
<file path=[Content_Types].xml><?xml version="1.0" encoding="utf-8"?>
<Types xmlns="http://schemas.openxmlformats.org/package/2006/content-types">
  <Default Extension="emf" ContentType="image/x-em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4.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5.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6.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heme/themeOverride1.xml" ContentType="application/vnd.openxmlformats-officedocument.themeOverride+xml"/>
  <Override PartName="/ppt/notesSlides/notesSlide6.xml" ContentType="application/vnd.openxmlformats-officedocument.presentationml.notesSlide+xml"/>
  <Override PartName="/ppt/theme/themeOverride2.xml" ContentType="application/vnd.openxmlformats-officedocument.themeOverride+xml"/>
  <Override PartName="/ppt/notesSlides/notesSlide7.xml" ContentType="application/vnd.openxmlformats-officedocument.presentationml.notesSlide+xml"/>
  <Override PartName="/ppt/theme/themeOverride3.xml" ContentType="application/vnd.openxmlformats-officedocument.themeOverride+xml"/>
  <Override PartName="/ppt/notesSlides/notesSlide8.xml" ContentType="application/vnd.openxmlformats-officedocument.presentationml.notesSlide+xml"/>
  <Override PartName="/ppt/theme/themeOverride4.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p:sldMasterIdLst>
    <p:sldMasterId id="2147483648" r:id="rId1"/>
    <p:sldMasterId id="2147483660" r:id="rId2"/>
    <p:sldMasterId id="2147483681" r:id="rId3"/>
    <p:sldMasterId id="2147483705" r:id="rId4"/>
    <p:sldMasterId id="2147483729" r:id="rId5"/>
    <p:sldMasterId id="2147483742" r:id="rId6"/>
    <p:sldMasterId id="2147483784" r:id="rId7"/>
  </p:sldMasterIdLst>
  <p:notesMasterIdLst>
    <p:notesMasterId r:id="rId37"/>
  </p:notesMasterIdLst>
  <p:sldIdLst>
    <p:sldId id="256" r:id="rId8"/>
    <p:sldId id="386" r:id="rId9"/>
    <p:sldId id="388" r:id="rId10"/>
    <p:sldId id="387" r:id="rId11"/>
    <p:sldId id="381" r:id="rId12"/>
    <p:sldId id="370" r:id="rId13"/>
    <p:sldId id="383" r:id="rId14"/>
    <p:sldId id="384" r:id="rId15"/>
    <p:sldId id="385" r:id="rId16"/>
    <p:sldId id="257" r:id="rId17"/>
    <p:sldId id="313" r:id="rId18"/>
    <p:sldId id="312" r:id="rId19"/>
    <p:sldId id="314" r:id="rId20"/>
    <p:sldId id="298" r:id="rId21"/>
    <p:sldId id="315" r:id="rId22"/>
    <p:sldId id="302" r:id="rId23"/>
    <p:sldId id="316" r:id="rId24"/>
    <p:sldId id="317" r:id="rId25"/>
    <p:sldId id="318" r:id="rId26"/>
    <p:sldId id="319" r:id="rId27"/>
    <p:sldId id="373" r:id="rId28"/>
    <p:sldId id="306" r:id="rId29"/>
    <p:sldId id="308" r:id="rId30"/>
    <p:sldId id="374" r:id="rId31"/>
    <p:sldId id="305" r:id="rId32"/>
    <p:sldId id="307" r:id="rId33"/>
    <p:sldId id="310" r:id="rId34"/>
    <p:sldId id="375" r:id="rId35"/>
    <p:sldId id="376" r:id="rId3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A6DFE7"/>
    <a:srgbClr val="A9E0E8"/>
    <a:srgbClr val="E6E6E6"/>
    <a:srgbClr val="FFFFFF"/>
    <a:srgbClr val="CFFAFF"/>
    <a:srgbClr val="FF0582"/>
    <a:srgbClr val="FF99CC"/>
    <a:srgbClr val="FFC9E4"/>
    <a:srgbClr val="FF7B57"/>
    <a:srgbClr val="ABDFD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973" autoAdjust="0"/>
    <p:restoredTop sz="85634" autoAdjust="0"/>
  </p:normalViewPr>
  <p:slideViewPr>
    <p:cSldViewPr snapToGrid="0">
      <p:cViewPr varScale="1">
        <p:scale>
          <a:sx n="74" d="100"/>
          <a:sy n="74" d="100"/>
        </p:scale>
        <p:origin x="902" y="72"/>
      </p:cViewPr>
      <p:guideLst>
        <p:guide orient="horz" pos="2160"/>
        <p:guide pos="3840"/>
      </p:guideLst>
    </p:cSldViewPr>
  </p:slideViewPr>
  <p:notesTextViewPr>
    <p:cViewPr>
      <p:scale>
        <a:sx n="1" d="1"/>
        <a:sy n="1" d="1"/>
      </p:scale>
      <p:origin x="0" y="0"/>
    </p:cViewPr>
  </p:notesTextViewPr>
  <p:sorterViewPr>
    <p:cViewPr>
      <p:scale>
        <a:sx n="100" d="100"/>
        <a:sy n="100" d="100"/>
      </p:scale>
      <p:origin x="0" y="-9456"/>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14.xml"/><Relationship Id="rId34" Type="http://schemas.openxmlformats.org/officeDocument/2006/relationships/slide" Target="slides/slide27.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6A4A91-A21E-4598-A9A1-454A3C14D0FD}" type="datetimeFigureOut">
              <a:rPr lang="zh-CN" altLang="en-US" smtClean="0"/>
              <a:t>2023/3/29</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60AA9E6-C7C8-402E-897F-BA1F3E5DA40F}" type="slidenum">
              <a:rPr lang="zh-CN" altLang="en-US" smtClean="0"/>
              <a:t>‹#›</a:t>
            </a:fld>
            <a:endParaRPr lang="zh-CN" altLang="en-US"/>
          </a:p>
        </p:txBody>
      </p:sp>
    </p:spTree>
    <p:extLst>
      <p:ext uri="{BB962C8B-B14F-4D97-AF65-F5344CB8AC3E}">
        <p14:creationId xmlns:p14="http://schemas.microsoft.com/office/powerpoint/2010/main" val="275899072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0AA9E6-C7C8-402E-897F-BA1F3E5DA40F}" type="slidenum">
              <a:rPr lang="zh-CN" altLang="en-US" smtClean="0"/>
              <a:t>1</a:t>
            </a:fld>
            <a:endParaRPr lang="zh-CN" altLang="en-US"/>
          </a:p>
        </p:txBody>
      </p:sp>
    </p:spTree>
    <p:extLst>
      <p:ext uri="{BB962C8B-B14F-4D97-AF65-F5344CB8AC3E}">
        <p14:creationId xmlns:p14="http://schemas.microsoft.com/office/powerpoint/2010/main" val="31209915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0AA9E6-C7C8-402E-897F-BA1F3E5DA40F}" type="slidenum">
              <a:rPr lang="zh-CN" altLang="en-US" smtClean="0"/>
              <a:t>10</a:t>
            </a:fld>
            <a:endParaRPr lang="zh-CN" altLang="en-US"/>
          </a:p>
        </p:txBody>
      </p:sp>
    </p:spTree>
    <p:extLst>
      <p:ext uri="{BB962C8B-B14F-4D97-AF65-F5344CB8AC3E}">
        <p14:creationId xmlns:p14="http://schemas.microsoft.com/office/powerpoint/2010/main" val="326066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
        <p:cNvGrpSpPr/>
        <p:nvPr/>
      </p:nvGrpSpPr>
      <p:grpSpPr>
        <a:xfrm>
          <a:off x="0" y="0"/>
          <a:ext cx="0" cy="0"/>
          <a:chOff x="0" y="0"/>
          <a:chExt cx="0" cy="0"/>
        </a:xfrm>
      </p:grpSpPr>
      <p:sp>
        <p:nvSpPr>
          <p:cNvPr id="1236" name="Google Shape;1236;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7" name="Google Shape;1237;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207612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AA9E6-C7C8-402E-897F-BA1F3E5DA40F}"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19584660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AA9E6-C7C8-402E-897F-BA1F3E5DA40F}"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5643827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AA9E6-C7C8-402E-897F-BA1F3E5DA40F}"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0090322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AA9E6-C7C8-402E-897F-BA1F3E5DA40F}"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722384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AA9E6-C7C8-402E-897F-BA1F3E5DA40F}"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54732559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AA9E6-C7C8-402E-897F-BA1F3E5DA40F}"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0114947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Bấm lần lượt cỏ 1,2,3,4. hết 4 câu bấm chữ cỏ chăm chỉ để đến bài học</a:t>
            </a:r>
          </a:p>
        </p:txBody>
      </p:sp>
      <p:sp>
        <p:nvSpPr>
          <p:cNvPr id="4" name="Slide Number Placeholder 3"/>
          <p:cNvSpPr>
            <a:spLocks noGrp="1"/>
          </p:cNvSpPr>
          <p:nvPr>
            <p:ph type="sldNum" sz="quarter" idx="5"/>
          </p:nvPr>
        </p:nvSpPr>
        <p:spPr/>
        <p:txBody>
          <a:bodyPr/>
          <a:lstStyle/>
          <a:p>
            <a:fld id="{A60AA9E6-C7C8-402E-897F-BA1F3E5DA40F}" type="slidenum">
              <a:rPr lang="zh-CN" altLang="en-US" smtClean="0"/>
              <a:t>5</a:t>
            </a:fld>
            <a:endParaRPr lang="zh-CN" altLang="en-US"/>
          </a:p>
        </p:txBody>
      </p:sp>
    </p:spTree>
    <p:extLst>
      <p:ext uri="{BB962C8B-B14F-4D97-AF65-F5344CB8AC3E}">
        <p14:creationId xmlns:p14="http://schemas.microsoft.com/office/powerpoint/2010/main" val="341822411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392B679-AE23-4750-8FB0-6513430B8953}"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4089847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392B679-AE23-4750-8FB0-6513430B8953}"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3139795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392B679-AE23-4750-8FB0-6513430B8953}"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6416751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392B679-AE23-4750-8FB0-6513430B8953}"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423262258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hyperlink" Target="http://chn.docer.com/works?userid=25324357" TargetMode="External"/><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hyperlink" Target="https://www.flaticon.com/?utm_source=slidesgo_template&amp;utm_medium=referral-link&amp;utm_campaign=s%20g_resources&amp;utm_content=flaticon"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s://www.freepik.com/?utm_source=slidesgo_template&amp;utm_medium=referral-link&amp;utm_campaign=s%20g_resources&amp;utm_content=freepik" TargetMode="Externa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hyperlink" Target="https://www.flaticon.com/?utm_source=slidesgo_template&amp;utm_medium=referral-link&amp;utm_campaign=s%20g_resources&amp;utm_content=flaticon"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s://www.freepik.com/?utm_source=slidesgo_template&amp;utm_medium=referral-link&amp;utm_campaign=s%20g_resources&amp;utm_content=freepik" TargetMode="Externa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2023/3/29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2023/3/29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2023/3/29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3"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3175"/>
            <a:ext cx="12192000"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Freeform 7"/>
          <p:cNvSpPr>
            <a:spLocks/>
          </p:cNvSpPr>
          <p:nvPr userDrawn="1"/>
        </p:nvSpPr>
        <p:spPr bwMode="auto">
          <a:xfrm>
            <a:off x="0" y="4157665"/>
            <a:ext cx="12192000" cy="2700337"/>
          </a:xfrm>
          <a:custGeom>
            <a:avLst/>
            <a:gdLst>
              <a:gd name="T0" fmla="*/ 0 w 3199"/>
              <a:gd name="T1" fmla="*/ 2147483646 h 1324"/>
              <a:gd name="T2" fmla="*/ 2147483646 w 3199"/>
              <a:gd name="T3" fmla="*/ 2147483646 h 1324"/>
              <a:gd name="T4" fmla="*/ 2147483646 w 3199"/>
              <a:gd name="T5" fmla="*/ 2147483646 h 1324"/>
              <a:gd name="T6" fmla="*/ 0 w 3199"/>
              <a:gd name="T7" fmla="*/ 2147483646 h 1324"/>
              <a:gd name="T8" fmla="*/ 0 w 3199"/>
              <a:gd name="T9" fmla="*/ 2147483646 h 13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9" h="1324">
                <a:moveTo>
                  <a:pt x="0" y="252"/>
                </a:moveTo>
                <a:cubicBezTo>
                  <a:pt x="230" y="84"/>
                  <a:pt x="2289" y="0"/>
                  <a:pt x="3199" y="326"/>
                </a:cubicBezTo>
                <a:cubicBezTo>
                  <a:pt x="3199" y="1324"/>
                  <a:pt x="3199" y="1324"/>
                  <a:pt x="3199" y="1324"/>
                </a:cubicBezTo>
                <a:cubicBezTo>
                  <a:pt x="0" y="1324"/>
                  <a:pt x="0" y="1324"/>
                  <a:pt x="0" y="1324"/>
                </a:cubicBezTo>
                <a:lnTo>
                  <a:pt x="0" y="252"/>
                </a:ln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grpSp>
        <p:nvGrpSpPr>
          <p:cNvPr id="5" name="Group 336"/>
          <p:cNvGrpSpPr>
            <a:grpSpLocks noChangeAspect="1"/>
          </p:cNvGrpSpPr>
          <p:nvPr userDrawn="1"/>
        </p:nvGrpSpPr>
        <p:grpSpPr bwMode="auto">
          <a:xfrm>
            <a:off x="158377" y="175750"/>
            <a:ext cx="11875247" cy="6523874"/>
            <a:chOff x="476" y="-2056"/>
            <a:chExt cx="5923" cy="5986"/>
          </a:xfrm>
          <a:solidFill>
            <a:schemeClr val="tx1">
              <a:lumMod val="50000"/>
              <a:lumOff val="50000"/>
              <a:alpha val="4000"/>
            </a:schemeClr>
          </a:solidFill>
        </p:grpSpPr>
        <p:grpSp>
          <p:nvGrpSpPr>
            <p:cNvPr id="6" name="Group 537"/>
            <p:cNvGrpSpPr>
              <a:grpSpLocks/>
            </p:cNvGrpSpPr>
            <p:nvPr/>
          </p:nvGrpSpPr>
          <p:grpSpPr bwMode="auto">
            <a:xfrm>
              <a:off x="476" y="-2056"/>
              <a:ext cx="5923" cy="5986"/>
              <a:chOff x="476" y="-2056"/>
              <a:chExt cx="5923" cy="5986"/>
            </a:xfrm>
            <a:grpFill/>
          </p:grpSpPr>
          <p:sp>
            <p:nvSpPr>
              <p:cNvPr id="33" name="Freeform 337"/>
              <p:cNvSpPr>
                <a:spLocks/>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34"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p:spPr>
            <p:txBody>
              <a:bodyPr/>
              <a:lstStyle/>
              <a:p>
                <a:pPr>
                  <a:defRPr/>
                </a:pPr>
                <a:endParaRPr lang="zh-CN" altLang="en-US" sz="1799">
                  <a:solidFill>
                    <a:srgbClr val="000000"/>
                  </a:solidFill>
                </a:endParaRPr>
              </a:p>
            </p:txBody>
          </p:sp>
          <p:sp>
            <p:nvSpPr>
              <p:cNvPr id="35" name="Freeform 339"/>
              <p:cNvSpPr>
                <a:spLocks/>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p:spPr>
            <p:txBody>
              <a:bodyPr/>
              <a:lstStyle/>
              <a:p>
                <a:pPr>
                  <a:defRPr/>
                </a:pPr>
                <a:endParaRPr lang="zh-CN" altLang="en-US" sz="1799">
                  <a:solidFill>
                    <a:srgbClr val="000000"/>
                  </a:solidFill>
                </a:endParaRPr>
              </a:p>
            </p:txBody>
          </p:sp>
          <p:sp>
            <p:nvSpPr>
              <p:cNvPr id="36"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p:spPr>
            <p:txBody>
              <a:bodyPr/>
              <a:lstStyle/>
              <a:p>
                <a:pPr>
                  <a:defRPr/>
                </a:pPr>
                <a:endParaRPr lang="zh-CN" altLang="en-US" sz="1799">
                  <a:solidFill>
                    <a:srgbClr val="000000"/>
                  </a:solidFill>
                </a:endParaRPr>
              </a:p>
            </p:txBody>
          </p:sp>
          <p:sp>
            <p:nvSpPr>
              <p:cNvPr id="37"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p:spPr>
            <p:txBody>
              <a:bodyPr/>
              <a:lstStyle/>
              <a:p>
                <a:pPr>
                  <a:defRPr/>
                </a:pPr>
                <a:endParaRPr lang="zh-CN" altLang="en-US" sz="1799">
                  <a:solidFill>
                    <a:srgbClr val="000000"/>
                  </a:solidFill>
                </a:endParaRPr>
              </a:p>
            </p:txBody>
          </p:sp>
          <p:sp>
            <p:nvSpPr>
              <p:cNvPr id="38" name="Freeform 342"/>
              <p:cNvSpPr>
                <a:spLocks/>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p:spPr>
            <p:txBody>
              <a:bodyPr/>
              <a:lstStyle/>
              <a:p>
                <a:pPr>
                  <a:defRPr/>
                </a:pPr>
                <a:endParaRPr lang="zh-CN" altLang="en-US" sz="1799">
                  <a:solidFill>
                    <a:srgbClr val="000000"/>
                  </a:solidFill>
                </a:endParaRPr>
              </a:p>
            </p:txBody>
          </p:sp>
          <p:sp>
            <p:nvSpPr>
              <p:cNvPr id="39" name="Freeform 343"/>
              <p:cNvSpPr>
                <a:spLocks/>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p:spPr>
            <p:txBody>
              <a:bodyPr/>
              <a:lstStyle/>
              <a:p>
                <a:pPr>
                  <a:defRPr/>
                </a:pPr>
                <a:endParaRPr lang="zh-CN" altLang="en-US" sz="1799">
                  <a:solidFill>
                    <a:srgbClr val="000000"/>
                  </a:solidFill>
                </a:endParaRPr>
              </a:p>
            </p:txBody>
          </p:sp>
          <p:sp>
            <p:nvSpPr>
              <p:cNvPr id="40" name="Freeform 344"/>
              <p:cNvSpPr>
                <a:spLocks/>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p:spPr>
            <p:txBody>
              <a:bodyPr/>
              <a:lstStyle/>
              <a:p>
                <a:pPr>
                  <a:defRPr/>
                </a:pPr>
                <a:endParaRPr lang="zh-CN" altLang="en-US" sz="1799">
                  <a:solidFill>
                    <a:srgbClr val="000000"/>
                  </a:solidFill>
                </a:endParaRPr>
              </a:p>
            </p:txBody>
          </p:sp>
          <p:sp>
            <p:nvSpPr>
              <p:cNvPr id="41" name="Freeform 345"/>
              <p:cNvSpPr>
                <a:spLocks/>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p:spPr>
            <p:txBody>
              <a:bodyPr/>
              <a:lstStyle/>
              <a:p>
                <a:pPr>
                  <a:defRPr/>
                </a:pPr>
                <a:endParaRPr lang="zh-CN" altLang="en-US" sz="1799">
                  <a:solidFill>
                    <a:srgbClr val="000000"/>
                  </a:solidFill>
                </a:endParaRPr>
              </a:p>
            </p:txBody>
          </p:sp>
          <p:sp>
            <p:nvSpPr>
              <p:cNvPr id="42"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p:spPr>
            <p:txBody>
              <a:bodyPr/>
              <a:lstStyle/>
              <a:p>
                <a:pPr>
                  <a:defRPr/>
                </a:pPr>
                <a:endParaRPr lang="zh-CN" altLang="en-US" sz="1799">
                  <a:solidFill>
                    <a:srgbClr val="000000"/>
                  </a:solidFill>
                </a:endParaRPr>
              </a:p>
            </p:txBody>
          </p:sp>
          <p:sp>
            <p:nvSpPr>
              <p:cNvPr id="43" name="Freeform 347"/>
              <p:cNvSpPr>
                <a:spLocks/>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p:spPr>
            <p:txBody>
              <a:bodyPr/>
              <a:lstStyle/>
              <a:p>
                <a:pPr>
                  <a:defRPr/>
                </a:pPr>
                <a:endParaRPr lang="zh-CN" altLang="en-US" sz="1799">
                  <a:solidFill>
                    <a:srgbClr val="000000"/>
                  </a:solidFill>
                </a:endParaRPr>
              </a:p>
            </p:txBody>
          </p:sp>
          <p:sp>
            <p:nvSpPr>
              <p:cNvPr id="44" name="Freeform 348"/>
              <p:cNvSpPr>
                <a:spLocks/>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p:spPr>
            <p:txBody>
              <a:bodyPr/>
              <a:lstStyle/>
              <a:p>
                <a:pPr>
                  <a:defRPr/>
                </a:pPr>
                <a:endParaRPr lang="zh-CN" altLang="en-US" sz="1799">
                  <a:solidFill>
                    <a:srgbClr val="000000"/>
                  </a:solidFill>
                </a:endParaRPr>
              </a:p>
            </p:txBody>
          </p:sp>
          <p:sp>
            <p:nvSpPr>
              <p:cNvPr id="45" name="Freeform 349"/>
              <p:cNvSpPr>
                <a:spLocks/>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p:spPr>
            <p:txBody>
              <a:bodyPr/>
              <a:lstStyle/>
              <a:p>
                <a:pPr>
                  <a:defRPr/>
                </a:pPr>
                <a:endParaRPr lang="zh-CN" altLang="en-US" sz="1799">
                  <a:solidFill>
                    <a:srgbClr val="000000"/>
                  </a:solidFill>
                </a:endParaRPr>
              </a:p>
            </p:txBody>
          </p:sp>
          <p:sp>
            <p:nvSpPr>
              <p:cNvPr id="46" name="Freeform 350"/>
              <p:cNvSpPr>
                <a:spLocks/>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p:spPr>
            <p:txBody>
              <a:bodyPr/>
              <a:lstStyle/>
              <a:p>
                <a:pPr>
                  <a:defRPr/>
                </a:pPr>
                <a:endParaRPr lang="zh-CN" altLang="en-US" sz="1799">
                  <a:solidFill>
                    <a:srgbClr val="000000"/>
                  </a:solidFill>
                </a:endParaRPr>
              </a:p>
            </p:txBody>
          </p:sp>
          <p:sp>
            <p:nvSpPr>
              <p:cNvPr id="47" name="Freeform 351"/>
              <p:cNvSpPr>
                <a:spLocks/>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p:spPr>
            <p:txBody>
              <a:bodyPr/>
              <a:lstStyle/>
              <a:p>
                <a:pPr>
                  <a:defRPr/>
                </a:pPr>
                <a:endParaRPr lang="zh-CN" altLang="en-US" sz="1799">
                  <a:solidFill>
                    <a:srgbClr val="000000"/>
                  </a:solidFill>
                </a:endParaRPr>
              </a:p>
            </p:txBody>
          </p:sp>
          <p:sp>
            <p:nvSpPr>
              <p:cNvPr id="48" name="Freeform 352"/>
              <p:cNvSpPr>
                <a:spLocks/>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p:spPr>
            <p:txBody>
              <a:bodyPr/>
              <a:lstStyle/>
              <a:p>
                <a:pPr>
                  <a:defRPr/>
                </a:pPr>
                <a:endParaRPr lang="zh-CN" altLang="en-US" sz="1799">
                  <a:solidFill>
                    <a:srgbClr val="000000"/>
                  </a:solidFill>
                </a:endParaRPr>
              </a:p>
            </p:txBody>
          </p:sp>
          <p:sp>
            <p:nvSpPr>
              <p:cNvPr id="49" name="Freeform 353"/>
              <p:cNvSpPr>
                <a:spLocks/>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p:spPr>
            <p:txBody>
              <a:bodyPr/>
              <a:lstStyle/>
              <a:p>
                <a:pPr>
                  <a:defRPr/>
                </a:pPr>
                <a:endParaRPr lang="zh-CN" altLang="en-US" sz="1799">
                  <a:solidFill>
                    <a:srgbClr val="000000"/>
                  </a:solidFill>
                </a:endParaRPr>
              </a:p>
            </p:txBody>
          </p:sp>
          <p:sp>
            <p:nvSpPr>
              <p:cNvPr id="50" name="Freeform 354"/>
              <p:cNvSpPr>
                <a:spLocks/>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p:spPr>
            <p:txBody>
              <a:bodyPr/>
              <a:lstStyle/>
              <a:p>
                <a:pPr>
                  <a:defRPr/>
                </a:pPr>
                <a:endParaRPr lang="zh-CN" altLang="en-US" sz="1799">
                  <a:solidFill>
                    <a:srgbClr val="000000"/>
                  </a:solidFill>
                </a:endParaRPr>
              </a:p>
            </p:txBody>
          </p:sp>
          <p:sp>
            <p:nvSpPr>
              <p:cNvPr id="51" name="Freeform 355"/>
              <p:cNvSpPr>
                <a:spLocks/>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p:spPr>
            <p:txBody>
              <a:bodyPr/>
              <a:lstStyle/>
              <a:p>
                <a:pPr>
                  <a:defRPr/>
                </a:pPr>
                <a:endParaRPr lang="zh-CN" altLang="en-US" sz="1799">
                  <a:solidFill>
                    <a:srgbClr val="000000"/>
                  </a:solidFill>
                </a:endParaRPr>
              </a:p>
            </p:txBody>
          </p:sp>
          <p:sp>
            <p:nvSpPr>
              <p:cNvPr id="52" name="Freeform 356"/>
              <p:cNvSpPr>
                <a:spLocks/>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p:spPr>
            <p:txBody>
              <a:bodyPr/>
              <a:lstStyle/>
              <a:p>
                <a:pPr>
                  <a:defRPr/>
                </a:pPr>
                <a:endParaRPr lang="zh-CN" altLang="en-US" sz="1799">
                  <a:solidFill>
                    <a:srgbClr val="000000"/>
                  </a:solidFill>
                </a:endParaRPr>
              </a:p>
            </p:txBody>
          </p:sp>
          <p:sp>
            <p:nvSpPr>
              <p:cNvPr id="53"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p:spPr>
            <p:txBody>
              <a:bodyPr/>
              <a:lstStyle/>
              <a:p>
                <a:pPr>
                  <a:defRPr/>
                </a:pPr>
                <a:endParaRPr lang="zh-CN" altLang="en-US" sz="1799">
                  <a:solidFill>
                    <a:srgbClr val="000000"/>
                  </a:solidFill>
                </a:endParaRPr>
              </a:p>
            </p:txBody>
          </p:sp>
          <p:sp>
            <p:nvSpPr>
              <p:cNvPr id="54"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p:spPr>
            <p:txBody>
              <a:bodyPr/>
              <a:lstStyle/>
              <a:p>
                <a:pPr>
                  <a:defRPr/>
                </a:pPr>
                <a:endParaRPr lang="zh-CN" altLang="en-US" sz="1799">
                  <a:solidFill>
                    <a:srgbClr val="000000"/>
                  </a:solidFill>
                </a:endParaRPr>
              </a:p>
            </p:txBody>
          </p:sp>
          <p:sp>
            <p:nvSpPr>
              <p:cNvPr id="55" name="Freeform 359"/>
              <p:cNvSpPr>
                <a:spLocks/>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p:spPr>
            <p:txBody>
              <a:bodyPr/>
              <a:lstStyle/>
              <a:p>
                <a:pPr>
                  <a:defRPr/>
                </a:pPr>
                <a:endParaRPr lang="zh-CN" altLang="en-US" sz="1799">
                  <a:solidFill>
                    <a:srgbClr val="000000"/>
                  </a:solidFill>
                </a:endParaRPr>
              </a:p>
            </p:txBody>
          </p:sp>
          <p:sp>
            <p:nvSpPr>
              <p:cNvPr id="56" name="Freeform 360"/>
              <p:cNvSpPr>
                <a:spLocks/>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p:spPr>
            <p:txBody>
              <a:bodyPr/>
              <a:lstStyle/>
              <a:p>
                <a:pPr>
                  <a:defRPr/>
                </a:pPr>
                <a:endParaRPr lang="zh-CN" altLang="en-US" sz="1799">
                  <a:solidFill>
                    <a:srgbClr val="000000"/>
                  </a:solidFill>
                </a:endParaRPr>
              </a:p>
            </p:txBody>
          </p:sp>
          <p:sp>
            <p:nvSpPr>
              <p:cNvPr id="57" name="Freeform 361"/>
              <p:cNvSpPr>
                <a:spLocks/>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p:spPr>
            <p:txBody>
              <a:bodyPr/>
              <a:lstStyle/>
              <a:p>
                <a:pPr>
                  <a:defRPr/>
                </a:pPr>
                <a:endParaRPr lang="zh-CN" altLang="en-US" sz="1799">
                  <a:solidFill>
                    <a:srgbClr val="000000"/>
                  </a:solidFill>
                </a:endParaRPr>
              </a:p>
            </p:txBody>
          </p:sp>
          <p:sp>
            <p:nvSpPr>
              <p:cNvPr id="58" name="Freeform 362"/>
              <p:cNvSpPr>
                <a:spLocks/>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p:spPr>
            <p:txBody>
              <a:bodyPr/>
              <a:lstStyle/>
              <a:p>
                <a:pPr>
                  <a:defRPr/>
                </a:pPr>
                <a:endParaRPr lang="zh-CN" altLang="en-US" sz="1799">
                  <a:solidFill>
                    <a:srgbClr val="000000"/>
                  </a:solidFill>
                </a:endParaRPr>
              </a:p>
            </p:txBody>
          </p:sp>
          <p:sp>
            <p:nvSpPr>
              <p:cNvPr id="59" name="Freeform 363"/>
              <p:cNvSpPr>
                <a:spLocks/>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p:spPr>
            <p:txBody>
              <a:bodyPr/>
              <a:lstStyle/>
              <a:p>
                <a:pPr>
                  <a:defRPr/>
                </a:pPr>
                <a:endParaRPr lang="zh-CN" altLang="en-US" sz="1799">
                  <a:solidFill>
                    <a:srgbClr val="000000"/>
                  </a:solidFill>
                </a:endParaRPr>
              </a:p>
            </p:txBody>
          </p:sp>
          <p:sp>
            <p:nvSpPr>
              <p:cNvPr id="60" name="Freeform 364"/>
              <p:cNvSpPr>
                <a:spLocks/>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p:spPr>
            <p:txBody>
              <a:bodyPr/>
              <a:lstStyle/>
              <a:p>
                <a:pPr>
                  <a:defRPr/>
                </a:pPr>
                <a:endParaRPr lang="zh-CN" altLang="en-US" sz="1799">
                  <a:solidFill>
                    <a:srgbClr val="000000"/>
                  </a:solidFill>
                </a:endParaRPr>
              </a:p>
            </p:txBody>
          </p:sp>
          <p:sp>
            <p:nvSpPr>
              <p:cNvPr id="61" name="Freeform 365"/>
              <p:cNvSpPr>
                <a:spLocks/>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p:spPr>
            <p:txBody>
              <a:bodyPr/>
              <a:lstStyle/>
              <a:p>
                <a:pPr>
                  <a:defRPr/>
                </a:pPr>
                <a:endParaRPr lang="zh-CN" altLang="en-US" sz="1799">
                  <a:solidFill>
                    <a:srgbClr val="000000"/>
                  </a:solidFill>
                </a:endParaRPr>
              </a:p>
            </p:txBody>
          </p:sp>
          <p:sp>
            <p:nvSpPr>
              <p:cNvPr id="62" name="Freeform 366"/>
              <p:cNvSpPr>
                <a:spLocks/>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p:spPr>
            <p:txBody>
              <a:bodyPr/>
              <a:lstStyle/>
              <a:p>
                <a:pPr>
                  <a:defRPr/>
                </a:pPr>
                <a:endParaRPr lang="zh-CN" altLang="en-US" sz="1799">
                  <a:solidFill>
                    <a:srgbClr val="000000"/>
                  </a:solidFill>
                </a:endParaRPr>
              </a:p>
            </p:txBody>
          </p:sp>
          <p:sp>
            <p:nvSpPr>
              <p:cNvPr id="63" name="Freeform 367"/>
              <p:cNvSpPr>
                <a:spLocks/>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p:spPr>
            <p:txBody>
              <a:bodyPr/>
              <a:lstStyle/>
              <a:p>
                <a:pPr>
                  <a:defRPr/>
                </a:pPr>
                <a:endParaRPr lang="zh-CN" altLang="en-US" sz="1799">
                  <a:solidFill>
                    <a:srgbClr val="000000"/>
                  </a:solidFill>
                </a:endParaRPr>
              </a:p>
            </p:txBody>
          </p:sp>
          <p:sp>
            <p:nvSpPr>
              <p:cNvPr id="64" name="Freeform 368"/>
              <p:cNvSpPr>
                <a:spLocks/>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p:spPr>
            <p:txBody>
              <a:bodyPr/>
              <a:lstStyle/>
              <a:p>
                <a:pPr>
                  <a:defRPr/>
                </a:pPr>
                <a:endParaRPr lang="zh-CN" altLang="en-US" sz="1799">
                  <a:solidFill>
                    <a:srgbClr val="000000"/>
                  </a:solidFill>
                </a:endParaRPr>
              </a:p>
            </p:txBody>
          </p:sp>
          <p:sp>
            <p:nvSpPr>
              <p:cNvPr id="65"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p:spPr>
            <p:txBody>
              <a:bodyPr/>
              <a:lstStyle/>
              <a:p>
                <a:pPr>
                  <a:defRPr/>
                </a:pPr>
                <a:endParaRPr lang="zh-CN" altLang="en-US" sz="1799">
                  <a:solidFill>
                    <a:srgbClr val="000000"/>
                  </a:solidFill>
                </a:endParaRPr>
              </a:p>
            </p:txBody>
          </p:sp>
          <p:sp>
            <p:nvSpPr>
              <p:cNvPr id="66" name="Freeform 370"/>
              <p:cNvSpPr>
                <a:spLocks/>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p:spPr>
            <p:txBody>
              <a:bodyPr/>
              <a:lstStyle/>
              <a:p>
                <a:pPr>
                  <a:defRPr/>
                </a:pPr>
                <a:endParaRPr lang="zh-CN" altLang="en-US" sz="1799">
                  <a:solidFill>
                    <a:srgbClr val="000000"/>
                  </a:solidFill>
                </a:endParaRPr>
              </a:p>
            </p:txBody>
          </p:sp>
          <p:sp>
            <p:nvSpPr>
              <p:cNvPr id="67" name="Freeform 371"/>
              <p:cNvSpPr>
                <a:spLocks/>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p:spPr>
            <p:txBody>
              <a:bodyPr/>
              <a:lstStyle/>
              <a:p>
                <a:pPr>
                  <a:defRPr/>
                </a:pPr>
                <a:endParaRPr lang="zh-CN" altLang="en-US" sz="1799">
                  <a:solidFill>
                    <a:srgbClr val="000000"/>
                  </a:solidFill>
                </a:endParaRPr>
              </a:p>
            </p:txBody>
          </p:sp>
          <p:sp>
            <p:nvSpPr>
              <p:cNvPr id="68"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p:spPr>
            <p:txBody>
              <a:bodyPr/>
              <a:lstStyle/>
              <a:p>
                <a:pPr>
                  <a:defRPr/>
                </a:pPr>
                <a:endParaRPr lang="zh-CN" altLang="en-US" sz="1799">
                  <a:solidFill>
                    <a:srgbClr val="000000"/>
                  </a:solidFill>
                </a:endParaRPr>
              </a:p>
            </p:txBody>
          </p:sp>
          <p:sp>
            <p:nvSpPr>
              <p:cNvPr id="69" name="Freeform 373"/>
              <p:cNvSpPr>
                <a:spLocks/>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p:spPr>
            <p:txBody>
              <a:bodyPr/>
              <a:lstStyle/>
              <a:p>
                <a:pPr>
                  <a:defRPr/>
                </a:pPr>
                <a:endParaRPr lang="zh-CN" altLang="en-US" sz="1799">
                  <a:solidFill>
                    <a:srgbClr val="000000"/>
                  </a:solidFill>
                </a:endParaRPr>
              </a:p>
            </p:txBody>
          </p:sp>
          <p:sp>
            <p:nvSpPr>
              <p:cNvPr id="70"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p:spPr>
            <p:txBody>
              <a:bodyPr/>
              <a:lstStyle/>
              <a:p>
                <a:pPr>
                  <a:defRPr/>
                </a:pPr>
                <a:endParaRPr lang="zh-CN" altLang="en-US" sz="1799">
                  <a:solidFill>
                    <a:srgbClr val="000000"/>
                  </a:solidFill>
                </a:endParaRPr>
              </a:p>
            </p:txBody>
          </p:sp>
          <p:sp>
            <p:nvSpPr>
              <p:cNvPr id="71"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p:spPr>
            <p:txBody>
              <a:bodyPr/>
              <a:lstStyle/>
              <a:p>
                <a:pPr>
                  <a:defRPr/>
                </a:pPr>
                <a:endParaRPr lang="zh-CN" altLang="en-US" sz="1799">
                  <a:solidFill>
                    <a:srgbClr val="000000"/>
                  </a:solidFill>
                </a:endParaRPr>
              </a:p>
            </p:txBody>
          </p:sp>
          <p:sp>
            <p:nvSpPr>
              <p:cNvPr id="72"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p:spPr>
            <p:txBody>
              <a:bodyPr/>
              <a:lstStyle/>
              <a:p>
                <a:pPr>
                  <a:defRPr/>
                </a:pPr>
                <a:endParaRPr lang="zh-CN" altLang="en-US" sz="1799">
                  <a:solidFill>
                    <a:srgbClr val="000000"/>
                  </a:solidFill>
                </a:endParaRPr>
              </a:p>
            </p:txBody>
          </p:sp>
          <p:sp>
            <p:nvSpPr>
              <p:cNvPr id="73"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p:spPr>
            <p:txBody>
              <a:bodyPr/>
              <a:lstStyle/>
              <a:p>
                <a:pPr>
                  <a:defRPr/>
                </a:pPr>
                <a:endParaRPr lang="zh-CN" altLang="en-US" sz="1799">
                  <a:solidFill>
                    <a:srgbClr val="000000"/>
                  </a:solidFill>
                </a:endParaRPr>
              </a:p>
            </p:txBody>
          </p:sp>
          <p:sp>
            <p:nvSpPr>
              <p:cNvPr id="74"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p:spPr>
            <p:txBody>
              <a:bodyPr/>
              <a:lstStyle/>
              <a:p>
                <a:pPr>
                  <a:defRPr/>
                </a:pPr>
                <a:endParaRPr lang="zh-CN" altLang="en-US" sz="1799">
                  <a:solidFill>
                    <a:srgbClr val="000000"/>
                  </a:solidFill>
                </a:endParaRPr>
              </a:p>
            </p:txBody>
          </p:sp>
          <p:sp>
            <p:nvSpPr>
              <p:cNvPr id="75"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p:spPr>
            <p:txBody>
              <a:bodyPr/>
              <a:lstStyle/>
              <a:p>
                <a:pPr>
                  <a:defRPr/>
                </a:pPr>
                <a:endParaRPr lang="zh-CN" altLang="en-US" sz="1799">
                  <a:solidFill>
                    <a:srgbClr val="000000"/>
                  </a:solidFill>
                </a:endParaRPr>
              </a:p>
            </p:txBody>
          </p:sp>
          <p:sp>
            <p:nvSpPr>
              <p:cNvPr id="76"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p:spPr>
            <p:txBody>
              <a:bodyPr/>
              <a:lstStyle/>
              <a:p>
                <a:pPr>
                  <a:defRPr/>
                </a:pPr>
                <a:endParaRPr lang="zh-CN" altLang="en-US" sz="1799">
                  <a:solidFill>
                    <a:srgbClr val="000000"/>
                  </a:solidFill>
                </a:endParaRPr>
              </a:p>
            </p:txBody>
          </p:sp>
          <p:sp>
            <p:nvSpPr>
              <p:cNvPr id="77"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p:spPr>
            <p:txBody>
              <a:bodyPr/>
              <a:lstStyle/>
              <a:p>
                <a:pPr>
                  <a:defRPr/>
                </a:pPr>
                <a:endParaRPr lang="zh-CN" altLang="en-US" sz="1799">
                  <a:solidFill>
                    <a:srgbClr val="000000"/>
                  </a:solidFill>
                </a:endParaRPr>
              </a:p>
            </p:txBody>
          </p:sp>
          <p:sp>
            <p:nvSpPr>
              <p:cNvPr id="78" name="Freeform 382"/>
              <p:cNvSpPr>
                <a:spLocks/>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p:spPr>
            <p:txBody>
              <a:bodyPr/>
              <a:lstStyle/>
              <a:p>
                <a:pPr>
                  <a:defRPr/>
                </a:pPr>
                <a:endParaRPr lang="zh-CN" altLang="en-US" sz="1799">
                  <a:solidFill>
                    <a:srgbClr val="000000"/>
                  </a:solidFill>
                </a:endParaRPr>
              </a:p>
            </p:txBody>
          </p:sp>
          <p:sp>
            <p:nvSpPr>
              <p:cNvPr id="79"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p:spPr>
            <p:txBody>
              <a:bodyPr/>
              <a:lstStyle/>
              <a:p>
                <a:pPr>
                  <a:defRPr/>
                </a:pPr>
                <a:endParaRPr lang="zh-CN" altLang="en-US" sz="1799">
                  <a:solidFill>
                    <a:srgbClr val="000000"/>
                  </a:solidFill>
                </a:endParaRPr>
              </a:p>
            </p:txBody>
          </p:sp>
          <p:sp>
            <p:nvSpPr>
              <p:cNvPr id="80"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p:spPr>
            <p:txBody>
              <a:bodyPr/>
              <a:lstStyle/>
              <a:p>
                <a:pPr>
                  <a:defRPr/>
                </a:pPr>
                <a:endParaRPr lang="zh-CN" altLang="en-US" sz="1799">
                  <a:solidFill>
                    <a:srgbClr val="000000"/>
                  </a:solidFill>
                </a:endParaRPr>
              </a:p>
            </p:txBody>
          </p:sp>
          <p:sp>
            <p:nvSpPr>
              <p:cNvPr id="81"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p:spPr>
            <p:txBody>
              <a:bodyPr/>
              <a:lstStyle/>
              <a:p>
                <a:pPr>
                  <a:defRPr/>
                </a:pPr>
                <a:endParaRPr lang="zh-CN" altLang="en-US" sz="1799">
                  <a:solidFill>
                    <a:srgbClr val="000000"/>
                  </a:solidFill>
                </a:endParaRPr>
              </a:p>
            </p:txBody>
          </p:sp>
          <p:sp>
            <p:nvSpPr>
              <p:cNvPr id="82" name="Freeform 386"/>
              <p:cNvSpPr>
                <a:spLocks/>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p:spPr>
            <p:txBody>
              <a:bodyPr/>
              <a:lstStyle/>
              <a:p>
                <a:pPr>
                  <a:defRPr/>
                </a:pPr>
                <a:endParaRPr lang="zh-CN" altLang="en-US" sz="1799">
                  <a:solidFill>
                    <a:srgbClr val="000000"/>
                  </a:solidFill>
                </a:endParaRPr>
              </a:p>
            </p:txBody>
          </p:sp>
          <p:sp>
            <p:nvSpPr>
              <p:cNvPr id="83" name="Freeform 387"/>
              <p:cNvSpPr>
                <a:spLocks/>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p:spPr>
            <p:txBody>
              <a:bodyPr/>
              <a:lstStyle/>
              <a:p>
                <a:pPr>
                  <a:defRPr/>
                </a:pPr>
                <a:endParaRPr lang="zh-CN" altLang="en-US" sz="1799">
                  <a:solidFill>
                    <a:srgbClr val="000000"/>
                  </a:solidFill>
                </a:endParaRPr>
              </a:p>
            </p:txBody>
          </p:sp>
          <p:sp>
            <p:nvSpPr>
              <p:cNvPr id="84"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p:spPr>
            <p:txBody>
              <a:bodyPr/>
              <a:lstStyle/>
              <a:p>
                <a:pPr>
                  <a:defRPr/>
                </a:pPr>
                <a:endParaRPr lang="zh-CN" altLang="en-US" sz="1799">
                  <a:solidFill>
                    <a:srgbClr val="000000"/>
                  </a:solidFill>
                </a:endParaRPr>
              </a:p>
            </p:txBody>
          </p:sp>
          <p:sp>
            <p:nvSpPr>
              <p:cNvPr id="85"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p:spPr>
            <p:txBody>
              <a:bodyPr/>
              <a:lstStyle/>
              <a:p>
                <a:pPr>
                  <a:defRPr/>
                </a:pPr>
                <a:endParaRPr lang="zh-CN" altLang="en-US" sz="1799">
                  <a:solidFill>
                    <a:srgbClr val="000000"/>
                  </a:solidFill>
                </a:endParaRPr>
              </a:p>
            </p:txBody>
          </p:sp>
          <p:sp>
            <p:nvSpPr>
              <p:cNvPr id="86"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p:spPr>
            <p:txBody>
              <a:bodyPr/>
              <a:lstStyle/>
              <a:p>
                <a:pPr>
                  <a:defRPr/>
                </a:pPr>
                <a:endParaRPr lang="zh-CN" altLang="en-US" sz="1799">
                  <a:solidFill>
                    <a:srgbClr val="000000"/>
                  </a:solidFill>
                </a:endParaRPr>
              </a:p>
            </p:txBody>
          </p:sp>
          <p:sp>
            <p:nvSpPr>
              <p:cNvPr id="87"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p:spPr>
            <p:txBody>
              <a:bodyPr/>
              <a:lstStyle/>
              <a:p>
                <a:pPr>
                  <a:defRPr/>
                </a:pPr>
                <a:endParaRPr lang="zh-CN" altLang="en-US" sz="1799">
                  <a:solidFill>
                    <a:srgbClr val="000000"/>
                  </a:solidFill>
                </a:endParaRPr>
              </a:p>
            </p:txBody>
          </p:sp>
          <p:sp>
            <p:nvSpPr>
              <p:cNvPr id="88" name="Freeform 392"/>
              <p:cNvSpPr>
                <a:spLocks/>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p:spPr>
            <p:txBody>
              <a:bodyPr/>
              <a:lstStyle/>
              <a:p>
                <a:pPr>
                  <a:defRPr/>
                </a:pPr>
                <a:endParaRPr lang="zh-CN" altLang="en-US" sz="1799">
                  <a:solidFill>
                    <a:srgbClr val="000000"/>
                  </a:solidFill>
                </a:endParaRPr>
              </a:p>
            </p:txBody>
          </p:sp>
          <p:sp>
            <p:nvSpPr>
              <p:cNvPr id="89"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p:spPr>
            <p:txBody>
              <a:bodyPr/>
              <a:lstStyle/>
              <a:p>
                <a:pPr>
                  <a:defRPr/>
                </a:pPr>
                <a:endParaRPr lang="zh-CN" altLang="en-US" sz="1799">
                  <a:solidFill>
                    <a:srgbClr val="000000"/>
                  </a:solidFill>
                </a:endParaRPr>
              </a:p>
            </p:txBody>
          </p:sp>
          <p:sp>
            <p:nvSpPr>
              <p:cNvPr id="90" name="Freeform 394"/>
              <p:cNvSpPr>
                <a:spLocks/>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p:spPr>
            <p:txBody>
              <a:bodyPr/>
              <a:lstStyle/>
              <a:p>
                <a:pPr>
                  <a:defRPr/>
                </a:pPr>
                <a:endParaRPr lang="zh-CN" altLang="en-US" sz="1799">
                  <a:solidFill>
                    <a:srgbClr val="000000"/>
                  </a:solidFill>
                </a:endParaRPr>
              </a:p>
            </p:txBody>
          </p:sp>
          <p:sp>
            <p:nvSpPr>
              <p:cNvPr id="91" name="Freeform 395"/>
              <p:cNvSpPr>
                <a:spLocks/>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p:spPr>
            <p:txBody>
              <a:bodyPr/>
              <a:lstStyle/>
              <a:p>
                <a:pPr>
                  <a:defRPr/>
                </a:pPr>
                <a:endParaRPr lang="zh-CN" altLang="en-US" sz="1799">
                  <a:solidFill>
                    <a:srgbClr val="000000"/>
                  </a:solidFill>
                </a:endParaRPr>
              </a:p>
            </p:txBody>
          </p:sp>
          <p:sp>
            <p:nvSpPr>
              <p:cNvPr id="92"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p:spPr>
            <p:txBody>
              <a:bodyPr/>
              <a:lstStyle/>
              <a:p>
                <a:pPr>
                  <a:defRPr/>
                </a:pPr>
                <a:endParaRPr lang="zh-CN" altLang="en-US" sz="1799">
                  <a:solidFill>
                    <a:srgbClr val="000000"/>
                  </a:solidFill>
                </a:endParaRPr>
              </a:p>
            </p:txBody>
          </p:sp>
          <p:sp>
            <p:nvSpPr>
              <p:cNvPr id="93"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p:spPr>
            <p:txBody>
              <a:bodyPr/>
              <a:lstStyle/>
              <a:p>
                <a:pPr>
                  <a:defRPr/>
                </a:pPr>
                <a:endParaRPr lang="zh-CN" altLang="en-US" sz="1799">
                  <a:solidFill>
                    <a:srgbClr val="000000"/>
                  </a:solidFill>
                </a:endParaRPr>
              </a:p>
            </p:txBody>
          </p:sp>
          <p:sp>
            <p:nvSpPr>
              <p:cNvPr id="94" name="Freeform 398"/>
              <p:cNvSpPr>
                <a:spLocks/>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p:spPr>
            <p:txBody>
              <a:bodyPr/>
              <a:lstStyle/>
              <a:p>
                <a:pPr>
                  <a:defRPr/>
                </a:pPr>
                <a:endParaRPr lang="zh-CN" altLang="en-US" sz="1799">
                  <a:solidFill>
                    <a:srgbClr val="000000"/>
                  </a:solidFill>
                </a:endParaRPr>
              </a:p>
            </p:txBody>
          </p:sp>
          <p:sp>
            <p:nvSpPr>
              <p:cNvPr id="95" name="Freeform 399"/>
              <p:cNvSpPr>
                <a:spLocks/>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p:spPr>
            <p:txBody>
              <a:bodyPr/>
              <a:lstStyle/>
              <a:p>
                <a:pPr>
                  <a:defRPr/>
                </a:pPr>
                <a:endParaRPr lang="zh-CN" altLang="en-US" sz="1799">
                  <a:solidFill>
                    <a:srgbClr val="000000"/>
                  </a:solidFill>
                </a:endParaRPr>
              </a:p>
            </p:txBody>
          </p:sp>
          <p:sp>
            <p:nvSpPr>
              <p:cNvPr id="96"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p:spPr>
            <p:txBody>
              <a:bodyPr/>
              <a:lstStyle/>
              <a:p>
                <a:pPr>
                  <a:defRPr/>
                </a:pPr>
                <a:endParaRPr lang="zh-CN" altLang="en-US" sz="1799">
                  <a:solidFill>
                    <a:srgbClr val="000000"/>
                  </a:solidFill>
                </a:endParaRPr>
              </a:p>
            </p:txBody>
          </p:sp>
          <p:sp>
            <p:nvSpPr>
              <p:cNvPr id="97"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p:spPr>
            <p:txBody>
              <a:bodyPr/>
              <a:lstStyle/>
              <a:p>
                <a:pPr>
                  <a:defRPr/>
                </a:pPr>
                <a:endParaRPr lang="zh-CN" altLang="en-US" sz="1799">
                  <a:solidFill>
                    <a:srgbClr val="000000"/>
                  </a:solidFill>
                </a:endParaRPr>
              </a:p>
            </p:txBody>
          </p:sp>
          <p:sp>
            <p:nvSpPr>
              <p:cNvPr id="98"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p:spPr>
            <p:txBody>
              <a:bodyPr/>
              <a:lstStyle/>
              <a:p>
                <a:pPr>
                  <a:defRPr/>
                </a:pPr>
                <a:endParaRPr lang="zh-CN" altLang="en-US" sz="1799">
                  <a:solidFill>
                    <a:srgbClr val="000000"/>
                  </a:solidFill>
                </a:endParaRPr>
              </a:p>
            </p:txBody>
          </p:sp>
          <p:sp>
            <p:nvSpPr>
              <p:cNvPr id="99"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p:spPr>
            <p:txBody>
              <a:bodyPr/>
              <a:lstStyle/>
              <a:p>
                <a:pPr>
                  <a:defRPr/>
                </a:pPr>
                <a:endParaRPr lang="zh-CN" altLang="en-US" sz="1799">
                  <a:solidFill>
                    <a:srgbClr val="000000"/>
                  </a:solidFill>
                </a:endParaRPr>
              </a:p>
            </p:txBody>
          </p:sp>
          <p:sp>
            <p:nvSpPr>
              <p:cNvPr id="100"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p:spPr>
            <p:txBody>
              <a:bodyPr/>
              <a:lstStyle/>
              <a:p>
                <a:pPr>
                  <a:defRPr/>
                </a:pPr>
                <a:endParaRPr lang="zh-CN" altLang="en-US" sz="1799">
                  <a:solidFill>
                    <a:srgbClr val="000000"/>
                  </a:solidFill>
                </a:endParaRPr>
              </a:p>
            </p:txBody>
          </p:sp>
          <p:sp>
            <p:nvSpPr>
              <p:cNvPr id="101" name="Freeform 405"/>
              <p:cNvSpPr>
                <a:spLocks/>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p:spPr>
            <p:txBody>
              <a:bodyPr/>
              <a:lstStyle/>
              <a:p>
                <a:pPr>
                  <a:defRPr/>
                </a:pPr>
                <a:endParaRPr lang="zh-CN" altLang="en-US" sz="1799">
                  <a:solidFill>
                    <a:srgbClr val="000000"/>
                  </a:solidFill>
                </a:endParaRPr>
              </a:p>
            </p:txBody>
          </p:sp>
          <p:sp>
            <p:nvSpPr>
              <p:cNvPr id="102"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p:spPr>
            <p:txBody>
              <a:bodyPr/>
              <a:lstStyle/>
              <a:p>
                <a:pPr>
                  <a:defRPr/>
                </a:pPr>
                <a:endParaRPr lang="zh-CN" altLang="en-US" sz="1799">
                  <a:solidFill>
                    <a:srgbClr val="000000"/>
                  </a:solidFill>
                </a:endParaRPr>
              </a:p>
            </p:txBody>
          </p:sp>
          <p:sp>
            <p:nvSpPr>
              <p:cNvPr id="103"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p:spPr>
            <p:txBody>
              <a:bodyPr/>
              <a:lstStyle/>
              <a:p>
                <a:pPr>
                  <a:defRPr/>
                </a:pPr>
                <a:endParaRPr lang="zh-CN" altLang="en-US" sz="1799">
                  <a:solidFill>
                    <a:srgbClr val="000000"/>
                  </a:solidFill>
                </a:endParaRPr>
              </a:p>
            </p:txBody>
          </p:sp>
          <p:sp>
            <p:nvSpPr>
              <p:cNvPr id="104"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p:spPr>
            <p:txBody>
              <a:bodyPr/>
              <a:lstStyle/>
              <a:p>
                <a:pPr>
                  <a:defRPr/>
                </a:pPr>
                <a:endParaRPr lang="zh-CN" altLang="en-US" sz="1799">
                  <a:solidFill>
                    <a:srgbClr val="000000"/>
                  </a:solidFill>
                </a:endParaRPr>
              </a:p>
            </p:txBody>
          </p:sp>
          <p:sp>
            <p:nvSpPr>
              <p:cNvPr id="105"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p:spPr>
            <p:txBody>
              <a:bodyPr/>
              <a:lstStyle/>
              <a:p>
                <a:pPr>
                  <a:defRPr/>
                </a:pPr>
                <a:endParaRPr lang="zh-CN" altLang="en-US" sz="1799">
                  <a:solidFill>
                    <a:srgbClr val="000000"/>
                  </a:solidFill>
                </a:endParaRPr>
              </a:p>
            </p:txBody>
          </p:sp>
          <p:sp>
            <p:nvSpPr>
              <p:cNvPr id="106" name="Freeform 410"/>
              <p:cNvSpPr>
                <a:spLocks/>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p:spPr>
            <p:txBody>
              <a:bodyPr/>
              <a:lstStyle/>
              <a:p>
                <a:pPr>
                  <a:defRPr/>
                </a:pPr>
                <a:endParaRPr lang="zh-CN" altLang="en-US" sz="1799">
                  <a:solidFill>
                    <a:srgbClr val="000000"/>
                  </a:solidFill>
                </a:endParaRPr>
              </a:p>
            </p:txBody>
          </p:sp>
          <p:sp>
            <p:nvSpPr>
              <p:cNvPr id="107"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p:spPr>
            <p:txBody>
              <a:bodyPr/>
              <a:lstStyle/>
              <a:p>
                <a:pPr>
                  <a:defRPr/>
                </a:pPr>
                <a:endParaRPr lang="zh-CN" altLang="en-US" sz="1799">
                  <a:solidFill>
                    <a:srgbClr val="000000"/>
                  </a:solidFill>
                </a:endParaRPr>
              </a:p>
            </p:txBody>
          </p:sp>
          <p:sp>
            <p:nvSpPr>
              <p:cNvPr id="108"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p:spPr>
            <p:txBody>
              <a:bodyPr/>
              <a:lstStyle/>
              <a:p>
                <a:pPr>
                  <a:defRPr/>
                </a:pPr>
                <a:endParaRPr lang="zh-CN" altLang="en-US" sz="1799">
                  <a:solidFill>
                    <a:srgbClr val="000000"/>
                  </a:solidFill>
                </a:endParaRPr>
              </a:p>
            </p:txBody>
          </p:sp>
          <p:sp>
            <p:nvSpPr>
              <p:cNvPr id="109"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p:spPr>
            <p:txBody>
              <a:bodyPr/>
              <a:lstStyle/>
              <a:p>
                <a:pPr>
                  <a:defRPr/>
                </a:pPr>
                <a:endParaRPr lang="zh-CN" altLang="en-US" sz="1799">
                  <a:solidFill>
                    <a:srgbClr val="000000"/>
                  </a:solidFill>
                </a:endParaRPr>
              </a:p>
            </p:txBody>
          </p:sp>
          <p:sp>
            <p:nvSpPr>
              <p:cNvPr id="110"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p:spPr>
            <p:txBody>
              <a:bodyPr/>
              <a:lstStyle/>
              <a:p>
                <a:pPr>
                  <a:defRPr/>
                </a:pPr>
                <a:endParaRPr lang="zh-CN" altLang="en-US" sz="1799">
                  <a:solidFill>
                    <a:srgbClr val="000000"/>
                  </a:solidFill>
                </a:endParaRPr>
              </a:p>
            </p:txBody>
          </p:sp>
          <p:sp>
            <p:nvSpPr>
              <p:cNvPr id="111"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p:spPr>
            <p:txBody>
              <a:bodyPr/>
              <a:lstStyle/>
              <a:p>
                <a:pPr>
                  <a:defRPr/>
                </a:pPr>
                <a:endParaRPr lang="zh-CN" altLang="en-US" sz="1799">
                  <a:solidFill>
                    <a:srgbClr val="000000"/>
                  </a:solidFill>
                </a:endParaRPr>
              </a:p>
            </p:txBody>
          </p:sp>
          <p:sp>
            <p:nvSpPr>
              <p:cNvPr id="112"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p:spPr>
            <p:txBody>
              <a:bodyPr/>
              <a:lstStyle/>
              <a:p>
                <a:pPr>
                  <a:defRPr/>
                </a:pPr>
                <a:endParaRPr lang="zh-CN" altLang="en-US" sz="1799">
                  <a:solidFill>
                    <a:srgbClr val="000000"/>
                  </a:solidFill>
                </a:endParaRPr>
              </a:p>
            </p:txBody>
          </p:sp>
          <p:sp>
            <p:nvSpPr>
              <p:cNvPr id="113"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p:spPr>
            <p:txBody>
              <a:bodyPr/>
              <a:lstStyle/>
              <a:p>
                <a:pPr>
                  <a:defRPr/>
                </a:pPr>
                <a:endParaRPr lang="zh-CN" altLang="en-US" sz="1799">
                  <a:solidFill>
                    <a:srgbClr val="000000"/>
                  </a:solidFill>
                </a:endParaRPr>
              </a:p>
            </p:txBody>
          </p:sp>
          <p:sp>
            <p:nvSpPr>
              <p:cNvPr id="114"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p:spPr>
            <p:txBody>
              <a:bodyPr/>
              <a:lstStyle/>
              <a:p>
                <a:pPr>
                  <a:defRPr/>
                </a:pPr>
                <a:endParaRPr lang="zh-CN" altLang="en-US" sz="1799">
                  <a:solidFill>
                    <a:srgbClr val="000000"/>
                  </a:solidFill>
                </a:endParaRPr>
              </a:p>
            </p:txBody>
          </p:sp>
          <p:sp>
            <p:nvSpPr>
              <p:cNvPr id="115"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p:spPr>
            <p:txBody>
              <a:bodyPr/>
              <a:lstStyle/>
              <a:p>
                <a:pPr>
                  <a:defRPr/>
                </a:pPr>
                <a:endParaRPr lang="zh-CN" altLang="en-US" sz="1799">
                  <a:solidFill>
                    <a:srgbClr val="000000"/>
                  </a:solidFill>
                </a:endParaRPr>
              </a:p>
            </p:txBody>
          </p:sp>
          <p:sp>
            <p:nvSpPr>
              <p:cNvPr id="116" name="Freeform 420"/>
              <p:cNvSpPr>
                <a:spLocks/>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7" name="Freeform 421"/>
              <p:cNvSpPr>
                <a:spLocks/>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8"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p:spPr>
            <p:txBody>
              <a:bodyPr/>
              <a:lstStyle/>
              <a:p>
                <a:pPr>
                  <a:defRPr/>
                </a:pPr>
                <a:endParaRPr lang="zh-CN" altLang="en-US" sz="1799">
                  <a:solidFill>
                    <a:srgbClr val="000000"/>
                  </a:solidFill>
                </a:endParaRPr>
              </a:p>
            </p:txBody>
          </p:sp>
          <p:sp>
            <p:nvSpPr>
              <p:cNvPr id="119" name="Freeform 423"/>
              <p:cNvSpPr>
                <a:spLocks/>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p:spPr>
            <p:txBody>
              <a:bodyPr/>
              <a:lstStyle/>
              <a:p>
                <a:pPr>
                  <a:defRPr/>
                </a:pPr>
                <a:endParaRPr lang="zh-CN" altLang="en-US" sz="1799">
                  <a:solidFill>
                    <a:srgbClr val="000000"/>
                  </a:solidFill>
                </a:endParaRPr>
              </a:p>
            </p:txBody>
          </p:sp>
          <p:sp>
            <p:nvSpPr>
              <p:cNvPr id="120" name="Freeform 424"/>
              <p:cNvSpPr>
                <a:spLocks/>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p:spPr>
            <p:txBody>
              <a:bodyPr/>
              <a:lstStyle/>
              <a:p>
                <a:pPr>
                  <a:defRPr/>
                </a:pPr>
                <a:endParaRPr lang="zh-CN" altLang="en-US" sz="1799">
                  <a:solidFill>
                    <a:srgbClr val="000000"/>
                  </a:solidFill>
                </a:endParaRPr>
              </a:p>
            </p:txBody>
          </p:sp>
          <p:sp>
            <p:nvSpPr>
              <p:cNvPr id="121" name="Freeform 425"/>
              <p:cNvSpPr>
                <a:spLocks/>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p:spPr>
            <p:txBody>
              <a:bodyPr/>
              <a:lstStyle/>
              <a:p>
                <a:pPr>
                  <a:defRPr/>
                </a:pPr>
                <a:endParaRPr lang="zh-CN" altLang="en-US" sz="1799">
                  <a:solidFill>
                    <a:srgbClr val="000000"/>
                  </a:solidFill>
                </a:endParaRPr>
              </a:p>
            </p:txBody>
          </p:sp>
          <p:sp>
            <p:nvSpPr>
              <p:cNvPr id="122" name="Freeform 426"/>
              <p:cNvSpPr>
                <a:spLocks/>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p:spPr>
            <p:txBody>
              <a:bodyPr/>
              <a:lstStyle/>
              <a:p>
                <a:pPr>
                  <a:defRPr/>
                </a:pPr>
                <a:endParaRPr lang="zh-CN" altLang="en-US" sz="1799">
                  <a:solidFill>
                    <a:srgbClr val="000000"/>
                  </a:solidFill>
                </a:endParaRPr>
              </a:p>
            </p:txBody>
          </p:sp>
          <p:sp>
            <p:nvSpPr>
              <p:cNvPr id="123" name="Freeform 427"/>
              <p:cNvSpPr>
                <a:spLocks/>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p:spPr>
            <p:txBody>
              <a:bodyPr/>
              <a:lstStyle/>
              <a:p>
                <a:pPr>
                  <a:defRPr/>
                </a:pPr>
                <a:endParaRPr lang="zh-CN" altLang="en-US" sz="1799">
                  <a:solidFill>
                    <a:srgbClr val="000000"/>
                  </a:solidFill>
                </a:endParaRPr>
              </a:p>
            </p:txBody>
          </p:sp>
          <p:sp>
            <p:nvSpPr>
              <p:cNvPr id="124" name="Freeform 428"/>
              <p:cNvSpPr>
                <a:spLocks/>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125" name="Freeform 429"/>
              <p:cNvSpPr>
                <a:spLocks/>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p:spPr>
            <p:txBody>
              <a:bodyPr/>
              <a:lstStyle/>
              <a:p>
                <a:pPr>
                  <a:defRPr/>
                </a:pPr>
                <a:endParaRPr lang="zh-CN" altLang="en-US" sz="1799">
                  <a:solidFill>
                    <a:srgbClr val="000000"/>
                  </a:solidFill>
                </a:endParaRPr>
              </a:p>
            </p:txBody>
          </p:sp>
          <p:sp>
            <p:nvSpPr>
              <p:cNvPr id="126"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p:spPr>
            <p:txBody>
              <a:bodyPr/>
              <a:lstStyle/>
              <a:p>
                <a:pPr>
                  <a:defRPr/>
                </a:pPr>
                <a:endParaRPr lang="zh-CN" altLang="en-US" sz="1799">
                  <a:solidFill>
                    <a:srgbClr val="000000"/>
                  </a:solidFill>
                </a:endParaRPr>
              </a:p>
            </p:txBody>
          </p:sp>
          <p:sp>
            <p:nvSpPr>
              <p:cNvPr id="127"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p:spPr>
            <p:txBody>
              <a:bodyPr/>
              <a:lstStyle/>
              <a:p>
                <a:pPr>
                  <a:defRPr/>
                </a:pPr>
                <a:endParaRPr lang="zh-CN" altLang="en-US" sz="1799">
                  <a:solidFill>
                    <a:srgbClr val="000000"/>
                  </a:solidFill>
                </a:endParaRPr>
              </a:p>
            </p:txBody>
          </p:sp>
          <p:sp>
            <p:nvSpPr>
              <p:cNvPr id="128"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p:spPr>
            <p:txBody>
              <a:bodyPr/>
              <a:lstStyle/>
              <a:p>
                <a:pPr>
                  <a:defRPr/>
                </a:pPr>
                <a:endParaRPr lang="zh-CN" altLang="en-US" sz="1799">
                  <a:solidFill>
                    <a:srgbClr val="000000"/>
                  </a:solidFill>
                </a:endParaRPr>
              </a:p>
            </p:txBody>
          </p:sp>
          <p:sp>
            <p:nvSpPr>
              <p:cNvPr id="129"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p:spPr>
            <p:txBody>
              <a:bodyPr/>
              <a:lstStyle/>
              <a:p>
                <a:pPr>
                  <a:defRPr/>
                </a:pPr>
                <a:endParaRPr lang="zh-CN" altLang="en-US" sz="1799">
                  <a:solidFill>
                    <a:srgbClr val="000000"/>
                  </a:solidFill>
                </a:endParaRPr>
              </a:p>
            </p:txBody>
          </p:sp>
          <p:sp>
            <p:nvSpPr>
              <p:cNvPr id="130" name="Freeform 434"/>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1" name="Freeform 435"/>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2"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p:spPr>
            <p:txBody>
              <a:bodyPr/>
              <a:lstStyle/>
              <a:p>
                <a:pPr>
                  <a:defRPr/>
                </a:pPr>
                <a:endParaRPr lang="zh-CN" altLang="en-US" sz="1799">
                  <a:solidFill>
                    <a:srgbClr val="000000"/>
                  </a:solidFill>
                </a:endParaRPr>
              </a:p>
            </p:txBody>
          </p:sp>
          <p:sp>
            <p:nvSpPr>
              <p:cNvPr id="133" name="Freeform 437"/>
              <p:cNvSpPr>
                <a:spLocks/>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p:spPr>
            <p:txBody>
              <a:bodyPr/>
              <a:lstStyle/>
              <a:p>
                <a:pPr>
                  <a:defRPr/>
                </a:pPr>
                <a:endParaRPr lang="zh-CN" altLang="en-US" sz="1799">
                  <a:solidFill>
                    <a:srgbClr val="000000"/>
                  </a:solidFill>
                </a:endParaRPr>
              </a:p>
            </p:txBody>
          </p:sp>
          <p:sp>
            <p:nvSpPr>
              <p:cNvPr id="134" name="Freeform 438"/>
              <p:cNvSpPr>
                <a:spLocks/>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p:spPr>
            <p:txBody>
              <a:bodyPr/>
              <a:lstStyle/>
              <a:p>
                <a:pPr>
                  <a:defRPr/>
                </a:pPr>
                <a:endParaRPr lang="zh-CN" altLang="en-US" sz="1799">
                  <a:solidFill>
                    <a:srgbClr val="000000"/>
                  </a:solidFill>
                </a:endParaRPr>
              </a:p>
            </p:txBody>
          </p:sp>
          <p:sp>
            <p:nvSpPr>
              <p:cNvPr id="135" name="Freeform 439"/>
              <p:cNvSpPr>
                <a:spLocks/>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p:spPr>
            <p:txBody>
              <a:bodyPr/>
              <a:lstStyle/>
              <a:p>
                <a:pPr>
                  <a:defRPr/>
                </a:pPr>
                <a:endParaRPr lang="zh-CN" altLang="en-US" sz="1799">
                  <a:solidFill>
                    <a:srgbClr val="000000"/>
                  </a:solidFill>
                </a:endParaRPr>
              </a:p>
            </p:txBody>
          </p:sp>
          <p:sp>
            <p:nvSpPr>
              <p:cNvPr id="136"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p:spPr>
            <p:txBody>
              <a:bodyPr/>
              <a:lstStyle/>
              <a:p>
                <a:pPr>
                  <a:defRPr/>
                </a:pPr>
                <a:endParaRPr lang="zh-CN" altLang="en-US" sz="1799">
                  <a:solidFill>
                    <a:srgbClr val="000000"/>
                  </a:solidFill>
                </a:endParaRPr>
              </a:p>
            </p:txBody>
          </p:sp>
          <p:sp>
            <p:nvSpPr>
              <p:cNvPr id="137" name="Freeform 441"/>
              <p:cNvSpPr>
                <a:spLocks/>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p:spPr>
            <p:txBody>
              <a:bodyPr/>
              <a:lstStyle/>
              <a:p>
                <a:pPr>
                  <a:defRPr/>
                </a:pPr>
                <a:endParaRPr lang="zh-CN" altLang="en-US" sz="1799">
                  <a:solidFill>
                    <a:srgbClr val="000000"/>
                  </a:solidFill>
                </a:endParaRPr>
              </a:p>
            </p:txBody>
          </p:sp>
          <p:sp>
            <p:nvSpPr>
              <p:cNvPr id="138"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p:spPr>
            <p:txBody>
              <a:bodyPr/>
              <a:lstStyle/>
              <a:p>
                <a:pPr>
                  <a:defRPr/>
                </a:pPr>
                <a:endParaRPr lang="zh-CN" altLang="en-US" sz="1799">
                  <a:solidFill>
                    <a:srgbClr val="000000"/>
                  </a:solidFill>
                </a:endParaRPr>
              </a:p>
            </p:txBody>
          </p:sp>
          <p:sp>
            <p:nvSpPr>
              <p:cNvPr id="139" name="Freeform 443"/>
              <p:cNvSpPr>
                <a:spLocks/>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p:spPr>
            <p:txBody>
              <a:bodyPr/>
              <a:lstStyle/>
              <a:p>
                <a:pPr>
                  <a:defRPr/>
                </a:pPr>
                <a:endParaRPr lang="zh-CN" altLang="en-US" sz="1799">
                  <a:solidFill>
                    <a:srgbClr val="000000"/>
                  </a:solidFill>
                </a:endParaRPr>
              </a:p>
            </p:txBody>
          </p:sp>
          <p:sp>
            <p:nvSpPr>
              <p:cNvPr id="140"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p:spPr>
            <p:txBody>
              <a:bodyPr/>
              <a:lstStyle/>
              <a:p>
                <a:pPr>
                  <a:defRPr/>
                </a:pPr>
                <a:endParaRPr lang="zh-CN" altLang="en-US" sz="1799">
                  <a:solidFill>
                    <a:srgbClr val="000000"/>
                  </a:solidFill>
                </a:endParaRPr>
              </a:p>
            </p:txBody>
          </p:sp>
          <p:sp>
            <p:nvSpPr>
              <p:cNvPr id="141"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p:spPr>
            <p:txBody>
              <a:bodyPr/>
              <a:lstStyle/>
              <a:p>
                <a:pPr>
                  <a:defRPr/>
                </a:pPr>
                <a:endParaRPr lang="zh-CN" altLang="en-US" sz="1799">
                  <a:solidFill>
                    <a:srgbClr val="000000"/>
                  </a:solidFill>
                </a:endParaRPr>
              </a:p>
            </p:txBody>
          </p:sp>
          <p:sp>
            <p:nvSpPr>
              <p:cNvPr id="142"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p:spPr>
            <p:txBody>
              <a:bodyPr/>
              <a:lstStyle/>
              <a:p>
                <a:pPr>
                  <a:defRPr/>
                </a:pPr>
                <a:endParaRPr lang="zh-CN" altLang="en-US" sz="1799">
                  <a:solidFill>
                    <a:srgbClr val="000000"/>
                  </a:solidFill>
                </a:endParaRPr>
              </a:p>
            </p:txBody>
          </p:sp>
          <p:sp>
            <p:nvSpPr>
              <p:cNvPr id="143"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p:spPr>
            <p:txBody>
              <a:bodyPr/>
              <a:lstStyle/>
              <a:p>
                <a:pPr>
                  <a:defRPr/>
                </a:pPr>
                <a:endParaRPr lang="zh-CN" altLang="en-US" sz="1799">
                  <a:solidFill>
                    <a:srgbClr val="000000"/>
                  </a:solidFill>
                </a:endParaRPr>
              </a:p>
            </p:txBody>
          </p:sp>
          <p:sp>
            <p:nvSpPr>
              <p:cNvPr id="144"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p:spPr>
            <p:txBody>
              <a:bodyPr/>
              <a:lstStyle/>
              <a:p>
                <a:pPr>
                  <a:defRPr/>
                </a:pPr>
                <a:endParaRPr lang="zh-CN" altLang="en-US" sz="1799">
                  <a:solidFill>
                    <a:srgbClr val="000000"/>
                  </a:solidFill>
                </a:endParaRPr>
              </a:p>
            </p:txBody>
          </p:sp>
          <p:sp>
            <p:nvSpPr>
              <p:cNvPr id="145"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p:spPr>
            <p:txBody>
              <a:bodyPr/>
              <a:lstStyle/>
              <a:p>
                <a:pPr>
                  <a:defRPr/>
                </a:pPr>
                <a:endParaRPr lang="zh-CN" altLang="en-US" sz="1799">
                  <a:solidFill>
                    <a:srgbClr val="000000"/>
                  </a:solidFill>
                </a:endParaRPr>
              </a:p>
            </p:txBody>
          </p:sp>
          <p:sp>
            <p:nvSpPr>
              <p:cNvPr id="146"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p:spPr>
            <p:txBody>
              <a:bodyPr/>
              <a:lstStyle/>
              <a:p>
                <a:pPr>
                  <a:defRPr/>
                </a:pPr>
                <a:endParaRPr lang="zh-CN" altLang="en-US" sz="1799">
                  <a:solidFill>
                    <a:srgbClr val="000000"/>
                  </a:solidFill>
                </a:endParaRPr>
              </a:p>
            </p:txBody>
          </p:sp>
          <p:sp>
            <p:nvSpPr>
              <p:cNvPr id="147"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p:spPr>
            <p:txBody>
              <a:bodyPr/>
              <a:lstStyle/>
              <a:p>
                <a:pPr>
                  <a:defRPr/>
                </a:pPr>
                <a:endParaRPr lang="zh-CN" altLang="en-US" sz="1799">
                  <a:solidFill>
                    <a:srgbClr val="000000"/>
                  </a:solidFill>
                </a:endParaRPr>
              </a:p>
            </p:txBody>
          </p:sp>
          <p:sp>
            <p:nvSpPr>
              <p:cNvPr id="148"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p:spPr>
            <p:txBody>
              <a:bodyPr/>
              <a:lstStyle/>
              <a:p>
                <a:pPr>
                  <a:defRPr/>
                </a:pPr>
                <a:endParaRPr lang="zh-CN" altLang="en-US" sz="1799">
                  <a:solidFill>
                    <a:srgbClr val="000000"/>
                  </a:solidFill>
                </a:endParaRPr>
              </a:p>
            </p:txBody>
          </p:sp>
          <p:sp>
            <p:nvSpPr>
              <p:cNvPr id="149"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p:spPr>
            <p:txBody>
              <a:bodyPr/>
              <a:lstStyle/>
              <a:p>
                <a:pPr>
                  <a:defRPr/>
                </a:pPr>
                <a:endParaRPr lang="zh-CN" altLang="en-US" sz="1799">
                  <a:solidFill>
                    <a:srgbClr val="000000"/>
                  </a:solidFill>
                </a:endParaRPr>
              </a:p>
            </p:txBody>
          </p:sp>
          <p:sp>
            <p:nvSpPr>
              <p:cNvPr id="150" name="Freeform 454"/>
              <p:cNvSpPr>
                <a:spLocks/>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p:spPr>
            <p:txBody>
              <a:bodyPr/>
              <a:lstStyle/>
              <a:p>
                <a:pPr>
                  <a:defRPr/>
                </a:pPr>
                <a:endParaRPr lang="zh-CN" altLang="en-US" sz="1799">
                  <a:solidFill>
                    <a:srgbClr val="000000"/>
                  </a:solidFill>
                </a:endParaRPr>
              </a:p>
            </p:txBody>
          </p:sp>
          <p:sp>
            <p:nvSpPr>
              <p:cNvPr id="151"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p:spPr>
            <p:txBody>
              <a:bodyPr/>
              <a:lstStyle/>
              <a:p>
                <a:pPr>
                  <a:defRPr/>
                </a:pPr>
                <a:endParaRPr lang="zh-CN" altLang="en-US" sz="1799">
                  <a:solidFill>
                    <a:srgbClr val="000000"/>
                  </a:solidFill>
                </a:endParaRPr>
              </a:p>
            </p:txBody>
          </p:sp>
          <p:sp>
            <p:nvSpPr>
              <p:cNvPr id="152" name="Freeform 456"/>
              <p:cNvSpPr>
                <a:spLocks/>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p:spPr>
            <p:txBody>
              <a:bodyPr/>
              <a:lstStyle/>
              <a:p>
                <a:pPr>
                  <a:defRPr/>
                </a:pPr>
                <a:endParaRPr lang="zh-CN" altLang="en-US" sz="1799">
                  <a:solidFill>
                    <a:srgbClr val="000000"/>
                  </a:solidFill>
                </a:endParaRPr>
              </a:p>
            </p:txBody>
          </p:sp>
          <p:sp>
            <p:nvSpPr>
              <p:cNvPr id="153" name="Freeform 457"/>
              <p:cNvSpPr>
                <a:spLocks/>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p:spPr>
            <p:txBody>
              <a:bodyPr/>
              <a:lstStyle/>
              <a:p>
                <a:pPr>
                  <a:defRPr/>
                </a:pPr>
                <a:endParaRPr lang="zh-CN" altLang="en-US" sz="1799">
                  <a:solidFill>
                    <a:srgbClr val="000000"/>
                  </a:solidFill>
                </a:endParaRPr>
              </a:p>
            </p:txBody>
          </p:sp>
          <p:sp>
            <p:nvSpPr>
              <p:cNvPr id="154"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p:spPr>
            <p:txBody>
              <a:bodyPr/>
              <a:lstStyle/>
              <a:p>
                <a:pPr>
                  <a:defRPr/>
                </a:pPr>
                <a:endParaRPr lang="zh-CN" altLang="en-US" sz="1799">
                  <a:solidFill>
                    <a:srgbClr val="000000"/>
                  </a:solidFill>
                </a:endParaRPr>
              </a:p>
            </p:txBody>
          </p:sp>
          <p:sp>
            <p:nvSpPr>
              <p:cNvPr id="155"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p:spPr>
            <p:txBody>
              <a:bodyPr/>
              <a:lstStyle/>
              <a:p>
                <a:pPr>
                  <a:defRPr/>
                </a:pPr>
                <a:endParaRPr lang="zh-CN" altLang="en-US" sz="1799">
                  <a:solidFill>
                    <a:srgbClr val="000000"/>
                  </a:solidFill>
                </a:endParaRPr>
              </a:p>
            </p:txBody>
          </p:sp>
          <p:sp>
            <p:nvSpPr>
              <p:cNvPr id="156"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p:spPr>
            <p:txBody>
              <a:bodyPr/>
              <a:lstStyle/>
              <a:p>
                <a:pPr>
                  <a:defRPr/>
                </a:pPr>
                <a:endParaRPr lang="zh-CN" altLang="en-US" sz="1799">
                  <a:solidFill>
                    <a:srgbClr val="000000"/>
                  </a:solidFill>
                </a:endParaRPr>
              </a:p>
            </p:txBody>
          </p:sp>
          <p:sp>
            <p:nvSpPr>
              <p:cNvPr id="157"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p:spPr>
            <p:txBody>
              <a:bodyPr/>
              <a:lstStyle/>
              <a:p>
                <a:pPr>
                  <a:defRPr/>
                </a:pPr>
                <a:endParaRPr lang="zh-CN" altLang="en-US" sz="1799">
                  <a:solidFill>
                    <a:srgbClr val="000000"/>
                  </a:solidFill>
                </a:endParaRPr>
              </a:p>
            </p:txBody>
          </p:sp>
          <p:sp>
            <p:nvSpPr>
              <p:cNvPr id="158"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p:spPr>
            <p:txBody>
              <a:bodyPr/>
              <a:lstStyle/>
              <a:p>
                <a:pPr>
                  <a:defRPr/>
                </a:pPr>
                <a:endParaRPr lang="zh-CN" altLang="en-US" sz="1799">
                  <a:solidFill>
                    <a:srgbClr val="000000"/>
                  </a:solidFill>
                </a:endParaRPr>
              </a:p>
            </p:txBody>
          </p:sp>
          <p:sp>
            <p:nvSpPr>
              <p:cNvPr id="159"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p:spPr>
            <p:txBody>
              <a:bodyPr/>
              <a:lstStyle/>
              <a:p>
                <a:pPr>
                  <a:defRPr/>
                </a:pPr>
                <a:endParaRPr lang="zh-CN" altLang="en-US" sz="1799">
                  <a:solidFill>
                    <a:srgbClr val="000000"/>
                  </a:solidFill>
                </a:endParaRPr>
              </a:p>
            </p:txBody>
          </p:sp>
          <p:sp>
            <p:nvSpPr>
              <p:cNvPr id="160"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p:spPr>
            <p:txBody>
              <a:bodyPr/>
              <a:lstStyle/>
              <a:p>
                <a:pPr>
                  <a:defRPr/>
                </a:pPr>
                <a:endParaRPr lang="zh-CN" altLang="en-US" sz="1799">
                  <a:solidFill>
                    <a:srgbClr val="000000"/>
                  </a:solidFill>
                </a:endParaRPr>
              </a:p>
            </p:txBody>
          </p:sp>
          <p:sp>
            <p:nvSpPr>
              <p:cNvPr id="161" name="Freeform 465"/>
              <p:cNvSpPr>
                <a:spLocks/>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p:spPr>
            <p:txBody>
              <a:bodyPr/>
              <a:lstStyle/>
              <a:p>
                <a:pPr>
                  <a:defRPr/>
                </a:pPr>
                <a:endParaRPr lang="zh-CN" altLang="en-US" sz="1799">
                  <a:solidFill>
                    <a:srgbClr val="000000"/>
                  </a:solidFill>
                </a:endParaRPr>
              </a:p>
            </p:txBody>
          </p:sp>
          <p:sp>
            <p:nvSpPr>
              <p:cNvPr id="162"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p:spPr>
            <p:txBody>
              <a:bodyPr/>
              <a:lstStyle/>
              <a:p>
                <a:pPr>
                  <a:defRPr/>
                </a:pPr>
                <a:endParaRPr lang="zh-CN" altLang="en-US" sz="1799">
                  <a:solidFill>
                    <a:srgbClr val="000000"/>
                  </a:solidFill>
                </a:endParaRPr>
              </a:p>
            </p:txBody>
          </p:sp>
          <p:sp>
            <p:nvSpPr>
              <p:cNvPr id="163"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p:spPr>
            <p:txBody>
              <a:bodyPr/>
              <a:lstStyle/>
              <a:p>
                <a:pPr>
                  <a:defRPr/>
                </a:pPr>
                <a:endParaRPr lang="zh-CN" altLang="en-US" sz="1799">
                  <a:solidFill>
                    <a:srgbClr val="000000"/>
                  </a:solidFill>
                </a:endParaRPr>
              </a:p>
            </p:txBody>
          </p:sp>
          <p:sp>
            <p:nvSpPr>
              <p:cNvPr id="164"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p:spPr>
            <p:txBody>
              <a:bodyPr/>
              <a:lstStyle/>
              <a:p>
                <a:pPr>
                  <a:defRPr/>
                </a:pPr>
                <a:endParaRPr lang="zh-CN" altLang="en-US" sz="1799">
                  <a:solidFill>
                    <a:srgbClr val="000000"/>
                  </a:solidFill>
                </a:endParaRPr>
              </a:p>
            </p:txBody>
          </p:sp>
          <p:sp>
            <p:nvSpPr>
              <p:cNvPr id="165"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p:spPr>
            <p:txBody>
              <a:bodyPr/>
              <a:lstStyle/>
              <a:p>
                <a:pPr>
                  <a:defRPr/>
                </a:pPr>
                <a:endParaRPr lang="zh-CN" altLang="en-US" sz="1799">
                  <a:solidFill>
                    <a:srgbClr val="000000"/>
                  </a:solidFill>
                </a:endParaRPr>
              </a:p>
            </p:txBody>
          </p:sp>
          <p:sp>
            <p:nvSpPr>
              <p:cNvPr id="166" name="Freeform 470"/>
              <p:cNvSpPr>
                <a:spLocks/>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p:spPr>
            <p:txBody>
              <a:bodyPr/>
              <a:lstStyle/>
              <a:p>
                <a:pPr>
                  <a:defRPr/>
                </a:pPr>
                <a:endParaRPr lang="zh-CN" altLang="en-US" sz="1799">
                  <a:solidFill>
                    <a:srgbClr val="000000"/>
                  </a:solidFill>
                </a:endParaRPr>
              </a:p>
            </p:txBody>
          </p:sp>
          <p:sp>
            <p:nvSpPr>
              <p:cNvPr id="167" name="Freeform 471"/>
              <p:cNvSpPr>
                <a:spLocks/>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p:spPr>
            <p:txBody>
              <a:bodyPr/>
              <a:lstStyle/>
              <a:p>
                <a:pPr>
                  <a:defRPr/>
                </a:pPr>
                <a:endParaRPr lang="zh-CN" altLang="en-US" sz="1799">
                  <a:solidFill>
                    <a:srgbClr val="000000"/>
                  </a:solidFill>
                </a:endParaRPr>
              </a:p>
            </p:txBody>
          </p:sp>
          <p:sp>
            <p:nvSpPr>
              <p:cNvPr id="168"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p:spPr>
            <p:txBody>
              <a:bodyPr/>
              <a:lstStyle/>
              <a:p>
                <a:pPr>
                  <a:defRPr/>
                </a:pPr>
                <a:endParaRPr lang="zh-CN" altLang="en-US" sz="1799">
                  <a:solidFill>
                    <a:srgbClr val="000000"/>
                  </a:solidFill>
                </a:endParaRPr>
              </a:p>
            </p:txBody>
          </p:sp>
          <p:sp>
            <p:nvSpPr>
              <p:cNvPr id="169" name="Freeform 473"/>
              <p:cNvSpPr>
                <a:spLocks/>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p:spPr>
            <p:txBody>
              <a:bodyPr/>
              <a:lstStyle/>
              <a:p>
                <a:pPr>
                  <a:defRPr/>
                </a:pPr>
                <a:endParaRPr lang="zh-CN" altLang="en-US" sz="1799">
                  <a:solidFill>
                    <a:srgbClr val="000000"/>
                  </a:solidFill>
                </a:endParaRPr>
              </a:p>
            </p:txBody>
          </p:sp>
          <p:sp>
            <p:nvSpPr>
              <p:cNvPr id="170"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p:spPr>
            <p:txBody>
              <a:bodyPr/>
              <a:lstStyle/>
              <a:p>
                <a:pPr>
                  <a:defRPr/>
                </a:pPr>
                <a:endParaRPr lang="zh-CN" altLang="en-US" sz="1799">
                  <a:solidFill>
                    <a:srgbClr val="000000"/>
                  </a:solidFill>
                </a:endParaRPr>
              </a:p>
            </p:txBody>
          </p:sp>
          <p:sp>
            <p:nvSpPr>
              <p:cNvPr id="171" name="Freeform 475"/>
              <p:cNvSpPr>
                <a:spLocks/>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p:spPr>
            <p:txBody>
              <a:bodyPr/>
              <a:lstStyle/>
              <a:p>
                <a:pPr>
                  <a:defRPr/>
                </a:pPr>
                <a:endParaRPr lang="zh-CN" altLang="en-US" sz="1799">
                  <a:solidFill>
                    <a:srgbClr val="000000"/>
                  </a:solidFill>
                </a:endParaRPr>
              </a:p>
            </p:txBody>
          </p:sp>
          <p:sp>
            <p:nvSpPr>
              <p:cNvPr id="172"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p:spPr>
            <p:txBody>
              <a:bodyPr/>
              <a:lstStyle/>
              <a:p>
                <a:pPr>
                  <a:defRPr/>
                </a:pPr>
                <a:endParaRPr lang="zh-CN" altLang="en-US" sz="1799">
                  <a:solidFill>
                    <a:srgbClr val="000000"/>
                  </a:solidFill>
                </a:endParaRPr>
              </a:p>
            </p:txBody>
          </p:sp>
          <p:sp>
            <p:nvSpPr>
              <p:cNvPr id="173"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p:spPr>
            <p:txBody>
              <a:bodyPr/>
              <a:lstStyle/>
              <a:p>
                <a:pPr>
                  <a:defRPr/>
                </a:pPr>
                <a:endParaRPr lang="zh-CN" altLang="en-US" sz="1799">
                  <a:solidFill>
                    <a:srgbClr val="000000"/>
                  </a:solidFill>
                </a:endParaRPr>
              </a:p>
            </p:txBody>
          </p:sp>
          <p:sp>
            <p:nvSpPr>
              <p:cNvPr id="174"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p:spPr>
            <p:txBody>
              <a:bodyPr/>
              <a:lstStyle/>
              <a:p>
                <a:pPr>
                  <a:defRPr/>
                </a:pPr>
                <a:endParaRPr lang="zh-CN" altLang="en-US" sz="1799">
                  <a:solidFill>
                    <a:srgbClr val="000000"/>
                  </a:solidFill>
                </a:endParaRPr>
              </a:p>
            </p:txBody>
          </p:sp>
          <p:sp>
            <p:nvSpPr>
              <p:cNvPr id="175" name="Freeform 479"/>
              <p:cNvSpPr>
                <a:spLocks/>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p:spPr>
            <p:txBody>
              <a:bodyPr/>
              <a:lstStyle/>
              <a:p>
                <a:pPr>
                  <a:defRPr/>
                </a:pPr>
                <a:endParaRPr lang="zh-CN" altLang="en-US" sz="1799">
                  <a:solidFill>
                    <a:srgbClr val="000000"/>
                  </a:solidFill>
                </a:endParaRPr>
              </a:p>
            </p:txBody>
          </p:sp>
          <p:sp>
            <p:nvSpPr>
              <p:cNvPr id="176" name="Freeform 480"/>
              <p:cNvSpPr>
                <a:spLocks/>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p:spPr>
            <p:txBody>
              <a:bodyPr/>
              <a:lstStyle/>
              <a:p>
                <a:pPr>
                  <a:defRPr/>
                </a:pPr>
                <a:endParaRPr lang="zh-CN" altLang="en-US" sz="1799">
                  <a:solidFill>
                    <a:srgbClr val="000000"/>
                  </a:solidFill>
                </a:endParaRPr>
              </a:p>
            </p:txBody>
          </p:sp>
          <p:sp>
            <p:nvSpPr>
              <p:cNvPr id="177" name="Freeform 481"/>
              <p:cNvSpPr>
                <a:spLocks/>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p:spPr>
            <p:txBody>
              <a:bodyPr/>
              <a:lstStyle/>
              <a:p>
                <a:pPr>
                  <a:defRPr/>
                </a:pPr>
                <a:endParaRPr lang="zh-CN" altLang="en-US" sz="1799">
                  <a:solidFill>
                    <a:srgbClr val="000000"/>
                  </a:solidFill>
                </a:endParaRPr>
              </a:p>
            </p:txBody>
          </p:sp>
          <p:sp>
            <p:nvSpPr>
              <p:cNvPr id="178" name="Freeform 482"/>
              <p:cNvSpPr>
                <a:spLocks/>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p:spPr>
            <p:txBody>
              <a:bodyPr/>
              <a:lstStyle/>
              <a:p>
                <a:pPr>
                  <a:defRPr/>
                </a:pPr>
                <a:endParaRPr lang="zh-CN" altLang="en-US" sz="1799">
                  <a:solidFill>
                    <a:srgbClr val="000000"/>
                  </a:solidFill>
                </a:endParaRPr>
              </a:p>
            </p:txBody>
          </p:sp>
          <p:sp>
            <p:nvSpPr>
              <p:cNvPr id="179" name="Freeform 483"/>
              <p:cNvSpPr>
                <a:spLocks/>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p:spPr>
            <p:txBody>
              <a:bodyPr/>
              <a:lstStyle/>
              <a:p>
                <a:pPr>
                  <a:defRPr/>
                </a:pPr>
                <a:endParaRPr lang="zh-CN" altLang="en-US" sz="1799">
                  <a:solidFill>
                    <a:srgbClr val="000000"/>
                  </a:solidFill>
                </a:endParaRPr>
              </a:p>
            </p:txBody>
          </p:sp>
          <p:sp>
            <p:nvSpPr>
              <p:cNvPr id="180"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p:spPr>
            <p:txBody>
              <a:bodyPr/>
              <a:lstStyle/>
              <a:p>
                <a:pPr>
                  <a:defRPr/>
                </a:pPr>
                <a:endParaRPr lang="zh-CN" altLang="en-US" sz="1799">
                  <a:solidFill>
                    <a:srgbClr val="000000"/>
                  </a:solidFill>
                </a:endParaRPr>
              </a:p>
            </p:txBody>
          </p:sp>
          <p:sp>
            <p:nvSpPr>
              <p:cNvPr id="181" name="Freeform 485"/>
              <p:cNvSpPr>
                <a:spLocks/>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p:spPr>
            <p:txBody>
              <a:bodyPr/>
              <a:lstStyle/>
              <a:p>
                <a:pPr>
                  <a:defRPr/>
                </a:pPr>
                <a:endParaRPr lang="zh-CN" altLang="en-US" sz="1799">
                  <a:solidFill>
                    <a:srgbClr val="000000"/>
                  </a:solidFill>
                </a:endParaRPr>
              </a:p>
            </p:txBody>
          </p:sp>
          <p:sp>
            <p:nvSpPr>
              <p:cNvPr id="182" name="Freeform 486"/>
              <p:cNvSpPr>
                <a:spLocks/>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p:spPr>
            <p:txBody>
              <a:bodyPr/>
              <a:lstStyle/>
              <a:p>
                <a:pPr>
                  <a:defRPr/>
                </a:pPr>
                <a:endParaRPr lang="zh-CN" altLang="en-US" sz="1799">
                  <a:solidFill>
                    <a:srgbClr val="000000"/>
                  </a:solidFill>
                </a:endParaRPr>
              </a:p>
            </p:txBody>
          </p:sp>
          <p:sp>
            <p:nvSpPr>
              <p:cNvPr id="183" name="Freeform 487"/>
              <p:cNvSpPr>
                <a:spLocks/>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p:spPr>
            <p:txBody>
              <a:bodyPr/>
              <a:lstStyle/>
              <a:p>
                <a:pPr>
                  <a:defRPr/>
                </a:pPr>
                <a:endParaRPr lang="zh-CN" altLang="en-US" sz="1799">
                  <a:solidFill>
                    <a:srgbClr val="000000"/>
                  </a:solidFill>
                </a:endParaRPr>
              </a:p>
            </p:txBody>
          </p:sp>
          <p:sp>
            <p:nvSpPr>
              <p:cNvPr id="184"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p:spPr>
            <p:txBody>
              <a:bodyPr/>
              <a:lstStyle/>
              <a:p>
                <a:pPr>
                  <a:defRPr/>
                </a:pPr>
                <a:endParaRPr lang="zh-CN" altLang="en-US" sz="1799">
                  <a:solidFill>
                    <a:srgbClr val="000000"/>
                  </a:solidFill>
                </a:endParaRPr>
              </a:p>
            </p:txBody>
          </p:sp>
          <p:sp>
            <p:nvSpPr>
              <p:cNvPr id="185" name="Freeform 489"/>
              <p:cNvSpPr>
                <a:spLocks/>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p:spPr>
            <p:txBody>
              <a:bodyPr/>
              <a:lstStyle/>
              <a:p>
                <a:pPr>
                  <a:defRPr/>
                </a:pPr>
                <a:endParaRPr lang="zh-CN" altLang="en-US" sz="1799">
                  <a:solidFill>
                    <a:srgbClr val="000000"/>
                  </a:solidFill>
                </a:endParaRPr>
              </a:p>
            </p:txBody>
          </p:sp>
          <p:sp>
            <p:nvSpPr>
              <p:cNvPr id="186"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p:spPr>
            <p:txBody>
              <a:bodyPr/>
              <a:lstStyle/>
              <a:p>
                <a:pPr>
                  <a:defRPr/>
                </a:pPr>
                <a:endParaRPr lang="zh-CN" altLang="en-US" sz="1799">
                  <a:solidFill>
                    <a:srgbClr val="000000"/>
                  </a:solidFill>
                </a:endParaRPr>
              </a:p>
            </p:txBody>
          </p:sp>
          <p:sp>
            <p:nvSpPr>
              <p:cNvPr id="187"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p:spPr>
            <p:txBody>
              <a:bodyPr/>
              <a:lstStyle/>
              <a:p>
                <a:pPr>
                  <a:defRPr/>
                </a:pPr>
                <a:endParaRPr lang="zh-CN" altLang="en-US" sz="1799">
                  <a:solidFill>
                    <a:srgbClr val="000000"/>
                  </a:solidFill>
                </a:endParaRPr>
              </a:p>
            </p:txBody>
          </p:sp>
          <p:sp>
            <p:nvSpPr>
              <p:cNvPr id="188"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p:spPr>
            <p:txBody>
              <a:bodyPr/>
              <a:lstStyle/>
              <a:p>
                <a:pPr>
                  <a:defRPr/>
                </a:pPr>
                <a:endParaRPr lang="zh-CN" altLang="en-US" sz="1799">
                  <a:solidFill>
                    <a:srgbClr val="000000"/>
                  </a:solidFill>
                </a:endParaRPr>
              </a:p>
            </p:txBody>
          </p:sp>
          <p:sp>
            <p:nvSpPr>
              <p:cNvPr id="189"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p:spPr>
            <p:txBody>
              <a:bodyPr/>
              <a:lstStyle/>
              <a:p>
                <a:pPr>
                  <a:defRPr/>
                </a:pPr>
                <a:endParaRPr lang="zh-CN" altLang="en-US" sz="1799">
                  <a:solidFill>
                    <a:srgbClr val="000000"/>
                  </a:solidFill>
                </a:endParaRPr>
              </a:p>
            </p:txBody>
          </p:sp>
          <p:sp>
            <p:nvSpPr>
              <p:cNvPr id="190"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p:spPr>
            <p:txBody>
              <a:bodyPr/>
              <a:lstStyle/>
              <a:p>
                <a:pPr>
                  <a:defRPr/>
                </a:pPr>
                <a:endParaRPr lang="zh-CN" altLang="en-US" sz="1799">
                  <a:solidFill>
                    <a:srgbClr val="000000"/>
                  </a:solidFill>
                </a:endParaRPr>
              </a:p>
            </p:txBody>
          </p:sp>
          <p:sp>
            <p:nvSpPr>
              <p:cNvPr id="191"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p:spPr>
            <p:txBody>
              <a:bodyPr/>
              <a:lstStyle/>
              <a:p>
                <a:pPr>
                  <a:defRPr/>
                </a:pPr>
                <a:endParaRPr lang="zh-CN" altLang="en-US" sz="1799">
                  <a:solidFill>
                    <a:srgbClr val="000000"/>
                  </a:solidFill>
                </a:endParaRPr>
              </a:p>
            </p:txBody>
          </p:sp>
          <p:sp>
            <p:nvSpPr>
              <p:cNvPr id="192"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p:spPr>
            <p:txBody>
              <a:bodyPr/>
              <a:lstStyle/>
              <a:p>
                <a:pPr>
                  <a:defRPr/>
                </a:pPr>
                <a:endParaRPr lang="zh-CN" altLang="en-US" sz="1799">
                  <a:solidFill>
                    <a:srgbClr val="000000"/>
                  </a:solidFill>
                </a:endParaRPr>
              </a:p>
            </p:txBody>
          </p:sp>
          <p:sp>
            <p:nvSpPr>
              <p:cNvPr id="193"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p:spPr>
            <p:txBody>
              <a:bodyPr/>
              <a:lstStyle/>
              <a:p>
                <a:pPr>
                  <a:defRPr/>
                </a:pPr>
                <a:endParaRPr lang="zh-CN" altLang="en-US" sz="1799">
                  <a:solidFill>
                    <a:srgbClr val="000000"/>
                  </a:solidFill>
                </a:endParaRPr>
              </a:p>
            </p:txBody>
          </p:sp>
          <p:sp>
            <p:nvSpPr>
              <p:cNvPr id="194"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p:spPr>
            <p:txBody>
              <a:bodyPr/>
              <a:lstStyle/>
              <a:p>
                <a:pPr>
                  <a:defRPr/>
                </a:pPr>
                <a:endParaRPr lang="zh-CN" altLang="en-US" sz="1799">
                  <a:solidFill>
                    <a:srgbClr val="000000"/>
                  </a:solidFill>
                </a:endParaRPr>
              </a:p>
            </p:txBody>
          </p:sp>
          <p:sp>
            <p:nvSpPr>
              <p:cNvPr id="195"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p:spPr>
            <p:txBody>
              <a:bodyPr/>
              <a:lstStyle/>
              <a:p>
                <a:pPr>
                  <a:defRPr/>
                </a:pPr>
                <a:endParaRPr lang="zh-CN" altLang="en-US" sz="1799">
                  <a:solidFill>
                    <a:srgbClr val="000000"/>
                  </a:solidFill>
                </a:endParaRPr>
              </a:p>
            </p:txBody>
          </p:sp>
          <p:sp>
            <p:nvSpPr>
              <p:cNvPr id="196"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p:spPr>
            <p:txBody>
              <a:bodyPr/>
              <a:lstStyle/>
              <a:p>
                <a:pPr>
                  <a:defRPr/>
                </a:pPr>
                <a:endParaRPr lang="zh-CN" altLang="en-US" sz="1799">
                  <a:solidFill>
                    <a:srgbClr val="000000"/>
                  </a:solidFill>
                </a:endParaRPr>
              </a:p>
            </p:txBody>
          </p:sp>
          <p:sp>
            <p:nvSpPr>
              <p:cNvPr id="197" name="Freeform 501"/>
              <p:cNvSpPr>
                <a:spLocks/>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p:spPr>
            <p:txBody>
              <a:bodyPr/>
              <a:lstStyle/>
              <a:p>
                <a:pPr>
                  <a:defRPr/>
                </a:pPr>
                <a:endParaRPr lang="zh-CN" altLang="en-US" sz="1799">
                  <a:solidFill>
                    <a:srgbClr val="000000"/>
                  </a:solidFill>
                </a:endParaRPr>
              </a:p>
            </p:txBody>
          </p:sp>
          <p:sp>
            <p:nvSpPr>
              <p:cNvPr id="198" name="Freeform 502"/>
              <p:cNvSpPr>
                <a:spLocks/>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p:spPr>
            <p:txBody>
              <a:bodyPr/>
              <a:lstStyle/>
              <a:p>
                <a:pPr>
                  <a:defRPr/>
                </a:pPr>
                <a:endParaRPr lang="zh-CN" altLang="en-US" sz="1799">
                  <a:solidFill>
                    <a:srgbClr val="000000"/>
                  </a:solidFill>
                </a:endParaRPr>
              </a:p>
            </p:txBody>
          </p:sp>
          <p:sp>
            <p:nvSpPr>
              <p:cNvPr id="199"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p:spPr>
            <p:txBody>
              <a:bodyPr/>
              <a:lstStyle/>
              <a:p>
                <a:pPr>
                  <a:defRPr/>
                </a:pPr>
                <a:endParaRPr lang="zh-CN" altLang="en-US" sz="1799">
                  <a:solidFill>
                    <a:srgbClr val="000000"/>
                  </a:solidFill>
                </a:endParaRPr>
              </a:p>
            </p:txBody>
          </p:sp>
          <p:sp>
            <p:nvSpPr>
              <p:cNvPr id="200"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p:spPr>
            <p:txBody>
              <a:bodyPr/>
              <a:lstStyle/>
              <a:p>
                <a:pPr>
                  <a:defRPr/>
                </a:pPr>
                <a:endParaRPr lang="zh-CN" altLang="en-US" sz="1799">
                  <a:solidFill>
                    <a:srgbClr val="000000"/>
                  </a:solidFill>
                </a:endParaRPr>
              </a:p>
            </p:txBody>
          </p:sp>
          <p:sp>
            <p:nvSpPr>
              <p:cNvPr id="201"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p:spPr>
            <p:txBody>
              <a:bodyPr/>
              <a:lstStyle/>
              <a:p>
                <a:pPr>
                  <a:defRPr/>
                </a:pPr>
                <a:endParaRPr lang="zh-CN" altLang="en-US" sz="1799">
                  <a:solidFill>
                    <a:srgbClr val="000000"/>
                  </a:solidFill>
                </a:endParaRPr>
              </a:p>
            </p:txBody>
          </p:sp>
          <p:sp>
            <p:nvSpPr>
              <p:cNvPr id="202" name="Freeform 506"/>
              <p:cNvSpPr>
                <a:spLocks/>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p:spPr>
            <p:txBody>
              <a:bodyPr/>
              <a:lstStyle/>
              <a:p>
                <a:pPr>
                  <a:defRPr/>
                </a:pPr>
                <a:endParaRPr lang="zh-CN" altLang="en-US" sz="1799">
                  <a:solidFill>
                    <a:srgbClr val="000000"/>
                  </a:solidFill>
                </a:endParaRPr>
              </a:p>
            </p:txBody>
          </p:sp>
          <p:sp>
            <p:nvSpPr>
              <p:cNvPr id="203"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p:spPr>
            <p:txBody>
              <a:bodyPr/>
              <a:lstStyle/>
              <a:p>
                <a:pPr>
                  <a:defRPr/>
                </a:pPr>
                <a:endParaRPr lang="zh-CN" altLang="en-US" sz="1799">
                  <a:solidFill>
                    <a:srgbClr val="000000"/>
                  </a:solidFill>
                </a:endParaRPr>
              </a:p>
            </p:txBody>
          </p:sp>
          <p:sp>
            <p:nvSpPr>
              <p:cNvPr id="204" name="Freeform 508"/>
              <p:cNvSpPr>
                <a:spLocks/>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p:spPr>
            <p:txBody>
              <a:bodyPr/>
              <a:lstStyle/>
              <a:p>
                <a:pPr>
                  <a:defRPr/>
                </a:pPr>
                <a:endParaRPr lang="zh-CN" altLang="en-US" sz="1799">
                  <a:solidFill>
                    <a:srgbClr val="000000"/>
                  </a:solidFill>
                </a:endParaRPr>
              </a:p>
            </p:txBody>
          </p:sp>
          <p:sp>
            <p:nvSpPr>
              <p:cNvPr id="205"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p:spPr>
            <p:txBody>
              <a:bodyPr/>
              <a:lstStyle/>
              <a:p>
                <a:pPr>
                  <a:defRPr/>
                </a:pPr>
                <a:endParaRPr lang="zh-CN" altLang="en-US" sz="1799">
                  <a:solidFill>
                    <a:srgbClr val="000000"/>
                  </a:solidFill>
                </a:endParaRPr>
              </a:p>
            </p:txBody>
          </p:sp>
          <p:sp>
            <p:nvSpPr>
              <p:cNvPr id="206"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p:spPr>
            <p:txBody>
              <a:bodyPr/>
              <a:lstStyle/>
              <a:p>
                <a:pPr>
                  <a:defRPr/>
                </a:pPr>
                <a:endParaRPr lang="zh-CN" altLang="en-US" sz="1799">
                  <a:solidFill>
                    <a:srgbClr val="000000"/>
                  </a:solidFill>
                </a:endParaRPr>
              </a:p>
            </p:txBody>
          </p:sp>
          <p:sp>
            <p:nvSpPr>
              <p:cNvPr id="207"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p:spPr>
            <p:txBody>
              <a:bodyPr/>
              <a:lstStyle/>
              <a:p>
                <a:pPr>
                  <a:defRPr/>
                </a:pPr>
                <a:endParaRPr lang="zh-CN" altLang="en-US" sz="1799">
                  <a:solidFill>
                    <a:srgbClr val="000000"/>
                  </a:solidFill>
                </a:endParaRPr>
              </a:p>
            </p:txBody>
          </p:sp>
          <p:sp>
            <p:nvSpPr>
              <p:cNvPr id="208" name="Freeform 512"/>
              <p:cNvSpPr>
                <a:spLocks/>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p:spPr>
            <p:txBody>
              <a:bodyPr/>
              <a:lstStyle/>
              <a:p>
                <a:pPr>
                  <a:defRPr/>
                </a:pPr>
                <a:endParaRPr lang="zh-CN" altLang="en-US" sz="1799">
                  <a:solidFill>
                    <a:srgbClr val="000000"/>
                  </a:solidFill>
                </a:endParaRPr>
              </a:p>
            </p:txBody>
          </p:sp>
          <p:sp>
            <p:nvSpPr>
              <p:cNvPr id="209" name="Freeform 513"/>
              <p:cNvSpPr>
                <a:spLocks/>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p:spPr>
            <p:txBody>
              <a:bodyPr/>
              <a:lstStyle/>
              <a:p>
                <a:pPr>
                  <a:defRPr/>
                </a:pPr>
                <a:endParaRPr lang="zh-CN" altLang="en-US" sz="1799">
                  <a:solidFill>
                    <a:srgbClr val="000000"/>
                  </a:solidFill>
                </a:endParaRPr>
              </a:p>
            </p:txBody>
          </p:sp>
          <p:sp>
            <p:nvSpPr>
              <p:cNvPr id="210" name="Freeform 514"/>
              <p:cNvSpPr>
                <a:spLocks/>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p:spPr>
            <p:txBody>
              <a:bodyPr/>
              <a:lstStyle/>
              <a:p>
                <a:pPr>
                  <a:defRPr/>
                </a:pPr>
                <a:endParaRPr lang="zh-CN" altLang="en-US" sz="1799">
                  <a:solidFill>
                    <a:srgbClr val="000000"/>
                  </a:solidFill>
                </a:endParaRPr>
              </a:p>
            </p:txBody>
          </p:sp>
          <p:sp>
            <p:nvSpPr>
              <p:cNvPr id="211"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p:spPr>
            <p:txBody>
              <a:bodyPr/>
              <a:lstStyle/>
              <a:p>
                <a:pPr>
                  <a:defRPr/>
                </a:pPr>
                <a:endParaRPr lang="zh-CN" altLang="en-US" sz="1799">
                  <a:solidFill>
                    <a:srgbClr val="000000"/>
                  </a:solidFill>
                </a:endParaRPr>
              </a:p>
            </p:txBody>
          </p:sp>
          <p:sp>
            <p:nvSpPr>
              <p:cNvPr id="212" name="Freeform 516"/>
              <p:cNvSpPr>
                <a:spLocks/>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p:spPr>
            <p:txBody>
              <a:bodyPr/>
              <a:lstStyle/>
              <a:p>
                <a:pPr>
                  <a:defRPr/>
                </a:pPr>
                <a:endParaRPr lang="zh-CN" altLang="en-US" sz="1799">
                  <a:solidFill>
                    <a:srgbClr val="000000"/>
                  </a:solidFill>
                </a:endParaRPr>
              </a:p>
            </p:txBody>
          </p:sp>
          <p:sp>
            <p:nvSpPr>
              <p:cNvPr id="213" name="Freeform 517"/>
              <p:cNvSpPr>
                <a:spLocks/>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p:spPr>
            <p:txBody>
              <a:bodyPr/>
              <a:lstStyle/>
              <a:p>
                <a:pPr>
                  <a:defRPr/>
                </a:pPr>
                <a:endParaRPr lang="zh-CN" altLang="en-US" sz="1799">
                  <a:solidFill>
                    <a:srgbClr val="000000"/>
                  </a:solidFill>
                </a:endParaRPr>
              </a:p>
            </p:txBody>
          </p:sp>
          <p:sp>
            <p:nvSpPr>
              <p:cNvPr id="214"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p:spPr>
            <p:txBody>
              <a:bodyPr/>
              <a:lstStyle/>
              <a:p>
                <a:pPr>
                  <a:defRPr/>
                </a:pPr>
                <a:endParaRPr lang="zh-CN" altLang="en-US" sz="1799">
                  <a:solidFill>
                    <a:srgbClr val="000000"/>
                  </a:solidFill>
                </a:endParaRPr>
              </a:p>
            </p:txBody>
          </p:sp>
          <p:sp>
            <p:nvSpPr>
              <p:cNvPr id="215" name="Freeform 519"/>
              <p:cNvSpPr>
                <a:spLocks/>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p:spPr>
            <p:txBody>
              <a:bodyPr/>
              <a:lstStyle/>
              <a:p>
                <a:pPr>
                  <a:defRPr/>
                </a:pPr>
                <a:endParaRPr lang="zh-CN" altLang="en-US" sz="1799">
                  <a:solidFill>
                    <a:srgbClr val="000000"/>
                  </a:solidFill>
                </a:endParaRPr>
              </a:p>
            </p:txBody>
          </p:sp>
          <p:sp>
            <p:nvSpPr>
              <p:cNvPr id="216" name="Freeform 520"/>
              <p:cNvSpPr>
                <a:spLocks/>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p:spPr>
            <p:txBody>
              <a:bodyPr/>
              <a:lstStyle/>
              <a:p>
                <a:pPr>
                  <a:defRPr/>
                </a:pPr>
                <a:endParaRPr lang="zh-CN" altLang="en-US" sz="1799">
                  <a:solidFill>
                    <a:srgbClr val="000000"/>
                  </a:solidFill>
                </a:endParaRPr>
              </a:p>
            </p:txBody>
          </p:sp>
          <p:sp>
            <p:nvSpPr>
              <p:cNvPr id="217" name="Freeform 521"/>
              <p:cNvSpPr>
                <a:spLocks/>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p:spPr>
            <p:txBody>
              <a:bodyPr/>
              <a:lstStyle/>
              <a:p>
                <a:pPr>
                  <a:defRPr/>
                </a:pPr>
                <a:endParaRPr lang="zh-CN" altLang="en-US" sz="1799">
                  <a:solidFill>
                    <a:srgbClr val="000000"/>
                  </a:solidFill>
                </a:endParaRPr>
              </a:p>
            </p:txBody>
          </p:sp>
          <p:sp>
            <p:nvSpPr>
              <p:cNvPr id="218" name="Freeform 522"/>
              <p:cNvSpPr>
                <a:spLocks/>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p:spPr>
            <p:txBody>
              <a:bodyPr/>
              <a:lstStyle/>
              <a:p>
                <a:pPr>
                  <a:defRPr/>
                </a:pPr>
                <a:endParaRPr lang="zh-CN" altLang="en-US" sz="1799">
                  <a:solidFill>
                    <a:srgbClr val="000000"/>
                  </a:solidFill>
                </a:endParaRPr>
              </a:p>
            </p:txBody>
          </p:sp>
          <p:sp>
            <p:nvSpPr>
              <p:cNvPr id="219" name="Freeform 523"/>
              <p:cNvSpPr>
                <a:spLocks/>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p:spPr>
            <p:txBody>
              <a:bodyPr/>
              <a:lstStyle/>
              <a:p>
                <a:pPr>
                  <a:defRPr/>
                </a:pPr>
                <a:endParaRPr lang="zh-CN" altLang="en-US" sz="1799">
                  <a:solidFill>
                    <a:srgbClr val="000000"/>
                  </a:solidFill>
                </a:endParaRPr>
              </a:p>
            </p:txBody>
          </p:sp>
          <p:sp>
            <p:nvSpPr>
              <p:cNvPr id="220"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p:spPr>
            <p:txBody>
              <a:bodyPr/>
              <a:lstStyle/>
              <a:p>
                <a:pPr>
                  <a:defRPr/>
                </a:pPr>
                <a:endParaRPr lang="zh-CN" altLang="en-US" sz="1799">
                  <a:solidFill>
                    <a:srgbClr val="000000"/>
                  </a:solidFill>
                </a:endParaRPr>
              </a:p>
            </p:txBody>
          </p:sp>
          <p:sp>
            <p:nvSpPr>
              <p:cNvPr id="221" name="Freeform 525"/>
              <p:cNvSpPr>
                <a:spLocks/>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p:spPr>
            <p:txBody>
              <a:bodyPr/>
              <a:lstStyle/>
              <a:p>
                <a:pPr>
                  <a:defRPr/>
                </a:pPr>
                <a:endParaRPr lang="zh-CN" altLang="en-US" sz="1799">
                  <a:solidFill>
                    <a:srgbClr val="000000"/>
                  </a:solidFill>
                </a:endParaRPr>
              </a:p>
            </p:txBody>
          </p:sp>
          <p:sp>
            <p:nvSpPr>
              <p:cNvPr id="222" name="Freeform 526"/>
              <p:cNvSpPr>
                <a:spLocks/>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p:spPr>
            <p:txBody>
              <a:bodyPr/>
              <a:lstStyle/>
              <a:p>
                <a:pPr>
                  <a:defRPr/>
                </a:pPr>
                <a:endParaRPr lang="zh-CN" altLang="en-US" sz="1799">
                  <a:solidFill>
                    <a:srgbClr val="000000"/>
                  </a:solidFill>
                </a:endParaRPr>
              </a:p>
            </p:txBody>
          </p:sp>
          <p:sp>
            <p:nvSpPr>
              <p:cNvPr id="223"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p:spPr>
            <p:txBody>
              <a:bodyPr/>
              <a:lstStyle/>
              <a:p>
                <a:pPr>
                  <a:defRPr/>
                </a:pPr>
                <a:endParaRPr lang="zh-CN" altLang="en-US" sz="1799">
                  <a:solidFill>
                    <a:srgbClr val="000000"/>
                  </a:solidFill>
                </a:endParaRPr>
              </a:p>
            </p:txBody>
          </p:sp>
          <p:sp>
            <p:nvSpPr>
              <p:cNvPr id="224"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p:spPr>
            <p:txBody>
              <a:bodyPr/>
              <a:lstStyle/>
              <a:p>
                <a:pPr>
                  <a:defRPr/>
                </a:pPr>
                <a:endParaRPr lang="zh-CN" altLang="en-US" sz="1799">
                  <a:solidFill>
                    <a:srgbClr val="000000"/>
                  </a:solidFill>
                </a:endParaRPr>
              </a:p>
            </p:txBody>
          </p:sp>
          <p:sp>
            <p:nvSpPr>
              <p:cNvPr id="225"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p:spPr>
            <p:txBody>
              <a:bodyPr/>
              <a:lstStyle/>
              <a:p>
                <a:pPr>
                  <a:defRPr/>
                </a:pPr>
                <a:endParaRPr lang="zh-CN" altLang="en-US" sz="1799">
                  <a:solidFill>
                    <a:srgbClr val="000000"/>
                  </a:solidFill>
                </a:endParaRPr>
              </a:p>
            </p:txBody>
          </p:sp>
          <p:sp>
            <p:nvSpPr>
              <p:cNvPr id="226"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p:spPr>
            <p:txBody>
              <a:bodyPr/>
              <a:lstStyle/>
              <a:p>
                <a:pPr>
                  <a:defRPr/>
                </a:pPr>
                <a:endParaRPr lang="zh-CN" altLang="en-US" sz="1799">
                  <a:solidFill>
                    <a:srgbClr val="000000"/>
                  </a:solidFill>
                </a:endParaRPr>
              </a:p>
            </p:txBody>
          </p:sp>
          <p:sp>
            <p:nvSpPr>
              <p:cNvPr id="227"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p:spPr>
            <p:txBody>
              <a:bodyPr/>
              <a:lstStyle/>
              <a:p>
                <a:pPr>
                  <a:defRPr/>
                </a:pPr>
                <a:endParaRPr lang="zh-CN" altLang="en-US" sz="1799">
                  <a:solidFill>
                    <a:srgbClr val="000000"/>
                  </a:solidFill>
                </a:endParaRPr>
              </a:p>
            </p:txBody>
          </p:sp>
          <p:sp>
            <p:nvSpPr>
              <p:cNvPr id="228"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p:spPr>
            <p:txBody>
              <a:bodyPr/>
              <a:lstStyle/>
              <a:p>
                <a:pPr>
                  <a:defRPr/>
                </a:pPr>
                <a:endParaRPr lang="zh-CN" altLang="en-US" sz="1799">
                  <a:solidFill>
                    <a:srgbClr val="000000"/>
                  </a:solidFill>
                </a:endParaRPr>
              </a:p>
            </p:txBody>
          </p:sp>
          <p:sp>
            <p:nvSpPr>
              <p:cNvPr id="229"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p:spPr>
            <p:txBody>
              <a:bodyPr/>
              <a:lstStyle/>
              <a:p>
                <a:pPr>
                  <a:defRPr/>
                </a:pPr>
                <a:endParaRPr lang="zh-CN" altLang="en-US" sz="1799">
                  <a:solidFill>
                    <a:srgbClr val="000000"/>
                  </a:solidFill>
                </a:endParaRPr>
              </a:p>
            </p:txBody>
          </p:sp>
          <p:sp>
            <p:nvSpPr>
              <p:cNvPr id="230" name="Freeform 534"/>
              <p:cNvSpPr>
                <a:spLocks/>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p:spPr>
            <p:txBody>
              <a:bodyPr/>
              <a:lstStyle/>
              <a:p>
                <a:pPr>
                  <a:defRPr/>
                </a:pPr>
                <a:endParaRPr lang="zh-CN" altLang="en-US" sz="1799">
                  <a:solidFill>
                    <a:srgbClr val="000000"/>
                  </a:solidFill>
                </a:endParaRPr>
              </a:p>
            </p:txBody>
          </p:sp>
          <p:sp>
            <p:nvSpPr>
              <p:cNvPr id="231" name="Freeform 535"/>
              <p:cNvSpPr>
                <a:spLocks/>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p:spPr>
            <p:txBody>
              <a:bodyPr/>
              <a:lstStyle/>
              <a:p>
                <a:pPr>
                  <a:defRPr/>
                </a:pPr>
                <a:endParaRPr lang="zh-CN" altLang="en-US" sz="1799">
                  <a:solidFill>
                    <a:srgbClr val="000000"/>
                  </a:solidFill>
                </a:endParaRPr>
              </a:p>
            </p:txBody>
          </p:sp>
          <p:sp>
            <p:nvSpPr>
              <p:cNvPr id="232" name="Freeform 536"/>
              <p:cNvSpPr>
                <a:spLocks/>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p:spPr>
            <p:txBody>
              <a:bodyPr/>
              <a:lstStyle/>
              <a:p>
                <a:pPr>
                  <a:defRPr/>
                </a:pPr>
                <a:endParaRPr lang="zh-CN" altLang="en-US" sz="1799">
                  <a:solidFill>
                    <a:srgbClr val="000000"/>
                  </a:solidFill>
                </a:endParaRPr>
              </a:p>
            </p:txBody>
          </p:sp>
        </p:grpSp>
        <p:sp>
          <p:nvSpPr>
            <p:cNvPr id="7" name="Freeform 538"/>
            <p:cNvSpPr>
              <a:spLocks/>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p:spPr>
          <p:txBody>
            <a:bodyPr/>
            <a:lstStyle/>
            <a:p>
              <a:pPr>
                <a:defRPr/>
              </a:pPr>
              <a:endParaRPr lang="zh-CN" altLang="en-US" sz="1799">
                <a:solidFill>
                  <a:srgbClr val="000000"/>
                </a:solidFill>
              </a:endParaRPr>
            </a:p>
          </p:txBody>
        </p:sp>
        <p:sp>
          <p:nvSpPr>
            <p:cNvPr id="8" name="Freeform 539"/>
            <p:cNvSpPr>
              <a:spLocks/>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p:spPr>
          <p:txBody>
            <a:bodyPr/>
            <a:lstStyle/>
            <a:p>
              <a:pPr>
                <a:defRPr/>
              </a:pPr>
              <a:endParaRPr lang="zh-CN" altLang="en-US" sz="1799">
                <a:solidFill>
                  <a:srgbClr val="000000"/>
                </a:solidFill>
              </a:endParaRPr>
            </a:p>
          </p:txBody>
        </p:sp>
        <p:sp>
          <p:nvSpPr>
            <p:cNvPr id="9" name="Freeform 540"/>
            <p:cNvSpPr>
              <a:spLocks/>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p:spPr>
          <p:txBody>
            <a:bodyPr/>
            <a:lstStyle/>
            <a:p>
              <a:pPr>
                <a:defRPr/>
              </a:pPr>
              <a:endParaRPr lang="zh-CN" altLang="en-US" sz="1799">
                <a:solidFill>
                  <a:srgbClr val="000000"/>
                </a:solidFill>
              </a:endParaRPr>
            </a:p>
          </p:txBody>
        </p:sp>
        <p:sp>
          <p:nvSpPr>
            <p:cNvPr id="10" name="Freeform 541"/>
            <p:cNvSpPr>
              <a:spLocks/>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p:spPr>
          <p:txBody>
            <a:bodyPr/>
            <a:lstStyle/>
            <a:p>
              <a:pPr>
                <a:defRPr/>
              </a:pPr>
              <a:endParaRPr lang="zh-CN" altLang="en-US" sz="1799">
                <a:solidFill>
                  <a:srgbClr val="000000"/>
                </a:solidFill>
              </a:endParaRPr>
            </a:p>
          </p:txBody>
        </p:sp>
        <p:sp>
          <p:nvSpPr>
            <p:cNvPr id="11"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p:spPr>
          <p:txBody>
            <a:bodyPr/>
            <a:lstStyle/>
            <a:p>
              <a:pPr>
                <a:defRPr/>
              </a:pPr>
              <a:endParaRPr lang="zh-CN" altLang="en-US" sz="1799">
                <a:solidFill>
                  <a:srgbClr val="000000"/>
                </a:solidFill>
              </a:endParaRPr>
            </a:p>
          </p:txBody>
        </p:sp>
        <p:sp>
          <p:nvSpPr>
            <p:cNvPr id="12"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p:spPr>
          <p:txBody>
            <a:bodyPr/>
            <a:lstStyle/>
            <a:p>
              <a:pPr>
                <a:defRPr/>
              </a:pPr>
              <a:endParaRPr lang="zh-CN" altLang="en-US" sz="1799">
                <a:solidFill>
                  <a:srgbClr val="000000"/>
                </a:solidFill>
              </a:endParaRPr>
            </a:p>
          </p:txBody>
        </p:sp>
        <p:sp>
          <p:nvSpPr>
            <p:cNvPr id="13"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p:spPr>
          <p:txBody>
            <a:bodyPr/>
            <a:lstStyle/>
            <a:p>
              <a:pPr>
                <a:defRPr/>
              </a:pPr>
              <a:endParaRPr lang="zh-CN" altLang="en-US" sz="1799">
                <a:solidFill>
                  <a:srgbClr val="000000"/>
                </a:solidFill>
              </a:endParaRPr>
            </a:p>
          </p:txBody>
        </p:sp>
        <p:sp>
          <p:nvSpPr>
            <p:cNvPr id="14"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p:spPr>
          <p:txBody>
            <a:bodyPr/>
            <a:lstStyle/>
            <a:p>
              <a:pPr>
                <a:defRPr/>
              </a:pPr>
              <a:endParaRPr lang="zh-CN" altLang="en-US" sz="1799">
                <a:solidFill>
                  <a:srgbClr val="000000"/>
                </a:solidFill>
              </a:endParaRPr>
            </a:p>
          </p:txBody>
        </p:sp>
        <p:sp>
          <p:nvSpPr>
            <p:cNvPr id="15"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p:spPr>
          <p:txBody>
            <a:bodyPr/>
            <a:lstStyle/>
            <a:p>
              <a:pPr>
                <a:defRPr/>
              </a:pPr>
              <a:endParaRPr lang="zh-CN" altLang="en-US" sz="1799">
                <a:solidFill>
                  <a:srgbClr val="000000"/>
                </a:solidFill>
              </a:endParaRPr>
            </a:p>
          </p:txBody>
        </p:sp>
        <p:sp>
          <p:nvSpPr>
            <p:cNvPr id="16" name="Freeform 547"/>
            <p:cNvSpPr>
              <a:spLocks/>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p:spPr>
          <p:txBody>
            <a:bodyPr/>
            <a:lstStyle/>
            <a:p>
              <a:pPr>
                <a:defRPr/>
              </a:pPr>
              <a:endParaRPr lang="zh-CN" altLang="en-US" sz="1799">
                <a:solidFill>
                  <a:srgbClr val="000000"/>
                </a:solidFill>
              </a:endParaRPr>
            </a:p>
          </p:txBody>
        </p:sp>
        <p:sp>
          <p:nvSpPr>
            <p:cNvPr id="17" name="Freeform 548"/>
            <p:cNvSpPr>
              <a:spLocks/>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p:spPr>
          <p:txBody>
            <a:bodyPr/>
            <a:lstStyle/>
            <a:p>
              <a:pPr>
                <a:defRPr/>
              </a:pPr>
              <a:endParaRPr lang="zh-CN" altLang="en-US" sz="1799">
                <a:solidFill>
                  <a:srgbClr val="000000"/>
                </a:solidFill>
              </a:endParaRPr>
            </a:p>
          </p:txBody>
        </p:sp>
        <p:sp>
          <p:nvSpPr>
            <p:cNvPr id="18" name="Freeform 549"/>
            <p:cNvSpPr>
              <a:spLocks/>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p:spPr>
          <p:txBody>
            <a:bodyPr/>
            <a:lstStyle/>
            <a:p>
              <a:pPr>
                <a:defRPr/>
              </a:pPr>
              <a:endParaRPr lang="zh-CN" altLang="en-US" sz="1799">
                <a:solidFill>
                  <a:srgbClr val="000000"/>
                </a:solidFill>
              </a:endParaRPr>
            </a:p>
          </p:txBody>
        </p:sp>
        <p:sp>
          <p:nvSpPr>
            <p:cNvPr id="19"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p:spPr>
          <p:txBody>
            <a:bodyPr/>
            <a:lstStyle/>
            <a:p>
              <a:pPr>
                <a:defRPr/>
              </a:pPr>
              <a:endParaRPr lang="zh-CN" altLang="en-US" sz="1799">
                <a:solidFill>
                  <a:srgbClr val="000000"/>
                </a:solidFill>
              </a:endParaRPr>
            </a:p>
          </p:txBody>
        </p:sp>
        <p:sp>
          <p:nvSpPr>
            <p:cNvPr id="20" name="Freeform 551"/>
            <p:cNvSpPr>
              <a:spLocks/>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p:spPr>
          <p:txBody>
            <a:bodyPr/>
            <a:lstStyle/>
            <a:p>
              <a:pPr>
                <a:defRPr/>
              </a:pPr>
              <a:endParaRPr lang="zh-CN" altLang="en-US" sz="1799">
                <a:solidFill>
                  <a:srgbClr val="000000"/>
                </a:solidFill>
              </a:endParaRPr>
            </a:p>
          </p:txBody>
        </p:sp>
        <p:sp>
          <p:nvSpPr>
            <p:cNvPr id="21" name="Freeform 552"/>
            <p:cNvSpPr>
              <a:spLocks/>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p:spPr>
          <p:txBody>
            <a:bodyPr/>
            <a:lstStyle/>
            <a:p>
              <a:pPr>
                <a:defRPr/>
              </a:pPr>
              <a:endParaRPr lang="zh-CN" altLang="en-US" sz="1799">
                <a:solidFill>
                  <a:srgbClr val="000000"/>
                </a:solidFill>
              </a:endParaRPr>
            </a:p>
          </p:txBody>
        </p:sp>
        <p:sp>
          <p:nvSpPr>
            <p:cNvPr id="22"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p:spPr>
          <p:txBody>
            <a:bodyPr/>
            <a:lstStyle/>
            <a:p>
              <a:pPr>
                <a:defRPr/>
              </a:pPr>
              <a:endParaRPr lang="zh-CN" altLang="en-US" sz="1799">
                <a:solidFill>
                  <a:srgbClr val="000000"/>
                </a:solidFill>
              </a:endParaRPr>
            </a:p>
          </p:txBody>
        </p:sp>
        <p:sp>
          <p:nvSpPr>
            <p:cNvPr id="23" name="Freeform 554"/>
            <p:cNvSpPr>
              <a:spLocks/>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p:spPr>
          <p:txBody>
            <a:bodyPr/>
            <a:lstStyle/>
            <a:p>
              <a:pPr>
                <a:defRPr/>
              </a:pPr>
              <a:endParaRPr lang="zh-CN" altLang="en-US" sz="1799">
                <a:solidFill>
                  <a:srgbClr val="000000"/>
                </a:solidFill>
              </a:endParaRPr>
            </a:p>
          </p:txBody>
        </p:sp>
        <p:sp>
          <p:nvSpPr>
            <p:cNvPr id="24" name="Freeform 555"/>
            <p:cNvSpPr>
              <a:spLocks/>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p:spPr>
          <p:txBody>
            <a:bodyPr/>
            <a:lstStyle/>
            <a:p>
              <a:pPr>
                <a:defRPr/>
              </a:pPr>
              <a:endParaRPr lang="zh-CN" altLang="en-US" sz="1799">
                <a:solidFill>
                  <a:srgbClr val="000000"/>
                </a:solidFill>
              </a:endParaRPr>
            </a:p>
          </p:txBody>
        </p:sp>
        <p:sp>
          <p:nvSpPr>
            <p:cNvPr id="25" name="Freeform 556"/>
            <p:cNvSpPr>
              <a:spLocks/>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p:spPr>
          <p:txBody>
            <a:bodyPr/>
            <a:lstStyle/>
            <a:p>
              <a:pPr>
                <a:defRPr/>
              </a:pPr>
              <a:endParaRPr lang="zh-CN" altLang="en-US" sz="1799">
                <a:solidFill>
                  <a:srgbClr val="000000"/>
                </a:solidFill>
              </a:endParaRPr>
            </a:p>
          </p:txBody>
        </p:sp>
        <p:sp>
          <p:nvSpPr>
            <p:cNvPr id="26"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p:spPr>
          <p:txBody>
            <a:bodyPr/>
            <a:lstStyle/>
            <a:p>
              <a:pPr>
                <a:defRPr/>
              </a:pPr>
              <a:endParaRPr lang="zh-CN" altLang="en-US" sz="1799">
                <a:solidFill>
                  <a:srgbClr val="000000"/>
                </a:solidFill>
              </a:endParaRPr>
            </a:p>
          </p:txBody>
        </p:sp>
        <p:sp>
          <p:nvSpPr>
            <p:cNvPr id="27"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p:spPr>
          <p:txBody>
            <a:bodyPr/>
            <a:lstStyle/>
            <a:p>
              <a:pPr>
                <a:defRPr/>
              </a:pPr>
              <a:endParaRPr lang="zh-CN" altLang="en-US" sz="1799">
                <a:solidFill>
                  <a:srgbClr val="000000"/>
                </a:solidFill>
              </a:endParaRPr>
            </a:p>
          </p:txBody>
        </p:sp>
        <p:sp>
          <p:nvSpPr>
            <p:cNvPr id="28"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p:spPr>
          <p:txBody>
            <a:bodyPr/>
            <a:lstStyle/>
            <a:p>
              <a:pPr>
                <a:defRPr/>
              </a:pPr>
              <a:endParaRPr lang="zh-CN" altLang="en-US" sz="1799">
                <a:solidFill>
                  <a:srgbClr val="000000"/>
                </a:solidFill>
              </a:endParaRPr>
            </a:p>
          </p:txBody>
        </p:sp>
        <p:sp>
          <p:nvSpPr>
            <p:cNvPr id="29"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p:spPr>
          <p:txBody>
            <a:bodyPr/>
            <a:lstStyle/>
            <a:p>
              <a:pPr>
                <a:defRPr/>
              </a:pPr>
              <a:endParaRPr lang="zh-CN" altLang="en-US" sz="1799">
                <a:solidFill>
                  <a:srgbClr val="000000"/>
                </a:solidFill>
              </a:endParaRPr>
            </a:p>
          </p:txBody>
        </p:sp>
        <p:sp>
          <p:nvSpPr>
            <p:cNvPr id="30"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p:spPr>
          <p:txBody>
            <a:bodyPr/>
            <a:lstStyle/>
            <a:p>
              <a:pPr>
                <a:defRPr/>
              </a:pPr>
              <a:endParaRPr lang="zh-CN" altLang="en-US" sz="1799">
                <a:solidFill>
                  <a:srgbClr val="000000"/>
                </a:solidFill>
              </a:endParaRPr>
            </a:p>
          </p:txBody>
        </p:sp>
        <p:sp>
          <p:nvSpPr>
            <p:cNvPr id="31"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p:spPr>
          <p:txBody>
            <a:bodyPr/>
            <a:lstStyle/>
            <a:p>
              <a:pPr>
                <a:defRPr/>
              </a:pPr>
              <a:endParaRPr lang="zh-CN" altLang="en-US" sz="1799">
                <a:solidFill>
                  <a:srgbClr val="000000"/>
                </a:solidFill>
              </a:endParaRPr>
            </a:p>
          </p:txBody>
        </p:sp>
        <p:sp>
          <p:nvSpPr>
            <p:cNvPr id="32"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p:spPr>
          <p:txBody>
            <a:bodyPr/>
            <a:lstStyle/>
            <a:p>
              <a:pPr>
                <a:defRPr/>
              </a:pPr>
              <a:endParaRPr lang="zh-CN" altLang="en-US" sz="1799">
                <a:solidFill>
                  <a:srgbClr val="000000"/>
                </a:solidFill>
              </a:endParaRPr>
            </a:p>
          </p:txBody>
        </p:sp>
      </p:grpSp>
      <p:sp>
        <p:nvSpPr>
          <p:cNvPr id="233" name="Freeform 8"/>
          <p:cNvSpPr>
            <a:spLocks/>
          </p:cNvSpPr>
          <p:nvPr userDrawn="1"/>
        </p:nvSpPr>
        <p:spPr bwMode="auto">
          <a:xfrm>
            <a:off x="4116388" y="1825627"/>
            <a:ext cx="3662362" cy="1363663"/>
          </a:xfrm>
          <a:custGeom>
            <a:avLst/>
            <a:gdLst>
              <a:gd name="T0" fmla="*/ 2147483646 w 1434"/>
              <a:gd name="T1" fmla="*/ 2147483646 h 637"/>
              <a:gd name="T2" fmla="*/ 2147483646 w 1434"/>
              <a:gd name="T3" fmla="*/ 2147483646 h 637"/>
              <a:gd name="T4" fmla="*/ 2147483646 w 1434"/>
              <a:gd name="T5" fmla="*/ 2147483646 h 637"/>
              <a:gd name="T6" fmla="*/ 2147483646 w 1434"/>
              <a:gd name="T7" fmla="*/ 2147483646 h 637"/>
              <a:gd name="T8" fmla="*/ 2147483646 w 1434"/>
              <a:gd name="T9" fmla="*/ 2147483646 h 637"/>
              <a:gd name="T10" fmla="*/ 2147483646 w 1434"/>
              <a:gd name="T11" fmla="*/ 2147483646 h 637"/>
              <a:gd name="T12" fmla="*/ 2147483646 w 1434"/>
              <a:gd name="T13" fmla="*/ 2147483646 h 637"/>
              <a:gd name="T14" fmla="*/ 2147483646 w 1434"/>
              <a:gd name="T15" fmla="*/ 2147483646 h 637"/>
              <a:gd name="T16" fmla="*/ 2147483646 w 1434"/>
              <a:gd name="T17" fmla="*/ 2147483646 h 637"/>
              <a:gd name="T18" fmla="*/ 2147483646 w 1434"/>
              <a:gd name="T19" fmla="*/ 2147483646 h 637"/>
              <a:gd name="T20" fmla="*/ 2147483646 w 1434"/>
              <a:gd name="T21" fmla="*/ 2147483646 h 637"/>
              <a:gd name="T22" fmla="*/ 2147483646 w 1434"/>
              <a:gd name="T23" fmla="*/ 2147483646 h 637"/>
              <a:gd name="T24" fmla="*/ 2147483646 w 1434"/>
              <a:gd name="T25" fmla="*/ 2147483646 h 637"/>
              <a:gd name="T26" fmla="*/ 2147483646 w 1434"/>
              <a:gd name="T27" fmla="*/ 2147483646 h 637"/>
              <a:gd name="T28" fmla="*/ 2147483646 w 1434"/>
              <a:gd name="T29" fmla="*/ 2147483646 h 637"/>
              <a:gd name="T30" fmla="*/ 2147483646 w 1434"/>
              <a:gd name="T31" fmla="*/ 2147483646 h 637"/>
              <a:gd name="T32" fmla="*/ 2147483646 w 1434"/>
              <a:gd name="T33" fmla="*/ 2147483646 h 637"/>
              <a:gd name="T34" fmla="*/ 2147483646 w 1434"/>
              <a:gd name="T35" fmla="*/ 0 h 637"/>
              <a:gd name="T36" fmla="*/ 2147483646 w 1434"/>
              <a:gd name="T37" fmla="*/ 2147483646 h 637"/>
              <a:gd name="T38" fmla="*/ 0 w 1434"/>
              <a:gd name="T39" fmla="*/ 2147483646 h 637"/>
              <a:gd name="T40" fmla="*/ 2147483646 w 1434"/>
              <a:gd name="T41" fmla="*/ 2147483646 h 6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34" h="637">
                <a:moveTo>
                  <a:pt x="4" y="637"/>
                </a:moveTo>
                <a:cubicBezTo>
                  <a:pt x="5" y="550"/>
                  <a:pt x="34" y="391"/>
                  <a:pt x="134" y="255"/>
                </a:cubicBezTo>
                <a:cubicBezTo>
                  <a:pt x="234" y="119"/>
                  <a:pt x="405" y="4"/>
                  <a:pt x="692" y="4"/>
                </a:cubicBezTo>
                <a:cubicBezTo>
                  <a:pt x="731" y="4"/>
                  <a:pt x="773" y="6"/>
                  <a:pt x="818" y="11"/>
                </a:cubicBezTo>
                <a:cubicBezTo>
                  <a:pt x="818" y="9"/>
                  <a:pt x="818" y="9"/>
                  <a:pt x="818" y="9"/>
                </a:cubicBezTo>
                <a:cubicBezTo>
                  <a:pt x="817" y="11"/>
                  <a:pt x="817" y="11"/>
                  <a:pt x="817" y="11"/>
                </a:cubicBezTo>
                <a:cubicBezTo>
                  <a:pt x="977" y="34"/>
                  <a:pt x="1154" y="90"/>
                  <a:pt x="1269" y="198"/>
                </a:cubicBezTo>
                <a:cubicBezTo>
                  <a:pt x="1308" y="235"/>
                  <a:pt x="1349" y="296"/>
                  <a:pt x="1379" y="364"/>
                </a:cubicBezTo>
                <a:cubicBezTo>
                  <a:pt x="1409" y="431"/>
                  <a:pt x="1430" y="505"/>
                  <a:pt x="1430" y="566"/>
                </a:cubicBezTo>
                <a:cubicBezTo>
                  <a:pt x="1430" y="584"/>
                  <a:pt x="1428" y="601"/>
                  <a:pt x="1425" y="616"/>
                </a:cubicBezTo>
                <a:cubicBezTo>
                  <a:pt x="1429" y="617"/>
                  <a:pt x="1429" y="617"/>
                  <a:pt x="1429" y="617"/>
                </a:cubicBezTo>
                <a:cubicBezTo>
                  <a:pt x="1432" y="601"/>
                  <a:pt x="1434" y="584"/>
                  <a:pt x="1434" y="566"/>
                </a:cubicBezTo>
                <a:cubicBezTo>
                  <a:pt x="1434" y="504"/>
                  <a:pt x="1413" y="430"/>
                  <a:pt x="1383" y="362"/>
                </a:cubicBezTo>
                <a:cubicBezTo>
                  <a:pt x="1352" y="294"/>
                  <a:pt x="1312" y="233"/>
                  <a:pt x="1272" y="196"/>
                </a:cubicBezTo>
                <a:cubicBezTo>
                  <a:pt x="1156" y="87"/>
                  <a:pt x="978" y="30"/>
                  <a:pt x="818" y="7"/>
                </a:cubicBezTo>
                <a:cubicBezTo>
                  <a:pt x="818" y="7"/>
                  <a:pt x="818" y="7"/>
                  <a:pt x="818" y="7"/>
                </a:cubicBezTo>
                <a:cubicBezTo>
                  <a:pt x="818" y="7"/>
                  <a:pt x="818" y="7"/>
                  <a:pt x="818" y="7"/>
                </a:cubicBezTo>
                <a:cubicBezTo>
                  <a:pt x="774" y="2"/>
                  <a:pt x="731" y="0"/>
                  <a:pt x="692" y="0"/>
                </a:cubicBezTo>
                <a:cubicBezTo>
                  <a:pt x="404" y="0"/>
                  <a:pt x="231" y="115"/>
                  <a:pt x="131" y="252"/>
                </a:cubicBezTo>
                <a:cubicBezTo>
                  <a:pt x="30" y="390"/>
                  <a:pt x="1" y="549"/>
                  <a:pt x="0" y="637"/>
                </a:cubicBezTo>
                <a:lnTo>
                  <a:pt x="4" y="637"/>
                </a:ln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34" name="Freeform 9"/>
          <p:cNvSpPr>
            <a:spLocks/>
          </p:cNvSpPr>
          <p:nvPr userDrawn="1"/>
        </p:nvSpPr>
        <p:spPr bwMode="auto">
          <a:xfrm>
            <a:off x="5205413" y="2698752"/>
            <a:ext cx="1611312" cy="485775"/>
          </a:xfrm>
          <a:custGeom>
            <a:avLst/>
            <a:gdLst>
              <a:gd name="T0" fmla="*/ 2147483646 w 1015"/>
              <a:gd name="T1" fmla="*/ 2147483646 h 306"/>
              <a:gd name="T2" fmla="*/ 2147483646 w 1015"/>
              <a:gd name="T3" fmla="*/ 2147483646 h 306"/>
              <a:gd name="T4" fmla="*/ 2147483646 w 1015"/>
              <a:gd name="T5" fmla="*/ 2147483646 h 306"/>
              <a:gd name="T6" fmla="*/ 2147483646 w 1015"/>
              <a:gd name="T7" fmla="*/ 2147483646 h 306"/>
              <a:gd name="T8" fmla="*/ 2147483646 w 1015"/>
              <a:gd name="T9" fmla="*/ 2147483646 h 306"/>
              <a:gd name="T10" fmla="*/ 2147483646 w 1015"/>
              <a:gd name="T11" fmla="*/ 2147483646 h 306"/>
              <a:gd name="T12" fmla="*/ 2147483646 w 1015"/>
              <a:gd name="T13" fmla="*/ 2147483646 h 306"/>
              <a:gd name="T14" fmla="*/ 2147483646 w 1015"/>
              <a:gd name="T15" fmla="*/ 2147483646 h 306"/>
              <a:gd name="T16" fmla="*/ 2147483646 w 1015"/>
              <a:gd name="T17" fmla="*/ 0 h 306"/>
              <a:gd name="T18" fmla="*/ 2147483646 w 1015"/>
              <a:gd name="T19" fmla="*/ 2147483646 h 306"/>
              <a:gd name="T20" fmla="*/ 2147483646 w 1015"/>
              <a:gd name="T21" fmla="*/ 2147483646 h 306"/>
              <a:gd name="T22" fmla="*/ 2147483646 w 1015"/>
              <a:gd name="T23" fmla="*/ 2147483646 h 306"/>
              <a:gd name="T24" fmla="*/ 2147483646 w 1015"/>
              <a:gd name="T25" fmla="*/ 2147483646 h 306"/>
              <a:gd name="T26" fmla="*/ 2147483646 w 1015"/>
              <a:gd name="T27" fmla="*/ 2147483646 h 306"/>
              <a:gd name="T28" fmla="*/ 2147483646 w 1015"/>
              <a:gd name="T29" fmla="*/ 2147483646 h 306"/>
              <a:gd name="T30" fmla="*/ 2147483646 w 1015"/>
              <a:gd name="T31" fmla="*/ 2147483646 h 306"/>
              <a:gd name="T32" fmla="*/ 2147483646 w 1015"/>
              <a:gd name="T33" fmla="*/ 2147483646 h 306"/>
              <a:gd name="T34" fmla="*/ 2147483646 w 1015"/>
              <a:gd name="T35" fmla="*/ 2147483646 h 306"/>
              <a:gd name="T36" fmla="*/ 2147483646 w 1015"/>
              <a:gd name="T37" fmla="*/ 2147483646 h 306"/>
              <a:gd name="T38" fmla="*/ 2147483646 w 1015"/>
              <a:gd name="T39" fmla="*/ 2147483646 h 306"/>
              <a:gd name="T40" fmla="*/ 2147483646 w 1015"/>
              <a:gd name="T41" fmla="*/ 0 h 306"/>
              <a:gd name="T42" fmla="*/ 2147483646 w 1015"/>
              <a:gd name="T43" fmla="*/ 2147483646 h 306"/>
              <a:gd name="T44" fmla="*/ 2147483646 w 1015"/>
              <a:gd name="T45" fmla="*/ 2147483646 h 306"/>
              <a:gd name="T46" fmla="*/ 2147483646 w 1015"/>
              <a:gd name="T47" fmla="*/ 2147483646 h 306"/>
              <a:gd name="T48" fmla="*/ 0 w 1015"/>
              <a:gd name="T49" fmla="*/ 2147483646 h 306"/>
              <a:gd name="T50" fmla="*/ 2147483646 w 1015"/>
              <a:gd name="T51" fmla="*/ 2147483646 h 306"/>
              <a:gd name="T52" fmla="*/ 2147483646 w 1015"/>
              <a:gd name="T53" fmla="*/ 2147483646 h 306"/>
              <a:gd name="T54" fmla="*/ 2147483646 w 1015"/>
              <a:gd name="T55" fmla="*/ 2147483646 h 306"/>
              <a:gd name="T56" fmla="*/ 2147483646 w 1015"/>
              <a:gd name="T57" fmla="*/ 2147483646 h 306"/>
              <a:gd name="T58" fmla="*/ 2147483646 w 1015"/>
              <a:gd name="T59" fmla="*/ 2147483646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015" h="306">
                <a:moveTo>
                  <a:pt x="585" y="306"/>
                </a:moveTo>
                <a:lnTo>
                  <a:pt x="925" y="115"/>
                </a:lnTo>
                <a:lnTo>
                  <a:pt x="983" y="108"/>
                </a:lnTo>
                <a:lnTo>
                  <a:pt x="952" y="93"/>
                </a:lnTo>
                <a:lnTo>
                  <a:pt x="1015" y="58"/>
                </a:lnTo>
                <a:lnTo>
                  <a:pt x="955" y="68"/>
                </a:lnTo>
                <a:lnTo>
                  <a:pt x="983" y="18"/>
                </a:lnTo>
                <a:lnTo>
                  <a:pt x="937" y="54"/>
                </a:lnTo>
                <a:lnTo>
                  <a:pt x="944" y="0"/>
                </a:lnTo>
                <a:lnTo>
                  <a:pt x="913" y="54"/>
                </a:lnTo>
                <a:lnTo>
                  <a:pt x="888" y="26"/>
                </a:lnTo>
                <a:lnTo>
                  <a:pt x="894" y="93"/>
                </a:lnTo>
                <a:lnTo>
                  <a:pt x="563" y="235"/>
                </a:lnTo>
                <a:lnTo>
                  <a:pt x="545" y="180"/>
                </a:lnTo>
                <a:lnTo>
                  <a:pt x="513" y="155"/>
                </a:lnTo>
                <a:lnTo>
                  <a:pt x="469" y="178"/>
                </a:lnTo>
                <a:lnTo>
                  <a:pt x="452" y="235"/>
                </a:lnTo>
                <a:lnTo>
                  <a:pt x="120" y="93"/>
                </a:lnTo>
                <a:lnTo>
                  <a:pt x="127" y="26"/>
                </a:lnTo>
                <a:lnTo>
                  <a:pt x="101" y="54"/>
                </a:lnTo>
                <a:lnTo>
                  <a:pt x="70" y="0"/>
                </a:lnTo>
                <a:lnTo>
                  <a:pt x="77" y="54"/>
                </a:lnTo>
                <a:lnTo>
                  <a:pt x="32" y="18"/>
                </a:lnTo>
                <a:lnTo>
                  <a:pt x="59" y="68"/>
                </a:lnTo>
                <a:lnTo>
                  <a:pt x="0" y="58"/>
                </a:lnTo>
                <a:lnTo>
                  <a:pt x="62" y="93"/>
                </a:lnTo>
                <a:lnTo>
                  <a:pt x="32" y="108"/>
                </a:lnTo>
                <a:lnTo>
                  <a:pt x="90" y="115"/>
                </a:lnTo>
                <a:lnTo>
                  <a:pt x="429" y="306"/>
                </a:lnTo>
                <a:lnTo>
                  <a:pt x="585" y="306"/>
                </a:lnTo>
                <a:close/>
              </a:path>
            </a:pathLst>
          </a:custGeom>
          <a:solidFill>
            <a:srgbClr val="FED5AE"/>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35" name="Freeform 10"/>
          <p:cNvSpPr>
            <a:spLocks/>
          </p:cNvSpPr>
          <p:nvPr userDrawn="1"/>
        </p:nvSpPr>
        <p:spPr bwMode="auto">
          <a:xfrm>
            <a:off x="5205413" y="2698752"/>
            <a:ext cx="1611312" cy="485775"/>
          </a:xfrm>
          <a:custGeom>
            <a:avLst/>
            <a:gdLst>
              <a:gd name="T0" fmla="*/ 2147483646 w 1015"/>
              <a:gd name="T1" fmla="*/ 2147483646 h 306"/>
              <a:gd name="T2" fmla="*/ 2147483646 w 1015"/>
              <a:gd name="T3" fmla="*/ 2147483646 h 306"/>
              <a:gd name="T4" fmla="*/ 2147483646 w 1015"/>
              <a:gd name="T5" fmla="*/ 2147483646 h 306"/>
              <a:gd name="T6" fmla="*/ 2147483646 w 1015"/>
              <a:gd name="T7" fmla="*/ 2147483646 h 306"/>
              <a:gd name="T8" fmla="*/ 2147483646 w 1015"/>
              <a:gd name="T9" fmla="*/ 2147483646 h 306"/>
              <a:gd name="T10" fmla="*/ 2147483646 w 1015"/>
              <a:gd name="T11" fmla="*/ 2147483646 h 306"/>
              <a:gd name="T12" fmla="*/ 2147483646 w 1015"/>
              <a:gd name="T13" fmla="*/ 2147483646 h 306"/>
              <a:gd name="T14" fmla="*/ 2147483646 w 1015"/>
              <a:gd name="T15" fmla="*/ 2147483646 h 306"/>
              <a:gd name="T16" fmla="*/ 2147483646 w 1015"/>
              <a:gd name="T17" fmla="*/ 0 h 306"/>
              <a:gd name="T18" fmla="*/ 2147483646 w 1015"/>
              <a:gd name="T19" fmla="*/ 2147483646 h 306"/>
              <a:gd name="T20" fmla="*/ 2147483646 w 1015"/>
              <a:gd name="T21" fmla="*/ 2147483646 h 306"/>
              <a:gd name="T22" fmla="*/ 2147483646 w 1015"/>
              <a:gd name="T23" fmla="*/ 2147483646 h 306"/>
              <a:gd name="T24" fmla="*/ 2147483646 w 1015"/>
              <a:gd name="T25" fmla="*/ 2147483646 h 306"/>
              <a:gd name="T26" fmla="*/ 2147483646 w 1015"/>
              <a:gd name="T27" fmla="*/ 2147483646 h 306"/>
              <a:gd name="T28" fmla="*/ 2147483646 w 1015"/>
              <a:gd name="T29" fmla="*/ 2147483646 h 306"/>
              <a:gd name="T30" fmla="*/ 2147483646 w 1015"/>
              <a:gd name="T31" fmla="*/ 2147483646 h 306"/>
              <a:gd name="T32" fmla="*/ 2147483646 w 1015"/>
              <a:gd name="T33" fmla="*/ 2147483646 h 306"/>
              <a:gd name="T34" fmla="*/ 2147483646 w 1015"/>
              <a:gd name="T35" fmla="*/ 2147483646 h 306"/>
              <a:gd name="T36" fmla="*/ 2147483646 w 1015"/>
              <a:gd name="T37" fmla="*/ 2147483646 h 306"/>
              <a:gd name="T38" fmla="*/ 2147483646 w 1015"/>
              <a:gd name="T39" fmla="*/ 2147483646 h 306"/>
              <a:gd name="T40" fmla="*/ 2147483646 w 1015"/>
              <a:gd name="T41" fmla="*/ 0 h 306"/>
              <a:gd name="T42" fmla="*/ 2147483646 w 1015"/>
              <a:gd name="T43" fmla="*/ 2147483646 h 306"/>
              <a:gd name="T44" fmla="*/ 2147483646 w 1015"/>
              <a:gd name="T45" fmla="*/ 2147483646 h 306"/>
              <a:gd name="T46" fmla="*/ 2147483646 w 1015"/>
              <a:gd name="T47" fmla="*/ 2147483646 h 306"/>
              <a:gd name="T48" fmla="*/ 0 w 1015"/>
              <a:gd name="T49" fmla="*/ 2147483646 h 306"/>
              <a:gd name="T50" fmla="*/ 2147483646 w 1015"/>
              <a:gd name="T51" fmla="*/ 2147483646 h 306"/>
              <a:gd name="T52" fmla="*/ 2147483646 w 1015"/>
              <a:gd name="T53" fmla="*/ 2147483646 h 306"/>
              <a:gd name="T54" fmla="*/ 2147483646 w 1015"/>
              <a:gd name="T55" fmla="*/ 2147483646 h 306"/>
              <a:gd name="T56" fmla="*/ 2147483646 w 1015"/>
              <a:gd name="T57" fmla="*/ 2147483646 h 3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15" h="306">
                <a:moveTo>
                  <a:pt x="585" y="306"/>
                </a:moveTo>
                <a:lnTo>
                  <a:pt x="925" y="115"/>
                </a:lnTo>
                <a:lnTo>
                  <a:pt x="983" y="108"/>
                </a:lnTo>
                <a:lnTo>
                  <a:pt x="952" y="93"/>
                </a:lnTo>
                <a:lnTo>
                  <a:pt x="1015" y="58"/>
                </a:lnTo>
                <a:lnTo>
                  <a:pt x="955" y="68"/>
                </a:lnTo>
                <a:lnTo>
                  <a:pt x="983" y="18"/>
                </a:lnTo>
                <a:lnTo>
                  <a:pt x="937" y="54"/>
                </a:lnTo>
                <a:lnTo>
                  <a:pt x="944" y="0"/>
                </a:lnTo>
                <a:lnTo>
                  <a:pt x="913" y="54"/>
                </a:lnTo>
                <a:lnTo>
                  <a:pt x="888" y="26"/>
                </a:lnTo>
                <a:lnTo>
                  <a:pt x="894" y="93"/>
                </a:lnTo>
                <a:lnTo>
                  <a:pt x="563" y="235"/>
                </a:lnTo>
                <a:lnTo>
                  <a:pt x="545" y="180"/>
                </a:lnTo>
                <a:lnTo>
                  <a:pt x="513" y="155"/>
                </a:lnTo>
                <a:lnTo>
                  <a:pt x="469" y="178"/>
                </a:lnTo>
                <a:lnTo>
                  <a:pt x="452" y="235"/>
                </a:lnTo>
                <a:lnTo>
                  <a:pt x="120" y="93"/>
                </a:lnTo>
                <a:lnTo>
                  <a:pt x="127" y="26"/>
                </a:lnTo>
                <a:lnTo>
                  <a:pt x="101" y="54"/>
                </a:lnTo>
                <a:lnTo>
                  <a:pt x="70" y="0"/>
                </a:lnTo>
                <a:lnTo>
                  <a:pt x="77" y="54"/>
                </a:lnTo>
                <a:lnTo>
                  <a:pt x="32" y="18"/>
                </a:lnTo>
                <a:lnTo>
                  <a:pt x="59" y="68"/>
                </a:lnTo>
                <a:lnTo>
                  <a:pt x="0" y="58"/>
                </a:lnTo>
                <a:lnTo>
                  <a:pt x="62" y="93"/>
                </a:lnTo>
                <a:lnTo>
                  <a:pt x="32" y="108"/>
                </a:lnTo>
                <a:lnTo>
                  <a:pt x="90" y="115"/>
                </a:lnTo>
                <a:lnTo>
                  <a:pt x="429" y="306"/>
                </a:lnTo>
              </a:path>
            </a:pathLst>
          </a:custGeom>
          <a:no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36" name="Freeform 11"/>
          <p:cNvSpPr>
            <a:spLocks/>
          </p:cNvSpPr>
          <p:nvPr userDrawn="1"/>
        </p:nvSpPr>
        <p:spPr bwMode="auto">
          <a:xfrm>
            <a:off x="5449889" y="2365377"/>
            <a:ext cx="1095375" cy="619125"/>
          </a:xfrm>
          <a:custGeom>
            <a:avLst/>
            <a:gdLst>
              <a:gd name="T0" fmla="*/ 2147483646 w 429"/>
              <a:gd name="T1" fmla="*/ 2147483646 h 289"/>
              <a:gd name="T2" fmla="*/ 2147483646 w 429"/>
              <a:gd name="T3" fmla="*/ 2147483646 h 289"/>
              <a:gd name="T4" fmla="*/ 2147483646 w 429"/>
              <a:gd name="T5" fmla="*/ 0 h 289"/>
              <a:gd name="T6" fmla="*/ 2147483646 w 429"/>
              <a:gd name="T7" fmla="*/ 2147483646 h 289"/>
              <a:gd name="T8" fmla="*/ 0 w 429"/>
              <a:gd name="T9" fmla="*/ 2147483646 h 289"/>
              <a:gd name="T10" fmla="*/ 2147483646 w 429"/>
              <a:gd name="T11" fmla="*/ 2147483646 h 289"/>
              <a:gd name="T12" fmla="*/ 2147483646 w 429"/>
              <a:gd name="T13" fmla="*/ 2147483646 h 289"/>
              <a:gd name="T14" fmla="*/ 2147483646 w 429"/>
              <a:gd name="T15" fmla="*/ 2147483646 h 289"/>
              <a:gd name="T16" fmla="*/ 2147483646 w 429"/>
              <a:gd name="T17" fmla="*/ 2147483646 h 2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9" h="289">
                <a:moveTo>
                  <a:pt x="429" y="145"/>
                </a:moveTo>
                <a:cubicBezTo>
                  <a:pt x="429" y="136"/>
                  <a:pt x="419" y="129"/>
                  <a:pt x="402" y="125"/>
                </a:cubicBezTo>
                <a:cubicBezTo>
                  <a:pt x="390" y="55"/>
                  <a:pt x="312" y="0"/>
                  <a:pt x="218" y="0"/>
                </a:cubicBezTo>
                <a:cubicBezTo>
                  <a:pt x="124" y="0"/>
                  <a:pt x="47" y="54"/>
                  <a:pt x="34" y="124"/>
                </a:cubicBezTo>
                <a:cubicBezTo>
                  <a:pt x="14" y="127"/>
                  <a:pt x="0" y="135"/>
                  <a:pt x="0" y="145"/>
                </a:cubicBezTo>
                <a:cubicBezTo>
                  <a:pt x="0" y="154"/>
                  <a:pt x="14" y="162"/>
                  <a:pt x="34" y="165"/>
                </a:cubicBezTo>
                <a:cubicBezTo>
                  <a:pt x="47" y="235"/>
                  <a:pt x="124" y="289"/>
                  <a:pt x="218" y="289"/>
                </a:cubicBezTo>
                <a:cubicBezTo>
                  <a:pt x="312" y="289"/>
                  <a:pt x="390" y="235"/>
                  <a:pt x="402" y="164"/>
                </a:cubicBezTo>
                <a:cubicBezTo>
                  <a:pt x="419" y="160"/>
                  <a:pt x="429" y="153"/>
                  <a:pt x="429" y="145"/>
                </a:cubicBezTo>
                <a:close/>
              </a:path>
            </a:pathLst>
          </a:custGeom>
          <a:solidFill>
            <a:srgbClr val="FED5AE"/>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37" name="Freeform 12"/>
          <p:cNvSpPr>
            <a:spLocks/>
          </p:cNvSpPr>
          <p:nvPr userDrawn="1"/>
        </p:nvSpPr>
        <p:spPr bwMode="auto">
          <a:xfrm>
            <a:off x="5978525" y="2301877"/>
            <a:ext cx="633413" cy="320675"/>
          </a:xfrm>
          <a:custGeom>
            <a:avLst/>
            <a:gdLst>
              <a:gd name="T0" fmla="*/ 2147483646 w 248"/>
              <a:gd name="T1" fmla="*/ 2147483646 h 149"/>
              <a:gd name="T2" fmla="*/ 2147483646 w 248"/>
              <a:gd name="T3" fmla="*/ 2147483646 h 149"/>
              <a:gd name="T4" fmla="*/ 2147483646 w 248"/>
              <a:gd name="T5" fmla="*/ 2147483646 h 149"/>
              <a:gd name="T6" fmla="*/ 2147483646 w 248"/>
              <a:gd name="T7" fmla="*/ 2147483646 h 149"/>
              <a:gd name="T8" fmla="*/ 2147483646 w 248"/>
              <a:gd name="T9" fmla="*/ 2147483646 h 149"/>
              <a:gd name="T10" fmla="*/ 2147483646 w 248"/>
              <a:gd name="T11" fmla="*/ 2147483646 h 149"/>
              <a:gd name="T12" fmla="*/ 2147483646 w 248"/>
              <a:gd name="T13" fmla="*/ 2147483646 h 149"/>
              <a:gd name="T14" fmla="*/ 2147483646 w 248"/>
              <a:gd name="T15" fmla="*/ 2147483646 h 149"/>
              <a:gd name="T16" fmla="*/ 2147483646 w 248"/>
              <a:gd name="T17" fmla="*/ 2147483646 h 149"/>
              <a:gd name="T18" fmla="*/ 2147483646 w 248"/>
              <a:gd name="T19" fmla="*/ 2147483646 h 149"/>
              <a:gd name="T20" fmla="*/ 2147483646 w 248"/>
              <a:gd name="T21" fmla="*/ 2147483646 h 149"/>
              <a:gd name="T22" fmla="*/ 2147483646 w 248"/>
              <a:gd name="T23" fmla="*/ 2147483646 h 149"/>
              <a:gd name="T24" fmla="*/ 2147483646 w 248"/>
              <a:gd name="T25" fmla="*/ 2147483646 h 149"/>
              <a:gd name="T26" fmla="*/ 2147483646 w 248"/>
              <a:gd name="T27" fmla="*/ 2147483646 h 149"/>
              <a:gd name="T28" fmla="*/ 2147483646 w 248"/>
              <a:gd name="T29" fmla="*/ 2147483646 h 149"/>
              <a:gd name="T30" fmla="*/ 0 w 248"/>
              <a:gd name="T31" fmla="*/ 2147483646 h 149"/>
              <a:gd name="T32" fmla="*/ 2147483646 w 248"/>
              <a:gd name="T33" fmla="*/ 2147483646 h 149"/>
              <a:gd name="T34" fmla="*/ 2147483646 w 248"/>
              <a:gd name="T35" fmla="*/ 2147483646 h 149"/>
              <a:gd name="T36" fmla="*/ 2147483646 w 248"/>
              <a:gd name="T37" fmla="*/ 2147483646 h 149"/>
              <a:gd name="T38" fmla="*/ 2147483646 w 248"/>
              <a:gd name="T39" fmla="*/ 2147483646 h 149"/>
              <a:gd name="T40" fmla="*/ 2147483646 w 248"/>
              <a:gd name="T41" fmla="*/ 2147483646 h 149"/>
              <a:gd name="T42" fmla="*/ 2147483646 w 248"/>
              <a:gd name="T43" fmla="*/ 2147483646 h 149"/>
              <a:gd name="T44" fmla="*/ 2147483646 w 248"/>
              <a:gd name="T45" fmla="*/ 2147483646 h 149"/>
              <a:gd name="T46" fmla="*/ 2147483646 w 248"/>
              <a:gd name="T47" fmla="*/ 2147483646 h 149"/>
              <a:gd name="T48" fmla="*/ 2147483646 w 248"/>
              <a:gd name="T49" fmla="*/ 2147483646 h 149"/>
              <a:gd name="T50" fmla="*/ 2147483646 w 248"/>
              <a:gd name="T51" fmla="*/ 2147483646 h 149"/>
              <a:gd name="T52" fmla="*/ 2147483646 w 248"/>
              <a:gd name="T53" fmla="*/ 2147483646 h 149"/>
              <a:gd name="T54" fmla="*/ 2147483646 w 248"/>
              <a:gd name="T55" fmla="*/ 2147483646 h 149"/>
              <a:gd name="T56" fmla="*/ 2147483646 w 248"/>
              <a:gd name="T57" fmla="*/ 2147483646 h 149"/>
              <a:gd name="T58" fmla="*/ 2147483646 w 248"/>
              <a:gd name="T59" fmla="*/ 2147483646 h 149"/>
              <a:gd name="T60" fmla="*/ 2147483646 w 248"/>
              <a:gd name="T61" fmla="*/ 2147483646 h 149"/>
              <a:gd name="T62" fmla="*/ 2147483646 w 248"/>
              <a:gd name="T63" fmla="*/ 2147483646 h 149"/>
              <a:gd name="T64" fmla="*/ 2147483646 w 248"/>
              <a:gd name="T65" fmla="*/ 2147483646 h 149"/>
              <a:gd name="T66" fmla="*/ 2147483646 w 248"/>
              <a:gd name="T67" fmla="*/ 214748364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149">
                <a:moveTo>
                  <a:pt x="241" y="95"/>
                </a:moveTo>
                <a:cubicBezTo>
                  <a:pt x="243" y="93"/>
                  <a:pt x="244" y="90"/>
                  <a:pt x="244" y="86"/>
                </a:cubicBezTo>
                <a:cubicBezTo>
                  <a:pt x="244" y="81"/>
                  <a:pt x="242" y="77"/>
                  <a:pt x="238" y="74"/>
                </a:cubicBezTo>
                <a:cubicBezTo>
                  <a:pt x="240" y="72"/>
                  <a:pt x="241" y="69"/>
                  <a:pt x="241" y="66"/>
                </a:cubicBezTo>
                <a:cubicBezTo>
                  <a:pt x="241" y="61"/>
                  <a:pt x="238" y="56"/>
                  <a:pt x="234" y="54"/>
                </a:cubicBezTo>
                <a:cubicBezTo>
                  <a:pt x="236" y="51"/>
                  <a:pt x="237" y="48"/>
                  <a:pt x="237" y="45"/>
                </a:cubicBezTo>
                <a:cubicBezTo>
                  <a:pt x="237" y="37"/>
                  <a:pt x="231" y="31"/>
                  <a:pt x="224" y="31"/>
                </a:cubicBezTo>
                <a:cubicBezTo>
                  <a:pt x="220" y="31"/>
                  <a:pt x="217" y="32"/>
                  <a:pt x="214" y="34"/>
                </a:cubicBezTo>
                <a:cubicBezTo>
                  <a:pt x="215" y="33"/>
                  <a:pt x="215" y="32"/>
                  <a:pt x="215" y="31"/>
                </a:cubicBezTo>
                <a:cubicBezTo>
                  <a:pt x="215" y="30"/>
                  <a:pt x="215" y="30"/>
                  <a:pt x="215" y="30"/>
                </a:cubicBezTo>
                <a:cubicBezTo>
                  <a:pt x="215" y="29"/>
                  <a:pt x="215" y="29"/>
                  <a:pt x="215" y="29"/>
                </a:cubicBezTo>
                <a:cubicBezTo>
                  <a:pt x="215" y="22"/>
                  <a:pt x="209" y="15"/>
                  <a:pt x="201" y="15"/>
                </a:cubicBezTo>
                <a:cubicBezTo>
                  <a:pt x="197" y="15"/>
                  <a:pt x="194" y="17"/>
                  <a:pt x="192" y="19"/>
                </a:cubicBezTo>
                <a:cubicBezTo>
                  <a:pt x="189" y="17"/>
                  <a:pt x="186" y="15"/>
                  <a:pt x="182" y="15"/>
                </a:cubicBezTo>
                <a:cubicBezTo>
                  <a:pt x="176" y="15"/>
                  <a:pt x="171" y="19"/>
                  <a:pt x="169" y="25"/>
                </a:cubicBezTo>
                <a:cubicBezTo>
                  <a:pt x="167" y="19"/>
                  <a:pt x="162" y="15"/>
                  <a:pt x="156" y="15"/>
                </a:cubicBezTo>
                <a:cubicBezTo>
                  <a:pt x="155" y="15"/>
                  <a:pt x="155" y="15"/>
                  <a:pt x="154" y="16"/>
                </a:cubicBezTo>
                <a:cubicBezTo>
                  <a:pt x="152" y="11"/>
                  <a:pt x="147" y="8"/>
                  <a:pt x="142" y="8"/>
                </a:cubicBezTo>
                <a:cubicBezTo>
                  <a:pt x="139" y="8"/>
                  <a:pt x="137" y="9"/>
                  <a:pt x="134" y="11"/>
                </a:cubicBezTo>
                <a:cubicBezTo>
                  <a:pt x="132" y="7"/>
                  <a:pt x="128" y="5"/>
                  <a:pt x="123" y="5"/>
                </a:cubicBezTo>
                <a:cubicBezTo>
                  <a:pt x="117" y="5"/>
                  <a:pt x="112" y="9"/>
                  <a:pt x="110" y="14"/>
                </a:cubicBezTo>
                <a:cubicBezTo>
                  <a:pt x="110" y="14"/>
                  <a:pt x="109" y="14"/>
                  <a:pt x="108" y="14"/>
                </a:cubicBezTo>
                <a:cubicBezTo>
                  <a:pt x="107" y="9"/>
                  <a:pt x="101" y="5"/>
                  <a:pt x="95" y="5"/>
                </a:cubicBezTo>
                <a:cubicBezTo>
                  <a:pt x="92" y="5"/>
                  <a:pt x="88" y="6"/>
                  <a:pt x="86" y="9"/>
                </a:cubicBezTo>
                <a:cubicBezTo>
                  <a:pt x="84" y="4"/>
                  <a:pt x="79" y="0"/>
                  <a:pt x="73" y="0"/>
                </a:cubicBezTo>
                <a:cubicBezTo>
                  <a:pt x="67" y="0"/>
                  <a:pt x="62" y="3"/>
                  <a:pt x="60" y="9"/>
                </a:cubicBezTo>
                <a:cubicBezTo>
                  <a:pt x="57" y="9"/>
                  <a:pt x="55" y="10"/>
                  <a:pt x="53" y="12"/>
                </a:cubicBezTo>
                <a:cubicBezTo>
                  <a:pt x="50" y="9"/>
                  <a:pt x="46" y="7"/>
                  <a:pt x="42" y="7"/>
                </a:cubicBezTo>
                <a:cubicBezTo>
                  <a:pt x="36" y="7"/>
                  <a:pt x="31" y="10"/>
                  <a:pt x="29" y="16"/>
                </a:cubicBezTo>
                <a:cubicBezTo>
                  <a:pt x="23" y="17"/>
                  <a:pt x="19" y="21"/>
                  <a:pt x="18" y="26"/>
                </a:cubicBezTo>
                <a:cubicBezTo>
                  <a:pt x="17" y="26"/>
                  <a:pt x="15" y="26"/>
                  <a:pt x="14" y="26"/>
                </a:cubicBezTo>
                <a:cubicBezTo>
                  <a:pt x="6" y="26"/>
                  <a:pt x="0" y="32"/>
                  <a:pt x="0" y="40"/>
                </a:cubicBezTo>
                <a:cubicBezTo>
                  <a:pt x="0" y="45"/>
                  <a:pt x="3" y="49"/>
                  <a:pt x="7" y="51"/>
                </a:cubicBezTo>
                <a:cubicBezTo>
                  <a:pt x="5" y="54"/>
                  <a:pt x="4" y="57"/>
                  <a:pt x="4" y="60"/>
                </a:cubicBezTo>
                <a:cubicBezTo>
                  <a:pt x="4" y="68"/>
                  <a:pt x="10" y="74"/>
                  <a:pt x="17" y="74"/>
                </a:cubicBezTo>
                <a:cubicBezTo>
                  <a:pt x="23" y="74"/>
                  <a:pt x="28" y="71"/>
                  <a:pt x="30" y="65"/>
                </a:cubicBezTo>
                <a:cubicBezTo>
                  <a:pt x="31" y="65"/>
                  <a:pt x="32" y="65"/>
                  <a:pt x="33" y="65"/>
                </a:cubicBezTo>
                <a:cubicBezTo>
                  <a:pt x="33" y="65"/>
                  <a:pt x="33" y="65"/>
                  <a:pt x="33" y="66"/>
                </a:cubicBezTo>
                <a:cubicBezTo>
                  <a:pt x="33" y="73"/>
                  <a:pt x="39" y="79"/>
                  <a:pt x="47" y="79"/>
                </a:cubicBezTo>
                <a:cubicBezTo>
                  <a:pt x="53" y="79"/>
                  <a:pt x="58" y="75"/>
                  <a:pt x="60" y="70"/>
                </a:cubicBezTo>
                <a:cubicBezTo>
                  <a:pt x="64" y="68"/>
                  <a:pt x="66" y="63"/>
                  <a:pt x="66" y="59"/>
                </a:cubicBezTo>
                <a:cubicBezTo>
                  <a:pt x="66" y="58"/>
                  <a:pt x="66" y="57"/>
                  <a:pt x="66" y="57"/>
                </a:cubicBezTo>
                <a:cubicBezTo>
                  <a:pt x="66" y="57"/>
                  <a:pt x="66" y="57"/>
                  <a:pt x="66" y="57"/>
                </a:cubicBezTo>
                <a:cubicBezTo>
                  <a:pt x="66" y="57"/>
                  <a:pt x="66" y="57"/>
                  <a:pt x="66" y="57"/>
                </a:cubicBezTo>
                <a:cubicBezTo>
                  <a:pt x="67" y="64"/>
                  <a:pt x="73" y="69"/>
                  <a:pt x="80" y="69"/>
                </a:cubicBezTo>
                <a:cubicBezTo>
                  <a:pt x="84" y="69"/>
                  <a:pt x="87" y="68"/>
                  <a:pt x="89" y="65"/>
                </a:cubicBezTo>
                <a:cubicBezTo>
                  <a:pt x="91" y="70"/>
                  <a:pt x="96" y="74"/>
                  <a:pt x="102" y="74"/>
                </a:cubicBezTo>
                <a:cubicBezTo>
                  <a:pt x="104" y="74"/>
                  <a:pt x="105" y="74"/>
                  <a:pt x="107" y="73"/>
                </a:cubicBezTo>
                <a:cubicBezTo>
                  <a:pt x="108" y="79"/>
                  <a:pt x="114" y="83"/>
                  <a:pt x="120" y="83"/>
                </a:cubicBezTo>
                <a:cubicBezTo>
                  <a:pt x="120" y="83"/>
                  <a:pt x="120" y="83"/>
                  <a:pt x="120" y="83"/>
                </a:cubicBezTo>
                <a:cubicBezTo>
                  <a:pt x="120" y="88"/>
                  <a:pt x="122" y="92"/>
                  <a:pt x="126" y="95"/>
                </a:cubicBezTo>
                <a:cubicBezTo>
                  <a:pt x="124" y="97"/>
                  <a:pt x="123" y="100"/>
                  <a:pt x="123" y="104"/>
                </a:cubicBezTo>
                <a:cubicBezTo>
                  <a:pt x="123" y="111"/>
                  <a:pt x="129" y="118"/>
                  <a:pt x="137" y="118"/>
                </a:cubicBezTo>
                <a:cubicBezTo>
                  <a:pt x="137" y="118"/>
                  <a:pt x="137" y="118"/>
                  <a:pt x="137" y="118"/>
                </a:cubicBezTo>
                <a:cubicBezTo>
                  <a:pt x="138" y="124"/>
                  <a:pt x="144" y="130"/>
                  <a:pt x="151" y="130"/>
                </a:cubicBezTo>
                <a:cubicBezTo>
                  <a:pt x="153" y="130"/>
                  <a:pt x="154" y="129"/>
                  <a:pt x="156" y="129"/>
                </a:cubicBezTo>
                <a:cubicBezTo>
                  <a:pt x="158" y="133"/>
                  <a:pt x="163" y="137"/>
                  <a:pt x="168" y="137"/>
                </a:cubicBezTo>
                <a:cubicBezTo>
                  <a:pt x="168" y="137"/>
                  <a:pt x="168" y="137"/>
                  <a:pt x="168" y="137"/>
                </a:cubicBezTo>
                <a:cubicBezTo>
                  <a:pt x="169" y="143"/>
                  <a:pt x="175" y="149"/>
                  <a:pt x="182" y="149"/>
                </a:cubicBezTo>
                <a:cubicBezTo>
                  <a:pt x="187" y="149"/>
                  <a:pt x="191" y="146"/>
                  <a:pt x="193" y="143"/>
                </a:cubicBezTo>
                <a:cubicBezTo>
                  <a:pt x="196" y="144"/>
                  <a:pt x="198" y="145"/>
                  <a:pt x="201" y="145"/>
                </a:cubicBezTo>
                <a:cubicBezTo>
                  <a:pt x="205" y="145"/>
                  <a:pt x="208" y="144"/>
                  <a:pt x="210" y="142"/>
                </a:cubicBezTo>
                <a:cubicBezTo>
                  <a:pt x="212" y="143"/>
                  <a:pt x="215" y="144"/>
                  <a:pt x="218" y="144"/>
                </a:cubicBezTo>
                <a:cubicBezTo>
                  <a:pt x="225" y="143"/>
                  <a:pt x="231" y="136"/>
                  <a:pt x="231" y="129"/>
                </a:cubicBezTo>
                <a:cubicBezTo>
                  <a:pt x="230" y="129"/>
                  <a:pt x="230" y="129"/>
                  <a:pt x="230" y="129"/>
                </a:cubicBezTo>
                <a:cubicBezTo>
                  <a:pt x="234" y="127"/>
                  <a:pt x="237" y="124"/>
                  <a:pt x="238" y="120"/>
                </a:cubicBezTo>
                <a:cubicBezTo>
                  <a:pt x="244" y="118"/>
                  <a:pt x="248" y="113"/>
                  <a:pt x="248" y="107"/>
                </a:cubicBezTo>
                <a:cubicBezTo>
                  <a:pt x="248" y="102"/>
                  <a:pt x="245" y="98"/>
                  <a:pt x="241" y="95"/>
                </a:cubicBezTo>
                <a:close/>
              </a:path>
            </a:pathLst>
          </a:custGeom>
          <a:solidFill>
            <a:srgbClr val="FFCF4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38" name="Freeform 13"/>
          <p:cNvSpPr>
            <a:spLocks/>
          </p:cNvSpPr>
          <p:nvPr userDrawn="1"/>
        </p:nvSpPr>
        <p:spPr bwMode="auto">
          <a:xfrm>
            <a:off x="6164263" y="3630613"/>
            <a:ext cx="246062" cy="587375"/>
          </a:xfrm>
          <a:custGeom>
            <a:avLst/>
            <a:gdLst>
              <a:gd name="T0" fmla="*/ 2147483646 w 96"/>
              <a:gd name="T1" fmla="*/ 0 h 274"/>
              <a:gd name="T2" fmla="*/ 2147483646 w 96"/>
              <a:gd name="T3" fmla="*/ 2147483646 h 274"/>
              <a:gd name="T4" fmla="*/ 2147483646 w 96"/>
              <a:gd name="T5" fmla="*/ 2147483646 h 274"/>
              <a:gd name="T6" fmla="*/ 0 w 96"/>
              <a:gd name="T7" fmla="*/ 2147483646 h 274"/>
              <a:gd name="T8" fmla="*/ 2147483646 w 96"/>
              <a:gd name="T9" fmla="*/ 0 h 2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274">
                <a:moveTo>
                  <a:pt x="44" y="0"/>
                </a:moveTo>
                <a:cubicBezTo>
                  <a:pt x="89" y="211"/>
                  <a:pt x="89" y="211"/>
                  <a:pt x="89" y="211"/>
                </a:cubicBezTo>
                <a:cubicBezTo>
                  <a:pt x="96" y="232"/>
                  <a:pt x="42" y="274"/>
                  <a:pt x="21" y="216"/>
                </a:cubicBezTo>
                <a:cubicBezTo>
                  <a:pt x="0" y="16"/>
                  <a:pt x="0" y="16"/>
                  <a:pt x="0" y="16"/>
                </a:cubicBezTo>
                <a:lnTo>
                  <a:pt x="44" y="0"/>
                </a:lnTo>
                <a:close/>
              </a:path>
            </a:pathLst>
          </a:custGeom>
          <a:solidFill>
            <a:srgbClr val="FED5AE"/>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39" name="Freeform 14"/>
          <p:cNvSpPr>
            <a:spLocks/>
          </p:cNvSpPr>
          <p:nvPr userDrawn="1"/>
        </p:nvSpPr>
        <p:spPr bwMode="auto">
          <a:xfrm>
            <a:off x="6175376" y="3930650"/>
            <a:ext cx="244475" cy="274638"/>
          </a:xfrm>
          <a:custGeom>
            <a:avLst/>
            <a:gdLst>
              <a:gd name="T0" fmla="*/ 2147483646 w 154"/>
              <a:gd name="T1" fmla="*/ 0 h 173"/>
              <a:gd name="T2" fmla="*/ 0 w 154"/>
              <a:gd name="T3" fmla="*/ 2147483646 h 173"/>
              <a:gd name="T4" fmla="*/ 2147483646 w 154"/>
              <a:gd name="T5" fmla="*/ 2147483646 h 173"/>
              <a:gd name="T6" fmla="*/ 2147483646 w 154"/>
              <a:gd name="T7" fmla="*/ 2147483646 h 173"/>
              <a:gd name="T8" fmla="*/ 2147483646 w 154"/>
              <a:gd name="T9" fmla="*/ 2147483646 h 173"/>
              <a:gd name="T10" fmla="*/ 2147483646 w 154"/>
              <a:gd name="T11" fmla="*/ 2147483646 h 173"/>
              <a:gd name="T12" fmla="*/ 2147483646 w 154"/>
              <a:gd name="T13" fmla="*/ 0 h 1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173">
                <a:moveTo>
                  <a:pt x="124" y="0"/>
                </a:moveTo>
                <a:lnTo>
                  <a:pt x="0" y="15"/>
                </a:lnTo>
                <a:lnTo>
                  <a:pt x="18" y="142"/>
                </a:lnTo>
                <a:lnTo>
                  <a:pt x="61" y="173"/>
                </a:lnTo>
                <a:lnTo>
                  <a:pt x="129" y="159"/>
                </a:lnTo>
                <a:lnTo>
                  <a:pt x="154" y="111"/>
                </a:lnTo>
                <a:lnTo>
                  <a:pt x="124" y="0"/>
                </a:lnTo>
                <a:close/>
              </a:path>
            </a:pathLst>
          </a:custGeom>
          <a:solidFill>
            <a:srgbClr val="824D19"/>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0" name="Freeform 15"/>
          <p:cNvSpPr>
            <a:spLocks/>
          </p:cNvSpPr>
          <p:nvPr userDrawn="1"/>
        </p:nvSpPr>
        <p:spPr bwMode="auto">
          <a:xfrm>
            <a:off x="5367339" y="2305050"/>
            <a:ext cx="633412" cy="319088"/>
          </a:xfrm>
          <a:custGeom>
            <a:avLst/>
            <a:gdLst>
              <a:gd name="T0" fmla="*/ 2147483646 w 248"/>
              <a:gd name="T1" fmla="*/ 2147483646 h 149"/>
              <a:gd name="T2" fmla="*/ 2147483646 w 248"/>
              <a:gd name="T3" fmla="*/ 2147483646 h 149"/>
              <a:gd name="T4" fmla="*/ 2147483646 w 248"/>
              <a:gd name="T5" fmla="*/ 2147483646 h 149"/>
              <a:gd name="T6" fmla="*/ 2147483646 w 248"/>
              <a:gd name="T7" fmla="*/ 2147483646 h 149"/>
              <a:gd name="T8" fmla="*/ 2147483646 w 248"/>
              <a:gd name="T9" fmla="*/ 2147483646 h 149"/>
              <a:gd name="T10" fmla="*/ 2147483646 w 248"/>
              <a:gd name="T11" fmla="*/ 2147483646 h 149"/>
              <a:gd name="T12" fmla="*/ 2147483646 w 248"/>
              <a:gd name="T13" fmla="*/ 2147483646 h 149"/>
              <a:gd name="T14" fmla="*/ 2147483646 w 248"/>
              <a:gd name="T15" fmla="*/ 2147483646 h 149"/>
              <a:gd name="T16" fmla="*/ 2147483646 w 248"/>
              <a:gd name="T17" fmla="*/ 2147483646 h 149"/>
              <a:gd name="T18" fmla="*/ 2147483646 w 248"/>
              <a:gd name="T19" fmla="*/ 2147483646 h 149"/>
              <a:gd name="T20" fmla="*/ 2147483646 w 248"/>
              <a:gd name="T21" fmla="*/ 2147483646 h 149"/>
              <a:gd name="T22" fmla="*/ 2147483646 w 248"/>
              <a:gd name="T23" fmla="*/ 2147483646 h 149"/>
              <a:gd name="T24" fmla="*/ 2147483646 w 248"/>
              <a:gd name="T25" fmla="*/ 2147483646 h 149"/>
              <a:gd name="T26" fmla="*/ 2147483646 w 248"/>
              <a:gd name="T27" fmla="*/ 2147483646 h 149"/>
              <a:gd name="T28" fmla="*/ 2147483646 w 248"/>
              <a:gd name="T29" fmla="*/ 2147483646 h 149"/>
              <a:gd name="T30" fmla="*/ 2147483646 w 248"/>
              <a:gd name="T31" fmla="*/ 2147483646 h 149"/>
              <a:gd name="T32" fmla="*/ 2147483646 w 248"/>
              <a:gd name="T33" fmla="*/ 2147483646 h 149"/>
              <a:gd name="T34" fmla="*/ 2147483646 w 248"/>
              <a:gd name="T35" fmla="*/ 2147483646 h 149"/>
              <a:gd name="T36" fmla="*/ 2147483646 w 248"/>
              <a:gd name="T37" fmla="*/ 2147483646 h 149"/>
              <a:gd name="T38" fmla="*/ 2147483646 w 248"/>
              <a:gd name="T39" fmla="*/ 2147483646 h 149"/>
              <a:gd name="T40" fmla="*/ 2147483646 w 248"/>
              <a:gd name="T41" fmla="*/ 2147483646 h 149"/>
              <a:gd name="T42" fmla="*/ 2147483646 w 248"/>
              <a:gd name="T43" fmla="*/ 2147483646 h 149"/>
              <a:gd name="T44" fmla="*/ 2147483646 w 248"/>
              <a:gd name="T45" fmla="*/ 2147483646 h 149"/>
              <a:gd name="T46" fmla="*/ 2147483646 w 248"/>
              <a:gd name="T47" fmla="*/ 2147483646 h 149"/>
              <a:gd name="T48" fmla="*/ 2147483646 w 248"/>
              <a:gd name="T49" fmla="*/ 2147483646 h 149"/>
              <a:gd name="T50" fmla="*/ 2147483646 w 248"/>
              <a:gd name="T51" fmla="*/ 2147483646 h 149"/>
              <a:gd name="T52" fmla="*/ 2147483646 w 248"/>
              <a:gd name="T53" fmla="*/ 2147483646 h 149"/>
              <a:gd name="T54" fmla="*/ 2147483646 w 248"/>
              <a:gd name="T55" fmla="*/ 2147483646 h 149"/>
              <a:gd name="T56" fmla="*/ 2147483646 w 248"/>
              <a:gd name="T57" fmla="*/ 2147483646 h 149"/>
              <a:gd name="T58" fmla="*/ 2147483646 w 248"/>
              <a:gd name="T59" fmla="*/ 2147483646 h 149"/>
              <a:gd name="T60" fmla="*/ 2147483646 w 248"/>
              <a:gd name="T61" fmla="*/ 2147483646 h 149"/>
              <a:gd name="T62" fmla="*/ 2147483646 w 248"/>
              <a:gd name="T63" fmla="*/ 2147483646 h 149"/>
              <a:gd name="T64" fmla="*/ 2147483646 w 248"/>
              <a:gd name="T65" fmla="*/ 2147483646 h 149"/>
              <a:gd name="T66" fmla="*/ 0 w 248"/>
              <a:gd name="T67" fmla="*/ 214748364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149">
                <a:moveTo>
                  <a:pt x="0" y="108"/>
                </a:moveTo>
                <a:cubicBezTo>
                  <a:pt x="0" y="114"/>
                  <a:pt x="4" y="119"/>
                  <a:pt x="9" y="121"/>
                </a:cubicBezTo>
                <a:cubicBezTo>
                  <a:pt x="11" y="125"/>
                  <a:pt x="14" y="128"/>
                  <a:pt x="17" y="129"/>
                </a:cubicBezTo>
                <a:cubicBezTo>
                  <a:pt x="17" y="130"/>
                  <a:pt x="17" y="130"/>
                  <a:pt x="17" y="130"/>
                </a:cubicBezTo>
                <a:cubicBezTo>
                  <a:pt x="17" y="137"/>
                  <a:pt x="23" y="144"/>
                  <a:pt x="30" y="144"/>
                </a:cubicBezTo>
                <a:cubicBezTo>
                  <a:pt x="33" y="144"/>
                  <a:pt x="36" y="144"/>
                  <a:pt x="38" y="143"/>
                </a:cubicBezTo>
                <a:cubicBezTo>
                  <a:pt x="40" y="145"/>
                  <a:pt x="43" y="146"/>
                  <a:pt x="47" y="146"/>
                </a:cubicBezTo>
                <a:cubicBezTo>
                  <a:pt x="50" y="146"/>
                  <a:pt x="52" y="145"/>
                  <a:pt x="55" y="144"/>
                </a:cubicBezTo>
                <a:cubicBezTo>
                  <a:pt x="57" y="147"/>
                  <a:pt x="61" y="149"/>
                  <a:pt x="66" y="149"/>
                </a:cubicBezTo>
                <a:cubicBezTo>
                  <a:pt x="73" y="149"/>
                  <a:pt x="79" y="144"/>
                  <a:pt x="80" y="137"/>
                </a:cubicBezTo>
                <a:cubicBezTo>
                  <a:pt x="80" y="137"/>
                  <a:pt x="80" y="137"/>
                  <a:pt x="80" y="137"/>
                </a:cubicBezTo>
                <a:cubicBezTo>
                  <a:pt x="85" y="137"/>
                  <a:pt x="90" y="134"/>
                  <a:pt x="92" y="129"/>
                </a:cubicBezTo>
                <a:cubicBezTo>
                  <a:pt x="94" y="130"/>
                  <a:pt x="95" y="130"/>
                  <a:pt x="97" y="130"/>
                </a:cubicBezTo>
                <a:cubicBezTo>
                  <a:pt x="104" y="130"/>
                  <a:pt x="110" y="125"/>
                  <a:pt x="111" y="118"/>
                </a:cubicBezTo>
                <a:cubicBezTo>
                  <a:pt x="111" y="118"/>
                  <a:pt x="111" y="118"/>
                  <a:pt x="111" y="118"/>
                </a:cubicBezTo>
                <a:cubicBezTo>
                  <a:pt x="119" y="118"/>
                  <a:pt x="125" y="112"/>
                  <a:pt x="125" y="104"/>
                </a:cubicBezTo>
                <a:cubicBezTo>
                  <a:pt x="125" y="101"/>
                  <a:pt x="123" y="98"/>
                  <a:pt x="121" y="95"/>
                </a:cubicBezTo>
                <a:cubicBezTo>
                  <a:pt x="125" y="93"/>
                  <a:pt x="128" y="89"/>
                  <a:pt x="128" y="84"/>
                </a:cubicBezTo>
                <a:cubicBezTo>
                  <a:pt x="128" y="84"/>
                  <a:pt x="128" y="84"/>
                  <a:pt x="128" y="84"/>
                </a:cubicBezTo>
                <a:cubicBezTo>
                  <a:pt x="134" y="84"/>
                  <a:pt x="139" y="80"/>
                  <a:pt x="141" y="74"/>
                </a:cubicBezTo>
                <a:cubicBezTo>
                  <a:pt x="143" y="75"/>
                  <a:pt x="144" y="75"/>
                  <a:pt x="146" y="75"/>
                </a:cubicBezTo>
                <a:cubicBezTo>
                  <a:pt x="152" y="75"/>
                  <a:pt x="157" y="71"/>
                  <a:pt x="159" y="66"/>
                </a:cubicBezTo>
                <a:cubicBezTo>
                  <a:pt x="161" y="68"/>
                  <a:pt x="164" y="70"/>
                  <a:pt x="168" y="70"/>
                </a:cubicBezTo>
                <a:cubicBezTo>
                  <a:pt x="175" y="70"/>
                  <a:pt x="181" y="64"/>
                  <a:pt x="182" y="58"/>
                </a:cubicBezTo>
                <a:cubicBezTo>
                  <a:pt x="182" y="58"/>
                  <a:pt x="182" y="58"/>
                  <a:pt x="182" y="58"/>
                </a:cubicBezTo>
                <a:cubicBezTo>
                  <a:pt x="182" y="58"/>
                  <a:pt x="182" y="58"/>
                  <a:pt x="182" y="58"/>
                </a:cubicBezTo>
                <a:cubicBezTo>
                  <a:pt x="182" y="58"/>
                  <a:pt x="182" y="59"/>
                  <a:pt x="182" y="59"/>
                </a:cubicBezTo>
                <a:cubicBezTo>
                  <a:pt x="182" y="64"/>
                  <a:pt x="184" y="68"/>
                  <a:pt x="188" y="71"/>
                </a:cubicBezTo>
                <a:cubicBezTo>
                  <a:pt x="190" y="76"/>
                  <a:pt x="195" y="80"/>
                  <a:pt x="201" y="80"/>
                </a:cubicBezTo>
                <a:cubicBezTo>
                  <a:pt x="209" y="80"/>
                  <a:pt x="215" y="74"/>
                  <a:pt x="215" y="66"/>
                </a:cubicBezTo>
                <a:cubicBezTo>
                  <a:pt x="215" y="66"/>
                  <a:pt x="215" y="66"/>
                  <a:pt x="215" y="65"/>
                </a:cubicBezTo>
                <a:cubicBezTo>
                  <a:pt x="216" y="66"/>
                  <a:pt x="217" y="66"/>
                  <a:pt x="218" y="66"/>
                </a:cubicBezTo>
                <a:cubicBezTo>
                  <a:pt x="220" y="71"/>
                  <a:pt x="225" y="75"/>
                  <a:pt x="230" y="75"/>
                </a:cubicBezTo>
                <a:cubicBezTo>
                  <a:pt x="238" y="75"/>
                  <a:pt x="244" y="69"/>
                  <a:pt x="244" y="61"/>
                </a:cubicBezTo>
                <a:cubicBezTo>
                  <a:pt x="244" y="58"/>
                  <a:pt x="243" y="55"/>
                  <a:pt x="241" y="52"/>
                </a:cubicBezTo>
                <a:cubicBezTo>
                  <a:pt x="245" y="50"/>
                  <a:pt x="248" y="45"/>
                  <a:pt x="248" y="40"/>
                </a:cubicBezTo>
                <a:cubicBezTo>
                  <a:pt x="248" y="33"/>
                  <a:pt x="242" y="26"/>
                  <a:pt x="234" y="26"/>
                </a:cubicBezTo>
                <a:cubicBezTo>
                  <a:pt x="233" y="26"/>
                  <a:pt x="231" y="27"/>
                  <a:pt x="230" y="27"/>
                </a:cubicBezTo>
                <a:cubicBezTo>
                  <a:pt x="229" y="22"/>
                  <a:pt x="225" y="17"/>
                  <a:pt x="219" y="16"/>
                </a:cubicBezTo>
                <a:cubicBezTo>
                  <a:pt x="217" y="11"/>
                  <a:pt x="212" y="7"/>
                  <a:pt x="206" y="7"/>
                </a:cubicBezTo>
                <a:cubicBezTo>
                  <a:pt x="202" y="7"/>
                  <a:pt x="198" y="10"/>
                  <a:pt x="195" y="13"/>
                </a:cubicBezTo>
                <a:cubicBezTo>
                  <a:pt x="193" y="11"/>
                  <a:pt x="191" y="10"/>
                  <a:pt x="188" y="9"/>
                </a:cubicBezTo>
                <a:cubicBezTo>
                  <a:pt x="186" y="4"/>
                  <a:pt x="181" y="0"/>
                  <a:pt x="175" y="0"/>
                </a:cubicBezTo>
                <a:cubicBezTo>
                  <a:pt x="169" y="0"/>
                  <a:pt x="164" y="4"/>
                  <a:pt x="162" y="10"/>
                </a:cubicBezTo>
                <a:cubicBezTo>
                  <a:pt x="160" y="7"/>
                  <a:pt x="156" y="6"/>
                  <a:pt x="152" y="6"/>
                </a:cubicBezTo>
                <a:cubicBezTo>
                  <a:pt x="146" y="6"/>
                  <a:pt x="141" y="10"/>
                  <a:pt x="139" y="15"/>
                </a:cubicBezTo>
                <a:cubicBezTo>
                  <a:pt x="139" y="15"/>
                  <a:pt x="138" y="15"/>
                  <a:pt x="138" y="15"/>
                </a:cubicBezTo>
                <a:cubicBezTo>
                  <a:pt x="136" y="9"/>
                  <a:pt x="131" y="6"/>
                  <a:pt x="125" y="6"/>
                </a:cubicBezTo>
                <a:cubicBezTo>
                  <a:pt x="120" y="6"/>
                  <a:pt x="116" y="8"/>
                  <a:pt x="113" y="12"/>
                </a:cubicBezTo>
                <a:cubicBezTo>
                  <a:pt x="111" y="10"/>
                  <a:pt x="109" y="9"/>
                  <a:pt x="106" y="9"/>
                </a:cubicBezTo>
                <a:cubicBezTo>
                  <a:pt x="101" y="9"/>
                  <a:pt x="96" y="12"/>
                  <a:pt x="94" y="16"/>
                </a:cubicBezTo>
                <a:cubicBezTo>
                  <a:pt x="93" y="16"/>
                  <a:pt x="92" y="16"/>
                  <a:pt x="92" y="16"/>
                </a:cubicBezTo>
                <a:cubicBezTo>
                  <a:pt x="86" y="16"/>
                  <a:pt x="81" y="20"/>
                  <a:pt x="79" y="25"/>
                </a:cubicBezTo>
                <a:cubicBezTo>
                  <a:pt x="77" y="20"/>
                  <a:pt x="72" y="16"/>
                  <a:pt x="66" y="16"/>
                </a:cubicBezTo>
                <a:cubicBezTo>
                  <a:pt x="62" y="16"/>
                  <a:pt x="59" y="18"/>
                  <a:pt x="56" y="20"/>
                </a:cubicBezTo>
                <a:cubicBezTo>
                  <a:pt x="54" y="18"/>
                  <a:pt x="51" y="16"/>
                  <a:pt x="47" y="16"/>
                </a:cubicBezTo>
                <a:cubicBezTo>
                  <a:pt x="39" y="16"/>
                  <a:pt x="33" y="22"/>
                  <a:pt x="33" y="30"/>
                </a:cubicBezTo>
                <a:cubicBezTo>
                  <a:pt x="33" y="31"/>
                  <a:pt x="33" y="31"/>
                  <a:pt x="33" y="31"/>
                </a:cubicBezTo>
                <a:cubicBezTo>
                  <a:pt x="33" y="32"/>
                  <a:pt x="33" y="32"/>
                  <a:pt x="33" y="32"/>
                </a:cubicBezTo>
                <a:cubicBezTo>
                  <a:pt x="33" y="33"/>
                  <a:pt x="33" y="34"/>
                  <a:pt x="33" y="35"/>
                </a:cubicBezTo>
                <a:cubicBezTo>
                  <a:pt x="31" y="33"/>
                  <a:pt x="28" y="32"/>
                  <a:pt x="24" y="32"/>
                </a:cubicBezTo>
                <a:cubicBezTo>
                  <a:pt x="17" y="32"/>
                  <a:pt x="10" y="38"/>
                  <a:pt x="10" y="46"/>
                </a:cubicBezTo>
                <a:cubicBezTo>
                  <a:pt x="10" y="49"/>
                  <a:pt x="12" y="52"/>
                  <a:pt x="14" y="54"/>
                </a:cubicBezTo>
                <a:cubicBezTo>
                  <a:pt x="10" y="57"/>
                  <a:pt x="7" y="61"/>
                  <a:pt x="7" y="66"/>
                </a:cubicBezTo>
                <a:cubicBezTo>
                  <a:pt x="7" y="70"/>
                  <a:pt x="8" y="73"/>
                  <a:pt x="10" y="75"/>
                </a:cubicBezTo>
                <a:cubicBezTo>
                  <a:pt x="6" y="78"/>
                  <a:pt x="4" y="82"/>
                  <a:pt x="4" y="87"/>
                </a:cubicBezTo>
                <a:cubicBezTo>
                  <a:pt x="4" y="91"/>
                  <a:pt x="5" y="94"/>
                  <a:pt x="7" y="96"/>
                </a:cubicBezTo>
                <a:cubicBezTo>
                  <a:pt x="3" y="98"/>
                  <a:pt x="0" y="103"/>
                  <a:pt x="0" y="108"/>
                </a:cubicBezTo>
                <a:close/>
              </a:path>
            </a:pathLst>
          </a:custGeom>
          <a:solidFill>
            <a:srgbClr val="FFCF4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1" name="Freeform 16"/>
          <p:cNvSpPr>
            <a:spLocks/>
          </p:cNvSpPr>
          <p:nvPr userDrawn="1"/>
        </p:nvSpPr>
        <p:spPr bwMode="auto">
          <a:xfrm>
            <a:off x="5022850" y="2466975"/>
            <a:ext cx="350838" cy="260350"/>
          </a:xfrm>
          <a:custGeom>
            <a:avLst/>
            <a:gdLst>
              <a:gd name="T0" fmla="*/ 2147483646 w 137"/>
              <a:gd name="T1" fmla="*/ 2147483646 h 121"/>
              <a:gd name="T2" fmla="*/ 2147483646 w 137"/>
              <a:gd name="T3" fmla="*/ 2147483646 h 121"/>
              <a:gd name="T4" fmla="*/ 2147483646 w 137"/>
              <a:gd name="T5" fmla="*/ 2147483646 h 121"/>
              <a:gd name="T6" fmla="*/ 2147483646 w 137"/>
              <a:gd name="T7" fmla="*/ 2147483646 h 121"/>
              <a:gd name="T8" fmla="*/ 2147483646 w 137"/>
              <a:gd name="T9" fmla="*/ 2147483646 h 121"/>
              <a:gd name="T10" fmla="*/ 2147483646 w 137"/>
              <a:gd name="T11" fmla="*/ 2147483646 h 121"/>
              <a:gd name="T12" fmla="*/ 2147483646 w 137"/>
              <a:gd name="T13" fmla="*/ 0 h 121"/>
              <a:gd name="T14" fmla="*/ 2147483646 w 137"/>
              <a:gd name="T15" fmla="*/ 2147483646 h 121"/>
              <a:gd name="T16" fmla="*/ 2147483646 w 137"/>
              <a:gd name="T17" fmla="*/ 0 h 121"/>
              <a:gd name="T18" fmla="*/ 2147483646 w 137"/>
              <a:gd name="T19" fmla="*/ 2147483646 h 121"/>
              <a:gd name="T20" fmla="*/ 2147483646 w 137"/>
              <a:gd name="T21" fmla="*/ 2147483646 h 121"/>
              <a:gd name="T22" fmla="*/ 2147483646 w 137"/>
              <a:gd name="T23" fmla="*/ 2147483646 h 121"/>
              <a:gd name="T24" fmla="*/ 2147483646 w 137"/>
              <a:gd name="T25" fmla="*/ 2147483646 h 121"/>
              <a:gd name="T26" fmla="*/ 2147483646 w 137"/>
              <a:gd name="T27" fmla="*/ 2147483646 h 121"/>
              <a:gd name="T28" fmla="*/ 2147483646 w 137"/>
              <a:gd name="T29" fmla="*/ 2147483646 h 121"/>
              <a:gd name="T30" fmla="*/ 2147483646 w 137"/>
              <a:gd name="T31" fmla="*/ 2147483646 h 121"/>
              <a:gd name="T32" fmla="*/ 0 w 137"/>
              <a:gd name="T33" fmla="*/ 2147483646 h 121"/>
              <a:gd name="T34" fmla="*/ 2147483646 w 137"/>
              <a:gd name="T35" fmla="*/ 2147483646 h 121"/>
              <a:gd name="T36" fmla="*/ 2147483646 w 137"/>
              <a:gd name="T37" fmla="*/ 2147483646 h 121"/>
              <a:gd name="T38" fmla="*/ 2147483646 w 137"/>
              <a:gd name="T39" fmla="*/ 2147483646 h 121"/>
              <a:gd name="T40" fmla="*/ 2147483646 w 137"/>
              <a:gd name="T41" fmla="*/ 2147483646 h 121"/>
              <a:gd name="T42" fmla="*/ 2147483646 w 137"/>
              <a:gd name="T43" fmla="*/ 2147483646 h 121"/>
              <a:gd name="T44" fmla="*/ 2147483646 w 137"/>
              <a:gd name="T45" fmla="*/ 2147483646 h 121"/>
              <a:gd name="T46" fmla="*/ 2147483646 w 137"/>
              <a:gd name="T47" fmla="*/ 2147483646 h 121"/>
              <a:gd name="T48" fmla="*/ 2147483646 w 137"/>
              <a:gd name="T49" fmla="*/ 2147483646 h 121"/>
              <a:gd name="T50" fmla="*/ 2147483646 w 137"/>
              <a:gd name="T51" fmla="*/ 2147483646 h 121"/>
              <a:gd name="T52" fmla="*/ 2147483646 w 137"/>
              <a:gd name="T53" fmla="*/ 2147483646 h 121"/>
              <a:gd name="T54" fmla="*/ 2147483646 w 137"/>
              <a:gd name="T55" fmla="*/ 2147483646 h 121"/>
              <a:gd name="T56" fmla="*/ 2147483646 w 137"/>
              <a:gd name="T57" fmla="*/ 2147483646 h 121"/>
              <a:gd name="T58" fmla="*/ 2147483646 w 137"/>
              <a:gd name="T59" fmla="*/ 2147483646 h 121"/>
              <a:gd name="T60" fmla="*/ 2147483646 w 137"/>
              <a:gd name="T61" fmla="*/ 2147483646 h 121"/>
              <a:gd name="T62" fmla="*/ 2147483646 w 137"/>
              <a:gd name="T63" fmla="*/ 2147483646 h 121"/>
              <a:gd name="T64" fmla="*/ 2147483646 w 137"/>
              <a:gd name="T65" fmla="*/ 2147483646 h 121"/>
              <a:gd name="T66" fmla="*/ 2147483646 w 137"/>
              <a:gd name="T67" fmla="*/ 2147483646 h 121"/>
              <a:gd name="T68" fmla="*/ 2147483646 w 137"/>
              <a:gd name="T69" fmla="*/ 2147483646 h 121"/>
              <a:gd name="T70" fmla="*/ 2147483646 w 137"/>
              <a:gd name="T71" fmla="*/ 2147483646 h 121"/>
              <a:gd name="T72" fmla="*/ 2147483646 w 137"/>
              <a:gd name="T73" fmla="*/ 2147483646 h 121"/>
              <a:gd name="T74" fmla="*/ 2147483646 w 137"/>
              <a:gd name="T75" fmla="*/ 2147483646 h 121"/>
              <a:gd name="T76" fmla="*/ 2147483646 w 137"/>
              <a:gd name="T77" fmla="*/ 2147483646 h 121"/>
              <a:gd name="T78" fmla="*/ 2147483646 w 137"/>
              <a:gd name="T79" fmla="*/ 2147483646 h 121"/>
              <a:gd name="T80" fmla="*/ 2147483646 w 137"/>
              <a:gd name="T81" fmla="*/ 2147483646 h 121"/>
              <a:gd name="T82" fmla="*/ 2147483646 w 137"/>
              <a:gd name="T83" fmla="*/ 2147483646 h 121"/>
              <a:gd name="T84" fmla="*/ 2147483646 w 137"/>
              <a:gd name="T85" fmla="*/ 2147483646 h 121"/>
              <a:gd name="T86" fmla="*/ 2147483646 w 137"/>
              <a:gd name="T87" fmla="*/ 2147483646 h 121"/>
              <a:gd name="T88" fmla="*/ 2147483646 w 137"/>
              <a:gd name="T89" fmla="*/ 2147483646 h 121"/>
              <a:gd name="T90" fmla="*/ 2147483646 w 137"/>
              <a:gd name="T91" fmla="*/ 2147483646 h 1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37" h="121">
                <a:moveTo>
                  <a:pt x="137" y="19"/>
                </a:moveTo>
                <a:cubicBezTo>
                  <a:pt x="137" y="11"/>
                  <a:pt x="131" y="5"/>
                  <a:pt x="123" y="5"/>
                </a:cubicBezTo>
                <a:cubicBezTo>
                  <a:pt x="116" y="5"/>
                  <a:pt x="111" y="10"/>
                  <a:pt x="110" y="17"/>
                </a:cubicBezTo>
                <a:cubicBezTo>
                  <a:pt x="109" y="17"/>
                  <a:pt x="109" y="17"/>
                  <a:pt x="109" y="17"/>
                </a:cubicBezTo>
                <a:cubicBezTo>
                  <a:pt x="107" y="11"/>
                  <a:pt x="102" y="7"/>
                  <a:pt x="96" y="7"/>
                </a:cubicBezTo>
                <a:cubicBezTo>
                  <a:pt x="93" y="7"/>
                  <a:pt x="91" y="7"/>
                  <a:pt x="89" y="8"/>
                </a:cubicBezTo>
                <a:cubicBezTo>
                  <a:pt x="88" y="3"/>
                  <a:pt x="83" y="0"/>
                  <a:pt x="77" y="0"/>
                </a:cubicBezTo>
                <a:cubicBezTo>
                  <a:pt x="75" y="0"/>
                  <a:pt x="72" y="0"/>
                  <a:pt x="70" y="2"/>
                </a:cubicBezTo>
                <a:cubicBezTo>
                  <a:pt x="68" y="1"/>
                  <a:pt x="66" y="0"/>
                  <a:pt x="63" y="0"/>
                </a:cubicBezTo>
                <a:cubicBezTo>
                  <a:pt x="57" y="0"/>
                  <a:pt x="52" y="3"/>
                  <a:pt x="50" y="9"/>
                </a:cubicBezTo>
                <a:cubicBezTo>
                  <a:pt x="43" y="10"/>
                  <a:pt x="39" y="15"/>
                  <a:pt x="39" y="22"/>
                </a:cubicBezTo>
                <a:cubicBezTo>
                  <a:pt x="39" y="23"/>
                  <a:pt x="39" y="23"/>
                  <a:pt x="39" y="24"/>
                </a:cubicBezTo>
                <a:cubicBezTo>
                  <a:pt x="38" y="23"/>
                  <a:pt x="38" y="23"/>
                  <a:pt x="38" y="23"/>
                </a:cubicBezTo>
                <a:cubicBezTo>
                  <a:pt x="38" y="22"/>
                  <a:pt x="39" y="21"/>
                  <a:pt x="39" y="20"/>
                </a:cubicBezTo>
                <a:cubicBezTo>
                  <a:pt x="39" y="13"/>
                  <a:pt x="32" y="7"/>
                  <a:pt x="25" y="7"/>
                </a:cubicBezTo>
                <a:cubicBezTo>
                  <a:pt x="19" y="7"/>
                  <a:pt x="14" y="10"/>
                  <a:pt x="12" y="16"/>
                </a:cubicBezTo>
                <a:cubicBezTo>
                  <a:pt x="5" y="17"/>
                  <a:pt x="0" y="22"/>
                  <a:pt x="0" y="29"/>
                </a:cubicBezTo>
                <a:cubicBezTo>
                  <a:pt x="0" y="34"/>
                  <a:pt x="3" y="39"/>
                  <a:pt x="7" y="41"/>
                </a:cubicBezTo>
                <a:cubicBezTo>
                  <a:pt x="5" y="43"/>
                  <a:pt x="4" y="47"/>
                  <a:pt x="4" y="50"/>
                </a:cubicBezTo>
                <a:cubicBezTo>
                  <a:pt x="4" y="58"/>
                  <a:pt x="10" y="64"/>
                  <a:pt x="18" y="64"/>
                </a:cubicBezTo>
                <a:cubicBezTo>
                  <a:pt x="18" y="64"/>
                  <a:pt x="18" y="64"/>
                  <a:pt x="18" y="64"/>
                </a:cubicBezTo>
                <a:cubicBezTo>
                  <a:pt x="18" y="67"/>
                  <a:pt x="20" y="71"/>
                  <a:pt x="23" y="73"/>
                </a:cubicBezTo>
                <a:cubicBezTo>
                  <a:pt x="23" y="73"/>
                  <a:pt x="23" y="74"/>
                  <a:pt x="23" y="74"/>
                </a:cubicBezTo>
                <a:cubicBezTo>
                  <a:pt x="23" y="79"/>
                  <a:pt x="25" y="83"/>
                  <a:pt x="29" y="85"/>
                </a:cubicBezTo>
                <a:cubicBezTo>
                  <a:pt x="26" y="88"/>
                  <a:pt x="25" y="91"/>
                  <a:pt x="25" y="95"/>
                </a:cubicBezTo>
                <a:cubicBezTo>
                  <a:pt x="25" y="103"/>
                  <a:pt x="31" y="109"/>
                  <a:pt x="39" y="109"/>
                </a:cubicBezTo>
                <a:cubicBezTo>
                  <a:pt x="39" y="109"/>
                  <a:pt x="39" y="109"/>
                  <a:pt x="39" y="109"/>
                </a:cubicBezTo>
                <a:cubicBezTo>
                  <a:pt x="40" y="116"/>
                  <a:pt x="45" y="121"/>
                  <a:pt x="52" y="121"/>
                </a:cubicBezTo>
                <a:cubicBezTo>
                  <a:pt x="60" y="121"/>
                  <a:pt x="66" y="115"/>
                  <a:pt x="66" y="107"/>
                </a:cubicBezTo>
                <a:cubicBezTo>
                  <a:pt x="66" y="106"/>
                  <a:pt x="66" y="105"/>
                  <a:pt x="66" y="104"/>
                </a:cubicBezTo>
                <a:cubicBezTo>
                  <a:pt x="68" y="103"/>
                  <a:pt x="69" y="102"/>
                  <a:pt x="71" y="101"/>
                </a:cubicBezTo>
                <a:cubicBezTo>
                  <a:pt x="73" y="101"/>
                  <a:pt x="75" y="102"/>
                  <a:pt x="77" y="102"/>
                </a:cubicBezTo>
                <a:cubicBezTo>
                  <a:pt x="78" y="102"/>
                  <a:pt x="78" y="102"/>
                  <a:pt x="78" y="102"/>
                </a:cubicBezTo>
                <a:cubicBezTo>
                  <a:pt x="78" y="102"/>
                  <a:pt x="78" y="102"/>
                  <a:pt x="78" y="102"/>
                </a:cubicBezTo>
                <a:cubicBezTo>
                  <a:pt x="86" y="102"/>
                  <a:pt x="92" y="96"/>
                  <a:pt x="92" y="88"/>
                </a:cubicBezTo>
                <a:cubicBezTo>
                  <a:pt x="92" y="83"/>
                  <a:pt x="90" y="79"/>
                  <a:pt x="85" y="76"/>
                </a:cubicBezTo>
                <a:cubicBezTo>
                  <a:pt x="86" y="76"/>
                  <a:pt x="87" y="75"/>
                  <a:pt x="87" y="74"/>
                </a:cubicBezTo>
                <a:cubicBezTo>
                  <a:pt x="89" y="75"/>
                  <a:pt x="91" y="76"/>
                  <a:pt x="94" y="76"/>
                </a:cubicBezTo>
                <a:cubicBezTo>
                  <a:pt x="98" y="76"/>
                  <a:pt x="101" y="74"/>
                  <a:pt x="104" y="72"/>
                </a:cubicBezTo>
                <a:cubicBezTo>
                  <a:pt x="106" y="74"/>
                  <a:pt x="109" y="76"/>
                  <a:pt x="113" y="76"/>
                </a:cubicBezTo>
                <a:cubicBezTo>
                  <a:pt x="121" y="76"/>
                  <a:pt x="127" y="70"/>
                  <a:pt x="127" y="62"/>
                </a:cubicBezTo>
                <a:cubicBezTo>
                  <a:pt x="127" y="58"/>
                  <a:pt x="125" y="54"/>
                  <a:pt x="122" y="52"/>
                </a:cubicBezTo>
                <a:cubicBezTo>
                  <a:pt x="122" y="52"/>
                  <a:pt x="123" y="52"/>
                  <a:pt x="123" y="52"/>
                </a:cubicBezTo>
                <a:cubicBezTo>
                  <a:pt x="131" y="52"/>
                  <a:pt x="137" y="45"/>
                  <a:pt x="137" y="38"/>
                </a:cubicBezTo>
                <a:cubicBezTo>
                  <a:pt x="137" y="34"/>
                  <a:pt x="136" y="31"/>
                  <a:pt x="133" y="28"/>
                </a:cubicBezTo>
                <a:cubicBezTo>
                  <a:pt x="136" y="26"/>
                  <a:pt x="137" y="22"/>
                  <a:pt x="137" y="19"/>
                </a:cubicBezTo>
                <a:close/>
              </a:path>
            </a:pathLst>
          </a:custGeom>
          <a:solidFill>
            <a:srgbClr val="FFCF4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2" name="Freeform 17"/>
          <p:cNvSpPr>
            <a:spLocks/>
          </p:cNvSpPr>
          <p:nvPr userDrawn="1"/>
        </p:nvSpPr>
        <p:spPr bwMode="auto">
          <a:xfrm>
            <a:off x="6611939" y="2447925"/>
            <a:ext cx="349250" cy="260350"/>
          </a:xfrm>
          <a:custGeom>
            <a:avLst/>
            <a:gdLst>
              <a:gd name="T0" fmla="*/ 0 w 137"/>
              <a:gd name="T1" fmla="*/ 2147483646 h 121"/>
              <a:gd name="T2" fmla="*/ 2147483646 w 137"/>
              <a:gd name="T3" fmla="*/ 2147483646 h 121"/>
              <a:gd name="T4" fmla="*/ 2147483646 w 137"/>
              <a:gd name="T5" fmla="*/ 2147483646 h 121"/>
              <a:gd name="T6" fmla="*/ 2147483646 w 137"/>
              <a:gd name="T7" fmla="*/ 2147483646 h 121"/>
              <a:gd name="T8" fmla="*/ 2147483646 w 137"/>
              <a:gd name="T9" fmla="*/ 2147483646 h 121"/>
              <a:gd name="T10" fmla="*/ 2147483646 w 137"/>
              <a:gd name="T11" fmla="*/ 2147483646 h 121"/>
              <a:gd name="T12" fmla="*/ 2147483646 w 137"/>
              <a:gd name="T13" fmla="*/ 0 h 121"/>
              <a:gd name="T14" fmla="*/ 2147483646 w 137"/>
              <a:gd name="T15" fmla="*/ 2147483646 h 121"/>
              <a:gd name="T16" fmla="*/ 2147483646 w 137"/>
              <a:gd name="T17" fmla="*/ 0 h 121"/>
              <a:gd name="T18" fmla="*/ 2147483646 w 137"/>
              <a:gd name="T19" fmla="*/ 2147483646 h 121"/>
              <a:gd name="T20" fmla="*/ 2147483646 w 137"/>
              <a:gd name="T21" fmla="*/ 2147483646 h 121"/>
              <a:gd name="T22" fmla="*/ 2147483646 w 137"/>
              <a:gd name="T23" fmla="*/ 2147483646 h 121"/>
              <a:gd name="T24" fmla="*/ 2147483646 w 137"/>
              <a:gd name="T25" fmla="*/ 2147483646 h 121"/>
              <a:gd name="T26" fmla="*/ 2147483646 w 137"/>
              <a:gd name="T27" fmla="*/ 2147483646 h 121"/>
              <a:gd name="T28" fmla="*/ 2147483646 w 137"/>
              <a:gd name="T29" fmla="*/ 2147483646 h 121"/>
              <a:gd name="T30" fmla="*/ 2147483646 w 137"/>
              <a:gd name="T31" fmla="*/ 2147483646 h 121"/>
              <a:gd name="T32" fmla="*/ 2147483646 w 137"/>
              <a:gd name="T33" fmla="*/ 2147483646 h 121"/>
              <a:gd name="T34" fmla="*/ 2147483646 w 137"/>
              <a:gd name="T35" fmla="*/ 2147483646 h 121"/>
              <a:gd name="T36" fmla="*/ 2147483646 w 137"/>
              <a:gd name="T37" fmla="*/ 2147483646 h 121"/>
              <a:gd name="T38" fmla="*/ 2147483646 w 137"/>
              <a:gd name="T39" fmla="*/ 2147483646 h 121"/>
              <a:gd name="T40" fmla="*/ 2147483646 w 137"/>
              <a:gd name="T41" fmla="*/ 2147483646 h 121"/>
              <a:gd name="T42" fmla="*/ 2147483646 w 137"/>
              <a:gd name="T43" fmla="*/ 2147483646 h 121"/>
              <a:gd name="T44" fmla="*/ 2147483646 w 137"/>
              <a:gd name="T45" fmla="*/ 2147483646 h 121"/>
              <a:gd name="T46" fmla="*/ 2147483646 w 137"/>
              <a:gd name="T47" fmla="*/ 2147483646 h 121"/>
              <a:gd name="T48" fmla="*/ 2147483646 w 137"/>
              <a:gd name="T49" fmla="*/ 2147483646 h 121"/>
              <a:gd name="T50" fmla="*/ 2147483646 w 137"/>
              <a:gd name="T51" fmla="*/ 2147483646 h 121"/>
              <a:gd name="T52" fmla="*/ 2147483646 w 137"/>
              <a:gd name="T53" fmla="*/ 2147483646 h 121"/>
              <a:gd name="T54" fmla="*/ 2147483646 w 137"/>
              <a:gd name="T55" fmla="*/ 2147483646 h 121"/>
              <a:gd name="T56" fmla="*/ 2147483646 w 137"/>
              <a:gd name="T57" fmla="*/ 2147483646 h 121"/>
              <a:gd name="T58" fmla="*/ 2147483646 w 137"/>
              <a:gd name="T59" fmla="*/ 2147483646 h 121"/>
              <a:gd name="T60" fmla="*/ 2147483646 w 137"/>
              <a:gd name="T61" fmla="*/ 2147483646 h 121"/>
              <a:gd name="T62" fmla="*/ 2147483646 w 137"/>
              <a:gd name="T63" fmla="*/ 2147483646 h 121"/>
              <a:gd name="T64" fmla="*/ 2147483646 w 137"/>
              <a:gd name="T65" fmla="*/ 2147483646 h 121"/>
              <a:gd name="T66" fmla="*/ 2147483646 w 137"/>
              <a:gd name="T67" fmla="*/ 2147483646 h 121"/>
              <a:gd name="T68" fmla="*/ 2147483646 w 137"/>
              <a:gd name="T69" fmla="*/ 2147483646 h 121"/>
              <a:gd name="T70" fmla="*/ 2147483646 w 137"/>
              <a:gd name="T71" fmla="*/ 2147483646 h 121"/>
              <a:gd name="T72" fmla="*/ 2147483646 w 137"/>
              <a:gd name="T73" fmla="*/ 2147483646 h 121"/>
              <a:gd name="T74" fmla="*/ 2147483646 w 137"/>
              <a:gd name="T75" fmla="*/ 2147483646 h 121"/>
              <a:gd name="T76" fmla="*/ 2147483646 w 137"/>
              <a:gd name="T77" fmla="*/ 2147483646 h 121"/>
              <a:gd name="T78" fmla="*/ 2147483646 w 137"/>
              <a:gd name="T79" fmla="*/ 2147483646 h 121"/>
              <a:gd name="T80" fmla="*/ 2147483646 w 137"/>
              <a:gd name="T81" fmla="*/ 2147483646 h 121"/>
              <a:gd name="T82" fmla="*/ 2147483646 w 137"/>
              <a:gd name="T83" fmla="*/ 2147483646 h 121"/>
              <a:gd name="T84" fmla="*/ 2147483646 w 137"/>
              <a:gd name="T85" fmla="*/ 2147483646 h 121"/>
              <a:gd name="T86" fmla="*/ 0 w 137"/>
              <a:gd name="T87" fmla="*/ 2147483646 h 121"/>
              <a:gd name="T88" fmla="*/ 2147483646 w 137"/>
              <a:gd name="T89" fmla="*/ 2147483646 h 121"/>
              <a:gd name="T90" fmla="*/ 0 w 137"/>
              <a:gd name="T91" fmla="*/ 2147483646 h 1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37" h="121">
                <a:moveTo>
                  <a:pt x="0" y="19"/>
                </a:moveTo>
                <a:cubicBezTo>
                  <a:pt x="0" y="12"/>
                  <a:pt x="6" y="5"/>
                  <a:pt x="14" y="5"/>
                </a:cubicBezTo>
                <a:cubicBezTo>
                  <a:pt x="21" y="5"/>
                  <a:pt x="27" y="11"/>
                  <a:pt x="28" y="17"/>
                </a:cubicBezTo>
                <a:cubicBezTo>
                  <a:pt x="28" y="17"/>
                  <a:pt x="28" y="17"/>
                  <a:pt x="28" y="17"/>
                </a:cubicBezTo>
                <a:cubicBezTo>
                  <a:pt x="30" y="11"/>
                  <a:pt x="35" y="7"/>
                  <a:pt x="42" y="7"/>
                </a:cubicBezTo>
                <a:cubicBezTo>
                  <a:pt x="44" y="7"/>
                  <a:pt x="46" y="8"/>
                  <a:pt x="48" y="9"/>
                </a:cubicBezTo>
                <a:cubicBezTo>
                  <a:pt x="50" y="4"/>
                  <a:pt x="54" y="0"/>
                  <a:pt x="60" y="0"/>
                </a:cubicBezTo>
                <a:cubicBezTo>
                  <a:pt x="63" y="0"/>
                  <a:pt x="65" y="1"/>
                  <a:pt x="67" y="2"/>
                </a:cubicBezTo>
                <a:cubicBezTo>
                  <a:pt x="69" y="1"/>
                  <a:pt x="72" y="0"/>
                  <a:pt x="75" y="0"/>
                </a:cubicBezTo>
                <a:cubicBezTo>
                  <a:pt x="80" y="0"/>
                  <a:pt x="85" y="4"/>
                  <a:pt x="87" y="9"/>
                </a:cubicBezTo>
                <a:cubicBezTo>
                  <a:pt x="94" y="10"/>
                  <a:pt x="99" y="16"/>
                  <a:pt x="99" y="23"/>
                </a:cubicBezTo>
                <a:cubicBezTo>
                  <a:pt x="99" y="23"/>
                  <a:pt x="99" y="24"/>
                  <a:pt x="99" y="24"/>
                </a:cubicBezTo>
                <a:cubicBezTo>
                  <a:pt x="99" y="24"/>
                  <a:pt x="99" y="24"/>
                  <a:pt x="99" y="24"/>
                </a:cubicBezTo>
                <a:cubicBezTo>
                  <a:pt x="99" y="23"/>
                  <a:pt x="99" y="22"/>
                  <a:pt x="99" y="21"/>
                </a:cubicBezTo>
                <a:cubicBezTo>
                  <a:pt x="99" y="13"/>
                  <a:pt x="105" y="7"/>
                  <a:pt x="113" y="7"/>
                </a:cubicBezTo>
                <a:cubicBezTo>
                  <a:pt x="119" y="7"/>
                  <a:pt x="124" y="11"/>
                  <a:pt x="126" y="16"/>
                </a:cubicBezTo>
                <a:cubicBezTo>
                  <a:pt x="132" y="17"/>
                  <a:pt x="137" y="23"/>
                  <a:pt x="137" y="30"/>
                </a:cubicBezTo>
                <a:cubicBezTo>
                  <a:pt x="137" y="35"/>
                  <a:pt x="134" y="39"/>
                  <a:pt x="130" y="41"/>
                </a:cubicBezTo>
                <a:cubicBezTo>
                  <a:pt x="132" y="44"/>
                  <a:pt x="133" y="47"/>
                  <a:pt x="133" y="50"/>
                </a:cubicBezTo>
                <a:cubicBezTo>
                  <a:pt x="133" y="58"/>
                  <a:pt x="127" y="64"/>
                  <a:pt x="120" y="64"/>
                </a:cubicBezTo>
                <a:cubicBezTo>
                  <a:pt x="119" y="64"/>
                  <a:pt x="119" y="64"/>
                  <a:pt x="119" y="64"/>
                </a:cubicBezTo>
                <a:cubicBezTo>
                  <a:pt x="119" y="68"/>
                  <a:pt x="117" y="71"/>
                  <a:pt x="114" y="73"/>
                </a:cubicBezTo>
                <a:cubicBezTo>
                  <a:pt x="114" y="74"/>
                  <a:pt x="114" y="74"/>
                  <a:pt x="114" y="75"/>
                </a:cubicBezTo>
                <a:cubicBezTo>
                  <a:pt x="114" y="79"/>
                  <a:pt x="112" y="83"/>
                  <a:pt x="109" y="86"/>
                </a:cubicBezTo>
                <a:cubicBezTo>
                  <a:pt x="111" y="88"/>
                  <a:pt x="113" y="92"/>
                  <a:pt x="113" y="95"/>
                </a:cubicBezTo>
                <a:cubicBezTo>
                  <a:pt x="113" y="103"/>
                  <a:pt x="106" y="109"/>
                  <a:pt x="99" y="109"/>
                </a:cubicBezTo>
                <a:cubicBezTo>
                  <a:pt x="99" y="109"/>
                  <a:pt x="99" y="109"/>
                  <a:pt x="99" y="109"/>
                </a:cubicBezTo>
                <a:cubicBezTo>
                  <a:pt x="98" y="116"/>
                  <a:pt x="92" y="121"/>
                  <a:pt x="85" y="121"/>
                </a:cubicBezTo>
                <a:cubicBezTo>
                  <a:pt x="77" y="121"/>
                  <a:pt x="71" y="115"/>
                  <a:pt x="71" y="108"/>
                </a:cubicBezTo>
                <a:cubicBezTo>
                  <a:pt x="71" y="106"/>
                  <a:pt x="71" y="105"/>
                  <a:pt x="71" y="104"/>
                </a:cubicBezTo>
                <a:cubicBezTo>
                  <a:pt x="70" y="103"/>
                  <a:pt x="68" y="102"/>
                  <a:pt x="67" y="101"/>
                </a:cubicBezTo>
                <a:cubicBezTo>
                  <a:pt x="65" y="102"/>
                  <a:pt x="63" y="102"/>
                  <a:pt x="61" y="102"/>
                </a:cubicBezTo>
                <a:cubicBezTo>
                  <a:pt x="60" y="102"/>
                  <a:pt x="60" y="102"/>
                  <a:pt x="60" y="102"/>
                </a:cubicBezTo>
                <a:cubicBezTo>
                  <a:pt x="59" y="102"/>
                  <a:pt x="59" y="102"/>
                  <a:pt x="59" y="102"/>
                </a:cubicBezTo>
                <a:cubicBezTo>
                  <a:pt x="51" y="102"/>
                  <a:pt x="45" y="96"/>
                  <a:pt x="45" y="89"/>
                </a:cubicBezTo>
                <a:cubicBezTo>
                  <a:pt x="45" y="83"/>
                  <a:pt x="48" y="79"/>
                  <a:pt x="52" y="77"/>
                </a:cubicBezTo>
                <a:cubicBezTo>
                  <a:pt x="51" y="76"/>
                  <a:pt x="51" y="75"/>
                  <a:pt x="50" y="74"/>
                </a:cubicBezTo>
                <a:cubicBezTo>
                  <a:pt x="48" y="76"/>
                  <a:pt x="46" y="76"/>
                  <a:pt x="43" y="76"/>
                </a:cubicBezTo>
                <a:cubicBezTo>
                  <a:pt x="40" y="76"/>
                  <a:pt x="36" y="75"/>
                  <a:pt x="34" y="73"/>
                </a:cubicBezTo>
                <a:cubicBezTo>
                  <a:pt x="31" y="75"/>
                  <a:pt x="28" y="76"/>
                  <a:pt x="24" y="76"/>
                </a:cubicBezTo>
                <a:cubicBezTo>
                  <a:pt x="17" y="76"/>
                  <a:pt x="10" y="70"/>
                  <a:pt x="10" y="63"/>
                </a:cubicBezTo>
                <a:cubicBezTo>
                  <a:pt x="10" y="58"/>
                  <a:pt x="12" y="55"/>
                  <a:pt x="15" y="52"/>
                </a:cubicBezTo>
                <a:cubicBezTo>
                  <a:pt x="15" y="52"/>
                  <a:pt x="14" y="52"/>
                  <a:pt x="14" y="52"/>
                </a:cubicBezTo>
                <a:cubicBezTo>
                  <a:pt x="6" y="52"/>
                  <a:pt x="0" y="46"/>
                  <a:pt x="0" y="38"/>
                </a:cubicBezTo>
                <a:cubicBezTo>
                  <a:pt x="0" y="35"/>
                  <a:pt x="1" y="31"/>
                  <a:pt x="4" y="29"/>
                </a:cubicBezTo>
                <a:cubicBezTo>
                  <a:pt x="1" y="26"/>
                  <a:pt x="0" y="23"/>
                  <a:pt x="0" y="19"/>
                </a:cubicBezTo>
                <a:close/>
              </a:path>
            </a:pathLst>
          </a:custGeom>
          <a:solidFill>
            <a:srgbClr val="FFCF4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3" name="Freeform 18"/>
          <p:cNvSpPr>
            <a:spLocks/>
          </p:cNvSpPr>
          <p:nvPr userDrawn="1"/>
        </p:nvSpPr>
        <p:spPr bwMode="auto">
          <a:xfrm>
            <a:off x="6121401" y="2589215"/>
            <a:ext cx="176213" cy="52387"/>
          </a:xfrm>
          <a:custGeom>
            <a:avLst/>
            <a:gdLst>
              <a:gd name="T0" fmla="*/ 2147483646 w 69"/>
              <a:gd name="T1" fmla="*/ 2147483646 h 24"/>
              <a:gd name="T2" fmla="*/ 2147483646 w 69"/>
              <a:gd name="T3" fmla="*/ 2147483646 h 24"/>
              <a:gd name="T4" fmla="*/ 2147483646 w 69"/>
              <a:gd name="T5" fmla="*/ 2147483646 h 24"/>
              <a:gd name="T6" fmla="*/ 2147483646 w 69"/>
              <a:gd name="T7" fmla="*/ 2147483646 h 24"/>
              <a:gd name="T8" fmla="*/ 2147483646 w 69"/>
              <a:gd name="T9" fmla="*/ 2147483646 h 24"/>
              <a:gd name="T10" fmla="*/ 2147483646 w 69"/>
              <a:gd name="T11" fmla="*/ 0 h 24"/>
              <a:gd name="T12" fmla="*/ 2147483646 w 69"/>
              <a:gd name="T13" fmla="*/ 2147483646 h 24"/>
              <a:gd name="T14" fmla="*/ 2147483646 w 69"/>
              <a:gd name="T15" fmla="*/ 2147483646 h 24"/>
              <a:gd name="T16" fmla="*/ 2147483646 w 69"/>
              <a:gd name="T17" fmla="*/ 2147483646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 h="24">
                <a:moveTo>
                  <a:pt x="2" y="9"/>
                </a:moveTo>
                <a:cubicBezTo>
                  <a:pt x="11" y="6"/>
                  <a:pt x="21" y="3"/>
                  <a:pt x="32" y="3"/>
                </a:cubicBezTo>
                <a:cubicBezTo>
                  <a:pt x="45" y="3"/>
                  <a:pt x="58" y="7"/>
                  <a:pt x="66" y="23"/>
                </a:cubicBezTo>
                <a:cubicBezTo>
                  <a:pt x="67" y="24"/>
                  <a:pt x="67" y="24"/>
                  <a:pt x="68" y="24"/>
                </a:cubicBezTo>
                <a:cubicBezTo>
                  <a:pt x="69" y="23"/>
                  <a:pt x="69" y="22"/>
                  <a:pt x="69" y="22"/>
                </a:cubicBezTo>
                <a:cubicBezTo>
                  <a:pt x="59" y="5"/>
                  <a:pt x="45" y="0"/>
                  <a:pt x="32" y="0"/>
                </a:cubicBezTo>
                <a:cubicBezTo>
                  <a:pt x="21" y="0"/>
                  <a:pt x="10" y="3"/>
                  <a:pt x="1" y="7"/>
                </a:cubicBezTo>
                <a:cubicBezTo>
                  <a:pt x="1" y="7"/>
                  <a:pt x="0" y="8"/>
                  <a:pt x="1" y="9"/>
                </a:cubicBezTo>
                <a:cubicBezTo>
                  <a:pt x="1" y="9"/>
                  <a:pt x="2" y="10"/>
                  <a:pt x="2" y="9"/>
                </a:cubicBezTo>
                <a:close/>
              </a:path>
            </a:pathLst>
          </a:custGeom>
          <a:solidFill>
            <a:srgbClr val="1D1D1B"/>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4" name="Freeform 19"/>
          <p:cNvSpPr>
            <a:spLocks/>
          </p:cNvSpPr>
          <p:nvPr userDrawn="1"/>
        </p:nvSpPr>
        <p:spPr bwMode="auto">
          <a:xfrm>
            <a:off x="5715000" y="2589215"/>
            <a:ext cx="174625" cy="52387"/>
          </a:xfrm>
          <a:custGeom>
            <a:avLst/>
            <a:gdLst>
              <a:gd name="T0" fmla="*/ 2147483646 w 68"/>
              <a:gd name="T1" fmla="*/ 2147483646 h 24"/>
              <a:gd name="T2" fmla="*/ 2147483646 w 68"/>
              <a:gd name="T3" fmla="*/ 0 h 24"/>
              <a:gd name="T4" fmla="*/ 0 w 68"/>
              <a:gd name="T5" fmla="*/ 2147483646 h 24"/>
              <a:gd name="T6" fmla="*/ 2147483646 w 68"/>
              <a:gd name="T7" fmla="*/ 2147483646 h 24"/>
              <a:gd name="T8" fmla="*/ 2147483646 w 68"/>
              <a:gd name="T9" fmla="*/ 2147483646 h 24"/>
              <a:gd name="T10" fmla="*/ 2147483646 w 68"/>
              <a:gd name="T11" fmla="*/ 2147483646 h 24"/>
              <a:gd name="T12" fmla="*/ 2147483646 w 68"/>
              <a:gd name="T13" fmla="*/ 2147483646 h 24"/>
              <a:gd name="T14" fmla="*/ 2147483646 w 68"/>
              <a:gd name="T15" fmla="*/ 2147483646 h 24"/>
              <a:gd name="T16" fmla="*/ 2147483646 w 68"/>
              <a:gd name="T17" fmla="*/ 2147483646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24">
                <a:moveTo>
                  <a:pt x="67" y="7"/>
                </a:moveTo>
                <a:cubicBezTo>
                  <a:pt x="59" y="3"/>
                  <a:pt x="48" y="0"/>
                  <a:pt x="37" y="0"/>
                </a:cubicBezTo>
                <a:cubicBezTo>
                  <a:pt x="23" y="0"/>
                  <a:pt x="9" y="5"/>
                  <a:pt x="0" y="22"/>
                </a:cubicBezTo>
                <a:cubicBezTo>
                  <a:pt x="0" y="22"/>
                  <a:pt x="0" y="23"/>
                  <a:pt x="1" y="24"/>
                </a:cubicBezTo>
                <a:cubicBezTo>
                  <a:pt x="1" y="24"/>
                  <a:pt x="2" y="24"/>
                  <a:pt x="3" y="23"/>
                </a:cubicBezTo>
                <a:cubicBezTo>
                  <a:pt x="11" y="7"/>
                  <a:pt x="24" y="3"/>
                  <a:pt x="37" y="3"/>
                </a:cubicBezTo>
                <a:cubicBezTo>
                  <a:pt x="47" y="3"/>
                  <a:pt x="58" y="6"/>
                  <a:pt x="66" y="9"/>
                </a:cubicBezTo>
                <a:cubicBezTo>
                  <a:pt x="67" y="10"/>
                  <a:pt x="68" y="9"/>
                  <a:pt x="68" y="9"/>
                </a:cubicBezTo>
                <a:cubicBezTo>
                  <a:pt x="68" y="8"/>
                  <a:pt x="68" y="7"/>
                  <a:pt x="67" y="7"/>
                </a:cubicBezTo>
                <a:close/>
              </a:path>
            </a:pathLst>
          </a:custGeom>
          <a:solidFill>
            <a:srgbClr val="1D1D1B"/>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5" name="Freeform 20"/>
          <p:cNvSpPr>
            <a:spLocks/>
          </p:cNvSpPr>
          <p:nvPr userDrawn="1"/>
        </p:nvSpPr>
        <p:spPr bwMode="auto">
          <a:xfrm>
            <a:off x="5865814" y="2697163"/>
            <a:ext cx="296862" cy="330200"/>
          </a:xfrm>
          <a:custGeom>
            <a:avLst/>
            <a:gdLst>
              <a:gd name="T0" fmla="*/ 0 w 116"/>
              <a:gd name="T1" fmla="*/ 2147483646 h 154"/>
              <a:gd name="T2" fmla="*/ 2147483646 w 116"/>
              <a:gd name="T3" fmla="*/ 2147483646 h 154"/>
              <a:gd name="T4" fmla="*/ 0 w 116"/>
              <a:gd name="T5" fmla="*/ 2147483646 h 154"/>
              <a:gd name="T6" fmla="*/ 0 60000 65536"/>
              <a:gd name="T7" fmla="*/ 0 60000 65536"/>
              <a:gd name="T8" fmla="*/ 0 60000 65536"/>
            </a:gdLst>
            <a:ahLst/>
            <a:cxnLst>
              <a:cxn ang="T6">
                <a:pos x="T0" y="T1"/>
              </a:cxn>
              <a:cxn ang="T7">
                <a:pos x="T2" y="T3"/>
              </a:cxn>
              <a:cxn ang="T8">
                <a:pos x="T4" y="T5"/>
              </a:cxn>
            </a:cxnLst>
            <a:rect l="0" t="0" r="r" b="b"/>
            <a:pathLst>
              <a:path w="116" h="154">
                <a:moveTo>
                  <a:pt x="0" y="28"/>
                </a:moveTo>
                <a:cubicBezTo>
                  <a:pt x="19" y="4"/>
                  <a:pt x="88" y="0"/>
                  <a:pt x="113" y="28"/>
                </a:cubicBezTo>
                <a:cubicBezTo>
                  <a:pt x="116" y="108"/>
                  <a:pt x="21" y="154"/>
                  <a:pt x="0" y="28"/>
                </a:cubicBezTo>
                <a:close/>
              </a:path>
            </a:pathLst>
          </a:custGeom>
          <a:solidFill>
            <a:srgbClr val="000000"/>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6" name="Freeform 21"/>
          <p:cNvSpPr>
            <a:spLocks/>
          </p:cNvSpPr>
          <p:nvPr userDrawn="1"/>
        </p:nvSpPr>
        <p:spPr bwMode="auto">
          <a:xfrm>
            <a:off x="5978525" y="2617788"/>
            <a:ext cx="46038" cy="36512"/>
          </a:xfrm>
          <a:custGeom>
            <a:avLst/>
            <a:gdLst>
              <a:gd name="T0" fmla="*/ 2147483646 w 18"/>
              <a:gd name="T1" fmla="*/ 2147483646 h 17"/>
              <a:gd name="T2" fmla="*/ 2147483646 w 18"/>
              <a:gd name="T3" fmla="*/ 2147483646 h 17"/>
              <a:gd name="T4" fmla="*/ 2147483646 w 18"/>
              <a:gd name="T5" fmla="*/ 2147483646 h 17"/>
              <a:gd name="T6" fmla="*/ 2147483646 w 18"/>
              <a:gd name="T7" fmla="*/ 2147483646 h 17"/>
              <a:gd name="T8" fmla="*/ 2147483646 w 18"/>
              <a:gd name="T9" fmla="*/ 2147483646 h 17"/>
              <a:gd name="T10" fmla="*/ 2147483646 w 18"/>
              <a:gd name="T11" fmla="*/ 2147483646 h 17"/>
              <a:gd name="T12" fmla="*/ 2147483646 w 18"/>
              <a:gd name="T13" fmla="*/ 2147483646 h 17"/>
              <a:gd name="T14" fmla="*/ 2147483646 w 18"/>
              <a:gd name="T15" fmla="*/ 2147483646 h 17"/>
              <a:gd name="T16" fmla="*/ 2147483646 w 18"/>
              <a:gd name="T17" fmla="*/ 2147483646 h 17"/>
              <a:gd name="T18" fmla="*/ 2147483646 w 18"/>
              <a:gd name="T19" fmla="*/ 2147483646 h 17"/>
              <a:gd name="T20" fmla="*/ 2147483646 w 18"/>
              <a:gd name="T21" fmla="*/ 2147483646 h 17"/>
              <a:gd name="T22" fmla="*/ 2147483646 w 18"/>
              <a:gd name="T23" fmla="*/ 0 h 17"/>
              <a:gd name="T24" fmla="*/ 2147483646 w 18"/>
              <a:gd name="T25" fmla="*/ 2147483646 h 17"/>
              <a:gd name="T26" fmla="*/ 0 w 18"/>
              <a:gd name="T27" fmla="*/ 2147483646 h 17"/>
              <a:gd name="T28" fmla="*/ 2147483646 w 18"/>
              <a:gd name="T29" fmla="*/ 2147483646 h 17"/>
              <a:gd name="T30" fmla="*/ 2147483646 w 18"/>
              <a:gd name="T31" fmla="*/ 2147483646 h 17"/>
              <a:gd name="T32" fmla="*/ 2147483646 w 18"/>
              <a:gd name="T33" fmla="*/ 2147483646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3" y="14"/>
                </a:moveTo>
                <a:cubicBezTo>
                  <a:pt x="3" y="12"/>
                  <a:pt x="3" y="11"/>
                  <a:pt x="3" y="10"/>
                </a:cubicBezTo>
                <a:cubicBezTo>
                  <a:pt x="3" y="7"/>
                  <a:pt x="4" y="5"/>
                  <a:pt x="5" y="4"/>
                </a:cubicBezTo>
                <a:cubicBezTo>
                  <a:pt x="6" y="3"/>
                  <a:pt x="7" y="2"/>
                  <a:pt x="9" y="2"/>
                </a:cubicBezTo>
                <a:cubicBezTo>
                  <a:pt x="11" y="2"/>
                  <a:pt x="12" y="3"/>
                  <a:pt x="13" y="4"/>
                </a:cubicBezTo>
                <a:cubicBezTo>
                  <a:pt x="15" y="5"/>
                  <a:pt x="16" y="7"/>
                  <a:pt x="16" y="9"/>
                </a:cubicBezTo>
                <a:cubicBezTo>
                  <a:pt x="16" y="11"/>
                  <a:pt x="15" y="13"/>
                  <a:pt x="14" y="15"/>
                </a:cubicBezTo>
                <a:cubicBezTo>
                  <a:pt x="13" y="16"/>
                  <a:pt x="14" y="17"/>
                  <a:pt x="14" y="17"/>
                </a:cubicBezTo>
                <a:cubicBezTo>
                  <a:pt x="15" y="17"/>
                  <a:pt x="16" y="17"/>
                  <a:pt x="16" y="16"/>
                </a:cubicBezTo>
                <a:cubicBezTo>
                  <a:pt x="17" y="14"/>
                  <a:pt x="18" y="11"/>
                  <a:pt x="18" y="9"/>
                </a:cubicBezTo>
                <a:cubicBezTo>
                  <a:pt x="18" y="6"/>
                  <a:pt x="17" y="4"/>
                  <a:pt x="15" y="2"/>
                </a:cubicBezTo>
                <a:cubicBezTo>
                  <a:pt x="14" y="0"/>
                  <a:pt x="11" y="0"/>
                  <a:pt x="9" y="0"/>
                </a:cubicBezTo>
                <a:cubicBezTo>
                  <a:pt x="7" y="0"/>
                  <a:pt x="5" y="0"/>
                  <a:pt x="3" y="2"/>
                </a:cubicBezTo>
                <a:cubicBezTo>
                  <a:pt x="1" y="4"/>
                  <a:pt x="0" y="6"/>
                  <a:pt x="0" y="10"/>
                </a:cubicBezTo>
                <a:cubicBezTo>
                  <a:pt x="0" y="11"/>
                  <a:pt x="0" y="13"/>
                  <a:pt x="1" y="15"/>
                </a:cubicBezTo>
                <a:cubicBezTo>
                  <a:pt x="1" y="15"/>
                  <a:pt x="2" y="16"/>
                  <a:pt x="2" y="15"/>
                </a:cubicBezTo>
                <a:cubicBezTo>
                  <a:pt x="3" y="15"/>
                  <a:pt x="4" y="15"/>
                  <a:pt x="3" y="14"/>
                </a:cubicBezTo>
                <a:close/>
              </a:path>
            </a:pathLst>
          </a:custGeom>
          <a:solidFill>
            <a:srgbClr val="1D1D1B"/>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7" name="Freeform 22"/>
          <p:cNvSpPr>
            <a:spLocks/>
          </p:cNvSpPr>
          <p:nvPr userDrawn="1"/>
        </p:nvSpPr>
        <p:spPr bwMode="auto">
          <a:xfrm>
            <a:off x="5654676" y="3630613"/>
            <a:ext cx="244475" cy="587375"/>
          </a:xfrm>
          <a:custGeom>
            <a:avLst/>
            <a:gdLst>
              <a:gd name="T0" fmla="*/ 2147483646 w 96"/>
              <a:gd name="T1" fmla="*/ 0 h 274"/>
              <a:gd name="T2" fmla="*/ 2147483646 w 96"/>
              <a:gd name="T3" fmla="*/ 2147483646 h 274"/>
              <a:gd name="T4" fmla="*/ 2147483646 w 96"/>
              <a:gd name="T5" fmla="*/ 2147483646 h 274"/>
              <a:gd name="T6" fmla="*/ 2147483646 w 96"/>
              <a:gd name="T7" fmla="*/ 2147483646 h 274"/>
              <a:gd name="T8" fmla="*/ 2147483646 w 96"/>
              <a:gd name="T9" fmla="*/ 0 h 2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 h="274">
                <a:moveTo>
                  <a:pt x="52" y="0"/>
                </a:moveTo>
                <a:cubicBezTo>
                  <a:pt x="7" y="211"/>
                  <a:pt x="7" y="211"/>
                  <a:pt x="7" y="211"/>
                </a:cubicBezTo>
                <a:cubicBezTo>
                  <a:pt x="0" y="232"/>
                  <a:pt x="54" y="274"/>
                  <a:pt x="75" y="216"/>
                </a:cubicBezTo>
                <a:cubicBezTo>
                  <a:pt x="96" y="16"/>
                  <a:pt x="96" y="16"/>
                  <a:pt x="96" y="16"/>
                </a:cubicBezTo>
                <a:lnTo>
                  <a:pt x="52" y="0"/>
                </a:lnTo>
                <a:close/>
              </a:path>
            </a:pathLst>
          </a:custGeom>
          <a:solidFill>
            <a:srgbClr val="FED5AE"/>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8" name="Freeform 23"/>
          <p:cNvSpPr>
            <a:spLocks/>
          </p:cNvSpPr>
          <p:nvPr userDrawn="1"/>
        </p:nvSpPr>
        <p:spPr bwMode="auto">
          <a:xfrm>
            <a:off x="5630864" y="3028952"/>
            <a:ext cx="782637" cy="815975"/>
          </a:xfrm>
          <a:custGeom>
            <a:avLst/>
            <a:gdLst>
              <a:gd name="T0" fmla="*/ 2147483646 w 306"/>
              <a:gd name="T1" fmla="*/ 2147483646 h 381"/>
              <a:gd name="T2" fmla="*/ 2147483646 w 306"/>
              <a:gd name="T3" fmla="*/ 2147483646 h 381"/>
              <a:gd name="T4" fmla="*/ 2147483646 w 306"/>
              <a:gd name="T5" fmla="*/ 2147483646 h 381"/>
              <a:gd name="T6" fmla="*/ 2147483646 w 306"/>
              <a:gd name="T7" fmla="*/ 0 h 381"/>
              <a:gd name="T8" fmla="*/ 2147483646 w 306"/>
              <a:gd name="T9" fmla="*/ 2147483646 h 381"/>
              <a:gd name="T10" fmla="*/ 2147483646 w 306"/>
              <a:gd name="T11" fmla="*/ 2147483646 h 381"/>
              <a:gd name="T12" fmla="*/ 2147483646 w 306"/>
              <a:gd name="T13" fmla="*/ 2147483646 h 381"/>
              <a:gd name="T14" fmla="*/ 2147483646 w 306"/>
              <a:gd name="T15" fmla="*/ 2147483646 h 381"/>
              <a:gd name="T16" fmla="*/ 2147483646 w 306"/>
              <a:gd name="T17" fmla="*/ 2147483646 h 3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6" h="381">
                <a:moveTo>
                  <a:pt x="100" y="3"/>
                </a:moveTo>
                <a:cubicBezTo>
                  <a:pt x="100" y="3"/>
                  <a:pt x="6" y="311"/>
                  <a:pt x="3" y="316"/>
                </a:cubicBezTo>
                <a:cubicBezTo>
                  <a:pt x="0" y="321"/>
                  <a:pt x="222" y="381"/>
                  <a:pt x="306" y="300"/>
                </a:cubicBezTo>
                <a:cubicBezTo>
                  <a:pt x="193" y="0"/>
                  <a:pt x="193" y="0"/>
                  <a:pt x="193" y="0"/>
                </a:cubicBezTo>
                <a:cubicBezTo>
                  <a:pt x="177" y="8"/>
                  <a:pt x="177" y="8"/>
                  <a:pt x="177" y="8"/>
                </a:cubicBezTo>
                <a:cubicBezTo>
                  <a:pt x="172" y="49"/>
                  <a:pt x="172" y="49"/>
                  <a:pt x="172" y="49"/>
                </a:cubicBezTo>
                <a:cubicBezTo>
                  <a:pt x="124" y="47"/>
                  <a:pt x="124" y="47"/>
                  <a:pt x="124" y="47"/>
                </a:cubicBezTo>
                <a:cubicBezTo>
                  <a:pt x="124" y="11"/>
                  <a:pt x="124" y="11"/>
                  <a:pt x="124" y="11"/>
                </a:cubicBezTo>
                <a:lnTo>
                  <a:pt x="100" y="3"/>
                </a:lnTo>
                <a:close/>
              </a:path>
            </a:pathLst>
          </a:custGeom>
          <a:solidFill>
            <a:srgbClr val="FF543C"/>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9" name="Freeform 24"/>
          <p:cNvSpPr>
            <a:spLocks/>
          </p:cNvSpPr>
          <p:nvPr userDrawn="1"/>
        </p:nvSpPr>
        <p:spPr bwMode="auto">
          <a:xfrm>
            <a:off x="5643563" y="3930650"/>
            <a:ext cx="246062" cy="274638"/>
          </a:xfrm>
          <a:custGeom>
            <a:avLst/>
            <a:gdLst>
              <a:gd name="T0" fmla="*/ 2147483646 w 155"/>
              <a:gd name="T1" fmla="*/ 0 h 173"/>
              <a:gd name="T2" fmla="*/ 2147483646 w 155"/>
              <a:gd name="T3" fmla="*/ 2147483646 h 173"/>
              <a:gd name="T4" fmla="*/ 2147483646 w 155"/>
              <a:gd name="T5" fmla="*/ 2147483646 h 173"/>
              <a:gd name="T6" fmla="*/ 2147483646 w 155"/>
              <a:gd name="T7" fmla="*/ 2147483646 h 173"/>
              <a:gd name="T8" fmla="*/ 2147483646 w 155"/>
              <a:gd name="T9" fmla="*/ 2147483646 h 173"/>
              <a:gd name="T10" fmla="*/ 0 w 155"/>
              <a:gd name="T11" fmla="*/ 2147483646 h 173"/>
              <a:gd name="T12" fmla="*/ 2147483646 w 155"/>
              <a:gd name="T13" fmla="*/ 0 h 1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5" h="173">
                <a:moveTo>
                  <a:pt x="31" y="0"/>
                </a:moveTo>
                <a:lnTo>
                  <a:pt x="155" y="15"/>
                </a:lnTo>
                <a:lnTo>
                  <a:pt x="137" y="142"/>
                </a:lnTo>
                <a:lnTo>
                  <a:pt x="94" y="173"/>
                </a:lnTo>
                <a:lnTo>
                  <a:pt x="26" y="159"/>
                </a:lnTo>
                <a:lnTo>
                  <a:pt x="0" y="111"/>
                </a:lnTo>
                <a:lnTo>
                  <a:pt x="31" y="0"/>
                </a:lnTo>
                <a:close/>
              </a:path>
            </a:pathLst>
          </a:custGeom>
          <a:solidFill>
            <a:srgbClr val="824D19"/>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50" name="Freeform 25"/>
          <p:cNvSpPr>
            <a:spLocks/>
          </p:cNvSpPr>
          <p:nvPr userDrawn="1"/>
        </p:nvSpPr>
        <p:spPr bwMode="auto">
          <a:xfrm>
            <a:off x="3109913" y="3844925"/>
            <a:ext cx="488950" cy="490538"/>
          </a:xfrm>
          <a:custGeom>
            <a:avLst/>
            <a:gdLst>
              <a:gd name="T0" fmla="*/ 2147483646 w 191"/>
              <a:gd name="T1" fmla="*/ 2147483646 h 229"/>
              <a:gd name="T2" fmla="*/ 2147483646 w 191"/>
              <a:gd name="T3" fmla="*/ 2147483646 h 229"/>
              <a:gd name="T4" fmla="*/ 2147483646 w 191"/>
              <a:gd name="T5" fmla="*/ 0 h 229"/>
              <a:gd name="T6" fmla="*/ 2147483646 w 191"/>
              <a:gd name="T7" fmla="*/ 2147483646 h 2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 h="229">
                <a:moveTo>
                  <a:pt x="51" y="4"/>
                </a:moveTo>
                <a:cubicBezTo>
                  <a:pt x="0" y="68"/>
                  <a:pt x="17" y="207"/>
                  <a:pt x="68" y="229"/>
                </a:cubicBezTo>
                <a:cubicBezTo>
                  <a:pt x="144" y="186"/>
                  <a:pt x="191" y="135"/>
                  <a:pt x="135" y="0"/>
                </a:cubicBezTo>
                <a:lnTo>
                  <a:pt x="51" y="4"/>
                </a:lnTo>
                <a:close/>
              </a:path>
            </a:pathLst>
          </a:custGeom>
          <a:solidFill>
            <a:srgbClr val="824D19"/>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51" name="Freeform 26"/>
          <p:cNvSpPr>
            <a:spLocks/>
          </p:cNvSpPr>
          <p:nvPr userDrawn="1"/>
        </p:nvSpPr>
        <p:spPr bwMode="auto">
          <a:xfrm>
            <a:off x="3187701" y="2092327"/>
            <a:ext cx="658813" cy="1814513"/>
          </a:xfrm>
          <a:custGeom>
            <a:avLst/>
            <a:gdLst>
              <a:gd name="T0" fmla="*/ 2147483646 w 258"/>
              <a:gd name="T1" fmla="*/ 0 h 847"/>
              <a:gd name="T2" fmla="*/ 2147483646 w 258"/>
              <a:gd name="T3" fmla="*/ 2147483646 h 847"/>
              <a:gd name="T4" fmla="*/ 2147483646 w 258"/>
              <a:gd name="T5" fmla="*/ 2147483646 h 847"/>
              <a:gd name="T6" fmla="*/ 2147483646 w 258"/>
              <a:gd name="T7" fmla="*/ 0 h 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8" h="847">
                <a:moveTo>
                  <a:pt x="156" y="0"/>
                </a:moveTo>
                <a:cubicBezTo>
                  <a:pt x="33" y="173"/>
                  <a:pt x="0" y="474"/>
                  <a:pt x="21" y="822"/>
                </a:cubicBezTo>
                <a:cubicBezTo>
                  <a:pt x="21" y="822"/>
                  <a:pt x="67" y="847"/>
                  <a:pt x="114" y="835"/>
                </a:cubicBezTo>
                <a:cubicBezTo>
                  <a:pt x="114" y="835"/>
                  <a:pt x="258" y="237"/>
                  <a:pt x="156" y="0"/>
                </a:cubicBezTo>
                <a:close/>
              </a:path>
            </a:pathLst>
          </a:custGeom>
          <a:solidFill>
            <a:srgbClr val="F2B263"/>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52" name="Freeform 27"/>
          <p:cNvSpPr>
            <a:spLocks/>
          </p:cNvSpPr>
          <p:nvPr userDrawn="1"/>
        </p:nvSpPr>
        <p:spPr bwMode="auto">
          <a:xfrm>
            <a:off x="8685213" y="4262440"/>
            <a:ext cx="103187" cy="212725"/>
          </a:xfrm>
          <a:custGeom>
            <a:avLst/>
            <a:gdLst>
              <a:gd name="T0" fmla="*/ 2147483646 w 65"/>
              <a:gd name="T1" fmla="*/ 2147483646 h 134"/>
              <a:gd name="T2" fmla="*/ 2147483646 w 65"/>
              <a:gd name="T3" fmla="*/ 2147483646 h 134"/>
              <a:gd name="T4" fmla="*/ 2147483646 w 65"/>
              <a:gd name="T5" fmla="*/ 2147483646 h 134"/>
              <a:gd name="T6" fmla="*/ 0 w 65"/>
              <a:gd name="T7" fmla="*/ 0 h 134"/>
              <a:gd name="T8" fmla="*/ 2147483646 w 65"/>
              <a:gd name="T9" fmla="*/ 2147483646 h 1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134">
                <a:moveTo>
                  <a:pt x="4" y="33"/>
                </a:moveTo>
                <a:lnTo>
                  <a:pt x="57" y="134"/>
                </a:lnTo>
                <a:lnTo>
                  <a:pt x="65" y="10"/>
                </a:lnTo>
                <a:lnTo>
                  <a:pt x="0" y="0"/>
                </a:lnTo>
                <a:lnTo>
                  <a:pt x="4" y="33"/>
                </a:lnTo>
                <a:close/>
              </a:path>
            </a:pathLst>
          </a:custGeom>
          <a:solidFill>
            <a:srgbClr val="402B3C"/>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53" name="Freeform 28"/>
          <p:cNvSpPr>
            <a:spLocks/>
          </p:cNvSpPr>
          <p:nvPr userDrawn="1"/>
        </p:nvSpPr>
        <p:spPr bwMode="auto">
          <a:xfrm>
            <a:off x="8494713" y="3854450"/>
            <a:ext cx="328612" cy="469900"/>
          </a:xfrm>
          <a:custGeom>
            <a:avLst/>
            <a:gdLst>
              <a:gd name="T0" fmla="*/ 0 w 129"/>
              <a:gd name="T1" fmla="*/ 2147483646 h 220"/>
              <a:gd name="T2" fmla="*/ 2147483646 w 129"/>
              <a:gd name="T3" fmla="*/ 2147483646 h 220"/>
              <a:gd name="T4" fmla="*/ 2147483646 w 129"/>
              <a:gd name="T5" fmla="*/ 2147483646 h 220"/>
              <a:gd name="T6" fmla="*/ 2147483646 w 129"/>
              <a:gd name="T7" fmla="*/ 0 h 220"/>
              <a:gd name="T8" fmla="*/ 0 w 129"/>
              <a:gd name="T9" fmla="*/ 2147483646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9" h="220">
                <a:moveTo>
                  <a:pt x="0" y="27"/>
                </a:moveTo>
                <a:cubicBezTo>
                  <a:pt x="6" y="37"/>
                  <a:pt x="75" y="220"/>
                  <a:pt x="75" y="220"/>
                </a:cubicBezTo>
                <a:cubicBezTo>
                  <a:pt x="116" y="219"/>
                  <a:pt x="116" y="219"/>
                  <a:pt x="116" y="219"/>
                </a:cubicBezTo>
                <a:cubicBezTo>
                  <a:pt x="129" y="0"/>
                  <a:pt x="129" y="0"/>
                  <a:pt x="129" y="0"/>
                </a:cubicBezTo>
                <a:lnTo>
                  <a:pt x="0" y="27"/>
                </a:lnTo>
                <a:close/>
              </a:path>
            </a:pathLst>
          </a:custGeom>
          <a:solidFill>
            <a:srgbClr val="00618D"/>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54" name="Freeform 29"/>
          <p:cNvSpPr>
            <a:spLocks/>
          </p:cNvSpPr>
          <p:nvPr userDrawn="1"/>
        </p:nvSpPr>
        <p:spPr bwMode="auto">
          <a:xfrm>
            <a:off x="8243888" y="2619375"/>
            <a:ext cx="628650" cy="1339850"/>
          </a:xfrm>
          <a:custGeom>
            <a:avLst/>
            <a:gdLst>
              <a:gd name="T0" fmla="*/ 0 w 246"/>
              <a:gd name="T1" fmla="*/ 2147483646 h 625"/>
              <a:gd name="T2" fmla="*/ 2147483646 w 246"/>
              <a:gd name="T3" fmla="*/ 2147483646 h 625"/>
              <a:gd name="T4" fmla="*/ 2147483646 w 246"/>
              <a:gd name="T5" fmla="*/ 2147483646 h 625"/>
              <a:gd name="T6" fmla="*/ 2147483646 w 246"/>
              <a:gd name="T7" fmla="*/ 0 h 625"/>
              <a:gd name="T8" fmla="*/ 0 w 246"/>
              <a:gd name="T9" fmla="*/ 2147483646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6" h="625">
                <a:moveTo>
                  <a:pt x="0" y="77"/>
                </a:moveTo>
                <a:cubicBezTo>
                  <a:pt x="0" y="77"/>
                  <a:pt x="80" y="609"/>
                  <a:pt x="83" y="617"/>
                </a:cubicBezTo>
                <a:cubicBezTo>
                  <a:pt x="86" y="625"/>
                  <a:pt x="246" y="597"/>
                  <a:pt x="246" y="597"/>
                </a:cubicBezTo>
                <a:cubicBezTo>
                  <a:pt x="149" y="0"/>
                  <a:pt x="149" y="0"/>
                  <a:pt x="149" y="0"/>
                </a:cubicBezTo>
                <a:lnTo>
                  <a:pt x="0" y="77"/>
                </a:lnTo>
                <a:close/>
              </a:path>
            </a:pathLst>
          </a:custGeom>
          <a:solidFill>
            <a:srgbClr val="FFE6B4"/>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55" name="Freeform 30"/>
          <p:cNvSpPr>
            <a:spLocks/>
          </p:cNvSpPr>
          <p:nvPr userDrawn="1"/>
        </p:nvSpPr>
        <p:spPr bwMode="auto">
          <a:xfrm>
            <a:off x="8108950" y="2124075"/>
            <a:ext cx="730250" cy="876300"/>
          </a:xfrm>
          <a:custGeom>
            <a:avLst/>
            <a:gdLst>
              <a:gd name="T0" fmla="*/ 2147483646 w 286"/>
              <a:gd name="T1" fmla="*/ 2147483646 h 409"/>
              <a:gd name="T2" fmla="*/ 2147483646 w 286"/>
              <a:gd name="T3" fmla="*/ 2147483646 h 409"/>
              <a:gd name="T4" fmla="*/ 2147483646 w 286"/>
              <a:gd name="T5" fmla="*/ 0 h 409"/>
              <a:gd name="T6" fmla="*/ 2147483646 w 286"/>
              <a:gd name="T7" fmla="*/ 2147483646 h 409"/>
              <a:gd name="T8" fmla="*/ 2147483646 w 286"/>
              <a:gd name="T9" fmla="*/ 2147483646 h 409"/>
              <a:gd name="T10" fmla="*/ 2147483646 w 286"/>
              <a:gd name="T11" fmla="*/ 2147483646 h 409"/>
              <a:gd name="T12" fmla="*/ 2147483646 w 286"/>
              <a:gd name="T13" fmla="*/ 2147483646 h 409"/>
              <a:gd name="T14" fmla="*/ 2147483646 w 286"/>
              <a:gd name="T15" fmla="*/ 2147483646 h 409"/>
              <a:gd name="T16" fmla="*/ 2147483646 w 286"/>
              <a:gd name="T17" fmla="*/ 2147483646 h 409"/>
              <a:gd name="T18" fmla="*/ 2147483646 w 286"/>
              <a:gd name="T19" fmla="*/ 2147483646 h 409"/>
              <a:gd name="T20" fmla="*/ 2147483646 w 286"/>
              <a:gd name="T21" fmla="*/ 2147483646 h 409"/>
              <a:gd name="T22" fmla="*/ 2147483646 w 286"/>
              <a:gd name="T23" fmla="*/ 2147483646 h 409"/>
              <a:gd name="T24" fmla="*/ 2147483646 w 286"/>
              <a:gd name="T25" fmla="*/ 2147483646 h 4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6" h="409">
                <a:moveTo>
                  <a:pt x="228" y="44"/>
                </a:moveTo>
                <a:cubicBezTo>
                  <a:pt x="213" y="32"/>
                  <a:pt x="197" y="32"/>
                  <a:pt x="184" y="34"/>
                </a:cubicBezTo>
                <a:cubicBezTo>
                  <a:pt x="179" y="0"/>
                  <a:pt x="179" y="0"/>
                  <a:pt x="179" y="0"/>
                </a:cubicBezTo>
                <a:cubicBezTo>
                  <a:pt x="1" y="29"/>
                  <a:pt x="1" y="29"/>
                  <a:pt x="1" y="29"/>
                </a:cubicBezTo>
                <a:cubicBezTo>
                  <a:pt x="0" y="41"/>
                  <a:pt x="54" y="409"/>
                  <a:pt x="54" y="409"/>
                </a:cubicBezTo>
                <a:cubicBezTo>
                  <a:pt x="240" y="380"/>
                  <a:pt x="240" y="380"/>
                  <a:pt x="240" y="380"/>
                </a:cubicBezTo>
                <a:cubicBezTo>
                  <a:pt x="189" y="62"/>
                  <a:pt x="189" y="62"/>
                  <a:pt x="189" y="62"/>
                </a:cubicBezTo>
                <a:cubicBezTo>
                  <a:pt x="199" y="60"/>
                  <a:pt x="205" y="61"/>
                  <a:pt x="210" y="65"/>
                </a:cubicBezTo>
                <a:cubicBezTo>
                  <a:pt x="232" y="83"/>
                  <a:pt x="246" y="165"/>
                  <a:pt x="258" y="348"/>
                </a:cubicBezTo>
                <a:cubicBezTo>
                  <a:pt x="259" y="355"/>
                  <a:pt x="265" y="361"/>
                  <a:pt x="273" y="361"/>
                </a:cubicBezTo>
                <a:cubicBezTo>
                  <a:pt x="274" y="361"/>
                  <a:pt x="276" y="360"/>
                  <a:pt x="277" y="360"/>
                </a:cubicBezTo>
                <a:cubicBezTo>
                  <a:pt x="283" y="358"/>
                  <a:pt x="286" y="352"/>
                  <a:pt x="286" y="346"/>
                </a:cubicBezTo>
                <a:cubicBezTo>
                  <a:pt x="271" y="120"/>
                  <a:pt x="254" y="65"/>
                  <a:pt x="228" y="44"/>
                </a:cubicBezTo>
                <a:close/>
              </a:path>
            </a:pathLst>
          </a:custGeom>
          <a:solidFill>
            <a:srgbClr val="00618D"/>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56" name="Freeform 31"/>
          <p:cNvSpPr>
            <a:spLocks/>
          </p:cNvSpPr>
          <p:nvPr userDrawn="1"/>
        </p:nvSpPr>
        <p:spPr bwMode="auto">
          <a:xfrm>
            <a:off x="3395663" y="3127377"/>
            <a:ext cx="779462" cy="233363"/>
          </a:xfrm>
          <a:custGeom>
            <a:avLst/>
            <a:gdLst>
              <a:gd name="T0" fmla="*/ 2147483646 w 305"/>
              <a:gd name="T1" fmla="*/ 2147483646 h 109"/>
              <a:gd name="T2" fmla="*/ 2147483646 w 305"/>
              <a:gd name="T3" fmla="*/ 2147483646 h 109"/>
              <a:gd name="T4" fmla="*/ 2147483646 w 305"/>
              <a:gd name="T5" fmla="*/ 2147483646 h 109"/>
              <a:gd name="T6" fmla="*/ 2147483646 w 305"/>
              <a:gd name="T7" fmla="*/ 2147483646 h 109"/>
              <a:gd name="T8" fmla="*/ 2147483646 w 305"/>
              <a:gd name="T9" fmla="*/ 2147483646 h 109"/>
              <a:gd name="T10" fmla="*/ 2147483646 w 305"/>
              <a:gd name="T11" fmla="*/ 2147483646 h 109"/>
              <a:gd name="T12" fmla="*/ 2147483646 w 305"/>
              <a:gd name="T13" fmla="*/ 2147483646 h 109"/>
              <a:gd name="T14" fmla="*/ 2147483646 w 305"/>
              <a:gd name="T15" fmla="*/ 2147483646 h 109"/>
              <a:gd name="T16" fmla="*/ 2147483646 w 305"/>
              <a:gd name="T17" fmla="*/ 2147483646 h 109"/>
              <a:gd name="T18" fmla="*/ 2147483646 w 305"/>
              <a:gd name="T19" fmla="*/ 2147483646 h 10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5" h="109">
                <a:moveTo>
                  <a:pt x="172" y="109"/>
                </a:moveTo>
                <a:cubicBezTo>
                  <a:pt x="120" y="109"/>
                  <a:pt x="65" y="81"/>
                  <a:pt x="5" y="22"/>
                </a:cubicBezTo>
                <a:cubicBezTo>
                  <a:pt x="0" y="17"/>
                  <a:pt x="0" y="9"/>
                  <a:pt x="5" y="5"/>
                </a:cubicBezTo>
                <a:cubicBezTo>
                  <a:pt x="10" y="0"/>
                  <a:pt x="17" y="0"/>
                  <a:pt x="22" y="5"/>
                </a:cubicBezTo>
                <a:cubicBezTo>
                  <a:pt x="79" y="60"/>
                  <a:pt x="129" y="86"/>
                  <a:pt x="176" y="85"/>
                </a:cubicBezTo>
                <a:cubicBezTo>
                  <a:pt x="213" y="84"/>
                  <a:pt x="249" y="65"/>
                  <a:pt x="282" y="27"/>
                </a:cubicBezTo>
                <a:cubicBezTo>
                  <a:pt x="287" y="22"/>
                  <a:pt x="294" y="22"/>
                  <a:pt x="299" y="26"/>
                </a:cubicBezTo>
                <a:cubicBezTo>
                  <a:pt x="305" y="31"/>
                  <a:pt x="305" y="38"/>
                  <a:pt x="301" y="43"/>
                </a:cubicBezTo>
                <a:cubicBezTo>
                  <a:pt x="262" y="86"/>
                  <a:pt x="221" y="108"/>
                  <a:pt x="176" y="109"/>
                </a:cubicBezTo>
                <a:cubicBezTo>
                  <a:pt x="175" y="109"/>
                  <a:pt x="174" y="109"/>
                  <a:pt x="172" y="109"/>
                </a:cubicBezTo>
                <a:close/>
              </a:path>
            </a:pathLst>
          </a:custGeom>
          <a:solidFill>
            <a:srgbClr val="F26835"/>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57" name="Freeform 32"/>
          <p:cNvSpPr>
            <a:spLocks/>
          </p:cNvSpPr>
          <p:nvPr userDrawn="1"/>
        </p:nvSpPr>
        <p:spPr bwMode="auto">
          <a:xfrm>
            <a:off x="7720014" y="3090865"/>
            <a:ext cx="884237" cy="269875"/>
          </a:xfrm>
          <a:custGeom>
            <a:avLst/>
            <a:gdLst>
              <a:gd name="T0" fmla="*/ 2147483646 w 346"/>
              <a:gd name="T1" fmla="*/ 2147483646 h 126"/>
              <a:gd name="T2" fmla="*/ 2147483646 w 346"/>
              <a:gd name="T3" fmla="*/ 2147483646 h 126"/>
              <a:gd name="T4" fmla="*/ 2147483646 w 346"/>
              <a:gd name="T5" fmla="*/ 2147483646 h 126"/>
              <a:gd name="T6" fmla="*/ 2147483646 w 346"/>
              <a:gd name="T7" fmla="*/ 2147483646 h 126"/>
              <a:gd name="T8" fmla="*/ 2147483646 w 346"/>
              <a:gd name="T9" fmla="*/ 2147483646 h 126"/>
              <a:gd name="T10" fmla="*/ 2147483646 w 346"/>
              <a:gd name="T11" fmla="*/ 2147483646 h 126"/>
              <a:gd name="T12" fmla="*/ 2147483646 w 346"/>
              <a:gd name="T13" fmla="*/ 2147483646 h 126"/>
              <a:gd name="T14" fmla="*/ 2147483646 w 346"/>
              <a:gd name="T15" fmla="*/ 2147483646 h 126"/>
              <a:gd name="T16" fmla="*/ 2147483646 w 346"/>
              <a:gd name="T17" fmla="*/ 2147483646 h 126"/>
              <a:gd name="T18" fmla="*/ 2147483646 w 346"/>
              <a:gd name="T19" fmla="*/ 2147483646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6" h="126">
                <a:moveTo>
                  <a:pt x="195" y="126"/>
                </a:moveTo>
                <a:cubicBezTo>
                  <a:pt x="136" y="126"/>
                  <a:pt x="74" y="93"/>
                  <a:pt x="6" y="25"/>
                </a:cubicBezTo>
                <a:cubicBezTo>
                  <a:pt x="0" y="20"/>
                  <a:pt x="0" y="11"/>
                  <a:pt x="6" y="5"/>
                </a:cubicBezTo>
                <a:cubicBezTo>
                  <a:pt x="11" y="0"/>
                  <a:pt x="20" y="0"/>
                  <a:pt x="26" y="5"/>
                </a:cubicBezTo>
                <a:cubicBezTo>
                  <a:pt x="90" y="69"/>
                  <a:pt x="146" y="100"/>
                  <a:pt x="199" y="98"/>
                </a:cubicBezTo>
                <a:cubicBezTo>
                  <a:pt x="241" y="97"/>
                  <a:pt x="282" y="75"/>
                  <a:pt x="320" y="32"/>
                </a:cubicBezTo>
                <a:cubicBezTo>
                  <a:pt x="325" y="26"/>
                  <a:pt x="334" y="25"/>
                  <a:pt x="340" y="31"/>
                </a:cubicBezTo>
                <a:cubicBezTo>
                  <a:pt x="345" y="36"/>
                  <a:pt x="346" y="45"/>
                  <a:pt x="341" y="50"/>
                </a:cubicBezTo>
                <a:cubicBezTo>
                  <a:pt x="298" y="99"/>
                  <a:pt x="250" y="125"/>
                  <a:pt x="200" y="126"/>
                </a:cubicBezTo>
                <a:cubicBezTo>
                  <a:pt x="199" y="126"/>
                  <a:pt x="197" y="126"/>
                  <a:pt x="195" y="126"/>
                </a:cubicBezTo>
                <a:close/>
              </a:path>
            </a:pathLst>
          </a:custGeom>
          <a:solidFill>
            <a:srgbClr val="402B3C"/>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58" name="Oval 33"/>
          <p:cNvSpPr>
            <a:spLocks noChangeArrowheads="1"/>
          </p:cNvSpPr>
          <p:nvPr userDrawn="1"/>
        </p:nvSpPr>
        <p:spPr bwMode="auto">
          <a:xfrm>
            <a:off x="6583364" y="333377"/>
            <a:ext cx="1169987" cy="981075"/>
          </a:xfrm>
          <a:prstGeom prst="ellipse">
            <a:avLst/>
          </a:prstGeom>
          <a:solidFill>
            <a:srgbClr val="FFCF4F"/>
          </a:solidFill>
          <a:ln>
            <a:noFill/>
          </a:ln>
        </p:spPr>
        <p:txBody>
          <a:bodyPr/>
          <a:lstStyle>
            <a:lvl1pPr>
              <a:defRPr>
                <a:solidFill>
                  <a:schemeClr val="tx1"/>
                </a:solidFill>
                <a:latin typeface="Segoe UI" pitchFamily="34" charset="0"/>
                <a:ea typeface="微软雅黑" pitchFamily="34" charset="-122"/>
              </a:defRPr>
            </a:lvl1pPr>
            <a:lvl2pPr marL="742950" indent="-285750">
              <a:defRPr>
                <a:solidFill>
                  <a:schemeClr val="tx1"/>
                </a:solidFill>
                <a:latin typeface="Segoe UI" pitchFamily="34" charset="0"/>
                <a:ea typeface="微软雅黑" pitchFamily="34" charset="-122"/>
              </a:defRPr>
            </a:lvl2pPr>
            <a:lvl3pPr marL="1143000" indent="-228600">
              <a:defRPr>
                <a:solidFill>
                  <a:schemeClr val="tx1"/>
                </a:solidFill>
                <a:latin typeface="Segoe UI" pitchFamily="34" charset="0"/>
                <a:ea typeface="微软雅黑" pitchFamily="34" charset="-122"/>
              </a:defRPr>
            </a:lvl3pPr>
            <a:lvl4pPr marL="1600200" indent="-228600">
              <a:defRPr>
                <a:solidFill>
                  <a:schemeClr val="tx1"/>
                </a:solidFill>
                <a:latin typeface="Segoe UI" pitchFamily="34" charset="0"/>
                <a:ea typeface="微软雅黑" pitchFamily="34" charset="-122"/>
              </a:defRPr>
            </a:lvl4pPr>
            <a:lvl5pPr marL="2057400" indent="-228600">
              <a:defRPr>
                <a:solidFill>
                  <a:schemeClr val="tx1"/>
                </a:solidFill>
                <a:latin typeface="Segoe UI" pitchFamily="34" charset="0"/>
                <a:ea typeface="微软雅黑" pitchFamily="34" charset="-122"/>
              </a:defRPr>
            </a:lvl5pPr>
            <a:lvl6pPr marL="2514600" indent="-228600" fontAlgn="base">
              <a:spcBef>
                <a:spcPct val="0"/>
              </a:spcBef>
              <a:spcAft>
                <a:spcPct val="0"/>
              </a:spcAft>
              <a:defRPr>
                <a:solidFill>
                  <a:schemeClr val="tx1"/>
                </a:solidFill>
                <a:latin typeface="Segoe UI" pitchFamily="34" charset="0"/>
                <a:ea typeface="微软雅黑" pitchFamily="34" charset="-122"/>
              </a:defRPr>
            </a:lvl6pPr>
            <a:lvl7pPr marL="2971800" indent="-228600" fontAlgn="base">
              <a:spcBef>
                <a:spcPct val="0"/>
              </a:spcBef>
              <a:spcAft>
                <a:spcPct val="0"/>
              </a:spcAft>
              <a:defRPr>
                <a:solidFill>
                  <a:schemeClr val="tx1"/>
                </a:solidFill>
                <a:latin typeface="Segoe UI" pitchFamily="34" charset="0"/>
                <a:ea typeface="微软雅黑" pitchFamily="34" charset="-122"/>
              </a:defRPr>
            </a:lvl7pPr>
            <a:lvl8pPr marL="3429000" indent="-228600" fontAlgn="base">
              <a:spcBef>
                <a:spcPct val="0"/>
              </a:spcBef>
              <a:spcAft>
                <a:spcPct val="0"/>
              </a:spcAft>
              <a:defRPr>
                <a:solidFill>
                  <a:schemeClr val="tx1"/>
                </a:solidFill>
                <a:latin typeface="Segoe UI" pitchFamily="34" charset="0"/>
                <a:ea typeface="微软雅黑" pitchFamily="34" charset="-122"/>
              </a:defRPr>
            </a:lvl8pPr>
            <a:lvl9pPr marL="3886200" indent="-228600" fontAlgn="base">
              <a:spcBef>
                <a:spcPct val="0"/>
              </a:spcBef>
              <a:spcAft>
                <a:spcPct val="0"/>
              </a:spcAft>
              <a:defRPr>
                <a:solidFill>
                  <a:schemeClr val="tx1"/>
                </a:solidFill>
                <a:latin typeface="Segoe UI" pitchFamily="34" charset="0"/>
                <a:ea typeface="微软雅黑" pitchFamily="34" charset="-122"/>
              </a:defRPr>
            </a:lvl9pPr>
          </a:lstStyle>
          <a:p>
            <a:pPr fontAlgn="base">
              <a:spcBef>
                <a:spcPct val="0"/>
              </a:spcBef>
              <a:spcAft>
                <a:spcPct val="0"/>
              </a:spcAft>
              <a:defRPr/>
            </a:pPr>
            <a:endParaRPr lang="zh-CN" altLang="en-US" sz="1799">
              <a:solidFill>
                <a:srgbClr val="000000"/>
              </a:solidFill>
            </a:endParaRPr>
          </a:p>
        </p:txBody>
      </p:sp>
      <p:sp>
        <p:nvSpPr>
          <p:cNvPr id="259" name="Freeform 34"/>
          <p:cNvSpPr>
            <a:spLocks/>
          </p:cNvSpPr>
          <p:nvPr userDrawn="1"/>
        </p:nvSpPr>
        <p:spPr bwMode="auto">
          <a:xfrm>
            <a:off x="3222625" y="3549652"/>
            <a:ext cx="331788" cy="347663"/>
          </a:xfrm>
          <a:custGeom>
            <a:avLst/>
            <a:gdLst>
              <a:gd name="T0" fmla="*/ 0 w 209"/>
              <a:gd name="T1" fmla="*/ 0 h 219"/>
              <a:gd name="T2" fmla="*/ 2147483646 w 209"/>
              <a:gd name="T3" fmla="*/ 2147483646 h 219"/>
              <a:gd name="T4" fmla="*/ 2147483646 w 209"/>
              <a:gd name="T5" fmla="*/ 2147483646 h 219"/>
              <a:gd name="T6" fmla="*/ 2147483646 w 209"/>
              <a:gd name="T7" fmla="*/ 2147483646 h 219"/>
              <a:gd name="T8" fmla="*/ 2147483646 w 209"/>
              <a:gd name="T9" fmla="*/ 2147483646 h 219"/>
              <a:gd name="T10" fmla="*/ 0 w 209"/>
              <a:gd name="T11" fmla="*/ 0 h 2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9" h="219">
                <a:moveTo>
                  <a:pt x="0" y="0"/>
                </a:moveTo>
                <a:lnTo>
                  <a:pt x="209" y="30"/>
                </a:lnTo>
                <a:lnTo>
                  <a:pt x="158" y="216"/>
                </a:lnTo>
                <a:lnTo>
                  <a:pt x="82" y="219"/>
                </a:lnTo>
                <a:lnTo>
                  <a:pt x="10" y="198"/>
                </a:lnTo>
                <a:lnTo>
                  <a:pt x="0" y="0"/>
                </a:lnTo>
                <a:close/>
              </a:path>
            </a:pathLst>
          </a:custGeom>
          <a:solidFill>
            <a:srgbClr val="BABABA"/>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60" name="Freeform 35"/>
          <p:cNvSpPr>
            <a:spLocks/>
          </p:cNvSpPr>
          <p:nvPr userDrawn="1"/>
        </p:nvSpPr>
        <p:spPr bwMode="auto">
          <a:xfrm>
            <a:off x="3222626" y="3570289"/>
            <a:ext cx="327025" cy="58737"/>
          </a:xfrm>
          <a:custGeom>
            <a:avLst/>
            <a:gdLst>
              <a:gd name="T0" fmla="*/ 2147483646 w 128"/>
              <a:gd name="T1" fmla="*/ 2147483646 h 27"/>
              <a:gd name="T2" fmla="*/ 2147483646 w 128"/>
              <a:gd name="T3" fmla="*/ 2147483646 h 27"/>
              <a:gd name="T4" fmla="*/ 2147483646 w 128"/>
              <a:gd name="T5" fmla="*/ 2147483646 h 27"/>
              <a:gd name="T6" fmla="*/ 2147483646 w 128"/>
              <a:gd name="T7" fmla="*/ 2147483646 h 27"/>
              <a:gd name="T8" fmla="*/ 2147483646 w 128"/>
              <a:gd name="T9" fmla="*/ 2147483646 h 27"/>
              <a:gd name="T10" fmla="*/ 2147483646 w 128"/>
              <a:gd name="T11" fmla="*/ 2147483646 h 27"/>
              <a:gd name="T12" fmla="*/ 2147483646 w 128"/>
              <a:gd name="T13" fmla="*/ 2147483646 h 27"/>
              <a:gd name="T14" fmla="*/ 2147483646 w 128"/>
              <a:gd name="T15" fmla="*/ 2147483646 h 27"/>
              <a:gd name="T16" fmla="*/ 0 w 128"/>
              <a:gd name="T17" fmla="*/ 2147483646 h 27"/>
              <a:gd name="T18" fmla="*/ 2147483646 w 128"/>
              <a:gd name="T19" fmla="*/ 2147483646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8" h="27">
                <a:moveTo>
                  <a:pt x="1" y="4"/>
                </a:moveTo>
                <a:cubicBezTo>
                  <a:pt x="4" y="6"/>
                  <a:pt x="11" y="8"/>
                  <a:pt x="20" y="10"/>
                </a:cubicBezTo>
                <a:cubicBezTo>
                  <a:pt x="46" y="18"/>
                  <a:pt x="93" y="27"/>
                  <a:pt x="126" y="27"/>
                </a:cubicBezTo>
                <a:cubicBezTo>
                  <a:pt x="127" y="27"/>
                  <a:pt x="128" y="26"/>
                  <a:pt x="128" y="25"/>
                </a:cubicBezTo>
                <a:cubicBezTo>
                  <a:pt x="128" y="24"/>
                  <a:pt x="127" y="23"/>
                  <a:pt x="126" y="23"/>
                </a:cubicBezTo>
                <a:cubicBezTo>
                  <a:pt x="105" y="23"/>
                  <a:pt x="76" y="19"/>
                  <a:pt x="52" y="14"/>
                </a:cubicBezTo>
                <a:cubicBezTo>
                  <a:pt x="40" y="12"/>
                  <a:pt x="29" y="9"/>
                  <a:pt x="21" y="7"/>
                </a:cubicBezTo>
                <a:cubicBezTo>
                  <a:pt x="12" y="4"/>
                  <a:pt x="6" y="2"/>
                  <a:pt x="3" y="1"/>
                </a:cubicBezTo>
                <a:cubicBezTo>
                  <a:pt x="2" y="0"/>
                  <a:pt x="1" y="1"/>
                  <a:pt x="0" y="2"/>
                </a:cubicBezTo>
                <a:cubicBezTo>
                  <a:pt x="0" y="3"/>
                  <a:pt x="0" y="4"/>
                  <a:pt x="1" y="4"/>
                </a:cubicBezTo>
                <a:close/>
              </a:path>
            </a:pathLst>
          </a:custGeom>
          <a:solidFill>
            <a:srgbClr val="878787"/>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61" name="Freeform 36"/>
          <p:cNvSpPr>
            <a:spLocks/>
          </p:cNvSpPr>
          <p:nvPr userDrawn="1"/>
        </p:nvSpPr>
        <p:spPr bwMode="auto">
          <a:xfrm>
            <a:off x="3222626" y="3598863"/>
            <a:ext cx="322263" cy="55562"/>
          </a:xfrm>
          <a:custGeom>
            <a:avLst/>
            <a:gdLst>
              <a:gd name="T0" fmla="*/ 2147483646 w 126"/>
              <a:gd name="T1" fmla="*/ 2147483646 h 26"/>
              <a:gd name="T2" fmla="*/ 2147483646 w 126"/>
              <a:gd name="T3" fmla="*/ 2147483646 h 26"/>
              <a:gd name="T4" fmla="*/ 2147483646 w 126"/>
              <a:gd name="T5" fmla="*/ 2147483646 h 26"/>
              <a:gd name="T6" fmla="*/ 2147483646 w 126"/>
              <a:gd name="T7" fmla="*/ 2147483646 h 26"/>
              <a:gd name="T8" fmla="*/ 2147483646 w 126"/>
              <a:gd name="T9" fmla="*/ 2147483646 h 26"/>
              <a:gd name="T10" fmla="*/ 2147483646 w 126"/>
              <a:gd name="T11" fmla="*/ 2147483646 h 26"/>
              <a:gd name="T12" fmla="*/ 2147483646 w 126"/>
              <a:gd name="T13" fmla="*/ 2147483646 h 26"/>
              <a:gd name="T14" fmla="*/ 2147483646 w 126"/>
              <a:gd name="T15" fmla="*/ 0 h 26"/>
              <a:gd name="T16" fmla="*/ 0 w 126"/>
              <a:gd name="T17" fmla="*/ 2147483646 h 26"/>
              <a:gd name="T18" fmla="*/ 2147483646 w 126"/>
              <a:gd name="T19" fmla="*/ 2147483646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6" h="26">
                <a:moveTo>
                  <a:pt x="1" y="4"/>
                </a:moveTo>
                <a:cubicBezTo>
                  <a:pt x="4" y="5"/>
                  <a:pt x="11" y="7"/>
                  <a:pt x="19" y="10"/>
                </a:cubicBezTo>
                <a:cubicBezTo>
                  <a:pt x="45" y="17"/>
                  <a:pt x="91" y="26"/>
                  <a:pt x="124" y="26"/>
                </a:cubicBezTo>
                <a:cubicBezTo>
                  <a:pt x="125" y="26"/>
                  <a:pt x="126" y="25"/>
                  <a:pt x="126" y="24"/>
                </a:cubicBezTo>
                <a:cubicBezTo>
                  <a:pt x="126" y="23"/>
                  <a:pt x="125" y="22"/>
                  <a:pt x="124" y="22"/>
                </a:cubicBezTo>
                <a:cubicBezTo>
                  <a:pt x="102" y="22"/>
                  <a:pt x="75" y="18"/>
                  <a:pt x="51" y="13"/>
                </a:cubicBezTo>
                <a:cubicBezTo>
                  <a:pt x="40" y="11"/>
                  <a:pt x="29" y="8"/>
                  <a:pt x="20" y="6"/>
                </a:cubicBezTo>
                <a:cubicBezTo>
                  <a:pt x="12" y="3"/>
                  <a:pt x="6" y="1"/>
                  <a:pt x="3" y="0"/>
                </a:cubicBezTo>
                <a:cubicBezTo>
                  <a:pt x="2" y="0"/>
                  <a:pt x="1" y="0"/>
                  <a:pt x="0" y="1"/>
                </a:cubicBezTo>
                <a:cubicBezTo>
                  <a:pt x="0" y="2"/>
                  <a:pt x="0" y="3"/>
                  <a:pt x="1" y="4"/>
                </a:cubicBezTo>
                <a:close/>
              </a:path>
            </a:pathLst>
          </a:custGeom>
          <a:solidFill>
            <a:srgbClr val="878787"/>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62" name="Oval 37"/>
          <p:cNvSpPr>
            <a:spLocks noChangeArrowheads="1"/>
          </p:cNvSpPr>
          <p:nvPr userDrawn="1"/>
        </p:nvSpPr>
        <p:spPr bwMode="auto">
          <a:xfrm>
            <a:off x="3562350" y="2881313"/>
            <a:ext cx="80963" cy="68262"/>
          </a:xfrm>
          <a:prstGeom prst="ellipse">
            <a:avLst/>
          </a:prstGeom>
          <a:solidFill>
            <a:srgbClr val="000000"/>
          </a:solidFill>
          <a:ln>
            <a:noFill/>
          </a:ln>
        </p:spPr>
        <p:txBody>
          <a:bodyPr/>
          <a:lstStyle>
            <a:lvl1pPr>
              <a:defRPr>
                <a:solidFill>
                  <a:schemeClr val="tx1"/>
                </a:solidFill>
                <a:latin typeface="Segoe UI" pitchFamily="34" charset="0"/>
                <a:ea typeface="微软雅黑" pitchFamily="34" charset="-122"/>
              </a:defRPr>
            </a:lvl1pPr>
            <a:lvl2pPr marL="742950" indent="-285750">
              <a:defRPr>
                <a:solidFill>
                  <a:schemeClr val="tx1"/>
                </a:solidFill>
                <a:latin typeface="Segoe UI" pitchFamily="34" charset="0"/>
                <a:ea typeface="微软雅黑" pitchFamily="34" charset="-122"/>
              </a:defRPr>
            </a:lvl2pPr>
            <a:lvl3pPr marL="1143000" indent="-228600">
              <a:defRPr>
                <a:solidFill>
                  <a:schemeClr val="tx1"/>
                </a:solidFill>
                <a:latin typeface="Segoe UI" pitchFamily="34" charset="0"/>
                <a:ea typeface="微软雅黑" pitchFamily="34" charset="-122"/>
              </a:defRPr>
            </a:lvl3pPr>
            <a:lvl4pPr marL="1600200" indent="-228600">
              <a:defRPr>
                <a:solidFill>
                  <a:schemeClr val="tx1"/>
                </a:solidFill>
                <a:latin typeface="Segoe UI" pitchFamily="34" charset="0"/>
                <a:ea typeface="微软雅黑" pitchFamily="34" charset="-122"/>
              </a:defRPr>
            </a:lvl4pPr>
            <a:lvl5pPr marL="2057400" indent="-228600">
              <a:defRPr>
                <a:solidFill>
                  <a:schemeClr val="tx1"/>
                </a:solidFill>
                <a:latin typeface="Segoe UI" pitchFamily="34" charset="0"/>
                <a:ea typeface="微软雅黑" pitchFamily="34" charset="-122"/>
              </a:defRPr>
            </a:lvl5pPr>
            <a:lvl6pPr marL="2514600" indent="-228600" fontAlgn="base">
              <a:spcBef>
                <a:spcPct val="0"/>
              </a:spcBef>
              <a:spcAft>
                <a:spcPct val="0"/>
              </a:spcAft>
              <a:defRPr>
                <a:solidFill>
                  <a:schemeClr val="tx1"/>
                </a:solidFill>
                <a:latin typeface="Segoe UI" pitchFamily="34" charset="0"/>
                <a:ea typeface="微软雅黑" pitchFamily="34" charset="-122"/>
              </a:defRPr>
            </a:lvl6pPr>
            <a:lvl7pPr marL="2971800" indent="-228600" fontAlgn="base">
              <a:spcBef>
                <a:spcPct val="0"/>
              </a:spcBef>
              <a:spcAft>
                <a:spcPct val="0"/>
              </a:spcAft>
              <a:defRPr>
                <a:solidFill>
                  <a:schemeClr val="tx1"/>
                </a:solidFill>
                <a:latin typeface="Segoe UI" pitchFamily="34" charset="0"/>
                <a:ea typeface="微软雅黑" pitchFamily="34" charset="-122"/>
              </a:defRPr>
            </a:lvl7pPr>
            <a:lvl8pPr marL="3429000" indent="-228600" fontAlgn="base">
              <a:spcBef>
                <a:spcPct val="0"/>
              </a:spcBef>
              <a:spcAft>
                <a:spcPct val="0"/>
              </a:spcAft>
              <a:defRPr>
                <a:solidFill>
                  <a:schemeClr val="tx1"/>
                </a:solidFill>
                <a:latin typeface="Segoe UI" pitchFamily="34" charset="0"/>
                <a:ea typeface="微软雅黑" pitchFamily="34" charset="-122"/>
              </a:defRPr>
            </a:lvl8pPr>
            <a:lvl9pPr marL="3886200" indent="-228600" fontAlgn="base">
              <a:spcBef>
                <a:spcPct val="0"/>
              </a:spcBef>
              <a:spcAft>
                <a:spcPct val="0"/>
              </a:spcAft>
              <a:defRPr>
                <a:solidFill>
                  <a:schemeClr val="tx1"/>
                </a:solidFill>
                <a:latin typeface="Segoe UI" pitchFamily="34" charset="0"/>
                <a:ea typeface="微软雅黑" pitchFamily="34" charset="-122"/>
              </a:defRPr>
            </a:lvl9pPr>
          </a:lstStyle>
          <a:p>
            <a:pPr fontAlgn="base">
              <a:spcBef>
                <a:spcPct val="0"/>
              </a:spcBef>
              <a:spcAft>
                <a:spcPct val="0"/>
              </a:spcAft>
              <a:defRPr/>
            </a:pPr>
            <a:endParaRPr lang="zh-CN" altLang="en-US" sz="1799">
              <a:solidFill>
                <a:srgbClr val="000000"/>
              </a:solidFill>
            </a:endParaRPr>
          </a:p>
        </p:txBody>
      </p:sp>
      <p:sp>
        <p:nvSpPr>
          <p:cNvPr id="263" name="Freeform 38"/>
          <p:cNvSpPr>
            <a:spLocks/>
          </p:cNvSpPr>
          <p:nvPr userDrawn="1"/>
        </p:nvSpPr>
        <p:spPr bwMode="auto">
          <a:xfrm>
            <a:off x="3511550" y="3022600"/>
            <a:ext cx="139700" cy="57150"/>
          </a:xfrm>
          <a:custGeom>
            <a:avLst/>
            <a:gdLst>
              <a:gd name="T0" fmla="*/ 2147483646 w 55"/>
              <a:gd name="T1" fmla="*/ 2147483646 h 27"/>
              <a:gd name="T2" fmla="*/ 2147483646 w 55"/>
              <a:gd name="T3" fmla="*/ 2147483646 h 27"/>
              <a:gd name="T4" fmla="*/ 0 w 55"/>
              <a:gd name="T5" fmla="*/ 2147483646 h 27"/>
              <a:gd name="T6" fmla="*/ 2147483646 w 55"/>
              <a:gd name="T7" fmla="*/ 0 h 27"/>
              <a:gd name="T8" fmla="*/ 2147483646 w 55"/>
              <a:gd name="T9" fmla="*/ 2147483646 h 27"/>
              <a:gd name="T10" fmla="*/ 2147483646 w 55"/>
              <a:gd name="T11" fmla="*/ 2147483646 h 27"/>
              <a:gd name="T12" fmla="*/ 2147483646 w 55"/>
              <a:gd name="T13" fmla="*/ 2147483646 h 27"/>
              <a:gd name="T14" fmla="*/ 2147483646 w 55"/>
              <a:gd name="T15" fmla="*/ 2147483646 h 27"/>
              <a:gd name="T16" fmla="*/ 2147483646 w 55"/>
              <a:gd name="T17" fmla="*/ 2147483646 h 27"/>
              <a:gd name="T18" fmla="*/ 2147483646 w 55"/>
              <a:gd name="T19" fmla="*/ 2147483646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27">
                <a:moveTo>
                  <a:pt x="31" y="27"/>
                </a:moveTo>
                <a:cubicBezTo>
                  <a:pt x="29" y="27"/>
                  <a:pt x="27" y="27"/>
                  <a:pt x="26" y="26"/>
                </a:cubicBezTo>
                <a:cubicBezTo>
                  <a:pt x="17" y="25"/>
                  <a:pt x="6" y="20"/>
                  <a:pt x="0" y="3"/>
                </a:cubicBezTo>
                <a:cubicBezTo>
                  <a:pt x="0" y="2"/>
                  <a:pt x="1" y="0"/>
                  <a:pt x="2" y="0"/>
                </a:cubicBezTo>
                <a:cubicBezTo>
                  <a:pt x="3" y="0"/>
                  <a:pt x="4" y="0"/>
                  <a:pt x="4" y="1"/>
                </a:cubicBezTo>
                <a:cubicBezTo>
                  <a:pt x="9" y="17"/>
                  <a:pt x="19" y="21"/>
                  <a:pt x="26" y="22"/>
                </a:cubicBezTo>
                <a:cubicBezTo>
                  <a:pt x="37" y="24"/>
                  <a:pt x="47" y="19"/>
                  <a:pt x="51" y="14"/>
                </a:cubicBezTo>
                <a:cubicBezTo>
                  <a:pt x="52" y="13"/>
                  <a:pt x="53" y="13"/>
                  <a:pt x="54" y="14"/>
                </a:cubicBezTo>
                <a:cubicBezTo>
                  <a:pt x="55" y="14"/>
                  <a:pt x="55" y="16"/>
                  <a:pt x="55" y="17"/>
                </a:cubicBezTo>
                <a:cubicBezTo>
                  <a:pt x="51" y="22"/>
                  <a:pt x="41" y="27"/>
                  <a:pt x="31" y="27"/>
                </a:cubicBezTo>
                <a:close/>
              </a:path>
            </a:pathLst>
          </a:custGeom>
          <a:solidFill>
            <a:srgbClr val="000000"/>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64" name="Freeform 39"/>
          <p:cNvSpPr>
            <a:spLocks/>
          </p:cNvSpPr>
          <p:nvPr userDrawn="1"/>
        </p:nvSpPr>
        <p:spPr bwMode="auto">
          <a:xfrm>
            <a:off x="8181976" y="2616200"/>
            <a:ext cx="92075" cy="76200"/>
          </a:xfrm>
          <a:custGeom>
            <a:avLst/>
            <a:gdLst>
              <a:gd name="T0" fmla="*/ 2147483646 w 36"/>
              <a:gd name="T1" fmla="*/ 2147483646 h 36"/>
              <a:gd name="T2" fmla="*/ 2147483646 w 36"/>
              <a:gd name="T3" fmla="*/ 2147483646 h 36"/>
              <a:gd name="T4" fmla="*/ 2147483646 w 36"/>
              <a:gd name="T5" fmla="*/ 2147483646 h 36"/>
              <a:gd name="T6" fmla="*/ 2147483646 w 36"/>
              <a:gd name="T7" fmla="*/ 2147483646 h 36"/>
              <a:gd name="T8" fmla="*/ 2147483646 w 36"/>
              <a:gd name="T9" fmla="*/ 214748364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6">
                <a:moveTo>
                  <a:pt x="32" y="11"/>
                </a:moveTo>
                <a:cubicBezTo>
                  <a:pt x="36" y="19"/>
                  <a:pt x="33" y="28"/>
                  <a:pt x="25" y="32"/>
                </a:cubicBezTo>
                <a:cubicBezTo>
                  <a:pt x="17" y="36"/>
                  <a:pt x="8" y="33"/>
                  <a:pt x="4" y="25"/>
                </a:cubicBezTo>
                <a:cubicBezTo>
                  <a:pt x="0" y="17"/>
                  <a:pt x="3" y="8"/>
                  <a:pt x="11" y="4"/>
                </a:cubicBezTo>
                <a:cubicBezTo>
                  <a:pt x="18" y="0"/>
                  <a:pt x="28" y="3"/>
                  <a:pt x="32" y="11"/>
                </a:cubicBezTo>
                <a:close/>
              </a:path>
            </a:pathLst>
          </a:custGeom>
          <a:solidFill>
            <a:srgbClr val="000000"/>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65" name="Freeform 40"/>
          <p:cNvSpPr>
            <a:spLocks/>
          </p:cNvSpPr>
          <p:nvPr userDrawn="1"/>
        </p:nvSpPr>
        <p:spPr bwMode="auto">
          <a:xfrm>
            <a:off x="8205789" y="2757488"/>
            <a:ext cx="142875" cy="57150"/>
          </a:xfrm>
          <a:custGeom>
            <a:avLst/>
            <a:gdLst>
              <a:gd name="T0" fmla="*/ 2147483646 w 56"/>
              <a:gd name="T1" fmla="*/ 2147483646 h 27"/>
              <a:gd name="T2" fmla="*/ 2147483646 w 56"/>
              <a:gd name="T3" fmla="*/ 2147483646 h 27"/>
              <a:gd name="T4" fmla="*/ 2147483646 w 56"/>
              <a:gd name="T5" fmla="*/ 2147483646 h 27"/>
              <a:gd name="T6" fmla="*/ 2147483646 w 56"/>
              <a:gd name="T7" fmla="*/ 2147483646 h 27"/>
              <a:gd name="T8" fmla="*/ 2147483646 w 56"/>
              <a:gd name="T9" fmla="*/ 2147483646 h 27"/>
              <a:gd name="T10" fmla="*/ 2147483646 w 56"/>
              <a:gd name="T11" fmla="*/ 2147483646 h 27"/>
              <a:gd name="T12" fmla="*/ 2147483646 w 56"/>
              <a:gd name="T13" fmla="*/ 2147483646 h 27"/>
              <a:gd name="T14" fmla="*/ 2147483646 w 56"/>
              <a:gd name="T15" fmla="*/ 0 h 27"/>
              <a:gd name="T16" fmla="*/ 2147483646 w 56"/>
              <a:gd name="T17" fmla="*/ 2147483646 h 27"/>
              <a:gd name="T18" fmla="*/ 2147483646 w 56"/>
              <a:gd name="T19" fmla="*/ 2147483646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6" h="27">
                <a:moveTo>
                  <a:pt x="39" y="23"/>
                </a:moveTo>
                <a:cubicBezTo>
                  <a:pt x="37" y="23"/>
                  <a:pt x="36" y="24"/>
                  <a:pt x="34" y="25"/>
                </a:cubicBezTo>
                <a:cubicBezTo>
                  <a:pt x="26" y="27"/>
                  <a:pt x="14" y="27"/>
                  <a:pt x="1" y="15"/>
                </a:cubicBezTo>
                <a:cubicBezTo>
                  <a:pt x="0" y="14"/>
                  <a:pt x="0" y="13"/>
                  <a:pt x="1" y="12"/>
                </a:cubicBezTo>
                <a:cubicBezTo>
                  <a:pt x="2" y="11"/>
                  <a:pt x="3" y="11"/>
                  <a:pt x="4" y="12"/>
                </a:cubicBezTo>
                <a:cubicBezTo>
                  <a:pt x="15" y="23"/>
                  <a:pt x="26" y="23"/>
                  <a:pt x="33" y="21"/>
                </a:cubicBezTo>
                <a:cubicBezTo>
                  <a:pt x="43" y="18"/>
                  <a:pt x="51" y="8"/>
                  <a:pt x="52" y="2"/>
                </a:cubicBezTo>
                <a:cubicBezTo>
                  <a:pt x="52" y="1"/>
                  <a:pt x="53" y="0"/>
                  <a:pt x="54" y="0"/>
                </a:cubicBezTo>
                <a:cubicBezTo>
                  <a:pt x="55" y="1"/>
                  <a:pt x="56" y="2"/>
                  <a:pt x="56" y="3"/>
                </a:cubicBezTo>
                <a:cubicBezTo>
                  <a:pt x="55" y="9"/>
                  <a:pt x="48" y="18"/>
                  <a:pt x="39" y="23"/>
                </a:cubicBezTo>
                <a:close/>
              </a:path>
            </a:pathLst>
          </a:custGeom>
          <a:solidFill>
            <a:srgbClr val="000000"/>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66" name="Freeform 41"/>
          <p:cNvSpPr>
            <a:spLocks/>
          </p:cNvSpPr>
          <p:nvPr userDrawn="1"/>
        </p:nvSpPr>
        <p:spPr bwMode="auto">
          <a:xfrm>
            <a:off x="2789238" y="490539"/>
            <a:ext cx="1573212" cy="860425"/>
          </a:xfrm>
          <a:custGeom>
            <a:avLst/>
            <a:gdLst>
              <a:gd name="T0" fmla="*/ 2147483646 w 616"/>
              <a:gd name="T1" fmla="*/ 2147483646 h 402"/>
              <a:gd name="T2" fmla="*/ 2147483646 w 616"/>
              <a:gd name="T3" fmla="*/ 2147483646 h 402"/>
              <a:gd name="T4" fmla="*/ 2147483646 w 616"/>
              <a:gd name="T5" fmla="*/ 2147483646 h 402"/>
              <a:gd name="T6" fmla="*/ 2147483646 w 616"/>
              <a:gd name="T7" fmla="*/ 2147483646 h 402"/>
              <a:gd name="T8" fmla="*/ 2147483646 w 616"/>
              <a:gd name="T9" fmla="*/ 2147483646 h 402"/>
              <a:gd name="T10" fmla="*/ 2147483646 w 616"/>
              <a:gd name="T11" fmla="*/ 2147483646 h 402"/>
              <a:gd name="T12" fmla="*/ 2147483646 w 616"/>
              <a:gd name="T13" fmla="*/ 2147483646 h 402"/>
              <a:gd name="T14" fmla="*/ 2147483646 w 616"/>
              <a:gd name="T15" fmla="*/ 2147483646 h 402"/>
              <a:gd name="T16" fmla="*/ 2147483646 w 616"/>
              <a:gd name="T17" fmla="*/ 2147483646 h 402"/>
              <a:gd name="T18" fmla="*/ 2147483646 w 616"/>
              <a:gd name="T19" fmla="*/ 2147483646 h 402"/>
              <a:gd name="T20" fmla="*/ 2147483646 w 616"/>
              <a:gd name="T21" fmla="*/ 2147483646 h 402"/>
              <a:gd name="T22" fmla="*/ 2147483646 w 616"/>
              <a:gd name="T23" fmla="*/ 2147483646 h 402"/>
              <a:gd name="T24" fmla="*/ 2147483646 w 616"/>
              <a:gd name="T25" fmla="*/ 2147483646 h 402"/>
              <a:gd name="T26" fmla="*/ 2147483646 w 616"/>
              <a:gd name="T27" fmla="*/ 2147483646 h 402"/>
              <a:gd name="T28" fmla="*/ 2147483646 w 616"/>
              <a:gd name="T29" fmla="*/ 2147483646 h 402"/>
              <a:gd name="T30" fmla="*/ 2147483646 w 616"/>
              <a:gd name="T31" fmla="*/ 2147483646 h 402"/>
              <a:gd name="T32" fmla="*/ 2147483646 w 616"/>
              <a:gd name="T33" fmla="*/ 2147483646 h 402"/>
              <a:gd name="T34" fmla="*/ 2147483646 w 616"/>
              <a:gd name="T35" fmla="*/ 2147483646 h 4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67" name="Freeform 42"/>
          <p:cNvSpPr>
            <a:spLocks/>
          </p:cNvSpPr>
          <p:nvPr userDrawn="1"/>
        </p:nvSpPr>
        <p:spPr bwMode="auto">
          <a:xfrm>
            <a:off x="7720013" y="246063"/>
            <a:ext cx="2005012" cy="1109662"/>
          </a:xfrm>
          <a:custGeom>
            <a:avLst/>
            <a:gdLst>
              <a:gd name="T0" fmla="*/ 2147483646 w 785"/>
              <a:gd name="T1" fmla="*/ 0 h 518"/>
              <a:gd name="T2" fmla="*/ 2147483646 w 785"/>
              <a:gd name="T3" fmla="*/ 2147483646 h 518"/>
              <a:gd name="T4" fmla="*/ 2147483646 w 785"/>
              <a:gd name="T5" fmla="*/ 2147483646 h 518"/>
              <a:gd name="T6" fmla="*/ 2147483646 w 785"/>
              <a:gd name="T7" fmla="*/ 2147483646 h 518"/>
              <a:gd name="T8" fmla="*/ 2147483646 w 785"/>
              <a:gd name="T9" fmla="*/ 2147483646 h 518"/>
              <a:gd name="T10" fmla="*/ 2147483646 w 785"/>
              <a:gd name="T11" fmla="*/ 2147483646 h 518"/>
              <a:gd name="T12" fmla="*/ 2147483646 w 785"/>
              <a:gd name="T13" fmla="*/ 2147483646 h 518"/>
              <a:gd name="T14" fmla="*/ 0 w 785"/>
              <a:gd name="T15" fmla="*/ 2147483646 h 518"/>
              <a:gd name="T16" fmla="*/ 2147483646 w 785"/>
              <a:gd name="T17" fmla="*/ 2147483646 h 518"/>
              <a:gd name="T18" fmla="*/ 2147483646 w 785"/>
              <a:gd name="T19" fmla="*/ 2147483646 h 518"/>
              <a:gd name="T20" fmla="*/ 2147483646 w 785"/>
              <a:gd name="T21" fmla="*/ 2147483646 h 518"/>
              <a:gd name="T22" fmla="*/ 2147483646 w 785"/>
              <a:gd name="T23" fmla="*/ 2147483646 h 518"/>
              <a:gd name="T24" fmla="*/ 2147483646 w 785"/>
              <a:gd name="T25" fmla="*/ 2147483646 h 518"/>
              <a:gd name="T26" fmla="*/ 2147483646 w 785"/>
              <a:gd name="T27" fmla="*/ 2147483646 h 518"/>
              <a:gd name="T28" fmla="*/ 2147483646 w 785"/>
              <a:gd name="T29" fmla="*/ 2147483646 h 518"/>
              <a:gd name="T30" fmla="*/ 2147483646 w 785"/>
              <a:gd name="T31" fmla="*/ 2147483646 h 518"/>
              <a:gd name="T32" fmla="*/ 2147483646 w 785"/>
              <a:gd name="T33" fmla="*/ 2147483646 h 518"/>
              <a:gd name="T34" fmla="*/ 2147483646 w 785"/>
              <a:gd name="T35" fmla="*/ 2147483646 h 518"/>
              <a:gd name="T36" fmla="*/ 2147483646 w 785"/>
              <a:gd name="T37" fmla="*/ 2147483646 h 518"/>
              <a:gd name="T38" fmla="*/ 2147483646 w 785"/>
              <a:gd name="T39" fmla="*/ 2147483646 h 518"/>
              <a:gd name="T40" fmla="*/ 2147483646 w 785"/>
              <a:gd name="T41" fmla="*/ 2147483646 h 518"/>
              <a:gd name="T42" fmla="*/ 2147483646 w 785"/>
              <a:gd name="T43" fmla="*/ 2147483646 h 518"/>
              <a:gd name="T44" fmla="*/ 2147483646 w 785"/>
              <a:gd name="T45" fmla="*/ 2147483646 h 518"/>
              <a:gd name="T46" fmla="*/ 2147483646 w 785"/>
              <a:gd name="T47" fmla="*/ 2147483646 h 518"/>
              <a:gd name="T48" fmla="*/ 2147483646 w 785"/>
              <a:gd name="T49" fmla="*/ 2147483646 h 518"/>
              <a:gd name="T50" fmla="*/ 2147483646 w 785"/>
              <a:gd name="T51" fmla="*/ 2147483646 h 518"/>
              <a:gd name="T52" fmla="*/ 2147483646 w 785"/>
              <a:gd name="T53" fmla="*/ 0 h 5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785" h="518">
                <a:moveTo>
                  <a:pt x="305" y="0"/>
                </a:moveTo>
                <a:cubicBezTo>
                  <a:pt x="225" y="0"/>
                  <a:pt x="156" y="60"/>
                  <a:pt x="147" y="141"/>
                </a:cubicBezTo>
                <a:cubicBezTo>
                  <a:pt x="147" y="141"/>
                  <a:pt x="147" y="142"/>
                  <a:pt x="147" y="142"/>
                </a:cubicBezTo>
                <a:cubicBezTo>
                  <a:pt x="141" y="141"/>
                  <a:pt x="135" y="140"/>
                  <a:pt x="129" y="139"/>
                </a:cubicBezTo>
                <a:cubicBezTo>
                  <a:pt x="124" y="138"/>
                  <a:pt x="118" y="138"/>
                  <a:pt x="113" y="138"/>
                </a:cubicBezTo>
                <a:cubicBezTo>
                  <a:pt x="68" y="138"/>
                  <a:pt x="26" y="161"/>
                  <a:pt x="1" y="197"/>
                </a:cubicBezTo>
                <a:cubicBezTo>
                  <a:pt x="9" y="220"/>
                  <a:pt x="13" y="245"/>
                  <a:pt x="13" y="270"/>
                </a:cubicBezTo>
                <a:cubicBezTo>
                  <a:pt x="13" y="297"/>
                  <a:pt x="9" y="323"/>
                  <a:pt x="0" y="348"/>
                </a:cubicBezTo>
                <a:cubicBezTo>
                  <a:pt x="21" y="380"/>
                  <a:pt x="57" y="404"/>
                  <a:pt x="98" y="408"/>
                </a:cubicBezTo>
                <a:cubicBezTo>
                  <a:pt x="104" y="409"/>
                  <a:pt x="109" y="409"/>
                  <a:pt x="114" y="409"/>
                </a:cubicBezTo>
                <a:cubicBezTo>
                  <a:pt x="142" y="409"/>
                  <a:pt x="169" y="400"/>
                  <a:pt x="192" y="384"/>
                </a:cubicBezTo>
                <a:cubicBezTo>
                  <a:pt x="193" y="452"/>
                  <a:pt x="243" y="509"/>
                  <a:pt x="312" y="517"/>
                </a:cubicBezTo>
                <a:cubicBezTo>
                  <a:pt x="317" y="518"/>
                  <a:pt x="322" y="518"/>
                  <a:pt x="327" y="518"/>
                </a:cubicBezTo>
                <a:cubicBezTo>
                  <a:pt x="371" y="518"/>
                  <a:pt x="410" y="497"/>
                  <a:pt x="435" y="464"/>
                </a:cubicBezTo>
                <a:cubicBezTo>
                  <a:pt x="440" y="465"/>
                  <a:pt x="444" y="466"/>
                  <a:pt x="449" y="467"/>
                </a:cubicBezTo>
                <a:cubicBezTo>
                  <a:pt x="454" y="467"/>
                  <a:pt x="460" y="467"/>
                  <a:pt x="465" y="467"/>
                </a:cubicBezTo>
                <a:cubicBezTo>
                  <a:pt x="520" y="467"/>
                  <a:pt x="570" y="433"/>
                  <a:pt x="590" y="383"/>
                </a:cubicBezTo>
                <a:cubicBezTo>
                  <a:pt x="602" y="388"/>
                  <a:pt x="614" y="391"/>
                  <a:pt x="627" y="393"/>
                </a:cubicBezTo>
                <a:cubicBezTo>
                  <a:pt x="632" y="393"/>
                  <a:pt x="637" y="393"/>
                  <a:pt x="642" y="393"/>
                </a:cubicBezTo>
                <a:cubicBezTo>
                  <a:pt x="710" y="393"/>
                  <a:pt x="769" y="342"/>
                  <a:pt x="777" y="273"/>
                </a:cubicBezTo>
                <a:cubicBezTo>
                  <a:pt x="785" y="199"/>
                  <a:pt x="732" y="132"/>
                  <a:pt x="657" y="123"/>
                </a:cubicBezTo>
                <a:cubicBezTo>
                  <a:pt x="653" y="123"/>
                  <a:pt x="648" y="122"/>
                  <a:pt x="643" y="122"/>
                </a:cubicBezTo>
                <a:cubicBezTo>
                  <a:pt x="624" y="80"/>
                  <a:pt x="584" y="49"/>
                  <a:pt x="535" y="43"/>
                </a:cubicBezTo>
                <a:cubicBezTo>
                  <a:pt x="529" y="43"/>
                  <a:pt x="524" y="43"/>
                  <a:pt x="519" y="43"/>
                </a:cubicBezTo>
                <a:cubicBezTo>
                  <a:pt x="489" y="43"/>
                  <a:pt x="460" y="53"/>
                  <a:pt x="437" y="70"/>
                </a:cubicBezTo>
                <a:cubicBezTo>
                  <a:pt x="412" y="33"/>
                  <a:pt x="371" y="6"/>
                  <a:pt x="323" y="1"/>
                </a:cubicBezTo>
                <a:cubicBezTo>
                  <a:pt x="317" y="0"/>
                  <a:pt x="311" y="0"/>
                  <a:pt x="305" y="0"/>
                </a:cubicBezTo>
              </a:path>
            </a:pathLst>
          </a:custGeom>
          <a:solidFill>
            <a:srgbClr val="CFF7F7"/>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68" name="Freeform 43"/>
          <p:cNvSpPr>
            <a:spLocks/>
          </p:cNvSpPr>
          <p:nvPr userDrawn="1"/>
        </p:nvSpPr>
        <p:spPr bwMode="auto">
          <a:xfrm>
            <a:off x="7656513" y="668338"/>
            <a:ext cx="96837" cy="323850"/>
          </a:xfrm>
          <a:custGeom>
            <a:avLst/>
            <a:gdLst>
              <a:gd name="T0" fmla="*/ 2147483646 w 38"/>
              <a:gd name="T1" fmla="*/ 0 h 151"/>
              <a:gd name="T2" fmla="*/ 2147483646 w 38"/>
              <a:gd name="T3" fmla="*/ 2147483646 h 151"/>
              <a:gd name="T4" fmla="*/ 2147483646 w 38"/>
              <a:gd name="T5" fmla="*/ 2147483646 h 151"/>
              <a:gd name="T6" fmla="*/ 2147483646 w 38"/>
              <a:gd name="T7" fmla="*/ 2147483646 h 151"/>
              <a:gd name="T8" fmla="*/ 2147483646 w 38"/>
              <a:gd name="T9" fmla="*/ 0 h 1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51">
                <a:moveTo>
                  <a:pt x="26" y="0"/>
                </a:moveTo>
                <a:cubicBezTo>
                  <a:pt x="14" y="18"/>
                  <a:pt x="6" y="39"/>
                  <a:pt x="4" y="61"/>
                </a:cubicBezTo>
                <a:cubicBezTo>
                  <a:pt x="0" y="94"/>
                  <a:pt x="8" y="125"/>
                  <a:pt x="25" y="151"/>
                </a:cubicBezTo>
                <a:cubicBezTo>
                  <a:pt x="34" y="126"/>
                  <a:pt x="38" y="100"/>
                  <a:pt x="38" y="73"/>
                </a:cubicBezTo>
                <a:cubicBezTo>
                  <a:pt x="38" y="48"/>
                  <a:pt x="34" y="23"/>
                  <a:pt x="26" y="0"/>
                </a:cubicBezTo>
              </a:path>
            </a:pathLst>
          </a:custGeom>
          <a:solidFill>
            <a:srgbClr val="F1EEC0"/>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69" name="Freeform 44"/>
          <p:cNvSpPr>
            <a:spLocks/>
          </p:cNvSpPr>
          <p:nvPr userDrawn="1"/>
        </p:nvSpPr>
        <p:spPr bwMode="auto">
          <a:xfrm>
            <a:off x="6607176" y="638175"/>
            <a:ext cx="2081213" cy="1136650"/>
          </a:xfrm>
          <a:custGeom>
            <a:avLst/>
            <a:gdLst>
              <a:gd name="T0" fmla="*/ 2147483646 w 815"/>
              <a:gd name="T1" fmla="*/ 2147483646 h 531"/>
              <a:gd name="T2" fmla="*/ 2147483646 w 815"/>
              <a:gd name="T3" fmla="*/ 2147483646 h 531"/>
              <a:gd name="T4" fmla="*/ 2147483646 w 815"/>
              <a:gd name="T5" fmla="*/ 2147483646 h 531"/>
              <a:gd name="T6" fmla="*/ 2147483646 w 815"/>
              <a:gd name="T7" fmla="*/ 2147483646 h 531"/>
              <a:gd name="T8" fmla="*/ 2147483646 w 815"/>
              <a:gd name="T9" fmla="*/ 2147483646 h 531"/>
              <a:gd name="T10" fmla="*/ 2147483646 w 815"/>
              <a:gd name="T11" fmla="*/ 2147483646 h 531"/>
              <a:gd name="T12" fmla="*/ 2147483646 w 815"/>
              <a:gd name="T13" fmla="*/ 2147483646 h 531"/>
              <a:gd name="T14" fmla="*/ 2147483646 w 815"/>
              <a:gd name="T15" fmla="*/ 2147483646 h 531"/>
              <a:gd name="T16" fmla="*/ 2147483646 w 815"/>
              <a:gd name="T17" fmla="*/ 2147483646 h 531"/>
              <a:gd name="T18" fmla="*/ 2147483646 w 815"/>
              <a:gd name="T19" fmla="*/ 2147483646 h 531"/>
              <a:gd name="T20" fmla="*/ 2147483646 w 815"/>
              <a:gd name="T21" fmla="*/ 2147483646 h 531"/>
              <a:gd name="T22" fmla="*/ 2147483646 w 815"/>
              <a:gd name="T23" fmla="*/ 2147483646 h 531"/>
              <a:gd name="T24" fmla="*/ 2147483646 w 815"/>
              <a:gd name="T25" fmla="*/ 2147483646 h 531"/>
              <a:gd name="T26" fmla="*/ 2147483646 w 815"/>
              <a:gd name="T27" fmla="*/ 2147483646 h 531"/>
              <a:gd name="T28" fmla="*/ 2147483646 w 815"/>
              <a:gd name="T29" fmla="*/ 2147483646 h 531"/>
              <a:gd name="T30" fmla="*/ 2147483646 w 815"/>
              <a:gd name="T31" fmla="*/ 2147483646 h 531"/>
              <a:gd name="T32" fmla="*/ 2147483646 w 815"/>
              <a:gd name="T33" fmla="*/ 2147483646 h 531"/>
              <a:gd name="T34" fmla="*/ 2147483646 w 815"/>
              <a:gd name="T35" fmla="*/ 2147483646 h 5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5" h="531">
                <a:moveTo>
                  <a:pt x="687" y="132"/>
                </a:moveTo>
                <a:cubicBezTo>
                  <a:pt x="682" y="131"/>
                  <a:pt x="677" y="131"/>
                  <a:pt x="672" y="131"/>
                </a:cubicBezTo>
                <a:cubicBezTo>
                  <a:pt x="653" y="89"/>
                  <a:pt x="613" y="58"/>
                  <a:pt x="564" y="52"/>
                </a:cubicBezTo>
                <a:cubicBezTo>
                  <a:pt x="528" y="48"/>
                  <a:pt x="493" y="59"/>
                  <a:pt x="467" y="79"/>
                </a:cubicBezTo>
                <a:cubicBezTo>
                  <a:pt x="442" y="42"/>
                  <a:pt x="401" y="15"/>
                  <a:pt x="352" y="9"/>
                </a:cubicBezTo>
                <a:cubicBezTo>
                  <a:pt x="265" y="0"/>
                  <a:pt x="186" y="62"/>
                  <a:pt x="177" y="150"/>
                </a:cubicBezTo>
                <a:cubicBezTo>
                  <a:pt x="177" y="150"/>
                  <a:pt x="177" y="150"/>
                  <a:pt x="177" y="151"/>
                </a:cubicBezTo>
                <a:cubicBezTo>
                  <a:pt x="171" y="149"/>
                  <a:pt x="164" y="148"/>
                  <a:pt x="158" y="148"/>
                </a:cubicBezTo>
                <a:cubicBezTo>
                  <a:pt x="84" y="139"/>
                  <a:pt x="17" y="193"/>
                  <a:pt x="8" y="267"/>
                </a:cubicBezTo>
                <a:cubicBezTo>
                  <a:pt x="0" y="341"/>
                  <a:pt x="53" y="409"/>
                  <a:pt x="128" y="417"/>
                </a:cubicBezTo>
                <a:cubicBezTo>
                  <a:pt x="162" y="421"/>
                  <a:pt x="195" y="411"/>
                  <a:pt x="221" y="393"/>
                </a:cubicBezTo>
                <a:cubicBezTo>
                  <a:pt x="222" y="460"/>
                  <a:pt x="273" y="518"/>
                  <a:pt x="341" y="526"/>
                </a:cubicBezTo>
                <a:cubicBezTo>
                  <a:pt x="390" y="531"/>
                  <a:pt x="436" y="510"/>
                  <a:pt x="464" y="473"/>
                </a:cubicBezTo>
                <a:cubicBezTo>
                  <a:pt x="469" y="474"/>
                  <a:pt x="474" y="475"/>
                  <a:pt x="479" y="475"/>
                </a:cubicBezTo>
                <a:cubicBezTo>
                  <a:pt x="540" y="482"/>
                  <a:pt x="597" y="447"/>
                  <a:pt x="619" y="392"/>
                </a:cubicBezTo>
                <a:cubicBezTo>
                  <a:pt x="631" y="396"/>
                  <a:pt x="643" y="400"/>
                  <a:pt x="656" y="401"/>
                </a:cubicBezTo>
                <a:cubicBezTo>
                  <a:pt x="731" y="410"/>
                  <a:pt x="798" y="356"/>
                  <a:pt x="806" y="282"/>
                </a:cubicBezTo>
                <a:cubicBezTo>
                  <a:pt x="815" y="207"/>
                  <a:pt x="761" y="140"/>
                  <a:pt x="687" y="132"/>
                </a:cubicBezTo>
                <a:close/>
              </a:path>
            </a:pathLst>
          </a:custGeom>
          <a:solidFill>
            <a:srgbClr val="EAFFFC"/>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70" name="Freeform 45"/>
          <p:cNvSpPr>
            <a:spLocks/>
          </p:cNvSpPr>
          <p:nvPr userDrawn="1"/>
        </p:nvSpPr>
        <p:spPr bwMode="auto">
          <a:xfrm>
            <a:off x="5508625" y="461963"/>
            <a:ext cx="812800" cy="423862"/>
          </a:xfrm>
          <a:custGeom>
            <a:avLst/>
            <a:gdLst>
              <a:gd name="T0" fmla="*/ 0 w 512"/>
              <a:gd name="T1" fmla="*/ 2147483646 h 267"/>
              <a:gd name="T2" fmla="*/ 2147483646 w 512"/>
              <a:gd name="T3" fmla="*/ 2147483646 h 267"/>
              <a:gd name="T4" fmla="*/ 2147483646 w 512"/>
              <a:gd name="T5" fmla="*/ 0 h 267"/>
              <a:gd name="T6" fmla="*/ 0 w 512"/>
              <a:gd name="T7" fmla="*/ 2147483646 h 2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2" h="267">
                <a:moveTo>
                  <a:pt x="0" y="147"/>
                </a:moveTo>
                <a:lnTo>
                  <a:pt x="512" y="267"/>
                </a:lnTo>
                <a:lnTo>
                  <a:pt x="63" y="0"/>
                </a:lnTo>
                <a:lnTo>
                  <a:pt x="0" y="147"/>
                </a:lnTo>
                <a:close/>
              </a:path>
            </a:pathLst>
          </a:custGeom>
          <a:solidFill>
            <a:srgbClr val="6AA6A6"/>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71" name="Freeform 46"/>
          <p:cNvSpPr>
            <a:spLocks/>
          </p:cNvSpPr>
          <p:nvPr userDrawn="1"/>
        </p:nvSpPr>
        <p:spPr bwMode="auto">
          <a:xfrm>
            <a:off x="5337175" y="496890"/>
            <a:ext cx="984250" cy="388937"/>
          </a:xfrm>
          <a:custGeom>
            <a:avLst/>
            <a:gdLst>
              <a:gd name="T0" fmla="*/ 2147483646 w 620"/>
              <a:gd name="T1" fmla="*/ 0 h 245"/>
              <a:gd name="T2" fmla="*/ 2147483646 w 620"/>
              <a:gd name="T3" fmla="*/ 2147483646 h 245"/>
              <a:gd name="T4" fmla="*/ 0 w 620"/>
              <a:gd name="T5" fmla="*/ 2147483646 h 245"/>
              <a:gd name="T6" fmla="*/ 2147483646 w 620"/>
              <a:gd name="T7" fmla="*/ 0 h 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0" h="245">
                <a:moveTo>
                  <a:pt x="81" y="0"/>
                </a:moveTo>
                <a:lnTo>
                  <a:pt x="620" y="245"/>
                </a:lnTo>
                <a:lnTo>
                  <a:pt x="0" y="51"/>
                </a:lnTo>
                <a:lnTo>
                  <a:pt x="81" y="0"/>
                </a:ln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72" name="Freeform 47"/>
          <p:cNvSpPr>
            <a:spLocks/>
          </p:cNvSpPr>
          <p:nvPr userDrawn="1"/>
        </p:nvSpPr>
        <p:spPr bwMode="auto">
          <a:xfrm>
            <a:off x="5576889" y="400050"/>
            <a:ext cx="758825" cy="503238"/>
          </a:xfrm>
          <a:custGeom>
            <a:avLst/>
            <a:gdLst>
              <a:gd name="T0" fmla="*/ 0 w 478"/>
              <a:gd name="T1" fmla="*/ 2147483646 h 317"/>
              <a:gd name="T2" fmla="*/ 2147483646 w 478"/>
              <a:gd name="T3" fmla="*/ 0 h 317"/>
              <a:gd name="T4" fmla="*/ 2147483646 w 478"/>
              <a:gd name="T5" fmla="*/ 2147483646 h 317"/>
              <a:gd name="T6" fmla="*/ 0 w 478"/>
              <a:gd name="T7" fmla="*/ 2147483646 h 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8" h="317">
                <a:moveTo>
                  <a:pt x="0" y="26"/>
                </a:moveTo>
                <a:lnTo>
                  <a:pt x="50" y="0"/>
                </a:lnTo>
                <a:lnTo>
                  <a:pt x="478" y="317"/>
                </a:lnTo>
                <a:lnTo>
                  <a:pt x="0" y="26"/>
                </a:ln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73" name="Freeform 48"/>
          <p:cNvSpPr>
            <a:spLocks/>
          </p:cNvSpPr>
          <p:nvPr userDrawn="1"/>
        </p:nvSpPr>
        <p:spPr bwMode="auto">
          <a:xfrm>
            <a:off x="8920163" y="398463"/>
            <a:ext cx="509587" cy="234950"/>
          </a:xfrm>
          <a:custGeom>
            <a:avLst/>
            <a:gdLst>
              <a:gd name="T0" fmla="*/ 2147483646 w 321"/>
              <a:gd name="T1" fmla="*/ 2147483646 h 148"/>
              <a:gd name="T2" fmla="*/ 2147483646 w 321"/>
              <a:gd name="T3" fmla="*/ 0 h 148"/>
              <a:gd name="T4" fmla="*/ 0 w 321"/>
              <a:gd name="T5" fmla="*/ 2147483646 h 148"/>
              <a:gd name="T6" fmla="*/ 2147483646 w 321"/>
              <a:gd name="T7" fmla="*/ 2147483646 h 1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1" h="148">
                <a:moveTo>
                  <a:pt x="57" y="148"/>
                </a:moveTo>
                <a:lnTo>
                  <a:pt x="321" y="0"/>
                </a:lnTo>
                <a:lnTo>
                  <a:pt x="0" y="67"/>
                </a:lnTo>
                <a:lnTo>
                  <a:pt x="57" y="148"/>
                </a:lnTo>
                <a:close/>
              </a:path>
            </a:pathLst>
          </a:custGeom>
          <a:solidFill>
            <a:srgbClr val="6AA6A6"/>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74" name="Freeform 49"/>
          <p:cNvSpPr>
            <a:spLocks/>
          </p:cNvSpPr>
          <p:nvPr userDrawn="1"/>
        </p:nvSpPr>
        <p:spPr bwMode="auto">
          <a:xfrm>
            <a:off x="8880475" y="398465"/>
            <a:ext cx="549275" cy="257175"/>
          </a:xfrm>
          <a:custGeom>
            <a:avLst/>
            <a:gdLst>
              <a:gd name="T0" fmla="*/ 2147483646 w 346"/>
              <a:gd name="T1" fmla="*/ 2147483646 h 162"/>
              <a:gd name="T2" fmla="*/ 2147483646 w 346"/>
              <a:gd name="T3" fmla="*/ 0 h 162"/>
              <a:gd name="T4" fmla="*/ 0 w 346"/>
              <a:gd name="T5" fmla="*/ 2147483646 h 162"/>
              <a:gd name="T6" fmla="*/ 2147483646 w 346"/>
              <a:gd name="T7" fmla="*/ 2147483646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6" h="162">
                <a:moveTo>
                  <a:pt x="3" y="110"/>
                </a:moveTo>
                <a:lnTo>
                  <a:pt x="346" y="0"/>
                </a:lnTo>
                <a:lnTo>
                  <a:pt x="0" y="162"/>
                </a:lnTo>
                <a:lnTo>
                  <a:pt x="3" y="110"/>
                </a:ln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75" name="Freeform 50"/>
          <p:cNvSpPr>
            <a:spLocks/>
          </p:cNvSpPr>
          <p:nvPr userDrawn="1"/>
        </p:nvSpPr>
        <p:spPr bwMode="auto">
          <a:xfrm>
            <a:off x="8897938" y="395288"/>
            <a:ext cx="546100" cy="114300"/>
          </a:xfrm>
          <a:custGeom>
            <a:avLst/>
            <a:gdLst>
              <a:gd name="T0" fmla="*/ 0 w 344"/>
              <a:gd name="T1" fmla="*/ 2147483646 h 72"/>
              <a:gd name="T2" fmla="*/ 2147483646 w 344"/>
              <a:gd name="T3" fmla="*/ 2147483646 h 72"/>
              <a:gd name="T4" fmla="*/ 2147483646 w 344"/>
              <a:gd name="T5" fmla="*/ 0 h 72"/>
              <a:gd name="T6" fmla="*/ 0 w 344"/>
              <a:gd name="T7" fmla="*/ 2147483646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4" h="72">
                <a:moveTo>
                  <a:pt x="0" y="72"/>
                </a:moveTo>
                <a:lnTo>
                  <a:pt x="5" y="44"/>
                </a:lnTo>
                <a:lnTo>
                  <a:pt x="344" y="0"/>
                </a:lnTo>
                <a:lnTo>
                  <a:pt x="0" y="72"/>
                </a:ln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76" name="Freeform 51"/>
          <p:cNvSpPr>
            <a:spLocks/>
          </p:cNvSpPr>
          <p:nvPr userDrawn="1"/>
        </p:nvSpPr>
        <p:spPr bwMode="auto">
          <a:xfrm>
            <a:off x="3390901" y="1503365"/>
            <a:ext cx="873125" cy="238125"/>
          </a:xfrm>
          <a:custGeom>
            <a:avLst/>
            <a:gdLst>
              <a:gd name="T0" fmla="*/ 2147483646 w 550"/>
              <a:gd name="T1" fmla="*/ 2147483646 h 150"/>
              <a:gd name="T2" fmla="*/ 2147483646 w 550"/>
              <a:gd name="T3" fmla="*/ 2147483646 h 150"/>
              <a:gd name="T4" fmla="*/ 0 w 550"/>
              <a:gd name="T5" fmla="*/ 0 h 150"/>
              <a:gd name="T6" fmla="*/ 2147483646 w 550"/>
              <a:gd name="T7" fmla="*/ 2147483646 h 1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50" h="150">
                <a:moveTo>
                  <a:pt x="48" y="150"/>
                </a:moveTo>
                <a:lnTo>
                  <a:pt x="550" y="3"/>
                </a:lnTo>
                <a:lnTo>
                  <a:pt x="0" y="0"/>
                </a:lnTo>
                <a:lnTo>
                  <a:pt x="48" y="150"/>
                </a:lnTo>
                <a:close/>
              </a:path>
            </a:pathLst>
          </a:custGeom>
          <a:solidFill>
            <a:srgbClr val="6AA6A6"/>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77" name="Freeform 52"/>
          <p:cNvSpPr>
            <a:spLocks/>
          </p:cNvSpPr>
          <p:nvPr userDrawn="1"/>
        </p:nvSpPr>
        <p:spPr bwMode="auto">
          <a:xfrm>
            <a:off x="3248026" y="1508127"/>
            <a:ext cx="1016000" cy="220663"/>
          </a:xfrm>
          <a:custGeom>
            <a:avLst/>
            <a:gdLst>
              <a:gd name="T0" fmla="*/ 2147483646 w 640"/>
              <a:gd name="T1" fmla="*/ 2147483646 h 139"/>
              <a:gd name="T2" fmla="*/ 2147483646 w 640"/>
              <a:gd name="T3" fmla="*/ 0 h 139"/>
              <a:gd name="T4" fmla="*/ 0 w 640"/>
              <a:gd name="T5" fmla="*/ 2147483646 h 139"/>
              <a:gd name="T6" fmla="*/ 2147483646 w 640"/>
              <a:gd name="T7" fmla="*/ 2147483646 h 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0" h="139">
                <a:moveTo>
                  <a:pt x="32" y="58"/>
                </a:moveTo>
                <a:lnTo>
                  <a:pt x="640" y="0"/>
                </a:lnTo>
                <a:lnTo>
                  <a:pt x="0" y="139"/>
                </a:lnTo>
                <a:lnTo>
                  <a:pt x="32" y="58"/>
                </a:ln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78" name="Freeform 53"/>
          <p:cNvSpPr>
            <a:spLocks/>
          </p:cNvSpPr>
          <p:nvPr userDrawn="1"/>
        </p:nvSpPr>
        <p:spPr bwMode="auto">
          <a:xfrm>
            <a:off x="3349625" y="1430338"/>
            <a:ext cx="941388" cy="80962"/>
          </a:xfrm>
          <a:custGeom>
            <a:avLst/>
            <a:gdLst>
              <a:gd name="T0" fmla="*/ 0 w 593"/>
              <a:gd name="T1" fmla="*/ 2147483646 h 51"/>
              <a:gd name="T2" fmla="*/ 2147483646 w 593"/>
              <a:gd name="T3" fmla="*/ 0 h 51"/>
              <a:gd name="T4" fmla="*/ 2147483646 w 593"/>
              <a:gd name="T5" fmla="*/ 2147483646 h 51"/>
              <a:gd name="T6" fmla="*/ 0 w 593"/>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3" h="51">
                <a:moveTo>
                  <a:pt x="0" y="45"/>
                </a:moveTo>
                <a:lnTo>
                  <a:pt x="25" y="0"/>
                </a:lnTo>
                <a:lnTo>
                  <a:pt x="593" y="51"/>
                </a:lnTo>
                <a:lnTo>
                  <a:pt x="0" y="45"/>
                </a:ln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79" name="Freeform 54"/>
          <p:cNvSpPr>
            <a:spLocks/>
          </p:cNvSpPr>
          <p:nvPr userDrawn="1"/>
        </p:nvSpPr>
        <p:spPr bwMode="auto">
          <a:xfrm>
            <a:off x="2005014" y="1949451"/>
            <a:ext cx="34925" cy="23813"/>
          </a:xfrm>
          <a:custGeom>
            <a:avLst/>
            <a:gdLst>
              <a:gd name="T0" fmla="*/ 2147483646 w 14"/>
              <a:gd name="T1" fmla="*/ 2147483646 h 11"/>
              <a:gd name="T2" fmla="*/ 2147483646 w 14"/>
              <a:gd name="T3" fmla="*/ 2147483646 h 11"/>
              <a:gd name="T4" fmla="*/ 2147483646 w 14"/>
              <a:gd name="T5" fmla="*/ 2147483646 h 11"/>
              <a:gd name="T6" fmla="*/ 2147483646 w 14"/>
              <a:gd name="T7" fmla="*/ 2147483646 h 11"/>
              <a:gd name="T8" fmla="*/ 2147483646 w 14"/>
              <a:gd name="T9" fmla="*/ 2147483646 h 11"/>
              <a:gd name="T10" fmla="*/ 0 w 14"/>
              <a:gd name="T11" fmla="*/ 2147483646 h 11"/>
              <a:gd name="T12" fmla="*/ 2147483646 w 14"/>
              <a:gd name="T13" fmla="*/ 214748364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1">
                <a:moveTo>
                  <a:pt x="5" y="10"/>
                </a:moveTo>
                <a:cubicBezTo>
                  <a:pt x="7" y="10"/>
                  <a:pt x="9" y="9"/>
                  <a:pt x="11" y="8"/>
                </a:cubicBezTo>
                <a:cubicBezTo>
                  <a:pt x="13" y="8"/>
                  <a:pt x="14" y="5"/>
                  <a:pt x="13" y="3"/>
                </a:cubicBezTo>
                <a:cubicBezTo>
                  <a:pt x="13" y="1"/>
                  <a:pt x="10" y="0"/>
                  <a:pt x="8" y="1"/>
                </a:cubicBezTo>
                <a:cubicBezTo>
                  <a:pt x="6" y="2"/>
                  <a:pt x="5" y="2"/>
                  <a:pt x="3" y="3"/>
                </a:cubicBezTo>
                <a:cubicBezTo>
                  <a:pt x="1" y="3"/>
                  <a:pt x="0" y="5"/>
                  <a:pt x="0" y="8"/>
                </a:cubicBezTo>
                <a:cubicBezTo>
                  <a:pt x="1" y="10"/>
                  <a:pt x="3" y="11"/>
                  <a:pt x="5" y="10"/>
                </a:cubicBez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80" name="Freeform 55"/>
          <p:cNvSpPr>
            <a:spLocks noEditPoints="1"/>
          </p:cNvSpPr>
          <p:nvPr userDrawn="1"/>
        </p:nvSpPr>
        <p:spPr bwMode="auto">
          <a:xfrm>
            <a:off x="2044700" y="1504952"/>
            <a:ext cx="1022350" cy="455613"/>
          </a:xfrm>
          <a:custGeom>
            <a:avLst/>
            <a:gdLst>
              <a:gd name="T0" fmla="*/ 2147483646 w 400"/>
              <a:gd name="T1" fmla="*/ 2147483646 h 212"/>
              <a:gd name="T2" fmla="*/ 2147483646 w 400"/>
              <a:gd name="T3" fmla="*/ 2147483646 h 212"/>
              <a:gd name="T4" fmla="*/ 2147483646 w 400"/>
              <a:gd name="T5" fmla="*/ 2147483646 h 212"/>
              <a:gd name="T6" fmla="*/ 2147483646 w 400"/>
              <a:gd name="T7" fmla="*/ 2147483646 h 212"/>
              <a:gd name="T8" fmla="*/ 2147483646 w 400"/>
              <a:gd name="T9" fmla="*/ 2147483646 h 212"/>
              <a:gd name="T10" fmla="*/ 2147483646 w 400"/>
              <a:gd name="T11" fmla="*/ 2147483646 h 212"/>
              <a:gd name="T12" fmla="*/ 2147483646 w 400"/>
              <a:gd name="T13" fmla="*/ 2147483646 h 212"/>
              <a:gd name="T14" fmla="*/ 2147483646 w 400"/>
              <a:gd name="T15" fmla="*/ 2147483646 h 212"/>
              <a:gd name="T16" fmla="*/ 2147483646 w 400"/>
              <a:gd name="T17" fmla="*/ 2147483646 h 212"/>
              <a:gd name="T18" fmla="*/ 2147483646 w 400"/>
              <a:gd name="T19" fmla="*/ 2147483646 h 212"/>
              <a:gd name="T20" fmla="*/ 2147483646 w 400"/>
              <a:gd name="T21" fmla="*/ 2147483646 h 212"/>
              <a:gd name="T22" fmla="*/ 2147483646 w 400"/>
              <a:gd name="T23" fmla="*/ 2147483646 h 212"/>
              <a:gd name="T24" fmla="*/ 2147483646 w 400"/>
              <a:gd name="T25" fmla="*/ 2147483646 h 212"/>
              <a:gd name="T26" fmla="*/ 2147483646 w 400"/>
              <a:gd name="T27" fmla="*/ 2147483646 h 212"/>
              <a:gd name="T28" fmla="*/ 2147483646 w 400"/>
              <a:gd name="T29" fmla="*/ 2147483646 h 212"/>
              <a:gd name="T30" fmla="*/ 2147483646 w 400"/>
              <a:gd name="T31" fmla="*/ 2147483646 h 212"/>
              <a:gd name="T32" fmla="*/ 2147483646 w 400"/>
              <a:gd name="T33" fmla="*/ 2147483646 h 212"/>
              <a:gd name="T34" fmla="*/ 2147483646 w 400"/>
              <a:gd name="T35" fmla="*/ 2147483646 h 212"/>
              <a:gd name="T36" fmla="*/ 2147483646 w 400"/>
              <a:gd name="T37" fmla="*/ 2147483646 h 212"/>
              <a:gd name="T38" fmla="*/ 2147483646 w 400"/>
              <a:gd name="T39" fmla="*/ 2147483646 h 212"/>
              <a:gd name="T40" fmla="*/ 2147483646 w 400"/>
              <a:gd name="T41" fmla="*/ 2147483646 h 212"/>
              <a:gd name="T42" fmla="*/ 2147483646 w 400"/>
              <a:gd name="T43" fmla="*/ 2147483646 h 212"/>
              <a:gd name="T44" fmla="*/ 2147483646 w 400"/>
              <a:gd name="T45" fmla="*/ 2147483646 h 212"/>
              <a:gd name="T46" fmla="*/ 2147483646 w 400"/>
              <a:gd name="T47" fmla="*/ 2147483646 h 212"/>
              <a:gd name="T48" fmla="*/ 2147483646 w 400"/>
              <a:gd name="T49" fmla="*/ 2147483646 h 212"/>
              <a:gd name="T50" fmla="*/ 2147483646 w 400"/>
              <a:gd name="T51" fmla="*/ 2147483646 h 212"/>
              <a:gd name="T52" fmla="*/ 2147483646 w 400"/>
              <a:gd name="T53" fmla="*/ 2147483646 h 212"/>
              <a:gd name="T54" fmla="*/ 2147483646 w 400"/>
              <a:gd name="T55" fmla="*/ 2147483646 h 212"/>
              <a:gd name="T56" fmla="*/ 2147483646 w 400"/>
              <a:gd name="T57" fmla="*/ 2147483646 h 212"/>
              <a:gd name="T58" fmla="*/ 2147483646 w 400"/>
              <a:gd name="T59" fmla="*/ 2147483646 h 212"/>
              <a:gd name="T60" fmla="*/ 2147483646 w 400"/>
              <a:gd name="T61" fmla="*/ 2147483646 h 212"/>
              <a:gd name="T62" fmla="*/ 2147483646 w 400"/>
              <a:gd name="T63" fmla="*/ 2147483646 h 212"/>
              <a:gd name="T64" fmla="*/ 2147483646 w 400"/>
              <a:gd name="T65" fmla="*/ 2147483646 h 212"/>
              <a:gd name="T66" fmla="*/ 2147483646 w 400"/>
              <a:gd name="T67" fmla="*/ 2147483646 h 212"/>
              <a:gd name="T68" fmla="*/ 2147483646 w 400"/>
              <a:gd name="T69" fmla="*/ 2147483646 h 212"/>
              <a:gd name="T70" fmla="*/ 2147483646 w 400"/>
              <a:gd name="T71" fmla="*/ 2147483646 h 212"/>
              <a:gd name="T72" fmla="*/ 2147483646 w 400"/>
              <a:gd name="T73" fmla="*/ 2147483646 h 212"/>
              <a:gd name="T74" fmla="*/ 2147483646 w 400"/>
              <a:gd name="T75" fmla="*/ 2147483646 h 212"/>
              <a:gd name="T76" fmla="*/ 2147483646 w 400"/>
              <a:gd name="T77" fmla="*/ 2147483646 h 212"/>
              <a:gd name="T78" fmla="*/ 2147483646 w 400"/>
              <a:gd name="T79" fmla="*/ 2147483646 h 212"/>
              <a:gd name="T80" fmla="*/ 2147483646 w 400"/>
              <a:gd name="T81" fmla="*/ 2147483646 h 212"/>
              <a:gd name="T82" fmla="*/ 2147483646 w 400"/>
              <a:gd name="T83" fmla="*/ 2147483646 h 212"/>
              <a:gd name="T84" fmla="*/ 2147483646 w 400"/>
              <a:gd name="T85" fmla="*/ 2147483646 h 212"/>
              <a:gd name="T86" fmla="*/ 2147483646 w 400"/>
              <a:gd name="T87" fmla="*/ 2147483646 h 212"/>
              <a:gd name="T88" fmla="*/ 2147483646 w 400"/>
              <a:gd name="T89" fmla="*/ 2147483646 h 212"/>
              <a:gd name="T90" fmla="*/ 2147483646 w 400"/>
              <a:gd name="T91" fmla="*/ 2147483646 h 212"/>
              <a:gd name="T92" fmla="*/ 2147483646 w 400"/>
              <a:gd name="T93" fmla="*/ 2147483646 h 212"/>
              <a:gd name="T94" fmla="*/ 2147483646 w 400"/>
              <a:gd name="T95" fmla="*/ 2147483646 h 212"/>
              <a:gd name="T96" fmla="*/ 2147483646 w 400"/>
              <a:gd name="T97" fmla="*/ 2147483646 h 212"/>
              <a:gd name="T98" fmla="*/ 2147483646 w 400"/>
              <a:gd name="T99" fmla="*/ 2147483646 h 212"/>
              <a:gd name="T100" fmla="*/ 2147483646 w 400"/>
              <a:gd name="T101" fmla="*/ 2147483646 h 212"/>
              <a:gd name="T102" fmla="*/ 2147483646 w 400"/>
              <a:gd name="T103" fmla="*/ 2147483646 h 212"/>
              <a:gd name="T104" fmla="*/ 2147483646 w 400"/>
              <a:gd name="T105" fmla="*/ 2147483646 h 212"/>
              <a:gd name="T106" fmla="*/ 2147483646 w 400"/>
              <a:gd name="T107" fmla="*/ 2147483646 h 212"/>
              <a:gd name="T108" fmla="*/ 2147483646 w 400"/>
              <a:gd name="T109" fmla="*/ 2147483646 h 212"/>
              <a:gd name="T110" fmla="*/ 2147483646 w 400"/>
              <a:gd name="T111" fmla="*/ 2147483646 h 212"/>
              <a:gd name="T112" fmla="*/ 2147483646 w 400"/>
              <a:gd name="T113" fmla="*/ 2147483646 h 212"/>
              <a:gd name="T114" fmla="*/ 2147483646 w 400"/>
              <a:gd name="T115" fmla="*/ 2147483646 h 2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00" h="212">
                <a:moveTo>
                  <a:pt x="386" y="86"/>
                </a:moveTo>
                <a:cubicBezTo>
                  <a:pt x="390" y="85"/>
                  <a:pt x="393" y="83"/>
                  <a:pt x="397" y="82"/>
                </a:cubicBezTo>
                <a:cubicBezTo>
                  <a:pt x="399" y="82"/>
                  <a:pt x="400" y="80"/>
                  <a:pt x="400" y="78"/>
                </a:cubicBezTo>
                <a:cubicBezTo>
                  <a:pt x="399" y="75"/>
                  <a:pt x="397" y="74"/>
                  <a:pt x="395" y="75"/>
                </a:cubicBezTo>
                <a:cubicBezTo>
                  <a:pt x="391" y="76"/>
                  <a:pt x="387" y="77"/>
                  <a:pt x="383" y="78"/>
                </a:cubicBezTo>
                <a:cubicBezTo>
                  <a:pt x="381" y="79"/>
                  <a:pt x="380" y="82"/>
                  <a:pt x="381" y="84"/>
                </a:cubicBezTo>
                <a:cubicBezTo>
                  <a:pt x="382" y="86"/>
                  <a:pt x="384" y="87"/>
                  <a:pt x="386" y="86"/>
                </a:cubicBezTo>
                <a:close/>
                <a:moveTo>
                  <a:pt x="365" y="96"/>
                </a:moveTo>
                <a:cubicBezTo>
                  <a:pt x="369" y="94"/>
                  <a:pt x="372" y="92"/>
                  <a:pt x="376" y="91"/>
                </a:cubicBezTo>
                <a:cubicBezTo>
                  <a:pt x="377" y="90"/>
                  <a:pt x="378" y="87"/>
                  <a:pt x="377" y="85"/>
                </a:cubicBezTo>
                <a:cubicBezTo>
                  <a:pt x="376" y="83"/>
                  <a:pt x="374" y="82"/>
                  <a:pt x="372" y="83"/>
                </a:cubicBezTo>
                <a:cubicBezTo>
                  <a:pt x="368" y="85"/>
                  <a:pt x="365" y="87"/>
                  <a:pt x="361" y="89"/>
                </a:cubicBezTo>
                <a:cubicBezTo>
                  <a:pt x="359" y="90"/>
                  <a:pt x="359" y="93"/>
                  <a:pt x="360" y="95"/>
                </a:cubicBezTo>
                <a:cubicBezTo>
                  <a:pt x="361" y="97"/>
                  <a:pt x="363" y="97"/>
                  <a:pt x="365" y="96"/>
                </a:cubicBezTo>
                <a:close/>
                <a:moveTo>
                  <a:pt x="346" y="109"/>
                </a:moveTo>
                <a:cubicBezTo>
                  <a:pt x="349" y="107"/>
                  <a:pt x="352" y="105"/>
                  <a:pt x="355" y="102"/>
                </a:cubicBezTo>
                <a:cubicBezTo>
                  <a:pt x="357" y="101"/>
                  <a:pt x="358" y="99"/>
                  <a:pt x="356" y="97"/>
                </a:cubicBezTo>
                <a:cubicBezTo>
                  <a:pt x="355" y="95"/>
                  <a:pt x="353" y="95"/>
                  <a:pt x="351" y="96"/>
                </a:cubicBezTo>
                <a:cubicBezTo>
                  <a:pt x="348" y="98"/>
                  <a:pt x="344" y="100"/>
                  <a:pt x="341" y="103"/>
                </a:cubicBezTo>
                <a:cubicBezTo>
                  <a:pt x="339" y="104"/>
                  <a:pt x="339" y="106"/>
                  <a:pt x="340" y="108"/>
                </a:cubicBezTo>
                <a:cubicBezTo>
                  <a:pt x="341" y="110"/>
                  <a:pt x="344" y="111"/>
                  <a:pt x="346" y="109"/>
                </a:cubicBezTo>
                <a:close/>
                <a:moveTo>
                  <a:pt x="326" y="123"/>
                </a:moveTo>
                <a:cubicBezTo>
                  <a:pt x="330" y="121"/>
                  <a:pt x="333" y="119"/>
                  <a:pt x="336" y="116"/>
                </a:cubicBezTo>
                <a:cubicBezTo>
                  <a:pt x="338" y="115"/>
                  <a:pt x="338" y="112"/>
                  <a:pt x="337" y="111"/>
                </a:cubicBezTo>
                <a:cubicBezTo>
                  <a:pt x="336" y="109"/>
                  <a:pt x="333" y="108"/>
                  <a:pt x="331" y="110"/>
                </a:cubicBezTo>
                <a:cubicBezTo>
                  <a:pt x="328" y="112"/>
                  <a:pt x="325" y="115"/>
                  <a:pt x="322" y="117"/>
                </a:cubicBezTo>
                <a:cubicBezTo>
                  <a:pt x="320" y="118"/>
                  <a:pt x="320" y="121"/>
                  <a:pt x="321" y="123"/>
                </a:cubicBezTo>
                <a:cubicBezTo>
                  <a:pt x="322" y="124"/>
                  <a:pt x="325" y="125"/>
                  <a:pt x="326" y="123"/>
                </a:cubicBezTo>
                <a:close/>
                <a:moveTo>
                  <a:pt x="307" y="137"/>
                </a:moveTo>
                <a:cubicBezTo>
                  <a:pt x="310" y="135"/>
                  <a:pt x="314" y="133"/>
                  <a:pt x="317" y="130"/>
                </a:cubicBezTo>
                <a:cubicBezTo>
                  <a:pt x="319" y="129"/>
                  <a:pt x="319" y="127"/>
                  <a:pt x="318" y="125"/>
                </a:cubicBezTo>
                <a:cubicBezTo>
                  <a:pt x="316" y="123"/>
                  <a:pt x="314" y="123"/>
                  <a:pt x="312" y="124"/>
                </a:cubicBezTo>
                <a:cubicBezTo>
                  <a:pt x="309" y="126"/>
                  <a:pt x="306" y="129"/>
                  <a:pt x="302" y="131"/>
                </a:cubicBezTo>
                <a:cubicBezTo>
                  <a:pt x="301" y="132"/>
                  <a:pt x="300" y="134"/>
                  <a:pt x="301" y="136"/>
                </a:cubicBezTo>
                <a:cubicBezTo>
                  <a:pt x="303" y="138"/>
                  <a:pt x="305" y="139"/>
                  <a:pt x="307" y="137"/>
                </a:cubicBezTo>
                <a:close/>
                <a:moveTo>
                  <a:pt x="286" y="150"/>
                </a:moveTo>
                <a:cubicBezTo>
                  <a:pt x="290" y="148"/>
                  <a:pt x="293" y="146"/>
                  <a:pt x="297" y="144"/>
                </a:cubicBezTo>
                <a:cubicBezTo>
                  <a:pt x="299" y="143"/>
                  <a:pt x="299" y="140"/>
                  <a:pt x="298" y="138"/>
                </a:cubicBezTo>
                <a:cubicBezTo>
                  <a:pt x="297" y="137"/>
                  <a:pt x="294" y="136"/>
                  <a:pt x="293" y="137"/>
                </a:cubicBezTo>
                <a:cubicBezTo>
                  <a:pt x="289" y="139"/>
                  <a:pt x="286" y="141"/>
                  <a:pt x="282" y="143"/>
                </a:cubicBezTo>
                <a:cubicBezTo>
                  <a:pt x="280" y="144"/>
                  <a:pt x="280" y="146"/>
                  <a:pt x="281" y="148"/>
                </a:cubicBezTo>
                <a:cubicBezTo>
                  <a:pt x="282" y="150"/>
                  <a:pt x="284" y="151"/>
                  <a:pt x="286" y="150"/>
                </a:cubicBezTo>
                <a:close/>
                <a:moveTo>
                  <a:pt x="263" y="159"/>
                </a:moveTo>
                <a:cubicBezTo>
                  <a:pt x="267" y="158"/>
                  <a:pt x="270" y="157"/>
                  <a:pt x="273" y="156"/>
                </a:cubicBezTo>
                <a:cubicBezTo>
                  <a:pt x="274" y="156"/>
                  <a:pt x="274" y="155"/>
                  <a:pt x="275" y="155"/>
                </a:cubicBezTo>
                <a:cubicBezTo>
                  <a:pt x="277" y="154"/>
                  <a:pt x="278" y="152"/>
                  <a:pt x="277" y="150"/>
                </a:cubicBezTo>
                <a:cubicBezTo>
                  <a:pt x="276" y="148"/>
                  <a:pt x="274" y="147"/>
                  <a:pt x="272" y="148"/>
                </a:cubicBezTo>
                <a:cubicBezTo>
                  <a:pt x="271" y="148"/>
                  <a:pt x="271" y="148"/>
                  <a:pt x="270" y="148"/>
                </a:cubicBezTo>
                <a:cubicBezTo>
                  <a:pt x="267" y="149"/>
                  <a:pt x="264" y="151"/>
                  <a:pt x="261" y="152"/>
                </a:cubicBezTo>
                <a:cubicBezTo>
                  <a:pt x="259" y="152"/>
                  <a:pt x="258" y="155"/>
                  <a:pt x="258" y="157"/>
                </a:cubicBezTo>
                <a:cubicBezTo>
                  <a:pt x="259" y="159"/>
                  <a:pt x="261" y="160"/>
                  <a:pt x="263" y="159"/>
                </a:cubicBezTo>
                <a:close/>
                <a:moveTo>
                  <a:pt x="240" y="165"/>
                </a:moveTo>
                <a:cubicBezTo>
                  <a:pt x="244" y="164"/>
                  <a:pt x="248" y="163"/>
                  <a:pt x="252" y="162"/>
                </a:cubicBezTo>
                <a:cubicBezTo>
                  <a:pt x="254" y="162"/>
                  <a:pt x="255" y="160"/>
                  <a:pt x="255" y="158"/>
                </a:cubicBezTo>
                <a:cubicBezTo>
                  <a:pt x="254" y="156"/>
                  <a:pt x="252" y="154"/>
                  <a:pt x="250" y="155"/>
                </a:cubicBezTo>
                <a:cubicBezTo>
                  <a:pt x="246" y="156"/>
                  <a:pt x="242" y="156"/>
                  <a:pt x="238" y="157"/>
                </a:cubicBezTo>
                <a:cubicBezTo>
                  <a:pt x="236" y="157"/>
                  <a:pt x="235" y="159"/>
                  <a:pt x="235" y="162"/>
                </a:cubicBezTo>
                <a:cubicBezTo>
                  <a:pt x="235" y="164"/>
                  <a:pt x="237" y="165"/>
                  <a:pt x="240" y="165"/>
                </a:cubicBezTo>
                <a:close/>
                <a:moveTo>
                  <a:pt x="215" y="167"/>
                </a:moveTo>
                <a:cubicBezTo>
                  <a:pt x="219" y="167"/>
                  <a:pt x="223" y="167"/>
                  <a:pt x="227" y="166"/>
                </a:cubicBezTo>
                <a:cubicBezTo>
                  <a:pt x="230" y="166"/>
                  <a:pt x="231" y="164"/>
                  <a:pt x="231" y="162"/>
                </a:cubicBezTo>
                <a:cubicBezTo>
                  <a:pt x="231" y="160"/>
                  <a:pt x="229" y="158"/>
                  <a:pt x="227" y="158"/>
                </a:cubicBezTo>
                <a:cubicBezTo>
                  <a:pt x="223" y="159"/>
                  <a:pt x="219" y="159"/>
                  <a:pt x="215" y="159"/>
                </a:cubicBezTo>
                <a:cubicBezTo>
                  <a:pt x="213" y="159"/>
                  <a:pt x="211" y="161"/>
                  <a:pt x="211" y="163"/>
                </a:cubicBezTo>
                <a:cubicBezTo>
                  <a:pt x="211" y="165"/>
                  <a:pt x="213" y="167"/>
                  <a:pt x="215" y="167"/>
                </a:cubicBezTo>
                <a:close/>
                <a:moveTo>
                  <a:pt x="191" y="165"/>
                </a:moveTo>
                <a:cubicBezTo>
                  <a:pt x="195" y="166"/>
                  <a:pt x="199" y="166"/>
                  <a:pt x="203" y="167"/>
                </a:cubicBezTo>
                <a:cubicBezTo>
                  <a:pt x="205" y="167"/>
                  <a:pt x="207" y="165"/>
                  <a:pt x="207" y="163"/>
                </a:cubicBezTo>
                <a:cubicBezTo>
                  <a:pt x="207" y="161"/>
                  <a:pt x="206" y="159"/>
                  <a:pt x="203" y="159"/>
                </a:cubicBezTo>
                <a:cubicBezTo>
                  <a:pt x="200" y="158"/>
                  <a:pt x="196" y="158"/>
                  <a:pt x="192" y="157"/>
                </a:cubicBezTo>
                <a:cubicBezTo>
                  <a:pt x="190" y="157"/>
                  <a:pt x="188" y="159"/>
                  <a:pt x="187" y="161"/>
                </a:cubicBezTo>
                <a:cubicBezTo>
                  <a:pt x="187" y="163"/>
                  <a:pt x="189" y="165"/>
                  <a:pt x="191" y="165"/>
                </a:cubicBezTo>
                <a:close/>
                <a:moveTo>
                  <a:pt x="167" y="160"/>
                </a:moveTo>
                <a:cubicBezTo>
                  <a:pt x="171" y="161"/>
                  <a:pt x="175" y="162"/>
                  <a:pt x="179" y="163"/>
                </a:cubicBezTo>
                <a:cubicBezTo>
                  <a:pt x="181" y="164"/>
                  <a:pt x="183" y="162"/>
                  <a:pt x="183" y="160"/>
                </a:cubicBezTo>
                <a:cubicBezTo>
                  <a:pt x="184" y="158"/>
                  <a:pt x="183" y="156"/>
                  <a:pt x="181" y="155"/>
                </a:cubicBezTo>
                <a:cubicBezTo>
                  <a:pt x="177" y="154"/>
                  <a:pt x="173" y="153"/>
                  <a:pt x="169" y="152"/>
                </a:cubicBezTo>
                <a:cubicBezTo>
                  <a:pt x="167" y="151"/>
                  <a:pt x="165" y="152"/>
                  <a:pt x="164" y="154"/>
                </a:cubicBezTo>
                <a:cubicBezTo>
                  <a:pt x="164" y="157"/>
                  <a:pt x="165" y="159"/>
                  <a:pt x="167" y="160"/>
                </a:cubicBezTo>
                <a:close/>
                <a:moveTo>
                  <a:pt x="144" y="149"/>
                </a:moveTo>
                <a:cubicBezTo>
                  <a:pt x="148" y="151"/>
                  <a:pt x="152" y="153"/>
                  <a:pt x="155" y="155"/>
                </a:cubicBezTo>
                <a:cubicBezTo>
                  <a:pt x="157" y="156"/>
                  <a:pt x="160" y="155"/>
                  <a:pt x="161" y="153"/>
                </a:cubicBezTo>
                <a:cubicBezTo>
                  <a:pt x="162" y="151"/>
                  <a:pt x="161" y="149"/>
                  <a:pt x="159" y="148"/>
                </a:cubicBezTo>
                <a:cubicBezTo>
                  <a:pt x="155" y="146"/>
                  <a:pt x="152" y="144"/>
                  <a:pt x="148" y="142"/>
                </a:cubicBezTo>
                <a:cubicBezTo>
                  <a:pt x="147" y="141"/>
                  <a:pt x="144" y="142"/>
                  <a:pt x="143" y="144"/>
                </a:cubicBezTo>
                <a:cubicBezTo>
                  <a:pt x="142" y="146"/>
                  <a:pt x="143" y="148"/>
                  <a:pt x="144" y="149"/>
                </a:cubicBezTo>
                <a:close/>
                <a:moveTo>
                  <a:pt x="125" y="134"/>
                </a:moveTo>
                <a:cubicBezTo>
                  <a:pt x="128" y="137"/>
                  <a:pt x="131" y="140"/>
                  <a:pt x="134" y="142"/>
                </a:cubicBezTo>
                <a:cubicBezTo>
                  <a:pt x="136" y="144"/>
                  <a:pt x="138" y="143"/>
                  <a:pt x="140" y="142"/>
                </a:cubicBezTo>
                <a:cubicBezTo>
                  <a:pt x="141" y="140"/>
                  <a:pt x="141" y="137"/>
                  <a:pt x="139" y="136"/>
                </a:cubicBezTo>
                <a:cubicBezTo>
                  <a:pt x="136" y="134"/>
                  <a:pt x="133" y="131"/>
                  <a:pt x="130" y="129"/>
                </a:cubicBezTo>
                <a:cubicBezTo>
                  <a:pt x="129" y="127"/>
                  <a:pt x="126" y="127"/>
                  <a:pt x="124" y="129"/>
                </a:cubicBezTo>
                <a:cubicBezTo>
                  <a:pt x="123" y="130"/>
                  <a:pt x="123" y="133"/>
                  <a:pt x="125" y="134"/>
                </a:cubicBezTo>
                <a:close/>
                <a:moveTo>
                  <a:pt x="109" y="116"/>
                </a:moveTo>
                <a:cubicBezTo>
                  <a:pt x="109" y="116"/>
                  <a:pt x="109" y="116"/>
                  <a:pt x="109" y="116"/>
                </a:cubicBezTo>
                <a:cubicBezTo>
                  <a:pt x="111" y="119"/>
                  <a:pt x="114" y="123"/>
                  <a:pt x="116" y="126"/>
                </a:cubicBezTo>
                <a:cubicBezTo>
                  <a:pt x="118" y="127"/>
                  <a:pt x="120" y="127"/>
                  <a:pt x="122" y="126"/>
                </a:cubicBezTo>
                <a:cubicBezTo>
                  <a:pt x="123" y="125"/>
                  <a:pt x="124" y="122"/>
                  <a:pt x="122" y="120"/>
                </a:cubicBezTo>
                <a:cubicBezTo>
                  <a:pt x="120" y="118"/>
                  <a:pt x="118" y="115"/>
                  <a:pt x="116" y="112"/>
                </a:cubicBezTo>
                <a:cubicBezTo>
                  <a:pt x="115" y="111"/>
                  <a:pt x="115" y="111"/>
                  <a:pt x="115" y="111"/>
                </a:cubicBezTo>
                <a:cubicBezTo>
                  <a:pt x="114" y="109"/>
                  <a:pt x="112" y="109"/>
                  <a:pt x="110" y="110"/>
                </a:cubicBezTo>
                <a:cubicBezTo>
                  <a:pt x="108" y="111"/>
                  <a:pt x="107" y="114"/>
                  <a:pt x="109" y="116"/>
                </a:cubicBezTo>
                <a:close/>
                <a:moveTo>
                  <a:pt x="99" y="92"/>
                </a:moveTo>
                <a:cubicBezTo>
                  <a:pt x="100" y="96"/>
                  <a:pt x="101" y="101"/>
                  <a:pt x="103" y="104"/>
                </a:cubicBezTo>
                <a:cubicBezTo>
                  <a:pt x="103" y="106"/>
                  <a:pt x="106" y="107"/>
                  <a:pt x="108" y="107"/>
                </a:cubicBezTo>
                <a:cubicBezTo>
                  <a:pt x="110" y="106"/>
                  <a:pt x="111" y="103"/>
                  <a:pt x="110" y="101"/>
                </a:cubicBezTo>
                <a:cubicBezTo>
                  <a:pt x="109" y="98"/>
                  <a:pt x="108" y="94"/>
                  <a:pt x="107" y="91"/>
                </a:cubicBezTo>
                <a:cubicBezTo>
                  <a:pt x="106" y="88"/>
                  <a:pt x="104" y="87"/>
                  <a:pt x="102" y="88"/>
                </a:cubicBezTo>
                <a:cubicBezTo>
                  <a:pt x="100" y="88"/>
                  <a:pt x="98" y="90"/>
                  <a:pt x="99" y="92"/>
                </a:cubicBezTo>
                <a:close/>
                <a:moveTo>
                  <a:pt x="97" y="68"/>
                </a:moveTo>
                <a:cubicBezTo>
                  <a:pt x="97" y="69"/>
                  <a:pt x="97" y="71"/>
                  <a:pt x="97" y="73"/>
                </a:cubicBezTo>
                <a:cubicBezTo>
                  <a:pt x="97" y="75"/>
                  <a:pt x="97" y="78"/>
                  <a:pt x="97" y="80"/>
                </a:cubicBezTo>
                <a:cubicBezTo>
                  <a:pt x="97" y="82"/>
                  <a:pt x="99" y="84"/>
                  <a:pt x="101" y="84"/>
                </a:cubicBezTo>
                <a:cubicBezTo>
                  <a:pt x="104" y="83"/>
                  <a:pt x="105" y="82"/>
                  <a:pt x="105" y="79"/>
                </a:cubicBezTo>
                <a:cubicBezTo>
                  <a:pt x="105" y="77"/>
                  <a:pt x="105" y="75"/>
                  <a:pt x="105" y="73"/>
                </a:cubicBezTo>
                <a:cubicBezTo>
                  <a:pt x="105" y="71"/>
                  <a:pt x="105" y="70"/>
                  <a:pt x="105" y="68"/>
                </a:cubicBezTo>
                <a:cubicBezTo>
                  <a:pt x="105" y="66"/>
                  <a:pt x="103" y="64"/>
                  <a:pt x="101" y="64"/>
                </a:cubicBezTo>
                <a:cubicBezTo>
                  <a:pt x="99" y="64"/>
                  <a:pt x="97" y="65"/>
                  <a:pt x="97" y="68"/>
                </a:cubicBezTo>
                <a:close/>
                <a:moveTo>
                  <a:pt x="101" y="43"/>
                </a:moveTo>
                <a:cubicBezTo>
                  <a:pt x="100" y="47"/>
                  <a:pt x="99" y="51"/>
                  <a:pt x="98" y="55"/>
                </a:cubicBezTo>
                <a:cubicBezTo>
                  <a:pt x="98" y="57"/>
                  <a:pt x="99" y="59"/>
                  <a:pt x="102" y="60"/>
                </a:cubicBezTo>
                <a:cubicBezTo>
                  <a:pt x="104" y="60"/>
                  <a:pt x="106" y="59"/>
                  <a:pt x="106" y="57"/>
                </a:cubicBezTo>
                <a:cubicBezTo>
                  <a:pt x="107" y="53"/>
                  <a:pt x="108" y="49"/>
                  <a:pt x="109" y="45"/>
                </a:cubicBezTo>
                <a:cubicBezTo>
                  <a:pt x="109" y="43"/>
                  <a:pt x="108" y="41"/>
                  <a:pt x="106" y="40"/>
                </a:cubicBezTo>
                <a:cubicBezTo>
                  <a:pt x="104" y="40"/>
                  <a:pt x="102" y="41"/>
                  <a:pt x="101" y="43"/>
                </a:cubicBezTo>
                <a:close/>
                <a:moveTo>
                  <a:pt x="111" y="20"/>
                </a:moveTo>
                <a:cubicBezTo>
                  <a:pt x="109" y="24"/>
                  <a:pt x="107" y="27"/>
                  <a:pt x="105" y="31"/>
                </a:cubicBezTo>
                <a:cubicBezTo>
                  <a:pt x="105" y="33"/>
                  <a:pt x="105" y="36"/>
                  <a:pt x="107" y="37"/>
                </a:cubicBezTo>
                <a:cubicBezTo>
                  <a:pt x="110" y="38"/>
                  <a:pt x="112" y="37"/>
                  <a:pt x="113" y="35"/>
                </a:cubicBezTo>
                <a:cubicBezTo>
                  <a:pt x="114" y="31"/>
                  <a:pt x="116" y="28"/>
                  <a:pt x="118" y="25"/>
                </a:cubicBezTo>
                <a:cubicBezTo>
                  <a:pt x="119" y="23"/>
                  <a:pt x="119" y="20"/>
                  <a:pt x="117" y="19"/>
                </a:cubicBezTo>
                <a:cubicBezTo>
                  <a:pt x="115" y="18"/>
                  <a:pt x="112" y="18"/>
                  <a:pt x="111" y="20"/>
                </a:cubicBezTo>
                <a:close/>
                <a:moveTo>
                  <a:pt x="130" y="2"/>
                </a:moveTo>
                <a:cubicBezTo>
                  <a:pt x="126" y="4"/>
                  <a:pt x="122" y="7"/>
                  <a:pt x="119" y="10"/>
                </a:cubicBezTo>
                <a:cubicBezTo>
                  <a:pt x="118" y="12"/>
                  <a:pt x="118" y="14"/>
                  <a:pt x="119" y="16"/>
                </a:cubicBezTo>
                <a:cubicBezTo>
                  <a:pt x="121" y="17"/>
                  <a:pt x="123" y="17"/>
                  <a:pt x="125" y="16"/>
                </a:cubicBezTo>
                <a:cubicBezTo>
                  <a:pt x="128" y="13"/>
                  <a:pt x="130" y="11"/>
                  <a:pt x="133" y="10"/>
                </a:cubicBezTo>
                <a:cubicBezTo>
                  <a:pt x="135" y="9"/>
                  <a:pt x="136" y="6"/>
                  <a:pt x="135" y="4"/>
                </a:cubicBezTo>
                <a:cubicBezTo>
                  <a:pt x="134" y="2"/>
                  <a:pt x="132" y="1"/>
                  <a:pt x="130" y="2"/>
                </a:cubicBezTo>
                <a:close/>
                <a:moveTo>
                  <a:pt x="156" y="4"/>
                </a:moveTo>
                <a:cubicBezTo>
                  <a:pt x="152" y="2"/>
                  <a:pt x="148" y="0"/>
                  <a:pt x="143" y="0"/>
                </a:cubicBezTo>
                <a:cubicBezTo>
                  <a:pt x="141" y="0"/>
                  <a:pt x="139" y="1"/>
                  <a:pt x="139" y="3"/>
                </a:cubicBezTo>
                <a:cubicBezTo>
                  <a:pt x="139" y="6"/>
                  <a:pt x="141" y="8"/>
                  <a:pt x="143" y="8"/>
                </a:cubicBezTo>
                <a:cubicBezTo>
                  <a:pt x="146" y="8"/>
                  <a:pt x="149" y="9"/>
                  <a:pt x="152" y="11"/>
                </a:cubicBezTo>
                <a:cubicBezTo>
                  <a:pt x="154" y="12"/>
                  <a:pt x="156" y="12"/>
                  <a:pt x="158" y="10"/>
                </a:cubicBezTo>
                <a:cubicBezTo>
                  <a:pt x="159" y="8"/>
                  <a:pt x="158" y="6"/>
                  <a:pt x="156" y="4"/>
                </a:cubicBezTo>
                <a:close/>
                <a:moveTo>
                  <a:pt x="173" y="23"/>
                </a:moveTo>
                <a:cubicBezTo>
                  <a:pt x="173" y="23"/>
                  <a:pt x="173" y="22"/>
                  <a:pt x="172" y="22"/>
                </a:cubicBezTo>
                <a:cubicBezTo>
                  <a:pt x="170" y="19"/>
                  <a:pt x="168" y="16"/>
                  <a:pt x="166" y="13"/>
                </a:cubicBezTo>
                <a:cubicBezTo>
                  <a:pt x="165" y="11"/>
                  <a:pt x="162" y="11"/>
                  <a:pt x="160" y="13"/>
                </a:cubicBezTo>
                <a:cubicBezTo>
                  <a:pt x="159" y="14"/>
                  <a:pt x="159" y="17"/>
                  <a:pt x="160" y="18"/>
                </a:cubicBezTo>
                <a:cubicBezTo>
                  <a:pt x="162" y="21"/>
                  <a:pt x="164" y="23"/>
                  <a:pt x="166" y="26"/>
                </a:cubicBezTo>
                <a:cubicBezTo>
                  <a:pt x="166" y="27"/>
                  <a:pt x="166" y="27"/>
                  <a:pt x="166" y="27"/>
                </a:cubicBezTo>
                <a:cubicBezTo>
                  <a:pt x="168" y="29"/>
                  <a:pt x="170" y="30"/>
                  <a:pt x="172" y="29"/>
                </a:cubicBezTo>
                <a:cubicBezTo>
                  <a:pt x="174" y="28"/>
                  <a:pt x="175" y="25"/>
                  <a:pt x="173" y="23"/>
                </a:cubicBezTo>
                <a:close/>
                <a:moveTo>
                  <a:pt x="179" y="49"/>
                </a:moveTo>
                <a:cubicBezTo>
                  <a:pt x="179" y="47"/>
                  <a:pt x="179" y="46"/>
                  <a:pt x="179" y="45"/>
                </a:cubicBezTo>
                <a:cubicBezTo>
                  <a:pt x="179" y="42"/>
                  <a:pt x="179" y="39"/>
                  <a:pt x="178" y="36"/>
                </a:cubicBezTo>
                <a:cubicBezTo>
                  <a:pt x="178" y="34"/>
                  <a:pt x="176" y="32"/>
                  <a:pt x="173" y="33"/>
                </a:cubicBezTo>
                <a:cubicBezTo>
                  <a:pt x="171" y="33"/>
                  <a:pt x="170" y="35"/>
                  <a:pt x="170" y="37"/>
                </a:cubicBezTo>
                <a:cubicBezTo>
                  <a:pt x="171" y="40"/>
                  <a:pt x="171" y="42"/>
                  <a:pt x="171" y="45"/>
                </a:cubicBezTo>
                <a:cubicBezTo>
                  <a:pt x="171" y="46"/>
                  <a:pt x="171" y="47"/>
                  <a:pt x="171" y="48"/>
                </a:cubicBezTo>
                <a:cubicBezTo>
                  <a:pt x="171" y="50"/>
                  <a:pt x="172" y="52"/>
                  <a:pt x="174" y="52"/>
                </a:cubicBezTo>
                <a:cubicBezTo>
                  <a:pt x="177" y="53"/>
                  <a:pt x="179" y="51"/>
                  <a:pt x="179" y="49"/>
                </a:cubicBezTo>
                <a:close/>
                <a:moveTo>
                  <a:pt x="172" y="73"/>
                </a:moveTo>
                <a:cubicBezTo>
                  <a:pt x="173" y="69"/>
                  <a:pt x="175" y="65"/>
                  <a:pt x="176" y="61"/>
                </a:cubicBezTo>
                <a:cubicBezTo>
                  <a:pt x="177" y="59"/>
                  <a:pt x="176" y="57"/>
                  <a:pt x="174" y="56"/>
                </a:cubicBezTo>
                <a:cubicBezTo>
                  <a:pt x="172" y="56"/>
                  <a:pt x="169" y="57"/>
                  <a:pt x="169" y="59"/>
                </a:cubicBezTo>
                <a:cubicBezTo>
                  <a:pt x="168" y="62"/>
                  <a:pt x="166" y="66"/>
                  <a:pt x="164" y="69"/>
                </a:cubicBezTo>
                <a:cubicBezTo>
                  <a:pt x="163" y="71"/>
                  <a:pt x="164" y="74"/>
                  <a:pt x="166" y="75"/>
                </a:cubicBezTo>
                <a:cubicBezTo>
                  <a:pt x="168" y="76"/>
                  <a:pt x="171" y="75"/>
                  <a:pt x="172" y="73"/>
                </a:cubicBezTo>
                <a:close/>
                <a:moveTo>
                  <a:pt x="159" y="94"/>
                </a:moveTo>
                <a:cubicBezTo>
                  <a:pt x="161" y="91"/>
                  <a:pt x="163" y="87"/>
                  <a:pt x="166" y="84"/>
                </a:cubicBezTo>
                <a:cubicBezTo>
                  <a:pt x="167" y="82"/>
                  <a:pt x="166" y="79"/>
                  <a:pt x="164" y="78"/>
                </a:cubicBezTo>
                <a:cubicBezTo>
                  <a:pt x="162" y="77"/>
                  <a:pt x="160" y="78"/>
                  <a:pt x="159" y="80"/>
                </a:cubicBezTo>
                <a:cubicBezTo>
                  <a:pt x="157" y="83"/>
                  <a:pt x="155" y="86"/>
                  <a:pt x="152" y="89"/>
                </a:cubicBezTo>
                <a:cubicBezTo>
                  <a:pt x="151" y="91"/>
                  <a:pt x="151" y="93"/>
                  <a:pt x="153" y="95"/>
                </a:cubicBezTo>
                <a:cubicBezTo>
                  <a:pt x="155" y="96"/>
                  <a:pt x="157" y="96"/>
                  <a:pt x="159" y="94"/>
                </a:cubicBezTo>
                <a:close/>
                <a:moveTo>
                  <a:pt x="143" y="113"/>
                </a:moveTo>
                <a:cubicBezTo>
                  <a:pt x="146" y="110"/>
                  <a:pt x="149" y="106"/>
                  <a:pt x="151" y="103"/>
                </a:cubicBezTo>
                <a:cubicBezTo>
                  <a:pt x="152" y="102"/>
                  <a:pt x="152" y="99"/>
                  <a:pt x="151" y="98"/>
                </a:cubicBezTo>
                <a:cubicBezTo>
                  <a:pt x="149" y="96"/>
                  <a:pt x="146" y="97"/>
                  <a:pt x="145" y="98"/>
                </a:cubicBezTo>
                <a:cubicBezTo>
                  <a:pt x="142" y="101"/>
                  <a:pt x="140" y="104"/>
                  <a:pt x="137" y="107"/>
                </a:cubicBezTo>
                <a:cubicBezTo>
                  <a:pt x="136" y="109"/>
                  <a:pt x="136" y="111"/>
                  <a:pt x="137" y="113"/>
                </a:cubicBezTo>
                <a:cubicBezTo>
                  <a:pt x="139" y="114"/>
                  <a:pt x="141" y="114"/>
                  <a:pt x="143" y="113"/>
                </a:cubicBezTo>
                <a:close/>
                <a:moveTo>
                  <a:pt x="126" y="130"/>
                </a:moveTo>
                <a:cubicBezTo>
                  <a:pt x="129" y="127"/>
                  <a:pt x="132" y="124"/>
                  <a:pt x="135" y="121"/>
                </a:cubicBezTo>
                <a:cubicBezTo>
                  <a:pt x="136" y="120"/>
                  <a:pt x="136" y="117"/>
                  <a:pt x="135" y="116"/>
                </a:cubicBezTo>
                <a:cubicBezTo>
                  <a:pt x="133" y="114"/>
                  <a:pt x="130" y="114"/>
                  <a:pt x="129" y="116"/>
                </a:cubicBezTo>
                <a:cubicBezTo>
                  <a:pt x="126" y="118"/>
                  <a:pt x="123" y="121"/>
                  <a:pt x="120" y="124"/>
                </a:cubicBezTo>
                <a:cubicBezTo>
                  <a:pt x="119" y="125"/>
                  <a:pt x="119" y="128"/>
                  <a:pt x="120" y="129"/>
                </a:cubicBezTo>
                <a:cubicBezTo>
                  <a:pt x="122" y="131"/>
                  <a:pt x="124" y="131"/>
                  <a:pt x="126" y="130"/>
                </a:cubicBezTo>
                <a:close/>
                <a:moveTo>
                  <a:pt x="108" y="145"/>
                </a:moveTo>
                <a:cubicBezTo>
                  <a:pt x="111" y="143"/>
                  <a:pt x="114" y="140"/>
                  <a:pt x="117" y="138"/>
                </a:cubicBezTo>
                <a:cubicBezTo>
                  <a:pt x="118" y="136"/>
                  <a:pt x="119" y="134"/>
                  <a:pt x="117" y="132"/>
                </a:cubicBezTo>
                <a:cubicBezTo>
                  <a:pt x="116" y="130"/>
                  <a:pt x="113" y="130"/>
                  <a:pt x="112" y="132"/>
                </a:cubicBezTo>
                <a:cubicBezTo>
                  <a:pt x="109" y="134"/>
                  <a:pt x="106" y="137"/>
                  <a:pt x="102" y="139"/>
                </a:cubicBezTo>
                <a:cubicBezTo>
                  <a:pt x="101" y="141"/>
                  <a:pt x="101" y="143"/>
                  <a:pt x="102" y="145"/>
                </a:cubicBezTo>
                <a:cubicBezTo>
                  <a:pt x="103" y="147"/>
                  <a:pt x="106" y="147"/>
                  <a:pt x="108" y="145"/>
                </a:cubicBezTo>
                <a:close/>
                <a:moveTo>
                  <a:pt x="89" y="160"/>
                </a:moveTo>
                <a:cubicBezTo>
                  <a:pt x="92" y="158"/>
                  <a:pt x="95" y="155"/>
                  <a:pt x="98" y="153"/>
                </a:cubicBezTo>
                <a:cubicBezTo>
                  <a:pt x="100" y="152"/>
                  <a:pt x="100" y="149"/>
                  <a:pt x="99" y="147"/>
                </a:cubicBezTo>
                <a:cubicBezTo>
                  <a:pt x="97" y="146"/>
                  <a:pt x="95" y="145"/>
                  <a:pt x="93" y="147"/>
                </a:cubicBezTo>
                <a:cubicBezTo>
                  <a:pt x="90" y="149"/>
                  <a:pt x="87" y="151"/>
                  <a:pt x="84" y="154"/>
                </a:cubicBezTo>
                <a:cubicBezTo>
                  <a:pt x="82" y="155"/>
                  <a:pt x="82" y="158"/>
                  <a:pt x="83" y="159"/>
                </a:cubicBezTo>
                <a:cubicBezTo>
                  <a:pt x="84" y="161"/>
                  <a:pt x="87" y="162"/>
                  <a:pt x="89" y="160"/>
                </a:cubicBezTo>
                <a:close/>
                <a:moveTo>
                  <a:pt x="69" y="174"/>
                </a:moveTo>
                <a:cubicBezTo>
                  <a:pt x="72" y="172"/>
                  <a:pt x="76" y="170"/>
                  <a:pt x="79" y="167"/>
                </a:cubicBezTo>
                <a:cubicBezTo>
                  <a:pt x="81" y="166"/>
                  <a:pt x="81" y="164"/>
                  <a:pt x="80" y="162"/>
                </a:cubicBezTo>
                <a:cubicBezTo>
                  <a:pt x="78" y="160"/>
                  <a:pt x="76" y="160"/>
                  <a:pt x="74" y="161"/>
                </a:cubicBezTo>
                <a:cubicBezTo>
                  <a:pt x="71" y="163"/>
                  <a:pt x="68" y="165"/>
                  <a:pt x="64" y="168"/>
                </a:cubicBezTo>
                <a:cubicBezTo>
                  <a:pt x="63" y="169"/>
                  <a:pt x="62" y="171"/>
                  <a:pt x="63" y="173"/>
                </a:cubicBezTo>
                <a:cubicBezTo>
                  <a:pt x="65" y="175"/>
                  <a:pt x="67" y="175"/>
                  <a:pt x="69" y="174"/>
                </a:cubicBezTo>
                <a:close/>
                <a:moveTo>
                  <a:pt x="49" y="187"/>
                </a:moveTo>
                <a:cubicBezTo>
                  <a:pt x="52" y="185"/>
                  <a:pt x="55" y="183"/>
                  <a:pt x="59" y="181"/>
                </a:cubicBezTo>
                <a:cubicBezTo>
                  <a:pt x="61" y="180"/>
                  <a:pt x="61" y="177"/>
                  <a:pt x="60" y="175"/>
                </a:cubicBezTo>
                <a:cubicBezTo>
                  <a:pt x="59" y="174"/>
                  <a:pt x="56" y="173"/>
                  <a:pt x="55" y="174"/>
                </a:cubicBezTo>
                <a:cubicBezTo>
                  <a:pt x="51" y="176"/>
                  <a:pt x="48" y="179"/>
                  <a:pt x="45" y="181"/>
                </a:cubicBezTo>
                <a:cubicBezTo>
                  <a:pt x="43" y="182"/>
                  <a:pt x="42" y="184"/>
                  <a:pt x="43" y="186"/>
                </a:cubicBezTo>
                <a:cubicBezTo>
                  <a:pt x="44" y="188"/>
                  <a:pt x="47" y="189"/>
                  <a:pt x="49" y="187"/>
                </a:cubicBezTo>
                <a:close/>
                <a:moveTo>
                  <a:pt x="28" y="200"/>
                </a:moveTo>
                <a:cubicBezTo>
                  <a:pt x="31" y="198"/>
                  <a:pt x="35" y="196"/>
                  <a:pt x="38" y="194"/>
                </a:cubicBezTo>
                <a:cubicBezTo>
                  <a:pt x="40" y="192"/>
                  <a:pt x="41" y="190"/>
                  <a:pt x="40" y="188"/>
                </a:cubicBezTo>
                <a:cubicBezTo>
                  <a:pt x="39" y="186"/>
                  <a:pt x="36" y="186"/>
                  <a:pt x="34" y="187"/>
                </a:cubicBezTo>
                <a:cubicBezTo>
                  <a:pt x="31" y="189"/>
                  <a:pt x="27" y="191"/>
                  <a:pt x="24" y="193"/>
                </a:cubicBezTo>
                <a:cubicBezTo>
                  <a:pt x="22" y="194"/>
                  <a:pt x="21" y="196"/>
                  <a:pt x="23" y="198"/>
                </a:cubicBezTo>
                <a:cubicBezTo>
                  <a:pt x="24" y="200"/>
                  <a:pt x="26" y="201"/>
                  <a:pt x="28" y="200"/>
                </a:cubicBezTo>
                <a:close/>
                <a:moveTo>
                  <a:pt x="6" y="211"/>
                </a:moveTo>
                <a:cubicBezTo>
                  <a:pt x="10" y="209"/>
                  <a:pt x="13" y="207"/>
                  <a:pt x="17" y="205"/>
                </a:cubicBezTo>
                <a:cubicBezTo>
                  <a:pt x="19" y="204"/>
                  <a:pt x="20" y="202"/>
                  <a:pt x="19" y="200"/>
                </a:cubicBezTo>
                <a:cubicBezTo>
                  <a:pt x="18" y="198"/>
                  <a:pt x="16" y="197"/>
                  <a:pt x="14" y="198"/>
                </a:cubicBezTo>
                <a:cubicBezTo>
                  <a:pt x="10" y="200"/>
                  <a:pt x="6" y="202"/>
                  <a:pt x="3" y="203"/>
                </a:cubicBezTo>
                <a:cubicBezTo>
                  <a:pt x="1" y="204"/>
                  <a:pt x="0" y="207"/>
                  <a:pt x="1" y="209"/>
                </a:cubicBezTo>
                <a:cubicBezTo>
                  <a:pt x="2" y="211"/>
                  <a:pt x="4" y="212"/>
                  <a:pt x="6" y="211"/>
                </a:cubicBez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81" name="Freeform 56"/>
          <p:cNvSpPr>
            <a:spLocks/>
          </p:cNvSpPr>
          <p:nvPr userDrawn="1"/>
        </p:nvSpPr>
        <p:spPr bwMode="auto">
          <a:xfrm>
            <a:off x="3076576" y="1660525"/>
            <a:ext cx="36513" cy="19050"/>
          </a:xfrm>
          <a:custGeom>
            <a:avLst/>
            <a:gdLst>
              <a:gd name="T0" fmla="*/ 2147483646 w 14"/>
              <a:gd name="T1" fmla="*/ 2147483646 h 9"/>
              <a:gd name="T2" fmla="*/ 2147483646 w 14"/>
              <a:gd name="T3" fmla="*/ 2147483646 h 9"/>
              <a:gd name="T4" fmla="*/ 2147483646 w 14"/>
              <a:gd name="T5" fmla="*/ 2147483646 h 9"/>
              <a:gd name="T6" fmla="*/ 2147483646 w 14"/>
              <a:gd name="T7" fmla="*/ 0 h 9"/>
              <a:gd name="T8" fmla="*/ 2147483646 w 14"/>
              <a:gd name="T9" fmla="*/ 2147483646 h 9"/>
              <a:gd name="T10" fmla="*/ 0 w 14"/>
              <a:gd name="T11" fmla="*/ 2147483646 h 9"/>
              <a:gd name="T12" fmla="*/ 2147483646 w 14"/>
              <a:gd name="T13" fmla="*/ 2147483646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9">
                <a:moveTo>
                  <a:pt x="4" y="9"/>
                </a:moveTo>
                <a:cubicBezTo>
                  <a:pt x="6" y="8"/>
                  <a:pt x="8" y="8"/>
                  <a:pt x="10" y="8"/>
                </a:cubicBezTo>
                <a:cubicBezTo>
                  <a:pt x="12" y="8"/>
                  <a:pt x="14" y="6"/>
                  <a:pt x="14" y="4"/>
                </a:cubicBezTo>
                <a:cubicBezTo>
                  <a:pt x="14" y="2"/>
                  <a:pt x="12" y="0"/>
                  <a:pt x="10" y="0"/>
                </a:cubicBezTo>
                <a:cubicBezTo>
                  <a:pt x="8" y="0"/>
                  <a:pt x="6" y="0"/>
                  <a:pt x="4" y="1"/>
                </a:cubicBezTo>
                <a:cubicBezTo>
                  <a:pt x="1" y="1"/>
                  <a:pt x="0" y="3"/>
                  <a:pt x="0" y="5"/>
                </a:cubicBezTo>
                <a:cubicBezTo>
                  <a:pt x="0" y="7"/>
                  <a:pt x="2" y="9"/>
                  <a:pt x="4" y="9"/>
                </a:cubicBez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82" name="Freeform 57"/>
          <p:cNvSpPr>
            <a:spLocks noEditPoints="1"/>
          </p:cNvSpPr>
          <p:nvPr userDrawn="1"/>
        </p:nvSpPr>
        <p:spPr bwMode="auto">
          <a:xfrm>
            <a:off x="3357563" y="293690"/>
            <a:ext cx="1992312" cy="288925"/>
          </a:xfrm>
          <a:custGeom>
            <a:avLst/>
            <a:gdLst>
              <a:gd name="T0" fmla="*/ 2147483646 w 780"/>
              <a:gd name="T1" fmla="*/ 2147483646 h 135"/>
              <a:gd name="T2" fmla="*/ 2147483646 w 780"/>
              <a:gd name="T3" fmla="*/ 2147483646 h 135"/>
              <a:gd name="T4" fmla="*/ 2147483646 w 780"/>
              <a:gd name="T5" fmla="*/ 2147483646 h 135"/>
              <a:gd name="T6" fmla="*/ 2147483646 w 780"/>
              <a:gd name="T7" fmla="*/ 2147483646 h 135"/>
              <a:gd name="T8" fmla="*/ 2147483646 w 780"/>
              <a:gd name="T9" fmla="*/ 2147483646 h 135"/>
              <a:gd name="T10" fmla="*/ 2147483646 w 780"/>
              <a:gd name="T11" fmla="*/ 2147483646 h 135"/>
              <a:gd name="T12" fmla="*/ 2147483646 w 780"/>
              <a:gd name="T13" fmla="*/ 2147483646 h 135"/>
              <a:gd name="T14" fmla="*/ 2147483646 w 780"/>
              <a:gd name="T15" fmla="*/ 2147483646 h 135"/>
              <a:gd name="T16" fmla="*/ 2147483646 w 780"/>
              <a:gd name="T17" fmla="*/ 2147483646 h 135"/>
              <a:gd name="T18" fmla="*/ 2147483646 w 780"/>
              <a:gd name="T19" fmla="*/ 2147483646 h 135"/>
              <a:gd name="T20" fmla="*/ 2147483646 w 780"/>
              <a:gd name="T21" fmla="*/ 2147483646 h 135"/>
              <a:gd name="T22" fmla="*/ 2147483646 w 780"/>
              <a:gd name="T23" fmla="*/ 2147483646 h 135"/>
              <a:gd name="T24" fmla="*/ 2147483646 w 780"/>
              <a:gd name="T25" fmla="*/ 2147483646 h 135"/>
              <a:gd name="T26" fmla="*/ 2147483646 w 780"/>
              <a:gd name="T27" fmla="*/ 2147483646 h 135"/>
              <a:gd name="T28" fmla="*/ 2147483646 w 780"/>
              <a:gd name="T29" fmla="*/ 2147483646 h 135"/>
              <a:gd name="T30" fmla="*/ 2147483646 w 780"/>
              <a:gd name="T31" fmla="*/ 2147483646 h 135"/>
              <a:gd name="T32" fmla="*/ 2147483646 w 780"/>
              <a:gd name="T33" fmla="*/ 2147483646 h 135"/>
              <a:gd name="T34" fmla="*/ 2147483646 w 780"/>
              <a:gd name="T35" fmla="*/ 2147483646 h 135"/>
              <a:gd name="T36" fmla="*/ 2147483646 w 780"/>
              <a:gd name="T37" fmla="*/ 2147483646 h 135"/>
              <a:gd name="T38" fmla="*/ 2147483646 w 780"/>
              <a:gd name="T39" fmla="*/ 2147483646 h 135"/>
              <a:gd name="T40" fmla="*/ 2147483646 w 780"/>
              <a:gd name="T41" fmla="*/ 2147483646 h 135"/>
              <a:gd name="T42" fmla="*/ 2147483646 w 780"/>
              <a:gd name="T43" fmla="*/ 2147483646 h 135"/>
              <a:gd name="T44" fmla="*/ 2147483646 w 780"/>
              <a:gd name="T45" fmla="*/ 2147483646 h 135"/>
              <a:gd name="T46" fmla="*/ 2147483646 w 780"/>
              <a:gd name="T47" fmla="*/ 2147483646 h 135"/>
              <a:gd name="T48" fmla="*/ 2147483646 w 780"/>
              <a:gd name="T49" fmla="*/ 2147483646 h 135"/>
              <a:gd name="T50" fmla="*/ 2147483646 w 780"/>
              <a:gd name="T51" fmla="*/ 2147483646 h 135"/>
              <a:gd name="T52" fmla="*/ 2147483646 w 780"/>
              <a:gd name="T53" fmla="*/ 2147483646 h 135"/>
              <a:gd name="T54" fmla="*/ 2147483646 w 780"/>
              <a:gd name="T55" fmla="*/ 2147483646 h 135"/>
              <a:gd name="T56" fmla="*/ 2147483646 w 780"/>
              <a:gd name="T57" fmla="*/ 2147483646 h 135"/>
              <a:gd name="T58" fmla="*/ 2147483646 w 780"/>
              <a:gd name="T59" fmla="*/ 2147483646 h 135"/>
              <a:gd name="T60" fmla="*/ 2147483646 w 780"/>
              <a:gd name="T61" fmla="*/ 2147483646 h 135"/>
              <a:gd name="T62" fmla="*/ 2147483646 w 780"/>
              <a:gd name="T63" fmla="*/ 2147483646 h 135"/>
              <a:gd name="T64" fmla="*/ 2147483646 w 780"/>
              <a:gd name="T65" fmla="*/ 2147483646 h 135"/>
              <a:gd name="T66" fmla="*/ 2147483646 w 780"/>
              <a:gd name="T67" fmla="*/ 2147483646 h 135"/>
              <a:gd name="T68" fmla="*/ 2147483646 w 780"/>
              <a:gd name="T69" fmla="*/ 2147483646 h 135"/>
              <a:gd name="T70" fmla="*/ 2147483646 w 780"/>
              <a:gd name="T71" fmla="*/ 2147483646 h 135"/>
              <a:gd name="T72" fmla="*/ 2147483646 w 780"/>
              <a:gd name="T73" fmla="*/ 2147483646 h 135"/>
              <a:gd name="T74" fmla="*/ 2147483646 w 780"/>
              <a:gd name="T75" fmla="*/ 2147483646 h 135"/>
              <a:gd name="T76" fmla="*/ 2147483646 w 780"/>
              <a:gd name="T77" fmla="*/ 2147483646 h 135"/>
              <a:gd name="T78" fmla="*/ 2147483646 w 780"/>
              <a:gd name="T79" fmla="*/ 2147483646 h 135"/>
              <a:gd name="T80" fmla="*/ 2147483646 w 780"/>
              <a:gd name="T81" fmla="*/ 2147483646 h 135"/>
              <a:gd name="T82" fmla="*/ 2147483646 w 780"/>
              <a:gd name="T83" fmla="*/ 2147483646 h 135"/>
              <a:gd name="T84" fmla="*/ 2147483646 w 780"/>
              <a:gd name="T85" fmla="*/ 2147483646 h 135"/>
              <a:gd name="T86" fmla="*/ 2147483646 w 780"/>
              <a:gd name="T87" fmla="*/ 2147483646 h 135"/>
              <a:gd name="T88" fmla="*/ 2147483646 w 780"/>
              <a:gd name="T89" fmla="*/ 2147483646 h 135"/>
              <a:gd name="T90" fmla="*/ 2147483646 w 780"/>
              <a:gd name="T91" fmla="*/ 2147483646 h 135"/>
              <a:gd name="T92" fmla="*/ 2147483646 w 780"/>
              <a:gd name="T93" fmla="*/ 2147483646 h 135"/>
              <a:gd name="T94" fmla="*/ 2147483646 w 780"/>
              <a:gd name="T95" fmla="*/ 2147483646 h 135"/>
              <a:gd name="T96" fmla="*/ 2147483646 w 780"/>
              <a:gd name="T97" fmla="*/ 0 h 135"/>
              <a:gd name="T98" fmla="*/ 2147483646 w 780"/>
              <a:gd name="T99" fmla="*/ 2147483646 h 135"/>
              <a:gd name="T100" fmla="*/ 2147483646 w 780"/>
              <a:gd name="T101" fmla="*/ 2147483646 h 135"/>
              <a:gd name="T102" fmla="*/ 2147483646 w 780"/>
              <a:gd name="T103" fmla="*/ 2147483646 h 135"/>
              <a:gd name="T104" fmla="*/ 2147483646 w 780"/>
              <a:gd name="T105" fmla="*/ 2147483646 h 135"/>
              <a:gd name="T106" fmla="*/ 2147483646 w 780"/>
              <a:gd name="T107" fmla="*/ 2147483646 h 135"/>
              <a:gd name="T108" fmla="*/ 2147483646 w 780"/>
              <a:gd name="T109" fmla="*/ 2147483646 h 135"/>
              <a:gd name="T110" fmla="*/ 2147483646 w 780"/>
              <a:gd name="T111" fmla="*/ 2147483646 h 135"/>
              <a:gd name="T112" fmla="*/ 2147483646 w 780"/>
              <a:gd name="T113" fmla="*/ 2147483646 h 135"/>
              <a:gd name="T114" fmla="*/ 2147483646 w 780"/>
              <a:gd name="T115" fmla="*/ 2147483646 h 135"/>
              <a:gd name="T116" fmla="*/ 0 w 780"/>
              <a:gd name="T117" fmla="*/ 2147483646 h 1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80" h="135">
                <a:moveTo>
                  <a:pt x="769" y="91"/>
                </a:moveTo>
                <a:cubicBezTo>
                  <a:pt x="771" y="92"/>
                  <a:pt x="772" y="92"/>
                  <a:pt x="774" y="93"/>
                </a:cubicBezTo>
                <a:cubicBezTo>
                  <a:pt x="776" y="93"/>
                  <a:pt x="778" y="92"/>
                  <a:pt x="779" y="90"/>
                </a:cubicBezTo>
                <a:cubicBezTo>
                  <a:pt x="780" y="88"/>
                  <a:pt x="778" y="86"/>
                  <a:pt x="776" y="85"/>
                </a:cubicBezTo>
                <a:cubicBezTo>
                  <a:pt x="775" y="84"/>
                  <a:pt x="773" y="84"/>
                  <a:pt x="771" y="83"/>
                </a:cubicBezTo>
                <a:cubicBezTo>
                  <a:pt x="769" y="83"/>
                  <a:pt x="767" y="84"/>
                  <a:pt x="766" y="86"/>
                </a:cubicBezTo>
                <a:cubicBezTo>
                  <a:pt x="766" y="88"/>
                  <a:pt x="767" y="91"/>
                  <a:pt x="769" y="91"/>
                </a:cubicBezTo>
                <a:close/>
                <a:moveTo>
                  <a:pt x="747" y="88"/>
                </a:moveTo>
                <a:cubicBezTo>
                  <a:pt x="750" y="88"/>
                  <a:pt x="754" y="89"/>
                  <a:pt x="758" y="89"/>
                </a:cubicBezTo>
                <a:cubicBezTo>
                  <a:pt x="760" y="89"/>
                  <a:pt x="762" y="88"/>
                  <a:pt x="763" y="86"/>
                </a:cubicBezTo>
                <a:cubicBezTo>
                  <a:pt x="763" y="83"/>
                  <a:pt x="761" y="81"/>
                  <a:pt x="759" y="81"/>
                </a:cubicBezTo>
                <a:cubicBezTo>
                  <a:pt x="755" y="81"/>
                  <a:pt x="751" y="80"/>
                  <a:pt x="747" y="80"/>
                </a:cubicBezTo>
                <a:cubicBezTo>
                  <a:pt x="744" y="80"/>
                  <a:pt x="743" y="82"/>
                  <a:pt x="743" y="84"/>
                </a:cubicBezTo>
                <a:cubicBezTo>
                  <a:pt x="743" y="86"/>
                  <a:pt x="744" y="88"/>
                  <a:pt x="747" y="88"/>
                </a:cubicBezTo>
                <a:close/>
                <a:moveTo>
                  <a:pt x="723" y="90"/>
                </a:moveTo>
                <a:cubicBezTo>
                  <a:pt x="727" y="89"/>
                  <a:pt x="731" y="89"/>
                  <a:pt x="735" y="89"/>
                </a:cubicBezTo>
                <a:cubicBezTo>
                  <a:pt x="737" y="88"/>
                  <a:pt x="739" y="86"/>
                  <a:pt x="739" y="84"/>
                </a:cubicBezTo>
                <a:cubicBezTo>
                  <a:pt x="738" y="82"/>
                  <a:pt x="736" y="80"/>
                  <a:pt x="734" y="81"/>
                </a:cubicBezTo>
                <a:cubicBezTo>
                  <a:pt x="730" y="81"/>
                  <a:pt x="726" y="81"/>
                  <a:pt x="722" y="82"/>
                </a:cubicBezTo>
                <a:cubicBezTo>
                  <a:pt x="720" y="83"/>
                  <a:pt x="718" y="85"/>
                  <a:pt x="719" y="87"/>
                </a:cubicBezTo>
                <a:cubicBezTo>
                  <a:pt x="719" y="89"/>
                  <a:pt x="721" y="90"/>
                  <a:pt x="723" y="90"/>
                </a:cubicBezTo>
                <a:close/>
                <a:moveTo>
                  <a:pt x="700" y="95"/>
                </a:moveTo>
                <a:cubicBezTo>
                  <a:pt x="704" y="94"/>
                  <a:pt x="708" y="93"/>
                  <a:pt x="712" y="92"/>
                </a:cubicBezTo>
                <a:cubicBezTo>
                  <a:pt x="714" y="92"/>
                  <a:pt x="715" y="90"/>
                  <a:pt x="715" y="88"/>
                </a:cubicBezTo>
                <a:cubicBezTo>
                  <a:pt x="714" y="85"/>
                  <a:pt x="712" y="84"/>
                  <a:pt x="710" y="84"/>
                </a:cubicBezTo>
                <a:cubicBezTo>
                  <a:pt x="706" y="85"/>
                  <a:pt x="702" y="86"/>
                  <a:pt x="698" y="87"/>
                </a:cubicBezTo>
                <a:cubicBezTo>
                  <a:pt x="696" y="88"/>
                  <a:pt x="695" y="90"/>
                  <a:pt x="695" y="92"/>
                </a:cubicBezTo>
                <a:cubicBezTo>
                  <a:pt x="696" y="94"/>
                  <a:pt x="698" y="96"/>
                  <a:pt x="700" y="95"/>
                </a:cubicBezTo>
                <a:close/>
                <a:moveTo>
                  <a:pt x="677" y="102"/>
                </a:moveTo>
                <a:cubicBezTo>
                  <a:pt x="681" y="101"/>
                  <a:pt x="685" y="99"/>
                  <a:pt x="689" y="98"/>
                </a:cubicBezTo>
                <a:cubicBezTo>
                  <a:pt x="691" y="98"/>
                  <a:pt x="692" y="96"/>
                  <a:pt x="692" y="93"/>
                </a:cubicBezTo>
                <a:cubicBezTo>
                  <a:pt x="691" y="91"/>
                  <a:pt x="689" y="90"/>
                  <a:pt x="687" y="91"/>
                </a:cubicBezTo>
                <a:cubicBezTo>
                  <a:pt x="683" y="92"/>
                  <a:pt x="679" y="93"/>
                  <a:pt x="675" y="94"/>
                </a:cubicBezTo>
                <a:cubicBezTo>
                  <a:pt x="673" y="95"/>
                  <a:pt x="672" y="97"/>
                  <a:pt x="672" y="99"/>
                </a:cubicBezTo>
                <a:cubicBezTo>
                  <a:pt x="673" y="101"/>
                  <a:pt x="675" y="102"/>
                  <a:pt x="677" y="102"/>
                </a:cubicBezTo>
                <a:close/>
                <a:moveTo>
                  <a:pt x="654" y="108"/>
                </a:moveTo>
                <a:cubicBezTo>
                  <a:pt x="658" y="107"/>
                  <a:pt x="662" y="106"/>
                  <a:pt x="666" y="105"/>
                </a:cubicBezTo>
                <a:cubicBezTo>
                  <a:pt x="668" y="104"/>
                  <a:pt x="669" y="102"/>
                  <a:pt x="669" y="100"/>
                </a:cubicBezTo>
                <a:cubicBezTo>
                  <a:pt x="668" y="98"/>
                  <a:pt x="666" y="97"/>
                  <a:pt x="664" y="97"/>
                </a:cubicBezTo>
                <a:cubicBezTo>
                  <a:pt x="660" y="98"/>
                  <a:pt x="656" y="100"/>
                  <a:pt x="652" y="100"/>
                </a:cubicBezTo>
                <a:cubicBezTo>
                  <a:pt x="650" y="101"/>
                  <a:pt x="649" y="103"/>
                  <a:pt x="649" y="105"/>
                </a:cubicBezTo>
                <a:cubicBezTo>
                  <a:pt x="650" y="107"/>
                  <a:pt x="652" y="109"/>
                  <a:pt x="654" y="108"/>
                </a:cubicBezTo>
                <a:close/>
                <a:moveTo>
                  <a:pt x="630" y="113"/>
                </a:moveTo>
                <a:cubicBezTo>
                  <a:pt x="634" y="112"/>
                  <a:pt x="638" y="112"/>
                  <a:pt x="642" y="111"/>
                </a:cubicBezTo>
                <a:cubicBezTo>
                  <a:pt x="644" y="111"/>
                  <a:pt x="646" y="108"/>
                  <a:pt x="645" y="106"/>
                </a:cubicBezTo>
                <a:cubicBezTo>
                  <a:pt x="645" y="104"/>
                  <a:pt x="643" y="103"/>
                  <a:pt x="641" y="103"/>
                </a:cubicBezTo>
                <a:cubicBezTo>
                  <a:pt x="637" y="104"/>
                  <a:pt x="633" y="105"/>
                  <a:pt x="629" y="105"/>
                </a:cubicBezTo>
                <a:cubicBezTo>
                  <a:pt x="627" y="105"/>
                  <a:pt x="625" y="107"/>
                  <a:pt x="626" y="109"/>
                </a:cubicBezTo>
                <a:cubicBezTo>
                  <a:pt x="626" y="112"/>
                  <a:pt x="628" y="113"/>
                  <a:pt x="630" y="113"/>
                </a:cubicBezTo>
                <a:close/>
                <a:moveTo>
                  <a:pt x="605" y="114"/>
                </a:moveTo>
                <a:cubicBezTo>
                  <a:pt x="608" y="114"/>
                  <a:pt x="611" y="114"/>
                  <a:pt x="614" y="114"/>
                </a:cubicBezTo>
                <a:cubicBezTo>
                  <a:pt x="615" y="114"/>
                  <a:pt x="617" y="114"/>
                  <a:pt x="618" y="114"/>
                </a:cubicBezTo>
                <a:cubicBezTo>
                  <a:pt x="620" y="114"/>
                  <a:pt x="622" y="112"/>
                  <a:pt x="622" y="110"/>
                </a:cubicBezTo>
                <a:cubicBezTo>
                  <a:pt x="622" y="108"/>
                  <a:pt x="620" y="106"/>
                  <a:pt x="617" y="106"/>
                </a:cubicBezTo>
                <a:cubicBezTo>
                  <a:pt x="616" y="106"/>
                  <a:pt x="615" y="106"/>
                  <a:pt x="614" y="106"/>
                </a:cubicBezTo>
                <a:cubicBezTo>
                  <a:pt x="611" y="106"/>
                  <a:pt x="609" y="106"/>
                  <a:pt x="606" y="106"/>
                </a:cubicBezTo>
                <a:cubicBezTo>
                  <a:pt x="604" y="105"/>
                  <a:pt x="602" y="107"/>
                  <a:pt x="602" y="109"/>
                </a:cubicBezTo>
                <a:cubicBezTo>
                  <a:pt x="601" y="111"/>
                  <a:pt x="603" y="113"/>
                  <a:pt x="605" y="114"/>
                </a:cubicBezTo>
                <a:close/>
                <a:moveTo>
                  <a:pt x="581" y="108"/>
                </a:moveTo>
                <a:cubicBezTo>
                  <a:pt x="585" y="110"/>
                  <a:pt x="589" y="111"/>
                  <a:pt x="593" y="112"/>
                </a:cubicBezTo>
                <a:cubicBezTo>
                  <a:pt x="595" y="112"/>
                  <a:pt x="597" y="111"/>
                  <a:pt x="598" y="109"/>
                </a:cubicBezTo>
                <a:cubicBezTo>
                  <a:pt x="598" y="107"/>
                  <a:pt x="597" y="104"/>
                  <a:pt x="595" y="104"/>
                </a:cubicBezTo>
                <a:cubicBezTo>
                  <a:pt x="591" y="103"/>
                  <a:pt x="587" y="102"/>
                  <a:pt x="584" y="101"/>
                </a:cubicBezTo>
                <a:cubicBezTo>
                  <a:pt x="582" y="100"/>
                  <a:pt x="579" y="101"/>
                  <a:pt x="579" y="103"/>
                </a:cubicBezTo>
                <a:cubicBezTo>
                  <a:pt x="578" y="105"/>
                  <a:pt x="579" y="107"/>
                  <a:pt x="581" y="108"/>
                </a:cubicBezTo>
                <a:close/>
                <a:moveTo>
                  <a:pt x="559" y="96"/>
                </a:moveTo>
                <a:cubicBezTo>
                  <a:pt x="562" y="99"/>
                  <a:pt x="566" y="101"/>
                  <a:pt x="569" y="103"/>
                </a:cubicBezTo>
                <a:cubicBezTo>
                  <a:pt x="571" y="104"/>
                  <a:pt x="574" y="103"/>
                  <a:pt x="575" y="101"/>
                </a:cubicBezTo>
                <a:cubicBezTo>
                  <a:pt x="576" y="99"/>
                  <a:pt x="575" y="97"/>
                  <a:pt x="573" y="96"/>
                </a:cubicBezTo>
                <a:cubicBezTo>
                  <a:pt x="570" y="94"/>
                  <a:pt x="567" y="92"/>
                  <a:pt x="564" y="90"/>
                </a:cubicBezTo>
                <a:cubicBezTo>
                  <a:pt x="562" y="88"/>
                  <a:pt x="559" y="89"/>
                  <a:pt x="558" y="91"/>
                </a:cubicBezTo>
                <a:cubicBezTo>
                  <a:pt x="557" y="92"/>
                  <a:pt x="557" y="95"/>
                  <a:pt x="559" y="96"/>
                </a:cubicBezTo>
                <a:close/>
                <a:moveTo>
                  <a:pt x="540" y="80"/>
                </a:moveTo>
                <a:cubicBezTo>
                  <a:pt x="543" y="83"/>
                  <a:pt x="546" y="85"/>
                  <a:pt x="549" y="88"/>
                </a:cubicBezTo>
                <a:cubicBezTo>
                  <a:pt x="549" y="88"/>
                  <a:pt x="549" y="88"/>
                  <a:pt x="549" y="88"/>
                </a:cubicBezTo>
                <a:cubicBezTo>
                  <a:pt x="551" y="90"/>
                  <a:pt x="553" y="90"/>
                  <a:pt x="555" y="88"/>
                </a:cubicBezTo>
                <a:cubicBezTo>
                  <a:pt x="556" y="86"/>
                  <a:pt x="556" y="84"/>
                  <a:pt x="555" y="82"/>
                </a:cubicBezTo>
                <a:cubicBezTo>
                  <a:pt x="554" y="82"/>
                  <a:pt x="554" y="82"/>
                  <a:pt x="554" y="82"/>
                </a:cubicBezTo>
                <a:cubicBezTo>
                  <a:pt x="551" y="80"/>
                  <a:pt x="549" y="77"/>
                  <a:pt x="546" y="74"/>
                </a:cubicBezTo>
                <a:cubicBezTo>
                  <a:pt x="545" y="73"/>
                  <a:pt x="542" y="73"/>
                  <a:pt x="541" y="74"/>
                </a:cubicBezTo>
                <a:cubicBezTo>
                  <a:pt x="539" y="76"/>
                  <a:pt x="539" y="78"/>
                  <a:pt x="540" y="80"/>
                </a:cubicBezTo>
                <a:close/>
                <a:moveTo>
                  <a:pt x="526" y="60"/>
                </a:moveTo>
                <a:cubicBezTo>
                  <a:pt x="528" y="63"/>
                  <a:pt x="530" y="67"/>
                  <a:pt x="533" y="70"/>
                </a:cubicBezTo>
                <a:cubicBezTo>
                  <a:pt x="534" y="72"/>
                  <a:pt x="536" y="72"/>
                  <a:pt x="538" y="71"/>
                </a:cubicBezTo>
                <a:cubicBezTo>
                  <a:pt x="540" y="70"/>
                  <a:pt x="540" y="67"/>
                  <a:pt x="539" y="65"/>
                </a:cubicBezTo>
                <a:cubicBezTo>
                  <a:pt x="537" y="62"/>
                  <a:pt x="534" y="59"/>
                  <a:pt x="532" y="56"/>
                </a:cubicBezTo>
                <a:cubicBezTo>
                  <a:pt x="531" y="54"/>
                  <a:pt x="529" y="53"/>
                  <a:pt x="527" y="55"/>
                </a:cubicBezTo>
                <a:cubicBezTo>
                  <a:pt x="525" y="56"/>
                  <a:pt x="524" y="58"/>
                  <a:pt x="526" y="60"/>
                </a:cubicBezTo>
                <a:close/>
                <a:moveTo>
                  <a:pt x="512" y="41"/>
                </a:moveTo>
                <a:cubicBezTo>
                  <a:pt x="514" y="44"/>
                  <a:pt x="517" y="47"/>
                  <a:pt x="519" y="50"/>
                </a:cubicBezTo>
                <a:cubicBezTo>
                  <a:pt x="520" y="52"/>
                  <a:pt x="523" y="52"/>
                  <a:pt x="525" y="51"/>
                </a:cubicBezTo>
                <a:cubicBezTo>
                  <a:pt x="526" y="50"/>
                  <a:pt x="527" y="47"/>
                  <a:pt x="526" y="46"/>
                </a:cubicBezTo>
                <a:cubicBezTo>
                  <a:pt x="523" y="42"/>
                  <a:pt x="521" y="39"/>
                  <a:pt x="518" y="36"/>
                </a:cubicBezTo>
                <a:cubicBezTo>
                  <a:pt x="517" y="34"/>
                  <a:pt x="514" y="34"/>
                  <a:pt x="512" y="35"/>
                </a:cubicBezTo>
                <a:cubicBezTo>
                  <a:pt x="511" y="37"/>
                  <a:pt x="511" y="39"/>
                  <a:pt x="512" y="41"/>
                </a:cubicBezTo>
                <a:close/>
                <a:moveTo>
                  <a:pt x="495" y="27"/>
                </a:moveTo>
                <a:cubicBezTo>
                  <a:pt x="498" y="29"/>
                  <a:pt x="501" y="31"/>
                  <a:pt x="504" y="33"/>
                </a:cubicBezTo>
                <a:cubicBezTo>
                  <a:pt x="506" y="34"/>
                  <a:pt x="508" y="34"/>
                  <a:pt x="510" y="32"/>
                </a:cubicBezTo>
                <a:cubicBezTo>
                  <a:pt x="511" y="31"/>
                  <a:pt x="511" y="28"/>
                  <a:pt x="509" y="27"/>
                </a:cubicBezTo>
                <a:cubicBezTo>
                  <a:pt x="506" y="24"/>
                  <a:pt x="502" y="22"/>
                  <a:pt x="498" y="20"/>
                </a:cubicBezTo>
                <a:cubicBezTo>
                  <a:pt x="496" y="19"/>
                  <a:pt x="494" y="20"/>
                  <a:pt x="493" y="22"/>
                </a:cubicBezTo>
                <a:cubicBezTo>
                  <a:pt x="492" y="24"/>
                  <a:pt x="493" y="26"/>
                  <a:pt x="495" y="27"/>
                </a:cubicBezTo>
                <a:close/>
                <a:moveTo>
                  <a:pt x="473" y="22"/>
                </a:moveTo>
                <a:cubicBezTo>
                  <a:pt x="477" y="22"/>
                  <a:pt x="481" y="23"/>
                  <a:pt x="484" y="24"/>
                </a:cubicBezTo>
                <a:cubicBezTo>
                  <a:pt x="486" y="24"/>
                  <a:pt x="488" y="23"/>
                  <a:pt x="489" y="21"/>
                </a:cubicBezTo>
                <a:cubicBezTo>
                  <a:pt x="490" y="18"/>
                  <a:pt x="488" y="16"/>
                  <a:pt x="486" y="16"/>
                </a:cubicBezTo>
                <a:cubicBezTo>
                  <a:pt x="482" y="15"/>
                  <a:pt x="478" y="14"/>
                  <a:pt x="474" y="14"/>
                </a:cubicBezTo>
                <a:cubicBezTo>
                  <a:pt x="471" y="14"/>
                  <a:pt x="470" y="15"/>
                  <a:pt x="469" y="17"/>
                </a:cubicBezTo>
                <a:cubicBezTo>
                  <a:pt x="469" y="20"/>
                  <a:pt x="471" y="22"/>
                  <a:pt x="473" y="22"/>
                </a:cubicBezTo>
                <a:close/>
                <a:moveTo>
                  <a:pt x="450" y="23"/>
                </a:moveTo>
                <a:cubicBezTo>
                  <a:pt x="454" y="22"/>
                  <a:pt x="458" y="22"/>
                  <a:pt x="462" y="22"/>
                </a:cubicBezTo>
                <a:cubicBezTo>
                  <a:pt x="464" y="21"/>
                  <a:pt x="465" y="20"/>
                  <a:pt x="465" y="17"/>
                </a:cubicBezTo>
                <a:cubicBezTo>
                  <a:pt x="465" y="15"/>
                  <a:pt x="463" y="13"/>
                  <a:pt x="461" y="14"/>
                </a:cubicBezTo>
                <a:cubicBezTo>
                  <a:pt x="457" y="14"/>
                  <a:pt x="453" y="14"/>
                  <a:pt x="449" y="15"/>
                </a:cubicBezTo>
                <a:cubicBezTo>
                  <a:pt x="446" y="16"/>
                  <a:pt x="445" y="18"/>
                  <a:pt x="446" y="20"/>
                </a:cubicBezTo>
                <a:cubicBezTo>
                  <a:pt x="446" y="22"/>
                  <a:pt x="448" y="24"/>
                  <a:pt x="450" y="23"/>
                </a:cubicBezTo>
                <a:close/>
                <a:moveTo>
                  <a:pt x="429" y="31"/>
                </a:moveTo>
                <a:cubicBezTo>
                  <a:pt x="433" y="29"/>
                  <a:pt x="436" y="28"/>
                  <a:pt x="439" y="26"/>
                </a:cubicBezTo>
                <a:cubicBezTo>
                  <a:pt x="442" y="26"/>
                  <a:pt x="443" y="23"/>
                  <a:pt x="442" y="21"/>
                </a:cubicBezTo>
                <a:cubicBezTo>
                  <a:pt x="441" y="19"/>
                  <a:pt x="439" y="18"/>
                  <a:pt x="437" y="19"/>
                </a:cubicBezTo>
                <a:cubicBezTo>
                  <a:pt x="433" y="21"/>
                  <a:pt x="429" y="22"/>
                  <a:pt x="425" y="24"/>
                </a:cubicBezTo>
                <a:cubicBezTo>
                  <a:pt x="423" y="26"/>
                  <a:pt x="423" y="28"/>
                  <a:pt x="424" y="30"/>
                </a:cubicBezTo>
                <a:cubicBezTo>
                  <a:pt x="425" y="32"/>
                  <a:pt x="427" y="32"/>
                  <a:pt x="429" y="31"/>
                </a:cubicBezTo>
                <a:close/>
                <a:moveTo>
                  <a:pt x="410" y="45"/>
                </a:moveTo>
                <a:cubicBezTo>
                  <a:pt x="413" y="42"/>
                  <a:pt x="416" y="40"/>
                  <a:pt x="420" y="38"/>
                </a:cubicBezTo>
                <a:cubicBezTo>
                  <a:pt x="421" y="36"/>
                  <a:pt x="422" y="34"/>
                  <a:pt x="420" y="32"/>
                </a:cubicBezTo>
                <a:cubicBezTo>
                  <a:pt x="419" y="30"/>
                  <a:pt x="417" y="30"/>
                  <a:pt x="415" y="31"/>
                </a:cubicBezTo>
                <a:cubicBezTo>
                  <a:pt x="411" y="34"/>
                  <a:pt x="408" y="36"/>
                  <a:pt x="405" y="39"/>
                </a:cubicBezTo>
                <a:cubicBezTo>
                  <a:pt x="404" y="40"/>
                  <a:pt x="403" y="43"/>
                  <a:pt x="405" y="45"/>
                </a:cubicBezTo>
                <a:cubicBezTo>
                  <a:pt x="406" y="46"/>
                  <a:pt x="409" y="46"/>
                  <a:pt x="410" y="45"/>
                </a:cubicBezTo>
                <a:close/>
                <a:moveTo>
                  <a:pt x="394" y="62"/>
                </a:moveTo>
                <a:cubicBezTo>
                  <a:pt x="396" y="59"/>
                  <a:pt x="399" y="56"/>
                  <a:pt x="402" y="53"/>
                </a:cubicBezTo>
                <a:cubicBezTo>
                  <a:pt x="404" y="52"/>
                  <a:pt x="404" y="49"/>
                  <a:pt x="402" y="47"/>
                </a:cubicBezTo>
                <a:cubicBezTo>
                  <a:pt x="400" y="46"/>
                  <a:pt x="398" y="46"/>
                  <a:pt x="396" y="47"/>
                </a:cubicBezTo>
                <a:cubicBezTo>
                  <a:pt x="393" y="50"/>
                  <a:pt x="391" y="53"/>
                  <a:pt x="388" y="56"/>
                </a:cubicBezTo>
                <a:cubicBezTo>
                  <a:pt x="386" y="58"/>
                  <a:pt x="387" y="60"/>
                  <a:pt x="388" y="62"/>
                </a:cubicBezTo>
                <a:cubicBezTo>
                  <a:pt x="390" y="63"/>
                  <a:pt x="392" y="63"/>
                  <a:pt x="394" y="62"/>
                </a:cubicBezTo>
                <a:close/>
                <a:moveTo>
                  <a:pt x="378" y="80"/>
                </a:moveTo>
                <a:cubicBezTo>
                  <a:pt x="380" y="77"/>
                  <a:pt x="382" y="75"/>
                  <a:pt x="384" y="72"/>
                </a:cubicBezTo>
                <a:cubicBezTo>
                  <a:pt x="385" y="72"/>
                  <a:pt x="385" y="71"/>
                  <a:pt x="386" y="71"/>
                </a:cubicBezTo>
                <a:cubicBezTo>
                  <a:pt x="387" y="69"/>
                  <a:pt x="387" y="66"/>
                  <a:pt x="385" y="65"/>
                </a:cubicBezTo>
                <a:cubicBezTo>
                  <a:pt x="384" y="63"/>
                  <a:pt x="381" y="64"/>
                  <a:pt x="380" y="65"/>
                </a:cubicBezTo>
                <a:cubicBezTo>
                  <a:pt x="379" y="66"/>
                  <a:pt x="379" y="66"/>
                  <a:pt x="378" y="67"/>
                </a:cubicBezTo>
                <a:cubicBezTo>
                  <a:pt x="376" y="70"/>
                  <a:pt x="374" y="72"/>
                  <a:pt x="372" y="75"/>
                </a:cubicBezTo>
                <a:cubicBezTo>
                  <a:pt x="371" y="76"/>
                  <a:pt x="371" y="79"/>
                  <a:pt x="373" y="80"/>
                </a:cubicBezTo>
                <a:cubicBezTo>
                  <a:pt x="374" y="82"/>
                  <a:pt x="377" y="81"/>
                  <a:pt x="378" y="80"/>
                </a:cubicBezTo>
                <a:close/>
                <a:moveTo>
                  <a:pt x="365" y="99"/>
                </a:moveTo>
                <a:cubicBezTo>
                  <a:pt x="367" y="96"/>
                  <a:pt x="369" y="92"/>
                  <a:pt x="371" y="89"/>
                </a:cubicBezTo>
                <a:cubicBezTo>
                  <a:pt x="373" y="87"/>
                  <a:pt x="372" y="85"/>
                  <a:pt x="370" y="84"/>
                </a:cubicBezTo>
                <a:cubicBezTo>
                  <a:pt x="369" y="82"/>
                  <a:pt x="366" y="83"/>
                  <a:pt x="365" y="85"/>
                </a:cubicBezTo>
                <a:cubicBezTo>
                  <a:pt x="362" y="88"/>
                  <a:pt x="360" y="91"/>
                  <a:pt x="358" y="95"/>
                </a:cubicBezTo>
                <a:cubicBezTo>
                  <a:pt x="357" y="97"/>
                  <a:pt x="357" y="99"/>
                  <a:pt x="359" y="100"/>
                </a:cubicBezTo>
                <a:cubicBezTo>
                  <a:pt x="361" y="101"/>
                  <a:pt x="364" y="101"/>
                  <a:pt x="365" y="99"/>
                </a:cubicBezTo>
                <a:close/>
                <a:moveTo>
                  <a:pt x="351" y="119"/>
                </a:moveTo>
                <a:cubicBezTo>
                  <a:pt x="353" y="116"/>
                  <a:pt x="356" y="113"/>
                  <a:pt x="358" y="109"/>
                </a:cubicBezTo>
                <a:cubicBezTo>
                  <a:pt x="359" y="107"/>
                  <a:pt x="359" y="105"/>
                  <a:pt x="357" y="104"/>
                </a:cubicBezTo>
                <a:cubicBezTo>
                  <a:pt x="355" y="102"/>
                  <a:pt x="353" y="103"/>
                  <a:pt x="352" y="105"/>
                </a:cubicBezTo>
                <a:cubicBezTo>
                  <a:pt x="349" y="108"/>
                  <a:pt x="347" y="111"/>
                  <a:pt x="345" y="114"/>
                </a:cubicBezTo>
                <a:cubicBezTo>
                  <a:pt x="343" y="115"/>
                  <a:pt x="343" y="118"/>
                  <a:pt x="345" y="119"/>
                </a:cubicBezTo>
                <a:cubicBezTo>
                  <a:pt x="347" y="121"/>
                  <a:pt x="349" y="121"/>
                  <a:pt x="351" y="119"/>
                </a:cubicBezTo>
                <a:close/>
                <a:moveTo>
                  <a:pt x="329" y="133"/>
                </a:moveTo>
                <a:cubicBezTo>
                  <a:pt x="334" y="132"/>
                  <a:pt x="338" y="130"/>
                  <a:pt x="341" y="128"/>
                </a:cubicBezTo>
                <a:cubicBezTo>
                  <a:pt x="343" y="126"/>
                  <a:pt x="343" y="124"/>
                  <a:pt x="342" y="122"/>
                </a:cubicBezTo>
                <a:cubicBezTo>
                  <a:pt x="341" y="120"/>
                  <a:pt x="338" y="120"/>
                  <a:pt x="337" y="121"/>
                </a:cubicBezTo>
                <a:cubicBezTo>
                  <a:pt x="334" y="123"/>
                  <a:pt x="331" y="125"/>
                  <a:pt x="327" y="126"/>
                </a:cubicBezTo>
                <a:cubicBezTo>
                  <a:pt x="325" y="126"/>
                  <a:pt x="324" y="129"/>
                  <a:pt x="324" y="131"/>
                </a:cubicBezTo>
                <a:cubicBezTo>
                  <a:pt x="325" y="133"/>
                  <a:pt x="327" y="134"/>
                  <a:pt x="329" y="133"/>
                </a:cubicBezTo>
                <a:close/>
                <a:moveTo>
                  <a:pt x="304" y="134"/>
                </a:moveTo>
                <a:cubicBezTo>
                  <a:pt x="308" y="135"/>
                  <a:pt x="312" y="135"/>
                  <a:pt x="315" y="135"/>
                </a:cubicBezTo>
                <a:cubicBezTo>
                  <a:pt x="316" y="135"/>
                  <a:pt x="316" y="135"/>
                  <a:pt x="316" y="135"/>
                </a:cubicBezTo>
                <a:cubicBezTo>
                  <a:pt x="319" y="135"/>
                  <a:pt x="320" y="133"/>
                  <a:pt x="320" y="131"/>
                </a:cubicBezTo>
                <a:cubicBezTo>
                  <a:pt x="320" y="129"/>
                  <a:pt x="318" y="127"/>
                  <a:pt x="316" y="127"/>
                </a:cubicBezTo>
                <a:cubicBezTo>
                  <a:pt x="315" y="127"/>
                  <a:pt x="315" y="127"/>
                  <a:pt x="315" y="127"/>
                </a:cubicBezTo>
                <a:cubicBezTo>
                  <a:pt x="312" y="127"/>
                  <a:pt x="309" y="127"/>
                  <a:pt x="305" y="126"/>
                </a:cubicBezTo>
                <a:cubicBezTo>
                  <a:pt x="303" y="126"/>
                  <a:pt x="301" y="128"/>
                  <a:pt x="300" y="130"/>
                </a:cubicBezTo>
                <a:cubicBezTo>
                  <a:pt x="300" y="132"/>
                  <a:pt x="302" y="134"/>
                  <a:pt x="304" y="134"/>
                </a:cubicBezTo>
                <a:close/>
                <a:moveTo>
                  <a:pt x="280" y="127"/>
                </a:moveTo>
                <a:cubicBezTo>
                  <a:pt x="283" y="128"/>
                  <a:pt x="287" y="130"/>
                  <a:pt x="291" y="131"/>
                </a:cubicBezTo>
                <a:cubicBezTo>
                  <a:pt x="294" y="132"/>
                  <a:pt x="296" y="131"/>
                  <a:pt x="296" y="129"/>
                </a:cubicBezTo>
                <a:cubicBezTo>
                  <a:pt x="297" y="127"/>
                  <a:pt x="296" y="125"/>
                  <a:pt x="294" y="124"/>
                </a:cubicBezTo>
                <a:cubicBezTo>
                  <a:pt x="290" y="123"/>
                  <a:pt x="287" y="121"/>
                  <a:pt x="283" y="119"/>
                </a:cubicBezTo>
                <a:cubicBezTo>
                  <a:pt x="282" y="118"/>
                  <a:pt x="279" y="119"/>
                  <a:pt x="278" y="121"/>
                </a:cubicBezTo>
                <a:cubicBezTo>
                  <a:pt x="277" y="123"/>
                  <a:pt x="278" y="126"/>
                  <a:pt x="280" y="127"/>
                </a:cubicBezTo>
                <a:close/>
                <a:moveTo>
                  <a:pt x="260" y="111"/>
                </a:moveTo>
                <a:cubicBezTo>
                  <a:pt x="263" y="114"/>
                  <a:pt x="266" y="117"/>
                  <a:pt x="269" y="120"/>
                </a:cubicBezTo>
                <a:cubicBezTo>
                  <a:pt x="271" y="121"/>
                  <a:pt x="273" y="121"/>
                  <a:pt x="275" y="119"/>
                </a:cubicBezTo>
                <a:cubicBezTo>
                  <a:pt x="276" y="117"/>
                  <a:pt x="276" y="115"/>
                  <a:pt x="274" y="113"/>
                </a:cubicBezTo>
                <a:cubicBezTo>
                  <a:pt x="271" y="111"/>
                  <a:pt x="268" y="108"/>
                  <a:pt x="266" y="106"/>
                </a:cubicBezTo>
                <a:cubicBezTo>
                  <a:pt x="264" y="104"/>
                  <a:pt x="261" y="104"/>
                  <a:pt x="260" y="106"/>
                </a:cubicBezTo>
                <a:cubicBezTo>
                  <a:pt x="258" y="107"/>
                  <a:pt x="258" y="110"/>
                  <a:pt x="260" y="111"/>
                </a:cubicBezTo>
                <a:close/>
                <a:moveTo>
                  <a:pt x="245" y="92"/>
                </a:moveTo>
                <a:cubicBezTo>
                  <a:pt x="247" y="95"/>
                  <a:pt x="249" y="99"/>
                  <a:pt x="252" y="102"/>
                </a:cubicBezTo>
                <a:cubicBezTo>
                  <a:pt x="253" y="104"/>
                  <a:pt x="256" y="104"/>
                  <a:pt x="257" y="103"/>
                </a:cubicBezTo>
                <a:cubicBezTo>
                  <a:pt x="259" y="101"/>
                  <a:pt x="259" y="99"/>
                  <a:pt x="258" y="97"/>
                </a:cubicBezTo>
                <a:cubicBezTo>
                  <a:pt x="256" y="94"/>
                  <a:pt x="253" y="91"/>
                  <a:pt x="251" y="87"/>
                </a:cubicBezTo>
                <a:cubicBezTo>
                  <a:pt x="250" y="86"/>
                  <a:pt x="248" y="85"/>
                  <a:pt x="246" y="86"/>
                </a:cubicBezTo>
                <a:cubicBezTo>
                  <a:pt x="244" y="87"/>
                  <a:pt x="243" y="90"/>
                  <a:pt x="245" y="92"/>
                </a:cubicBezTo>
                <a:close/>
                <a:moveTo>
                  <a:pt x="232" y="71"/>
                </a:moveTo>
                <a:cubicBezTo>
                  <a:pt x="234" y="75"/>
                  <a:pt x="236" y="78"/>
                  <a:pt x="238" y="81"/>
                </a:cubicBezTo>
                <a:cubicBezTo>
                  <a:pt x="239" y="83"/>
                  <a:pt x="242" y="84"/>
                  <a:pt x="244" y="83"/>
                </a:cubicBezTo>
                <a:cubicBezTo>
                  <a:pt x="246" y="82"/>
                  <a:pt x="246" y="79"/>
                  <a:pt x="245" y="77"/>
                </a:cubicBezTo>
                <a:cubicBezTo>
                  <a:pt x="243" y="74"/>
                  <a:pt x="241" y="70"/>
                  <a:pt x="239" y="67"/>
                </a:cubicBezTo>
                <a:cubicBezTo>
                  <a:pt x="238" y="65"/>
                  <a:pt x="235" y="64"/>
                  <a:pt x="233" y="66"/>
                </a:cubicBezTo>
                <a:cubicBezTo>
                  <a:pt x="232" y="67"/>
                  <a:pt x="231" y="69"/>
                  <a:pt x="232" y="71"/>
                </a:cubicBezTo>
                <a:close/>
                <a:moveTo>
                  <a:pt x="220" y="51"/>
                </a:moveTo>
                <a:cubicBezTo>
                  <a:pt x="221" y="53"/>
                  <a:pt x="223" y="55"/>
                  <a:pt x="224" y="58"/>
                </a:cubicBezTo>
                <a:cubicBezTo>
                  <a:pt x="225" y="59"/>
                  <a:pt x="225" y="60"/>
                  <a:pt x="226" y="61"/>
                </a:cubicBezTo>
                <a:cubicBezTo>
                  <a:pt x="227" y="63"/>
                  <a:pt x="230" y="63"/>
                  <a:pt x="231" y="62"/>
                </a:cubicBezTo>
                <a:cubicBezTo>
                  <a:pt x="233" y="61"/>
                  <a:pt x="234" y="59"/>
                  <a:pt x="233" y="57"/>
                </a:cubicBezTo>
                <a:cubicBezTo>
                  <a:pt x="232" y="56"/>
                  <a:pt x="232" y="55"/>
                  <a:pt x="231" y="53"/>
                </a:cubicBezTo>
                <a:cubicBezTo>
                  <a:pt x="229" y="51"/>
                  <a:pt x="228" y="49"/>
                  <a:pt x="226" y="46"/>
                </a:cubicBezTo>
                <a:cubicBezTo>
                  <a:pt x="225" y="45"/>
                  <a:pt x="222" y="44"/>
                  <a:pt x="221" y="45"/>
                </a:cubicBezTo>
                <a:cubicBezTo>
                  <a:pt x="219" y="47"/>
                  <a:pt x="218" y="49"/>
                  <a:pt x="220" y="51"/>
                </a:cubicBezTo>
                <a:close/>
                <a:moveTo>
                  <a:pt x="204" y="34"/>
                </a:moveTo>
                <a:cubicBezTo>
                  <a:pt x="207" y="36"/>
                  <a:pt x="210" y="39"/>
                  <a:pt x="212" y="42"/>
                </a:cubicBezTo>
                <a:cubicBezTo>
                  <a:pt x="214" y="44"/>
                  <a:pt x="216" y="44"/>
                  <a:pt x="218" y="42"/>
                </a:cubicBezTo>
                <a:cubicBezTo>
                  <a:pt x="220" y="41"/>
                  <a:pt x="220" y="38"/>
                  <a:pt x="218" y="37"/>
                </a:cubicBezTo>
                <a:cubicBezTo>
                  <a:pt x="216" y="33"/>
                  <a:pt x="213" y="31"/>
                  <a:pt x="210" y="28"/>
                </a:cubicBezTo>
                <a:cubicBezTo>
                  <a:pt x="208" y="26"/>
                  <a:pt x="205" y="27"/>
                  <a:pt x="204" y="28"/>
                </a:cubicBezTo>
                <a:cubicBezTo>
                  <a:pt x="202" y="30"/>
                  <a:pt x="203" y="32"/>
                  <a:pt x="204" y="34"/>
                </a:cubicBezTo>
                <a:close/>
                <a:moveTo>
                  <a:pt x="185" y="21"/>
                </a:moveTo>
                <a:cubicBezTo>
                  <a:pt x="189" y="22"/>
                  <a:pt x="192" y="24"/>
                  <a:pt x="195" y="27"/>
                </a:cubicBezTo>
                <a:cubicBezTo>
                  <a:pt x="197" y="28"/>
                  <a:pt x="199" y="27"/>
                  <a:pt x="201" y="26"/>
                </a:cubicBezTo>
                <a:cubicBezTo>
                  <a:pt x="202" y="24"/>
                  <a:pt x="202" y="21"/>
                  <a:pt x="200" y="20"/>
                </a:cubicBezTo>
                <a:cubicBezTo>
                  <a:pt x="196" y="18"/>
                  <a:pt x="193" y="16"/>
                  <a:pt x="189" y="14"/>
                </a:cubicBezTo>
                <a:cubicBezTo>
                  <a:pt x="187" y="13"/>
                  <a:pt x="185" y="13"/>
                  <a:pt x="184" y="15"/>
                </a:cubicBezTo>
                <a:cubicBezTo>
                  <a:pt x="183" y="17"/>
                  <a:pt x="183" y="20"/>
                  <a:pt x="185" y="21"/>
                </a:cubicBezTo>
                <a:close/>
                <a:moveTo>
                  <a:pt x="164" y="12"/>
                </a:moveTo>
                <a:cubicBezTo>
                  <a:pt x="168" y="13"/>
                  <a:pt x="171" y="14"/>
                  <a:pt x="175" y="16"/>
                </a:cubicBezTo>
                <a:cubicBezTo>
                  <a:pt x="177" y="16"/>
                  <a:pt x="179" y="16"/>
                  <a:pt x="180" y="13"/>
                </a:cubicBezTo>
                <a:cubicBezTo>
                  <a:pt x="181" y="11"/>
                  <a:pt x="180" y="9"/>
                  <a:pt x="178" y="8"/>
                </a:cubicBezTo>
                <a:cubicBezTo>
                  <a:pt x="174" y="7"/>
                  <a:pt x="170" y="5"/>
                  <a:pt x="166" y="4"/>
                </a:cubicBezTo>
                <a:cubicBezTo>
                  <a:pt x="164" y="4"/>
                  <a:pt x="162" y="5"/>
                  <a:pt x="161" y="7"/>
                </a:cubicBezTo>
                <a:cubicBezTo>
                  <a:pt x="161" y="9"/>
                  <a:pt x="162" y="11"/>
                  <a:pt x="164" y="12"/>
                </a:cubicBezTo>
                <a:close/>
                <a:moveTo>
                  <a:pt x="141" y="8"/>
                </a:moveTo>
                <a:cubicBezTo>
                  <a:pt x="145" y="8"/>
                  <a:pt x="149" y="9"/>
                  <a:pt x="153" y="9"/>
                </a:cubicBezTo>
                <a:cubicBezTo>
                  <a:pt x="155" y="10"/>
                  <a:pt x="157" y="8"/>
                  <a:pt x="157" y="6"/>
                </a:cubicBezTo>
                <a:cubicBezTo>
                  <a:pt x="158" y="4"/>
                  <a:pt x="156" y="2"/>
                  <a:pt x="154" y="1"/>
                </a:cubicBezTo>
                <a:cubicBezTo>
                  <a:pt x="150" y="1"/>
                  <a:pt x="146" y="0"/>
                  <a:pt x="142" y="0"/>
                </a:cubicBezTo>
                <a:cubicBezTo>
                  <a:pt x="140" y="0"/>
                  <a:pt x="138" y="2"/>
                  <a:pt x="138" y="4"/>
                </a:cubicBezTo>
                <a:cubicBezTo>
                  <a:pt x="137" y="6"/>
                  <a:pt x="139" y="8"/>
                  <a:pt x="141" y="8"/>
                </a:cubicBezTo>
                <a:close/>
                <a:moveTo>
                  <a:pt x="118" y="9"/>
                </a:moveTo>
                <a:cubicBezTo>
                  <a:pt x="122" y="8"/>
                  <a:pt x="126" y="8"/>
                  <a:pt x="130" y="8"/>
                </a:cubicBezTo>
                <a:cubicBezTo>
                  <a:pt x="132" y="8"/>
                  <a:pt x="134" y="6"/>
                  <a:pt x="134" y="4"/>
                </a:cubicBezTo>
                <a:cubicBezTo>
                  <a:pt x="133" y="1"/>
                  <a:pt x="132" y="0"/>
                  <a:pt x="129" y="0"/>
                </a:cubicBezTo>
                <a:cubicBezTo>
                  <a:pt x="125" y="0"/>
                  <a:pt x="121" y="0"/>
                  <a:pt x="117" y="1"/>
                </a:cubicBezTo>
                <a:cubicBezTo>
                  <a:pt x="115" y="1"/>
                  <a:pt x="113" y="3"/>
                  <a:pt x="114" y="5"/>
                </a:cubicBezTo>
                <a:cubicBezTo>
                  <a:pt x="114" y="7"/>
                  <a:pt x="116" y="9"/>
                  <a:pt x="118" y="9"/>
                </a:cubicBezTo>
                <a:close/>
                <a:moveTo>
                  <a:pt x="95" y="14"/>
                </a:moveTo>
                <a:cubicBezTo>
                  <a:pt x="99" y="12"/>
                  <a:pt x="103" y="11"/>
                  <a:pt x="107" y="11"/>
                </a:cubicBezTo>
                <a:cubicBezTo>
                  <a:pt x="109" y="10"/>
                  <a:pt x="110" y="8"/>
                  <a:pt x="110" y="6"/>
                </a:cubicBezTo>
                <a:cubicBezTo>
                  <a:pt x="109" y="4"/>
                  <a:pt x="107" y="2"/>
                  <a:pt x="105" y="3"/>
                </a:cubicBezTo>
                <a:cubicBezTo>
                  <a:pt x="101" y="4"/>
                  <a:pt x="97" y="5"/>
                  <a:pt x="93" y="6"/>
                </a:cubicBezTo>
                <a:cubicBezTo>
                  <a:pt x="91" y="7"/>
                  <a:pt x="90" y="9"/>
                  <a:pt x="90" y="11"/>
                </a:cubicBezTo>
                <a:cubicBezTo>
                  <a:pt x="91" y="13"/>
                  <a:pt x="93" y="14"/>
                  <a:pt x="95" y="14"/>
                </a:cubicBezTo>
                <a:close/>
                <a:moveTo>
                  <a:pt x="74" y="22"/>
                </a:moveTo>
                <a:cubicBezTo>
                  <a:pt x="77" y="21"/>
                  <a:pt x="81" y="19"/>
                  <a:pt x="84" y="17"/>
                </a:cubicBezTo>
                <a:cubicBezTo>
                  <a:pt x="86" y="17"/>
                  <a:pt x="87" y="14"/>
                  <a:pt x="87" y="12"/>
                </a:cubicBezTo>
                <a:cubicBezTo>
                  <a:pt x="86" y="10"/>
                  <a:pt x="83" y="9"/>
                  <a:pt x="81" y="10"/>
                </a:cubicBezTo>
                <a:cubicBezTo>
                  <a:pt x="78" y="12"/>
                  <a:pt x="74" y="13"/>
                  <a:pt x="70" y="15"/>
                </a:cubicBezTo>
                <a:cubicBezTo>
                  <a:pt x="68" y="16"/>
                  <a:pt x="67" y="19"/>
                  <a:pt x="68" y="21"/>
                </a:cubicBezTo>
                <a:cubicBezTo>
                  <a:pt x="69" y="23"/>
                  <a:pt x="72" y="23"/>
                  <a:pt x="74" y="22"/>
                </a:cubicBezTo>
                <a:close/>
                <a:moveTo>
                  <a:pt x="54" y="35"/>
                </a:moveTo>
                <a:cubicBezTo>
                  <a:pt x="57" y="33"/>
                  <a:pt x="60" y="30"/>
                  <a:pt x="64" y="28"/>
                </a:cubicBezTo>
                <a:cubicBezTo>
                  <a:pt x="66" y="27"/>
                  <a:pt x="66" y="25"/>
                  <a:pt x="65" y="23"/>
                </a:cubicBezTo>
                <a:cubicBezTo>
                  <a:pt x="64" y="21"/>
                  <a:pt x="61" y="20"/>
                  <a:pt x="59" y="21"/>
                </a:cubicBezTo>
                <a:cubicBezTo>
                  <a:pt x="56" y="24"/>
                  <a:pt x="53" y="26"/>
                  <a:pt x="49" y="29"/>
                </a:cubicBezTo>
                <a:cubicBezTo>
                  <a:pt x="48" y="30"/>
                  <a:pt x="47" y="32"/>
                  <a:pt x="49" y="34"/>
                </a:cubicBezTo>
                <a:cubicBezTo>
                  <a:pt x="50" y="36"/>
                  <a:pt x="52" y="36"/>
                  <a:pt x="54" y="35"/>
                </a:cubicBezTo>
                <a:close/>
                <a:moveTo>
                  <a:pt x="37" y="51"/>
                </a:moveTo>
                <a:cubicBezTo>
                  <a:pt x="40" y="48"/>
                  <a:pt x="43" y="45"/>
                  <a:pt x="45" y="42"/>
                </a:cubicBezTo>
                <a:cubicBezTo>
                  <a:pt x="47" y="41"/>
                  <a:pt x="47" y="38"/>
                  <a:pt x="46" y="37"/>
                </a:cubicBezTo>
                <a:cubicBezTo>
                  <a:pt x="44" y="35"/>
                  <a:pt x="42" y="35"/>
                  <a:pt x="40" y="37"/>
                </a:cubicBezTo>
                <a:cubicBezTo>
                  <a:pt x="37" y="39"/>
                  <a:pt x="34" y="42"/>
                  <a:pt x="31" y="45"/>
                </a:cubicBezTo>
                <a:cubicBezTo>
                  <a:pt x="30" y="47"/>
                  <a:pt x="30" y="50"/>
                  <a:pt x="32" y="51"/>
                </a:cubicBezTo>
                <a:cubicBezTo>
                  <a:pt x="33" y="53"/>
                  <a:pt x="36" y="52"/>
                  <a:pt x="37" y="51"/>
                </a:cubicBezTo>
                <a:close/>
                <a:moveTo>
                  <a:pt x="24" y="70"/>
                </a:moveTo>
                <a:cubicBezTo>
                  <a:pt x="26" y="66"/>
                  <a:pt x="28" y="63"/>
                  <a:pt x="30" y="60"/>
                </a:cubicBezTo>
                <a:cubicBezTo>
                  <a:pt x="31" y="58"/>
                  <a:pt x="31" y="56"/>
                  <a:pt x="29" y="54"/>
                </a:cubicBezTo>
                <a:cubicBezTo>
                  <a:pt x="27" y="53"/>
                  <a:pt x="25" y="53"/>
                  <a:pt x="23" y="55"/>
                </a:cubicBezTo>
                <a:cubicBezTo>
                  <a:pt x="21" y="58"/>
                  <a:pt x="19" y="62"/>
                  <a:pt x="17" y="65"/>
                </a:cubicBezTo>
                <a:cubicBezTo>
                  <a:pt x="16" y="67"/>
                  <a:pt x="16" y="70"/>
                  <a:pt x="18" y="71"/>
                </a:cubicBezTo>
                <a:cubicBezTo>
                  <a:pt x="20" y="72"/>
                  <a:pt x="22" y="71"/>
                  <a:pt x="24" y="70"/>
                </a:cubicBezTo>
                <a:close/>
                <a:moveTo>
                  <a:pt x="14" y="91"/>
                </a:moveTo>
                <a:cubicBezTo>
                  <a:pt x="15" y="87"/>
                  <a:pt x="16" y="83"/>
                  <a:pt x="18" y="80"/>
                </a:cubicBezTo>
                <a:cubicBezTo>
                  <a:pt x="19" y="78"/>
                  <a:pt x="18" y="75"/>
                  <a:pt x="16" y="74"/>
                </a:cubicBezTo>
                <a:cubicBezTo>
                  <a:pt x="14" y="74"/>
                  <a:pt x="12" y="74"/>
                  <a:pt x="11" y="76"/>
                </a:cubicBezTo>
                <a:cubicBezTo>
                  <a:pt x="9" y="80"/>
                  <a:pt x="8" y="84"/>
                  <a:pt x="6" y="88"/>
                </a:cubicBezTo>
                <a:cubicBezTo>
                  <a:pt x="5" y="90"/>
                  <a:pt x="6" y="92"/>
                  <a:pt x="9" y="93"/>
                </a:cubicBezTo>
                <a:cubicBezTo>
                  <a:pt x="11" y="94"/>
                  <a:pt x="13" y="93"/>
                  <a:pt x="14" y="91"/>
                </a:cubicBezTo>
                <a:close/>
                <a:moveTo>
                  <a:pt x="8" y="113"/>
                </a:moveTo>
                <a:cubicBezTo>
                  <a:pt x="9" y="109"/>
                  <a:pt x="9" y="105"/>
                  <a:pt x="10" y="102"/>
                </a:cubicBezTo>
                <a:cubicBezTo>
                  <a:pt x="11" y="99"/>
                  <a:pt x="10" y="97"/>
                  <a:pt x="7" y="97"/>
                </a:cubicBezTo>
                <a:cubicBezTo>
                  <a:pt x="5" y="96"/>
                  <a:pt x="3" y="97"/>
                  <a:pt x="3" y="100"/>
                </a:cubicBezTo>
                <a:cubicBezTo>
                  <a:pt x="2" y="104"/>
                  <a:pt x="1" y="108"/>
                  <a:pt x="0" y="112"/>
                </a:cubicBezTo>
                <a:cubicBezTo>
                  <a:pt x="0" y="114"/>
                  <a:pt x="1" y="116"/>
                  <a:pt x="3" y="116"/>
                </a:cubicBezTo>
                <a:cubicBezTo>
                  <a:pt x="5" y="117"/>
                  <a:pt x="8" y="115"/>
                  <a:pt x="8" y="113"/>
                </a:cubicBez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83" name="Freeform 58"/>
          <p:cNvSpPr>
            <a:spLocks noEditPoints="1"/>
          </p:cNvSpPr>
          <p:nvPr userDrawn="1"/>
        </p:nvSpPr>
        <p:spPr bwMode="auto">
          <a:xfrm>
            <a:off x="6548438" y="606427"/>
            <a:ext cx="2254250" cy="1160463"/>
          </a:xfrm>
          <a:custGeom>
            <a:avLst/>
            <a:gdLst>
              <a:gd name="T0" fmla="*/ 2147483646 w 883"/>
              <a:gd name="T1" fmla="*/ 2147483646 h 542"/>
              <a:gd name="T2" fmla="*/ 2147483646 w 883"/>
              <a:gd name="T3" fmla="*/ 2147483646 h 542"/>
              <a:gd name="T4" fmla="*/ 2147483646 w 883"/>
              <a:gd name="T5" fmla="*/ 2147483646 h 542"/>
              <a:gd name="T6" fmla="*/ 2147483646 w 883"/>
              <a:gd name="T7" fmla="*/ 2147483646 h 542"/>
              <a:gd name="T8" fmla="*/ 2147483646 w 883"/>
              <a:gd name="T9" fmla="*/ 2147483646 h 542"/>
              <a:gd name="T10" fmla="*/ 2147483646 w 883"/>
              <a:gd name="T11" fmla="*/ 2147483646 h 542"/>
              <a:gd name="T12" fmla="*/ 2147483646 w 883"/>
              <a:gd name="T13" fmla="*/ 2147483646 h 542"/>
              <a:gd name="T14" fmla="*/ 2147483646 w 883"/>
              <a:gd name="T15" fmla="*/ 2147483646 h 542"/>
              <a:gd name="T16" fmla="*/ 2147483646 w 883"/>
              <a:gd name="T17" fmla="*/ 2147483646 h 542"/>
              <a:gd name="T18" fmla="*/ 2147483646 w 883"/>
              <a:gd name="T19" fmla="*/ 2147483646 h 542"/>
              <a:gd name="T20" fmla="*/ 2147483646 w 883"/>
              <a:gd name="T21" fmla="*/ 2147483646 h 542"/>
              <a:gd name="T22" fmla="*/ 2147483646 w 883"/>
              <a:gd name="T23" fmla="*/ 2147483646 h 542"/>
              <a:gd name="T24" fmla="*/ 2147483646 w 883"/>
              <a:gd name="T25" fmla="*/ 2147483646 h 542"/>
              <a:gd name="T26" fmla="*/ 2147483646 w 883"/>
              <a:gd name="T27" fmla="*/ 2147483646 h 542"/>
              <a:gd name="T28" fmla="*/ 2147483646 w 883"/>
              <a:gd name="T29" fmla="*/ 2147483646 h 542"/>
              <a:gd name="T30" fmla="*/ 2147483646 w 883"/>
              <a:gd name="T31" fmla="*/ 2147483646 h 542"/>
              <a:gd name="T32" fmla="*/ 2147483646 w 883"/>
              <a:gd name="T33" fmla="*/ 2147483646 h 542"/>
              <a:gd name="T34" fmla="*/ 2147483646 w 883"/>
              <a:gd name="T35" fmla="*/ 2147483646 h 542"/>
              <a:gd name="T36" fmla="*/ 2147483646 w 883"/>
              <a:gd name="T37" fmla="*/ 2147483646 h 542"/>
              <a:gd name="T38" fmla="*/ 2147483646 w 883"/>
              <a:gd name="T39" fmla="*/ 2147483646 h 542"/>
              <a:gd name="T40" fmla="*/ 2147483646 w 883"/>
              <a:gd name="T41" fmla="*/ 2147483646 h 542"/>
              <a:gd name="T42" fmla="*/ 2147483646 w 883"/>
              <a:gd name="T43" fmla="*/ 2147483646 h 542"/>
              <a:gd name="T44" fmla="*/ 2147483646 w 883"/>
              <a:gd name="T45" fmla="*/ 2147483646 h 542"/>
              <a:gd name="T46" fmla="*/ 2147483646 w 883"/>
              <a:gd name="T47" fmla="*/ 2147483646 h 542"/>
              <a:gd name="T48" fmla="*/ 2147483646 w 883"/>
              <a:gd name="T49" fmla="*/ 2147483646 h 542"/>
              <a:gd name="T50" fmla="*/ 2147483646 w 883"/>
              <a:gd name="T51" fmla="*/ 2147483646 h 542"/>
              <a:gd name="T52" fmla="*/ 2147483646 w 883"/>
              <a:gd name="T53" fmla="*/ 2147483646 h 542"/>
              <a:gd name="T54" fmla="*/ 2147483646 w 883"/>
              <a:gd name="T55" fmla="*/ 2147483646 h 542"/>
              <a:gd name="T56" fmla="*/ 2147483646 w 883"/>
              <a:gd name="T57" fmla="*/ 2147483646 h 542"/>
              <a:gd name="T58" fmla="*/ 2147483646 w 883"/>
              <a:gd name="T59" fmla="*/ 2147483646 h 542"/>
              <a:gd name="T60" fmla="*/ 2147483646 w 883"/>
              <a:gd name="T61" fmla="*/ 2147483646 h 542"/>
              <a:gd name="T62" fmla="*/ 2147483646 w 883"/>
              <a:gd name="T63" fmla="*/ 2147483646 h 542"/>
              <a:gd name="T64" fmla="*/ 2147483646 w 883"/>
              <a:gd name="T65" fmla="*/ 2147483646 h 542"/>
              <a:gd name="T66" fmla="*/ 2147483646 w 883"/>
              <a:gd name="T67" fmla="*/ 2147483646 h 542"/>
              <a:gd name="T68" fmla="*/ 2147483646 w 883"/>
              <a:gd name="T69" fmla="*/ 2147483646 h 542"/>
              <a:gd name="T70" fmla="*/ 2147483646 w 883"/>
              <a:gd name="T71" fmla="*/ 2147483646 h 542"/>
              <a:gd name="T72" fmla="*/ 2147483646 w 883"/>
              <a:gd name="T73" fmla="*/ 2147483646 h 542"/>
              <a:gd name="T74" fmla="*/ 2147483646 w 883"/>
              <a:gd name="T75" fmla="*/ 2147483646 h 542"/>
              <a:gd name="T76" fmla="*/ 2147483646 w 883"/>
              <a:gd name="T77" fmla="*/ 2147483646 h 542"/>
              <a:gd name="T78" fmla="*/ 2147483646 w 883"/>
              <a:gd name="T79" fmla="*/ 2147483646 h 542"/>
              <a:gd name="T80" fmla="*/ 2147483646 w 883"/>
              <a:gd name="T81" fmla="*/ 2147483646 h 542"/>
              <a:gd name="T82" fmla="*/ 2147483646 w 883"/>
              <a:gd name="T83" fmla="*/ 2147483646 h 542"/>
              <a:gd name="T84" fmla="*/ 2147483646 w 883"/>
              <a:gd name="T85" fmla="*/ 2147483646 h 542"/>
              <a:gd name="T86" fmla="*/ 2147483646 w 883"/>
              <a:gd name="T87" fmla="*/ 2147483646 h 542"/>
              <a:gd name="T88" fmla="*/ 2147483646 w 883"/>
              <a:gd name="T89" fmla="*/ 2147483646 h 542"/>
              <a:gd name="T90" fmla="*/ 2147483646 w 883"/>
              <a:gd name="T91" fmla="*/ 2147483646 h 542"/>
              <a:gd name="T92" fmla="*/ 2147483646 w 883"/>
              <a:gd name="T93" fmla="*/ 2147483646 h 542"/>
              <a:gd name="T94" fmla="*/ 2147483646 w 883"/>
              <a:gd name="T95" fmla="*/ 2147483646 h 542"/>
              <a:gd name="T96" fmla="*/ 2147483646 w 883"/>
              <a:gd name="T97" fmla="*/ 2147483646 h 542"/>
              <a:gd name="T98" fmla="*/ 2147483646 w 883"/>
              <a:gd name="T99" fmla="*/ 2147483646 h 542"/>
              <a:gd name="T100" fmla="*/ 2147483646 w 883"/>
              <a:gd name="T101" fmla="*/ 2147483646 h 542"/>
              <a:gd name="T102" fmla="*/ 2147483646 w 883"/>
              <a:gd name="T103" fmla="*/ 2147483646 h 542"/>
              <a:gd name="T104" fmla="*/ 2147483646 w 883"/>
              <a:gd name="T105" fmla="*/ 2147483646 h 542"/>
              <a:gd name="T106" fmla="*/ 2147483646 w 883"/>
              <a:gd name="T107" fmla="*/ 2147483646 h 542"/>
              <a:gd name="T108" fmla="*/ 2147483646 w 883"/>
              <a:gd name="T109" fmla="*/ 2147483646 h 542"/>
              <a:gd name="T110" fmla="*/ 2147483646 w 883"/>
              <a:gd name="T111" fmla="*/ 2147483646 h 542"/>
              <a:gd name="T112" fmla="*/ 2147483646 w 883"/>
              <a:gd name="T113" fmla="*/ 2147483646 h 5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83" h="542">
                <a:moveTo>
                  <a:pt x="1" y="447"/>
                </a:moveTo>
                <a:cubicBezTo>
                  <a:pt x="0" y="448"/>
                  <a:pt x="0" y="448"/>
                  <a:pt x="0" y="448"/>
                </a:cubicBezTo>
                <a:cubicBezTo>
                  <a:pt x="0" y="450"/>
                  <a:pt x="1" y="452"/>
                  <a:pt x="3" y="453"/>
                </a:cubicBezTo>
                <a:cubicBezTo>
                  <a:pt x="5" y="453"/>
                  <a:pt x="7" y="452"/>
                  <a:pt x="8" y="450"/>
                </a:cubicBezTo>
                <a:cubicBezTo>
                  <a:pt x="8" y="450"/>
                  <a:pt x="8" y="450"/>
                  <a:pt x="8" y="450"/>
                </a:cubicBezTo>
                <a:cubicBezTo>
                  <a:pt x="9" y="448"/>
                  <a:pt x="8" y="445"/>
                  <a:pt x="6" y="444"/>
                </a:cubicBezTo>
                <a:cubicBezTo>
                  <a:pt x="4" y="444"/>
                  <a:pt x="1" y="445"/>
                  <a:pt x="1" y="447"/>
                </a:cubicBezTo>
                <a:close/>
                <a:moveTo>
                  <a:pt x="14" y="425"/>
                </a:moveTo>
                <a:cubicBezTo>
                  <a:pt x="11" y="428"/>
                  <a:pt x="9" y="432"/>
                  <a:pt x="6" y="435"/>
                </a:cubicBezTo>
                <a:cubicBezTo>
                  <a:pt x="5" y="437"/>
                  <a:pt x="6" y="440"/>
                  <a:pt x="8" y="441"/>
                </a:cubicBezTo>
                <a:cubicBezTo>
                  <a:pt x="9" y="442"/>
                  <a:pt x="12" y="441"/>
                  <a:pt x="13" y="440"/>
                </a:cubicBezTo>
                <a:cubicBezTo>
                  <a:pt x="15" y="436"/>
                  <a:pt x="17" y="433"/>
                  <a:pt x="20" y="431"/>
                </a:cubicBezTo>
                <a:cubicBezTo>
                  <a:pt x="21" y="429"/>
                  <a:pt x="21" y="427"/>
                  <a:pt x="20" y="425"/>
                </a:cubicBezTo>
                <a:cubicBezTo>
                  <a:pt x="18" y="424"/>
                  <a:pt x="16" y="424"/>
                  <a:pt x="14" y="425"/>
                </a:cubicBezTo>
                <a:close/>
                <a:moveTo>
                  <a:pt x="35" y="411"/>
                </a:moveTo>
                <a:cubicBezTo>
                  <a:pt x="31" y="412"/>
                  <a:pt x="27" y="415"/>
                  <a:pt x="24" y="417"/>
                </a:cubicBezTo>
                <a:cubicBezTo>
                  <a:pt x="22" y="418"/>
                  <a:pt x="22" y="421"/>
                  <a:pt x="23" y="422"/>
                </a:cubicBezTo>
                <a:cubicBezTo>
                  <a:pt x="24" y="424"/>
                  <a:pt x="27" y="425"/>
                  <a:pt x="28" y="424"/>
                </a:cubicBezTo>
                <a:cubicBezTo>
                  <a:pt x="31" y="421"/>
                  <a:pt x="35" y="420"/>
                  <a:pt x="38" y="418"/>
                </a:cubicBezTo>
                <a:cubicBezTo>
                  <a:pt x="40" y="417"/>
                  <a:pt x="41" y="415"/>
                  <a:pt x="40" y="413"/>
                </a:cubicBezTo>
                <a:cubicBezTo>
                  <a:pt x="39" y="411"/>
                  <a:pt x="37" y="410"/>
                  <a:pt x="35" y="411"/>
                </a:cubicBezTo>
                <a:close/>
                <a:moveTo>
                  <a:pt x="59" y="404"/>
                </a:moveTo>
                <a:cubicBezTo>
                  <a:pt x="55" y="405"/>
                  <a:pt x="51" y="406"/>
                  <a:pt x="47" y="407"/>
                </a:cubicBezTo>
                <a:cubicBezTo>
                  <a:pt x="45" y="407"/>
                  <a:pt x="44" y="409"/>
                  <a:pt x="44" y="412"/>
                </a:cubicBezTo>
                <a:cubicBezTo>
                  <a:pt x="45" y="414"/>
                  <a:pt x="47" y="415"/>
                  <a:pt x="49" y="414"/>
                </a:cubicBezTo>
                <a:cubicBezTo>
                  <a:pt x="53" y="414"/>
                  <a:pt x="56" y="413"/>
                  <a:pt x="60" y="412"/>
                </a:cubicBezTo>
                <a:cubicBezTo>
                  <a:pt x="62" y="412"/>
                  <a:pt x="64" y="410"/>
                  <a:pt x="64" y="408"/>
                </a:cubicBezTo>
                <a:cubicBezTo>
                  <a:pt x="63" y="406"/>
                  <a:pt x="61" y="404"/>
                  <a:pt x="59" y="404"/>
                </a:cubicBezTo>
                <a:close/>
                <a:moveTo>
                  <a:pt x="84" y="404"/>
                </a:moveTo>
                <a:cubicBezTo>
                  <a:pt x="81" y="403"/>
                  <a:pt x="78" y="403"/>
                  <a:pt x="76" y="403"/>
                </a:cubicBezTo>
                <a:cubicBezTo>
                  <a:pt x="74" y="403"/>
                  <a:pt x="73" y="403"/>
                  <a:pt x="72" y="403"/>
                </a:cubicBezTo>
                <a:cubicBezTo>
                  <a:pt x="69" y="403"/>
                  <a:pt x="68" y="405"/>
                  <a:pt x="68" y="408"/>
                </a:cubicBezTo>
                <a:cubicBezTo>
                  <a:pt x="68" y="410"/>
                  <a:pt x="70" y="411"/>
                  <a:pt x="72" y="411"/>
                </a:cubicBezTo>
                <a:cubicBezTo>
                  <a:pt x="73" y="411"/>
                  <a:pt x="74" y="411"/>
                  <a:pt x="76" y="411"/>
                </a:cubicBezTo>
                <a:cubicBezTo>
                  <a:pt x="78" y="411"/>
                  <a:pt x="81" y="411"/>
                  <a:pt x="83" y="412"/>
                </a:cubicBezTo>
                <a:cubicBezTo>
                  <a:pt x="86" y="412"/>
                  <a:pt x="88" y="410"/>
                  <a:pt x="88" y="408"/>
                </a:cubicBezTo>
                <a:cubicBezTo>
                  <a:pt x="88" y="406"/>
                  <a:pt x="86" y="404"/>
                  <a:pt x="84" y="404"/>
                </a:cubicBezTo>
                <a:close/>
                <a:moveTo>
                  <a:pt x="108" y="406"/>
                </a:moveTo>
                <a:cubicBezTo>
                  <a:pt x="104" y="406"/>
                  <a:pt x="100" y="405"/>
                  <a:pt x="96" y="405"/>
                </a:cubicBezTo>
                <a:cubicBezTo>
                  <a:pt x="94" y="404"/>
                  <a:pt x="92" y="406"/>
                  <a:pt x="92" y="408"/>
                </a:cubicBezTo>
                <a:cubicBezTo>
                  <a:pt x="91" y="410"/>
                  <a:pt x="93" y="412"/>
                  <a:pt x="95" y="413"/>
                </a:cubicBezTo>
                <a:cubicBezTo>
                  <a:pt x="99" y="413"/>
                  <a:pt x="103" y="414"/>
                  <a:pt x="107" y="414"/>
                </a:cubicBezTo>
                <a:cubicBezTo>
                  <a:pt x="109" y="415"/>
                  <a:pt x="111" y="413"/>
                  <a:pt x="111" y="411"/>
                </a:cubicBezTo>
                <a:cubicBezTo>
                  <a:pt x="112" y="409"/>
                  <a:pt x="110" y="407"/>
                  <a:pt x="108" y="406"/>
                </a:cubicBezTo>
                <a:close/>
                <a:moveTo>
                  <a:pt x="132" y="411"/>
                </a:moveTo>
                <a:cubicBezTo>
                  <a:pt x="128" y="410"/>
                  <a:pt x="124" y="409"/>
                  <a:pt x="120" y="409"/>
                </a:cubicBezTo>
                <a:cubicBezTo>
                  <a:pt x="118" y="408"/>
                  <a:pt x="116" y="410"/>
                  <a:pt x="115" y="412"/>
                </a:cubicBezTo>
                <a:cubicBezTo>
                  <a:pt x="115" y="414"/>
                  <a:pt x="116" y="416"/>
                  <a:pt x="118" y="416"/>
                </a:cubicBezTo>
                <a:cubicBezTo>
                  <a:pt x="122" y="417"/>
                  <a:pt x="126" y="418"/>
                  <a:pt x="130" y="419"/>
                </a:cubicBezTo>
                <a:cubicBezTo>
                  <a:pt x="132" y="420"/>
                  <a:pt x="134" y="418"/>
                  <a:pt x="135" y="416"/>
                </a:cubicBezTo>
                <a:cubicBezTo>
                  <a:pt x="135" y="414"/>
                  <a:pt x="134" y="412"/>
                  <a:pt x="132" y="411"/>
                </a:cubicBezTo>
                <a:close/>
                <a:moveTo>
                  <a:pt x="155" y="418"/>
                </a:moveTo>
                <a:cubicBezTo>
                  <a:pt x="151" y="417"/>
                  <a:pt x="148" y="416"/>
                  <a:pt x="144" y="415"/>
                </a:cubicBezTo>
                <a:cubicBezTo>
                  <a:pt x="142" y="414"/>
                  <a:pt x="139" y="415"/>
                  <a:pt x="139" y="417"/>
                </a:cubicBezTo>
                <a:cubicBezTo>
                  <a:pt x="138" y="419"/>
                  <a:pt x="139" y="422"/>
                  <a:pt x="141" y="422"/>
                </a:cubicBezTo>
                <a:cubicBezTo>
                  <a:pt x="145" y="423"/>
                  <a:pt x="149" y="425"/>
                  <a:pt x="153" y="426"/>
                </a:cubicBezTo>
                <a:cubicBezTo>
                  <a:pt x="155" y="426"/>
                  <a:pt x="157" y="425"/>
                  <a:pt x="158" y="423"/>
                </a:cubicBezTo>
                <a:cubicBezTo>
                  <a:pt x="159" y="421"/>
                  <a:pt x="157" y="419"/>
                  <a:pt x="155" y="418"/>
                </a:cubicBezTo>
                <a:close/>
                <a:moveTo>
                  <a:pt x="178" y="426"/>
                </a:moveTo>
                <a:cubicBezTo>
                  <a:pt x="174" y="425"/>
                  <a:pt x="171" y="423"/>
                  <a:pt x="167" y="422"/>
                </a:cubicBezTo>
                <a:cubicBezTo>
                  <a:pt x="165" y="421"/>
                  <a:pt x="162" y="422"/>
                  <a:pt x="162" y="424"/>
                </a:cubicBezTo>
                <a:cubicBezTo>
                  <a:pt x="161" y="427"/>
                  <a:pt x="162" y="429"/>
                  <a:pt x="164" y="430"/>
                </a:cubicBezTo>
                <a:cubicBezTo>
                  <a:pt x="168" y="431"/>
                  <a:pt x="172" y="432"/>
                  <a:pt x="175" y="434"/>
                </a:cubicBezTo>
                <a:cubicBezTo>
                  <a:pt x="177" y="434"/>
                  <a:pt x="180" y="433"/>
                  <a:pt x="180" y="431"/>
                </a:cubicBezTo>
                <a:cubicBezTo>
                  <a:pt x="181" y="429"/>
                  <a:pt x="180" y="427"/>
                  <a:pt x="178" y="426"/>
                </a:cubicBezTo>
                <a:close/>
                <a:moveTo>
                  <a:pt x="201" y="435"/>
                </a:moveTo>
                <a:cubicBezTo>
                  <a:pt x="197" y="434"/>
                  <a:pt x="193" y="432"/>
                  <a:pt x="189" y="431"/>
                </a:cubicBezTo>
                <a:cubicBezTo>
                  <a:pt x="187" y="430"/>
                  <a:pt x="185" y="431"/>
                  <a:pt x="184" y="433"/>
                </a:cubicBezTo>
                <a:cubicBezTo>
                  <a:pt x="183" y="435"/>
                  <a:pt x="184" y="437"/>
                  <a:pt x="186" y="438"/>
                </a:cubicBezTo>
                <a:cubicBezTo>
                  <a:pt x="190" y="440"/>
                  <a:pt x="194" y="441"/>
                  <a:pt x="197" y="443"/>
                </a:cubicBezTo>
                <a:cubicBezTo>
                  <a:pt x="199" y="444"/>
                  <a:pt x="202" y="443"/>
                  <a:pt x="203" y="441"/>
                </a:cubicBezTo>
                <a:cubicBezTo>
                  <a:pt x="203" y="439"/>
                  <a:pt x="203" y="436"/>
                  <a:pt x="201" y="435"/>
                </a:cubicBezTo>
                <a:close/>
                <a:moveTo>
                  <a:pt x="223" y="445"/>
                </a:moveTo>
                <a:cubicBezTo>
                  <a:pt x="219" y="444"/>
                  <a:pt x="215" y="442"/>
                  <a:pt x="212" y="440"/>
                </a:cubicBezTo>
                <a:cubicBezTo>
                  <a:pt x="210" y="439"/>
                  <a:pt x="207" y="440"/>
                  <a:pt x="206" y="442"/>
                </a:cubicBezTo>
                <a:cubicBezTo>
                  <a:pt x="205" y="444"/>
                  <a:pt x="206" y="447"/>
                  <a:pt x="208" y="447"/>
                </a:cubicBezTo>
                <a:cubicBezTo>
                  <a:pt x="212" y="449"/>
                  <a:pt x="216" y="451"/>
                  <a:pt x="219" y="453"/>
                </a:cubicBezTo>
                <a:cubicBezTo>
                  <a:pt x="221" y="454"/>
                  <a:pt x="223" y="453"/>
                  <a:pt x="224" y="451"/>
                </a:cubicBezTo>
                <a:cubicBezTo>
                  <a:pt x="225" y="449"/>
                  <a:pt x="225" y="446"/>
                  <a:pt x="223" y="445"/>
                </a:cubicBezTo>
                <a:close/>
                <a:moveTo>
                  <a:pt x="244" y="456"/>
                </a:moveTo>
                <a:cubicBezTo>
                  <a:pt x="241" y="455"/>
                  <a:pt x="237" y="453"/>
                  <a:pt x="233" y="451"/>
                </a:cubicBezTo>
                <a:cubicBezTo>
                  <a:pt x="231" y="450"/>
                  <a:pt x="229" y="451"/>
                  <a:pt x="228" y="452"/>
                </a:cubicBezTo>
                <a:cubicBezTo>
                  <a:pt x="227" y="454"/>
                  <a:pt x="228" y="457"/>
                  <a:pt x="230" y="458"/>
                </a:cubicBezTo>
                <a:cubicBezTo>
                  <a:pt x="233" y="460"/>
                  <a:pt x="237" y="462"/>
                  <a:pt x="240" y="463"/>
                </a:cubicBezTo>
                <a:cubicBezTo>
                  <a:pt x="242" y="464"/>
                  <a:pt x="245" y="464"/>
                  <a:pt x="246" y="462"/>
                </a:cubicBezTo>
                <a:cubicBezTo>
                  <a:pt x="247" y="460"/>
                  <a:pt x="246" y="457"/>
                  <a:pt x="244" y="456"/>
                </a:cubicBezTo>
                <a:close/>
                <a:moveTo>
                  <a:pt x="265" y="468"/>
                </a:moveTo>
                <a:cubicBezTo>
                  <a:pt x="262" y="466"/>
                  <a:pt x="258" y="464"/>
                  <a:pt x="255" y="462"/>
                </a:cubicBezTo>
                <a:cubicBezTo>
                  <a:pt x="253" y="461"/>
                  <a:pt x="250" y="462"/>
                  <a:pt x="249" y="464"/>
                </a:cubicBezTo>
                <a:cubicBezTo>
                  <a:pt x="248" y="466"/>
                  <a:pt x="249" y="468"/>
                  <a:pt x="251" y="469"/>
                </a:cubicBezTo>
                <a:cubicBezTo>
                  <a:pt x="254" y="471"/>
                  <a:pt x="258" y="473"/>
                  <a:pt x="261" y="475"/>
                </a:cubicBezTo>
                <a:cubicBezTo>
                  <a:pt x="263" y="476"/>
                  <a:pt x="265" y="476"/>
                  <a:pt x="267" y="474"/>
                </a:cubicBezTo>
                <a:cubicBezTo>
                  <a:pt x="268" y="472"/>
                  <a:pt x="267" y="469"/>
                  <a:pt x="265" y="468"/>
                </a:cubicBezTo>
                <a:close/>
                <a:moveTo>
                  <a:pt x="286" y="480"/>
                </a:moveTo>
                <a:cubicBezTo>
                  <a:pt x="282" y="478"/>
                  <a:pt x="279" y="476"/>
                  <a:pt x="275" y="474"/>
                </a:cubicBezTo>
                <a:cubicBezTo>
                  <a:pt x="274" y="473"/>
                  <a:pt x="271" y="474"/>
                  <a:pt x="270" y="476"/>
                </a:cubicBezTo>
                <a:cubicBezTo>
                  <a:pt x="269" y="478"/>
                  <a:pt x="270" y="480"/>
                  <a:pt x="272" y="481"/>
                </a:cubicBezTo>
                <a:cubicBezTo>
                  <a:pt x="275" y="483"/>
                  <a:pt x="278" y="485"/>
                  <a:pt x="282" y="487"/>
                </a:cubicBezTo>
                <a:cubicBezTo>
                  <a:pt x="284" y="488"/>
                  <a:pt x="286" y="487"/>
                  <a:pt x="287" y="486"/>
                </a:cubicBezTo>
                <a:cubicBezTo>
                  <a:pt x="289" y="484"/>
                  <a:pt x="288" y="481"/>
                  <a:pt x="286" y="480"/>
                </a:cubicBezTo>
                <a:close/>
                <a:moveTo>
                  <a:pt x="307" y="491"/>
                </a:moveTo>
                <a:cubicBezTo>
                  <a:pt x="303" y="490"/>
                  <a:pt x="300" y="488"/>
                  <a:pt x="296" y="486"/>
                </a:cubicBezTo>
                <a:cubicBezTo>
                  <a:pt x="294" y="485"/>
                  <a:pt x="292" y="485"/>
                  <a:pt x="291" y="487"/>
                </a:cubicBezTo>
                <a:cubicBezTo>
                  <a:pt x="290" y="489"/>
                  <a:pt x="291" y="492"/>
                  <a:pt x="293" y="493"/>
                </a:cubicBezTo>
                <a:cubicBezTo>
                  <a:pt x="296" y="495"/>
                  <a:pt x="300" y="497"/>
                  <a:pt x="303" y="499"/>
                </a:cubicBezTo>
                <a:cubicBezTo>
                  <a:pt x="305" y="500"/>
                  <a:pt x="308" y="499"/>
                  <a:pt x="309" y="497"/>
                </a:cubicBezTo>
                <a:cubicBezTo>
                  <a:pt x="310" y="495"/>
                  <a:pt x="309" y="492"/>
                  <a:pt x="307" y="491"/>
                </a:cubicBezTo>
                <a:close/>
                <a:moveTo>
                  <a:pt x="328" y="502"/>
                </a:moveTo>
                <a:cubicBezTo>
                  <a:pt x="325" y="500"/>
                  <a:pt x="321" y="499"/>
                  <a:pt x="318" y="497"/>
                </a:cubicBezTo>
                <a:cubicBezTo>
                  <a:pt x="316" y="496"/>
                  <a:pt x="313" y="497"/>
                  <a:pt x="312" y="499"/>
                </a:cubicBezTo>
                <a:cubicBezTo>
                  <a:pt x="311" y="501"/>
                  <a:pt x="312" y="503"/>
                  <a:pt x="314" y="504"/>
                </a:cubicBezTo>
                <a:cubicBezTo>
                  <a:pt x="318" y="506"/>
                  <a:pt x="321" y="508"/>
                  <a:pt x="325" y="509"/>
                </a:cubicBezTo>
                <a:cubicBezTo>
                  <a:pt x="327" y="510"/>
                  <a:pt x="329" y="509"/>
                  <a:pt x="330" y="507"/>
                </a:cubicBezTo>
                <a:cubicBezTo>
                  <a:pt x="331" y="505"/>
                  <a:pt x="330" y="503"/>
                  <a:pt x="328" y="502"/>
                </a:cubicBezTo>
                <a:close/>
                <a:moveTo>
                  <a:pt x="350" y="512"/>
                </a:moveTo>
                <a:cubicBezTo>
                  <a:pt x="346" y="510"/>
                  <a:pt x="343" y="509"/>
                  <a:pt x="339" y="507"/>
                </a:cubicBezTo>
                <a:cubicBezTo>
                  <a:pt x="337" y="506"/>
                  <a:pt x="335" y="507"/>
                  <a:pt x="334" y="509"/>
                </a:cubicBezTo>
                <a:cubicBezTo>
                  <a:pt x="333" y="511"/>
                  <a:pt x="334" y="513"/>
                  <a:pt x="336" y="514"/>
                </a:cubicBezTo>
                <a:cubicBezTo>
                  <a:pt x="340" y="516"/>
                  <a:pt x="343" y="518"/>
                  <a:pt x="347" y="519"/>
                </a:cubicBezTo>
                <a:cubicBezTo>
                  <a:pt x="349" y="520"/>
                  <a:pt x="351" y="519"/>
                  <a:pt x="352" y="517"/>
                </a:cubicBezTo>
                <a:cubicBezTo>
                  <a:pt x="353" y="515"/>
                  <a:pt x="352" y="513"/>
                  <a:pt x="350" y="512"/>
                </a:cubicBezTo>
                <a:close/>
                <a:moveTo>
                  <a:pt x="372" y="520"/>
                </a:moveTo>
                <a:cubicBezTo>
                  <a:pt x="368" y="519"/>
                  <a:pt x="365" y="518"/>
                  <a:pt x="361" y="516"/>
                </a:cubicBezTo>
                <a:cubicBezTo>
                  <a:pt x="359" y="515"/>
                  <a:pt x="357" y="517"/>
                  <a:pt x="356" y="519"/>
                </a:cubicBezTo>
                <a:cubicBezTo>
                  <a:pt x="355" y="521"/>
                  <a:pt x="356" y="523"/>
                  <a:pt x="358" y="524"/>
                </a:cubicBezTo>
                <a:cubicBezTo>
                  <a:pt x="362" y="525"/>
                  <a:pt x="366" y="527"/>
                  <a:pt x="370" y="528"/>
                </a:cubicBezTo>
                <a:cubicBezTo>
                  <a:pt x="372" y="529"/>
                  <a:pt x="374" y="528"/>
                  <a:pt x="375" y="525"/>
                </a:cubicBezTo>
                <a:cubicBezTo>
                  <a:pt x="375" y="523"/>
                  <a:pt x="374" y="521"/>
                  <a:pt x="372" y="520"/>
                </a:cubicBezTo>
                <a:close/>
                <a:moveTo>
                  <a:pt x="395" y="527"/>
                </a:moveTo>
                <a:cubicBezTo>
                  <a:pt x="391" y="526"/>
                  <a:pt x="387" y="525"/>
                  <a:pt x="383" y="524"/>
                </a:cubicBezTo>
                <a:cubicBezTo>
                  <a:pt x="381" y="523"/>
                  <a:pt x="379" y="525"/>
                  <a:pt x="378" y="527"/>
                </a:cubicBezTo>
                <a:cubicBezTo>
                  <a:pt x="378" y="529"/>
                  <a:pt x="379" y="531"/>
                  <a:pt x="381" y="532"/>
                </a:cubicBezTo>
                <a:cubicBezTo>
                  <a:pt x="385" y="533"/>
                  <a:pt x="389" y="534"/>
                  <a:pt x="393" y="535"/>
                </a:cubicBezTo>
                <a:cubicBezTo>
                  <a:pt x="395" y="536"/>
                  <a:pt x="397" y="534"/>
                  <a:pt x="398" y="532"/>
                </a:cubicBezTo>
                <a:cubicBezTo>
                  <a:pt x="398" y="530"/>
                  <a:pt x="397" y="528"/>
                  <a:pt x="395" y="527"/>
                </a:cubicBezTo>
                <a:close/>
                <a:moveTo>
                  <a:pt x="418" y="532"/>
                </a:moveTo>
                <a:cubicBezTo>
                  <a:pt x="414" y="531"/>
                  <a:pt x="410" y="531"/>
                  <a:pt x="406" y="530"/>
                </a:cubicBezTo>
                <a:cubicBezTo>
                  <a:pt x="404" y="529"/>
                  <a:pt x="402" y="531"/>
                  <a:pt x="402" y="533"/>
                </a:cubicBezTo>
                <a:cubicBezTo>
                  <a:pt x="401" y="535"/>
                  <a:pt x="403" y="537"/>
                  <a:pt x="405" y="538"/>
                </a:cubicBezTo>
                <a:cubicBezTo>
                  <a:pt x="409" y="539"/>
                  <a:pt x="413" y="539"/>
                  <a:pt x="417" y="540"/>
                </a:cubicBezTo>
                <a:cubicBezTo>
                  <a:pt x="419" y="540"/>
                  <a:pt x="421" y="539"/>
                  <a:pt x="421" y="537"/>
                </a:cubicBezTo>
                <a:cubicBezTo>
                  <a:pt x="422" y="534"/>
                  <a:pt x="420" y="532"/>
                  <a:pt x="418" y="532"/>
                </a:cubicBezTo>
                <a:close/>
                <a:moveTo>
                  <a:pt x="441" y="534"/>
                </a:moveTo>
                <a:cubicBezTo>
                  <a:pt x="437" y="534"/>
                  <a:pt x="433" y="534"/>
                  <a:pt x="430" y="533"/>
                </a:cubicBezTo>
                <a:cubicBezTo>
                  <a:pt x="427" y="533"/>
                  <a:pt x="425" y="535"/>
                  <a:pt x="425" y="537"/>
                </a:cubicBezTo>
                <a:cubicBezTo>
                  <a:pt x="425" y="539"/>
                  <a:pt x="427" y="541"/>
                  <a:pt x="429" y="541"/>
                </a:cubicBezTo>
                <a:cubicBezTo>
                  <a:pt x="433" y="542"/>
                  <a:pt x="437" y="542"/>
                  <a:pt x="441" y="542"/>
                </a:cubicBezTo>
                <a:cubicBezTo>
                  <a:pt x="443" y="542"/>
                  <a:pt x="445" y="540"/>
                  <a:pt x="445" y="538"/>
                </a:cubicBezTo>
                <a:cubicBezTo>
                  <a:pt x="445" y="536"/>
                  <a:pt x="444" y="534"/>
                  <a:pt x="441" y="534"/>
                </a:cubicBezTo>
                <a:close/>
                <a:moveTo>
                  <a:pt x="465" y="533"/>
                </a:moveTo>
                <a:cubicBezTo>
                  <a:pt x="461" y="534"/>
                  <a:pt x="457" y="534"/>
                  <a:pt x="453" y="534"/>
                </a:cubicBezTo>
                <a:cubicBezTo>
                  <a:pt x="451" y="534"/>
                  <a:pt x="449" y="536"/>
                  <a:pt x="449" y="538"/>
                </a:cubicBezTo>
                <a:cubicBezTo>
                  <a:pt x="449" y="540"/>
                  <a:pt x="451" y="542"/>
                  <a:pt x="453" y="542"/>
                </a:cubicBezTo>
                <a:cubicBezTo>
                  <a:pt x="457" y="542"/>
                  <a:pt x="462" y="542"/>
                  <a:pt x="466" y="541"/>
                </a:cubicBezTo>
                <a:cubicBezTo>
                  <a:pt x="468" y="541"/>
                  <a:pt x="469" y="539"/>
                  <a:pt x="469" y="537"/>
                </a:cubicBezTo>
                <a:cubicBezTo>
                  <a:pt x="469" y="534"/>
                  <a:pt x="467" y="533"/>
                  <a:pt x="465" y="533"/>
                </a:cubicBezTo>
                <a:close/>
                <a:moveTo>
                  <a:pt x="488" y="529"/>
                </a:moveTo>
                <a:cubicBezTo>
                  <a:pt x="484" y="530"/>
                  <a:pt x="480" y="531"/>
                  <a:pt x="476" y="531"/>
                </a:cubicBezTo>
                <a:cubicBezTo>
                  <a:pt x="474" y="532"/>
                  <a:pt x="473" y="534"/>
                  <a:pt x="473" y="536"/>
                </a:cubicBezTo>
                <a:cubicBezTo>
                  <a:pt x="473" y="538"/>
                  <a:pt x="476" y="540"/>
                  <a:pt x="478" y="539"/>
                </a:cubicBezTo>
                <a:cubicBezTo>
                  <a:pt x="482" y="538"/>
                  <a:pt x="486" y="537"/>
                  <a:pt x="490" y="536"/>
                </a:cubicBezTo>
                <a:cubicBezTo>
                  <a:pt x="492" y="536"/>
                  <a:pt x="493" y="533"/>
                  <a:pt x="492" y="531"/>
                </a:cubicBezTo>
                <a:cubicBezTo>
                  <a:pt x="492" y="529"/>
                  <a:pt x="490" y="528"/>
                  <a:pt x="488" y="529"/>
                </a:cubicBezTo>
                <a:close/>
                <a:moveTo>
                  <a:pt x="509" y="520"/>
                </a:moveTo>
                <a:cubicBezTo>
                  <a:pt x="506" y="522"/>
                  <a:pt x="502" y="523"/>
                  <a:pt x="499" y="525"/>
                </a:cubicBezTo>
                <a:cubicBezTo>
                  <a:pt x="497" y="526"/>
                  <a:pt x="495" y="528"/>
                  <a:pt x="496" y="530"/>
                </a:cubicBezTo>
                <a:cubicBezTo>
                  <a:pt x="497" y="532"/>
                  <a:pt x="499" y="533"/>
                  <a:pt x="501" y="532"/>
                </a:cubicBezTo>
                <a:cubicBezTo>
                  <a:pt x="505" y="531"/>
                  <a:pt x="509" y="529"/>
                  <a:pt x="513" y="527"/>
                </a:cubicBezTo>
                <a:cubicBezTo>
                  <a:pt x="515" y="527"/>
                  <a:pt x="516" y="524"/>
                  <a:pt x="515" y="522"/>
                </a:cubicBezTo>
                <a:cubicBezTo>
                  <a:pt x="514" y="520"/>
                  <a:pt x="511" y="519"/>
                  <a:pt x="509" y="520"/>
                </a:cubicBezTo>
                <a:close/>
                <a:moveTo>
                  <a:pt x="529" y="508"/>
                </a:moveTo>
                <a:cubicBezTo>
                  <a:pt x="526" y="511"/>
                  <a:pt x="523" y="513"/>
                  <a:pt x="520" y="515"/>
                </a:cubicBezTo>
                <a:cubicBezTo>
                  <a:pt x="518" y="516"/>
                  <a:pt x="517" y="518"/>
                  <a:pt x="518" y="520"/>
                </a:cubicBezTo>
                <a:cubicBezTo>
                  <a:pt x="519" y="522"/>
                  <a:pt x="522" y="523"/>
                  <a:pt x="524" y="522"/>
                </a:cubicBezTo>
                <a:cubicBezTo>
                  <a:pt x="527" y="520"/>
                  <a:pt x="531" y="517"/>
                  <a:pt x="534" y="515"/>
                </a:cubicBezTo>
                <a:cubicBezTo>
                  <a:pt x="536" y="514"/>
                  <a:pt x="536" y="511"/>
                  <a:pt x="535" y="509"/>
                </a:cubicBezTo>
                <a:cubicBezTo>
                  <a:pt x="534" y="508"/>
                  <a:pt x="531" y="507"/>
                  <a:pt x="529" y="508"/>
                </a:cubicBezTo>
                <a:close/>
                <a:moveTo>
                  <a:pt x="548" y="494"/>
                </a:moveTo>
                <a:cubicBezTo>
                  <a:pt x="547" y="495"/>
                  <a:pt x="545" y="496"/>
                  <a:pt x="544" y="497"/>
                </a:cubicBezTo>
                <a:cubicBezTo>
                  <a:pt x="542" y="499"/>
                  <a:pt x="541" y="500"/>
                  <a:pt x="539" y="501"/>
                </a:cubicBezTo>
                <a:cubicBezTo>
                  <a:pt x="537" y="503"/>
                  <a:pt x="537" y="505"/>
                  <a:pt x="538" y="507"/>
                </a:cubicBezTo>
                <a:cubicBezTo>
                  <a:pt x="540" y="509"/>
                  <a:pt x="542" y="509"/>
                  <a:pt x="544" y="508"/>
                </a:cubicBezTo>
                <a:cubicBezTo>
                  <a:pt x="546" y="506"/>
                  <a:pt x="548" y="505"/>
                  <a:pt x="549" y="503"/>
                </a:cubicBezTo>
                <a:cubicBezTo>
                  <a:pt x="551" y="502"/>
                  <a:pt x="552" y="501"/>
                  <a:pt x="553" y="500"/>
                </a:cubicBezTo>
                <a:cubicBezTo>
                  <a:pt x="555" y="498"/>
                  <a:pt x="555" y="496"/>
                  <a:pt x="553" y="494"/>
                </a:cubicBezTo>
                <a:cubicBezTo>
                  <a:pt x="552" y="492"/>
                  <a:pt x="549" y="492"/>
                  <a:pt x="548" y="494"/>
                </a:cubicBezTo>
                <a:close/>
                <a:moveTo>
                  <a:pt x="562" y="476"/>
                </a:moveTo>
                <a:cubicBezTo>
                  <a:pt x="560" y="479"/>
                  <a:pt x="558" y="482"/>
                  <a:pt x="555" y="485"/>
                </a:cubicBezTo>
                <a:cubicBezTo>
                  <a:pt x="554" y="487"/>
                  <a:pt x="554" y="490"/>
                  <a:pt x="556" y="491"/>
                </a:cubicBezTo>
                <a:cubicBezTo>
                  <a:pt x="558" y="492"/>
                  <a:pt x="560" y="492"/>
                  <a:pt x="562" y="490"/>
                </a:cubicBezTo>
                <a:cubicBezTo>
                  <a:pt x="564" y="487"/>
                  <a:pt x="567" y="484"/>
                  <a:pt x="569" y="480"/>
                </a:cubicBezTo>
                <a:cubicBezTo>
                  <a:pt x="570" y="478"/>
                  <a:pt x="569" y="476"/>
                  <a:pt x="568" y="475"/>
                </a:cubicBezTo>
                <a:cubicBezTo>
                  <a:pt x="566" y="474"/>
                  <a:pt x="563" y="474"/>
                  <a:pt x="562" y="476"/>
                </a:cubicBezTo>
                <a:close/>
                <a:moveTo>
                  <a:pt x="572" y="455"/>
                </a:moveTo>
                <a:cubicBezTo>
                  <a:pt x="570" y="459"/>
                  <a:pt x="569" y="462"/>
                  <a:pt x="567" y="466"/>
                </a:cubicBezTo>
                <a:cubicBezTo>
                  <a:pt x="567" y="468"/>
                  <a:pt x="567" y="470"/>
                  <a:pt x="569" y="471"/>
                </a:cubicBezTo>
                <a:cubicBezTo>
                  <a:pt x="571" y="472"/>
                  <a:pt x="574" y="471"/>
                  <a:pt x="575" y="469"/>
                </a:cubicBezTo>
                <a:cubicBezTo>
                  <a:pt x="576" y="465"/>
                  <a:pt x="578" y="462"/>
                  <a:pt x="579" y="458"/>
                </a:cubicBezTo>
                <a:cubicBezTo>
                  <a:pt x="580" y="456"/>
                  <a:pt x="579" y="453"/>
                  <a:pt x="577" y="453"/>
                </a:cubicBezTo>
                <a:cubicBezTo>
                  <a:pt x="575" y="452"/>
                  <a:pt x="572" y="453"/>
                  <a:pt x="572" y="455"/>
                </a:cubicBezTo>
                <a:close/>
                <a:moveTo>
                  <a:pt x="577" y="432"/>
                </a:moveTo>
                <a:cubicBezTo>
                  <a:pt x="576" y="436"/>
                  <a:pt x="576" y="440"/>
                  <a:pt x="575" y="444"/>
                </a:cubicBezTo>
                <a:cubicBezTo>
                  <a:pt x="574" y="446"/>
                  <a:pt x="576" y="448"/>
                  <a:pt x="578" y="449"/>
                </a:cubicBezTo>
                <a:cubicBezTo>
                  <a:pt x="580" y="449"/>
                  <a:pt x="582" y="448"/>
                  <a:pt x="583" y="446"/>
                </a:cubicBezTo>
                <a:cubicBezTo>
                  <a:pt x="584" y="442"/>
                  <a:pt x="584" y="438"/>
                  <a:pt x="585" y="434"/>
                </a:cubicBezTo>
                <a:cubicBezTo>
                  <a:pt x="585" y="432"/>
                  <a:pt x="584" y="429"/>
                  <a:pt x="582" y="429"/>
                </a:cubicBezTo>
                <a:cubicBezTo>
                  <a:pt x="579" y="429"/>
                  <a:pt x="577" y="430"/>
                  <a:pt x="577" y="432"/>
                </a:cubicBezTo>
                <a:close/>
                <a:moveTo>
                  <a:pt x="579" y="409"/>
                </a:moveTo>
                <a:cubicBezTo>
                  <a:pt x="579" y="413"/>
                  <a:pt x="579" y="417"/>
                  <a:pt x="578" y="421"/>
                </a:cubicBezTo>
                <a:cubicBezTo>
                  <a:pt x="578" y="423"/>
                  <a:pt x="580" y="425"/>
                  <a:pt x="582" y="425"/>
                </a:cubicBezTo>
                <a:cubicBezTo>
                  <a:pt x="584" y="425"/>
                  <a:pt x="586" y="424"/>
                  <a:pt x="586" y="422"/>
                </a:cubicBezTo>
                <a:cubicBezTo>
                  <a:pt x="587" y="418"/>
                  <a:pt x="587" y="413"/>
                  <a:pt x="587" y="409"/>
                </a:cubicBezTo>
                <a:cubicBezTo>
                  <a:pt x="587" y="407"/>
                  <a:pt x="586" y="405"/>
                  <a:pt x="584" y="405"/>
                </a:cubicBezTo>
                <a:cubicBezTo>
                  <a:pt x="581" y="405"/>
                  <a:pt x="579" y="407"/>
                  <a:pt x="579" y="409"/>
                </a:cubicBezTo>
                <a:close/>
                <a:moveTo>
                  <a:pt x="580" y="385"/>
                </a:moveTo>
                <a:cubicBezTo>
                  <a:pt x="580" y="389"/>
                  <a:pt x="580" y="393"/>
                  <a:pt x="580" y="397"/>
                </a:cubicBezTo>
                <a:cubicBezTo>
                  <a:pt x="580" y="399"/>
                  <a:pt x="581" y="401"/>
                  <a:pt x="584" y="401"/>
                </a:cubicBezTo>
                <a:cubicBezTo>
                  <a:pt x="586" y="401"/>
                  <a:pt x="588" y="399"/>
                  <a:pt x="588" y="397"/>
                </a:cubicBezTo>
                <a:cubicBezTo>
                  <a:pt x="588" y="393"/>
                  <a:pt x="588" y="389"/>
                  <a:pt x="588" y="385"/>
                </a:cubicBezTo>
                <a:cubicBezTo>
                  <a:pt x="588" y="383"/>
                  <a:pt x="586" y="381"/>
                  <a:pt x="584" y="381"/>
                </a:cubicBezTo>
                <a:cubicBezTo>
                  <a:pt x="582" y="381"/>
                  <a:pt x="580" y="383"/>
                  <a:pt x="580" y="385"/>
                </a:cubicBezTo>
                <a:close/>
                <a:moveTo>
                  <a:pt x="580" y="361"/>
                </a:moveTo>
                <a:cubicBezTo>
                  <a:pt x="580" y="362"/>
                  <a:pt x="580" y="363"/>
                  <a:pt x="580" y="363"/>
                </a:cubicBezTo>
                <a:cubicBezTo>
                  <a:pt x="580" y="367"/>
                  <a:pt x="580" y="370"/>
                  <a:pt x="580" y="373"/>
                </a:cubicBezTo>
                <a:cubicBezTo>
                  <a:pt x="580" y="375"/>
                  <a:pt x="582" y="377"/>
                  <a:pt x="584" y="377"/>
                </a:cubicBezTo>
                <a:cubicBezTo>
                  <a:pt x="586" y="377"/>
                  <a:pt x="588" y="375"/>
                  <a:pt x="588" y="373"/>
                </a:cubicBezTo>
                <a:cubicBezTo>
                  <a:pt x="588" y="370"/>
                  <a:pt x="588" y="367"/>
                  <a:pt x="588" y="363"/>
                </a:cubicBezTo>
                <a:cubicBezTo>
                  <a:pt x="588" y="363"/>
                  <a:pt x="588" y="362"/>
                  <a:pt x="588" y="361"/>
                </a:cubicBezTo>
                <a:cubicBezTo>
                  <a:pt x="588" y="359"/>
                  <a:pt x="586" y="357"/>
                  <a:pt x="584" y="357"/>
                </a:cubicBezTo>
                <a:cubicBezTo>
                  <a:pt x="582" y="357"/>
                  <a:pt x="580" y="359"/>
                  <a:pt x="580" y="361"/>
                </a:cubicBezTo>
                <a:close/>
                <a:moveTo>
                  <a:pt x="580" y="337"/>
                </a:moveTo>
                <a:cubicBezTo>
                  <a:pt x="580" y="341"/>
                  <a:pt x="580" y="345"/>
                  <a:pt x="580" y="349"/>
                </a:cubicBezTo>
                <a:cubicBezTo>
                  <a:pt x="580" y="351"/>
                  <a:pt x="582" y="353"/>
                  <a:pt x="584" y="353"/>
                </a:cubicBezTo>
                <a:cubicBezTo>
                  <a:pt x="586" y="353"/>
                  <a:pt x="588" y="351"/>
                  <a:pt x="588" y="349"/>
                </a:cubicBezTo>
                <a:cubicBezTo>
                  <a:pt x="588" y="345"/>
                  <a:pt x="588" y="341"/>
                  <a:pt x="588" y="337"/>
                </a:cubicBezTo>
                <a:cubicBezTo>
                  <a:pt x="588" y="335"/>
                  <a:pt x="587" y="333"/>
                  <a:pt x="585" y="333"/>
                </a:cubicBezTo>
                <a:cubicBezTo>
                  <a:pt x="582" y="333"/>
                  <a:pt x="580" y="335"/>
                  <a:pt x="580" y="337"/>
                </a:cubicBezTo>
                <a:close/>
                <a:moveTo>
                  <a:pt x="582" y="313"/>
                </a:moveTo>
                <a:cubicBezTo>
                  <a:pt x="582" y="317"/>
                  <a:pt x="581" y="321"/>
                  <a:pt x="581" y="325"/>
                </a:cubicBezTo>
                <a:cubicBezTo>
                  <a:pt x="581" y="327"/>
                  <a:pt x="583" y="329"/>
                  <a:pt x="585" y="329"/>
                </a:cubicBezTo>
                <a:cubicBezTo>
                  <a:pt x="587" y="329"/>
                  <a:pt x="589" y="328"/>
                  <a:pt x="589" y="326"/>
                </a:cubicBezTo>
                <a:cubicBezTo>
                  <a:pt x="589" y="322"/>
                  <a:pt x="590" y="318"/>
                  <a:pt x="590" y="314"/>
                </a:cubicBezTo>
                <a:cubicBezTo>
                  <a:pt x="591" y="312"/>
                  <a:pt x="589" y="310"/>
                  <a:pt x="587" y="309"/>
                </a:cubicBezTo>
                <a:cubicBezTo>
                  <a:pt x="585" y="309"/>
                  <a:pt x="583" y="311"/>
                  <a:pt x="582" y="313"/>
                </a:cubicBezTo>
                <a:close/>
                <a:moveTo>
                  <a:pt x="587" y="289"/>
                </a:moveTo>
                <a:cubicBezTo>
                  <a:pt x="586" y="293"/>
                  <a:pt x="585" y="297"/>
                  <a:pt x="584" y="301"/>
                </a:cubicBezTo>
                <a:cubicBezTo>
                  <a:pt x="584" y="303"/>
                  <a:pt x="585" y="305"/>
                  <a:pt x="588" y="305"/>
                </a:cubicBezTo>
                <a:cubicBezTo>
                  <a:pt x="590" y="306"/>
                  <a:pt x="592" y="304"/>
                  <a:pt x="592" y="302"/>
                </a:cubicBezTo>
                <a:cubicBezTo>
                  <a:pt x="593" y="298"/>
                  <a:pt x="594" y="295"/>
                  <a:pt x="595" y="291"/>
                </a:cubicBezTo>
                <a:cubicBezTo>
                  <a:pt x="596" y="289"/>
                  <a:pt x="594" y="287"/>
                  <a:pt x="592" y="286"/>
                </a:cubicBezTo>
                <a:cubicBezTo>
                  <a:pt x="590" y="285"/>
                  <a:pt x="588" y="287"/>
                  <a:pt x="587" y="289"/>
                </a:cubicBezTo>
                <a:close/>
                <a:moveTo>
                  <a:pt x="597" y="266"/>
                </a:moveTo>
                <a:cubicBezTo>
                  <a:pt x="595" y="268"/>
                  <a:pt x="594" y="271"/>
                  <a:pt x="593" y="273"/>
                </a:cubicBezTo>
                <a:cubicBezTo>
                  <a:pt x="592" y="275"/>
                  <a:pt x="592" y="276"/>
                  <a:pt x="591" y="277"/>
                </a:cubicBezTo>
                <a:cubicBezTo>
                  <a:pt x="591" y="279"/>
                  <a:pt x="592" y="281"/>
                  <a:pt x="594" y="282"/>
                </a:cubicBezTo>
                <a:cubicBezTo>
                  <a:pt x="596" y="283"/>
                  <a:pt x="598" y="282"/>
                  <a:pt x="599" y="280"/>
                </a:cubicBezTo>
                <a:cubicBezTo>
                  <a:pt x="599" y="279"/>
                  <a:pt x="600" y="278"/>
                  <a:pt x="600" y="277"/>
                </a:cubicBezTo>
                <a:cubicBezTo>
                  <a:pt x="601" y="274"/>
                  <a:pt x="603" y="272"/>
                  <a:pt x="604" y="269"/>
                </a:cubicBezTo>
                <a:cubicBezTo>
                  <a:pt x="605" y="267"/>
                  <a:pt x="604" y="265"/>
                  <a:pt x="602" y="264"/>
                </a:cubicBezTo>
                <a:cubicBezTo>
                  <a:pt x="600" y="263"/>
                  <a:pt x="598" y="264"/>
                  <a:pt x="597" y="266"/>
                </a:cubicBezTo>
                <a:close/>
                <a:moveTo>
                  <a:pt x="610" y="245"/>
                </a:moveTo>
                <a:cubicBezTo>
                  <a:pt x="607" y="248"/>
                  <a:pt x="605" y="252"/>
                  <a:pt x="603" y="255"/>
                </a:cubicBezTo>
                <a:cubicBezTo>
                  <a:pt x="602" y="257"/>
                  <a:pt x="602" y="259"/>
                  <a:pt x="604" y="261"/>
                </a:cubicBezTo>
                <a:cubicBezTo>
                  <a:pt x="606" y="262"/>
                  <a:pt x="608" y="261"/>
                  <a:pt x="610" y="259"/>
                </a:cubicBezTo>
                <a:cubicBezTo>
                  <a:pt x="612" y="256"/>
                  <a:pt x="614" y="253"/>
                  <a:pt x="616" y="250"/>
                </a:cubicBezTo>
                <a:cubicBezTo>
                  <a:pt x="617" y="248"/>
                  <a:pt x="617" y="245"/>
                  <a:pt x="615" y="244"/>
                </a:cubicBezTo>
                <a:cubicBezTo>
                  <a:pt x="613" y="243"/>
                  <a:pt x="611" y="243"/>
                  <a:pt x="610" y="245"/>
                </a:cubicBezTo>
                <a:close/>
                <a:moveTo>
                  <a:pt x="625" y="226"/>
                </a:moveTo>
                <a:cubicBezTo>
                  <a:pt x="622" y="229"/>
                  <a:pt x="620" y="232"/>
                  <a:pt x="617" y="235"/>
                </a:cubicBezTo>
                <a:cubicBezTo>
                  <a:pt x="616" y="237"/>
                  <a:pt x="616" y="239"/>
                  <a:pt x="618" y="241"/>
                </a:cubicBezTo>
                <a:cubicBezTo>
                  <a:pt x="619" y="242"/>
                  <a:pt x="622" y="242"/>
                  <a:pt x="623" y="240"/>
                </a:cubicBezTo>
                <a:cubicBezTo>
                  <a:pt x="626" y="237"/>
                  <a:pt x="628" y="234"/>
                  <a:pt x="631" y="231"/>
                </a:cubicBezTo>
                <a:cubicBezTo>
                  <a:pt x="632" y="230"/>
                  <a:pt x="632" y="227"/>
                  <a:pt x="631" y="226"/>
                </a:cubicBezTo>
                <a:cubicBezTo>
                  <a:pt x="629" y="224"/>
                  <a:pt x="627" y="224"/>
                  <a:pt x="625" y="226"/>
                </a:cubicBezTo>
                <a:close/>
                <a:moveTo>
                  <a:pt x="643" y="209"/>
                </a:moveTo>
                <a:cubicBezTo>
                  <a:pt x="639" y="212"/>
                  <a:pt x="636" y="214"/>
                  <a:pt x="634" y="217"/>
                </a:cubicBezTo>
                <a:cubicBezTo>
                  <a:pt x="632" y="219"/>
                  <a:pt x="632" y="221"/>
                  <a:pt x="634" y="223"/>
                </a:cubicBezTo>
                <a:cubicBezTo>
                  <a:pt x="635" y="224"/>
                  <a:pt x="638" y="224"/>
                  <a:pt x="639" y="223"/>
                </a:cubicBezTo>
                <a:cubicBezTo>
                  <a:pt x="642" y="220"/>
                  <a:pt x="645" y="217"/>
                  <a:pt x="648" y="215"/>
                </a:cubicBezTo>
                <a:cubicBezTo>
                  <a:pt x="649" y="213"/>
                  <a:pt x="650" y="211"/>
                  <a:pt x="648" y="209"/>
                </a:cubicBezTo>
                <a:cubicBezTo>
                  <a:pt x="647" y="208"/>
                  <a:pt x="644" y="207"/>
                  <a:pt x="643" y="209"/>
                </a:cubicBezTo>
                <a:close/>
                <a:moveTo>
                  <a:pt x="662" y="194"/>
                </a:moveTo>
                <a:cubicBezTo>
                  <a:pt x="658" y="196"/>
                  <a:pt x="655" y="198"/>
                  <a:pt x="652" y="201"/>
                </a:cubicBezTo>
                <a:cubicBezTo>
                  <a:pt x="650" y="202"/>
                  <a:pt x="650" y="205"/>
                  <a:pt x="651" y="207"/>
                </a:cubicBezTo>
                <a:cubicBezTo>
                  <a:pt x="653" y="208"/>
                  <a:pt x="655" y="209"/>
                  <a:pt x="657" y="207"/>
                </a:cubicBezTo>
                <a:cubicBezTo>
                  <a:pt x="660" y="205"/>
                  <a:pt x="663" y="202"/>
                  <a:pt x="666" y="200"/>
                </a:cubicBezTo>
                <a:cubicBezTo>
                  <a:pt x="668" y="199"/>
                  <a:pt x="668" y="196"/>
                  <a:pt x="667" y="194"/>
                </a:cubicBezTo>
                <a:cubicBezTo>
                  <a:pt x="666" y="193"/>
                  <a:pt x="663" y="192"/>
                  <a:pt x="662" y="194"/>
                </a:cubicBezTo>
                <a:close/>
                <a:moveTo>
                  <a:pt x="682" y="180"/>
                </a:moveTo>
                <a:cubicBezTo>
                  <a:pt x="678" y="182"/>
                  <a:pt x="675" y="184"/>
                  <a:pt x="672" y="187"/>
                </a:cubicBezTo>
                <a:cubicBezTo>
                  <a:pt x="670" y="188"/>
                  <a:pt x="669" y="190"/>
                  <a:pt x="670" y="192"/>
                </a:cubicBezTo>
                <a:cubicBezTo>
                  <a:pt x="672" y="194"/>
                  <a:pt x="674" y="195"/>
                  <a:pt x="676" y="193"/>
                </a:cubicBezTo>
                <a:cubicBezTo>
                  <a:pt x="679" y="191"/>
                  <a:pt x="683" y="189"/>
                  <a:pt x="686" y="187"/>
                </a:cubicBezTo>
                <a:cubicBezTo>
                  <a:pt x="688" y="186"/>
                  <a:pt x="689" y="184"/>
                  <a:pt x="687" y="182"/>
                </a:cubicBezTo>
                <a:cubicBezTo>
                  <a:pt x="686" y="180"/>
                  <a:pt x="684" y="179"/>
                  <a:pt x="682" y="180"/>
                </a:cubicBezTo>
                <a:close/>
                <a:moveTo>
                  <a:pt x="704" y="169"/>
                </a:moveTo>
                <a:cubicBezTo>
                  <a:pt x="700" y="171"/>
                  <a:pt x="696" y="173"/>
                  <a:pt x="693" y="174"/>
                </a:cubicBezTo>
                <a:cubicBezTo>
                  <a:pt x="691" y="175"/>
                  <a:pt x="690" y="178"/>
                  <a:pt x="691" y="180"/>
                </a:cubicBezTo>
                <a:cubicBezTo>
                  <a:pt x="692" y="182"/>
                  <a:pt x="694" y="183"/>
                  <a:pt x="696" y="182"/>
                </a:cubicBezTo>
                <a:cubicBezTo>
                  <a:pt x="700" y="180"/>
                  <a:pt x="703" y="178"/>
                  <a:pt x="707" y="177"/>
                </a:cubicBezTo>
                <a:cubicBezTo>
                  <a:pt x="709" y="176"/>
                  <a:pt x="710" y="173"/>
                  <a:pt x="709" y="171"/>
                </a:cubicBezTo>
                <a:cubicBezTo>
                  <a:pt x="708" y="169"/>
                  <a:pt x="706" y="168"/>
                  <a:pt x="704" y="169"/>
                </a:cubicBezTo>
                <a:close/>
                <a:moveTo>
                  <a:pt x="727" y="161"/>
                </a:moveTo>
                <a:cubicBezTo>
                  <a:pt x="723" y="162"/>
                  <a:pt x="719" y="163"/>
                  <a:pt x="715" y="165"/>
                </a:cubicBezTo>
                <a:cubicBezTo>
                  <a:pt x="713" y="165"/>
                  <a:pt x="712" y="168"/>
                  <a:pt x="713" y="170"/>
                </a:cubicBezTo>
                <a:cubicBezTo>
                  <a:pt x="714" y="172"/>
                  <a:pt x="716" y="173"/>
                  <a:pt x="718" y="172"/>
                </a:cubicBezTo>
                <a:cubicBezTo>
                  <a:pt x="722" y="171"/>
                  <a:pt x="725" y="170"/>
                  <a:pt x="729" y="169"/>
                </a:cubicBezTo>
                <a:cubicBezTo>
                  <a:pt x="731" y="168"/>
                  <a:pt x="732" y="166"/>
                  <a:pt x="732" y="164"/>
                </a:cubicBezTo>
                <a:cubicBezTo>
                  <a:pt x="731" y="162"/>
                  <a:pt x="729" y="160"/>
                  <a:pt x="727" y="161"/>
                </a:cubicBezTo>
                <a:close/>
                <a:moveTo>
                  <a:pt x="751" y="156"/>
                </a:moveTo>
                <a:cubicBezTo>
                  <a:pt x="747" y="157"/>
                  <a:pt x="743" y="157"/>
                  <a:pt x="739" y="158"/>
                </a:cubicBezTo>
                <a:cubicBezTo>
                  <a:pt x="737" y="159"/>
                  <a:pt x="735" y="161"/>
                  <a:pt x="736" y="163"/>
                </a:cubicBezTo>
                <a:cubicBezTo>
                  <a:pt x="736" y="165"/>
                  <a:pt x="738" y="166"/>
                  <a:pt x="740" y="166"/>
                </a:cubicBezTo>
                <a:cubicBezTo>
                  <a:pt x="744" y="165"/>
                  <a:pt x="748" y="165"/>
                  <a:pt x="752" y="164"/>
                </a:cubicBezTo>
                <a:cubicBezTo>
                  <a:pt x="754" y="164"/>
                  <a:pt x="756" y="162"/>
                  <a:pt x="756" y="160"/>
                </a:cubicBezTo>
                <a:cubicBezTo>
                  <a:pt x="755" y="158"/>
                  <a:pt x="753" y="156"/>
                  <a:pt x="751" y="156"/>
                </a:cubicBezTo>
                <a:close/>
                <a:moveTo>
                  <a:pt x="776" y="156"/>
                </a:moveTo>
                <a:cubicBezTo>
                  <a:pt x="776" y="156"/>
                  <a:pt x="776" y="156"/>
                  <a:pt x="776" y="156"/>
                </a:cubicBezTo>
                <a:cubicBezTo>
                  <a:pt x="772" y="156"/>
                  <a:pt x="768" y="156"/>
                  <a:pt x="764" y="156"/>
                </a:cubicBezTo>
                <a:cubicBezTo>
                  <a:pt x="764" y="156"/>
                  <a:pt x="764" y="156"/>
                  <a:pt x="764" y="156"/>
                </a:cubicBezTo>
                <a:cubicBezTo>
                  <a:pt x="761" y="156"/>
                  <a:pt x="760" y="157"/>
                  <a:pt x="760" y="160"/>
                </a:cubicBezTo>
                <a:cubicBezTo>
                  <a:pt x="760" y="162"/>
                  <a:pt x="761" y="164"/>
                  <a:pt x="764" y="164"/>
                </a:cubicBezTo>
                <a:cubicBezTo>
                  <a:pt x="764" y="164"/>
                  <a:pt x="764" y="164"/>
                  <a:pt x="764" y="164"/>
                </a:cubicBezTo>
                <a:cubicBezTo>
                  <a:pt x="767" y="164"/>
                  <a:pt x="771" y="164"/>
                  <a:pt x="775" y="164"/>
                </a:cubicBezTo>
                <a:cubicBezTo>
                  <a:pt x="775" y="164"/>
                  <a:pt x="775" y="164"/>
                  <a:pt x="775" y="164"/>
                </a:cubicBezTo>
                <a:cubicBezTo>
                  <a:pt x="777" y="164"/>
                  <a:pt x="779" y="163"/>
                  <a:pt x="779" y="161"/>
                </a:cubicBezTo>
                <a:cubicBezTo>
                  <a:pt x="780" y="159"/>
                  <a:pt x="778" y="157"/>
                  <a:pt x="776" y="156"/>
                </a:cubicBezTo>
                <a:close/>
                <a:moveTo>
                  <a:pt x="800" y="163"/>
                </a:moveTo>
                <a:cubicBezTo>
                  <a:pt x="797" y="161"/>
                  <a:pt x="793" y="160"/>
                  <a:pt x="788" y="159"/>
                </a:cubicBezTo>
                <a:cubicBezTo>
                  <a:pt x="786" y="158"/>
                  <a:pt x="784" y="159"/>
                  <a:pt x="783" y="161"/>
                </a:cubicBezTo>
                <a:cubicBezTo>
                  <a:pt x="783" y="164"/>
                  <a:pt x="784" y="166"/>
                  <a:pt x="786" y="166"/>
                </a:cubicBezTo>
                <a:cubicBezTo>
                  <a:pt x="790" y="167"/>
                  <a:pt x="794" y="169"/>
                  <a:pt x="797" y="170"/>
                </a:cubicBezTo>
                <a:cubicBezTo>
                  <a:pt x="799" y="171"/>
                  <a:pt x="801" y="170"/>
                  <a:pt x="802" y="168"/>
                </a:cubicBezTo>
                <a:cubicBezTo>
                  <a:pt x="803" y="166"/>
                  <a:pt x="802" y="164"/>
                  <a:pt x="800" y="163"/>
                </a:cubicBezTo>
                <a:close/>
                <a:moveTo>
                  <a:pt x="820" y="181"/>
                </a:moveTo>
                <a:cubicBezTo>
                  <a:pt x="818" y="177"/>
                  <a:pt x="815" y="173"/>
                  <a:pt x="811" y="170"/>
                </a:cubicBezTo>
                <a:cubicBezTo>
                  <a:pt x="810" y="168"/>
                  <a:pt x="807" y="169"/>
                  <a:pt x="806" y="170"/>
                </a:cubicBezTo>
                <a:cubicBezTo>
                  <a:pt x="804" y="172"/>
                  <a:pt x="804" y="175"/>
                  <a:pt x="806" y="176"/>
                </a:cubicBezTo>
                <a:cubicBezTo>
                  <a:pt x="809" y="179"/>
                  <a:pt x="811" y="181"/>
                  <a:pt x="812" y="184"/>
                </a:cubicBezTo>
                <a:cubicBezTo>
                  <a:pt x="813" y="186"/>
                  <a:pt x="816" y="187"/>
                  <a:pt x="818" y="186"/>
                </a:cubicBezTo>
                <a:cubicBezTo>
                  <a:pt x="820" y="185"/>
                  <a:pt x="821" y="183"/>
                  <a:pt x="820" y="181"/>
                </a:cubicBezTo>
                <a:close/>
                <a:moveTo>
                  <a:pt x="809" y="205"/>
                </a:moveTo>
                <a:cubicBezTo>
                  <a:pt x="814" y="203"/>
                  <a:pt x="818" y="200"/>
                  <a:pt x="820" y="195"/>
                </a:cubicBezTo>
                <a:cubicBezTo>
                  <a:pt x="821" y="193"/>
                  <a:pt x="820" y="191"/>
                  <a:pt x="818" y="190"/>
                </a:cubicBezTo>
                <a:cubicBezTo>
                  <a:pt x="816" y="189"/>
                  <a:pt x="814" y="190"/>
                  <a:pt x="813" y="192"/>
                </a:cubicBezTo>
                <a:cubicBezTo>
                  <a:pt x="812" y="194"/>
                  <a:pt x="810" y="196"/>
                  <a:pt x="806" y="198"/>
                </a:cubicBezTo>
                <a:cubicBezTo>
                  <a:pt x="804" y="199"/>
                  <a:pt x="803" y="201"/>
                  <a:pt x="804" y="203"/>
                </a:cubicBezTo>
                <a:cubicBezTo>
                  <a:pt x="805" y="205"/>
                  <a:pt x="807" y="206"/>
                  <a:pt x="809" y="205"/>
                </a:cubicBezTo>
                <a:close/>
                <a:moveTo>
                  <a:pt x="784" y="207"/>
                </a:moveTo>
                <a:cubicBezTo>
                  <a:pt x="787" y="208"/>
                  <a:pt x="790" y="208"/>
                  <a:pt x="793" y="208"/>
                </a:cubicBezTo>
                <a:cubicBezTo>
                  <a:pt x="794" y="208"/>
                  <a:pt x="795" y="208"/>
                  <a:pt x="796" y="208"/>
                </a:cubicBezTo>
                <a:cubicBezTo>
                  <a:pt x="798" y="208"/>
                  <a:pt x="800" y="206"/>
                  <a:pt x="800" y="204"/>
                </a:cubicBezTo>
                <a:cubicBezTo>
                  <a:pt x="800" y="202"/>
                  <a:pt x="798" y="200"/>
                  <a:pt x="796" y="200"/>
                </a:cubicBezTo>
                <a:cubicBezTo>
                  <a:pt x="795" y="200"/>
                  <a:pt x="794" y="200"/>
                  <a:pt x="793" y="200"/>
                </a:cubicBezTo>
                <a:cubicBezTo>
                  <a:pt x="791" y="200"/>
                  <a:pt x="788" y="200"/>
                  <a:pt x="785" y="199"/>
                </a:cubicBezTo>
                <a:cubicBezTo>
                  <a:pt x="782" y="199"/>
                  <a:pt x="780" y="201"/>
                  <a:pt x="780" y="203"/>
                </a:cubicBezTo>
                <a:cubicBezTo>
                  <a:pt x="780" y="205"/>
                  <a:pt x="781" y="207"/>
                  <a:pt x="784" y="207"/>
                </a:cubicBezTo>
                <a:close/>
                <a:moveTo>
                  <a:pt x="759" y="200"/>
                </a:moveTo>
                <a:cubicBezTo>
                  <a:pt x="763" y="202"/>
                  <a:pt x="767" y="204"/>
                  <a:pt x="771" y="205"/>
                </a:cubicBezTo>
                <a:cubicBezTo>
                  <a:pt x="773" y="206"/>
                  <a:pt x="776" y="204"/>
                  <a:pt x="776" y="202"/>
                </a:cubicBezTo>
                <a:cubicBezTo>
                  <a:pt x="777" y="200"/>
                  <a:pt x="775" y="198"/>
                  <a:pt x="773" y="197"/>
                </a:cubicBezTo>
                <a:cubicBezTo>
                  <a:pt x="770" y="196"/>
                  <a:pt x="766" y="195"/>
                  <a:pt x="763" y="193"/>
                </a:cubicBezTo>
                <a:cubicBezTo>
                  <a:pt x="761" y="192"/>
                  <a:pt x="758" y="193"/>
                  <a:pt x="757" y="195"/>
                </a:cubicBezTo>
                <a:cubicBezTo>
                  <a:pt x="757" y="197"/>
                  <a:pt x="757" y="199"/>
                  <a:pt x="759" y="200"/>
                </a:cubicBezTo>
                <a:close/>
                <a:moveTo>
                  <a:pt x="739" y="186"/>
                </a:moveTo>
                <a:cubicBezTo>
                  <a:pt x="742" y="189"/>
                  <a:pt x="745" y="192"/>
                  <a:pt x="748" y="194"/>
                </a:cubicBezTo>
                <a:cubicBezTo>
                  <a:pt x="750" y="195"/>
                  <a:pt x="753" y="195"/>
                  <a:pt x="754" y="193"/>
                </a:cubicBezTo>
                <a:cubicBezTo>
                  <a:pt x="755" y="191"/>
                  <a:pt x="755" y="189"/>
                  <a:pt x="753" y="188"/>
                </a:cubicBezTo>
                <a:cubicBezTo>
                  <a:pt x="750" y="185"/>
                  <a:pt x="747" y="183"/>
                  <a:pt x="744" y="180"/>
                </a:cubicBezTo>
                <a:cubicBezTo>
                  <a:pt x="742" y="179"/>
                  <a:pt x="740" y="179"/>
                  <a:pt x="738" y="181"/>
                </a:cubicBezTo>
                <a:cubicBezTo>
                  <a:pt x="737" y="182"/>
                  <a:pt x="737" y="185"/>
                  <a:pt x="739" y="186"/>
                </a:cubicBezTo>
                <a:close/>
                <a:moveTo>
                  <a:pt x="722" y="167"/>
                </a:moveTo>
                <a:cubicBezTo>
                  <a:pt x="725" y="171"/>
                  <a:pt x="727" y="174"/>
                  <a:pt x="730" y="177"/>
                </a:cubicBezTo>
                <a:cubicBezTo>
                  <a:pt x="731" y="179"/>
                  <a:pt x="734" y="179"/>
                  <a:pt x="736" y="178"/>
                </a:cubicBezTo>
                <a:cubicBezTo>
                  <a:pt x="737" y="176"/>
                  <a:pt x="737" y="174"/>
                  <a:pt x="736" y="172"/>
                </a:cubicBezTo>
                <a:cubicBezTo>
                  <a:pt x="733" y="169"/>
                  <a:pt x="731" y="166"/>
                  <a:pt x="729" y="163"/>
                </a:cubicBezTo>
                <a:cubicBezTo>
                  <a:pt x="728" y="161"/>
                  <a:pt x="725" y="161"/>
                  <a:pt x="724" y="162"/>
                </a:cubicBezTo>
                <a:cubicBezTo>
                  <a:pt x="722" y="163"/>
                  <a:pt x="721" y="166"/>
                  <a:pt x="722" y="167"/>
                </a:cubicBezTo>
                <a:close/>
                <a:moveTo>
                  <a:pt x="712" y="145"/>
                </a:moveTo>
                <a:cubicBezTo>
                  <a:pt x="713" y="149"/>
                  <a:pt x="714" y="153"/>
                  <a:pt x="716" y="156"/>
                </a:cubicBezTo>
                <a:cubicBezTo>
                  <a:pt x="717" y="158"/>
                  <a:pt x="720" y="159"/>
                  <a:pt x="722" y="158"/>
                </a:cubicBezTo>
                <a:cubicBezTo>
                  <a:pt x="724" y="157"/>
                  <a:pt x="724" y="155"/>
                  <a:pt x="724" y="153"/>
                </a:cubicBezTo>
                <a:cubicBezTo>
                  <a:pt x="722" y="150"/>
                  <a:pt x="721" y="146"/>
                  <a:pt x="720" y="142"/>
                </a:cubicBezTo>
                <a:cubicBezTo>
                  <a:pt x="719" y="140"/>
                  <a:pt x="717" y="139"/>
                  <a:pt x="715" y="140"/>
                </a:cubicBezTo>
                <a:cubicBezTo>
                  <a:pt x="713" y="140"/>
                  <a:pt x="711" y="142"/>
                  <a:pt x="712" y="145"/>
                </a:cubicBezTo>
                <a:close/>
                <a:moveTo>
                  <a:pt x="710" y="119"/>
                </a:moveTo>
                <a:cubicBezTo>
                  <a:pt x="710" y="122"/>
                  <a:pt x="710" y="125"/>
                  <a:pt x="710" y="128"/>
                </a:cubicBezTo>
                <a:cubicBezTo>
                  <a:pt x="710" y="129"/>
                  <a:pt x="710" y="130"/>
                  <a:pt x="710" y="132"/>
                </a:cubicBezTo>
                <a:cubicBezTo>
                  <a:pt x="710" y="134"/>
                  <a:pt x="712" y="136"/>
                  <a:pt x="714" y="136"/>
                </a:cubicBezTo>
                <a:cubicBezTo>
                  <a:pt x="716" y="136"/>
                  <a:pt x="718" y="134"/>
                  <a:pt x="718" y="131"/>
                </a:cubicBezTo>
                <a:cubicBezTo>
                  <a:pt x="718" y="130"/>
                  <a:pt x="718" y="129"/>
                  <a:pt x="718" y="128"/>
                </a:cubicBezTo>
                <a:cubicBezTo>
                  <a:pt x="718" y="125"/>
                  <a:pt x="718" y="123"/>
                  <a:pt x="718" y="120"/>
                </a:cubicBezTo>
                <a:cubicBezTo>
                  <a:pt x="718" y="118"/>
                  <a:pt x="717" y="116"/>
                  <a:pt x="715" y="116"/>
                </a:cubicBezTo>
                <a:cubicBezTo>
                  <a:pt x="712" y="115"/>
                  <a:pt x="710" y="117"/>
                  <a:pt x="710" y="119"/>
                </a:cubicBezTo>
                <a:close/>
                <a:moveTo>
                  <a:pt x="717" y="95"/>
                </a:moveTo>
                <a:cubicBezTo>
                  <a:pt x="715" y="99"/>
                  <a:pt x="714" y="103"/>
                  <a:pt x="713" y="107"/>
                </a:cubicBezTo>
                <a:cubicBezTo>
                  <a:pt x="712" y="109"/>
                  <a:pt x="713" y="111"/>
                  <a:pt x="715" y="112"/>
                </a:cubicBezTo>
                <a:cubicBezTo>
                  <a:pt x="717" y="112"/>
                  <a:pt x="720" y="111"/>
                  <a:pt x="720" y="109"/>
                </a:cubicBezTo>
                <a:cubicBezTo>
                  <a:pt x="721" y="105"/>
                  <a:pt x="723" y="102"/>
                  <a:pt x="724" y="98"/>
                </a:cubicBezTo>
                <a:cubicBezTo>
                  <a:pt x="725" y="96"/>
                  <a:pt x="724" y="94"/>
                  <a:pt x="722" y="93"/>
                </a:cubicBezTo>
                <a:cubicBezTo>
                  <a:pt x="720" y="92"/>
                  <a:pt x="718" y="93"/>
                  <a:pt x="717" y="95"/>
                </a:cubicBezTo>
                <a:close/>
                <a:moveTo>
                  <a:pt x="730" y="74"/>
                </a:moveTo>
                <a:cubicBezTo>
                  <a:pt x="727" y="77"/>
                  <a:pt x="725" y="80"/>
                  <a:pt x="723" y="84"/>
                </a:cubicBezTo>
                <a:cubicBezTo>
                  <a:pt x="721" y="86"/>
                  <a:pt x="722" y="88"/>
                  <a:pt x="724" y="89"/>
                </a:cubicBezTo>
                <a:cubicBezTo>
                  <a:pt x="726" y="91"/>
                  <a:pt x="728" y="90"/>
                  <a:pt x="729" y="88"/>
                </a:cubicBezTo>
                <a:cubicBezTo>
                  <a:pt x="731" y="85"/>
                  <a:pt x="734" y="82"/>
                  <a:pt x="736" y="79"/>
                </a:cubicBezTo>
                <a:cubicBezTo>
                  <a:pt x="737" y="77"/>
                  <a:pt x="737" y="74"/>
                  <a:pt x="735" y="73"/>
                </a:cubicBezTo>
                <a:cubicBezTo>
                  <a:pt x="733" y="72"/>
                  <a:pt x="731" y="72"/>
                  <a:pt x="730" y="74"/>
                </a:cubicBezTo>
                <a:close/>
                <a:moveTo>
                  <a:pt x="746" y="56"/>
                </a:moveTo>
                <a:cubicBezTo>
                  <a:pt x="743" y="58"/>
                  <a:pt x="740" y="61"/>
                  <a:pt x="737" y="64"/>
                </a:cubicBezTo>
                <a:cubicBezTo>
                  <a:pt x="736" y="66"/>
                  <a:pt x="736" y="68"/>
                  <a:pt x="738" y="70"/>
                </a:cubicBezTo>
                <a:cubicBezTo>
                  <a:pt x="739" y="71"/>
                  <a:pt x="742" y="71"/>
                  <a:pt x="743" y="70"/>
                </a:cubicBezTo>
                <a:cubicBezTo>
                  <a:pt x="746" y="67"/>
                  <a:pt x="749" y="64"/>
                  <a:pt x="752" y="61"/>
                </a:cubicBezTo>
                <a:cubicBezTo>
                  <a:pt x="753" y="60"/>
                  <a:pt x="753" y="57"/>
                  <a:pt x="752" y="56"/>
                </a:cubicBezTo>
                <a:cubicBezTo>
                  <a:pt x="750" y="54"/>
                  <a:pt x="748" y="54"/>
                  <a:pt x="746" y="56"/>
                </a:cubicBezTo>
                <a:close/>
                <a:moveTo>
                  <a:pt x="765" y="40"/>
                </a:moveTo>
                <a:cubicBezTo>
                  <a:pt x="762" y="43"/>
                  <a:pt x="759" y="45"/>
                  <a:pt x="756" y="48"/>
                </a:cubicBezTo>
                <a:cubicBezTo>
                  <a:pt x="754" y="49"/>
                  <a:pt x="754" y="51"/>
                  <a:pt x="755" y="53"/>
                </a:cubicBezTo>
                <a:cubicBezTo>
                  <a:pt x="756" y="55"/>
                  <a:pt x="759" y="55"/>
                  <a:pt x="761" y="54"/>
                </a:cubicBezTo>
                <a:cubicBezTo>
                  <a:pt x="764" y="51"/>
                  <a:pt x="767" y="49"/>
                  <a:pt x="770" y="47"/>
                </a:cubicBezTo>
                <a:cubicBezTo>
                  <a:pt x="772" y="45"/>
                  <a:pt x="772" y="43"/>
                  <a:pt x="771" y="41"/>
                </a:cubicBezTo>
                <a:cubicBezTo>
                  <a:pt x="770" y="39"/>
                  <a:pt x="767" y="39"/>
                  <a:pt x="765" y="40"/>
                </a:cubicBezTo>
                <a:close/>
                <a:moveTo>
                  <a:pt x="786" y="27"/>
                </a:moveTo>
                <a:cubicBezTo>
                  <a:pt x="783" y="29"/>
                  <a:pt x="779" y="31"/>
                  <a:pt x="776" y="33"/>
                </a:cubicBezTo>
                <a:cubicBezTo>
                  <a:pt x="774" y="35"/>
                  <a:pt x="773" y="37"/>
                  <a:pt x="774" y="39"/>
                </a:cubicBezTo>
                <a:cubicBezTo>
                  <a:pt x="775" y="41"/>
                  <a:pt x="778" y="41"/>
                  <a:pt x="780" y="40"/>
                </a:cubicBezTo>
                <a:cubicBezTo>
                  <a:pt x="783" y="38"/>
                  <a:pt x="786" y="36"/>
                  <a:pt x="790" y="34"/>
                </a:cubicBezTo>
                <a:cubicBezTo>
                  <a:pt x="792" y="33"/>
                  <a:pt x="793" y="31"/>
                  <a:pt x="792" y="29"/>
                </a:cubicBezTo>
                <a:cubicBezTo>
                  <a:pt x="790" y="27"/>
                  <a:pt x="788" y="26"/>
                  <a:pt x="786" y="27"/>
                </a:cubicBezTo>
                <a:close/>
                <a:moveTo>
                  <a:pt x="808" y="17"/>
                </a:moveTo>
                <a:cubicBezTo>
                  <a:pt x="804" y="18"/>
                  <a:pt x="801" y="20"/>
                  <a:pt x="797" y="22"/>
                </a:cubicBezTo>
                <a:cubicBezTo>
                  <a:pt x="795" y="23"/>
                  <a:pt x="794" y="25"/>
                  <a:pt x="795" y="27"/>
                </a:cubicBezTo>
                <a:cubicBezTo>
                  <a:pt x="796" y="29"/>
                  <a:pt x="798" y="30"/>
                  <a:pt x="800" y="29"/>
                </a:cubicBezTo>
                <a:cubicBezTo>
                  <a:pt x="804" y="27"/>
                  <a:pt x="808" y="25"/>
                  <a:pt x="811" y="24"/>
                </a:cubicBezTo>
                <a:cubicBezTo>
                  <a:pt x="813" y="23"/>
                  <a:pt x="814" y="21"/>
                  <a:pt x="813" y="19"/>
                </a:cubicBezTo>
                <a:cubicBezTo>
                  <a:pt x="812" y="17"/>
                  <a:pt x="810" y="16"/>
                  <a:pt x="808" y="17"/>
                </a:cubicBezTo>
                <a:close/>
                <a:moveTo>
                  <a:pt x="831" y="8"/>
                </a:moveTo>
                <a:cubicBezTo>
                  <a:pt x="827" y="9"/>
                  <a:pt x="823" y="11"/>
                  <a:pt x="819" y="12"/>
                </a:cubicBezTo>
                <a:cubicBezTo>
                  <a:pt x="817" y="13"/>
                  <a:pt x="816" y="15"/>
                  <a:pt x="817" y="17"/>
                </a:cubicBezTo>
                <a:cubicBezTo>
                  <a:pt x="818" y="19"/>
                  <a:pt x="820" y="20"/>
                  <a:pt x="822" y="20"/>
                </a:cubicBezTo>
                <a:cubicBezTo>
                  <a:pt x="826" y="18"/>
                  <a:pt x="830" y="17"/>
                  <a:pt x="833" y="16"/>
                </a:cubicBezTo>
                <a:cubicBezTo>
                  <a:pt x="835" y="15"/>
                  <a:pt x="837" y="13"/>
                  <a:pt x="836" y="11"/>
                </a:cubicBezTo>
                <a:cubicBezTo>
                  <a:pt x="835" y="9"/>
                  <a:pt x="833" y="8"/>
                  <a:pt x="831" y="8"/>
                </a:cubicBezTo>
                <a:close/>
                <a:moveTo>
                  <a:pt x="855" y="2"/>
                </a:moveTo>
                <a:cubicBezTo>
                  <a:pt x="851" y="3"/>
                  <a:pt x="847" y="4"/>
                  <a:pt x="843" y="5"/>
                </a:cubicBezTo>
                <a:cubicBezTo>
                  <a:pt x="841" y="5"/>
                  <a:pt x="839" y="8"/>
                  <a:pt x="840" y="10"/>
                </a:cubicBezTo>
                <a:cubicBezTo>
                  <a:pt x="840" y="12"/>
                  <a:pt x="843" y="13"/>
                  <a:pt x="845" y="13"/>
                </a:cubicBezTo>
                <a:cubicBezTo>
                  <a:pt x="849" y="12"/>
                  <a:pt x="852" y="11"/>
                  <a:pt x="856" y="10"/>
                </a:cubicBezTo>
                <a:cubicBezTo>
                  <a:pt x="858" y="10"/>
                  <a:pt x="860" y="8"/>
                  <a:pt x="859" y="6"/>
                </a:cubicBezTo>
                <a:cubicBezTo>
                  <a:pt x="859" y="3"/>
                  <a:pt x="857" y="2"/>
                  <a:pt x="855" y="2"/>
                </a:cubicBezTo>
                <a:close/>
                <a:moveTo>
                  <a:pt x="879" y="0"/>
                </a:moveTo>
                <a:cubicBezTo>
                  <a:pt x="879" y="0"/>
                  <a:pt x="879" y="0"/>
                  <a:pt x="878" y="0"/>
                </a:cubicBezTo>
                <a:cubicBezTo>
                  <a:pt x="875" y="0"/>
                  <a:pt x="871" y="0"/>
                  <a:pt x="867" y="1"/>
                </a:cubicBezTo>
                <a:cubicBezTo>
                  <a:pt x="865" y="1"/>
                  <a:pt x="863" y="3"/>
                  <a:pt x="863" y="5"/>
                </a:cubicBezTo>
                <a:cubicBezTo>
                  <a:pt x="864" y="7"/>
                  <a:pt x="866" y="9"/>
                  <a:pt x="868" y="9"/>
                </a:cubicBezTo>
                <a:cubicBezTo>
                  <a:pt x="871" y="8"/>
                  <a:pt x="875" y="8"/>
                  <a:pt x="878" y="8"/>
                </a:cubicBezTo>
                <a:cubicBezTo>
                  <a:pt x="879" y="8"/>
                  <a:pt x="879" y="8"/>
                  <a:pt x="879" y="8"/>
                </a:cubicBezTo>
                <a:cubicBezTo>
                  <a:pt x="882" y="8"/>
                  <a:pt x="883" y="6"/>
                  <a:pt x="883" y="4"/>
                </a:cubicBezTo>
                <a:cubicBezTo>
                  <a:pt x="883" y="2"/>
                  <a:pt x="882" y="0"/>
                  <a:pt x="879" y="0"/>
                </a:cubicBez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84" name="同侧圆角矩形 288"/>
          <p:cNvSpPr/>
          <p:nvPr/>
        </p:nvSpPr>
        <p:spPr>
          <a:xfrm rot="16200000">
            <a:off x="4752182" y="5558633"/>
            <a:ext cx="449263" cy="539750"/>
          </a:xfrm>
          <a:prstGeom prst="round2SameRect">
            <a:avLst>
              <a:gd name="adj1" fmla="val 50000"/>
              <a:gd name="adj2" fmla="val 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799">
              <a:solidFill>
                <a:srgbClr val="FFFFFF"/>
              </a:solidFill>
            </a:endParaRPr>
          </a:p>
        </p:txBody>
      </p:sp>
      <p:sp>
        <p:nvSpPr>
          <p:cNvPr id="285" name="同侧圆角矩形 289"/>
          <p:cNvSpPr/>
          <p:nvPr/>
        </p:nvSpPr>
        <p:spPr>
          <a:xfrm rot="16200000">
            <a:off x="6141245" y="4709320"/>
            <a:ext cx="449263" cy="2238375"/>
          </a:xfrm>
          <a:prstGeom prst="round2SameRect">
            <a:avLst>
              <a:gd name="adj1" fmla="val 0"/>
              <a:gd name="adj2" fmla="val 50000"/>
            </a:avLst>
          </a:prstGeom>
          <a:solidFill>
            <a:srgbClr val="5DD8E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799">
              <a:solidFill>
                <a:srgbClr val="FFFFFF"/>
              </a:solidFill>
            </a:endParaRPr>
          </a:p>
        </p:txBody>
      </p:sp>
      <p:sp>
        <p:nvSpPr>
          <p:cNvPr id="2" name="标题 1"/>
          <p:cNvSpPr>
            <a:spLocks noGrp="1"/>
          </p:cNvSpPr>
          <p:nvPr>
            <p:ph type="ctrTitle"/>
          </p:nvPr>
        </p:nvSpPr>
        <p:spPr>
          <a:xfrm>
            <a:off x="839787" y="4452937"/>
            <a:ext cx="10512425" cy="1080000"/>
          </a:xfrm>
        </p:spPr>
        <p:txBody>
          <a:bodyPr>
            <a:normAutofit/>
          </a:bodyPr>
          <a:lstStyle>
            <a:lvl1pPr algn="ctr">
              <a:defRPr sz="4799">
                <a:solidFill>
                  <a:srgbClr val="5DD8EF"/>
                </a:solidFill>
              </a:defRPr>
            </a:lvl1pPr>
          </a:lstStyle>
          <a:p>
            <a:r>
              <a:rPr lang="zh-CN" altLang="en-US" dirty="0"/>
              <a:t>单击此处编辑母版标题样式</a:t>
            </a:r>
            <a:endParaRPr lang="zh-TW" altLang="en-US" dirty="0"/>
          </a:p>
        </p:txBody>
      </p:sp>
    </p:spTree>
    <p:extLst>
      <p:ext uri="{BB962C8B-B14F-4D97-AF65-F5344CB8AC3E}">
        <p14:creationId xmlns:p14="http://schemas.microsoft.com/office/powerpoint/2010/main" val="143611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grpSp>
        <p:nvGrpSpPr>
          <p:cNvPr id="4" name="Group 336"/>
          <p:cNvGrpSpPr>
            <a:grpSpLocks noChangeAspect="1"/>
          </p:cNvGrpSpPr>
          <p:nvPr userDrawn="1"/>
        </p:nvGrpSpPr>
        <p:grpSpPr bwMode="auto">
          <a:xfrm>
            <a:off x="158377" y="175750"/>
            <a:ext cx="11875247" cy="6523874"/>
            <a:chOff x="476" y="-2056"/>
            <a:chExt cx="5923" cy="5986"/>
          </a:xfrm>
          <a:solidFill>
            <a:schemeClr val="tx1">
              <a:lumMod val="50000"/>
              <a:lumOff val="50000"/>
              <a:alpha val="4000"/>
            </a:schemeClr>
          </a:solidFill>
        </p:grpSpPr>
        <p:grpSp>
          <p:nvGrpSpPr>
            <p:cNvPr id="5" name="Group 537"/>
            <p:cNvGrpSpPr>
              <a:grpSpLocks/>
            </p:cNvGrpSpPr>
            <p:nvPr/>
          </p:nvGrpSpPr>
          <p:grpSpPr bwMode="auto">
            <a:xfrm>
              <a:off x="476" y="-2056"/>
              <a:ext cx="5923" cy="5986"/>
              <a:chOff x="476" y="-2056"/>
              <a:chExt cx="5923" cy="5986"/>
            </a:xfrm>
            <a:grpFill/>
          </p:grpSpPr>
          <p:sp>
            <p:nvSpPr>
              <p:cNvPr id="32" name="Freeform 337"/>
              <p:cNvSpPr>
                <a:spLocks/>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33"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p:spPr>
            <p:txBody>
              <a:bodyPr/>
              <a:lstStyle/>
              <a:p>
                <a:pPr>
                  <a:defRPr/>
                </a:pPr>
                <a:endParaRPr lang="zh-CN" altLang="en-US" sz="1799">
                  <a:solidFill>
                    <a:srgbClr val="000000"/>
                  </a:solidFill>
                </a:endParaRPr>
              </a:p>
            </p:txBody>
          </p:sp>
          <p:sp>
            <p:nvSpPr>
              <p:cNvPr id="34" name="Freeform 339"/>
              <p:cNvSpPr>
                <a:spLocks/>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p:spPr>
            <p:txBody>
              <a:bodyPr/>
              <a:lstStyle/>
              <a:p>
                <a:pPr>
                  <a:defRPr/>
                </a:pPr>
                <a:endParaRPr lang="zh-CN" altLang="en-US" sz="1799">
                  <a:solidFill>
                    <a:srgbClr val="000000"/>
                  </a:solidFill>
                </a:endParaRPr>
              </a:p>
            </p:txBody>
          </p:sp>
          <p:sp>
            <p:nvSpPr>
              <p:cNvPr id="35"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p:spPr>
            <p:txBody>
              <a:bodyPr/>
              <a:lstStyle/>
              <a:p>
                <a:pPr>
                  <a:defRPr/>
                </a:pPr>
                <a:endParaRPr lang="zh-CN" altLang="en-US" sz="1799">
                  <a:solidFill>
                    <a:srgbClr val="000000"/>
                  </a:solidFill>
                </a:endParaRPr>
              </a:p>
            </p:txBody>
          </p:sp>
          <p:sp>
            <p:nvSpPr>
              <p:cNvPr id="36"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p:spPr>
            <p:txBody>
              <a:bodyPr/>
              <a:lstStyle/>
              <a:p>
                <a:pPr>
                  <a:defRPr/>
                </a:pPr>
                <a:endParaRPr lang="zh-CN" altLang="en-US" sz="1799">
                  <a:solidFill>
                    <a:srgbClr val="000000"/>
                  </a:solidFill>
                </a:endParaRPr>
              </a:p>
            </p:txBody>
          </p:sp>
          <p:sp>
            <p:nvSpPr>
              <p:cNvPr id="37" name="Freeform 342"/>
              <p:cNvSpPr>
                <a:spLocks/>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p:spPr>
            <p:txBody>
              <a:bodyPr/>
              <a:lstStyle/>
              <a:p>
                <a:pPr>
                  <a:defRPr/>
                </a:pPr>
                <a:endParaRPr lang="zh-CN" altLang="en-US" sz="1799">
                  <a:solidFill>
                    <a:srgbClr val="000000"/>
                  </a:solidFill>
                </a:endParaRPr>
              </a:p>
            </p:txBody>
          </p:sp>
          <p:sp>
            <p:nvSpPr>
              <p:cNvPr id="38" name="Freeform 343"/>
              <p:cNvSpPr>
                <a:spLocks/>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p:spPr>
            <p:txBody>
              <a:bodyPr/>
              <a:lstStyle/>
              <a:p>
                <a:pPr>
                  <a:defRPr/>
                </a:pPr>
                <a:endParaRPr lang="zh-CN" altLang="en-US" sz="1799">
                  <a:solidFill>
                    <a:srgbClr val="000000"/>
                  </a:solidFill>
                </a:endParaRPr>
              </a:p>
            </p:txBody>
          </p:sp>
          <p:sp>
            <p:nvSpPr>
              <p:cNvPr id="39" name="Freeform 344"/>
              <p:cNvSpPr>
                <a:spLocks/>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p:spPr>
            <p:txBody>
              <a:bodyPr/>
              <a:lstStyle/>
              <a:p>
                <a:pPr>
                  <a:defRPr/>
                </a:pPr>
                <a:endParaRPr lang="zh-CN" altLang="en-US" sz="1799">
                  <a:solidFill>
                    <a:srgbClr val="000000"/>
                  </a:solidFill>
                </a:endParaRPr>
              </a:p>
            </p:txBody>
          </p:sp>
          <p:sp>
            <p:nvSpPr>
              <p:cNvPr id="40" name="Freeform 345"/>
              <p:cNvSpPr>
                <a:spLocks/>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p:spPr>
            <p:txBody>
              <a:bodyPr/>
              <a:lstStyle/>
              <a:p>
                <a:pPr>
                  <a:defRPr/>
                </a:pPr>
                <a:endParaRPr lang="zh-CN" altLang="en-US" sz="1799">
                  <a:solidFill>
                    <a:srgbClr val="000000"/>
                  </a:solidFill>
                </a:endParaRPr>
              </a:p>
            </p:txBody>
          </p:sp>
          <p:sp>
            <p:nvSpPr>
              <p:cNvPr id="41"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p:spPr>
            <p:txBody>
              <a:bodyPr/>
              <a:lstStyle/>
              <a:p>
                <a:pPr>
                  <a:defRPr/>
                </a:pPr>
                <a:endParaRPr lang="zh-CN" altLang="en-US" sz="1799">
                  <a:solidFill>
                    <a:srgbClr val="000000"/>
                  </a:solidFill>
                </a:endParaRPr>
              </a:p>
            </p:txBody>
          </p:sp>
          <p:sp>
            <p:nvSpPr>
              <p:cNvPr id="42" name="Freeform 347"/>
              <p:cNvSpPr>
                <a:spLocks/>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p:spPr>
            <p:txBody>
              <a:bodyPr/>
              <a:lstStyle/>
              <a:p>
                <a:pPr>
                  <a:defRPr/>
                </a:pPr>
                <a:endParaRPr lang="zh-CN" altLang="en-US" sz="1799">
                  <a:solidFill>
                    <a:srgbClr val="000000"/>
                  </a:solidFill>
                </a:endParaRPr>
              </a:p>
            </p:txBody>
          </p:sp>
          <p:sp>
            <p:nvSpPr>
              <p:cNvPr id="43" name="Freeform 348"/>
              <p:cNvSpPr>
                <a:spLocks/>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p:spPr>
            <p:txBody>
              <a:bodyPr/>
              <a:lstStyle/>
              <a:p>
                <a:pPr>
                  <a:defRPr/>
                </a:pPr>
                <a:endParaRPr lang="zh-CN" altLang="en-US" sz="1799">
                  <a:solidFill>
                    <a:srgbClr val="000000"/>
                  </a:solidFill>
                </a:endParaRPr>
              </a:p>
            </p:txBody>
          </p:sp>
          <p:sp>
            <p:nvSpPr>
              <p:cNvPr id="44" name="Freeform 349"/>
              <p:cNvSpPr>
                <a:spLocks/>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p:spPr>
            <p:txBody>
              <a:bodyPr/>
              <a:lstStyle/>
              <a:p>
                <a:pPr>
                  <a:defRPr/>
                </a:pPr>
                <a:endParaRPr lang="zh-CN" altLang="en-US" sz="1799">
                  <a:solidFill>
                    <a:srgbClr val="000000"/>
                  </a:solidFill>
                </a:endParaRPr>
              </a:p>
            </p:txBody>
          </p:sp>
          <p:sp>
            <p:nvSpPr>
              <p:cNvPr id="45" name="Freeform 350"/>
              <p:cNvSpPr>
                <a:spLocks/>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p:spPr>
            <p:txBody>
              <a:bodyPr/>
              <a:lstStyle/>
              <a:p>
                <a:pPr>
                  <a:defRPr/>
                </a:pPr>
                <a:endParaRPr lang="zh-CN" altLang="en-US" sz="1799">
                  <a:solidFill>
                    <a:srgbClr val="000000"/>
                  </a:solidFill>
                </a:endParaRPr>
              </a:p>
            </p:txBody>
          </p:sp>
          <p:sp>
            <p:nvSpPr>
              <p:cNvPr id="46" name="Freeform 351"/>
              <p:cNvSpPr>
                <a:spLocks/>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p:spPr>
            <p:txBody>
              <a:bodyPr/>
              <a:lstStyle/>
              <a:p>
                <a:pPr>
                  <a:defRPr/>
                </a:pPr>
                <a:endParaRPr lang="zh-CN" altLang="en-US" sz="1799">
                  <a:solidFill>
                    <a:srgbClr val="000000"/>
                  </a:solidFill>
                </a:endParaRPr>
              </a:p>
            </p:txBody>
          </p:sp>
          <p:sp>
            <p:nvSpPr>
              <p:cNvPr id="47" name="Freeform 352"/>
              <p:cNvSpPr>
                <a:spLocks/>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p:spPr>
            <p:txBody>
              <a:bodyPr/>
              <a:lstStyle/>
              <a:p>
                <a:pPr>
                  <a:defRPr/>
                </a:pPr>
                <a:endParaRPr lang="zh-CN" altLang="en-US" sz="1799">
                  <a:solidFill>
                    <a:srgbClr val="000000"/>
                  </a:solidFill>
                </a:endParaRPr>
              </a:p>
            </p:txBody>
          </p:sp>
          <p:sp>
            <p:nvSpPr>
              <p:cNvPr id="48" name="Freeform 353"/>
              <p:cNvSpPr>
                <a:spLocks/>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p:spPr>
            <p:txBody>
              <a:bodyPr/>
              <a:lstStyle/>
              <a:p>
                <a:pPr>
                  <a:defRPr/>
                </a:pPr>
                <a:endParaRPr lang="zh-CN" altLang="en-US" sz="1799">
                  <a:solidFill>
                    <a:srgbClr val="000000"/>
                  </a:solidFill>
                </a:endParaRPr>
              </a:p>
            </p:txBody>
          </p:sp>
          <p:sp>
            <p:nvSpPr>
              <p:cNvPr id="49" name="Freeform 354"/>
              <p:cNvSpPr>
                <a:spLocks/>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p:spPr>
            <p:txBody>
              <a:bodyPr/>
              <a:lstStyle/>
              <a:p>
                <a:pPr>
                  <a:defRPr/>
                </a:pPr>
                <a:endParaRPr lang="zh-CN" altLang="en-US" sz="1799">
                  <a:solidFill>
                    <a:srgbClr val="000000"/>
                  </a:solidFill>
                </a:endParaRPr>
              </a:p>
            </p:txBody>
          </p:sp>
          <p:sp>
            <p:nvSpPr>
              <p:cNvPr id="50" name="Freeform 355"/>
              <p:cNvSpPr>
                <a:spLocks/>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p:spPr>
            <p:txBody>
              <a:bodyPr/>
              <a:lstStyle/>
              <a:p>
                <a:pPr>
                  <a:defRPr/>
                </a:pPr>
                <a:endParaRPr lang="zh-CN" altLang="en-US" sz="1799">
                  <a:solidFill>
                    <a:srgbClr val="000000"/>
                  </a:solidFill>
                </a:endParaRPr>
              </a:p>
            </p:txBody>
          </p:sp>
          <p:sp>
            <p:nvSpPr>
              <p:cNvPr id="51" name="Freeform 356"/>
              <p:cNvSpPr>
                <a:spLocks/>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p:spPr>
            <p:txBody>
              <a:bodyPr/>
              <a:lstStyle/>
              <a:p>
                <a:pPr>
                  <a:defRPr/>
                </a:pPr>
                <a:endParaRPr lang="zh-CN" altLang="en-US" sz="1799">
                  <a:solidFill>
                    <a:srgbClr val="000000"/>
                  </a:solidFill>
                </a:endParaRPr>
              </a:p>
            </p:txBody>
          </p:sp>
          <p:sp>
            <p:nvSpPr>
              <p:cNvPr id="52"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p:spPr>
            <p:txBody>
              <a:bodyPr/>
              <a:lstStyle/>
              <a:p>
                <a:pPr>
                  <a:defRPr/>
                </a:pPr>
                <a:endParaRPr lang="zh-CN" altLang="en-US" sz="1799">
                  <a:solidFill>
                    <a:srgbClr val="000000"/>
                  </a:solidFill>
                </a:endParaRPr>
              </a:p>
            </p:txBody>
          </p:sp>
          <p:sp>
            <p:nvSpPr>
              <p:cNvPr id="53"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p:spPr>
            <p:txBody>
              <a:bodyPr/>
              <a:lstStyle/>
              <a:p>
                <a:pPr>
                  <a:defRPr/>
                </a:pPr>
                <a:endParaRPr lang="zh-CN" altLang="en-US" sz="1799">
                  <a:solidFill>
                    <a:srgbClr val="000000"/>
                  </a:solidFill>
                </a:endParaRPr>
              </a:p>
            </p:txBody>
          </p:sp>
          <p:sp>
            <p:nvSpPr>
              <p:cNvPr id="54" name="Freeform 359"/>
              <p:cNvSpPr>
                <a:spLocks/>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p:spPr>
            <p:txBody>
              <a:bodyPr/>
              <a:lstStyle/>
              <a:p>
                <a:pPr>
                  <a:defRPr/>
                </a:pPr>
                <a:endParaRPr lang="zh-CN" altLang="en-US" sz="1799">
                  <a:solidFill>
                    <a:srgbClr val="000000"/>
                  </a:solidFill>
                </a:endParaRPr>
              </a:p>
            </p:txBody>
          </p:sp>
          <p:sp>
            <p:nvSpPr>
              <p:cNvPr id="55" name="Freeform 360"/>
              <p:cNvSpPr>
                <a:spLocks/>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p:spPr>
            <p:txBody>
              <a:bodyPr/>
              <a:lstStyle/>
              <a:p>
                <a:pPr>
                  <a:defRPr/>
                </a:pPr>
                <a:endParaRPr lang="zh-CN" altLang="en-US" sz="1799">
                  <a:solidFill>
                    <a:srgbClr val="000000"/>
                  </a:solidFill>
                </a:endParaRPr>
              </a:p>
            </p:txBody>
          </p:sp>
          <p:sp>
            <p:nvSpPr>
              <p:cNvPr id="56" name="Freeform 361"/>
              <p:cNvSpPr>
                <a:spLocks/>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p:spPr>
            <p:txBody>
              <a:bodyPr/>
              <a:lstStyle/>
              <a:p>
                <a:pPr>
                  <a:defRPr/>
                </a:pPr>
                <a:endParaRPr lang="zh-CN" altLang="en-US" sz="1799">
                  <a:solidFill>
                    <a:srgbClr val="000000"/>
                  </a:solidFill>
                </a:endParaRPr>
              </a:p>
            </p:txBody>
          </p:sp>
          <p:sp>
            <p:nvSpPr>
              <p:cNvPr id="57" name="Freeform 362"/>
              <p:cNvSpPr>
                <a:spLocks/>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p:spPr>
            <p:txBody>
              <a:bodyPr/>
              <a:lstStyle/>
              <a:p>
                <a:pPr>
                  <a:defRPr/>
                </a:pPr>
                <a:endParaRPr lang="zh-CN" altLang="en-US" sz="1799">
                  <a:solidFill>
                    <a:srgbClr val="000000"/>
                  </a:solidFill>
                </a:endParaRPr>
              </a:p>
            </p:txBody>
          </p:sp>
          <p:sp>
            <p:nvSpPr>
              <p:cNvPr id="58" name="Freeform 363"/>
              <p:cNvSpPr>
                <a:spLocks/>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p:spPr>
            <p:txBody>
              <a:bodyPr/>
              <a:lstStyle/>
              <a:p>
                <a:pPr>
                  <a:defRPr/>
                </a:pPr>
                <a:endParaRPr lang="zh-CN" altLang="en-US" sz="1799">
                  <a:solidFill>
                    <a:srgbClr val="000000"/>
                  </a:solidFill>
                </a:endParaRPr>
              </a:p>
            </p:txBody>
          </p:sp>
          <p:sp>
            <p:nvSpPr>
              <p:cNvPr id="59" name="Freeform 364"/>
              <p:cNvSpPr>
                <a:spLocks/>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p:spPr>
            <p:txBody>
              <a:bodyPr/>
              <a:lstStyle/>
              <a:p>
                <a:pPr>
                  <a:defRPr/>
                </a:pPr>
                <a:endParaRPr lang="zh-CN" altLang="en-US" sz="1799">
                  <a:solidFill>
                    <a:srgbClr val="000000"/>
                  </a:solidFill>
                </a:endParaRPr>
              </a:p>
            </p:txBody>
          </p:sp>
          <p:sp>
            <p:nvSpPr>
              <p:cNvPr id="60" name="Freeform 365"/>
              <p:cNvSpPr>
                <a:spLocks/>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p:spPr>
            <p:txBody>
              <a:bodyPr/>
              <a:lstStyle/>
              <a:p>
                <a:pPr>
                  <a:defRPr/>
                </a:pPr>
                <a:endParaRPr lang="zh-CN" altLang="en-US" sz="1799">
                  <a:solidFill>
                    <a:srgbClr val="000000"/>
                  </a:solidFill>
                </a:endParaRPr>
              </a:p>
            </p:txBody>
          </p:sp>
          <p:sp>
            <p:nvSpPr>
              <p:cNvPr id="61" name="Freeform 366"/>
              <p:cNvSpPr>
                <a:spLocks/>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p:spPr>
            <p:txBody>
              <a:bodyPr/>
              <a:lstStyle/>
              <a:p>
                <a:pPr>
                  <a:defRPr/>
                </a:pPr>
                <a:endParaRPr lang="zh-CN" altLang="en-US" sz="1799">
                  <a:solidFill>
                    <a:srgbClr val="000000"/>
                  </a:solidFill>
                </a:endParaRPr>
              </a:p>
            </p:txBody>
          </p:sp>
          <p:sp>
            <p:nvSpPr>
              <p:cNvPr id="62" name="Freeform 367"/>
              <p:cNvSpPr>
                <a:spLocks/>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p:spPr>
            <p:txBody>
              <a:bodyPr/>
              <a:lstStyle/>
              <a:p>
                <a:pPr>
                  <a:defRPr/>
                </a:pPr>
                <a:endParaRPr lang="zh-CN" altLang="en-US" sz="1799">
                  <a:solidFill>
                    <a:srgbClr val="000000"/>
                  </a:solidFill>
                </a:endParaRPr>
              </a:p>
            </p:txBody>
          </p:sp>
          <p:sp>
            <p:nvSpPr>
              <p:cNvPr id="63" name="Freeform 368"/>
              <p:cNvSpPr>
                <a:spLocks/>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p:spPr>
            <p:txBody>
              <a:bodyPr/>
              <a:lstStyle/>
              <a:p>
                <a:pPr>
                  <a:defRPr/>
                </a:pPr>
                <a:endParaRPr lang="zh-CN" altLang="en-US" sz="1799">
                  <a:solidFill>
                    <a:srgbClr val="000000"/>
                  </a:solidFill>
                </a:endParaRPr>
              </a:p>
            </p:txBody>
          </p:sp>
          <p:sp>
            <p:nvSpPr>
              <p:cNvPr id="64"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p:spPr>
            <p:txBody>
              <a:bodyPr/>
              <a:lstStyle/>
              <a:p>
                <a:pPr>
                  <a:defRPr/>
                </a:pPr>
                <a:endParaRPr lang="zh-CN" altLang="en-US" sz="1799">
                  <a:solidFill>
                    <a:srgbClr val="000000"/>
                  </a:solidFill>
                </a:endParaRPr>
              </a:p>
            </p:txBody>
          </p:sp>
          <p:sp>
            <p:nvSpPr>
              <p:cNvPr id="65" name="Freeform 370"/>
              <p:cNvSpPr>
                <a:spLocks/>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p:spPr>
            <p:txBody>
              <a:bodyPr/>
              <a:lstStyle/>
              <a:p>
                <a:pPr>
                  <a:defRPr/>
                </a:pPr>
                <a:endParaRPr lang="zh-CN" altLang="en-US" sz="1799">
                  <a:solidFill>
                    <a:srgbClr val="000000"/>
                  </a:solidFill>
                </a:endParaRPr>
              </a:p>
            </p:txBody>
          </p:sp>
          <p:sp>
            <p:nvSpPr>
              <p:cNvPr id="66" name="Freeform 371"/>
              <p:cNvSpPr>
                <a:spLocks/>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p:spPr>
            <p:txBody>
              <a:bodyPr/>
              <a:lstStyle/>
              <a:p>
                <a:pPr>
                  <a:defRPr/>
                </a:pPr>
                <a:endParaRPr lang="zh-CN" altLang="en-US" sz="1799">
                  <a:solidFill>
                    <a:srgbClr val="000000"/>
                  </a:solidFill>
                </a:endParaRPr>
              </a:p>
            </p:txBody>
          </p:sp>
          <p:sp>
            <p:nvSpPr>
              <p:cNvPr id="67"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p:spPr>
            <p:txBody>
              <a:bodyPr/>
              <a:lstStyle/>
              <a:p>
                <a:pPr>
                  <a:defRPr/>
                </a:pPr>
                <a:endParaRPr lang="zh-CN" altLang="en-US" sz="1799">
                  <a:solidFill>
                    <a:srgbClr val="000000"/>
                  </a:solidFill>
                </a:endParaRPr>
              </a:p>
            </p:txBody>
          </p:sp>
          <p:sp>
            <p:nvSpPr>
              <p:cNvPr id="68" name="Freeform 373"/>
              <p:cNvSpPr>
                <a:spLocks/>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p:spPr>
            <p:txBody>
              <a:bodyPr/>
              <a:lstStyle/>
              <a:p>
                <a:pPr>
                  <a:defRPr/>
                </a:pPr>
                <a:endParaRPr lang="zh-CN" altLang="en-US" sz="1799">
                  <a:solidFill>
                    <a:srgbClr val="000000"/>
                  </a:solidFill>
                </a:endParaRPr>
              </a:p>
            </p:txBody>
          </p:sp>
          <p:sp>
            <p:nvSpPr>
              <p:cNvPr id="69"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p:spPr>
            <p:txBody>
              <a:bodyPr/>
              <a:lstStyle/>
              <a:p>
                <a:pPr>
                  <a:defRPr/>
                </a:pPr>
                <a:endParaRPr lang="zh-CN" altLang="en-US" sz="1799">
                  <a:solidFill>
                    <a:srgbClr val="000000"/>
                  </a:solidFill>
                </a:endParaRPr>
              </a:p>
            </p:txBody>
          </p:sp>
          <p:sp>
            <p:nvSpPr>
              <p:cNvPr id="70"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p:spPr>
            <p:txBody>
              <a:bodyPr/>
              <a:lstStyle/>
              <a:p>
                <a:pPr>
                  <a:defRPr/>
                </a:pPr>
                <a:endParaRPr lang="zh-CN" altLang="en-US" sz="1799">
                  <a:solidFill>
                    <a:srgbClr val="000000"/>
                  </a:solidFill>
                </a:endParaRPr>
              </a:p>
            </p:txBody>
          </p:sp>
          <p:sp>
            <p:nvSpPr>
              <p:cNvPr id="71"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p:spPr>
            <p:txBody>
              <a:bodyPr/>
              <a:lstStyle/>
              <a:p>
                <a:pPr>
                  <a:defRPr/>
                </a:pPr>
                <a:endParaRPr lang="zh-CN" altLang="en-US" sz="1799">
                  <a:solidFill>
                    <a:srgbClr val="000000"/>
                  </a:solidFill>
                </a:endParaRPr>
              </a:p>
            </p:txBody>
          </p:sp>
          <p:sp>
            <p:nvSpPr>
              <p:cNvPr id="72"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p:spPr>
            <p:txBody>
              <a:bodyPr/>
              <a:lstStyle/>
              <a:p>
                <a:pPr>
                  <a:defRPr/>
                </a:pPr>
                <a:endParaRPr lang="zh-CN" altLang="en-US" sz="1799">
                  <a:solidFill>
                    <a:srgbClr val="000000"/>
                  </a:solidFill>
                </a:endParaRPr>
              </a:p>
            </p:txBody>
          </p:sp>
          <p:sp>
            <p:nvSpPr>
              <p:cNvPr id="73"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p:spPr>
            <p:txBody>
              <a:bodyPr/>
              <a:lstStyle/>
              <a:p>
                <a:pPr>
                  <a:defRPr/>
                </a:pPr>
                <a:endParaRPr lang="zh-CN" altLang="en-US" sz="1799">
                  <a:solidFill>
                    <a:srgbClr val="000000"/>
                  </a:solidFill>
                </a:endParaRPr>
              </a:p>
            </p:txBody>
          </p:sp>
          <p:sp>
            <p:nvSpPr>
              <p:cNvPr id="74"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p:spPr>
            <p:txBody>
              <a:bodyPr/>
              <a:lstStyle/>
              <a:p>
                <a:pPr>
                  <a:defRPr/>
                </a:pPr>
                <a:endParaRPr lang="zh-CN" altLang="en-US" sz="1799">
                  <a:solidFill>
                    <a:srgbClr val="000000"/>
                  </a:solidFill>
                </a:endParaRPr>
              </a:p>
            </p:txBody>
          </p:sp>
          <p:sp>
            <p:nvSpPr>
              <p:cNvPr id="75"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p:spPr>
            <p:txBody>
              <a:bodyPr/>
              <a:lstStyle/>
              <a:p>
                <a:pPr>
                  <a:defRPr/>
                </a:pPr>
                <a:endParaRPr lang="zh-CN" altLang="en-US" sz="1799">
                  <a:solidFill>
                    <a:srgbClr val="000000"/>
                  </a:solidFill>
                </a:endParaRPr>
              </a:p>
            </p:txBody>
          </p:sp>
          <p:sp>
            <p:nvSpPr>
              <p:cNvPr id="76"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p:spPr>
            <p:txBody>
              <a:bodyPr/>
              <a:lstStyle/>
              <a:p>
                <a:pPr>
                  <a:defRPr/>
                </a:pPr>
                <a:endParaRPr lang="zh-CN" altLang="en-US" sz="1799">
                  <a:solidFill>
                    <a:srgbClr val="000000"/>
                  </a:solidFill>
                </a:endParaRPr>
              </a:p>
            </p:txBody>
          </p:sp>
          <p:sp>
            <p:nvSpPr>
              <p:cNvPr id="77" name="Freeform 382"/>
              <p:cNvSpPr>
                <a:spLocks/>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p:spPr>
            <p:txBody>
              <a:bodyPr/>
              <a:lstStyle/>
              <a:p>
                <a:pPr>
                  <a:defRPr/>
                </a:pPr>
                <a:endParaRPr lang="zh-CN" altLang="en-US" sz="1799">
                  <a:solidFill>
                    <a:srgbClr val="000000"/>
                  </a:solidFill>
                </a:endParaRPr>
              </a:p>
            </p:txBody>
          </p:sp>
          <p:sp>
            <p:nvSpPr>
              <p:cNvPr id="78"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p:spPr>
            <p:txBody>
              <a:bodyPr/>
              <a:lstStyle/>
              <a:p>
                <a:pPr>
                  <a:defRPr/>
                </a:pPr>
                <a:endParaRPr lang="zh-CN" altLang="en-US" sz="1799">
                  <a:solidFill>
                    <a:srgbClr val="000000"/>
                  </a:solidFill>
                </a:endParaRPr>
              </a:p>
            </p:txBody>
          </p:sp>
          <p:sp>
            <p:nvSpPr>
              <p:cNvPr id="79"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p:spPr>
            <p:txBody>
              <a:bodyPr/>
              <a:lstStyle/>
              <a:p>
                <a:pPr>
                  <a:defRPr/>
                </a:pPr>
                <a:endParaRPr lang="zh-CN" altLang="en-US" sz="1799">
                  <a:solidFill>
                    <a:srgbClr val="000000"/>
                  </a:solidFill>
                </a:endParaRPr>
              </a:p>
            </p:txBody>
          </p:sp>
          <p:sp>
            <p:nvSpPr>
              <p:cNvPr id="80"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p:spPr>
            <p:txBody>
              <a:bodyPr/>
              <a:lstStyle/>
              <a:p>
                <a:pPr>
                  <a:defRPr/>
                </a:pPr>
                <a:endParaRPr lang="zh-CN" altLang="en-US" sz="1799">
                  <a:solidFill>
                    <a:srgbClr val="000000"/>
                  </a:solidFill>
                </a:endParaRPr>
              </a:p>
            </p:txBody>
          </p:sp>
          <p:sp>
            <p:nvSpPr>
              <p:cNvPr id="81" name="Freeform 386"/>
              <p:cNvSpPr>
                <a:spLocks/>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p:spPr>
            <p:txBody>
              <a:bodyPr/>
              <a:lstStyle/>
              <a:p>
                <a:pPr>
                  <a:defRPr/>
                </a:pPr>
                <a:endParaRPr lang="zh-CN" altLang="en-US" sz="1799">
                  <a:solidFill>
                    <a:srgbClr val="000000"/>
                  </a:solidFill>
                </a:endParaRPr>
              </a:p>
            </p:txBody>
          </p:sp>
          <p:sp>
            <p:nvSpPr>
              <p:cNvPr id="82" name="Freeform 387"/>
              <p:cNvSpPr>
                <a:spLocks/>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p:spPr>
            <p:txBody>
              <a:bodyPr/>
              <a:lstStyle/>
              <a:p>
                <a:pPr>
                  <a:defRPr/>
                </a:pPr>
                <a:endParaRPr lang="zh-CN" altLang="en-US" sz="1799">
                  <a:solidFill>
                    <a:srgbClr val="000000"/>
                  </a:solidFill>
                </a:endParaRPr>
              </a:p>
            </p:txBody>
          </p:sp>
          <p:sp>
            <p:nvSpPr>
              <p:cNvPr id="83"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p:spPr>
            <p:txBody>
              <a:bodyPr/>
              <a:lstStyle/>
              <a:p>
                <a:pPr>
                  <a:defRPr/>
                </a:pPr>
                <a:endParaRPr lang="zh-CN" altLang="en-US" sz="1799">
                  <a:solidFill>
                    <a:srgbClr val="000000"/>
                  </a:solidFill>
                </a:endParaRPr>
              </a:p>
            </p:txBody>
          </p:sp>
          <p:sp>
            <p:nvSpPr>
              <p:cNvPr id="84"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p:spPr>
            <p:txBody>
              <a:bodyPr/>
              <a:lstStyle/>
              <a:p>
                <a:pPr>
                  <a:defRPr/>
                </a:pPr>
                <a:endParaRPr lang="zh-CN" altLang="en-US" sz="1799">
                  <a:solidFill>
                    <a:srgbClr val="000000"/>
                  </a:solidFill>
                </a:endParaRPr>
              </a:p>
            </p:txBody>
          </p:sp>
          <p:sp>
            <p:nvSpPr>
              <p:cNvPr id="85"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p:spPr>
            <p:txBody>
              <a:bodyPr/>
              <a:lstStyle/>
              <a:p>
                <a:pPr>
                  <a:defRPr/>
                </a:pPr>
                <a:endParaRPr lang="zh-CN" altLang="en-US" sz="1799">
                  <a:solidFill>
                    <a:srgbClr val="000000"/>
                  </a:solidFill>
                </a:endParaRPr>
              </a:p>
            </p:txBody>
          </p:sp>
          <p:sp>
            <p:nvSpPr>
              <p:cNvPr id="86"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p:spPr>
            <p:txBody>
              <a:bodyPr/>
              <a:lstStyle/>
              <a:p>
                <a:pPr>
                  <a:defRPr/>
                </a:pPr>
                <a:endParaRPr lang="zh-CN" altLang="en-US" sz="1799">
                  <a:solidFill>
                    <a:srgbClr val="000000"/>
                  </a:solidFill>
                </a:endParaRPr>
              </a:p>
            </p:txBody>
          </p:sp>
          <p:sp>
            <p:nvSpPr>
              <p:cNvPr id="87" name="Freeform 392"/>
              <p:cNvSpPr>
                <a:spLocks/>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p:spPr>
            <p:txBody>
              <a:bodyPr/>
              <a:lstStyle/>
              <a:p>
                <a:pPr>
                  <a:defRPr/>
                </a:pPr>
                <a:endParaRPr lang="zh-CN" altLang="en-US" sz="1799">
                  <a:solidFill>
                    <a:srgbClr val="000000"/>
                  </a:solidFill>
                </a:endParaRPr>
              </a:p>
            </p:txBody>
          </p:sp>
          <p:sp>
            <p:nvSpPr>
              <p:cNvPr id="88"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p:spPr>
            <p:txBody>
              <a:bodyPr/>
              <a:lstStyle/>
              <a:p>
                <a:pPr>
                  <a:defRPr/>
                </a:pPr>
                <a:endParaRPr lang="zh-CN" altLang="en-US" sz="1799">
                  <a:solidFill>
                    <a:srgbClr val="000000"/>
                  </a:solidFill>
                </a:endParaRPr>
              </a:p>
            </p:txBody>
          </p:sp>
          <p:sp>
            <p:nvSpPr>
              <p:cNvPr id="89" name="Freeform 394"/>
              <p:cNvSpPr>
                <a:spLocks/>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p:spPr>
            <p:txBody>
              <a:bodyPr/>
              <a:lstStyle/>
              <a:p>
                <a:pPr>
                  <a:defRPr/>
                </a:pPr>
                <a:endParaRPr lang="zh-CN" altLang="en-US" sz="1799">
                  <a:solidFill>
                    <a:srgbClr val="000000"/>
                  </a:solidFill>
                </a:endParaRPr>
              </a:p>
            </p:txBody>
          </p:sp>
          <p:sp>
            <p:nvSpPr>
              <p:cNvPr id="90" name="Freeform 395"/>
              <p:cNvSpPr>
                <a:spLocks/>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p:spPr>
            <p:txBody>
              <a:bodyPr/>
              <a:lstStyle/>
              <a:p>
                <a:pPr>
                  <a:defRPr/>
                </a:pPr>
                <a:endParaRPr lang="zh-CN" altLang="en-US" sz="1799">
                  <a:solidFill>
                    <a:srgbClr val="000000"/>
                  </a:solidFill>
                </a:endParaRPr>
              </a:p>
            </p:txBody>
          </p:sp>
          <p:sp>
            <p:nvSpPr>
              <p:cNvPr id="91"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p:spPr>
            <p:txBody>
              <a:bodyPr/>
              <a:lstStyle/>
              <a:p>
                <a:pPr>
                  <a:defRPr/>
                </a:pPr>
                <a:endParaRPr lang="zh-CN" altLang="en-US" sz="1799">
                  <a:solidFill>
                    <a:srgbClr val="000000"/>
                  </a:solidFill>
                </a:endParaRPr>
              </a:p>
            </p:txBody>
          </p:sp>
          <p:sp>
            <p:nvSpPr>
              <p:cNvPr id="92"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p:spPr>
            <p:txBody>
              <a:bodyPr/>
              <a:lstStyle/>
              <a:p>
                <a:pPr>
                  <a:defRPr/>
                </a:pPr>
                <a:endParaRPr lang="zh-CN" altLang="en-US" sz="1799">
                  <a:solidFill>
                    <a:srgbClr val="000000"/>
                  </a:solidFill>
                </a:endParaRPr>
              </a:p>
            </p:txBody>
          </p:sp>
          <p:sp>
            <p:nvSpPr>
              <p:cNvPr id="93" name="Freeform 398"/>
              <p:cNvSpPr>
                <a:spLocks/>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p:spPr>
            <p:txBody>
              <a:bodyPr/>
              <a:lstStyle/>
              <a:p>
                <a:pPr>
                  <a:defRPr/>
                </a:pPr>
                <a:endParaRPr lang="zh-CN" altLang="en-US" sz="1799">
                  <a:solidFill>
                    <a:srgbClr val="000000"/>
                  </a:solidFill>
                </a:endParaRPr>
              </a:p>
            </p:txBody>
          </p:sp>
          <p:sp>
            <p:nvSpPr>
              <p:cNvPr id="94" name="Freeform 399"/>
              <p:cNvSpPr>
                <a:spLocks/>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p:spPr>
            <p:txBody>
              <a:bodyPr/>
              <a:lstStyle/>
              <a:p>
                <a:pPr>
                  <a:defRPr/>
                </a:pPr>
                <a:endParaRPr lang="zh-CN" altLang="en-US" sz="1799">
                  <a:solidFill>
                    <a:srgbClr val="000000"/>
                  </a:solidFill>
                </a:endParaRPr>
              </a:p>
            </p:txBody>
          </p:sp>
          <p:sp>
            <p:nvSpPr>
              <p:cNvPr id="95"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p:spPr>
            <p:txBody>
              <a:bodyPr/>
              <a:lstStyle/>
              <a:p>
                <a:pPr>
                  <a:defRPr/>
                </a:pPr>
                <a:endParaRPr lang="zh-CN" altLang="en-US" sz="1799">
                  <a:solidFill>
                    <a:srgbClr val="000000"/>
                  </a:solidFill>
                </a:endParaRPr>
              </a:p>
            </p:txBody>
          </p:sp>
          <p:sp>
            <p:nvSpPr>
              <p:cNvPr id="96"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p:spPr>
            <p:txBody>
              <a:bodyPr/>
              <a:lstStyle/>
              <a:p>
                <a:pPr>
                  <a:defRPr/>
                </a:pPr>
                <a:endParaRPr lang="zh-CN" altLang="en-US" sz="1799">
                  <a:solidFill>
                    <a:srgbClr val="000000"/>
                  </a:solidFill>
                </a:endParaRPr>
              </a:p>
            </p:txBody>
          </p:sp>
          <p:sp>
            <p:nvSpPr>
              <p:cNvPr id="97"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p:spPr>
            <p:txBody>
              <a:bodyPr/>
              <a:lstStyle/>
              <a:p>
                <a:pPr>
                  <a:defRPr/>
                </a:pPr>
                <a:endParaRPr lang="zh-CN" altLang="en-US" sz="1799">
                  <a:solidFill>
                    <a:srgbClr val="000000"/>
                  </a:solidFill>
                </a:endParaRPr>
              </a:p>
            </p:txBody>
          </p:sp>
          <p:sp>
            <p:nvSpPr>
              <p:cNvPr id="98"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p:spPr>
            <p:txBody>
              <a:bodyPr/>
              <a:lstStyle/>
              <a:p>
                <a:pPr>
                  <a:defRPr/>
                </a:pPr>
                <a:endParaRPr lang="zh-CN" altLang="en-US" sz="1799">
                  <a:solidFill>
                    <a:srgbClr val="000000"/>
                  </a:solidFill>
                </a:endParaRPr>
              </a:p>
            </p:txBody>
          </p:sp>
          <p:sp>
            <p:nvSpPr>
              <p:cNvPr id="99"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p:spPr>
            <p:txBody>
              <a:bodyPr/>
              <a:lstStyle/>
              <a:p>
                <a:pPr>
                  <a:defRPr/>
                </a:pPr>
                <a:endParaRPr lang="zh-CN" altLang="en-US" sz="1799">
                  <a:solidFill>
                    <a:srgbClr val="000000"/>
                  </a:solidFill>
                </a:endParaRPr>
              </a:p>
            </p:txBody>
          </p:sp>
          <p:sp>
            <p:nvSpPr>
              <p:cNvPr id="100" name="Freeform 405"/>
              <p:cNvSpPr>
                <a:spLocks/>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p:spPr>
            <p:txBody>
              <a:bodyPr/>
              <a:lstStyle/>
              <a:p>
                <a:pPr>
                  <a:defRPr/>
                </a:pPr>
                <a:endParaRPr lang="zh-CN" altLang="en-US" sz="1799">
                  <a:solidFill>
                    <a:srgbClr val="000000"/>
                  </a:solidFill>
                </a:endParaRPr>
              </a:p>
            </p:txBody>
          </p:sp>
          <p:sp>
            <p:nvSpPr>
              <p:cNvPr id="101"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p:spPr>
            <p:txBody>
              <a:bodyPr/>
              <a:lstStyle/>
              <a:p>
                <a:pPr>
                  <a:defRPr/>
                </a:pPr>
                <a:endParaRPr lang="zh-CN" altLang="en-US" sz="1799">
                  <a:solidFill>
                    <a:srgbClr val="000000"/>
                  </a:solidFill>
                </a:endParaRPr>
              </a:p>
            </p:txBody>
          </p:sp>
          <p:sp>
            <p:nvSpPr>
              <p:cNvPr id="102"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p:spPr>
            <p:txBody>
              <a:bodyPr/>
              <a:lstStyle/>
              <a:p>
                <a:pPr>
                  <a:defRPr/>
                </a:pPr>
                <a:endParaRPr lang="zh-CN" altLang="en-US" sz="1799">
                  <a:solidFill>
                    <a:srgbClr val="000000"/>
                  </a:solidFill>
                </a:endParaRPr>
              </a:p>
            </p:txBody>
          </p:sp>
          <p:sp>
            <p:nvSpPr>
              <p:cNvPr id="103"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p:spPr>
            <p:txBody>
              <a:bodyPr/>
              <a:lstStyle/>
              <a:p>
                <a:pPr>
                  <a:defRPr/>
                </a:pPr>
                <a:endParaRPr lang="zh-CN" altLang="en-US" sz="1799">
                  <a:solidFill>
                    <a:srgbClr val="000000"/>
                  </a:solidFill>
                </a:endParaRPr>
              </a:p>
            </p:txBody>
          </p:sp>
          <p:sp>
            <p:nvSpPr>
              <p:cNvPr id="104"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p:spPr>
            <p:txBody>
              <a:bodyPr/>
              <a:lstStyle/>
              <a:p>
                <a:pPr>
                  <a:defRPr/>
                </a:pPr>
                <a:endParaRPr lang="zh-CN" altLang="en-US" sz="1799">
                  <a:solidFill>
                    <a:srgbClr val="000000"/>
                  </a:solidFill>
                </a:endParaRPr>
              </a:p>
            </p:txBody>
          </p:sp>
          <p:sp>
            <p:nvSpPr>
              <p:cNvPr id="105" name="Freeform 410"/>
              <p:cNvSpPr>
                <a:spLocks/>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p:spPr>
            <p:txBody>
              <a:bodyPr/>
              <a:lstStyle/>
              <a:p>
                <a:pPr>
                  <a:defRPr/>
                </a:pPr>
                <a:endParaRPr lang="zh-CN" altLang="en-US" sz="1799">
                  <a:solidFill>
                    <a:srgbClr val="000000"/>
                  </a:solidFill>
                </a:endParaRPr>
              </a:p>
            </p:txBody>
          </p:sp>
          <p:sp>
            <p:nvSpPr>
              <p:cNvPr id="106"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p:spPr>
            <p:txBody>
              <a:bodyPr/>
              <a:lstStyle/>
              <a:p>
                <a:pPr>
                  <a:defRPr/>
                </a:pPr>
                <a:endParaRPr lang="zh-CN" altLang="en-US" sz="1799">
                  <a:solidFill>
                    <a:srgbClr val="000000"/>
                  </a:solidFill>
                </a:endParaRPr>
              </a:p>
            </p:txBody>
          </p:sp>
          <p:sp>
            <p:nvSpPr>
              <p:cNvPr id="107"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p:spPr>
            <p:txBody>
              <a:bodyPr/>
              <a:lstStyle/>
              <a:p>
                <a:pPr>
                  <a:defRPr/>
                </a:pPr>
                <a:endParaRPr lang="zh-CN" altLang="en-US" sz="1799">
                  <a:solidFill>
                    <a:srgbClr val="000000"/>
                  </a:solidFill>
                </a:endParaRPr>
              </a:p>
            </p:txBody>
          </p:sp>
          <p:sp>
            <p:nvSpPr>
              <p:cNvPr id="108"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p:spPr>
            <p:txBody>
              <a:bodyPr/>
              <a:lstStyle/>
              <a:p>
                <a:pPr>
                  <a:defRPr/>
                </a:pPr>
                <a:endParaRPr lang="zh-CN" altLang="en-US" sz="1799">
                  <a:solidFill>
                    <a:srgbClr val="000000"/>
                  </a:solidFill>
                </a:endParaRPr>
              </a:p>
            </p:txBody>
          </p:sp>
          <p:sp>
            <p:nvSpPr>
              <p:cNvPr id="109"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p:spPr>
            <p:txBody>
              <a:bodyPr/>
              <a:lstStyle/>
              <a:p>
                <a:pPr>
                  <a:defRPr/>
                </a:pPr>
                <a:endParaRPr lang="zh-CN" altLang="en-US" sz="1799">
                  <a:solidFill>
                    <a:srgbClr val="000000"/>
                  </a:solidFill>
                </a:endParaRPr>
              </a:p>
            </p:txBody>
          </p:sp>
          <p:sp>
            <p:nvSpPr>
              <p:cNvPr id="110"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p:spPr>
            <p:txBody>
              <a:bodyPr/>
              <a:lstStyle/>
              <a:p>
                <a:pPr>
                  <a:defRPr/>
                </a:pPr>
                <a:endParaRPr lang="zh-CN" altLang="en-US" sz="1799">
                  <a:solidFill>
                    <a:srgbClr val="000000"/>
                  </a:solidFill>
                </a:endParaRPr>
              </a:p>
            </p:txBody>
          </p:sp>
          <p:sp>
            <p:nvSpPr>
              <p:cNvPr id="111"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p:spPr>
            <p:txBody>
              <a:bodyPr/>
              <a:lstStyle/>
              <a:p>
                <a:pPr>
                  <a:defRPr/>
                </a:pPr>
                <a:endParaRPr lang="zh-CN" altLang="en-US" sz="1799">
                  <a:solidFill>
                    <a:srgbClr val="000000"/>
                  </a:solidFill>
                </a:endParaRPr>
              </a:p>
            </p:txBody>
          </p:sp>
          <p:sp>
            <p:nvSpPr>
              <p:cNvPr id="112"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p:spPr>
            <p:txBody>
              <a:bodyPr/>
              <a:lstStyle/>
              <a:p>
                <a:pPr>
                  <a:defRPr/>
                </a:pPr>
                <a:endParaRPr lang="zh-CN" altLang="en-US" sz="1799">
                  <a:solidFill>
                    <a:srgbClr val="000000"/>
                  </a:solidFill>
                </a:endParaRPr>
              </a:p>
            </p:txBody>
          </p:sp>
          <p:sp>
            <p:nvSpPr>
              <p:cNvPr id="113"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p:spPr>
            <p:txBody>
              <a:bodyPr/>
              <a:lstStyle/>
              <a:p>
                <a:pPr>
                  <a:defRPr/>
                </a:pPr>
                <a:endParaRPr lang="zh-CN" altLang="en-US" sz="1799">
                  <a:solidFill>
                    <a:srgbClr val="000000"/>
                  </a:solidFill>
                </a:endParaRPr>
              </a:p>
            </p:txBody>
          </p:sp>
          <p:sp>
            <p:nvSpPr>
              <p:cNvPr id="114"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p:spPr>
            <p:txBody>
              <a:bodyPr/>
              <a:lstStyle/>
              <a:p>
                <a:pPr>
                  <a:defRPr/>
                </a:pPr>
                <a:endParaRPr lang="zh-CN" altLang="en-US" sz="1799">
                  <a:solidFill>
                    <a:srgbClr val="000000"/>
                  </a:solidFill>
                </a:endParaRPr>
              </a:p>
            </p:txBody>
          </p:sp>
          <p:sp>
            <p:nvSpPr>
              <p:cNvPr id="115" name="Freeform 420"/>
              <p:cNvSpPr>
                <a:spLocks/>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6" name="Freeform 421"/>
              <p:cNvSpPr>
                <a:spLocks/>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7"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p:spPr>
            <p:txBody>
              <a:bodyPr/>
              <a:lstStyle/>
              <a:p>
                <a:pPr>
                  <a:defRPr/>
                </a:pPr>
                <a:endParaRPr lang="zh-CN" altLang="en-US" sz="1799">
                  <a:solidFill>
                    <a:srgbClr val="000000"/>
                  </a:solidFill>
                </a:endParaRPr>
              </a:p>
            </p:txBody>
          </p:sp>
          <p:sp>
            <p:nvSpPr>
              <p:cNvPr id="118" name="Freeform 423"/>
              <p:cNvSpPr>
                <a:spLocks/>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p:spPr>
            <p:txBody>
              <a:bodyPr/>
              <a:lstStyle/>
              <a:p>
                <a:pPr>
                  <a:defRPr/>
                </a:pPr>
                <a:endParaRPr lang="zh-CN" altLang="en-US" sz="1799">
                  <a:solidFill>
                    <a:srgbClr val="000000"/>
                  </a:solidFill>
                </a:endParaRPr>
              </a:p>
            </p:txBody>
          </p:sp>
          <p:sp>
            <p:nvSpPr>
              <p:cNvPr id="119" name="Freeform 424"/>
              <p:cNvSpPr>
                <a:spLocks/>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p:spPr>
            <p:txBody>
              <a:bodyPr/>
              <a:lstStyle/>
              <a:p>
                <a:pPr>
                  <a:defRPr/>
                </a:pPr>
                <a:endParaRPr lang="zh-CN" altLang="en-US" sz="1799">
                  <a:solidFill>
                    <a:srgbClr val="000000"/>
                  </a:solidFill>
                </a:endParaRPr>
              </a:p>
            </p:txBody>
          </p:sp>
          <p:sp>
            <p:nvSpPr>
              <p:cNvPr id="120" name="Freeform 425"/>
              <p:cNvSpPr>
                <a:spLocks/>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p:spPr>
            <p:txBody>
              <a:bodyPr/>
              <a:lstStyle/>
              <a:p>
                <a:pPr>
                  <a:defRPr/>
                </a:pPr>
                <a:endParaRPr lang="zh-CN" altLang="en-US" sz="1799">
                  <a:solidFill>
                    <a:srgbClr val="000000"/>
                  </a:solidFill>
                </a:endParaRPr>
              </a:p>
            </p:txBody>
          </p:sp>
          <p:sp>
            <p:nvSpPr>
              <p:cNvPr id="121" name="Freeform 426"/>
              <p:cNvSpPr>
                <a:spLocks/>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p:spPr>
            <p:txBody>
              <a:bodyPr/>
              <a:lstStyle/>
              <a:p>
                <a:pPr>
                  <a:defRPr/>
                </a:pPr>
                <a:endParaRPr lang="zh-CN" altLang="en-US" sz="1799">
                  <a:solidFill>
                    <a:srgbClr val="000000"/>
                  </a:solidFill>
                </a:endParaRPr>
              </a:p>
            </p:txBody>
          </p:sp>
          <p:sp>
            <p:nvSpPr>
              <p:cNvPr id="122" name="Freeform 427"/>
              <p:cNvSpPr>
                <a:spLocks/>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p:spPr>
            <p:txBody>
              <a:bodyPr/>
              <a:lstStyle/>
              <a:p>
                <a:pPr>
                  <a:defRPr/>
                </a:pPr>
                <a:endParaRPr lang="zh-CN" altLang="en-US" sz="1799">
                  <a:solidFill>
                    <a:srgbClr val="000000"/>
                  </a:solidFill>
                </a:endParaRPr>
              </a:p>
            </p:txBody>
          </p:sp>
          <p:sp>
            <p:nvSpPr>
              <p:cNvPr id="123" name="Freeform 428"/>
              <p:cNvSpPr>
                <a:spLocks/>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124" name="Freeform 429"/>
              <p:cNvSpPr>
                <a:spLocks/>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p:spPr>
            <p:txBody>
              <a:bodyPr/>
              <a:lstStyle/>
              <a:p>
                <a:pPr>
                  <a:defRPr/>
                </a:pPr>
                <a:endParaRPr lang="zh-CN" altLang="en-US" sz="1799">
                  <a:solidFill>
                    <a:srgbClr val="000000"/>
                  </a:solidFill>
                </a:endParaRPr>
              </a:p>
            </p:txBody>
          </p:sp>
          <p:sp>
            <p:nvSpPr>
              <p:cNvPr id="125"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p:spPr>
            <p:txBody>
              <a:bodyPr/>
              <a:lstStyle/>
              <a:p>
                <a:pPr>
                  <a:defRPr/>
                </a:pPr>
                <a:endParaRPr lang="zh-CN" altLang="en-US" sz="1799">
                  <a:solidFill>
                    <a:srgbClr val="000000"/>
                  </a:solidFill>
                </a:endParaRPr>
              </a:p>
            </p:txBody>
          </p:sp>
          <p:sp>
            <p:nvSpPr>
              <p:cNvPr id="126"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p:spPr>
            <p:txBody>
              <a:bodyPr/>
              <a:lstStyle/>
              <a:p>
                <a:pPr>
                  <a:defRPr/>
                </a:pPr>
                <a:endParaRPr lang="zh-CN" altLang="en-US" sz="1799">
                  <a:solidFill>
                    <a:srgbClr val="000000"/>
                  </a:solidFill>
                </a:endParaRPr>
              </a:p>
            </p:txBody>
          </p:sp>
          <p:sp>
            <p:nvSpPr>
              <p:cNvPr id="127"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p:spPr>
            <p:txBody>
              <a:bodyPr/>
              <a:lstStyle/>
              <a:p>
                <a:pPr>
                  <a:defRPr/>
                </a:pPr>
                <a:endParaRPr lang="zh-CN" altLang="en-US" sz="1799">
                  <a:solidFill>
                    <a:srgbClr val="000000"/>
                  </a:solidFill>
                </a:endParaRPr>
              </a:p>
            </p:txBody>
          </p:sp>
          <p:sp>
            <p:nvSpPr>
              <p:cNvPr id="128"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p:spPr>
            <p:txBody>
              <a:bodyPr/>
              <a:lstStyle/>
              <a:p>
                <a:pPr>
                  <a:defRPr/>
                </a:pPr>
                <a:endParaRPr lang="zh-CN" altLang="en-US" sz="1799">
                  <a:solidFill>
                    <a:srgbClr val="000000"/>
                  </a:solidFill>
                </a:endParaRPr>
              </a:p>
            </p:txBody>
          </p:sp>
          <p:sp>
            <p:nvSpPr>
              <p:cNvPr id="129" name="Freeform 434"/>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0" name="Freeform 435"/>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1"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p:spPr>
            <p:txBody>
              <a:bodyPr/>
              <a:lstStyle/>
              <a:p>
                <a:pPr>
                  <a:defRPr/>
                </a:pPr>
                <a:endParaRPr lang="zh-CN" altLang="en-US" sz="1799">
                  <a:solidFill>
                    <a:srgbClr val="000000"/>
                  </a:solidFill>
                </a:endParaRPr>
              </a:p>
            </p:txBody>
          </p:sp>
          <p:sp>
            <p:nvSpPr>
              <p:cNvPr id="132" name="Freeform 437"/>
              <p:cNvSpPr>
                <a:spLocks/>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p:spPr>
            <p:txBody>
              <a:bodyPr/>
              <a:lstStyle/>
              <a:p>
                <a:pPr>
                  <a:defRPr/>
                </a:pPr>
                <a:endParaRPr lang="zh-CN" altLang="en-US" sz="1799">
                  <a:solidFill>
                    <a:srgbClr val="000000"/>
                  </a:solidFill>
                </a:endParaRPr>
              </a:p>
            </p:txBody>
          </p:sp>
          <p:sp>
            <p:nvSpPr>
              <p:cNvPr id="133" name="Freeform 438"/>
              <p:cNvSpPr>
                <a:spLocks/>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p:spPr>
            <p:txBody>
              <a:bodyPr/>
              <a:lstStyle/>
              <a:p>
                <a:pPr>
                  <a:defRPr/>
                </a:pPr>
                <a:endParaRPr lang="zh-CN" altLang="en-US" sz="1799">
                  <a:solidFill>
                    <a:srgbClr val="000000"/>
                  </a:solidFill>
                </a:endParaRPr>
              </a:p>
            </p:txBody>
          </p:sp>
          <p:sp>
            <p:nvSpPr>
              <p:cNvPr id="134" name="Freeform 439"/>
              <p:cNvSpPr>
                <a:spLocks/>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p:spPr>
            <p:txBody>
              <a:bodyPr/>
              <a:lstStyle/>
              <a:p>
                <a:pPr>
                  <a:defRPr/>
                </a:pPr>
                <a:endParaRPr lang="zh-CN" altLang="en-US" sz="1799">
                  <a:solidFill>
                    <a:srgbClr val="000000"/>
                  </a:solidFill>
                </a:endParaRPr>
              </a:p>
            </p:txBody>
          </p:sp>
          <p:sp>
            <p:nvSpPr>
              <p:cNvPr id="135"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p:spPr>
            <p:txBody>
              <a:bodyPr/>
              <a:lstStyle/>
              <a:p>
                <a:pPr>
                  <a:defRPr/>
                </a:pPr>
                <a:endParaRPr lang="zh-CN" altLang="en-US" sz="1799">
                  <a:solidFill>
                    <a:srgbClr val="000000"/>
                  </a:solidFill>
                </a:endParaRPr>
              </a:p>
            </p:txBody>
          </p:sp>
          <p:sp>
            <p:nvSpPr>
              <p:cNvPr id="136" name="Freeform 441"/>
              <p:cNvSpPr>
                <a:spLocks/>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p:spPr>
            <p:txBody>
              <a:bodyPr/>
              <a:lstStyle/>
              <a:p>
                <a:pPr>
                  <a:defRPr/>
                </a:pPr>
                <a:endParaRPr lang="zh-CN" altLang="en-US" sz="1799">
                  <a:solidFill>
                    <a:srgbClr val="000000"/>
                  </a:solidFill>
                </a:endParaRPr>
              </a:p>
            </p:txBody>
          </p:sp>
          <p:sp>
            <p:nvSpPr>
              <p:cNvPr id="137"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p:spPr>
            <p:txBody>
              <a:bodyPr/>
              <a:lstStyle/>
              <a:p>
                <a:pPr>
                  <a:defRPr/>
                </a:pPr>
                <a:endParaRPr lang="zh-CN" altLang="en-US" sz="1799">
                  <a:solidFill>
                    <a:srgbClr val="000000"/>
                  </a:solidFill>
                </a:endParaRPr>
              </a:p>
            </p:txBody>
          </p:sp>
          <p:sp>
            <p:nvSpPr>
              <p:cNvPr id="138" name="Freeform 443"/>
              <p:cNvSpPr>
                <a:spLocks/>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p:spPr>
            <p:txBody>
              <a:bodyPr/>
              <a:lstStyle/>
              <a:p>
                <a:pPr>
                  <a:defRPr/>
                </a:pPr>
                <a:endParaRPr lang="zh-CN" altLang="en-US" sz="1799">
                  <a:solidFill>
                    <a:srgbClr val="000000"/>
                  </a:solidFill>
                </a:endParaRPr>
              </a:p>
            </p:txBody>
          </p:sp>
          <p:sp>
            <p:nvSpPr>
              <p:cNvPr id="139"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p:spPr>
            <p:txBody>
              <a:bodyPr/>
              <a:lstStyle/>
              <a:p>
                <a:pPr>
                  <a:defRPr/>
                </a:pPr>
                <a:endParaRPr lang="zh-CN" altLang="en-US" sz="1799">
                  <a:solidFill>
                    <a:srgbClr val="000000"/>
                  </a:solidFill>
                </a:endParaRPr>
              </a:p>
            </p:txBody>
          </p:sp>
          <p:sp>
            <p:nvSpPr>
              <p:cNvPr id="140"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p:spPr>
            <p:txBody>
              <a:bodyPr/>
              <a:lstStyle/>
              <a:p>
                <a:pPr>
                  <a:defRPr/>
                </a:pPr>
                <a:endParaRPr lang="zh-CN" altLang="en-US" sz="1799">
                  <a:solidFill>
                    <a:srgbClr val="000000"/>
                  </a:solidFill>
                </a:endParaRPr>
              </a:p>
            </p:txBody>
          </p:sp>
          <p:sp>
            <p:nvSpPr>
              <p:cNvPr id="141"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p:spPr>
            <p:txBody>
              <a:bodyPr/>
              <a:lstStyle/>
              <a:p>
                <a:pPr>
                  <a:defRPr/>
                </a:pPr>
                <a:endParaRPr lang="zh-CN" altLang="en-US" sz="1799">
                  <a:solidFill>
                    <a:srgbClr val="000000"/>
                  </a:solidFill>
                </a:endParaRPr>
              </a:p>
            </p:txBody>
          </p:sp>
          <p:sp>
            <p:nvSpPr>
              <p:cNvPr id="142"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p:spPr>
            <p:txBody>
              <a:bodyPr/>
              <a:lstStyle/>
              <a:p>
                <a:pPr>
                  <a:defRPr/>
                </a:pPr>
                <a:endParaRPr lang="zh-CN" altLang="en-US" sz="1799">
                  <a:solidFill>
                    <a:srgbClr val="000000"/>
                  </a:solidFill>
                </a:endParaRPr>
              </a:p>
            </p:txBody>
          </p:sp>
          <p:sp>
            <p:nvSpPr>
              <p:cNvPr id="143"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p:spPr>
            <p:txBody>
              <a:bodyPr/>
              <a:lstStyle/>
              <a:p>
                <a:pPr>
                  <a:defRPr/>
                </a:pPr>
                <a:endParaRPr lang="zh-CN" altLang="en-US" sz="1799">
                  <a:solidFill>
                    <a:srgbClr val="000000"/>
                  </a:solidFill>
                </a:endParaRPr>
              </a:p>
            </p:txBody>
          </p:sp>
          <p:sp>
            <p:nvSpPr>
              <p:cNvPr id="144"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p:spPr>
            <p:txBody>
              <a:bodyPr/>
              <a:lstStyle/>
              <a:p>
                <a:pPr>
                  <a:defRPr/>
                </a:pPr>
                <a:endParaRPr lang="zh-CN" altLang="en-US" sz="1799">
                  <a:solidFill>
                    <a:srgbClr val="000000"/>
                  </a:solidFill>
                </a:endParaRPr>
              </a:p>
            </p:txBody>
          </p:sp>
          <p:sp>
            <p:nvSpPr>
              <p:cNvPr id="145"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p:spPr>
            <p:txBody>
              <a:bodyPr/>
              <a:lstStyle/>
              <a:p>
                <a:pPr>
                  <a:defRPr/>
                </a:pPr>
                <a:endParaRPr lang="zh-CN" altLang="en-US" sz="1799">
                  <a:solidFill>
                    <a:srgbClr val="000000"/>
                  </a:solidFill>
                </a:endParaRPr>
              </a:p>
            </p:txBody>
          </p:sp>
          <p:sp>
            <p:nvSpPr>
              <p:cNvPr id="146"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p:spPr>
            <p:txBody>
              <a:bodyPr/>
              <a:lstStyle/>
              <a:p>
                <a:pPr>
                  <a:defRPr/>
                </a:pPr>
                <a:endParaRPr lang="zh-CN" altLang="en-US" sz="1799">
                  <a:solidFill>
                    <a:srgbClr val="000000"/>
                  </a:solidFill>
                </a:endParaRPr>
              </a:p>
            </p:txBody>
          </p:sp>
          <p:sp>
            <p:nvSpPr>
              <p:cNvPr id="147"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p:spPr>
            <p:txBody>
              <a:bodyPr/>
              <a:lstStyle/>
              <a:p>
                <a:pPr>
                  <a:defRPr/>
                </a:pPr>
                <a:endParaRPr lang="zh-CN" altLang="en-US" sz="1799">
                  <a:solidFill>
                    <a:srgbClr val="000000"/>
                  </a:solidFill>
                </a:endParaRPr>
              </a:p>
            </p:txBody>
          </p:sp>
          <p:sp>
            <p:nvSpPr>
              <p:cNvPr id="148"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p:spPr>
            <p:txBody>
              <a:bodyPr/>
              <a:lstStyle/>
              <a:p>
                <a:pPr>
                  <a:defRPr/>
                </a:pPr>
                <a:endParaRPr lang="zh-CN" altLang="en-US" sz="1799">
                  <a:solidFill>
                    <a:srgbClr val="000000"/>
                  </a:solidFill>
                </a:endParaRPr>
              </a:p>
            </p:txBody>
          </p:sp>
          <p:sp>
            <p:nvSpPr>
              <p:cNvPr id="149" name="Freeform 454"/>
              <p:cNvSpPr>
                <a:spLocks/>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p:spPr>
            <p:txBody>
              <a:bodyPr/>
              <a:lstStyle/>
              <a:p>
                <a:pPr>
                  <a:defRPr/>
                </a:pPr>
                <a:endParaRPr lang="zh-CN" altLang="en-US" sz="1799">
                  <a:solidFill>
                    <a:srgbClr val="000000"/>
                  </a:solidFill>
                </a:endParaRPr>
              </a:p>
            </p:txBody>
          </p:sp>
          <p:sp>
            <p:nvSpPr>
              <p:cNvPr id="150"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p:spPr>
            <p:txBody>
              <a:bodyPr/>
              <a:lstStyle/>
              <a:p>
                <a:pPr>
                  <a:defRPr/>
                </a:pPr>
                <a:endParaRPr lang="zh-CN" altLang="en-US" sz="1799">
                  <a:solidFill>
                    <a:srgbClr val="000000"/>
                  </a:solidFill>
                </a:endParaRPr>
              </a:p>
            </p:txBody>
          </p:sp>
          <p:sp>
            <p:nvSpPr>
              <p:cNvPr id="151" name="Freeform 456"/>
              <p:cNvSpPr>
                <a:spLocks/>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p:spPr>
            <p:txBody>
              <a:bodyPr/>
              <a:lstStyle/>
              <a:p>
                <a:pPr>
                  <a:defRPr/>
                </a:pPr>
                <a:endParaRPr lang="zh-CN" altLang="en-US" sz="1799">
                  <a:solidFill>
                    <a:srgbClr val="000000"/>
                  </a:solidFill>
                </a:endParaRPr>
              </a:p>
            </p:txBody>
          </p:sp>
          <p:sp>
            <p:nvSpPr>
              <p:cNvPr id="152" name="Freeform 457"/>
              <p:cNvSpPr>
                <a:spLocks/>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p:spPr>
            <p:txBody>
              <a:bodyPr/>
              <a:lstStyle/>
              <a:p>
                <a:pPr>
                  <a:defRPr/>
                </a:pPr>
                <a:endParaRPr lang="zh-CN" altLang="en-US" sz="1799">
                  <a:solidFill>
                    <a:srgbClr val="000000"/>
                  </a:solidFill>
                </a:endParaRPr>
              </a:p>
            </p:txBody>
          </p:sp>
          <p:sp>
            <p:nvSpPr>
              <p:cNvPr id="153"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p:spPr>
            <p:txBody>
              <a:bodyPr/>
              <a:lstStyle/>
              <a:p>
                <a:pPr>
                  <a:defRPr/>
                </a:pPr>
                <a:endParaRPr lang="zh-CN" altLang="en-US" sz="1799">
                  <a:solidFill>
                    <a:srgbClr val="000000"/>
                  </a:solidFill>
                </a:endParaRPr>
              </a:p>
            </p:txBody>
          </p:sp>
          <p:sp>
            <p:nvSpPr>
              <p:cNvPr id="154"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p:spPr>
            <p:txBody>
              <a:bodyPr/>
              <a:lstStyle/>
              <a:p>
                <a:pPr>
                  <a:defRPr/>
                </a:pPr>
                <a:endParaRPr lang="zh-CN" altLang="en-US" sz="1799">
                  <a:solidFill>
                    <a:srgbClr val="000000"/>
                  </a:solidFill>
                </a:endParaRPr>
              </a:p>
            </p:txBody>
          </p:sp>
          <p:sp>
            <p:nvSpPr>
              <p:cNvPr id="155"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p:spPr>
            <p:txBody>
              <a:bodyPr/>
              <a:lstStyle/>
              <a:p>
                <a:pPr>
                  <a:defRPr/>
                </a:pPr>
                <a:endParaRPr lang="zh-CN" altLang="en-US" sz="1799">
                  <a:solidFill>
                    <a:srgbClr val="000000"/>
                  </a:solidFill>
                </a:endParaRPr>
              </a:p>
            </p:txBody>
          </p:sp>
          <p:sp>
            <p:nvSpPr>
              <p:cNvPr id="156"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p:spPr>
            <p:txBody>
              <a:bodyPr/>
              <a:lstStyle/>
              <a:p>
                <a:pPr>
                  <a:defRPr/>
                </a:pPr>
                <a:endParaRPr lang="zh-CN" altLang="en-US" sz="1799">
                  <a:solidFill>
                    <a:srgbClr val="000000"/>
                  </a:solidFill>
                </a:endParaRPr>
              </a:p>
            </p:txBody>
          </p:sp>
          <p:sp>
            <p:nvSpPr>
              <p:cNvPr id="157"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p:spPr>
            <p:txBody>
              <a:bodyPr/>
              <a:lstStyle/>
              <a:p>
                <a:pPr>
                  <a:defRPr/>
                </a:pPr>
                <a:endParaRPr lang="zh-CN" altLang="en-US" sz="1799">
                  <a:solidFill>
                    <a:srgbClr val="000000"/>
                  </a:solidFill>
                </a:endParaRPr>
              </a:p>
            </p:txBody>
          </p:sp>
          <p:sp>
            <p:nvSpPr>
              <p:cNvPr id="158"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p:spPr>
            <p:txBody>
              <a:bodyPr/>
              <a:lstStyle/>
              <a:p>
                <a:pPr>
                  <a:defRPr/>
                </a:pPr>
                <a:endParaRPr lang="zh-CN" altLang="en-US" sz="1799">
                  <a:solidFill>
                    <a:srgbClr val="000000"/>
                  </a:solidFill>
                </a:endParaRPr>
              </a:p>
            </p:txBody>
          </p:sp>
          <p:sp>
            <p:nvSpPr>
              <p:cNvPr id="159"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p:spPr>
            <p:txBody>
              <a:bodyPr/>
              <a:lstStyle/>
              <a:p>
                <a:pPr>
                  <a:defRPr/>
                </a:pPr>
                <a:endParaRPr lang="zh-CN" altLang="en-US" sz="1799">
                  <a:solidFill>
                    <a:srgbClr val="000000"/>
                  </a:solidFill>
                </a:endParaRPr>
              </a:p>
            </p:txBody>
          </p:sp>
          <p:sp>
            <p:nvSpPr>
              <p:cNvPr id="160" name="Freeform 465"/>
              <p:cNvSpPr>
                <a:spLocks/>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p:spPr>
            <p:txBody>
              <a:bodyPr/>
              <a:lstStyle/>
              <a:p>
                <a:pPr>
                  <a:defRPr/>
                </a:pPr>
                <a:endParaRPr lang="zh-CN" altLang="en-US" sz="1799">
                  <a:solidFill>
                    <a:srgbClr val="000000"/>
                  </a:solidFill>
                </a:endParaRPr>
              </a:p>
            </p:txBody>
          </p:sp>
          <p:sp>
            <p:nvSpPr>
              <p:cNvPr id="161"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p:spPr>
            <p:txBody>
              <a:bodyPr/>
              <a:lstStyle/>
              <a:p>
                <a:pPr>
                  <a:defRPr/>
                </a:pPr>
                <a:endParaRPr lang="zh-CN" altLang="en-US" sz="1799">
                  <a:solidFill>
                    <a:srgbClr val="000000"/>
                  </a:solidFill>
                </a:endParaRPr>
              </a:p>
            </p:txBody>
          </p:sp>
          <p:sp>
            <p:nvSpPr>
              <p:cNvPr id="162"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p:spPr>
            <p:txBody>
              <a:bodyPr/>
              <a:lstStyle/>
              <a:p>
                <a:pPr>
                  <a:defRPr/>
                </a:pPr>
                <a:endParaRPr lang="zh-CN" altLang="en-US" sz="1799">
                  <a:solidFill>
                    <a:srgbClr val="000000"/>
                  </a:solidFill>
                </a:endParaRPr>
              </a:p>
            </p:txBody>
          </p:sp>
          <p:sp>
            <p:nvSpPr>
              <p:cNvPr id="163"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p:spPr>
            <p:txBody>
              <a:bodyPr/>
              <a:lstStyle/>
              <a:p>
                <a:pPr>
                  <a:defRPr/>
                </a:pPr>
                <a:endParaRPr lang="zh-CN" altLang="en-US" sz="1799">
                  <a:solidFill>
                    <a:srgbClr val="000000"/>
                  </a:solidFill>
                </a:endParaRPr>
              </a:p>
            </p:txBody>
          </p:sp>
          <p:sp>
            <p:nvSpPr>
              <p:cNvPr id="164"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p:spPr>
            <p:txBody>
              <a:bodyPr/>
              <a:lstStyle/>
              <a:p>
                <a:pPr>
                  <a:defRPr/>
                </a:pPr>
                <a:endParaRPr lang="zh-CN" altLang="en-US" sz="1799">
                  <a:solidFill>
                    <a:srgbClr val="000000"/>
                  </a:solidFill>
                </a:endParaRPr>
              </a:p>
            </p:txBody>
          </p:sp>
          <p:sp>
            <p:nvSpPr>
              <p:cNvPr id="165" name="Freeform 470"/>
              <p:cNvSpPr>
                <a:spLocks/>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p:spPr>
            <p:txBody>
              <a:bodyPr/>
              <a:lstStyle/>
              <a:p>
                <a:pPr>
                  <a:defRPr/>
                </a:pPr>
                <a:endParaRPr lang="zh-CN" altLang="en-US" sz="1799">
                  <a:solidFill>
                    <a:srgbClr val="000000"/>
                  </a:solidFill>
                </a:endParaRPr>
              </a:p>
            </p:txBody>
          </p:sp>
          <p:sp>
            <p:nvSpPr>
              <p:cNvPr id="166" name="Freeform 471"/>
              <p:cNvSpPr>
                <a:spLocks/>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p:spPr>
            <p:txBody>
              <a:bodyPr/>
              <a:lstStyle/>
              <a:p>
                <a:pPr>
                  <a:defRPr/>
                </a:pPr>
                <a:endParaRPr lang="zh-CN" altLang="en-US" sz="1799">
                  <a:solidFill>
                    <a:srgbClr val="000000"/>
                  </a:solidFill>
                </a:endParaRPr>
              </a:p>
            </p:txBody>
          </p:sp>
          <p:sp>
            <p:nvSpPr>
              <p:cNvPr id="167"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p:spPr>
            <p:txBody>
              <a:bodyPr/>
              <a:lstStyle/>
              <a:p>
                <a:pPr>
                  <a:defRPr/>
                </a:pPr>
                <a:endParaRPr lang="zh-CN" altLang="en-US" sz="1799">
                  <a:solidFill>
                    <a:srgbClr val="000000"/>
                  </a:solidFill>
                </a:endParaRPr>
              </a:p>
            </p:txBody>
          </p:sp>
          <p:sp>
            <p:nvSpPr>
              <p:cNvPr id="168" name="Freeform 473"/>
              <p:cNvSpPr>
                <a:spLocks/>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p:spPr>
            <p:txBody>
              <a:bodyPr/>
              <a:lstStyle/>
              <a:p>
                <a:pPr>
                  <a:defRPr/>
                </a:pPr>
                <a:endParaRPr lang="zh-CN" altLang="en-US" sz="1799">
                  <a:solidFill>
                    <a:srgbClr val="000000"/>
                  </a:solidFill>
                </a:endParaRPr>
              </a:p>
            </p:txBody>
          </p:sp>
          <p:sp>
            <p:nvSpPr>
              <p:cNvPr id="169"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p:spPr>
            <p:txBody>
              <a:bodyPr/>
              <a:lstStyle/>
              <a:p>
                <a:pPr>
                  <a:defRPr/>
                </a:pPr>
                <a:endParaRPr lang="zh-CN" altLang="en-US" sz="1799">
                  <a:solidFill>
                    <a:srgbClr val="000000"/>
                  </a:solidFill>
                </a:endParaRPr>
              </a:p>
            </p:txBody>
          </p:sp>
          <p:sp>
            <p:nvSpPr>
              <p:cNvPr id="170" name="Freeform 475"/>
              <p:cNvSpPr>
                <a:spLocks/>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p:spPr>
            <p:txBody>
              <a:bodyPr/>
              <a:lstStyle/>
              <a:p>
                <a:pPr>
                  <a:defRPr/>
                </a:pPr>
                <a:endParaRPr lang="zh-CN" altLang="en-US" sz="1799">
                  <a:solidFill>
                    <a:srgbClr val="000000"/>
                  </a:solidFill>
                </a:endParaRPr>
              </a:p>
            </p:txBody>
          </p:sp>
          <p:sp>
            <p:nvSpPr>
              <p:cNvPr id="171"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p:spPr>
            <p:txBody>
              <a:bodyPr/>
              <a:lstStyle/>
              <a:p>
                <a:pPr>
                  <a:defRPr/>
                </a:pPr>
                <a:endParaRPr lang="zh-CN" altLang="en-US" sz="1799">
                  <a:solidFill>
                    <a:srgbClr val="000000"/>
                  </a:solidFill>
                </a:endParaRPr>
              </a:p>
            </p:txBody>
          </p:sp>
          <p:sp>
            <p:nvSpPr>
              <p:cNvPr id="172"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p:spPr>
            <p:txBody>
              <a:bodyPr/>
              <a:lstStyle/>
              <a:p>
                <a:pPr>
                  <a:defRPr/>
                </a:pPr>
                <a:endParaRPr lang="zh-CN" altLang="en-US" sz="1799">
                  <a:solidFill>
                    <a:srgbClr val="000000"/>
                  </a:solidFill>
                </a:endParaRPr>
              </a:p>
            </p:txBody>
          </p:sp>
          <p:sp>
            <p:nvSpPr>
              <p:cNvPr id="173"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p:spPr>
            <p:txBody>
              <a:bodyPr/>
              <a:lstStyle/>
              <a:p>
                <a:pPr>
                  <a:defRPr/>
                </a:pPr>
                <a:endParaRPr lang="zh-CN" altLang="en-US" sz="1799">
                  <a:solidFill>
                    <a:srgbClr val="000000"/>
                  </a:solidFill>
                </a:endParaRPr>
              </a:p>
            </p:txBody>
          </p:sp>
          <p:sp>
            <p:nvSpPr>
              <p:cNvPr id="174" name="Freeform 479"/>
              <p:cNvSpPr>
                <a:spLocks/>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p:spPr>
            <p:txBody>
              <a:bodyPr/>
              <a:lstStyle/>
              <a:p>
                <a:pPr>
                  <a:defRPr/>
                </a:pPr>
                <a:endParaRPr lang="zh-CN" altLang="en-US" sz="1799">
                  <a:solidFill>
                    <a:srgbClr val="000000"/>
                  </a:solidFill>
                </a:endParaRPr>
              </a:p>
            </p:txBody>
          </p:sp>
          <p:sp>
            <p:nvSpPr>
              <p:cNvPr id="175" name="Freeform 480"/>
              <p:cNvSpPr>
                <a:spLocks/>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p:spPr>
            <p:txBody>
              <a:bodyPr/>
              <a:lstStyle/>
              <a:p>
                <a:pPr>
                  <a:defRPr/>
                </a:pPr>
                <a:endParaRPr lang="zh-CN" altLang="en-US" sz="1799">
                  <a:solidFill>
                    <a:srgbClr val="000000"/>
                  </a:solidFill>
                </a:endParaRPr>
              </a:p>
            </p:txBody>
          </p:sp>
          <p:sp>
            <p:nvSpPr>
              <p:cNvPr id="176" name="Freeform 481"/>
              <p:cNvSpPr>
                <a:spLocks/>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p:spPr>
            <p:txBody>
              <a:bodyPr/>
              <a:lstStyle/>
              <a:p>
                <a:pPr>
                  <a:defRPr/>
                </a:pPr>
                <a:endParaRPr lang="zh-CN" altLang="en-US" sz="1799">
                  <a:solidFill>
                    <a:srgbClr val="000000"/>
                  </a:solidFill>
                </a:endParaRPr>
              </a:p>
            </p:txBody>
          </p:sp>
          <p:sp>
            <p:nvSpPr>
              <p:cNvPr id="177" name="Freeform 482"/>
              <p:cNvSpPr>
                <a:spLocks/>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p:spPr>
            <p:txBody>
              <a:bodyPr/>
              <a:lstStyle/>
              <a:p>
                <a:pPr>
                  <a:defRPr/>
                </a:pPr>
                <a:endParaRPr lang="zh-CN" altLang="en-US" sz="1799">
                  <a:solidFill>
                    <a:srgbClr val="000000"/>
                  </a:solidFill>
                </a:endParaRPr>
              </a:p>
            </p:txBody>
          </p:sp>
          <p:sp>
            <p:nvSpPr>
              <p:cNvPr id="178" name="Freeform 483"/>
              <p:cNvSpPr>
                <a:spLocks/>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p:spPr>
            <p:txBody>
              <a:bodyPr/>
              <a:lstStyle/>
              <a:p>
                <a:pPr>
                  <a:defRPr/>
                </a:pPr>
                <a:endParaRPr lang="zh-CN" altLang="en-US" sz="1799">
                  <a:solidFill>
                    <a:srgbClr val="000000"/>
                  </a:solidFill>
                </a:endParaRPr>
              </a:p>
            </p:txBody>
          </p:sp>
          <p:sp>
            <p:nvSpPr>
              <p:cNvPr id="179"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p:spPr>
            <p:txBody>
              <a:bodyPr/>
              <a:lstStyle/>
              <a:p>
                <a:pPr>
                  <a:defRPr/>
                </a:pPr>
                <a:endParaRPr lang="zh-CN" altLang="en-US" sz="1799">
                  <a:solidFill>
                    <a:srgbClr val="000000"/>
                  </a:solidFill>
                </a:endParaRPr>
              </a:p>
            </p:txBody>
          </p:sp>
          <p:sp>
            <p:nvSpPr>
              <p:cNvPr id="180" name="Freeform 485"/>
              <p:cNvSpPr>
                <a:spLocks/>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p:spPr>
            <p:txBody>
              <a:bodyPr/>
              <a:lstStyle/>
              <a:p>
                <a:pPr>
                  <a:defRPr/>
                </a:pPr>
                <a:endParaRPr lang="zh-CN" altLang="en-US" sz="1799">
                  <a:solidFill>
                    <a:srgbClr val="000000"/>
                  </a:solidFill>
                </a:endParaRPr>
              </a:p>
            </p:txBody>
          </p:sp>
          <p:sp>
            <p:nvSpPr>
              <p:cNvPr id="181" name="Freeform 486"/>
              <p:cNvSpPr>
                <a:spLocks/>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p:spPr>
            <p:txBody>
              <a:bodyPr/>
              <a:lstStyle/>
              <a:p>
                <a:pPr>
                  <a:defRPr/>
                </a:pPr>
                <a:endParaRPr lang="zh-CN" altLang="en-US" sz="1799">
                  <a:solidFill>
                    <a:srgbClr val="000000"/>
                  </a:solidFill>
                </a:endParaRPr>
              </a:p>
            </p:txBody>
          </p:sp>
          <p:sp>
            <p:nvSpPr>
              <p:cNvPr id="182" name="Freeform 487"/>
              <p:cNvSpPr>
                <a:spLocks/>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p:spPr>
            <p:txBody>
              <a:bodyPr/>
              <a:lstStyle/>
              <a:p>
                <a:pPr>
                  <a:defRPr/>
                </a:pPr>
                <a:endParaRPr lang="zh-CN" altLang="en-US" sz="1799">
                  <a:solidFill>
                    <a:srgbClr val="000000"/>
                  </a:solidFill>
                </a:endParaRPr>
              </a:p>
            </p:txBody>
          </p:sp>
          <p:sp>
            <p:nvSpPr>
              <p:cNvPr id="183"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p:spPr>
            <p:txBody>
              <a:bodyPr/>
              <a:lstStyle/>
              <a:p>
                <a:pPr>
                  <a:defRPr/>
                </a:pPr>
                <a:endParaRPr lang="zh-CN" altLang="en-US" sz="1799">
                  <a:solidFill>
                    <a:srgbClr val="000000"/>
                  </a:solidFill>
                </a:endParaRPr>
              </a:p>
            </p:txBody>
          </p:sp>
          <p:sp>
            <p:nvSpPr>
              <p:cNvPr id="184" name="Freeform 489"/>
              <p:cNvSpPr>
                <a:spLocks/>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p:spPr>
            <p:txBody>
              <a:bodyPr/>
              <a:lstStyle/>
              <a:p>
                <a:pPr>
                  <a:defRPr/>
                </a:pPr>
                <a:endParaRPr lang="zh-CN" altLang="en-US" sz="1799">
                  <a:solidFill>
                    <a:srgbClr val="000000"/>
                  </a:solidFill>
                </a:endParaRPr>
              </a:p>
            </p:txBody>
          </p:sp>
          <p:sp>
            <p:nvSpPr>
              <p:cNvPr id="185"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p:spPr>
            <p:txBody>
              <a:bodyPr/>
              <a:lstStyle/>
              <a:p>
                <a:pPr>
                  <a:defRPr/>
                </a:pPr>
                <a:endParaRPr lang="zh-CN" altLang="en-US" sz="1799">
                  <a:solidFill>
                    <a:srgbClr val="000000"/>
                  </a:solidFill>
                </a:endParaRPr>
              </a:p>
            </p:txBody>
          </p:sp>
          <p:sp>
            <p:nvSpPr>
              <p:cNvPr id="186"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p:spPr>
            <p:txBody>
              <a:bodyPr/>
              <a:lstStyle/>
              <a:p>
                <a:pPr>
                  <a:defRPr/>
                </a:pPr>
                <a:endParaRPr lang="zh-CN" altLang="en-US" sz="1799">
                  <a:solidFill>
                    <a:srgbClr val="000000"/>
                  </a:solidFill>
                </a:endParaRPr>
              </a:p>
            </p:txBody>
          </p:sp>
          <p:sp>
            <p:nvSpPr>
              <p:cNvPr id="187"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p:spPr>
            <p:txBody>
              <a:bodyPr/>
              <a:lstStyle/>
              <a:p>
                <a:pPr>
                  <a:defRPr/>
                </a:pPr>
                <a:endParaRPr lang="zh-CN" altLang="en-US" sz="1799">
                  <a:solidFill>
                    <a:srgbClr val="000000"/>
                  </a:solidFill>
                </a:endParaRPr>
              </a:p>
            </p:txBody>
          </p:sp>
          <p:sp>
            <p:nvSpPr>
              <p:cNvPr id="188"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p:spPr>
            <p:txBody>
              <a:bodyPr/>
              <a:lstStyle/>
              <a:p>
                <a:pPr>
                  <a:defRPr/>
                </a:pPr>
                <a:endParaRPr lang="zh-CN" altLang="en-US" sz="1799">
                  <a:solidFill>
                    <a:srgbClr val="000000"/>
                  </a:solidFill>
                </a:endParaRPr>
              </a:p>
            </p:txBody>
          </p:sp>
          <p:sp>
            <p:nvSpPr>
              <p:cNvPr id="189"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p:spPr>
            <p:txBody>
              <a:bodyPr/>
              <a:lstStyle/>
              <a:p>
                <a:pPr>
                  <a:defRPr/>
                </a:pPr>
                <a:endParaRPr lang="zh-CN" altLang="en-US" sz="1799">
                  <a:solidFill>
                    <a:srgbClr val="000000"/>
                  </a:solidFill>
                </a:endParaRPr>
              </a:p>
            </p:txBody>
          </p:sp>
          <p:sp>
            <p:nvSpPr>
              <p:cNvPr id="190"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p:spPr>
            <p:txBody>
              <a:bodyPr/>
              <a:lstStyle/>
              <a:p>
                <a:pPr>
                  <a:defRPr/>
                </a:pPr>
                <a:endParaRPr lang="zh-CN" altLang="en-US" sz="1799">
                  <a:solidFill>
                    <a:srgbClr val="000000"/>
                  </a:solidFill>
                </a:endParaRPr>
              </a:p>
            </p:txBody>
          </p:sp>
          <p:sp>
            <p:nvSpPr>
              <p:cNvPr id="191"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p:spPr>
            <p:txBody>
              <a:bodyPr/>
              <a:lstStyle/>
              <a:p>
                <a:pPr>
                  <a:defRPr/>
                </a:pPr>
                <a:endParaRPr lang="zh-CN" altLang="en-US" sz="1799">
                  <a:solidFill>
                    <a:srgbClr val="000000"/>
                  </a:solidFill>
                </a:endParaRPr>
              </a:p>
            </p:txBody>
          </p:sp>
          <p:sp>
            <p:nvSpPr>
              <p:cNvPr id="192"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p:spPr>
            <p:txBody>
              <a:bodyPr/>
              <a:lstStyle/>
              <a:p>
                <a:pPr>
                  <a:defRPr/>
                </a:pPr>
                <a:endParaRPr lang="zh-CN" altLang="en-US" sz="1799">
                  <a:solidFill>
                    <a:srgbClr val="000000"/>
                  </a:solidFill>
                </a:endParaRPr>
              </a:p>
            </p:txBody>
          </p:sp>
          <p:sp>
            <p:nvSpPr>
              <p:cNvPr id="193"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p:spPr>
            <p:txBody>
              <a:bodyPr/>
              <a:lstStyle/>
              <a:p>
                <a:pPr>
                  <a:defRPr/>
                </a:pPr>
                <a:endParaRPr lang="zh-CN" altLang="en-US" sz="1799">
                  <a:solidFill>
                    <a:srgbClr val="000000"/>
                  </a:solidFill>
                </a:endParaRPr>
              </a:p>
            </p:txBody>
          </p:sp>
          <p:sp>
            <p:nvSpPr>
              <p:cNvPr id="194"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p:spPr>
            <p:txBody>
              <a:bodyPr/>
              <a:lstStyle/>
              <a:p>
                <a:pPr>
                  <a:defRPr/>
                </a:pPr>
                <a:endParaRPr lang="zh-CN" altLang="en-US" sz="1799">
                  <a:solidFill>
                    <a:srgbClr val="000000"/>
                  </a:solidFill>
                </a:endParaRPr>
              </a:p>
            </p:txBody>
          </p:sp>
          <p:sp>
            <p:nvSpPr>
              <p:cNvPr id="195"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p:spPr>
            <p:txBody>
              <a:bodyPr/>
              <a:lstStyle/>
              <a:p>
                <a:pPr>
                  <a:defRPr/>
                </a:pPr>
                <a:endParaRPr lang="zh-CN" altLang="en-US" sz="1799">
                  <a:solidFill>
                    <a:srgbClr val="000000"/>
                  </a:solidFill>
                </a:endParaRPr>
              </a:p>
            </p:txBody>
          </p:sp>
          <p:sp>
            <p:nvSpPr>
              <p:cNvPr id="196" name="Freeform 501"/>
              <p:cNvSpPr>
                <a:spLocks/>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p:spPr>
            <p:txBody>
              <a:bodyPr/>
              <a:lstStyle/>
              <a:p>
                <a:pPr>
                  <a:defRPr/>
                </a:pPr>
                <a:endParaRPr lang="zh-CN" altLang="en-US" sz="1799">
                  <a:solidFill>
                    <a:srgbClr val="000000"/>
                  </a:solidFill>
                </a:endParaRPr>
              </a:p>
            </p:txBody>
          </p:sp>
          <p:sp>
            <p:nvSpPr>
              <p:cNvPr id="197" name="Freeform 502"/>
              <p:cNvSpPr>
                <a:spLocks/>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p:spPr>
            <p:txBody>
              <a:bodyPr/>
              <a:lstStyle/>
              <a:p>
                <a:pPr>
                  <a:defRPr/>
                </a:pPr>
                <a:endParaRPr lang="zh-CN" altLang="en-US" sz="1799">
                  <a:solidFill>
                    <a:srgbClr val="000000"/>
                  </a:solidFill>
                </a:endParaRPr>
              </a:p>
            </p:txBody>
          </p:sp>
          <p:sp>
            <p:nvSpPr>
              <p:cNvPr id="198"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p:spPr>
            <p:txBody>
              <a:bodyPr/>
              <a:lstStyle/>
              <a:p>
                <a:pPr>
                  <a:defRPr/>
                </a:pPr>
                <a:endParaRPr lang="zh-CN" altLang="en-US" sz="1799">
                  <a:solidFill>
                    <a:srgbClr val="000000"/>
                  </a:solidFill>
                </a:endParaRPr>
              </a:p>
            </p:txBody>
          </p:sp>
          <p:sp>
            <p:nvSpPr>
              <p:cNvPr id="199"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p:spPr>
            <p:txBody>
              <a:bodyPr/>
              <a:lstStyle/>
              <a:p>
                <a:pPr>
                  <a:defRPr/>
                </a:pPr>
                <a:endParaRPr lang="zh-CN" altLang="en-US" sz="1799">
                  <a:solidFill>
                    <a:srgbClr val="000000"/>
                  </a:solidFill>
                </a:endParaRPr>
              </a:p>
            </p:txBody>
          </p:sp>
          <p:sp>
            <p:nvSpPr>
              <p:cNvPr id="200"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p:spPr>
            <p:txBody>
              <a:bodyPr/>
              <a:lstStyle/>
              <a:p>
                <a:pPr>
                  <a:defRPr/>
                </a:pPr>
                <a:endParaRPr lang="zh-CN" altLang="en-US" sz="1799">
                  <a:solidFill>
                    <a:srgbClr val="000000"/>
                  </a:solidFill>
                </a:endParaRPr>
              </a:p>
            </p:txBody>
          </p:sp>
          <p:sp>
            <p:nvSpPr>
              <p:cNvPr id="201" name="Freeform 506"/>
              <p:cNvSpPr>
                <a:spLocks/>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p:spPr>
            <p:txBody>
              <a:bodyPr/>
              <a:lstStyle/>
              <a:p>
                <a:pPr>
                  <a:defRPr/>
                </a:pPr>
                <a:endParaRPr lang="zh-CN" altLang="en-US" sz="1799">
                  <a:solidFill>
                    <a:srgbClr val="000000"/>
                  </a:solidFill>
                </a:endParaRPr>
              </a:p>
            </p:txBody>
          </p:sp>
          <p:sp>
            <p:nvSpPr>
              <p:cNvPr id="202"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p:spPr>
            <p:txBody>
              <a:bodyPr/>
              <a:lstStyle/>
              <a:p>
                <a:pPr>
                  <a:defRPr/>
                </a:pPr>
                <a:endParaRPr lang="zh-CN" altLang="en-US" sz="1799">
                  <a:solidFill>
                    <a:srgbClr val="000000"/>
                  </a:solidFill>
                </a:endParaRPr>
              </a:p>
            </p:txBody>
          </p:sp>
          <p:sp>
            <p:nvSpPr>
              <p:cNvPr id="203" name="Freeform 508"/>
              <p:cNvSpPr>
                <a:spLocks/>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p:spPr>
            <p:txBody>
              <a:bodyPr/>
              <a:lstStyle/>
              <a:p>
                <a:pPr>
                  <a:defRPr/>
                </a:pPr>
                <a:endParaRPr lang="zh-CN" altLang="en-US" sz="1799">
                  <a:solidFill>
                    <a:srgbClr val="000000"/>
                  </a:solidFill>
                </a:endParaRPr>
              </a:p>
            </p:txBody>
          </p:sp>
          <p:sp>
            <p:nvSpPr>
              <p:cNvPr id="204"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p:spPr>
            <p:txBody>
              <a:bodyPr/>
              <a:lstStyle/>
              <a:p>
                <a:pPr>
                  <a:defRPr/>
                </a:pPr>
                <a:endParaRPr lang="zh-CN" altLang="en-US" sz="1799">
                  <a:solidFill>
                    <a:srgbClr val="000000"/>
                  </a:solidFill>
                </a:endParaRPr>
              </a:p>
            </p:txBody>
          </p:sp>
          <p:sp>
            <p:nvSpPr>
              <p:cNvPr id="205"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p:spPr>
            <p:txBody>
              <a:bodyPr/>
              <a:lstStyle/>
              <a:p>
                <a:pPr>
                  <a:defRPr/>
                </a:pPr>
                <a:endParaRPr lang="zh-CN" altLang="en-US" sz="1799">
                  <a:solidFill>
                    <a:srgbClr val="000000"/>
                  </a:solidFill>
                </a:endParaRPr>
              </a:p>
            </p:txBody>
          </p:sp>
          <p:sp>
            <p:nvSpPr>
              <p:cNvPr id="206"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p:spPr>
            <p:txBody>
              <a:bodyPr/>
              <a:lstStyle/>
              <a:p>
                <a:pPr>
                  <a:defRPr/>
                </a:pPr>
                <a:endParaRPr lang="zh-CN" altLang="en-US" sz="1799">
                  <a:solidFill>
                    <a:srgbClr val="000000"/>
                  </a:solidFill>
                </a:endParaRPr>
              </a:p>
            </p:txBody>
          </p:sp>
          <p:sp>
            <p:nvSpPr>
              <p:cNvPr id="207" name="Freeform 512"/>
              <p:cNvSpPr>
                <a:spLocks/>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p:spPr>
            <p:txBody>
              <a:bodyPr/>
              <a:lstStyle/>
              <a:p>
                <a:pPr>
                  <a:defRPr/>
                </a:pPr>
                <a:endParaRPr lang="zh-CN" altLang="en-US" sz="1799">
                  <a:solidFill>
                    <a:srgbClr val="000000"/>
                  </a:solidFill>
                </a:endParaRPr>
              </a:p>
            </p:txBody>
          </p:sp>
          <p:sp>
            <p:nvSpPr>
              <p:cNvPr id="208" name="Freeform 513"/>
              <p:cNvSpPr>
                <a:spLocks/>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p:spPr>
            <p:txBody>
              <a:bodyPr/>
              <a:lstStyle/>
              <a:p>
                <a:pPr>
                  <a:defRPr/>
                </a:pPr>
                <a:endParaRPr lang="zh-CN" altLang="en-US" sz="1799">
                  <a:solidFill>
                    <a:srgbClr val="000000"/>
                  </a:solidFill>
                </a:endParaRPr>
              </a:p>
            </p:txBody>
          </p:sp>
          <p:sp>
            <p:nvSpPr>
              <p:cNvPr id="209" name="Freeform 514"/>
              <p:cNvSpPr>
                <a:spLocks/>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p:spPr>
            <p:txBody>
              <a:bodyPr/>
              <a:lstStyle/>
              <a:p>
                <a:pPr>
                  <a:defRPr/>
                </a:pPr>
                <a:endParaRPr lang="zh-CN" altLang="en-US" sz="1799">
                  <a:solidFill>
                    <a:srgbClr val="000000"/>
                  </a:solidFill>
                </a:endParaRPr>
              </a:p>
            </p:txBody>
          </p:sp>
          <p:sp>
            <p:nvSpPr>
              <p:cNvPr id="210"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p:spPr>
            <p:txBody>
              <a:bodyPr/>
              <a:lstStyle/>
              <a:p>
                <a:pPr>
                  <a:defRPr/>
                </a:pPr>
                <a:endParaRPr lang="zh-CN" altLang="en-US" sz="1799">
                  <a:solidFill>
                    <a:srgbClr val="000000"/>
                  </a:solidFill>
                </a:endParaRPr>
              </a:p>
            </p:txBody>
          </p:sp>
          <p:sp>
            <p:nvSpPr>
              <p:cNvPr id="211" name="Freeform 516"/>
              <p:cNvSpPr>
                <a:spLocks/>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p:spPr>
            <p:txBody>
              <a:bodyPr/>
              <a:lstStyle/>
              <a:p>
                <a:pPr>
                  <a:defRPr/>
                </a:pPr>
                <a:endParaRPr lang="zh-CN" altLang="en-US" sz="1799">
                  <a:solidFill>
                    <a:srgbClr val="000000"/>
                  </a:solidFill>
                </a:endParaRPr>
              </a:p>
            </p:txBody>
          </p:sp>
          <p:sp>
            <p:nvSpPr>
              <p:cNvPr id="212" name="Freeform 517"/>
              <p:cNvSpPr>
                <a:spLocks/>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p:spPr>
            <p:txBody>
              <a:bodyPr/>
              <a:lstStyle/>
              <a:p>
                <a:pPr>
                  <a:defRPr/>
                </a:pPr>
                <a:endParaRPr lang="zh-CN" altLang="en-US" sz="1799">
                  <a:solidFill>
                    <a:srgbClr val="000000"/>
                  </a:solidFill>
                </a:endParaRPr>
              </a:p>
            </p:txBody>
          </p:sp>
          <p:sp>
            <p:nvSpPr>
              <p:cNvPr id="213"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p:spPr>
            <p:txBody>
              <a:bodyPr/>
              <a:lstStyle/>
              <a:p>
                <a:pPr>
                  <a:defRPr/>
                </a:pPr>
                <a:endParaRPr lang="zh-CN" altLang="en-US" sz="1799">
                  <a:solidFill>
                    <a:srgbClr val="000000"/>
                  </a:solidFill>
                </a:endParaRPr>
              </a:p>
            </p:txBody>
          </p:sp>
          <p:sp>
            <p:nvSpPr>
              <p:cNvPr id="214" name="Freeform 519"/>
              <p:cNvSpPr>
                <a:spLocks/>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p:spPr>
            <p:txBody>
              <a:bodyPr/>
              <a:lstStyle/>
              <a:p>
                <a:pPr>
                  <a:defRPr/>
                </a:pPr>
                <a:endParaRPr lang="zh-CN" altLang="en-US" sz="1799">
                  <a:solidFill>
                    <a:srgbClr val="000000"/>
                  </a:solidFill>
                </a:endParaRPr>
              </a:p>
            </p:txBody>
          </p:sp>
          <p:sp>
            <p:nvSpPr>
              <p:cNvPr id="215" name="Freeform 520"/>
              <p:cNvSpPr>
                <a:spLocks/>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p:spPr>
            <p:txBody>
              <a:bodyPr/>
              <a:lstStyle/>
              <a:p>
                <a:pPr>
                  <a:defRPr/>
                </a:pPr>
                <a:endParaRPr lang="zh-CN" altLang="en-US" sz="1799">
                  <a:solidFill>
                    <a:srgbClr val="000000"/>
                  </a:solidFill>
                </a:endParaRPr>
              </a:p>
            </p:txBody>
          </p:sp>
          <p:sp>
            <p:nvSpPr>
              <p:cNvPr id="216" name="Freeform 521"/>
              <p:cNvSpPr>
                <a:spLocks/>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p:spPr>
            <p:txBody>
              <a:bodyPr/>
              <a:lstStyle/>
              <a:p>
                <a:pPr>
                  <a:defRPr/>
                </a:pPr>
                <a:endParaRPr lang="zh-CN" altLang="en-US" sz="1799">
                  <a:solidFill>
                    <a:srgbClr val="000000"/>
                  </a:solidFill>
                </a:endParaRPr>
              </a:p>
            </p:txBody>
          </p:sp>
          <p:sp>
            <p:nvSpPr>
              <p:cNvPr id="217" name="Freeform 522"/>
              <p:cNvSpPr>
                <a:spLocks/>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p:spPr>
            <p:txBody>
              <a:bodyPr/>
              <a:lstStyle/>
              <a:p>
                <a:pPr>
                  <a:defRPr/>
                </a:pPr>
                <a:endParaRPr lang="zh-CN" altLang="en-US" sz="1799">
                  <a:solidFill>
                    <a:srgbClr val="000000"/>
                  </a:solidFill>
                </a:endParaRPr>
              </a:p>
            </p:txBody>
          </p:sp>
          <p:sp>
            <p:nvSpPr>
              <p:cNvPr id="218" name="Freeform 523"/>
              <p:cNvSpPr>
                <a:spLocks/>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p:spPr>
            <p:txBody>
              <a:bodyPr/>
              <a:lstStyle/>
              <a:p>
                <a:pPr>
                  <a:defRPr/>
                </a:pPr>
                <a:endParaRPr lang="zh-CN" altLang="en-US" sz="1799">
                  <a:solidFill>
                    <a:srgbClr val="000000"/>
                  </a:solidFill>
                </a:endParaRPr>
              </a:p>
            </p:txBody>
          </p:sp>
          <p:sp>
            <p:nvSpPr>
              <p:cNvPr id="219"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p:spPr>
            <p:txBody>
              <a:bodyPr/>
              <a:lstStyle/>
              <a:p>
                <a:pPr>
                  <a:defRPr/>
                </a:pPr>
                <a:endParaRPr lang="zh-CN" altLang="en-US" sz="1799">
                  <a:solidFill>
                    <a:srgbClr val="000000"/>
                  </a:solidFill>
                </a:endParaRPr>
              </a:p>
            </p:txBody>
          </p:sp>
          <p:sp>
            <p:nvSpPr>
              <p:cNvPr id="220" name="Freeform 525"/>
              <p:cNvSpPr>
                <a:spLocks/>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p:spPr>
            <p:txBody>
              <a:bodyPr/>
              <a:lstStyle/>
              <a:p>
                <a:pPr>
                  <a:defRPr/>
                </a:pPr>
                <a:endParaRPr lang="zh-CN" altLang="en-US" sz="1799">
                  <a:solidFill>
                    <a:srgbClr val="000000"/>
                  </a:solidFill>
                </a:endParaRPr>
              </a:p>
            </p:txBody>
          </p:sp>
          <p:sp>
            <p:nvSpPr>
              <p:cNvPr id="221" name="Freeform 526"/>
              <p:cNvSpPr>
                <a:spLocks/>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p:spPr>
            <p:txBody>
              <a:bodyPr/>
              <a:lstStyle/>
              <a:p>
                <a:pPr>
                  <a:defRPr/>
                </a:pPr>
                <a:endParaRPr lang="zh-CN" altLang="en-US" sz="1799">
                  <a:solidFill>
                    <a:srgbClr val="000000"/>
                  </a:solidFill>
                </a:endParaRPr>
              </a:p>
            </p:txBody>
          </p:sp>
          <p:sp>
            <p:nvSpPr>
              <p:cNvPr id="222"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p:spPr>
            <p:txBody>
              <a:bodyPr/>
              <a:lstStyle/>
              <a:p>
                <a:pPr>
                  <a:defRPr/>
                </a:pPr>
                <a:endParaRPr lang="zh-CN" altLang="en-US" sz="1799">
                  <a:solidFill>
                    <a:srgbClr val="000000"/>
                  </a:solidFill>
                </a:endParaRPr>
              </a:p>
            </p:txBody>
          </p:sp>
          <p:sp>
            <p:nvSpPr>
              <p:cNvPr id="223"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p:spPr>
            <p:txBody>
              <a:bodyPr/>
              <a:lstStyle/>
              <a:p>
                <a:pPr>
                  <a:defRPr/>
                </a:pPr>
                <a:endParaRPr lang="zh-CN" altLang="en-US" sz="1799">
                  <a:solidFill>
                    <a:srgbClr val="000000"/>
                  </a:solidFill>
                </a:endParaRPr>
              </a:p>
            </p:txBody>
          </p:sp>
          <p:sp>
            <p:nvSpPr>
              <p:cNvPr id="224"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p:spPr>
            <p:txBody>
              <a:bodyPr/>
              <a:lstStyle/>
              <a:p>
                <a:pPr>
                  <a:defRPr/>
                </a:pPr>
                <a:endParaRPr lang="zh-CN" altLang="en-US" sz="1799">
                  <a:solidFill>
                    <a:srgbClr val="000000"/>
                  </a:solidFill>
                </a:endParaRPr>
              </a:p>
            </p:txBody>
          </p:sp>
          <p:sp>
            <p:nvSpPr>
              <p:cNvPr id="225"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p:spPr>
            <p:txBody>
              <a:bodyPr/>
              <a:lstStyle/>
              <a:p>
                <a:pPr>
                  <a:defRPr/>
                </a:pPr>
                <a:endParaRPr lang="zh-CN" altLang="en-US" sz="1799">
                  <a:solidFill>
                    <a:srgbClr val="000000"/>
                  </a:solidFill>
                </a:endParaRPr>
              </a:p>
            </p:txBody>
          </p:sp>
          <p:sp>
            <p:nvSpPr>
              <p:cNvPr id="226"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p:spPr>
            <p:txBody>
              <a:bodyPr/>
              <a:lstStyle/>
              <a:p>
                <a:pPr>
                  <a:defRPr/>
                </a:pPr>
                <a:endParaRPr lang="zh-CN" altLang="en-US" sz="1799">
                  <a:solidFill>
                    <a:srgbClr val="000000"/>
                  </a:solidFill>
                </a:endParaRPr>
              </a:p>
            </p:txBody>
          </p:sp>
          <p:sp>
            <p:nvSpPr>
              <p:cNvPr id="227"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p:spPr>
            <p:txBody>
              <a:bodyPr/>
              <a:lstStyle/>
              <a:p>
                <a:pPr>
                  <a:defRPr/>
                </a:pPr>
                <a:endParaRPr lang="zh-CN" altLang="en-US" sz="1799">
                  <a:solidFill>
                    <a:srgbClr val="000000"/>
                  </a:solidFill>
                </a:endParaRPr>
              </a:p>
            </p:txBody>
          </p:sp>
          <p:sp>
            <p:nvSpPr>
              <p:cNvPr id="228"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p:spPr>
            <p:txBody>
              <a:bodyPr/>
              <a:lstStyle/>
              <a:p>
                <a:pPr>
                  <a:defRPr/>
                </a:pPr>
                <a:endParaRPr lang="zh-CN" altLang="en-US" sz="1799">
                  <a:solidFill>
                    <a:srgbClr val="000000"/>
                  </a:solidFill>
                </a:endParaRPr>
              </a:p>
            </p:txBody>
          </p:sp>
          <p:sp>
            <p:nvSpPr>
              <p:cNvPr id="229" name="Freeform 534"/>
              <p:cNvSpPr>
                <a:spLocks/>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p:spPr>
            <p:txBody>
              <a:bodyPr/>
              <a:lstStyle/>
              <a:p>
                <a:pPr>
                  <a:defRPr/>
                </a:pPr>
                <a:endParaRPr lang="zh-CN" altLang="en-US" sz="1799">
                  <a:solidFill>
                    <a:srgbClr val="000000"/>
                  </a:solidFill>
                </a:endParaRPr>
              </a:p>
            </p:txBody>
          </p:sp>
          <p:sp>
            <p:nvSpPr>
              <p:cNvPr id="230" name="Freeform 535"/>
              <p:cNvSpPr>
                <a:spLocks/>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p:spPr>
            <p:txBody>
              <a:bodyPr/>
              <a:lstStyle/>
              <a:p>
                <a:pPr>
                  <a:defRPr/>
                </a:pPr>
                <a:endParaRPr lang="zh-CN" altLang="en-US" sz="1799">
                  <a:solidFill>
                    <a:srgbClr val="000000"/>
                  </a:solidFill>
                </a:endParaRPr>
              </a:p>
            </p:txBody>
          </p:sp>
          <p:sp>
            <p:nvSpPr>
              <p:cNvPr id="231" name="Freeform 536"/>
              <p:cNvSpPr>
                <a:spLocks/>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p:spPr>
            <p:txBody>
              <a:bodyPr/>
              <a:lstStyle/>
              <a:p>
                <a:pPr>
                  <a:defRPr/>
                </a:pPr>
                <a:endParaRPr lang="zh-CN" altLang="en-US" sz="1799">
                  <a:solidFill>
                    <a:srgbClr val="000000"/>
                  </a:solidFill>
                </a:endParaRPr>
              </a:p>
            </p:txBody>
          </p:sp>
        </p:grpSp>
        <p:sp>
          <p:nvSpPr>
            <p:cNvPr id="6" name="Freeform 538"/>
            <p:cNvSpPr>
              <a:spLocks/>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p:spPr>
          <p:txBody>
            <a:bodyPr/>
            <a:lstStyle/>
            <a:p>
              <a:pPr>
                <a:defRPr/>
              </a:pPr>
              <a:endParaRPr lang="zh-CN" altLang="en-US" sz="1799">
                <a:solidFill>
                  <a:srgbClr val="000000"/>
                </a:solidFill>
              </a:endParaRPr>
            </a:p>
          </p:txBody>
        </p:sp>
        <p:sp>
          <p:nvSpPr>
            <p:cNvPr id="7" name="Freeform 539"/>
            <p:cNvSpPr>
              <a:spLocks/>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p:spPr>
          <p:txBody>
            <a:bodyPr/>
            <a:lstStyle/>
            <a:p>
              <a:pPr>
                <a:defRPr/>
              </a:pPr>
              <a:endParaRPr lang="zh-CN" altLang="en-US" sz="1799">
                <a:solidFill>
                  <a:srgbClr val="000000"/>
                </a:solidFill>
              </a:endParaRPr>
            </a:p>
          </p:txBody>
        </p:sp>
        <p:sp>
          <p:nvSpPr>
            <p:cNvPr id="8" name="Freeform 540"/>
            <p:cNvSpPr>
              <a:spLocks/>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p:spPr>
          <p:txBody>
            <a:bodyPr/>
            <a:lstStyle/>
            <a:p>
              <a:pPr>
                <a:defRPr/>
              </a:pPr>
              <a:endParaRPr lang="zh-CN" altLang="en-US" sz="1799">
                <a:solidFill>
                  <a:srgbClr val="000000"/>
                </a:solidFill>
              </a:endParaRPr>
            </a:p>
          </p:txBody>
        </p:sp>
        <p:sp>
          <p:nvSpPr>
            <p:cNvPr id="9" name="Freeform 541"/>
            <p:cNvSpPr>
              <a:spLocks/>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p:spPr>
          <p:txBody>
            <a:bodyPr/>
            <a:lstStyle/>
            <a:p>
              <a:pPr>
                <a:defRPr/>
              </a:pPr>
              <a:endParaRPr lang="zh-CN" altLang="en-US" sz="1799">
                <a:solidFill>
                  <a:srgbClr val="000000"/>
                </a:solidFill>
              </a:endParaRPr>
            </a:p>
          </p:txBody>
        </p:sp>
        <p:sp>
          <p:nvSpPr>
            <p:cNvPr id="10"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p:spPr>
          <p:txBody>
            <a:bodyPr/>
            <a:lstStyle/>
            <a:p>
              <a:pPr>
                <a:defRPr/>
              </a:pPr>
              <a:endParaRPr lang="zh-CN" altLang="en-US" sz="1799">
                <a:solidFill>
                  <a:srgbClr val="000000"/>
                </a:solidFill>
              </a:endParaRPr>
            </a:p>
          </p:txBody>
        </p:sp>
        <p:sp>
          <p:nvSpPr>
            <p:cNvPr id="11"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p:spPr>
          <p:txBody>
            <a:bodyPr/>
            <a:lstStyle/>
            <a:p>
              <a:pPr>
                <a:defRPr/>
              </a:pPr>
              <a:endParaRPr lang="zh-CN" altLang="en-US" sz="1799">
                <a:solidFill>
                  <a:srgbClr val="000000"/>
                </a:solidFill>
              </a:endParaRPr>
            </a:p>
          </p:txBody>
        </p:sp>
        <p:sp>
          <p:nvSpPr>
            <p:cNvPr id="12"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p:spPr>
          <p:txBody>
            <a:bodyPr/>
            <a:lstStyle/>
            <a:p>
              <a:pPr>
                <a:defRPr/>
              </a:pPr>
              <a:endParaRPr lang="zh-CN" altLang="en-US" sz="1799">
                <a:solidFill>
                  <a:srgbClr val="000000"/>
                </a:solidFill>
              </a:endParaRPr>
            </a:p>
          </p:txBody>
        </p:sp>
        <p:sp>
          <p:nvSpPr>
            <p:cNvPr id="13"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p:spPr>
          <p:txBody>
            <a:bodyPr/>
            <a:lstStyle/>
            <a:p>
              <a:pPr>
                <a:defRPr/>
              </a:pPr>
              <a:endParaRPr lang="zh-CN" altLang="en-US" sz="1799">
                <a:solidFill>
                  <a:srgbClr val="000000"/>
                </a:solidFill>
              </a:endParaRPr>
            </a:p>
          </p:txBody>
        </p:sp>
        <p:sp>
          <p:nvSpPr>
            <p:cNvPr id="14"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p:spPr>
          <p:txBody>
            <a:bodyPr/>
            <a:lstStyle/>
            <a:p>
              <a:pPr>
                <a:defRPr/>
              </a:pPr>
              <a:endParaRPr lang="zh-CN" altLang="en-US" sz="1799">
                <a:solidFill>
                  <a:srgbClr val="000000"/>
                </a:solidFill>
              </a:endParaRPr>
            </a:p>
          </p:txBody>
        </p:sp>
        <p:sp>
          <p:nvSpPr>
            <p:cNvPr id="15" name="Freeform 547"/>
            <p:cNvSpPr>
              <a:spLocks/>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p:spPr>
          <p:txBody>
            <a:bodyPr/>
            <a:lstStyle/>
            <a:p>
              <a:pPr>
                <a:defRPr/>
              </a:pPr>
              <a:endParaRPr lang="zh-CN" altLang="en-US" sz="1799">
                <a:solidFill>
                  <a:srgbClr val="000000"/>
                </a:solidFill>
              </a:endParaRPr>
            </a:p>
          </p:txBody>
        </p:sp>
        <p:sp>
          <p:nvSpPr>
            <p:cNvPr id="16" name="Freeform 548"/>
            <p:cNvSpPr>
              <a:spLocks/>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p:spPr>
          <p:txBody>
            <a:bodyPr/>
            <a:lstStyle/>
            <a:p>
              <a:pPr>
                <a:defRPr/>
              </a:pPr>
              <a:endParaRPr lang="zh-CN" altLang="en-US" sz="1799">
                <a:solidFill>
                  <a:srgbClr val="000000"/>
                </a:solidFill>
              </a:endParaRPr>
            </a:p>
          </p:txBody>
        </p:sp>
        <p:sp>
          <p:nvSpPr>
            <p:cNvPr id="17" name="Freeform 549"/>
            <p:cNvSpPr>
              <a:spLocks/>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p:spPr>
          <p:txBody>
            <a:bodyPr/>
            <a:lstStyle/>
            <a:p>
              <a:pPr>
                <a:defRPr/>
              </a:pPr>
              <a:endParaRPr lang="zh-CN" altLang="en-US" sz="1799">
                <a:solidFill>
                  <a:srgbClr val="000000"/>
                </a:solidFill>
              </a:endParaRPr>
            </a:p>
          </p:txBody>
        </p:sp>
        <p:sp>
          <p:nvSpPr>
            <p:cNvPr id="18"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p:spPr>
          <p:txBody>
            <a:bodyPr/>
            <a:lstStyle/>
            <a:p>
              <a:pPr>
                <a:defRPr/>
              </a:pPr>
              <a:endParaRPr lang="zh-CN" altLang="en-US" sz="1799">
                <a:solidFill>
                  <a:srgbClr val="000000"/>
                </a:solidFill>
              </a:endParaRPr>
            </a:p>
          </p:txBody>
        </p:sp>
        <p:sp>
          <p:nvSpPr>
            <p:cNvPr id="19" name="Freeform 551"/>
            <p:cNvSpPr>
              <a:spLocks/>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p:spPr>
          <p:txBody>
            <a:bodyPr/>
            <a:lstStyle/>
            <a:p>
              <a:pPr>
                <a:defRPr/>
              </a:pPr>
              <a:endParaRPr lang="zh-CN" altLang="en-US" sz="1799">
                <a:solidFill>
                  <a:srgbClr val="000000"/>
                </a:solidFill>
              </a:endParaRPr>
            </a:p>
          </p:txBody>
        </p:sp>
        <p:sp>
          <p:nvSpPr>
            <p:cNvPr id="20" name="Freeform 552"/>
            <p:cNvSpPr>
              <a:spLocks/>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p:spPr>
          <p:txBody>
            <a:bodyPr/>
            <a:lstStyle/>
            <a:p>
              <a:pPr>
                <a:defRPr/>
              </a:pPr>
              <a:endParaRPr lang="zh-CN" altLang="en-US" sz="1799">
                <a:solidFill>
                  <a:srgbClr val="000000"/>
                </a:solidFill>
              </a:endParaRPr>
            </a:p>
          </p:txBody>
        </p:sp>
        <p:sp>
          <p:nvSpPr>
            <p:cNvPr id="21"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p:spPr>
          <p:txBody>
            <a:bodyPr/>
            <a:lstStyle/>
            <a:p>
              <a:pPr>
                <a:defRPr/>
              </a:pPr>
              <a:endParaRPr lang="zh-CN" altLang="en-US" sz="1799">
                <a:solidFill>
                  <a:srgbClr val="000000"/>
                </a:solidFill>
              </a:endParaRPr>
            </a:p>
          </p:txBody>
        </p:sp>
        <p:sp>
          <p:nvSpPr>
            <p:cNvPr id="22" name="Freeform 554"/>
            <p:cNvSpPr>
              <a:spLocks/>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p:spPr>
          <p:txBody>
            <a:bodyPr/>
            <a:lstStyle/>
            <a:p>
              <a:pPr>
                <a:defRPr/>
              </a:pPr>
              <a:endParaRPr lang="zh-CN" altLang="en-US" sz="1799">
                <a:solidFill>
                  <a:srgbClr val="000000"/>
                </a:solidFill>
              </a:endParaRPr>
            </a:p>
          </p:txBody>
        </p:sp>
        <p:sp>
          <p:nvSpPr>
            <p:cNvPr id="23" name="Freeform 555"/>
            <p:cNvSpPr>
              <a:spLocks/>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p:spPr>
          <p:txBody>
            <a:bodyPr/>
            <a:lstStyle/>
            <a:p>
              <a:pPr>
                <a:defRPr/>
              </a:pPr>
              <a:endParaRPr lang="zh-CN" altLang="en-US" sz="1799">
                <a:solidFill>
                  <a:srgbClr val="000000"/>
                </a:solidFill>
              </a:endParaRPr>
            </a:p>
          </p:txBody>
        </p:sp>
        <p:sp>
          <p:nvSpPr>
            <p:cNvPr id="24" name="Freeform 556"/>
            <p:cNvSpPr>
              <a:spLocks/>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p:spPr>
          <p:txBody>
            <a:bodyPr/>
            <a:lstStyle/>
            <a:p>
              <a:pPr>
                <a:defRPr/>
              </a:pPr>
              <a:endParaRPr lang="zh-CN" altLang="en-US" sz="1799">
                <a:solidFill>
                  <a:srgbClr val="000000"/>
                </a:solidFill>
              </a:endParaRPr>
            </a:p>
          </p:txBody>
        </p:sp>
        <p:sp>
          <p:nvSpPr>
            <p:cNvPr id="25"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p:spPr>
          <p:txBody>
            <a:bodyPr/>
            <a:lstStyle/>
            <a:p>
              <a:pPr>
                <a:defRPr/>
              </a:pPr>
              <a:endParaRPr lang="zh-CN" altLang="en-US" sz="1799">
                <a:solidFill>
                  <a:srgbClr val="000000"/>
                </a:solidFill>
              </a:endParaRPr>
            </a:p>
          </p:txBody>
        </p:sp>
        <p:sp>
          <p:nvSpPr>
            <p:cNvPr id="26"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p:spPr>
          <p:txBody>
            <a:bodyPr/>
            <a:lstStyle/>
            <a:p>
              <a:pPr>
                <a:defRPr/>
              </a:pPr>
              <a:endParaRPr lang="zh-CN" altLang="en-US" sz="1799">
                <a:solidFill>
                  <a:srgbClr val="000000"/>
                </a:solidFill>
              </a:endParaRPr>
            </a:p>
          </p:txBody>
        </p:sp>
        <p:sp>
          <p:nvSpPr>
            <p:cNvPr id="27"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p:spPr>
          <p:txBody>
            <a:bodyPr/>
            <a:lstStyle/>
            <a:p>
              <a:pPr>
                <a:defRPr/>
              </a:pPr>
              <a:endParaRPr lang="zh-CN" altLang="en-US" sz="1799">
                <a:solidFill>
                  <a:srgbClr val="000000"/>
                </a:solidFill>
              </a:endParaRPr>
            </a:p>
          </p:txBody>
        </p:sp>
        <p:sp>
          <p:nvSpPr>
            <p:cNvPr id="28"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p:spPr>
          <p:txBody>
            <a:bodyPr/>
            <a:lstStyle/>
            <a:p>
              <a:pPr>
                <a:defRPr/>
              </a:pPr>
              <a:endParaRPr lang="zh-CN" altLang="en-US" sz="1799">
                <a:solidFill>
                  <a:srgbClr val="000000"/>
                </a:solidFill>
              </a:endParaRPr>
            </a:p>
          </p:txBody>
        </p:sp>
        <p:sp>
          <p:nvSpPr>
            <p:cNvPr id="29"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p:spPr>
          <p:txBody>
            <a:bodyPr/>
            <a:lstStyle/>
            <a:p>
              <a:pPr>
                <a:defRPr/>
              </a:pPr>
              <a:endParaRPr lang="zh-CN" altLang="en-US" sz="1799">
                <a:solidFill>
                  <a:srgbClr val="000000"/>
                </a:solidFill>
              </a:endParaRPr>
            </a:p>
          </p:txBody>
        </p:sp>
        <p:sp>
          <p:nvSpPr>
            <p:cNvPr id="30"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p:spPr>
          <p:txBody>
            <a:bodyPr/>
            <a:lstStyle/>
            <a:p>
              <a:pPr>
                <a:defRPr/>
              </a:pPr>
              <a:endParaRPr lang="zh-CN" altLang="en-US" sz="1799">
                <a:solidFill>
                  <a:srgbClr val="000000"/>
                </a:solidFill>
              </a:endParaRPr>
            </a:p>
          </p:txBody>
        </p:sp>
        <p:sp>
          <p:nvSpPr>
            <p:cNvPr id="31"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p:spPr>
          <p:txBody>
            <a:bodyPr/>
            <a:lstStyle/>
            <a:p>
              <a:pPr>
                <a:defRPr/>
              </a:pPr>
              <a:endParaRPr lang="zh-CN" altLang="en-US" sz="1799">
                <a:solidFill>
                  <a:srgbClr val="000000"/>
                </a:solidFill>
              </a:endParaRPr>
            </a:p>
          </p:txBody>
        </p:sp>
      </p:grpSp>
      <p:sp>
        <p:nvSpPr>
          <p:cNvPr id="232" name="矩形 235"/>
          <p:cNvSpPr/>
          <p:nvPr userDrawn="1"/>
        </p:nvSpPr>
        <p:spPr>
          <a:xfrm>
            <a:off x="0" y="6361115"/>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799">
              <a:solidFill>
                <a:srgbClr val="FFFFFF"/>
              </a:solidFill>
            </a:endParaRPr>
          </a:p>
        </p:txBody>
      </p:sp>
      <p:grpSp>
        <p:nvGrpSpPr>
          <p:cNvPr id="233" name="Group 20"/>
          <p:cNvGrpSpPr>
            <a:grpSpLocks noChangeAspect="1"/>
          </p:cNvGrpSpPr>
          <p:nvPr userDrawn="1"/>
        </p:nvGrpSpPr>
        <p:grpSpPr bwMode="auto">
          <a:xfrm>
            <a:off x="349169" y="6446981"/>
            <a:ext cx="270000" cy="251591"/>
            <a:chOff x="3686" y="2018"/>
            <a:chExt cx="308" cy="287"/>
          </a:xfrm>
          <a:solidFill>
            <a:srgbClr val="4AD1EA"/>
          </a:solidFill>
        </p:grpSpPr>
        <p:sp>
          <p:nvSpPr>
            <p:cNvPr id="234" name="Freeform 21"/>
            <p:cNvSpPr>
              <a:spLocks/>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p:spPr>
          <p:txBody>
            <a:bodyPr/>
            <a:lstStyle/>
            <a:p>
              <a:pPr>
                <a:defRPr/>
              </a:pPr>
              <a:endParaRPr lang="zh-CN" altLang="en-US" sz="1799">
                <a:solidFill>
                  <a:srgbClr val="000000"/>
                </a:solidFill>
              </a:endParaRPr>
            </a:p>
          </p:txBody>
        </p:sp>
        <p:sp>
          <p:nvSpPr>
            <p:cNvPr id="235" name="Freeform 22"/>
            <p:cNvSpPr>
              <a:spLocks/>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p:spPr>
          <p:txBody>
            <a:bodyPr/>
            <a:lstStyle/>
            <a:p>
              <a:pPr>
                <a:defRPr/>
              </a:pPr>
              <a:endParaRPr lang="zh-CN" altLang="en-US" sz="1799">
                <a:solidFill>
                  <a:srgbClr val="000000"/>
                </a:solidFill>
              </a:endParaRPr>
            </a:p>
          </p:txBody>
        </p:sp>
      </p:grpSp>
      <p:grpSp>
        <p:nvGrpSpPr>
          <p:cNvPr id="236" name="Group 25"/>
          <p:cNvGrpSpPr>
            <a:grpSpLocks noChangeAspect="1"/>
          </p:cNvGrpSpPr>
          <p:nvPr userDrawn="1"/>
        </p:nvGrpSpPr>
        <p:grpSpPr bwMode="auto">
          <a:xfrm>
            <a:off x="11076237" y="6422182"/>
            <a:ext cx="540000" cy="360639"/>
            <a:chOff x="3562" y="1972"/>
            <a:chExt cx="563" cy="376"/>
          </a:xfrm>
          <a:solidFill>
            <a:srgbClr val="4AD1EA"/>
          </a:solidFill>
        </p:grpSpPr>
        <p:sp>
          <p:nvSpPr>
            <p:cNvPr id="237"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p:spPr>
          <p:txBody>
            <a:bodyPr/>
            <a:lstStyle/>
            <a:p>
              <a:pPr>
                <a:defRPr/>
              </a:pPr>
              <a:endParaRPr lang="zh-CN" altLang="en-US" sz="1799">
                <a:solidFill>
                  <a:srgbClr val="000000"/>
                </a:solidFill>
              </a:endParaRPr>
            </a:p>
          </p:txBody>
        </p:sp>
        <p:sp>
          <p:nvSpPr>
            <p:cNvPr id="238" name="Rectangle 27"/>
            <p:cNvSpPr>
              <a:spLocks noChangeArrowheads="1"/>
            </p:cNvSpPr>
            <p:nvPr/>
          </p:nvSpPr>
          <p:spPr bwMode="auto">
            <a:xfrm>
              <a:off x="3562" y="2329"/>
              <a:ext cx="350" cy="19"/>
            </a:xfrm>
            <a:prstGeom prst="rect">
              <a:avLst/>
            </a:prstGeom>
            <a:grpFill/>
            <a:ln>
              <a:noFill/>
            </a:ln>
          </p:spPr>
          <p:txBody>
            <a:bodyPr/>
            <a:lstStyle/>
            <a:p>
              <a:pPr>
                <a:defRPr/>
              </a:pPr>
              <a:endParaRPr lang="zh-CN" altLang="en-US" sz="1799">
                <a:solidFill>
                  <a:srgbClr val="000000"/>
                </a:solidFill>
              </a:endParaRPr>
            </a:p>
          </p:txBody>
        </p:sp>
        <p:sp>
          <p:nvSpPr>
            <p:cNvPr id="239" name="Freeform 28"/>
            <p:cNvSpPr>
              <a:spLocks/>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p:spPr>
          <p:txBody>
            <a:bodyPr/>
            <a:lstStyle/>
            <a:p>
              <a:pPr>
                <a:defRPr/>
              </a:pPr>
              <a:endParaRPr lang="zh-CN" altLang="en-US" sz="1799">
                <a:solidFill>
                  <a:srgbClr val="000000"/>
                </a:solidFill>
              </a:endParaRPr>
            </a:p>
          </p:txBody>
        </p:sp>
        <p:sp>
          <p:nvSpPr>
            <p:cNvPr id="240" name="Freeform 29"/>
            <p:cNvSpPr>
              <a:spLocks/>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p:spPr>
          <p:txBody>
            <a:bodyPr/>
            <a:lstStyle/>
            <a:p>
              <a:pPr>
                <a:defRPr/>
              </a:pPr>
              <a:endParaRPr lang="zh-CN" altLang="en-US" sz="1799">
                <a:solidFill>
                  <a:srgbClr val="000000"/>
                </a:solidFill>
              </a:endParaRPr>
            </a:p>
          </p:txBody>
        </p:sp>
        <p:sp>
          <p:nvSpPr>
            <p:cNvPr id="241" name="Freeform 30"/>
            <p:cNvSpPr>
              <a:spLocks/>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p:spPr>
          <p:txBody>
            <a:bodyPr/>
            <a:lstStyle/>
            <a:p>
              <a:pPr>
                <a:defRPr/>
              </a:pPr>
              <a:endParaRPr lang="zh-CN" altLang="en-US" sz="1799">
                <a:solidFill>
                  <a:srgbClr val="000000"/>
                </a:solidFill>
              </a:endParaRPr>
            </a:p>
          </p:txBody>
        </p:sp>
      </p:grpSp>
      <p:sp>
        <p:nvSpPr>
          <p:cNvPr id="242" name="矩形 245"/>
          <p:cNvSpPr>
            <a:spLocks noChangeArrowheads="1"/>
          </p:cNvSpPr>
          <p:nvPr userDrawn="1"/>
        </p:nvSpPr>
        <p:spPr bwMode="auto">
          <a:xfrm>
            <a:off x="11182351" y="6440488"/>
            <a:ext cx="339725" cy="246062"/>
          </a:xfrm>
          <a:prstGeom prst="rect">
            <a:avLst/>
          </a:prstGeom>
          <a:noFill/>
          <a:ln>
            <a:noFill/>
          </a:ln>
        </p:spPr>
        <p:txBody>
          <a:bodyPr wrap="none" anchor="ctr">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lgn="ctr" fontAlgn="base">
              <a:spcBef>
                <a:spcPct val="0"/>
              </a:spcBef>
              <a:spcAft>
                <a:spcPct val="0"/>
              </a:spcAft>
              <a:defRPr/>
            </a:pPr>
            <a:fld id="{E145CA84-06A9-4C3F-BD59-E37CB631E783}" type="slidenum">
              <a:rPr lang="zh-TW" altLang="en-US" sz="1000" smtClean="0">
                <a:solidFill>
                  <a:srgbClr val="4AD1EA"/>
                </a:solidFill>
              </a:rPr>
              <a:pPr algn="ctr" fontAlgn="base">
                <a:spcBef>
                  <a:spcPct val="0"/>
                </a:spcBef>
                <a:spcAft>
                  <a:spcPct val="0"/>
                </a:spcAft>
                <a:defRPr/>
              </a:pPr>
              <a:t>‹#›</a:t>
            </a:fld>
            <a:endParaRPr lang="zh-CN" altLang="en-US" sz="1000">
              <a:solidFill>
                <a:srgbClr val="4AD1EA"/>
              </a:solidFill>
            </a:endParaRPr>
          </a:p>
        </p:txBody>
      </p:sp>
      <p:sp>
        <p:nvSpPr>
          <p:cNvPr id="243" name="Freeform 41"/>
          <p:cNvSpPr>
            <a:spLocks/>
          </p:cNvSpPr>
          <p:nvPr userDrawn="1"/>
        </p:nvSpPr>
        <p:spPr bwMode="auto">
          <a:xfrm>
            <a:off x="169864" y="231777"/>
            <a:ext cx="1316037" cy="720725"/>
          </a:xfrm>
          <a:custGeom>
            <a:avLst/>
            <a:gdLst>
              <a:gd name="T0" fmla="*/ 2147483646 w 616"/>
              <a:gd name="T1" fmla="*/ 2147483646 h 402"/>
              <a:gd name="T2" fmla="*/ 2147483646 w 616"/>
              <a:gd name="T3" fmla="*/ 2147483646 h 402"/>
              <a:gd name="T4" fmla="*/ 2147483646 w 616"/>
              <a:gd name="T5" fmla="*/ 2147483646 h 402"/>
              <a:gd name="T6" fmla="*/ 2147483646 w 616"/>
              <a:gd name="T7" fmla="*/ 2147483646 h 402"/>
              <a:gd name="T8" fmla="*/ 2147483646 w 616"/>
              <a:gd name="T9" fmla="*/ 2147483646 h 402"/>
              <a:gd name="T10" fmla="*/ 2147483646 w 616"/>
              <a:gd name="T11" fmla="*/ 2147483646 h 402"/>
              <a:gd name="T12" fmla="*/ 2147483646 w 616"/>
              <a:gd name="T13" fmla="*/ 2147483646 h 402"/>
              <a:gd name="T14" fmla="*/ 2147483646 w 616"/>
              <a:gd name="T15" fmla="*/ 2147483646 h 402"/>
              <a:gd name="T16" fmla="*/ 2147483646 w 616"/>
              <a:gd name="T17" fmla="*/ 2147483646 h 402"/>
              <a:gd name="T18" fmla="*/ 2147483646 w 616"/>
              <a:gd name="T19" fmla="*/ 2147483646 h 402"/>
              <a:gd name="T20" fmla="*/ 2147483646 w 616"/>
              <a:gd name="T21" fmla="*/ 2147483646 h 402"/>
              <a:gd name="T22" fmla="*/ 2147483646 w 616"/>
              <a:gd name="T23" fmla="*/ 2147483646 h 402"/>
              <a:gd name="T24" fmla="*/ 2147483646 w 616"/>
              <a:gd name="T25" fmla="*/ 2147483646 h 402"/>
              <a:gd name="T26" fmla="*/ 2147483646 w 616"/>
              <a:gd name="T27" fmla="*/ 2147483646 h 402"/>
              <a:gd name="T28" fmla="*/ 2147483646 w 616"/>
              <a:gd name="T29" fmla="*/ 2147483646 h 402"/>
              <a:gd name="T30" fmla="*/ 2147483646 w 616"/>
              <a:gd name="T31" fmla="*/ 2147483646 h 402"/>
              <a:gd name="T32" fmla="*/ 2147483646 w 616"/>
              <a:gd name="T33" fmla="*/ 2147483646 h 402"/>
              <a:gd name="T34" fmla="*/ 2147483646 w 616"/>
              <a:gd name="T35" fmla="*/ 2147483646 h 4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 name="标题 1"/>
          <p:cNvSpPr>
            <a:spLocks noGrp="1"/>
          </p:cNvSpPr>
          <p:nvPr>
            <p:ph type="title"/>
          </p:nvPr>
        </p:nvSpPr>
        <p:spPr/>
        <p:txBody>
          <a:bodyPr/>
          <a:lstStyle/>
          <a:p>
            <a:r>
              <a:rPr lang="zh-CN" altLang="en-US"/>
              <a:t>单击此处编辑母版标题样式</a:t>
            </a:r>
            <a:endParaRPr lang="zh-TW" altLang="en-US"/>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zh-TW" altLang="en-US"/>
          </a:p>
        </p:txBody>
      </p:sp>
      <p:sp>
        <p:nvSpPr>
          <p:cNvPr id="244" name="页脚占位符 3"/>
          <p:cNvSpPr>
            <a:spLocks noGrp="1"/>
          </p:cNvSpPr>
          <p:nvPr>
            <p:ph type="ftr" sz="quarter" idx="10"/>
          </p:nvPr>
        </p:nvSpPr>
        <p:spPr>
          <a:xfrm>
            <a:off x="839788" y="6421440"/>
            <a:ext cx="4114800" cy="365125"/>
          </a:xfrm>
        </p:spPr>
        <p:txBody>
          <a:bodyPr/>
          <a:lstStyle>
            <a:lvl1pPr>
              <a:defRPr/>
            </a:lvl1pPr>
          </a:lstStyle>
          <a:p>
            <a:pPr>
              <a:defRPr/>
            </a:pPr>
            <a:r>
              <a:rPr lang="en-US" altLang="zh-TW"/>
              <a:t>YOUR COMPANY SLOGAN GOES HERE</a:t>
            </a:r>
            <a:endParaRPr lang="zh-TW" altLang="en-US"/>
          </a:p>
        </p:txBody>
      </p:sp>
    </p:spTree>
    <p:extLst>
      <p:ext uri="{BB962C8B-B14F-4D97-AF65-F5344CB8AC3E}">
        <p14:creationId xmlns:p14="http://schemas.microsoft.com/office/powerpoint/2010/main" val="2651985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4"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336"/>
          <p:cNvGrpSpPr>
            <a:grpSpLocks noChangeAspect="1"/>
          </p:cNvGrpSpPr>
          <p:nvPr userDrawn="1"/>
        </p:nvGrpSpPr>
        <p:grpSpPr bwMode="auto">
          <a:xfrm>
            <a:off x="158377" y="175750"/>
            <a:ext cx="11875247" cy="6523874"/>
            <a:chOff x="476" y="-2056"/>
            <a:chExt cx="5923" cy="5986"/>
          </a:xfrm>
          <a:solidFill>
            <a:schemeClr val="tx1">
              <a:lumMod val="50000"/>
              <a:lumOff val="50000"/>
              <a:alpha val="4000"/>
            </a:schemeClr>
          </a:solidFill>
        </p:grpSpPr>
        <p:grpSp>
          <p:nvGrpSpPr>
            <p:cNvPr id="6" name="Group 537"/>
            <p:cNvGrpSpPr>
              <a:grpSpLocks/>
            </p:cNvGrpSpPr>
            <p:nvPr/>
          </p:nvGrpSpPr>
          <p:grpSpPr bwMode="auto">
            <a:xfrm>
              <a:off x="476" y="-2056"/>
              <a:ext cx="5923" cy="5986"/>
              <a:chOff x="476" y="-2056"/>
              <a:chExt cx="5923" cy="5986"/>
            </a:xfrm>
            <a:grpFill/>
          </p:grpSpPr>
          <p:sp>
            <p:nvSpPr>
              <p:cNvPr id="33" name="Freeform 337"/>
              <p:cNvSpPr>
                <a:spLocks/>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34"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p:spPr>
            <p:txBody>
              <a:bodyPr/>
              <a:lstStyle/>
              <a:p>
                <a:pPr>
                  <a:defRPr/>
                </a:pPr>
                <a:endParaRPr lang="zh-CN" altLang="en-US" sz="1799">
                  <a:solidFill>
                    <a:srgbClr val="000000"/>
                  </a:solidFill>
                </a:endParaRPr>
              </a:p>
            </p:txBody>
          </p:sp>
          <p:sp>
            <p:nvSpPr>
              <p:cNvPr id="35" name="Freeform 339"/>
              <p:cNvSpPr>
                <a:spLocks/>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p:spPr>
            <p:txBody>
              <a:bodyPr/>
              <a:lstStyle/>
              <a:p>
                <a:pPr>
                  <a:defRPr/>
                </a:pPr>
                <a:endParaRPr lang="zh-CN" altLang="en-US" sz="1799">
                  <a:solidFill>
                    <a:srgbClr val="000000"/>
                  </a:solidFill>
                </a:endParaRPr>
              </a:p>
            </p:txBody>
          </p:sp>
          <p:sp>
            <p:nvSpPr>
              <p:cNvPr id="36"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p:spPr>
            <p:txBody>
              <a:bodyPr/>
              <a:lstStyle/>
              <a:p>
                <a:pPr>
                  <a:defRPr/>
                </a:pPr>
                <a:endParaRPr lang="zh-CN" altLang="en-US" sz="1799">
                  <a:solidFill>
                    <a:srgbClr val="000000"/>
                  </a:solidFill>
                </a:endParaRPr>
              </a:p>
            </p:txBody>
          </p:sp>
          <p:sp>
            <p:nvSpPr>
              <p:cNvPr id="37"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p:spPr>
            <p:txBody>
              <a:bodyPr/>
              <a:lstStyle/>
              <a:p>
                <a:pPr>
                  <a:defRPr/>
                </a:pPr>
                <a:endParaRPr lang="zh-CN" altLang="en-US" sz="1799">
                  <a:solidFill>
                    <a:srgbClr val="000000"/>
                  </a:solidFill>
                </a:endParaRPr>
              </a:p>
            </p:txBody>
          </p:sp>
          <p:sp>
            <p:nvSpPr>
              <p:cNvPr id="38" name="Freeform 342"/>
              <p:cNvSpPr>
                <a:spLocks/>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p:spPr>
            <p:txBody>
              <a:bodyPr/>
              <a:lstStyle/>
              <a:p>
                <a:pPr>
                  <a:defRPr/>
                </a:pPr>
                <a:endParaRPr lang="zh-CN" altLang="en-US" sz="1799">
                  <a:solidFill>
                    <a:srgbClr val="000000"/>
                  </a:solidFill>
                </a:endParaRPr>
              </a:p>
            </p:txBody>
          </p:sp>
          <p:sp>
            <p:nvSpPr>
              <p:cNvPr id="39" name="Freeform 343"/>
              <p:cNvSpPr>
                <a:spLocks/>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p:spPr>
            <p:txBody>
              <a:bodyPr/>
              <a:lstStyle/>
              <a:p>
                <a:pPr>
                  <a:defRPr/>
                </a:pPr>
                <a:endParaRPr lang="zh-CN" altLang="en-US" sz="1799">
                  <a:solidFill>
                    <a:srgbClr val="000000"/>
                  </a:solidFill>
                </a:endParaRPr>
              </a:p>
            </p:txBody>
          </p:sp>
          <p:sp>
            <p:nvSpPr>
              <p:cNvPr id="40" name="Freeform 344"/>
              <p:cNvSpPr>
                <a:spLocks/>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p:spPr>
            <p:txBody>
              <a:bodyPr/>
              <a:lstStyle/>
              <a:p>
                <a:pPr>
                  <a:defRPr/>
                </a:pPr>
                <a:endParaRPr lang="zh-CN" altLang="en-US" sz="1799">
                  <a:solidFill>
                    <a:srgbClr val="000000"/>
                  </a:solidFill>
                </a:endParaRPr>
              </a:p>
            </p:txBody>
          </p:sp>
          <p:sp>
            <p:nvSpPr>
              <p:cNvPr id="41" name="Freeform 345"/>
              <p:cNvSpPr>
                <a:spLocks/>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p:spPr>
            <p:txBody>
              <a:bodyPr/>
              <a:lstStyle/>
              <a:p>
                <a:pPr>
                  <a:defRPr/>
                </a:pPr>
                <a:endParaRPr lang="zh-CN" altLang="en-US" sz="1799">
                  <a:solidFill>
                    <a:srgbClr val="000000"/>
                  </a:solidFill>
                </a:endParaRPr>
              </a:p>
            </p:txBody>
          </p:sp>
          <p:sp>
            <p:nvSpPr>
              <p:cNvPr id="42"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p:spPr>
            <p:txBody>
              <a:bodyPr/>
              <a:lstStyle/>
              <a:p>
                <a:pPr>
                  <a:defRPr/>
                </a:pPr>
                <a:endParaRPr lang="zh-CN" altLang="en-US" sz="1799">
                  <a:solidFill>
                    <a:srgbClr val="000000"/>
                  </a:solidFill>
                </a:endParaRPr>
              </a:p>
            </p:txBody>
          </p:sp>
          <p:sp>
            <p:nvSpPr>
              <p:cNvPr id="43" name="Freeform 347"/>
              <p:cNvSpPr>
                <a:spLocks/>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p:spPr>
            <p:txBody>
              <a:bodyPr/>
              <a:lstStyle/>
              <a:p>
                <a:pPr>
                  <a:defRPr/>
                </a:pPr>
                <a:endParaRPr lang="zh-CN" altLang="en-US" sz="1799">
                  <a:solidFill>
                    <a:srgbClr val="000000"/>
                  </a:solidFill>
                </a:endParaRPr>
              </a:p>
            </p:txBody>
          </p:sp>
          <p:sp>
            <p:nvSpPr>
              <p:cNvPr id="44" name="Freeform 348"/>
              <p:cNvSpPr>
                <a:spLocks/>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p:spPr>
            <p:txBody>
              <a:bodyPr/>
              <a:lstStyle/>
              <a:p>
                <a:pPr>
                  <a:defRPr/>
                </a:pPr>
                <a:endParaRPr lang="zh-CN" altLang="en-US" sz="1799">
                  <a:solidFill>
                    <a:srgbClr val="000000"/>
                  </a:solidFill>
                </a:endParaRPr>
              </a:p>
            </p:txBody>
          </p:sp>
          <p:sp>
            <p:nvSpPr>
              <p:cNvPr id="45" name="Freeform 349"/>
              <p:cNvSpPr>
                <a:spLocks/>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p:spPr>
            <p:txBody>
              <a:bodyPr/>
              <a:lstStyle/>
              <a:p>
                <a:pPr>
                  <a:defRPr/>
                </a:pPr>
                <a:endParaRPr lang="zh-CN" altLang="en-US" sz="1799">
                  <a:solidFill>
                    <a:srgbClr val="000000"/>
                  </a:solidFill>
                </a:endParaRPr>
              </a:p>
            </p:txBody>
          </p:sp>
          <p:sp>
            <p:nvSpPr>
              <p:cNvPr id="46" name="Freeform 350"/>
              <p:cNvSpPr>
                <a:spLocks/>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p:spPr>
            <p:txBody>
              <a:bodyPr/>
              <a:lstStyle/>
              <a:p>
                <a:pPr>
                  <a:defRPr/>
                </a:pPr>
                <a:endParaRPr lang="zh-CN" altLang="en-US" sz="1799">
                  <a:solidFill>
                    <a:srgbClr val="000000"/>
                  </a:solidFill>
                </a:endParaRPr>
              </a:p>
            </p:txBody>
          </p:sp>
          <p:sp>
            <p:nvSpPr>
              <p:cNvPr id="47" name="Freeform 351"/>
              <p:cNvSpPr>
                <a:spLocks/>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p:spPr>
            <p:txBody>
              <a:bodyPr/>
              <a:lstStyle/>
              <a:p>
                <a:pPr>
                  <a:defRPr/>
                </a:pPr>
                <a:endParaRPr lang="zh-CN" altLang="en-US" sz="1799">
                  <a:solidFill>
                    <a:srgbClr val="000000"/>
                  </a:solidFill>
                </a:endParaRPr>
              </a:p>
            </p:txBody>
          </p:sp>
          <p:sp>
            <p:nvSpPr>
              <p:cNvPr id="48" name="Freeform 352"/>
              <p:cNvSpPr>
                <a:spLocks/>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p:spPr>
            <p:txBody>
              <a:bodyPr/>
              <a:lstStyle/>
              <a:p>
                <a:pPr>
                  <a:defRPr/>
                </a:pPr>
                <a:endParaRPr lang="zh-CN" altLang="en-US" sz="1799">
                  <a:solidFill>
                    <a:srgbClr val="000000"/>
                  </a:solidFill>
                </a:endParaRPr>
              </a:p>
            </p:txBody>
          </p:sp>
          <p:sp>
            <p:nvSpPr>
              <p:cNvPr id="49" name="Freeform 353"/>
              <p:cNvSpPr>
                <a:spLocks/>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p:spPr>
            <p:txBody>
              <a:bodyPr/>
              <a:lstStyle/>
              <a:p>
                <a:pPr>
                  <a:defRPr/>
                </a:pPr>
                <a:endParaRPr lang="zh-CN" altLang="en-US" sz="1799">
                  <a:solidFill>
                    <a:srgbClr val="000000"/>
                  </a:solidFill>
                </a:endParaRPr>
              </a:p>
            </p:txBody>
          </p:sp>
          <p:sp>
            <p:nvSpPr>
              <p:cNvPr id="50" name="Freeform 354"/>
              <p:cNvSpPr>
                <a:spLocks/>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p:spPr>
            <p:txBody>
              <a:bodyPr/>
              <a:lstStyle/>
              <a:p>
                <a:pPr>
                  <a:defRPr/>
                </a:pPr>
                <a:endParaRPr lang="zh-CN" altLang="en-US" sz="1799">
                  <a:solidFill>
                    <a:srgbClr val="000000"/>
                  </a:solidFill>
                </a:endParaRPr>
              </a:p>
            </p:txBody>
          </p:sp>
          <p:sp>
            <p:nvSpPr>
              <p:cNvPr id="51" name="Freeform 355"/>
              <p:cNvSpPr>
                <a:spLocks/>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p:spPr>
            <p:txBody>
              <a:bodyPr/>
              <a:lstStyle/>
              <a:p>
                <a:pPr>
                  <a:defRPr/>
                </a:pPr>
                <a:endParaRPr lang="zh-CN" altLang="en-US" sz="1799">
                  <a:solidFill>
                    <a:srgbClr val="000000"/>
                  </a:solidFill>
                </a:endParaRPr>
              </a:p>
            </p:txBody>
          </p:sp>
          <p:sp>
            <p:nvSpPr>
              <p:cNvPr id="52" name="Freeform 356"/>
              <p:cNvSpPr>
                <a:spLocks/>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p:spPr>
            <p:txBody>
              <a:bodyPr/>
              <a:lstStyle/>
              <a:p>
                <a:pPr>
                  <a:defRPr/>
                </a:pPr>
                <a:endParaRPr lang="zh-CN" altLang="en-US" sz="1799">
                  <a:solidFill>
                    <a:srgbClr val="000000"/>
                  </a:solidFill>
                </a:endParaRPr>
              </a:p>
            </p:txBody>
          </p:sp>
          <p:sp>
            <p:nvSpPr>
              <p:cNvPr id="53"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p:spPr>
            <p:txBody>
              <a:bodyPr/>
              <a:lstStyle/>
              <a:p>
                <a:pPr>
                  <a:defRPr/>
                </a:pPr>
                <a:endParaRPr lang="zh-CN" altLang="en-US" sz="1799">
                  <a:solidFill>
                    <a:srgbClr val="000000"/>
                  </a:solidFill>
                </a:endParaRPr>
              </a:p>
            </p:txBody>
          </p:sp>
          <p:sp>
            <p:nvSpPr>
              <p:cNvPr id="54"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p:spPr>
            <p:txBody>
              <a:bodyPr/>
              <a:lstStyle/>
              <a:p>
                <a:pPr>
                  <a:defRPr/>
                </a:pPr>
                <a:endParaRPr lang="zh-CN" altLang="en-US" sz="1799">
                  <a:solidFill>
                    <a:srgbClr val="000000"/>
                  </a:solidFill>
                </a:endParaRPr>
              </a:p>
            </p:txBody>
          </p:sp>
          <p:sp>
            <p:nvSpPr>
              <p:cNvPr id="55" name="Freeform 359"/>
              <p:cNvSpPr>
                <a:spLocks/>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p:spPr>
            <p:txBody>
              <a:bodyPr/>
              <a:lstStyle/>
              <a:p>
                <a:pPr>
                  <a:defRPr/>
                </a:pPr>
                <a:endParaRPr lang="zh-CN" altLang="en-US" sz="1799">
                  <a:solidFill>
                    <a:srgbClr val="000000"/>
                  </a:solidFill>
                </a:endParaRPr>
              </a:p>
            </p:txBody>
          </p:sp>
          <p:sp>
            <p:nvSpPr>
              <p:cNvPr id="56" name="Freeform 360"/>
              <p:cNvSpPr>
                <a:spLocks/>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p:spPr>
            <p:txBody>
              <a:bodyPr/>
              <a:lstStyle/>
              <a:p>
                <a:pPr>
                  <a:defRPr/>
                </a:pPr>
                <a:endParaRPr lang="zh-CN" altLang="en-US" sz="1799">
                  <a:solidFill>
                    <a:srgbClr val="000000"/>
                  </a:solidFill>
                </a:endParaRPr>
              </a:p>
            </p:txBody>
          </p:sp>
          <p:sp>
            <p:nvSpPr>
              <p:cNvPr id="57" name="Freeform 361"/>
              <p:cNvSpPr>
                <a:spLocks/>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p:spPr>
            <p:txBody>
              <a:bodyPr/>
              <a:lstStyle/>
              <a:p>
                <a:pPr>
                  <a:defRPr/>
                </a:pPr>
                <a:endParaRPr lang="zh-CN" altLang="en-US" sz="1799">
                  <a:solidFill>
                    <a:srgbClr val="000000"/>
                  </a:solidFill>
                </a:endParaRPr>
              </a:p>
            </p:txBody>
          </p:sp>
          <p:sp>
            <p:nvSpPr>
              <p:cNvPr id="58" name="Freeform 362"/>
              <p:cNvSpPr>
                <a:spLocks/>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p:spPr>
            <p:txBody>
              <a:bodyPr/>
              <a:lstStyle/>
              <a:p>
                <a:pPr>
                  <a:defRPr/>
                </a:pPr>
                <a:endParaRPr lang="zh-CN" altLang="en-US" sz="1799">
                  <a:solidFill>
                    <a:srgbClr val="000000"/>
                  </a:solidFill>
                </a:endParaRPr>
              </a:p>
            </p:txBody>
          </p:sp>
          <p:sp>
            <p:nvSpPr>
              <p:cNvPr id="59" name="Freeform 363"/>
              <p:cNvSpPr>
                <a:spLocks/>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p:spPr>
            <p:txBody>
              <a:bodyPr/>
              <a:lstStyle/>
              <a:p>
                <a:pPr>
                  <a:defRPr/>
                </a:pPr>
                <a:endParaRPr lang="zh-CN" altLang="en-US" sz="1799">
                  <a:solidFill>
                    <a:srgbClr val="000000"/>
                  </a:solidFill>
                </a:endParaRPr>
              </a:p>
            </p:txBody>
          </p:sp>
          <p:sp>
            <p:nvSpPr>
              <p:cNvPr id="60" name="Freeform 364"/>
              <p:cNvSpPr>
                <a:spLocks/>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p:spPr>
            <p:txBody>
              <a:bodyPr/>
              <a:lstStyle/>
              <a:p>
                <a:pPr>
                  <a:defRPr/>
                </a:pPr>
                <a:endParaRPr lang="zh-CN" altLang="en-US" sz="1799">
                  <a:solidFill>
                    <a:srgbClr val="000000"/>
                  </a:solidFill>
                </a:endParaRPr>
              </a:p>
            </p:txBody>
          </p:sp>
          <p:sp>
            <p:nvSpPr>
              <p:cNvPr id="61" name="Freeform 365"/>
              <p:cNvSpPr>
                <a:spLocks/>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p:spPr>
            <p:txBody>
              <a:bodyPr/>
              <a:lstStyle/>
              <a:p>
                <a:pPr>
                  <a:defRPr/>
                </a:pPr>
                <a:endParaRPr lang="zh-CN" altLang="en-US" sz="1799">
                  <a:solidFill>
                    <a:srgbClr val="000000"/>
                  </a:solidFill>
                </a:endParaRPr>
              </a:p>
            </p:txBody>
          </p:sp>
          <p:sp>
            <p:nvSpPr>
              <p:cNvPr id="62" name="Freeform 366"/>
              <p:cNvSpPr>
                <a:spLocks/>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p:spPr>
            <p:txBody>
              <a:bodyPr/>
              <a:lstStyle/>
              <a:p>
                <a:pPr>
                  <a:defRPr/>
                </a:pPr>
                <a:endParaRPr lang="zh-CN" altLang="en-US" sz="1799">
                  <a:solidFill>
                    <a:srgbClr val="000000"/>
                  </a:solidFill>
                </a:endParaRPr>
              </a:p>
            </p:txBody>
          </p:sp>
          <p:sp>
            <p:nvSpPr>
              <p:cNvPr id="63" name="Freeform 367"/>
              <p:cNvSpPr>
                <a:spLocks/>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p:spPr>
            <p:txBody>
              <a:bodyPr/>
              <a:lstStyle/>
              <a:p>
                <a:pPr>
                  <a:defRPr/>
                </a:pPr>
                <a:endParaRPr lang="zh-CN" altLang="en-US" sz="1799">
                  <a:solidFill>
                    <a:srgbClr val="000000"/>
                  </a:solidFill>
                </a:endParaRPr>
              </a:p>
            </p:txBody>
          </p:sp>
          <p:sp>
            <p:nvSpPr>
              <p:cNvPr id="64" name="Freeform 368"/>
              <p:cNvSpPr>
                <a:spLocks/>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p:spPr>
            <p:txBody>
              <a:bodyPr/>
              <a:lstStyle/>
              <a:p>
                <a:pPr>
                  <a:defRPr/>
                </a:pPr>
                <a:endParaRPr lang="zh-CN" altLang="en-US" sz="1799">
                  <a:solidFill>
                    <a:srgbClr val="000000"/>
                  </a:solidFill>
                </a:endParaRPr>
              </a:p>
            </p:txBody>
          </p:sp>
          <p:sp>
            <p:nvSpPr>
              <p:cNvPr id="65"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p:spPr>
            <p:txBody>
              <a:bodyPr/>
              <a:lstStyle/>
              <a:p>
                <a:pPr>
                  <a:defRPr/>
                </a:pPr>
                <a:endParaRPr lang="zh-CN" altLang="en-US" sz="1799">
                  <a:solidFill>
                    <a:srgbClr val="000000"/>
                  </a:solidFill>
                </a:endParaRPr>
              </a:p>
            </p:txBody>
          </p:sp>
          <p:sp>
            <p:nvSpPr>
              <p:cNvPr id="66" name="Freeform 370"/>
              <p:cNvSpPr>
                <a:spLocks/>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p:spPr>
            <p:txBody>
              <a:bodyPr/>
              <a:lstStyle/>
              <a:p>
                <a:pPr>
                  <a:defRPr/>
                </a:pPr>
                <a:endParaRPr lang="zh-CN" altLang="en-US" sz="1799">
                  <a:solidFill>
                    <a:srgbClr val="000000"/>
                  </a:solidFill>
                </a:endParaRPr>
              </a:p>
            </p:txBody>
          </p:sp>
          <p:sp>
            <p:nvSpPr>
              <p:cNvPr id="67" name="Freeform 371"/>
              <p:cNvSpPr>
                <a:spLocks/>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p:spPr>
            <p:txBody>
              <a:bodyPr/>
              <a:lstStyle/>
              <a:p>
                <a:pPr>
                  <a:defRPr/>
                </a:pPr>
                <a:endParaRPr lang="zh-CN" altLang="en-US" sz="1799">
                  <a:solidFill>
                    <a:srgbClr val="000000"/>
                  </a:solidFill>
                </a:endParaRPr>
              </a:p>
            </p:txBody>
          </p:sp>
          <p:sp>
            <p:nvSpPr>
              <p:cNvPr id="68"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p:spPr>
            <p:txBody>
              <a:bodyPr/>
              <a:lstStyle/>
              <a:p>
                <a:pPr>
                  <a:defRPr/>
                </a:pPr>
                <a:endParaRPr lang="zh-CN" altLang="en-US" sz="1799">
                  <a:solidFill>
                    <a:srgbClr val="000000"/>
                  </a:solidFill>
                </a:endParaRPr>
              </a:p>
            </p:txBody>
          </p:sp>
          <p:sp>
            <p:nvSpPr>
              <p:cNvPr id="69" name="Freeform 373"/>
              <p:cNvSpPr>
                <a:spLocks/>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p:spPr>
            <p:txBody>
              <a:bodyPr/>
              <a:lstStyle/>
              <a:p>
                <a:pPr>
                  <a:defRPr/>
                </a:pPr>
                <a:endParaRPr lang="zh-CN" altLang="en-US" sz="1799">
                  <a:solidFill>
                    <a:srgbClr val="000000"/>
                  </a:solidFill>
                </a:endParaRPr>
              </a:p>
            </p:txBody>
          </p:sp>
          <p:sp>
            <p:nvSpPr>
              <p:cNvPr id="70"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p:spPr>
            <p:txBody>
              <a:bodyPr/>
              <a:lstStyle/>
              <a:p>
                <a:pPr>
                  <a:defRPr/>
                </a:pPr>
                <a:endParaRPr lang="zh-CN" altLang="en-US" sz="1799">
                  <a:solidFill>
                    <a:srgbClr val="000000"/>
                  </a:solidFill>
                </a:endParaRPr>
              </a:p>
            </p:txBody>
          </p:sp>
          <p:sp>
            <p:nvSpPr>
              <p:cNvPr id="71"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p:spPr>
            <p:txBody>
              <a:bodyPr/>
              <a:lstStyle/>
              <a:p>
                <a:pPr>
                  <a:defRPr/>
                </a:pPr>
                <a:endParaRPr lang="zh-CN" altLang="en-US" sz="1799">
                  <a:solidFill>
                    <a:srgbClr val="000000"/>
                  </a:solidFill>
                </a:endParaRPr>
              </a:p>
            </p:txBody>
          </p:sp>
          <p:sp>
            <p:nvSpPr>
              <p:cNvPr id="72"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p:spPr>
            <p:txBody>
              <a:bodyPr/>
              <a:lstStyle/>
              <a:p>
                <a:pPr>
                  <a:defRPr/>
                </a:pPr>
                <a:endParaRPr lang="zh-CN" altLang="en-US" sz="1799">
                  <a:solidFill>
                    <a:srgbClr val="000000"/>
                  </a:solidFill>
                </a:endParaRPr>
              </a:p>
            </p:txBody>
          </p:sp>
          <p:sp>
            <p:nvSpPr>
              <p:cNvPr id="73"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p:spPr>
            <p:txBody>
              <a:bodyPr/>
              <a:lstStyle/>
              <a:p>
                <a:pPr>
                  <a:defRPr/>
                </a:pPr>
                <a:endParaRPr lang="zh-CN" altLang="en-US" sz="1799">
                  <a:solidFill>
                    <a:srgbClr val="000000"/>
                  </a:solidFill>
                </a:endParaRPr>
              </a:p>
            </p:txBody>
          </p:sp>
          <p:sp>
            <p:nvSpPr>
              <p:cNvPr id="74"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p:spPr>
            <p:txBody>
              <a:bodyPr/>
              <a:lstStyle/>
              <a:p>
                <a:pPr>
                  <a:defRPr/>
                </a:pPr>
                <a:endParaRPr lang="zh-CN" altLang="en-US" sz="1799">
                  <a:solidFill>
                    <a:srgbClr val="000000"/>
                  </a:solidFill>
                </a:endParaRPr>
              </a:p>
            </p:txBody>
          </p:sp>
          <p:sp>
            <p:nvSpPr>
              <p:cNvPr id="75"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p:spPr>
            <p:txBody>
              <a:bodyPr/>
              <a:lstStyle/>
              <a:p>
                <a:pPr>
                  <a:defRPr/>
                </a:pPr>
                <a:endParaRPr lang="zh-CN" altLang="en-US" sz="1799">
                  <a:solidFill>
                    <a:srgbClr val="000000"/>
                  </a:solidFill>
                </a:endParaRPr>
              </a:p>
            </p:txBody>
          </p:sp>
          <p:sp>
            <p:nvSpPr>
              <p:cNvPr id="76"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p:spPr>
            <p:txBody>
              <a:bodyPr/>
              <a:lstStyle/>
              <a:p>
                <a:pPr>
                  <a:defRPr/>
                </a:pPr>
                <a:endParaRPr lang="zh-CN" altLang="en-US" sz="1799">
                  <a:solidFill>
                    <a:srgbClr val="000000"/>
                  </a:solidFill>
                </a:endParaRPr>
              </a:p>
            </p:txBody>
          </p:sp>
          <p:sp>
            <p:nvSpPr>
              <p:cNvPr id="77"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p:spPr>
            <p:txBody>
              <a:bodyPr/>
              <a:lstStyle/>
              <a:p>
                <a:pPr>
                  <a:defRPr/>
                </a:pPr>
                <a:endParaRPr lang="zh-CN" altLang="en-US" sz="1799">
                  <a:solidFill>
                    <a:srgbClr val="000000"/>
                  </a:solidFill>
                </a:endParaRPr>
              </a:p>
            </p:txBody>
          </p:sp>
          <p:sp>
            <p:nvSpPr>
              <p:cNvPr id="78" name="Freeform 382"/>
              <p:cNvSpPr>
                <a:spLocks/>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p:spPr>
            <p:txBody>
              <a:bodyPr/>
              <a:lstStyle/>
              <a:p>
                <a:pPr>
                  <a:defRPr/>
                </a:pPr>
                <a:endParaRPr lang="zh-CN" altLang="en-US" sz="1799">
                  <a:solidFill>
                    <a:srgbClr val="000000"/>
                  </a:solidFill>
                </a:endParaRPr>
              </a:p>
            </p:txBody>
          </p:sp>
          <p:sp>
            <p:nvSpPr>
              <p:cNvPr id="79"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p:spPr>
            <p:txBody>
              <a:bodyPr/>
              <a:lstStyle/>
              <a:p>
                <a:pPr>
                  <a:defRPr/>
                </a:pPr>
                <a:endParaRPr lang="zh-CN" altLang="en-US" sz="1799">
                  <a:solidFill>
                    <a:srgbClr val="000000"/>
                  </a:solidFill>
                </a:endParaRPr>
              </a:p>
            </p:txBody>
          </p:sp>
          <p:sp>
            <p:nvSpPr>
              <p:cNvPr id="80"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p:spPr>
            <p:txBody>
              <a:bodyPr/>
              <a:lstStyle/>
              <a:p>
                <a:pPr>
                  <a:defRPr/>
                </a:pPr>
                <a:endParaRPr lang="zh-CN" altLang="en-US" sz="1799">
                  <a:solidFill>
                    <a:srgbClr val="000000"/>
                  </a:solidFill>
                </a:endParaRPr>
              </a:p>
            </p:txBody>
          </p:sp>
          <p:sp>
            <p:nvSpPr>
              <p:cNvPr id="81"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p:spPr>
            <p:txBody>
              <a:bodyPr/>
              <a:lstStyle/>
              <a:p>
                <a:pPr>
                  <a:defRPr/>
                </a:pPr>
                <a:endParaRPr lang="zh-CN" altLang="en-US" sz="1799">
                  <a:solidFill>
                    <a:srgbClr val="000000"/>
                  </a:solidFill>
                </a:endParaRPr>
              </a:p>
            </p:txBody>
          </p:sp>
          <p:sp>
            <p:nvSpPr>
              <p:cNvPr id="82" name="Freeform 386"/>
              <p:cNvSpPr>
                <a:spLocks/>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p:spPr>
            <p:txBody>
              <a:bodyPr/>
              <a:lstStyle/>
              <a:p>
                <a:pPr>
                  <a:defRPr/>
                </a:pPr>
                <a:endParaRPr lang="zh-CN" altLang="en-US" sz="1799">
                  <a:solidFill>
                    <a:srgbClr val="000000"/>
                  </a:solidFill>
                </a:endParaRPr>
              </a:p>
            </p:txBody>
          </p:sp>
          <p:sp>
            <p:nvSpPr>
              <p:cNvPr id="83" name="Freeform 387"/>
              <p:cNvSpPr>
                <a:spLocks/>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p:spPr>
            <p:txBody>
              <a:bodyPr/>
              <a:lstStyle/>
              <a:p>
                <a:pPr>
                  <a:defRPr/>
                </a:pPr>
                <a:endParaRPr lang="zh-CN" altLang="en-US" sz="1799">
                  <a:solidFill>
                    <a:srgbClr val="000000"/>
                  </a:solidFill>
                </a:endParaRPr>
              </a:p>
            </p:txBody>
          </p:sp>
          <p:sp>
            <p:nvSpPr>
              <p:cNvPr id="84"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p:spPr>
            <p:txBody>
              <a:bodyPr/>
              <a:lstStyle/>
              <a:p>
                <a:pPr>
                  <a:defRPr/>
                </a:pPr>
                <a:endParaRPr lang="zh-CN" altLang="en-US" sz="1799">
                  <a:solidFill>
                    <a:srgbClr val="000000"/>
                  </a:solidFill>
                </a:endParaRPr>
              </a:p>
            </p:txBody>
          </p:sp>
          <p:sp>
            <p:nvSpPr>
              <p:cNvPr id="85"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p:spPr>
            <p:txBody>
              <a:bodyPr/>
              <a:lstStyle/>
              <a:p>
                <a:pPr>
                  <a:defRPr/>
                </a:pPr>
                <a:endParaRPr lang="zh-CN" altLang="en-US" sz="1799">
                  <a:solidFill>
                    <a:srgbClr val="000000"/>
                  </a:solidFill>
                </a:endParaRPr>
              </a:p>
            </p:txBody>
          </p:sp>
          <p:sp>
            <p:nvSpPr>
              <p:cNvPr id="86"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p:spPr>
            <p:txBody>
              <a:bodyPr/>
              <a:lstStyle/>
              <a:p>
                <a:pPr>
                  <a:defRPr/>
                </a:pPr>
                <a:endParaRPr lang="zh-CN" altLang="en-US" sz="1799">
                  <a:solidFill>
                    <a:srgbClr val="000000"/>
                  </a:solidFill>
                </a:endParaRPr>
              </a:p>
            </p:txBody>
          </p:sp>
          <p:sp>
            <p:nvSpPr>
              <p:cNvPr id="87"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p:spPr>
            <p:txBody>
              <a:bodyPr/>
              <a:lstStyle/>
              <a:p>
                <a:pPr>
                  <a:defRPr/>
                </a:pPr>
                <a:endParaRPr lang="zh-CN" altLang="en-US" sz="1799">
                  <a:solidFill>
                    <a:srgbClr val="000000"/>
                  </a:solidFill>
                </a:endParaRPr>
              </a:p>
            </p:txBody>
          </p:sp>
          <p:sp>
            <p:nvSpPr>
              <p:cNvPr id="88" name="Freeform 392"/>
              <p:cNvSpPr>
                <a:spLocks/>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p:spPr>
            <p:txBody>
              <a:bodyPr/>
              <a:lstStyle/>
              <a:p>
                <a:pPr>
                  <a:defRPr/>
                </a:pPr>
                <a:endParaRPr lang="zh-CN" altLang="en-US" sz="1799">
                  <a:solidFill>
                    <a:srgbClr val="000000"/>
                  </a:solidFill>
                </a:endParaRPr>
              </a:p>
            </p:txBody>
          </p:sp>
          <p:sp>
            <p:nvSpPr>
              <p:cNvPr id="89"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p:spPr>
            <p:txBody>
              <a:bodyPr/>
              <a:lstStyle/>
              <a:p>
                <a:pPr>
                  <a:defRPr/>
                </a:pPr>
                <a:endParaRPr lang="zh-CN" altLang="en-US" sz="1799">
                  <a:solidFill>
                    <a:srgbClr val="000000"/>
                  </a:solidFill>
                </a:endParaRPr>
              </a:p>
            </p:txBody>
          </p:sp>
          <p:sp>
            <p:nvSpPr>
              <p:cNvPr id="90" name="Freeform 394"/>
              <p:cNvSpPr>
                <a:spLocks/>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p:spPr>
            <p:txBody>
              <a:bodyPr/>
              <a:lstStyle/>
              <a:p>
                <a:pPr>
                  <a:defRPr/>
                </a:pPr>
                <a:endParaRPr lang="zh-CN" altLang="en-US" sz="1799">
                  <a:solidFill>
                    <a:srgbClr val="000000"/>
                  </a:solidFill>
                </a:endParaRPr>
              </a:p>
            </p:txBody>
          </p:sp>
          <p:sp>
            <p:nvSpPr>
              <p:cNvPr id="91" name="Freeform 395"/>
              <p:cNvSpPr>
                <a:spLocks/>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p:spPr>
            <p:txBody>
              <a:bodyPr/>
              <a:lstStyle/>
              <a:p>
                <a:pPr>
                  <a:defRPr/>
                </a:pPr>
                <a:endParaRPr lang="zh-CN" altLang="en-US" sz="1799">
                  <a:solidFill>
                    <a:srgbClr val="000000"/>
                  </a:solidFill>
                </a:endParaRPr>
              </a:p>
            </p:txBody>
          </p:sp>
          <p:sp>
            <p:nvSpPr>
              <p:cNvPr id="92"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p:spPr>
            <p:txBody>
              <a:bodyPr/>
              <a:lstStyle/>
              <a:p>
                <a:pPr>
                  <a:defRPr/>
                </a:pPr>
                <a:endParaRPr lang="zh-CN" altLang="en-US" sz="1799">
                  <a:solidFill>
                    <a:srgbClr val="000000"/>
                  </a:solidFill>
                </a:endParaRPr>
              </a:p>
            </p:txBody>
          </p:sp>
          <p:sp>
            <p:nvSpPr>
              <p:cNvPr id="93"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p:spPr>
            <p:txBody>
              <a:bodyPr/>
              <a:lstStyle/>
              <a:p>
                <a:pPr>
                  <a:defRPr/>
                </a:pPr>
                <a:endParaRPr lang="zh-CN" altLang="en-US" sz="1799">
                  <a:solidFill>
                    <a:srgbClr val="000000"/>
                  </a:solidFill>
                </a:endParaRPr>
              </a:p>
            </p:txBody>
          </p:sp>
          <p:sp>
            <p:nvSpPr>
              <p:cNvPr id="94" name="Freeform 398"/>
              <p:cNvSpPr>
                <a:spLocks/>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p:spPr>
            <p:txBody>
              <a:bodyPr/>
              <a:lstStyle/>
              <a:p>
                <a:pPr>
                  <a:defRPr/>
                </a:pPr>
                <a:endParaRPr lang="zh-CN" altLang="en-US" sz="1799">
                  <a:solidFill>
                    <a:srgbClr val="000000"/>
                  </a:solidFill>
                </a:endParaRPr>
              </a:p>
            </p:txBody>
          </p:sp>
          <p:sp>
            <p:nvSpPr>
              <p:cNvPr id="95" name="Freeform 399"/>
              <p:cNvSpPr>
                <a:spLocks/>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p:spPr>
            <p:txBody>
              <a:bodyPr/>
              <a:lstStyle/>
              <a:p>
                <a:pPr>
                  <a:defRPr/>
                </a:pPr>
                <a:endParaRPr lang="zh-CN" altLang="en-US" sz="1799">
                  <a:solidFill>
                    <a:srgbClr val="000000"/>
                  </a:solidFill>
                </a:endParaRPr>
              </a:p>
            </p:txBody>
          </p:sp>
          <p:sp>
            <p:nvSpPr>
              <p:cNvPr id="96"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p:spPr>
            <p:txBody>
              <a:bodyPr/>
              <a:lstStyle/>
              <a:p>
                <a:pPr>
                  <a:defRPr/>
                </a:pPr>
                <a:endParaRPr lang="zh-CN" altLang="en-US" sz="1799">
                  <a:solidFill>
                    <a:srgbClr val="000000"/>
                  </a:solidFill>
                </a:endParaRPr>
              </a:p>
            </p:txBody>
          </p:sp>
          <p:sp>
            <p:nvSpPr>
              <p:cNvPr id="97"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p:spPr>
            <p:txBody>
              <a:bodyPr/>
              <a:lstStyle/>
              <a:p>
                <a:pPr>
                  <a:defRPr/>
                </a:pPr>
                <a:endParaRPr lang="zh-CN" altLang="en-US" sz="1799">
                  <a:solidFill>
                    <a:srgbClr val="000000"/>
                  </a:solidFill>
                </a:endParaRPr>
              </a:p>
            </p:txBody>
          </p:sp>
          <p:sp>
            <p:nvSpPr>
              <p:cNvPr id="98"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p:spPr>
            <p:txBody>
              <a:bodyPr/>
              <a:lstStyle/>
              <a:p>
                <a:pPr>
                  <a:defRPr/>
                </a:pPr>
                <a:endParaRPr lang="zh-CN" altLang="en-US" sz="1799">
                  <a:solidFill>
                    <a:srgbClr val="000000"/>
                  </a:solidFill>
                </a:endParaRPr>
              </a:p>
            </p:txBody>
          </p:sp>
          <p:sp>
            <p:nvSpPr>
              <p:cNvPr id="99"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p:spPr>
            <p:txBody>
              <a:bodyPr/>
              <a:lstStyle/>
              <a:p>
                <a:pPr>
                  <a:defRPr/>
                </a:pPr>
                <a:endParaRPr lang="zh-CN" altLang="en-US" sz="1799">
                  <a:solidFill>
                    <a:srgbClr val="000000"/>
                  </a:solidFill>
                </a:endParaRPr>
              </a:p>
            </p:txBody>
          </p:sp>
          <p:sp>
            <p:nvSpPr>
              <p:cNvPr id="100"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p:spPr>
            <p:txBody>
              <a:bodyPr/>
              <a:lstStyle/>
              <a:p>
                <a:pPr>
                  <a:defRPr/>
                </a:pPr>
                <a:endParaRPr lang="zh-CN" altLang="en-US" sz="1799">
                  <a:solidFill>
                    <a:srgbClr val="000000"/>
                  </a:solidFill>
                </a:endParaRPr>
              </a:p>
            </p:txBody>
          </p:sp>
          <p:sp>
            <p:nvSpPr>
              <p:cNvPr id="101" name="Freeform 405"/>
              <p:cNvSpPr>
                <a:spLocks/>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p:spPr>
            <p:txBody>
              <a:bodyPr/>
              <a:lstStyle/>
              <a:p>
                <a:pPr>
                  <a:defRPr/>
                </a:pPr>
                <a:endParaRPr lang="zh-CN" altLang="en-US" sz="1799">
                  <a:solidFill>
                    <a:srgbClr val="000000"/>
                  </a:solidFill>
                </a:endParaRPr>
              </a:p>
            </p:txBody>
          </p:sp>
          <p:sp>
            <p:nvSpPr>
              <p:cNvPr id="102"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p:spPr>
            <p:txBody>
              <a:bodyPr/>
              <a:lstStyle/>
              <a:p>
                <a:pPr>
                  <a:defRPr/>
                </a:pPr>
                <a:endParaRPr lang="zh-CN" altLang="en-US" sz="1799">
                  <a:solidFill>
                    <a:srgbClr val="000000"/>
                  </a:solidFill>
                </a:endParaRPr>
              </a:p>
            </p:txBody>
          </p:sp>
          <p:sp>
            <p:nvSpPr>
              <p:cNvPr id="103"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p:spPr>
            <p:txBody>
              <a:bodyPr/>
              <a:lstStyle/>
              <a:p>
                <a:pPr>
                  <a:defRPr/>
                </a:pPr>
                <a:endParaRPr lang="zh-CN" altLang="en-US" sz="1799">
                  <a:solidFill>
                    <a:srgbClr val="000000"/>
                  </a:solidFill>
                </a:endParaRPr>
              </a:p>
            </p:txBody>
          </p:sp>
          <p:sp>
            <p:nvSpPr>
              <p:cNvPr id="104"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p:spPr>
            <p:txBody>
              <a:bodyPr/>
              <a:lstStyle/>
              <a:p>
                <a:pPr>
                  <a:defRPr/>
                </a:pPr>
                <a:endParaRPr lang="zh-CN" altLang="en-US" sz="1799">
                  <a:solidFill>
                    <a:srgbClr val="000000"/>
                  </a:solidFill>
                </a:endParaRPr>
              </a:p>
            </p:txBody>
          </p:sp>
          <p:sp>
            <p:nvSpPr>
              <p:cNvPr id="105"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p:spPr>
            <p:txBody>
              <a:bodyPr/>
              <a:lstStyle/>
              <a:p>
                <a:pPr>
                  <a:defRPr/>
                </a:pPr>
                <a:endParaRPr lang="zh-CN" altLang="en-US" sz="1799">
                  <a:solidFill>
                    <a:srgbClr val="000000"/>
                  </a:solidFill>
                </a:endParaRPr>
              </a:p>
            </p:txBody>
          </p:sp>
          <p:sp>
            <p:nvSpPr>
              <p:cNvPr id="106" name="Freeform 410"/>
              <p:cNvSpPr>
                <a:spLocks/>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p:spPr>
            <p:txBody>
              <a:bodyPr/>
              <a:lstStyle/>
              <a:p>
                <a:pPr>
                  <a:defRPr/>
                </a:pPr>
                <a:endParaRPr lang="zh-CN" altLang="en-US" sz="1799">
                  <a:solidFill>
                    <a:srgbClr val="000000"/>
                  </a:solidFill>
                </a:endParaRPr>
              </a:p>
            </p:txBody>
          </p:sp>
          <p:sp>
            <p:nvSpPr>
              <p:cNvPr id="107"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p:spPr>
            <p:txBody>
              <a:bodyPr/>
              <a:lstStyle/>
              <a:p>
                <a:pPr>
                  <a:defRPr/>
                </a:pPr>
                <a:endParaRPr lang="zh-CN" altLang="en-US" sz="1799">
                  <a:solidFill>
                    <a:srgbClr val="000000"/>
                  </a:solidFill>
                </a:endParaRPr>
              </a:p>
            </p:txBody>
          </p:sp>
          <p:sp>
            <p:nvSpPr>
              <p:cNvPr id="108"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p:spPr>
            <p:txBody>
              <a:bodyPr/>
              <a:lstStyle/>
              <a:p>
                <a:pPr>
                  <a:defRPr/>
                </a:pPr>
                <a:endParaRPr lang="zh-CN" altLang="en-US" sz="1799">
                  <a:solidFill>
                    <a:srgbClr val="000000"/>
                  </a:solidFill>
                </a:endParaRPr>
              </a:p>
            </p:txBody>
          </p:sp>
          <p:sp>
            <p:nvSpPr>
              <p:cNvPr id="109"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p:spPr>
            <p:txBody>
              <a:bodyPr/>
              <a:lstStyle/>
              <a:p>
                <a:pPr>
                  <a:defRPr/>
                </a:pPr>
                <a:endParaRPr lang="zh-CN" altLang="en-US" sz="1799">
                  <a:solidFill>
                    <a:srgbClr val="000000"/>
                  </a:solidFill>
                </a:endParaRPr>
              </a:p>
            </p:txBody>
          </p:sp>
          <p:sp>
            <p:nvSpPr>
              <p:cNvPr id="110"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p:spPr>
            <p:txBody>
              <a:bodyPr/>
              <a:lstStyle/>
              <a:p>
                <a:pPr>
                  <a:defRPr/>
                </a:pPr>
                <a:endParaRPr lang="zh-CN" altLang="en-US" sz="1799">
                  <a:solidFill>
                    <a:srgbClr val="000000"/>
                  </a:solidFill>
                </a:endParaRPr>
              </a:p>
            </p:txBody>
          </p:sp>
          <p:sp>
            <p:nvSpPr>
              <p:cNvPr id="111"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p:spPr>
            <p:txBody>
              <a:bodyPr/>
              <a:lstStyle/>
              <a:p>
                <a:pPr>
                  <a:defRPr/>
                </a:pPr>
                <a:endParaRPr lang="zh-CN" altLang="en-US" sz="1799">
                  <a:solidFill>
                    <a:srgbClr val="000000"/>
                  </a:solidFill>
                </a:endParaRPr>
              </a:p>
            </p:txBody>
          </p:sp>
          <p:sp>
            <p:nvSpPr>
              <p:cNvPr id="112"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p:spPr>
            <p:txBody>
              <a:bodyPr/>
              <a:lstStyle/>
              <a:p>
                <a:pPr>
                  <a:defRPr/>
                </a:pPr>
                <a:endParaRPr lang="zh-CN" altLang="en-US" sz="1799">
                  <a:solidFill>
                    <a:srgbClr val="000000"/>
                  </a:solidFill>
                </a:endParaRPr>
              </a:p>
            </p:txBody>
          </p:sp>
          <p:sp>
            <p:nvSpPr>
              <p:cNvPr id="113"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p:spPr>
            <p:txBody>
              <a:bodyPr/>
              <a:lstStyle/>
              <a:p>
                <a:pPr>
                  <a:defRPr/>
                </a:pPr>
                <a:endParaRPr lang="zh-CN" altLang="en-US" sz="1799">
                  <a:solidFill>
                    <a:srgbClr val="000000"/>
                  </a:solidFill>
                </a:endParaRPr>
              </a:p>
            </p:txBody>
          </p:sp>
          <p:sp>
            <p:nvSpPr>
              <p:cNvPr id="114"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p:spPr>
            <p:txBody>
              <a:bodyPr/>
              <a:lstStyle/>
              <a:p>
                <a:pPr>
                  <a:defRPr/>
                </a:pPr>
                <a:endParaRPr lang="zh-CN" altLang="en-US" sz="1799">
                  <a:solidFill>
                    <a:srgbClr val="000000"/>
                  </a:solidFill>
                </a:endParaRPr>
              </a:p>
            </p:txBody>
          </p:sp>
          <p:sp>
            <p:nvSpPr>
              <p:cNvPr id="115"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p:spPr>
            <p:txBody>
              <a:bodyPr/>
              <a:lstStyle/>
              <a:p>
                <a:pPr>
                  <a:defRPr/>
                </a:pPr>
                <a:endParaRPr lang="zh-CN" altLang="en-US" sz="1799">
                  <a:solidFill>
                    <a:srgbClr val="000000"/>
                  </a:solidFill>
                </a:endParaRPr>
              </a:p>
            </p:txBody>
          </p:sp>
          <p:sp>
            <p:nvSpPr>
              <p:cNvPr id="116" name="Freeform 420"/>
              <p:cNvSpPr>
                <a:spLocks/>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7" name="Freeform 421"/>
              <p:cNvSpPr>
                <a:spLocks/>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8"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p:spPr>
            <p:txBody>
              <a:bodyPr/>
              <a:lstStyle/>
              <a:p>
                <a:pPr>
                  <a:defRPr/>
                </a:pPr>
                <a:endParaRPr lang="zh-CN" altLang="en-US" sz="1799">
                  <a:solidFill>
                    <a:srgbClr val="000000"/>
                  </a:solidFill>
                </a:endParaRPr>
              </a:p>
            </p:txBody>
          </p:sp>
          <p:sp>
            <p:nvSpPr>
              <p:cNvPr id="119" name="Freeform 423"/>
              <p:cNvSpPr>
                <a:spLocks/>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p:spPr>
            <p:txBody>
              <a:bodyPr/>
              <a:lstStyle/>
              <a:p>
                <a:pPr>
                  <a:defRPr/>
                </a:pPr>
                <a:endParaRPr lang="zh-CN" altLang="en-US" sz="1799">
                  <a:solidFill>
                    <a:srgbClr val="000000"/>
                  </a:solidFill>
                </a:endParaRPr>
              </a:p>
            </p:txBody>
          </p:sp>
          <p:sp>
            <p:nvSpPr>
              <p:cNvPr id="120" name="Freeform 424"/>
              <p:cNvSpPr>
                <a:spLocks/>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p:spPr>
            <p:txBody>
              <a:bodyPr/>
              <a:lstStyle/>
              <a:p>
                <a:pPr>
                  <a:defRPr/>
                </a:pPr>
                <a:endParaRPr lang="zh-CN" altLang="en-US" sz="1799">
                  <a:solidFill>
                    <a:srgbClr val="000000"/>
                  </a:solidFill>
                </a:endParaRPr>
              </a:p>
            </p:txBody>
          </p:sp>
          <p:sp>
            <p:nvSpPr>
              <p:cNvPr id="121" name="Freeform 425"/>
              <p:cNvSpPr>
                <a:spLocks/>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p:spPr>
            <p:txBody>
              <a:bodyPr/>
              <a:lstStyle/>
              <a:p>
                <a:pPr>
                  <a:defRPr/>
                </a:pPr>
                <a:endParaRPr lang="zh-CN" altLang="en-US" sz="1799">
                  <a:solidFill>
                    <a:srgbClr val="000000"/>
                  </a:solidFill>
                </a:endParaRPr>
              </a:p>
            </p:txBody>
          </p:sp>
          <p:sp>
            <p:nvSpPr>
              <p:cNvPr id="122" name="Freeform 426"/>
              <p:cNvSpPr>
                <a:spLocks/>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p:spPr>
            <p:txBody>
              <a:bodyPr/>
              <a:lstStyle/>
              <a:p>
                <a:pPr>
                  <a:defRPr/>
                </a:pPr>
                <a:endParaRPr lang="zh-CN" altLang="en-US" sz="1799">
                  <a:solidFill>
                    <a:srgbClr val="000000"/>
                  </a:solidFill>
                </a:endParaRPr>
              </a:p>
            </p:txBody>
          </p:sp>
          <p:sp>
            <p:nvSpPr>
              <p:cNvPr id="123" name="Freeform 427"/>
              <p:cNvSpPr>
                <a:spLocks/>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p:spPr>
            <p:txBody>
              <a:bodyPr/>
              <a:lstStyle/>
              <a:p>
                <a:pPr>
                  <a:defRPr/>
                </a:pPr>
                <a:endParaRPr lang="zh-CN" altLang="en-US" sz="1799">
                  <a:solidFill>
                    <a:srgbClr val="000000"/>
                  </a:solidFill>
                </a:endParaRPr>
              </a:p>
            </p:txBody>
          </p:sp>
          <p:sp>
            <p:nvSpPr>
              <p:cNvPr id="124" name="Freeform 428"/>
              <p:cNvSpPr>
                <a:spLocks/>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125" name="Freeform 429"/>
              <p:cNvSpPr>
                <a:spLocks/>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p:spPr>
            <p:txBody>
              <a:bodyPr/>
              <a:lstStyle/>
              <a:p>
                <a:pPr>
                  <a:defRPr/>
                </a:pPr>
                <a:endParaRPr lang="zh-CN" altLang="en-US" sz="1799">
                  <a:solidFill>
                    <a:srgbClr val="000000"/>
                  </a:solidFill>
                </a:endParaRPr>
              </a:p>
            </p:txBody>
          </p:sp>
          <p:sp>
            <p:nvSpPr>
              <p:cNvPr id="126"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p:spPr>
            <p:txBody>
              <a:bodyPr/>
              <a:lstStyle/>
              <a:p>
                <a:pPr>
                  <a:defRPr/>
                </a:pPr>
                <a:endParaRPr lang="zh-CN" altLang="en-US" sz="1799">
                  <a:solidFill>
                    <a:srgbClr val="000000"/>
                  </a:solidFill>
                </a:endParaRPr>
              </a:p>
            </p:txBody>
          </p:sp>
          <p:sp>
            <p:nvSpPr>
              <p:cNvPr id="127"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p:spPr>
            <p:txBody>
              <a:bodyPr/>
              <a:lstStyle/>
              <a:p>
                <a:pPr>
                  <a:defRPr/>
                </a:pPr>
                <a:endParaRPr lang="zh-CN" altLang="en-US" sz="1799">
                  <a:solidFill>
                    <a:srgbClr val="000000"/>
                  </a:solidFill>
                </a:endParaRPr>
              </a:p>
            </p:txBody>
          </p:sp>
          <p:sp>
            <p:nvSpPr>
              <p:cNvPr id="128"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p:spPr>
            <p:txBody>
              <a:bodyPr/>
              <a:lstStyle/>
              <a:p>
                <a:pPr>
                  <a:defRPr/>
                </a:pPr>
                <a:endParaRPr lang="zh-CN" altLang="en-US" sz="1799">
                  <a:solidFill>
                    <a:srgbClr val="000000"/>
                  </a:solidFill>
                </a:endParaRPr>
              </a:p>
            </p:txBody>
          </p:sp>
          <p:sp>
            <p:nvSpPr>
              <p:cNvPr id="129"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p:spPr>
            <p:txBody>
              <a:bodyPr/>
              <a:lstStyle/>
              <a:p>
                <a:pPr>
                  <a:defRPr/>
                </a:pPr>
                <a:endParaRPr lang="zh-CN" altLang="en-US" sz="1799">
                  <a:solidFill>
                    <a:srgbClr val="000000"/>
                  </a:solidFill>
                </a:endParaRPr>
              </a:p>
            </p:txBody>
          </p:sp>
          <p:sp>
            <p:nvSpPr>
              <p:cNvPr id="130" name="Freeform 434"/>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1" name="Freeform 435"/>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2"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p:spPr>
            <p:txBody>
              <a:bodyPr/>
              <a:lstStyle/>
              <a:p>
                <a:pPr>
                  <a:defRPr/>
                </a:pPr>
                <a:endParaRPr lang="zh-CN" altLang="en-US" sz="1799">
                  <a:solidFill>
                    <a:srgbClr val="000000"/>
                  </a:solidFill>
                </a:endParaRPr>
              </a:p>
            </p:txBody>
          </p:sp>
          <p:sp>
            <p:nvSpPr>
              <p:cNvPr id="133" name="Freeform 437"/>
              <p:cNvSpPr>
                <a:spLocks/>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p:spPr>
            <p:txBody>
              <a:bodyPr/>
              <a:lstStyle/>
              <a:p>
                <a:pPr>
                  <a:defRPr/>
                </a:pPr>
                <a:endParaRPr lang="zh-CN" altLang="en-US" sz="1799">
                  <a:solidFill>
                    <a:srgbClr val="000000"/>
                  </a:solidFill>
                </a:endParaRPr>
              </a:p>
            </p:txBody>
          </p:sp>
          <p:sp>
            <p:nvSpPr>
              <p:cNvPr id="134" name="Freeform 438"/>
              <p:cNvSpPr>
                <a:spLocks/>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p:spPr>
            <p:txBody>
              <a:bodyPr/>
              <a:lstStyle/>
              <a:p>
                <a:pPr>
                  <a:defRPr/>
                </a:pPr>
                <a:endParaRPr lang="zh-CN" altLang="en-US" sz="1799">
                  <a:solidFill>
                    <a:srgbClr val="000000"/>
                  </a:solidFill>
                </a:endParaRPr>
              </a:p>
            </p:txBody>
          </p:sp>
          <p:sp>
            <p:nvSpPr>
              <p:cNvPr id="135" name="Freeform 439"/>
              <p:cNvSpPr>
                <a:spLocks/>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p:spPr>
            <p:txBody>
              <a:bodyPr/>
              <a:lstStyle/>
              <a:p>
                <a:pPr>
                  <a:defRPr/>
                </a:pPr>
                <a:endParaRPr lang="zh-CN" altLang="en-US" sz="1799">
                  <a:solidFill>
                    <a:srgbClr val="000000"/>
                  </a:solidFill>
                </a:endParaRPr>
              </a:p>
            </p:txBody>
          </p:sp>
          <p:sp>
            <p:nvSpPr>
              <p:cNvPr id="136"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p:spPr>
            <p:txBody>
              <a:bodyPr/>
              <a:lstStyle/>
              <a:p>
                <a:pPr>
                  <a:defRPr/>
                </a:pPr>
                <a:endParaRPr lang="zh-CN" altLang="en-US" sz="1799">
                  <a:solidFill>
                    <a:srgbClr val="000000"/>
                  </a:solidFill>
                </a:endParaRPr>
              </a:p>
            </p:txBody>
          </p:sp>
          <p:sp>
            <p:nvSpPr>
              <p:cNvPr id="137" name="Freeform 441"/>
              <p:cNvSpPr>
                <a:spLocks/>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p:spPr>
            <p:txBody>
              <a:bodyPr/>
              <a:lstStyle/>
              <a:p>
                <a:pPr>
                  <a:defRPr/>
                </a:pPr>
                <a:endParaRPr lang="zh-CN" altLang="en-US" sz="1799">
                  <a:solidFill>
                    <a:srgbClr val="000000"/>
                  </a:solidFill>
                </a:endParaRPr>
              </a:p>
            </p:txBody>
          </p:sp>
          <p:sp>
            <p:nvSpPr>
              <p:cNvPr id="138"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p:spPr>
            <p:txBody>
              <a:bodyPr/>
              <a:lstStyle/>
              <a:p>
                <a:pPr>
                  <a:defRPr/>
                </a:pPr>
                <a:endParaRPr lang="zh-CN" altLang="en-US" sz="1799">
                  <a:solidFill>
                    <a:srgbClr val="000000"/>
                  </a:solidFill>
                </a:endParaRPr>
              </a:p>
            </p:txBody>
          </p:sp>
          <p:sp>
            <p:nvSpPr>
              <p:cNvPr id="139" name="Freeform 443"/>
              <p:cNvSpPr>
                <a:spLocks/>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p:spPr>
            <p:txBody>
              <a:bodyPr/>
              <a:lstStyle/>
              <a:p>
                <a:pPr>
                  <a:defRPr/>
                </a:pPr>
                <a:endParaRPr lang="zh-CN" altLang="en-US" sz="1799">
                  <a:solidFill>
                    <a:srgbClr val="000000"/>
                  </a:solidFill>
                </a:endParaRPr>
              </a:p>
            </p:txBody>
          </p:sp>
          <p:sp>
            <p:nvSpPr>
              <p:cNvPr id="140"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p:spPr>
            <p:txBody>
              <a:bodyPr/>
              <a:lstStyle/>
              <a:p>
                <a:pPr>
                  <a:defRPr/>
                </a:pPr>
                <a:endParaRPr lang="zh-CN" altLang="en-US" sz="1799">
                  <a:solidFill>
                    <a:srgbClr val="000000"/>
                  </a:solidFill>
                </a:endParaRPr>
              </a:p>
            </p:txBody>
          </p:sp>
          <p:sp>
            <p:nvSpPr>
              <p:cNvPr id="141"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p:spPr>
            <p:txBody>
              <a:bodyPr/>
              <a:lstStyle/>
              <a:p>
                <a:pPr>
                  <a:defRPr/>
                </a:pPr>
                <a:endParaRPr lang="zh-CN" altLang="en-US" sz="1799">
                  <a:solidFill>
                    <a:srgbClr val="000000"/>
                  </a:solidFill>
                </a:endParaRPr>
              </a:p>
            </p:txBody>
          </p:sp>
          <p:sp>
            <p:nvSpPr>
              <p:cNvPr id="142"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p:spPr>
            <p:txBody>
              <a:bodyPr/>
              <a:lstStyle/>
              <a:p>
                <a:pPr>
                  <a:defRPr/>
                </a:pPr>
                <a:endParaRPr lang="zh-CN" altLang="en-US" sz="1799">
                  <a:solidFill>
                    <a:srgbClr val="000000"/>
                  </a:solidFill>
                </a:endParaRPr>
              </a:p>
            </p:txBody>
          </p:sp>
          <p:sp>
            <p:nvSpPr>
              <p:cNvPr id="143"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p:spPr>
            <p:txBody>
              <a:bodyPr/>
              <a:lstStyle/>
              <a:p>
                <a:pPr>
                  <a:defRPr/>
                </a:pPr>
                <a:endParaRPr lang="zh-CN" altLang="en-US" sz="1799">
                  <a:solidFill>
                    <a:srgbClr val="000000"/>
                  </a:solidFill>
                </a:endParaRPr>
              </a:p>
            </p:txBody>
          </p:sp>
          <p:sp>
            <p:nvSpPr>
              <p:cNvPr id="144"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p:spPr>
            <p:txBody>
              <a:bodyPr/>
              <a:lstStyle/>
              <a:p>
                <a:pPr>
                  <a:defRPr/>
                </a:pPr>
                <a:endParaRPr lang="zh-CN" altLang="en-US" sz="1799">
                  <a:solidFill>
                    <a:srgbClr val="000000"/>
                  </a:solidFill>
                </a:endParaRPr>
              </a:p>
            </p:txBody>
          </p:sp>
          <p:sp>
            <p:nvSpPr>
              <p:cNvPr id="145"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p:spPr>
            <p:txBody>
              <a:bodyPr/>
              <a:lstStyle/>
              <a:p>
                <a:pPr>
                  <a:defRPr/>
                </a:pPr>
                <a:endParaRPr lang="zh-CN" altLang="en-US" sz="1799">
                  <a:solidFill>
                    <a:srgbClr val="000000"/>
                  </a:solidFill>
                </a:endParaRPr>
              </a:p>
            </p:txBody>
          </p:sp>
          <p:sp>
            <p:nvSpPr>
              <p:cNvPr id="146"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p:spPr>
            <p:txBody>
              <a:bodyPr/>
              <a:lstStyle/>
              <a:p>
                <a:pPr>
                  <a:defRPr/>
                </a:pPr>
                <a:endParaRPr lang="zh-CN" altLang="en-US" sz="1799">
                  <a:solidFill>
                    <a:srgbClr val="000000"/>
                  </a:solidFill>
                </a:endParaRPr>
              </a:p>
            </p:txBody>
          </p:sp>
          <p:sp>
            <p:nvSpPr>
              <p:cNvPr id="147"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p:spPr>
            <p:txBody>
              <a:bodyPr/>
              <a:lstStyle/>
              <a:p>
                <a:pPr>
                  <a:defRPr/>
                </a:pPr>
                <a:endParaRPr lang="zh-CN" altLang="en-US" sz="1799">
                  <a:solidFill>
                    <a:srgbClr val="000000"/>
                  </a:solidFill>
                </a:endParaRPr>
              </a:p>
            </p:txBody>
          </p:sp>
          <p:sp>
            <p:nvSpPr>
              <p:cNvPr id="148"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p:spPr>
            <p:txBody>
              <a:bodyPr/>
              <a:lstStyle/>
              <a:p>
                <a:pPr>
                  <a:defRPr/>
                </a:pPr>
                <a:endParaRPr lang="zh-CN" altLang="en-US" sz="1799">
                  <a:solidFill>
                    <a:srgbClr val="000000"/>
                  </a:solidFill>
                </a:endParaRPr>
              </a:p>
            </p:txBody>
          </p:sp>
          <p:sp>
            <p:nvSpPr>
              <p:cNvPr id="149"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p:spPr>
            <p:txBody>
              <a:bodyPr/>
              <a:lstStyle/>
              <a:p>
                <a:pPr>
                  <a:defRPr/>
                </a:pPr>
                <a:endParaRPr lang="zh-CN" altLang="en-US" sz="1799">
                  <a:solidFill>
                    <a:srgbClr val="000000"/>
                  </a:solidFill>
                </a:endParaRPr>
              </a:p>
            </p:txBody>
          </p:sp>
          <p:sp>
            <p:nvSpPr>
              <p:cNvPr id="150" name="Freeform 454"/>
              <p:cNvSpPr>
                <a:spLocks/>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p:spPr>
            <p:txBody>
              <a:bodyPr/>
              <a:lstStyle/>
              <a:p>
                <a:pPr>
                  <a:defRPr/>
                </a:pPr>
                <a:endParaRPr lang="zh-CN" altLang="en-US" sz="1799">
                  <a:solidFill>
                    <a:srgbClr val="000000"/>
                  </a:solidFill>
                </a:endParaRPr>
              </a:p>
            </p:txBody>
          </p:sp>
          <p:sp>
            <p:nvSpPr>
              <p:cNvPr id="151"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p:spPr>
            <p:txBody>
              <a:bodyPr/>
              <a:lstStyle/>
              <a:p>
                <a:pPr>
                  <a:defRPr/>
                </a:pPr>
                <a:endParaRPr lang="zh-CN" altLang="en-US" sz="1799">
                  <a:solidFill>
                    <a:srgbClr val="000000"/>
                  </a:solidFill>
                </a:endParaRPr>
              </a:p>
            </p:txBody>
          </p:sp>
          <p:sp>
            <p:nvSpPr>
              <p:cNvPr id="152" name="Freeform 456"/>
              <p:cNvSpPr>
                <a:spLocks/>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p:spPr>
            <p:txBody>
              <a:bodyPr/>
              <a:lstStyle/>
              <a:p>
                <a:pPr>
                  <a:defRPr/>
                </a:pPr>
                <a:endParaRPr lang="zh-CN" altLang="en-US" sz="1799">
                  <a:solidFill>
                    <a:srgbClr val="000000"/>
                  </a:solidFill>
                </a:endParaRPr>
              </a:p>
            </p:txBody>
          </p:sp>
          <p:sp>
            <p:nvSpPr>
              <p:cNvPr id="153" name="Freeform 457"/>
              <p:cNvSpPr>
                <a:spLocks/>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p:spPr>
            <p:txBody>
              <a:bodyPr/>
              <a:lstStyle/>
              <a:p>
                <a:pPr>
                  <a:defRPr/>
                </a:pPr>
                <a:endParaRPr lang="zh-CN" altLang="en-US" sz="1799">
                  <a:solidFill>
                    <a:srgbClr val="000000"/>
                  </a:solidFill>
                </a:endParaRPr>
              </a:p>
            </p:txBody>
          </p:sp>
          <p:sp>
            <p:nvSpPr>
              <p:cNvPr id="154"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p:spPr>
            <p:txBody>
              <a:bodyPr/>
              <a:lstStyle/>
              <a:p>
                <a:pPr>
                  <a:defRPr/>
                </a:pPr>
                <a:endParaRPr lang="zh-CN" altLang="en-US" sz="1799">
                  <a:solidFill>
                    <a:srgbClr val="000000"/>
                  </a:solidFill>
                </a:endParaRPr>
              </a:p>
            </p:txBody>
          </p:sp>
          <p:sp>
            <p:nvSpPr>
              <p:cNvPr id="155"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p:spPr>
            <p:txBody>
              <a:bodyPr/>
              <a:lstStyle/>
              <a:p>
                <a:pPr>
                  <a:defRPr/>
                </a:pPr>
                <a:endParaRPr lang="zh-CN" altLang="en-US" sz="1799">
                  <a:solidFill>
                    <a:srgbClr val="000000"/>
                  </a:solidFill>
                </a:endParaRPr>
              </a:p>
            </p:txBody>
          </p:sp>
          <p:sp>
            <p:nvSpPr>
              <p:cNvPr id="156"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p:spPr>
            <p:txBody>
              <a:bodyPr/>
              <a:lstStyle/>
              <a:p>
                <a:pPr>
                  <a:defRPr/>
                </a:pPr>
                <a:endParaRPr lang="zh-CN" altLang="en-US" sz="1799">
                  <a:solidFill>
                    <a:srgbClr val="000000"/>
                  </a:solidFill>
                </a:endParaRPr>
              </a:p>
            </p:txBody>
          </p:sp>
          <p:sp>
            <p:nvSpPr>
              <p:cNvPr id="157"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p:spPr>
            <p:txBody>
              <a:bodyPr/>
              <a:lstStyle/>
              <a:p>
                <a:pPr>
                  <a:defRPr/>
                </a:pPr>
                <a:endParaRPr lang="zh-CN" altLang="en-US" sz="1799">
                  <a:solidFill>
                    <a:srgbClr val="000000"/>
                  </a:solidFill>
                </a:endParaRPr>
              </a:p>
            </p:txBody>
          </p:sp>
          <p:sp>
            <p:nvSpPr>
              <p:cNvPr id="158"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p:spPr>
            <p:txBody>
              <a:bodyPr/>
              <a:lstStyle/>
              <a:p>
                <a:pPr>
                  <a:defRPr/>
                </a:pPr>
                <a:endParaRPr lang="zh-CN" altLang="en-US" sz="1799">
                  <a:solidFill>
                    <a:srgbClr val="000000"/>
                  </a:solidFill>
                </a:endParaRPr>
              </a:p>
            </p:txBody>
          </p:sp>
          <p:sp>
            <p:nvSpPr>
              <p:cNvPr id="159"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p:spPr>
            <p:txBody>
              <a:bodyPr/>
              <a:lstStyle/>
              <a:p>
                <a:pPr>
                  <a:defRPr/>
                </a:pPr>
                <a:endParaRPr lang="zh-CN" altLang="en-US" sz="1799">
                  <a:solidFill>
                    <a:srgbClr val="000000"/>
                  </a:solidFill>
                </a:endParaRPr>
              </a:p>
            </p:txBody>
          </p:sp>
          <p:sp>
            <p:nvSpPr>
              <p:cNvPr id="160"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p:spPr>
            <p:txBody>
              <a:bodyPr/>
              <a:lstStyle/>
              <a:p>
                <a:pPr>
                  <a:defRPr/>
                </a:pPr>
                <a:endParaRPr lang="zh-CN" altLang="en-US" sz="1799">
                  <a:solidFill>
                    <a:srgbClr val="000000"/>
                  </a:solidFill>
                </a:endParaRPr>
              </a:p>
            </p:txBody>
          </p:sp>
          <p:sp>
            <p:nvSpPr>
              <p:cNvPr id="161" name="Freeform 465"/>
              <p:cNvSpPr>
                <a:spLocks/>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p:spPr>
            <p:txBody>
              <a:bodyPr/>
              <a:lstStyle/>
              <a:p>
                <a:pPr>
                  <a:defRPr/>
                </a:pPr>
                <a:endParaRPr lang="zh-CN" altLang="en-US" sz="1799">
                  <a:solidFill>
                    <a:srgbClr val="000000"/>
                  </a:solidFill>
                </a:endParaRPr>
              </a:p>
            </p:txBody>
          </p:sp>
          <p:sp>
            <p:nvSpPr>
              <p:cNvPr id="162"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p:spPr>
            <p:txBody>
              <a:bodyPr/>
              <a:lstStyle/>
              <a:p>
                <a:pPr>
                  <a:defRPr/>
                </a:pPr>
                <a:endParaRPr lang="zh-CN" altLang="en-US" sz="1799">
                  <a:solidFill>
                    <a:srgbClr val="000000"/>
                  </a:solidFill>
                </a:endParaRPr>
              </a:p>
            </p:txBody>
          </p:sp>
          <p:sp>
            <p:nvSpPr>
              <p:cNvPr id="163"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p:spPr>
            <p:txBody>
              <a:bodyPr/>
              <a:lstStyle/>
              <a:p>
                <a:pPr>
                  <a:defRPr/>
                </a:pPr>
                <a:endParaRPr lang="zh-CN" altLang="en-US" sz="1799">
                  <a:solidFill>
                    <a:srgbClr val="000000"/>
                  </a:solidFill>
                </a:endParaRPr>
              </a:p>
            </p:txBody>
          </p:sp>
          <p:sp>
            <p:nvSpPr>
              <p:cNvPr id="164"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p:spPr>
            <p:txBody>
              <a:bodyPr/>
              <a:lstStyle/>
              <a:p>
                <a:pPr>
                  <a:defRPr/>
                </a:pPr>
                <a:endParaRPr lang="zh-CN" altLang="en-US" sz="1799">
                  <a:solidFill>
                    <a:srgbClr val="000000"/>
                  </a:solidFill>
                </a:endParaRPr>
              </a:p>
            </p:txBody>
          </p:sp>
          <p:sp>
            <p:nvSpPr>
              <p:cNvPr id="165"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p:spPr>
            <p:txBody>
              <a:bodyPr/>
              <a:lstStyle/>
              <a:p>
                <a:pPr>
                  <a:defRPr/>
                </a:pPr>
                <a:endParaRPr lang="zh-CN" altLang="en-US" sz="1799">
                  <a:solidFill>
                    <a:srgbClr val="000000"/>
                  </a:solidFill>
                </a:endParaRPr>
              </a:p>
            </p:txBody>
          </p:sp>
          <p:sp>
            <p:nvSpPr>
              <p:cNvPr id="166" name="Freeform 470"/>
              <p:cNvSpPr>
                <a:spLocks/>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p:spPr>
            <p:txBody>
              <a:bodyPr/>
              <a:lstStyle/>
              <a:p>
                <a:pPr>
                  <a:defRPr/>
                </a:pPr>
                <a:endParaRPr lang="zh-CN" altLang="en-US" sz="1799">
                  <a:solidFill>
                    <a:srgbClr val="000000"/>
                  </a:solidFill>
                </a:endParaRPr>
              </a:p>
            </p:txBody>
          </p:sp>
          <p:sp>
            <p:nvSpPr>
              <p:cNvPr id="167" name="Freeform 471"/>
              <p:cNvSpPr>
                <a:spLocks/>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p:spPr>
            <p:txBody>
              <a:bodyPr/>
              <a:lstStyle/>
              <a:p>
                <a:pPr>
                  <a:defRPr/>
                </a:pPr>
                <a:endParaRPr lang="zh-CN" altLang="en-US" sz="1799">
                  <a:solidFill>
                    <a:srgbClr val="000000"/>
                  </a:solidFill>
                </a:endParaRPr>
              </a:p>
            </p:txBody>
          </p:sp>
          <p:sp>
            <p:nvSpPr>
              <p:cNvPr id="168"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p:spPr>
            <p:txBody>
              <a:bodyPr/>
              <a:lstStyle/>
              <a:p>
                <a:pPr>
                  <a:defRPr/>
                </a:pPr>
                <a:endParaRPr lang="zh-CN" altLang="en-US" sz="1799">
                  <a:solidFill>
                    <a:srgbClr val="000000"/>
                  </a:solidFill>
                </a:endParaRPr>
              </a:p>
            </p:txBody>
          </p:sp>
          <p:sp>
            <p:nvSpPr>
              <p:cNvPr id="169" name="Freeform 473"/>
              <p:cNvSpPr>
                <a:spLocks/>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p:spPr>
            <p:txBody>
              <a:bodyPr/>
              <a:lstStyle/>
              <a:p>
                <a:pPr>
                  <a:defRPr/>
                </a:pPr>
                <a:endParaRPr lang="zh-CN" altLang="en-US" sz="1799">
                  <a:solidFill>
                    <a:srgbClr val="000000"/>
                  </a:solidFill>
                </a:endParaRPr>
              </a:p>
            </p:txBody>
          </p:sp>
          <p:sp>
            <p:nvSpPr>
              <p:cNvPr id="170"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p:spPr>
            <p:txBody>
              <a:bodyPr/>
              <a:lstStyle/>
              <a:p>
                <a:pPr>
                  <a:defRPr/>
                </a:pPr>
                <a:endParaRPr lang="zh-CN" altLang="en-US" sz="1799">
                  <a:solidFill>
                    <a:srgbClr val="000000"/>
                  </a:solidFill>
                </a:endParaRPr>
              </a:p>
            </p:txBody>
          </p:sp>
          <p:sp>
            <p:nvSpPr>
              <p:cNvPr id="171" name="Freeform 475"/>
              <p:cNvSpPr>
                <a:spLocks/>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p:spPr>
            <p:txBody>
              <a:bodyPr/>
              <a:lstStyle/>
              <a:p>
                <a:pPr>
                  <a:defRPr/>
                </a:pPr>
                <a:endParaRPr lang="zh-CN" altLang="en-US" sz="1799">
                  <a:solidFill>
                    <a:srgbClr val="000000"/>
                  </a:solidFill>
                </a:endParaRPr>
              </a:p>
            </p:txBody>
          </p:sp>
          <p:sp>
            <p:nvSpPr>
              <p:cNvPr id="172"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p:spPr>
            <p:txBody>
              <a:bodyPr/>
              <a:lstStyle/>
              <a:p>
                <a:pPr>
                  <a:defRPr/>
                </a:pPr>
                <a:endParaRPr lang="zh-CN" altLang="en-US" sz="1799">
                  <a:solidFill>
                    <a:srgbClr val="000000"/>
                  </a:solidFill>
                </a:endParaRPr>
              </a:p>
            </p:txBody>
          </p:sp>
          <p:sp>
            <p:nvSpPr>
              <p:cNvPr id="173"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p:spPr>
            <p:txBody>
              <a:bodyPr/>
              <a:lstStyle/>
              <a:p>
                <a:pPr>
                  <a:defRPr/>
                </a:pPr>
                <a:endParaRPr lang="zh-CN" altLang="en-US" sz="1799">
                  <a:solidFill>
                    <a:srgbClr val="000000"/>
                  </a:solidFill>
                </a:endParaRPr>
              </a:p>
            </p:txBody>
          </p:sp>
          <p:sp>
            <p:nvSpPr>
              <p:cNvPr id="174"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p:spPr>
            <p:txBody>
              <a:bodyPr/>
              <a:lstStyle/>
              <a:p>
                <a:pPr>
                  <a:defRPr/>
                </a:pPr>
                <a:endParaRPr lang="zh-CN" altLang="en-US" sz="1799">
                  <a:solidFill>
                    <a:srgbClr val="000000"/>
                  </a:solidFill>
                </a:endParaRPr>
              </a:p>
            </p:txBody>
          </p:sp>
          <p:sp>
            <p:nvSpPr>
              <p:cNvPr id="175" name="Freeform 479"/>
              <p:cNvSpPr>
                <a:spLocks/>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p:spPr>
            <p:txBody>
              <a:bodyPr/>
              <a:lstStyle/>
              <a:p>
                <a:pPr>
                  <a:defRPr/>
                </a:pPr>
                <a:endParaRPr lang="zh-CN" altLang="en-US" sz="1799">
                  <a:solidFill>
                    <a:srgbClr val="000000"/>
                  </a:solidFill>
                </a:endParaRPr>
              </a:p>
            </p:txBody>
          </p:sp>
          <p:sp>
            <p:nvSpPr>
              <p:cNvPr id="176" name="Freeform 480"/>
              <p:cNvSpPr>
                <a:spLocks/>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p:spPr>
            <p:txBody>
              <a:bodyPr/>
              <a:lstStyle/>
              <a:p>
                <a:pPr>
                  <a:defRPr/>
                </a:pPr>
                <a:endParaRPr lang="zh-CN" altLang="en-US" sz="1799">
                  <a:solidFill>
                    <a:srgbClr val="000000"/>
                  </a:solidFill>
                </a:endParaRPr>
              </a:p>
            </p:txBody>
          </p:sp>
          <p:sp>
            <p:nvSpPr>
              <p:cNvPr id="177" name="Freeform 481"/>
              <p:cNvSpPr>
                <a:spLocks/>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p:spPr>
            <p:txBody>
              <a:bodyPr/>
              <a:lstStyle/>
              <a:p>
                <a:pPr>
                  <a:defRPr/>
                </a:pPr>
                <a:endParaRPr lang="zh-CN" altLang="en-US" sz="1799">
                  <a:solidFill>
                    <a:srgbClr val="000000"/>
                  </a:solidFill>
                </a:endParaRPr>
              </a:p>
            </p:txBody>
          </p:sp>
          <p:sp>
            <p:nvSpPr>
              <p:cNvPr id="178" name="Freeform 482"/>
              <p:cNvSpPr>
                <a:spLocks/>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p:spPr>
            <p:txBody>
              <a:bodyPr/>
              <a:lstStyle/>
              <a:p>
                <a:pPr>
                  <a:defRPr/>
                </a:pPr>
                <a:endParaRPr lang="zh-CN" altLang="en-US" sz="1799">
                  <a:solidFill>
                    <a:srgbClr val="000000"/>
                  </a:solidFill>
                </a:endParaRPr>
              </a:p>
            </p:txBody>
          </p:sp>
          <p:sp>
            <p:nvSpPr>
              <p:cNvPr id="179" name="Freeform 483"/>
              <p:cNvSpPr>
                <a:spLocks/>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p:spPr>
            <p:txBody>
              <a:bodyPr/>
              <a:lstStyle/>
              <a:p>
                <a:pPr>
                  <a:defRPr/>
                </a:pPr>
                <a:endParaRPr lang="zh-CN" altLang="en-US" sz="1799">
                  <a:solidFill>
                    <a:srgbClr val="000000"/>
                  </a:solidFill>
                </a:endParaRPr>
              </a:p>
            </p:txBody>
          </p:sp>
          <p:sp>
            <p:nvSpPr>
              <p:cNvPr id="180"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p:spPr>
            <p:txBody>
              <a:bodyPr/>
              <a:lstStyle/>
              <a:p>
                <a:pPr>
                  <a:defRPr/>
                </a:pPr>
                <a:endParaRPr lang="zh-CN" altLang="en-US" sz="1799">
                  <a:solidFill>
                    <a:srgbClr val="000000"/>
                  </a:solidFill>
                </a:endParaRPr>
              </a:p>
            </p:txBody>
          </p:sp>
          <p:sp>
            <p:nvSpPr>
              <p:cNvPr id="181" name="Freeform 485"/>
              <p:cNvSpPr>
                <a:spLocks/>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p:spPr>
            <p:txBody>
              <a:bodyPr/>
              <a:lstStyle/>
              <a:p>
                <a:pPr>
                  <a:defRPr/>
                </a:pPr>
                <a:endParaRPr lang="zh-CN" altLang="en-US" sz="1799">
                  <a:solidFill>
                    <a:srgbClr val="000000"/>
                  </a:solidFill>
                </a:endParaRPr>
              </a:p>
            </p:txBody>
          </p:sp>
          <p:sp>
            <p:nvSpPr>
              <p:cNvPr id="182" name="Freeform 486"/>
              <p:cNvSpPr>
                <a:spLocks/>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p:spPr>
            <p:txBody>
              <a:bodyPr/>
              <a:lstStyle/>
              <a:p>
                <a:pPr>
                  <a:defRPr/>
                </a:pPr>
                <a:endParaRPr lang="zh-CN" altLang="en-US" sz="1799">
                  <a:solidFill>
                    <a:srgbClr val="000000"/>
                  </a:solidFill>
                </a:endParaRPr>
              </a:p>
            </p:txBody>
          </p:sp>
          <p:sp>
            <p:nvSpPr>
              <p:cNvPr id="183" name="Freeform 487"/>
              <p:cNvSpPr>
                <a:spLocks/>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p:spPr>
            <p:txBody>
              <a:bodyPr/>
              <a:lstStyle/>
              <a:p>
                <a:pPr>
                  <a:defRPr/>
                </a:pPr>
                <a:endParaRPr lang="zh-CN" altLang="en-US" sz="1799">
                  <a:solidFill>
                    <a:srgbClr val="000000"/>
                  </a:solidFill>
                </a:endParaRPr>
              </a:p>
            </p:txBody>
          </p:sp>
          <p:sp>
            <p:nvSpPr>
              <p:cNvPr id="184"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p:spPr>
            <p:txBody>
              <a:bodyPr/>
              <a:lstStyle/>
              <a:p>
                <a:pPr>
                  <a:defRPr/>
                </a:pPr>
                <a:endParaRPr lang="zh-CN" altLang="en-US" sz="1799">
                  <a:solidFill>
                    <a:srgbClr val="000000"/>
                  </a:solidFill>
                </a:endParaRPr>
              </a:p>
            </p:txBody>
          </p:sp>
          <p:sp>
            <p:nvSpPr>
              <p:cNvPr id="185" name="Freeform 489"/>
              <p:cNvSpPr>
                <a:spLocks/>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p:spPr>
            <p:txBody>
              <a:bodyPr/>
              <a:lstStyle/>
              <a:p>
                <a:pPr>
                  <a:defRPr/>
                </a:pPr>
                <a:endParaRPr lang="zh-CN" altLang="en-US" sz="1799">
                  <a:solidFill>
                    <a:srgbClr val="000000"/>
                  </a:solidFill>
                </a:endParaRPr>
              </a:p>
            </p:txBody>
          </p:sp>
          <p:sp>
            <p:nvSpPr>
              <p:cNvPr id="186"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p:spPr>
            <p:txBody>
              <a:bodyPr/>
              <a:lstStyle/>
              <a:p>
                <a:pPr>
                  <a:defRPr/>
                </a:pPr>
                <a:endParaRPr lang="zh-CN" altLang="en-US" sz="1799">
                  <a:solidFill>
                    <a:srgbClr val="000000"/>
                  </a:solidFill>
                </a:endParaRPr>
              </a:p>
            </p:txBody>
          </p:sp>
          <p:sp>
            <p:nvSpPr>
              <p:cNvPr id="187"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p:spPr>
            <p:txBody>
              <a:bodyPr/>
              <a:lstStyle/>
              <a:p>
                <a:pPr>
                  <a:defRPr/>
                </a:pPr>
                <a:endParaRPr lang="zh-CN" altLang="en-US" sz="1799">
                  <a:solidFill>
                    <a:srgbClr val="000000"/>
                  </a:solidFill>
                </a:endParaRPr>
              </a:p>
            </p:txBody>
          </p:sp>
          <p:sp>
            <p:nvSpPr>
              <p:cNvPr id="188"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p:spPr>
            <p:txBody>
              <a:bodyPr/>
              <a:lstStyle/>
              <a:p>
                <a:pPr>
                  <a:defRPr/>
                </a:pPr>
                <a:endParaRPr lang="zh-CN" altLang="en-US" sz="1799">
                  <a:solidFill>
                    <a:srgbClr val="000000"/>
                  </a:solidFill>
                </a:endParaRPr>
              </a:p>
            </p:txBody>
          </p:sp>
          <p:sp>
            <p:nvSpPr>
              <p:cNvPr id="189"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p:spPr>
            <p:txBody>
              <a:bodyPr/>
              <a:lstStyle/>
              <a:p>
                <a:pPr>
                  <a:defRPr/>
                </a:pPr>
                <a:endParaRPr lang="zh-CN" altLang="en-US" sz="1799">
                  <a:solidFill>
                    <a:srgbClr val="000000"/>
                  </a:solidFill>
                </a:endParaRPr>
              </a:p>
            </p:txBody>
          </p:sp>
          <p:sp>
            <p:nvSpPr>
              <p:cNvPr id="190"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p:spPr>
            <p:txBody>
              <a:bodyPr/>
              <a:lstStyle/>
              <a:p>
                <a:pPr>
                  <a:defRPr/>
                </a:pPr>
                <a:endParaRPr lang="zh-CN" altLang="en-US" sz="1799">
                  <a:solidFill>
                    <a:srgbClr val="000000"/>
                  </a:solidFill>
                </a:endParaRPr>
              </a:p>
            </p:txBody>
          </p:sp>
          <p:sp>
            <p:nvSpPr>
              <p:cNvPr id="191"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p:spPr>
            <p:txBody>
              <a:bodyPr/>
              <a:lstStyle/>
              <a:p>
                <a:pPr>
                  <a:defRPr/>
                </a:pPr>
                <a:endParaRPr lang="zh-CN" altLang="en-US" sz="1799">
                  <a:solidFill>
                    <a:srgbClr val="000000"/>
                  </a:solidFill>
                </a:endParaRPr>
              </a:p>
            </p:txBody>
          </p:sp>
          <p:sp>
            <p:nvSpPr>
              <p:cNvPr id="192"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p:spPr>
            <p:txBody>
              <a:bodyPr/>
              <a:lstStyle/>
              <a:p>
                <a:pPr>
                  <a:defRPr/>
                </a:pPr>
                <a:endParaRPr lang="zh-CN" altLang="en-US" sz="1799">
                  <a:solidFill>
                    <a:srgbClr val="000000"/>
                  </a:solidFill>
                </a:endParaRPr>
              </a:p>
            </p:txBody>
          </p:sp>
          <p:sp>
            <p:nvSpPr>
              <p:cNvPr id="193"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p:spPr>
            <p:txBody>
              <a:bodyPr/>
              <a:lstStyle/>
              <a:p>
                <a:pPr>
                  <a:defRPr/>
                </a:pPr>
                <a:endParaRPr lang="zh-CN" altLang="en-US" sz="1799">
                  <a:solidFill>
                    <a:srgbClr val="000000"/>
                  </a:solidFill>
                </a:endParaRPr>
              </a:p>
            </p:txBody>
          </p:sp>
          <p:sp>
            <p:nvSpPr>
              <p:cNvPr id="194"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p:spPr>
            <p:txBody>
              <a:bodyPr/>
              <a:lstStyle/>
              <a:p>
                <a:pPr>
                  <a:defRPr/>
                </a:pPr>
                <a:endParaRPr lang="zh-CN" altLang="en-US" sz="1799">
                  <a:solidFill>
                    <a:srgbClr val="000000"/>
                  </a:solidFill>
                </a:endParaRPr>
              </a:p>
            </p:txBody>
          </p:sp>
          <p:sp>
            <p:nvSpPr>
              <p:cNvPr id="195"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p:spPr>
            <p:txBody>
              <a:bodyPr/>
              <a:lstStyle/>
              <a:p>
                <a:pPr>
                  <a:defRPr/>
                </a:pPr>
                <a:endParaRPr lang="zh-CN" altLang="en-US" sz="1799">
                  <a:solidFill>
                    <a:srgbClr val="000000"/>
                  </a:solidFill>
                </a:endParaRPr>
              </a:p>
            </p:txBody>
          </p:sp>
          <p:sp>
            <p:nvSpPr>
              <p:cNvPr id="196"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p:spPr>
            <p:txBody>
              <a:bodyPr/>
              <a:lstStyle/>
              <a:p>
                <a:pPr>
                  <a:defRPr/>
                </a:pPr>
                <a:endParaRPr lang="zh-CN" altLang="en-US" sz="1799">
                  <a:solidFill>
                    <a:srgbClr val="000000"/>
                  </a:solidFill>
                </a:endParaRPr>
              </a:p>
            </p:txBody>
          </p:sp>
          <p:sp>
            <p:nvSpPr>
              <p:cNvPr id="197" name="Freeform 501"/>
              <p:cNvSpPr>
                <a:spLocks/>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p:spPr>
            <p:txBody>
              <a:bodyPr/>
              <a:lstStyle/>
              <a:p>
                <a:pPr>
                  <a:defRPr/>
                </a:pPr>
                <a:endParaRPr lang="zh-CN" altLang="en-US" sz="1799">
                  <a:solidFill>
                    <a:srgbClr val="000000"/>
                  </a:solidFill>
                </a:endParaRPr>
              </a:p>
            </p:txBody>
          </p:sp>
          <p:sp>
            <p:nvSpPr>
              <p:cNvPr id="198" name="Freeform 502"/>
              <p:cNvSpPr>
                <a:spLocks/>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p:spPr>
            <p:txBody>
              <a:bodyPr/>
              <a:lstStyle/>
              <a:p>
                <a:pPr>
                  <a:defRPr/>
                </a:pPr>
                <a:endParaRPr lang="zh-CN" altLang="en-US" sz="1799">
                  <a:solidFill>
                    <a:srgbClr val="000000"/>
                  </a:solidFill>
                </a:endParaRPr>
              </a:p>
            </p:txBody>
          </p:sp>
          <p:sp>
            <p:nvSpPr>
              <p:cNvPr id="199"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p:spPr>
            <p:txBody>
              <a:bodyPr/>
              <a:lstStyle/>
              <a:p>
                <a:pPr>
                  <a:defRPr/>
                </a:pPr>
                <a:endParaRPr lang="zh-CN" altLang="en-US" sz="1799">
                  <a:solidFill>
                    <a:srgbClr val="000000"/>
                  </a:solidFill>
                </a:endParaRPr>
              </a:p>
            </p:txBody>
          </p:sp>
          <p:sp>
            <p:nvSpPr>
              <p:cNvPr id="200"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p:spPr>
            <p:txBody>
              <a:bodyPr/>
              <a:lstStyle/>
              <a:p>
                <a:pPr>
                  <a:defRPr/>
                </a:pPr>
                <a:endParaRPr lang="zh-CN" altLang="en-US" sz="1799">
                  <a:solidFill>
                    <a:srgbClr val="000000"/>
                  </a:solidFill>
                </a:endParaRPr>
              </a:p>
            </p:txBody>
          </p:sp>
          <p:sp>
            <p:nvSpPr>
              <p:cNvPr id="201"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p:spPr>
            <p:txBody>
              <a:bodyPr/>
              <a:lstStyle/>
              <a:p>
                <a:pPr>
                  <a:defRPr/>
                </a:pPr>
                <a:endParaRPr lang="zh-CN" altLang="en-US" sz="1799">
                  <a:solidFill>
                    <a:srgbClr val="000000"/>
                  </a:solidFill>
                </a:endParaRPr>
              </a:p>
            </p:txBody>
          </p:sp>
          <p:sp>
            <p:nvSpPr>
              <p:cNvPr id="202" name="Freeform 506"/>
              <p:cNvSpPr>
                <a:spLocks/>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p:spPr>
            <p:txBody>
              <a:bodyPr/>
              <a:lstStyle/>
              <a:p>
                <a:pPr>
                  <a:defRPr/>
                </a:pPr>
                <a:endParaRPr lang="zh-CN" altLang="en-US" sz="1799">
                  <a:solidFill>
                    <a:srgbClr val="000000"/>
                  </a:solidFill>
                </a:endParaRPr>
              </a:p>
            </p:txBody>
          </p:sp>
          <p:sp>
            <p:nvSpPr>
              <p:cNvPr id="203"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p:spPr>
            <p:txBody>
              <a:bodyPr/>
              <a:lstStyle/>
              <a:p>
                <a:pPr>
                  <a:defRPr/>
                </a:pPr>
                <a:endParaRPr lang="zh-CN" altLang="en-US" sz="1799">
                  <a:solidFill>
                    <a:srgbClr val="000000"/>
                  </a:solidFill>
                </a:endParaRPr>
              </a:p>
            </p:txBody>
          </p:sp>
          <p:sp>
            <p:nvSpPr>
              <p:cNvPr id="204" name="Freeform 508"/>
              <p:cNvSpPr>
                <a:spLocks/>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p:spPr>
            <p:txBody>
              <a:bodyPr/>
              <a:lstStyle/>
              <a:p>
                <a:pPr>
                  <a:defRPr/>
                </a:pPr>
                <a:endParaRPr lang="zh-CN" altLang="en-US" sz="1799">
                  <a:solidFill>
                    <a:srgbClr val="000000"/>
                  </a:solidFill>
                </a:endParaRPr>
              </a:p>
            </p:txBody>
          </p:sp>
          <p:sp>
            <p:nvSpPr>
              <p:cNvPr id="205"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p:spPr>
            <p:txBody>
              <a:bodyPr/>
              <a:lstStyle/>
              <a:p>
                <a:pPr>
                  <a:defRPr/>
                </a:pPr>
                <a:endParaRPr lang="zh-CN" altLang="en-US" sz="1799">
                  <a:solidFill>
                    <a:srgbClr val="000000"/>
                  </a:solidFill>
                </a:endParaRPr>
              </a:p>
            </p:txBody>
          </p:sp>
          <p:sp>
            <p:nvSpPr>
              <p:cNvPr id="206"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p:spPr>
            <p:txBody>
              <a:bodyPr/>
              <a:lstStyle/>
              <a:p>
                <a:pPr>
                  <a:defRPr/>
                </a:pPr>
                <a:endParaRPr lang="zh-CN" altLang="en-US" sz="1799">
                  <a:solidFill>
                    <a:srgbClr val="000000"/>
                  </a:solidFill>
                </a:endParaRPr>
              </a:p>
            </p:txBody>
          </p:sp>
          <p:sp>
            <p:nvSpPr>
              <p:cNvPr id="207"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p:spPr>
            <p:txBody>
              <a:bodyPr/>
              <a:lstStyle/>
              <a:p>
                <a:pPr>
                  <a:defRPr/>
                </a:pPr>
                <a:endParaRPr lang="zh-CN" altLang="en-US" sz="1799">
                  <a:solidFill>
                    <a:srgbClr val="000000"/>
                  </a:solidFill>
                </a:endParaRPr>
              </a:p>
            </p:txBody>
          </p:sp>
          <p:sp>
            <p:nvSpPr>
              <p:cNvPr id="208" name="Freeform 512"/>
              <p:cNvSpPr>
                <a:spLocks/>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p:spPr>
            <p:txBody>
              <a:bodyPr/>
              <a:lstStyle/>
              <a:p>
                <a:pPr>
                  <a:defRPr/>
                </a:pPr>
                <a:endParaRPr lang="zh-CN" altLang="en-US" sz="1799">
                  <a:solidFill>
                    <a:srgbClr val="000000"/>
                  </a:solidFill>
                </a:endParaRPr>
              </a:p>
            </p:txBody>
          </p:sp>
          <p:sp>
            <p:nvSpPr>
              <p:cNvPr id="209" name="Freeform 513"/>
              <p:cNvSpPr>
                <a:spLocks/>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p:spPr>
            <p:txBody>
              <a:bodyPr/>
              <a:lstStyle/>
              <a:p>
                <a:pPr>
                  <a:defRPr/>
                </a:pPr>
                <a:endParaRPr lang="zh-CN" altLang="en-US" sz="1799">
                  <a:solidFill>
                    <a:srgbClr val="000000"/>
                  </a:solidFill>
                </a:endParaRPr>
              </a:p>
            </p:txBody>
          </p:sp>
          <p:sp>
            <p:nvSpPr>
              <p:cNvPr id="210" name="Freeform 514"/>
              <p:cNvSpPr>
                <a:spLocks/>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p:spPr>
            <p:txBody>
              <a:bodyPr/>
              <a:lstStyle/>
              <a:p>
                <a:pPr>
                  <a:defRPr/>
                </a:pPr>
                <a:endParaRPr lang="zh-CN" altLang="en-US" sz="1799">
                  <a:solidFill>
                    <a:srgbClr val="000000"/>
                  </a:solidFill>
                </a:endParaRPr>
              </a:p>
            </p:txBody>
          </p:sp>
          <p:sp>
            <p:nvSpPr>
              <p:cNvPr id="211"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p:spPr>
            <p:txBody>
              <a:bodyPr/>
              <a:lstStyle/>
              <a:p>
                <a:pPr>
                  <a:defRPr/>
                </a:pPr>
                <a:endParaRPr lang="zh-CN" altLang="en-US" sz="1799">
                  <a:solidFill>
                    <a:srgbClr val="000000"/>
                  </a:solidFill>
                </a:endParaRPr>
              </a:p>
            </p:txBody>
          </p:sp>
          <p:sp>
            <p:nvSpPr>
              <p:cNvPr id="212" name="Freeform 516"/>
              <p:cNvSpPr>
                <a:spLocks/>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p:spPr>
            <p:txBody>
              <a:bodyPr/>
              <a:lstStyle/>
              <a:p>
                <a:pPr>
                  <a:defRPr/>
                </a:pPr>
                <a:endParaRPr lang="zh-CN" altLang="en-US" sz="1799">
                  <a:solidFill>
                    <a:srgbClr val="000000"/>
                  </a:solidFill>
                </a:endParaRPr>
              </a:p>
            </p:txBody>
          </p:sp>
          <p:sp>
            <p:nvSpPr>
              <p:cNvPr id="213" name="Freeform 517"/>
              <p:cNvSpPr>
                <a:spLocks/>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p:spPr>
            <p:txBody>
              <a:bodyPr/>
              <a:lstStyle/>
              <a:p>
                <a:pPr>
                  <a:defRPr/>
                </a:pPr>
                <a:endParaRPr lang="zh-CN" altLang="en-US" sz="1799">
                  <a:solidFill>
                    <a:srgbClr val="000000"/>
                  </a:solidFill>
                </a:endParaRPr>
              </a:p>
            </p:txBody>
          </p:sp>
          <p:sp>
            <p:nvSpPr>
              <p:cNvPr id="214"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p:spPr>
            <p:txBody>
              <a:bodyPr/>
              <a:lstStyle/>
              <a:p>
                <a:pPr>
                  <a:defRPr/>
                </a:pPr>
                <a:endParaRPr lang="zh-CN" altLang="en-US" sz="1799">
                  <a:solidFill>
                    <a:srgbClr val="000000"/>
                  </a:solidFill>
                </a:endParaRPr>
              </a:p>
            </p:txBody>
          </p:sp>
          <p:sp>
            <p:nvSpPr>
              <p:cNvPr id="215" name="Freeform 519"/>
              <p:cNvSpPr>
                <a:spLocks/>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p:spPr>
            <p:txBody>
              <a:bodyPr/>
              <a:lstStyle/>
              <a:p>
                <a:pPr>
                  <a:defRPr/>
                </a:pPr>
                <a:endParaRPr lang="zh-CN" altLang="en-US" sz="1799">
                  <a:solidFill>
                    <a:srgbClr val="000000"/>
                  </a:solidFill>
                </a:endParaRPr>
              </a:p>
            </p:txBody>
          </p:sp>
          <p:sp>
            <p:nvSpPr>
              <p:cNvPr id="216" name="Freeform 520"/>
              <p:cNvSpPr>
                <a:spLocks/>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p:spPr>
            <p:txBody>
              <a:bodyPr/>
              <a:lstStyle/>
              <a:p>
                <a:pPr>
                  <a:defRPr/>
                </a:pPr>
                <a:endParaRPr lang="zh-CN" altLang="en-US" sz="1799">
                  <a:solidFill>
                    <a:srgbClr val="000000"/>
                  </a:solidFill>
                </a:endParaRPr>
              </a:p>
            </p:txBody>
          </p:sp>
          <p:sp>
            <p:nvSpPr>
              <p:cNvPr id="217" name="Freeform 521"/>
              <p:cNvSpPr>
                <a:spLocks/>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p:spPr>
            <p:txBody>
              <a:bodyPr/>
              <a:lstStyle/>
              <a:p>
                <a:pPr>
                  <a:defRPr/>
                </a:pPr>
                <a:endParaRPr lang="zh-CN" altLang="en-US" sz="1799">
                  <a:solidFill>
                    <a:srgbClr val="000000"/>
                  </a:solidFill>
                </a:endParaRPr>
              </a:p>
            </p:txBody>
          </p:sp>
          <p:sp>
            <p:nvSpPr>
              <p:cNvPr id="218" name="Freeform 522"/>
              <p:cNvSpPr>
                <a:spLocks/>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p:spPr>
            <p:txBody>
              <a:bodyPr/>
              <a:lstStyle/>
              <a:p>
                <a:pPr>
                  <a:defRPr/>
                </a:pPr>
                <a:endParaRPr lang="zh-CN" altLang="en-US" sz="1799">
                  <a:solidFill>
                    <a:srgbClr val="000000"/>
                  </a:solidFill>
                </a:endParaRPr>
              </a:p>
            </p:txBody>
          </p:sp>
          <p:sp>
            <p:nvSpPr>
              <p:cNvPr id="219" name="Freeform 523"/>
              <p:cNvSpPr>
                <a:spLocks/>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p:spPr>
            <p:txBody>
              <a:bodyPr/>
              <a:lstStyle/>
              <a:p>
                <a:pPr>
                  <a:defRPr/>
                </a:pPr>
                <a:endParaRPr lang="zh-CN" altLang="en-US" sz="1799">
                  <a:solidFill>
                    <a:srgbClr val="000000"/>
                  </a:solidFill>
                </a:endParaRPr>
              </a:p>
            </p:txBody>
          </p:sp>
          <p:sp>
            <p:nvSpPr>
              <p:cNvPr id="220"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p:spPr>
            <p:txBody>
              <a:bodyPr/>
              <a:lstStyle/>
              <a:p>
                <a:pPr>
                  <a:defRPr/>
                </a:pPr>
                <a:endParaRPr lang="zh-CN" altLang="en-US" sz="1799">
                  <a:solidFill>
                    <a:srgbClr val="000000"/>
                  </a:solidFill>
                </a:endParaRPr>
              </a:p>
            </p:txBody>
          </p:sp>
          <p:sp>
            <p:nvSpPr>
              <p:cNvPr id="221" name="Freeform 525"/>
              <p:cNvSpPr>
                <a:spLocks/>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p:spPr>
            <p:txBody>
              <a:bodyPr/>
              <a:lstStyle/>
              <a:p>
                <a:pPr>
                  <a:defRPr/>
                </a:pPr>
                <a:endParaRPr lang="zh-CN" altLang="en-US" sz="1799">
                  <a:solidFill>
                    <a:srgbClr val="000000"/>
                  </a:solidFill>
                </a:endParaRPr>
              </a:p>
            </p:txBody>
          </p:sp>
          <p:sp>
            <p:nvSpPr>
              <p:cNvPr id="222" name="Freeform 526"/>
              <p:cNvSpPr>
                <a:spLocks/>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p:spPr>
            <p:txBody>
              <a:bodyPr/>
              <a:lstStyle/>
              <a:p>
                <a:pPr>
                  <a:defRPr/>
                </a:pPr>
                <a:endParaRPr lang="zh-CN" altLang="en-US" sz="1799">
                  <a:solidFill>
                    <a:srgbClr val="000000"/>
                  </a:solidFill>
                </a:endParaRPr>
              </a:p>
            </p:txBody>
          </p:sp>
          <p:sp>
            <p:nvSpPr>
              <p:cNvPr id="223"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p:spPr>
            <p:txBody>
              <a:bodyPr/>
              <a:lstStyle/>
              <a:p>
                <a:pPr>
                  <a:defRPr/>
                </a:pPr>
                <a:endParaRPr lang="zh-CN" altLang="en-US" sz="1799">
                  <a:solidFill>
                    <a:srgbClr val="000000"/>
                  </a:solidFill>
                </a:endParaRPr>
              </a:p>
            </p:txBody>
          </p:sp>
          <p:sp>
            <p:nvSpPr>
              <p:cNvPr id="224"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p:spPr>
            <p:txBody>
              <a:bodyPr/>
              <a:lstStyle/>
              <a:p>
                <a:pPr>
                  <a:defRPr/>
                </a:pPr>
                <a:endParaRPr lang="zh-CN" altLang="en-US" sz="1799">
                  <a:solidFill>
                    <a:srgbClr val="000000"/>
                  </a:solidFill>
                </a:endParaRPr>
              </a:p>
            </p:txBody>
          </p:sp>
          <p:sp>
            <p:nvSpPr>
              <p:cNvPr id="225"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p:spPr>
            <p:txBody>
              <a:bodyPr/>
              <a:lstStyle/>
              <a:p>
                <a:pPr>
                  <a:defRPr/>
                </a:pPr>
                <a:endParaRPr lang="zh-CN" altLang="en-US" sz="1799">
                  <a:solidFill>
                    <a:srgbClr val="000000"/>
                  </a:solidFill>
                </a:endParaRPr>
              </a:p>
            </p:txBody>
          </p:sp>
          <p:sp>
            <p:nvSpPr>
              <p:cNvPr id="226"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p:spPr>
            <p:txBody>
              <a:bodyPr/>
              <a:lstStyle/>
              <a:p>
                <a:pPr>
                  <a:defRPr/>
                </a:pPr>
                <a:endParaRPr lang="zh-CN" altLang="en-US" sz="1799">
                  <a:solidFill>
                    <a:srgbClr val="000000"/>
                  </a:solidFill>
                </a:endParaRPr>
              </a:p>
            </p:txBody>
          </p:sp>
          <p:sp>
            <p:nvSpPr>
              <p:cNvPr id="227"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p:spPr>
            <p:txBody>
              <a:bodyPr/>
              <a:lstStyle/>
              <a:p>
                <a:pPr>
                  <a:defRPr/>
                </a:pPr>
                <a:endParaRPr lang="zh-CN" altLang="en-US" sz="1799">
                  <a:solidFill>
                    <a:srgbClr val="000000"/>
                  </a:solidFill>
                </a:endParaRPr>
              </a:p>
            </p:txBody>
          </p:sp>
          <p:sp>
            <p:nvSpPr>
              <p:cNvPr id="228"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p:spPr>
            <p:txBody>
              <a:bodyPr/>
              <a:lstStyle/>
              <a:p>
                <a:pPr>
                  <a:defRPr/>
                </a:pPr>
                <a:endParaRPr lang="zh-CN" altLang="en-US" sz="1799">
                  <a:solidFill>
                    <a:srgbClr val="000000"/>
                  </a:solidFill>
                </a:endParaRPr>
              </a:p>
            </p:txBody>
          </p:sp>
          <p:sp>
            <p:nvSpPr>
              <p:cNvPr id="229"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p:spPr>
            <p:txBody>
              <a:bodyPr/>
              <a:lstStyle/>
              <a:p>
                <a:pPr>
                  <a:defRPr/>
                </a:pPr>
                <a:endParaRPr lang="zh-CN" altLang="en-US" sz="1799">
                  <a:solidFill>
                    <a:srgbClr val="000000"/>
                  </a:solidFill>
                </a:endParaRPr>
              </a:p>
            </p:txBody>
          </p:sp>
          <p:sp>
            <p:nvSpPr>
              <p:cNvPr id="230" name="Freeform 534"/>
              <p:cNvSpPr>
                <a:spLocks/>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p:spPr>
            <p:txBody>
              <a:bodyPr/>
              <a:lstStyle/>
              <a:p>
                <a:pPr>
                  <a:defRPr/>
                </a:pPr>
                <a:endParaRPr lang="zh-CN" altLang="en-US" sz="1799">
                  <a:solidFill>
                    <a:srgbClr val="000000"/>
                  </a:solidFill>
                </a:endParaRPr>
              </a:p>
            </p:txBody>
          </p:sp>
          <p:sp>
            <p:nvSpPr>
              <p:cNvPr id="231" name="Freeform 535"/>
              <p:cNvSpPr>
                <a:spLocks/>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p:spPr>
            <p:txBody>
              <a:bodyPr/>
              <a:lstStyle/>
              <a:p>
                <a:pPr>
                  <a:defRPr/>
                </a:pPr>
                <a:endParaRPr lang="zh-CN" altLang="en-US" sz="1799">
                  <a:solidFill>
                    <a:srgbClr val="000000"/>
                  </a:solidFill>
                </a:endParaRPr>
              </a:p>
            </p:txBody>
          </p:sp>
          <p:sp>
            <p:nvSpPr>
              <p:cNvPr id="232" name="Freeform 536"/>
              <p:cNvSpPr>
                <a:spLocks/>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p:spPr>
            <p:txBody>
              <a:bodyPr/>
              <a:lstStyle/>
              <a:p>
                <a:pPr>
                  <a:defRPr/>
                </a:pPr>
                <a:endParaRPr lang="zh-CN" altLang="en-US" sz="1799">
                  <a:solidFill>
                    <a:srgbClr val="000000"/>
                  </a:solidFill>
                </a:endParaRPr>
              </a:p>
            </p:txBody>
          </p:sp>
        </p:grpSp>
        <p:sp>
          <p:nvSpPr>
            <p:cNvPr id="7" name="Freeform 538"/>
            <p:cNvSpPr>
              <a:spLocks/>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p:spPr>
          <p:txBody>
            <a:bodyPr/>
            <a:lstStyle/>
            <a:p>
              <a:pPr>
                <a:defRPr/>
              </a:pPr>
              <a:endParaRPr lang="zh-CN" altLang="en-US" sz="1799">
                <a:solidFill>
                  <a:srgbClr val="000000"/>
                </a:solidFill>
              </a:endParaRPr>
            </a:p>
          </p:txBody>
        </p:sp>
        <p:sp>
          <p:nvSpPr>
            <p:cNvPr id="8" name="Freeform 539"/>
            <p:cNvSpPr>
              <a:spLocks/>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p:spPr>
          <p:txBody>
            <a:bodyPr/>
            <a:lstStyle/>
            <a:p>
              <a:pPr>
                <a:defRPr/>
              </a:pPr>
              <a:endParaRPr lang="zh-CN" altLang="en-US" sz="1799">
                <a:solidFill>
                  <a:srgbClr val="000000"/>
                </a:solidFill>
              </a:endParaRPr>
            </a:p>
          </p:txBody>
        </p:sp>
        <p:sp>
          <p:nvSpPr>
            <p:cNvPr id="9" name="Freeform 540"/>
            <p:cNvSpPr>
              <a:spLocks/>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p:spPr>
          <p:txBody>
            <a:bodyPr/>
            <a:lstStyle/>
            <a:p>
              <a:pPr>
                <a:defRPr/>
              </a:pPr>
              <a:endParaRPr lang="zh-CN" altLang="en-US" sz="1799">
                <a:solidFill>
                  <a:srgbClr val="000000"/>
                </a:solidFill>
              </a:endParaRPr>
            </a:p>
          </p:txBody>
        </p:sp>
        <p:sp>
          <p:nvSpPr>
            <p:cNvPr id="10" name="Freeform 541"/>
            <p:cNvSpPr>
              <a:spLocks/>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p:spPr>
          <p:txBody>
            <a:bodyPr/>
            <a:lstStyle/>
            <a:p>
              <a:pPr>
                <a:defRPr/>
              </a:pPr>
              <a:endParaRPr lang="zh-CN" altLang="en-US" sz="1799">
                <a:solidFill>
                  <a:srgbClr val="000000"/>
                </a:solidFill>
              </a:endParaRPr>
            </a:p>
          </p:txBody>
        </p:sp>
        <p:sp>
          <p:nvSpPr>
            <p:cNvPr id="11"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p:spPr>
          <p:txBody>
            <a:bodyPr/>
            <a:lstStyle/>
            <a:p>
              <a:pPr>
                <a:defRPr/>
              </a:pPr>
              <a:endParaRPr lang="zh-CN" altLang="en-US" sz="1799">
                <a:solidFill>
                  <a:srgbClr val="000000"/>
                </a:solidFill>
              </a:endParaRPr>
            </a:p>
          </p:txBody>
        </p:sp>
        <p:sp>
          <p:nvSpPr>
            <p:cNvPr id="12"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p:spPr>
          <p:txBody>
            <a:bodyPr/>
            <a:lstStyle/>
            <a:p>
              <a:pPr>
                <a:defRPr/>
              </a:pPr>
              <a:endParaRPr lang="zh-CN" altLang="en-US" sz="1799">
                <a:solidFill>
                  <a:srgbClr val="000000"/>
                </a:solidFill>
              </a:endParaRPr>
            </a:p>
          </p:txBody>
        </p:sp>
        <p:sp>
          <p:nvSpPr>
            <p:cNvPr id="13"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p:spPr>
          <p:txBody>
            <a:bodyPr/>
            <a:lstStyle/>
            <a:p>
              <a:pPr>
                <a:defRPr/>
              </a:pPr>
              <a:endParaRPr lang="zh-CN" altLang="en-US" sz="1799">
                <a:solidFill>
                  <a:srgbClr val="000000"/>
                </a:solidFill>
              </a:endParaRPr>
            </a:p>
          </p:txBody>
        </p:sp>
        <p:sp>
          <p:nvSpPr>
            <p:cNvPr id="14"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p:spPr>
          <p:txBody>
            <a:bodyPr/>
            <a:lstStyle/>
            <a:p>
              <a:pPr>
                <a:defRPr/>
              </a:pPr>
              <a:endParaRPr lang="zh-CN" altLang="en-US" sz="1799">
                <a:solidFill>
                  <a:srgbClr val="000000"/>
                </a:solidFill>
              </a:endParaRPr>
            </a:p>
          </p:txBody>
        </p:sp>
        <p:sp>
          <p:nvSpPr>
            <p:cNvPr id="15"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p:spPr>
          <p:txBody>
            <a:bodyPr/>
            <a:lstStyle/>
            <a:p>
              <a:pPr>
                <a:defRPr/>
              </a:pPr>
              <a:endParaRPr lang="zh-CN" altLang="en-US" sz="1799">
                <a:solidFill>
                  <a:srgbClr val="000000"/>
                </a:solidFill>
              </a:endParaRPr>
            </a:p>
          </p:txBody>
        </p:sp>
        <p:sp>
          <p:nvSpPr>
            <p:cNvPr id="16" name="Freeform 547"/>
            <p:cNvSpPr>
              <a:spLocks/>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p:spPr>
          <p:txBody>
            <a:bodyPr/>
            <a:lstStyle/>
            <a:p>
              <a:pPr>
                <a:defRPr/>
              </a:pPr>
              <a:endParaRPr lang="zh-CN" altLang="en-US" sz="1799">
                <a:solidFill>
                  <a:srgbClr val="000000"/>
                </a:solidFill>
              </a:endParaRPr>
            </a:p>
          </p:txBody>
        </p:sp>
        <p:sp>
          <p:nvSpPr>
            <p:cNvPr id="17" name="Freeform 548"/>
            <p:cNvSpPr>
              <a:spLocks/>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p:spPr>
          <p:txBody>
            <a:bodyPr/>
            <a:lstStyle/>
            <a:p>
              <a:pPr>
                <a:defRPr/>
              </a:pPr>
              <a:endParaRPr lang="zh-CN" altLang="en-US" sz="1799">
                <a:solidFill>
                  <a:srgbClr val="000000"/>
                </a:solidFill>
              </a:endParaRPr>
            </a:p>
          </p:txBody>
        </p:sp>
        <p:sp>
          <p:nvSpPr>
            <p:cNvPr id="18" name="Freeform 549"/>
            <p:cNvSpPr>
              <a:spLocks/>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p:spPr>
          <p:txBody>
            <a:bodyPr/>
            <a:lstStyle/>
            <a:p>
              <a:pPr>
                <a:defRPr/>
              </a:pPr>
              <a:endParaRPr lang="zh-CN" altLang="en-US" sz="1799">
                <a:solidFill>
                  <a:srgbClr val="000000"/>
                </a:solidFill>
              </a:endParaRPr>
            </a:p>
          </p:txBody>
        </p:sp>
        <p:sp>
          <p:nvSpPr>
            <p:cNvPr id="19"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p:spPr>
          <p:txBody>
            <a:bodyPr/>
            <a:lstStyle/>
            <a:p>
              <a:pPr>
                <a:defRPr/>
              </a:pPr>
              <a:endParaRPr lang="zh-CN" altLang="en-US" sz="1799">
                <a:solidFill>
                  <a:srgbClr val="000000"/>
                </a:solidFill>
              </a:endParaRPr>
            </a:p>
          </p:txBody>
        </p:sp>
        <p:sp>
          <p:nvSpPr>
            <p:cNvPr id="20" name="Freeform 551"/>
            <p:cNvSpPr>
              <a:spLocks/>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p:spPr>
          <p:txBody>
            <a:bodyPr/>
            <a:lstStyle/>
            <a:p>
              <a:pPr>
                <a:defRPr/>
              </a:pPr>
              <a:endParaRPr lang="zh-CN" altLang="en-US" sz="1799">
                <a:solidFill>
                  <a:srgbClr val="000000"/>
                </a:solidFill>
              </a:endParaRPr>
            </a:p>
          </p:txBody>
        </p:sp>
        <p:sp>
          <p:nvSpPr>
            <p:cNvPr id="21" name="Freeform 552"/>
            <p:cNvSpPr>
              <a:spLocks/>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p:spPr>
          <p:txBody>
            <a:bodyPr/>
            <a:lstStyle/>
            <a:p>
              <a:pPr>
                <a:defRPr/>
              </a:pPr>
              <a:endParaRPr lang="zh-CN" altLang="en-US" sz="1799">
                <a:solidFill>
                  <a:srgbClr val="000000"/>
                </a:solidFill>
              </a:endParaRPr>
            </a:p>
          </p:txBody>
        </p:sp>
        <p:sp>
          <p:nvSpPr>
            <p:cNvPr id="22"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p:spPr>
          <p:txBody>
            <a:bodyPr/>
            <a:lstStyle/>
            <a:p>
              <a:pPr>
                <a:defRPr/>
              </a:pPr>
              <a:endParaRPr lang="zh-CN" altLang="en-US" sz="1799">
                <a:solidFill>
                  <a:srgbClr val="000000"/>
                </a:solidFill>
              </a:endParaRPr>
            </a:p>
          </p:txBody>
        </p:sp>
        <p:sp>
          <p:nvSpPr>
            <p:cNvPr id="23" name="Freeform 554"/>
            <p:cNvSpPr>
              <a:spLocks/>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p:spPr>
          <p:txBody>
            <a:bodyPr/>
            <a:lstStyle/>
            <a:p>
              <a:pPr>
                <a:defRPr/>
              </a:pPr>
              <a:endParaRPr lang="zh-CN" altLang="en-US" sz="1799">
                <a:solidFill>
                  <a:srgbClr val="000000"/>
                </a:solidFill>
              </a:endParaRPr>
            </a:p>
          </p:txBody>
        </p:sp>
        <p:sp>
          <p:nvSpPr>
            <p:cNvPr id="24" name="Freeform 555"/>
            <p:cNvSpPr>
              <a:spLocks/>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p:spPr>
          <p:txBody>
            <a:bodyPr/>
            <a:lstStyle/>
            <a:p>
              <a:pPr>
                <a:defRPr/>
              </a:pPr>
              <a:endParaRPr lang="zh-CN" altLang="en-US" sz="1799">
                <a:solidFill>
                  <a:srgbClr val="000000"/>
                </a:solidFill>
              </a:endParaRPr>
            </a:p>
          </p:txBody>
        </p:sp>
        <p:sp>
          <p:nvSpPr>
            <p:cNvPr id="25" name="Freeform 556"/>
            <p:cNvSpPr>
              <a:spLocks/>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p:spPr>
          <p:txBody>
            <a:bodyPr/>
            <a:lstStyle/>
            <a:p>
              <a:pPr>
                <a:defRPr/>
              </a:pPr>
              <a:endParaRPr lang="zh-CN" altLang="en-US" sz="1799">
                <a:solidFill>
                  <a:srgbClr val="000000"/>
                </a:solidFill>
              </a:endParaRPr>
            </a:p>
          </p:txBody>
        </p:sp>
        <p:sp>
          <p:nvSpPr>
            <p:cNvPr id="26"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p:spPr>
          <p:txBody>
            <a:bodyPr/>
            <a:lstStyle/>
            <a:p>
              <a:pPr>
                <a:defRPr/>
              </a:pPr>
              <a:endParaRPr lang="zh-CN" altLang="en-US" sz="1799">
                <a:solidFill>
                  <a:srgbClr val="000000"/>
                </a:solidFill>
              </a:endParaRPr>
            </a:p>
          </p:txBody>
        </p:sp>
        <p:sp>
          <p:nvSpPr>
            <p:cNvPr id="27"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p:spPr>
          <p:txBody>
            <a:bodyPr/>
            <a:lstStyle/>
            <a:p>
              <a:pPr>
                <a:defRPr/>
              </a:pPr>
              <a:endParaRPr lang="zh-CN" altLang="en-US" sz="1799">
                <a:solidFill>
                  <a:srgbClr val="000000"/>
                </a:solidFill>
              </a:endParaRPr>
            </a:p>
          </p:txBody>
        </p:sp>
        <p:sp>
          <p:nvSpPr>
            <p:cNvPr id="28"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p:spPr>
          <p:txBody>
            <a:bodyPr/>
            <a:lstStyle/>
            <a:p>
              <a:pPr>
                <a:defRPr/>
              </a:pPr>
              <a:endParaRPr lang="zh-CN" altLang="en-US" sz="1799">
                <a:solidFill>
                  <a:srgbClr val="000000"/>
                </a:solidFill>
              </a:endParaRPr>
            </a:p>
          </p:txBody>
        </p:sp>
        <p:sp>
          <p:nvSpPr>
            <p:cNvPr id="29"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p:spPr>
          <p:txBody>
            <a:bodyPr/>
            <a:lstStyle/>
            <a:p>
              <a:pPr>
                <a:defRPr/>
              </a:pPr>
              <a:endParaRPr lang="zh-CN" altLang="en-US" sz="1799">
                <a:solidFill>
                  <a:srgbClr val="000000"/>
                </a:solidFill>
              </a:endParaRPr>
            </a:p>
          </p:txBody>
        </p:sp>
        <p:sp>
          <p:nvSpPr>
            <p:cNvPr id="30"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p:spPr>
          <p:txBody>
            <a:bodyPr/>
            <a:lstStyle/>
            <a:p>
              <a:pPr>
                <a:defRPr/>
              </a:pPr>
              <a:endParaRPr lang="zh-CN" altLang="en-US" sz="1799">
                <a:solidFill>
                  <a:srgbClr val="000000"/>
                </a:solidFill>
              </a:endParaRPr>
            </a:p>
          </p:txBody>
        </p:sp>
        <p:sp>
          <p:nvSpPr>
            <p:cNvPr id="31"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p:spPr>
          <p:txBody>
            <a:bodyPr/>
            <a:lstStyle/>
            <a:p>
              <a:pPr>
                <a:defRPr/>
              </a:pPr>
              <a:endParaRPr lang="zh-CN" altLang="en-US" sz="1799">
                <a:solidFill>
                  <a:srgbClr val="000000"/>
                </a:solidFill>
              </a:endParaRPr>
            </a:p>
          </p:txBody>
        </p:sp>
        <p:sp>
          <p:nvSpPr>
            <p:cNvPr id="32"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p:spPr>
          <p:txBody>
            <a:bodyPr/>
            <a:lstStyle/>
            <a:p>
              <a:pPr>
                <a:defRPr/>
              </a:pPr>
              <a:endParaRPr lang="zh-CN" altLang="en-US" sz="1799">
                <a:solidFill>
                  <a:srgbClr val="000000"/>
                </a:solidFill>
              </a:endParaRPr>
            </a:p>
          </p:txBody>
        </p:sp>
      </p:grpSp>
      <p:sp>
        <p:nvSpPr>
          <p:cNvPr id="233" name="Freeform 7"/>
          <p:cNvSpPr>
            <a:spLocks/>
          </p:cNvSpPr>
          <p:nvPr userDrawn="1"/>
        </p:nvSpPr>
        <p:spPr bwMode="auto">
          <a:xfrm>
            <a:off x="0" y="4157665"/>
            <a:ext cx="12192000" cy="2700337"/>
          </a:xfrm>
          <a:custGeom>
            <a:avLst/>
            <a:gdLst>
              <a:gd name="T0" fmla="*/ 0 w 3199"/>
              <a:gd name="T1" fmla="*/ 2147483646 h 1324"/>
              <a:gd name="T2" fmla="*/ 2147483646 w 3199"/>
              <a:gd name="T3" fmla="*/ 2147483646 h 1324"/>
              <a:gd name="T4" fmla="*/ 2147483646 w 3199"/>
              <a:gd name="T5" fmla="*/ 2147483646 h 1324"/>
              <a:gd name="T6" fmla="*/ 0 w 3199"/>
              <a:gd name="T7" fmla="*/ 2147483646 h 1324"/>
              <a:gd name="T8" fmla="*/ 0 w 3199"/>
              <a:gd name="T9" fmla="*/ 2147483646 h 13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99" h="1324">
                <a:moveTo>
                  <a:pt x="0" y="252"/>
                </a:moveTo>
                <a:cubicBezTo>
                  <a:pt x="230" y="84"/>
                  <a:pt x="2289" y="0"/>
                  <a:pt x="3199" y="326"/>
                </a:cubicBezTo>
                <a:cubicBezTo>
                  <a:pt x="3199" y="1324"/>
                  <a:pt x="3199" y="1324"/>
                  <a:pt x="3199" y="1324"/>
                </a:cubicBezTo>
                <a:cubicBezTo>
                  <a:pt x="0" y="1324"/>
                  <a:pt x="0" y="1324"/>
                  <a:pt x="0" y="1324"/>
                </a:cubicBezTo>
                <a:lnTo>
                  <a:pt x="0" y="252"/>
                </a:lnTo>
                <a:close/>
              </a:path>
            </a:pathLst>
          </a:custGeom>
          <a:solidFill>
            <a:srgbClr val="FFFFFF"/>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34" name="Freeform 41"/>
          <p:cNvSpPr>
            <a:spLocks/>
          </p:cNvSpPr>
          <p:nvPr userDrawn="1"/>
        </p:nvSpPr>
        <p:spPr bwMode="auto">
          <a:xfrm>
            <a:off x="3554414" y="876302"/>
            <a:ext cx="5094287" cy="2974975"/>
          </a:xfrm>
          <a:custGeom>
            <a:avLst/>
            <a:gdLst>
              <a:gd name="T0" fmla="*/ 2147483646 w 616"/>
              <a:gd name="T1" fmla="*/ 2147483646 h 402"/>
              <a:gd name="T2" fmla="*/ 2147483646 w 616"/>
              <a:gd name="T3" fmla="*/ 2147483646 h 402"/>
              <a:gd name="T4" fmla="*/ 2147483646 w 616"/>
              <a:gd name="T5" fmla="*/ 2147483646 h 402"/>
              <a:gd name="T6" fmla="*/ 2147483646 w 616"/>
              <a:gd name="T7" fmla="*/ 2147483646 h 402"/>
              <a:gd name="T8" fmla="*/ 2147483646 w 616"/>
              <a:gd name="T9" fmla="*/ 2147483646 h 402"/>
              <a:gd name="T10" fmla="*/ 2147483646 w 616"/>
              <a:gd name="T11" fmla="*/ 2147483646 h 402"/>
              <a:gd name="T12" fmla="*/ 2147483646 w 616"/>
              <a:gd name="T13" fmla="*/ 2147483646 h 402"/>
              <a:gd name="T14" fmla="*/ 2147483646 w 616"/>
              <a:gd name="T15" fmla="*/ 2147483646 h 402"/>
              <a:gd name="T16" fmla="*/ 2147483646 w 616"/>
              <a:gd name="T17" fmla="*/ 2147483646 h 402"/>
              <a:gd name="T18" fmla="*/ 2147483646 w 616"/>
              <a:gd name="T19" fmla="*/ 2147483646 h 402"/>
              <a:gd name="T20" fmla="*/ 2147483646 w 616"/>
              <a:gd name="T21" fmla="*/ 2147483646 h 402"/>
              <a:gd name="T22" fmla="*/ 2147483646 w 616"/>
              <a:gd name="T23" fmla="*/ 2147483646 h 402"/>
              <a:gd name="T24" fmla="*/ 2147483646 w 616"/>
              <a:gd name="T25" fmla="*/ 2147483646 h 402"/>
              <a:gd name="T26" fmla="*/ 2147483646 w 616"/>
              <a:gd name="T27" fmla="*/ 2147483646 h 402"/>
              <a:gd name="T28" fmla="*/ 2147483646 w 616"/>
              <a:gd name="T29" fmla="*/ 2147483646 h 402"/>
              <a:gd name="T30" fmla="*/ 2147483646 w 616"/>
              <a:gd name="T31" fmla="*/ 2147483646 h 402"/>
              <a:gd name="T32" fmla="*/ 2147483646 w 616"/>
              <a:gd name="T33" fmla="*/ 2147483646 h 402"/>
              <a:gd name="T34" fmla="*/ 2147483646 w 616"/>
              <a:gd name="T35" fmla="*/ 2147483646 h 4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 name="标题 1"/>
          <p:cNvSpPr>
            <a:spLocks noGrp="1"/>
          </p:cNvSpPr>
          <p:nvPr>
            <p:ph type="title"/>
          </p:nvPr>
        </p:nvSpPr>
        <p:spPr>
          <a:xfrm>
            <a:off x="839788" y="4434164"/>
            <a:ext cx="10515600" cy="1080000"/>
          </a:xfrm>
        </p:spPr>
        <p:txBody>
          <a:bodyPr anchor="b">
            <a:normAutofit/>
          </a:bodyPr>
          <a:lstStyle>
            <a:lvl1pPr algn="ctr">
              <a:defRPr sz="4799">
                <a:solidFill>
                  <a:srgbClr val="4AD1EA"/>
                </a:solidFill>
              </a:defRPr>
            </a:lvl1pPr>
          </a:lstStyle>
          <a:p>
            <a:r>
              <a:rPr lang="zh-CN" altLang="en-US" dirty="0"/>
              <a:t>单击此处编辑母版标题样式</a:t>
            </a:r>
            <a:endParaRPr lang="zh-TW" altLang="en-US" dirty="0"/>
          </a:p>
        </p:txBody>
      </p:sp>
      <p:sp>
        <p:nvSpPr>
          <p:cNvPr id="243" name="文本占位符 242"/>
          <p:cNvSpPr>
            <a:spLocks noGrp="1"/>
          </p:cNvSpPr>
          <p:nvPr>
            <p:ph type="body" sz="quarter" idx="10"/>
          </p:nvPr>
        </p:nvSpPr>
        <p:spPr>
          <a:xfrm>
            <a:off x="4589366" y="1359158"/>
            <a:ext cx="3007687" cy="2133329"/>
          </a:xfrm>
        </p:spPr>
        <p:txBody>
          <a:bodyPr anchor="ctr">
            <a:noAutofit/>
          </a:bodyPr>
          <a:lstStyle>
            <a:lvl1pPr marL="0" indent="0" algn="ctr">
              <a:lnSpc>
                <a:spcPct val="100000"/>
              </a:lnSpc>
              <a:spcBef>
                <a:spcPts val="0"/>
              </a:spcBef>
              <a:buNone/>
              <a:defRPr sz="13796" b="1">
                <a:solidFill>
                  <a:srgbClr val="4AD1EA"/>
                </a:solidFill>
              </a:defRPr>
            </a:lvl1pPr>
            <a:lvl2pPr marL="457063" indent="0">
              <a:buNone/>
              <a:defRPr/>
            </a:lvl2pPr>
            <a:lvl3pPr marL="914126" indent="0">
              <a:buNone/>
              <a:defRPr/>
            </a:lvl3pPr>
            <a:lvl4pPr marL="1371189" indent="0">
              <a:buNone/>
              <a:defRPr/>
            </a:lvl4pPr>
            <a:lvl5pPr marL="1828251" indent="0">
              <a:buNone/>
              <a:defRPr/>
            </a:lvl5pPr>
          </a:lstStyle>
          <a:p>
            <a:pPr lvl="0"/>
            <a:r>
              <a:rPr lang="zh-CN" altLang="en-US"/>
              <a:t>单击此处编辑母版文本样式</a:t>
            </a:r>
          </a:p>
        </p:txBody>
      </p:sp>
    </p:spTree>
    <p:extLst>
      <p:ext uri="{BB962C8B-B14F-4D97-AF65-F5344CB8AC3E}">
        <p14:creationId xmlns:p14="http://schemas.microsoft.com/office/powerpoint/2010/main" val="377593267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空白2">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336"/>
          <p:cNvGrpSpPr>
            <a:grpSpLocks noChangeAspect="1"/>
          </p:cNvGrpSpPr>
          <p:nvPr userDrawn="1"/>
        </p:nvGrpSpPr>
        <p:grpSpPr bwMode="auto">
          <a:xfrm>
            <a:off x="158377" y="175750"/>
            <a:ext cx="11875247" cy="6523874"/>
            <a:chOff x="476" y="-2056"/>
            <a:chExt cx="5923" cy="5986"/>
          </a:xfrm>
          <a:solidFill>
            <a:schemeClr val="tx1">
              <a:lumMod val="50000"/>
              <a:lumOff val="50000"/>
              <a:alpha val="4000"/>
            </a:schemeClr>
          </a:solidFill>
        </p:grpSpPr>
        <p:grpSp>
          <p:nvGrpSpPr>
            <p:cNvPr id="4" name="Group 537"/>
            <p:cNvGrpSpPr>
              <a:grpSpLocks/>
            </p:cNvGrpSpPr>
            <p:nvPr/>
          </p:nvGrpSpPr>
          <p:grpSpPr bwMode="auto">
            <a:xfrm>
              <a:off x="476" y="-2056"/>
              <a:ext cx="5923" cy="5986"/>
              <a:chOff x="476" y="-2056"/>
              <a:chExt cx="5923" cy="5986"/>
            </a:xfrm>
            <a:grpFill/>
          </p:grpSpPr>
          <p:sp>
            <p:nvSpPr>
              <p:cNvPr id="31" name="Freeform 337"/>
              <p:cNvSpPr>
                <a:spLocks/>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32"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p:spPr>
            <p:txBody>
              <a:bodyPr/>
              <a:lstStyle/>
              <a:p>
                <a:pPr>
                  <a:defRPr/>
                </a:pPr>
                <a:endParaRPr lang="zh-CN" altLang="en-US" sz="1799">
                  <a:solidFill>
                    <a:srgbClr val="000000"/>
                  </a:solidFill>
                </a:endParaRPr>
              </a:p>
            </p:txBody>
          </p:sp>
          <p:sp>
            <p:nvSpPr>
              <p:cNvPr id="33" name="Freeform 339"/>
              <p:cNvSpPr>
                <a:spLocks/>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p:spPr>
            <p:txBody>
              <a:bodyPr/>
              <a:lstStyle/>
              <a:p>
                <a:pPr>
                  <a:defRPr/>
                </a:pPr>
                <a:endParaRPr lang="zh-CN" altLang="en-US" sz="1799">
                  <a:solidFill>
                    <a:srgbClr val="000000"/>
                  </a:solidFill>
                </a:endParaRPr>
              </a:p>
            </p:txBody>
          </p:sp>
          <p:sp>
            <p:nvSpPr>
              <p:cNvPr id="34"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p:spPr>
            <p:txBody>
              <a:bodyPr/>
              <a:lstStyle/>
              <a:p>
                <a:pPr>
                  <a:defRPr/>
                </a:pPr>
                <a:endParaRPr lang="zh-CN" altLang="en-US" sz="1799">
                  <a:solidFill>
                    <a:srgbClr val="000000"/>
                  </a:solidFill>
                </a:endParaRPr>
              </a:p>
            </p:txBody>
          </p:sp>
          <p:sp>
            <p:nvSpPr>
              <p:cNvPr id="35"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p:spPr>
            <p:txBody>
              <a:bodyPr/>
              <a:lstStyle/>
              <a:p>
                <a:pPr>
                  <a:defRPr/>
                </a:pPr>
                <a:endParaRPr lang="zh-CN" altLang="en-US" sz="1799">
                  <a:solidFill>
                    <a:srgbClr val="000000"/>
                  </a:solidFill>
                </a:endParaRPr>
              </a:p>
            </p:txBody>
          </p:sp>
          <p:sp>
            <p:nvSpPr>
              <p:cNvPr id="36" name="Freeform 342"/>
              <p:cNvSpPr>
                <a:spLocks/>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p:spPr>
            <p:txBody>
              <a:bodyPr/>
              <a:lstStyle/>
              <a:p>
                <a:pPr>
                  <a:defRPr/>
                </a:pPr>
                <a:endParaRPr lang="zh-CN" altLang="en-US" sz="1799">
                  <a:solidFill>
                    <a:srgbClr val="000000"/>
                  </a:solidFill>
                </a:endParaRPr>
              </a:p>
            </p:txBody>
          </p:sp>
          <p:sp>
            <p:nvSpPr>
              <p:cNvPr id="37" name="Freeform 343"/>
              <p:cNvSpPr>
                <a:spLocks/>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p:spPr>
            <p:txBody>
              <a:bodyPr/>
              <a:lstStyle/>
              <a:p>
                <a:pPr>
                  <a:defRPr/>
                </a:pPr>
                <a:endParaRPr lang="zh-CN" altLang="en-US" sz="1799">
                  <a:solidFill>
                    <a:srgbClr val="000000"/>
                  </a:solidFill>
                </a:endParaRPr>
              </a:p>
            </p:txBody>
          </p:sp>
          <p:sp>
            <p:nvSpPr>
              <p:cNvPr id="38" name="Freeform 344"/>
              <p:cNvSpPr>
                <a:spLocks/>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p:spPr>
            <p:txBody>
              <a:bodyPr/>
              <a:lstStyle/>
              <a:p>
                <a:pPr>
                  <a:defRPr/>
                </a:pPr>
                <a:endParaRPr lang="zh-CN" altLang="en-US" sz="1799">
                  <a:solidFill>
                    <a:srgbClr val="000000"/>
                  </a:solidFill>
                </a:endParaRPr>
              </a:p>
            </p:txBody>
          </p:sp>
          <p:sp>
            <p:nvSpPr>
              <p:cNvPr id="39" name="Freeform 345"/>
              <p:cNvSpPr>
                <a:spLocks/>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p:spPr>
            <p:txBody>
              <a:bodyPr/>
              <a:lstStyle/>
              <a:p>
                <a:pPr>
                  <a:defRPr/>
                </a:pPr>
                <a:endParaRPr lang="zh-CN" altLang="en-US" sz="1799">
                  <a:solidFill>
                    <a:srgbClr val="000000"/>
                  </a:solidFill>
                </a:endParaRPr>
              </a:p>
            </p:txBody>
          </p:sp>
          <p:sp>
            <p:nvSpPr>
              <p:cNvPr id="40"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p:spPr>
            <p:txBody>
              <a:bodyPr/>
              <a:lstStyle/>
              <a:p>
                <a:pPr>
                  <a:defRPr/>
                </a:pPr>
                <a:endParaRPr lang="zh-CN" altLang="en-US" sz="1799">
                  <a:solidFill>
                    <a:srgbClr val="000000"/>
                  </a:solidFill>
                </a:endParaRPr>
              </a:p>
            </p:txBody>
          </p:sp>
          <p:sp>
            <p:nvSpPr>
              <p:cNvPr id="41" name="Freeform 347"/>
              <p:cNvSpPr>
                <a:spLocks/>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p:spPr>
            <p:txBody>
              <a:bodyPr/>
              <a:lstStyle/>
              <a:p>
                <a:pPr>
                  <a:defRPr/>
                </a:pPr>
                <a:endParaRPr lang="zh-CN" altLang="en-US" sz="1799">
                  <a:solidFill>
                    <a:srgbClr val="000000"/>
                  </a:solidFill>
                </a:endParaRPr>
              </a:p>
            </p:txBody>
          </p:sp>
          <p:sp>
            <p:nvSpPr>
              <p:cNvPr id="42" name="Freeform 348"/>
              <p:cNvSpPr>
                <a:spLocks/>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p:spPr>
            <p:txBody>
              <a:bodyPr/>
              <a:lstStyle/>
              <a:p>
                <a:pPr>
                  <a:defRPr/>
                </a:pPr>
                <a:endParaRPr lang="zh-CN" altLang="en-US" sz="1799">
                  <a:solidFill>
                    <a:srgbClr val="000000"/>
                  </a:solidFill>
                </a:endParaRPr>
              </a:p>
            </p:txBody>
          </p:sp>
          <p:sp>
            <p:nvSpPr>
              <p:cNvPr id="43" name="Freeform 349"/>
              <p:cNvSpPr>
                <a:spLocks/>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p:spPr>
            <p:txBody>
              <a:bodyPr/>
              <a:lstStyle/>
              <a:p>
                <a:pPr>
                  <a:defRPr/>
                </a:pPr>
                <a:endParaRPr lang="zh-CN" altLang="en-US" sz="1799">
                  <a:solidFill>
                    <a:srgbClr val="000000"/>
                  </a:solidFill>
                </a:endParaRPr>
              </a:p>
            </p:txBody>
          </p:sp>
          <p:sp>
            <p:nvSpPr>
              <p:cNvPr id="44" name="Freeform 350"/>
              <p:cNvSpPr>
                <a:spLocks/>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p:spPr>
            <p:txBody>
              <a:bodyPr/>
              <a:lstStyle/>
              <a:p>
                <a:pPr>
                  <a:defRPr/>
                </a:pPr>
                <a:endParaRPr lang="zh-CN" altLang="en-US" sz="1799">
                  <a:solidFill>
                    <a:srgbClr val="000000"/>
                  </a:solidFill>
                </a:endParaRPr>
              </a:p>
            </p:txBody>
          </p:sp>
          <p:sp>
            <p:nvSpPr>
              <p:cNvPr id="45" name="Freeform 351"/>
              <p:cNvSpPr>
                <a:spLocks/>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p:spPr>
            <p:txBody>
              <a:bodyPr/>
              <a:lstStyle/>
              <a:p>
                <a:pPr>
                  <a:defRPr/>
                </a:pPr>
                <a:endParaRPr lang="zh-CN" altLang="en-US" sz="1799">
                  <a:solidFill>
                    <a:srgbClr val="000000"/>
                  </a:solidFill>
                </a:endParaRPr>
              </a:p>
            </p:txBody>
          </p:sp>
          <p:sp>
            <p:nvSpPr>
              <p:cNvPr id="46" name="Freeform 352"/>
              <p:cNvSpPr>
                <a:spLocks/>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p:spPr>
            <p:txBody>
              <a:bodyPr/>
              <a:lstStyle/>
              <a:p>
                <a:pPr>
                  <a:defRPr/>
                </a:pPr>
                <a:endParaRPr lang="zh-CN" altLang="en-US" sz="1799">
                  <a:solidFill>
                    <a:srgbClr val="000000"/>
                  </a:solidFill>
                </a:endParaRPr>
              </a:p>
            </p:txBody>
          </p:sp>
          <p:sp>
            <p:nvSpPr>
              <p:cNvPr id="47" name="Freeform 353"/>
              <p:cNvSpPr>
                <a:spLocks/>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p:spPr>
            <p:txBody>
              <a:bodyPr/>
              <a:lstStyle/>
              <a:p>
                <a:pPr>
                  <a:defRPr/>
                </a:pPr>
                <a:endParaRPr lang="zh-CN" altLang="en-US" sz="1799">
                  <a:solidFill>
                    <a:srgbClr val="000000"/>
                  </a:solidFill>
                </a:endParaRPr>
              </a:p>
            </p:txBody>
          </p:sp>
          <p:sp>
            <p:nvSpPr>
              <p:cNvPr id="48" name="Freeform 354"/>
              <p:cNvSpPr>
                <a:spLocks/>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p:spPr>
            <p:txBody>
              <a:bodyPr/>
              <a:lstStyle/>
              <a:p>
                <a:pPr>
                  <a:defRPr/>
                </a:pPr>
                <a:endParaRPr lang="zh-CN" altLang="en-US" sz="1799">
                  <a:solidFill>
                    <a:srgbClr val="000000"/>
                  </a:solidFill>
                </a:endParaRPr>
              </a:p>
            </p:txBody>
          </p:sp>
          <p:sp>
            <p:nvSpPr>
              <p:cNvPr id="49" name="Freeform 355"/>
              <p:cNvSpPr>
                <a:spLocks/>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p:spPr>
            <p:txBody>
              <a:bodyPr/>
              <a:lstStyle/>
              <a:p>
                <a:pPr>
                  <a:defRPr/>
                </a:pPr>
                <a:endParaRPr lang="zh-CN" altLang="en-US" sz="1799">
                  <a:solidFill>
                    <a:srgbClr val="000000"/>
                  </a:solidFill>
                </a:endParaRPr>
              </a:p>
            </p:txBody>
          </p:sp>
          <p:sp>
            <p:nvSpPr>
              <p:cNvPr id="50" name="Freeform 356"/>
              <p:cNvSpPr>
                <a:spLocks/>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p:spPr>
            <p:txBody>
              <a:bodyPr/>
              <a:lstStyle/>
              <a:p>
                <a:pPr>
                  <a:defRPr/>
                </a:pPr>
                <a:endParaRPr lang="zh-CN" altLang="en-US" sz="1799">
                  <a:solidFill>
                    <a:srgbClr val="000000"/>
                  </a:solidFill>
                </a:endParaRPr>
              </a:p>
            </p:txBody>
          </p:sp>
          <p:sp>
            <p:nvSpPr>
              <p:cNvPr id="51"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p:spPr>
            <p:txBody>
              <a:bodyPr/>
              <a:lstStyle/>
              <a:p>
                <a:pPr>
                  <a:defRPr/>
                </a:pPr>
                <a:endParaRPr lang="zh-CN" altLang="en-US" sz="1799">
                  <a:solidFill>
                    <a:srgbClr val="000000"/>
                  </a:solidFill>
                </a:endParaRPr>
              </a:p>
            </p:txBody>
          </p:sp>
          <p:sp>
            <p:nvSpPr>
              <p:cNvPr id="52"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p:spPr>
            <p:txBody>
              <a:bodyPr/>
              <a:lstStyle/>
              <a:p>
                <a:pPr>
                  <a:defRPr/>
                </a:pPr>
                <a:endParaRPr lang="zh-CN" altLang="en-US" sz="1799">
                  <a:solidFill>
                    <a:srgbClr val="000000"/>
                  </a:solidFill>
                </a:endParaRPr>
              </a:p>
            </p:txBody>
          </p:sp>
          <p:sp>
            <p:nvSpPr>
              <p:cNvPr id="53" name="Freeform 359"/>
              <p:cNvSpPr>
                <a:spLocks/>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p:spPr>
            <p:txBody>
              <a:bodyPr/>
              <a:lstStyle/>
              <a:p>
                <a:pPr>
                  <a:defRPr/>
                </a:pPr>
                <a:endParaRPr lang="zh-CN" altLang="en-US" sz="1799">
                  <a:solidFill>
                    <a:srgbClr val="000000"/>
                  </a:solidFill>
                </a:endParaRPr>
              </a:p>
            </p:txBody>
          </p:sp>
          <p:sp>
            <p:nvSpPr>
              <p:cNvPr id="54" name="Freeform 360"/>
              <p:cNvSpPr>
                <a:spLocks/>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p:spPr>
            <p:txBody>
              <a:bodyPr/>
              <a:lstStyle/>
              <a:p>
                <a:pPr>
                  <a:defRPr/>
                </a:pPr>
                <a:endParaRPr lang="zh-CN" altLang="en-US" sz="1799">
                  <a:solidFill>
                    <a:srgbClr val="000000"/>
                  </a:solidFill>
                </a:endParaRPr>
              </a:p>
            </p:txBody>
          </p:sp>
          <p:sp>
            <p:nvSpPr>
              <p:cNvPr id="55" name="Freeform 361"/>
              <p:cNvSpPr>
                <a:spLocks/>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p:spPr>
            <p:txBody>
              <a:bodyPr/>
              <a:lstStyle/>
              <a:p>
                <a:pPr>
                  <a:defRPr/>
                </a:pPr>
                <a:endParaRPr lang="zh-CN" altLang="en-US" sz="1799">
                  <a:solidFill>
                    <a:srgbClr val="000000"/>
                  </a:solidFill>
                </a:endParaRPr>
              </a:p>
            </p:txBody>
          </p:sp>
          <p:sp>
            <p:nvSpPr>
              <p:cNvPr id="56" name="Freeform 362"/>
              <p:cNvSpPr>
                <a:spLocks/>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p:spPr>
            <p:txBody>
              <a:bodyPr/>
              <a:lstStyle/>
              <a:p>
                <a:pPr>
                  <a:defRPr/>
                </a:pPr>
                <a:endParaRPr lang="zh-CN" altLang="en-US" sz="1799">
                  <a:solidFill>
                    <a:srgbClr val="000000"/>
                  </a:solidFill>
                </a:endParaRPr>
              </a:p>
            </p:txBody>
          </p:sp>
          <p:sp>
            <p:nvSpPr>
              <p:cNvPr id="57" name="Freeform 363"/>
              <p:cNvSpPr>
                <a:spLocks/>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p:spPr>
            <p:txBody>
              <a:bodyPr/>
              <a:lstStyle/>
              <a:p>
                <a:pPr>
                  <a:defRPr/>
                </a:pPr>
                <a:endParaRPr lang="zh-CN" altLang="en-US" sz="1799">
                  <a:solidFill>
                    <a:srgbClr val="000000"/>
                  </a:solidFill>
                </a:endParaRPr>
              </a:p>
            </p:txBody>
          </p:sp>
          <p:sp>
            <p:nvSpPr>
              <p:cNvPr id="58" name="Freeform 364"/>
              <p:cNvSpPr>
                <a:spLocks/>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p:spPr>
            <p:txBody>
              <a:bodyPr/>
              <a:lstStyle/>
              <a:p>
                <a:pPr>
                  <a:defRPr/>
                </a:pPr>
                <a:endParaRPr lang="zh-CN" altLang="en-US" sz="1799">
                  <a:solidFill>
                    <a:srgbClr val="000000"/>
                  </a:solidFill>
                </a:endParaRPr>
              </a:p>
            </p:txBody>
          </p:sp>
          <p:sp>
            <p:nvSpPr>
              <p:cNvPr id="59" name="Freeform 365"/>
              <p:cNvSpPr>
                <a:spLocks/>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p:spPr>
            <p:txBody>
              <a:bodyPr/>
              <a:lstStyle/>
              <a:p>
                <a:pPr>
                  <a:defRPr/>
                </a:pPr>
                <a:endParaRPr lang="zh-CN" altLang="en-US" sz="1799">
                  <a:solidFill>
                    <a:srgbClr val="000000"/>
                  </a:solidFill>
                </a:endParaRPr>
              </a:p>
            </p:txBody>
          </p:sp>
          <p:sp>
            <p:nvSpPr>
              <p:cNvPr id="60" name="Freeform 366"/>
              <p:cNvSpPr>
                <a:spLocks/>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p:spPr>
            <p:txBody>
              <a:bodyPr/>
              <a:lstStyle/>
              <a:p>
                <a:pPr>
                  <a:defRPr/>
                </a:pPr>
                <a:endParaRPr lang="zh-CN" altLang="en-US" sz="1799">
                  <a:solidFill>
                    <a:srgbClr val="000000"/>
                  </a:solidFill>
                </a:endParaRPr>
              </a:p>
            </p:txBody>
          </p:sp>
          <p:sp>
            <p:nvSpPr>
              <p:cNvPr id="61" name="Freeform 367"/>
              <p:cNvSpPr>
                <a:spLocks/>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p:spPr>
            <p:txBody>
              <a:bodyPr/>
              <a:lstStyle/>
              <a:p>
                <a:pPr>
                  <a:defRPr/>
                </a:pPr>
                <a:endParaRPr lang="zh-CN" altLang="en-US" sz="1799">
                  <a:solidFill>
                    <a:srgbClr val="000000"/>
                  </a:solidFill>
                </a:endParaRPr>
              </a:p>
            </p:txBody>
          </p:sp>
          <p:sp>
            <p:nvSpPr>
              <p:cNvPr id="62" name="Freeform 368"/>
              <p:cNvSpPr>
                <a:spLocks/>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p:spPr>
            <p:txBody>
              <a:bodyPr/>
              <a:lstStyle/>
              <a:p>
                <a:pPr>
                  <a:defRPr/>
                </a:pPr>
                <a:endParaRPr lang="zh-CN" altLang="en-US" sz="1799">
                  <a:solidFill>
                    <a:srgbClr val="000000"/>
                  </a:solidFill>
                </a:endParaRPr>
              </a:p>
            </p:txBody>
          </p:sp>
          <p:sp>
            <p:nvSpPr>
              <p:cNvPr id="63"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p:spPr>
            <p:txBody>
              <a:bodyPr/>
              <a:lstStyle/>
              <a:p>
                <a:pPr>
                  <a:defRPr/>
                </a:pPr>
                <a:endParaRPr lang="zh-CN" altLang="en-US" sz="1799">
                  <a:solidFill>
                    <a:srgbClr val="000000"/>
                  </a:solidFill>
                </a:endParaRPr>
              </a:p>
            </p:txBody>
          </p:sp>
          <p:sp>
            <p:nvSpPr>
              <p:cNvPr id="64" name="Freeform 370"/>
              <p:cNvSpPr>
                <a:spLocks/>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p:spPr>
            <p:txBody>
              <a:bodyPr/>
              <a:lstStyle/>
              <a:p>
                <a:pPr>
                  <a:defRPr/>
                </a:pPr>
                <a:endParaRPr lang="zh-CN" altLang="en-US" sz="1799">
                  <a:solidFill>
                    <a:srgbClr val="000000"/>
                  </a:solidFill>
                </a:endParaRPr>
              </a:p>
            </p:txBody>
          </p:sp>
          <p:sp>
            <p:nvSpPr>
              <p:cNvPr id="65" name="Freeform 371"/>
              <p:cNvSpPr>
                <a:spLocks/>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p:spPr>
            <p:txBody>
              <a:bodyPr/>
              <a:lstStyle/>
              <a:p>
                <a:pPr>
                  <a:defRPr/>
                </a:pPr>
                <a:endParaRPr lang="zh-CN" altLang="en-US" sz="1799">
                  <a:solidFill>
                    <a:srgbClr val="000000"/>
                  </a:solidFill>
                </a:endParaRPr>
              </a:p>
            </p:txBody>
          </p:sp>
          <p:sp>
            <p:nvSpPr>
              <p:cNvPr id="66"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p:spPr>
            <p:txBody>
              <a:bodyPr/>
              <a:lstStyle/>
              <a:p>
                <a:pPr>
                  <a:defRPr/>
                </a:pPr>
                <a:endParaRPr lang="zh-CN" altLang="en-US" sz="1799">
                  <a:solidFill>
                    <a:srgbClr val="000000"/>
                  </a:solidFill>
                </a:endParaRPr>
              </a:p>
            </p:txBody>
          </p:sp>
          <p:sp>
            <p:nvSpPr>
              <p:cNvPr id="67" name="Freeform 373"/>
              <p:cNvSpPr>
                <a:spLocks/>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p:spPr>
            <p:txBody>
              <a:bodyPr/>
              <a:lstStyle/>
              <a:p>
                <a:pPr>
                  <a:defRPr/>
                </a:pPr>
                <a:endParaRPr lang="zh-CN" altLang="en-US" sz="1799">
                  <a:solidFill>
                    <a:srgbClr val="000000"/>
                  </a:solidFill>
                </a:endParaRPr>
              </a:p>
            </p:txBody>
          </p:sp>
          <p:sp>
            <p:nvSpPr>
              <p:cNvPr id="68"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p:spPr>
            <p:txBody>
              <a:bodyPr/>
              <a:lstStyle/>
              <a:p>
                <a:pPr>
                  <a:defRPr/>
                </a:pPr>
                <a:endParaRPr lang="zh-CN" altLang="en-US" sz="1799">
                  <a:solidFill>
                    <a:srgbClr val="000000"/>
                  </a:solidFill>
                </a:endParaRPr>
              </a:p>
            </p:txBody>
          </p:sp>
          <p:sp>
            <p:nvSpPr>
              <p:cNvPr id="69"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p:spPr>
            <p:txBody>
              <a:bodyPr/>
              <a:lstStyle/>
              <a:p>
                <a:pPr>
                  <a:defRPr/>
                </a:pPr>
                <a:endParaRPr lang="zh-CN" altLang="en-US" sz="1799">
                  <a:solidFill>
                    <a:srgbClr val="000000"/>
                  </a:solidFill>
                </a:endParaRPr>
              </a:p>
            </p:txBody>
          </p:sp>
          <p:sp>
            <p:nvSpPr>
              <p:cNvPr id="70"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p:spPr>
            <p:txBody>
              <a:bodyPr/>
              <a:lstStyle/>
              <a:p>
                <a:pPr>
                  <a:defRPr/>
                </a:pPr>
                <a:endParaRPr lang="zh-CN" altLang="en-US" sz="1799">
                  <a:solidFill>
                    <a:srgbClr val="000000"/>
                  </a:solidFill>
                </a:endParaRPr>
              </a:p>
            </p:txBody>
          </p:sp>
          <p:sp>
            <p:nvSpPr>
              <p:cNvPr id="71"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p:spPr>
            <p:txBody>
              <a:bodyPr/>
              <a:lstStyle/>
              <a:p>
                <a:pPr>
                  <a:defRPr/>
                </a:pPr>
                <a:endParaRPr lang="zh-CN" altLang="en-US" sz="1799">
                  <a:solidFill>
                    <a:srgbClr val="000000"/>
                  </a:solidFill>
                </a:endParaRPr>
              </a:p>
            </p:txBody>
          </p:sp>
          <p:sp>
            <p:nvSpPr>
              <p:cNvPr id="72"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p:spPr>
            <p:txBody>
              <a:bodyPr/>
              <a:lstStyle/>
              <a:p>
                <a:pPr>
                  <a:defRPr/>
                </a:pPr>
                <a:endParaRPr lang="zh-CN" altLang="en-US" sz="1799">
                  <a:solidFill>
                    <a:srgbClr val="000000"/>
                  </a:solidFill>
                </a:endParaRPr>
              </a:p>
            </p:txBody>
          </p:sp>
          <p:sp>
            <p:nvSpPr>
              <p:cNvPr id="73"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p:spPr>
            <p:txBody>
              <a:bodyPr/>
              <a:lstStyle/>
              <a:p>
                <a:pPr>
                  <a:defRPr/>
                </a:pPr>
                <a:endParaRPr lang="zh-CN" altLang="en-US" sz="1799">
                  <a:solidFill>
                    <a:srgbClr val="000000"/>
                  </a:solidFill>
                </a:endParaRPr>
              </a:p>
            </p:txBody>
          </p:sp>
          <p:sp>
            <p:nvSpPr>
              <p:cNvPr id="74"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p:spPr>
            <p:txBody>
              <a:bodyPr/>
              <a:lstStyle/>
              <a:p>
                <a:pPr>
                  <a:defRPr/>
                </a:pPr>
                <a:endParaRPr lang="zh-CN" altLang="en-US" sz="1799">
                  <a:solidFill>
                    <a:srgbClr val="000000"/>
                  </a:solidFill>
                </a:endParaRPr>
              </a:p>
            </p:txBody>
          </p:sp>
          <p:sp>
            <p:nvSpPr>
              <p:cNvPr id="75"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p:spPr>
            <p:txBody>
              <a:bodyPr/>
              <a:lstStyle/>
              <a:p>
                <a:pPr>
                  <a:defRPr/>
                </a:pPr>
                <a:endParaRPr lang="zh-CN" altLang="en-US" sz="1799">
                  <a:solidFill>
                    <a:srgbClr val="000000"/>
                  </a:solidFill>
                </a:endParaRPr>
              </a:p>
            </p:txBody>
          </p:sp>
          <p:sp>
            <p:nvSpPr>
              <p:cNvPr id="76" name="Freeform 382"/>
              <p:cNvSpPr>
                <a:spLocks/>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p:spPr>
            <p:txBody>
              <a:bodyPr/>
              <a:lstStyle/>
              <a:p>
                <a:pPr>
                  <a:defRPr/>
                </a:pPr>
                <a:endParaRPr lang="zh-CN" altLang="en-US" sz="1799">
                  <a:solidFill>
                    <a:srgbClr val="000000"/>
                  </a:solidFill>
                </a:endParaRPr>
              </a:p>
            </p:txBody>
          </p:sp>
          <p:sp>
            <p:nvSpPr>
              <p:cNvPr id="77"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p:spPr>
            <p:txBody>
              <a:bodyPr/>
              <a:lstStyle/>
              <a:p>
                <a:pPr>
                  <a:defRPr/>
                </a:pPr>
                <a:endParaRPr lang="zh-CN" altLang="en-US" sz="1799">
                  <a:solidFill>
                    <a:srgbClr val="000000"/>
                  </a:solidFill>
                </a:endParaRPr>
              </a:p>
            </p:txBody>
          </p:sp>
          <p:sp>
            <p:nvSpPr>
              <p:cNvPr id="78"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p:spPr>
            <p:txBody>
              <a:bodyPr/>
              <a:lstStyle/>
              <a:p>
                <a:pPr>
                  <a:defRPr/>
                </a:pPr>
                <a:endParaRPr lang="zh-CN" altLang="en-US" sz="1799">
                  <a:solidFill>
                    <a:srgbClr val="000000"/>
                  </a:solidFill>
                </a:endParaRPr>
              </a:p>
            </p:txBody>
          </p:sp>
          <p:sp>
            <p:nvSpPr>
              <p:cNvPr id="79"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p:spPr>
            <p:txBody>
              <a:bodyPr/>
              <a:lstStyle/>
              <a:p>
                <a:pPr>
                  <a:defRPr/>
                </a:pPr>
                <a:endParaRPr lang="zh-CN" altLang="en-US" sz="1799">
                  <a:solidFill>
                    <a:srgbClr val="000000"/>
                  </a:solidFill>
                </a:endParaRPr>
              </a:p>
            </p:txBody>
          </p:sp>
          <p:sp>
            <p:nvSpPr>
              <p:cNvPr id="80" name="Freeform 386"/>
              <p:cNvSpPr>
                <a:spLocks/>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p:spPr>
            <p:txBody>
              <a:bodyPr/>
              <a:lstStyle/>
              <a:p>
                <a:pPr>
                  <a:defRPr/>
                </a:pPr>
                <a:endParaRPr lang="zh-CN" altLang="en-US" sz="1799">
                  <a:solidFill>
                    <a:srgbClr val="000000"/>
                  </a:solidFill>
                </a:endParaRPr>
              </a:p>
            </p:txBody>
          </p:sp>
          <p:sp>
            <p:nvSpPr>
              <p:cNvPr id="81" name="Freeform 387"/>
              <p:cNvSpPr>
                <a:spLocks/>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p:spPr>
            <p:txBody>
              <a:bodyPr/>
              <a:lstStyle/>
              <a:p>
                <a:pPr>
                  <a:defRPr/>
                </a:pPr>
                <a:endParaRPr lang="zh-CN" altLang="en-US" sz="1799">
                  <a:solidFill>
                    <a:srgbClr val="000000"/>
                  </a:solidFill>
                </a:endParaRPr>
              </a:p>
            </p:txBody>
          </p:sp>
          <p:sp>
            <p:nvSpPr>
              <p:cNvPr id="82"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p:spPr>
            <p:txBody>
              <a:bodyPr/>
              <a:lstStyle/>
              <a:p>
                <a:pPr>
                  <a:defRPr/>
                </a:pPr>
                <a:endParaRPr lang="zh-CN" altLang="en-US" sz="1799">
                  <a:solidFill>
                    <a:srgbClr val="000000"/>
                  </a:solidFill>
                </a:endParaRPr>
              </a:p>
            </p:txBody>
          </p:sp>
          <p:sp>
            <p:nvSpPr>
              <p:cNvPr id="83"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p:spPr>
            <p:txBody>
              <a:bodyPr/>
              <a:lstStyle/>
              <a:p>
                <a:pPr>
                  <a:defRPr/>
                </a:pPr>
                <a:endParaRPr lang="zh-CN" altLang="en-US" sz="1799">
                  <a:solidFill>
                    <a:srgbClr val="000000"/>
                  </a:solidFill>
                </a:endParaRPr>
              </a:p>
            </p:txBody>
          </p:sp>
          <p:sp>
            <p:nvSpPr>
              <p:cNvPr id="84"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p:spPr>
            <p:txBody>
              <a:bodyPr/>
              <a:lstStyle/>
              <a:p>
                <a:pPr>
                  <a:defRPr/>
                </a:pPr>
                <a:endParaRPr lang="zh-CN" altLang="en-US" sz="1799">
                  <a:solidFill>
                    <a:srgbClr val="000000"/>
                  </a:solidFill>
                </a:endParaRPr>
              </a:p>
            </p:txBody>
          </p:sp>
          <p:sp>
            <p:nvSpPr>
              <p:cNvPr id="85"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p:spPr>
            <p:txBody>
              <a:bodyPr/>
              <a:lstStyle/>
              <a:p>
                <a:pPr>
                  <a:defRPr/>
                </a:pPr>
                <a:endParaRPr lang="zh-CN" altLang="en-US" sz="1799">
                  <a:solidFill>
                    <a:srgbClr val="000000"/>
                  </a:solidFill>
                </a:endParaRPr>
              </a:p>
            </p:txBody>
          </p:sp>
          <p:sp>
            <p:nvSpPr>
              <p:cNvPr id="86" name="Freeform 392"/>
              <p:cNvSpPr>
                <a:spLocks/>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p:spPr>
            <p:txBody>
              <a:bodyPr/>
              <a:lstStyle/>
              <a:p>
                <a:pPr>
                  <a:defRPr/>
                </a:pPr>
                <a:endParaRPr lang="zh-CN" altLang="en-US" sz="1799">
                  <a:solidFill>
                    <a:srgbClr val="000000"/>
                  </a:solidFill>
                </a:endParaRPr>
              </a:p>
            </p:txBody>
          </p:sp>
          <p:sp>
            <p:nvSpPr>
              <p:cNvPr id="87"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p:spPr>
            <p:txBody>
              <a:bodyPr/>
              <a:lstStyle/>
              <a:p>
                <a:pPr>
                  <a:defRPr/>
                </a:pPr>
                <a:endParaRPr lang="zh-CN" altLang="en-US" sz="1799">
                  <a:solidFill>
                    <a:srgbClr val="000000"/>
                  </a:solidFill>
                </a:endParaRPr>
              </a:p>
            </p:txBody>
          </p:sp>
          <p:sp>
            <p:nvSpPr>
              <p:cNvPr id="88" name="Freeform 394"/>
              <p:cNvSpPr>
                <a:spLocks/>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p:spPr>
            <p:txBody>
              <a:bodyPr/>
              <a:lstStyle/>
              <a:p>
                <a:pPr>
                  <a:defRPr/>
                </a:pPr>
                <a:endParaRPr lang="zh-CN" altLang="en-US" sz="1799">
                  <a:solidFill>
                    <a:srgbClr val="000000"/>
                  </a:solidFill>
                </a:endParaRPr>
              </a:p>
            </p:txBody>
          </p:sp>
          <p:sp>
            <p:nvSpPr>
              <p:cNvPr id="89" name="Freeform 395"/>
              <p:cNvSpPr>
                <a:spLocks/>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p:spPr>
            <p:txBody>
              <a:bodyPr/>
              <a:lstStyle/>
              <a:p>
                <a:pPr>
                  <a:defRPr/>
                </a:pPr>
                <a:endParaRPr lang="zh-CN" altLang="en-US" sz="1799">
                  <a:solidFill>
                    <a:srgbClr val="000000"/>
                  </a:solidFill>
                </a:endParaRPr>
              </a:p>
            </p:txBody>
          </p:sp>
          <p:sp>
            <p:nvSpPr>
              <p:cNvPr id="90"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p:spPr>
            <p:txBody>
              <a:bodyPr/>
              <a:lstStyle/>
              <a:p>
                <a:pPr>
                  <a:defRPr/>
                </a:pPr>
                <a:endParaRPr lang="zh-CN" altLang="en-US" sz="1799">
                  <a:solidFill>
                    <a:srgbClr val="000000"/>
                  </a:solidFill>
                </a:endParaRPr>
              </a:p>
            </p:txBody>
          </p:sp>
          <p:sp>
            <p:nvSpPr>
              <p:cNvPr id="91"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p:spPr>
            <p:txBody>
              <a:bodyPr/>
              <a:lstStyle/>
              <a:p>
                <a:pPr>
                  <a:defRPr/>
                </a:pPr>
                <a:endParaRPr lang="zh-CN" altLang="en-US" sz="1799">
                  <a:solidFill>
                    <a:srgbClr val="000000"/>
                  </a:solidFill>
                </a:endParaRPr>
              </a:p>
            </p:txBody>
          </p:sp>
          <p:sp>
            <p:nvSpPr>
              <p:cNvPr id="92" name="Freeform 398"/>
              <p:cNvSpPr>
                <a:spLocks/>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p:spPr>
            <p:txBody>
              <a:bodyPr/>
              <a:lstStyle/>
              <a:p>
                <a:pPr>
                  <a:defRPr/>
                </a:pPr>
                <a:endParaRPr lang="zh-CN" altLang="en-US" sz="1799">
                  <a:solidFill>
                    <a:srgbClr val="000000"/>
                  </a:solidFill>
                </a:endParaRPr>
              </a:p>
            </p:txBody>
          </p:sp>
          <p:sp>
            <p:nvSpPr>
              <p:cNvPr id="93" name="Freeform 399"/>
              <p:cNvSpPr>
                <a:spLocks/>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p:spPr>
            <p:txBody>
              <a:bodyPr/>
              <a:lstStyle/>
              <a:p>
                <a:pPr>
                  <a:defRPr/>
                </a:pPr>
                <a:endParaRPr lang="zh-CN" altLang="en-US" sz="1799">
                  <a:solidFill>
                    <a:srgbClr val="000000"/>
                  </a:solidFill>
                </a:endParaRPr>
              </a:p>
            </p:txBody>
          </p:sp>
          <p:sp>
            <p:nvSpPr>
              <p:cNvPr id="94"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p:spPr>
            <p:txBody>
              <a:bodyPr/>
              <a:lstStyle/>
              <a:p>
                <a:pPr>
                  <a:defRPr/>
                </a:pPr>
                <a:endParaRPr lang="zh-CN" altLang="en-US" sz="1799">
                  <a:solidFill>
                    <a:srgbClr val="000000"/>
                  </a:solidFill>
                </a:endParaRPr>
              </a:p>
            </p:txBody>
          </p:sp>
          <p:sp>
            <p:nvSpPr>
              <p:cNvPr id="95"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p:spPr>
            <p:txBody>
              <a:bodyPr/>
              <a:lstStyle/>
              <a:p>
                <a:pPr>
                  <a:defRPr/>
                </a:pPr>
                <a:endParaRPr lang="zh-CN" altLang="en-US" sz="1799">
                  <a:solidFill>
                    <a:srgbClr val="000000"/>
                  </a:solidFill>
                </a:endParaRPr>
              </a:p>
            </p:txBody>
          </p:sp>
          <p:sp>
            <p:nvSpPr>
              <p:cNvPr id="96"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p:spPr>
            <p:txBody>
              <a:bodyPr/>
              <a:lstStyle/>
              <a:p>
                <a:pPr>
                  <a:defRPr/>
                </a:pPr>
                <a:endParaRPr lang="zh-CN" altLang="en-US" sz="1799">
                  <a:solidFill>
                    <a:srgbClr val="000000"/>
                  </a:solidFill>
                </a:endParaRPr>
              </a:p>
            </p:txBody>
          </p:sp>
          <p:sp>
            <p:nvSpPr>
              <p:cNvPr id="97"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p:spPr>
            <p:txBody>
              <a:bodyPr/>
              <a:lstStyle/>
              <a:p>
                <a:pPr>
                  <a:defRPr/>
                </a:pPr>
                <a:endParaRPr lang="zh-CN" altLang="en-US" sz="1799">
                  <a:solidFill>
                    <a:srgbClr val="000000"/>
                  </a:solidFill>
                </a:endParaRPr>
              </a:p>
            </p:txBody>
          </p:sp>
          <p:sp>
            <p:nvSpPr>
              <p:cNvPr id="98"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p:spPr>
            <p:txBody>
              <a:bodyPr/>
              <a:lstStyle/>
              <a:p>
                <a:pPr>
                  <a:defRPr/>
                </a:pPr>
                <a:endParaRPr lang="zh-CN" altLang="en-US" sz="1799">
                  <a:solidFill>
                    <a:srgbClr val="000000"/>
                  </a:solidFill>
                </a:endParaRPr>
              </a:p>
            </p:txBody>
          </p:sp>
          <p:sp>
            <p:nvSpPr>
              <p:cNvPr id="99" name="Freeform 405"/>
              <p:cNvSpPr>
                <a:spLocks/>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p:spPr>
            <p:txBody>
              <a:bodyPr/>
              <a:lstStyle/>
              <a:p>
                <a:pPr>
                  <a:defRPr/>
                </a:pPr>
                <a:endParaRPr lang="zh-CN" altLang="en-US" sz="1799">
                  <a:solidFill>
                    <a:srgbClr val="000000"/>
                  </a:solidFill>
                </a:endParaRPr>
              </a:p>
            </p:txBody>
          </p:sp>
          <p:sp>
            <p:nvSpPr>
              <p:cNvPr id="100"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p:spPr>
            <p:txBody>
              <a:bodyPr/>
              <a:lstStyle/>
              <a:p>
                <a:pPr>
                  <a:defRPr/>
                </a:pPr>
                <a:endParaRPr lang="zh-CN" altLang="en-US" sz="1799">
                  <a:solidFill>
                    <a:srgbClr val="000000"/>
                  </a:solidFill>
                </a:endParaRPr>
              </a:p>
            </p:txBody>
          </p:sp>
          <p:sp>
            <p:nvSpPr>
              <p:cNvPr id="101"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p:spPr>
            <p:txBody>
              <a:bodyPr/>
              <a:lstStyle/>
              <a:p>
                <a:pPr>
                  <a:defRPr/>
                </a:pPr>
                <a:endParaRPr lang="zh-CN" altLang="en-US" sz="1799">
                  <a:solidFill>
                    <a:srgbClr val="000000"/>
                  </a:solidFill>
                </a:endParaRPr>
              </a:p>
            </p:txBody>
          </p:sp>
          <p:sp>
            <p:nvSpPr>
              <p:cNvPr id="102"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p:spPr>
            <p:txBody>
              <a:bodyPr/>
              <a:lstStyle/>
              <a:p>
                <a:pPr>
                  <a:defRPr/>
                </a:pPr>
                <a:endParaRPr lang="zh-CN" altLang="en-US" sz="1799">
                  <a:solidFill>
                    <a:srgbClr val="000000"/>
                  </a:solidFill>
                </a:endParaRPr>
              </a:p>
            </p:txBody>
          </p:sp>
          <p:sp>
            <p:nvSpPr>
              <p:cNvPr id="103"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p:spPr>
            <p:txBody>
              <a:bodyPr/>
              <a:lstStyle/>
              <a:p>
                <a:pPr>
                  <a:defRPr/>
                </a:pPr>
                <a:endParaRPr lang="zh-CN" altLang="en-US" sz="1799">
                  <a:solidFill>
                    <a:srgbClr val="000000"/>
                  </a:solidFill>
                </a:endParaRPr>
              </a:p>
            </p:txBody>
          </p:sp>
          <p:sp>
            <p:nvSpPr>
              <p:cNvPr id="104" name="Freeform 410"/>
              <p:cNvSpPr>
                <a:spLocks/>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p:spPr>
            <p:txBody>
              <a:bodyPr/>
              <a:lstStyle/>
              <a:p>
                <a:pPr>
                  <a:defRPr/>
                </a:pPr>
                <a:endParaRPr lang="zh-CN" altLang="en-US" sz="1799">
                  <a:solidFill>
                    <a:srgbClr val="000000"/>
                  </a:solidFill>
                </a:endParaRPr>
              </a:p>
            </p:txBody>
          </p:sp>
          <p:sp>
            <p:nvSpPr>
              <p:cNvPr id="105"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p:spPr>
            <p:txBody>
              <a:bodyPr/>
              <a:lstStyle/>
              <a:p>
                <a:pPr>
                  <a:defRPr/>
                </a:pPr>
                <a:endParaRPr lang="zh-CN" altLang="en-US" sz="1799">
                  <a:solidFill>
                    <a:srgbClr val="000000"/>
                  </a:solidFill>
                </a:endParaRPr>
              </a:p>
            </p:txBody>
          </p:sp>
          <p:sp>
            <p:nvSpPr>
              <p:cNvPr id="106"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p:spPr>
            <p:txBody>
              <a:bodyPr/>
              <a:lstStyle/>
              <a:p>
                <a:pPr>
                  <a:defRPr/>
                </a:pPr>
                <a:endParaRPr lang="zh-CN" altLang="en-US" sz="1799">
                  <a:solidFill>
                    <a:srgbClr val="000000"/>
                  </a:solidFill>
                </a:endParaRPr>
              </a:p>
            </p:txBody>
          </p:sp>
          <p:sp>
            <p:nvSpPr>
              <p:cNvPr id="107"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p:spPr>
            <p:txBody>
              <a:bodyPr/>
              <a:lstStyle/>
              <a:p>
                <a:pPr>
                  <a:defRPr/>
                </a:pPr>
                <a:endParaRPr lang="zh-CN" altLang="en-US" sz="1799">
                  <a:solidFill>
                    <a:srgbClr val="000000"/>
                  </a:solidFill>
                </a:endParaRPr>
              </a:p>
            </p:txBody>
          </p:sp>
          <p:sp>
            <p:nvSpPr>
              <p:cNvPr id="108"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p:spPr>
            <p:txBody>
              <a:bodyPr/>
              <a:lstStyle/>
              <a:p>
                <a:pPr>
                  <a:defRPr/>
                </a:pPr>
                <a:endParaRPr lang="zh-CN" altLang="en-US" sz="1799">
                  <a:solidFill>
                    <a:srgbClr val="000000"/>
                  </a:solidFill>
                </a:endParaRPr>
              </a:p>
            </p:txBody>
          </p:sp>
          <p:sp>
            <p:nvSpPr>
              <p:cNvPr id="109"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p:spPr>
            <p:txBody>
              <a:bodyPr/>
              <a:lstStyle/>
              <a:p>
                <a:pPr>
                  <a:defRPr/>
                </a:pPr>
                <a:endParaRPr lang="zh-CN" altLang="en-US" sz="1799">
                  <a:solidFill>
                    <a:srgbClr val="000000"/>
                  </a:solidFill>
                </a:endParaRPr>
              </a:p>
            </p:txBody>
          </p:sp>
          <p:sp>
            <p:nvSpPr>
              <p:cNvPr id="110"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p:spPr>
            <p:txBody>
              <a:bodyPr/>
              <a:lstStyle/>
              <a:p>
                <a:pPr>
                  <a:defRPr/>
                </a:pPr>
                <a:endParaRPr lang="zh-CN" altLang="en-US" sz="1799">
                  <a:solidFill>
                    <a:srgbClr val="000000"/>
                  </a:solidFill>
                </a:endParaRPr>
              </a:p>
            </p:txBody>
          </p:sp>
          <p:sp>
            <p:nvSpPr>
              <p:cNvPr id="111"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p:spPr>
            <p:txBody>
              <a:bodyPr/>
              <a:lstStyle/>
              <a:p>
                <a:pPr>
                  <a:defRPr/>
                </a:pPr>
                <a:endParaRPr lang="zh-CN" altLang="en-US" sz="1799">
                  <a:solidFill>
                    <a:srgbClr val="000000"/>
                  </a:solidFill>
                </a:endParaRPr>
              </a:p>
            </p:txBody>
          </p:sp>
          <p:sp>
            <p:nvSpPr>
              <p:cNvPr id="112"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p:spPr>
            <p:txBody>
              <a:bodyPr/>
              <a:lstStyle/>
              <a:p>
                <a:pPr>
                  <a:defRPr/>
                </a:pPr>
                <a:endParaRPr lang="zh-CN" altLang="en-US" sz="1799">
                  <a:solidFill>
                    <a:srgbClr val="000000"/>
                  </a:solidFill>
                </a:endParaRPr>
              </a:p>
            </p:txBody>
          </p:sp>
          <p:sp>
            <p:nvSpPr>
              <p:cNvPr id="113"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p:spPr>
            <p:txBody>
              <a:bodyPr/>
              <a:lstStyle/>
              <a:p>
                <a:pPr>
                  <a:defRPr/>
                </a:pPr>
                <a:endParaRPr lang="zh-CN" altLang="en-US" sz="1799">
                  <a:solidFill>
                    <a:srgbClr val="000000"/>
                  </a:solidFill>
                </a:endParaRPr>
              </a:p>
            </p:txBody>
          </p:sp>
          <p:sp>
            <p:nvSpPr>
              <p:cNvPr id="114" name="Freeform 420"/>
              <p:cNvSpPr>
                <a:spLocks/>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5" name="Freeform 421"/>
              <p:cNvSpPr>
                <a:spLocks/>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6"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p:spPr>
            <p:txBody>
              <a:bodyPr/>
              <a:lstStyle/>
              <a:p>
                <a:pPr>
                  <a:defRPr/>
                </a:pPr>
                <a:endParaRPr lang="zh-CN" altLang="en-US" sz="1799">
                  <a:solidFill>
                    <a:srgbClr val="000000"/>
                  </a:solidFill>
                </a:endParaRPr>
              </a:p>
            </p:txBody>
          </p:sp>
          <p:sp>
            <p:nvSpPr>
              <p:cNvPr id="117" name="Freeform 423"/>
              <p:cNvSpPr>
                <a:spLocks/>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p:spPr>
            <p:txBody>
              <a:bodyPr/>
              <a:lstStyle/>
              <a:p>
                <a:pPr>
                  <a:defRPr/>
                </a:pPr>
                <a:endParaRPr lang="zh-CN" altLang="en-US" sz="1799">
                  <a:solidFill>
                    <a:srgbClr val="000000"/>
                  </a:solidFill>
                </a:endParaRPr>
              </a:p>
            </p:txBody>
          </p:sp>
          <p:sp>
            <p:nvSpPr>
              <p:cNvPr id="118" name="Freeform 424"/>
              <p:cNvSpPr>
                <a:spLocks/>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p:spPr>
            <p:txBody>
              <a:bodyPr/>
              <a:lstStyle/>
              <a:p>
                <a:pPr>
                  <a:defRPr/>
                </a:pPr>
                <a:endParaRPr lang="zh-CN" altLang="en-US" sz="1799">
                  <a:solidFill>
                    <a:srgbClr val="000000"/>
                  </a:solidFill>
                </a:endParaRPr>
              </a:p>
            </p:txBody>
          </p:sp>
          <p:sp>
            <p:nvSpPr>
              <p:cNvPr id="119" name="Freeform 425"/>
              <p:cNvSpPr>
                <a:spLocks/>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p:spPr>
            <p:txBody>
              <a:bodyPr/>
              <a:lstStyle/>
              <a:p>
                <a:pPr>
                  <a:defRPr/>
                </a:pPr>
                <a:endParaRPr lang="zh-CN" altLang="en-US" sz="1799">
                  <a:solidFill>
                    <a:srgbClr val="000000"/>
                  </a:solidFill>
                </a:endParaRPr>
              </a:p>
            </p:txBody>
          </p:sp>
          <p:sp>
            <p:nvSpPr>
              <p:cNvPr id="120" name="Freeform 426"/>
              <p:cNvSpPr>
                <a:spLocks/>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p:spPr>
            <p:txBody>
              <a:bodyPr/>
              <a:lstStyle/>
              <a:p>
                <a:pPr>
                  <a:defRPr/>
                </a:pPr>
                <a:endParaRPr lang="zh-CN" altLang="en-US" sz="1799">
                  <a:solidFill>
                    <a:srgbClr val="000000"/>
                  </a:solidFill>
                </a:endParaRPr>
              </a:p>
            </p:txBody>
          </p:sp>
          <p:sp>
            <p:nvSpPr>
              <p:cNvPr id="121" name="Freeform 427"/>
              <p:cNvSpPr>
                <a:spLocks/>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p:spPr>
            <p:txBody>
              <a:bodyPr/>
              <a:lstStyle/>
              <a:p>
                <a:pPr>
                  <a:defRPr/>
                </a:pPr>
                <a:endParaRPr lang="zh-CN" altLang="en-US" sz="1799">
                  <a:solidFill>
                    <a:srgbClr val="000000"/>
                  </a:solidFill>
                </a:endParaRPr>
              </a:p>
            </p:txBody>
          </p:sp>
          <p:sp>
            <p:nvSpPr>
              <p:cNvPr id="122" name="Freeform 428"/>
              <p:cNvSpPr>
                <a:spLocks/>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123" name="Freeform 429"/>
              <p:cNvSpPr>
                <a:spLocks/>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p:spPr>
            <p:txBody>
              <a:bodyPr/>
              <a:lstStyle/>
              <a:p>
                <a:pPr>
                  <a:defRPr/>
                </a:pPr>
                <a:endParaRPr lang="zh-CN" altLang="en-US" sz="1799">
                  <a:solidFill>
                    <a:srgbClr val="000000"/>
                  </a:solidFill>
                </a:endParaRPr>
              </a:p>
            </p:txBody>
          </p:sp>
          <p:sp>
            <p:nvSpPr>
              <p:cNvPr id="124"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p:spPr>
            <p:txBody>
              <a:bodyPr/>
              <a:lstStyle/>
              <a:p>
                <a:pPr>
                  <a:defRPr/>
                </a:pPr>
                <a:endParaRPr lang="zh-CN" altLang="en-US" sz="1799">
                  <a:solidFill>
                    <a:srgbClr val="000000"/>
                  </a:solidFill>
                </a:endParaRPr>
              </a:p>
            </p:txBody>
          </p:sp>
          <p:sp>
            <p:nvSpPr>
              <p:cNvPr id="125"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p:spPr>
            <p:txBody>
              <a:bodyPr/>
              <a:lstStyle/>
              <a:p>
                <a:pPr>
                  <a:defRPr/>
                </a:pPr>
                <a:endParaRPr lang="zh-CN" altLang="en-US" sz="1799">
                  <a:solidFill>
                    <a:srgbClr val="000000"/>
                  </a:solidFill>
                </a:endParaRPr>
              </a:p>
            </p:txBody>
          </p:sp>
          <p:sp>
            <p:nvSpPr>
              <p:cNvPr id="126"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p:spPr>
            <p:txBody>
              <a:bodyPr/>
              <a:lstStyle/>
              <a:p>
                <a:pPr>
                  <a:defRPr/>
                </a:pPr>
                <a:endParaRPr lang="zh-CN" altLang="en-US" sz="1799">
                  <a:solidFill>
                    <a:srgbClr val="000000"/>
                  </a:solidFill>
                </a:endParaRPr>
              </a:p>
            </p:txBody>
          </p:sp>
          <p:sp>
            <p:nvSpPr>
              <p:cNvPr id="127"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p:spPr>
            <p:txBody>
              <a:bodyPr/>
              <a:lstStyle/>
              <a:p>
                <a:pPr>
                  <a:defRPr/>
                </a:pPr>
                <a:endParaRPr lang="zh-CN" altLang="en-US" sz="1799">
                  <a:solidFill>
                    <a:srgbClr val="000000"/>
                  </a:solidFill>
                </a:endParaRPr>
              </a:p>
            </p:txBody>
          </p:sp>
          <p:sp>
            <p:nvSpPr>
              <p:cNvPr id="128" name="Freeform 434"/>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29" name="Freeform 435"/>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0"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p:spPr>
            <p:txBody>
              <a:bodyPr/>
              <a:lstStyle/>
              <a:p>
                <a:pPr>
                  <a:defRPr/>
                </a:pPr>
                <a:endParaRPr lang="zh-CN" altLang="en-US" sz="1799">
                  <a:solidFill>
                    <a:srgbClr val="000000"/>
                  </a:solidFill>
                </a:endParaRPr>
              </a:p>
            </p:txBody>
          </p:sp>
          <p:sp>
            <p:nvSpPr>
              <p:cNvPr id="131" name="Freeform 437"/>
              <p:cNvSpPr>
                <a:spLocks/>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p:spPr>
            <p:txBody>
              <a:bodyPr/>
              <a:lstStyle/>
              <a:p>
                <a:pPr>
                  <a:defRPr/>
                </a:pPr>
                <a:endParaRPr lang="zh-CN" altLang="en-US" sz="1799">
                  <a:solidFill>
                    <a:srgbClr val="000000"/>
                  </a:solidFill>
                </a:endParaRPr>
              </a:p>
            </p:txBody>
          </p:sp>
          <p:sp>
            <p:nvSpPr>
              <p:cNvPr id="132" name="Freeform 438"/>
              <p:cNvSpPr>
                <a:spLocks/>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p:spPr>
            <p:txBody>
              <a:bodyPr/>
              <a:lstStyle/>
              <a:p>
                <a:pPr>
                  <a:defRPr/>
                </a:pPr>
                <a:endParaRPr lang="zh-CN" altLang="en-US" sz="1799">
                  <a:solidFill>
                    <a:srgbClr val="000000"/>
                  </a:solidFill>
                </a:endParaRPr>
              </a:p>
            </p:txBody>
          </p:sp>
          <p:sp>
            <p:nvSpPr>
              <p:cNvPr id="133" name="Freeform 439"/>
              <p:cNvSpPr>
                <a:spLocks/>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p:spPr>
            <p:txBody>
              <a:bodyPr/>
              <a:lstStyle/>
              <a:p>
                <a:pPr>
                  <a:defRPr/>
                </a:pPr>
                <a:endParaRPr lang="zh-CN" altLang="en-US" sz="1799">
                  <a:solidFill>
                    <a:srgbClr val="000000"/>
                  </a:solidFill>
                </a:endParaRPr>
              </a:p>
            </p:txBody>
          </p:sp>
          <p:sp>
            <p:nvSpPr>
              <p:cNvPr id="134"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p:spPr>
            <p:txBody>
              <a:bodyPr/>
              <a:lstStyle/>
              <a:p>
                <a:pPr>
                  <a:defRPr/>
                </a:pPr>
                <a:endParaRPr lang="zh-CN" altLang="en-US" sz="1799">
                  <a:solidFill>
                    <a:srgbClr val="000000"/>
                  </a:solidFill>
                </a:endParaRPr>
              </a:p>
            </p:txBody>
          </p:sp>
          <p:sp>
            <p:nvSpPr>
              <p:cNvPr id="135" name="Freeform 441"/>
              <p:cNvSpPr>
                <a:spLocks/>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p:spPr>
            <p:txBody>
              <a:bodyPr/>
              <a:lstStyle/>
              <a:p>
                <a:pPr>
                  <a:defRPr/>
                </a:pPr>
                <a:endParaRPr lang="zh-CN" altLang="en-US" sz="1799">
                  <a:solidFill>
                    <a:srgbClr val="000000"/>
                  </a:solidFill>
                </a:endParaRPr>
              </a:p>
            </p:txBody>
          </p:sp>
          <p:sp>
            <p:nvSpPr>
              <p:cNvPr id="136"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p:spPr>
            <p:txBody>
              <a:bodyPr/>
              <a:lstStyle/>
              <a:p>
                <a:pPr>
                  <a:defRPr/>
                </a:pPr>
                <a:endParaRPr lang="zh-CN" altLang="en-US" sz="1799">
                  <a:solidFill>
                    <a:srgbClr val="000000"/>
                  </a:solidFill>
                </a:endParaRPr>
              </a:p>
            </p:txBody>
          </p:sp>
          <p:sp>
            <p:nvSpPr>
              <p:cNvPr id="137" name="Freeform 443"/>
              <p:cNvSpPr>
                <a:spLocks/>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p:spPr>
            <p:txBody>
              <a:bodyPr/>
              <a:lstStyle/>
              <a:p>
                <a:pPr>
                  <a:defRPr/>
                </a:pPr>
                <a:endParaRPr lang="zh-CN" altLang="en-US" sz="1799">
                  <a:solidFill>
                    <a:srgbClr val="000000"/>
                  </a:solidFill>
                </a:endParaRPr>
              </a:p>
            </p:txBody>
          </p:sp>
          <p:sp>
            <p:nvSpPr>
              <p:cNvPr id="138"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p:spPr>
            <p:txBody>
              <a:bodyPr/>
              <a:lstStyle/>
              <a:p>
                <a:pPr>
                  <a:defRPr/>
                </a:pPr>
                <a:endParaRPr lang="zh-CN" altLang="en-US" sz="1799">
                  <a:solidFill>
                    <a:srgbClr val="000000"/>
                  </a:solidFill>
                </a:endParaRPr>
              </a:p>
            </p:txBody>
          </p:sp>
          <p:sp>
            <p:nvSpPr>
              <p:cNvPr id="139"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p:spPr>
            <p:txBody>
              <a:bodyPr/>
              <a:lstStyle/>
              <a:p>
                <a:pPr>
                  <a:defRPr/>
                </a:pPr>
                <a:endParaRPr lang="zh-CN" altLang="en-US" sz="1799">
                  <a:solidFill>
                    <a:srgbClr val="000000"/>
                  </a:solidFill>
                </a:endParaRPr>
              </a:p>
            </p:txBody>
          </p:sp>
          <p:sp>
            <p:nvSpPr>
              <p:cNvPr id="140"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p:spPr>
            <p:txBody>
              <a:bodyPr/>
              <a:lstStyle/>
              <a:p>
                <a:pPr>
                  <a:defRPr/>
                </a:pPr>
                <a:endParaRPr lang="zh-CN" altLang="en-US" sz="1799">
                  <a:solidFill>
                    <a:srgbClr val="000000"/>
                  </a:solidFill>
                </a:endParaRPr>
              </a:p>
            </p:txBody>
          </p:sp>
          <p:sp>
            <p:nvSpPr>
              <p:cNvPr id="141"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p:spPr>
            <p:txBody>
              <a:bodyPr/>
              <a:lstStyle/>
              <a:p>
                <a:pPr>
                  <a:defRPr/>
                </a:pPr>
                <a:endParaRPr lang="zh-CN" altLang="en-US" sz="1799">
                  <a:solidFill>
                    <a:srgbClr val="000000"/>
                  </a:solidFill>
                </a:endParaRPr>
              </a:p>
            </p:txBody>
          </p:sp>
          <p:sp>
            <p:nvSpPr>
              <p:cNvPr id="142"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p:spPr>
            <p:txBody>
              <a:bodyPr/>
              <a:lstStyle/>
              <a:p>
                <a:pPr>
                  <a:defRPr/>
                </a:pPr>
                <a:endParaRPr lang="zh-CN" altLang="en-US" sz="1799">
                  <a:solidFill>
                    <a:srgbClr val="000000"/>
                  </a:solidFill>
                </a:endParaRPr>
              </a:p>
            </p:txBody>
          </p:sp>
          <p:sp>
            <p:nvSpPr>
              <p:cNvPr id="143"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p:spPr>
            <p:txBody>
              <a:bodyPr/>
              <a:lstStyle/>
              <a:p>
                <a:pPr>
                  <a:defRPr/>
                </a:pPr>
                <a:endParaRPr lang="zh-CN" altLang="en-US" sz="1799">
                  <a:solidFill>
                    <a:srgbClr val="000000"/>
                  </a:solidFill>
                </a:endParaRPr>
              </a:p>
            </p:txBody>
          </p:sp>
          <p:sp>
            <p:nvSpPr>
              <p:cNvPr id="144"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p:spPr>
            <p:txBody>
              <a:bodyPr/>
              <a:lstStyle/>
              <a:p>
                <a:pPr>
                  <a:defRPr/>
                </a:pPr>
                <a:endParaRPr lang="zh-CN" altLang="en-US" sz="1799">
                  <a:solidFill>
                    <a:srgbClr val="000000"/>
                  </a:solidFill>
                </a:endParaRPr>
              </a:p>
            </p:txBody>
          </p:sp>
          <p:sp>
            <p:nvSpPr>
              <p:cNvPr id="145"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p:spPr>
            <p:txBody>
              <a:bodyPr/>
              <a:lstStyle/>
              <a:p>
                <a:pPr>
                  <a:defRPr/>
                </a:pPr>
                <a:endParaRPr lang="zh-CN" altLang="en-US" sz="1799">
                  <a:solidFill>
                    <a:srgbClr val="000000"/>
                  </a:solidFill>
                </a:endParaRPr>
              </a:p>
            </p:txBody>
          </p:sp>
          <p:sp>
            <p:nvSpPr>
              <p:cNvPr id="146"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p:spPr>
            <p:txBody>
              <a:bodyPr/>
              <a:lstStyle/>
              <a:p>
                <a:pPr>
                  <a:defRPr/>
                </a:pPr>
                <a:endParaRPr lang="zh-CN" altLang="en-US" sz="1799">
                  <a:solidFill>
                    <a:srgbClr val="000000"/>
                  </a:solidFill>
                </a:endParaRPr>
              </a:p>
            </p:txBody>
          </p:sp>
          <p:sp>
            <p:nvSpPr>
              <p:cNvPr id="147"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p:spPr>
            <p:txBody>
              <a:bodyPr/>
              <a:lstStyle/>
              <a:p>
                <a:pPr>
                  <a:defRPr/>
                </a:pPr>
                <a:endParaRPr lang="zh-CN" altLang="en-US" sz="1799">
                  <a:solidFill>
                    <a:srgbClr val="000000"/>
                  </a:solidFill>
                </a:endParaRPr>
              </a:p>
            </p:txBody>
          </p:sp>
          <p:sp>
            <p:nvSpPr>
              <p:cNvPr id="148" name="Freeform 454"/>
              <p:cNvSpPr>
                <a:spLocks/>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p:spPr>
            <p:txBody>
              <a:bodyPr/>
              <a:lstStyle/>
              <a:p>
                <a:pPr>
                  <a:defRPr/>
                </a:pPr>
                <a:endParaRPr lang="zh-CN" altLang="en-US" sz="1799">
                  <a:solidFill>
                    <a:srgbClr val="000000"/>
                  </a:solidFill>
                </a:endParaRPr>
              </a:p>
            </p:txBody>
          </p:sp>
          <p:sp>
            <p:nvSpPr>
              <p:cNvPr id="149"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p:spPr>
            <p:txBody>
              <a:bodyPr/>
              <a:lstStyle/>
              <a:p>
                <a:pPr>
                  <a:defRPr/>
                </a:pPr>
                <a:endParaRPr lang="zh-CN" altLang="en-US" sz="1799">
                  <a:solidFill>
                    <a:srgbClr val="000000"/>
                  </a:solidFill>
                </a:endParaRPr>
              </a:p>
            </p:txBody>
          </p:sp>
          <p:sp>
            <p:nvSpPr>
              <p:cNvPr id="150" name="Freeform 456"/>
              <p:cNvSpPr>
                <a:spLocks/>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p:spPr>
            <p:txBody>
              <a:bodyPr/>
              <a:lstStyle/>
              <a:p>
                <a:pPr>
                  <a:defRPr/>
                </a:pPr>
                <a:endParaRPr lang="zh-CN" altLang="en-US" sz="1799">
                  <a:solidFill>
                    <a:srgbClr val="000000"/>
                  </a:solidFill>
                </a:endParaRPr>
              </a:p>
            </p:txBody>
          </p:sp>
          <p:sp>
            <p:nvSpPr>
              <p:cNvPr id="151" name="Freeform 457"/>
              <p:cNvSpPr>
                <a:spLocks/>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p:spPr>
            <p:txBody>
              <a:bodyPr/>
              <a:lstStyle/>
              <a:p>
                <a:pPr>
                  <a:defRPr/>
                </a:pPr>
                <a:endParaRPr lang="zh-CN" altLang="en-US" sz="1799">
                  <a:solidFill>
                    <a:srgbClr val="000000"/>
                  </a:solidFill>
                </a:endParaRPr>
              </a:p>
            </p:txBody>
          </p:sp>
          <p:sp>
            <p:nvSpPr>
              <p:cNvPr id="152"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p:spPr>
            <p:txBody>
              <a:bodyPr/>
              <a:lstStyle/>
              <a:p>
                <a:pPr>
                  <a:defRPr/>
                </a:pPr>
                <a:endParaRPr lang="zh-CN" altLang="en-US" sz="1799">
                  <a:solidFill>
                    <a:srgbClr val="000000"/>
                  </a:solidFill>
                </a:endParaRPr>
              </a:p>
            </p:txBody>
          </p:sp>
          <p:sp>
            <p:nvSpPr>
              <p:cNvPr id="153"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p:spPr>
            <p:txBody>
              <a:bodyPr/>
              <a:lstStyle/>
              <a:p>
                <a:pPr>
                  <a:defRPr/>
                </a:pPr>
                <a:endParaRPr lang="zh-CN" altLang="en-US" sz="1799">
                  <a:solidFill>
                    <a:srgbClr val="000000"/>
                  </a:solidFill>
                </a:endParaRPr>
              </a:p>
            </p:txBody>
          </p:sp>
          <p:sp>
            <p:nvSpPr>
              <p:cNvPr id="154"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p:spPr>
            <p:txBody>
              <a:bodyPr/>
              <a:lstStyle/>
              <a:p>
                <a:pPr>
                  <a:defRPr/>
                </a:pPr>
                <a:endParaRPr lang="zh-CN" altLang="en-US" sz="1799">
                  <a:solidFill>
                    <a:srgbClr val="000000"/>
                  </a:solidFill>
                </a:endParaRPr>
              </a:p>
            </p:txBody>
          </p:sp>
          <p:sp>
            <p:nvSpPr>
              <p:cNvPr id="155"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p:spPr>
            <p:txBody>
              <a:bodyPr/>
              <a:lstStyle/>
              <a:p>
                <a:pPr>
                  <a:defRPr/>
                </a:pPr>
                <a:endParaRPr lang="zh-CN" altLang="en-US" sz="1799">
                  <a:solidFill>
                    <a:srgbClr val="000000"/>
                  </a:solidFill>
                </a:endParaRPr>
              </a:p>
            </p:txBody>
          </p:sp>
          <p:sp>
            <p:nvSpPr>
              <p:cNvPr id="156"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p:spPr>
            <p:txBody>
              <a:bodyPr/>
              <a:lstStyle/>
              <a:p>
                <a:pPr>
                  <a:defRPr/>
                </a:pPr>
                <a:endParaRPr lang="zh-CN" altLang="en-US" sz="1799">
                  <a:solidFill>
                    <a:srgbClr val="000000"/>
                  </a:solidFill>
                </a:endParaRPr>
              </a:p>
            </p:txBody>
          </p:sp>
          <p:sp>
            <p:nvSpPr>
              <p:cNvPr id="157"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p:spPr>
            <p:txBody>
              <a:bodyPr/>
              <a:lstStyle/>
              <a:p>
                <a:pPr>
                  <a:defRPr/>
                </a:pPr>
                <a:endParaRPr lang="zh-CN" altLang="en-US" sz="1799">
                  <a:solidFill>
                    <a:srgbClr val="000000"/>
                  </a:solidFill>
                </a:endParaRPr>
              </a:p>
            </p:txBody>
          </p:sp>
          <p:sp>
            <p:nvSpPr>
              <p:cNvPr id="158"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p:spPr>
            <p:txBody>
              <a:bodyPr/>
              <a:lstStyle/>
              <a:p>
                <a:pPr>
                  <a:defRPr/>
                </a:pPr>
                <a:endParaRPr lang="zh-CN" altLang="en-US" sz="1799">
                  <a:solidFill>
                    <a:srgbClr val="000000"/>
                  </a:solidFill>
                </a:endParaRPr>
              </a:p>
            </p:txBody>
          </p:sp>
          <p:sp>
            <p:nvSpPr>
              <p:cNvPr id="159" name="Freeform 465"/>
              <p:cNvSpPr>
                <a:spLocks/>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p:spPr>
            <p:txBody>
              <a:bodyPr/>
              <a:lstStyle/>
              <a:p>
                <a:pPr>
                  <a:defRPr/>
                </a:pPr>
                <a:endParaRPr lang="zh-CN" altLang="en-US" sz="1799">
                  <a:solidFill>
                    <a:srgbClr val="000000"/>
                  </a:solidFill>
                </a:endParaRPr>
              </a:p>
            </p:txBody>
          </p:sp>
          <p:sp>
            <p:nvSpPr>
              <p:cNvPr id="160"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p:spPr>
            <p:txBody>
              <a:bodyPr/>
              <a:lstStyle/>
              <a:p>
                <a:pPr>
                  <a:defRPr/>
                </a:pPr>
                <a:endParaRPr lang="zh-CN" altLang="en-US" sz="1799">
                  <a:solidFill>
                    <a:srgbClr val="000000"/>
                  </a:solidFill>
                </a:endParaRPr>
              </a:p>
            </p:txBody>
          </p:sp>
          <p:sp>
            <p:nvSpPr>
              <p:cNvPr id="161"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p:spPr>
            <p:txBody>
              <a:bodyPr/>
              <a:lstStyle/>
              <a:p>
                <a:pPr>
                  <a:defRPr/>
                </a:pPr>
                <a:endParaRPr lang="zh-CN" altLang="en-US" sz="1799">
                  <a:solidFill>
                    <a:srgbClr val="000000"/>
                  </a:solidFill>
                </a:endParaRPr>
              </a:p>
            </p:txBody>
          </p:sp>
          <p:sp>
            <p:nvSpPr>
              <p:cNvPr id="162"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p:spPr>
            <p:txBody>
              <a:bodyPr/>
              <a:lstStyle/>
              <a:p>
                <a:pPr>
                  <a:defRPr/>
                </a:pPr>
                <a:endParaRPr lang="zh-CN" altLang="en-US" sz="1799">
                  <a:solidFill>
                    <a:srgbClr val="000000"/>
                  </a:solidFill>
                </a:endParaRPr>
              </a:p>
            </p:txBody>
          </p:sp>
          <p:sp>
            <p:nvSpPr>
              <p:cNvPr id="163"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p:spPr>
            <p:txBody>
              <a:bodyPr/>
              <a:lstStyle/>
              <a:p>
                <a:pPr>
                  <a:defRPr/>
                </a:pPr>
                <a:endParaRPr lang="zh-CN" altLang="en-US" sz="1799">
                  <a:solidFill>
                    <a:srgbClr val="000000"/>
                  </a:solidFill>
                </a:endParaRPr>
              </a:p>
            </p:txBody>
          </p:sp>
          <p:sp>
            <p:nvSpPr>
              <p:cNvPr id="164" name="Freeform 470"/>
              <p:cNvSpPr>
                <a:spLocks/>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p:spPr>
            <p:txBody>
              <a:bodyPr/>
              <a:lstStyle/>
              <a:p>
                <a:pPr>
                  <a:defRPr/>
                </a:pPr>
                <a:endParaRPr lang="zh-CN" altLang="en-US" sz="1799">
                  <a:solidFill>
                    <a:srgbClr val="000000"/>
                  </a:solidFill>
                </a:endParaRPr>
              </a:p>
            </p:txBody>
          </p:sp>
          <p:sp>
            <p:nvSpPr>
              <p:cNvPr id="165" name="Freeform 471"/>
              <p:cNvSpPr>
                <a:spLocks/>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p:spPr>
            <p:txBody>
              <a:bodyPr/>
              <a:lstStyle/>
              <a:p>
                <a:pPr>
                  <a:defRPr/>
                </a:pPr>
                <a:endParaRPr lang="zh-CN" altLang="en-US" sz="1799">
                  <a:solidFill>
                    <a:srgbClr val="000000"/>
                  </a:solidFill>
                </a:endParaRPr>
              </a:p>
            </p:txBody>
          </p:sp>
          <p:sp>
            <p:nvSpPr>
              <p:cNvPr id="166"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p:spPr>
            <p:txBody>
              <a:bodyPr/>
              <a:lstStyle/>
              <a:p>
                <a:pPr>
                  <a:defRPr/>
                </a:pPr>
                <a:endParaRPr lang="zh-CN" altLang="en-US" sz="1799">
                  <a:solidFill>
                    <a:srgbClr val="000000"/>
                  </a:solidFill>
                </a:endParaRPr>
              </a:p>
            </p:txBody>
          </p:sp>
          <p:sp>
            <p:nvSpPr>
              <p:cNvPr id="167" name="Freeform 473"/>
              <p:cNvSpPr>
                <a:spLocks/>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p:spPr>
            <p:txBody>
              <a:bodyPr/>
              <a:lstStyle/>
              <a:p>
                <a:pPr>
                  <a:defRPr/>
                </a:pPr>
                <a:endParaRPr lang="zh-CN" altLang="en-US" sz="1799">
                  <a:solidFill>
                    <a:srgbClr val="000000"/>
                  </a:solidFill>
                </a:endParaRPr>
              </a:p>
            </p:txBody>
          </p:sp>
          <p:sp>
            <p:nvSpPr>
              <p:cNvPr id="168"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p:spPr>
            <p:txBody>
              <a:bodyPr/>
              <a:lstStyle/>
              <a:p>
                <a:pPr>
                  <a:defRPr/>
                </a:pPr>
                <a:endParaRPr lang="zh-CN" altLang="en-US" sz="1799">
                  <a:solidFill>
                    <a:srgbClr val="000000"/>
                  </a:solidFill>
                </a:endParaRPr>
              </a:p>
            </p:txBody>
          </p:sp>
          <p:sp>
            <p:nvSpPr>
              <p:cNvPr id="169" name="Freeform 475"/>
              <p:cNvSpPr>
                <a:spLocks/>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p:spPr>
            <p:txBody>
              <a:bodyPr/>
              <a:lstStyle/>
              <a:p>
                <a:pPr>
                  <a:defRPr/>
                </a:pPr>
                <a:endParaRPr lang="zh-CN" altLang="en-US" sz="1799">
                  <a:solidFill>
                    <a:srgbClr val="000000"/>
                  </a:solidFill>
                </a:endParaRPr>
              </a:p>
            </p:txBody>
          </p:sp>
          <p:sp>
            <p:nvSpPr>
              <p:cNvPr id="170"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p:spPr>
            <p:txBody>
              <a:bodyPr/>
              <a:lstStyle/>
              <a:p>
                <a:pPr>
                  <a:defRPr/>
                </a:pPr>
                <a:endParaRPr lang="zh-CN" altLang="en-US" sz="1799">
                  <a:solidFill>
                    <a:srgbClr val="000000"/>
                  </a:solidFill>
                </a:endParaRPr>
              </a:p>
            </p:txBody>
          </p:sp>
          <p:sp>
            <p:nvSpPr>
              <p:cNvPr id="171"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p:spPr>
            <p:txBody>
              <a:bodyPr/>
              <a:lstStyle/>
              <a:p>
                <a:pPr>
                  <a:defRPr/>
                </a:pPr>
                <a:endParaRPr lang="zh-CN" altLang="en-US" sz="1799">
                  <a:solidFill>
                    <a:srgbClr val="000000"/>
                  </a:solidFill>
                </a:endParaRPr>
              </a:p>
            </p:txBody>
          </p:sp>
          <p:sp>
            <p:nvSpPr>
              <p:cNvPr id="172"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p:spPr>
            <p:txBody>
              <a:bodyPr/>
              <a:lstStyle/>
              <a:p>
                <a:pPr>
                  <a:defRPr/>
                </a:pPr>
                <a:endParaRPr lang="zh-CN" altLang="en-US" sz="1799">
                  <a:solidFill>
                    <a:srgbClr val="000000"/>
                  </a:solidFill>
                </a:endParaRPr>
              </a:p>
            </p:txBody>
          </p:sp>
          <p:sp>
            <p:nvSpPr>
              <p:cNvPr id="173" name="Freeform 479"/>
              <p:cNvSpPr>
                <a:spLocks/>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p:spPr>
            <p:txBody>
              <a:bodyPr/>
              <a:lstStyle/>
              <a:p>
                <a:pPr>
                  <a:defRPr/>
                </a:pPr>
                <a:endParaRPr lang="zh-CN" altLang="en-US" sz="1799">
                  <a:solidFill>
                    <a:srgbClr val="000000"/>
                  </a:solidFill>
                </a:endParaRPr>
              </a:p>
            </p:txBody>
          </p:sp>
          <p:sp>
            <p:nvSpPr>
              <p:cNvPr id="174" name="Freeform 480"/>
              <p:cNvSpPr>
                <a:spLocks/>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p:spPr>
            <p:txBody>
              <a:bodyPr/>
              <a:lstStyle/>
              <a:p>
                <a:pPr>
                  <a:defRPr/>
                </a:pPr>
                <a:endParaRPr lang="zh-CN" altLang="en-US" sz="1799">
                  <a:solidFill>
                    <a:srgbClr val="000000"/>
                  </a:solidFill>
                </a:endParaRPr>
              </a:p>
            </p:txBody>
          </p:sp>
          <p:sp>
            <p:nvSpPr>
              <p:cNvPr id="175" name="Freeform 481"/>
              <p:cNvSpPr>
                <a:spLocks/>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p:spPr>
            <p:txBody>
              <a:bodyPr/>
              <a:lstStyle/>
              <a:p>
                <a:pPr>
                  <a:defRPr/>
                </a:pPr>
                <a:endParaRPr lang="zh-CN" altLang="en-US" sz="1799">
                  <a:solidFill>
                    <a:srgbClr val="000000"/>
                  </a:solidFill>
                </a:endParaRPr>
              </a:p>
            </p:txBody>
          </p:sp>
          <p:sp>
            <p:nvSpPr>
              <p:cNvPr id="176" name="Freeform 482"/>
              <p:cNvSpPr>
                <a:spLocks/>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p:spPr>
            <p:txBody>
              <a:bodyPr/>
              <a:lstStyle/>
              <a:p>
                <a:pPr>
                  <a:defRPr/>
                </a:pPr>
                <a:endParaRPr lang="zh-CN" altLang="en-US" sz="1799">
                  <a:solidFill>
                    <a:srgbClr val="000000"/>
                  </a:solidFill>
                </a:endParaRPr>
              </a:p>
            </p:txBody>
          </p:sp>
          <p:sp>
            <p:nvSpPr>
              <p:cNvPr id="177" name="Freeform 483"/>
              <p:cNvSpPr>
                <a:spLocks/>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p:spPr>
            <p:txBody>
              <a:bodyPr/>
              <a:lstStyle/>
              <a:p>
                <a:pPr>
                  <a:defRPr/>
                </a:pPr>
                <a:endParaRPr lang="zh-CN" altLang="en-US" sz="1799">
                  <a:solidFill>
                    <a:srgbClr val="000000"/>
                  </a:solidFill>
                </a:endParaRPr>
              </a:p>
            </p:txBody>
          </p:sp>
          <p:sp>
            <p:nvSpPr>
              <p:cNvPr id="178"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p:spPr>
            <p:txBody>
              <a:bodyPr/>
              <a:lstStyle/>
              <a:p>
                <a:pPr>
                  <a:defRPr/>
                </a:pPr>
                <a:endParaRPr lang="zh-CN" altLang="en-US" sz="1799">
                  <a:solidFill>
                    <a:srgbClr val="000000"/>
                  </a:solidFill>
                </a:endParaRPr>
              </a:p>
            </p:txBody>
          </p:sp>
          <p:sp>
            <p:nvSpPr>
              <p:cNvPr id="179" name="Freeform 485"/>
              <p:cNvSpPr>
                <a:spLocks/>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p:spPr>
            <p:txBody>
              <a:bodyPr/>
              <a:lstStyle/>
              <a:p>
                <a:pPr>
                  <a:defRPr/>
                </a:pPr>
                <a:endParaRPr lang="zh-CN" altLang="en-US" sz="1799">
                  <a:solidFill>
                    <a:srgbClr val="000000"/>
                  </a:solidFill>
                </a:endParaRPr>
              </a:p>
            </p:txBody>
          </p:sp>
          <p:sp>
            <p:nvSpPr>
              <p:cNvPr id="180" name="Freeform 486"/>
              <p:cNvSpPr>
                <a:spLocks/>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p:spPr>
            <p:txBody>
              <a:bodyPr/>
              <a:lstStyle/>
              <a:p>
                <a:pPr>
                  <a:defRPr/>
                </a:pPr>
                <a:endParaRPr lang="zh-CN" altLang="en-US" sz="1799">
                  <a:solidFill>
                    <a:srgbClr val="000000"/>
                  </a:solidFill>
                </a:endParaRPr>
              </a:p>
            </p:txBody>
          </p:sp>
          <p:sp>
            <p:nvSpPr>
              <p:cNvPr id="181" name="Freeform 487"/>
              <p:cNvSpPr>
                <a:spLocks/>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p:spPr>
            <p:txBody>
              <a:bodyPr/>
              <a:lstStyle/>
              <a:p>
                <a:pPr>
                  <a:defRPr/>
                </a:pPr>
                <a:endParaRPr lang="zh-CN" altLang="en-US" sz="1799">
                  <a:solidFill>
                    <a:srgbClr val="000000"/>
                  </a:solidFill>
                </a:endParaRPr>
              </a:p>
            </p:txBody>
          </p:sp>
          <p:sp>
            <p:nvSpPr>
              <p:cNvPr id="182"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p:spPr>
            <p:txBody>
              <a:bodyPr/>
              <a:lstStyle/>
              <a:p>
                <a:pPr>
                  <a:defRPr/>
                </a:pPr>
                <a:endParaRPr lang="zh-CN" altLang="en-US" sz="1799">
                  <a:solidFill>
                    <a:srgbClr val="000000"/>
                  </a:solidFill>
                </a:endParaRPr>
              </a:p>
            </p:txBody>
          </p:sp>
          <p:sp>
            <p:nvSpPr>
              <p:cNvPr id="183" name="Freeform 489"/>
              <p:cNvSpPr>
                <a:spLocks/>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p:spPr>
            <p:txBody>
              <a:bodyPr/>
              <a:lstStyle/>
              <a:p>
                <a:pPr>
                  <a:defRPr/>
                </a:pPr>
                <a:endParaRPr lang="zh-CN" altLang="en-US" sz="1799">
                  <a:solidFill>
                    <a:srgbClr val="000000"/>
                  </a:solidFill>
                </a:endParaRPr>
              </a:p>
            </p:txBody>
          </p:sp>
          <p:sp>
            <p:nvSpPr>
              <p:cNvPr id="184"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p:spPr>
            <p:txBody>
              <a:bodyPr/>
              <a:lstStyle/>
              <a:p>
                <a:pPr>
                  <a:defRPr/>
                </a:pPr>
                <a:endParaRPr lang="zh-CN" altLang="en-US" sz="1799">
                  <a:solidFill>
                    <a:srgbClr val="000000"/>
                  </a:solidFill>
                </a:endParaRPr>
              </a:p>
            </p:txBody>
          </p:sp>
          <p:sp>
            <p:nvSpPr>
              <p:cNvPr id="185"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p:spPr>
            <p:txBody>
              <a:bodyPr/>
              <a:lstStyle/>
              <a:p>
                <a:pPr>
                  <a:defRPr/>
                </a:pPr>
                <a:endParaRPr lang="zh-CN" altLang="en-US" sz="1799">
                  <a:solidFill>
                    <a:srgbClr val="000000"/>
                  </a:solidFill>
                </a:endParaRPr>
              </a:p>
            </p:txBody>
          </p:sp>
          <p:sp>
            <p:nvSpPr>
              <p:cNvPr id="186"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p:spPr>
            <p:txBody>
              <a:bodyPr/>
              <a:lstStyle/>
              <a:p>
                <a:pPr>
                  <a:defRPr/>
                </a:pPr>
                <a:endParaRPr lang="zh-CN" altLang="en-US" sz="1799">
                  <a:solidFill>
                    <a:srgbClr val="000000"/>
                  </a:solidFill>
                </a:endParaRPr>
              </a:p>
            </p:txBody>
          </p:sp>
          <p:sp>
            <p:nvSpPr>
              <p:cNvPr id="187"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p:spPr>
            <p:txBody>
              <a:bodyPr/>
              <a:lstStyle/>
              <a:p>
                <a:pPr>
                  <a:defRPr/>
                </a:pPr>
                <a:endParaRPr lang="zh-CN" altLang="en-US" sz="1799">
                  <a:solidFill>
                    <a:srgbClr val="000000"/>
                  </a:solidFill>
                </a:endParaRPr>
              </a:p>
            </p:txBody>
          </p:sp>
          <p:sp>
            <p:nvSpPr>
              <p:cNvPr id="188"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p:spPr>
            <p:txBody>
              <a:bodyPr/>
              <a:lstStyle/>
              <a:p>
                <a:pPr>
                  <a:defRPr/>
                </a:pPr>
                <a:endParaRPr lang="zh-CN" altLang="en-US" sz="1799">
                  <a:solidFill>
                    <a:srgbClr val="000000"/>
                  </a:solidFill>
                </a:endParaRPr>
              </a:p>
            </p:txBody>
          </p:sp>
          <p:sp>
            <p:nvSpPr>
              <p:cNvPr id="189"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p:spPr>
            <p:txBody>
              <a:bodyPr/>
              <a:lstStyle/>
              <a:p>
                <a:pPr>
                  <a:defRPr/>
                </a:pPr>
                <a:endParaRPr lang="zh-CN" altLang="en-US" sz="1799">
                  <a:solidFill>
                    <a:srgbClr val="000000"/>
                  </a:solidFill>
                </a:endParaRPr>
              </a:p>
            </p:txBody>
          </p:sp>
          <p:sp>
            <p:nvSpPr>
              <p:cNvPr id="190"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p:spPr>
            <p:txBody>
              <a:bodyPr/>
              <a:lstStyle/>
              <a:p>
                <a:pPr>
                  <a:defRPr/>
                </a:pPr>
                <a:endParaRPr lang="zh-CN" altLang="en-US" sz="1799">
                  <a:solidFill>
                    <a:srgbClr val="000000"/>
                  </a:solidFill>
                </a:endParaRPr>
              </a:p>
            </p:txBody>
          </p:sp>
          <p:sp>
            <p:nvSpPr>
              <p:cNvPr id="191"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p:spPr>
            <p:txBody>
              <a:bodyPr/>
              <a:lstStyle/>
              <a:p>
                <a:pPr>
                  <a:defRPr/>
                </a:pPr>
                <a:endParaRPr lang="zh-CN" altLang="en-US" sz="1799">
                  <a:solidFill>
                    <a:srgbClr val="000000"/>
                  </a:solidFill>
                </a:endParaRPr>
              </a:p>
            </p:txBody>
          </p:sp>
          <p:sp>
            <p:nvSpPr>
              <p:cNvPr id="192"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p:spPr>
            <p:txBody>
              <a:bodyPr/>
              <a:lstStyle/>
              <a:p>
                <a:pPr>
                  <a:defRPr/>
                </a:pPr>
                <a:endParaRPr lang="zh-CN" altLang="en-US" sz="1799">
                  <a:solidFill>
                    <a:srgbClr val="000000"/>
                  </a:solidFill>
                </a:endParaRPr>
              </a:p>
            </p:txBody>
          </p:sp>
          <p:sp>
            <p:nvSpPr>
              <p:cNvPr id="193"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p:spPr>
            <p:txBody>
              <a:bodyPr/>
              <a:lstStyle/>
              <a:p>
                <a:pPr>
                  <a:defRPr/>
                </a:pPr>
                <a:endParaRPr lang="zh-CN" altLang="en-US" sz="1799">
                  <a:solidFill>
                    <a:srgbClr val="000000"/>
                  </a:solidFill>
                </a:endParaRPr>
              </a:p>
            </p:txBody>
          </p:sp>
          <p:sp>
            <p:nvSpPr>
              <p:cNvPr id="194"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p:spPr>
            <p:txBody>
              <a:bodyPr/>
              <a:lstStyle/>
              <a:p>
                <a:pPr>
                  <a:defRPr/>
                </a:pPr>
                <a:endParaRPr lang="zh-CN" altLang="en-US" sz="1799">
                  <a:solidFill>
                    <a:srgbClr val="000000"/>
                  </a:solidFill>
                </a:endParaRPr>
              </a:p>
            </p:txBody>
          </p:sp>
          <p:sp>
            <p:nvSpPr>
              <p:cNvPr id="195" name="Freeform 501"/>
              <p:cNvSpPr>
                <a:spLocks/>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p:spPr>
            <p:txBody>
              <a:bodyPr/>
              <a:lstStyle/>
              <a:p>
                <a:pPr>
                  <a:defRPr/>
                </a:pPr>
                <a:endParaRPr lang="zh-CN" altLang="en-US" sz="1799">
                  <a:solidFill>
                    <a:srgbClr val="000000"/>
                  </a:solidFill>
                </a:endParaRPr>
              </a:p>
            </p:txBody>
          </p:sp>
          <p:sp>
            <p:nvSpPr>
              <p:cNvPr id="196" name="Freeform 502"/>
              <p:cNvSpPr>
                <a:spLocks/>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p:spPr>
            <p:txBody>
              <a:bodyPr/>
              <a:lstStyle/>
              <a:p>
                <a:pPr>
                  <a:defRPr/>
                </a:pPr>
                <a:endParaRPr lang="zh-CN" altLang="en-US" sz="1799">
                  <a:solidFill>
                    <a:srgbClr val="000000"/>
                  </a:solidFill>
                </a:endParaRPr>
              </a:p>
            </p:txBody>
          </p:sp>
          <p:sp>
            <p:nvSpPr>
              <p:cNvPr id="197"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p:spPr>
            <p:txBody>
              <a:bodyPr/>
              <a:lstStyle/>
              <a:p>
                <a:pPr>
                  <a:defRPr/>
                </a:pPr>
                <a:endParaRPr lang="zh-CN" altLang="en-US" sz="1799">
                  <a:solidFill>
                    <a:srgbClr val="000000"/>
                  </a:solidFill>
                </a:endParaRPr>
              </a:p>
            </p:txBody>
          </p:sp>
          <p:sp>
            <p:nvSpPr>
              <p:cNvPr id="198"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p:spPr>
            <p:txBody>
              <a:bodyPr/>
              <a:lstStyle/>
              <a:p>
                <a:pPr>
                  <a:defRPr/>
                </a:pPr>
                <a:endParaRPr lang="zh-CN" altLang="en-US" sz="1799">
                  <a:solidFill>
                    <a:srgbClr val="000000"/>
                  </a:solidFill>
                </a:endParaRPr>
              </a:p>
            </p:txBody>
          </p:sp>
          <p:sp>
            <p:nvSpPr>
              <p:cNvPr id="199"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p:spPr>
            <p:txBody>
              <a:bodyPr/>
              <a:lstStyle/>
              <a:p>
                <a:pPr>
                  <a:defRPr/>
                </a:pPr>
                <a:endParaRPr lang="zh-CN" altLang="en-US" sz="1799">
                  <a:solidFill>
                    <a:srgbClr val="000000"/>
                  </a:solidFill>
                </a:endParaRPr>
              </a:p>
            </p:txBody>
          </p:sp>
          <p:sp>
            <p:nvSpPr>
              <p:cNvPr id="200" name="Freeform 506"/>
              <p:cNvSpPr>
                <a:spLocks/>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p:spPr>
            <p:txBody>
              <a:bodyPr/>
              <a:lstStyle/>
              <a:p>
                <a:pPr>
                  <a:defRPr/>
                </a:pPr>
                <a:endParaRPr lang="zh-CN" altLang="en-US" sz="1799">
                  <a:solidFill>
                    <a:srgbClr val="000000"/>
                  </a:solidFill>
                </a:endParaRPr>
              </a:p>
            </p:txBody>
          </p:sp>
          <p:sp>
            <p:nvSpPr>
              <p:cNvPr id="201"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p:spPr>
            <p:txBody>
              <a:bodyPr/>
              <a:lstStyle/>
              <a:p>
                <a:pPr>
                  <a:defRPr/>
                </a:pPr>
                <a:endParaRPr lang="zh-CN" altLang="en-US" sz="1799">
                  <a:solidFill>
                    <a:srgbClr val="000000"/>
                  </a:solidFill>
                </a:endParaRPr>
              </a:p>
            </p:txBody>
          </p:sp>
          <p:sp>
            <p:nvSpPr>
              <p:cNvPr id="202" name="Freeform 508"/>
              <p:cNvSpPr>
                <a:spLocks/>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p:spPr>
            <p:txBody>
              <a:bodyPr/>
              <a:lstStyle/>
              <a:p>
                <a:pPr>
                  <a:defRPr/>
                </a:pPr>
                <a:endParaRPr lang="zh-CN" altLang="en-US" sz="1799">
                  <a:solidFill>
                    <a:srgbClr val="000000"/>
                  </a:solidFill>
                </a:endParaRPr>
              </a:p>
            </p:txBody>
          </p:sp>
          <p:sp>
            <p:nvSpPr>
              <p:cNvPr id="203"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p:spPr>
            <p:txBody>
              <a:bodyPr/>
              <a:lstStyle/>
              <a:p>
                <a:pPr>
                  <a:defRPr/>
                </a:pPr>
                <a:endParaRPr lang="zh-CN" altLang="en-US" sz="1799">
                  <a:solidFill>
                    <a:srgbClr val="000000"/>
                  </a:solidFill>
                </a:endParaRPr>
              </a:p>
            </p:txBody>
          </p:sp>
          <p:sp>
            <p:nvSpPr>
              <p:cNvPr id="204"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p:spPr>
            <p:txBody>
              <a:bodyPr/>
              <a:lstStyle/>
              <a:p>
                <a:pPr>
                  <a:defRPr/>
                </a:pPr>
                <a:endParaRPr lang="zh-CN" altLang="en-US" sz="1799">
                  <a:solidFill>
                    <a:srgbClr val="000000"/>
                  </a:solidFill>
                </a:endParaRPr>
              </a:p>
            </p:txBody>
          </p:sp>
          <p:sp>
            <p:nvSpPr>
              <p:cNvPr id="205"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p:spPr>
            <p:txBody>
              <a:bodyPr/>
              <a:lstStyle/>
              <a:p>
                <a:pPr>
                  <a:defRPr/>
                </a:pPr>
                <a:endParaRPr lang="zh-CN" altLang="en-US" sz="1799">
                  <a:solidFill>
                    <a:srgbClr val="000000"/>
                  </a:solidFill>
                </a:endParaRPr>
              </a:p>
            </p:txBody>
          </p:sp>
          <p:sp>
            <p:nvSpPr>
              <p:cNvPr id="206" name="Freeform 512"/>
              <p:cNvSpPr>
                <a:spLocks/>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p:spPr>
            <p:txBody>
              <a:bodyPr/>
              <a:lstStyle/>
              <a:p>
                <a:pPr>
                  <a:defRPr/>
                </a:pPr>
                <a:endParaRPr lang="zh-CN" altLang="en-US" sz="1799">
                  <a:solidFill>
                    <a:srgbClr val="000000"/>
                  </a:solidFill>
                </a:endParaRPr>
              </a:p>
            </p:txBody>
          </p:sp>
          <p:sp>
            <p:nvSpPr>
              <p:cNvPr id="207" name="Freeform 513"/>
              <p:cNvSpPr>
                <a:spLocks/>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p:spPr>
            <p:txBody>
              <a:bodyPr/>
              <a:lstStyle/>
              <a:p>
                <a:pPr>
                  <a:defRPr/>
                </a:pPr>
                <a:endParaRPr lang="zh-CN" altLang="en-US" sz="1799">
                  <a:solidFill>
                    <a:srgbClr val="000000"/>
                  </a:solidFill>
                </a:endParaRPr>
              </a:p>
            </p:txBody>
          </p:sp>
          <p:sp>
            <p:nvSpPr>
              <p:cNvPr id="208" name="Freeform 514"/>
              <p:cNvSpPr>
                <a:spLocks/>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p:spPr>
            <p:txBody>
              <a:bodyPr/>
              <a:lstStyle/>
              <a:p>
                <a:pPr>
                  <a:defRPr/>
                </a:pPr>
                <a:endParaRPr lang="zh-CN" altLang="en-US" sz="1799">
                  <a:solidFill>
                    <a:srgbClr val="000000"/>
                  </a:solidFill>
                </a:endParaRPr>
              </a:p>
            </p:txBody>
          </p:sp>
          <p:sp>
            <p:nvSpPr>
              <p:cNvPr id="209"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p:spPr>
            <p:txBody>
              <a:bodyPr/>
              <a:lstStyle/>
              <a:p>
                <a:pPr>
                  <a:defRPr/>
                </a:pPr>
                <a:endParaRPr lang="zh-CN" altLang="en-US" sz="1799">
                  <a:solidFill>
                    <a:srgbClr val="000000"/>
                  </a:solidFill>
                </a:endParaRPr>
              </a:p>
            </p:txBody>
          </p:sp>
          <p:sp>
            <p:nvSpPr>
              <p:cNvPr id="210" name="Freeform 516"/>
              <p:cNvSpPr>
                <a:spLocks/>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p:spPr>
            <p:txBody>
              <a:bodyPr/>
              <a:lstStyle/>
              <a:p>
                <a:pPr>
                  <a:defRPr/>
                </a:pPr>
                <a:endParaRPr lang="zh-CN" altLang="en-US" sz="1799">
                  <a:solidFill>
                    <a:srgbClr val="000000"/>
                  </a:solidFill>
                </a:endParaRPr>
              </a:p>
            </p:txBody>
          </p:sp>
          <p:sp>
            <p:nvSpPr>
              <p:cNvPr id="211" name="Freeform 517"/>
              <p:cNvSpPr>
                <a:spLocks/>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p:spPr>
            <p:txBody>
              <a:bodyPr/>
              <a:lstStyle/>
              <a:p>
                <a:pPr>
                  <a:defRPr/>
                </a:pPr>
                <a:endParaRPr lang="zh-CN" altLang="en-US" sz="1799">
                  <a:solidFill>
                    <a:srgbClr val="000000"/>
                  </a:solidFill>
                </a:endParaRPr>
              </a:p>
            </p:txBody>
          </p:sp>
          <p:sp>
            <p:nvSpPr>
              <p:cNvPr id="212"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p:spPr>
            <p:txBody>
              <a:bodyPr/>
              <a:lstStyle/>
              <a:p>
                <a:pPr>
                  <a:defRPr/>
                </a:pPr>
                <a:endParaRPr lang="zh-CN" altLang="en-US" sz="1799">
                  <a:solidFill>
                    <a:srgbClr val="000000"/>
                  </a:solidFill>
                </a:endParaRPr>
              </a:p>
            </p:txBody>
          </p:sp>
          <p:sp>
            <p:nvSpPr>
              <p:cNvPr id="213" name="Freeform 519"/>
              <p:cNvSpPr>
                <a:spLocks/>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p:spPr>
            <p:txBody>
              <a:bodyPr/>
              <a:lstStyle/>
              <a:p>
                <a:pPr>
                  <a:defRPr/>
                </a:pPr>
                <a:endParaRPr lang="zh-CN" altLang="en-US" sz="1799">
                  <a:solidFill>
                    <a:srgbClr val="000000"/>
                  </a:solidFill>
                </a:endParaRPr>
              </a:p>
            </p:txBody>
          </p:sp>
          <p:sp>
            <p:nvSpPr>
              <p:cNvPr id="214" name="Freeform 520"/>
              <p:cNvSpPr>
                <a:spLocks/>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p:spPr>
            <p:txBody>
              <a:bodyPr/>
              <a:lstStyle/>
              <a:p>
                <a:pPr>
                  <a:defRPr/>
                </a:pPr>
                <a:endParaRPr lang="zh-CN" altLang="en-US" sz="1799">
                  <a:solidFill>
                    <a:srgbClr val="000000"/>
                  </a:solidFill>
                </a:endParaRPr>
              </a:p>
            </p:txBody>
          </p:sp>
          <p:sp>
            <p:nvSpPr>
              <p:cNvPr id="215" name="Freeform 521"/>
              <p:cNvSpPr>
                <a:spLocks/>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p:spPr>
            <p:txBody>
              <a:bodyPr/>
              <a:lstStyle/>
              <a:p>
                <a:pPr>
                  <a:defRPr/>
                </a:pPr>
                <a:endParaRPr lang="zh-CN" altLang="en-US" sz="1799">
                  <a:solidFill>
                    <a:srgbClr val="000000"/>
                  </a:solidFill>
                </a:endParaRPr>
              </a:p>
            </p:txBody>
          </p:sp>
          <p:sp>
            <p:nvSpPr>
              <p:cNvPr id="216" name="Freeform 522"/>
              <p:cNvSpPr>
                <a:spLocks/>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p:spPr>
            <p:txBody>
              <a:bodyPr/>
              <a:lstStyle/>
              <a:p>
                <a:pPr>
                  <a:defRPr/>
                </a:pPr>
                <a:endParaRPr lang="zh-CN" altLang="en-US" sz="1799">
                  <a:solidFill>
                    <a:srgbClr val="000000"/>
                  </a:solidFill>
                </a:endParaRPr>
              </a:p>
            </p:txBody>
          </p:sp>
          <p:sp>
            <p:nvSpPr>
              <p:cNvPr id="217" name="Freeform 523"/>
              <p:cNvSpPr>
                <a:spLocks/>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p:spPr>
            <p:txBody>
              <a:bodyPr/>
              <a:lstStyle/>
              <a:p>
                <a:pPr>
                  <a:defRPr/>
                </a:pPr>
                <a:endParaRPr lang="zh-CN" altLang="en-US" sz="1799">
                  <a:solidFill>
                    <a:srgbClr val="000000"/>
                  </a:solidFill>
                </a:endParaRPr>
              </a:p>
            </p:txBody>
          </p:sp>
          <p:sp>
            <p:nvSpPr>
              <p:cNvPr id="218"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p:spPr>
            <p:txBody>
              <a:bodyPr/>
              <a:lstStyle/>
              <a:p>
                <a:pPr>
                  <a:defRPr/>
                </a:pPr>
                <a:endParaRPr lang="zh-CN" altLang="en-US" sz="1799">
                  <a:solidFill>
                    <a:srgbClr val="000000"/>
                  </a:solidFill>
                </a:endParaRPr>
              </a:p>
            </p:txBody>
          </p:sp>
          <p:sp>
            <p:nvSpPr>
              <p:cNvPr id="219" name="Freeform 525"/>
              <p:cNvSpPr>
                <a:spLocks/>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p:spPr>
            <p:txBody>
              <a:bodyPr/>
              <a:lstStyle/>
              <a:p>
                <a:pPr>
                  <a:defRPr/>
                </a:pPr>
                <a:endParaRPr lang="zh-CN" altLang="en-US" sz="1799">
                  <a:solidFill>
                    <a:srgbClr val="000000"/>
                  </a:solidFill>
                </a:endParaRPr>
              </a:p>
            </p:txBody>
          </p:sp>
          <p:sp>
            <p:nvSpPr>
              <p:cNvPr id="220" name="Freeform 526"/>
              <p:cNvSpPr>
                <a:spLocks/>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p:spPr>
            <p:txBody>
              <a:bodyPr/>
              <a:lstStyle/>
              <a:p>
                <a:pPr>
                  <a:defRPr/>
                </a:pPr>
                <a:endParaRPr lang="zh-CN" altLang="en-US" sz="1799">
                  <a:solidFill>
                    <a:srgbClr val="000000"/>
                  </a:solidFill>
                </a:endParaRPr>
              </a:p>
            </p:txBody>
          </p:sp>
          <p:sp>
            <p:nvSpPr>
              <p:cNvPr id="221"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p:spPr>
            <p:txBody>
              <a:bodyPr/>
              <a:lstStyle/>
              <a:p>
                <a:pPr>
                  <a:defRPr/>
                </a:pPr>
                <a:endParaRPr lang="zh-CN" altLang="en-US" sz="1799">
                  <a:solidFill>
                    <a:srgbClr val="000000"/>
                  </a:solidFill>
                </a:endParaRPr>
              </a:p>
            </p:txBody>
          </p:sp>
          <p:sp>
            <p:nvSpPr>
              <p:cNvPr id="222"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p:spPr>
            <p:txBody>
              <a:bodyPr/>
              <a:lstStyle/>
              <a:p>
                <a:pPr>
                  <a:defRPr/>
                </a:pPr>
                <a:endParaRPr lang="zh-CN" altLang="en-US" sz="1799">
                  <a:solidFill>
                    <a:srgbClr val="000000"/>
                  </a:solidFill>
                </a:endParaRPr>
              </a:p>
            </p:txBody>
          </p:sp>
          <p:sp>
            <p:nvSpPr>
              <p:cNvPr id="223"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p:spPr>
            <p:txBody>
              <a:bodyPr/>
              <a:lstStyle/>
              <a:p>
                <a:pPr>
                  <a:defRPr/>
                </a:pPr>
                <a:endParaRPr lang="zh-CN" altLang="en-US" sz="1799">
                  <a:solidFill>
                    <a:srgbClr val="000000"/>
                  </a:solidFill>
                </a:endParaRPr>
              </a:p>
            </p:txBody>
          </p:sp>
          <p:sp>
            <p:nvSpPr>
              <p:cNvPr id="224"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p:spPr>
            <p:txBody>
              <a:bodyPr/>
              <a:lstStyle/>
              <a:p>
                <a:pPr>
                  <a:defRPr/>
                </a:pPr>
                <a:endParaRPr lang="zh-CN" altLang="en-US" sz="1799">
                  <a:solidFill>
                    <a:srgbClr val="000000"/>
                  </a:solidFill>
                </a:endParaRPr>
              </a:p>
            </p:txBody>
          </p:sp>
          <p:sp>
            <p:nvSpPr>
              <p:cNvPr id="225"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p:spPr>
            <p:txBody>
              <a:bodyPr/>
              <a:lstStyle/>
              <a:p>
                <a:pPr>
                  <a:defRPr/>
                </a:pPr>
                <a:endParaRPr lang="zh-CN" altLang="en-US" sz="1799">
                  <a:solidFill>
                    <a:srgbClr val="000000"/>
                  </a:solidFill>
                </a:endParaRPr>
              </a:p>
            </p:txBody>
          </p:sp>
          <p:sp>
            <p:nvSpPr>
              <p:cNvPr id="226"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p:spPr>
            <p:txBody>
              <a:bodyPr/>
              <a:lstStyle/>
              <a:p>
                <a:pPr>
                  <a:defRPr/>
                </a:pPr>
                <a:endParaRPr lang="zh-CN" altLang="en-US" sz="1799">
                  <a:solidFill>
                    <a:srgbClr val="000000"/>
                  </a:solidFill>
                </a:endParaRPr>
              </a:p>
            </p:txBody>
          </p:sp>
          <p:sp>
            <p:nvSpPr>
              <p:cNvPr id="227"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p:spPr>
            <p:txBody>
              <a:bodyPr/>
              <a:lstStyle/>
              <a:p>
                <a:pPr>
                  <a:defRPr/>
                </a:pPr>
                <a:endParaRPr lang="zh-CN" altLang="en-US" sz="1799">
                  <a:solidFill>
                    <a:srgbClr val="000000"/>
                  </a:solidFill>
                </a:endParaRPr>
              </a:p>
            </p:txBody>
          </p:sp>
          <p:sp>
            <p:nvSpPr>
              <p:cNvPr id="228" name="Freeform 534"/>
              <p:cNvSpPr>
                <a:spLocks/>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p:spPr>
            <p:txBody>
              <a:bodyPr/>
              <a:lstStyle/>
              <a:p>
                <a:pPr>
                  <a:defRPr/>
                </a:pPr>
                <a:endParaRPr lang="zh-CN" altLang="en-US" sz="1799">
                  <a:solidFill>
                    <a:srgbClr val="000000"/>
                  </a:solidFill>
                </a:endParaRPr>
              </a:p>
            </p:txBody>
          </p:sp>
          <p:sp>
            <p:nvSpPr>
              <p:cNvPr id="229" name="Freeform 535"/>
              <p:cNvSpPr>
                <a:spLocks/>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p:spPr>
            <p:txBody>
              <a:bodyPr/>
              <a:lstStyle/>
              <a:p>
                <a:pPr>
                  <a:defRPr/>
                </a:pPr>
                <a:endParaRPr lang="zh-CN" altLang="en-US" sz="1799">
                  <a:solidFill>
                    <a:srgbClr val="000000"/>
                  </a:solidFill>
                </a:endParaRPr>
              </a:p>
            </p:txBody>
          </p:sp>
          <p:sp>
            <p:nvSpPr>
              <p:cNvPr id="230" name="Freeform 536"/>
              <p:cNvSpPr>
                <a:spLocks/>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p:spPr>
            <p:txBody>
              <a:bodyPr/>
              <a:lstStyle/>
              <a:p>
                <a:pPr>
                  <a:defRPr/>
                </a:pPr>
                <a:endParaRPr lang="zh-CN" altLang="en-US" sz="1799">
                  <a:solidFill>
                    <a:srgbClr val="000000"/>
                  </a:solidFill>
                </a:endParaRPr>
              </a:p>
            </p:txBody>
          </p:sp>
        </p:grpSp>
        <p:sp>
          <p:nvSpPr>
            <p:cNvPr id="5" name="Freeform 538"/>
            <p:cNvSpPr>
              <a:spLocks/>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p:spPr>
          <p:txBody>
            <a:bodyPr/>
            <a:lstStyle/>
            <a:p>
              <a:pPr>
                <a:defRPr/>
              </a:pPr>
              <a:endParaRPr lang="zh-CN" altLang="en-US" sz="1799">
                <a:solidFill>
                  <a:srgbClr val="000000"/>
                </a:solidFill>
              </a:endParaRPr>
            </a:p>
          </p:txBody>
        </p:sp>
        <p:sp>
          <p:nvSpPr>
            <p:cNvPr id="6" name="Freeform 539"/>
            <p:cNvSpPr>
              <a:spLocks/>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p:spPr>
          <p:txBody>
            <a:bodyPr/>
            <a:lstStyle/>
            <a:p>
              <a:pPr>
                <a:defRPr/>
              </a:pPr>
              <a:endParaRPr lang="zh-CN" altLang="en-US" sz="1799">
                <a:solidFill>
                  <a:srgbClr val="000000"/>
                </a:solidFill>
              </a:endParaRPr>
            </a:p>
          </p:txBody>
        </p:sp>
        <p:sp>
          <p:nvSpPr>
            <p:cNvPr id="7" name="Freeform 540"/>
            <p:cNvSpPr>
              <a:spLocks/>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p:spPr>
          <p:txBody>
            <a:bodyPr/>
            <a:lstStyle/>
            <a:p>
              <a:pPr>
                <a:defRPr/>
              </a:pPr>
              <a:endParaRPr lang="zh-CN" altLang="en-US" sz="1799">
                <a:solidFill>
                  <a:srgbClr val="000000"/>
                </a:solidFill>
              </a:endParaRPr>
            </a:p>
          </p:txBody>
        </p:sp>
        <p:sp>
          <p:nvSpPr>
            <p:cNvPr id="8" name="Freeform 541"/>
            <p:cNvSpPr>
              <a:spLocks/>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p:spPr>
          <p:txBody>
            <a:bodyPr/>
            <a:lstStyle/>
            <a:p>
              <a:pPr>
                <a:defRPr/>
              </a:pPr>
              <a:endParaRPr lang="zh-CN" altLang="en-US" sz="1799">
                <a:solidFill>
                  <a:srgbClr val="000000"/>
                </a:solidFill>
              </a:endParaRPr>
            </a:p>
          </p:txBody>
        </p:sp>
        <p:sp>
          <p:nvSpPr>
            <p:cNvPr id="9"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p:spPr>
          <p:txBody>
            <a:bodyPr/>
            <a:lstStyle/>
            <a:p>
              <a:pPr>
                <a:defRPr/>
              </a:pPr>
              <a:endParaRPr lang="zh-CN" altLang="en-US" sz="1799">
                <a:solidFill>
                  <a:srgbClr val="000000"/>
                </a:solidFill>
              </a:endParaRPr>
            </a:p>
          </p:txBody>
        </p:sp>
        <p:sp>
          <p:nvSpPr>
            <p:cNvPr id="10"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p:spPr>
          <p:txBody>
            <a:bodyPr/>
            <a:lstStyle/>
            <a:p>
              <a:pPr>
                <a:defRPr/>
              </a:pPr>
              <a:endParaRPr lang="zh-CN" altLang="en-US" sz="1799">
                <a:solidFill>
                  <a:srgbClr val="000000"/>
                </a:solidFill>
              </a:endParaRPr>
            </a:p>
          </p:txBody>
        </p:sp>
        <p:sp>
          <p:nvSpPr>
            <p:cNvPr id="11"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p:spPr>
          <p:txBody>
            <a:bodyPr/>
            <a:lstStyle/>
            <a:p>
              <a:pPr>
                <a:defRPr/>
              </a:pPr>
              <a:endParaRPr lang="zh-CN" altLang="en-US" sz="1799">
                <a:solidFill>
                  <a:srgbClr val="000000"/>
                </a:solidFill>
              </a:endParaRPr>
            </a:p>
          </p:txBody>
        </p:sp>
        <p:sp>
          <p:nvSpPr>
            <p:cNvPr id="12"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p:spPr>
          <p:txBody>
            <a:bodyPr/>
            <a:lstStyle/>
            <a:p>
              <a:pPr>
                <a:defRPr/>
              </a:pPr>
              <a:endParaRPr lang="zh-CN" altLang="en-US" sz="1799">
                <a:solidFill>
                  <a:srgbClr val="000000"/>
                </a:solidFill>
              </a:endParaRPr>
            </a:p>
          </p:txBody>
        </p:sp>
        <p:sp>
          <p:nvSpPr>
            <p:cNvPr id="13"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p:spPr>
          <p:txBody>
            <a:bodyPr/>
            <a:lstStyle/>
            <a:p>
              <a:pPr>
                <a:defRPr/>
              </a:pPr>
              <a:endParaRPr lang="zh-CN" altLang="en-US" sz="1799">
                <a:solidFill>
                  <a:srgbClr val="000000"/>
                </a:solidFill>
              </a:endParaRPr>
            </a:p>
          </p:txBody>
        </p:sp>
        <p:sp>
          <p:nvSpPr>
            <p:cNvPr id="14" name="Freeform 547"/>
            <p:cNvSpPr>
              <a:spLocks/>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p:spPr>
          <p:txBody>
            <a:bodyPr/>
            <a:lstStyle/>
            <a:p>
              <a:pPr>
                <a:defRPr/>
              </a:pPr>
              <a:endParaRPr lang="zh-CN" altLang="en-US" sz="1799">
                <a:solidFill>
                  <a:srgbClr val="000000"/>
                </a:solidFill>
              </a:endParaRPr>
            </a:p>
          </p:txBody>
        </p:sp>
        <p:sp>
          <p:nvSpPr>
            <p:cNvPr id="15" name="Freeform 548"/>
            <p:cNvSpPr>
              <a:spLocks/>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p:spPr>
          <p:txBody>
            <a:bodyPr/>
            <a:lstStyle/>
            <a:p>
              <a:pPr>
                <a:defRPr/>
              </a:pPr>
              <a:endParaRPr lang="zh-CN" altLang="en-US" sz="1799">
                <a:solidFill>
                  <a:srgbClr val="000000"/>
                </a:solidFill>
              </a:endParaRPr>
            </a:p>
          </p:txBody>
        </p:sp>
        <p:sp>
          <p:nvSpPr>
            <p:cNvPr id="16" name="Freeform 549"/>
            <p:cNvSpPr>
              <a:spLocks/>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p:spPr>
          <p:txBody>
            <a:bodyPr/>
            <a:lstStyle/>
            <a:p>
              <a:pPr>
                <a:defRPr/>
              </a:pPr>
              <a:endParaRPr lang="zh-CN" altLang="en-US" sz="1799">
                <a:solidFill>
                  <a:srgbClr val="000000"/>
                </a:solidFill>
              </a:endParaRPr>
            </a:p>
          </p:txBody>
        </p:sp>
        <p:sp>
          <p:nvSpPr>
            <p:cNvPr id="17"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p:spPr>
          <p:txBody>
            <a:bodyPr/>
            <a:lstStyle/>
            <a:p>
              <a:pPr>
                <a:defRPr/>
              </a:pPr>
              <a:endParaRPr lang="zh-CN" altLang="en-US" sz="1799">
                <a:solidFill>
                  <a:srgbClr val="000000"/>
                </a:solidFill>
              </a:endParaRPr>
            </a:p>
          </p:txBody>
        </p:sp>
        <p:sp>
          <p:nvSpPr>
            <p:cNvPr id="18" name="Freeform 551"/>
            <p:cNvSpPr>
              <a:spLocks/>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p:spPr>
          <p:txBody>
            <a:bodyPr/>
            <a:lstStyle/>
            <a:p>
              <a:pPr>
                <a:defRPr/>
              </a:pPr>
              <a:endParaRPr lang="zh-CN" altLang="en-US" sz="1799">
                <a:solidFill>
                  <a:srgbClr val="000000"/>
                </a:solidFill>
              </a:endParaRPr>
            </a:p>
          </p:txBody>
        </p:sp>
        <p:sp>
          <p:nvSpPr>
            <p:cNvPr id="19" name="Freeform 552"/>
            <p:cNvSpPr>
              <a:spLocks/>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p:spPr>
          <p:txBody>
            <a:bodyPr/>
            <a:lstStyle/>
            <a:p>
              <a:pPr>
                <a:defRPr/>
              </a:pPr>
              <a:endParaRPr lang="zh-CN" altLang="en-US" sz="1799">
                <a:solidFill>
                  <a:srgbClr val="000000"/>
                </a:solidFill>
              </a:endParaRPr>
            </a:p>
          </p:txBody>
        </p:sp>
        <p:sp>
          <p:nvSpPr>
            <p:cNvPr id="20"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p:spPr>
          <p:txBody>
            <a:bodyPr/>
            <a:lstStyle/>
            <a:p>
              <a:pPr>
                <a:defRPr/>
              </a:pPr>
              <a:endParaRPr lang="zh-CN" altLang="en-US" sz="1799">
                <a:solidFill>
                  <a:srgbClr val="000000"/>
                </a:solidFill>
              </a:endParaRPr>
            </a:p>
          </p:txBody>
        </p:sp>
        <p:sp>
          <p:nvSpPr>
            <p:cNvPr id="21" name="Freeform 554"/>
            <p:cNvSpPr>
              <a:spLocks/>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p:spPr>
          <p:txBody>
            <a:bodyPr/>
            <a:lstStyle/>
            <a:p>
              <a:pPr>
                <a:defRPr/>
              </a:pPr>
              <a:endParaRPr lang="zh-CN" altLang="en-US" sz="1799">
                <a:solidFill>
                  <a:srgbClr val="000000"/>
                </a:solidFill>
              </a:endParaRPr>
            </a:p>
          </p:txBody>
        </p:sp>
        <p:sp>
          <p:nvSpPr>
            <p:cNvPr id="22" name="Freeform 555"/>
            <p:cNvSpPr>
              <a:spLocks/>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p:spPr>
          <p:txBody>
            <a:bodyPr/>
            <a:lstStyle/>
            <a:p>
              <a:pPr>
                <a:defRPr/>
              </a:pPr>
              <a:endParaRPr lang="zh-CN" altLang="en-US" sz="1799">
                <a:solidFill>
                  <a:srgbClr val="000000"/>
                </a:solidFill>
              </a:endParaRPr>
            </a:p>
          </p:txBody>
        </p:sp>
        <p:sp>
          <p:nvSpPr>
            <p:cNvPr id="23" name="Freeform 556"/>
            <p:cNvSpPr>
              <a:spLocks/>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p:spPr>
          <p:txBody>
            <a:bodyPr/>
            <a:lstStyle/>
            <a:p>
              <a:pPr>
                <a:defRPr/>
              </a:pPr>
              <a:endParaRPr lang="zh-CN" altLang="en-US" sz="1799">
                <a:solidFill>
                  <a:srgbClr val="000000"/>
                </a:solidFill>
              </a:endParaRPr>
            </a:p>
          </p:txBody>
        </p:sp>
        <p:sp>
          <p:nvSpPr>
            <p:cNvPr id="24"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p:spPr>
          <p:txBody>
            <a:bodyPr/>
            <a:lstStyle/>
            <a:p>
              <a:pPr>
                <a:defRPr/>
              </a:pPr>
              <a:endParaRPr lang="zh-CN" altLang="en-US" sz="1799">
                <a:solidFill>
                  <a:srgbClr val="000000"/>
                </a:solidFill>
              </a:endParaRPr>
            </a:p>
          </p:txBody>
        </p:sp>
        <p:sp>
          <p:nvSpPr>
            <p:cNvPr id="25"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p:spPr>
          <p:txBody>
            <a:bodyPr/>
            <a:lstStyle/>
            <a:p>
              <a:pPr>
                <a:defRPr/>
              </a:pPr>
              <a:endParaRPr lang="zh-CN" altLang="en-US" sz="1799">
                <a:solidFill>
                  <a:srgbClr val="000000"/>
                </a:solidFill>
              </a:endParaRPr>
            </a:p>
          </p:txBody>
        </p:sp>
        <p:sp>
          <p:nvSpPr>
            <p:cNvPr id="26"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p:spPr>
          <p:txBody>
            <a:bodyPr/>
            <a:lstStyle/>
            <a:p>
              <a:pPr>
                <a:defRPr/>
              </a:pPr>
              <a:endParaRPr lang="zh-CN" altLang="en-US" sz="1799">
                <a:solidFill>
                  <a:srgbClr val="000000"/>
                </a:solidFill>
              </a:endParaRPr>
            </a:p>
          </p:txBody>
        </p:sp>
        <p:sp>
          <p:nvSpPr>
            <p:cNvPr id="27"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p:spPr>
          <p:txBody>
            <a:bodyPr/>
            <a:lstStyle/>
            <a:p>
              <a:pPr>
                <a:defRPr/>
              </a:pPr>
              <a:endParaRPr lang="zh-CN" altLang="en-US" sz="1799">
                <a:solidFill>
                  <a:srgbClr val="000000"/>
                </a:solidFill>
              </a:endParaRPr>
            </a:p>
          </p:txBody>
        </p:sp>
        <p:sp>
          <p:nvSpPr>
            <p:cNvPr id="28"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p:spPr>
          <p:txBody>
            <a:bodyPr/>
            <a:lstStyle/>
            <a:p>
              <a:pPr>
                <a:defRPr/>
              </a:pPr>
              <a:endParaRPr lang="zh-CN" altLang="en-US" sz="1799">
                <a:solidFill>
                  <a:srgbClr val="000000"/>
                </a:solidFill>
              </a:endParaRPr>
            </a:p>
          </p:txBody>
        </p:sp>
        <p:sp>
          <p:nvSpPr>
            <p:cNvPr id="29"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p:spPr>
          <p:txBody>
            <a:bodyPr/>
            <a:lstStyle/>
            <a:p>
              <a:pPr>
                <a:defRPr/>
              </a:pPr>
              <a:endParaRPr lang="zh-CN" altLang="en-US" sz="1799">
                <a:solidFill>
                  <a:srgbClr val="000000"/>
                </a:solidFill>
              </a:endParaRPr>
            </a:p>
          </p:txBody>
        </p:sp>
        <p:sp>
          <p:nvSpPr>
            <p:cNvPr id="30"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p:spPr>
          <p:txBody>
            <a:bodyPr/>
            <a:lstStyle/>
            <a:p>
              <a:pPr>
                <a:defRPr/>
              </a:pPr>
              <a:endParaRPr lang="zh-CN" altLang="en-US" sz="1799">
                <a:solidFill>
                  <a:srgbClr val="000000"/>
                </a:solidFill>
              </a:endParaRPr>
            </a:p>
          </p:txBody>
        </p:sp>
      </p:grpSp>
    </p:spTree>
    <p:extLst>
      <p:ext uri="{BB962C8B-B14F-4D97-AF65-F5344CB8AC3E}">
        <p14:creationId xmlns:p14="http://schemas.microsoft.com/office/powerpoint/2010/main" val="30765150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grpSp>
        <p:nvGrpSpPr>
          <p:cNvPr id="3" name="Group 336"/>
          <p:cNvGrpSpPr>
            <a:grpSpLocks noChangeAspect="1"/>
          </p:cNvGrpSpPr>
          <p:nvPr userDrawn="1"/>
        </p:nvGrpSpPr>
        <p:grpSpPr bwMode="auto">
          <a:xfrm>
            <a:off x="158377" y="175750"/>
            <a:ext cx="11875247" cy="6523874"/>
            <a:chOff x="476" y="-2056"/>
            <a:chExt cx="5923" cy="5986"/>
          </a:xfrm>
          <a:solidFill>
            <a:schemeClr val="tx1">
              <a:lumMod val="50000"/>
              <a:lumOff val="50000"/>
              <a:alpha val="4000"/>
            </a:schemeClr>
          </a:solidFill>
        </p:grpSpPr>
        <p:grpSp>
          <p:nvGrpSpPr>
            <p:cNvPr id="4" name="Group 537"/>
            <p:cNvGrpSpPr>
              <a:grpSpLocks/>
            </p:cNvGrpSpPr>
            <p:nvPr/>
          </p:nvGrpSpPr>
          <p:grpSpPr bwMode="auto">
            <a:xfrm>
              <a:off x="476" y="-2056"/>
              <a:ext cx="5923" cy="5986"/>
              <a:chOff x="476" y="-2056"/>
              <a:chExt cx="5923" cy="5986"/>
            </a:xfrm>
            <a:grpFill/>
          </p:grpSpPr>
          <p:sp>
            <p:nvSpPr>
              <p:cNvPr id="31" name="Freeform 337"/>
              <p:cNvSpPr>
                <a:spLocks/>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32"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p:spPr>
            <p:txBody>
              <a:bodyPr/>
              <a:lstStyle/>
              <a:p>
                <a:pPr>
                  <a:defRPr/>
                </a:pPr>
                <a:endParaRPr lang="zh-CN" altLang="en-US" sz="1799">
                  <a:solidFill>
                    <a:srgbClr val="000000"/>
                  </a:solidFill>
                </a:endParaRPr>
              </a:p>
            </p:txBody>
          </p:sp>
          <p:sp>
            <p:nvSpPr>
              <p:cNvPr id="33" name="Freeform 339"/>
              <p:cNvSpPr>
                <a:spLocks/>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p:spPr>
            <p:txBody>
              <a:bodyPr/>
              <a:lstStyle/>
              <a:p>
                <a:pPr>
                  <a:defRPr/>
                </a:pPr>
                <a:endParaRPr lang="zh-CN" altLang="en-US" sz="1799">
                  <a:solidFill>
                    <a:srgbClr val="000000"/>
                  </a:solidFill>
                </a:endParaRPr>
              </a:p>
            </p:txBody>
          </p:sp>
          <p:sp>
            <p:nvSpPr>
              <p:cNvPr id="34"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p:spPr>
            <p:txBody>
              <a:bodyPr/>
              <a:lstStyle/>
              <a:p>
                <a:pPr>
                  <a:defRPr/>
                </a:pPr>
                <a:endParaRPr lang="zh-CN" altLang="en-US" sz="1799">
                  <a:solidFill>
                    <a:srgbClr val="000000"/>
                  </a:solidFill>
                </a:endParaRPr>
              </a:p>
            </p:txBody>
          </p:sp>
          <p:sp>
            <p:nvSpPr>
              <p:cNvPr id="35"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p:spPr>
            <p:txBody>
              <a:bodyPr/>
              <a:lstStyle/>
              <a:p>
                <a:pPr>
                  <a:defRPr/>
                </a:pPr>
                <a:endParaRPr lang="zh-CN" altLang="en-US" sz="1799">
                  <a:solidFill>
                    <a:srgbClr val="000000"/>
                  </a:solidFill>
                </a:endParaRPr>
              </a:p>
            </p:txBody>
          </p:sp>
          <p:sp>
            <p:nvSpPr>
              <p:cNvPr id="36" name="Freeform 342"/>
              <p:cNvSpPr>
                <a:spLocks/>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p:spPr>
            <p:txBody>
              <a:bodyPr/>
              <a:lstStyle/>
              <a:p>
                <a:pPr>
                  <a:defRPr/>
                </a:pPr>
                <a:endParaRPr lang="zh-CN" altLang="en-US" sz="1799">
                  <a:solidFill>
                    <a:srgbClr val="000000"/>
                  </a:solidFill>
                </a:endParaRPr>
              </a:p>
            </p:txBody>
          </p:sp>
          <p:sp>
            <p:nvSpPr>
              <p:cNvPr id="37" name="Freeform 343"/>
              <p:cNvSpPr>
                <a:spLocks/>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p:spPr>
            <p:txBody>
              <a:bodyPr/>
              <a:lstStyle/>
              <a:p>
                <a:pPr>
                  <a:defRPr/>
                </a:pPr>
                <a:endParaRPr lang="zh-CN" altLang="en-US" sz="1799">
                  <a:solidFill>
                    <a:srgbClr val="000000"/>
                  </a:solidFill>
                </a:endParaRPr>
              </a:p>
            </p:txBody>
          </p:sp>
          <p:sp>
            <p:nvSpPr>
              <p:cNvPr id="38" name="Freeform 344"/>
              <p:cNvSpPr>
                <a:spLocks/>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p:spPr>
            <p:txBody>
              <a:bodyPr/>
              <a:lstStyle/>
              <a:p>
                <a:pPr>
                  <a:defRPr/>
                </a:pPr>
                <a:endParaRPr lang="zh-CN" altLang="en-US" sz="1799">
                  <a:solidFill>
                    <a:srgbClr val="000000"/>
                  </a:solidFill>
                </a:endParaRPr>
              </a:p>
            </p:txBody>
          </p:sp>
          <p:sp>
            <p:nvSpPr>
              <p:cNvPr id="39" name="Freeform 345"/>
              <p:cNvSpPr>
                <a:spLocks/>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p:spPr>
            <p:txBody>
              <a:bodyPr/>
              <a:lstStyle/>
              <a:p>
                <a:pPr>
                  <a:defRPr/>
                </a:pPr>
                <a:endParaRPr lang="zh-CN" altLang="en-US" sz="1799">
                  <a:solidFill>
                    <a:srgbClr val="000000"/>
                  </a:solidFill>
                </a:endParaRPr>
              </a:p>
            </p:txBody>
          </p:sp>
          <p:sp>
            <p:nvSpPr>
              <p:cNvPr id="40"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p:spPr>
            <p:txBody>
              <a:bodyPr/>
              <a:lstStyle/>
              <a:p>
                <a:pPr>
                  <a:defRPr/>
                </a:pPr>
                <a:endParaRPr lang="zh-CN" altLang="en-US" sz="1799">
                  <a:solidFill>
                    <a:srgbClr val="000000"/>
                  </a:solidFill>
                </a:endParaRPr>
              </a:p>
            </p:txBody>
          </p:sp>
          <p:sp>
            <p:nvSpPr>
              <p:cNvPr id="41" name="Freeform 347"/>
              <p:cNvSpPr>
                <a:spLocks/>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p:spPr>
            <p:txBody>
              <a:bodyPr/>
              <a:lstStyle/>
              <a:p>
                <a:pPr>
                  <a:defRPr/>
                </a:pPr>
                <a:endParaRPr lang="zh-CN" altLang="en-US" sz="1799">
                  <a:solidFill>
                    <a:srgbClr val="000000"/>
                  </a:solidFill>
                </a:endParaRPr>
              </a:p>
            </p:txBody>
          </p:sp>
          <p:sp>
            <p:nvSpPr>
              <p:cNvPr id="43" name="Freeform 348"/>
              <p:cNvSpPr>
                <a:spLocks/>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p:spPr>
            <p:txBody>
              <a:bodyPr/>
              <a:lstStyle/>
              <a:p>
                <a:pPr>
                  <a:defRPr/>
                </a:pPr>
                <a:endParaRPr lang="zh-CN" altLang="en-US" sz="1799">
                  <a:solidFill>
                    <a:srgbClr val="000000"/>
                  </a:solidFill>
                </a:endParaRPr>
              </a:p>
            </p:txBody>
          </p:sp>
          <p:sp>
            <p:nvSpPr>
              <p:cNvPr id="44" name="Freeform 349"/>
              <p:cNvSpPr>
                <a:spLocks/>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p:spPr>
            <p:txBody>
              <a:bodyPr/>
              <a:lstStyle/>
              <a:p>
                <a:pPr>
                  <a:defRPr/>
                </a:pPr>
                <a:endParaRPr lang="zh-CN" altLang="en-US" sz="1799">
                  <a:solidFill>
                    <a:srgbClr val="000000"/>
                  </a:solidFill>
                </a:endParaRPr>
              </a:p>
            </p:txBody>
          </p:sp>
          <p:sp>
            <p:nvSpPr>
              <p:cNvPr id="45" name="Freeform 350"/>
              <p:cNvSpPr>
                <a:spLocks/>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p:spPr>
            <p:txBody>
              <a:bodyPr/>
              <a:lstStyle/>
              <a:p>
                <a:pPr>
                  <a:defRPr/>
                </a:pPr>
                <a:endParaRPr lang="zh-CN" altLang="en-US" sz="1799">
                  <a:solidFill>
                    <a:srgbClr val="000000"/>
                  </a:solidFill>
                </a:endParaRPr>
              </a:p>
            </p:txBody>
          </p:sp>
          <p:sp>
            <p:nvSpPr>
              <p:cNvPr id="46" name="Freeform 351"/>
              <p:cNvSpPr>
                <a:spLocks/>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p:spPr>
            <p:txBody>
              <a:bodyPr/>
              <a:lstStyle/>
              <a:p>
                <a:pPr>
                  <a:defRPr/>
                </a:pPr>
                <a:endParaRPr lang="zh-CN" altLang="en-US" sz="1799">
                  <a:solidFill>
                    <a:srgbClr val="000000"/>
                  </a:solidFill>
                </a:endParaRPr>
              </a:p>
            </p:txBody>
          </p:sp>
          <p:sp>
            <p:nvSpPr>
              <p:cNvPr id="47" name="Freeform 352"/>
              <p:cNvSpPr>
                <a:spLocks/>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p:spPr>
            <p:txBody>
              <a:bodyPr/>
              <a:lstStyle/>
              <a:p>
                <a:pPr>
                  <a:defRPr/>
                </a:pPr>
                <a:endParaRPr lang="zh-CN" altLang="en-US" sz="1799">
                  <a:solidFill>
                    <a:srgbClr val="000000"/>
                  </a:solidFill>
                </a:endParaRPr>
              </a:p>
            </p:txBody>
          </p:sp>
          <p:sp>
            <p:nvSpPr>
              <p:cNvPr id="48" name="Freeform 353"/>
              <p:cNvSpPr>
                <a:spLocks/>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p:spPr>
            <p:txBody>
              <a:bodyPr/>
              <a:lstStyle/>
              <a:p>
                <a:pPr>
                  <a:defRPr/>
                </a:pPr>
                <a:endParaRPr lang="zh-CN" altLang="en-US" sz="1799">
                  <a:solidFill>
                    <a:srgbClr val="000000"/>
                  </a:solidFill>
                </a:endParaRPr>
              </a:p>
            </p:txBody>
          </p:sp>
          <p:sp>
            <p:nvSpPr>
              <p:cNvPr id="49" name="Freeform 354"/>
              <p:cNvSpPr>
                <a:spLocks/>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p:spPr>
            <p:txBody>
              <a:bodyPr/>
              <a:lstStyle/>
              <a:p>
                <a:pPr>
                  <a:defRPr/>
                </a:pPr>
                <a:endParaRPr lang="zh-CN" altLang="en-US" sz="1799">
                  <a:solidFill>
                    <a:srgbClr val="000000"/>
                  </a:solidFill>
                </a:endParaRPr>
              </a:p>
            </p:txBody>
          </p:sp>
          <p:sp>
            <p:nvSpPr>
              <p:cNvPr id="50" name="Freeform 355"/>
              <p:cNvSpPr>
                <a:spLocks/>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p:spPr>
            <p:txBody>
              <a:bodyPr/>
              <a:lstStyle/>
              <a:p>
                <a:pPr>
                  <a:defRPr/>
                </a:pPr>
                <a:endParaRPr lang="zh-CN" altLang="en-US" sz="1799">
                  <a:solidFill>
                    <a:srgbClr val="000000"/>
                  </a:solidFill>
                </a:endParaRPr>
              </a:p>
            </p:txBody>
          </p:sp>
          <p:sp>
            <p:nvSpPr>
              <p:cNvPr id="51" name="Freeform 356"/>
              <p:cNvSpPr>
                <a:spLocks/>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p:spPr>
            <p:txBody>
              <a:bodyPr/>
              <a:lstStyle/>
              <a:p>
                <a:pPr>
                  <a:defRPr/>
                </a:pPr>
                <a:endParaRPr lang="zh-CN" altLang="en-US" sz="1799">
                  <a:solidFill>
                    <a:srgbClr val="000000"/>
                  </a:solidFill>
                </a:endParaRPr>
              </a:p>
            </p:txBody>
          </p:sp>
          <p:sp>
            <p:nvSpPr>
              <p:cNvPr id="52"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p:spPr>
            <p:txBody>
              <a:bodyPr/>
              <a:lstStyle/>
              <a:p>
                <a:pPr>
                  <a:defRPr/>
                </a:pPr>
                <a:endParaRPr lang="zh-CN" altLang="en-US" sz="1799">
                  <a:solidFill>
                    <a:srgbClr val="000000"/>
                  </a:solidFill>
                </a:endParaRPr>
              </a:p>
            </p:txBody>
          </p:sp>
          <p:sp>
            <p:nvSpPr>
              <p:cNvPr id="53"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p:spPr>
            <p:txBody>
              <a:bodyPr/>
              <a:lstStyle/>
              <a:p>
                <a:pPr>
                  <a:defRPr/>
                </a:pPr>
                <a:endParaRPr lang="zh-CN" altLang="en-US" sz="1799">
                  <a:solidFill>
                    <a:srgbClr val="000000"/>
                  </a:solidFill>
                </a:endParaRPr>
              </a:p>
            </p:txBody>
          </p:sp>
          <p:sp>
            <p:nvSpPr>
              <p:cNvPr id="54" name="Freeform 359"/>
              <p:cNvSpPr>
                <a:spLocks/>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p:spPr>
            <p:txBody>
              <a:bodyPr/>
              <a:lstStyle/>
              <a:p>
                <a:pPr>
                  <a:defRPr/>
                </a:pPr>
                <a:endParaRPr lang="zh-CN" altLang="en-US" sz="1799">
                  <a:solidFill>
                    <a:srgbClr val="000000"/>
                  </a:solidFill>
                </a:endParaRPr>
              </a:p>
            </p:txBody>
          </p:sp>
          <p:sp>
            <p:nvSpPr>
              <p:cNvPr id="55" name="Freeform 360"/>
              <p:cNvSpPr>
                <a:spLocks/>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p:spPr>
            <p:txBody>
              <a:bodyPr/>
              <a:lstStyle/>
              <a:p>
                <a:pPr>
                  <a:defRPr/>
                </a:pPr>
                <a:endParaRPr lang="zh-CN" altLang="en-US" sz="1799">
                  <a:solidFill>
                    <a:srgbClr val="000000"/>
                  </a:solidFill>
                </a:endParaRPr>
              </a:p>
            </p:txBody>
          </p:sp>
          <p:sp>
            <p:nvSpPr>
              <p:cNvPr id="56" name="Freeform 361"/>
              <p:cNvSpPr>
                <a:spLocks/>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p:spPr>
            <p:txBody>
              <a:bodyPr/>
              <a:lstStyle/>
              <a:p>
                <a:pPr>
                  <a:defRPr/>
                </a:pPr>
                <a:endParaRPr lang="zh-CN" altLang="en-US" sz="1799">
                  <a:solidFill>
                    <a:srgbClr val="000000"/>
                  </a:solidFill>
                </a:endParaRPr>
              </a:p>
            </p:txBody>
          </p:sp>
          <p:sp>
            <p:nvSpPr>
              <p:cNvPr id="57" name="Freeform 362"/>
              <p:cNvSpPr>
                <a:spLocks/>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p:spPr>
            <p:txBody>
              <a:bodyPr/>
              <a:lstStyle/>
              <a:p>
                <a:pPr>
                  <a:defRPr/>
                </a:pPr>
                <a:endParaRPr lang="zh-CN" altLang="en-US" sz="1799">
                  <a:solidFill>
                    <a:srgbClr val="000000"/>
                  </a:solidFill>
                </a:endParaRPr>
              </a:p>
            </p:txBody>
          </p:sp>
          <p:sp>
            <p:nvSpPr>
              <p:cNvPr id="58" name="Freeform 363"/>
              <p:cNvSpPr>
                <a:spLocks/>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p:spPr>
            <p:txBody>
              <a:bodyPr/>
              <a:lstStyle/>
              <a:p>
                <a:pPr>
                  <a:defRPr/>
                </a:pPr>
                <a:endParaRPr lang="zh-CN" altLang="en-US" sz="1799">
                  <a:solidFill>
                    <a:srgbClr val="000000"/>
                  </a:solidFill>
                </a:endParaRPr>
              </a:p>
            </p:txBody>
          </p:sp>
          <p:sp>
            <p:nvSpPr>
              <p:cNvPr id="59" name="Freeform 364"/>
              <p:cNvSpPr>
                <a:spLocks/>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p:spPr>
            <p:txBody>
              <a:bodyPr/>
              <a:lstStyle/>
              <a:p>
                <a:pPr>
                  <a:defRPr/>
                </a:pPr>
                <a:endParaRPr lang="zh-CN" altLang="en-US" sz="1799">
                  <a:solidFill>
                    <a:srgbClr val="000000"/>
                  </a:solidFill>
                </a:endParaRPr>
              </a:p>
            </p:txBody>
          </p:sp>
          <p:sp>
            <p:nvSpPr>
              <p:cNvPr id="60" name="Freeform 365"/>
              <p:cNvSpPr>
                <a:spLocks/>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p:spPr>
            <p:txBody>
              <a:bodyPr/>
              <a:lstStyle/>
              <a:p>
                <a:pPr>
                  <a:defRPr/>
                </a:pPr>
                <a:endParaRPr lang="zh-CN" altLang="en-US" sz="1799">
                  <a:solidFill>
                    <a:srgbClr val="000000"/>
                  </a:solidFill>
                </a:endParaRPr>
              </a:p>
            </p:txBody>
          </p:sp>
          <p:sp>
            <p:nvSpPr>
              <p:cNvPr id="61" name="Freeform 366"/>
              <p:cNvSpPr>
                <a:spLocks/>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p:spPr>
            <p:txBody>
              <a:bodyPr/>
              <a:lstStyle/>
              <a:p>
                <a:pPr>
                  <a:defRPr/>
                </a:pPr>
                <a:endParaRPr lang="zh-CN" altLang="en-US" sz="1799">
                  <a:solidFill>
                    <a:srgbClr val="000000"/>
                  </a:solidFill>
                </a:endParaRPr>
              </a:p>
            </p:txBody>
          </p:sp>
          <p:sp>
            <p:nvSpPr>
              <p:cNvPr id="62" name="Freeform 367"/>
              <p:cNvSpPr>
                <a:spLocks/>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p:spPr>
            <p:txBody>
              <a:bodyPr/>
              <a:lstStyle/>
              <a:p>
                <a:pPr>
                  <a:defRPr/>
                </a:pPr>
                <a:endParaRPr lang="zh-CN" altLang="en-US" sz="1799">
                  <a:solidFill>
                    <a:srgbClr val="000000"/>
                  </a:solidFill>
                </a:endParaRPr>
              </a:p>
            </p:txBody>
          </p:sp>
          <p:sp>
            <p:nvSpPr>
              <p:cNvPr id="63" name="Freeform 368"/>
              <p:cNvSpPr>
                <a:spLocks/>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p:spPr>
            <p:txBody>
              <a:bodyPr/>
              <a:lstStyle/>
              <a:p>
                <a:pPr>
                  <a:defRPr/>
                </a:pPr>
                <a:endParaRPr lang="zh-CN" altLang="en-US" sz="1799">
                  <a:solidFill>
                    <a:srgbClr val="000000"/>
                  </a:solidFill>
                </a:endParaRPr>
              </a:p>
            </p:txBody>
          </p:sp>
          <p:sp>
            <p:nvSpPr>
              <p:cNvPr id="64"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p:spPr>
            <p:txBody>
              <a:bodyPr/>
              <a:lstStyle/>
              <a:p>
                <a:pPr>
                  <a:defRPr/>
                </a:pPr>
                <a:endParaRPr lang="zh-CN" altLang="en-US" sz="1799">
                  <a:solidFill>
                    <a:srgbClr val="000000"/>
                  </a:solidFill>
                </a:endParaRPr>
              </a:p>
            </p:txBody>
          </p:sp>
          <p:sp>
            <p:nvSpPr>
              <p:cNvPr id="65" name="Freeform 370"/>
              <p:cNvSpPr>
                <a:spLocks/>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p:spPr>
            <p:txBody>
              <a:bodyPr/>
              <a:lstStyle/>
              <a:p>
                <a:pPr>
                  <a:defRPr/>
                </a:pPr>
                <a:endParaRPr lang="zh-CN" altLang="en-US" sz="1799">
                  <a:solidFill>
                    <a:srgbClr val="000000"/>
                  </a:solidFill>
                </a:endParaRPr>
              </a:p>
            </p:txBody>
          </p:sp>
          <p:sp>
            <p:nvSpPr>
              <p:cNvPr id="66" name="Freeform 371"/>
              <p:cNvSpPr>
                <a:spLocks/>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p:spPr>
            <p:txBody>
              <a:bodyPr/>
              <a:lstStyle/>
              <a:p>
                <a:pPr>
                  <a:defRPr/>
                </a:pPr>
                <a:endParaRPr lang="zh-CN" altLang="en-US" sz="1799">
                  <a:solidFill>
                    <a:srgbClr val="000000"/>
                  </a:solidFill>
                </a:endParaRPr>
              </a:p>
            </p:txBody>
          </p:sp>
          <p:sp>
            <p:nvSpPr>
              <p:cNvPr id="67"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p:spPr>
            <p:txBody>
              <a:bodyPr/>
              <a:lstStyle/>
              <a:p>
                <a:pPr>
                  <a:defRPr/>
                </a:pPr>
                <a:endParaRPr lang="zh-CN" altLang="en-US" sz="1799">
                  <a:solidFill>
                    <a:srgbClr val="000000"/>
                  </a:solidFill>
                </a:endParaRPr>
              </a:p>
            </p:txBody>
          </p:sp>
          <p:sp>
            <p:nvSpPr>
              <p:cNvPr id="68" name="Freeform 373"/>
              <p:cNvSpPr>
                <a:spLocks/>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p:spPr>
            <p:txBody>
              <a:bodyPr/>
              <a:lstStyle/>
              <a:p>
                <a:pPr>
                  <a:defRPr/>
                </a:pPr>
                <a:endParaRPr lang="zh-CN" altLang="en-US" sz="1799">
                  <a:solidFill>
                    <a:srgbClr val="000000"/>
                  </a:solidFill>
                </a:endParaRPr>
              </a:p>
            </p:txBody>
          </p:sp>
          <p:sp>
            <p:nvSpPr>
              <p:cNvPr id="69"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p:spPr>
            <p:txBody>
              <a:bodyPr/>
              <a:lstStyle/>
              <a:p>
                <a:pPr>
                  <a:defRPr/>
                </a:pPr>
                <a:endParaRPr lang="zh-CN" altLang="en-US" sz="1799">
                  <a:solidFill>
                    <a:srgbClr val="000000"/>
                  </a:solidFill>
                </a:endParaRPr>
              </a:p>
            </p:txBody>
          </p:sp>
          <p:sp>
            <p:nvSpPr>
              <p:cNvPr id="70"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p:spPr>
            <p:txBody>
              <a:bodyPr/>
              <a:lstStyle/>
              <a:p>
                <a:pPr>
                  <a:defRPr/>
                </a:pPr>
                <a:endParaRPr lang="zh-CN" altLang="en-US" sz="1799">
                  <a:solidFill>
                    <a:srgbClr val="000000"/>
                  </a:solidFill>
                </a:endParaRPr>
              </a:p>
            </p:txBody>
          </p:sp>
          <p:sp>
            <p:nvSpPr>
              <p:cNvPr id="71"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p:spPr>
            <p:txBody>
              <a:bodyPr/>
              <a:lstStyle/>
              <a:p>
                <a:pPr>
                  <a:defRPr/>
                </a:pPr>
                <a:endParaRPr lang="zh-CN" altLang="en-US" sz="1799">
                  <a:solidFill>
                    <a:srgbClr val="000000"/>
                  </a:solidFill>
                </a:endParaRPr>
              </a:p>
            </p:txBody>
          </p:sp>
          <p:sp>
            <p:nvSpPr>
              <p:cNvPr id="72"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p:spPr>
            <p:txBody>
              <a:bodyPr/>
              <a:lstStyle/>
              <a:p>
                <a:pPr>
                  <a:defRPr/>
                </a:pPr>
                <a:endParaRPr lang="zh-CN" altLang="en-US" sz="1799">
                  <a:solidFill>
                    <a:srgbClr val="000000"/>
                  </a:solidFill>
                </a:endParaRPr>
              </a:p>
            </p:txBody>
          </p:sp>
          <p:sp>
            <p:nvSpPr>
              <p:cNvPr id="73"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p:spPr>
            <p:txBody>
              <a:bodyPr/>
              <a:lstStyle/>
              <a:p>
                <a:pPr>
                  <a:defRPr/>
                </a:pPr>
                <a:endParaRPr lang="zh-CN" altLang="en-US" sz="1799">
                  <a:solidFill>
                    <a:srgbClr val="000000"/>
                  </a:solidFill>
                </a:endParaRPr>
              </a:p>
            </p:txBody>
          </p:sp>
          <p:sp>
            <p:nvSpPr>
              <p:cNvPr id="74"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p:spPr>
            <p:txBody>
              <a:bodyPr/>
              <a:lstStyle/>
              <a:p>
                <a:pPr>
                  <a:defRPr/>
                </a:pPr>
                <a:endParaRPr lang="zh-CN" altLang="en-US" sz="1799">
                  <a:solidFill>
                    <a:srgbClr val="000000"/>
                  </a:solidFill>
                </a:endParaRPr>
              </a:p>
            </p:txBody>
          </p:sp>
          <p:sp>
            <p:nvSpPr>
              <p:cNvPr id="75"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p:spPr>
            <p:txBody>
              <a:bodyPr/>
              <a:lstStyle/>
              <a:p>
                <a:pPr>
                  <a:defRPr/>
                </a:pPr>
                <a:endParaRPr lang="zh-CN" altLang="en-US" sz="1799">
                  <a:solidFill>
                    <a:srgbClr val="000000"/>
                  </a:solidFill>
                </a:endParaRPr>
              </a:p>
            </p:txBody>
          </p:sp>
          <p:sp>
            <p:nvSpPr>
              <p:cNvPr id="76"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p:spPr>
            <p:txBody>
              <a:bodyPr/>
              <a:lstStyle/>
              <a:p>
                <a:pPr>
                  <a:defRPr/>
                </a:pPr>
                <a:endParaRPr lang="zh-CN" altLang="en-US" sz="1799">
                  <a:solidFill>
                    <a:srgbClr val="000000"/>
                  </a:solidFill>
                </a:endParaRPr>
              </a:p>
            </p:txBody>
          </p:sp>
          <p:sp>
            <p:nvSpPr>
              <p:cNvPr id="77" name="Freeform 382"/>
              <p:cNvSpPr>
                <a:spLocks/>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p:spPr>
            <p:txBody>
              <a:bodyPr/>
              <a:lstStyle/>
              <a:p>
                <a:pPr>
                  <a:defRPr/>
                </a:pPr>
                <a:endParaRPr lang="zh-CN" altLang="en-US" sz="1799">
                  <a:solidFill>
                    <a:srgbClr val="000000"/>
                  </a:solidFill>
                </a:endParaRPr>
              </a:p>
            </p:txBody>
          </p:sp>
          <p:sp>
            <p:nvSpPr>
              <p:cNvPr id="78"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p:spPr>
            <p:txBody>
              <a:bodyPr/>
              <a:lstStyle/>
              <a:p>
                <a:pPr>
                  <a:defRPr/>
                </a:pPr>
                <a:endParaRPr lang="zh-CN" altLang="en-US" sz="1799">
                  <a:solidFill>
                    <a:srgbClr val="000000"/>
                  </a:solidFill>
                </a:endParaRPr>
              </a:p>
            </p:txBody>
          </p:sp>
          <p:sp>
            <p:nvSpPr>
              <p:cNvPr id="79"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p:spPr>
            <p:txBody>
              <a:bodyPr/>
              <a:lstStyle/>
              <a:p>
                <a:pPr>
                  <a:defRPr/>
                </a:pPr>
                <a:endParaRPr lang="zh-CN" altLang="en-US" sz="1799">
                  <a:solidFill>
                    <a:srgbClr val="000000"/>
                  </a:solidFill>
                </a:endParaRPr>
              </a:p>
            </p:txBody>
          </p:sp>
          <p:sp>
            <p:nvSpPr>
              <p:cNvPr id="80"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p:spPr>
            <p:txBody>
              <a:bodyPr/>
              <a:lstStyle/>
              <a:p>
                <a:pPr>
                  <a:defRPr/>
                </a:pPr>
                <a:endParaRPr lang="zh-CN" altLang="en-US" sz="1799">
                  <a:solidFill>
                    <a:srgbClr val="000000"/>
                  </a:solidFill>
                </a:endParaRPr>
              </a:p>
            </p:txBody>
          </p:sp>
          <p:sp>
            <p:nvSpPr>
              <p:cNvPr id="81" name="Freeform 386"/>
              <p:cNvSpPr>
                <a:spLocks/>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p:spPr>
            <p:txBody>
              <a:bodyPr/>
              <a:lstStyle/>
              <a:p>
                <a:pPr>
                  <a:defRPr/>
                </a:pPr>
                <a:endParaRPr lang="zh-CN" altLang="en-US" sz="1799">
                  <a:solidFill>
                    <a:srgbClr val="000000"/>
                  </a:solidFill>
                </a:endParaRPr>
              </a:p>
            </p:txBody>
          </p:sp>
          <p:sp>
            <p:nvSpPr>
              <p:cNvPr id="82" name="Freeform 387"/>
              <p:cNvSpPr>
                <a:spLocks/>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p:spPr>
            <p:txBody>
              <a:bodyPr/>
              <a:lstStyle/>
              <a:p>
                <a:pPr>
                  <a:defRPr/>
                </a:pPr>
                <a:endParaRPr lang="zh-CN" altLang="en-US" sz="1799">
                  <a:solidFill>
                    <a:srgbClr val="000000"/>
                  </a:solidFill>
                </a:endParaRPr>
              </a:p>
            </p:txBody>
          </p:sp>
          <p:sp>
            <p:nvSpPr>
              <p:cNvPr id="83"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p:spPr>
            <p:txBody>
              <a:bodyPr/>
              <a:lstStyle/>
              <a:p>
                <a:pPr>
                  <a:defRPr/>
                </a:pPr>
                <a:endParaRPr lang="zh-CN" altLang="en-US" sz="1799">
                  <a:solidFill>
                    <a:srgbClr val="000000"/>
                  </a:solidFill>
                </a:endParaRPr>
              </a:p>
            </p:txBody>
          </p:sp>
          <p:sp>
            <p:nvSpPr>
              <p:cNvPr id="84"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p:spPr>
            <p:txBody>
              <a:bodyPr/>
              <a:lstStyle/>
              <a:p>
                <a:pPr>
                  <a:defRPr/>
                </a:pPr>
                <a:endParaRPr lang="zh-CN" altLang="en-US" sz="1799">
                  <a:solidFill>
                    <a:srgbClr val="000000"/>
                  </a:solidFill>
                </a:endParaRPr>
              </a:p>
            </p:txBody>
          </p:sp>
          <p:sp>
            <p:nvSpPr>
              <p:cNvPr id="85"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p:spPr>
            <p:txBody>
              <a:bodyPr/>
              <a:lstStyle/>
              <a:p>
                <a:pPr>
                  <a:defRPr/>
                </a:pPr>
                <a:endParaRPr lang="zh-CN" altLang="en-US" sz="1799">
                  <a:solidFill>
                    <a:srgbClr val="000000"/>
                  </a:solidFill>
                </a:endParaRPr>
              </a:p>
            </p:txBody>
          </p:sp>
          <p:sp>
            <p:nvSpPr>
              <p:cNvPr id="86"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p:spPr>
            <p:txBody>
              <a:bodyPr/>
              <a:lstStyle/>
              <a:p>
                <a:pPr>
                  <a:defRPr/>
                </a:pPr>
                <a:endParaRPr lang="zh-CN" altLang="en-US" sz="1799">
                  <a:solidFill>
                    <a:srgbClr val="000000"/>
                  </a:solidFill>
                </a:endParaRPr>
              </a:p>
            </p:txBody>
          </p:sp>
          <p:sp>
            <p:nvSpPr>
              <p:cNvPr id="87" name="Freeform 392"/>
              <p:cNvSpPr>
                <a:spLocks/>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p:spPr>
            <p:txBody>
              <a:bodyPr/>
              <a:lstStyle/>
              <a:p>
                <a:pPr>
                  <a:defRPr/>
                </a:pPr>
                <a:endParaRPr lang="zh-CN" altLang="en-US" sz="1799">
                  <a:solidFill>
                    <a:srgbClr val="000000"/>
                  </a:solidFill>
                </a:endParaRPr>
              </a:p>
            </p:txBody>
          </p:sp>
          <p:sp>
            <p:nvSpPr>
              <p:cNvPr id="88"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p:spPr>
            <p:txBody>
              <a:bodyPr/>
              <a:lstStyle/>
              <a:p>
                <a:pPr>
                  <a:defRPr/>
                </a:pPr>
                <a:endParaRPr lang="zh-CN" altLang="en-US" sz="1799">
                  <a:solidFill>
                    <a:srgbClr val="000000"/>
                  </a:solidFill>
                </a:endParaRPr>
              </a:p>
            </p:txBody>
          </p:sp>
          <p:sp>
            <p:nvSpPr>
              <p:cNvPr id="89" name="Freeform 394"/>
              <p:cNvSpPr>
                <a:spLocks/>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p:spPr>
            <p:txBody>
              <a:bodyPr/>
              <a:lstStyle/>
              <a:p>
                <a:pPr>
                  <a:defRPr/>
                </a:pPr>
                <a:endParaRPr lang="zh-CN" altLang="en-US" sz="1799">
                  <a:solidFill>
                    <a:srgbClr val="000000"/>
                  </a:solidFill>
                </a:endParaRPr>
              </a:p>
            </p:txBody>
          </p:sp>
          <p:sp>
            <p:nvSpPr>
              <p:cNvPr id="90" name="Freeform 395"/>
              <p:cNvSpPr>
                <a:spLocks/>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p:spPr>
            <p:txBody>
              <a:bodyPr/>
              <a:lstStyle/>
              <a:p>
                <a:pPr>
                  <a:defRPr/>
                </a:pPr>
                <a:endParaRPr lang="zh-CN" altLang="en-US" sz="1799">
                  <a:solidFill>
                    <a:srgbClr val="000000"/>
                  </a:solidFill>
                </a:endParaRPr>
              </a:p>
            </p:txBody>
          </p:sp>
          <p:sp>
            <p:nvSpPr>
              <p:cNvPr id="91"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p:spPr>
            <p:txBody>
              <a:bodyPr/>
              <a:lstStyle/>
              <a:p>
                <a:pPr>
                  <a:defRPr/>
                </a:pPr>
                <a:endParaRPr lang="zh-CN" altLang="en-US" sz="1799">
                  <a:solidFill>
                    <a:srgbClr val="000000"/>
                  </a:solidFill>
                </a:endParaRPr>
              </a:p>
            </p:txBody>
          </p:sp>
          <p:sp>
            <p:nvSpPr>
              <p:cNvPr id="92"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p:spPr>
            <p:txBody>
              <a:bodyPr/>
              <a:lstStyle/>
              <a:p>
                <a:pPr>
                  <a:defRPr/>
                </a:pPr>
                <a:endParaRPr lang="zh-CN" altLang="en-US" sz="1799">
                  <a:solidFill>
                    <a:srgbClr val="000000"/>
                  </a:solidFill>
                </a:endParaRPr>
              </a:p>
            </p:txBody>
          </p:sp>
          <p:sp>
            <p:nvSpPr>
              <p:cNvPr id="93" name="Freeform 398"/>
              <p:cNvSpPr>
                <a:spLocks/>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p:spPr>
            <p:txBody>
              <a:bodyPr/>
              <a:lstStyle/>
              <a:p>
                <a:pPr>
                  <a:defRPr/>
                </a:pPr>
                <a:endParaRPr lang="zh-CN" altLang="en-US" sz="1799">
                  <a:solidFill>
                    <a:srgbClr val="000000"/>
                  </a:solidFill>
                </a:endParaRPr>
              </a:p>
            </p:txBody>
          </p:sp>
          <p:sp>
            <p:nvSpPr>
              <p:cNvPr id="94" name="Freeform 399"/>
              <p:cNvSpPr>
                <a:spLocks/>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p:spPr>
            <p:txBody>
              <a:bodyPr/>
              <a:lstStyle/>
              <a:p>
                <a:pPr>
                  <a:defRPr/>
                </a:pPr>
                <a:endParaRPr lang="zh-CN" altLang="en-US" sz="1799">
                  <a:solidFill>
                    <a:srgbClr val="000000"/>
                  </a:solidFill>
                </a:endParaRPr>
              </a:p>
            </p:txBody>
          </p:sp>
          <p:sp>
            <p:nvSpPr>
              <p:cNvPr id="95"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p:spPr>
            <p:txBody>
              <a:bodyPr/>
              <a:lstStyle/>
              <a:p>
                <a:pPr>
                  <a:defRPr/>
                </a:pPr>
                <a:endParaRPr lang="zh-CN" altLang="en-US" sz="1799">
                  <a:solidFill>
                    <a:srgbClr val="000000"/>
                  </a:solidFill>
                </a:endParaRPr>
              </a:p>
            </p:txBody>
          </p:sp>
          <p:sp>
            <p:nvSpPr>
              <p:cNvPr id="96"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p:spPr>
            <p:txBody>
              <a:bodyPr/>
              <a:lstStyle/>
              <a:p>
                <a:pPr>
                  <a:defRPr/>
                </a:pPr>
                <a:endParaRPr lang="zh-CN" altLang="en-US" sz="1799">
                  <a:solidFill>
                    <a:srgbClr val="000000"/>
                  </a:solidFill>
                </a:endParaRPr>
              </a:p>
            </p:txBody>
          </p:sp>
          <p:sp>
            <p:nvSpPr>
              <p:cNvPr id="97"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p:spPr>
            <p:txBody>
              <a:bodyPr/>
              <a:lstStyle/>
              <a:p>
                <a:pPr>
                  <a:defRPr/>
                </a:pPr>
                <a:endParaRPr lang="zh-CN" altLang="en-US" sz="1799">
                  <a:solidFill>
                    <a:srgbClr val="000000"/>
                  </a:solidFill>
                </a:endParaRPr>
              </a:p>
            </p:txBody>
          </p:sp>
          <p:sp>
            <p:nvSpPr>
              <p:cNvPr id="98"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p:spPr>
            <p:txBody>
              <a:bodyPr/>
              <a:lstStyle/>
              <a:p>
                <a:pPr>
                  <a:defRPr/>
                </a:pPr>
                <a:endParaRPr lang="zh-CN" altLang="en-US" sz="1799">
                  <a:solidFill>
                    <a:srgbClr val="000000"/>
                  </a:solidFill>
                </a:endParaRPr>
              </a:p>
            </p:txBody>
          </p:sp>
          <p:sp>
            <p:nvSpPr>
              <p:cNvPr id="99"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p:spPr>
            <p:txBody>
              <a:bodyPr/>
              <a:lstStyle/>
              <a:p>
                <a:pPr>
                  <a:defRPr/>
                </a:pPr>
                <a:endParaRPr lang="zh-CN" altLang="en-US" sz="1799">
                  <a:solidFill>
                    <a:srgbClr val="000000"/>
                  </a:solidFill>
                </a:endParaRPr>
              </a:p>
            </p:txBody>
          </p:sp>
          <p:sp>
            <p:nvSpPr>
              <p:cNvPr id="100" name="Freeform 405"/>
              <p:cNvSpPr>
                <a:spLocks/>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p:spPr>
            <p:txBody>
              <a:bodyPr/>
              <a:lstStyle/>
              <a:p>
                <a:pPr>
                  <a:defRPr/>
                </a:pPr>
                <a:endParaRPr lang="zh-CN" altLang="en-US" sz="1799">
                  <a:solidFill>
                    <a:srgbClr val="000000"/>
                  </a:solidFill>
                </a:endParaRPr>
              </a:p>
            </p:txBody>
          </p:sp>
          <p:sp>
            <p:nvSpPr>
              <p:cNvPr id="101"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p:spPr>
            <p:txBody>
              <a:bodyPr/>
              <a:lstStyle/>
              <a:p>
                <a:pPr>
                  <a:defRPr/>
                </a:pPr>
                <a:endParaRPr lang="zh-CN" altLang="en-US" sz="1799">
                  <a:solidFill>
                    <a:srgbClr val="000000"/>
                  </a:solidFill>
                </a:endParaRPr>
              </a:p>
            </p:txBody>
          </p:sp>
          <p:sp>
            <p:nvSpPr>
              <p:cNvPr id="102"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p:spPr>
            <p:txBody>
              <a:bodyPr/>
              <a:lstStyle/>
              <a:p>
                <a:pPr>
                  <a:defRPr/>
                </a:pPr>
                <a:endParaRPr lang="zh-CN" altLang="en-US" sz="1799">
                  <a:solidFill>
                    <a:srgbClr val="000000"/>
                  </a:solidFill>
                </a:endParaRPr>
              </a:p>
            </p:txBody>
          </p:sp>
          <p:sp>
            <p:nvSpPr>
              <p:cNvPr id="103"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p:spPr>
            <p:txBody>
              <a:bodyPr/>
              <a:lstStyle/>
              <a:p>
                <a:pPr>
                  <a:defRPr/>
                </a:pPr>
                <a:endParaRPr lang="zh-CN" altLang="en-US" sz="1799">
                  <a:solidFill>
                    <a:srgbClr val="000000"/>
                  </a:solidFill>
                </a:endParaRPr>
              </a:p>
            </p:txBody>
          </p:sp>
          <p:sp>
            <p:nvSpPr>
              <p:cNvPr id="104"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p:spPr>
            <p:txBody>
              <a:bodyPr/>
              <a:lstStyle/>
              <a:p>
                <a:pPr>
                  <a:defRPr/>
                </a:pPr>
                <a:endParaRPr lang="zh-CN" altLang="en-US" sz="1799">
                  <a:solidFill>
                    <a:srgbClr val="000000"/>
                  </a:solidFill>
                </a:endParaRPr>
              </a:p>
            </p:txBody>
          </p:sp>
          <p:sp>
            <p:nvSpPr>
              <p:cNvPr id="105" name="Freeform 410"/>
              <p:cNvSpPr>
                <a:spLocks/>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p:spPr>
            <p:txBody>
              <a:bodyPr/>
              <a:lstStyle/>
              <a:p>
                <a:pPr>
                  <a:defRPr/>
                </a:pPr>
                <a:endParaRPr lang="zh-CN" altLang="en-US" sz="1799">
                  <a:solidFill>
                    <a:srgbClr val="000000"/>
                  </a:solidFill>
                </a:endParaRPr>
              </a:p>
            </p:txBody>
          </p:sp>
          <p:sp>
            <p:nvSpPr>
              <p:cNvPr id="106"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p:spPr>
            <p:txBody>
              <a:bodyPr/>
              <a:lstStyle/>
              <a:p>
                <a:pPr>
                  <a:defRPr/>
                </a:pPr>
                <a:endParaRPr lang="zh-CN" altLang="en-US" sz="1799">
                  <a:solidFill>
                    <a:srgbClr val="000000"/>
                  </a:solidFill>
                </a:endParaRPr>
              </a:p>
            </p:txBody>
          </p:sp>
          <p:sp>
            <p:nvSpPr>
              <p:cNvPr id="107"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p:spPr>
            <p:txBody>
              <a:bodyPr/>
              <a:lstStyle/>
              <a:p>
                <a:pPr>
                  <a:defRPr/>
                </a:pPr>
                <a:endParaRPr lang="zh-CN" altLang="en-US" sz="1799">
                  <a:solidFill>
                    <a:srgbClr val="000000"/>
                  </a:solidFill>
                </a:endParaRPr>
              </a:p>
            </p:txBody>
          </p:sp>
          <p:sp>
            <p:nvSpPr>
              <p:cNvPr id="108"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p:spPr>
            <p:txBody>
              <a:bodyPr/>
              <a:lstStyle/>
              <a:p>
                <a:pPr>
                  <a:defRPr/>
                </a:pPr>
                <a:endParaRPr lang="zh-CN" altLang="en-US" sz="1799">
                  <a:solidFill>
                    <a:srgbClr val="000000"/>
                  </a:solidFill>
                </a:endParaRPr>
              </a:p>
            </p:txBody>
          </p:sp>
          <p:sp>
            <p:nvSpPr>
              <p:cNvPr id="109"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p:spPr>
            <p:txBody>
              <a:bodyPr/>
              <a:lstStyle/>
              <a:p>
                <a:pPr>
                  <a:defRPr/>
                </a:pPr>
                <a:endParaRPr lang="zh-CN" altLang="en-US" sz="1799">
                  <a:solidFill>
                    <a:srgbClr val="000000"/>
                  </a:solidFill>
                </a:endParaRPr>
              </a:p>
            </p:txBody>
          </p:sp>
          <p:sp>
            <p:nvSpPr>
              <p:cNvPr id="110"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p:spPr>
            <p:txBody>
              <a:bodyPr/>
              <a:lstStyle/>
              <a:p>
                <a:pPr>
                  <a:defRPr/>
                </a:pPr>
                <a:endParaRPr lang="zh-CN" altLang="en-US" sz="1799">
                  <a:solidFill>
                    <a:srgbClr val="000000"/>
                  </a:solidFill>
                </a:endParaRPr>
              </a:p>
            </p:txBody>
          </p:sp>
          <p:sp>
            <p:nvSpPr>
              <p:cNvPr id="111"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p:spPr>
            <p:txBody>
              <a:bodyPr/>
              <a:lstStyle/>
              <a:p>
                <a:pPr>
                  <a:defRPr/>
                </a:pPr>
                <a:endParaRPr lang="zh-CN" altLang="en-US" sz="1799">
                  <a:solidFill>
                    <a:srgbClr val="000000"/>
                  </a:solidFill>
                </a:endParaRPr>
              </a:p>
            </p:txBody>
          </p:sp>
          <p:sp>
            <p:nvSpPr>
              <p:cNvPr id="112"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p:spPr>
            <p:txBody>
              <a:bodyPr/>
              <a:lstStyle/>
              <a:p>
                <a:pPr>
                  <a:defRPr/>
                </a:pPr>
                <a:endParaRPr lang="zh-CN" altLang="en-US" sz="1799">
                  <a:solidFill>
                    <a:srgbClr val="000000"/>
                  </a:solidFill>
                </a:endParaRPr>
              </a:p>
            </p:txBody>
          </p:sp>
          <p:sp>
            <p:nvSpPr>
              <p:cNvPr id="113"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p:spPr>
            <p:txBody>
              <a:bodyPr/>
              <a:lstStyle/>
              <a:p>
                <a:pPr>
                  <a:defRPr/>
                </a:pPr>
                <a:endParaRPr lang="zh-CN" altLang="en-US" sz="1799">
                  <a:solidFill>
                    <a:srgbClr val="000000"/>
                  </a:solidFill>
                </a:endParaRPr>
              </a:p>
            </p:txBody>
          </p:sp>
          <p:sp>
            <p:nvSpPr>
              <p:cNvPr id="114"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p:spPr>
            <p:txBody>
              <a:bodyPr/>
              <a:lstStyle/>
              <a:p>
                <a:pPr>
                  <a:defRPr/>
                </a:pPr>
                <a:endParaRPr lang="zh-CN" altLang="en-US" sz="1799">
                  <a:solidFill>
                    <a:srgbClr val="000000"/>
                  </a:solidFill>
                </a:endParaRPr>
              </a:p>
            </p:txBody>
          </p:sp>
          <p:sp>
            <p:nvSpPr>
              <p:cNvPr id="115" name="Freeform 420"/>
              <p:cNvSpPr>
                <a:spLocks/>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6" name="Freeform 421"/>
              <p:cNvSpPr>
                <a:spLocks/>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7"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p:spPr>
            <p:txBody>
              <a:bodyPr/>
              <a:lstStyle/>
              <a:p>
                <a:pPr>
                  <a:defRPr/>
                </a:pPr>
                <a:endParaRPr lang="zh-CN" altLang="en-US" sz="1799">
                  <a:solidFill>
                    <a:srgbClr val="000000"/>
                  </a:solidFill>
                </a:endParaRPr>
              </a:p>
            </p:txBody>
          </p:sp>
          <p:sp>
            <p:nvSpPr>
              <p:cNvPr id="118" name="Freeform 423"/>
              <p:cNvSpPr>
                <a:spLocks/>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p:spPr>
            <p:txBody>
              <a:bodyPr/>
              <a:lstStyle/>
              <a:p>
                <a:pPr>
                  <a:defRPr/>
                </a:pPr>
                <a:endParaRPr lang="zh-CN" altLang="en-US" sz="1799">
                  <a:solidFill>
                    <a:srgbClr val="000000"/>
                  </a:solidFill>
                </a:endParaRPr>
              </a:p>
            </p:txBody>
          </p:sp>
          <p:sp>
            <p:nvSpPr>
              <p:cNvPr id="119" name="Freeform 424"/>
              <p:cNvSpPr>
                <a:spLocks/>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p:spPr>
            <p:txBody>
              <a:bodyPr/>
              <a:lstStyle/>
              <a:p>
                <a:pPr>
                  <a:defRPr/>
                </a:pPr>
                <a:endParaRPr lang="zh-CN" altLang="en-US" sz="1799">
                  <a:solidFill>
                    <a:srgbClr val="000000"/>
                  </a:solidFill>
                </a:endParaRPr>
              </a:p>
            </p:txBody>
          </p:sp>
          <p:sp>
            <p:nvSpPr>
              <p:cNvPr id="120" name="Freeform 425"/>
              <p:cNvSpPr>
                <a:spLocks/>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p:spPr>
            <p:txBody>
              <a:bodyPr/>
              <a:lstStyle/>
              <a:p>
                <a:pPr>
                  <a:defRPr/>
                </a:pPr>
                <a:endParaRPr lang="zh-CN" altLang="en-US" sz="1799">
                  <a:solidFill>
                    <a:srgbClr val="000000"/>
                  </a:solidFill>
                </a:endParaRPr>
              </a:p>
            </p:txBody>
          </p:sp>
          <p:sp>
            <p:nvSpPr>
              <p:cNvPr id="121" name="Freeform 426"/>
              <p:cNvSpPr>
                <a:spLocks/>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p:spPr>
            <p:txBody>
              <a:bodyPr/>
              <a:lstStyle/>
              <a:p>
                <a:pPr>
                  <a:defRPr/>
                </a:pPr>
                <a:endParaRPr lang="zh-CN" altLang="en-US" sz="1799">
                  <a:solidFill>
                    <a:srgbClr val="000000"/>
                  </a:solidFill>
                </a:endParaRPr>
              </a:p>
            </p:txBody>
          </p:sp>
          <p:sp>
            <p:nvSpPr>
              <p:cNvPr id="122" name="Freeform 427"/>
              <p:cNvSpPr>
                <a:spLocks/>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p:spPr>
            <p:txBody>
              <a:bodyPr/>
              <a:lstStyle/>
              <a:p>
                <a:pPr>
                  <a:defRPr/>
                </a:pPr>
                <a:endParaRPr lang="zh-CN" altLang="en-US" sz="1799">
                  <a:solidFill>
                    <a:srgbClr val="000000"/>
                  </a:solidFill>
                </a:endParaRPr>
              </a:p>
            </p:txBody>
          </p:sp>
          <p:sp>
            <p:nvSpPr>
              <p:cNvPr id="123" name="Freeform 428"/>
              <p:cNvSpPr>
                <a:spLocks/>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124" name="Freeform 429"/>
              <p:cNvSpPr>
                <a:spLocks/>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p:spPr>
            <p:txBody>
              <a:bodyPr/>
              <a:lstStyle/>
              <a:p>
                <a:pPr>
                  <a:defRPr/>
                </a:pPr>
                <a:endParaRPr lang="zh-CN" altLang="en-US" sz="1799">
                  <a:solidFill>
                    <a:srgbClr val="000000"/>
                  </a:solidFill>
                </a:endParaRPr>
              </a:p>
            </p:txBody>
          </p:sp>
          <p:sp>
            <p:nvSpPr>
              <p:cNvPr id="125"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p:spPr>
            <p:txBody>
              <a:bodyPr/>
              <a:lstStyle/>
              <a:p>
                <a:pPr>
                  <a:defRPr/>
                </a:pPr>
                <a:endParaRPr lang="zh-CN" altLang="en-US" sz="1799">
                  <a:solidFill>
                    <a:srgbClr val="000000"/>
                  </a:solidFill>
                </a:endParaRPr>
              </a:p>
            </p:txBody>
          </p:sp>
          <p:sp>
            <p:nvSpPr>
              <p:cNvPr id="126"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p:spPr>
            <p:txBody>
              <a:bodyPr/>
              <a:lstStyle/>
              <a:p>
                <a:pPr>
                  <a:defRPr/>
                </a:pPr>
                <a:endParaRPr lang="zh-CN" altLang="en-US" sz="1799">
                  <a:solidFill>
                    <a:srgbClr val="000000"/>
                  </a:solidFill>
                </a:endParaRPr>
              </a:p>
            </p:txBody>
          </p:sp>
          <p:sp>
            <p:nvSpPr>
              <p:cNvPr id="127"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p:spPr>
            <p:txBody>
              <a:bodyPr/>
              <a:lstStyle/>
              <a:p>
                <a:pPr>
                  <a:defRPr/>
                </a:pPr>
                <a:endParaRPr lang="zh-CN" altLang="en-US" sz="1799">
                  <a:solidFill>
                    <a:srgbClr val="000000"/>
                  </a:solidFill>
                </a:endParaRPr>
              </a:p>
            </p:txBody>
          </p:sp>
          <p:sp>
            <p:nvSpPr>
              <p:cNvPr id="128"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p:spPr>
            <p:txBody>
              <a:bodyPr/>
              <a:lstStyle/>
              <a:p>
                <a:pPr>
                  <a:defRPr/>
                </a:pPr>
                <a:endParaRPr lang="zh-CN" altLang="en-US" sz="1799">
                  <a:solidFill>
                    <a:srgbClr val="000000"/>
                  </a:solidFill>
                </a:endParaRPr>
              </a:p>
            </p:txBody>
          </p:sp>
          <p:sp>
            <p:nvSpPr>
              <p:cNvPr id="129" name="Freeform 434"/>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0" name="Freeform 435"/>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1"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p:spPr>
            <p:txBody>
              <a:bodyPr/>
              <a:lstStyle/>
              <a:p>
                <a:pPr>
                  <a:defRPr/>
                </a:pPr>
                <a:endParaRPr lang="zh-CN" altLang="en-US" sz="1799">
                  <a:solidFill>
                    <a:srgbClr val="000000"/>
                  </a:solidFill>
                </a:endParaRPr>
              </a:p>
            </p:txBody>
          </p:sp>
          <p:sp>
            <p:nvSpPr>
              <p:cNvPr id="132" name="Freeform 437"/>
              <p:cNvSpPr>
                <a:spLocks/>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p:spPr>
            <p:txBody>
              <a:bodyPr/>
              <a:lstStyle/>
              <a:p>
                <a:pPr>
                  <a:defRPr/>
                </a:pPr>
                <a:endParaRPr lang="zh-CN" altLang="en-US" sz="1799">
                  <a:solidFill>
                    <a:srgbClr val="000000"/>
                  </a:solidFill>
                </a:endParaRPr>
              </a:p>
            </p:txBody>
          </p:sp>
          <p:sp>
            <p:nvSpPr>
              <p:cNvPr id="133" name="Freeform 438"/>
              <p:cNvSpPr>
                <a:spLocks/>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p:spPr>
            <p:txBody>
              <a:bodyPr/>
              <a:lstStyle/>
              <a:p>
                <a:pPr>
                  <a:defRPr/>
                </a:pPr>
                <a:endParaRPr lang="zh-CN" altLang="en-US" sz="1799">
                  <a:solidFill>
                    <a:srgbClr val="000000"/>
                  </a:solidFill>
                </a:endParaRPr>
              </a:p>
            </p:txBody>
          </p:sp>
          <p:sp>
            <p:nvSpPr>
              <p:cNvPr id="134" name="Freeform 439"/>
              <p:cNvSpPr>
                <a:spLocks/>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p:spPr>
            <p:txBody>
              <a:bodyPr/>
              <a:lstStyle/>
              <a:p>
                <a:pPr>
                  <a:defRPr/>
                </a:pPr>
                <a:endParaRPr lang="zh-CN" altLang="en-US" sz="1799">
                  <a:solidFill>
                    <a:srgbClr val="000000"/>
                  </a:solidFill>
                </a:endParaRPr>
              </a:p>
            </p:txBody>
          </p:sp>
          <p:sp>
            <p:nvSpPr>
              <p:cNvPr id="135"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p:spPr>
            <p:txBody>
              <a:bodyPr/>
              <a:lstStyle/>
              <a:p>
                <a:pPr>
                  <a:defRPr/>
                </a:pPr>
                <a:endParaRPr lang="zh-CN" altLang="en-US" sz="1799">
                  <a:solidFill>
                    <a:srgbClr val="000000"/>
                  </a:solidFill>
                </a:endParaRPr>
              </a:p>
            </p:txBody>
          </p:sp>
          <p:sp>
            <p:nvSpPr>
              <p:cNvPr id="136" name="Freeform 441"/>
              <p:cNvSpPr>
                <a:spLocks/>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p:spPr>
            <p:txBody>
              <a:bodyPr/>
              <a:lstStyle/>
              <a:p>
                <a:pPr>
                  <a:defRPr/>
                </a:pPr>
                <a:endParaRPr lang="zh-CN" altLang="en-US" sz="1799">
                  <a:solidFill>
                    <a:srgbClr val="000000"/>
                  </a:solidFill>
                </a:endParaRPr>
              </a:p>
            </p:txBody>
          </p:sp>
          <p:sp>
            <p:nvSpPr>
              <p:cNvPr id="137"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p:spPr>
            <p:txBody>
              <a:bodyPr/>
              <a:lstStyle/>
              <a:p>
                <a:pPr>
                  <a:defRPr/>
                </a:pPr>
                <a:endParaRPr lang="zh-CN" altLang="en-US" sz="1799">
                  <a:solidFill>
                    <a:srgbClr val="000000"/>
                  </a:solidFill>
                </a:endParaRPr>
              </a:p>
            </p:txBody>
          </p:sp>
          <p:sp>
            <p:nvSpPr>
              <p:cNvPr id="138" name="Freeform 443"/>
              <p:cNvSpPr>
                <a:spLocks/>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p:spPr>
            <p:txBody>
              <a:bodyPr/>
              <a:lstStyle/>
              <a:p>
                <a:pPr>
                  <a:defRPr/>
                </a:pPr>
                <a:endParaRPr lang="zh-CN" altLang="en-US" sz="1799">
                  <a:solidFill>
                    <a:srgbClr val="000000"/>
                  </a:solidFill>
                </a:endParaRPr>
              </a:p>
            </p:txBody>
          </p:sp>
          <p:sp>
            <p:nvSpPr>
              <p:cNvPr id="139"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p:spPr>
            <p:txBody>
              <a:bodyPr/>
              <a:lstStyle/>
              <a:p>
                <a:pPr>
                  <a:defRPr/>
                </a:pPr>
                <a:endParaRPr lang="zh-CN" altLang="en-US" sz="1799">
                  <a:solidFill>
                    <a:srgbClr val="000000"/>
                  </a:solidFill>
                </a:endParaRPr>
              </a:p>
            </p:txBody>
          </p:sp>
          <p:sp>
            <p:nvSpPr>
              <p:cNvPr id="140"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p:spPr>
            <p:txBody>
              <a:bodyPr/>
              <a:lstStyle/>
              <a:p>
                <a:pPr>
                  <a:defRPr/>
                </a:pPr>
                <a:endParaRPr lang="zh-CN" altLang="en-US" sz="1799">
                  <a:solidFill>
                    <a:srgbClr val="000000"/>
                  </a:solidFill>
                </a:endParaRPr>
              </a:p>
            </p:txBody>
          </p:sp>
          <p:sp>
            <p:nvSpPr>
              <p:cNvPr id="141"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p:spPr>
            <p:txBody>
              <a:bodyPr/>
              <a:lstStyle/>
              <a:p>
                <a:pPr>
                  <a:defRPr/>
                </a:pPr>
                <a:endParaRPr lang="zh-CN" altLang="en-US" sz="1799">
                  <a:solidFill>
                    <a:srgbClr val="000000"/>
                  </a:solidFill>
                </a:endParaRPr>
              </a:p>
            </p:txBody>
          </p:sp>
          <p:sp>
            <p:nvSpPr>
              <p:cNvPr id="142"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p:spPr>
            <p:txBody>
              <a:bodyPr/>
              <a:lstStyle/>
              <a:p>
                <a:pPr>
                  <a:defRPr/>
                </a:pPr>
                <a:endParaRPr lang="zh-CN" altLang="en-US" sz="1799">
                  <a:solidFill>
                    <a:srgbClr val="000000"/>
                  </a:solidFill>
                </a:endParaRPr>
              </a:p>
            </p:txBody>
          </p:sp>
          <p:sp>
            <p:nvSpPr>
              <p:cNvPr id="143"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p:spPr>
            <p:txBody>
              <a:bodyPr/>
              <a:lstStyle/>
              <a:p>
                <a:pPr>
                  <a:defRPr/>
                </a:pPr>
                <a:endParaRPr lang="zh-CN" altLang="en-US" sz="1799">
                  <a:solidFill>
                    <a:srgbClr val="000000"/>
                  </a:solidFill>
                </a:endParaRPr>
              </a:p>
            </p:txBody>
          </p:sp>
          <p:sp>
            <p:nvSpPr>
              <p:cNvPr id="144"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p:spPr>
            <p:txBody>
              <a:bodyPr/>
              <a:lstStyle/>
              <a:p>
                <a:pPr>
                  <a:defRPr/>
                </a:pPr>
                <a:endParaRPr lang="zh-CN" altLang="en-US" sz="1799">
                  <a:solidFill>
                    <a:srgbClr val="000000"/>
                  </a:solidFill>
                </a:endParaRPr>
              </a:p>
            </p:txBody>
          </p:sp>
          <p:sp>
            <p:nvSpPr>
              <p:cNvPr id="145"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p:spPr>
            <p:txBody>
              <a:bodyPr/>
              <a:lstStyle/>
              <a:p>
                <a:pPr>
                  <a:defRPr/>
                </a:pPr>
                <a:endParaRPr lang="zh-CN" altLang="en-US" sz="1799">
                  <a:solidFill>
                    <a:srgbClr val="000000"/>
                  </a:solidFill>
                </a:endParaRPr>
              </a:p>
            </p:txBody>
          </p:sp>
          <p:sp>
            <p:nvSpPr>
              <p:cNvPr id="146"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p:spPr>
            <p:txBody>
              <a:bodyPr/>
              <a:lstStyle/>
              <a:p>
                <a:pPr>
                  <a:defRPr/>
                </a:pPr>
                <a:endParaRPr lang="zh-CN" altLang="en-US" sz="1799">
                  <a:solidFill>
                    <a:srgbClr val="000000"/>
                  </a:solidFill>
                </a:endParaRPr>
              </a:p>
            </p:txBody>
          </p:sp>
          <p:sp>
            <p:nvSpPr>
              <p:cNvPr id="147"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p:spPr>
            <p:txBody>
              <a:bodyPr/>
              <a:lstStyle/>
              <a:p>
                <a:pPr>
                  <a:defRPr/>
                </a:pPr>
                <a:endParaRPr lang="zh-CN" altLang="en-US" sz="1799">
                  <a:solidFill>
                    <a:srgbClr val="000000"/>
                  </a:solidFill>
                </a:endParaRPr>
              </a:p>
            </p:txBody>
          </p:sp>
          <p:sp>
            <p:nvSpPr>
              <p:cNvPr id="148"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p:spPr>
            <p:txBody>
              <a:bodyPr/>
              <a:lstStyle/>
              <a:p>
                <a:pPr>
                  <a:defRPr/>
                </a:pPr>
                <a:endParaRPr lang="zh-CN" altLang="en-US" sz="1799">
                  <a:solidFill>
                    <a:srgbClr val="000000"/>
                  </a:solidFill>
                </a:endParaRPr>
              </a:p>
            </p:txBody>
          </p:sp>
          <p:sp>
            <p:nvSpPr>
              <p:cNvPr id="149" name="Freeform 454"/>
              <p:cNvSpPr>
                <a:spLocks/>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p:spPr>
            <p:txBody>
              <a:bodyPr/>
              <a:lstStyle/>
              <a:p>
                <a:pPr>
                  <a:defRPr/>
                </a:pPr>
                <a:endParaRPr lang="zh-CN" altLang="en-US" sz="1799">
                  <a:solidFill>
                    <a:srgbClr val="000000"/>
                  </a:solidFill>
                </a:endParaRPr>
              </a:p>
            </p:txBody>
          </p:sp>
          <p:sp>
            <p:nvSpPr>
              <p:cNvPr id="150"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p:spPr>
            <p:txBody>
              <a:bodyPr/>
              <a:lstStyle/>
              <a:p>
                <a:pPr>
                  <a:defRPr/>
                </a:pPr>
                <a:endParaRPr lang="zh-CN" altLang="en-US" sz="1799">
                  <a:solidFill>
                    <a:srgbClr val="000000"/>
                  </a:solidFill>
                </a:endParaRPr>
              </a:p>
            </p:txBody>
          </p:sp>
          <p:sp>
            <p:nvSpPr>
              <p:cNvPr id="151" name="Freeform 456"/>
              <p:cNvSpPr>
                <a:spLocks/>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p:spPr>
            <p:txBody>
              <a:bodyPr/>
              <a:lstStyle/>
              <a:p>
                <a:pPr>
                  <a:defRPr/>
                </a:pPr>
                <a:endParaRPr lang="zh-CN" altLang="en-US" sz="1799">
                  <a:solidFill>
                    <a:srgbClr val="000000"/>
                  </a:solidFill>
                </a:endParaRPr>
              </a:p>
            </p:txBody>
          </p:sp>
          <p:sp>
            <p:nvSpPr>
              <p:cNvPr id="152" name="Freeform 457"/>
              <p:cNvSpPr>
                <a:spLocks/>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p:spPr>
            <p:txBody>
              <a:bodyPr/>
              <a:lstStyle/>
              <a:p>
                <a:pPr>
                  <a:defRPr/>
                </a:pPr>
                <a:endParaRPr lang="zh-CN" altLang="en-US" sz="1799">
                  <a:solidFill>
                    <a:srgbClr val="000000"/>
                  </a:solidFill>
                </a:endParaRPr>
              </a:p>
            </p:txBody>
          </p:sp>
          <p:sp>
            <p:nvSpPr>
              <p:cNvPr id="153"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p:spPr>
            <p:txBody>
              <a:bodyPr/>
              <a:lstStyle/>
              <a:p>
                <a:pPr>
                  <a:defRPr/>
                </a:pPr>
                <a:endParaRPr lang="zh-CN" altLang="en-US" sz="1799">
                  <a:solidFill>
                    <a:srgbClr val="000000"/>
                  </a:solidFill>
                </a:endParaRPr>
              </a:p>
            </p:txBody>
          </p:sp>
          <p:sp>
            <p:nvSpPr>
              <p:cNvPr id="154"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p:spPr>
            <p:txBody>
              <a:bodyPr/>
              <a:lstStyle/>
              <a:p>
                <a:pPr>
                  <a:defRPr/>
                </a:pPr>
                <a:endParaRPr lang="zh-CN" altLang="en-US" sz="1799">
                  <a:solidFill>
                    <a:srgbClr val="000000"/>
                  </a:solidFill>
                </a:endParaRPr>
              </a:p>
            </p:txBody>
          </p:sp>
          <p:sp>
            <p:nvSpPr>
              <p:cNvPr id="155"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p:spPr>
            <p:txBody>
              <a:bodyPr/>
              <a:lstStyle/>
              <a:p>
                <a:pPr>
                  <a:defRPr/>
                </a:pPr>
                <a:endParaRPr lang="zh-CN" altLang="en-US" sz="1799">
                  <a:solidFill>
                    <a:srgbClr val="000000"/>
                  </a:solidFill>
                </a:endParaRPr>
              </a:p>
            </p:txBody>
          </p:sp>
          <p:sp>
            <p:nvSpPr>
              <p:cNvPr id="156"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p:spPr>
            <p:txBody>
              <a:bodyPr/>
              <a:lstStyle/>
              <a:p>
                <a:pPr>
                  <a:defRPr/>
                </a:pPr>
                <a:endParaRPr lang="zh-CN" altLang="en-US" sz="1799">
                  <a:solidFill>
                    <a:srgbClr val="000000"/>
                  </a:solidFill>
                </a:endParaRPr>
              </a:p>
            </p:txBody>
          </p:sp>
          <p:sp>
            <p:nvSpPr>
              <p:cNvPr id="157"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p:spPr>
            <p:txBody>
              <a:bodyPr/>
              <a:lstStyle/>
              <a:p>
                <a:pPr>
                  <a:defRPr/>
                </a:pPr>
                <a:endParaRPr lang="zh-CN" altLang="en-US" sz="1799">
                  <a:solidFill>
                    <a:srgbClr val="000000"/>
                  </a:solidFill>
                </a:endParaRPr>
              </a:p>
            </p:txBody>
          </p:sp>
          <p:sp>
            <p:nvSpPr>
              <p:cNvPr id="158"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p:spPr>
            <p:txBody>
              <a:bodyPr/>
              <a:lstStyle/>
              <a:p>
                <a:pPr>
                  <a:defRPr/>
                </a:pPr>
                <a:endParaRPr lang="zh-CN" altLang="en-US" sz="1799">
                  <a:solidFill>
                    <a:srgbClr val="000000"/>
                  </a:solidFill>
                </a:endParaRPr>
              </a:p>
            </p:txBody>
          </p:sp>
          <p:sp>
            <p:nvSpPr>
              <p:cNvPr id="159"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p:spPr>
            <p:txBody>
              <a:bodyPr/>
              <a:lstStyle/>
              <a:p>
                <a:pPr>
                  <a:defRPr/>
                </a:pPr>
                <a:endParaRPr lang="zh-CN" altLang="en-US" sz="1799">
                  <a:solidFill>
                    <a:srgbClr val="000000"/>
                  </a:solidFill>
                </a:endParaRPr>
              </a:p>
            </p:txBody>
          </p:sp>
          <p:sp>
            <p:nvSpPr>
              <p:cNvPr id="160" name="Freeform 465"/>
              <p:cNvSpPr>
                <a:spLocks/>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p:spPr>
            <p:txBody>
              <a:bodyPr/>
              <a:lstStyle/>
              <a:p>
                <a:pPr>
                  <a:defRPr/>
                </a:pPr>
                <a:endParaRPr lang="zh-CN" altLang="en-US" sz="1799">
                  <a:solidFill>
                    <a:srgbClr val="000000"/>
                  </a:solidFill>
                </a:endParaRPr>
              </a:p>
            </p:txBody>
          </p:sp>
          <p:sp>
            <p:nvSpPr>
              <p:cNvPr id="161"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p:spPr>
            <p:txBody>
              <a:bodyPr/>
              <a:lstStyle/>
              <a:p>
                <a:pPr>
                  <a:defRPr/>
                </a:pPr>
                <a:endParaRPr lang="zh-CN" altLang="en-US" sz="1799">
                  <a:solidFill>
                    <a:srgbClr val="000000"/>
                  </a:solidFill>
                </a:endParaRPr>
              </a:p>
            </p:txBody>
          </p:sp>
          <p:sp>
            <p:nvSpPr>
              <p:cNvPr id="162"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p:spPr>
            <p:txBody>
              <a:bodyPr/>
              <a:lstStyle/>
              <a:p>
                <a:pPr>
                  <a:defRPr/>
                </a:pPr>
                <a:endParaRPr lang="zh-CN" altLang="en-US" sz="1799">
                  <a:solidFill>
                    <a:srgbClr val="000000"/>
                  </a:solidFill>
                </a:endParaRPr>
              </a:p>
            </p:txBody>
          </p:sp>
          <p:sp>
            <p:nvSpPr>
              <p:cNvPr id="163"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p:spPr>
            <p:txBody>
              <a:bodyPr/>
              <a:lstStyle/>
              <a:p>
                <a:pPr>
                  <a:defRPr/>
                </a:pPr>
                <a:endParaRPr lang="zh-CN" altLang="en-US" sz="1799">
                  <a:solidFill>
                    <a:srgbClr val="000000"/>
                  </a:solidFill>
                </a:endParaRPr>
              </a:p>
            </p:txBody>
          </p:sp>
          <p:sp>
            <p:nvSpPr>
              <p:cNvPr id="164"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p:spPr>
            <p:txBody>
              <a:bodyPr/>
              <a:lstStyle/>
              <a:p>
                <a:pPr>
                  <a:defRPr/>
                </a:pPr>
                <a:endParaRPr lang="zh-CN" altLang="en-US" sz="1799">
                  <a:solidFill>
                    <a:srgbClr val="000000"/>
                  </a:solidFill>
                </a:endParaRPr>
              </a:p>
            </p:txBody>
          </p:sp>
          <p:sp>
            <p:nvSpPr>
              <p:cNvPr id="165" name="Freeform 470"/>
              <p:cNvSpPr>
                <a:spLocks/>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p:spPr>
            <p:txBody>
              <a:bodyPr/>
              <a:lstStyle/>
              <a:p>
                <a:pPr>
                  <a:defRPr/>
                </a:pPr>
                <a:endParaRPr lang="zh-CN" altLang="en-US" sz="1799">
                  <a:solidFill>
                    <a:srgbClr val="000000"/>
                  </a:solidFill>
                </a:endParaRPr>
              </a:p>
            </p:txBody>
          </p:sp>
          <p:sp>
            <p:nvSpPr>
              <p:cNvPr id="166" name="Freeform 471"/>
              <p:cNvSpPr>
                <a:spLocks/>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p:spPr>
            <p:txBody>
              <a:bodyPr/>
              <a:lstStyle/>
              <a:p>
                <a:pPr>
                  <a:defRPr/>
                </a:pPr>
                <a:endParaRPr lang="zh-CN" altLang="en-US" sz="1799">
                  <a:solidFill>
                    <a:srgbClr val="000000"/>
                  </a:solidFill>
                </a:endParaRPr>
              </a:p>
            </p:txBody>
          </p:sp>
          <p:sp>
            <p:nvSpPr>
              <p:cNvPr id="167"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p:spPr>
            <p:txBody>
              <a:bodyPr/>
              <a:lstStyle/>
              <a:p>
                <a:pPr>
                  <a:defRPr/>
                </a:pPr>
                <a:endParaRPr lang="zh-CN" altLang="en-US" sz="1799">
                  <a:solidFill>
                    <a:srgbClr val="000000"/>
                  </a:solidFill>
                </a:endParaRPr>
              </a:p>
            </p:txBody>
          </p:sp>
          <p:sp>
            <p:nvSpPr>
              <p:cNvPr id="168" name="Freeform 473"/>
              <p:cNvSpPr>
                <a:spLocks/>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p:spPr>
            <p:txBody>
              <a:bodyPr/>
              <a:lstStyle/>
              <a:p>
                <a:pPr>
                  <a:defRPr/>
                </a:pPr>
                <a:endParaRPr lang="zh-CN" altLang="en-US" sz="1799">
                  <a:solidFill>
                    <a:srgbClr val="000000"/>
                  </a:solidFill>
                </a:endParaRPr>
              </a:p>
            </p:txBody>
          </p:sp>
          <p:sp>
            <p:nvSpPr>
              <p:cNvPr id="169"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p:spPr>
            <p:txBody>
              <a:bodyPr/>
              <a:lstStyle/>
              <a:p>
                <a:pPr>
                  <a:defRPr/>
                </a:pPr>
                <a:endParaRPr lang="zh-CN" altLang="en-US" sz="1799">
                  <a:solidFill>
                    <a:srgbClr val="000000"/>
                  </a:solidFill>
                </a:endParaRPr>
              </a:p>
            </p:txBody>
          </p:sp>
          <p:sp>
            <p:nvSpPr>
              <p:cNvPr id="170" name="Freeform 475"/>
              <p:cNvSpPr>
                <a:spLocks/>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p:spPr>
            <p:txBody>
              <a:bodyPr/>
              <a:lstStyle/>
              <a:p>
                <a:pPr>
                  <a:defRPr/>
                </a:pPr>
                <a:endParaRPr lang="zh-CN" altLang="en-US" sz="1799">
                  <a:solidFill>
                    <a:srgbClr val="000000"/>
                  </a:solidFill>
                </a:endParaRPr>
              </a:p>
            </p:txBody>
          </p:sp>
          <p:sp>
            <p:nvSpPr>
              <p:cNvPr id="171"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p:spPr>
            <p:txBody>
              <a:bodyPr/>
              <a:lstStyle/>
              <a:p>
                <a:pPr>
                  <a:defRPr/>
                </a:pPr>
                <a:endParaRPr lang="zh-CN" altLang="en-US" sz="1799">
                  <a:solidFill>
                    <a:srgbClr val="000000"/>
                  </a:solidFill>
                </a:endParaRPr>
              </a:p>
            </p:txBody>
          </p:sp>
          <p:sp>
            <p:nvSpPr>
              <p:cNvPr id="172"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p:spPr>
            <p:txBody>
              <a:bodyPr/>
              <a:lstStyle/>
              <a:p>
                <a:pPr>
                  <a:defRPr/>
                </a:pPr>
                <a:endParaRPr lang="zh-CN" altLang="en-US" sz="1799">
                  <a:solidFill>
                    <a:srgbClr val="000000"/>
                  </a:solidFill>
                </a:endParaRPr>
              </a:p>
            </p:txBody>
          </p:sp>
          <p:sp>
            <p:nvSpPr>
              <p:cNvPr id="173"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p:spPr>
            <p:txBody>
              <a:bodyPr/>
              <a:lstStyle/>
              <a:p>
                <a:pPr>
                  <a:defRPr/>
                </a:pPr>
                <a:endParaRPr lang="zh-CN" altLang="en-US" sz="1799">
                  <a:solidFill>
                    <a:srgbClr val="000000"/>
                  </a:solidFill>
                </a:endParaRPr>
              </a:p>
            </p:txBody>
          </p:sp>
          <p:sp>
            <p:nvSpPr>
              <p:cNvPr id="174" name="Freeform 479"/>
              <p:cNvSpPr>
                <a:spLocks/>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p:spPr>
            <p:txBody>
              <a:bodyPr/>
              <a:lstStyle/>
              <a:p>
                <a:pPr>
                  <a:defRPr/>
                </a:pPr>
                <a:endParaRPr lang="zh-CN" altLang="en-US" sz="1799">
                  <a:solidFill>
                    <a:srgbClr val="000000"/>
                  </a:solidFill>
                </a:endParaRPr>
              </a:p>
            </p:txBody>
          </p:sp>
          <p:sp>
            <p:nvSpPr>
              <p:cNvPr id="175" name="Freeform 480"/>
              <p:cNvSpPr>
                <a:spLocks/>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p:spPr>
            <p:txBody>
              <a:bodyPr/>
              <a:lstStyle/>
              <a:p>
                <a:pPr>
                  <a:defRPr/>
                </a:pPr>
                <a:endParaRPr lang="zh-CN" altLang="en-US" sz="1799">
                  <a:solidFill>
                    <a:srgbClr val="000000"/>
                  </a:solidFill>
                </a:endParaRPr>
              </a:p>
            </p:txBody>
          </p:sp>
          <p:sp>
            <p:nvSpPr>
              <p:cNvPr id="176" name="Freeform 481"/>
              <p:cNvSpPr>
                <a:spLocks/>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p:spPr>
            <p:txBody>
              <a:bodyPr/>
              <a:lstStyle/>
              <a:p>
                <a:pPr>
                  <a:defRPr/>
                </a:pPr>
                <a:endParaRPr lang="zh-CN" altLang="en-US" sz="1799">
                  <a:solidFill>
                    <a:srgbClr val="000000"/>
                  </a:solidFill>
                </a:endParaRPr>
              </a:p>
            </p:txBody>
          </p:sp>
          <p:sp>
            <p:nvSpPr>
              <p:cNvPr id="177" name="Freeform 482"/>
              <p:cNvSpPr>
                <a:spLocks/>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p:spPr>
            <p:txBody>
              <a:bodyPr/>
              <a:lstStyle/>
              <a:p>
                <a:pPr>
                  <a:defRPr/>
                </a:pPr>
                <a:endParaRPr lang="zh-CN" altLang="en-US" sz="1799">
                  <a:solidFill>
                    <a:srgbClr val="000000"/>
                  </a:solidFill>
                </a:endParaRPr>
              </a:p>
            </p:txBody>
          </p:sp>
          <p:sp>
            <p:nvSpPr>
              <p:cNvPr id="178" name="Freeform 483"/>
              <p:cNvSpPr>
                <a:spLocks/>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p:spPr>
            <p:txBody>
              <a:bodyPr/>
              <a:lstStyle/>
              <a:p>
                <a:pPr>
                  <a:defRPr/>
                </a:pPr>
                <a:endParaRPr lang="zh-CN" altLang="en-US" sz="1799">
                  <a:solidFill>
                    <a:srgbClr val="000000"/>
                  </a:solidFill>
                </a:endParaRPr>
              </a:p>
            </p:txBody>
          </p:sp>
          <p:sp>
            <p:nvSpPr>
              <p:cNvPr id="179"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p:spPr>
            <p:txBody>
              <a:bodyPr/>
              <a:lstStyle/>
              <a:p>
                <a:pPr>
                  <a:defRPr/>
                </a:pPr>
                <a:endParaRPr lang="zh-CN" altLang="en-US" sz="1799">
                  <a:solidFill>
                    <a:srgbClr val="000000"/>
                  </a:solidFill>
                </a:endParaRPr>
              </a:p>
            </p:txBody>
          </p:sp>
          <p:sp>
            <p:nvSpPr>
              <p:cNvPr id="180" name="Freeform 485"/>
              <p:cNvSpPr>
                <a:spLocks/>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p:spPr>
            <p:txBody>
              <a:bodyPr/>
              <a:lstStyle/>
              <a:p>
                <a:pPr>
                  <a:defRPr/>
                </a:pPr>
                <a:endParaRPr lang="zh-CN" altLang="en-US" sz="1799">
                  <a:solidFill>
                    <a:srgbClr val="000000"/>
                  </a:solidFill>
                </a:endParaRPr>
              </a:p>
            </p:txBody>
          </p:sp>
          <p:sp>
            <p:nvSpPr>
              <p:cNvPr id="181" name="Freeform 486"/>
              <p:cNvSpPr>
                <a:spLocks/>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p:spPr>
            <p:txBody>
              <a:bodyPr/>
              <a:lstStyle/>
              <a:p>
                <a:pPr>
                  <a:defRPr/>
                </a:pPr>
                <a:endParaRPr lang="zh-CN" altLang="en-US" sz="1799">
                  <a:solidFill>
                    <a:srgbClr val="000000"/>
                  </a:solidFill>
                </a:endParaRPr>
              </a:p>
            </p:txBody>
          </p:sp>
          <p:sp>
            <p:nvSpPr>
              <p:cNvPr id="182" name="Freeform 487"/>
              <p:cNvSpPr>
                <a:spLocks/>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p:spPr>
            <p:txBody>
              <a:bodyPr/>
              <a:lstStyle/>
              <a:p>
                <a:pPr>
                  <a:defRPr/>
                </a:pPr>
                <a:endParaRPr lang="zh-CN" altLang="en-US" sz="1799">
                  <a:solidFill>
                    <a:srgbClr val="000000"/>
                  </a:solidFill>
                </a:endParaRPr>
              </a:p>
            </p:txBody>
          </p:sp>
          <p:sp>
            <p:nvSpPr>
              <p:cNvPr id="183"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p:spPr>
            <p:txBody>
              <a:bodyPr/>
              <a:lstStyle/>
              <a:p>
                <a:pPr>
                  <a:defRPr/>
                </a:pPr>
                <a:endParaRPr lang="zh-CN" altLang="en-US" sz="1799">
                  <a:solidFill>
                    <a:srgbClr val="000000"/>
                  </a:solidFill>
                </a:endParaRPr>
              </a:p>
            </p:txBody>
          </p:sp>
          <p:sp>
            <p:nvSpPr>
              <p:cNvPr id="184" name="Freeform 489"/>
              <p:cNvSpPr>
                <a:spLocks/>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p:spPr>
            <p:txBody>
              <a:bodyPr/>
              <a:lstStyle/>
              <a:p>
                <a:pPr>
                  <a:defRPr/>
                </a:pPr>
                <a:endParaRPr lang="zh-CN" altLang="en-US" sz="1799">
                  <a:solidFill>
                    <a:srgbClr val="000000"/>
                  </a:solidFill>
                </a:endParaRPr>
              </a:p>
            </p:txBody>
          </p:sp>
          <p:sp>
            <p:nvSpPr>
              <p:cNvPr id="185"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p:spPr>
            <p:txBody>
              <a:bodyPr/>
              <a:lstStyle/>
              <a:p>
                <a:pPr>
                  <a:defRPr/>
                </a:pPr>
                <a:endParaRPr lang="zh-CN" altLang="en-US" sz="1799">
                  <a:solidFill>
                    <a:srgbClr val="000000"/>
                  </a:solidFill>
                </a:endParaRPr>
              </a:p>
            </p:txBody>
          </p:sp>
          <p:sp>
            <p:nvSpPr>
              <p:cNvPr id="186"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p:spPr>
            <p:txBody>
              <a:bodyPr/>
              <a:lstStyle/>
              <a:p>
                <a:pPr>
                  <a:defRPr/>
                </a:pPr>
                <a:endParaRPr lang="zh-CN" altLang="en-US" sz="1799">
                  <a:solidFill>
                    <a:srgbClr val="000000"/>
                  </a:solidFill>
                </a:endParaRPr>
              </a:p>
            </p:txBody>
          </p:sp>
          <p:sp>
            <p:nvSpPr>
              <p:cNvPr id="187"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p:spPr>
            <p:txBody>
              <a:bodyPr/>
              <a:lstStyle/>
              <a:p>
                <a:pPr>
                  <a:defRPr/>
                </a:pPr>
                <a:endParaRPr lang="zh-CN" altLang="en-US" sz="1799">
                  <a:solidFill>
                    <a:srgbClr val="000000"/>
                  </a:solidFill>
                </a:endParaRPr>
              </a:p>
            </p:txBody>
          </p:sp>
          <p:sp>
            <p:nvSpPr>
              <p:cNvPr id="188"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p:spPr>
            <p:txBody>
              <a:bodyPr/>
              <a:lstStyle/>
              <a:p>
                <a:pPr>
                  <a:defRPr/>
                </a:pPr>
                <a:endParaRPr lang="zh-CN" altLang="en-US" sz="1799">
                  <a:solidFill>
                    <a:srgbClr val="000000"/>
                  </a:solidFill>
                </a:endParaRPr>
              </a:p>
            </p:txBody>
          </p:sp>
          <p:sp>
            <p:nvSpPr>
              <p:cNvPr id="189"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p:spPr>
            <p:txBody>
              <a:bodyPr/>
              <a:lstStyle/>
              <a:p>
                <a:pPr>
                  <a:defRPr/>
                </a:pPr>
                <a:endParaRPr lang="zh-CN" altLang="en-US" sz="1799">
                  <a:solidFill>
                    <a:srgbClr val="000000"/>
                  </a:solidFill>
                </a:endParaRPr>
              </a:p>
            </p:txBody>
          </p:sp>
          <p:sp>
            <p:nvSpPr>
              <p:cNvPr id="190"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p:spPr>
            <p:txBody>
              <a:bodyPr/>
              <a:lstStyle/>
              <a:p>
                <a:pPr>
                  <a:defRPr/>
                </a:pPr>
                <a:endParaRPr lang="zh-CN" altLang="en-US" sz="1799">
                  <a:solidFill>
                    <a:srgbClr val="000000"/>
                  </a:solidFill>
                </a:endParaRPr>
              </a:p>
            </p:txBody>
          </p:sp>
          <p:sp>
            <p:nvSpPr>
              <p:cNvPr id="191"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p:spPr>
            <p:txBody>
              <a:bodyPr/>
              <a:lstStyle/>
              <a:p>
                <a:pPr>
                  <a:defRPr/>
                </a:pPr>
                <a:endParaRPr lang="zh-CN" altLang="en-US" sz="1799">
                  <a:solidFill>
                    <a:srgbClr val="000000"/>
                  </a:solidFill>
                </a:endParaRPr>
              </a:p>
            </p:txBody>
          </p:sp>
          <p:sp>
            <p:nvSpPr>
              <p:cNvPr id="192"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p:spPr>
            <p:txBody>
              <a:bodyPr/>
              <a:lstStyle/>
              <a:p>
                <a:pPr>
                  <a:defRPr/>
                </a:pPr>
                <a:endParaRPr lang="zh-CN" altLang="en-US" sz="1799">
                  <a:solidFill>
                    <a:srgbClr val="000000"/>
                  </a:solidFill>
                </a:endParaRPr>
              </a:p>
            </p:txBody>
          </p:sp>
          <p:sp>
            <p:nvSpPr>
              <p:cNvPr id="193"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p:spPr>
            <p:txBody>
              <a:bodyPr/>
              <a:lstStyle/>
              <a:p>
                <a:pPr>
                  <a:defRPr/>
                </a:pPr>
                <a:endParaRPr lang="zh-CN" altLang="en-US" sz="1799">
                  <a:solidFill>
                    <a:srgbClr val="000000"/>
                  </a:solidFill>
                </a:endParaRPr>
              </a:p>
            </p:txBody>
          </p:sp>
          <p:sp>
            <p:nvSpPr>
              <p:cNvPr id="194"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p:spPr>
            <p:txBody>
              <a:bodyPr/>
              <a:lstStyle/>
              <a:p>
                <a:pPr>
                  <a:defRPr/>
                </a:pPr>
                <a:endParaRPr lang="zh-CN" altLang="en-US" sz="1799">
                  <a:solidFill>
                    <a:srgbClr val="000000"/>
                  </a:solidFill>
                </a:endParaRPr>
              </a:p>
            </p:txBody>
          </p:sp>
          <p:sp>
            <p:nvSpPr>
              <p:cNvPr id="195"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p:spPr>
            <p:txBody>
              <a:bodyPr/>
              <a:lstStyle/>
              <a:p>
                <a:pPr>
                  <a:defRPr/>
                </a:pPr>
                <a:endParaRPr lang="zh-CN" altLang="en-US" sz="1799">
                  <a:solidFill>
                    <a:srgbClr val="000000"/>
                  </a:solidFill>
                </a:endParaRPr>
              </a:p>
            </p:txBody>
          </p:sp>
          <p:sp>
            <p:nvSpPr>
              <p:cNvPr id="196" name="Freeform 501"/>
              <p:cNvSpPr>
                <a:spLocks/>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p:spPr>
            <p:txBody>
              <a:bodyPr/>
              <a:lstStyle/>
              <a:p>
                <a:pPr>
                  <a:defRPr/>
                </a:pPr>
                <a:endParaRPr lang="zh-CN" altLang="en-US" sz="1799">
                  <a:solidFill>
                    <a:srgbClr val="000000"/>
                  </a:solidFill>
                </a:endParaRPr>
              </a:p>
            </p:txBody>
          </p:sp>
          <p:sp>
            <p:nvSpPr>
              <p:cNvPr id="197" name="Freeform 502"/>
              <p:cNvSpPr>
                <a:spLocks/>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p:spPr>
            <p:txBody>
              <a:bodyPr/>
              <a:lstStyle/>
              <a:p>
                <a:pPr>
                  <a:defRPr/>
                </a:pPr>
                <a:endParaRPr lang="zh-CN" altLang="en-US" sz="1799">
                  <a:solidFill>
                    <a:srgbClr val="000000"/>
                  </a:solidFill>
                </a:endParaRPr>
              </a:p>
            </p:txBody>
          </p:sp>
          <p:sp>
            <p:nvSpPr>
              <p:cNvPr id="198"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p:spPr>
            <p:txBody>
              <a:bodyPr/>
              <a:lstStyle/>
              <a:p>
                <a:pPr>
                  <a:defRPr/>
                </a:pPr>
                <a:endParaRPr lang="zh-CN" altLang="en-US" sz="1799">
                  <a:solidFill>
                    <a:srgbClr val="000000"/>
                  </a:solidFill>
                </a:endParaRPr>
              </a:p>
            </p:txBody>
          </p:sp>
          <p:sp>
            <p:nvSpPr>
              <p:cNvPr id="199"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p:spPr>
            <p:txBody>
              <a:bodyPr/>
              <a:lstStyle/>
              <a:p>
                <a:pPr>
                  <a:defRPr/>
                </a:pPr>
                <a:endParaRPr lang="zh-CN" altLang="en-US" sz="1799">
                  <a:solidFill>
                    <a:srgbClr val="000000"/>
                  </a:solidFill>
                </a:endParaRPr>
              </a:p>
            </p:txBody>
          </p:sp>
          <p:sp>
            <p:nvSpPr>
              <p:cNvPr id="200"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p:spPr>
            <p:txBody>
              <a:bodyPr/>
              <a:lstStyle/>
              <a:p>
                <a:pPr>
                  <a:defRPr/>
                </a:pPr>
                <a:endParaRPr lang="zh-CN" altLang="en-US" sz="1799">
                  <a:solidFill>
                    <a:srgbClr val="000000"/>
                  </a:solidFill>
                </a:endParaRPr>
              </a:p>
            </p:txBody>
          </p:sp>
          <p:sp>
            <p:nvSpPr>
              <p:cNvPr id="201" name="Freeform 506"/>
              <p:cNvSpPr>
                <a:spLocks/>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p:spPr>
            <p:txBody>
              <a:bodyPr/>
              <a:lstStyle/>
              <a:p>
                <a:pPr>
                  <a:defRPr/>
                </a:pPr>
                <a:endParaRPr lang="zh-CN" altLang="en-US" sz="1799">
                  <a:solidFill>
                    <a:srgbClr val="000000"/>
                  </a:solidFill>
                </a:endParaRPr>
              </a:p>
            </p:txBody>
          </p:sp>
          <p:sp>
            <p:nvSpPr>
              <p:cNvPr id="202"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p:spPr>
            <p:txBody>
              <a:bodyPr/>
              <a:lstStyle/>
              <a:p>
                <a:pPr>
                  <a:defRPr/>
                </a:pPr>
                <a:endParaRPr lang="zh-CN" altLang="en-US" sz="1799">
                  <a:solidFill>
                    <a:srgbClr val="000000"/>
                  </a:solidFill>
                </a:endParaRPr>
              </a:p>
            </p:txBody>
          </p:sp>
          <p:sp>
            <p:nvSpPr>
              <p:cNvPr id="203" name="Freeform 508"/>
              <p:cNvSpPr>
                <a:spLocks/>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p:spPr>
            <p:txBody>
              <a:bodyPr/>
              <a:lstStyle/>
              <a:p>
                <a:pPr>
                  <a:defRPr/>
                </a:pPr>
                <a:endParaRPr lang="zh-CN" altLang="en-US" sz="1799">
                  <a:solidFill>
                    <a:srgbClr val="000000"/>
                  </a:solidFill>
                </a:endParaRPr>
              </a:p>
            </p:txBody>
          </p:sp>
          <p:sp>
            <p:nvSpPr>
              <p:cNvPr id="204"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p:spPr>
            <p:txBody>
              <a:bodyPr/>
              <a:lstStyle/>
              <a:p>
                <a:pPr>
                  <a:defRPr/>
                </a:pPr>
                <a:endParaRPr lang="zh-CN" altLang="en-US" sz="1799">
                  <a:solidFill>
                    <a:srgbClr val="000000"/>
                  </a:solidFill>
                </a:endParaRPr>
              </a:p>
            </p:txBody>
          </p:sp>
          <p:sp>
            <p:nvSpPr>
              <p:cNvPr id="205"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p:spPr>
            <p:txBody>
              <a:bodyPr/>
              <a:lstStyle/>
              <a:p>
                <a:pPr>
                  <a:defRPr/>
                </a:pPr>
                <a:endParaRPr lang="zh-CN" altLang="en-US" sz="1799">
                  <a:solidFill>
                    <a:srgbClr val="000000"/>
                  </a:solidFill>
                </a:endParaRPr>
              </a:p>
            </p:txBody>
          </p:sp>
          <p:sp>
            <p:nvSpPr>
              <p:cNvPr id="206"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p:spPr>
            <p:txBody>
              <a:bodyPr/>
              <a:lstStyle/>
              <a:p>
                <a:pPr>
                  <a:defRPr/>
                </a:pPr>
                <a:endParaRPr lang="zh-CN" altLang="en-US" sz="1799">
                  <a:solidFill>
                    <a:srgbClr val="000000"/>
                  </a:solidFill>
                </a:endParaRPr>
              </a:p>
            </p:txBody>
          </p:sp>
          <p:sp>
            <p:nvSpPr>
              <p:cNvPr id="207" name="Freeform 512"/>
              <p:cNvSpPr>
                <a:spLocks/>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p:spPr>
            <p:txBody>
              <a:bodyPr/>
              <a:lstStyle/>
              <a:p>
                <a:pPr>
                  <a:defRPr/>
                </a:pPr>
                <a:endParaRPr lang="zh-CN" altLang="en-US" sz="1799">
                  <a:solidFill>
                    <a:srgbClr val="000000"/>
                  </a:solidFill>
                </a:endParaRPr>
              </a:p>
            </p:txBody>
          </p:sp>
          <p:sp>
            <p:nvSpPr>
              <p:cNvPr id="208" name="Freeform 513"/>
              <p:cNvSpPr>
                <a:spLocks/>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p:spPr>
            <p:txBody>
              <a:bodyPr/>
              <a:lstStyle/>
              <a:p>
                <a:pPr>
                  <a:defRPr/>
                </a:pPr>
                <a:endParaRPr lang="zh-CN" altLang="en-US" sz="1799">
                  <a:solidFill>
                    <a:srgbClr val="000000"/>
                  </a:solidFill>
                </a:endParaRPr>
              </a:p>
            </p:txBody>
          </p:sp>
          <p:sp>
            <p:nvSpPr>
              <p:cNvPr id="209" name="Freeform 514"/>
              <p:cNvSpPr>
                <a:spLocks/>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p:spPr>
            <p:txBody>
              <a:bodyPr/>
              <a:lstStyle/>
              <a:p>
                <a:pPr>
                  <a:defRPr/>
                </a:pPr>
                <a:endParaRPr lang="zh-CN" altLang="en-US" sz="1799">
                  <a:solidFill>
                    <a:srgbClr val="000000"/>
                  </a:solidFill>
                </a:endParaRPr>
              </a:p>
            </p:txBody>
          </p:sp>
          <p:sp>
            <p:nvSpPr>
              <p:cNvPr id="210"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p:spPr>
            <p:txBody>
              <a:bodyPr/>
              <a:lstStyle/>
              <a:p>
                <a:pPr>
                  <a:defRPr/>
                </a:pPr>
                <a:endParaRPr lang="zh-CN" altLang="en-US" sz="1799">
                  <a:solidFill>
                    <a:srgbClr val="000000"/>
                  </a:solidFill>
                </a:endParaRPr>
              </a:p>
            </p:txBody>
          </p:sp>
          <p:sp>
            <p:nvSpPr>
              <p:cNvPr id="211" name="Freeform 516"/>
              <p:cNvSpPr>
                <a:spLocks/>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p:spPr>
            <p:txBody>
              <a:bodyPr/>
              <a:lstStyle/>
              <a:p>
                <a:pPr>
                  <a:defRPr/>
                </a:pPr>
                <a:endParaRPr lang="zh-CN" altLang="en-US" sz="1799">
                  <a:solidFill>
                    <a:srgbClr val="000000"/>
                  </a:solidFill>
                </a:endParaRPr>
              </a:p>
            </p:txBody>
          </p:sp>
          <p:sp>
            <p:nvSpPr>
              <p:cNvPr id="212" name="Freeform 517"/>
              <p:cNvSpPr>
                <a:spLocks/>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p:spPr>
            <p:txBody>
              <a:bodyPr/>
              <a:lstStyle/>
              <a:p>
                <a:pPr>
                  <a:defRPr/>
                </a:pPr>
                <a:endParaRPr lang="zh-CN" altLang="en-US" sz="1799">
                  <a:solidFill>
                    <a:srgbClr val="000000"/>
                  </a:solidFill>
                </a:endParaRPr>
              </a:p>
            </p:txBody>
          </p:sp>
          <p:sp>
            <p:nvSpPr>
              <p:cNvPr id="213"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p:spPr>
            <p:txBody>
              <a:bodyPr/>
              <a:lstStyle/>
              <a:p>
                <a:pPr>
                  <a:defRPr/>
                </a:pPr>
                <a:endParaRPr lang="zh-CN" altLang="en-US" sz="1799">
                  <a:solidFill>
                    <a:srgbClr val="000000"/>
                  </a:solidFill>
                </a:endParaRPr>
              </a:p>
            </p:txBody>
          </p:sp>
          <p:sp>
            <p:nvSpPr>
              <p:cNvPr id="214" name="Freeform 519"/>
              <p:cNvSpPr>
                <a:spLocks/>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p:spPr>
            <p:txBody>
              <a:bodyPr/>
              <a:lstStyle/>
              <a:p>
                <a:pPr>
                  <a:defRPr/>
                </a:pPr>
                <a:endParaRPr lang="zh-CN" altLang="en-US" sz="1799">
                  <a:solidFill>
                    <a:srgbClr val="000000"/>
                  </a:solidFill>
                </a:endParaRPr>
              </a:p>
            </p:txBody>
          </p:sp>
          <p:sp>
            <p:nvSpPr>
              <p:cNvPr id="215" name="Freeform 520"/>
              <p:cNvSpPr>
                <a:spLocks/>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p:spPr>
            <p:txBody>
              <a:bodyPr/>
              <a:lstStyle/>
              <a:p>
                <a:pPr>
                  <a:defRPr/>
                </a:pPr>
                <a:endParaRPr lang="zh-CN" altLang="en-US" sz="1799">
                  <a:solidFill>
                    <a:srgbClr val="000000"/>
                  </a:solidFill>
                </a:endParaRPr>
              </a:p>
            </p:txBody>
          </p:sp>
          <p:sp>
            <p:nvSpPr>
              <p:cNvPr id="216" name="Freeform 521"/>
              <p:cNvSpPr>
                <a:spLocks/>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p:spPr>
            <p:txBody>
              <a:bodyPr/>
              <a:lstStyle/>
              <a:p>
                <a:pPr>
                  <a:defRPr/>
                </a:pPr>
                <a:endParaRPr lang="zh-CN" altLang="en-US" sz="1799">
                  <a:solidFill>
                    <a:srgbClr val="000000"/>
                  </a:solidFill>
                </a:endParaRPr>
              </a:p>
            </p:txBody>
          </p:sp>
          <p:sp>
            <p:nvSpPr>
              <p:cNvPr id="217" name="Freeform 522"/>
              <p:cNvSpPr>
                <a:spLocks/>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p:spPr>
            <p:txBody>
              <a:bodyPr/>
              <a:lstStyle/>
              <a:p>
                <a:pPr>
                  <a:defRPr/>
                </a:pPr>
                <a:endParaRPr lang="zh-CN" altLang="en-US" sz="1799">
                  <a:solidFill>
                    <a:srgbClr val="000000"/>
                  </a:solidFill>
                </a:endParaRPr>
              </a:p>
            </p:txBody>
          </p:sp>
          <p:sp>
            <p:nvSpPr>
              <p:cNvPr id="218" name="Freeform 523"/>
              <p:cNvSpPr>
                <a:spLocks/>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p:spPr>
            <p:txBody>
              <a:bodyPr/>
              <a:lstStyle/>
              <a:p>
                <a:pPr>
                  <a:defRPr/>
                </a:pPr>
                <a:endParaRPr lang="zh-CN" altLang="en-US" sz="1799">
                  <a:solidFill>
                    <a:srgbClr val="000000"/>
                  </a:solidFill>
                </a:endParaRPr>
              </a:p>
            </p:txBody>
          </p:sp>
          <p:sp>
            <p:nvSpPr>
              <p:cNvPr id="219"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p:spPr>
            <p:txBody>
              <a:bodyPr/>
              <a:lstStyle/>
              <a:p>
                <a:pPr>
                  <a:defRPr/>
                </a:pPr>
                <a:endParaRPr lang="zh-CN" altLang="en-US" sz="1799">
                  <a:solidFill>
                    <a:srgbClr val="000000"/>
                  </a:solidFill>
                </a:endParaRPr>
              </a:p>
            </p:txBody>
          </p:sp>
          <p:sp>
            <p:nvSpPr>
              <p:cNvPr id="220" name="Freeform 525"/>
              <p:cNvSpPr>
                <a:spLocks/>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p:spPr>
            <p:txBody>
              <a:bodyPr/>
              <a:lstStyle/>
              <a:p>
                <a:pPr>
                  <a:defRPr/>
                </a:pPr>
                <a:endParaRPr lang="zh-CN" altLang="en-US" sz="1799">
                  <a:solidFill>
                    <a:srgbClr val="000000"/>
                  </a:solidFill>
                </a:endParaRPr>
              </a:p>
            </p:txBody>
          </p:sp>
          <p:sp>
            <p:nvSpPr>
              <p:cNvPr id="221" name="Freeform 526"/>
              <p:cNvSpPr>
                <a:spLocks/>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p:spPr>
            <p:txBody>
              <a:bodyPr/>
              <a:lstStyle/>
              <a:p>
                <a:pPr>
                  <a:defRPr/>
                </a:pPr>
                <a:endParaRPr lang="zh-CN" altLang="en-US" sz="1799">
                  <a:solidFill>
                    <a:srgbClr val="000000"/>
                  </a:solidFill>
                </a:endParaRPr>
              </a:p>
            </p:txBody>
          </p:sp>
          <p:sp>
            <p:nvSpPr>
              <p:cNvPr id="222"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p:spPr>
            <p:txBody>
              <a:bodyPr/>
              <a:lstStyle/>
              <a:p>
                <a:pPr>
                  <a:defRPr/>
                </a:pPr>
                <a:endParaRPr lang="zh-CN" altLang="en-US" sz="1799">
                  <a:solidFill>
                    <a:srgbClr val="000000"/>
                  </a:solidFill>
                </a:endParaRPr>
              </a:p>
            </p:txBody>
          </p:sp>
          <p:sp>
            <p:nvSpPr>
              <p:cNvPr id="223"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p:spPr>
            <p:txBody>
              <a:bodyPr/>
              <a:lstStyle/>
              <a:p>
                <a:pPr>
                  <a:defRPr/>
                </a:pPr>
                <a:endParaRPr lang="zh-CN" altLang="en-US" sz="1799">
                  <a:solidFill>
                    <a:srgbClr val="000000"/>
                  </a:solidFill>
                </a:endParaRPr>
              </a:p>
            </p:txBody>
          </p:sp>
          <p:sp>
            <p:nvSpPr>
              <p:cNvPr id="224"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p:spPr>
            <p:txBody>
              <a:bodyPr/>
              <a:lstStyle/>
              <a:p>
                <a:pPr>
                  <a:defRPr/>
                </a:pPr>
                <a:endParaRPr lang="zh-CN" altLang="en-US" sz="1799">
                  <a:solidFill>
                    <a:srgbClr val="000000"/>
                  </a:solidFill>
                </a:endParaRPr>
              </a:p>
            </p:txBody>
          </p:sp>
          <p:sp>
            <p:nvSpPr>
              <p:cNvPr id="225"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p:spPr>
            <p:txBody>
              <a:bodyPr/>
              <a:lstStyle/>
              <a:p>
                <a:pPr>
                  <a:defRPr/>
                </a:pPr>
                <a:endParaRPr lang="zh-CN" altLang="en-US" sz="1799">
                  <a:solidFill>
                    <a:srgbClr val="000000"/>
                  </a:solidFill>
                </a:endParaRPr>
              </a:p>
            </p:txBody>
          </p:sp>
          <p:sp>
            <p:nvSpPr>
              <p:cNvPr id="226"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p:spPr>
            <p:txBody>
              <a:bodyPr/>
              <a:lstStyle/>
              <a:p>
                <a:pPr>
                  <a:defRPr/>
                </a:pPr>
                <a:endParaRPr lang="zh-CN" altLang="en-US" sz="1799">
                  <a:solidFill>
                    <a:srgbClr val="000000"/>
                  </a:solidFill>
                </a:endParaRPr>
              </a:p>
            </p:txBody>
          </p:sp>
          <p:sp>
            <p:nvSpPr>
              <p:cNvPr id="227"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p:spPr>
            <p:txBody>
              <a:bodyPr/>
              <a:lstStyle/>
              <a:p>
                <a:pPr>
                  <a:defRPr/>
                </a:pPr>
                <a:endParaRPr lang="zh-CN" altLang="en-US" sz="1799">
                  <a:solidFill>
                    <a:srgbClr val="000000"/>
                  </a:solidFill>
                </a:endParaRPr>
              </a:p>
            </p:txBody>
          </p:sp>
          <p:sp>
            <p:nvSpPr>
              <p:cNvPr id="228"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p:spPr>
            <p:txBody>
              <a:bodyPr/>
              <a:lstStyle/>
              <a:p>
                <a:pPr>
                  <a:defRPr/>
                </a:pPr>
                <a:endParaRPr lang="zh-CN" altLang="en-US" sz="1799">
                  <a:solidFill>
                    <a:srgbClr val="000000"/>
                  </a:solidFill>
                </a:endParaRPr>
              </a:p>
            </p:txBody>
          </p:sp>
          <p:sp>
            <p:nvSpPr>
              <p:cNvPr id="229" name="Freeform 534"/>
              <p:cNvSpPr>
                <a:spLocks/>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p:spPr>
            <p:txBody>
              <a:bodyPr/>
              <a:lstStyle/>
              <a:p>
                <a:pPr>
                  <a:defRPr/>
                </a:pPr>
                <a:endParaRPr lang="zh-CN" altLang="en-US" sz="1799">
                  <a:solidFill>
                    <a:srgbClr val="000000"/>
                  </a:solidFill>
                </a:endParaRPr>
              </a:p>
            </p:txBody>
          </p:sp>
          <p:sp>
            <p:nvSpPr>
              <p:cNvPr id="230" name="Freeform 535"/>
              <p:cNvSpPr>
                <a:spLocks/>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p:spPr>
            <p:txBody>
              <a:bodyPr/>
              <a:lstStyle/>
              <a:p>
                <a:pPr>
                  <a:defRPr/>
                </a:pPr>
                <a:endParaRPr lang="zh-CN" altLang="en-US" sz="1799">
                  <a:solidFill>
                    <a:srgbClr val="000000"/>
                  </a:solidFill>
                </a:endParaRPr>
              </a:p>
            </p:txBody>
          </p:sp>
          <p:sp>
            <p:nvSpPr>
              <p:cNvPr id="231" name="Freeform 536"/>
              <p:cNvSpPr>
                <a:spLocks/>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p:spPr>
            <p:txBody>
              <a:bodyPr/>
              <a:lstStyle/>
              <a:p>
                <a:pPr>
                  <a:defRPr/>
                </a:pPr>
                <a:endParaRPr lang="zh-CN" altLang="en-US" sz="1799">
                  <a:solidFill>
                    <a:srgbClr val="000000"/>
                  </a:solidFill>
                </a:endParaRPr>
              </a:p>
            </p:txBody>
          </p:sp>
        </p:grpSp>
        <p:sp>
          <p:nvSpPr>
            <p:cNvPr id="5" name="Freeform 538"/>
            <p:cNvSpPr>
              <a:spLocks/>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p:spPr>
          <p:txBody>
            <a:bodyPr/>
            <a:lstStyle/>
            <a:p>
              <a:pPr>
                <a:defRPr/>
              </a:pPr>
              <a:endParaRPr lang="zh-CN" altLang="en-US" sz="1799">
                <a:solidFill>
                  <a:srgbClr val="000000"/>
                </a:solidFill>
              </a:endParaRPr>
            </a:p>
          </p:txBody>
        </p:sp>
        <p:sp>
          <p:nvSpPr>
            <p:cNvPr id="6" name="Freeform 539"/>
            <p:cNvSpPr>
              <a:spLocks/>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p:spPr>
          <p:txBody>
            <a:bodyPr/>
            <a:lstStyle/>
            <a:p>
              <a:pPr>
                <a:defRPr/>
              </a:pPr>
              <a:endParaRPr lang="zh-CN" altLang="en-US" sz="1799">
                <a:solidFill>
                  <a:srgbClr val="000000"/>
                </a:solidFill>
              </a:endParaRPr>
            </a:p>
          </p:txBody>
        </p:sp>
        <p:sp>
          <p:nvSpPr>
            <p:cNvPr id="7" name="Freeform 540"/>
            <p:cNvSpPr>
              <a:spLocks/>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p:spPr>
          <p:txBody>
            <a:bodyPr/>
            <a:lstStyle/>
            <a:p>
              <a:pPr>
                <a:defRPr/>
              </a:pPr>
              <a:endParaRPr lang="zh-CN" altLang="en-US" sz="1799">
                <a:solidFill>
                  <a:srgbClr val="000000"/>
                </a:solidFill>
              </a:endParaRPr>
            </a:p>
          </p:txBody>
        </p:sp>
        <p:sp>
          <p:nvSpPr>
            <p:cNvPr id="8" name="Freeform 541"/>
            <p:cNvSpPr>
              <a:spLocks/>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p:spPr>
          <p:txBody>
            <a:bodyPr/>
            <a:lstStyle/>
            <a:p>
              <a:pPr>
                <a:defRPr/>
              </a:pPr>
              <a:endParaRPr lang="zh-CN" altLang="en-US" sz="1799">
                <a:solidFill>
                  <a:srgbClr val="000000"/>
                </a:solidFill>
              </a:endParaRPr>
            </a:p>
          </p:txBody>
        </p:sp>
        <p:sp>
          <p:nvSpPr>
            <p:cNvPr id="9"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p:spPr>
          <p:txBody>
            <a:bodyPr/>
            <a:lstStyle/>
            <a:p>
              <a:pPr>
                <a:defRPr/>
              </a:pPr>
              <a:endParaRPr lang="zh-CN" altLang="en-US" sz="1799">
                <a:solidFill>
                  <a:srgbClr val="000000"/>
                </a:solidFill>
              </a:endParaRPr>
            </a:p>
          </p:txBody>
        </p:sp>
        <p:sp>
          <p:nvSpPr>
            <p:cNvPr id="10"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p:spPr>
          <p:txBody>
            <a:bodyPr/>
            <a:lstStyle/>
            <a:p>
              <a:pPr>
                <a:defRPr/>
              </a:pPr>
              <a:endParaRPr lang="zh-CN" altLang="en-US" sz="1799">
                <a:solidFill>
                  <a:srgbClr val="000000"/>
                </a:solidFill>
              </a:endParaRPr>
            </a:p>
          </p:txBody>
        </p:sp>
        <p:sp>
          <p:nvSpPr>
            <p:cNvPr id="11"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p:spPr>
          <p:txBody>
            <a:bodyPr/>
            <a:lstStyle/>
            <a:p>
              <a:pPr>
                <a:defRPr/>
              </a:pPr>
              <a:endParaRPr lang="zh-CN" altLang="en-US" sz="1799">
                <a:solidFill>
                  <a:srgbClr val="000000"/>
                </a:solidFill>
              </a:endParaRPr>
            </a:p>
          </p:txBody>
        </p:sp>
        <p:sp>
          <p:nvSpPr>
            <p:cNvPr id="12"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p:spPr>
          <p:txBody>
            <a:bodyPr/>
            <a:lstStyle/>
            <a:p>
              <a:pPr>
                <a:defRPr/>
              </a:pPr>
              <a:endParaRPr lang="zh-CN" altLang="en-US" sz="1799">
                <a:solidFill>
                  <a:srgbClr val="000000"/>
                </a:solidFill>
              </a:endParaRPr>
            </a:p>
          </p:txBody>
        </p:sp>
        <p:sp>
          <p:nvSpPr>
            <p:cNvPr id="13"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p:spPr>
          <p:txBody>
            <a:bodyPr/>
            <a:lstStyle/>
            <a:p>
              <a:pPr>
                <a:defRPr/>
              </a:pPr>
              <a:endParaRPr lang="zh-CN" altLang="en-US" sz="1799">
                <a:solidFill>
                  <a:srgbClr val="000000"/>
                </a:solidFill>
              </a:endParaRPr>
            </a:p>
          </p:txBody>
        </p:sp>
        <p:sp>
          <p:nvSpPr>
            <p:cNvPr id="14" name="Freeform 547"/>
            <p:cNvSpPr>
              <a:spLocks/>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p:spPr>
          <p:txBody>
            <a:bodyPr/>
            <a:lstStyle/>
            <a:p>
              <a:pPr>
                <a:defRPr/>
              </a:pPr>
              <a:endParaRPr lang="zh-CN" altLang="en-US" sz="1799">
                <a:solidFill>
                  <a:srgbClr val="000000"/>
                </a:solidFill>
              </a:endParaRPr>
            </a:p>
          </p:txBody>
        </p:sp>
        <p:sp>
          <p:nvSpPr>
            <p:cNvPr id="15" name="Freeform 548"/>
            <p:cNvSpPr>
              <a:spLocks/>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p:spPr>
          <p:txBody>
            <a:bodyPr/>
            <a:lstStyle/>
            <a:p>
              <a:pPr>
                <a:defRPr/>
              </a:pPr>
              <a:endParaRPr lang="zh-CN" altLang="en-US" sz="1799">
                <a:solidFill>
                  <a:srgbClr val="000000"/>
                </a:solidFill>
              </a:endParaRPr>
            </a:p>
          </p:txBody>
        </p:sp>
        <p:sp>
          <p:nvSpPr>
            <p:cNvPr id="16" name="Freeform 549"/>
            <p:cNvSpPr>
              <a:spLocks/>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p:spPr>
          <p:txBody>
            <a:bodyPr/>
            <a:lstStyle/>
            <a:p>
              <a:pPr>
                <a:defRPr/>
              </a:pPr>
              <a:endParaRPr lang="zh-CN" altLang="en-US" sz="1799">
                <a:solidFill>
                  <a:srgbClr val="000000"/>
                </a:solidFill>
              </a:endParaRPr>
            </a:p>
          </p:txBody>
        </p:sp>
        <p:sp>
          <p:nvSpPr>
            <p:cNvPr id="17"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p:spPr>
          <p:txBody>
            <a:bodyPr/>
            <a:lstStyle/>
            <a:p>
              <a:pPr>
                <a:defRPr/>
              </a:pPr>
              <a:endParaRPr lang="zh-CN" altLang="en-US" sz="1799">
                <a:solidFill>
                  <a:srgbClr val="000000"/>
                </a:solidFill>
              </a:endParaRPr>
            </a:p>
          </p:txBody>
        </p:sp>
        <p:sp>
          <p:nvSpPr>
            <p:cNvPr id="18" name="Freeform 551"/>
            <p:cNvSpPr>
              <a:spLocks/>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p:spPr>
          <p:txBody>
            <a:bodyPr/>
            <a:lstStyle/>
            <a:p>
              <a:pPr>
                <a:defRPr/>
              </a:pPr>
              <a:endParaRPr lang="zh-CN" altLang="en-US" sz="1799">
                <a:solidFill>
                  <a:srgbClr val="000000"/>
                </a:solidFill>
              </a:endParaRPr>
            </a:p>
          </p:txBody>
        </p:sp>
        <p:sp>
          <p:nvSpPr>
            <p:cNvPr id="19" name="Freeform 552"/>
            <p:cNvSpPr>
              <a:spLocks/>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p:spPr>
          <p:txBody>
            <a:bodyPr/>
            <a:lstStyle/>
            <a:p>
              <a:pPr>
                <a:defRPr/>
              </a:pPr>
              <a:endParaRPr lang="zh-CN" altLang="en-US" sz="1799">
                <a:solidFill>
                  <a:srgbClr val="000000"/>
                </a:solidFill>
              </a:endParaRPr>
            </a:p>
          </p:txBody>
        </p:sp>
        <p:sp>
          <p:nvSpPr>
            <p:cNvPr id="20"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p:spPr>
          <p:txBody>
            <a:bodyPr/>
            <a:lstStyle/>
            <a:p>
              <a:pPr>
                <a:defRPr/>
              </a:pPr>
              <a:endParaRPr lang="zh-CN" altLang="en-US" sz="1799">
                <a:solidFill>
                  <a:srgbClr val="000000"/>
                </a:solidFill>
              </a:endParaRPr>
            </a:p>
          </p:txBody>
        </p:sp>
        <p:sp>
          <p:nvSpPr>
            <p:cNvPr id="21" name="Freeform 554"/>
            <p:cNvSpPr>
              <a:spLocks/>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p:spPr>
          <p:txBody>
            <a:bodyPr/>
            <a:lstStyle/>
            <a:p>
              <a:pPr>
                <a:defRPr/>
              </a:pPr>
              <a:endParaRPr lang="zh-CN" altLang="en-US" sz="1799">
                <a:solidFill>
                  <a:srgbClr val="000000"/>
                </a:solidFill>
              </a:endParaRPr>
            </a:p>
          </p:txBody>
        </p:sp>
        <p:sp>
          <p:nvSpPr>
            <p:cNvPr id="22" name="Freeform 555"/>
            <p:cNvSpPr>
              <a:spLocks/>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p:spPr>
          <p:txBody>
            <a:bodyPr/>
            <a:lstStyle/>
            <a:p>
              <a:pPr>
                <a:defRPr/>
              </a:pPr>
              <a:endParaRPr lang="zh-CN" altLang="en-US" sz="1799">
                <a:solidFill>
                  <a:srgbClr val="000000"/>
                </a:solidFill>
              </a:endParaRPr>
            </a:p>
          </p:txBody>
        </p:sp>
        <p:sp>
          <p:nvSpPr>
            <p:cNvPr id="23" name="Freeform 556"/>
            <p:cNvSpPr>
              <a:spLocks/>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p:spPr>
          <p:txBody>
            <a:bodyPr/>
            <a:lstStyle/>
            <a:p>
              <a:pPr>
                <a:defRPr/>
              </a:pPr>
              <a:endParaRPr lang="zh-CN" altLang="en-US" sz="1799">
                <a:solidFill>
                  <a:srgbClr val="000000"/>
                </a:solidFill>
              </a:endParaRPr>
            </a:p>
          </p:txBody>
        </p:sp>
        <p:sp>
          <p:nvSpPr>
            <p:cNvPr id="24"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p:spPr>
          <p:txBody>
            <a:bodyPr/>
            <a:lstStyle/>
            <a:p>
              <a:pPr>
                <a:defRPr/>
              </a:pPr>
              <a:endParaRPr lang="zh-CN" altLang="en-US" sz="1799">
                <a:solidFill>
                  <a:srgbClr val="000000"/>
                </a:solidFill>
              </a:endParaRPr>
            </a:p>
          </p:txBody>
        </p:sp>
        <p:sp>
          <p:nvSpPr>
            <p:cNvPr id="25"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p:spPr>
          <p:txBody>
            <a:bodyPr/>
            <a:lstStyle/>
            <a:p>
              <a:pPr>
                <a:defRPr/>
              </a:pPr>
              <a:endParaRPr lang="zh-CN" altLang="en-US" sz="1799">
                <a:solidFill>
                  <a:srgbClr val="000000"/>
                </a:solidFill>
              </a:endParaRPr>
            </a:p>
          </p:txBody>
        </p:sp>
        <p:sp>
          <p:nvSpPr>
            <p:cNvPr id="26"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p:spPr>
          <p:txBody>
            <a:bodyPr/>
            <a:lstStyle/>
            <a:p>
              <a:pPr>
                <a:defRPr/>
              </a:pPr>
              <a:endParaRPr lang="zh-CN" altLang="en-US" sz="1799">
                <a:solidFill>
                  <a:srgbClr val="000000"/>
                </a:solidFill>
              </a:endParaRPr>
            </a:p>
          </p:txBody>
        </p:sp>
        <p:sp>
          <p:nvSpPr>
            <p:cNvPr id="27"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p:spPr>
          <p:txBody>
            <a:bodyPr/>
            <a:lstStyle/>
            <a:p>
              <a:pPr>
                <a:defRPr/>
              </a:pPr>
              <a:endParaRPr lang="zh-CN" altLang="en-US" sz="1799">
                <a:solidFill>
                  <a:srgbClr val="000000"/>
                </a:solidFill>
              </a:endParaRPr>
            </a:p>
          </p:txBody>
        </p:sp>
        <p:sp>
          <p:nvSpPr>
            <p:cNvPr id="28"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p:spPr>
          <p:txBody>
            <a:bodyPr/>
            <a:lstStyle/>
            <a:p>
              <a:pPr>
                <a:defRPr/>
              </a:pPr>
              <a:endParaRPr lang="zh-CN" altLang="en-US" sz="1799">
                <a:solidFill>
                  <a:srgbClr val="000000"/>
                </a:solidFill>
              </a:endParaRPr>
            </a:p>
          </p:txBody>
        </p:sp>
        <p:sp>
          <p:nvSpPr>
            <p:cNvPr id="29"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p:spPr>
          <p:txBody>
            <a:bodyPr/>
            <a:lstStyle/>
            <a:p>
              <a:pPr>
                <a:defRPr/>
              </a:pPr>
              <a:endParaRPr lang="zh-CN" altLang="en-US" sz="1799">
                <a:solidFill>
                  <a:srgbClr val="000000"/>
                </a:solidFill>
              </a:endParaRPr>
            </a:p>
          </p:txBody>
        </p:sp>
        <p:sp>
          <p:nvSpPr>
            <p:cNvPr id="30"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p:spPr>
          <p:txBody>
            <a:bodyPr/>
            <a:lstStyle/>
            <a:p>
              <a:pPr>
                <a:defRPr/>
              </a:pPr>
              <a:endParaRPr lang="zh-CN" altLang="en-US" sz="1799">
                <a:solidFill>
                  <a:srgbClr val="000000"/>
                </a:solidFill>
              </a:endParaRPr>
            </a:p>
          </p:txBody>
        </p:sp>
      </p:grpSp>
      <p:sp>
        <p:nvSpPr>
          <p:cNvPr id="232" name="矩形 235"/>
          <p:cNvSpPr/>
          <p:nvPr userDrawn="1"/>
        </p:nvSpPr>
        <p:spPr>
          <a:xfrm>
            <a:off x="0" y="6361115"/>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799">
              <a:solidFill>
                <a:srgbClr val="FFFFFF"/>
              </a:solidFill>
            </a:endParaRPr>
          </a:p>
        </p:txBody>
      </p:sp>
      <p:grpSp>
        <p:nvGrpSpPr>
          <p:cNvPr id="233" name="Group 20"/>
          <p:cNvGrpSpPr>
            <a:grpSpLocks noChangeAspect="1"/>
          </p:cNvGrpSpPr>
          <p:nvPr userDrawn="1"/>
        </p:nvGrpSpPr>
        <p:grpSpPr bwMode="auto">
          <a:xfrm>
            <a:off x="349169" y="6446981"/>
            <a:ext cx="270000" cy="251591"/>
            <a:chOff x="3686" y="2018"/>
            <a:chExt cx="308" cy="287"/>
          </a:xfrm>
          <a:solidFill>
            <a:srgbClr val="4AD1EA"/>
          </a:solidFill>
        </p:grpSpPr>
        <p:sp>
          <p:nvSpPr>
            <p:cNvPr id="234" name="Freeform 21"/>
            <p:cNvSpPr>
              <a:spLocks/>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p:spPr>
          <p:txBody>
            <a:bodyPr/>
            <a:lstStyle/>
            <a:p>
              <a:pPr>
                <a:defRPr/>
              </a:pPr>
              <a:endParaRPr lang="zh-CN" altLang="en-US" sz="1799">
                <a:solidFill>
                  <a:srgbClr val="000000"/>
                </a:solidFill>
              </a:endParaRPr>
            </a:p>
          </p:txBody>
        </p:sp>
        <p:sp>
          <p:nvSpPr>
            <p:cNvPr id="235" name="Freeform 22"/>
            <p:cNvSpPr>
              <a:spLocks/>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p:spPr>
          <p:txBody>
            <a:bodyPr/>
            <a:lstStyle/>
            <a:p>
              <a:pPr>
                <a:defRPr/>
              </a:pPr>
              <a:endParaRPr lang="zh-CN" altLang="en-US" sz="1799">
                <a:solidFill>
                  <a:srgbClr val="000000"/>
                </a:solidFill>
              </a:endParaRPr>
            </a:p>
          </p:txBody>
        </p:sp>
      </p:grpSp>
      <p:grpSp>
        <p:nvGrpSpPr>
          <p:cNvPr id="236" name="Group 25"/>
          <p:cNvGrpSpPr>
            <a:grpSpLocks noChangeAspect="1"/>
          </p:cNvGrpSpPr>
          <p:nvPr userDrawn="1"/>
        </p:nvGrpSpPr>
        <p:grpSpPr bwMode="auto">
          <a:xfrm>
            <a:off x="11076237" y="6422182"/>
            <a:ext cx="540000" cy="360639"/>
            <a:chOff x="3562" y="1972"/>
            <a:chExt cx="563" cy="376"/>
          </a:xfrm>
          <a:solidFill>
            <a:srgbClr val="4AD1EA"/>
          </a:solidFill>
        </p:grpSpPr>
        <p:sp>
          <p:nvSpPr>
            <p:cNvPr id="237"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p:spPr>
          <p:txBody>
            <a:bodyPr/>
            <a:lstStyle/>
            <a:p>
              <a:pPr>
                <a:defRPr/>
              </a:pPr>
              <a:endParaRPr lang="zh-CN" altLang="en-US" sz="1799">
                <a:solidFill>
                  <a:srgbClr val="000000"/>
                </a:solidFill>
              </a:endParaRPr>
            </a:p>
          </p:txBody>
        </p:sp>
        <p:sp>
          <p:nvSpPr>
            <p:cNvPr id="238" name="Rectangle 27"/>
            <p:cNvSpPr>
              <a:spLocks noChangeArrowheads="1"/>
            </p:cNvSpPr>
            <p:nvPr/>
          </p:nvSpPr>
          <p:spPr bwMode="auto">
            <a:xfrm>
              <a:off x="3562" y="2329"/>
              <a:ext cx="350" cy="19"/>
            </a:xfrm>
            <a:prstGeom prst="rect">
              <a:avLst/>
            </a:prstGeom>
            <a:grpFill/>
            <a:ln>
              <a:noFill/>
            </a:ln>
          </p:spPr>
          <p:txBody>
            <a:bodyPr/>
            <a:lstStyle/>
            <a:p>
              <a:pPr>
                <a:defRPr/>
              </a:pPr>
              <a:endParaRPr lang="zh-CN" altLang="en-US" sz="1799">
                <a:solidFill>
                  <a:srgbClr val="000000"/>
                </a:solidFill>
              </a:endParaRPr>
            </a:p>
          </p:txBody>
        </p:sp>
        <p:sp>
          <p:nvSpPr>
            <p:cNvPr id="239" name="Freeform 28"/>
            <p:cNvSpPr>
              <a:spLocks/>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p:spPr>
          <p:txBody>
            <a:bodyPr/>
            <a:lstStyle/>
            <a:p>
              <a:pPr>
                <a:defRPr/>
              </a:pPr>
              <a:endParaRPr lang="zh-CN" altLang="en-US" sz="1799">
                <a:solidFill>
                  <a:srgbClr val="000000"/>
                </a:solidFill>
              </a:endParaRPr>
            </a:p>
          </p:txBody>
        </p:sp>
        <p:sp>
          <p:nvSpPr>
            <p:cNvPr id="240" name="Freeform 29"/>
            <p:cNvSpPr>
              <a:spLocks/>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p:spPr>
          <p:txBody>
            <a:bodyPr/>
            <a:lstStyle/>
            <a:p>
              <a:pPr>
                <a:defRPr/>
              </a:pPr>
              <a:endParaRPr lang="zh-CN" altLang="en-US" sz="1799">
                <a:solidFill>
                  <a:srgbClr val="000000"/>
                </a:solidFill>
              </a:endParaRPr>
            </a:p>
          </p:txBody>
        </p:sp>
        <p:sp>
          <p:nvSpPr>
            <p:cNvPr id="241" name="Freeform 30"/>
            <p:cNvSpPr>
              <a:spLocks/>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p:spPr>
          <p:txBody>
            <a:bodyPr/>
            <a:lstStyle/>
            <a:p>
              <a:pPr>
                <a:defRPr/>
              </a:pPr>
              <a:endParaRPr lang="zh-CN" altLang="en-US" sz="1799">
                <a:solidFill>
                  <a:srgbClr val="000000"/>
                </a:solidFill>
              </a:endParaRPr>
            </a:p>
          </p:txBody>
        </p:sp>
      </p:grpSp>
      <p:sp>
        <p:nvSpPr>
          <p:cNvPr id="242" name="矩形 245"/>
          <p:cNvSpPr>
            <a:spLocks noChangeArrowheads="1"/>
          </p:cNvSpPr>
          <p:nvPr userDrawn="1"/>
        </p:nvSpPr>
        <p:spPr bwMode="auto">
          <a:xfrm>
            <a:off x="11182351" y="6440488"/>
            <a:ext cx="339725" cy="246062"/>
          </a:xfrm>
          <a:prstGeom prst="rect">
            <a:avLst/>
          </a:prstGeom>
          <a:noFill/>
          <a:ln>
            <a:noFill/>
          </a:ln>
        </p:spPr>
        <p:txBody>
          <a:bodyPr wrap="none" anchor="ctr">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lgn="ctr" fontAlgn="base">
              <a:spcBef>
                <a:spcPct val="0"/>
              </a:spcBef>
              <a:spcAft>
                <a:spcPct val="0"/>
              </a:spcAft>
              <a:defRPr/>
            </a:pPr>
            <a:fld id="{2BE3EB86-10FF-4860-9BFB-E8C80761DA48}" type="slidenum">
              <a:rPr lang="zh-TW" altLang="en-US" sz="1000" smtClean="0">
                <a:solidFill>
                  <a:srgbClr val="4AD1EA"/>
                </a:solidFill>
              </a:rPr>
              <a:pPr algn="ctr" fontAlgn="base">
                <a:spcBef>
                  <a:spcPct val="0"/>
                </a:spcBef>
                <a:spcAft>
                  <a:spcPct val="0"/>
                </a:spcAft>
                <a:defRPr/>
              </a:pPr>
              <a:t>‹#›</a:t>
            </a:fld>
            <a:endParaRPr lang="zh-CN" altLang="en-US" sz="1000">
              <a:solidFill>
                <a:srgbClr val="4AD1EA"/>
              </a:solidFill>
            </a:endParaRPr>
          </a:p>
        </p:txBody>
      </p:sp>
      <p:sp>
        <p:nvSpPr>
          <p:cNvPr id="243" name="Freeform 41"/>
          <p:cNvSpPr>
            <a:spLocks/>
          </p:cNvSpPr>
          <p:nvPr userDrawn="1"/>
        </p:nvSpPr>
        <p:spPr bwMode="auto">
          <a:xfrm>
            <a:off x="169864" y="231777"/>
            <a:ext cx="1316037" cy="720725"/>
          </a:xfrm>
          <a:custGeom>
            <a:avLst/>
            <a:gdLst>
              <a:gd name="T0" fmla="*/ 2147483646 w 616"/>
              <a:gd name="T1" fmla="*/ 2147483646 h 402"/>
              <a:gd name="T2" fmla="*/ 2147483646 w 616"/>
              <a:gd name="T3" fmla="*/ 2147483646 h 402"/>
              <a:gd name="T4" fmla="*/ 2147483646 w 616"/>
              <a:gd name="T5" fmla="*/ 2147483646 h 402"/>
              <a:gd name="T6" fmla="*/ 2147483646 w 616"/>
              <a:gd name="T7" fmla="*/ 2147483646 h 402"/>
              <a:gd name="T8" fmla="*/ 2147483646 w 616"/>
              <a:gd name="T9" fmla="*/ 2147483646 h 402"/>
              <a:gd name="T10" fmla="*/ 2147483646 w 616"/>
              <a:gd name="T11" fmla="*/ 2147483646 h 402"/>
              <a:gd name="T12" fmla="*/ 2147483646 w 616"/>
              <a:gd name="T13" fmla="*/ 2147483646 h 402"/>
              <a:gd name="T14" fmla="*/ 2147483646 w 616"/>
              <a:gd name="T15" fmla="*/ 2147483646 h 402"/>
              <a:gd name="T16" fmla="*/ 2147483646 w 616"/>
              <a:gd name="T17" fmla="*/ 2147483646 h 402"/>
              <a:gd name="T18" fmla="*/ 2147483646 w 616"/>
              <a:gd name="T19" fmla="*/ 2147483646 h 402"/>
              <a:gd name="T20" fmla="*/ 2147483646 w 616"/>
              <a:gd name="T21" fmla="*/ 2147483646 h 402"/>
              <a:gd name="T22" fmla="*/ 2147483646 w 616"/>
              <a:gd name="T23" fmla="*/ 2147483646 h 402"/>
              <a:gd name="T24" fmla="*/ 2147483646 w 616"/>
              <a:gd name="T25" fmla="*/ 2147483646 h 402"/>
              <a:gd name="T26" fmla="*/ 2147483646 w 616"/>
              <a:gd name="T27" fmla="*/ 2147483646 h 402"/>
              <a:gd name="T28" fmla="*/ 2147483646 w 616"/>
              <a:gd name="T29" fmla="*/ 2147483646 h 402"/>
              <a:gd name="T30" fmla="*/ 2147483646 w 616"/>
              <a:gd name="T31" fmla="*/ 2147483646 h 402"/>
              <a:gd name="T32" fmla="*/ 2147483646 w 616"/>
              <a:gd name="T33" fmla="*/ 2147483646 h 402"/>
              <a:gd name="T34" fmla="*/ 2147483646 w 616"/>
              <a:gd name="T35" fmla="*/ 2147483646 h 4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42" name="标题 41"/>
          <p:cNvSpPr>
            <a:spLocks noGrp="1"/>
          </p:cNvSpPr>
          <p:nvPr>
            <p:ph type="title"/>
          </p:nvPr>
        </p:nvSpPr>
        <p:spPr/>
        <p:txBody>
          <a:bodyPr/>
          <a:lstStyle/>
          <a:p>
            <a:r>
              <a:rPr lang="zh-CN" altLang="en-US"/>
              <a:t>单击此处编辑母版标题样式</a:t>
            </a:r>
          </a:p>
        </p:txBody>
      </p:sp>
      <p:sp>
        <p:nvSpPr>
          <p:cNvPr id="244" name="页脚占位符 1"/>
          <p:cNvSpPr>
            <a:spLocks noGrp="1"/>
          </p:cNvSpPr>
          <p:nvPr>
            <p:ph type="ftr" sz="quarter" idx="10"/>
          </p:nvPr>
        </p:nvSpPr>
        <p:spPr>
          <a:xfrm>
            <a:off x="839788" y="6419852"/>
            <a:ext cx="4114800" cy="365125"/>
          </a:xfrm>
        </p:spPr>
        <p:txBody>
          <a:bodyPr/>
          <a:lstStyle>
            <a:lvl1pPr>
              <a:defRPr/>
            </a:lvl1pPr>
          </a:lstStyle>
          <a:p>
            <a:pPr>
              <a:defRPr/>
            </a:pPr>
            <a:r>
              <a:rPr lang="en-US" altLang="zh-TW"/>
              <a:t>YOUR COMPANY SLOGAN GOES HERE</a:t>
            </a:r>
            <a:endParaRPr lang="zh-TW" altLang="en-US"/>
          </a:p>
        </p:txBody>
      </p:sp>
    </p:spTree>
    <p:extLst>
      <p:ext uri="{BB962C8B-B14F-4D97-AF65-F5344CB8AC3E}">
        <p14:creationId xmlns:p14="http://schemas.microsoft.com/office/powerpoint/2010/main" val="117261348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矩形 7"/>
          <p:cNvSpPr/>
          <p:nvPr userDrawn="1"/>
        </p:nvSpPr>
        <p:spPr>
          <a:xfrm>
            <a:off x="0" y="6361115"/>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799">
              <a:solidFill>
                <a:srgbClr val="FFFFFF"/>
              </a:solidFill>
            </a:endParaRPr>
          </a:p>
        </p:txBody>
      </p:sp>
      <p:grpSp>
        <p:nvGrpSpPr>
          <p:cNvPr id="3" name="Group 20"/>
          <p:cNvGrpSpPr>
            <a:grpSpLocks noChangeAspect="1"/>
          </p:cNvGrpSpPr>
          <p:nvPr userDrawn="1"/>
        </p:nvGrpSpPr>
        <p:grpSpPr bwMode="auto">
          <a:xfrm>
            <a:off x="349169" y="6446981"/>
            <a:ext cx="270000" cy="251591"/>
            <a:chOff x="3686" y="2018"/>
            <a:chExt cx="308" cy="287"/>
          </a:xfrm>
          <a:solidFill>
            <a:srgbClr val="4AD1EA"/>
          </a:solidFill>
        </p:grpSpPr>
        <p:sp>
          <p:nvSpPr>
            <p:cNvPr id="4" name="Freeform 21"/>
            <p:cNvSpPr>
              <a:spLocks/>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p:spPr>
          <p:txBody>
            <a:bodyPr/>
            <a:lstStyle/>
            <a:p>
              <a:pPr>
                <a:defRPr/>
              </a:pPr>
              <a:endParaRPr lang="zh-CN" altLang="en-US" sz="1799">
                <a:solidFill>
                  <a:srgbClr val="000000"/>
                </a:solidFill>
              </a:endParaRPr>
            </a:p>
          </p:txBody>
        </p:sp>
        <p:sp>
          <p:nvSpPr>
            <p:cNvPr id="5" name="Freeform 22"/>
            <p:cNvSpPr>
              <a:spLocks/>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p:spPr>
          <p:txBody>
            <a:bodyPr/>
            <a:lstStyle/>
            <a:p>
              <a:pPr>
                <a:defRPr/>
              </a:pPr>
              <a:endParaRPr lang="zh-CN" altLang="en-US" sz="1799">
                <a:solidFill>
                  <a:srgbClr val="000000"/>
                </a:solidFill>
              </a:endParaRPr>
            </a:p>
          </p:txBody>
        </p:sp>
      </p:grpSp>
      <p:grpSp>
        <p:nvGrpSpPr>
          <p:cNvPr id="6" name="Group 25"/>
          <p:cNvGrpSpPr>
            <a:grpSpLocks noChangeAspect="1"/>
          </p:cNvGrpSpPr>
          <p:nvPr userDrawn="1"/>
        </p:nvGrpSpPr>
        <p:grpSpPr bwMode="auto">
          <a:xfrm>
            <a:off x="11076237" y="6422182"/>
            <a:ext cx="540000" cy="360639"/>
            <a:chOff x="3562" y="1972"/>
            <a:chExt cx="563" cy="376"/>
          </a:xfrm>
          <a:solidFill>
            <a:srgbClr val="4AD1EA"/>
          </a:solidFill>
        </p:grpSpPr>
        <p:sp>
          <p:nvSpPr>
            <p:cNvPr id="7"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p:spPr>
          <p:txBody>
            <a:bodyPr/>
            <a:lstStyle/>
            <a:p>
              <a:pPr>
                <a:defRPr/>
              </a:pPr>
              <a:endParaRPr lang="zh-CN" altLang="en-US" sz="1799">
                <a:solidFill>
                  <a:srgbClr val="000000"/>
                </a:solidFill>
              </a:endParaRPr>
            </a:p>
          </p:txBody>
        </p:sp>
        <p:sp>
          <p:nvSpPr>
            <p:cNvPr id="8" name="Rectangle 27"/>
            <p:cNvSpPr>
              <a:spLocks noChangeArrowheads="1"/>
            </p:cNvSpPr>
            <p:nvPr/>
          </p:nvSpPr>
          <p:spPr bwMode="auto">
            <a:xfrm>
              <a:off x="3562" y="2329"/>
              <a:ext cx="350" cy="19"/>
            </a:xfrm>
            <a:prstGeom prst="rect">
              <a:avLst/>
            </a:prstGeom>
            <a:grpFill/>
            <a:ln>
              <a:noFill/>
            </a:ln>
          </p:spPr>
          <p:txBody>
            <a:bodyPr/>
            <a:lstStyle/>
            <a:p>
              <a:pPr>
                <a:defRPr/>
              </a:pPr>
              <a:endParaRPr lang="zh-CN" altLang="en-US" sz="1799">
                <a:solidFill>
                  <a:srgbClr val="000000"/>
                </a:solidFill>
              </a:endParaRPr>
            </a:p>
          </p:txBody>
        </p:sp>
        <p:sp>
          <p:nvSpPr>
            <p:cNvPr id="9" name="Freeform 28"/>
            <p:cNvSpPr>
              <a:spLocks/>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p:spPr>
          <p:txBody>
            <a:bodyPr/>
            <a:lstStyle/>
            <a:p>
              <a:pPr>
                <a:defRPr/>
              </a:pPr>
              <a:endParaRPr lang="zh-CN" altLang="en-US" sz="1799">
                <a:solidFill>
                  <a:srgbClr val="000000"/>
                </a:solidFill>
              </a:endParaRPr>
            </a:p>
          </p:txBody>
        </p:sp>
        <p:sp>
          <p:nvSpPr>
            <p:cNvPr id="10" name="Freeform 29"/>
            <p:cNvSpPr>
              <a:spLocks/>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p:spPr>
          <p:txBody>
            <a:bodyPr/>
            <a:lstStyle/>
            <a:p>
              <a:pPr>
                <a:defRPr/>
              </a:pPr>
              <a:endParaRPr lang="zh-CN" altLang="en-US" sz="1799">
                <a:solidFill>
                  <a:srgbClr val="000000"/>
                </a:solidFill>
              </a:endParaRPr>
            </a:p>
          </p:txBody>
        </p:sp>
        <p:sp>
          <p:nvSpPr>
            <p:cNvPr id="11" name="Freeform 30"/>
            <p:cNvSpPr>
              <a:spLocks/>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p:spPr>
          <p:txBody>
            <a:bodyPr/>
            <a:lstStyle/>
            <a:p>
              <a:pPr>
                <a:defRPr/>
              </a:pPr>
              <a:endParaRPr lang="zh-CN" altLang="en-US" sz="1799">
                <a:solidFill>
                  <a:srgbClr val="000000"/>
                </a:solidFill>
              </a:endParaRPr>
            </a:p>
          </p:txBody>
        </p:sp>
      </p:grpSp>
      <p:sp>
        <p:nvSpPr>
          <p:cNvPr id="12" name="矩形 17"/>
          <p:cNvSpPr>
            <a:spLocks noChangeArrowheads="1"/>
          </p:cNvSpPr>
          <p:nvPr userDrawn="1"/>
        </p:nvSpPr>
        <p:spPr bwMode="auto">
          <a:xfrm>
            <a:off x="11182351" y="6440488"/>
            <a:ext cx="339725" cy="246062"/>
          </a:xfrm>
          <a:prstGeom prst="rect">
            <a:avLst/>
          </a:prstGeom>
          <a:noFill/>
          <a:ln>
            <a:noFill/>
          </a:ln>
        </p:spPr>
        <p:txBody>
          <a:bodyPr wrap="none" anchor="ctr">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lgn="ctr" fontAlgn="base">
              <a:spcBef>
                <a:spcPct val="0"/>
              </a:spcBef>
              <a:spcAft>
                <a:spcPct val="0"/>
              </a:spcAft>
              <a:defRPr/>
            </a:pPr>
            <a:fld id="{72EFBA58-1F76-453D-8AEF-74EC4D94E9FA}" type="slidenum">
              <a:rPr lang="zh-TW" altLang="en-US" sz="1000" smtClean="0">
                <a:solidFill>
                  <a:srgbClr val="4AD1EA"/>
                </a:solidFill>
              </a:rPr>
              <a:pPr algn="ctr" fontAlgn="base">
                <a:spcBef>
                  <a:spcPct val="0"/>
                </a:spcBef>
                <a:spcAft>
                  <a:spcPct val="0"/>
                </a:spcAft>
                <a:defRPr/>
              </a:pPr>
              <a:t>‹#›</a:t>
            </a:fld>
            <a:endParaRPr lang="zh-CN" altLang="en-US" sz="1000">
              <a:solidFill>
                <a:srgbClr val="4AD1EA"/>
              </a:solidFill>
            </a:endParaRPr>
          </a:p>
        </p:txBody>
      </p:sp>
      <p:grpSp>
        <p:nvGrpSpPr>
          <p:cNvPr id="13" name="Group 336"/>
          <p:cNvGrpSpPr>
            <a:grpSpLocks noChangeAspect="1"/>
          </p:cNvGrpSpPr>
          <p:nvPr userDrawn="1"/>
        </p:nvGrpSpPr>
        <p:grpSpPr bwMode="auto">
          <a:xfrm>
            <a:off x="158377" y="175750"/>
            <a:ext cx="11875247" cy="6523874"/>
            <a:chOff x="476" y="-2056"/>
            <a:chExt cx="5923" cy="5986"/>
          </a:xfrm>
          <a:solidFill>
            <a:schemeClr val="tx1">
              <a:lumMod val="50000"/>
              <a:lumOff val="50000"/>
              <a:alpha val="4000"/>
            </a:schemeClr>
          </a:solidFill>
        </p:grpSpPr>
        <p:grpSp>
          <p:nvGrpSpPr>
            <p:cNvPr id="14" name="Group 537"/>
            <p:cNvGrpSpPr>
              <a:grpSpLocks/>
            </p:cNvGrpSpPr>
            <p:nvPr/>
          </p:nvGrpSpPr>
          <p:grpSpPr bwMode="auto">
            <a:xfrm>
              <a:off x="476" y="-2056"/>
              <a:ext cx="5923" cy="5986"/>
              <a:chOff x="476" y="-2056"/>
              <a:chExt cx="5923" cy="5986"/>
            </a:xfrm>
            <a:grpFill/>
          </p:grpSpPr>
          <p:sp>
            <p:nvSpPr>
              <p:cNvPr id="41" name="Freeform 337"/>
              <p:cNvSpPr>
                <a:spLocks/>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42"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p:spPr>
            <p:txBody>
              <a:bodyPr/>
              <a:lstStyle/>
              <a:p>
                <a:pPr>
                  <a:defRPr/>
                </a:pPr>
                <a:endParaRPr lang="zh-CN" altLang="en-US" sz="1799">
                  <a:solidFill>
                    <a:srgbClr val="000000"/>
                  </a:solidFill>
                </a:endParaRPr>
              </a:p>
            </p:txBody>
          </p:sp>
          <p:sp>
            <p:nvSpPr>
              <p:cNvPr id="43" name="Freeform 339"/>
              <p:cNvSpPr>
                <a:spLocks/>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p:spPr>
            <p:txBody>
              <a:bodyPr/>
              <a:lstStyle/>
              <a:p>
                <a:pPr>
                  <a:defRPr/>
                </a:pPr>
                <a:endParaRPr lang="zh-CN" altLang="en-US" sz="1799">
                  <a:solidFill>
                    <a:srgbClr val="000000"/>
                  </a:solidFill>
                </a:endParaRPr>
              </a:p>
            </p:txBody>
          </p:sp>
          <p:sp>
            <p:nvSpPr>
              <p:cNvPr id="44"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p:spPr>
            <p:txBody>
              <a:bodyPr/>
              <a:lstStyle/>
              <a:p>
                <a:pPr>
                  <a:defRPr/>
                </a:pPr>
                <a:endParaRPr lang="zh-CN" altLang="en-US" sz="1799">
                  <a:solidFill>
                    <a:srgbClr val="000000"/>
                  </a:solidFill>
                </a:endParaRPr>
              </a:p>
            </p:txBody>
          </p:sp>
          <p:sp>
            <p:nvSpPr>
              <p:cNvPr id="45"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p:spPr>
            <p:txBody>
              <a:bodyPr/>
              <a:lstStyle/>
              <a:p>
                <a:pPr>
                  <a:defRPr/>
                </a:pPr>
                <a:endParaRPr lang="zh-CN" altLang="en-US" sz="1799">
                  <a:solidFill>
                    <a:srgbClr val="000000"/>
                  </a:solidFill>
                </a:endParaRPr>
              </a:p>
            </p:txBody>
          </p:sp>
          <p:sp>
            <p:nvSpPr>
              <p:cNvPr id="46" name="Freeform 342"/>
              <p:cNvSpPr>
                <a:spLocks/>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p:spPr>
            <p:txBody>
              <a:bodyPr/>
              <a:lstStyle/>
              <a:p>
                <a:pPr>
                  <a:defRPr/>
                </a:pPr>
                <a:endParaRPr lang="zh-CN" altLang="en-US" sz="1799">
                  <a:solidFill>
                    <a:srgbClr val="000000"/>
                  </a:solidFill>
                </a:endParaRPr>
              </a:p>
            </p:txBody>
          </p:sp>
          <p:sp>
            <p:nvSpPr>
              <p:cNvPr id="47" name="Freeform 343"/>
              <p:cNvSpPr>
                <a:spLocks/>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p:spPr>
            <p:txBody>
              <a:bodyPr/>
              <a:lstStyle/>
              <a:p>
                <a:pPr>
                  <a:defRPr/>
                </a:pPr>
                <a:endParaRPr lang="zh-CN" altLang="en-US" sz="1799">
                  <a:solidFill>
                    <a:srgbClr val="000000"/>
                  </a:solidFill>
                </a:endParaRPr>
              </a:p>
            </p:txBody>
          </p:sp>
          <p:sp>
            <p:nvSpPr>
              <p:cNvPr id="48" name="Freeform 344"/>
              <p:cNvSpPr>
                <a:spLocks/>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p:spPr>
            <p:txBody>
              <a:bodyPr/>
              <a:lstStyle/>
              <a:p>
                <a:pPr>
                  <a:defRPr/>
                </a:pPr>
                <a:endParaRPr lang="zh-CN" altLang="en-US" sz="1799">
                  <a:solidFill>
                    <a:srgbClr val="000000"/>
                  </a:solidFill>
                </a:endParaRPr>
              </a:p>
            </p:txBody>
          </p:sp>
          <p:sp>
            <p:nvSpPr>
              <p:cNvPr id="49" name="Freeform 345"/>
              <p:cNvSpPr>
                <a:spLocks/>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p:spPr>
            <p:txBody>
              <a:bodyPr/>
              <a:lstStyle/>
              <a:p>
                <a:pPr>
                  <a:defRPr/>
                </a:pPr>
                <a:endParaRPr lang="zh-CN" altLang="en-US" sz="1799">
                  <a:solidFill>
                    <a:srgbClr val="000000"/>
                  </a:solidFill>
                </a:endParaRPr>
              </a:p>
            </p:txBody>
          </p:sp>
          <p:sp>
            <p:nvSpPr>
              <p:cNvPr id="50"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p:spPr>
            <p:txBody>
              <a:bodyPr/>
              <a:lstStyle/>
              <a:p>
                <a:pPr>
                  <a:defRPr/>
                </a:pPr>
                <a:endParaRPr lang="zh-CN" altLang="en-US" sz="1799">
                  <a:solidFill>
                    <a:srgbClr val="000000"/>
                  </a:solidFill>
                </a:endParaRPr>
              </a:p>
            </p:txBody>
          </p:sp>
          <p:sp>
            <p:nvSpPr>
              <p:cNvPr id="51" name="Freeform 347"/>
              <p:cNvSpPr>
                <a:spLocks/>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p:spPr>
            <p:txBody>
              <a:bodyPr/>
              <a:lstStyle/>
              <a:p>
                <a:pPr>
                  <a:defRPr/>
                </a:pPr>
                <a:endParaRPr lang="zh-CN" altLang="en-US" sz="1799">
                  <a:solidFill>
                    <a:srgbClr val="000000"/>
                  </a:solidFill>
                </a:endParaRPr>
              </a:p>
            </p:txBody>
          </p:sp>
          <p:sp>
            <p:nvSpPr>
              <p:cNvPr id="52" name="Freeform 348"/>
              <p:cNvSpPr>
                <a:spLocks/>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p:spPr>
            <p:txBody>
              <a:bodyPr/>
              <a:lstStyle/>
              <a:p>
                <a:pPr>
                  <a:defRPr/>
                </a:pPr>
                <a:endParaRPr lang="zh-CN" altLang="en-US" sz="1799">
                  <a:solidFill>
                    <a:srgbClr val="000000"/>
                  </a:solidFill>
                </a:endParaRPr>
              </a:p>
            </p:txBody>
          </p:sp>
          <p:sp>
            <p:nvSpPr>
              <p:cNvPr id="53" name="Freeform 349"/>
              <p:cNvSpPr>
                <a:spLocks/>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p:spPr>
            <p:txBody>
              <a:bodyPr/>
              <a:lstStyle/>
              <a:p>
                <a:pPr>
                  <a:defRPr/>
                </a:pPr>
                <a:endParaRPr lang="zh-CN" altLang="en-US" sz="1799">
                  <a:solidFill>
                    <a:srgbClr val="000000"/>
                  </a:solidFill>
                </a:endParaRPr>
              </a:p>
            </p:txBody>
          </p:sp>
          <p:sp>
            <p:nvSpPr>
              <p:cNvPr id="54" name="Freeform 350"/>
              <p:cNvSpPr>
                <a:spLocks/>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p:spPr>
            <p:txBody>
              <a:bodyPr/>
              <a:lstStyle/>
              <a:p>
                <a:pPr>
                  <a:defRPr/>
                </a:pPr>
                <a:endParaRPr lang="zh-CN" altLang="en-US" sz="1799">
                  <a:solidFill>
                    <a:srgbClr val="000000"/>
                  </a:solidFill>
                </a:endParaRPr>
              </a:p>
            </p:txBody>
          </p:sp>
          <p:sp>
            <p:nvSpPr>
              <p:cNvPr id="55" name="Freeform 351"/>
              <p:cNvSpPr>
                <a:spLocks/>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p:spPr>
            <p:txBody>
              <a:bodyPr/>
              <a:lstStyle/>
              <a:p>
                <a:pPr>
                  <a:defRPr/>
                </a:pPr>
                <a:endParaRPr lang="zh-CN" altLang="en-US" sz="1799">
                  <a:solidFill>
                    <a:srgbClr val="000000"/>
                  </a:solidFill>
                </a:endParaRPr>
              </a:p>
            </p:txBody>
          </p:sp>
          <p:sp>
            <p:nvSpPr>
              <p:cNvPr id="56" name="Freeform 352"/>
              <p:cNvSpPr>
                <a:spLocks/>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p:spPr>
            <p:txBody>
              <a:bodyPr/>
              <a:lstStyle/>
              <a:p>
                <a:pPr>
                  <a:defRPr/>
                </a:pPr>
                <a:endParaRPr lang="zh-CN" altLang="en-US" sz="1799">
                  <a:solidFill>
                    <a:srgbClr val="000000"/>
                  </a:solidFill>
                </a:endParaRPr>
              </a:p>
            </p:txBody>
          </p:sp>
          <p:sp>
            <p:nvSpPr>
              <p:cNvPr id="57" name="Freeform 353"/>
              <p:cNvSpPr>
                <a:spLocks/>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p:spPr>
            <p:txBody>
              <a:bodyPr/>
              <a:lstStyle/>
              <a:p>
                <a:pPr>
                  <a:defRPr/>
                </a:pPr>
                <a:endParaRPr lang="zh-CN" altLang="en-US" sz="1799">
                  <a:solidFill>
                    <a:srgbClr val="000000"/>
                  </a:solidFill>
                </a:endParaRPr>
              </a:p>
            </p:txBody>
          </p:sp>
          <p:sp>
            <p:nvSpPr>
              <p:cNvPr id="58" name="Freeform 354"/>
              <p:cNvSpPr>
                <a:spLocks/>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p:spPr>
            <p:txBody>
              <a:bodyPr/>
              <a:lstStyle/>
              <a:p>
                <a:pPr>
                  <a:defRPr/>
                </a:pPr>
                <a:endParaRPr lang="zh-CN" altLang="en-US" sz="1799">
                  <a:solidFill>
                    <a:srgbClr val="000000"/>
                  </a:solidFill>
                </a:endParaRPr>
              </a:p>
            </p:txBody>
          </p:sp>
          <p:sp>
            <p:nvSpPr>
              <p:cNvPr id="59" name="Freeform 355"/>
              <p:cNvSpPr>
                <a:spLocks/>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p:spPr>
            <p:txBody>
              <a:bodyPr/>
              <a:lstStyle/>
              <a:p>
                <a:pPr>
                  <a:defRPr/>
                </a:pPr>
                <a:endParaRPr lang="zh-CN" altLang="en-US" sz="1799">
                  <a:solidFill>
                    <a:srgbClr val="000000"/>
                  </a:solidFill>
                </a:endParaRPr>
              </a:p>
            </p:txBody>
          </p:sp>
          <p:sp>
            <p:nvSpPr>
              <p:cNvPr id="60" name="Freeform 356"/>
              <p:cNvSpPr>
                <a:spLocks/>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p:spPr>
            <p:txBody>
              <a:bodyPr/>
              <a:lstStyle/>
              <a:p>
                <a:pPr>
                  <a:defRPr/>
                </a:pPr>
                <a:endParaRPr lang="zh-CN" altLang="en-US" sz="1799">
                  <a:solidFill>
                    <a:srgbClr val="000000"/>
                  </a:solidFill>
                </a:endParaRPr>
              </a:p>
            </p:txBody>
          </p:sp>
          <p:sp>
            <p:nvSpPr>
              <p:cNvPr id="61"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p:spPr>
            <p:txBody>
              <a:bodyPr/>
              <a:lstStyle/>
              <a:p>
                <a:pPr>
                  <a:defRPr/>
                </a:pPr>
                <a:endParaRPr lang="zh-CN" altLang="en-US" sz="1799">
                  <a:solidFill>
                    <a:srgbClr val="000000"/>
                  </a:solidFill>
                </a:endParaRPr>
              </a:p>
            </p:txBody>
          </p:sp>
          <p:sp>
            <p:nvSpPr>
              <p:cNvPr id="62"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p:spPr>
            <p:txBody>
              <a:bodyPr/>
              <a:lstStyle/>
              <a:p>
                <a:pPr>
                  <a:defRPr/>
                </a:pPr>
                <a:endParaRPr lang="zh-CN" altLang="en-US" sz="1799">
                  <a:solidFill>
                    <a:srgbClr val="000000"/>
                  </a:solidFill>
                </a:endParaRPr>
              </a:p>
            </p:txBody>
          </p:sp>
          <p:sp>
            <p:nvSpPr>
              <p:cNvPr id="63" name="Freeform 359"/>
              <p:cNvSpPr>
                <a:spLocks/>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p:spPr>
            <p:txBody>
              <a:bodyPr/>
              <a:lstStyle/>
              <a:p>
                <a:pPr>
                  <a:defRPr/>
                </a:pPr>
                <a:endParaRPr lang="zh-CN" altLang="en-US" sz="1799">
                  <a:solidFill>
                    <a:srgbClr val="000000"/>
                  </a:solidFill>
                </a:endParaRPr>
              </a:p>
            </p:txBody>
          </p:sp>
          <p:sp>
            <p:nvSpPr>
              <p:cNvPr id="64" name="Freeform 360"/>
              <p:cNvSpPr>
                <a:spLocks/>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p:spPr>
            <p:txBody>
              <a:bodyPr/>
              <a:lstStyle/>
              <a:p>
                <a:pPr>
                  <a:defRPr/>
                </a:pPr>
                <a:endParaRPr lang="zh-CN" altLang="en-US" sz="1799">
                  <a:solidFill>
                    <a:srgbClr val="000000"/>
                  </a:solidFill>
                </a:endParaRPr>
              </a:p>
            </p:txBody>
          </p:sp>
          <p:sp>
            <p:nvSpPr>
              <p:cNvPr id="65" name="Freeform 361"/>
              <p:cNvSpPr>
                <a:spLocks/>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p:spPr>
            <p:txBody>
              <a:bodyPr/>
              <a:lstStyle/>
              <a:p>
                <a:pPr>
                  <a:defRPr/>
                </a:pPr>
                <a:endParaRPr lang="zh-CN" altLang="en-US" sz="1799">
                  <a:solidFill>
                    <a:srgbClr val="000000"/>
                  </a:solidFill>
                </a:endParaRPr>
              </a:p>
            </p:txBody>
          </p:sp>
          <p:sp>
            <p:nvSpPr>
              <p:cNvPr id="66" name="Freeform 362"/>
              <p:cNvSpPr>
                <a:spLocks/>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p:spPr>
            <p:txBody>
              <a:bodyPr/>
              <a:lstStyle/>
              <a:p>
                <a:pPr>
                  <a:defRPr/>
                </a:pPr>
                <a:endParaRPr lang="zh-CN" altLang="en-US" sz="1799">
                  <a:solidFill>
                    <a:srgbClr val="000000"/>
                  </a:solidFill>
                </a:endParaRPr>
              </a:p>
            </p:txBody>
          </p:sp>
          <p:sp>
            <p:nvSpPr>
              <p:cNvPr id="67" name="Freeform 363"/>
              <p:cNvSpPr>
                <a:spLocks/>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p:spPr>
            <p:txBody>
              <a:bodyPr/>
              <a:lstStyle/>
              <a:p>
                <a:pPr>
                  <a:defRPr/>
                </a:pPr>
                <a:endParaRPr lang="zh-CN" altLang="en-US" sz="1799">
                  <a:solidFill>
                    <a:srgbClr val="000000"/>
                  </a:solidFill>
                </a:endParaRPr>
              </a:p>
            </p:txBody>
          </p:sp>
          <p:sp>
            <p:nvSpPr>
              <p:cNvPr id="68" name="Freeform 364"/>
              <p:cNvSpPr>
                <a:spLocks/>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p:spPr>
            <p:txBody>
              <a:bodyPr/>
              <a:lstStyle/>
              <a:p>
                <a:pPr>
                  <a:defRPr/>
                </a:pPr>
                <a:endParaRPr lang="zh-CN" altLang="en-US" sz="1799">
                  <a:solidFill>
                    <a:srgbClr val="000000"/>
                  </a:solidFill>
                </a:endParaRPr>
              </a:p>
            </p:txBody>
          </p:sp>
          <p:sp>
            <p:nvSpPr>
              <p:cNvPr id="69" name="Freeform 365"/>
              <p:cNvSpPr>
                <a:spLocks/>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p:spPr>
            <p:txBody>
              <a:bodyPr/>
              <a:lstStyle/>
              <a:p>
                <a:pPr>
                  <a:defRPr/>
                </a:pPr>
                <a:endParaRPr lang="zh-CN" altLang="en-US" sz="1799">
                  <a:solidFill>
                    <a:srgbClr val="000000"/>
                  </a:solidFill>
                </a:endParaRPr>
              </a:p>
            </p:txBody>
          </p:sp>
          <p:sp>
            <p:nvSpPr>
              <p:cNvPr id="70" name="Freeform 366"/>
              <p:cNvSpPr>
                <a:spLocks/>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p:spPr>
            <p:txBody>
              <a:bodyPr/>
              <a:lstStyle/>
              <a:p>
                <a:pPr>
                  <a:defRPr/>
                </a:pPr>
                <a:endParaRPr lang="zh-CN" altLang="en-US" sz="1799">
                  <a:solidFill>
                    <a:srgbClr val="000000"/>
                  </a:solidFill>
                </a:endParaRPr>
              </a:p>
            </p:txBody>
          </p:sp>
          <p:sp>
            <p:nvSpPr>
              <p:cNvPr id="71" name="Freeform 367"/>
              <p:cNvSpPr>
                <a:spLocks/>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p:spPr>
            <p:txBody>
              <a:bodyPr/>
              <a:lstStyle/>
              <a:p>
                <a:pPr>
                  <a:defRPr/>
                </a:pPr>
                <a:endParaRPr lang="zh-CN" altLang="en-US" sz="1799">
                  <a:solidFill>
                    <a:srgbClr val="000000"/>
                  </a:solidFill>
                </a:endParaRPr>
              </a:p>
            </p:txBody>
          </p:sp>
          <p:sp>
            <p:nvSpPr>
              <p:cNvPr id="72" name="Freeform 368"/>
              <p:cNvSpPr>
                <a:spLocks/>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p:spPr>
            <p:txBody>
              <a:bodyPr/>
              <a:lstStyle/>
              <a:p>
                <a:pPr>
                  <a:defRPr/>
                </a:pPr>
                <a:endParaRPr lang="zh-CN" altLang="en-US" sz="1799">
                  <a:solidFill>
                    <a:srgbClr val="000000"/>
                  </a:solidFill>
                </a:endParaRPr>
              </a:p>
            </p:txBody>
          </p:sp>
          <p:sp>
            <p:nvSpPr>
              <p:cNvPr id="73"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p:spPr>
            <p:txBody>
              <a:bodyPr/>
              <a:lstStyle/>
              <a:p>
                <a:pPr>
                  <a:defRPr/>
                </a:pPr>
                <a:endParaRPr lang="zh-CN" altLang="en-US" sz="1799">
                  <a:solidFill>
                    <a:srgbClr val="000000"/>
                  </a:solidFill>
                </a:endParaRPr>
              </a:p>
            </p:txBody>
          </p:sp>
          <p:sp>
            <p:nvSpPr>
              <p:cNvPr id="74" name="Freeform 370"/>
              <p:cNvSpPr>
                <a:spLocks/>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p:spPr>
            <p:txBody>
              <a:bodyPr/>
              <a:lstStyle/>
              <a:p>
                <a:pPr>
                  <a:defRPr/>
                </a:pPr>
                <a:endParaRPr lang="zh-CN" altLang="en-US" sz="1799">
                  <a:solidFill>
                    <a:srgbClr val="000000"/>
                  </a:solidFill>
                </a:endParaRPr>
              </a:p>
            </p:txBody>
          </p:sp>
          <p:sp>
            <p:nvSpPr>
              <p:cNvPr id="75" name="Freeform 371"/>
              <p:cNvSpPr>
                <a:spLocks/>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p:spPr>
            <p:txBody>
              <a:bodyPr/>
              <a:lstStyle/>
              <a:p>
                <a:pPr>
                  <a:defRPr/>
                </a:pPr>
                <a:endParaRPr lang="zh-CN" altLang="en-US" sz="1799">
                  <a:solidFill>
                    <a:srgbClr val="000000"/>
                  </a:solidFill>
                </a:endParaRPr>
              </a:p>
            </p:txBody>
          </p:sp>
          <p:sp>
            <p:nvSpPr>
              <p:cNvPr id="76"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p:spPr>
            <p:txBody>
              <a:bodyPr/>
              <a:lstStyle/>
              <a:p>
                <a:pPr>
                  <a:defRPr/>
                </a:pPr>
                <a:endParaRPr lang="zh-CN" altLang="en-US" sz="1799">
                  <a:solidFill>
                    <a:srgbClr val="000000"/>
                  </a:solidFill>
                </a:endParaRPr>
              </a:p>
            </p:txBody>
          </p:sp>
          <p:sp>
            <p:nvSpPr>
              <p:cNvPr id="77" name="Freeform 373"/>
              <p:cNvSpPr>
                <a:spLocks/>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p:spPr>
            <p:txBody>
              <a:bodyPr/>
              <a:lstStyle/>
              <a:p>
                <a:pPr>
                  <a:defRPr/>
                </a:pPr>
                <a:endParaRPr lang="zh-CN" altLang="en-US" sz="1799">
                  <a:solidFill>
                    <a:srgbClr val="000000"/>
                  </a:solidFill>
                </a:endParaRPr>
              </a:p>
            </p:txBody>
          </p:sp>
          <p:sp>
            <p:nvSpPr>
              <p:cNvPr id="78"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p:spPr>
            <p:txBody>
              <a:bodyPr/>
              <a:lstStyle/>
              <a:p>
                <a:pPr>
                  <a:defRPr/>
                </a:pPr>
                <a:endParaRPr lang="zh-CN" altLang="en-US" sz="1799">
                  <a:solidFill>
                    <a:srgbClr val="000000"/>
                  </a:solidFill>
                </a:endParaRPr>
              </a:p>
            </p:txBody>
          </p:sp>
          <p:sp>
            <p:nvSpPr>
              <p:cNvPr id="79"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p:spPr>
            <p:txBody>
              <a:bodyPr/>
              <a:lstStyle/>
              <a:p>
                <a:pPr>
                  <a:defRPr/>
                </a:pPr>
                <a:endParaRPr lang="zh-CN" altLang="en-US" sz="1799">
                  <a:solidFill>
                    <a:srgbClr val="000000"/>
                  </a:solidFill>
                </a:endParaRPr>
              </a:p>
            </p:txBody>
          </p:sp>
          <p:sp>
            <p:nvSpPr>
              <p:cNvPr id="80"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p:spPr>
            <p:txBody>
              <a:bodyPr/>
              <a:lstStyle/>
              <a:p>
                <a:pPr>
                  <a:defRPr/>
                </a:pPr>
                <a:endParaRPr lang="zh-CN" altLang="en-US" sz="1799">
                  <a:solidFill>
                    <a:srgbClr val="000000"/>
                  </a:solidFill>
                </a:endParaRPr>
              </a:p>
            </p:txBody>
          </p:sp>
          <p:sp>
            <p:nvSpPr>
              <p:cNvPr id="81"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p:spPr>
            <p:txBody>
              <a:bodyPr/>
              <a:lstStyle/>
              <a:p>
                <a:pPr>
                  <a:defRPr/>
                </a:pPr>
                <a:endParaRPr lang="zh-CN" altLang="en-US" sz="1799">
                  <a:solidFill>
                    <a:srgbClr val="000000"/>
                  </a:solidFill>
                </a:endParaRPr>
              </a:p>
            </p:txBody>
          </p:sp>
          <p:sp>
            <p:nvSpPr>
              <p:cNvPr id="82"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p:spPr>
            <p:txBody>
              <a:bodyPr/>
              <a:lstStyle/>
              <a:p>
                <a:pPr>
                  <a:defRPr/>
                </a:pPr>
                <a:endParaRPr lang="zh-CN" altLang="en-US" sz="1799">
                  <a:solidFill>
                    <a:srgbClr val="000000"/>
                  </a:solidFill>
                </a:endParaRPr>
              </a:p>
            </p:txBody>
          </p:sp>
          <p:sp>
            <p:nvSpPr>
              <p:cNvPr id="83"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p:spPr>
            <p:txBody>
              <a:bodyPr/>
              <a:lstStyle/>
              <a:p>
                <a:pPr>
                  <a:defRPr/>
                </a:pPr>
                <a:endParaRPr lang="zh-CN" altLang="en-US" sz="1799">
                  <a:solidFill>
                    <a:srgbClr val="000000"/>
                  </a:solidFill>
                </a:endParaRPr>
              </a:p>
            </p:txBody>
          </p:sp>
          <p:sp>
            <p:nvSpPr>
              <p:cNvPr id="84"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p:spPr>
            <p:txBody>
              <a:bodyPr/>
              <a:lstStyle/>
              <a:p>
                <a:pPr>
                  <a:defRPr/>
                </a:pPr>
                <a:endParaRPr lang="zh-CN" altLang="en-US" sz="1799">
                  <a:solidFill>
                    <a:srgbClr val="000000"/>
                  </a:solidFill>
                </a:endParaRPr>
              </a:p>
            </p:txBody>
          </p:sp>
          <p:sp>
            <p:nvSpPr>
              <p:cNvPr id="85"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p:spPr>
            <p:txBody>
              <a:bodyPr/>
              <a:lstStyle/>
              <a:p>
                <a:pPr>
                  <a:defRPr/>
                </a:pPr>
                <a:endParaRPr lang="zh-CN" altLang="en-US" sz="1799">
                  <a:solidFill>
                    <a:srgbClr val="000000"/>
                  </a:solidFill>
                </a:endParaRPr>
              </a:p>
            </p:txBody>
          </p:sp>
          <p:sp>
            <p:nvSpPr>
              <p:cNvPr id="86" name="Freeform 382"/>
              <p:cNvSpPr>
                <a:spLocks/>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p:spPr>
            <p:txBody>
              <a:bodyPr/>
              <a:lstStyle/>
              <a:p>
                <a:pPr>
                  <a:defRPr/>
                </a:pPr>
                <a:endParaRPr lang="zh-CN" altLang="en-US" sz="1799">
                  <a:solidFill>
                    <a:srgbClr val="000000"/>
                  </a:solidFill>
                </a:endParaRPr>
              </a:p>
            </p:txBody>
          </p:sp>
          <p:sp>
            <p:nvSpPr>
              <p:cNvPr id="87"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p:spPr>
            <p:txBody>
              <a:bodyPr/>
              <a:lstStyle/>
              <a:p>
                <a:pPr>
                  <a:defRPr/>
                </a:pPr>
                <a:endParaRPr lang="zh-CN" altLang="en-US" sz="1799">
                  <a:solidFill>
                    <a:srgbClr val="000000"/>
                  </a:solidFill>
                </a:endParaRPr>
              </a:p>
            </p:txBody>
          </p:sp>
          <p:sp>
            <p:nvSpPr>
              <p:cNvPr id="88"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p:spPr>
            <p:txBody>
              <a:bodyPr/>
              <a:lstStyle/>
              <a:p>
                <a:pPr>
                  <a:defRPr/>
                </a:pPr>
                <a:endParaRPr lang="zh-CN" altLang="en-US" sz="1799">
                  <a:solidFill>
                    <a:srgbClr val="000000"/>
                  </a:solidFill>
                </a:endParaRPr>
              </a:p>
            </p:txBody>
          </p:sp>
          <p:sp>
            <p:nvSpPr>
              <p:cNvPr id="89"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p:spPr>
            <p:txBody>
              <a:bodyPr/>
              <a:lstStyle/>
              <a:p>
                <a:pPr>
                  <a:defRPr/>
                </a:pPr>
                <a:endParaRPr lang="zh-CN" altLang="en-US" sz="1799">
                  <a:solidFill>
                    <a:srgbClr val="000000"/>
                  </a:solidFill>
                </a:endParaRPr>
              </a:p>
            </p:txBody>
          </p:sp>
          <p:sp>
            <p:nvSpPr>
              <p:cNvPr id="90" name="Freeform 386"/>
              <p:cNvSpPr>
                <a:spLocks/>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p:spPr>
            <p:txBody>
              <a:bodyPr/>
              <a:lstStyle/>
              <a:p>
                <a:pPr>
                  <a:defRPr/>
                </a:pPr>
                <a:endParaRPr lang="zh-CN" altLang="en-US" sz="1799">
                  <a:solidFill>
                    <a:srgbClr val="000000"/>
                  </a:solidFill>
                </a:endParaRPr>
              </a:p>
            </p:txBody>
          </p:sp>
          <p:sp>
            <p:nvSpPr>
              <p:cNvPr id="91" name="Freeform 387"/>
              <p:cNvSpPr>
                <a:spLocks/>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p:spPr>
            <p:txBody>
              <a:bodyPr/>
              <a:lstStyle/>
              <a:p>
                <a:pPr>
                  <a:defRPr/>
                </a:pPr>
                <a:endParaRPr lang="zh-CN" altLang="en-US" sz="1799">
                  <a:solidFill>
                    <a:srgbClr val="000000"/>
                  </a:solidFill>
                </a:endParaRPr>
              </a:p>
            </p:txBody>
          </p:sp>
          <p:sp>
            <p:nvSpPr>
              <p:cNvPr id="92"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p:spPr>
            <p:txBody>
              <a:bodyPr/>
              <a:lstStyle/>
              <a:p>
                <a:pPr>
                  <a:defRPr/>
                </a:pPr>
                <a:endParaRPr lang="zh-CN" altLang="en-US" sz="1799">
                  <a:solidFill>
                    <a:srgbClr val="000000"/>
                  </a:solidFill>
                </a:endParaRPr>
              </a:p>
            </p:txBody>
          </p:sp>
          <p:sp>
            <p:nvSpPr>
              <p:cNvPr id="93"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p:spPr>
            <p:txBody>
              <a:bodyPr/>
              <a:lstStyle/>
              <a:p>
                <a:pPr>
                  <a:defRPr/>
                </a:pPr>
                <a:endParaRPr lang="zh-CN" altLang="en-US" sz="1799">
                  <a:solidFill>
                    <a:srgbClr val="000000"/>
                  </a:solidFill>
                </a:endParaRPr>
              </a:p>
            </p:txBody>
          </p:sp>
          <p:sp>
            <p:nvSpPr>
              <p:cNvPr id="94"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p:spPr>
            <p:txBody>
              <a:bodyPr/>
              <a:lstStyle/>
              <a:p>
                <a:pPr>
                  <a:defRPr/>
                </a:pPr>
                <a:endParaRPr lang="zh-CN" altLang="en-US" sz="1799">
                  <a:solidFill>
                    <a:srgbClr val="000000"/>
                  </a:solidFill>
                </a:endParaRPr>
              </a:p>
            </p:txBody>
          </p:sp>
          <p:sp>
            <p:nvSpPr>
              <p:cNvPr id="95"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p:spPr>
            <p:txBody>
              <a:bodyPr/>
              <a:lstStyle/>
              <a:p>
                <a:pPr>
                  <a:defRPr/>
                </a:pPr>
                <a:endParaRPr lang="zh-CN" altLang="en-US" sz="1799">
                  <a:solidFill>
                    <a:srgbClr val="000000"/>
                  </a:solidFill>
                </a:endParaRPr>
              </a:p>
            </p:txBody>
          </p:sp>
          <p:sp>
            <p:nvSpPr>
              <p:cNvPr id="96" name="Freeform 392"/>
              <p:cNvSpPr>
                <a:spLocks/>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p:spPr>
            <p:txBody>
              <a:bodyPr/>
              <a:lstStyle/>
              <a:p>
                <a:pPr>
                  <a:defRPr/>
                </a:pPr>
                <a:endParaRPr lang="zh-CN" altLang="en-US" sz="1799">
                  <a:solidFill>
                    <a:srgbClr val="000000"/>
                  </a:solidFill>
                </a:endParaRPr>
              </a:p>
            </p:txBody>
          </p:sp>
          <p:sp>
            <p:nvSpPr>
              <p:cNvPr id="97"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p:spPr>
            <p:txBody>
              <a:bodyPr/>
              <a:lstStyle/>
              <a:p>
                <a:pPr>
                  <a:defRPr/>
                </a:pPr>
                <a:endParaRPr lang="zh-CN" altLang="en-US" sz="1799">
                  <a:solidFill>
                    <a:srgbClr val="000000"/>
                  </a:solidFill>
                </a:endParaRPr>
              </a:p>
            </p:txBody>
          </p:sp>
          <p:sp>
            <p:nvSpPr>
              <p:cNvPr id="98" name="Freeform 394"/>
              <p:cNvSpPr>
                <a:spLocks/>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p:spPr>
            <p:txBody>
              <a:bodyPr/>
              <a:lstStyle/>
              <a:p>
                <a:pPr>
                  <a:defRPr/>
                </a:pPr>
                <a:endParaRPr lang="zh-CN" altLang="en-US" sz="1799">
                  <a:solidFill>
                    <a:srgbClr val="000000"/>
                  </a:solidFill>
                </a:endParaRPr>
              </a:p>
            </p:txBody>
          </p:sp>
          <p:sp>
            <p:nvSpPr>
              <p:cNvPr id="99" name="Freeform 395"/>
              <p:cNvSpPr>
                <a:spLocks/>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p:spPr>
            <p:txBody>
              <a:bodyPr/>
              <a:lstStyle/>
              <a:p>
                <a:pPr>
                  <a:defRPr/>
                </a:pPr>
                <a:endParaRPr lang="zh-CN" altLang="en-US" sz="1799">
                  <a:solidFill>
                    <a:srgbClr val="000000"/>
                  </a:solidFill>
                </a:endParaRPr>
              </a:p>
            </p:txBody>
          </p:sp>
          <p:sp>
            <p:nvSpPr>
              <p:cNvPr id="100"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p:spPr>
            <p:txBody>
              <a:bodyPr/>
              <a:lstStyle/>
              <a:p>
                <a:pPr>
                  <a:defRPr/>
                </a:pPr>
                <a:endParaRPr lang="zh-CN" altLang="en-US" sz="1799">
                  <a:solidFill>
                    <a:srgbClr val="000000"/>
                  </a:solidFill>
                </a:endParaRPr>
              </a:p>
            </p:txBody>
          </p:sp>
          <p:sp>
            <p:nvSpPr>
              <p:cNvPr id="101"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p:spPr>
            <p:txBody>
              <a:bodyPr/>
              <a:lstStyle/>
              <a:p>
                <a:pPr>
                  <a:defRPr/>
                </a:pPr>
                <a:endParaRPr lang="zh-CN" altLang="en-US" sz="1799">
                  <a:solidFill>
                    <a:srgbClr val="000000"/>
                  </a:solidFill>
                </a:endParaRPr>
              </a:p>
            </p:txBody>
          </p:sp>
          <p:sp>
            <p:nvSpPr>
              <p:cNvPr id="102" name="Freeform 398"/>
              <p:cNvSpPr>
                <a:spLocks/>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p:spPr>
            <p:txBody>
              <a:bodyPr/>
              <a:lstStyle/>
              <a:p>
                <a:pPr>
                  <a:defRPr/>
                </a:pPr>
                <a:endParaRPr lang="zh-CN" altLang="en-US" sz="1799">
                  <a:solidFill>
                    <a:srgbClr val="000000"/>
                  </a:solidFill>
                </a:endParaRPr>
              </a:p>
            </p:txBody>
          </p:sp>
          <p:sp>
            <p:nvSpPr>
              <p:cNvPr id="103" name="Freeform 399"/>
              <p:cNvSpPr>
                <a:spLocks/>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p:spPr>
            <p:txBody>
              <a:bodyPr/>
              <a:lstStyle/>
              <a:p>
                <a:pPr>
                  <a:defRPr/>
                </a:pPr>
                <a:endParaRPr lang="zh-CN" altLang="en-US" sz="1799">
                  <a:solidFill>
                    <a:srgbClr val="000000"/>
                  </a:solidFill>
                </a:endParaRPr>
              </a:p>
            </p:txBody>
          </p:sp>
          <p:sp>
            <p:nvSpPr>
              <p:cNvPr id="104"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p:spPr>
            <p:txBody>
              <a:bodyPr/>
              <a:lstStyle/>
              <a:p>
                <a:pPr>
                  <a:defRPr/>
                </a:pPr>
                <a:endParaRPr lang="zh-CN" altLang="en-US" sz="1799">
                  <a:solidFill>
                    <a:srgbClr val="000000"/>
                  </a:solidFill>
                </a:endParaRPr>
              </a:p>
            </p:txBody>
          </p:sp>
          <p:sp>
            <p:nvSpPr>
              <p:cNvPr id="105"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p:spPr>
            <p:txBody>
              <a:bodyPr/>
              <a:lstStyle/>
              <a:p>
                <a:pPr>
                  <a:defRPr/>
                </a:pPr>
                <a:endParaRPr lang="zh-CN" altLang="en-US" sz="1799">
                  <a:solidFill>
                    <a:srgbClr val="000000"/>
                  </a:solidFill>
                </a:endParaRPr>
              </a:p>
            </p:txBody>
          </p:sp>
          <p:sp>
            <p:nvSpPr>
              <p:cNvPr id="106"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p:spPr>
            <p:txBody>
              <a:bodyPr/>
              <a:lstStyle/>
              <a:p>
                <a:pPr>
                  <a:defRPr/>
                </a:pPr>
                <a:endParaRPr lang="zh-CN" altLang="en-US" sz="1799">
                  <a:solidFill>
                    <a:srgbClr val="000000"/>
                  </a:solidFill>
                </a:endParaRPr>
              </a:p>
            </p:txBody>
          </p:sp>
          <p:sp>
            <p:nvSpPr>
              <p:cNvPr id="107"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p:spPr>
            <p:txBody>
              <a:bodyPr/>
              <a:lstStyle/>
              <a:p>
                <a:pPr>
                  <a:defRPr/>
                </a:pPr>
                <a:endParaRPr lang="zh-CN" altLang="en-US" sz="1799">
                  <a:solidFill>
                    <a:srgbClr val="000000"/>
                  </a:solidFill>
                </a:endParaRPr>
              </a:p>
            </p:txBody>
          </p:sp>
          <p:sp>
            <p:nvSpPr>
              <p:cNvPr id="108"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p:spPr>
            <p:txBody>
              <a:bodyPr/>
              <a:lstStyle/>
              <a:p>
                <a:pPr>
                  <a:defRPr/>
                </a:pPr>
                <a:endParaRPr lang="zh-CN" altLang="en-US" sz="1799">
                  <a:solidFill>
                    <a:srgbClr val="000000"/>
                  </a:solidFill>
                </a:endParaRPr>
              </a:p>
            </p:txBody>
          </p:sp>
          <p:sp>
            <p:nvSpPr>
              <p:cNvPr id="109" name="Freeform 405"/>
              <p:cNvSpPr>
                <a:spLocks/>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p:spPr>
            <p:txBody>
              <a:bodyPr/>
              <a:lstStyle/>
              <a:p>
                <a:pPr>
                  <a:defRPr/>
                </a:pPr>
                <a:endParaRPr lang="zh-CN" altLang="en-US" sz="1799">
                  <a:solidFill>
                    <a:srgbClr val="000000"/>
                  </a:solidFill>
                </a:endParaRPr>
              </a:p>
            </p:txBody>
          </p:sp>
          <p:sp>
            <p:nvSpPr>
              <p:cNvPr id="110"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p:spPr>
            <p:txBody>
              <a:bodyPr/>
              <a:lstStyle/>
              <a:p>
                <a:pPr>
                  <a:defRPr/>
                </a:pPr>
                <a:endParaRPr lang="zh-CN" altLang="en-US" sz="1799">
                  <a:solidFill>
                    <a:srgbClr val="000000"/>
                  </a:solidFill>
                </a:endParaRPr>
              </a:p>
            </p:txBody>
          </p:sp>
          <p:sp>
            <p:nvSpPr>
              <p:cNvPr id="111"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p:spPr>
            <p:txBody>
              <a:bodyPr/>
              <a:lstStyle/>
              <a:p>
                <a:pPr>
                  <a:defRPr/>
                </a:pPr>
                <a:endParaRPr lang="zh-CN" altLang="en-US" sz="1799">
                  <a:solidFill>
                    <a:srgbClr val="000000"/>
                  </a:solidFill>
                </a:endParaRPr>
              </a:p>
            </p:txBody>
          </p:sp>
          <p:sp>
            <p:nvSpPr>
              <p:cNvPr id="112"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p:spPr>
            <p:txBody>
              <a:bodyPr/>
              <a:lstStyle/>
              <a:p>
                <a:pPr>
                  <a:defRPr/>
                </a:pPr>
                <a:endParaRPr lang="zh-CN" altLang="en-US" sz="1799">
                  <a:solidFill>
                    <a:srgbClr val="000000"/>
                  </a:solidFill>
                </a:endParaRPr>
              </a:p>
            </p:txBody>
          </p:sp>
          <p:sp>
            <p:nvSpPr>
              <p:cNvPr id="113"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p:spPr>
            <p:txBody>
              <a:bodyPr/>
              <a:lstStyle/>
              <a:p>
                <a:pPr>
                  <a:defRPr/>
                </a:pPr>
                <a:endParaRPr lang="zh-CN" altLang="en-US" sz="1799">
                  <a:solidFill>
                    <a:srgbClr val="000000"/>
                  </a:solidFill>
                </a:endParaRPr>
              </a:p>
            </p:txBody>
          </p:sp>
          <p:sp>
            <p:nvSpPr>
              <p:cNvPr id="114" name="Freeform 410"/>
              <p:cNvSpPr>
                <a:spLocks/>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p:spPr>
            <p:txBody>
              <a:bodyPr/>
              <a:lstStyle/>
              <a:p>
                <a:pPr>
                  <a:defRPr/>
                </a:pPr>
                <a:endParaRPr lang="zh-CN" altLang="en-US" sz="1799">
                  <a:solidFill>
                    <a:srgbClr val="000000"/>
                  </a:solidFill>
                </a:endParaRPr>
              </a:p>
            </p:txBody>
          </p:sp>
          <p:sp>
            <p:nvSpPr>
              <p:cNvPr id="115"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p:spPr>
            <p:txBody>
              <a:bodyPr/>
              <a:lstStyle/>
              <a:p>
                <a:pPr>
                  <a:defRPr/>
                </a:pPr>
                <a:endParaRPr lang="zh-CN" altLang="en-US" sz="1799">
                  <a:solidFill>
                    <a:srgbClr val="000000"/>
                  </a:solidFill>
                </a:endParaRPr>
              </a:p>
            </p:txBody>
          </p:sp>
          <p:sp>
            <p:nvSpPr>
              <p:cNvPr id="116"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p:spPr>
            <p:txBody>
              <a:bodyPr/>
              <a:lstStyle/>
              <a:p>
                <a:pPr>
                  <a:defRPr/>
                </a:pPr>
                <a:endParaRPr lang="zh-CN" altLang="en-US" sz="1799">
                  <a:solidFill>
                    <a:srgbClr val="000000"/>
                  </a:solidFill>
                </a:endParaRPr>
              </a:p>
            </p:txBody>
          </p:sp>
          <p:sp>
            <p:nvSpPr>
              <p:cNvPr id="117"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p:spPr>
            <p:txBody>
              <a:bodyPr/>
              <a:lstStyle/>
              <a:p>
                <a:pPr>
                  <a:defRPr/>
                </a:pPr>
                <a:endParaRPr lang="zh-CN" altLang="en-US" sz="1799">
                  <a:solidFill>
                    <a:srgbClr val="000000"/>
                  </a:solidFill>
                </a:endParaRPr>
              </a:p>
            </p:txBody>
          </p:sp>
          <p:sp>
            <p:nvSpPr>
              <p:cNvPr id="118"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p:spPr>
            <p:txBody>
              <a:bodyPr/>
              <a:lstStyle/>
              <a:p>
                <a:pPr>
                  <a:defRPr/>
                </a:pPr>
                <a:endParaRPr lang="zh-CN" altLang="en-US" sz="1799">
                  <a:solidFill>
                    <a:srgbClr val="000000"/>
                  </a:solidFill>
                </a:endParaRPr>
              </a:p>
            </p:txBody>
          </p:sp>
          <p:sp>
            <p:nvSpPr>
              <p:cNvPr id="119"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p:spPr>
            <p:txBody>
              <a:bodyPr/>
              <a:lstStyle/>
              <a:p>
                <a:pPr>
                  <a:defRPr/>
                </a:pPr>
                <a:endParaRPr lang="zh-CN" altLang="en-US" sz="1799">
                  <a:solidFill>
                    <a:srgbClr val="000000"/>
                  </a:solidFill>
                </a:endParaRPr>
              </a:p>
            </p:txBody>
          </p:sp>
          <p:sp>
            <p:nvSpPr>
              <p:cNvPr id="120"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p:spPr>
            <p:txBody>
              <a:bodyPr/>
              <a:lstStyle/>
              <a:p>
                <a:pPr>
                  <a:defRPr/>
                </a:pPr>
                <a:endParaRPr lang="zh-CN" altLang="en-US" sz="1799">
                  <a:solidFill>
                    <a:srgbClr val="000000"/>
                  </a:solidFill>
                </a:endParaRPr>
              </a:p>
            </p:txBody>
          </p:sp>
          <p:sp>
            <p:nvSpPr>
              <p:cNvPr id="121"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p:spPr>
            <p:txBody>
              <a:bodyPr/>
              <a:lstStyle/>
              <a:p>
                <a:pPr>
                  <a:defRPr/>
                </a:pPr>
                <a:endParaRPr lang="zh-CN" altLang="en-US" sz="1799">
                  <a:solidFill>
                    <a:srgbClr val="000000"/>
                  </a:solidFill>
                </a:endParaRPr>
              </a:p>
            </p:txBody>
          </p:sp>
          <p:sp>
            <p:nvSpPr>
              <p:cNvPr id="122"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p:spPr>
            <p:txBody>
              <a:bodyPr/>
              <a:lstStyle/>
              <a:p>
                <a:pPr>
                  <a:defRPr/>
                </a:pPr>
                <a:endParaRPr lang="zh-CN" altLang="en-US" sz="1799">
                  <a:solidFill>
                    <a:srgbClr val="000000"/>
                  </a:solidFill>
                </a:endParaRPr>
              </a:p>
            </p:txBody>
          </p:sp>
          <p:sp>
            <p:nvSpPr>
              <p:cNvPr id="123"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p:spPr>
            <p:txBody>
              <a:bodyPr/>
              <a:lstStyle/>
              <a:p>
                <a:pPr>
                  <a:defRPr/>
                </a:pPr>
                <a:endParaRPr lang="zh-CN" altLang="en-US" sz="1799">
                  <a:solidFill>
                    <a:srgbClr val="000000"/>
                  </a:solidFill>
                </a:endParaRPr>
              </a:p>
            </p:txBody>
          </p:sp>
          <p:sp>
            <p:nvSpPr>
              <p:cNvPr id="124" name="Freeform 420"/>
              <p:cNvSpPr>
                <a:spLocks/>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25" name="Freeform 421"/>
              <p:cNvSpPr>
                <a:spLocks/>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26"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p:spPr>
            <p:txBody>
              <a:bodyPr/>
              <a:lstStyle/>
              <a:p>
                <a:pPr>
                  <a:defRPr/>
                </a:pPr>
                <a:endParaRPr lang="zh-CN" altLang="en-US" sz="1799">
                  <a:solidFill>
                    <a:srgbClr val="000000"/>
                  </a:solidFill>
                </a:endParaRPr>
              </a:p>
            </p:txBody>
          </p:sp>
          <p:sp>
            <p:nvSpPr>
              <p:cNvPr id="127" name="Freeform 423"/>
              <p:cNvSpPr>
                <a:spLocks/>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p:spPr>
            <p:txBody>
              <a:bodyPr/>
              <a:lstStyle/>
              <a:p>
                <a:pPr>
                  <a:defRPr/>
                </a:pPr>
                <a:endParaRPr lang="zh-CN" altLang="en-US" sz="1799">
                  <a:solidFill>
                    <a:srgbClr val="000000"/>
                  </a:solidFill>
                </a:endParaRPr>
              </a:p>
            </p:txBody>
          </p:sp>
          <p:sp>
            <p:nvSpPr>
              <p:cNvPr id="128" name="Freeform 424"/>
              <p:cNvSpPr>
                <a:spLocks/>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p:spPr>
            <p:txBody>
              <a:bodyPr/>
              <a:lstStyle/>
              <a:p>
                <a:pPr>
                  <a:defRPr/>
                </a:pPr>
                <a:endParaRPr lang="zh-CN" altLang="en-US" sz="1799">
                  <a:solidFill>
                    <a:srgbClr val="000000"/>
                  </a:solidFill>
                </a:endParaRPr>
              </a:p>
            </p:txBody>
          </p:sp>
          <p:sp>
            <p:nvSpPr>
              <p:cNvPr id="129" name="Freeform 425"/>
              <p:cNvSpPr>
                <a:spLocks/>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p:spPr>
            <p:txBody>
              <a:bodyPr/>
              <a:lstStyle/>
              <a:p>
                <a:pPr>
                  <a:defRPr/>
                </a:pPr>
                <a:endParaRPr lang="zh-CN" altLang="en-US" sz="1799">
                  <a:solidFill>
                    <a:srgbClr val="000000"/>
                  </a:solidFill>
                </a:endParaRPr>
              </a:p>
            </p:txBody>
          </p:sp>
          <p:sp>
            <p:nvSpPr>
              <p:cNvPr id="130" name="Freeform 426"/>
              <p:cNvSpPr>
                <a:spLocks/>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p:spPr>
            <p:txBody>
              <a:bodyPr/>
              <a:lstStyle/>
              <a:p>
                <a:pPr>
                  <a:defRPr/>
                </a:pPr>
                <a:endParaRPr lang="zh-CN" altLang="en-US" sz="1799">
                  <a:solidFill>
                    <a:srgbClr val="000000"/>
                  </a:solidFill>
                </a:endParaRPr>
              </a:p>
            </p:txBody>
          </p:sp>
          <p:sp>
            <p:nvSpPr>
              <p:cNvPr id="131" name="Freeform 427"/>
              <p:cNvSpPr>
                <a:spLocks/>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p:spPr>
            <p:txBody>
              <a:bodyPr/>
              <a:lstStyle/>
              <a:p>
                <a:pPr>
                  <a:defRPr/>
                </a:pPr>
                <a:endParaRPr lang="zh-CN" altLang="en-US" sz="1799">
                  <a:solidFill>
                    <a:srgbClr val="000000"/>
                  </a:solidFill>
                </a:endParaRPr>
              </a:p>
            </p:txBody>
          </p:sp>
          <p:sp>
            <p:nvSpPr>
              <p:cNvPr id="132" name="Freeform 428"/>
              <p:cNvSpPr>
                <a:spLocks/>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133" name="Freeform 429"/>
              <p:cNvSpPr>
                <a:spLocks/>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p:spPr>
            <p:txBody>
              <a:bodyPr/>
              <a:lstStyle/>
              <a:p>
                <a:pPr>
                  <a:defRPr/>
                </a:pPr>
                <a:endParaRPr lang="zh-CN" altLang="en-US" sz="1799">
                  <a:solidFill>
                    <a:srgbClr val="000000"/>
                  </a:solidFill>
                </a:endParaRPr>
              </a:p>
            </p:txBody>
          </p:sp>
          <p:sp>
            <p:nvSpPr>
              <p:cNvPr id="134"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p:spPr>
            <p:txBody>
              <a:bodyPr/>
              <a:lstStyle/>
              <a:p>
                <a:pPr>
                  <a:defRPr/>
                </a:pPr>
                <a:endParaRPr lang="zh-CN" altLang="en-US" sz="1799">
                  <a:solidFill>
                    <a:srgbClr val="000000"/>
                  </a:solidFill>
                </a:endParaRPr>
              </a:p>
            </p:txBody>
          </p:sp>
          <p:sp>
            <p:nvSpPr>
              <p:cNvPr id="135"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p:spPr>
            <p:txBody>
              <a:bodyPr/>
              <a:lstStyle/>
              <a:p>
                <a:pPr>
                  <a:defRPr/>
                </a:pPr>
                <a:endParaRPr lang="zh-CN" altLang="en-US" sz="1799">
                  <a:solidFill>
                    <a:srgbClr val="000000"/>
                  </a:solidFill>
                </a:endParaRPr>
              </a:p>
            </p:txBody>
          </p:sp>
          <p:sp>
            <p:nvSpPr>
              <p:cNvPr id="136"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p:spPr>
            <p:txBody>
              <a:bodyPr/>
              <a:lstStyle/>
              <a:p>
                <a:pPr>
                  <a:defRPr/>
                </a:pPr>
                <a:endParaRPr lang="zh-CN" altLang="en-US" sz="1799">
                  <a:solidFill>
                    <a:srgbClr val="000000"/>
                  </a:solidFill>
                </a:endParaRPr>
              </a:p>
            </p:txBody>
          </p:sp>
          <p:sp>
            <p:nvSpPr>
              <p:cNvPr id="137"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p:spPr>
            <p:txBody>
              <a:bodyPr/>
              <a:lstStyle/>
              <a:p>
                <a:pPr>
                  <a:defRPr/>
                </a:pPr>
                <a:endParaRPr lang="zh-CN" altLang="en-US" sz="1799">
                  <a:solidFill>
                    <a:srgbClr val="000000"/>
                  </a:solidFill>
                </a:endParaRPr>
              </a:p>
            </p:txBody>
          </p:sp>
          <p:sp>
            <p:nvSpPr>
              <p:cNvPr id="138" name="Freeform 434"/>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9" name="Freeform 435"/>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40"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p:spPr>
            <p:txBody>
              <a:bodyPr/>
              <a:lstStyle/>
              <a:p>
                <a:pPr>
                  <a:defRPr/>
                </a:pPr>
                <a:endParaRPr lang="zh-CN" altLang="en-US" sz="1799">
                  <a:solidFill>
                    <a:srgbClr val="000000"/>
                  </a:solidFill>
                </a:endParaRPr>
              </a:p>
            </p:txBody>
          </p:sp>
          <p:sp>
            <p:nvSpPr>
              <p:cNvPr id="141" name="Freeform 437"/>
              <p:cNvSpPr>
                <a:spLocks/>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p:spPr>
            <p:txBody>
              <a:bodyPr/>
              <a:lstStyle/>
              <a:p>
                <a:pPr>
                  <a:defRPr/>
                </a:pPr>
                <a:endParaRPr lang="zh-CN" altLang="en-US" sz="1799">
                  <a:solidFill>
                    <a:srgbClr val="000000"/>
                  </a:solidFill>
                </a:endParaRPr>
              </a:p>
            </p:txBody>
          </p:sp>
          <p:sp>
            <p:nvSpPr>
              <p:cNvPr id="142" name="Freeform 438"/>
              <p:cNvSpPr>
                <a:spLocks/>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p:spPr>
            <p:txBody>
              <a:bodyPr/>
              <a:lstStyle/>
              <a:p>
                <a:pPr>
                  <a:defRPr/>
                </a:pPr>
                <a:endParaRPr lang="zh-CN" altLang="en-US" sz="1799">
                  <a:solidFill>
                    <a:srgbClr val="000000"/>
                  </a:solidFill>
                </a:endParaRPr>
              </a:p>
            </p:txBody>
          </p:sp>
          <p:sp>
            <p:nvSpPr>
              <p:cNvPr id="143" name="Freeform 439"/>
              <p:cNvSpPr>
                <a:spLocks/>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p:spPr>
            <p:txBody>
              <a:bodyPr/>
              <a:lstStyle/>
              <a:p>
                <a:pPr>
                  <a:defRPr/>
                </a:pPr>
                <a:endParaRPr lang="zh-CN" altLang="en-US" sz="1799">
                  <a:solidFill>
                    <a:srgbClr val="000000"/>
                  </a:solidFill>
                </a:endParaRPr>
              </a:p>
            </p:txBody>
          </p:sp>
          <p:sp>
            <p:nvSpPr>
              <p:cNvPr id="144"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p:spPr>
            <p:txBody>
              <a:bodyPr/>
              <a:lstStyle/>
              <a:p>
                <a:pPr>
                  <a:defRPr/>
                </a:pPr>
                <a:endParaRPr lang="zh-CN" altLang="en-US" sz="1799">
                  <a:solidFill>
                    <a:srgbClr val="000000"/>
                  </a:solidFill>
                </a:endParaRPr>
              </a:p>
            </p:txBody>
          </p:sp>
          <p:sp>
            <p:nvSpPr>
              <p:cNvPr id="145" name="Freeform 441"/>
              <p:cNvSpPr>
                <a:spLocks/>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p:spPr>
            <p:txBody>
              <a:bodyPr/>
              <a:lstStyle/>
              <a:p>
                <a:pPr>
                  <a:defRPr/>
                </a:pPr>
                <a:endParaRPr lang="zh-CN" altLang="en-US" sz="1799">
                  <a:solidFill>
                    <a:srgbClr val="000000"/>
                  </a:solidFill>
                </a:endParaRPr>
              </a:p>
            </p:txBody>
          </p:sp>
          <p:sp>
            <p:nvSpPr>
              <p:cNvPr id="146"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p:spPr>
            <p:txBody>
              <a:bodyPr/>
              <a:lstStyle/>
              <a:p>
                <a:pPr>
                  <a:defRPr/>
                </a:pPr>
                <a:endParaRPr lang="zh-CN" altLang="en-US" sz="1799">
                  <a:solidFill>
                    <a:srgbClr val="000000"/>
                  </a:solidFill>
                </a:endParaRPr>
              </a:p>
            </p:txBody>
          </p:sp>
          <p:sp>
            <p:nvSpPr>
              <p:cNvPr id="147" name="Freeform 443"/>
              <p:cNvSpPr>
                <a:spLocks/>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p:spPr>
            <p:txBody>
              <a:bodyPr/>
              <a:lstStyle/>
              <a:p>
                <a:pPr>
                  <a:defRPr/>
                </a:pPr>
                <a:endParaRPr lang="zh-CN" altLang="en-US" sz="1799">
                  <a:solidFill>
                    <a:srgbClr val="000000"/>
                  </a:solidFill>
                </a:endParaRPr>
              </a:p>
            </p:txBody>
          </p:sp>
          <p:sp>
            <p:nvSpPr>
              <p:cNvPr id="148"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p:spPr>
            <p:txBody>
              <a:bodyPr/>
              <a:lstStyle/>
              <a:p>
                <a:pPr>
                  <a:defRPr/>
                </a:pPr>
                <a:endParaRPr lang="zh-CN" altLang="en-US" sz="1799">
                  <a:solidFill>
                    <a:srgbClr val="000000"/>
                  </a:solidFill>
                </a:endParaRPr>
              </a:p>
            </p:txBody>
          </p:sp>
          <p:sp>
            <p:nvSpPr>
              <p:cNvPr id="149"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p:spPr>
            <p:txBody>
              <a:bodyPr/>
              <a:lstStyle/>
              <a:p>
                <a:pPr>
                  <a:defRPr/>
                </a:pPr>
                <a:endParaRPr lang="zh-CN" altLang="en-US" sz="1799">
                  <a:solidFill>
                    <a:srgbClr val="000000"/>
                  </a:solidFill>
                </a:endParaRPr>
              </a:p>
            </p:txBody>
          </p:sp>
          <p:sp>
            <p:nvSpPr>
              <p:cNvPr id="150"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p:spPr>
            <p:txBody>
              <a:bodyPr/>
              <a:lstStyle/>
              <a:p>
                <a:pPr>
                  <a:defRPr/>
                </a:pPr>
                <a:endParaRPr lang="zh-CN" altLang="en-US" sz="1799">
                  <a:solidFill>
                    <a:srgbClr val="000000"/>
                  </a:solidFill>
                </a:endParaRPr>
              </a:p>
            </p:txBody>
          </p:sp>
          <p:sp>
            <p:nvSpPr>
              <p:cNvPr id="151"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p:spPr>
            <p:txBody>
              <a:bodyPr/>
              <a:lstStyle/>
              <a:p>
                <a:pPr>
                  <a:defRPr/>
                </a:pPr>
                <a:endParaRPr lang="zh-CN" altLang="en-US" sz="1799">
                  <a:solidFill>
                    <a:srgbClr val="000000"/>
                  </a:solidFill>
                </a:endParaRPr>
              </a:p>
            </p:txBody>
          </p:sp>
          <p:sp>
            <p:nvSpPr>
              <p:cNvPr id="152"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p:spPr>
            <p:txBody>
              <a:bodyPr/>
              <a:lstStyle/>
              <a:p>
                <a:pPr>
                  <a:defRPr/>
                </a:pPr>
                <a:endParaRPr lang="zh-CN" altLang="en-US" sz="1799">
                  <a:solidFill>
                    <a:srgbClr val="000000"/>
                  </a:solidFill>
                </a:endParaRPr>
              </a:p>
            </p:txBody>
          </p:sp>
          <p:sp>
            <p:nvSpPr>
              <p:cNvPr id="153"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p:spPr>
            <p:txBody>
              <a:bodyPr/>
              <a:lstStyle/>
              <a:p>
                <a:pPr>
                  <a:defRPr/>
                </a:pPr>
                <a:endParaRPr lang="zh-CN" altLang="en-US" sz="1799">
                  <a:solidFill>
                    <a:srgbClr val="000000"/>
                  </a:solidFill>
                </a:endParaRPr>
              </a:p>
            </p:txBody>
          </p:sp>
          <p:sp>
            <p:nvSpPr>
              <p:cNvPr id="154"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p:spPr>
            <p:txBody>
              <a:bodyPr/>
              <a:lstStyle/>
              <a:p>
                <a:pPr>
                  <a:defRPr/>
                </a:pPr>
                <a:endParaRPr lang="zh-CN" altLang="en-US" sz="1799">
                  <a:solidFill>
                    <a:srgbClr val="000000"/>
                  </a:solidFill>
                </a:endParaRPr>
              </a:p>
            </p:txBody>
          </p:sp>
          <p:sp>
            <p:nvSpPr>
              <p:cNvPr id="155"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p:spPr>
            <p:txBody>
              <a:bodyPr/>
              <a:lstStyle/>
              <a:p>
                <a:pPr>
                  <a:defRPr/>
                </a:pPr>
                <a:endParaRPr lang="zh-CN" altLang="en-US" sz="1799">
                  <a:solidFill>
                    <a:srgbClr val="000000"/>
                  </a:solidFill>
                </a:endParaRPr>
              </a:p>
            </p:txBody>
          </p:sp>
          <p:sp>
            <p:nvSpPr>
              <p:cNvPr id="156"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p:spPr>
            <p:txBody>
              <a:bodyPr/>
              <a:lstStyle/>
              <a:p>
                <a:pPr>
                  <a:defRPr/>
                </a:pPr>
                <a:endParaRPr lang="zh-CN" altLang="en-US" sz="1799">
                  <a:solidFill>
                    <a:srgbClr val="000000"/>
                  </a:solidFill>
                </a:endParaRPr>
              </a:p>
            </p:txBody>
          </p:sp>
          <p:sp>
            <p:nvSpPr>
              <p:cNvPr id="157"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p:spPr>
            <p:txBody>
              <a:bodyPr/>
              <a:lstStyle/>
              <a:p>
                <a:pPr>
                  <a:defRPr/>
                </a:pPr>
                <a:endParaRPr lang="zh-CN" altLang="en-US" sz="1799">
                  <a:solidFill>
                    <a:srgbClr val="000000"/>
                  </a:solidFill>
                </a:endParaRPr>
              </a:p>
            </p:txBody>
          </p:sp>
          <p:sp>
            <p:nvSpPr>
              <p:cNvPr id="158" name="Freeform 454"/>
              <p:cNvSpPr>
                <a:spLocks/>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p:spPr>
            <p:txBody>
              <a:bodyPr/>
              <a:lstStyle/>
              <a:p>
                <a:pPr>
                  <a:defRPr/>
                </a:pPr>
                <a:endParaRPr lang="zh-CN" altLang="en-US" sz="1799">
                  <a:solidFill>
                    <a:srgbClr val="000000"/>
                  </a:solidFill>
                </a:endParaRPr>
              </a:p>
            </p:txBody>
          </p:sp>
          <p:sp>
            <p:nvSpPr>
              <p:cNvPr id="159"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p:spPr>
            <p:txBody>
              <a:bodyPr/>
              <a:lstStyle/>
              <a:p>
                <a:pPr>
                  <a:defRPr/>
                </a:pPr>
                <a:endParaRPr lang="zh-CN" altLang="en-US" sz="1799">
                  <a:solidFill>
                    <a:srgbClr val="000000"/>
                  </a:solidFill>
                </a:endParaRPr>
              </a:p>
            </p:txBody>
          </p:sp>
          <p:sp>
            <p:nvSpPr>
              <p:cNvPr id="160" name="Freeform 456"/>
              <p:cNvSpPr>
                <a:spLocks/>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p:spPr>
            <p:txBody>
              <a:bodyPr/>
              <a:lstStyle/>
              <a:p>
                <a:pPr>
                  <a:defRPr/>
                </a:pPr>
                <a:endParaRPr lang="zh-CN" altLang="en-US" sz="1799">
                  <a:solidFill>
                    <a:srgbClr val="000000"/>
                  </a:solidFill>
                </a:endParaRPr>
              </a:p>
            </p:txBody>
          </p:sp>
          <p:sp>
            <p:nvSpPr>
              <p:cNvPr id="161" name="Freeform 457"/>
              <p:cNvSpPr>
                <a:spLocks/>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p:spPr>
            <p:txBody>
              <a:bodyPr/>
              <a:lstStyle/>
              <a:p>
                <a:pPr>
                  <a:defRPr/>
                </a:pPr>
                <a:endParaRPr lang="zh-CN" altLang="en-US" sz="1799">
                  <a:solidFill>
                    <a:srgbClr val="000000"/>
                  </a:solidFill>
                </a:endParaRPr>
              </a:p>
            </p:txBody>
          </p:sp>
          <p:sp>
            <p:nvSpPr>
              <p:cNvPr id="162"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p:spPr>
            <p:txBody>
              <a:bodyPr/>
              <a:lstStyle/>
              <a:p>
                <a:pPr>
                  <a:defRPr/>
                </a:pPr>
                <a:endParaRPr lang="zh-CN" altLang="en-US" sz="1799">
                  <a:solidFill>
                    <a:srgbClr val="000000"/>
                  </a:solidFill>
                </a:endParaRPr>
              </a:p>
            </p:txBody>
          </p:sp>
          <p:sp>
            <p:nvSpPr>
              <p:cNvPr id="163"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p:spPr>
            <p:txBody>
              <a:bodyPr/>
              <a:lstStyle/>
              <a:p>
                <a:pPr>
                  <a:defRPr/>
                </a:pPr>
                <a:endParaRPr lang="zh-CN" altLang="en-US" sz="1799">
                  <a:solidFill>
                    <a:srgbClr val="000000"/>
                  </a:solidFill>
                </a:endParaRPr>
              </a:p>
            </p:txBody>
          </p:sp>
          <p:sp>
            <p:nvSpPr>
              <p:cNvPr id="164"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p:spPr>
            <p:txBody>
              <a:bodyPr/>
              <a:lstStyle/>
              <a:p>
                <a:pPr>
                  <a:defRPr/>
                </a:pPr>
                <a:endParaRPr lang="zh-CN" altLang="en-US" sz="1799">
                  <a:solidFill>
                    <a:srgbClr val="000000"/>
                  </a:solidFill>
                </a:endParaRPr>
              </a:p>
            </p:txBody>
          </p:sp>
          <p:sp>
            <p:nvSpPr>
              <p:cNvPr id="165"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p:spPr>
            <p:txBody>
              <a:bodyPr/>
              <a:lstStyle/>
              <a:p>
                <a:pPr>
                  <a:defRPr/>
                </a:pPr>
                <a:endParaRPr lang="zh-CN" altLang="en-US" sz="1799">
                  <a:solidFill>
                    <a:srgbClr val="000000"/>
                  </a:solidFill>
                </a:endParaRPr>
              </a:p>
            </p:txBody>
          </p:sp>
          <p:sp>
            <p:nvSpPr>
              <p:cNvPr id="166"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p:spPr>
            <p:txBody>
              <a:bodyPr/>
              <a:lstStyle/>
              <a:p>
                <a:pPr>
                  <a:defRPr/>
                </a:pPr>
                <a:endParaRPr lang="zh-CN" altLang="en-US" sz="1799">
                  <a:solidFill>
                    <a:srgbClr val="000000"/>
                  </a:solidFill>
                </a:endParaRPr>
              </a:p>
            </p:txBody>
          </p:sp>
          <p:sp>
            <p:nvSpPr>
              <p:cNvPr id="167"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p:spPr>
            <p:txBody>
              <a:bodyPr/>
              <a:lstStyle/>
              <a:p>
                <a:pPr>
                  <a:defRPr/>
                </a:pPr>
                <a:endParaRPr lang="zh-CN" altLang="en-US" sz="1799">
                  <a:solidFill>
                    <a:srgbClr val="000000"/>
                  </a:solidFill>
                </a:endParaRPr>
              </a:p>
            </p:txBody>
          </p:sp>
          <p:sp>
            <p:nvSpPr>
              <p:cNvPr id="168"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p:spPr>
            <p:txBody>
              <a:bodyPr/>
              <a:lstStyle/>
              <a:p>
                <a:pPr>
                  <a:defRPr/>
                </a:pPr>
                <a:endParaRPr lang="zh-CN" altLang="en-US" sz="1799">
                  <a:solidFill>
                    <a:srgbClr val="000000"/>
                  </a:solidFill>
                </a:endParaRPr>
              </a:p>
            </p:txBody>
          </p:sp>
          <p:sp>
            <p:nvSpPr>
              <p:cNvPr id="169" name="Freeform 465"/>
              <p:cNvSpPr>
                <a:spLocks/>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p:spPr>
            <p:txBody>
              <a:bodyPr/>
              <a:lstStyle/>
              <a:p>
                <a:pPr>
                  <a:defRPr/>
                </a:pPr>
                <a:endParaRPr lang="zh-CN" altLang="en-US" sz="1799">
                  <a:solidFill>
                    <a:srgbClr val="000000"/>
                  </a:solidFill>
                </a:endParaRPr>
              </a:p>
            </p:txBody>
          </p:sp>
          <p:sp>
            <p:nvSpPr>
              <p:cNvPr id="170"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p:spPr>
            <p:txBody>
              <a:bodyPr/>
              <a:lstStyle/>
              <a:p>
                <a:pPr>
                  <a:defRPr/>
                </a:pPr>
                <a:endParaRPr lang="zh-CN" altLang="en-US" sz="1799">
                  <a:solidFill>
                    <a:srgbClr val="000000"/>
                  </a:solidFill>
                </a:endParaRPr>
              </a:p>
            </p:txBody>
          </p:sp>
          <p:sp>
            <p:nvSpPr>
              <p:cNvPr id="171"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p:spPr>
            <p:txBody>
              <a:bodyPr/>
              <a:lstStyle/>
              <a:p>
                <a:pPr>
                  <a:defRPr/>
                </a:pPr>
                <a:endParaRPr lang="zh-CN" altLang="en-US" sz="1799">
                  <a:solidFill>
                    <a:srgbClr val="000000"/>
                  </a:solidFill>
                </a:endParaRPr>
              </a:p>
            </p:txBody>
          </p:sp>
          <p:sp>
            <p:nvSpPr>
              <p:cNvPr id="172"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p:spPr>
            <p:txBody>
              <a:bodyPr/>
              <a:lstStyle/>
              <a:p>
                <a:pPr>
                  <a:defRPr/>
                </a:pPr>
                <a:endParaRPr lang="zh-CN" altLang="en-US" sz="1799">
                  <a:solidFill>
                    <a:srgbClr val="000000"/>
                  </a:solidFill>
                </a:endParaRPr>
              </a:p>
            </p:txBody>
          </p:sp>
          <p:sp>
            <p:nvSpPr>
              <p:cNvPr id="173"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p:spPr>
            <p:txBody>
              <a:bodyPr/>
              <a:lstStyle/>
              <a:p>
                <a:pPr>
                  <a:defRPr/>
                </a:pPr>
                <a:endParaRPr lang="zh-CN" altLang="en-US" sz="1799">
                  <a:solidFill>
                    <a:srgbClr val="000000"/>
                  </a:solidFill>
                </a:endParaRPr>
              </a:p>
            </p:txBody>
          </p:sp>
          <p:sp>
            <p:nvSpPr>
              <p:cNvPr id="174" name="Freeform 470"/>
              <p:cNvSpPr>
                <a:spLocks/>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p:spPr>
            <p:txBody>
              <a:bodyPr/>
              <a:lstStyle/>
              <a:p>
                <a:pPr>
                  <a:defRPr/>
                </a:pPr>
                <a:endParaRPr lang="zh-CN" altLang="en-US" sz="1799">
                  <a:solidFill>
                    <a:srgbClr val="000000"/>
                  </a:solidFill>
                </a:endParaRPr>
              </a:p>
            </p:txBody>
          </p:sp>
          <p:sp>
            <p:nvSpPr>
              <p:cNvPr id="175" name="Freeform 471"/>
              <p:cNvSpPr>
                <a:spLocks/>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p:spPr>
            <p:txBody>
              <a:bodyPr/>
              <a:lstStyle/>
              <a:p>
                <a:pPr>
                  <a:defRPr/>
                </a:pPr>
                <a:endParaRPr lang="zh-CN" altLang="en-US" sz="1799">
                  <a:solidFill>
                    <a:srgbClr val="000000"/>
                  </a:solidFill>
                </a:endParaRPr>
              </a:p>
            </p:txBody>
          </p:sp>
          <p:sp>
            <p:nvSpPr>
              <p:cNvPr id="176"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p:spPr>
            <p:txBody>
              <a:bodyPr/>
              <a:lstStyle/>
              <a:p>
                <a:pPr>
                  <a:defRPr/>
                </a:pPr>
                <a:endParaRPr lang="zh-CN" altLang="en-US" sz="1799">
                  <a:solidFill>
                    <a:srgbClr val="000000"/>
                  </a:solidFill>
                </a:endParaRPr>
              </a:p>
            </p:txBody>
          </p:sp>
          <p:sp>
            <p:nvSpPr>
              <p:cNvPr id="177" name="Freeform 473"/>
              <p:cNvSpPr>
                <a:spLocks/>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p:spPr>
            <p:txBody>
              <a:bodyPr/>
              <a:lstStyle/>
              <a:p>
                <a:pPr>
                  <a:defRPr/>
                </a:pPr>
                <a:endParaRPr lang="zh-CN" altLang="en-US" sz="1799">
                  <a:solidFill>
                    <a:srgbClr val="000000"/>
                  </a:solidFill>
                </a:endParaRPr>
              </a:p>
            </p:txBody>
          </p:sp>
          <p:sp>
            <p:nvSpPr>
              <p:cNvPr id="178"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p:spPr>
            <p:txBody>
              <a:bodyPr/>
              <a:lstStyle/>
              <a:p>
                <a:pPr>
                  <a:defRPr/>
                </a:pPr>
                <a:endParaRPr lang="zh-CN" altLang="en-US" sz="1799">
                  <a:solidFill>
                    <a:srgbClr val="000000"/>
                  </a:solidFill>
                </a:endParaRPr>
              </a:p>
            </p:txBody>
          </p:sp>
          <p:sp>
            <p:nvSpPr>
              <p:cNvPr id="179" name="Freeform 475"/>
              <p:cNvSpPr>
                <a:spLocks/>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p:spPr>
            <p:txBody>
              <a:bodyPr/>
              <a:lstStyle/>
              <a:p>
                <a:pPr>
                  <a:defRPr/>
                </a:pPr>
                <a:endParaRPr lang="zh-CN" altLang="en-US" sz="1799">
                  <a:solidFill>
                    <a:srgbClr val="000000"/>
                  </a:solidFill>
                </a:endParaRPr>
              </a:p>
            </p:txBody>
          </p:sp>
          <p:sp>
            <p:nvSpPr>
              <p:cNvPr id="180"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p:spPr>
            <p:txBody>
              <a:bodyPr/>
              <a:lstStyle/>
              <a:p>
                <a:pPr>
                  <a:defRPr/>
                </a:pPr>
                <a:endParaRPr lang="zh-CN" altLang="en-US" sz="1799">
                  <a:solidFill>
                    <a:srgbClr val="000000"/>
                  </a:solidFill>
                </a:endParaRPr>
              </a:p>
            </p:txBody>
          </p:sp>
          <p:sp>
            <p:nvSpPr>
              <p:cNvPr id="181"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p:spPr>
            <p:txBody>
              <a:bodyPr/>
              <a:lstStyle/>
              <a:p>
                <a:pPr>
                  <a:defRPr/>
                </a:pPr>
                <a:endParaRPr lang="zh-CN" altLang="en-US" sz="1799">
                  <a:solidFill>
                    <a:srgbClr val="000000"/>
                  </a:solidFill>
                </a:endParaRPr>
              </a:p>
            </p:txBody>
          </p:sp>
          <p:sp>
            <p:nvSpPr>
              <p:cNvPr id="182"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p:spPr>
            <p:txBody>
              <a:bodyPr/>
              <a:lstStyle/>
              <a:p>
                <a:pPr>
                  <a:defRPr/>
                </a:pPr>
                <a:endParaRPr lang="zh-CN" altLang="en-US" sz="1799">
                  <a:solidFill>
                    <a:srgbClr val="000000"/>
                  </a:solidFill>
                </a:endParaRPr>
              </a:p>
            </p:txBody>
          </p:sp>
          <p:sp>
            <p:nvSpPr>
              <p:cNvPr id="183" name="Freeform 479"/>
              <p:cNvSpPr>
                <a:spLocks/>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p:spPr>
            <p:txBody>
              <a:bodyPr/>
              <a:lstStyle/>
              <a:p>
                <a:pPr>
                  <a:defRPr/>
                </a:pPr>
                <a:endParaRPr lang="zh-CN" altLang="en-US" sz="1799">
                  <a:solidFill>
                    <a:srgbClr val="000000"/>
                  </a:solidFill>
                </a:endParaRPr>
              </a:p>
            </p:txBody>
          </p:sp>
          <p:sp>
            <p:nvSpPr>
              <p:cNvPr id="184" name="Freeform 480"/>
              <p:cNvSpPr>
                <a:spLocks/>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p:spPr>
            <p:txBody>
              <a:bodyPr/>
              <a:lstStyle/>
              <a:p>
                <a:pPr>
                  <a:defRPr/>
                </a:pPr>
                <a:endParaRPr lang="zh-CN" altLang="en-US" sz="1799">
                  <a:solidFill>
                    <a:srgbClr val="000000"/>
                  </a:solidFill>
                </a:endParaRPr>
              </a:p>
            </p:txBody>
          </p:sp>
          <p:sp>
            <p:nvSpPr>
              <p:cNvPr id="185" name="Freeform 481"/>
              <p:cNvSpPr>
                <a:spLocks/>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p:spPr>
            <p:txBody>
              <a:bodyPr/>
              <a:lstStyle/>
              <a:p>
                <a:pPr>
                  <a:defRPr/>
                </a:pPr>
                <a:endParaRPr lang="zh-CN" altLang="en-US" sz="1799">
                  <a:solidFill>
                    <a:srgbClr val="000000"/>
                  </a:solidFill>
                </a:endParaRPr>
              </a:p>
            </p:txBody>
          </p:sp>
          <p:sp>
            <p:nvSpPr>
              <p:cNvPr id="186" name="Freeform 482"/>
              <p:cNvSpPr>
                <a:spLocks/>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p:spPr>
            <p:txBody>
              <a:bodyPr/>
              <a:lstStyle/>
              <a:p>
                <a:pPr>
                  <a:defRPr/>
                </a:pPr>
                <a:endParaRPr lang="zh-CN" altLang="en-US" sz="1799">
                  <a:solidFill>
                    <a:srgbClr val="000000"/>
                  </a:solidFill>
                </a:endParaRPr>
              </a:p>
            </p:txBody>
          </p:sp>
          <p:sp>
            <p:nvSpPr>
              <p:cNvPr id="187" name="Freeform 483"/>
              <p:cNvSpPr>
                <a:spLocks/>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p:spPr>
            <p:txBody>
              <a:bodyPr/>
              <a:lstStyle/>
              <a:p>
                <a:pPr>
                  <a:defRPr/>
                </a:pPr>
                <a:endParaRPr lang="zh-CN" altLang="en-US" sz="1799">
                  <a:solidFill>
                    <a:srgbClr val="000000"/>
                  </a:solidFill>
                </a:endParaRPr>
              </a:p>
            </p:txBody>
          </p:sp>
          <p:sp>
            <p:nvSpPr>
              <p:cNvPr id="188"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p:spPr>
            <p:txBody>
              <a:bodyPr/>
              <a:lstStyle/>
              <a:p>
                <a:pPr>
                  <a:defRPr/>
                </a:pPr>
                <a:endParaRPr lang="zh-CN" altLang="en-US" sz="1799">
                  <a:solidFill>
                    <a:srgbClr val="000000"/>
                  </a:solidFill>
                </a:endParaRPr>
              </a:p>
            </p:txBody>
          </p:sp>
          <p:sp>
            <p:nvSpPr>
              <p:cNvPr id="189" name="Freeform 485"/>
              <p:cNvSpPr>
                <a:spLocks/>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p:spPr>
            <p:txBody>
              <a:bodyPr/>
              <a:lstStyle/>
              <a:p>
                <a:pPr>
                  <a:defRPr/>
                </a:pPr>
                <a:endParaRPr lang="zh-CN" altLang="en-US" sz="1799">
                  <a:solidFill>
                    <a:srgbClr val="000000"/>
                  </a:solidFill>
                </a:endParaRPr>
              </a:p>
            </p:txBody>
          </p:sp>
          <p:sp>
            <p:nvSpPr>
              <p:cNvPr id="190" name="Freeform 486"/>
              <p:cNvSpPr>
                <a:spLocks/>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p:spPr>
            <p:txBody>
              <a:bodyPr/>
              <a:lstStyle/>
              <a:p>
                <a:pPr>
                  <a:defRPr/>
                </a:pPr>
                <a:endParaRPr lang="zh-CN" altLang="en-US" sz="1799">
                  <a:solidFill>
                    <a:srgbClr val="000000"/>
                  </a:solidFill>
                </a:endParaRPr>
              </a:p>
            </p:txBody>
          </p:sp>
          <p:sp>
            <p:nvSpPr>
              <p:cNvPr id="191" name="Freeform 487"/>
              <p:cNvSpPr>
                <a:spLocks/>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p:spPr>
            <p:txBody>
              <a:bodyPr/>
              <a:lstStyle/>
              <a:p>
                <a:pPr>
                  <a:defRPr/>
                </a:pPr>
                <a:endParaRPr lang="zh-CN" altLang="en-US" sz="1799">
                  <a:solidFill>
                    <a:srgbClr val="000000"/>
                  </a:solidFill>
                </a:endParaRPr>
              </a:p>
            </p:txBody>
          </p:sp>
          <p:sp>
            <p:nvSpPr>
              <p:cNvPr id="192"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p:spPr>
            <p:txBody>
              <a:bodyPr/>
              <a:lstStyle/>
              <a:p>
                <a:pPr>
                  <a:defRPr/>
                </a:pPr>
                <a:endParaRPr lang="zh-CN" altLang="en-US" sz="1799">
                  <a:solidFill>
                    <a:srgbClr val="000000"/>
                  </a:solidFill>
                </a:endParaRPr>
              </a:p>
            </p:txBody>
          </p:sp>
          <p:sp>
            <p:nvSpPr>
              <p:cNvPr id="193" name="Freeform 489"/>
              <p:cNvSpPr>
                <a:spLocks/>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p:spPr>
            <p:txBody>
              <a:bodyPr/>
              <a:lstStyle/>
              <a:p>
                <a:pPr>
                  <a:defRPr/>
                </a:pPr>
                <a:endParaRPr lang="zh-CN" altLang="en-US" sz="1799">
                  <a:solidFill>
                    <a:srgbClr val="000000"/>
                  </a:solidFill>
                </a:endParaRPr>
              </a:p>
            </p:txBody>
          </p:sp>
          <p:sp>
            <p:nvSpPr>
              <p:cNvPr id="194"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p:spPr>
            <p:txBody>
              <a:bodyPr/>
              <a:lstStyle/>
              <a:p>
                <a:pPr>
                  <a:defRPr/>
                </a:pPr>
                <a:endParaRPr lang="zh-CN" altLang="en-US" sz="1799">
                  <a:solidFill>
                    <a:srgbClr val="000000"/>
                  </a:solidFill>
                </a:endParaRPr>
              </a:p>
            </p:txBody>
          </p:sp>
          <p:sp>
            <p:nvSpPr>
              <p:cNvPr id="195"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p:spPr>
            <p:txBody>
              <a:bodyPr/>
              <a:lstStyle/>
              <a:p>
                <a:pPr>
                  <a:defRPr/>
                </a:pPr>
                <a:endParaRPr lang="zh-CN" altLang="en-US" sz="1799">
                  <a:solidFill>
                    <a:srgbClr val="000000"/>
                  </a:solidFill>
                </a:endParaRPr>
              </a:p>
            </p:txBody>
          </p:sp>
          <p:sp>
            <p:nvSpPr>
              <p:cNvPr id="196"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p:spPr>
            <p:txBody>
              <a:bodyPr/>
              <a:lstStyle/>
              <a:p>
                <a:pPr>
                  <a:defRPr/>
                </a:pPr>
                <a:endParaRPr lang="zh-CN" altLang="en-US" sz="1799">
                  <a:solidFill>
                    <a:srgbClr val="000000"/>
                  </a:solidFill>
                </a:endParaRPr>
              </a:p>
            </p:txBody>
          </p:sp>
          <p:sp>
            <p:nvSpPr>
              <p:cNvPr id="197"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p:spPr>
            <p:txBody>
              <a:bodyPr/>
              <a:lstStyle/>
              <a:p>
                <a:pPr>
                  <a:defRPr/>
                </a:pPr>
                <a:endParaRPr lang="zh-CN" altLang="en-US" sz="1799">
                  <a:solidFill>
                    <a:srgbClr val="000000"/>
                  </a:solidFill>
                </a:endParaRPr>
              </a:p>
            </p:txBody>
          </p:sp>
          <p:sp>
            <p:nvSpPr>
              <p:cNvPr id="198"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p:spPr>
            <p:txBody>
              <a:bodyPr/>
              <a:lstStyle/>
              <a:p>
                <a:pPr>
                  <a:defRPr/>
                </a:pPr>
                <a:endParaRPr lang="zh-CN" altLang="en-US" sz="1799">
                  <a:solidFill>
                    <a:srgbClr val="000000"/>
                  </a:solidFill>
                </a:endParaRPr>
              </a:p>
            </p:txBody>
          </p:sp>
          <p:sp>
            <p:nvSpPr>
              <p:cNvPr id="199"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p:spPr>
            <p:txBody>
              <a:bodyPr/>
              <a:lstStyle/>
              <a:p>
                <a:pPr>
                  <a:defRPr/>
                </a:pPr>
                <a:endParaRPr lang="zh-CN" altLang="en-US" sz="1799">
                  <a:solidFill>
                    <a:srgbClr val="000000"/>
                  </a:solidFill>
                </a:endParaRPr>
              </a:p>
            </p:txBody>
          </p:sp>
          <p:sp>
            <p:nvSpPr>
              <p:cNvPr id="200"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p:spPr>
            <p:txBody>
              <a:bodyPr/>
              <a:lstStyle/>
              <a:p>
                <a:pPr>
                  <a:defRPr/>
                </a:pPr>
                <a:endParaRPr lang="zh-CN" altLang="en-US" sz="1799">
                  <a:solidFill>
                    <a:srgbClr val="000000"/>
                  </a:solidFill>
                </a:endParaRPr>
              </a:p>
            </p:txBody>
          </p:sp>
          <p:sp>
            <p:nvSpPr>
              <p:cNvPr id="201"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p:spPr>
            <p:txBody>
              <a:bodyPr/>
              <a:lstStyle/>
              <a:p>
                <a:pPr>
                  <a:defRPr/>
                </a:pPr>
                <a:endParaRPr lang="zh-CN" altLang="en-US" sz="1799">
                  <a:solidFill>
                    <a:srgbClr val="000000"/>
                  </a:solidFill>
                </a:endParaRPr>
              </a:p>
            </p:txBody>
          </p:sp>
          <p:sp>
            <p:nvSpPr>
              <p:cNvPr id="202"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p:spPr>
            <p:txBody>
              <a:bodyPr/>
              <a:lstStyle/>
              <a:p>
                <a:pPr>
                  <a:defRPr/>
                </a:pPr>
                <a:endParaRPr lang="zh-CN" altLang="en-US" sz="1799">
                  <a:solidFill>
                    <a:srgbClr val="000000"/>
                  </a:solidFill>
                </a:endParaRPr>
              </a:p>
            </p:txBody>
          </p:sp>
          <p:sp>
            <p:nvSpPr>
              <p:cNvPr id="203"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p:spPr>
            <p:txBody>
              <a:bodyPr/>
              <a:lstStyle/>
              <a:p>
                <a:pPr>
                  <a:defRPr/>
                </a:pPr>
                <a:endParaRPr lang="zh-CN" altLang="en-US" sz="1799">
                  <a:solidFill>
                    <a:srgbClr val="000000"/>
                  </a:solidFill>
                </a:endParaRPr>
              </a:p>
            </p:txBody>
          </p:sp>
          <p:sp>
            <p:nvSpPr>
              <p:cNvPr id="204"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p:spPr>
            <p:txBody>
              <a:bodyPr/>
              <a:lstStyle/>
              <a:p>
                <a:pPr>
                  <a:defRPr/>
                </a:pPr>
                <a:endParaRPr lang="zh-CN" altLang="en-US" sz="1799">
                  <a:solidFill>
                    <a:srgbClr val="000000"/>
                  </a:solidFill>
                </a:endParaRPr>
              </a:p>
            </p:txBody>
          </p:sp>
          <p:sp>
            <p:nvSpPr>
              <p:cNvPr id="205" name="Freeform 501"/>
              <p:cNvSpPr>
                <a:spLocks/>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p:spPr>
            <p:txBody>
              <a:bodyPr/>
              <a:lstStyle/>
              <a:p>
                <a:pPr>
                  <a:defRPr/>
                </a:pPr>
                <a:endParaRPr lang="zh-CN" altLang="en-US" sz="1799">
                  <a:solidFill>
                    <a:srgbClr val="000000"/>
                  </a:solidFill>
                </a:endParaRPr>
              </a:p>
            </p:txBody>
          </p:sp>
          <p:sp>
            <p:nvSpPr>
              <p:cNvPr id="206" name="Freeform 502"/>
              <p:cNvSpPr>
                <a:spLocks/>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p:spPr>
            <p:txBody>
              <a:bodyPr/>
              <a:lstStyle/>
              <a:p>
                <a:pPr>
                  <a:defRPr/>
                </a:pPr>
                <a:endParaRPr lang="zh-CN" altLang="en-US" sz="1799">
                  <a:solidFill>
                    <a:srgbClr val="000000"/>
                  </a:solidFill>
                </a:endParaRPr>
              </a:p>
            </p:txBody>
          </p:sp>
          <p:sp>
            <p:nvSpPr>
              <p:cNvPr id="207"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p:spPr>
            <p:txBody>
              <a:bodyPr/>
              <a:lstStyle/>
              <a:p>
                <a:pPr>
                  <a:defRPr/>
                </a:pPr>
                <a:endParaRPr lang="zh-CN" altLang="en-US" sz="1799">
                  <a:solidFill>
                    <a:srgbClr val="000000"/>
                  </a:solidFill>
                </a:endParaRPr>
              </a:p>
            </p:txBody>
          </p:sp>
          <p:sp>
            <p:nvSpPr>
              <p:cNvPr id="208"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p:spPr>
            <p:txBody>
              <a:bodyPr/>
              <a:lstStyle/>
              <a:p>
                <a:pPr>
                  <a:defRPr/>
                </a:pPr>
                <a:endParaRPr lang="zh-CN" altLang="en-US" sz="1799">
                  <a:solidFill>
                    <a:srgbClr val="000000"/>
                  </a:solidFill>
                </a:endParaRPr>
              </a:p>
            </p:txBody>
          </p:sp>
          <p:sp>
            <p:nvSpPr>
              <p:cNvPr id="209"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p:spPr>
            <p:txBody>
              <a:bodyPr/>
              <a:lstStyle/>
              <a:p>
                <a:pPr>
                  <a:defRPr/>
                </a:pPr>
                <a:endParaRPr lang="zh-CN" altLang="en-US" sz="1799">
                  <a:solidFill>
                    <a:srgbClr val="000000"/>
                  </a:solidFill>
                </a:endParaRPr>
              </a:p>
            </p:txBody>
          </p:sp>
          <p:sp>
            <p:nvSpPr>
              <p:cNvPr id="210" name="Freeform 506"/>
              <p:cNvSpPr>
                <a:spLocks/>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p:spPr>
            <p:txBody>
              <a:bodyPr/>
              <a:lstStyle/>
              <a:p>
                <a:pPr>
                  <a:defRPr/>
                </a:pPr>
                <a:endParaRPr lang="zh-CN" altLang="en-US" sz="1799">
                  <a:solidFill>
                    <a:srgbClr val="000000"/>
                  </a:solidFill>
                </a:endParaRPr>
              </a:p>
            </p:txBody>
          </p:sp>
          <p:sp>
            <p:nvSpPr>
              <p:cNvPr id="211"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p:spPr>
            <p:txBody>
              <a:bodyPr/>
              <a:lstStyle/>
              <a:p>
                <a:pPr>
                  <a:defRPr/>
                </a:pPr>
                <a:endParaRPr lang="zh-CN" altLang="en-US" sz="1799">
                  <a:solidFill>
                    <a:srgbClr val="000000"/>
                  </a:solidFill>
                </a:endParaRPr>
              </a:p>
            </p:txBody>
          </p:sp>
          <p:sp>
            <p:nvSpPr>
              <p:cNvPr id="212" name="Freeform 508"/>
              <p:cNvSpPr>
                <a:spLocks/>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p:spPr>
            <p:txBody>
              <a:bodyPr/>
              <a:lstStyle/>
              <a:p>
                <a:pPr>
                  <a:defRPr/>
                </a:pPr>
                <a:endParaRPr lang="zh-CN" altLang="en-US" sz="1799">
                  <a:solidFill>
                    <a:srgbClr val="000000"/>
                  </a:solidFill>
                </a:endParaRPr>
              </a:p>
            </p:txBody>
          </p:sp>
          <p:sp>
            <p:nvSpPr>
              <p:cNvPr id="213"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p:spPr>
            <p:txBody>
              <a:bodyPr/>
              <a:lstStyle/>
              <a:p>
                <a:pPr>
                  <a:defRPr/>
                </a:pPr>
                <a:endParaRPr lang="zh-CN" altLang="en-US" sz="1799">
                  <a:solidFill>
                    <a:srgbClr val="000000"/>
                  </a:solidFill>
                </a:endParaRPr>
              </a:p>
            </p:txBody>
          </p:sp>
          <p:sp>
            <p:nvSpPr>
              <p:cNvPr id="214"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p:spPr>
            <p:txBody>
              <a:bodyPr/>
              <a:lstStyle/>
              <a:p>
                <a:pPr>
                  <a:defRPr/>
                </a:pPr>
                <a:endParaRPr lang="zh-CN" altLang="en-US" sz="1799">
                  <a:solidFill>
                    <a:srgbClr val="000000"/>
                  </a:solidFill>
                </a:endParaRPr>
              </a:p>
            </p:txBody>
          </p:sp>
          <p:sp>
            <p:nvSpPr>
              <p:cNvPr id="215"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p:spPr>
            <p:txBody>
              <a:bodyPr/>
              <a:lstStyle/>
              <a:p>
                <a:pPr>
                  <a:defRPr/>
                </a:pPr>
                <a:endParaRPr lang="zh-CN" altLang="en-US" sz="1799">
                  <a:solidFill>
                    <a:srgbClr val="000000"/>
                  </a:solidFill>
                </a:endParaRPr>
              </a:p>
            </p:txBody>
          </p:sp>
          <p:sp>
            <p:nvSpPr>
              <p:cNvPr id="216" name="Freeform 512"/>
              <p:cNvSpPr>
                <a:spLocks/>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p:spPr>
            <p:txBody>
              <a:bodyPr/>
              <a:lstStyle/>
              <a:p>
                <a:pPr>
                  <a:defRPr/>
                </a:pPr>
                <a:endParaRPr lang="zh-CN" altLang="en-US" sz="1799">
                  <a:solidFill>
                    <a:srgbClr val="000000"/>
                  </a:solidFill>
                </a:endParaRPr>
              </a:p>
            </p:txBody>
          </p:sp>
          <p:sp>
            <p:nvSpPr>
              <p:cNvPr id="217" name="Freeform 513"/>
              <p:cNvSpPr>
                <a:spLocks/>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p:spPr>
            <p:txBody>
              <a:bodyPr/>
              <a:lstStyle/>
              <a:p>
                <a:pPr>
                  <a:defRPr/>
                </a:pPr>
                <a:endParaRPr lang="zh-CN" altLang="en-US" sz="1799">
                  <a:solidFill>
                    <a:srgbClr val="000000"/>
                  </a:solidFill>
                </a:endParaRPr>
              </a:p>
            </p:txBody>
          </p:sp>
          <p:sp>
            <p:nvSpPr>
              <p:cNvPr id="218" name="Freeform 514"/>
              <p:cNvSpPr>
                <a:spLocks/>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p:spPr>
            <p:txBody>
              <a:bodyPr/>
              <a:lstStyle/>
              <a:p>
                <a:pPr>
                  <a:defRPr/>
                </a:pPr>
                <a:endParaRPr lang="zh-CN" altLang="en-US" sz="1799">
                  <a:solidFill>
                    <a:srgbClr val="000000"/>
                  </a:solidFill>
                </a:endParaRPr>
              </a:p>
            </p:txBody>
          </p:sp>
          <p:sp>
            <p:nvSpPr>
              <p:cNvPr id="219"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p:spPr>
            <p:txBody>
              <a:bodyPr/>
              <a:lstStyle/>
              <a:p>
                <a:pPr>
                  <a:defRPr/>
                </a:pPr>
                <a:endParaRPr lang="zh-CN" altLang="en-US" sz="1799">
                  <a:solidFill>
                    <a:srgbClr val="000000"/>
                  </a:solidFill>
                </a:endParaRPr>
              </a:p>
            </p:txBody>
          </p:sp>
          <p:sp>
            <p:nvSpPr>
              <p:cNvPr id="220" name="Freeform 516"/>
              <p:cNvSpPr>
                <a:spLocks/>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p:spPr>
            <p:txBody>
              <a:bodyPr/>
              <a:lstStyle/>
              <a:p>
                <a:pPr>
                  <a:defRPr/>
                </a:pPr>
                <a:endParaRPr lang="zh-CN" altLang="en-US" sz="1799">
                  <a:solidFill>
                    <a:srgbClr val="000000"/>
                  </a:solidFill>
                </a:endParaRPr>
              </a:p>
            </p:txBody>
          </p:sp>
          <p:sp>
            <p:nvSpPr>
              <p:cNvPr id="221" name="Freeform 517"/>
              <p:cNvSpPr>
                <a:spLocks/>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p:spPr>
            <p:txBody>
              <a:bodyPr/>
              <a:lstStyle/>
              <a:p>
                <a:pPr>
                  <a:defRPr/>
                </a:pPr>
                <a:endParaRPr lang="zh-CN" altLang="en-US" sz="1799">
                  <a:solidFill>
                    <a:srgbClr val="000000"/>
                  </a:solidFill>
                </a:endParaRPr>
              </a:p>
            </p:txBody>
          </p:sp>
          <p:sp>
            <p:nvSpPr>
              <p:cNvPr id="222"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p:spPr>
            <p:txBody>
              <a:bodyPr/>
              <a:lstStyle/>
              <a:p>
                <a:pPr>
                  <a:defRPr/>
                </a:pPr>
                <a:endParaRPr lang="zh-CN" altLang="en-US" sz="1799">
                  <a:solidFill>
                    <a:srgbClr val="000000"/>
                  </a:solidFill>
                </a:endParaRPr>
              </a:p>
            </p:txBody>
          </p:sp>
          <p:sp>
            <p:nvSpPr>
              <p:cNvPr id="223" name="Freeform 519"/>
              <p:cNvSpPr>
                <a:spLocks/>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p:spPr>
            <p:txBody>
              <a:bodyPr/>
              <a:lstStyle/>
              <a:p>
                <a:pPr>
                  <a:defRPr/>
                </a:pPr>
                <a:endParaRPr lang="zh-CN" altLang="en-US" sz="1799">
                  <a:solidFill>
                    <a:srgbClr val="000000"/>
                  </a:solidFill>
                </a:endParaRPr>
              </a:p>
            </p:txBody>
          </p:sp>
          <p:sp>
            <p:nvSpPr>
              <p:cNvPr id="224" name="Freeform 520"/>
              <p:cNvSpPr>
                <a:spLocks/>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p:spPr>
            <p:txBody>
              <a:bodyPr/>
              <a:lstStyle/>
              <a:p>
                <a:pPr>
                  <a:defRPr/>
                </a:pPr>
                <a:endParaRPr lang="zh-CN" altLang="en-US" sz="1799">
                  <a:solidFill>
                    <a:srgbClr val="000000"/>
                  </a:solidFill>
                </a:endParaRPr>
              </a:p>
            </p:txBody>
          </p:sp>
          <p:sp>
            <p:nvSpPr>
              <p:cNvPr id="225" name="Freeform 521"/>
              <p:cNvSpPr>
                <a:spLocks/>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p:spPr>
            <p:txBody>
              <a:bodyPr/>
              <a:lstStyle/>
              <a:p>
                <a:pPr>
                  <a:defRPr/>
                </a:pPr>
                <a:endParaRPr lang="zh-CN" altLang="en-US" sz="1799">
                  <a:solidFill>
                    <a:srgbClr val="000000"/>
                  </a:solidFill>
                </a:endParaRPr>
              </a:p>
            </p:txBody>
          </p:sp>
          <p:sp>
            <p:nvSpPr>
              <p:cNvPr id="226" name="Freeform 522"/>
              <p:cNvSpPr>
                <a:spLocks/>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p:spPr>
            <p:txBody>
              <a:bodyPr/>
              <a:lstStyle/>
              <a:p>
                <a:pPr>
                  <a:defRPr/>
                </a:pPr>
                <a:endParaRPr lang="zh-CN" altLang="en-US" sz="1799">
                  <a:solidFill>
                    <a:srgbClr val="000000"/>
                  </a:solidFill>
                </a:endParaRPr>
              </a:p>
            </p:txBody>
          </p:sp>
          <p:sp>
            <p:nvSpPr>
              <p:cNvPr id="227" name="Freeform 523"/>
              <p:cNvSpPr>
                <a:spLocks/>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p:spPr>
            <p:txBody>
              <a:bodyPr/>
              <a:lstStyle/>
              <a:p>
                <a:pPr>
                  <a:defRPr/>
                </a:pPr>
                <a:endParaRPr lang="zh-CN" altLang="en-US" sz="1799">
                  <a:solidFill>
                    <a:srgbClr val="000000"/>
                  </a:solidFill>
                </a:endParaRPr>
              </a:p>
            </p:txBody>
          </p:sp>
          <p:sp>
            <p:nvSpPr>
              <p:cNvPr id="228"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p:spPr>
            <p:txBody>
              <a:bodyPr/>
              <a:lstStyle/>
              <a:p>
                <a:pPr>
                  <a:defRPr/>
                </a:pPr>
                <a:endParaRPr lang="zh-CN" altLang="en-US" sz="1799">
                  <a:solidFill>
                    <a:srgbClr val="000000"/>
                  </a:solidFill>
                </a:endParaRPr>
              </a:p>
            </p:txBody>
          </p:sp>
          <p:sp>
            <p:nvSpPr>
              <p:cNvPr id="229" name="Freeform 525"/>
              <p:cNvSpPr>
                <a:spLocks/>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p:spPr>
            <p:txBody>
              <a:bodyPr/>
              <a:lstStyle/>
              <a:p>
                <a:pPr>
                  <a:defRPr/>
                </a:pPr>
                <a:endParaRPr lang="zh-CN" altLang="en-US" sz="1799">
                  <a:solidFill>
                    <a:srgbClr val="000000"/>
                  </a:solidFill>
                </a:endParaRPr>
              </a:p>
            </p:txBody>
          </p:sp>
          <p:sp>
            <p:nvSpPr>
              <p:cNvPr id="230" name="Freeform 526"/>
              <p:cNvSpPr>
                <a:spLocks/>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p:spPr>
            <p:txBody>
              <a:bodyPr/>
              <a:lstStyle/>
              <a:p>
                <a:pPr>
                  <a:defRPr/>
                </a:pPr>
                <a:endParaRPr lang="zh-CN" altLang="en-US" sz="1799">
                  <a:solidFill>
                    <a:srgbClr val="000000"/>
                  </a:solidFill>
                </a:endParaRPr>
              </a:p>
            </p:txBody>
          </p:sp>
          <p:sp>
            <p:nvSpPr>
              <p:cNvPr id="231"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p:spPr>
            <p:txBody>
              <a:bodyPr/>
              <a:lstStyle/>
              <a:p>
                <a:pPr>
                  <a:defRPr/>
                </a:pPr>
                <a:endParaRPr lang="zh-CN" altLang="en-US" sz="1799">
                  <a:solidFill>
                    <a:srgbClr val="000000"/>
                  </a:solidFill>
                </a:endParaRPr>
              </a:p>
            </p:txBody>
          </p:sp>
          <p:sp>
            <p:nvSpPr>
              <p:cNvPr id="232"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p:spPr>
            <p:txBody>
              <a:bodyPr/>
              <a:lstStyle/>
              <a:p>
                <a:pPr>
                  <a:defRPr/>
                </a:pPr>
                <a:endParaRPr lang="zh-CN" altLang="en-US" sz="1799">
                  <a:solidFill>
                    <a:srgbClr val="000000"/>
                  </a:solidFill>
                </a:endParaRPr>
              </a:p>
            </p:txBody>
          </p:sp>
          <p:sp>
            <p:nvSpPr>
              <p:cNvPr id="233"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p:spPr>
            <p:txBody>
              <a:bodyPr/>
              <a:lstStyle/>
              <a:p>
                <a:pPr>
                  <a:defRPr/>
                </a:pPr>
                <a:endParaRPr lang="zh-CN" altLang="en-US" sz="1799">
                  <a:solidFill>
                    <a:srgbClr val="000000"/>
                  </a:solidFill>
                </a:endParaRPr>
              </a:p>
            </p:txBody>
          </p:sp>
          <p:sp>
            <p:nvSpPr>
              <p:cNvPr id="234"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p:spPr>
            <p:txBody>
              <a:bodyPr/>
              <a:lstStyle/>
              <a:p>
                <a:pPr>
                  <a:defRPr/>
                </a:pPr>
                <a:endParaRPr lang="zh-CN" altLang="en-US" sz="1799">
                  <a:solidFill>
                    <a:srgbClr val="000000"/>
                  </a:solidFill>
                </a:endParaRPr>
              </a:p>
            </p:txBody>
          </p:sp>
          <p:sp>
            <p:nvSpPr>
              <p:cNvPr id="235"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p:spPr>
            <p:txBody>
              <a:bodyPr/>
              <a:lstStyle/>
              <a:p>
                <a:pPr>
                  <a:defRPr/>
                </a:pPr>
                <a:endParaRPr lang="zh-CN" altLang="en-US" sz="1799">
                  <a:solidFill>
                    <a:srgbClr val="000000"/>
                  </a:solidFill>
                </a:endParaRPr>
              </a:p>
            </p:txBody>
          </p:sp>
          <p:sp>
            <p:nvSpPr>
              <p:cNvPr id="236"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p:spPr>
            <p:txBody>
              <a:bodyPr/>
              <a:lstStyle/>
              <a:p>
                <a:pPr>
                  <a:defRPr/>
                </a:pPr>
                <a:endParaRPr lang="zh-CN" altLang="en-US" sz="1799">
                  <a:solidFill>
                    <a:srgbClr val="000000"/>
                  </a:solidFill>
                </a:endParaRPr>
              </a:p>
            </p:txBody>
          </p:sp>
          <p:sp>
            <p:nvSpPr>
              <p:cNvPr id="237"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p:spPr>
            <p:txBody>
              <a:bodyPr/>
              <a:lstStyle/>
              <a:p>
                <a:pPr>
                  <a:defRPr/>
                </a:pPr>
                <a:endParaRPr lang="zh-CN" altLang="en-US" sz="1799">
                  <a:solidFill>
                    <a:srgbClr val="000000"/>
                  </a:solidFill>
                </a:endParaRPr>
              </a:p>
            </p:txBody>
          </p:sp>
          <p:sp>
            <p:nvSpPr>
              <p:cNvPr id="238" name="Freeform 534"/>
              <p:cNvSpPr>
                <a:spLocks/>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p:spPr>
            <p:txBody>
              <a:bodyPr/>
              <a:lstStyle/>
              <a:p>
                <a:pPr>
                  <a:defRPr/>
                </a:pPr>
                <a:endParaRPr lang="zh-CN" altLang="en-US" sz="1799">
                  <a:solidFill>
                    <a:srgbClr val="000000"/>
                  </a:solidFill>
                </a:endParaRPr>
              </a:p>
            </p:txBody>
          </p:sp>
          <p:sp>
            <p:nvSpPr>
              <p:cNvPr id="239" name="Freeform 535"/>
              <p:cNvSpPr>
                <a:spLocks/>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p:spPr>
            <p:txBody>
              <a:bodyPr/>
              <a:lstStyle/>
              <a:p>
                <a:pPr>
                  <a:defRPr/>
                </a:pPr>
                <a:endParaRPr lang="zh-CN" altLang="en-US" sz="1799">
                  <a:solidFill>
                    <a:srgbClr val="000000"/>
                  </a:solidFill>
                </a:endParaRPr>
              </a:p>
            </p:txBody>
          </p:sp>
          <p:sp>
            <p:nvSpPr>
              <p:cNvPr id="240" name="Freeform 536"/>
              <p:cNvSpPr>
                <a:spLocks/>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p:spPr>
            <p:txBody>
              <a:bodyPr/>
              <a:lstStyle/>
              <a:p>
                <a:pPr>
                  <a:defRPr/>
                </a:pPr>
                <a:endParaRPr lang="zh-CN" altLang="en-US" sz="1799">
                  <a:solidFill>
                    <a:srgbClr val="000000"/>
                  </a:solidFill>
                </a:endParaRPr>
              </a:p>
            </p:txBody>
          </p:sp>
        </p:grpSp>
        <p:sp>
          <p:nvSpPr>
            <p:cNvPr id="15" name="Freeform 538"/>
            <p:cNvSpPr>
              <a:spLocks/>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p:spPr>
          <p:txBody>
            <a:bodyPr/>
            <a:lstStyle/>
            <a:p>
              <a:pPr>
                <a:defRPr/>
              </a:pPr>
              <a:endParaRPr lang="zh-CN" altLang="en-US" sz="1799">
                <a:solidFill>
                  <a:srgbClr val="000000"/>
                </a:solidFill>
              </a:endParaRPr>
            </a:p>
          </p:txBody>
        </p:sp>
        <p:sp>
          <p:nvSpPr>
            <p:cNvPr id="16" name="Freeform 539"/>
            <p:cNvSpPr>
              <a:spLocks/>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p:spPr>
          <p:txBody>
            <a:bodyPr/>
            <a:lstStyle/>
            <a:p>
              <a:pPr>
                <a:defRPr/>
              </a:pPr>
              <a:endParaRPr lang="zh-CN" altLang="en-US" sz="1799">
                <a:solidFill>
                  <a:srgbClr val="000000"/>
                </a:solidFill>
              </a:endParaRPr>
            </a:p>
          </p:txBody>
        </p:sp>
        <p:sp>
          <p:nvSpPr>
            <p:cNvPr id="17" name="Freeform 540"/>
            <p:cNvSpPr>
              <a:spLocks/>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p:spPr>
          <p:txBody>
            <a:bodyPr/>
            <a:lstStyle/>
            <a:p>
              <a:pPr>
                <a:defRPr/>
              </a:pPr>
              <a:endParaRPr lang="zh-CN" altLang="en-US" sz="1799">
                <a:solidFill>
                  <a:srgbClr val="000000"/>
                </a:solidFill>
              </a:endParaRPr>
            </a:p>
          </p:txBody>
        </p:sp>
        <p:sp>
          <p:nvSpPr>
            <p:cNvPr id="18" name="Freeform 541"/>
            <p:cNvSpPr>
              <a:spLocks/>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p:spPr>
          <p:txBody>
            <a:bodyPr/>
            <a:lstStyle/>
            <a:p>
              <a:pPr>
                <a:defRPr/>
              </a:pPr>
              <a:endParaRPr lang="zh-CN" altLang="en-US" sz="1799">
                <a:solidFill>
                  <a:srgbClr val="000000"/>
                </a:solidFill>
              </a:endParaRPr>
            </a:p>
          </p:txBody>
        </p:sp>
        <p:sp>
          <p:nvSpPr>
            <p:cNvPr id="19"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p:spPr>
          <p:txBody>
            <a:bodyPr/>
            <a:lstStyle/>
            <a:p>
              <a:pPr>
                <a:defRPr/>
              </a:pPr>
              <a:endParaRPr lang="zh-CN" altLang="en-US" sz="1799">
                <a:solidFill>
                  <a:srgbClr val="000000"/>
                </a:solidFill>
              </a:endParaRPr>
            </a:p>
          </p:txBody>
        </p:sp>
        <p:sp>
          <p:nvSpPr>
            <p:cNvPr id="20"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p:spPr>
          <p:txBody>
            <a:bodyPr/>
            <a:lstStyle/>
            <a:p>
              <a:pPr>
                <a:defRPr/>
              </a:pPr>
              <a:endParaRPr lang="zh-CN" altLang="en-US" sz="1799">
                <a:solidFill>
                  <a:srgbClr val="000000"/>
                </a:solidFill>
              </a:endParaRPr>
            </a:p>
          </p:txBody>
        </p:sp>
        <p:sp>
          <p:nvSpPr>
            <p:cNvPr id="21"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p:spPr>
          <p:txBody>
            <a:bodyPr/>
            <a:lstStyle/>
            <a:p>
              <a:pPr>
                <a:defRPr/>
              </a:pPr>
              <a:endParaRPr lang="zh-CN" altLang="en-US" sz="1799">
                <a:solidFill>
                  <a:srgbClr val="000000"/>
                </a:solidFill>
              </a:endParaRPr>
            </a:p>
          </p:txBody>
        </p:sp>
        <p:sp>
          <p:nvSpPr>
            <p:cNvPr id="22"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p:spPr>
          <p:txBody>
            <a:bodyPr/>
            <a:lstStyle/>
            <a:p>
              <a:pPr>
                <a:defRPr/>
              </a:pPr>
              <a:endParaRPr lang="zh-CN" altLang="en-US" sz="1799">
                <a:solidFill>
                  <a:srgbClr val="000000"/>
                </a:solidFill>
              </a:endParaRPr>
            </a:p>
          </p:txBody>
        </p:sp>
        <p:sp>
          <p:nvSpPr>
            <p:cNvPr id="23"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p:spPr>
          <p:txBody>
            <a:bodyPr/>
            <a:lstStyle/>
            <a:p>
              <a:pPr>
                <a:defRPr/>
              </a:pPr>
              <a:endParaRPr lang="zh-CN" altLang="en-US" sz="1799">
                <a:solidFill>
                  <a:srgbClr val="000000"/>
                </a:solidFill>
              </a:endParaRPr>
            </a:p>
          </p:txBody>
        </p:sp>
        <p:sp>
          <p:nvSpPr>
            <p:cNvPr id="24" name="Freeform 547"/>
            <p:cNvSpPr>
              <a:spLocks/>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p:spPr>
          <p:txBody>
            <a:bodyPr/>
            <a:lstStyle/>
            <a:p>
              <a:pPr>
                <a:defRPr/>
              </a:pPr>
              <a:endParaRPr lang="zh-CN" altLang="en-US" sz="1799">
                <a:solidFill>
                  <a:srgbClr val="000000"/>
                </a:solidFill>
              </a:endParaRPr>
            </a:p>
          </p:txBody>
        </p:sp>
        <p:sp>
          <p:nvSpPr>
            <p:cNvPr id="25" name="Freeform 548"/>
            <p:cNvSpPr>
              <a:spLocks/>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p:spPr>
          <p:txBody>
            <a:bodyPr/>
            <a:lstStyle/>
            <a:p>
              <a:pPr>
                <a:defRPr/>
              </a:pPr>
              <a:endParaRPr lang="zh-CN" altLang="en-US" sz="1799">
                <a:solidFill>
                  <a:srgbClr val="000000"/>
                </a:solidFill>
              </a:endParaRPr>
            </a:p>
          </p:txBody>
        </p:sp>
        <p:sp>
          <p:nvSpPr>
            <p:cNvPr id="26" name="Freeform 549"/>
            <p:cNvSpPr>
              <a:spLocks/>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p:spPr>
          <p:txBody>
            <a:bodyPr/>
            <a:lstStyle/>
            <a:p>
              <a:pPr>
                <a:defRPr/>
              </a:pPr>
              <a:endParaRPr lang="zh-CN" altLang="en-US" sz="1799">
                <a:solidFill>
                  <a:srgbClr val="000000"/>
                </a:solidFill>
              </a:endParaRPr>
            </a:p>
          </p:txBody>
        </p:sp>
        <p:sp>
          <p:nvSpPr>
            <p:cNvPr id="27"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p:spPr>
          <p:txBody>
            <a:bodyPr/>
            <a:lstStyle/>
            <a:p>
              <a:pPr>
                <a:defRPr/>
              </a:pPr>
              <a:endParaRPr lang="zh-CN" altLang="en-US" sz="1799">
                <a:solidFill>
                  <a:srgbClr val="000000"/>
                </a:solidFill>
              </a:endParaRPr>
            </a:p>
          </p:txBody>
        </p:sp>
        <p:sp>
          <p:nvSpPr>
            <p:cNvPr id="28" name="Freeform 551"/>
            <p:cNvSpPr>
              <a:spLocks/>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p:spPr>
          <p:txBody>
            <a:bodyPr/>
            <a:lstStyle/>
            <a:p>
              <a:pPr>
                <a:defRPr/>
              </a:pPr>
              <a:endParaRPr lang="zh-CN" altLang="en-US" sz="1799">
                <a:solidFill>
                  <a:srgbClr val="000000"/>
                </a:solidFill>
              </a:endParaRPr>
            </a:p>
          </p:txBody>
        </p:sp>
        <p:sp>
          <p:nvSpPr>
            <p:cNvPr id="29" name="Freeform 552"/>
            <p:cNvSpPr>
              <a:spLocks/>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p:spPr>
          <p:txBody>
            <a:bodyPr/>
            <a:lstStyle/>
            <a:p>
              <a:pPr>
                <a:defRPr/>
              </a:pPr>
              <a:endParaRPr lang="zh-CN" altLang="en-US" sz="1799">
                <a:solidFill>
                  <a:srgbClr val="000000"/>
                </a:solidFill>
              </a:endParaRPr>
            </a:p>
          </p:txBody>
        </p:sp>
        <p:sp>
          <p:nvSpPr>
            <p:cNvPr id="30"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p:spPr>
          <p:txBody>
            <a:bodyPr/>
            <a:lstStyle/>
            <a:p>
              <a:pPr>
                <a:defRPr/>
              </a:pPr>
              <a:endParaRPr lang="zh-CN" altLang="en-US" sz="1799">
                <a:solidFill>
                  <a:srgbClr val="000000"/>
                </a:solidFill>
              </a:endParaRPr>
            </a:p>
          </p:txBody>
        </p:sp>
        <p:sp>
          <p:nvSpPr>
            <p:cNvPr id="31" name="Freeform 554"/>
            <p:cNvSpPr>
              <a:spLocks/>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p:spPr>
          <p:txBody>
            <a:bodyPr/>
            <a:lstStyle/>
            <a:p>
              <a:pPr>
                <a:defRPr/>
              </a:pPr>
              <a:endParaRPr lang="zh-CN" altLang="en-US" sz="1799">
                <a:solidFill>
                  <a:srgbClr val="000000"/>
                </a:solidFill>
              </a:endParaRPr>
            </a:p>
          </p:txBody>
        </p:sp>
        <p:sp>
          <p:nvSpPr>
            <p:cNvPr id="32" name="Freeform 555"/>
            <p:cNvSpPr>
              <a:spLocks/>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p:spPr>
          <p:txBody>
            <a:bodyPr/>
            <a:lstStyle/>
            <a:p>
              <a:pPr>
                <a:defRPr/>
              </a:pPr>
              <a:endParaRPr lang="zh-CN" altLang="en-US" sz="1799">
                <a:solidFill>
                  <a:srgbClr val="000000"/>
                </a:solidFill>
              </a:endParaRPr>
            </a:p>
          </p:txBody>
        </p:sp>
        <p:sp>
          <p:nvSpPr>
            <p:cNvPr id="33" name="Freeform 556"/>
            <p:cNvSpPr>
              <a:spLocks/>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p:spPr>
          <p:txBody>
            <a:bodyPr/>
            <a:lstStyle/>
            <a:p>
              <a:pPr>
                <a:defRPr/>
              </a:pPr>
              <a:endParaRPr lang="zh-CN" altLang="en-US" sz="1799">
                <a:solidFill>
                  <a:srgbClr val="000000"/>
                </a:solidFill>
              </a:endParaRPr>
            </a:p>
          </p:txBody>
        </p:sp>
        <p:sp>
          <p:nvSpPr>
            <p:cNvPr id="34"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p:spPr>
          <p:txBody>
            <a:bodyPr/>
            <a:lstStyle/>
            <a:p>
              <a:pPr>
                <a:defRPr/>
              </a:pPr>
              <a:endParaRPr lang="zh-CN" altLang="en-US" sz="1799">
                <a:solidFill>
                  <a:srgbClr val="000000"/>
                </a:solidFill>
              </a:endParaRPr>
            </a:p>
          </p:txBody>
        </p:sp>
        <p:sp>
          <p:nvSpPr>
            <p:cNvPr id="35"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p:spPr>
          <p:txBody>
            <a:bodyPr/>
            <a:lstStyle/>
            <a:p>
              <a:pPr>
                <a:defRPr/>
              </a:pPr>
              <a:endParaRPr lang="zh-CN" altLang="en-US" sz="1799">
                <a:solidFill>
                  <a:srgbClr val="000000"/>
                </a:solidFill>
              </a:endParaRPr>
            </a:p>
          </p:txBody>
        </p:sp>
        <p:sp>
          <p:nvSpPr>
            <p:cNvPr id="36"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p:spPr>
          <p:txBody>
            <a:bodyPr/>
            <a:lstStyle/>
            <a:p>
              <a:pPr>
                <a:defRPr/>
              </a:pPr>
              <a:endParaRPr lang="zh-CN" altLang="en-US" sz="1799">
                <a:solidFill>
                  <a:srgbClr val="000000"/>
                </a:solidFill>
              </a:endParaRPr>
            </a:p>
          </p:txBody>
        </p:sp>
        <p:sp>
          <p:nvSpPr>
            <p:cNvPr id="37"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p:spPr>
          <p:txBody>
            <a:bodyPr/>
            <a:lstStyle/>
            <a:p>
              <a:pPr>
                <a:defRPr/>
              </a:pPr>
              <a:endParaRPr lang="zh-CN" altLang="en-US" sz="1799">
                <a:solidFill>
                  <a:srgbClr val="000000"/>
                </a:solidFill>
              </a:endParaRPr>
            </a:p>
          </p:txBody>
        </p:sp>
        <p:sp>
          <p:nvSpPr>
            <p:cNvPr id="38"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p:spPr>
          <p:txBody>
            <a:bodyPr/>
            <a:lstStyle/>
            <a:p>
              <a:pPr>
                <a:defRPr/>
              </a:pPr>
              <a:endParaRPr lang="zh-CN" altLang="en-US" sz="1799">
                <a:solidFill>
                  <a:srgbClr val="000000"/>
                </a:solidFill>
              </a:endParaRPr>
            </a:p>
          </p:txBody>
        </p:sp>
        <p:sp>
          <p:nvSpPr>
            <p:cNvPr id="39"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p:spPr>
          <p:txBody>
            <a:bodyPr/>
            <a:lstStyle/>
            <a:p>
              <a:pPr>
                <a:defRPr/>
              </a:pPr>
              <a:endParaRPr lang="zh-CN" altLang="en-US" sz="1799">
                <a:solidFill>
                  <a:srgbClr val="000000"/>
                </a:solidFill>
              </a:endParaRPr>
            </a:p>
          </p:txBody>
        </p:sp>
        <p:sp>
          <p:nvSpPr>
            <p:cNvPr id="40"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p:spPr>
          <p:txBody>
            <a:bodyPr/>
            <a:lstStyle/>
            <a:p>
              <a:pPr>
                <a:defRPr/>
              </a:pPr>
              <a:endParaRPr lang="zh-CN" altLang="en-US" sz="1799">
                <a:solidFill>
                  <a:srgbClr val="000000"/>
                </a:solidFill>
              </a:endParaRPr>
            </a:p>
          </p:txBody>
        </p:sp>
      </p:grpSp>
      <p:sp>
        <p:nvSpPr>
          <p:cNvPr id="241" name="Freeform 41"/>
          <p:cNvSpPr>
            <a:spLocks/>
          </p:cNvSpPr>
          <p:nvPr userDrawn="1"/>
        </p:nvSpPr>
        <p:spPr bwMode="auto">
          <a:xfrm>
            <a:off x="169864" y="231777"/>
            <a:ext cx="1316037" cy="720725"/>
          </a:xfrm>
          <a:custGeom>
            <a:avLst/>
            <a:gdLst>
              <a:gd name="T0" fmla="*/ 2147483646 w 616"/>
              <a:gd name="T1" fmla="*/ 2147483646 h 402"/>
              <a:gd name="T2" fmla="*/ 2147483646 w 616"/>
              <a:gd name="T3" fmla="*/ 2147483646 h 402"/>
              <a:gd name="T4" fmla="*/ 2147483646 w 616"/>
              <a:gd name="T5" fmla="*/ 2147483646 h 402"/>
              <a:gd name="T6" fmla="*/ 2147483646 w 616"/>
              <a:gd name="T7" fmla="*/ 2147483646 h 402"/>
              <a:gd name="T8" fmla="*/ 2147483646 w 616"/>
              <a:gd name="T9" fmla="*/ 2147483646 h 402"/>
              <a:gd name="T10" fmla="*/ 2147483646 w 616"/>
              <a:gd name="T11" fmla="*/ 2147483646 h 402"/>
              <a:gd name="T12" fmla="*/ 2147483646 w 616"/>
              <a:gd name="T13" fmla="*/ 2147483646 h 402"/>
              <a:gd name="T14" fmla="*/ 2147483646 w 616"/>
              <a:gd name="T15" fmla="*/ 2147483646 h 402"/>
              <a:gd name="T16" fmla="*/ 2147483646 w 616"/>
              <a:gd name="T17" fmla="*/ 2147483646 h 402"/>
              <a:gd name="T18" fmla="*/ 2147483646 w 616"/>
              <a:gd name="T19" fmla="*/ 2147483646 h 402"/>
              <a:gd name="T20" fmla="*/ 2147483646 w 616"/>
              <a:gd name="T21" fmla="*/ 2147483646 h 402"/>
              <a:gd name="T22" fmla="*/ 2147483646 w 616"/>
              <a:gd name="T23" fmla="*/ 2147483646 h 402"/>
              <a:gd name="T24" fmla="*/ 2147483646 w 616"/>
              <a:gd name="T25" fmla="*/ 2147483646 h 402"/>
              <a:gd name="T26" fmla="*/ 2147483646 w 616"/>
              <a:gd name="T27" fmla="*/ 2147483646 h 402"/>
              <a:gd name="T28" fmla="*/ 2147483646 w 616"/>
              <a:gd name="T29" fmla="*/ 2147483646 h 402"/>
              <a:gd name="T30" fmla="*/ 2147483646 w 616"/>
              <a:gd name="T31" fmla="*/ 2147483646 h 402"/>
              <a:gd name="T32" fmla="*/ 2147483646 w 616"/>
              <a:gd name="T33" fmla="*/ 2147483646 h 402"/>
              <a:gd name="T34" fmla="*/ 2147483646 w 616"/>
              <a:gd name="T35" fmla="*/ 2147483646 h 4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2" name="页脚占位符 1"/>
          <p:cNvSpPr>
            <a:spLocks noGrp="1"/>
          </p:cNvSpPr>
          <p:nvPr>
            <p:ph type="ftr" sz="quarter" idx="10"/>
          </p:nvPr>
        </p:nvSpPr>
        <p:spPr>
          <a:xfrm>
            <a:off x="839788" y="6419852"/>
            <a:ext cx="4114800" cy="365125"/>
          </a:xfrm>
        </p:spPr>
        <p:txBody>
          <a:bodyPr/>
          <a:lstStyle>
            <a:lvl1pPr>
              <a:defRPr/>
            </a:lvl1pPr>
          </a:lstStyle>
          <a:p>
            <a:pPr>
              <a:defRPr/>
            </a:pPr>
            <a:r>
              <a:rPr lang="en-US" altLang="zh-TW"/>
              <a:t>YOUR COMPANY SLOGAN GOES HERE</a:t>
            </a:r>
            <a:endParaRPr lang="zh-TW" altLang="en-US"/>
          </a:p>
        </p:txBody>
      </p:sp>
    </p:spTree>
    <p:extLst>
      <p:ext uri="{BB962C8B-B14F-4D97-AF65-F5344CB8AC3E}">
        <p14:creationId xmlns:p14="http://schemas.microsoft.com/office/powerpoint/2010/main" val="387993974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空白2">
    <p:spTree>
      <p:nvGrpSpPr>
        <p:cNvPr id="1" name=""/>
        <p:cNvGrpSpPr/>
        <p:nvPr/>
      </p:nvGrpSpPr>
      <p:grpSpPr>
        <a:xfrm>
          <a:off x="0" y="0"/>
          <a:ext cx="0" cy="0"/>
          <a:chOff x="0" y="0"/>
          <a:chExt cx="0" cy="0"/>
        </a:xfrm>
      </p:grpSpPr>
      <p:pic>
        <p:nvPicPr>
          <p:cNvPr id="2"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336"/>
          <p:cNvGrpSpPr>
            <a:grpSpLocks noChangeAspect="1"/>
          </p:cNvGrpSpPr>
          <p:nvPr userDrawn="1"/>
        </p:nvGrpSpPr>
        <p:grpSpPr bwMode="auto">
          <a:xfrm>
            <a:off x="158377" y="175750"/>
            <a:ext cx="11875247" cy="6523874"/>
            <a:chOff x="476" y="-2056"/>
            <a:chExt cx="5923" cy="5986"/>
          </a:xfrm>
          <a:solidFill>
            <a:schemeClr val="tx1">
              <a:lumMod val="50000"/>
              <a:lumOff val="50000"/>
              <a:alpha val="4000"/>
            </a:schemeClr>
          </a:solidFill>
        </p:grpSpPr>
        <p:grpSp>
          <p:nvGrpSpPr>
            <p:cNvPr id="4" name="Group 537"/>
            <p:cNvGrpSpPr>
              <a:grpSpLocks/>
            </p:cNvGrpSpPr>
            <p:nvPr/>
          </p:nvGrpSpPr>
          <p:grpSpPr bwMode="auto">
            <a:xfrm>
              <a:off x="476" y="-2056"/>
              <a:ext cx="5923" cy="5986"/>
              <a:chOff x="476" y="-2056"/>
              <a:chExt cx="5923" cy="5986"/>
            </a:xfrm>
            <a:grpFill/>
          </p:grpSpPr>
          <p:sp>
            <p:nvSpPr>
              <p:cNvPr id="31" name="Freeform 337"/>
              <p:cNvSpPr>
                <a:spLocks/>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32"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p:spPr>
            <p:txBody>
              <a:bodyPr/>
              <a:lstStyle/>
              <a:p>
                <a:pPr>
                  <a:defRPr/>
                </a:pPr>
                <a:endParaRPr lang="zh-CN" altLang="en-US" sz="1799">
                  <a:solidFill>
                    <a:srgbClr val="000000"/>
                  </a:solidFill>
                </a:endParaRPr>
              </a:p>
            </p:txBody>
          </p:sp>
          <p:sp>
            <p:nvSpPr>
              <p:cNvPr id="33" name="Freeform 339"/>
              <p:cNvSpPr>
                <a:spLocks/>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p:spPr>
            <p:txBody>
              <a:bodyPr/>
              <a:lstStyle/>
              <a:p>
                <a:pPr>
                  <a:defRPr/>
                </a:pPr>
                <a:endParaRPr lang="zh-CN" altLang="en-US" sz="1799">
                  <a:solidFill>
                    <a:srgbClr val="000000"/>
                  </a:solidFill>
                </a:endParaRPr>
              </a:p>
            </p:txBody>
          </p:sp>
          <p:sp>
            <p:nvSpPr>
              <p:cNvPr id="34"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p:spPr>
            <p:txBody>
              <a:bodyPr/>
              <a:lstStyle/>
              <a:p>
                <a:pPr>
                  <a:defRPr/>
                </a:pPr>
                <a:endParaRPr lang="zh-CN" altLang="en-US" sz="1799">
                  <a:solidFill>
                    <a:srgbClr val="000000"/>
                  </a:solidFill>
                </a:endParaRPr>
              </a:p>
            </p:txBody>
          </p:sp>
          <p:sp>
            <p:nvSpPr>
              <p:cNvPr id="35"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p:spPr>
            <p:txBody>
              <a:bodyPr/>
              <a:lstStyle/>
              <a:p>
                <a:pPr>
                  <a:defRPr/>
                </a:pPr>
                <a:endParaRPr lang="zh-CN" altLang="en-US" sz="1799">
                  <a:solidFill>
                    <a:srgbClr val="000000"/>
                  </a:solidFill>
                </a:endParaRPr>
              </a:p>
            </p:txBody>
          </p:sp>
          <p:sp>
            <p:nvSpPr>
              <p:cNvPr id="36" name="Freeform 342"/>
              <p:cNvSpPr>
                <a:spLocks/>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p:spPr>
            <p:txBody>
              <a:bodyPr/>
              <a:lstStyle/>
              <a:p>
                <a:pPr>
                  <a:defRPr/>
                </a:pPr>
                <a:endParaRPr lang="zh-CN" altLang="en-US" sz="1799">
                  <a:solidFill>
                    <a:srgbClr val="000000"/>
                  </a:solidFill>
                </a:endParaRPr>
              </a:p>
            </p:txBody>
          </p:sp>
          <p:sp>
            <p:nvSpPr>
              <p:cNvPr id="37" name="Freeform 343"/>
              <p:cNvSpPr>
                <a:spLocks/>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p:spPr>
            <p:txBody>
              <a:bodyPr/>
              <a:lstStyle/>
              <a:p>
                <a:pPr>
                  <a:defRPr/>
                </a:pPr>
                <a:endParaRPr lang="zh-CN" altLang="en-US" sz="1799">
                  <a:solidFill>
                    <a:srgbClr val="000000"/>
                  </a:solidFill>
                </a:endParaRPr>
              </a:p>
            </p:txBody>
          </p:sp>
          <p:sp>
            <p:nvSpPr>
              <p:cNvPr id="38" name="Freeform 344"/>
              <p:cNvSpPr>
                <a:spLocks/>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p:spPr>
            <p:txBody>
              <a:bodyPr/>
              <a:lstStyle/>
              <a:p>
                <a:pPr>
                  <a:defRPr/>
                </a:pPr>
                <a:endParaRPr lang="zh-CN" altLang="en-US" sz="1799">
                  <a:solidFill>
                    <a:srgbClr val="000000"/>
                  </a:solidFill>
                </a:endParaRPr>
              </a:p>
            </p:txBody>
          </p:sp>
          <p:sp>
            <p:nvSpPr>
              <p:cNvPr id="39" name="Freeform 345"/>
              <p:cNvSpPr>
                <a:spLocks/>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p:spPr>
            <p:txBody>
              <a:bodyPr/>
              <a:lstStyle/>
              <a:p>
                <a:pPr>
                  <a:defRPr/>
                </a:pPr>
                <a:endParaRPr lang="zh-CN" altLang="en-US" sz="1799">
                  <a:solidFill>
                    <a:srgbClr val="000000"/>
                  </a:solidFill>
                </a:endParaRPr>
              </a:p>
            </p:txBody>
          </p:sp>
          <p:sp>
            <p:nvSpPr>
              <p:cNvPr id="40"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p:spPr>
            <p:txBody>
              <a:bodyPr/>
              <a:lstStyle/>
              <a:p>
                <a:pPr>
                  <a:defRPr/>
                </a:pPr>
                <a:endParaRPr lang="zh-CN" altLang="en-US" sz="1799">
                  <a:solidFill>
                    <a:srgbClr val="000000"/>
                  </a:solidFill>
                </a:endParaRPr>
              </a:p>
            </p:txBody>
          </p:sp>
          <p:sp>
            <p:nvSpPr>
              <p:cNvPr id="41" name="Freeform 347"/>
              <p:cNvSpPr>
                <a:spLocks/>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p:spPr>
            <p:txBody>
              <a:bodyPr/>
              <a:lstStyle/>
              <a:p>
                <a:pPr>
                  <a:defRPr/>
                </a:pPr>
                <a:endParaRPr lang="zh-CN" altLang="en-US" sz="1799">
                  <a:solidFill>
                    <a:srgbClr val="000000"/>
                  </a:solidFill>
                </a:endParaRPr>
              </a:p>
            </p:txBody>
          </p:sp>
          <p:sp>
            <p:nvSpPr>
              <p:cNvPr id="42" name="Freeform 348"/>
              <p:cNvSpPr>
                <a:spLocks/>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p:spPr>
            <p:txBody>
              <a:bodyPr/>
              <a:lstStyle/>
              <a:p>
                <a:pPr>
                  <a:defRPr/>
                </a:pPr>
                <a:endParaRPr lang="zh-CN" altLang="en-US" sz="1799">
                  <a:solidFill>
                    <a:srgbClr val="000000"/>
                  </a:solidFill>
                </a:endParaRPr>
              </a:p>
            </p:txBody>
          </p:sp>
          <p:sp>
            <p:nvSpPr>
              <p:cNvPr id="43" name="Freeform 349"/>
              <p:cNvSpPr>
                <a:spLocks/>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p:spPr>
            <p:txBody>
              <a:bodyPr/>
              <a:lstStyle/>
              <a:p>
                <a:pPr>
                  <a:defRPr/>
                </a:pPr>
                <a:endParaRPr lang="zh-CN" altLang="en-US" sz="1799">
                  <a:solidFill>
                    <a:srgbClr val="000000"/>
                  </a:solidFill>
                </a:endParaRPr>
              </a:p>
            </p:txBody>
          </p:sp>
          <p:sp>
            <p:nvSpPr>
              <p:cNvPr id="44" name="Freeform 350"/>
              <p:cNvSpPr>
                <a:spLocks/>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p:spPr>
            <p:txBody>
              <a:bodyPr/>
              <a:lstStyle/>
              <a:p>
                <a:pPr>
                  <a:defRPr/>
                </a:pPr>
                <a:endParaRPr lang="zh-CN" altLang="en-US" sz="1799">
                  <a:solidFill>
                    <a:srgbClr val="000000"/>
                  </a:solidFill>
                </a:endParaRPr>
              </a:p>
            </p:txBody>
          </p:sp>
          <p:sp>
            <p:nvSpPr>
              <p:cNvPr id="45" name="Freeform 351"/>
              <p:cNvSpPr>
                <a:spLocks/>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p:spPr>
            <p:txBody>
              <a:bodyPr/>
              <a:lstStyle/>
              <a:p>
                <a:pPr>
                  <a:defRPr/>
                </a:pPr>
                <a:endParaRPr lang="zh-CN" altLang="en-US" sz="1799">
                  <a:solidFill>
                    <a:srgbClr val="000000"/>
                  </a:solidFill>
                </a:endParaRPr>
              </a:p>
            </p:txBody>
          </p:sp>
          <p:sp>
            <p:nvSpPr>
              <p:cNvPr id="46" name="Freeform 352"/>
              <p:cNvSpPr>
                <a:spLocks/>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p:spPr>
            <p:txBody>
              <a:bodyPr/>
              <a:lstStyle/>
              <a:p>
                <a:pPr>
                  <a:defRPr/>
                </a:pPr>
                <a:endParaRPr lang="zh-CN" altLang="en-US" sz="1799">
                  <a:solidFill>
                    <a:srgbClr val="000000"/>
                  </a:solidFill>
                </a:endParaRPr>
              </a:p>
            </p:txBody>
          </p:sp>
          <p:sp>
            <p:nvSpPr>
              <p:cNvPr id="47" name="Freeform 353"/>
              <p:cNvSpPr>
                <a:spLocks/>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p:spPr>
            <p:txBody>
              <a:bodyPr/>
              <a:lstStyle/>
              <a:p>
                <a:pPr>
                  <a:defRPr/>
                </a:pPr>
                <a:endParaRPr lang="zh-CN" altLang="en-US" sz="1799">
                  <a:solidFill>
                    <a:srgbClr val="000000"/>
                  </a:solidFill>
                </a:endParaRPr>
              </a:p>
            </p:txBody>
          </p:sp>
          <p:sp>
            <p:nvSpPr>
              <p:cNvPr id="48" name="Freeform 354"/>
              <p:cNvSpPr>
                <a:spLocks/>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p:spPr>
            <p:txBody>
              <a:bodyPr/>
              <a:lstStyle/>
              <a:p>
                <a:pPr>
                  <a:defRPr/>
                </a:pPr>
                <a:endParaRPr lang="zh-CN" altLang="en-US" sz="1799">
                  <a:solidFill>
                    <a:srgbClr val="000000"/>
                  </a:solidFill>
                </a:endParaRPr>
              </a:p>
            </p:txBody>
          </p:sp>
          <p:sp>
            <p:nvSpPr>
              <p:cNvPr id="49" name="Freeform 355"/>
              <p:cNvSpPr>
                <a:spLocks/>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p:spPr>
            <p:txBody>
              <a:bodyPr/>
              <a:lstStyle/>
              <a:p>
                <a:pPr>
                  <a:defRPr/>
                </a:pPr>
                <a:endParaRPr lang="zh-CN" altLang="en-US" sz="1799">
                  <a:solidFill>
                    <a:srgbClr val="000000"/>
                  </a:solidFill>
                </a:endParaRPr>
              </a:p>
            </p:txBody>
          </p:sp>
          <p:sp>
            <p:nvSpPr>
              <p:cNvPr id="50" name="Freeform 356"/>
              <p:cNvSpPr>
                <a:spLocks/>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p:spPr>
            <p:txBody>
              <a:bodyPr/>
              <a:lstStyle/>
              <a:p>
                <a:pPr>
                  <a:defRPr/>
                </a:pPr>
                <a:endParaRPr lang="zh-CN" altLang="en-US" sz="1799">
                  <a:solidFill>
                    <a:srgbClr val="000000"/>
                  </a:solidFill>
                </a:endParaRPr>
              </a:p>
            </p:txBody>
          </p:sp>
          <p:sp>
            <p:nvSpPr>
              <p:cNvPr id="51"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p:spPr>
            <p:txBody>
              <a:bodyPr/>
              <a:lstStyle/>
              <a:p>
                <a:pPr>
                  <a:defRPr/>
                </a:pPr>
                <a:endParaRPr lang="zh-CN" altLang="en-US" sz="1799">
                  <a:solidFill>
                    <a:srgbClr val="000000"/>
                  </a:solidFill>
                </a:endParaRPr>
              </a:p>
            </p:txBody>
          </p:sp>
          <p:sp>
            <p:nvSpPr>
              <p:cNvPr id="52"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p:spPr>
            <p:txBody>
              <a:bodyPr/>
              <a:lstStyle/>
              <a:p>
                <a:pPr>
                  <a:defRPr/>
                </a:pPr>
                <a:endParaRPr lang="zh-CN" altLang="en-US" sz="1799">
                  <a:solidFill>
                    <a:srgbClr val="000000"/>
                  </a:solidFill>
                </a:endParaRPr>
              </a:p>
            </p:txBody>
          </p:sp>
          <p:sp>
            <p:nvSpPr>
              <p:cNvPr id="53" name="Freeform 359"/>
              <p:cNvSpPr>
                <a:spLocks/>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p:spPr>
            <p:txBody>
              <a:bodyPr/>
              <a:lstStyle/>
              <a:p>
                <a:pPr>
                  <a:defRPr/>
                </a:pPr>
                <a:endParaRPr lang="zh-CN" altLang="en-US" sz="1799">
                  <a:solidFill>
                    <a:srgbClr val="000000"/>
                  </a:solidFill>
                </a:endParaRPr>
              </a:p>
            </p:txBody>
          </p:sp>
          <p:sp>
            <p:nvSpPr>
              <p:cNvPr id="54" name="Freeform 360"/>
              <p:cNvSpPr>
                <a:spLocks/>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p:spPr>
            <p:txBody>
              <a:bodyPr/>
              <a:lstStyle/>
              <a:p>
                <a:pPr>
                  <a:defRPr/>
                </a:pPr>
                <a:endParaRPr lang="zh-CN" altLang="en-US" sz="1799">
                  <a:solidFill>
                    <a:srgbClr val="000000"/>
                  </a:solidFill>
                </a:endParaRPr>
              </a:p>
            </p:txBody>
          </p:sp>
          <p:sp>
            <p:nvSpPr>
              <p:cNvPr id="55" name="Freeform 361"/>
              <p:cNvSpPr>
                <a:spLocks/>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p:spPr>
            <p:txBody>
              <a:bodyPr/>
              <a:lstStyle/>
              <a:p>
                <a:pPr>
                  <a:defRPr/>
                </a:pPr>
                <a:endParaRPr lang="zh-CN" altLang="en-US" sz="1799">
                  <a:solidFill>
                    <a:srgbClr val="000000"/>
                  </a:solidFill>
                </a:endParaRPr>
              </a:p>
            </p:txBody>
          </p:sp>
          <p:sp>
            <p:nvSpPr>
              <p:cNvPr id="56" name="Freeform 362"/>
              <p:cNvSpPr>
                <a:spLocks/>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p:spPr>
            <p:txBody>
              <a:bodyPr/>
              <a:lstStyle/>
              <a:p>
                <a:pPr>
                  <a:defRPr/>
                </a:pPr>
                <a:endParaRPr lang="zh-CN" altLang="en-US" sz="1799">
                  <a:solidFill>
                    <a:srgbClr val="000000"/>
                  </a:solidFill>
                </a:endParaRPr>
              </a:p>
            </p:txBody>
          </p:sp>
          <p:sp>
            <p:nvSpPr>
              <p:cNvPr id="57" name="Freeform 363"/>
              <p:cNvSpPr>
                <a:spLocks/>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p:spPr>
            <p:txBody>
              <a:bodyPr/>
              <a:lstStyle/>
              <a:p>
                <a:pPr>
                  <a:defRPr/>
                </a:pPr>
                <a:endParaRPr lang="zh-CN" altLang="en-US" sz="1799">
                  <a:solidFill>
                    <a:srgbClr val="000000"/>
                  </a:solidFill>
                </a:endParaRPr>
              </a:p>
            </p:txBody>
          </p:sp>
          <p:sp>
            <p:nvSpPr>
              <p:cNvPr id="58" name="Freeform 364"/>
              <p:cNvSpPr>
                <a:spLocks/>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p:spPr>
            <p:txBody>
              <a:bodyPr/>
              <a:lstStyle/>
              <a:p>
                <a:pPr>
                  <a:defRPr/>
                </a:pPr>
                <a:endParaRPr lang="zh-CN" altLang="en-US" sz="1799">
                  <a:solidFill>
                    <a:srgbClr val="000000"/>
                  </a:solidFill>
                </a:endParaRPr>
              </a:p>
            </p:txBody>
          </p:sp>
          <p:sp>
            <p:nvSpPr>
              <p:cNvPr id="59" name="Freeform 365"/>
              <p:cNvSpPr>
                <a:spLocks/>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p:spPr>
            <p:txBody>
              <a:bodyPr/>
              <a:lstStyle/>
              <a:p>
                <a:pPr>
                  <a:defRPr/>
                </a:pPr>
                <a:endParaRPr lang="zh-CN" altLang="en-US" sz="1799">
                  <a:solidFill>
                    <a:srgbClr val="000000"/>
                  </a:solidFill>
                </a:endParaRPr>
              </a:p>
            </p:txBody>
          </p:sp>
          <p:sp>
            <p:nvSpPr>
              <p:cNvPr id="60" name="Freeform 366"/>
              <p:cNvSpPr>
                <a:spLocks/>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p:spPr>
            <p:txBody>
              <a:bodyPr/>
              <a:lstStyle/>
              <a:p>
                <a:pPr>
                  <a:defRPr/>
                </a:pPr>
                <a:endParaRPr lang="zh-CN" altLang="en-US" sz="1799">
                  <a:solidFill>
                    <a:srgbClr val="000000"/>
                  </a:solidFill>
                </a:endParaRPr>
              </a:p>
            </p:txBody>
          </p:sp>
          <p:sp>
            <p:nvSpPr>
              <p:cNvPr id="61" name="Freeform 367"/>
              <p:cNvSpPr>
                <a:spLocks/>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p:spPr>
            <p:txBody>
              <a:bodyPr/>
              <a:lstStyle/>
              <a:p>
                <a:pPr>
                  <a:defRPr/>
                </a:pPr>
                <a:endParaRPr lang="zh-CN" altLang="en-US" sz="1799">
                  <a:solidFill>
                    <a:srgbClr val="000000"/>
                  </a:solidFill>
                </a:endParaRPr>
              </a:p>
            </p:txBody>
          </p:sp>
          <p:sp>
            <p:nvSpPr>
              <p:cNvPr id="62" name="Freeform 368"/>
              <p:cNvSpPr>
                <a:spLocks/>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p:spPr>
            <p:txBody>
              <a:bodyPr/>
              <a:lstStyle/>
              <a:p>
                <a:pPr>
                  <a:defRPr/>
                </a:pPr>
                <a:endParaRPr lang="zh-CN" altLang="en-US" sz="1799">
                  <a:solidFill>
                    <a:srgbClr val="000000"/>
                  </a:solidFill>
                </a:endParaRPr>
              </a:p>
            </p:txBody>
          </p:sp>
          <p:sp>
            <p:nvSpPr>
              <p:cNvPr id="63"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p:spPr>
            <p:txBody>
              <a:bodyPr/>
              <a:lstStyle/>
              <a:p>
                <a:pPr>
                  <a:defRPr/>
                </a:pPr>
                <a:endParaRPr lang="zh-CN" altLang="en-US" sz="1799">
                  <a:solidFill>
                    <a:srgbClr val="000000"/>
                  </a:solidFill>
                </a:endParaRPr>
              </a:p>
            </p:txBody>
          </p:sp>
          <p:sp>
            <p:nvSpPr>
              <p:cNvPr id="64" name="Freeform 370"/>
              <p:cNvSpPr>
                <a:spLocks/>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p:spPr>
            <p:txBody>
              <a:bodyPr/>
              <a:lstStyle/>
              <a:p>
                <a:pPr>
                  <a:defRPr/>
                </a:pPr>
                <a:endParaRPr lang="zh-CN" altLang="en-US" sz="1799">
                  <a:solidFill>
                    <a:srgbClr val="000000"/>
                  </a:solidFill>
                </a:endParaRPr>
              </a:p>
            </p:txBody>
          </p:sp>
          <p:sp>
            <p:nvSpPr>
              <p:cNvPr id="65" name="Freeform 371"/>
              <p:cNvSpPr>
                <a:spLocks/>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p:spPr>
            <p:txBody>
              <a:bodyPr/>
              <a:lstStyle/>
              <a:p>
                <a:pPr>
                  <a:defRPr/>
                </a:pPr>
                <a:endParaRPr lang="zh-CN" altLang="en-US" sz="1799">
                  <a:solidFill>
                    <a:srgbClr val="000000"/>
                  </a:solidFill>
                </a:endParaRPr>
              </a:p>
            </p:txBody>
          </p:sp>
          <p:sp>
            <p:nvSpPr>
              <p:cNvPr id="66"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p:spPr>
            <p:txBody>
              <a:bodyPr/>
              <a:lstStyle/>
              <a:p>
                <a:pPr>
                  <a:defRPr/>
                </a:pPr>
                <a:endParaRPr lang="zh-CN" altLang="en-US" sz="1799">
                  <a:solidFill>
                    <a:srgbClr val="000000"/>
                  </a:solidFill>
                </a:endParaRPr>
              </a:p>
            </p:txBody>
          </p:sp>
          <p:sp>
            <p:nvSpPr>
              <p:cNvPr id="67" name="Freeform 373"/>
              <p:cNvSpPr>
                <a:spLocks/>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p:spPr>
            <p:txBody>
              <a:bodyPr/>
              <a:lstStyle/>
              <a:p>
                <a:pPr>
                  <a:defRPr/>
                </a:pPr>
                <a:endParaRPr lang="zh-CN" altLang="en-US" sz="1799">
                  <a:solidFill>
                    <a:srgbClr val="000000"/>
                  </a:solidFill>
                </a:endParaRPr>
              </a:p>
            </p:txBody>
          </p:sp>
          <p:sp>
            <p:nvSpPr>
              <p:cNvPr id="68"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p:spPr>
            <p:txBody>
              <a:bodyPr/>
              <a:lstStyle/>
              <a:p>
                <a:pPr>
                  <a:defRPr/>
                </a:pPr>
                <a:endParaRPr lang="zh-CN" altLang="en-US" sz="1799">
                  <a:solidFill>
                    <a:srgbClr val="000000"/>
                  </a:solidFill>
                </a:endParaRPr>
              </a:p>
            </p:txBody>
          </p:sp>
          <p:sp>
            <p:nvSpPr>
              <p:cNvPr id="69"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p:spPr>
            <p:txBody>
              <a:bodyPr/>
              <a:lstStyle/>
              <a:p>
                <a:pPr>
                  <a:defRPr/>
                </a:pPr>
                <a:endParaRPr lang="zh-CN" altLang="en-US" sz="1799">
                  <a:solidFill>
                    <a:srgbClr val="000000"/>
                  </a:solidFill>
                </a:endParaRPr>
              </a:p>
            </p:txBody>
          </p:sp>
          <p:sp>
            <p:nvSpPr>
              <p:cNvPr id="70"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p:spPr>
            <p:txBody>
              <a:bodyPr/>
              <a:lstStyle/>
              <a:p>
                <a:pPr>
                  <a:defRPr/>
                </a:pPr>
                <a:endParaRPr lang="zh-CN" altLang="en-US" sz="1799">
                  <a:solidFill>
                    <a:srgbClr val="000000"/>
                  </a:solidFill>
                </a:endParaRPr>
              </a:p>
            </p:txBody>
          </p:sp>
          <p:sp>
            <p:nvSpPr>
              <p:cNvPr id="71"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p:spPr>
            <p:txBody>
              <a:bodyPr/>
              <a:lstStyle/>
              <a:p>
                <a:pPr>
                  <a:defRPr/>
                </a:pPr>
                <a:endParaRPr lang="zh-CN" altLang="en-US" sz="1799">
                  <a:solidFill>
                    <a:srgbClr val="000000"/>
                  </a:solidFill>
                </a:endParaRPr>
              </a:p>
            </p:txBody>
          </p:sp>
          <p:sp>
            <p:nvSpPr>
              <p:cNvPr id="72"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p:spPr>
            <p:txBody>
              <a:bodyPr/>
              <a:lstStyle/>
              <a:p>
                <a:pPr>
                  <a:defRPr/>
                </a:pPr>
                <a:endParaRPr lang="zh-CN" altLang="en-US" sz="1799">
                  <a:solidFill>
                    <a:srgbClr val="000000"/>
                  </a:solidFill>
                </a:endParaRPr>
              </a:p>
            </p:txBody>
          </p:sp>
          <p:sp>
            <p:nvSpPr>
              <p:cNvPr id="73"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p:spPr>
            <p:txBody>
              <a:bodyPr/>
              <a:lstStyle/>
              <a:p>
                <a:pPr>
                  <a:defRPr/>
                </a:pPr>
                <a:endParaRPr lang="zh-CN" altLang="en-US" sz="1799">
                  <a:solidFill>
                    <a:srgbClr val="000000"/>
                  </a:solidFill>
                </a:endParaRPr>
              </a:p>
            </p:txBody>
          </p:sp>
          <p:sp>
            <p:nvSpPr>
              <p:cNvPr id="74"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p:spPr>
            <p:txBody>
              <a:bodyPr/>
              <a:lstStyle/>
              <a:p>
                <a:pPr>
                  <a:defRPr/>
                </a:pPr>
                <a:endParaRPr lang="zh-CN" altLang="en-US" sz="1799">
                  <a:solidFill>
                    <a:srgbClr val="000000"/>
                  </a:solidFill>
                </a:endParaRPr>
              </a:p>
            </p:txBody>
          </p:sp>
          <p:sp>
            <p:nvSpPr>
              <p:cNvPr id="75"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p:spPr>
            <p:txBody>
              <a:bodyPr/>
              <a:lstStyle/>
              <a:p>
                <a:pPr>
                  <a:defRPr/>
                </a:pPr>
                <a:endParaRPr lang="zh-CN" altLang="en-US" sz="1799">
                  <a:solidFill>
                    <a:srgbClr val="000000"/>
                  </a:solidFill>
                </a:endParaRPr>
              </a:p>
            </p:txBody>
          </p:sp>
          <p:sp>
            <p:nvSpPr>
              <p:cNvPr id="76" name="Freeform 382"/>
              <p:cNvSpPr>
                <a:spLocks/>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p:spPr>
            <p:txBody>
              <a:bodyPr/>
              <a:lstStyle/>
              <a:p>
                <a:pPr>
                  <a:defRPr/>
                </a:pPr>
                <a:endParaRPr lang="zh-CN" altLang="en-US" sz="1799">
                  <a:solidFill>
                    <a:srgbClr val="000000"/>
                  </a:solidFill>
                </a:endParaRPr>
              </a:p>
            </p:txBody>
          </p:sp>
          <p:sp>
            <p:nvSpPr>
              <p:cNvPr id="77"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p:spPr>
            <p:txBody>
              <a:bodyPr/>
              <a:lstStyle/>
              <a:p>
                <a:pPr>
                  <a:defRPr/>
                </a:pPr>
                <a:endParaRPr lang="zh-CN" altLang="en-US" sz="1799">
                  <a:solidFill>
                    <a:srgbClr val="000000"/>
                  </a:solidFill>
                </a:endParaRPr>
              </a:p>
            </p:txBody>
          </p:sp>
          <p:sp>
            <p:nvSpPr>
              <p:cNvPr id="78"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p:spPr>
            <p:txBody>
              <a:bodyPr/>
              <a:lstStyle/>
              <a:p>
                <a:pPr>
                  <a:defRPr/>
                </a:pPr>
                <a:endParaRPr lang="zh-CN" altLang="en-US" sz="1799">
                  <a:solidFill>
                    <a:srgbClr val="000000"/>
                  </a:solidFill>
                </a:endParaRPr>
              </a:p>
            </p:txBody>
          </p:sp>
          <p:sp>
            <p:nvSpPr>
              <p:cNvPr id="79"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p:spPr>
            <p:txBody>
              <a:bodyPr/>
              <a:lstStyle/>
              <a:p>
                <a:pPr>
                  <a:defRPr/>
                </a:pPr>
                <a:endParaRPr lang="zh-CN" altLang="en-US" sz="1799">
                  <a:solidFill>
                    <a:srgbClr val="000000"/>
                  </a:solidFill>
                </a:endParaRPr>
              </a:p>
            </p:txBody>
          </p:sp>
          <p:sp>
            <p:nvSpPr>
              <p:cNvPr id="80" name="Freeform 386"/>
              <p:cNvSpPr>
                <a:spLocks/>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p:spPr>
            <p:txBody>
              <a:bodyPr/>
              <a:lstStyle/>
              <a:p>
                <a:pPr>
                  <a:defRPr/>
                </a:pPr>
                <a:endParaRPr lang="zh-CN" altLang="en-US" sz="1799">
                  <a:solidFill>
                    <a:srgbClr val="000000"/>
                  </a:solidFill>
                </a:endParaRPr>
              </a:p>
            </p:txBody>
          </p:sp>
          <p:sp>
            <p:nvSpPr>
              <p:cNvPr id="81" name="Freeform 387"/>
              <p:cNvSpPr>
                <a:spLocks/>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p:spPr>
            <p:txBody>
              <a:bodyPr/>
              <a:lstStyle/>
              <a:p>
                <a:pPr>
                  <a:defRPr/>
                </a:pPr>
                <a:endParaRPr lang="zh-CN" altLang="en-US" sz="1799">
                  <a:solidFill>
                    <a:srgbClr val="000000"/>
                  </a:solidFill>
                </a:endParaRPr>
              </a:p>
            </p:txBody>
          </p:sp>
          <p:sp>
            <p:nvSpPr>
              <p:cNvPr id="82"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p:spPr>
            <p:txBody>
              <a:bodyPr/>
              <a:lstStyle/>
              <a:p>
                <a:pPr>
                  <a:defRPr/>
                </a:pPr>
                <a:endParaRPr lang="zh-CN" altLang="en-US" sz="1799">
                  <a:solidFill>
                    <a:srgbClr val="000000"/>
                  </a:solidFill>
                </a:endParaRPr>
              </a:p>
            </p:txBody>
          </p:sp>
          <p:sp>
            <p:nvSpPr>
              <p:cNvPr id="83"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p:spPr>
            <p:txBody>
              <a:bodyPr/>
              <a:lstStyle/>
              <a:p>
                <a:pPr>
                  <a:defRPr/>
                </a:pPr>
                <a:endParaRPr lang="zh-CN" altLang="en-US" sz="1799">
                  <a:solidFill>
                    <a:srgbClr val="000000"/>
                  </a:solidFill>
                </a:endParaRPr>
              </a:p>
            </p:txBody>
          </p:sp>
          <p:sp>
            <p:nvSpPr>
              <p:cNvPr id="84"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p:spPr>
            <p:txBody>
              <a:bodyPr/>
              <a:lstStyle/>
              <a:p>
                <a:pPr>
                  <a:defRPr/>
                </a:pPr>
                <a:endParaRPr lang="zh-CN" altLang="en-US" sz="1799">
                  <a:solidFill>
                    <a:srgbClr val="000000"/>
                  </a:solidFill>
                </a:endParaRPr>
              </a:p>
            </p:txBody>
          </p:sp>
          <p:sp>
            <p:nvSpPr>
              <p:cNvPr id="85"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p:spPr>
            <p:txBody>
              <a:bodyPr/>
              <a:lstStyle/>
              <a:p>
                <a:pPr>
                  <a:defRPr/>
                </a:pPr>
                <a:endParaRPr lang="zh-CN" altLang="en-US" sz="1799">
                  <a:solidFill>
                    <a:srgbClr val="000000"/>
                  </a:solidFill>
                </a:endParaRPr>
              </a:p>
            </p:txBody>
          </p:sp>
          <p:sp>
            <p:nvSpPr>
              <p:cNvPr id="86" name="Freeform 392"/>
              <p:cNvSpPr>
                <a:spLocks/>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p:spPr>
            <p:txBody>
              <a:bodyPr/>
              <a:lstStyle/>
              <a:p>
                <a:pPr>
                  <a:defRPr/>
                </a:pPr>
                <a:endParaRPr lang="zh-CN" altLang="en-US" sz="1799">
                  <a:solidFill>
                    <a:srgbClr val="000000"/>
                  </a:solidFill>
                </a:endParaRPr>
              </a:p>
            </p:txBody>
          </p:sp>
          <p:sp>
            <p:nvSpPr>
              <p:cNvPr id="87"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p:spPr>
            <p:txBody>
              <a:bodyPr/>
              <a:lstStyle/>
              <a:p>
                <a:pPr>
                  <a:defRPr/>
                </a:pPr>
                <a:endParaRPr lang="zh-CN" altLang="en-US" sz="1799">
                  <a:solidFill>
                    <a:srgbClr val="000000"/>
                  </a:solidFill>
                </a:endParaRPr>
              </a:p>
            </p:txBody>
          </p:sp>
          <p:sp>
            <p:nvSpPr>
              <p:cNvPr id="88" name="Freeform 394"/>
              <p:cNvSpPr>
                <a:spLocks/>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p:spPr>
            <p:txBody>
              <a:bodyPr/>
              <a:lstStyle/>
              <a:p>
                <a:pPr>
                  <a:defRPr/>
                </a:pPr>
                <a:endParaRPr lang="zh-CN" altLang="en-US" sz="1799">
                  <a:solidFill>
                    <a:srgbClr val="000000"/>
                  </a:solidFill>
                </a:endParaRPr>
              </a:p>
            </p:txBody>
          </p:sp>
          <p:sp>
            <p:nvSpPr>
              <p:cNvPr id="89" name="Freeform 395"/>
              <p:cNvSpPr>
                <a:spLocks/>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p:spPr>
            <p:txBody>
              <a:bodyPr/>
              <a:lstStyle/>
              <a:p>
                <a:pPr>
                  <a:defRPr/>
                </a:pPr>
                <a:endParaRPr lang="zh-CN" altLang="en-US" sz="1799">
                  <a:solidFill>
                    <a:srgbClr val="000000"/>
                  </a:solidFill>
                </a:endParaRPr>
              </a:p>
            </p:txBody>
          </p:sp>
          <p:sp>
            <p:nvSpPr>
              <p:cNvPr id="90"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p:spPr>
            <p:txBody>
              <a:bodyPr/>
              <a:lstStyle/>
              <a:p>
                <a:pPr>
                  <a:defRPr/>
                </a:pPr>
                <a:endParaRPr lang="zh-CN" altLang="en-US" sz="1799">
                  <a:solidFill>
                    <a:srgbClr val="000000"/>
                  </a:solidFill>
                </a:endParaRPr>
              </a:p>
            </p:txBody>
          </p:sp>
          <p:sp>
            <p:nvSpPr>
              <p:cNvPr id="91"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p:spPr>
            <p:txBody>
              <a:bodyPr/>
              <a:lstStyle/>
              <a:p>
                <a:pPr>
                  <a:defRPr/>
                </a:pPr>
                <a:endParaRPr lang="zh-CN" altLang="en-US" sz="1799">
                  <a:solidFill>
                    <a:srgbClr val="000000"/>
                  </a:solidFill>
                </a:endParaRPr>
              </a:p>
            </p:txBody>
          </p:sp>
          <p:sp>
            <p:nvSpPr>
              <p:cNvPr id="92" name="Freeform 398"/>
              <p:cNvSpPr>
                <a:spLocks/>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p:spPr>
            <p:txBody>
              <a:bodyPr/>
              <a:lstStyle/>
              <a:p>
                <a:pPr>
                  <a:defRPr/>
                </a:pPr>
                <a:endParaRPr lang="zh-CN" altLang="en-US" sz="1799">
                  <a:solidFill>
                    <a:srgbClr val="000000"/>
                  </a:solidFill>
                </a:endParaRPr>
              </a:p>
            </p:txBody>
          </p:sp>
          <p:sp>
            <p:nvSpPr>
              <p:cNvPr id="93" name="Freeform 399"/>
              <p:cNvSpPr>
                <a:spLocks/>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p:spPr>
            <p:txBody>
              <a:bodyPr/>
              <a:lstStyle/>
              <a:p>
                <a:pPr>
                  <a:defRPr/>
                </a:pPr>
                <a:endParaRPr lang="zh-CN" altLang="en-US" sz="1799">
                  <a:solidFill>
                    <a:srgbClr val="000000"/>
                  </a:solidFill>
                </a:endParaRPr>
              </a:p>
            </p:txBody>
          </p:sp>
          <p:sp>
            <p:nvSpPr>
              <p:cNvPr id="94"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p:spPr>
            <p:txBody>
              <a:bodyPr/>
              <a:lstStyle/>
              <a:p>
                <a:pPr>
                  <a:defRPr/>
                </a:pPr>
                <a:endParaRPr lang="zh-CN" altLang="en-US" sz="1799">
                  <a:solidFill>
                    <a:srgbClr val="000000"/>
                  </a:solidFill>
                </a:endParaRPr>
              </a:p>
            </p:txBody>
          </p:sp>
          <p:sp>
            <p:nvSpPr>
              <p:cNvPr id="95"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p:spPr>
            <p:txBody>
              <a:bodyPr/>
              <a:lstStyle/>
              <a:p>
                <a:pPr>
                  <a:defRPr/>
                </a:pPr>
                <a:endParaRPr lang="zh-CN" altLang="en-US" sz="1799">
                  <a:solidFill>
                    <a:srgbClr val="000000"/>
                  </a:solidFill>
                </a:endParaRPr>
              </a:p>
            </p:txBody>
          </p:sp>
          <p:sp>
            <p:nvSpPr>
              <p:cNvPr id="96"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p:spPr>
            <p:txBody>
              <a:bodyPr/>
              <a:lstStyle/>
              <a:p>
                <a:pPr>
                  <a:defRPr/>
                </a:pPr>
                <a:endParaRPr lang="zh-CN" altLang="en-US" sz="1799">
                  <a:solidFill>
                    <a:srgbClr val="000000"/>
                  </a:solidFill>
                </a:endParaRPr>
              </a:p>
            </p:txBody>
          </p:sp>
          <p:sp>
            <p:nvSpPr>
              <p:cNvPr id="97"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p:spPr>
            <p:txBody>
              <a:bodyPr/>
              <a:lstStyle/>
              <a:p>
                <a:pPr>
                  <a:defRPr/>
                </a:pPr>
                <a:endParaRPr lang="zh-CN" altLang="en-US" sz="1799">
                  <a:solidFill>
                    <a:srgbClr val="000000"/>
                  </a:solidFill>
                </a:endParaRPr>
              </a:p>
            </p:txBody>
          </p:sp>
          <p:sp>
            <p:nvSpPr>
              <p:cNvPr id="98"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p:spPr>
            <p:txBody>
              <a:bodyPr/>
              <a:lstStyle/>
              <a:p>
                <a:pPr>
                  <a:defRPr/>
                </a:pPr>
                <a:endParaRPr lang="zh-CN" altLang="en-US" sz="1799">
                  <a:solidFill>
                    <a:srgbClr val="000000"/>
                  </a:solidFill>
                </a:endParaRPr>
              </a:p>
            </p:txBody>
          </p:sp>
          <p:sp>
            <p:nvSpPr>
              <p:cNvPr id="99" name="Freeform 405"/>
              <p:cNvSpPr>
                <a:spLocks/>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p:spPr>
            <p:txBody>
              <a:bodyPr/>
              <a:lstStyle/>
              <a:p>
                <a:pPr>
                  <a:defRPr/>
                </a:pPr>
                <a:endParaRPr lang="zh-CN" altLang="en-US" sz="1799">
                  <a:solidFill>
                    <a:srgbClr val="000000"/>
                  </a:solidFill>
                </a:endParaRPr>
              </a:p>
            </p:txBody>
          </p:sp>
          <p:sp>
            <p:nvSpPr>
              <p:cNvPr id="100"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p:spPr>
            <p:txBody>
              <a:bodyPr/>
              <a:lstStyle/>
              <a:p>
                <a:pPr>
                  <a:defRPr/>
                </a:pPr>
                <a:endParaRPr lang="zh-CN" altLang="en-US" sz="1799">
                  <a:solidFill>
                    <a:srgbClr val="000000"/>
                  </a:solidFill>
                </a:endParaRPr>
              </a:p>
            </p:txBody>
          </p:sp>
          <p:sp>
            <p:nvSpPr>
              <p:cNvPr id="101"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p:spPr>
            <p:txBody>
              <a:bodyPr/>
              <a:lstStyle/>
              <a:p>
                <a:pPr>
                  <a:defRPr/>
                </a:pPr>
                <a:endParaRPr lang="zh-CN" altLang="en-US" sz="1799">
                  <a:solidFill>
                    <a:srgbClr val="000000"/>
                  </a:solidFill>
                </a:endParaRPr>
              </a:p>
            </p:txBody>
          </p:sp>
          <p:sp>
            <p:nvSpPr>
              <p:cNvPr id="102"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p:spPr>
            <p:txBody>
              <a:bodyPr/>
              <a:lstStyle/>
              <a:p>
                <a:pPr>
                  <a:defRPr/>
                </a:pPr>
                <a:endParaRPr lang="zh-CN" altLang="en-US" sz="1799">
                  <a:solidFill>
                    <a:srgbClr val="000000"/>
                  </a:solidFill>
                </a:endParaRPr>
              </a:p>
            </p:txBody>
          </p:sp>
          <p:sp>
            <p:nvSpPr>
              <p:cNvPr id="103"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p:spPr>
            <p:txBody>
              <a:bodyPr/>
              <a:lstStyle/>
              <a:p>
                <a:pPr>
                  <a:defRPr/>
                </a:pPr>
                <a:endParaRPr lang="zh-CN" altLang="en-US" sz="1799">
                  <a:solidFill>
                    <a:srgbClr val="000000"/>
                  </a:solidFill>
                </a:endParaRPr>
              </a:p>
            </p:txBody>
          </p:sp>
          <p:sp>
            <p:nvSpPr>
              <p:cNvPr id="104" name="Freeform 410"/>
              <p:cNvSpPr>
                <a:spLocks/>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p:spPr>
            <p:txBody>
              <a:bodyPr/>
              <a:lstStyle/>
              <a:p>
                <a:pPr>
                  <a:defRPr/>
                </a:pPr>
                <a:endParaRPr lang="zh-CN" altLang="en-US" sz="1799">
                  <a:solidFill>
                    <a:srgbClr val="000000"/>
                  </a:solidFill>
                </a:endParaRPr>
              </a:p>
            </p:txBody>
          </p:sp>
          <p:sp>
            <p:nvSpPr>
              <p:cNvPr id="105"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p:spPr>
            <p:txBody>
              <a:bodyPr/>
              <a:lstStyle/>
              <a:p>
                <a:pPr>
                  <a:defRPr/>
                </a:pPr>
                <a:endParaRPr lang="zh-CN" altLang="en-US" sz="1799">
                  <a:solidFill>
                    <a:srgbClr val="000000"/>
                  </a:solidFill>
                </a:endParaRPr>
              </a:p>
            </p:txBody>
          </p:sp>
          <p:sp>
            <p:nvSpPr>
              <p:cNvPr id="106"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p:spPr>
            <p:txBody>
              <a:bodyPr/>
              <a:lstStyle/>
              <a:p>
                <a:pPr>
                  <a:defRPr/>
                </a:pPr>
                <a:endParaRPr lang="zh-CN" altLang="en-US" sz="1799">
                  <a:solidFill>
                    <a:srgbClr val="000000"/>
                  </a:solidFill>
                </a:endParaRPr>
              </a:p>
            </p:txBody>
          </p:sp>
          <p:sp>
            <p:nvSpPr>
              <p:cNvPr id="107"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p:spPr>
            <p:txBody>
              <a:bodyPr/>
              <a:lstStyle/>
              <a:p>
                <a:pPr>
                  <a:defRPr/>
                </a:pPr>
                <a:endParaRPr lang="zh-CN" altLang="en-US" sz="1799">
                  <a:solidFill>
                    <a:srgbClr val="000000"/>
                  </a:solidFill>
                </a:endParaRPr>
              </a:p>
            </p:txBody>
          </p:sp>
          <p:sp>
            <p:nvSpPr>
              <p:cNvPr id="108"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p:spPr>
            <p:txBody>
              <a:bodyPr/>
              <a:lstStyle/>
              <a:p>
                <a:pPr>
                  <a:defRPr/>
                </a:pPr>
                <a:endParaRPr lang="zh-CN" altLang="en-US" sz="1799">
                  <a:solidFill>
                    <a:srgbClr val="000000"/>
                  </a:solidFill>
                </a:endParaRPr>
              </a:p>
            </p:txBody>
          </p:sp>
          <p:sp>
            <p:nvSpPr>
              <p:cNvPr id="109"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p:spPr>
            <p:txBody>
              <a:bodyPr/>
              <a:lstStyle/>
              <a:p>
                <a:pPr>
                  <a:defRPr/>
                </a:pPr>
                <a:endParaRPr lang="zh-CN" altLang="en-US" sz="1799">
                  <a:solidFill>
                    <a:srgbClr val="000000"/>
                  </a:solidFill>
                </a:endParaRPr>
              </a:p>
            </p:txBody>
          </p:sp>
          <p:sp>
            <p:nvSpPr>
              <p:cNvPr id="110"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p:spPr>
            <p:txBody>
              <a:bodyPr/>
              <a:lstStyle/>
              <a:p>
                <a:pPr>
                  <a:defRPr/>
                </a:pPr>
                <a:endParaRPr lang="zh-CN" altLang="en-US" sz="1799">
                  <a:solidFill>
                    <a:srgbClr val="000000"/>
                  </a:solidFill>
                </a:endParaRPr>
              </a:p>
            </p:txBody>
          </p:sp>
          <p:sp>
            <p:nvSpPr>
              <p:cNvPr id="111"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p:spPr>
            <p:txBody>
              <a:bodyPr/>
              <a:lstStyle/>
              <a:p>
                <a:pPr>
                  <a:defRPr/>
                </a:pPr>
                <a:endParaRPr lang="zh-CN" altLang="en-US" sz="1799">
                  <a:solidFill>
                    <a:srgbClr val="000000"/>
                  </a:solidFill>
                </a:endParaRPr>
              </a:p>
            </p:txBody>
          </p:sp>
          <p:sp>
            <p:nvSpPr>
              <p:cNvPr id="112"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p:spPr>
            <p:txBody>
              <a:bodyPr/>
              <a:lstStyle/>
              <a:p>
                <a:pPr>
                  <a:defRPr/>
                </a:pPr>
                <a:endParaRPr lang="zh-CN" altLang="en-US" sz="1799">
                  <a:solidFill>
                    <a:srgbClr val="000000"/>
                  </a:solidFill>
                </a:endParaRPr>
              </a:p>
            </p:txBody>
          </p:sp>
          <p:sp>
            <p:nvSpPr>
              <p:cNvPr id="113"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p:spPr>
            <p:txBody>
              <a:bodyPr/>
              <a:lstStyle/>
              <a:p>
                <a:pPr>
                  <a:defRPr/>
                </a:pPr>
                <a:endParaRPr lang="zh-CN" altLang="en-US" sz="1799">
                  <a:solidFill>
                    <a:srgbClr val="000000"/>
                  </a:solidFill>
                </a:endParaRPr>
              </a:p>
            </p:txBody>
          </p:sp>
          <p:sp>
            <p:nvSpPr>
              <p:cNvPr id="114" name="Freeform 420"/>
              <p:cNvSpPr>
                <a:spLocks/>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5" name="Freeform 421"/>
              <p:cNvSpPr>
                <a:spLocks/>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16"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p:spPr>
            <p:txBody>
              <a:bodyPr/>
              <a:lstStyle/>
              <a:p>
                <a:pPr>
                  <a:defRPr/>
                </a:pPr>
                <a:endParaRPr lang="zh-CN" altLang="en-US" sz="1799">
                  <a:solidFill>
                    <a:srgbClr val="000000"/>
                  </a:solidFill>
                </a:endParaRPr>
              </a:p>
            </p:txBody>
          </p:sp>
          <p:sp>
            <p:nvSpPr>
              <p:cNvPr id="117" name="Freeform 423"/>
              <p:cNvSpPr>
                <a:spLocks/>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p:spPr>
            <p:txBody>
              <a:bodyPr/>
              <a:lstStyle/>
              <a:p>
                <a:pPr>
                  <a:defRPr/>
                </a:pPr>
                <a:endParaRPr lang="zh-CN" altLang="en-US" sz="1799">
                  <a:solidFill>
                    <a:srgbClr val="000000"/>
                  </a:solidFill>
                </a:endParaRPr>
              </a:p>
            </p:txBody>
          </p:sp>
          <p:sp>
            <p:nvSpPr>
              <p:cNvPr id="118" name="Freeform 424"/>
              <p:cNvSpPr>
                <a:spLocks/>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p:spPr>
            <p:txBody>
              <a:bodyPr/>
              <a:lstStyle/>
              <a:p>
                <a:pPr>
                  <a:defRPr/>
                </a:pPr>
                <a:endParaRPr lang="zh-CN" altLang="en-US" sz="1799">
                  <a:solidFill>
                    <a:srgbClr val="000000"/>
                  </a:solidFill>
                </a:endParaRPr>
              </a:p>
            </p:txBody>
          </p:sp>
          <p:sp>
            <p:nvSpPr>
              <p:cNvPr id="119" name="Freeform 425"/>
              <p:cNvSpPr>
                <a:spLocks/>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p:spPr>
            <p:txBody>
              <a:bodyPr/>
              <a:lstStyle/>
              <a:p>
                <a:pPr>
                  <a:defRPr/>
                </a:pPr>
                <a:endParaRPr lang="zh-CN" altLang="en-US" sz="1799">
                  <a:solidFill>
                    <a:srgbClr val="000000"/>
                  </a:solidFill>
                </a:endParaRPr>
              </a:p>
            </p:txBody>
          </p:sp>
          <p:sp>
            <p:nvSpPr>
              <p:cNvPr id="120" name="Freeform 426"/>
              <p:cNvSpPr>
                <a:spLocks/>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p:spPr>
            <p:txBody>
              <a:bodyPr/>
              <a:lstStyle/>
              <a:p>
                <a:pPr>
                  <a:defRPr/>
                </a:pPr>
                <a:endParaRPr lang="zh-CN" altLang="en-US" sz="1799">
                  <a:solidFill>
                    <a:srgbClr val="000000"/>
                  </a:solidFill>
                </a:endParaRPr>
              </a:p>
            </p:txBody>
          </p:sp>
          <p:sp>
            <p:nvSpPr>
              <p:cNvPr id="121" name="Freeform 427"/>
              <p:cNvSpPr>
                <a:spLocks/>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p:spPr>
            <p:txBody>
              <a:bodyPr/>
              <a:lstStyle/>
              <a:p>
                <a:pPr>
                  <a:defRPr/>
                </a:pPr>
                <a:endParaRPr lang="zh-CN" altLang="en-US" sz="1799">
                  <a:solidFill>
                    <a:srgbClr val="000000"/>
                  </a:solidFill>
                </a:endParaRPr>
              </a:p>
            </p:txBody>
          </p:sp>
          <p:sp>
            <p:nvSpPr>
              <p:cNvPr id="122" name="Freeform 428"/>
              <p:cNvSpPr>
                <a:spLocks/>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123" name="Freeform 429"/>
              <p:cNvSpPr>
                <a:spLocks/>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p:spPr>
            <p:txBody>
              <a:bodyPr/>
              <a:lstStyle/>
              <a:p>
                <a:pPr>
                  <a:defRPr/>
                </a:pPr>
                <a:endParaRPr lang="zh-CN" altLang="en-US" sz="1799">
                  <a:solidFill>
                    <a:srgbClr val="000000"/>
                  </a:solidFill>
                </a:endParaRPr>
              </a:p>
            </p:txBody>
          </p:sp>
          <p:sp>
            <p:nvSpPr>
              <p:cNvPr id="124"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p:spPr>
            <p:txBody>
              <a:bodyPr/>
              <a:lstStyle/>
              <a:p>
                <a:pPr>
                  <a:defRPr/>
                </a:pPr>
                <a:endParaRPr lang="zh-CN" altLang="en-US" sz="1799">
                  <a:solidFill>
                    <a:srgbClr val="000000"/>
                  </a:solidFill>
                </a:endParaRPr>
              </a:p>
            </p:txBody>
          </p:sp>
          <p:sp>
            <p:nvSpPr>
              <p:cNvPr id="125"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p:spPr>
            <p:txBody>
              <a:bodyPr/>
              <a:lstStyle/>
              <a:p>
                <a:pPr>
                  <a:defRPr/>
                </a:pPr>
                <a:endParaRPr lang="zh-CN" altLang="en-US" sz="1799">
                  <a:solidFill>
                    <a:srgbClr val="000000"/>
                  </a:solidFill>
                </a:endParaRPr>
              </a:p>
            </p:txBody>
          </p:sp>
          <p:sp>
            <p:nvSpPr>
              <p:cNvPr id="126"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p:spPr>
            <p:txBody>
              <a:bodyPr/>
              <a:lstStyle/>
              <a:p>
                <a:pPr>
                  <a:defRPr/>
                </a:pPr>
                <a:endParaRPr lang="zh-CN" altLang="en-US" sz="1799">
                  <a:solidFill>
                    <a:srgbClr val="000000"/>
                  </a:solidFill>
                </a:endParaRPr>
              </a:p>
            </p:txBody>
          </p:sp>
          <p:sp>
            <p:nvSpPr>
              <p:cNvPr id="127"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p:spPr>
            <p:txBody>
              <a:bodyPr/>
              <a:lstStyle/>
              <a:p>
                <a:pPr>
                  <a:defRPr/>
                </a:pPr>
                <a:endParaRPr lang="zh-CN" altLang="en-US" sz="1799">
                  <a:solidFill>
                    <a:srgbClr val="000000"/>
                  </a:solidFill>
                </a:endParaRPr>
              </a:p>
            </p:txBody>
          </p:sp>
          <p:sp>
            <p:nvSpPr>
              <p:cNvPr id="128" name="Freeform 434"/>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29" name="Freeform 435"/>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0"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p:spPr>
            <p:txBody>
              <a:bodyPr/>
              <a:lstStyle/>
              <a:p>
                <a:pPr>
                  <a:defRPr/>
                </a:pPr>
                <a:endParaRPr lang="zh-CN" altLang="en-US" sz="1799">
                  <a:solidFill>
                    <a:srgbClr val="000000"/>
                  </a:solidFill>
                </a:endParaRPr>
              </a:p>
            </p:txBody>
          </p:sp>
          <p:sp>
            <p:nvSpPr>
              <p:cNvPr id="131" name="Freeform 437"/>
              <p:cNvSpPr>
                <a:spLocks/>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p:spPr>
            <p:txBody>
              <a:bodyPr/>
              <a:lstStyle/>
              <a:p>
                <a:pPr>
                  <a:defRPr/>
                </a:pPr>
                <a:endParaRPr lang="zh-CN" altLang="en-US" sz="1799">
                  <a:solidFill>
                    <a:srgbClr val="000000"/>
                  </a:solidFill>
                </a:endParaRPr>
              </a:p>
            </p:txBody>
          </p:sp>
          <p:sp>
            <p:nvSpPr>
              <p:cNvPr id="132" name="Freeform 438"/>
              <p:cNvSpPr>
                <a:spLocks/>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p:spPr>
            <p:txBody>
              <a:bodyPr/>
              <a:lstStyle/>
              <a:p>
                <a:pPr>
                  <a:defRPr/>
                </a:pPr>
                <a:endParaRPr lang="zh-CN" altLang="en-US" sz="1799">
                  <a:solidFill>
                    <a:srgbClr val="000000"/>
                  </a:solidFill>
                </a:endParaRPr>
              </a:p>
            </p:txBody>
          </p:sp>
          <p:sp>
            <p:nvSpPr>
              <p:cNvPr id="133" name="Freeform 439"/>
              <p:cNvSpPr>
                <a:spLocks/>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p:spPr>
            <p:txBody>
              <a:bodyPr/>
              <a:lstStyle/>
              <a:p>
                <a:pPr>
                  <a:defRPr/>
                </a:pPr>
                <a:endParaRPr lang="zh-CN" altLang="en-US" sz="1799">
                  <a:solidFill>
                    <a:srgbClr val="000000"/>
                  </a:solidFill>
                </a:endParaRPr>
              </a:p>
            </p:txBody>
          </p:sp>
          <p:sp>
            <p:nvSpPr>
              <p:cNvPr id="134"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p:spPr>
            <p:txBody>
              <a:bodyPr/>
              <a:lstStyle/>
              <a:p>
                <a:pPr>
                  <a:defRPr/>
                </a:pPr>
                <a:endParaRPr lang="zh-CN" altLang="en-US" sz="1799">
                  <a:solidFill>
                    <a:srgbClr val="000000"/>
                  </a:solidFill>
                </a:endParaRPr>
              </a:p>
            </p:txBody>
          </p:sp>
          <p:sp>
            <p:nvSpPr>
              <p:cNvPr id="135" name="Freeform 441"/>
              <p:cNvSpPr>
                <a:spLocks/>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p:spPr>
            <p:txBody>
              <a:bodyPr/>
              <a:lstStyle/>
              <a:p>
                <a:pPr>
                  <a:defRPr/>
                </a:pPr>
                <a:endParaRPr lang="zh-CN" altLang="en-US" sz="1799">
                  <a:solidFill>
                    <a:srgbClr val="000000"/>
                  </a:solidFill>
                </a:endParaRPr>
              </a:p>
            </p:txBody>
          </p:sp>
          <p:sp>
            <p:nvSpPr>
              <p:cNvPr id="136"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p:spPr>
            <p:txBody>
              <a:bodyPr/>
              <a:lstStyle/>
              <a:p>
                <a:pPr>
                  <a:defRPr/>
                </a:pPr>
                <a:endParaRPr lang="zh-CN" altLang="en-US" sz="1799">
                  <a:solidFill>
                    <a:srgbClr val="000000"/>
                  </a:solidFill>
                </a:endParaRPr>
              </a:p>
            </p:txBody>
          </p:sp>
          <p:sp>
            <p:nvSpPr>
              <p:cNvPr id="137" name="Freeform 443"/>
              <p:cNvSpPr>
                <a:spLocks/>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p:spPr>
            <p:txBody>
              <a:bodyPr/>
              <a:lstStyle/>
              <a:p>
                <a:pPr>
                  <a:defRPr/>
                </a:pPr>
                <a:endParaRPr lang="zh-CN" altLang="en-US" sz="1799">
                  <a:solidFill>
                    <a:srgbClr val="000000"/>
                  </a:solidFill>
                </a:endParaRPr>
              </a:p>
            </p:txBody>
          </p:sp>
          <p:sp>
            <p:nvSpPr>
              <p:cNvPr id="138"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p:spPr>
            <p:txBody>
              <a:bodyPr/>
              <a:lstStyle/>
              <a:p>
                <a:pPr>
                  <a:defRPr/>
                </a:pPr>
                <a:endParaRPr lang="zh-CN" altLang="en-US" sz="1799">
                  <a:solidFill>
                    <a:srgbClr val="000000"/>
                  </a:solidFill>
                </a:endParaRPr>
              </a:p>
            </p:txBody>
          </p:sp>
          <p:sp>
            <p:nvSpPr>
              <p:cNvPr id="139"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p:spPr>
            <p:txBody>
              <a:bodyPr/>
              <a:lstStyle/>
              <a:p>
                <a:pPr>
                  <a:defRPr/>
                </a:pPr>
                <a:endParaRPr lang="zh-CN" altLang="en-US" sz="1799">
                  <a:solidFill>
                    <a:srgbClr val="000000"/>
                  </a:solidFill>
                </a:endParaRPr>
              </a:p>
            </p:txBody>
          </p:sp>
          <p:sp>
            <p:nvSpPr>
              <p:cNvPr id="140"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p:spPr>
            <p:txBody>
              <a:bodyPr/>
              <a:lstStyle/>
              <a:p>
                <a:pPr>
                  <a:defRPr/>
                </a:pPr>
                <a:endParaRPr lang="zh-CN" altLang="en-US" sz="1799">
                  <a:solidFill>
                    <a:srgbClr val="000000"/>
                  </a:solidFill>
                </a:endParaRPr>
              </a:p>
            </p:txBody>
          </p:sp>
          <p:sp>
            <p:nvSpPr>
              <p:cNvPr id="141"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p:spPr>
            <p:txBody>
              <a:bodyPr/>
              <a:lstStyle/>
              <a:p>
                <a:pPr>
                  <a:defRPr/>
                </a:pPr>
                <a:endParaRPr lang="zh-CN" altLang="en-US" sz="1799">
                  <a:solidFill>
                    <a:srgbClr val="000000"/>
                  </a:solidFill>
                </a:endParaRPr>
              </a:p>
            </p:txBody>
          </p:sp>
          <p:sp>
            <p:nvSpPr>
              <p:cNvPr id="142"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p:spPr>
            <p:txBody>
              <a:bodyPr/>
              <a:lstStyle/>
              <a:p>
                <a:pPr>
                  <a:defRPr/>
                </a:pPr>
                <a:endParaRPr lang="zh-CN" altLang="en-US" sz="1799">
                  <a:solidFill>
                    <a:srgbClr val="000000"/>
                  </a:solidFill>
                </a:endParaRPr>
              </a:p>
            </p:txBody>
          </p:sp>
          <p:sp>
            <p:nvSpPr>
              <p:cNvPr id="143"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p:spPr>
            <p:txBody>
              <a:bodyPr/>
              <a:lstStyle/>
              <a:p>
                <a:pPr>
                  <a:defRPr/>
                </a:pPr>
                <a:endParaRPr lang="zh-CN" altLang="en-US" sz="1799">
                  <a:solidFill>
                    <a:srgbClr val="000000"/>
                  </a:solidFill>
                </a:endParaRPr>
              </a:p>
            </p:txBody>
          </p:sp>
          <p:sp>
            <p:nvSpPr>
              <p:cNvPr id="144"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p:spPr>
            <p:txBody>
              <a:bodyPr/>
              <a:lstStyle/>
              <a:p>
                <a:pPr>
                  <a:defRPr/>
                </a:pPr>
                <a:endParaRPr lang="zh-CN" altLang="en-US" sz="1799">
                  <a:solidFill>
                    <a:srgbClr val="000000"/>
                  </a:solidFill>
                </a:endParaRPr>
              </a:p>
            </p:txBody>
          </p:sp>
          <p:sp>
            <p:nvSpPr>
              <p:cNvPr id="145"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p:spPr>
            <p:txBody>
              <a:bodyPr/>
              <a:lstStyle/>
              <a:p>
                <a:pPr>
                  <a:defRPr/>
                </a:pPr>
                <a:endParaRPr lang="zh-CN" altLang="en-US" sz="1799">
                  <a:solidFill>
                    <a:srgbClr val="000000"/>
                  </a:solidFill>
                </a:endParaRPr>
              </a:p>
            </p:txBody>
          </p:sp>
          <p:sp>
            <p:nvSpPr>
              <p:cNvPr id="146"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p:spPr>
            <p:txBody>
              <a:bodyPr/>
              <a:lstStyle/>
              <a:p>
                <a:pPr>
                  <a:defRPr/>
                </a:pPr>
                <a:endParaRPr lang="zh-CN" altLang="en-US" sz="1799">
                  <a:solidFill>
                    <a:srgbClr val="000000"/>
                  </a:solidFill>
                </a:endParaRPr>
              </a:p>
            </p:txBody>
          </p:sp>
          <p:sp>
            <p:nvSpPr>
              <p:cNvPr id="147"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p:spPr>
            <p:txBody>
              <a:bodyPr/>
              <a:lstStyle/>
              <a:p>
                <a:pPr>
                  <a:defRPr/>
                </a:pPr>
                <a:endParaRPr lang="zh-CN" altLang="en-US" sz="1799">
                  <a:solidFill>
                    <a:srgbClr val="000000"/>
                  </a:solidFill>
                </a:endParaRPr>
              </a:p>
            </p:txBody>
          </p:sp>
          <p:sp>
            <p:nvSpPr>
              <p:cNvPr id="148" name="Freeform 454"/>
              <p:cNvSpPr>
                <a:spLocks/>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p:spPr>
            <p:txBody>
              <a:bodyPr/>
              <a:lstStyle/>
              <a:p>
                <a:pPr>
                  <a:defRPr/>
                </a:pPr>
                <a:endParaRPr lang="zh-CN" altLang="en-US" sz="1799">
                  <a:solidFill>
                    <a:srgbClr val="000000"/>
                  </a:solidFill>
                </a:endParaRPr>
              </a:p>
            </p:txBody>
          </p:sp>
          <p:sp>
            <p:nvSpPr>
              <p:cNvPr id="149"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p:spPr>
            <p:txBody>
              <a:bodyPr/>
              <a:lstStyle/>
              <a:p>
                <a:pPr>
                  <a:defRPr/>
                </a:pPr>
                <a:endParaRPr lang="zh-CN" altLang="en-US" sz="1799">
                  <a:solidFill>
                    <a:srgbClr val="000000"/>
                  </a:solidFill>
                </a:endParaRPr>
              </a:p>
            </p:txBody>
          </p:sp>
          <p:sp>
            <p:nvSpPr>
              <p:cNvPr id="150" name="Freeform 456"/>
              <p:cNvSpPr>
                <a:spLocks/>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p:spPr>
            <p:txBody>
              <a:bodyPr/>
              <a:lstStyle/>
              <a:p>
                <a:pPr>
                  <a:defRPr/>
                </a:pPr>
                <a:endParaRPr lang="zh-CN" altLang="en-US" sz="1799">
                  <a:solidFill>
                    <a:srgbClr val="000000"/>
                  </a:solidFill>
                </a:endParaRPr>
              </a:p>
            </p:txBody>
          </p:sp>
          <p:sp>
            <p:nvSpPr>
              <p:cNvPr id="151" name="Freeform 457"/>
              <p:cNvSpPr>
                <a:spLocks/>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p:spPr>
            <p:txBody>
              <a:bodyPr/>
              <a:lstStyle/>
              <a:p>
                <a:pPr>
                  <a:defRPr/>
                </a:pPr>
                <a:endParaRPr lang="zh-CN" altLang="en-US" sz="1799">
                  <a:solidFill>
                    <a:srgbClr val="000000"/>
                  </a:solidFill>
                </a:endParaRPr>
              </a:p>
            </p:txBody>
          </p:sp>
          <p:sp>
            <p:nvSpPr>
              <p:cNvPr id="152"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p:spPr>
            <p:txBody>
              <a:bodyPr/>
              <a:lstStyle/>
              <a:p>
                <a:pPr>
                  <a:defRPr/>
                </a:pPr>
                <a:endParaRPr lang="zh-CN" altLang="en-US" sz="1799">
                  <a:solidFill>
                    <a:srgbClr val="000000"/>
                  </a:solidFill>
                </a:endParaRPr>
              </a:p>
            </p:txBody>
          </p:sp>
          <p:sp>
            <p:nvSpPr>
              <p:cNvPr id="153"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p:spPr>
            <p:txBody>
              <a:bodyPr/>
              <a:lstStyle/>
              <a:p>
                <a:pPr>
                  <a:defRPr/>
                </a:pPr>
                <a:endParaRPr lang="zh-CN" altLang="en-US" sz="1799">
                  <a:solidFill>
                    <a:srgbClr val="000000"/>
                  </a:solidFill>
                </a:endParaRPr>
              </a:p>
            </p:txBody>
          </p:sp>
          <p:sp>
            <p:nvSpPr>
              <p:cNvPr id="154"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p:spPr>
            <p:txBody>
              <a:bodyPr/>
              <a:lstStyle/>
              <a:p>
                <a:pPr>
                  <a:defRPr/>
                </a:pPr>
                <a:endParaRPr lang="zh-CN" altLang="en-US" sz="1799">
                  <a:solidFill>
                    <a:srgbClr val="000000"/>
                  </a:solidFill>
                </a:endParaRPr>
              </a:p>
            </p:txBody>
          </p:sp>
          <p:sp>
            <p:nvSpPr>
              <p:cNvPr id="155"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p:spPr>
            <p:txBody>
              <a:bodyPr/>
              <a:lstStyle/>
              <a:p>
                <a:pPr>
                  <a:defRPr/>
                </a:pPr>
                <a:endParaRPr lang="zh-CN" altLang="en-US" sz="1799">
                  <a:solidFill>
                    <a:srgbClr val="000000"/>
                  </a:solidFill>
                </a:endParaRPr>
              </a:p>
            </p:txBody>
          </p:sp>
          <p:sp>
            <p:nvSpPr>
              <p:cNvPr id="156"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p:spPr>
            <p:txBody>
              <a:bodyPr/>
              <a:lstStyle/>
              <a:p>
                <a:pPr>
                  <a:defRPr/>
                </a:pPr>
                <a:endParaRPr lang="zh-CN" altLang="en-US" sz="1799">
                  <a:solidFill>
                    <a:srgbClr val="000000"/>
                  </a:solidFill>
                </a:endParaRPr>
              </a:p>
            </p:txBody>
          </p:sp>
          <p:sp>
            <p:nvSpPr>
              <p:cNvPr id="157"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p:spPr>
            <p:txBody>
              <a:bodyPr/>
              <a:lstStyle/>
              <a:p>
                <a:pPr>
                  <a:defRPr/>
                </a:pPr>
                <a:endParaRPr lang="zh-CN" altLang="en-US" sz="1799">
                  <a:solidFill>
                    <a:srgbClr val="000000"/>
                  </a:solidFill>
                </a:endParaRPr>
              </a:p>
            </p:txBody>
          </p:sp>
          <p:sp>
            <p:nvSpPr>
              <p:cNvPr id="158"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p:spPr>
            <p:txBody>
              <a:bodyPr/>
              <a:lstStyle/>
              <a:p>
                <a:pPr>
                  <a:defRPr/>
                </a:pPr>
                <a:endParaRPr lang="zh-CN" altLang="en-US" sz="1799">
                  <a:solidFill>
                    <a:srgbClr val="000000"/>
                  </a:solidFill>
                </a:endParaRPr>
              </a:p>
            </p:txBody>
          </p:sp>
          <p:sp>
            <p:nvSpPr>
              <p:cNvPr id="159" name="Freeform 465"/>
              <p:cNvSpPr>
                <a:spLocks/>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p:spPr>
            <p:txBody>
              <a:bodyPr/>
              <a:lstStyle/>
              <a:p>
                <a:pPr>
                  <a:defRPr/>
                </a:pPr>
                <a:endParaRPr lang="zh-CN" altLang="en-US" sz="1799">
                  <a:solidFill>
                    <a:srgbClr val="000000"/>
                  </a:solidFill>
                </a:endParaRPr>
              </a:p>
            </p:txBody>
          </p:sp>
          <p:sp>
            <p:nvSpPr>
              <p:cNvPr id="160"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p:spPr>
            <p:txBody>
              <a:bodyPr/>
              <a:lstStyle/>
              <a:p>
                <a:pPr>
                  <a:defRPr/>
                </a:pPr>
                <a:endParaRPr lang="zh-CN" altLang="en-US" sz="1799">
                  <a:solidFill>
                    <a:srgbClr val="000000"/>
                  </a:solidFill>
                </a:endParaRPr>
              </a:p>
            </p:txBody>
          </p:sp>
          <p:sp>
            <p:nvSpPr>
              <p:cNvPr id="161"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p:spPr>
            <p:txBody>
              <a:bodyPr/>
              <a:lstStyle/>
              <a:p>
                <a:pPr>
                  <a:defRPr/>
                </a:pPr>
                <a:endParaRPr lang="zh-CN" altLang="en-US" sz="1799">
                  <a:solidFill>
                    <a:srgbClr val="000000"/>
                  </a:solidFill>
                </a:endParaRPr>
              </a:p>
            </p:txBody>
          </p:sp>
          <p:sp>
            <p:nvSpPr>
              <p:cNvPr id="162"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p:spPr>
            <p:txBody>
              <a:bodyPr/>
              <a:lstStyle/>
              <a:p>
                <a:pPr>
                  <a:defRPr/>
                </a:pPr>
                <a:endParaRPr lang="zh-CN" altLang="en-US" sz="1799">
                  <a:solidFill>
                    <a:srgbClr val="000000"/>
                  </a:solidFill>
                </a:endParaRPr>
              </a:p>
            </p:txBody>
          </p:sp>
          <p:sp>
            <p:nvSpPr>
              <p:cNvPr id="163"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p:spPr>
            <p:txBody>
              <a:bodyPr/>
              <a:lstStyle/>
              <a:p>
                <a:pPr>
                  <a:defRPr/>
                </a:pPr>
                <a:endParaRPr lang="zh-CN" altLang="en-US" sz="1799">
                  <a:solidFill>
                    <a:srgbClr val="000000"/>
                  </a:solidFill>
                </a:endParaRPr>
              </a:p>
            </p:txBody>
          </p:sp>
          <p:sp>
            <p:nvSpPr>
              <p:cNvPr id="164" name="Freeform 470"/>
              <p:cNvSpPr>
                <a:spLocks/>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p:spPr>
            <p:txBody>
              <a:bodyPr/>
              <a:lstStyle/>
              <a:p>
                <a:pPr>
                  <a:defRPr/>
                </a:pPr>
                <a:endParaRPr lang="zh-CN" altLang="en-US" sz="1799">
                  <a:solidFill>
                    <a:srgbClr val="000000"/>
                  </a:solidFill>
                </a:endParaRPr>
              </a:p>
            </p:txBody>
          </p:sp>
          <p:sp>
            <p:nvSpPr>
              <p:cNvPr id="165" name="Freeform 471"/>
              <p:cNvSpPr>
                <a:spLocks/>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p:spPr>
            <p:txBody>
              <a:bodyPr/>
              <a:lstStyle/>
              <a:p>
                <a:pPr>
                  <a:defRPr/>
                </a:pPr>
                <a:endParaRPr lang="zh-CN" altLang="en-US" sz="1799">
                  <a:solidFill>
                    <a:srgbClr val="000000"/>
                  </a:solidFill>
                </a:endParaRPr>
              </a:p>
            </p:txBody>
          </p:sp>
          <p:sp>
            <p:nvSpPr>
              <p:cNvPr id="166"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p:spPr>
            <p:txBody>
              <a:bodyPr/>
              <a:lstStyle/>
              <a:p>
                <a:pPr>
                  <a:defRPr/>
                </a:pPr>
                <a:endParaRPr lang="zh-CN" altLang="en-US" sz="1799">
                  <a:solidFill>
                    <a:srgbClr val="000000"/>
                  </a:solidFill>
                </a:endParaRPr>
              </a:p>
            </p:txBody>
          </p:sp>
          <p:sp>
            <p:nvSpPr>
              <p:cNvPr id="167" name="Freeform 473"/>
              <p:cNvSpPr>
                <a:spLocks/>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p:spPr>
            <p:txBody>
              <a:bodyPr/>
              <a:lstStyle/>
              <a:p>
                <a:pPr>
                  <a:defRPr/>
                </a:pPr>
                <a:endParaRPr lang="zh-CN" altLang="en-US" sz="1799">
                  <a:solidFill>
                    <a:srgbClr val="000000"/>
                  </a:solidFill>
                </a:endParaRPr>
              </a:p>
            </p:txBody>
          </p:sp>
          <p:sp>
            <p:nvSpPr>
              <p:cNvPr id="168"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p:spPr>
            <p:txBody>
              <a:bodyPr/>
              <a:lstStyle/>
              <a:p>
                <a:pPr>
                  <a:defRPr/>
                </a:pPr>
                <a:endParaRPr lang="zh-CN" altLang="en-US" sz="1799">
                  <a:solidFill>
                    <a:srgbClr val="000000"/>
                  </a:solidFill>
                </a:endParaRPr>
              </a:p>
            </p:txBody>
          </p:sp>
          <p:sp>
            <p:nvSpPr>
              <p:cNvPr id="169" name="Freeform 475"/>
              <p:cNvSpPr>
                <a:spLocks/>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p:spPr>
            <p:txBody>
              <a:bodyPr/>
              <a:lstStyle/>
              <a:p>
                <a:pPr>
                  <a:defRPr/>
                </a:pPr>
                <a:endParaRPr lang="zh-CN" altLang="en-US" sz="1799">
                  <a:solidFill>
                    <a:srgbClr val="000000"/>
                  </a:solidFill>
                </a:endParaRPr>
              </a:p>
            </p:txBody>
          </p:sp>
          <p:sp>
            <p:nvSpPr>
              <p:cNvPr id="170"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p:spPr>
            <p:txBody>
              <a:bodyPr/>
              <a:lstStyle/>
              <a:p>
                <a:pPr>
                  <a:defRPr/>
                </a:pPr>
                <a:endParaRPr lang="zh-CN" altLang="en-US" sz="1799">
                  <a:solidFill>
                    <a:srgbClr val="000000"/>
                  </a:solidFill>
                </a:endParaRPr>
              </a:p>
            </p:txBody>
          </p:sp>
          <p:sp>
            <p:nvSpPr>
              <p:cNvPr id="171"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p:spPr>
            <p:txBody>
              <a:bodyPr/>
              <a:lstStyle/>
              <a:p>
                <a:pPr>
                  <a:defRPr/>
                </a:pPr>
                <a:endParaRPr lang="zh-CN" altLang="en-US" sz="1799">
                  <a:solidFill>
                    <a:srgbClr val="000000"/>
                  </a:solidFill>
                </a:endParaRPr>
              </a:p>
            </p:txBody>
          </p:sp>
          <p:sp>
            <p:nvSpPr>
              <p:cNvPr id="172"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p:spPr>
            <p:txBody>
              <a:bodyPr/>
              <a:lstStyle/>
              <a:p>
                <a:pPr>
                  <a:defRPr/>
                </a:pPr>
                <a:endParaRPr lang="zh-CN" altLang="en-US" sz="1799">
                  <a:solidFill>
                    <a:srgbClr val="000000"/>
                  </a:solidFill>
                </a:endParaRPr>
              </a:p>
            </p:txBody>
          </p:sp>
          <p:sp>
            <p:nvSpPr>
              <p:cNvPr id="173" name="Freeform 479"/>
              <p:cNvSpPr>
                <a:spLocks/>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p:spPr>
            <p:txBody>
              <a:bodyPr/>
              <a:lstStyle/>
              <a:p>
                <a:pPr>
                  <a:defRPr/>
                </a:pPr>
                <a:endParaRPr lang="zh-CN" altLang="en-US" sz="1799">
                  <a:solidFill>
                    <a:srgbClr val="000000"/>
                  </a:solidFill>
                </a:endParaRPr>
              </a:p>
            </p:txBody>
          </p:sp>
          <p:sp>
            <p:nvSpPr>
              <p:cNvPr id="174" name="Freeform 480"/>
              <p:cNvSpPr>
                <a:spLocks/>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p:spPr>
            <p:txBody>
              <a:bodyPr/>
              <a:lstStyle/>
              <a:p>
                <a:pPr>
                  <a:defRPr/>
                </a:pPr>
                <a:endParaRPr lang="zh-CN" altLang="en-US" sz="1799">
                  <a:solidFill>
                    <a:srgbClr val="000000"/>
                  </a:solidFill>
                </a:endParaRPr>
              </a:p>
            </p:txBody>
          </p:sp>
          <p:sp>
            <p:nvSpPr>
              <p:cNvPr id="175" name="Freeform 481"/>
              <p:cNvSpPr>
                <a:spLocks/>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p:spPr>
            <p:txBody>
              <a:bodyPr/>
              <a:lstStyle/>
              <a:p>
                <a:pPr>
                  <a:defRPr/>
                </a:pPr>
                <a:endParaRPr lang="zh-CN" altLang="en-US" sz="1799">
                  <a:solidFill>
                    <a:srgbClr val="000000"/>
                  </a:solidFill>
                </a:endParaRPr>
              </a:p>
            </p:txBody>
          </p:sp>
          <p:sp>
            <p:nvSpPr>
              <p:cNvPr id="176" name="Freeform 482"/>
              <p:cNvSpPr>
                <a:spLocks/>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p:spPr>
            <p:txBody>
              <a:bodyPr/>
              <a:lstStyle/>
              <a:p>
                <a:pPr>
                  <a:defRPr/>
                </a:pPr>
                <a:endParaRPr lang="zh-CN" altLang="en-US" sz="1799">
                  <a:solidFill>
                    <a:srgbClr val="000000"/>
                  </a:solidFill>
                </a:endParaRPr>
              </a:p>
            </p:txBody>
          </p:sp>
          <p:sp>
            <p:nvSpPr>
              <p:cNvPr id="177" name="Freeform 483"/>
              <p:cNvSpPr>
                <a:spLocks/>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p:spPr>
            <p:txBody>
              <a:bodyPr/>
              <a:lstStyle/>
              <a:p>
                <a:pPr>
                  <a:defRPr/>
                </a:pPr>
                <a:endParaRPr lang="zh-CN" altLang="en-US" sz="1799">
                  <a:solidFill>
                    <a:srgbClr val="000000"/>
                  </a:solidFill>
                </a:endParaRPr>
              </a:p>
            </p:txBody>
          </p:sp>
          <p:sp>
            <p:nvSpPr>
              <p:cNvPr id="178"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p:spPr>
            <p:txBody>
              <a:bodyPr/>
              <a:lstStyle/>
              <a:p>
                <a:pPr>
                  <a:defRPr/>
                </a:pPr>
                <a:endParaRPr lang="zh-CN" altLang="en-US" sz="1799">
                  <a:solidFill>
                    <a:srgbClr val="000000"/>
                  </a:solidFill>
                </a:endParaRPr>
              </a:p>
            </p:txBody>
          </p:sp>
          <p:sp>
            <p:nvSpPr>
              <p:cNvPr id="179" name="Freeform 485"/>
              <p:cNvSpPr>
                <a:spLocks/>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p:spPr>
            <p:txBody>
              <a:bodyPr/>
              <a:lstStyle/>
              <a:p>
                <a:pPr>
                  <a:defRPr/>
                </a:pPr>
                <a:endParaRPr lang="zh-CN" altLang="en-US" sz="1799">
                  <a:solidFill>
                    <a:srgbClr val="000000"/>
                  </a:solidFill>
                </a:endParaRPr>
              </a:p>
            </p:txBody>
          </p:sp>
          <p:sp>
            <p:nvSpPr>
              <p:cNvPr id="180" name="Freeform 486"/>
              <p:cNvSpPr>
                <a:spLocks/>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p:spPr>
            <p:txBody>
              <a:bodyPr/>
              <a:lstStyle/>
              <a:p>
                <a:pPr>
                  <a:defRPr/>
                </a:pPr>
                <a:endParaRPr lang="zh-CN" altLang="en-US" sz="1799">
                  <a:solidFill>
                    <a:srgbClr val="000000"/>
                  </a:solidFill>
                </a:endParaRPr>
              </a:p>
            </p:txBody>
          </p:sp>
          <p:sp>
            <p:nvSpPr>
              <p:cNvPr id="181" name="Freeform 487"/>
              <p:cNvSpPr>
                <a:spLocks/>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p:spPr>
            <p:txBody>
              <a:bodyPr/>
              <a:lstStyle/>
              <a:p>
                <a:pPr>
                  <a:defRPr/>
                </a:pPr>
                <a:endParaRPr lang="zh-CN" altLang="en-US" sz="1799">
                  <a:solidFill>
                    <a:srgbClr val="000000"/>
                  </a:solidFill>
                </a:endParaRPr>
              </a:p>
            </p:txBody>
          </p:sp>
          <p:sp>
            <p:nvSpPr>
              <p:cNvPr id="182"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p:spPr>
            <p:txBody>
              <a:bodyPr/>
              <a:lstStyle/>
              <a:p>
                <a:pPr>
                  <a:defRPr/>
                </a:pPr>
                <a:endParaRPr lang="zh-CN" altLang="en-US" sz="1799">
                  <a:solidFill>
                    <a:srgbClr val="000000"/>
                  </a:solidFill>
                </a:endParaRPr>
              </a:p>
            </p:txBody>
          </p:sp>
          <p:sp>
            <p:nvSpPr>
              <p:cNvPr id="183" name="Freeform 489"/>
              <p:cNvSpPr>
                <a:spLocks/>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p:spPr>
            <p:txBody>
              <a:bodyPr/>
              <a:lstStyle/>
              <a:p>
                <a:pPr>
                  <a:defRPr/>
                </a:pPr>
                <a:endParaRPr lang="zh-CN" altLang="en-US" sz="1799">
                  <a:solidFill>
                    <a:srgbClr val="000000"/>
                  </a:solidFill>
                </a:endParaRPr>
              </a:p>
            </p:txBody>
          </p:sp>
          <p:sp>
            <p:nvSpPr>
              <p:cNvPr id="184"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p:spPr>
            <p:txBody>
              <a:bodyPr/>
              <a:lstStyle/>
              <a:p>
                <a:pPr>
                  <a:defRPr/>
                </a:pPr>
                <a:endParaRPr lang="zh-CN" altLang="en-US" sz="1799">
                  <a:solidFill>
                    <a:srgbClr val="000000"/>
                  </a:solidFill>
                </a:endParaRPr>
              </a:p>
            </p:txBody>
          </p:sp>
          <p:sp>
            <p:nvSpPr>
              <p:cNvPr id="185"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p:spPr>
            <p:txBody>
              <a:bodyPr/>
              <a:lstStyle/>
              <a:p>
                <a:pPr>
                  <a:defRPr/>
                </a:pPr>
                <a:endParaRPr lang="zh-CN" altLang="en-US" sz="1799">
                  <a:solidFill>
                    <a:srgbClr val="000000"/>
                  </a:solidFill>
                </a:endParaRPr>
              </a:p>
            </p:txBody>
          </p:sp>
          <p:sp>
            <p:nvSpPr>
              <p:cNvPr id="186"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p:spPr>
            <p:txBody>
              <a:bodyPr/>
              <a:lstStyle/>
              <a:p>
                <a:pPr>
                  <a:defRPr/>
                </a:pPr>
                <a:endParaRPr lang="zh-CN" altLang="en-US" sz="1799">
                  <a:solidFill>
                    <a:srgbClr val="000000"/>
                  </a:solidFill>
                </a:endParaRPr>
              </a:p>
            </p:txBody>
          </p:sp>
          <p:sp>
            <p:nvSpPr>
              <p:cNvPr id="187"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p:spPr>
            <p:txBody>
              <a:bodyPr/>
              <a:lstStyle/>
              <a:p>
                <a:pPr>
                  <a:defRPr/>
                </a:pPr>
                <a:endParaRPr lang="zh-CN" altLang="en-US" sz="1799">
                  <a:solidFill>
                    <a:srgbClr val="000000"/>
                  </a:solidFill>
                </a:endParaRPr>
              </a:p>
            </p:txBody>
          </p:sp>
          <p:sp>
            <p:nvSpPr>
              <p:cNvPr id="188"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p:spPr>
            <p:txBody>
              <a:bodyPr/>
              <a:lstStyle/>
              <a:p>
                <a:pPr>
                  <a:defRPr/>
                </a:pPr>
                <a:endParaRPr lang="zh-CN" altLang="en-US" sz="1799">
                  <a:solidFill>
                    <a:srgbClr val="000000"/>
                  </a:solidFill>
                </a:endParaRPr>
              </a:p>
            </p:txBody>
          </p:sp>
          <p:sp>
            <p:nvSpPr>
              <p:cNvPr id="189"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p:spPr>
            <p:txBody>
              <a:bodyPr/>
              <a:lstStyle/>
              <a:p>
                <a:pPr>
                  <a:defRPr/>
                </a:pPr>
                <a:endParaRPr lang="zh-CN" altLang="en-US" sz="1799">
                  <a:solidFill>
                    <a:srgbClr val="000000"/>
                  </a:solidFill>
                </a:endParaRPr>
              </a:p>
            </p:txBody>
          </p:sp>
          <p:sp>
            <p:nvSpPr>
              <p:cNvPr id="190"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p:spPr>
            <p:txBody>
              <a:bodyPr/>
              <a:lstStyle/>
              <a:p>
                <a:pPr>
                  <a:defRPr/>
                </a:pPr>
                <a:endParaRPr lang="zh-CN" altLang="en-US" sz="1799">
                  <a:solidFill>
                    <a:srgbClr val="000000"/>
                  </a:solidFill>
                </a:endParaRPr>
              </a:p>
            </p:txBody>
          </p:sp>
          <p:sp>
            <p:nvSpPr>
              <p:cNvPr id="191"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p:spPr>
            <p:txBody>
              <a:bodyPr/>
              <a:lstStyle/>
              <a:p>
                <a:pPr>
                  <a:defRPr/>
                </a:pPr>
                <a:endParaRPr lang="zh-CN" altLang="en-US" sz="1799">
                  <a:solidFill>
                    <a:srgbClr val="000000"/>
                  </a:solidFill>
                </a:endParaRPr>
              </a:p>
            </p:txBody>
          </p:sp>
          <p:sp>
            <p:nvSpPr>
              <p:cNvPr id="192"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p:spPr>
            <p:txBody>
              <a:bodyPr/>
              <a:lstStyle/>
              <a:p>
                <a:pPr>
                  <a:defRPr/>
                </a:pPr>
                <a:endParaRPr lang="zh-CN" altLang="en-US" sz="1799">
                  <a:solidFill>
                    <a:srgbClr val="000000"/>
                  </a:solidFill>
                </a:endParaRPr>
              </a:p>
            </p:txBody>
          </p:sp>
          <p:sp>
            <p:nvSpPr>
              <p:cNvPr id="193"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p:spPr>
            <p:txBody>
              <a:bodyPr/>
              <a:lstStyle/>
              <a:p>
                <a:pPr>
                  <a:defRPr/>
                </a:pPr>
                <a:endParaRPr lang="zh-CN" altLang="en-US" sz="1799">
                  <a:solidFill>
                    <a:srgbClr val="000000"/>
                  </a:solidFill>
                </a:endParaRPr>
              </a:p>
            </p:txBody>
          </p:sp>
          <p:sp>
            <p:nvSpPr>
              <p:cNvPr id="194"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p:spPr>
            <p:txBody>
              <a:bodyPr/>
              <a:lstStyle/>
              <a:p>
                <a:pPr>
                  <a:defRPr/>
                </a:pPr>
                <a:endParaRPr lang="zh-CN" altLang="en-US" sz="1799">
                  <a:solidFill>
                    <a:srgbClr val="000000"/>
                  </a:solidFill>
                </a:endParaRPr>
              </a:p>
            </p:txBody>
          </p:sp>
          <p:sp>
            <p:nvSpPr>
              <p:cNvPr id="195" name="Freeform 501"/>
              <p:cNvSpPr>
                <a:spLocks/>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p:spPr>
            <p:txBody>
              <a:bodyPr/>
              <a:lstStyle/>
              <a:p>
                <a:pPr>
                  <a:defRPr/>
                </a:pPr>
                <a:endParaRPr lang="zh-CN" altLang="en-US" sz="1799">
                  <a:solidFill>
                    <a:srgbClr val="000000"/>
                  </a:solidFill>
                </a:endParaRPr>
              </a:p>
            </p:txBody>
          </p:sp>
          <p:sp>
            <p:nvSpPr>
              <p:cNvPr id="196" name="Freeform 502"/>
              <p:cNvSpPr>
                <a:spLocks/>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p:spPr>
            <p:txBody>
              <a:bodyPr/>
              <a:lstStyle/>
              <a:p>
                <a:pPr>
                  <a:defRPr/>
                </a:pPr>
                <a:endParaRPr lang="zh-CN" altLang="en-US" sz="1799">
                  <a:solidFill>
                    <a:srgbClr val="000000"/>
                  </a:solidFill>
                </a:endParaRPr>
              </a:p>
            </p:txBody>
          </p:sp>
          <p:sp>
            <p:nvSpPr>
              <p:cNvPr id="197"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p:spPr>
            <p:txBody>
              <a:bodyPr/>
              <a:lstStyle/>
              <a:p>
                <a:pPr>
                  <a:defRPr/>
                </a:pPr>
                <a:endParaRPr lang="zh-CN" altLang="en-US" sz="1799">
                  <a:solidFill>
                    <a:srgbClr val="000000"/>
                  </a:solidFill>
                </a:endParaRPr>
              </a:p>
            </p:txBody>
          </p:sp>
          <p:sp>
            <p:nvSpPr>
              <p:cNvPr id="198"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p:spPr>
            <p:txBody>
              <a:bodyPr/>
              <a:lstStyle/>
              <a:p>
                <a:pPr>
                  <a:defRPr/>
                </a:pPr>
                <a:endParaRPr lang="zh-CN" altLang="en-US" sz="1799">
                  <a:solidFill>
                    <a:srgbClr val="000000"/>
                  </a:solidFill>
                </a:endParaRPr>
              </a:p>
            </p:txBody>
          </p:sp>
          <p:sp>
            <p:nvSpPr>
              <p:cNvPr id="199"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p:spPr>
            <p:txBody>
              <a:bodyPr/>
              <a:lstStyle/>
              <a:p>
                <a:pPr>
                  <a:defRPr/>
                </a:pPr>
                <a:endParaRPr lang="zh-CN" altLang="en-US" sz="1799">
                  <a:solidFill>
                    <a:srgbClr val="000000"/>
                  </a:solidFill>
                </a:endParaRPr>
              </a:p>
            </p:txBody>
          </p:sp>
          <p:sp>
            <p:nvSpPr>
              <p:cNvPr id="200" name="Freeform 506"/>
              <p:cNvSpPr>
                <a:spLocks/>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p:spPr>
            <p:txBody>
              <a:bodyPr/>
              <a:lstStyle/>
              <a:p>
                <a:pPr>
                  <a:defRPr/>
                </a:pPr>
                <a:endParaRPr lang="zh-CN" altLang="en-US" sz="1799">
                  <a:solidFill>
                    <a:srgbClr val="000000"/>
                  </a:solidFill>
                </a:endParaRPr>
              </a:p>
            </p:txBody>
          </p:sp>
          <p:sp>
            <p:nvSpPr>
              <p:cNvPr id="201"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p:spPr>
            <p:txBody>
              <a:bodyPr/>
              <a:lstStyle/>
              <a:p>
                <a:pPr>
                  <a:defRPr/>
                </a:pPr>
                <a:endParaRPr lang="zh-CN" altLang="en-US" sz="1799">
                  <a:solidFill>
                    <a:srgbClr val="000000"/>
                  </a:solidFill>
                </a:endParaRPr>
              </a:p>
            </p:txBody>
          </p:sp>
          <p:sp>
            <p:nvSpPr>
              <p:cNvPr id="202" name="Freeform 508"/>
              <p:cNvSpPr>
                <a:spLocks/>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p:spPr>
            <p:txBody>
              <a:bodyPr/>
              <a:lstStyle/>
              <a:p>
                <a:pPr>
                  <a:defRPr/>
                </a:pPr>
                <a:endParaRPr lang="zh-CN" altLang="en-US" sz="1799">
                  <a:solidFill>
                    <a:srgbClr val="000000"/>
                  </a:solidFill>
                </a:endParaRPr>
              </a:p>
            </p:txBody>
          </p:sp>
          <p:sp>
            <p:nvSpPr>
              <p:cNvPr id="203"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p:spPr>
            <p:txBody>
              <a:bodyPr/>
              <a:lstStyle/>
              <a:p>
                <a:pPr>
                  <a:defRPr/>
                </a:pPr>
                <a:endParaRPr lang="zh-CN" altLang="en-US" sz="1799">
                  <a:solidFill>
                    <a:srgbClr val="000000"/>
                  </a:solidFill>
                </a:endParaRPr>
              </a:p>
            </p:txBody>
          </p:sp>
          <p:sp>
            <p:nvSpPr>
              <p:cNvPr id="204"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p:spPr>
            <p:txBody>
              <a:bodyPr/>
              <a:lstStyle/>
              <a:p>
                <a:pPr>
                  <a:defRPr/>
                </a:pPr>
                <a:endParaRPr lang="zh-CN" altLang="en-US" sz="1799">
                  <a:solidFill>
                    <a:srgbClr val="000000"/>
                  </a:solidFill>
                </a:endParaRPr>
              </a:p>
            </p:txBody>
          </p:sp>
          <p:sp>
            <p:nvSpPr>
              <p:cNvPr id="205"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p:spPr>
            <p:txBody>
              <a:bodyPr/>
              <a:lstStyle/>
              <a:p>
                <a:pPr>
                  <a:defRPr/>
                </a:pPr>
                <a:endParaRPr lang="zh-CN" altLang="en-US" sz="1799">
                  <a:solidFill>
                    <a:srgbClr val="000000"/>
                  </a:solidFill>
                </a:endParaRPr>
              </a:p>
            </p:txBody>
          </p:sp>
          <p:sp>
            <p:nvSpPr>
              <p:cNvPr id="206" name="Freeform 512"/>
              <p:cNvSpPr>
                <a:spLocks/>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p:spPr>
            <p:txBody>
              <a:bodyPr/>
              <a:lstStyle/>
              <a:p>
                <a:pPr>
                  <a:defRPr/>
                </a:pPr>
                <a:endParaRPr lang="zh-CN" altLang="en-US" sz="1799">
                  <a:solidFill>
                    <a:srgbClr val="000000"/>
                  </a:solidFill>
                </a:endParaRPr>
              </a:p>
            </p:txBody>
          </p:sp>
          <p:sp>
            <p:nvSpPr>
              <p:cNvPr id="207" name="Freeform 513"/>
              <p:cNvSpPr>
                <a:spLocks/>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p:spPr>
            <p:txBody>
              <a:bodyPr/>
              <a:lstStyle/>
              <a:p>
                <a:pPr>
                  <a:defRPr/>
                </a:pPr>
                <a:endParaRPr lang="zh-CN" altLang="en-US" sz="1799">
                  <a:solidFill>
                    <a:srgbClr val="000000"/>
                  </a:solidFill>
                </a:endParaRPr>
              </a:p>
            </p:txBody>
          </p:sp>
          <p:sp>
            <p:nvSpPr>
              <p:cNvPr id="208" name="Freeform 514"/>
              <p:cNvSpPr>
                <a:spLocks/>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p:spPr>
            <p:txBody>
              <a:bodyPr/>
              <a:lstStyle/>
              <a:p>
                <a:pPr>
                  <a:defRPr/>
                </a:pPr>
                <a:endParaRPr lang="zh-CN" altLang="en-US" sz="1799">
                  <a:solidFill>
                    <a:srgbClr val="000000"/>
                  </a:solidFill>
                </a:endParaRPr>
              </a:p>
            </p:txBody>
          </p:sp>
          <p:sp>
            <p:nvSpPr>
              <p:cNvPr id="209"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p:spPr>
            <p:txBody>
              <a:bodyPr/>
              <a:lstStyle/>
              <a:p>
                <a:pPr>
                  <a:defRPr/>
                </a:pPr>
                <a:endParaRPr lang="zh-CN" altLang="en-US" sz="1799">
                  <a:solidFill>
                    <a:srgbClr val="000000"/>
                  </a:solidFill>
                </a:endParaRPr>
              </a:p>
            </p:txBody>
          </p:sp>
          <p:sp>
            <p:nvSpPr>
              <p:cNvPr id="210" name="Freeform 516"/>
              <p:cNvSpPr>
                <a:spLocks/>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p:spPr>
            <p:txBody>
              <a:bodyPr/>
              <a:lstStyle/>
              <a:p>
                <a:pPr>
                  <a:defRPr/>
                </a:pPr>
                <a:endParaRPr lang="zh-CN" altLang="en-US" sz="1799">
                  <a:solidFill>
                    <a:srgbClr val="000000"/>
                  </a:solidFill>
                </a:endParaRPr>
              </a:p>
            </p:txBody>
          </p:sp>
          <p:sp>
            <p:nvSpPr>
              <p:cNvPr id="211" name="Freeform 517"/>
              <p:cNvSpPr>
                <a:spLocks/>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p:spPr>
            <p:txBody>
              <a:bodyPr/>
              <a:lstStyle/>
              <a:p>
                <a:pPr>
                  <a:defRPr/>
                </a:pPr>
                <a:endParaRPr lang="zh-CN" altLang="en-US" sz="1799">
                  <a:solidFill>
                    <a:srgbClr val="000000"/>
                  </a:solidFill>
                </a:endParaRPr>
              </a:p>
            </p:txBody>
          </p:sp>
          <p:sp>
            <p:nvSpPr>
              <p:cNvPr id="212"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p:spPr>
            <p:txBody>
              <a:bodyPr/>
              <a:lstStyle/>
              <a:p>
                <a:pPr>
                  <a:defRPr/>
                </a:pPr>
                <a:endParaRPr lang="zh-CN" altLang="en-US" sz="1799">
                  <a:solidFill>
                    <a:srgbClr val="000000"/>
                  </a:solidFill>
                </a:endParaRPr>
              </a:p>
            </p:txBody>
          </p:sp>
          <p:sp>
            <p:nvSpPr>
              <p:cNvPr id="213" name="Freeform 519"/>
              <p:cNvSpPr>
                <a:spLocks/>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p:spPr>
            <p:txBody>
              <a:bodyPr/>
              <a:lstStyle/>
              <a:p>
                <a:pPr>
                  <a:defRPr/>
                </a:pPr>
                <a:endParaRPr lang="zh-CN" altLang="en-US" sz="1799">
                  <a:solidFill>
                    <a:srgbClr val="000000"/>
                  </a:solidFill>
                </a:endParaRPr>
              </a:p>
            </p:txBody>
          </p:sp>
          <p:sp>
            <p:nvSpPr>
              <p:cNvPr id="214" name="Freeform 520"/>
              <p:cNvSpPr>
                <a:spLocks/>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p:spPr>
            <p:txBody>
              <a:bodyPr/>
              <a:lstStyle/>
              <a:p>
                <a:pPr>
                  <a:defRPr/>
                </a:pPr>
                <a:endParaRPr lang="zh-CN" altLang="en-US" sz="1799">
                  <a:solidFill>
                    <a:srgbClr val="000000"/>
                  </a:solidFill>
                </a:endParaRPr>
              </a:p>
            </p:txBody>
          </p:sp>
          <p:sp>
            <p:nvSpPr>
              <p:cNvPr id="215" name="Freeform 521"/>
              <p:cNvSpPr>
                <a:spLocks/>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p:spPr>
            <p:txBody>
              <a:bodyPr/>
              <a:lstStyle/>
              <a:p>
                <a:pPr>
                  <a:defRPr/>
                </a:pPr>
                <a:endParaRPr lang="zh-CN" altLang="en-US" sz="1799">
                  <a:solidFill>
                    <a:srgbClr val="000000"/>
                  </a:solidFill>
                </a:endParaRPr>
              </a:p>
            </p:txBody>
          </p:sp>
          <p:sp>
            <p:nvSpPr>
              <p:cNvPr id="216" name="Freeform 522"/>
              <p:cNvSpPr>
                <a:spLocks/>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p:spPr>
            <p:txBody>
              <a:bodyPr/>
              <a:lstStyle/>
              <a:p>
                <a:pPr>
                  <a:defRPr/>
                </a:pPr>
                <a:endParaRPr lang="zh-CN" altLang="en-US" sz="1799">
                  <a:solidFill>
                    <a:srgbClr val="000000"/>
                  </a:solidFill>
                </a:endParaRPr>
              </a:p>
            </p:txBody>
          </p:sp>
          <p:sp>
            <p:nvSpPr>
              <p:cNvPr id="217" name="Freeform 523"/>
              <p:cNvSpPr>
                <a:spLocks/>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p:spPr>
            <p:txBody>
              <a:bodyPr/>
              <a:lstStyle/>
              <a:p>
                <a:pPr>
                  <a:defRPr/>
                </a:pPr>
                <a:endParaRPr lang="zh-CN" altLang="en-US" sz="1799">
                  <a:solidFill>
                    <a:srgbClr val="000000"/>
                  </a:solidFill>
                </a:endParaRPr>
              </a:p>
            </p:txBody>
          </p:sp>
          <p:sp>
            <p:nvSpPr>
              <p:cNvPr id="218"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p:spPr>
            <p:txBody>
              <a:bodyPr/>
              <a:lstStyle/>
              <a:p>
                <a:pPr>
                  <a:defRPr/>
                </a:pPr>
                <a:endParaRPr lang="zh-CN" altLang="en-US" sz="1799">
                  <a:solidFill>
                    <a:srgbClr val="000000"/>
                  </a:solidFill>
                </a:endParaRPr>
              </a:p>
            </p:txBody>
          </p:sp>
          <p:sp>
            <p:nvSpPr>
              <p:cNvPr id="219" name="Freeform 525"/>
              <p:cNvSpPr>
                <a:spLocks/>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p:spPr>
            <p:txBody>
              <a:bodyPr/>
              <a:lstStyle/>
              <a:p>
                <a:pPr>
                  <a:defRPr/>
                </a:pPr>
                <a:endParaRPr lang="zh-CN" altLang="en-US" sz="1799">
                  <a:solidFill>
                    <a:srgbClr val="000000"/>
                  </a:solidFill>
                </a:endParaRPr>
              </a:p>
            </p:txBody>
          </p:sp>
          <p:sp>
            <p:nvSpPr>
              <p:cNvPr id="220" name="Freeform 526"/>
              <p:cNvSpPr>
                <a:spLocks/>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p:spPr>
            <p:txBody>
              <a:bodyPr/>
              <a:lstStyle/>
              <a:p>
                <a:pPr>
                  <a:defRPr/>
                </a:pPr>
                <a:endParaRPr lang="zh-CN" altLang="en-US" sz="1799">
                  <a:solidFill>
                    <a:srgbClr val="000000"/>
                  </a:solidFill>
                </a:endParaRPr>
              </a:p>
            </p:txBody>
          </p:sp>
          <p:sp>
            <p:nvSpPr>
              <p:cNvPr id="221"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p:spPr>
            <p:txBody>
              <a:bodyPr/>
              <a:lstStyle/>
              <a:p>
                <a:pPr>
                  <a:defRPr/>
                </a:pPr>
                <a:endParaRPr lang="zh-CN" altLang="en-US" sz="1799">
                  <a:solidFill>
                    <a:srgbClr val="000000"/>
                  </a:solidFill>
                </a:endParaRPr>
              </a:p>
            </p:txBody>
          </p:sp>
          <p:sp>
            <p:nvSpPr>
              <p:cNvPr id="222"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p:spPr>
            <p:txBody>
              <a:bodyPr/>
              <a:lstStyle/>
              <a:p>
                <a:pPr>
                  <a:defRPr/>
                </a:pPr>
                <a:endParaRPr lang="zh-CN" altLang="en-US" sz="1799">
                  <a:solidFill>
                    <a:srgbClr val="000000"/>
                  </a:solidFill>
                </a:endParaRPr>
              </a:p>
            </p:txBody>
          </p:sp>
          <p:sp>
            <p:nvSpPr>
              <p:cNvPr id="223"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p:spPr>
            <p:txBody>
              <a:bodyPr/>
              <a:lstStyle/>
              <a:p>
                <a:pPr>
                  <a:defRPr/>
                </a:pPr>
                <a:endParaRPr lang="zh-CN" altLang="en-US" sz="1799">
                  <a:solidFill>
                    <a:srgbClr val="000000"/>
                  </a:solidFill>
                </a:endParaRPr>
              </a:p>
            </p:txBody>
          </p:sp>
          <p:sp>
            <p:nvSpPr>
              <p:cNvPr id="224"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p:spPr>
            <p:txBody>
              <a:bodyPr/>
              <a:lstStyle/>
              <a:p>
                <a:pPr>
                  <a:defRPr/>
                </a:pPr>
                <a:endParaRPr lang="zh-CN" altLang="en-US" sz="1799">
                  <a:solidFill>
                    <a:srgbClr val="000000"/>
                  </a:solidFill>
                </a:endParaRPr>
              </a:p>
            </p:txBody>
          </p:sp>
          <p:sp>
            <p:nvSpPr>
              <p:cNvPr id="225"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p:spPr>
            <p:txBody>
              <a:bodyPr/>
              <a:lstStyle/>
              <a:p>
                <a:pPr>
                  <a:defRPr/>
                </a:pPr>
                <a:endParaRPr lang="zh-CN" altLang="en-US" sz="1799">
                  <a:solidFill>
                    <a:srgbClr val="000000"/>
                  </a:solidFill>
                </a:endParaRPr>
              </a:p>
            </p:txBody>
          </p:sp>
          <p:sp>
            <p:nvSpPr>
              <p:cNvPr id="226"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p:spPr>
            <p:txBody>
              <a:bodyPr/>
              <a:lstStyle/>
              <a:p>
                <a:pPr>
                  <a:defRPr/>
                </a:pPr>
                <a:endParaRPr lang="zh-CN" altLang="en-US" sz="1799">
                  <a:solidFill>
                    <a:srgbClr val="000000"/>
                  </a:solidFill>
                </a:endParaRPr>
              </a:p>
            </p:txBody>
          </p:sp>
          <p:sp>
            <p:nvSpPr>
              <p:cNvPr id="227"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p:spPr>
            <p:txBody>
              <a:bodyPr/>
              <a:lstStyle/>
              <a:p>
                <a:pPr>
                  <a:defRPr/>
                </a:pPr>
                <a:endParaRPr lang="zh-CN" altLang="en-US" sz="1799">
                  <a:solidFill>
                    <a:srgbClr val="000000"/>
                  </a:solidFill>
                </a:endParaRPr>
              </a:p>
            </p:txBody>
          </p:sp>
          <p:sp>
            <p:nvSpPr>
              <p:cNvPr id="228" name="Freeform 534"/>
              <p:cNvSpPr>
                <a:spLocks/>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p:spPr>
            <p:txBody>
              <a:bodyPr/>
              <a:lstStyle/>
              <a:p>
                <a:pPr>
                  <a:defRPr/>
                </a:pPr>
                <a:endParaRPr lang="zh-CN" altLang="en-US" sz="1799">
                  <a:solidFill>
                    <a:srgbClr val="000000"/>
                  </a:solidFill>
                </a:endParaRPr>
              </a:p>
            </p:txBody>
          </p:sp>
          <p:sp>
            <p:nvSpPr>
              <p:cNvPr id="229" name="Freeform 535"/>
              <p:cNvSpPr>
                <a:spLocks/>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p:spPr>
            <p:txBody>
              <a:bodyPr/>
              <a:lstStyle/>
              <a:p>
                <a:pPr>
                  <a:defRPr/>
                </a:pPr>
                <a:endParaRPr lang="zh-CN" altLang="en-US" sz="1799">
                  <a:solidFill>
                    <a:srgbClr val="000000"/>
                  </a:solidFill>
                </a:endParaRPr>
              </a:p>
            </p:txBody>
          </p:sp>
          <p:sp>
            <p:nvSpPr>
              <p:cNvPr id="230" name="Freeform 536"/>
              <p:cNvSpPr>
                <a:spLocks/>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p:spPr>
            <p:txBody>
              <a:bodyPr/>
              <a:lstStyle/>
              <a:p>
                <a:pPr>
                  <a:defRPr/>
                </a:pPr>
                <a:endParaRPr lang="zh-CN" altLang="en-US" sz="1799">
                  <a:solidFill>
                    <a:srgbClr val="000000"/>
                  </a:solidFill>
                </a:endParaRPr>
              </a:p>
            </p:txBody>
          </p:sp>
        </p:grpSp>
        <p:sp>
          <p:nvSpPr>
            <p:cNvPr id="5" name="Freeform 538"/>
            <p:cNvSpPr>
              <a:spLocks/>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p:spPr>
          <p:txBody>
            <a:bodyPr/>
            <a:lstStyle/>
            <a:p>
              <a:pPr>
                <a:defRPr/>
              </a:pPr>
              <a:endParaRPr lang="zh-CN" altLang="en-US" sz="1799">
                <a:solidFill>
                  <a:srgbClr val="000000"/>
                </a:solidFill>
              </a:endParaRPr>
            </a:p>
          </p:txBody>
        </p:sp>
        <p:sp>
          <p:nvSpPr>
            <p:cNvPr id="6" name="Freeform 539"/>
            <p:cNvSpPr>
              <a:spLocks/>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p:spPr>
          <p:txBody>
            <a:bodyPr/>
            <a:lstStyle/>
            <a:p>
              <a:pPr>
                <a:defRPr/>
              </a:pPr>
              <a:endParaRPr lang="zh-CN" altLang="en-US" sz="1799">
                <a:solidFill>
                  <a:srgbClr val="000000"/>
                </a:solidFill>
              </a:endParaRPr>
            </a:p>
          </p:txBody>
        </p:sp>
        <p:sp>
          <p:nvSpPr>
            <p:cNvPr id="7" name="Freeform 540"/>
            <p:cNvSpPr>
              <a:spLocks/>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p:spPr>
          <p:txBody>
            <a:bodyPr/>
            <a:lstStyle/>
            <a:p>
              <a:pPr>
                <a:defRPr/>
              </a:pPr>
              <a:endParaRPr lang="zh-CN" altLang="en-US" sz="1799">
                <a:solidFill>
                  <a:srgbClr val="000000"/>
                </a:solidFill>
              </a:endParaRPr>
            </a:p>
          </p:txBody>
        </p:sp>
        <p:sp>
          <p:nvSpPr>
            <p:cNvPr id="8" name="Freeform 541"/>
            <p:cNvSpPr>
              <a:spLocks/>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p:spPr>
          <p:txBody>
            <a:bodyPr/>
            <a:lstStyle/>
            <a:p>
              <a:pPr>
                <a:defRPr/>
              </a:pPr>
              <a:endParaRPr lang="zh-CN" altLang="en-US" sz="1799">
                <a:solidFill>
                  <a:srgbClr val="000000"/>
                </a:solidFill>
              </a:endParaRPr>
            </a:p>
          </p:txBody>
        </p:sp>
        <p:sp>
          <p:nvSpPr>
            <p:cNvPr id="9"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p:spPr>
          <p:txBody>
            <a:bodyPr/>
            <a:lstStyle/>
            <a:p>
              <a:pPr>
                <a:defRPr/>
              </a:pPr>
              <a:endParaRPr lang="zh-CN" altLang="en-US" sz="1799">
                <a:solidFill>
                  <a:srgbClr val="000000"/>
                </a:solidFill>
              </a:endParaRPr>
            </a:p>
          </p:txBody>
        </p:sp>
        <p:sp>
          <p:nvSpPr>
            <p:cNvPr id="10"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p:spPr>
          <p:txBody>
            <a:bodyPr/>
            <a:lstStyle/>
            <a:p>
              <a:pPr>
                <a:defRPr/>
              </a:pPr>
              <a:endParaRPr lang="zh-CN" altLang="en-US" sz="1799">
                <a:solidFill>
                  <a:srgbClr val="000000"/>
                </a:solidFill>
              </a:endParaRPr>
            </a:p>
          </p:txBody>
        </p:sp>
        <p:sp>
          <p:nvSpPr>
            <p:cNvPr id="11"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p:spPr>
          <p:txBody>
            <a:bodyPr/>
            <a:lstStyle/>
            <a:p>
              <a:pPr>
                <a:defRPr/>
              </a:pPr>
              <a:endParaRPr lang="zh-CN" altLang="en-US" sz="1799">
                <a:solidFill>
                  <a:srgbClr val="000000"/>
                </a:solidFill>
              </a:endParaRPr>
            </a:p>
          </p:txBody>
        </p:sp>
        <p:sp>
          <p:nvSpPr>
            <p:cNvPr id="12"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p:spPr>
          <p:txBody>
            <a:bodyPr/>
            <a:lstStyle/>
            <a:p>
              <a:pPr>
                <a:defRPr/>
              </a:pPr>
              <a:endParaRPr lang="zh-CN" altLang="en-US" sz="1799">
                <a:solidFill>
                  <a:srgbClr val="000000"/>
                </a:solidFill>
              </a:endParaRPr>
            </a:p>
          </p:txBody>
        </p:sp>
        <p:sp>
          <p:nvSpPr>
            <p:cNvPr id="13"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p:spPr>
          <p:txBody>
            <a:bodyPr/>
            <a:lstStyle/>
            <a:p>
              <a:pPr>
                <a:defRPr/>
              </a:pPr>
              <a:endParaRPr lang="zh-CN" altLang="en-US" sz="1799">
                <a:solidFill>
                  <a:srgbClr val="000000"/>
                </a:solidFill>
              </a:endParaRPr>
            </a:p>
          </p:txBody>
        </p:sp>
        <p:sp>
          <p:nvSpPr>
            <p:cNvPr id="14" name="Freeform 547"/>
            <p:cNvSpPr>
              <a:spLocks/>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p:spPr>
          <p:txBody>
            <a:bodyPr/>
            <a:lstStyle/>
            <a:p>
              <a:pPr>
                <a:defRPr/>
              </a:pPr>
              <a:endParaRPr lang="zh-CN" altLang="en-US" sz="1799">
                <a:solidFill>
                  <a:srgbClr val="000000"/>
                </a:solidFill>
              </a:endParaRPr>
            </a:p>
          </p:txBody>
        </p:sp>
        <p:sp>
          <p:nvSpPr>
            <p:cNvPr id="15" name="Freeform 548"/>
            <p:cNvSpPr>
              <a:spLocks/>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p:spPr>
          <p:txBody>
            <a:bodyPr/>
            <a:lstStyle/>
            <a:p>
              <a:pPr>
                <a:defRPr/>
              </a:pPr>
              <a:endParaRPr lang="zh-CN" altLang="en-US" sz="1799">
                <a:solidFill>
                  <a:srgbClr val="000000"/>
                </a:solidFill>
              </a:endParaRPr>
            </a:p>
          </p:txBody>
        </p:sp>
        <p:sp>
          <p:nvSpPr>
            <p:cNvPr id="16" name="Freeform 549"/>
            <p:cNvSpPr>
              <a:spLocks/>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p:spPr>
          <p:txBody>
            <a:bodyPr/>
            <a:lstStyle/>
            <a:p>
              <a:pPr>
                <a:defRPr/>
              </a:pPr>
              <a:endParaRPr lang="zh-CN" altLang="en-US" sz="1799">
                <a:solidFill>
                  <a:srgbClr val="000000"/>
                </a:solidFill>
              </a:endParaRPr>
            </a:p>
          </p:txBody>
        </p:sp>
        <p:sp>
          <p:nvSpPr>
            <p:cNvPr id="17"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p:spPr>
          <p:txBody>
            <a:bodyPr/>
            <a:lstStyle/>
            <a:p>
              <a:pPr>
                <a:defRPr/>
              </a:pPr>
              <a:endParaRPr lang="zh-CN" altLang="en-US" sz="1799">
                <a:solidFill>
                  <a:srgbClr val="000000"/>
                </a:solidFill>
              </a:endParaRPr>
            </a:p>
          </p:txBody>
        </p:sp>
        <p:sp>
          <p:nvSpPr>
            <p:cNvPr id="18" name="Freeform 551"/>
            <p:cNvSpPr>
              <a:spLocks/>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p:spPr>
          <p:txBody>
            <a:bodyPr/>
            <a:lstStyle/>
            <a:p>
              <a:pPr>
                <a:defRPr/>
              </a:pPr>
              <a:endParaRPr lang="zh-CN" altLang="en-US" sz="1799">
                <a:solidFill>
                  <a:srgbClr val="000000"/>
                </a:solidFill>
              </a:endParaRPr>
            </a:p>
          </p:txBody>
        </p:sp>
        <p:sp>
          <p:nvSpPr>
            <p:cNvPr id="19" name="Freeform 552"/>
            <p:cNvSpPr>
              <a:spLocks/>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p:spPr>
          <p:txBody>
            <a:bodyPr/>
            <a:lstStyle/>
            <a:p>
              <a:pPr>
                <a:defRPr/>
              </a:pPr>
              <a:endParaRPr lang="zh-CN" altLang="en-US" sz="1799">
                <a:solidFill>
                  <a:srgbClr val="000000"/>
                </a:solidFill>
              </a:endParaRPr>
            </a:p>
          </p:txBody>
        </p:sp>
        <p:sp>
          <p:nvSpPr>
            <p:cNvPr id="20"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p:spPr>
          <p:txBody>
            <a:bodyPr/>
            <a:lstStyle/>
            <a:p>
              <a:pPr>
                <a:defRPr/>
              </a:pPr>
              <a:endParaRPr lang="zh-CN" altLang="en-US" sz="1799">
                <a:solidFill>
                  <a:srgbClr val="000000"/>
                </a:solidFill>
              </a:endParaRPr>
            </a:p>
          </p:txBody>
        </p:sp>
        <p:sp>
          <p:nvSpPr>
            <p:cNvPr id="21" name="Freeform 554"/>
            <p:cNvSpPr>
              <a:spLocks/>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p:spPr>
          <p:txBody>
            <a:bodyPr/>
            <a:lstStyle/>
            <a:p>
              <a:pPr>
                <a:defRPr/>
              </a:pPr>
              <a:endParaRPr lang="zh-CN" altLang="en-US" sz="1799">
                <a:solidFill>
                  <a:srgbClr val="000000"/>
                </a:solidFill>
              </a:endParaRPr>
            </a:p>
          </p:txBody>
        </p:sp>
        <p:sp>
          <p:nvSpPr>
            <p:cNvPr id="22" name="Freeform 555"/>
            <p:cNvSpPr>
              <a:spLocks/>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p:spPr>
          <p:txBody>
            <a:bodyPr/>
            <a:lstStyle/>
            <a:p>
              <a:pPr>
                <a:defRPr/>
              </a:pPr>
              <a:endParaRPr lang="zh-CN" altLang="en-US" sz="1799">
                <a:solidFill>
                  <a:srgbClr val="000000"/>
                </a:solidFill>
              </a:endParaRPr>
            </a:p>
          </p:txBody>
        </p:sp>
        <p:sp>
          <p:nvSpPr>
            <p:cNvPr id="23" name="Freeform 556"/>
            <p:cNvSpPr>
              <a:spLocks/>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p:spPr>
          <p:txBody>
            <a:bodyPr/>
            <a:lstStyle/>
            <a:p>
              <a:pPr>
                <a:defRPr/>
              </a:pPr>
              <a:endParaRPr lang="zh-CN" altLang="en-US" sz="1799">
                <a:solidFill>
                  <a:srgbClr val="000000"/>
                </a:solidFill>
              </a:endParaRPr>
            </a:p>
          </p:txBody>
        </p:sp>
        <p:sp>
          <p:nvSpPr>
            <p:cNvPr id="24"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p:spPr>
          <p:txBody>
            <a:bodyPr/>
            <a:lstStyle/>
            <a:p>
              <a:pPr>
                <a:defRPr/>
              </a:pPr>
              <a:endParaRPr lang="zh-CN" altLang="en-US" sz="1799">
                <a:solidFill>
                  <a:srgbClr val="000000"/>
                </a:solidFill>
              </a:endParaRPr>
            </a:p>
          </p:txBody>
        </p:sp>
        <p:sp>
          <p:nvSpPr>
            <p:cNvPr id="25"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p:spPr>
          <p:txBody>
            <a:bodyPr/>
            <a:lstStyle/>
            <a:p>
              <a:pPr>
                <a:defRPr/>
              </a:pPr>
              <a:endParaRPr lang="zh-CN" altLang="en-US" sz="1799">
                <a:solidFill>
                  <a:srgbClr val="000000"/>
                </a:solidFill>
              </a:endParaRPr>
            </a:p>
          </p:txBody>
        </p:sp>
        <p:sp>
          <p:nvSpPr>
            <p:cNvPr id="26"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p:spPr>
          <p:txBody>
            <a:bodyPr/>
            <a:lstStyle/>
            <a:p>
              <a:pPr>
                <a:defRPr/>
              </a:pPr>
              <a:endParaRPr lang="zh-CN" altLang="en-US" sz="1799">
                <a:solidFill>
                  <a:srgbClr val="000000"/>
                </a:solidFill>
              </a:endParaRPr>
            </a:p>
          </p:txBody>
        </p:sp>
        <p:sp>
          <p:nvSpPr>
            <p:cNvPr id="27"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p:spPr>
          <p:txBody>
            <a:bodyPr/>
            <a:lstStyle/>
            <a:p>
              <a:pPr>
                <a:defRPr/>
              </a:pPr>
              <a:endParaRPr lang="zh-CN" altLang="en-US" sz="1799">
                <a:solidFill>
                  <a:srgbClr val="000000"/>
                </a:solidFill>
              </a:endParaRPr>
            </a:p>
          </p:txBody>
        </p:sp>
        <p:sp>
          <p:nvSpPr>
            <p:cNvPr id="28"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p:spPr>
          <p:txBody>
            <a:bodyPr/>
            <a:lstStyle/>
            <a:p>
              <a:pPr>
                <a:defRPr/>
              </a:pPr>
              <a:endParaRPr lang="zh-CN" altLang="en-US" sz="1799">
                <a:solidFill>
                  <a:srgbClr val="000000"/>
                </a:solidFill>
              </a:endParaRPr>
            </a:p>
          </p:txBody>
        </p:sp>
        <p:sp>
          <p:nvSpPr>
            <p:cNvPr id="29"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p:spPr>
          <p:txBody>
            <a:bodyPr/>
            <a:lstStyle/>
            <a:p>
              <a:pPr>
                <a:defRPr/>
              </a:pPr>
              <a:endParaRPr lang="zh-CN" altLang="en-US" sz="1799">
                <a:solidFill>
                  <a:srgbClr val="000000"/>
                </a:solidFill>
              </a:endParaRPr>
            </a:p>
          </p:txBody>
        </p:sp>
        <p:sp>
          <p:nvSpPr>
            <p:cNvPr id="30"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p:spPr>
          <p:txBody>
            <a:bodyPr/>
            <a:lstStyle/>
            <a:p>
              <a:pPr>
                <a:defRPr/>
              </a:pPr>
              <a:endParaRPr lang="zh-CN" altLang="en-US" sz="1799">
                <a:solidFill>
                  <a:srgbClr val="000000"/>
                </a:solidFill>
              </a:endParaRPr>
            </a:p>
          </p:txBody>
        </p:sp>
      </p:grpSp>
      <p:sp>
        <p:nvSpPr>
          <p:cNvPr id="231" name="圆角矩形 236"/>
          <p:cNvSpPr/>
          <p:nvPr userDrawn="1"/>
        </p:nvSpPr>
        <p:spPr>
          <a:xfrm>
            <a:off x="4295775" y="2417763"/>
            <a:ext cx="3600450" cy="6286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399" dirty="0">
                <a:solidFill>
                  <a:srgbClr val="FFFFFF"/>
                </a:solidFill>
              </a:rPr>
              <a:t>MORE THAN PPT</a:t>
            </a:r>
            <a:endParaRPr lang="zh-CN" altLang="en-US" sz="2399" dirty="0">
              <a:solidFill>
                <a:srgbClr val="FFFFFF"/>
              </a:solidFill>
            </a:endParaRPr>
          </a:p>
        </p:txBody>
      </p:sp>
      <p:sp>
        <p:nvSpPr>
          <p:cNvPr id="232" name="文本框 237"/>
          <p:cNvSpPr txBox="1">
            <a:spLocks noChangeArrowheads="1"/>
          </p:cNvSpPr>
          <p:nvPr userDrawn="1"/>
        </p:nvSpPr>
        <p:spPr bwMode="auto">
          <a:xfrm>
            <a:off x="4979851" y="3346450"/>
            <a:ext cx="2313262" cy="400110"/>
          </a:xfrm>
          <a:prstGeom prst="rect">
            <a:avLst/>
          </a:prstGeom>
          <a:noFill/>
          <a:ln>
            <a:noFill/>
          </a:ln>
        </p:spPr>
        <p:txBody>
          <a:bodyPr wrap="none">
            <a:spAutoFit/>
          </a:bodyPr>
          <a:lstStyle>
            <a:lvl1pPr>
              <a:defRPr>
                <a:solidFill>
                  <a:schemeClr val="tx1"/>
                </a:solidFill>
                <a:latin typeface="Segoe UI" pitchFamily="34" charset="0"/>
                <a:ea typeface="微软雅黑" pitchFamily="34" charset="-122"/>
              </a:defRPr>
            </a:lvl1pPr>
            <a:lvl2pPr marL="742950" indent="-285750">
              <a:defRPr>
                <a:solidFill>
                  <a:schemeClr val="tx1"/>
                </a:solidFill>
                <a:latin typeface="Segoe UI" pitchFamily="34" charset="0"/>
                <a:ea typeface="微软雅黑" pitchFamily="34" charset="-122"/>
              </a:defRPr>
            </a:lvl2pPr>
            <a:lvl3pPr marL="1143000" indent="-228600">
              <a:defRPr>
                <a:solidFill>
                  <a:schemeClr val="tx1"/>
                </a:solidFill>
                <a:latin typeface="Segoe UI" pitchFamily="34" charset="0"/>
                <a:ea typeface="微软雅黑" pitchFamily="34" charset="-122"/>
              </a:defRPr>
            </a:lvl3pPr>
            <a:lvl4pPr marL="1600200" indent="-228600">
              <a:defRPr>
                <a:solidFill>
                  <a:schemeClr val="tx1"/>
                </a:solidFill>
                <a:latin typeface="Segoe UI" pitchFamily="34" charset="0"/>
                <a:ea typeface="微软雅黑" pitchFamily="34" charset="-122"/>
              </a:defRPr>
            </a:lvl4pPr>
            <a:lvl5pPr marL="2057400" indent="-228600">
              <a:defRPr>
                <a:solidFill>
                  <a:schemeClr val="tx1"/>
                </a:solidFill>
                <a:latin typeface="Segoe UI" pitchFamily="34" charset="0"/>
                <a:ea typeface="微软雅黑" pitchFamily="34" charset="-122"/>
              </a:defRPr>
            </a:lvl5pPr>
            <a:lvl6pPr marL="2514600" indent="-228600" fontAlgn="base">
              <a:spcBef>
                <a:spcPct val="0"/>
              </a:spcBef>
              <a:spcAft>
                <a:spcPct val="0"/>
              </a:spcAft>
              <a:defRPr>
                <a:solidFill>
                  <a:schemeClr val="tx1"/>
                </a:solidFill>
                <a:latin typeface="Segoe UI" pitchFamily="34" charset="0"/>
                <a:ea typeface="微软雅黑" pitchFamily="34" charset="-122"/>
              </a:defRPr>
            </a:lvl6pPr>
            <a:lvl7pPr marL="2971800" indent="-228600" fontAlgn="base">
              <a:spcBef>
                <a:spcPct val="0"/>
              </a:spcBef>
              <a:spcAft>
                <a:spcPct val="0"/>
              </a:spcAft>
              <a:defRPr>
                <a:solidFill>
                  <a:schemeClr val="tx1"/>
                </a:solidFill>
                <a:latin typeface="Segoe UI" pitchFamily="34" charset="0"/>
                <a:ea typeface="微软雅黑" pitchFamily="34" charset="-122"/>
              </a:defRPr>
            </a:lvl7pPr>
            <a:lvl8pPr marL="3429000" indent="-228600" fontAlgn="base">
              <a:spcBef>
                <a:spcPct val="0"/>
              </a:spcBef>
              <a:spcAft>
                <a:spcPct val="0"/>
              </a:spcAft>
              <a:defRPr>
                <a:solidFill>
                  <a:schemeClr val="tx1"/>
                </a:solidFill>
                <a:latin typeface="Segoe UI" pitchFamily="34" charset="0"/>
                <a:ea typeface="微软雅黑" pitchFamily="34" charset="-122"/>
              </a:defRPr>
            </a:lvl8pPr>
            <a:lvl9pPr marL="3886200" indent="-228600" fontAlgn="base">
              <a:spcBef>
                <a:spcPct val="0"/>
              </a:spcBef>
              <a:spcAft>
                <a:spcPct val="0"/>
              </a:spcAft>
              <a:defRPr>
                <a:solidFill>
                  <a:schemeClr val="tx1"/>
                </a:solidFill>
                <a:latin typeface="Segoe UI" pitchFamily="34" charset="0"/>
                <a:ea typeface="微软雅黑" pitchFamily="34" charset="-122"/>
              </a:defRPr>
            </a:lvl9pPr>
          </a:lstStyle>
          <a:p>
            <a:pPr algn="ctr" fontAlgn="base">
              <a:lnSpc>
                <a:spcPct val="125000"/>
              </a:lnSpc>
              <a:spcBef>
                <a:spcPct val="0"/>
              </a:spcBef>
              <a:spcAft>
                <a:spcPts val="800"/>
              </a:spcAft>
              <a:defRPr/>
            </a:pPr>
            <a:r>
              <a:rPr lang="en-US" altLang="zh-CN" sz="1600">
                <a:solidFill>
                  <a:srgbClr val="FFFFFF"/>
                </a:solidFill>
              </a:rPr>
              <a:t>Designed By @x-Studio</a:t>
            </a:r>
            <a:endParaRPr lang="zh-CN" altLang="en-US" sz="1600">
              <a:solidFill>
                <a:srgbClr val="FFFFFF"/>
              </a:solidFill>
            </a:endParaRPr>
          </a:p>
        </p:txBody>
      </p:sp>
      <p:sp>
        <p:nvSpPr>
          <p:cNvPr id="233" name="矩形 238">
            <a:hlinkClick r:id="rId3"/>
          </p:cNvPr>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799">
              <a:solidFill>
                <a:srgbClr val="FFFFFF"/>
              </a:solidFill>
            </a:endParaRPr>
          </a:p>
        </p:txBody>
      </p:sp>
    </p:spTree>
    <p:extLst>
      <p:ext uri="{BB962C8B-B14F-4D97-AF65-F5344CB8AC3E}">
        <p14:creationId xmlns:p14="http://schemas.microsoft.com/office/powerpoint/2010/main" val="381046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空白2">
    <p:spTree>
      <p:nvGrpSpPr>
        <p:cNvPr id="1" name=""/>
        <p:cNvGrpSpPr/>
        <p:nvPr/>
      </p:nvGrpSpPr>
      <p:grpSpPr>
        <a:xfrm>
          <a:off x="0" y="0"/>
          <a:ext cx="0" cy="0"/>
          <a:chOff x="0" y="0"/>
          <a:chExt cx="0" cy="0"/>
        </a:xfrm>
      </p:grpSpPr>
      <p:pic>
        <p:nvPicPr>
          <p:cNvPr id="8" name="图片 7"/>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336"/>
          <p:cNvGrpSpPr>
            <a:grpSpLocks noChangeAspect="1"/>
          </p:cNvGrpSpPr>
          <p:nvPr userDrawn="1"/>
        </p:nvGrpSpPr>
        <p:grpSpPr bwMode="auto">
          <a:xfrm>
            <a:off x="158377" y="175750"/>
            <a:ext cx="11875247" cy="6523874"/>
            <a:chOff x="476" y="-2056"/>
            <a:chExt cx="5923" cy="5986"/>
          </a:xfrm>
          <a:solidFill>
            <a:schemeClr val="tx1">
              <a:lumMod val="50000"/>
              <a:lumOff val="50000"/>
              <a:alpha val="4000"/>
            </a:schemeClr>
          </a:solidFill>
        </p:grpSpPr>
        <p:grpSp>
          <p:nvGrpSpPr>
            <p:cNvPr id="10" name="Group 537"/>
            <p:cNvGrpSpPr>
              <a:grpSpLocks/>
            </p:cNvGrpSpPr>
            <p:nvPr/>
          </p:nvGrpSpPr>
          <p:grpSpPr bwMode="auto">
            <a:xfrm>
              <a:off x="476" y="-2056"/>
              <a:ext cx="5923" cy="5986"/>
              <a:chOff x="476" y="-2056"/>
              <a:chExt cx="5923" cy="5986"/>
            </a:xfrm>
            <a:grpFill/>
          </p:grpSpPr>
          <p:sp>
            <p:nvSpPr>
              <p:cNvPr id="37" name="Freeform 337"/>
              <p:cNvSpPr>
                <a:spLocks/>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38"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p:spPr>
            <p:txBody>
              <a:bodyPr/>
              <a:lstStyle/>
              <a:p>
                <a:pPr>
                  <a:defRPr/>
                </a:pPr>
                <a:endParaRPr lang="zh-CN" altLang="en-US" sz="1799">
                  <a:solidFill>
                    <a:srgbClr val="000000"/>
                  </a:solidFill>
                </a:endParaRPr>
              </a:p>
            </p:txBody>
          </p:sp>
          <p:sp>
            <p:nvSpPr>
              <p:cNvPr id="39" name="Freeform 339"/>
              <p:cNvSpPr>
                <a:spLocks/>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p:spPr>
            <p:txBody>
              <a:bodyPr/>
              <a:lstStyle/>
              <a:p>
                <a:pPr>
                  <a:defRPr/>
                </a:pPr>
                <a:endParaRPr lang="zh-CN" altLang="en-US" sz="1799">
                  <a:solidFill>
                    <a:srgbClr val="000000"/>
                  </a:solidFill>
                </a:endParaRPr>
              </a:p>
            </p:txBody>
          </p:sp>
          <p:sp>
            <p:nvSpPr>
              <p:cNvPr id="40"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p:spPr>
            <p:txBody>
              <a:bodyPr/>
              <a:lstStyle/>
              <a:p>
                <a:pPr>
                  <a:defRPr/>
                </a:pPr>
                <a:endParaRPr lang="zh-CN" altLang="en-US" sz="1799">
                  <a:solidFill>
                    <a:srgbClr val="000000"/>
                  </a:solidFill>
                </a:endParaRPr>
              </a:p>
            </p:txBody>
          </p:sp>
          <p:sp>
            <p:nvSpPr>
              <p:cNvPr id="41"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p:spPr>
            <p:txBody>
              <a:bodyPr/>
              <a:lstStyle/>
              <a:p>
                <a:pPr>
                  <a:defRPr/>
                </a:pPr>
                <a:endParaRPr lang="zh-CN" altLang="en-US" sz="1799">
                  <a:solidFill>
                    <a:srgbClr val="000000"/>
                  </a:solidFill>
                </a:endParaRPr>
              </a:p>
            </p:txBody>
          </p:sp>
          <p:sp>
            <p:nvSpPr>
              <p:cNvPr id="42" name="Freeform 342"/>
              <p:cNvSpPr>
                <a:spLocks/>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p:spPr>
            <p:txBody>
              <a:bodyPr/>
              <a:lstStyle/>
              <a:p>
                <a:pPr>
                  <a:defRPr/>
                </a:pPr>
                <a:endParaRPr lang="zh-CN" altLang="en-US" sz="1799">
                  <a:solidFill>
                    <a:srgbClr val="000000"/>
                  </a:solidFill>
                </a:endParaRPr>
              </a:p>
            </p:txBody>
          </p:sp>
          <p:sp>
            <p:nvSpPr>
              <p:cNvPr id="43" name="Freeform 343"/>
              <p:cNvSpPr>
                <a:spLocks/>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p:spPr>
            <p:txBody>
              <a:bodyPr/>
              <a:lstStyle/>
              <a:p>
                <a:pPr>
                  <a:defRPr/>
                </a:pPr>
                <a:endParaRPr lang="zh-CN" altLang="en-US" sz="1799">
                  <a:solidFill>
                    <a:srgbClr val="000000"/>
                  </a:solidFill>
                </a:endParaRPr>
              </a:p>
            </p:txBody>
          </p:sp>
          <p:sp>
            <p:nvSpPr>
              <p:cNvPr id="44" name="Freeform 344"/>
              <p:cNvSpPr>
                <a:spLocks/>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p:spPr>
            <p:txBody>
              <a:bodyPr/>
              <a:lstStyle/>
              <a:p>
                <a:pPr>
                  <a:defRPr/>
                </a:pPr>
                <a:endParaRPr lang="zh-CN" altLang="en-US" sz="1799">
                  <a:solidFill>
                    <a:srgbClr val="000000"/>
                  </a:solidFill>
                </a:endParaRPr>
              </a:p>
            </p:txBody>
          </p:sp>
          <p:sp>
            <p:nvSpPr>
              <p:cNvPr id="45" name="Freeform 345"/>
              <p:cNvSpPr>
                <a:spLocks/>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p:spPr>
            <p:txBody>
              <a:bodyPr/>
              <a:lstStyle/>
              <a:p>
                <a:pPr>
                  <a:defRPr/>
                </a:pPr>
                <a:endParaRPr lang="zh-CN" altLang="en-US" sz="1799">
                  <a:solidFill>
                    <a:srgbClr val="000000"/>
                  </a:solidFill>
                </a:endParaRPr>
              </a:p>
            </p:txBody>
          </p:sp>
          <p:sp>
            <p:nvSpPr>
              <p:cNvPr id="46"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p:spPr>
            <p:txBody>
              <a:bodyPr/>
              <a:lstStyle/>
              <a:p>
                <a:pPr>
                  <a:defRPr/>
                </a:pPr>
                <a:endParaRPr lang="zh-CN" altLang="en-US" sz="1799">
                  <a:solidFill>
                    <a:srgbClr val="000000"/>
                  </a:solidFill>
                </a:endParaRPr>
              </a:p>
            </p:txBody>
          </p:sp>
          <p:sp>
            <p:nvSpPr>
              <p:cNvPr id="47" name="Freeform 347"/>
              <p:cNvSpPr>
                <a:spLocks/>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p:spPr>
            <p:txBody>
              <a:bodyPr/>
              <a:lstStyle/>
              <a:p>
                <a:pPr>
                  <a:defRPr/>
                </a:pPr>
                <a:endParaRPr lang="zh-CN" altLang="en-US" sz="1799">
                  <a:solidFill>
                    <a:srgbClr val="000000"/>
                  </a:solidFill>
                </a:endParaRPr>
              </a:p>
            </p:txBody>
          </p:sp>
          <p:sp>
            <p:nvSpPr>
              <p:cNvPr id="48" name="Freeform 348"/>
              <p:cNvSpPr>
                <a:spLocks/>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p:spPr>
            <p:txBody>
              <a:bodyPr/>
              <a:lstStyle/>
              <a:p>
                <a:pPr>
                  <a:defRPr/>
                </a:pPr>
                <a:endParaRPr lang="zh-CN" altLang="en-US" sz="1799">
                  <a:solidFill>
                    <a:srgbClr val="000000"/>
                  </a:solidFill>
                </a:endParaRPr>
              </a:p>
            </p:txBody>
          </p:sp>
          <p:sp>
            <p:nvSpPr>
              <p:cNvPr id="49" name="Freeform 349"/>
              <p:cNvSpPr>
                <a:spLocks/>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p:spPr>
            <p:txBody>
              <a:bodyPr/>
              <a:lstStyle/>
              <a:p>
                <a:pPr>
                  <a:defRPr/>
                </a:pPr>
                <a:endParaRPr lang="zh-CN" altLang="en-US" sz="1799">
                  <a:solidFill>
                    <a:srgbClr val="000000"/>
                  </a:solidFill>
                </a:endParaRPr>
              </a:p>
            </p:txBody>
          </p:sp>
          <p:sp>
            <p:nvSpPr>
              <p:cNvPr id="50" name="Freeform 350"/>
              <p:cNvSpPr>
                <a:spLocks/>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p:spPr>
            <p:txBody>
              <a:bodyPr/>
              <a:lstStyle/>
              <a:p>
                <a:pPr>
                  <a:defRPr/>
                </a:pPr>
                <a:endParaRPr lang="zh-CN" altLang="en-US" sz="1799">
                  <a:solidFill>
                    <a:srgbClr val="000000"/>
                  </a:solidFill>
                </a:endParaRPr>
              </a:p>
            </p:txBody>
          </p:sp>
          <p:sp>
            <p:nvSpPr>
              <p:cNvPr id="51" name="Freeform 351"/>
              <p:cNvSpPr>
                <a:spLocks/>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p:spPr>
            <p:txBody>
              <a:bodyPr/>
              <a:lstStyle/>
              <a:p>
                <a:pPr>
                  <a:defRPr/>
                </a:pPr>
                <a:endParaRPr lang="zh-CN" altLang="en-US" sz="1799">
                  <a:solidFill>
                    <a:srgbClr val="000000"/>
                  </a:solidFill>
                </a:endParaRPr>
              </a:p>
            </p:txBody>
          </p:sp>
          <p:sp>
            <p:nvSpPr>
              <p:cNvPr id="52" name="Freeform 352"/>
              <p:cNvSpPr>
                <a:spLocks/>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p:spPr>
            <p:txBody>
              <a:bodyPr/>
              <a:lstStyle/>
              <a:p>
                <a:pPr>
                  <a:defRPr/>
                </a:pPr>
                <a:endParaRPr lang="zh-CN" altLang="en-US" sz="1799">
                  <a:solidFill>
                    <a:srgbClr val="000000"/>
                  </a:solidFill>
                </a:endParaRPr>
              </a:p>
            </p:txBody>
          </p:sp>
          <p:sp>
            <p:nvSpPr>
              <p:cNvPr id="53" name="Freeform 353"/>
              <p:cNvSpPr>
                <a:spLocks/>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p:spPr>
            <p:txBody>
              <a:bodyPr/>
              <a:lstStyle/>
              <a:p>
                <a:pPr>
                  <a:defRPr/>
                </a:pPr>
                <a:endParaRPr lang="zh-CN" altLang="en-US" sz="1799">
                  <a:solidFill>
                    <a:srgbClr val="000000"/>
                  </a:solidFill>
                </a:endParaRPr>
              </a:p>
            </p:txBody>
          </p:sp>
          <p:sp>
            <p:nvSpPr>
              <p:cNvPr id="54" name="Freeform 354"/>
              <p:cNvSpPr>
                <a:spLocks/>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p:spPr>
            <p:txBody>
              <a:bodyPr/>
              <a:lstStyle/>
              <a:p>
                <a:pPr>
                  <a:defRPr/>
                </a:pPr>
                <a:endParaRPr lang="zh-CN" altLang="en-US" sz="1799">
                  <a:solidFill>
                    <a:srgbClr val="000000"/>
                  </a:solidFill>
                </a:endParaRPr>
              </a:p>
            </p:txBody>
          </p:sp>
          <p:sp>
            <p:nvSpPr>
              <p:cNvPr id="55" name="Freeform 355"/>
              <p:cNvSpPr>
                <a:spLocks/>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p:spPr>
            <p:txBody>
              <a:bodyPr/>
              <a:lstStyle/>
              <a:p>
                <a:pPr>
                  <a:defRPr/>
                </a:pPr>
                <a:endParaRPr lang="zh-CN" altLang="en-US" sz="1799">
                  <a:solidFill>
                    <a:srgbClr val="000000"/>
                  </a:solidFill>
                </a:endParaRPr>
              </a:p>
            </p:txBody>
          </p:sp>
          <p:sp>
            <p:nvSpPr>
              <p:cNvPr id="56" name="Freeform 356"/>
              <p:cNvSpPr>
                <a:spLocks/>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p:spPr>
            <p:txBody>
              <a:bodyPr/>
              <a:lstStyle/>
              <a:p>
                <a:pPr>
                  <a:defRPr/>
                </a:pPr>
                <a:endParaRPr lang="zh-CN" altLang="en-US" sz="1799">
                  <a:solidFill>
                    <a:srgbClr val="000000"/>
                  </a:solidFill>
                </a:endParaRPr>
              </a:p>
            </p:txBody>
          </p:sp>
          <p:sp>
            <p:nvSpPr>
              <p:cNvPr id="57"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p:spPr>
            <p:txBody>
              <a:bodyPr/>
              <a:lstStyle/>
              <a:p>
                <a:pPr>
                  <a:defRPr/>
                </a:pPr>
                <a:endParaRPr lang="zh-CN" altLang="en-US" sz="1799">
                  <a:solidFill>
                    <a:srgbClr val="000000"/>
                  </a:solidFill>
                </a:endParaRPr>
              </a:p>
            </p:txBody>
          </p:sp>
          <p:sp>
            <p:nvSpPr>
              <p:cNvPr id="58"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p:spPr>
            <p:txBody>
              <a:bodyPr/>
              <a:lstStyle/>
              <a:p>
                <a:pPr>
                  <a:defRPr/>
                </a:pPr>
                <a:endParaRPr lang="zh-CN" altLang="en-US" sz="1799">
                  <a:solidFill>
                    <a:srgbClr val="000000"/>
                  </a:solidFill>
                </a:endParaRPr>
              </a:p>
            </p:txBody>
          </p:sp>
          <p:sp>
            <p:nvSpPr>
              <p:cNvPr id="59" name="Freeform 359"/>
              <p:cNvSpPr>
                <a:spLocks/>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p:spPr>
            <p:txBody>
              <a:bodyPr/>
              <a:lstStyle/>
              <a:p>
                <a:pPr>
                  <a:defRPr/>
                </a:pPr>
                <a:endParaRPr lang="zh-CN" altLang="en-US" sz="1799">
                  <a:solidFill>
                    <a:srgbClr val="000000"/>
                  </a:solidFill>
                </a:endParaRPr>
              </a:p>
            </p:txBody>
          </p:sp>
          <p:sp>
            <p:nvSpPr>
              <p:cNvPr id="60" name="Freeform 360"/>
              <p:cNvSpPr>
                <a:spLocks/>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p:spPr>
            <p:txBody>
              <a:bodyPr/>
              <a:lstStyle/>
              <a:p>
                <a:pPr>
                  <a:defRPr/>
                </a:pPr>
                <a:endParaRPr lang="zh-CN" altLang="en-US" sz="1799">
                  <a:solidFill>
                    <a:srgbClr val="000000"/>
                  </a:solidFill>
                </a:endParaRPr>
              </a:p>
            </p:txBody>
          </p:sp>
          <p:sp>
            <p:nvSpPr>
              <p:cNvPr id="61" name="Freeform 361"/>
              <p:cNvSpPr>
                <a:spLocks/>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p:spPr>
            <p:txBody>
              <a:bodyPr/>
              <a:lstStyle/>
              <a:p>
                <a:pPr>
                  <a:defRPr/>
                </a:pPr>
                <a:endParaRPr lang="zh-CN" altLang="en-US" sz="1799">
                  <a:solidFill>
                    <a:srgbClr val="000000"/>
                  </a:solidFill>
                </a:endParaRPr>
              </a:p>
            </p:txBody>
          </p:sp>
          <p:sp>
            <p:nvSpPr>
              <p:cNvPr id="62" name="Freeform 362"/>
              <p:cNvSpPr>
                <a:spLocks/>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p:spPr>
            <p:txBody>
              <a:bodyPr/>
              <a:lstStyle/>
              <a:p>
                <a:pPr>
                  <a:defRPr/>
                </a:pPr>
                <a:endParaRPr lang="zh-CN" altLang="en-US" sz="1799">
                  <a:solidFill>
                    <a:srgbClr val="000000"/>
                  </a:solidFill>
                </a:endParaRPr>
              </a:p>
            </p:txBody>
          </p:sp>
          <p:sp>
            <p:nvSpPr>
              <p:cNvPr id="63" name="Freeform 363"/>
              <p:cNvSpPr>
                <a:spLocks/>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p:spPr>
            <p:txBody>
              <a:bodyPr/>
              <a:lstStyle/>
              <a:p>
                <a:pPr>
                  <a:defRPr/>
                </a:pPr>
                <a:endParaRPr lang="zh-CN" altLang="en-US" sz="1799">
                  <a:solidFill>
                    <a:srgbClr val="000000"/>
                  </a:solidFill>
                </a:endParaRPr>
              </a:p>
            </p:txBody>
          </p:sp>
          <p:sp>
            <p:nvSpPr>
              <p:cNvPr id="64" name="Freeform 364"/>
              <p:cNvSpPr>
                <a:spLocks/>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p:spPr>
            <p:txBody>
              <a:bodyPr/>
              <a:lstStyle/>
              <a:p>
                <a:pPr>
                  <a:defRPr/>
                </a:pPr>
                <a:endParaRPr lang="zh-CN" altLang="en-US" sz="1799">
                  <a:solidFill>
                    <a:srgbClr val="000000"/>
                  </a:solidFill>
                </a:endParaRPr>
              </a:p>
            </p:txBody>
          </p:sp>
          <p:sp>
            <p:nvSpPr>
              <p:cNvPr id="65" name="Freeform 365"/>
              <p:cNvSpPr>
                <a:spLocks/>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p:spPr>
            <p:txBody>
              <a:bodyPr/>
              <a:lstStyle/>
              <a:p>
                <a:pPr>
                  <a:defRPr/>
                </a:pPr>
                <a:endParaRPr lang="zh-CN" altLang="en-US" sz="1799">
                  <a:solidFill>
                    <a:srgbClr val="000000"/>
                  </a:solidFill>
                </a:endParaRPr>
              </a:p>
            </p:txBody>
          </p:sp>
          <p:sp>
            <p:nvSpPr>
              <p:cNvPr id="66" name="Freeform 366"/>
              <p:cNvSpPr>
                <a:spLocks/>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p:spPr>
            <p:txBody>
              <a:bodyPr/>
              <a:lstStyle/>
              <a:p>
                <a:pPr>
                  <a:defRPr/>
                </a:pPr>
                <a:endParaRPr lang="zh-CN" altLang="en-US" sz="1799">
                  <a:solidFill>
                    <a:srgbClr val="000000"/>
                  </a:solidFill>
                </a:endParaRPr>
              </a:p>
            </p:txBody>
          </p:sp>
          <p:sp>
            <p:nvSpPr>
              <p:cNvPr id="67" name="Freeform 367"/>
              <p:cNvSpPr>
                <a:spLocks/>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p:spPr>
            <p:txBody>
              <a:bodyPr/>
              <a:lstStyle/>
              <a:p>
                <a:pPr>
                  <a:defRPr/>
                </a:pPr>
                <a:endParaRPr lang="zh-CN" altLang="en-US" sz="1799">
                  <a:solidFill>
                    <a:srgbClr val="000000"/>
                  </a:solidFill>
                </a:endParaRPr>
              </a:p>
            </p:txBody>
          </p:sp>
          <p:sp>
            <p:nvSpPr>
              <p:cNvPr id="68" name="Freeform 368"/>
              <p:cNvSpPr>
                <a:spLocks/>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p:spPr>
            <p:txBody>
              <a:bodyPr/>
              <a:lstStyle/>
              <a:p>
                <a:pPr>
                  <a:defRPr/>
                </a:pPr>
                <a:endParaRPr lang="zh-CN" altLang="en-US" sz="1799">
                  <a:solidFill>
                    <a:srgbClr val="000000"/>
                  </a:solidFill>
                </a:endParaRPr>
              </a:p>
            </p:txBody>
          </p:sp>
          <p:sp>
            <p:nvSpPr>
              <p:cNvPr id="69"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p:spPr>
            <p:txBody>
              <a:bodyPr/>
              <a:lstStyle/>
              <a:p>
                <a:pPr>
                  <a:defRPr/>
                </a:pPr>
                <a:endParaRPr lang="zh-CN" altLang="en-US" sz="1799">
                  <a:solidFill>
                    <a:srgbClr val="000000"/>
                  </a:solidFill>
                </a:endParaRPr>
              </a:p>
            </p:txBody>
          </p:sp>
          <p:sp>
            <p:nvSpPr>
              <p:cNvPr id="70" name="Freeform 370"/>
              <p:cNvSpPr>
                <a:spLocks/>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p:spPr>
            <p:txBody>
              <a:bodyPr/>
              <a:lstStyle/>
              <a:p>
                <a:pPr>
                  <a:defRPr/>
                </a:pPr>
                <a:endParaRPr lang="zh-CN" altLang="en-US" sz="1799">
                  <a:solidFill>
                    <a:srgbClr val="000000"/>
                  </a:solidFill>
                </a:endParaRPr>
              </a:p>
            </p:txBody>
          </p:sp>
          <p:sp>
            <p:nvSpPr>
              <p:cNvPr id="71" name="Freeform 371"/>
              <p:cNvSpPr>
                <a:spLocks/>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p:spPr>
            <p:txBody>
              <a:bodyPr/>
              <a:lstStyle/>
              <a:p>
                <a:pPr>
                  <a:defRPr/>
                </a:pPr>
                <a:endParaRPr lang="zh-CN" altLang="en-US" sz="1799">
                  <a:solidFill>
                    <a:srgbClr val="000000"/>
                  </a:solidFill>
                </a:endParaRPr>
              </a:p>
            </p:txBody>
          </p:sp>
          <p:sp>
            <p:nvSpPr>
              <p:cNvPr id="72"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p:spPr>
            <p:txBody>
              <a:bodyPr/>
              <a:lstStyle/>
              <a:p>
                <a:pPr>
                  <a:defRPr/>
                </a:pPr>
                <a:endParaRPr lang="zh-CN" altLang="en-US" sz="1799">
                  <a:solidFill>
                    <a:srgbClr val="000000"/>
                  </a:solidFill>
                </a:endParaRPr>
              </a:p>
            </p:txBody>
          </p:sp>
          <p:sp>
            <p:nvSpPr>
              <p:cNvPr id="73" name="Freeform 373"/>
              <p:cNvSpPr>
                <a:spLocks/>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p:spPr>
            <p:txBody>
              <a:bodyPr/>
              <a:lstStyle/>
              <a:p>
                <a:pPr>
                  <a:defRPr/>
                </a:pPr>
                <a:endParaRPr lang="zh-CN" altLang="en-US" sz="1799">
                  <a:solidFill>
                    <a:srgbClr val="000000"/>
                  </a:solidFill>
                </a:endParaRPr>
              </a:p>
            </p:txBody>
          </p:sp>
          <p:sp>
            <p:nvSpPr>
              <p:cNvPr id="74"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p:spPr>
            <p:txBody>
              <a:bodyPr/>
              <a:lstStyle/>
              <a:p>
                <a:pPr>
                  <a:defRPr/>
                </a:pPr>
                <a:endParaRPr lang="zh-CN" altLang="en-US" sz="1799">
                  <a:solidFill>
                    <a:srgbClr val="000000"/>
                  </a:solidFill>
                </a:endParaRPr>
              </a:p>
            </p:txBody>
          </p:sp>
          <p:sp>
            <p:nvSpPr>
              <p:cNvPr id="75"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p:spPr>
            <p:txBody>
              <a:bodyPr/>
              <a:lstStyle/>
              <a:p>
                <a:pPr>
                  <a:defRPr/>
                </a:pPr>
                <a:endParaRPr lang="zh-CN" altLang="en-US" sz="1799">
                  <a:solidFill>
                    <a:srgbClr val="000000"/>
                  </a:solidFill>
                </a:endParaRPr>
              </a:p>
            </p:txBody>
          </p:sp>
          <p:sp>
            <p:nvSpPr>
              <p:cNvPr id="76"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p:spPr>
            <p:txBody>
              <a:bodyPr/>
              <a:lstStyle/>
              <a:p>
                <a:pPr>
                  <a:defRPr/>
                </a:pPr>
                <a:endParaRPr lang="zh-CN" altLang="en-US" sz="1799">
                  <a:solidFill>
                    <a:srgbClr val="000000"/>
                  </a:solidFill>
                </a:endParaRPr>
              </a:p>
            </p:txBody>
          </p:sp>
          <p:sp>
            <p:nvSpPr>
              <p:cNvPr id="77"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p:spPr>
            <p:txBody>
              <a:bodyPr/>
              <a:lstStyle/>
              <a:p>
                <a:pPr>
                  <a:defRPr/>
                </a:pPr>
                <a:endParaRPr lang="zh-CN" altLang="en-US" sz="1799">
                  <a:solidFill>
                    <a:srgbClr val="000000"/>
                  </a:solidFill>
                </a:endParaRPr>
              </a:p>
            </p:txBody>
          </p:sp>
          <p:sp>
            <p:nvSpPr>
              <p:cNvPr id="78"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p:spPr>
            <p:txBody>
              <a:bodyPr/>
              <a:lstStyle/>
              <a:p>
                <a:pPr>
                  <a:defRPr/>
                </a:pPr>
                <a:endParaRPr lang="zh-CN" altLang="en-US" sz="1799">
                  <a:solidFill>
                    <a:srgbClr val="000000"/>
                  </a:solidFill>
                </a:endParaRPr>
              </a:p>
            </p:txBody>
          </p:sp>
          <p:sp>
            <p:nvSpPr>
              <p:cNvPr id="79"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p:spPr>
            <p:txBody>
              <a:bodyPr/>
              <a:lstStyle/>
              <a:p>
                <a:pPr>
                  <a:defRPr/>
                </a:pPr>
                <a:endParaRPr lang="zh-CN" altLang="en-US" sz="1799">
                  <a:solidFill>
                    <a:srgbClr val="000000"/>
                  </a:solidFill>
                </a:endParaRPr>
              </a:p>
            </p:txBody>
          </p:sp>
          <p:sp>
            <p:nvSpPr>
              <p:cNvPr id="80"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p:spPr>
            <p:txBody>
              <a:bodyPr/>
              <a:lstStyle/>
              <a:p>
                <a:pPr>
                  <a:defRPr/>
                </a:pPr>
                <a:endParaRPr lang="zh-CN" altLang="en-US" sz="1799">
                  <a:solidFill>
                    <a:srgbClr val="000000"/>
                  </a:solidFill>
                </a:endParaRPr>
              </a:p>
            </p:txBody>
          </p:sp>
          <p:sp>
            <p:nvSpPr>
              <p:cNvPr id="81"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p:spPr>
            <p:txBody>
              <a:bodyPr/>
              <a:lstStyle/>
              <a:p>
                <a:pPr>
                  <a:defRPr/>
                </a:pPr>
                <a:endParaRPr lang="zh-CN" altLang="en-US" sz="1799">
                  <a:solidFill>
                    <a:srgbClr val="000000"/>
                  </a:solidFill>
                </a:endParaRPr>
              </a:p>
            </p:txBody>
          </p:sp>
          <p:sp>
            <p:nvSpPr>
              <p:cNvPr id="82" name="Freeform 382"/>
              <p:cNvSpPr>
                <a:spLocks/>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p:spPr>
            <p:txBody>
              <a:bodyPr/>
              <a:lstStyle/>
              <a:p>
                <a:pPr>
                  <a:defRPr/>
                </a:pPr>
                <a:endParaRPr lang="zh-CN" altLang="en-US" sz="1799">
                  <a:solidFill>
                    <a:srgbClr val="000000"/>
                  </a:solidFill>
                </a:endParaRPr>
              </a:p>
            </p:txBody>
          </p:sp>
          <p:sp>
            <p:nvSpPr>
              <p:cNvPr id="83"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p:spPr>
            <p:txBody>
              <a:bodyPr/>
              <a:lstStyle/>
              <a:p>
                <a:pPr>
                  <a:defRPr/>
                </a:pPr>
                <a:endParaRPr lang="zh-CN" altLang="en-US" sz="1799">
                  <a:solidFill>
                    <a:srgbClr val="000000"/>
                  </a:solidFill>
                </a:endParaRPr>
              </a:p>
            </p:txBody>
          </p:sp>
          <p:sp>
            <p:nvSpPr>
              <p:cNvPr id="84"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p:spPr>
            <p:txBody>
              <a:bodyPr/>
              <a:lstStyle/>
              <a:p>
                <a:pPr>
                  <a:defRPr/>
                </a:pPr>
                <a:endParaRPr lang="zh-CN" altLang="en-US" sz="1799">
                  <a:solidFill>
                    <a:srgbClr val="000000"/>
                  </a:solidFill>
                </a:endParaRPr>
              </a:p>
            </p:txBody>
          </p:sp>
          <p:sp>
            <p:nvSpPr>
              <p:cNvPr id="85"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p:spPr>
            <p:txBody>
              <a:bodyPr/>
              <a:lstStyle/>
              <a:p>
                <a:pPr>
                  <a:defRPr/>
                </a:pPr>
                <a:endParaRPr lang="zh-CN" altLang="en-US" sz="1799">
                  <a:solidFill>
                    <a:srgbClr val="000000"/>
                  </a:solidFill>
                </a:endParaRPr>
              </a:p>
            </p:txBody>
          </p:sp>
          <p:sp>
            <p:nvSpPr>
              <p:cNvPr id="86" name="Freeform 386"/>
              <p:cNvSpPr>
                <a:spLocks/>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p:spPr>
            <p:txBody>
              <a:bodyPr/>
              <a:lstStyle/>
              <a:p>
                <a:pPr>
                  <a:defRPr/>
                </a:pPr>
                <a:endParaRPr lang="zh-CN" altLang="en-US" sz="1799">
                  <a:solidFill>
                    <a:srgbClr val="000000"/>
                  </a:solidFill>
                </a:endParaRPr>
              </a:p>
            </p:txBody>
          </p:sp>
          <p:sp>
            <p:nvSpPr>
              <p:cNvPr id="87" name="Freeform 387"/>
              <p:cNvSpPr>
                <a:spLocks/>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p:spPr>
            <p:txBody>
              <a:bodyPr/>
              <a:lstStyle/>
              <a:p>
                <a:pPr>
                  <a:defRPr/>
                </a:pPr>
                <a:endParaRPr lang="zh-CN" altLang="en-US" sz="1799">
                  <a:solidFill>
                    <a:srgbClr val="000000"/>
                  </a:solidFill>
                </a:endParaRPr>
              </a:p>
            </p:txBody>
          </p:sp>
          <p:sp>
            <p:nvSpPr>
              <p:cNvPr id="88"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p:spPr>
            <p:txBody>
              <a:bodyPr/>
              <a:lstStyle/>
              <a:p>
                <a:pPr>
                  <a:defRPr/>
                </a:pPr>
                <a:endParaRPr lang="zh-CN" altLang="en-US" sz="1799">
                  <a:solidFill>
                    <a:srgbClr val="000000"/>
                  </a:solidFill>
                </a:endParaRPr>
              </a:p>
            </p:txBody>
          </p:sp>
          <p:sp>
            <p:nvSpPr>
              <p:cNvPr id="89"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p:spPr>
            <p:txBody>
              <a:bodyPr/>
              <a:lstStyle/>
              <a:p>
                <a:pPr>
                  <a:defRPr/>
                </a:pPr>
                <a:endParaRPr lang="zh-CN" altLang="en-US" sz="1799">
                  <a:solidFill>
                    <a:srgbClr val="000000"/>
                  </a:solidFill>
                </a:endParaRPr>
              </a:p>
            </p:txBody>
          </p:sp>
          <p:sp>
            <p:nvSpPr>
              <p:cNvPr id="90"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p:spPr>
            <p:txBody>
              <a:bodyPr/>
              <a:lstStyle/>
              <a:p>
                <a:pPr>
                  <a:defRPr/>
                </a:pPr>
                <a:endParaRPr lang="zh-CN" altLang="en-US" sz="1799">
                  <a:solidFill>
                    <a:srgbClr val="000000"/>
                  </a:solidFill>
                </a:endParaRPr>
              </a:p>
            </p:txBody>
          </p:sp>
          <p:sp>
            <p:nvSpPr>
              <p:cNvPr id="91"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p:spPr>
            <p:txBody>
              <a:bodyPr/>
              <a:lstStyle/>
              <a:p>
                <a:pPr>
                  <a:defRPr/>
                </a:pPr>
                <a:endParaRPr lang="zh-CN" altLang="en-US" sz="1799">
                  <a:solidFill>
                    <a:srgbClr val="000000"/>
                  </a:solidFill>
                </a:endParaRPr>
              </a:p>
            </p:txBody>
          </p:sp>
          <p:sp>
            <p:nvSpPr>
              <p:cNvPr id="92" name="Freeform 392"/>
              <p:cNvSpPr>
                <a:spLocks/>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p:spPr>
            <p:txBody>
              <a:bodyPr/>
              <a:lstStyle/>
              <a:p>
                <a:pPr>
                  <a:defRPr/>
                </a:pPr>
                <a:endParaRPr lang="zh-CN" altLang="en-US" sz="1799">
                  <a:solidFill>
                    <a:srgbClr val="000000"/>
                  </a:solidFill>
                </a:endParaRPr>
              </a:p>
            </p:txBody>
          </p:sp>
          <p:sp>
            <p:nvSpPr>
              <p:cNvPr id="93"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p:spPr>
            <p:txBody>
              <a:bodyPr/>
              <a:lstStyle/>
              <a:p>
                <a:pPr>
                  <a:defRPr/>
                </a:pPr>
                <a:endParaRPr lang="zh-CN" altLang="en-US" sz="1799">
                  <a:solidFill>
                    <a:srgbClr val="000000"/>
                  </a:solidFill>
                </a:endParaRPr>
              </a:p>
            </p:txBody>
          </p:sp>
          <p:sp>
            <p:nvSpPr>
              <p:cNvPr id="94" name="Freeform 394"/>
              <p:cNvSpPr>
                <a:spLocks/>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p:spPr>
            <p:txBody>
              <a:bodyPr/>
              <a:lstStyle/>
              <a:p>
                <a:pPr>
                  <a:defRPr/>
                </a:pPr>
                <a:endParaRPr lang="zh-CN" altLang="en-US" sz="1799">
                  <a:solidFill>
                    <a:srgbClr val="000000"/>
                  </a:solidFill>
                </a:endParaRPr>
              </a:p>
            </p:txBody>
          </p:sp>
          <p:sp>
            <p:nvSpPr>
              <p:cNvPr id="95" name="Freeform 395"/>
              <p:cNvSpPr>
                <a:spLocks/>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p:spPr>
            <p:txBody>
              <a:bodyPr/>
              <a:lstStyle/>
              <a:p>
                <a:pPr>
                  <a:defRPr/>
                </a:pPr>
                <a:endParaRPr lang="zh-CN" altLang="en-US" sz="1799">
                  <a:solidFill>
                    <a:srgbClr val="000000"/>
                  </a:solidFill>
                </a:endParaRPr>
              </a:p>
            </p:txBody>
          </p:sp>
          <p:sp>
            <p:nvSpPr>
              <p:cNvPr id="96"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p:spPr>
            <p:txBody>
              <a:bodyPr/>
              <a:lstStyle/>
              <a:p>
                <a:pPr>
                  <a:defRPr/>
                </a:pPr>
                <a:endParaRPr lang="zh-CN" altLang="en-US" sz="1799">
                  <a:solidFill>
                    <a:srgbClr val="000000"/>
                  </a:solidFill>
                </a:endParaRPr>
              </a:p>
            </p:txBody>
          </p:sp>
          <p:sp>
            <p:nvSpPr>
              <p:cNvPr id="97"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p:spPr>
            <p:txBody>
              <a:bodyPr/>
              <a:lstStyle/>
              <a:p>
                <a:pPr>
                  <a:defRPr/>
                </a:pPr>
                <a:endParaRPr lang="zh-CN" altLang="en-US" sz="1799">
                  <a:solidFill>
                    <a:srgbClr val="000000"/>
                  </a:solidFill>
                </a:endParaRPr>
              </a:p>
            </p:txBody>
          </p:sp>
          <p:sp>
            <p:nvSpPr>
              <p:cNvPr id="98" name="Freeform 398"/>
              <p:cNvSpPr>
                <a:spLocks/>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p:spPr>
            <p:txBody>
              <a:bodyPr/>
              <a:lstStyle/>
              <a:p>
                <a:pPr>
                  <a:defRPr/>
                </a:pPr>
                <a:endParaRPr lang="zh-CN" altLang="en-US" sz="1799">
                  <a:solidFill>
                    <a:srgbClr val="000000"/>
                  </a:solidFill>
                </a:endParaRPr>
              </a:p>
            </p:txBody>
          </p:sp>
          <p:sp>
            <p:nvSpPr>
              <p:cNvPr id="99" name="Freeform 399"/>
              <p:cNvSpPr>
                <a:spLocks/>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p:spPr>
            <p:txBody>
              <a:bodyPr/>
              <a:lstStyle/>
              <a:p>
                <a:pPr>
                  <a:defRPr/>
                </a:pPr>
                <a:endParaRPr lang="zh-CN" altLang="en-US" sz="1799">
                  <a:solidFill>
                    <a:srgbClr val="000000"/>
                  </a:solidFill>
                </a:endParaRPr>
              </a:p>
            </p:txBody>
          </p:sp>
          <p:sp>
            <p:nvSpPr>
              <p:cNvPr id="100"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p:spPr>
            <p:txBody>
              <a:bodyPr/>
              <a:lstStyle/>
              <a:p>
                <a:pPr>
                  <a:defRPr/>
                </a:pPr>
                <a:endParaRPr lang="zh-CN" altLang="en-US" sz="1799">
                  <a:solidFill>
                    <a:srgbClr val="000000"/>
                  </a:solidFill>
                </a:endParaRPr>
              </a:p>
            </p:txBody>
          </p:sp>
          <p:sp>
            <p:nvSpPr>
              <p:cNvPr id="101"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p:spPr>
            <p:txBody>
              <a:bodyPr/>
              <a:lstStyle/>
              <a:p>
                <a:pPr>
                  <a:defRPr/>
                </a:pPr>
                <a:endParaRPr lang="zh-CN" altLang="en-US" sz="1799">
                  <a:solidFill>
                    <a:srgbClr val="000000"/>
                  </a:solidFill>
                </a:endParaRPr>
              </a:p>
            </p:txBody>
          </p:sp>
          <p:sp>
            <p:nvSpPr>
              <p:cNvPr id="102"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p:spPr>
            <p:txBody>
              <a:bodyPr/>
              <a:lstStyle/>
              <a:p>
                <a:pPr>
                  <a:defRPr/>
                </a:pPr>
                <a:endParaRPr lang="zh-CN" altLang="en-US" sz="1799">
                  <a:solidFill>
                    <a:srgbClr val="000000"/>
                  </a:solidFill>
                </a:endParaRPr>
              </a:p>
            </p:txBody>
          </p:sp>
          <p:sp>
            <p:nvSpPr>
              <p:cNvPr id="103"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p:spPr>
            <p:txBody>
              <a:bodyPr/>
              <a:lstStyle/>
              <a:p>
                <a:pPr>
                  <a:defRPr/>
                </a:pPr>
                <a:endParaRPr lang="zh-CN" altLang="en-US" sz="1799">
                  <a:solidFill>
                    <a:srgbClr val="000000"/>
                  </a:solidFill>
                </a:endParaRPr>
              </a:p>
            </p:txBody>
          </p:sp>
          <p:sp>
            <p:nvSpPr>
              <p:cNvPr id="104"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p:spPr>
            <p:txBody>
              <a:bodyPr/>
              <a:lstStyle/>
              <a:p>
                <a:pPr>
                  <a:defRPr/>
                </a:pPr>
                <a:endParaRPr lang="zh-CN" altLang="en-US" sz="1799">
                  <a:solidFill>
                    <a:srgbClr val="000000"/>
                  </a:solidFill>
                </a:endParaRPr>
              </a:p>
            </p:txBody>
          </p:sp>
          <p:sp>
            <p:nvSpPr>
              <p:cNvPr id="105" name="Freeform 405"/>
              <p:cNvSpPr>
                <a:spLocks/>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p:spPr>
            <p:txBody>
              <a:bodyPr/>
              <a:lstStyle/>
              <a:p>
                <a:pPr>
                  <a:defRPr/>
                </a:pPr>
                <a:endParaRPr lang="zh-CN" altLang="en-US" sz="1799">
                  <a:solidFill>
                    <a:srgbClr val="000000"/>
                  </a:solidFill>
                </a:endParaRPr>
              </a:p>
            </p:txBody>
          </p:sp>
          <p:sp>
            <p:nvSpPr>
              <p:cNvPr id="106"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p:spPr>
            <p:txBody>
              <a:bodyPr/>
              <a:lstStyle/>
              <a:p>
                <a:pPr>
                  <a:defRPr/>
                </a:pPr>
                <a:endParaRPr lang="zh-CN" altLang="en-US" sz="1799">
                  <a:solidFill>
                    <a:srgbClr val="000000"/>
                  </a:solidFill>
                </a:endParaRPr>
              </a:p>
            </p:txBody>
          </p:sp>
          <p:sp>
            <p:nvSpPr>
              <p:cNvPr id="107"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p:spPr>
            <p:txBody>
              <a:bodyPr/>
              <a:lstStyle/>
              <a:p>
                <a:pPr>
                  <a:defRPr/>
                </a:pPr>
                <a:endParaRPr lang="zh-CN" altLang="en-US" sz="1799">
                  <a:solidFill>
                    <a:srgbClr val="000000"/>
                  </a:solidFill>
                </a:endParaRPr>
              </a:p>
            </p:txBody>
          </p:sp>
          <p:sp>
            <p:nvSpPr>
              <p:cNvPr id="108"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p:spPr>
            <p:txBody>
              <a:bodyPr/>
              <a:lstStyle/>
              <a:p>
                <a:pPr>
                  <a:defRPr/>
                </a:pPr>
                <a:endParaRPr lang="zh-CN" altLang="en-US" sz="1799">
                  <a:solidFill>
                    <a:srgbClr val="000000"/>
                  </a:solidFill>
                </a:endParaRPr>
              </a:p>
            </p:txBody>
          </p:sp>
          <p:sp>
            <p:nvSpPr>
              <p:cNvPr id="109"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p:spPr>
            <p:txBody>
              <a:bodyPr/>
              <a:lstStyle/>
              <a:p>
                <a:pPr>
                  <a:defRPr/>
                </a:pPr>
                <a:endParaRPr lang="zh-CN" altLang="en-US" sz="1799">
                  <a:solidFill>
                    <a:srgbClr val="000000"/>
                  </a:solidFill>
                </a:endParaRPr>
              </a:p>
            </p:txBody>
          </p:sp>
          <p:sp>
            <p:nvSpPr>
              <p:cNvPr id="110" name="Freeform 410"/>
              <p:cNvSpPr>
                <a:spLocks/>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p:spPr>
            <p:txBody>
              <a:bodyPr/>
              <a:lstStyle/>
              <a:p>
                <a:pPr>
                  <a:defRPr/>
                </a:pPr>
                <a:endParaRPr lang="zh-CN" altLang="en-US" sz="1799">
                  <a:solidFill>
                    <a:srgbClr val="000000"/>
                  </a:solidFill>
                </a:endParaRPr>
              </a:p>
            </p:txBody>
          </p:sp>
          <p:sp>
            <p:nvSpPr>
              <p:cNvPr id="111"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p:spPr>
            <p:txBody>
              <a:bodyPr/>
              <a:lstStyle/>
              <a:p>
                <a:pPr>
                  <a:defRPr/>
                </a:pPr>
                <a:endParaRPr lang="zh-CN" altLang="en-US" sz="1799">
                  <a:solidFill>
                    <a:srgbClr val="000000"/>
                  </a:solidFill>
                </a:endParaRPr>
              </a:p>
            </p:txBody>
          </p:sp>
          <p:sp>
            <p:nvSpPr>
              <p:cNvPr id="112"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p:spPr>
            <p:txBody>
              <a:bodyPr/>
              <a:lstStyle/>
              <a:p>
                <a:pPr>
                  <a:defRPr/>
                </a:pPr>
                <a:endParaRPr lang="zh-CN" altLang="en-US" sz="1799">
                  <a:solidFill>
                    <a:srgbClr val="000000"/>
                  </a:solidFill>
                </a:endParaRPr>
              </a:p>
            </p:txBody>
          </p:sp>
          <p:sp>
            <p:nvSpPr>
              <p:cNvPr id="113"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p:spPr>
            <p:txBody>
              <a:bodyPr/>
              <a:lstStyle/>
              <a:p>
                <a:pPr>
                  <a:defRPr/>
                </a:pPr>
                <a:endParaRPr lang="zh-CN" altLang="en-US" sz="1799">
                  <a:solidFill>
                    <a:srgbClr val="000000"/>
                  </a:solidFill>
                </a:endParaRPr>
              </a:p>
            </p:txBody>
          </p:sp>
          <p:sp>
            <p:nvSpPr>
              <p:cNvPr id="114"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p:spPr>
            <p:txBody>
              <a:bodyPr/>
              <a:lstStyle/>
              <a:p>
                <a:pPr>
                  <a:defRPr/>
                </a:pPr>
                <a:endParaRPr lang="zh-CN" altLang="en-US" sz="1799">
                  <a:solidFill>
                    <a:srgbClr val="000000"/>
                  </a:solidFill>
                </a:endParaRPr>
              </a:p>
            </p:txBody>
          </p:sp>
          <p:sp>
            <p:nvSpPr>
              <p:cNvPr id="115"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p:spPr>
            <p:txBody>
              <a:bodyPr/>
              <a:lstStyle/>
              <a:p>
                <a:pPr>
                  <a:defRPr/>
                </a:pPr>
                <a:endParaRPr lang="zh-CN" altLang="en-US" sz="1799">
                  <a:solidFill>
                    <a:srgbClr val="000000"/>
                  </a:solidFill>
                </a:endParaRPr>
              </a:p>
            </p:txBody>
          </p:sp>
          <p:sp>
            <p:nvSpPr>
              <p:cNvPr id="116"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p:spPr>
            <p:txBody>
              <a:bodyPr/>
              <a:lstStyle/>
              <a:p>
                <a:pPr>
                  <a:defRPr/>
                </a:pPr>
                <a:endParaRPr lang="zh-CN" altLang="en-US" sz="1799">
                  <a:solidFill>
                    <a:srgbClr val="000000"/>
                  </a:solidFill>
                </a:endParaRPr>
              </a:p>
            </p:txBody>
          </p:sp>
          <p:sp>
            <p:nvSpPr>
              <p:cNvPr id="117"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p:spPr>
            <p:txBody>
              <a:bodyPr/>
              <a:lstStyle/>
              <a:p>
                <a:pPr>
                  <a:defRPr/>
                </a:pPr>
                <a:endParaRPr lang="zh-CN" altLang="en-US" sz="1799">
                  <a:solidFill>
                    <a:srgbClr val="000000"/>
                  </a:solidFill>
                </a:endParaRPr>
              </a:p>
            </p:txBody>
          </p:sp>
          <p:sp>
            <p:nvSpPr>
              <p:cNvPr id="118"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p:spPr>
            <p:txBody>
              <a:bodyPr/>
              <a:lstStyle/>
              <a:p>
                <a:pPr>
                  <a:defRPr/>
                </a:pPr>
                <a:endParaRPr lang="zh-CN" altLang="en-US" sz="1799">
                  <a:solidFill>
                    <a:srgbClr val="000000"/>
                  </a:solidFill>
                </a:endParaRPr>
              </a:p>
            </p:txBody>
          </p:sp>
          <p:sp>
            <p:nvSpPr>
              <p:cNvPr id="119"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p:spPr>
            <p:txBody>
              <a:bodyPr/>
              <a:lstStyle/>
              <a:p>
                <a:pPr>
                  <a:defRPr/>
                </a:pPr>
                <a:endParaRPr lang="zh-CN" altLang="en-US" sz="1799">
                  <a:solidFill>
                    <a:srgbClr val="000000"/>
                  </a:solidFill>
                </a:endParaRPr>
              </a:p>
            </p:txBody>
          </p:sp>
          <p:sp>
            <p:nvSpPr>
              <p:cNvPr id="120" name="Freeform 420"/>
              <p:cNvSpPr>
                <a:spLocks/>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21" name="Freeform 421"/>
              <p:cNvSpPr>
                <a:spLocks/>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a:lstStyle/>
              <a:p>
                <a:pPr>
                  <a:defRPr/>
                </a:pPr>
                <a:endParaRPr lang="zh-CN" altLang="en-US" sz="1799">
                  <a:solidFill>
                    <a:srgbClr val="000000"/>
                  </a:solidFill>
                </a:endParaRPr>
              </a:p>
            </p:txBody>
          </p:sp>
          <p:sp>
            <p:nvSpPr>
              <p:cNvPr id="122"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p:spPr>
            <p:txBody>
              <a:bodyPr/>
              <a:lstStyle/>
              <a:p>
                <a:pPr>
                  <a:defRPr/>
                </a:pPr>
                <a:endParaRPr lang="zh-CN" altLang="en-US" sz="1799">
                  <a:solidFill>
                    <a:srgbClr val="000000"/>
                  </a:solidFill>
                </a:endParaRPr>
              </a:p>
            </p:txBody>
          </p:sp>
          <p:sp>
            <p:nvSpPr>
              <p:cNvPr id="123" name="Freeform 423"/>
              <p:cNvSpPr>
                <a:spLocks/>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p:spPr>
            <p:txBody>
              <a:bodyPr/>
              <a:lstStyle/>
              <a:p>
                <a:pPr>
                  <a:defRPr/>
                </a:pPr>
                <a:endParaRPr lang="zh-CN" altLang="en-US" sz="1799">
                  <a:solidFill>
                    <a:srgbClr val="000000"/>
                  </a:solidFill>
                </a:endParaRPr>
              </a:p>
            </p:txBody>
          </p:sp>
          <p:sp>
            <p:nvSpPr>
              <p:cNvPr id="124" name="Freeform 424"/>
              <p:cNvSpPr>
                <a:spLocks/>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p:spPr>
            <p:txBody>
              <a:bodyPr/>
              <a:lstStyle/>
              <a:p>
                <a:pPr>
                  <a:defRPr/>
                </a:pPr>
                <a:endParaRPr lang="zh-CN" altLang="en-US" sz="1799">
                  <a:solidFill>
                    <a:srgbClr val="000000"/>
                  </a:solidFill>
                </a:endParaRPr>
              </a:p>
            </p:txBody>
          </p:sp>
          <p:sp>
            <p:nvSpPr>
              <p:cNvPr id="125" name="Freeform 425"/>
              <p:cNvSpPr>
                <a:spLocks/>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p:spPr>
            <p:txBody>
              <a:bodyPr/>
              <a:lstStyle/>
              <a:p>
                <a:pPr>
                  <a:defRPr/>
                </a:pPr>
                <a:endParaRPr lang="zh-CN" altLang="en-US" sz="1799">
                  <a:solidFill>
                    <a:srgbClr val="000000"/>
                  </a:solidFill>
                </a:endParaRPr>
              </a:p>
            </p:txBody>
          </p:sp>
          <p:sp>
            <p:nvSpPr>
              <p:cNvPr id="126" name="Freeform 426"/>
              <p:cNvSpPr>
                <a:spLocks/>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p:spPr>
            <p:txBody>
              <a:bodyPr/>
              <a:lstStyle/>
              <a:p>
                <a:pPr>
                  <a:defRPr/>
                </a:pPr>
                <a:endParaRPr lang="zh-CN" altLang="en-US" sz="1799">
                  <a:solidFill>
                    <a:srgbClr val="000000"/>
                  </a:solidFill>
                </a:endParaRPr>
              </a:p>
            </p:txBody>
          </p:sp>
          <p:sp>
            <p:nvSpPr>
              <p:cNvPr id="127" name="Freeform 427"/>
              <p:cNvSpPr>
                <a:spLocks/>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p:spPr>
            <p:txBody>
              <a:bodyPr/>
              <a:lstStyle/>
              <a:p>
                <a:pPr>
                  <a:defRPr/>
                </a:pPr>
                <a:endParaRPr lang="zh-CN" altLang="en-US" sz="1799">
                  <a:solidFill>
                    <a:srgbClr val="000000"/>
                  </a:solidFill>
                </a:endParaRPr>
              </a:p>
            </p:txBody>
          </p:sp>
          <p:sp>
            <p:nvSpPr>
              <p:cNvPr id="128" name="Freeform 428"/>
              <p:cNvSpPr>
                <a:spLocks/>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p:spPr>
            <p:txBody>
              <a:bodyPr/>
              <a:lstStyle/>
              <a:p>
                <a:pPr>
                  <a:defRPr/>
                </a:pPr>
                <a:endParaRPr lang="zh-CN" altLang="en-US" sz="1799">
                  <a:solidFill>
                    <a:srgbClr val="000000"/>
                  </a:solidFill>
                </a:endParaRPr>
              </a:p>
            </p:txBody>
          </p:sp>
          <p:sp>
            <p:nvSpPr>
              <p:cNvPr id="129" name="Freeform 429"/>
              <p:cNvSpPr>
                <a:spLocks/>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p:spPr>
            <p:txBody>
              <a:bodyPr/>
              <a:lstStyle/>
              <a:p>
                <a:pPr>
                  <a:defRPr/>
                </a:pPr>
                <a:endParaRPr lang="zh-CN" altLang="en-US" sz="1799">
                  <a:solidFill>
                    <a:srgbClr val="000000"/>
                  </a:solidFill>
                </a:endParaRPr>
              </a:p>
            </p:txBody>
          </p:sp>
          <p:sp>
            <p:nvSpPr>
              <p:cNvPr id="130"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p:spPr>
            <p:txBody>
              <a:bodyPr/>
              <a:lstStyle/>
              <a:p>
                <a:pPr>
                  <a:defRPr/>
                </a:pPr>
                <a:endParaRPr lang="zh-CN" altLang="en-US" sz="1799">
                  <a:solidFill>
                    <a:srgbClr val="000000"/>
                  </a:solidFill>
                </a:endParaRPr>
              </a:p>
            </p:txBody>
          </p:sp>
          <p:sp>
            <p:nvSpPr>
              <p:cNvPr id="131"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p:spPr>
            <p:txBody>
              <a:bodyPr/>
              <a:lstStyle/>
              <a:p>
                <a:pPr>
                  <a:defRPr/>
                </a:pPr>
                <a:endParaRPr lang="zh-CN" altLang="en-US" sz="1799">
                  <a:solidFill>
                    <a:srgbClr val="000000"/>
                  </a:solidFill>
                </a:endParaRPr>
              </a:p>
            </p:txBody>
          </p:sp>
          <p:sp>
            <p:nvSpPr>
              <p:cNvPr id="132"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p:spPr>
            <p:txBody>
              <a:bodyPr/>
              <a:lstStyle/>
              <a:p>
                <a:pPr>
                  <a:defRPr/>
                </a:pPr>
                <a:endParaRPr lang="zh-CN" altLang="en-US" sz="1799">
                  <a:solidFill>
                    <a:srgbClr val="000000"/>
                  </a:solidFill>
                </a:endParaRPr>
              </a:p>
            </p:txBody>
          </p:sp>
          <p:sp>
            <p:nvSpPr>
              <p:cNvPr id="133"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p:spPr>
            <p:txBody>
              <a:bodyPr/>
              <a:lstStyle/>
              <a:p>
                <a:pPr>
                  <a:defRPr/>
                </a:pPr>
                <a:endParaRPr lang="zh-CN" altLang="en-US" sz="1799">
                  <a:solidFill>
                    <a:srgbClr val="000000"/>
                  </a:solidFill>
                </a:endParaRPr>
              </a:p>
            </p:txBody>
          </p:sp>
          <p:sp>
            <p:nvSpPr>
              <p:cNvPr id="134" name="Freeform 434"/>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5" name="Freeform 435"/>
              <p:cNvSpPr>
                <a:spLocks/>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headEnd/>
                <a:tailEnd/>
              </a:ln>
            </p:spPr>
            <p:txBody>
              <a:bodyPr/>
              <a:lstStyle/>
              <a:p>
                <a:pPr>
                  <a:defRPr/>
                </a:pPr>
                <a:endParaRPr lang="zh-CN" altLang="en-US" sz="1799">
                  <a:solidFill>
                    <a:srgbClr val="000000"/>
                  </a:solidFill>
                </a:endParaRPr>
              </a:p>
            </p:txBody>
          </p:sp>
          <p:sp>
            <p:nvSpPr>
              <p:cNvPr id="136"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p:spPr>
            <p:txBody>
              <a:bodyPr/>
              <a:lstStyle/>
              <a:p>
                <a:pPr>
                  <a:defRPr/>
                </a:pPr>
                <a:endParaRPr lang="zh-CN" altLang="en-US" sz="1799">
                  <a:solidFill>
                    <a:srgbClr val="000000"/>
                  </a:solidFill>
                </a:endParaRPr>
              </a:p>
            </p:txBody>
          </p:sp>
          <p:sp>
            <p:nvSpPr>
              <p:cNvPr id="137" name="Freeform 437"/>
              <p:cNvSpPr>
                <a:spLocks/>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p:spPr>
            <p:txBody>
              <a:bodyPr/>
              <a:lstStyle/>
              <a:p>
                <a:pPr>
                  <a:defRPr/>
                </a:pPr>
                <a:endParaRPr lang="zh-CN" altLang="en-US" sz="1799">
                  <a:solidFill>
                    <a:srgbClr val="000000"/>
                  </a:solidFill>
                </a:endParaRPr>
              </a:p>
            </p:txBody>
          </p:sp>
          <p:sp>
            <p:nvSpPr>
              <p:cNvPr id="138" name="Freeform 438"/>
              <p:cNvSpPr>
                <a:spLocks/>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p:spPr>
            <p:txBody>
              <a:bodyPr/>
              <a:lstStyle/>
              <a:p>
                <a:pPr>
                  <a:defRPr/>
                </a:pPr>
                <a:endParaRPr lang="zh-CN" altLang="en-US" sz="1799">
                  <a:solidFill>
                    <a:srgbClr val="000000"/>
                  </a:solidFill>
                </a:endParaRPr>
              </a:p>
            </p:txBody>
          </p:sp>
          <p:sp>
            <p:nvSpPr>
              <p:cNvPr id="139" name="Freeform 439"/>
              <p:cNvSpPr>
                <a:spLocks/>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p:spPr>
            <p:txBody>
              <a:bodyPr/>
              <a:lstStyle/>
              <a:p>
                <a:pPr>
                  <a:defRPr/>
                </a:pPr>
                <a:endParaRPr lang="zh-CN" altLang="en-US" sz="1799">
                  <a:solidFill>
                    <a:srgbClr val="000000"/>
                  </a:solidFill>
                </a:endParaRPr>
              </a:p>
            </p:txBody>
          </p:sp>
          <p:sp>
            <p:nvSpPr>
              <p:cNvPr id="140"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p:spPr>
            <p:txBody>
              <a:bodyPr/>
              <a:lstStyle/>
              <a:p>
                <a:pPr>
                  <a:defRPr/>
                </a:pPr>
                <a:endParaRPr lang="zh-CN" altLang="en-US" sz="1799">
                  <a:solidFill>
                    <a:srgbClr val="000000"/>
                  </a:solidFill>
                </a:endParaRPr>
              </a:p>
            </p:txBody>
          </p:sp>
          <p:sp>
            <p:nvSpPr>
              <p:cNvPr id="141" name="Freeform 441"/>
              <p:cNvSpPr>
                <a:spLocks/>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p:spPr>
            <p:txBody>
              <a:bodyPr/>
              <a:lstStyle/>
              <a:p>
                <a:pPr>
                  <a:defRPr/>
                </a:pPr>
                <a:endParaRPr lang="zh-CN" altLang="en-US" sz="1799">
                  <a:solidFill>
                    <a:srgbClr val="000000"/>
                  </a:solidFill>
                </a:endParaRPr>
              </a:p>
            </p:txBody>
          </p:sp>
          <p:sp>
            <p:nvSpPr>
              <p:cNvPr id="142"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p:spPr>
            <p:txBody>
              <a:bodyPr/>
              <a:lstStyle/>
              <a:p>
                <a:pPr>
                  <a:defRPr/>
                </a:pPr>
                <a:endParaRPr lang="zh-CN" altLang="en-US" sz="1799">
                  <a:solidFill>
                    <a:srgbClr val="000000"/>
                  </a:solidFill>
                </a:endParaRPr>
              </a:p>
            </p:txBody>
          </p:sp>
          <p:sp>
            <p:nvSpPr>
              <p:cNvPr id="143" name="Freeform 443"/>
              <p:cNvSpPr>
                <a:spLocks/>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p:spPr>
            <p:txBody>
              <a:bodyPr/>
              <a:lstStyle/>
              <a:p>
                <a:pPr>
                  <a:defRPr/>
                </a:pPr>
                <a:endParaRPr lang="zh-CN" altLang="en-US" sz="1799">
                  <a:solidFill>
                    <a:srgbClr val="000000"/>
                  </a:solidFill>
                </a:endParaRPr>
              </a:p>
            </p:txBody>
          </p:sp>
          <p:sp>
            <p:nvSpPr>
              <p:cNvPr id="144"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p:spPr>
            <p:txBody>
              <a:bodyPr/>
              <a:lstStyle/>
              <a:p>
                <a:pPr>
                  <a:defRPr/>
                </a:pPr>
                <a:endParaRPr lang="zh-CN" altLang="en-US" sz="1799">
                  <a:solidFill>
                    <a:srgbClr val="000000"/>
                  </a:solidFill>
                </a:endParaRPr>
              </a:p>
            </p:txBody>
          </p:sp>
          <p:sp>
            <p:nvSpPr>
              <p:cNvPr id="145"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p:spPr>
            <p:txBody>
              <a:bodyPr/>
              <a:lstStyle/>
              <a:p>
                <a:pPr>
                  <a:defRPr/>
                </a:pPr>
                <a:endParaRPr lang="zh-CN" altLang="en-US" sz="1799">
                  <a:solidFill>
                    <a:srgbClr val="000000"/>
                  </a:solidFill>
                </a:endParaRPr>
              </a:p>
            </p:txBody>
          </p:sp>
          <p:sp>
            <p:nvSpPr>
              <p:cNvPr id="146"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p:spPr>
            <p:txBody>
              <a:bodyPr/>
              <a:lstStyle/>
              <a:p>
                <a:pPr>
                  <a:defRPr/>
                </a:pPr>
                <a:endParaRPr lang="zh-CN" altLang="en-US" sz="1799">
                  <a:solidFill>
                    <a:srgbClr val="000000"/>
                  </a:solidFill>
                </a:endParaRPr>
              </a:p>
            </p:txBody>
          </p:sp>
          <p:sp>
            <p:nvSpPr>
              <p:cNvPr id="147"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p:spPr>
            <p:txBody>
              <a:bodyPr/>
              <a:lstStyle/>
              <a:p>
                <a:pPr>
                  <a:defRPr/>
                </a:pPr>
                <a:endParaRPr lang="zh-CN" altLang="en-US" sz="1799">
                  <a:solidFill>
                    <a:srgbClr val="000000"/>
                  </a:solidFill>
                </a:endParaRPr>
              </a:p>
            </p:txBody>
          </p:sp>
          <p:sp>
            <p:nvSpPr>
              <p:cNvPr id="148"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p:spPr>
            <p:txBody>
              <a:bodyPr/>
              <a:lstStyle/>
              <a:p>
                <a:pPr>
                  <a:defRPr/>
                </a:pPr>
                <a:endParaRPr lang="zh-CN" altLang="en-US" sz="1799">
                  <a:solidFill>
                    <a:srgbClr val="000000"/>
                  </a:solidFill>
                </a:endParaRPr>
              </a:p>
            </p:txBody>
          </p:sp>
          <p:sp>
            <p:nvSpPr>
              <p:cNvPr id="149"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p:spPr>
            <p:txBody>
              <a:bodyPr/>
              <a:lstStyle/>
              <a:p>
                <a:pPr>
                  <a:defRPr/>
                </a:pPr>
                <a:endParaRPr lang="zh-CN" altLang="en-US" sz="1799">
                  <a:solidFill>
                    <a:srgbClr val="000000"/>
                  </a:solidFill>
                </a:endParaRPr>
              </a:p>
            </p:txBody>
          </p:sp>
          <p:sp>
            <p:nvSpPr>
              <p:cNvPr id="150"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p:spPr>
            <p:txBody>
              <a:bodyPr/>
              <a:lstStyle/>
              <a:p>
                <a:pPr>
                  <a:defRPr/>
                </a:pPr>
                <a:endParaRPr lang="zh-CN" altLang="en-US" sz="1799">
                  <a:solidFill>
                    <a:srgbClr val="000000"/>
                  </a:solidFill>
                </a:endParaRPr>
              </a:p>
            </p:txBody>
          </p:sp>
          <p:sp>
            <p:nvSpPr>
              <p:cNvPr id="151"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p:spPr>
            <p:txBody>
              <a:bodyPr/>
              <a:lstStyle/>
              <a:p>
                <a:pPr>
                  <a:defRPr/>
                </a:pPr>
                <a:endParaRPr lang="zh-CN" altLang="en-US" sz="1799">
                  <a:solidFill>
                    <a:srgbClr val="000000"/>
                  </a:solidFill>
                </a:endParaRPr>
              </a:p>
            </p:txBody>
          </p:sp>
          <p:sp>
            <p:nvSpPr>
              <p:cNvPr id="152"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p:spPr>
            <p:txBody>
              <a:bodyPr/>
              <a:lstStyle/>
              <a:p>
                <a:pPr>
                  <a:defRPr/>
                </a:pPr>
                <a:endParaRPr lang="zh-CN" altLang="en-US" sz="1799">
                  <a:solidFill>
                    <a:srgbClr val="000000"/>
                  </a:solidFill>
                </a:endParaRPr>
              </a:p>
            </p:txBody>
          </p:sp>
          <p:sp>
            <p:nvSpPr>
              <p:cNvPr id="153"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p:spPr>
            <p:txBody>
              <a:bodyPr/>
              <a:lstStyle/>
              <a:p>
                <a:pPr>
                  <a:defRPr/>
                </a:pPr>
                <a:endParaRPr lang="zh-CN" altLang="en-US" sz="1799">
                  <a:solidFill>
                    <a:srgbClr val="000000"/>
                  </a:solidFill>
                </a:endParaRPr>
              </a:p>
            </p:txBody>
          </p:sp>
          <p:sp>
            <p:nvSpPr>
              <p:cNvPr id="154" name="Freeform 454"/>
              <p:cNvSpPr>
                <a:spLocks/>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p:spPr>
            <p:txBody>
              <a:bodyPr/>
              <a:lstStyle/>
              <a:p>
                <a:pPr>
                  <a:defRPr/>
                </a:pPr>
                <a:endParaRPr lang="zh-CN" altLang="en-US" sz="1799">
                  <a:solidFill>
                    <a:srgbClr val="000000"/>
                  </a:solidFill>
                </a:endParaRPr>
              </a:p>
            </p:txBody>
          </p:sp>
          <p:sp>
            <p:nvSpPr>
              <p:cNvPr id="155"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p:spPr>
            <p:txBody>
              <a:bodyPr/>
              <a:lstStyle/>
              <a:p>
                <a:pPr>
                  <a:defRPr/>
                </a:pPr>
                <a:endParaRPr lang="zh-CN" altLang="en-US" sz="1799">
                  <a:solidFill>
                    <a:srgbClr val="000000"/>
                  </a:solidFill>
                </a:endParaRPr>
              </a:p>
            </p:txBody>
          </p:sp>
          <p:sp>
            <p:nvSpPr>
              <p:cNvPr id="156" name="Freeform 456"/>
              <p:cNvSpPr>
                <a:spLocks/>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p:spPr>
            <p:txBody>
              <a:bodyPr/>
              <a:lstStyle/>
              <a:p>
                <a:pPr>
                  <a:defRPr/>
                </a:pPr>
                <a:endParaRPr lang="zh-CN" altLang="en-US" sz="1799">
                  <a:solidFill>
                    <a:srgbClr val="000000"/>
                  </a:solidFill>
                </a:endParaRPr>
              </a:p>
            </p:txBody>
          </p:sp>
          <p:sp>
            <p:nvSpPr>
              <p:cNvPr id="157" name="Freeform 457"/>
              <p:cNvSpPr>
                <a:spLocks/>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p:spPr>
            <p:txBody>
              <a:bodyPr/>
              <a:lstStyle/>
              <a:p>
                <a:pPr>
                  <a:defRPr/>
                </a:pPr>
                <a:endParaRPr lang="zh-CN" altLang="en-US" sz="1799">
                  <a:solidFill>
                    <a:srgbClr val="000000"/>
                  </a:solidFill>
                </a:endParaRPr>
              </a:p>
            </p:txBody>
          </p:sp>
          <p:sp>
            <p:nvSpPr>
              <p:cNvPr id="158"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p:spPr>
            <p:txBody>
              <a:bodyPr/>
              <a:lstStyle/>
              <a:p>
                <a:pPr>
                  <a:defRPr/>
                </a:pPr>
                <a:endParaRPr lang="zh-CN" altLang="en-US" sz="1799">
                  <a:solidFill>
                    <a:srgbClr val="000000"/>
                  </a:solidFill>
                </a:endParaRPr>
              </a:p>
            </p:txBody>
          </p:sp>
          <p:sp>
            <p:nvSpPr>
              <p:cNvPr id="159"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p:spPr>
            <p:txBody>
              <a:bodyPr/>
              <a:lstStyle/>
              <a:p>
                <a:pPr>
                  <a:defRPr/>
                </a:pPr>
                <a:endParaRPr lang="zh-CN" altLang="en-US" sz="1799">
                  <a:solidFill>
                    <a:srgbClr val="000000"/>
                  </a:solidFill>
                </a:endParaRPr>
              </a:p>
            </p:txBody>
          </p:sp>
          <p:sp>
            <p:nvSpPr>
              <p:cNvPr id="160"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p:spPr>
            <p:txBody>
              <a:bodyPr/>
              <a:lstStyle/>
              <a:p>
                <a:pPr>
                  <a:defRPr/>
                </a:pPr>
                <a:endParaRPr lang="zh-CN" altLang="en-US" sz="1799">
                  <a:solidFill>
                    <a:srgbClr val="000000"/>
                  </a:solidFill>
                </a:endParaRPr>
              </a:p>
            </p:txBody>
          </p:sp>
          <p:sp>
            <p:nvSpPr>
              <p:cNvPr id="161"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p:spPr>
            <p:txBody>
              <a:bodyPr/>
              <a:lstStyle/>
              <a:p>
                <a:pPr>
                  <a:defRPr/>
                </a:pPr>
                <a:endParaRPr lang="zh-CN" altLang="en-US" sz="1799">
                  <a:solidFill>
                    <a:srgbClr val="000000"/>
                  </a:solidFill>
                </a:endParaRPr>
              </a:p>
            </p:txBody>
          </p:sp>
          <p:sp>
            <p:nvSpPr>
              <p:cNvPr id="162"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p:spPr>
            <p:txBody>
              <a:bodyPr/>
              <a:lstStyle/>
              <a:p>
                <a:pPr>
                  <a:defRPr/>
                </a:pPr>
                <a:endParaRPr lang="zh-CN" altLang="en-US" sz="1799">
                  <a:solidFill>
                    <a:srgbClr val="000000"/>
                  </a:solidFill>
                </a:endParaRPr>
              </a:p>
            </p:txBody>
          </p:sp>
          <p:sp>
            <p:nvSpPr>
              <p:cNvPr id="163"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p:spPr>
            <p:txBody>
              <a:bodyPr/>
              <a:lstStyle/>
              <a:p>
                <a:pPr>
                  <a:defRPr/>
                </a:pPr>
                <a:endParaRPr lang="zh-CN" altLang="en-US" sz="1799">
                  <a:solidFill>
                    <a:srgbClr val="000000"/>
                  </a:solidFill>
                </a:endParaRPr>
              </a:p>
            </p:txBody>
          </p:sp>
          <p:sp>
            <p:nvSpPr>
              <p:cNvPr id="164"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p:spPr>
            <p:txBody>
              <a:bodyPr/>
              <a:lstStyle/>
              <a:p>
                <a:pPr>
                  <a:defRPr/>
                </a:pPr>
                <a:endParaRPr lang="zh-CN" altLang="en-US" sz="1799">
                  <a:solidFill>
                    <a:srgbClr val="000000"/>
                  </a:solidFill>
                </a:endParaRPr>
              </a:p>
            </p:txBody>
          </p:sp>
          <p:sp>
            <p:nvSpPr>
              <p:cNvPr id="165" name="Freeform 465"/>
              <p:cNvSpPr>
                <a:spLocks/>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p:spPr>
            <p:txBody>
              <a:bodyPr/>
              <a:lstStyle/>
              <a:p>
                <a:pPr>
                  <a:defRPr/>
                </a:pPr>
                <a:endParaRPr lang="zh-CN" altLang="en-US" sz="1799">
                  <a:solidFill>
                    <a:srgbClr val="000000"/>
                  </a:solidFill>
                </a:endParaRPr>
              </a:p>
            </p:txBody>
          </p:sp>
          <p:sp>
            <p:nvSpPr>
              <p:cNvPr id="166"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p:spPr>
            <p:txBody>
              <a:bodyPr/>
              <a:lstStyle/>
              <a:p>
                <a:pPr>
                  <a:defRPr/>
                </a:pPr>
                <a:endParaRPr lang="zh-CN" altLang="en-US" sz="1799">
                  <a:solidFill>
                    <a:srgbClr val="000000"/>
                  </a:solidFill>
                </a:endParaRPr>
              </a:p>
            </p:txBody>
          </p:sp>
          <p:sp>
            <p:nvSpPr>
              <p:cNvPr id="167"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p:spPr>
            <p:txBody>
              <a:bodyPr/>
              <a:lstStyle/>
              <a:p>
                <a:pPr>
                  <a:defRPr/>
                </a:pPr>
                <a:endParaRPr lang="zh-CN" altLang="en-US" sz="1799">
                  <a:solidFill>
                    <a:srgbClr val="000000"/>
                  </a:solidFill>
                </a:endParaRPr>
              </a:p>
            </p:txBody>
          </p:sp>
          <p:sp>
            <p:nvSpPr>
              <p:cNvPr id="168"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p:spPr>
            <p:txBody>
              <a:bodyPr/>
              <a:lstStyle/>
              <a:p>
                <a:pPr>
                  <a:defRPr/>
                </a:pPr>
                <a:endParaRPr lang="zh-CN" altLang="en-US" sz="1799">
                  <a:solidFill>
                    <a:srgbClr val="000000"/>
                  </a:solidFill>
                </a:endParaRPr>
              </a:p>
            </p:txBody>
          </p:sp>
          <p:sp>
            <p:nvSpPr>
              <p:cNvPr id="169"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p:spPr>
            <p:txBody>
              <a:bodyPr/>
              <a:lstStyle/>
              <a:p>
                <a:pPr>
                  <a:defRPr/>
                </a:pPr>
                <a:endParaRPr lang="zh-CN" altLang="en-US" sz="1799">
                  <a:solidFill>
                    <a:srgbClr val="000000"/>
                  </a:solidFill>
                </a:endParaRPr>
              </a:p>
            </p:txBody>
          </p:sp>
          <p:sp>
            <p:nvSpPr>
              <p:cNvPr id="170" name="Freeform 470"/>
              <p:cNvSpPr>
                <a:spLocks/>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p:spPr>
            <p:txBody>
              <a:bodyPr/>
              <a:lstStyle/>
              <a:p>
                <a:pPr>
                  <a:defRPr/>
                </a:pPr>
                <a:endParaRPr lang="zh-CN" altLang="en-US" sz="1799">
                  <a:solidFill>
                    <a:srgbClr val="000000"/>
                  </a:solidFill>
                </a:endParaRPr>
              </a:p>
            </p:txBody>
          </p:sp>
          <p:sp>
            <p:nvSpPr>
              <p:cNvPr id="171" name="Freeform 471"/>
              <p:cNvSpPr>
                <a:spLocks/>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p:spPr>
            <p:txBody>
              <a:bodyPr/>
              <a:lstStyle/>
              <a:p>
                <a:pPr>
                  <a:defRPr/>
                </a:pPr>
                <a:endParaRPr lang="zh-CN" altLang="en-US" sz="1799">
                  <a:solidFill>
                    <a:srgbClr val="000000"/>
                  </a:solidFill>
                </a:endParaRPr>
              </a:p>
            </p:txBody>
          </p:sp>
          <p:sp>
            <p:nvSpPr>
              <p:cNvPr id="172"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p:spPr>
            <p:txBody>
              <a:bodyPr/>
              <a:lstStyle/>
              <a:p>
                <a:pPr>
                  <a:defRPr/>
                </a:pPr>
                <a:endParaRPr lang="zh-CN" altLang="en-US" sz="1799">
                  <a:solidFill>
                    <a:srgbClr val="000000"/>
                  </a:solidFill>
                </a:endParaRPr>
              </a:p>
            </p:txBody>
          </p:sp>
          <p:sp>
            <p:nvSpPr>
              <p:cNvPr id="173" name="Freeform 473"/>
              <p:cNvSpPr>
                <a:spLocks/>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p:spPr>
            <p:txBody>
              <a:bodyPr/>
              <a:lstStyle/>
              <a:p>
                <a:pPr>
                  <a:defRPr/>
                </a:pPr>
                <a:endParaRPr lang="zh-CN" altLang="en-US" sz="1799">
                  <a:solidFill>
                    <a:srgbClr val="000000"/>
                  </a:solidFill>
                </a:endParaRPr>
              </a:p>
            </p:txBody>
          </p:sp>
          <p:sp>
            <p:nvSpPr>
              <p:cNvPr id="174"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p:spPr>
            <p:txBody>
              <a:bodyPr/>
              <a:lstStyle/>
              <a:p>
                <a:pPr>
                  <a:defRPr/>
                </a:pPr>
                <a:endParaRPr lang="zh-CN" altLang="en-US" sz="1799">
                  <a:solidFill>
                    <a:srgbClr val="000000"/>
                  </a:solidFill>
                </a:endParaRPr>
              </a:p>
            </p:txBody>
          </p:sp>
          <p:sp>
            <p:nvSpPr>
              <p:cNvPr id="175" name="Freeform 475"/>
              <p:cNvSpPr>
                <a:spLocks/>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p:spPr>
            <p:txBody>
              <a:bodyPr/>
              <a:lstStyle/>
              <a:p>
                <a:pPr>
                  <a:defRPr/>
                </a:pPr>
                <a:endParaRPr lang="zh-CN" altLang="en-US" sz="1799">
                  <a:solidFill>
                    <a:srgbClr val="000000"/>
                  </a:solidFill>
                </a:endParaRPr>
              </a:p>
            </p:txBody>
          </p:sp>
          <p:sp>
            <p:nvSpPr>
              <p:cNvPr id="176"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p:spPr>
            <p:txBody>
              <a:bodyPr/>
              <a:lstStyle/>
              <a:p>
                <a:pPr>
                  <a:defRPr/>
                </a:pPr>
                <a:endParaRPr lang="zh-CN" altLang="en-US" sz="1799">
                  <a:solidFill>
                    <a:srgbClr val="000000"/>
                  </a:solidFill>
                </a:endParaRPr>
              </a:p>
            </p:txBody>
          </p:sp>
          <p:sp>
            <p:nvSpPr>
              <p:cNvPr id="177"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p:spPr>
            <p:txBody>
              <a:bodyPr/>
              <a:lstStyle/>
              <a:p>
                <a:pPr>
                  <a:defRPr/>
                </a:pPr>
                <a:endParaRPr lang="zh-CN" altLang="en-US" sz="1799">
                  <a:solidFill>
                    <a:srgbClr val="000000"/>
                  </a:solidFill>
                </a:endParaRPr>
              </a:p>
            </p:txBody>
          </p:sp>
          <p:sp>
            <p:nvSpPr>
              <p:cNvPr id="178"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p:spPr>
            <p:txBody>
              <a:bodyPr/>
              <a:lstStyle/>
              <a:p>
                <a:pPr>
                  <a:defRPr/>
                </a:pPr>
                <a:endParaRPr lang="zh-CN" altLang="en-US" sz="1799">
                  <a:solidFill>
                    <a:srgbClr val="000000"/>
                  </a:solidFill>
                </a:endParaRPr>
              </a:p>
            </p:txBody>
          </p:sp>
          <p:sp>
            <p:nvSpPr>
              <p:cNvPr id="179" name="Freeform 479"/>
              <p:cNvSpPr>
                <a:spLocks/>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p:spPr>
            <p:txBody>
              <a:bodyPr/>
              <a:lstStyle/>
              <a:p>
                <a:pPr>
                  <a:defRPr/>
                </a:pPr>
                <a:endParaRPr lang="zh-CN" altLang="en-US" sz="1799">
                  <a:solidFill>
                    <a:srgbClr val="000000"/>
                  </a:solidFill>
                </a:endParaRPr>
              </a:p>
            </p:txBody>
          </p:sp>
          <p:sp>
            <p:nvSpPr>
              <p:cNvPr id="180" name="Freeform 480"/>
              <p:cNvSpPr>
                <a:spLocks/>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p:spPr>
            <p:txBody>
              <a:bodyPr/>
              <a:lstStyle/>
              <a:p>
                <a:pPr>
                  <a:defRPr/>
                </a:pPr>
                <a:endParaRPr lang="zh-CN" altLang="en-US" sz="1799">
                  <a:solidFill>
                    <a:srgbClr val="000000"/>
                  </a:solidFill>
                </a:endParaRPr>
              </a:p>
            </p:txBody>
          </p:sp>
          <p:sp>
            <p:nvSpPr>
              <p:cNvPr id="181" name="Freeform 481"/>
              <p:cNvSpPr>
                <a:spLocks/>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p:spPr>
            <p:txBody>
              <a:bodyPr/>
              <a:lstStyle/>
              <a:p>
                <a:pPr>
                  <a:defRPr/>
                </a:pPr>
                <a:endParaRPr lang="zh-CN" altLang="en-US" sz="1799">
                  <a:solidFill>
                    <a:srgbClr val="000000"/>
                  </a:solidFill>
                </a:endParaRPr>
              </a:p>
            </p:txBody>
          </p:sp>
          <p:sp>
            <p:nvSpPr>
              <p:cNvPr id="182" name="Freeform 482"/>
              <p:cNvSpPr>
                <a:spLocks/>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p:spPr>
            <p:txBody>
              <a:bodyPr/>
              <a:lstStyle/>
              <a:p>
                <a:pPr>
                  <a:defRPr/>
                </a:pPr>
                <a:endParaRPr lang="zh-CN" altLang="en-US" sz="1799">
                  <a:solidFill>
                    <a:srgbClr val="000000"/>
                  </a:solidFill>
                </a:endParaRPr>
              </a:p>
            </p:txBody>
          </p:sp>
          <p:sp>
            <p:nvSpPr>
              <p:cNvPr id="183" name="Freeform 483"/>
              <p:cNvSpPr>
                <a:spLocks/>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p:spPr>
            <p:txBody>
              <a:bodyPr/>
              <a:lstStyle/>
              <a:p>
                <a:pPr>
                  <a:defRPr/>
                </a:pPr>
                <a:endParaRPr lang="zh-CN" altLang="en-US" sz="1799">
                  <a:solidFill>
                    <a:srgbClr val="000000"/>
                  </a:solidFill>
                </a:endParaRPr>
              </a:p>
            </p:txBody>
          </p:sp>
          <p:sp>
            <p:nvSpPr>
              <p:cNvPr id="184"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p:spPr>
            <p:txBody>
              <a:bodyPr/>
              <a:lstStyle/>
              <a:p>
                <a:pPr>
                  <a:defRPr/>
                </a:pPr>
                <a:endParaRPr lang="zh-CN" altLang="en-US" sz="1799">
                  <a:solidFill>
                    <a:srgbClr val="000000"/>
                  </a:solidFill>
                </a:endParaRPr>
              </a:p>
            </p:txBody>
          </p:sp>
          <p:sp>
            <p:nvSpPr>
              <p:cNvPr id="185" name="Freeform 485"/>
              <p:cNvSpPr>
                <a:spLocks/>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p:spPr>
            <p:txBody>
              <a:bodyPr/>
              <a:lstStyle/>
              <a:p>
                <a:pPr>
                  <a:defRPr/>
                </a:pPr>
                <a:endParaRPr lang="zh-CN" altLang="en-US" sz="1799">
                  <a:solidFill>
                    <a:srgbClr val="000000"/>
                  </a:solidFill>
                </a:endParaRPr>
              </a:p>
            </p:txBody>
          </p:sp>
          <p:sp>
            <p:nvSpPr>
              <p:cNvPr id="186" name="Freeform 486"/>
              <p:cNvSpPr>
                <a:spLocks/>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p:spPr>
            <p:txBody>
              <a:bodyPr/>
              <a:lstStyle/>
              <a:p>
                <a:pPr>
                  <a:defRPr/>
                </a:pPr>
                <a:endParaRPr lang="zh-CN" altLang="en-US" sz="1799">
                  <a:solidFill>
                    <a:srgbClr val="000000"/>
                  </a:solidFill>
                </a:endParaRPr>
              </a:p>
            </p:txBody>
          </p:sp>
          <p:sp>
            <p:nvSpPr>
              <p:cNvPr id="187" name="Freeform 487"/>
              <p:cNvSpPr>
                <a:spLocks/>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p:spPr>
            <p:txBody>
              <a:bodyPr/>
              <a:lstStyle/>
              <a:p>
                <a:pPr>
                  <a:defRPr/>
                </a:pPr>
                <a:endParaRPr lang="zh-CN" altLang="en-US" sz="1799">
                  <a:solidFill>
                    <a:srgbClr val="000000"/>
                  </a:solidFill>
                </a:endParaRPr>
              </a:p>
            </p:txBody>
          </p:sp>
          <p:sp>
            <p:nvSpPr>
              <p:cNvPr id="188"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p:spPr>
            <p:txBody>
              <a:bodyPr/>
              <a:lstStyle/>
              <a:p>
                <a:pPr>
                  <a:defRPr/>
                </a:pPr>
                <a:endParaRPr lang="zh-CN" altLang="en-US" sz="1799">
                  <a:solidFill>
                    <a:srgbClr val="000000"/>
                  </a:solidFill>
                </a:endParaRPr>
              </a:p>
            </p:txBody>
          </p:sp>
          <p:sp>
            <p:nvSpPr>
              <p:cNvPr id="189" name="Freeform 489"/>
              <p:cNvSpPr>
                <a:spLocks/>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p:spPr>
            <p:txBody>
              <a:bodyPr/>
              <a:lstStyle/>
              <a:p>
                <a:pPr>
                  <a:defRPr/>
                </a:pPr>
                <a:endParaRPr lang="zh-CN" altLang="en-US" sz="1799">
                  <a:solidFill>
                    <a:srgbClr val="000000"/>
                  </a:solidFill>
                </a:endParaRPr>
              </a:p>
            </p:txBody>
          </p:sp>
          <p:sp>
            <p:nvSpPr>
              <p:cNvPr id="190"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p:spPr>
            <p:txBody>
              <a:bodyPr/>
              <a:lstStyle/>
              <a:p>
                <a:pPr>
                  <a:defRPr/>
                </a:pPr>
                <a:endParaRPr lang="zh-CN" altLang="en-US" sz="1799">
                  <a:solidFill>
                    <a:srgbClr val="000000"/>
                  </a:solidFill>
                </a:endParaRPr>
              </a:p>
            </p:txBody>
          </p:sp>
          <p:sp>
            <p:nvSpPr>
              <p:cNvPr id="191"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p:spPr>
            <p:txBody>
              <a:bodyPr/>
              <a:lstStyle/>
              <a:p>
                <a:pPr>
                  <a:defRPr/>
                </a:pPr>
                <a:endParaRPr lang="zh-CN" altLang="en-US" sz="1799">
                  <a:solidFill>
                    <a:srgbClr val="000000"/>
                  </a:solidFill>
                </a:endParaRPr>
              </a:p>
            </p:txBody>
          </p:sp>
          <p:sp>
            <p:nvSpPr>
              <p:cNvPr id="192"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p:spPr>
            <p:txBody>
              <a:bodyPr/>
              <a:lstStyle/>
              <a:p>
                <a:pPr>
                  <a:defRPr/>
                </a:pPr>
                <a:endParaRPr lang="zh-CN" altLang="en-US" sz="1799">
                  <a:solidFill>
                    <a:srgbClr val="000000"/>
                  </a:solidFill>
                </a:endParaRPr>
              </a:p>
            </p:txBody>
          </p:sp>
          <p:sp>
            <p:nvSpPr>
              <p:cNvPr id="193"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p:spPr>
            <p:txBody>
              <a:bodyPr/>
              <a:lstStyle/>
              <a:p>
                <a:pPr>
                  <a:defRPr/>
                </a:pPr>
                <a:endParaRPr lang="zh-CN" altLang="en-US" sz="1799">
                  <a:solidFill>
                    <a:srgbClr val="000000"/>
                  </a:solidFill>
                </a:endParaRPr>
              </a:p>
            </p:txBody>
          </p:sp>
          <p:sp>
            <p:nvSpPr>
              <p:cNvPr id="194"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p:spPr>
            <p:txBody>
              <a:bodyPr/>
              <a:lstStyle/>
              <a:p>
                <a:pPr>
                  <a:defRPr/>
                </a:pPr>
                <a:endParaRPr lang="zh-CN" altLang="en-US" sz="1799">
                  <a:solidFill>
                    <a:srgbClr val="000000"/>
                  </a:solidFill>
                </a:endParaRPr>
              </a:p>
            </p:txBody>
          </p:sp>
          <p:sp>
            <p:nvSpPr>
              <p:cNvPr id="195"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p:spPr>
            <p:txBody>
              <a:bodyPr/>
              <a:lstStyle/>
              <a:p>
                <a:pPr>
                  <a:defRPr/>
                </a:pPr>
                <a:endParaRPr lang="zh-CN" altLang="en-US" sz="1799">
                  <a:solidFill>
                    <a:srgbClr val="000000"/>
                  </a:solidFill>
                </a:endParaRPr>
              </a:p>
            </p:txBody>
          </p:sp>
          <p:sp>
            <p:nvSpPr>
              <p:cNvPr id="196"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p:spPr>
            <p:txBody>
              <a:bodyPr/>
              <a:lstStyle/>
              <a:p>
                <a:pPr>
                  <a:defRPr/>
                </a:pPr>
                <a:endParaRPr lang="zh-CN" altLang="en-US" sz="1799">
                  <a:solidFill>
                    <a:srgbClr val="000000"/>
                  </a:solidFill>
                </a:endParaRPr>
              </a:p>
            </p:txBody>
          </p:sp>
          <p:sp>
            <p:nvSpPr>
              <p:cNvPr id="197"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p:spPr>
            <p:txBody>
              <a:bodyPr/>
              <a:lstStyle/>
              <a:p>
                <a:pPr>
                  <a:defRPr/>
                </a:pPr>
                <a:endParaRPr lang="zh-CN" altLang="en-US" sz="1799">
                  <a:solidFill>
                    <a:srgbClr val="000000"/>
                  </a:solidFill>
                </a:endParaRPr>
              </a:p>
            </p:txBody>
          </p:sp>
          <p:sp>
            <p:nvSpPr>
              <p:cNvPr id="198"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p:spPr>
            <p:txBody>
              <a:bodyPr/>
              <a:lstStyle/>
              <a:p>
                <a:pPr>
                  <a:defRPr/>
                </a:pPr>
                <a:endParaRPr lang="zh-CN" altLang="en-US" sz="1799">
                  <a:solidFill>
                    <a:srgbClr val="000000"/>
                  </a:solidFill>
                </a:endParaRPr>
              </a:p>
            </p:txBody>
          </p:sp>
          <p:sp>
            <p:nvSpPr>
              <p:cNvPr id="199"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p:spPr>
            <p:txBody>
              <a:bodyPr/>
              <a:lstStyle/>
              <a:p>
                <a:pPr>
                  <a:defRPr/>
                </a:pPr>
                <a:endParaRPr lang="zh-CN" altLang="en-US" sz="1799">
                  <a:solidFill>
                    <a:srgbClr val="000000"/>
                  </a:solidFill>
                </a:endParaRPr>
              </a:p>
            </p:txBody>
          </p:sp>
          <p:sp>
            <p:nvSpPr>
              <p:cNvPr id="200"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p:spPr>
            <p:txBody>
              <a:bodyPr/>
              <a:lstStyle/>
              <a:p>
                <a:pPr>
                  <a:defRPr/>
                </a:pPr>
                <a:endParaRPr lang="zh-CN" altLang="en-US" sz="1799">
                  <a:solidFill>
                    <a:srgbClr val="000000"/>
                  </a:solidFill>
                </a:endParaRPr>
              </a:p>
            </p:txBody>
          </p:sp>
          <p:sp>
            <p:nvSpPr>
              <p:cNvPr id="201" name="Freeform 501"/>
              <p:cNvSpPr>
                <a:spLocks/>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p:spPr>
            <p:txBody>
              <a:bodyPr/>
              <a:lstStyle/>
              <a:p>
                <a:pPr>
                  <a:defRPr/>
                </a:pPr>
                <a:endParaRPr lang="zh-CN" altLang="en-US" sz="1799">
                  <a:solidFill>
                    <a:srgbClr val="000000"/>
                  </a:solidFill>
                </a:endParaRPr>
              </a:p>
            </p:txBody>
          </p:sp>
          <p:sp>
            <p:nvSpPr>
              <p:cNvPr id="202" name="Freeform 502"/>
              <p:cNvSpPr>
                <a:spLocks/>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p:spPr>
            <p:txBody>
              <a:bodyPr/>
              <a:lstStyle/>
              <a:p>
                <a:pPr>
                  <a:defRPr/>
                </a:pPr>
                <a:endParaRPr lang="zh-CN" altLang="en-US" sz="1799">
                  <a:solidFill>
                    <a:srgbClr val="000000"/>
                  </a:solidFill>
                </a:endParaRPr>
              </a:p>
            </p:txBody>
          </p:sp>
          <p:sp>
            <p:nvSpPr>
              <p:cNvPr id="203"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p:spPr>
            <p:txBody>
              <a:bodyPr/>
              <a:lstStyle/>
              <a:p>
                <a:pPr>
                  <a:defRPr/>
                </a:pPr>
                <a:endParaRPr lang="zh-CN" altLang="en-US" sz="1799">
                  <a:solidFill>
                    <a:srgbClr val="000000"/>
                  </a:solidFill>
                </a:endParaRPr>
              </a:p>
            </p:txBody>
          </p:sp>
          <p:sp>
            <p:nvSpPr>
              <p:cNvPr id="204"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p:spPr>
            <p:txBody>
              <a:bodyPr/>
              <a:lstStyle/>
              <a:p>
                <a:pPr>
                  <a:defRPr/>
                </a:pPr>
                <a:endParaRPr lang="zh-CN" altLang="en-US" sz="1799">
                  <a:solidFill>
                    <a:srgbClr val="000000"/>
                  </a:solidFill>
                </a:endParaRPr>
              </a:p>
            </p:txBody>
          </p:sp>
          <p:sp>
            <p:nvSpPr>
              <p:cNvPr id="205"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p:spPr>
            <p:txBody>
              <a:bodyPr/>
              <a:lstStyle/>
              <a:p>
                <a:pPr>
                  <a:defRPr/>
                </a:pPr>
                <a:endParaRPr lang="zh-CN" altLang="en-US" sz="1799">
                  <a:solidFill>
                    <a:srgbClr val="000000"/>
                  </a:solidFill>
                </a:endParaRPr>
              </a:p>
            </p:txBody>
          </p:sp>
          <p:sp>
            <p:nvSpPr>
              <p:cNvPr id="206" name="Freeform 506"/>
              <p:cNvSpPr>
                <a:spLocks/>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p:spPr>
            <p:txBody>
              <a:bodyPr/>
              <a:lstStyle/>
              <a:p>
                <a:pPr>
                  <a:defRPr/>
                </a:pPr>
                <a:endParaRPr lang="zh-CN" altLang="en-US" sz="1799">
                  <a:solidFill>
                    <a:srgbClr val="000000"/>
                  </a:solidFill>
                </a:endParaRPr>
              </a:p>
            </p:txBody>
          </p:sp>
          <p:sp>
            <p:nvSpPr>
              <p:cNvPr id="207"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p:spPr>
            <p:txBody>
              <a:bodyPr/>
              <a:lstStyle/>
              <a:p>
                <a:pPr>
                  <a:defRPr/>
                </a:pPr>
                <a:endParaRPr lang="zh-CN" altLang="en-US" sz="1799">
                  <a:solidFill>
                    <a:srgbClr val="000000"/>
                  </a:solidFill>
                </a:endParaRPr>
              </a:p>
            </p:txBody>
          </p:sp>
          <p:sp>
            <p:nvSpPr>
              <p:cNvPr id="208" name="Freeform 508"/>
              <p:cNvSpPr>
                <a:spLocks/>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p:spPr>
            <p:txBody>
              <a:bodyPr/>
              <a:lstStyle/>
              <a:p>
                <a:pPr>
                  <a:defRPr/>
                </a:pPr>
                <a:endParaRPr lang="zh-CN" altLang="en-US" sz="1799">
                  <a:solidFill>
                    <a:srgbClr val="000000"/>
                  </a:solidFill>
                </a:endParaRPr>
              </a:p>
            </p:txBody>
          </p:sp>
          <p:sp>
            <p:nvSpPr>
              <p:cNvPr id="209"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p:spPr>
            <p:txBody>
              <a:bodyPr/>
              <a:lstStyle/>
              <a:p>
                <a:pPr>
                  <a:defRPr/>
                </a:pPr>
                <a:endParaRPr lang="zh-CN" altLang="en-US" sz="1799">
                  <a:solidFill>
                    <a:srgbClr val="000000"/>
                  </a:solidFill>
                </a:endParaRPr>
              </a:p>
            </p:txBody>
          </p:sp>
          <p:sp>
            <p:nvSpPr>
              <p:cNvPr id="210"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p:spPr>
            <p:txBody>
              <a:bodyPr/>
              <a:lstStyle/>
              <a:p>
                <a:pPr>
                  <a:defRPr/>
                </a:pPr>
                <a:endParaRPr lang="zh-CN" altLang="en-US" sz="1799">
                  <a:solidFill>
                    <a:srgbClr val="000000"/>
                  </a:solidFill>
                </a:endParaRPr>
              </a:p>
            </p:txBody>
          </p:sp>
          <p:sp>
            <p:nvSpPr>
              <p:cNvPr id="211"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p:spPr>
            <p:txBody>
              <a:bodyPr/>
              <a:lstStyle/>
              <a:p>
                <a:pPr>
                  <a:defRPr/>
                </a:pPr>
                <a:endParaRPr lang="zh-CN" altLang="en-US" sz="1799">
                  <a:solidFill>
                    <a:srgbClr val="000000"/>
                  </a:solidFill>
                </a:endParaRPr>
              </a:p>
            </p:txBody>
          </p:sp>
          <p:sp>
            <p:nvSpPr>
              <p:cNvPr id="212" name="Freeform 512"/>
              <p:cNvSpPr>
                <a:spLocks/>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p:spPr>
            <p:txBody>
              <a:bodyPr/>
              <a:lstStyle/>
              <a:p>
                <a:pPr>
                  <a:defRPr/>
                </a:pPr>
                <a:endParaRPr lang="zh-CN" altLang="en-US" sz="1799">
                  <a:solidFill>
                    <a:srgbClr val="000000"/>
                  </a:solidFill>
                </a:endParaRPr>
              </a:p>
            </p:txBody>
          </p:sp>
          <p:sp>
            <p:nvSpPr>
              <p:cNvPr id="213" name="Freeform 513"/>
              <p:cNvSpPr>
                <a:spLocks/>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p:spPr>
            <p:txBody>
              <a:bodyPr/>
              <a:lstStyle/>
              <a:p>
                <a:pPr>
                  <a:defRPr/>
                </a:pPr>
                <a:endParaRPr lang="zh-CN" altLang="en-US" sz="1799">
                  <a:solidFill>
                    <a:srgbClr val="000000"/>
                  </a:solidFill>
                </a:endParaRPr>
              </a:p>
            </p:txBody>
          </p:sp>
          <p:sp>
            <p:nvSpPr>
              <p:cNvPr id="214" name="Freeform 514"/>
              <p:cNvSpPr>
                <a:spLocks/>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p:spPr>
            <p:txBody>
              <a:bodyPr/>
              <a:lstStyle/>
              <a:p>
                <a:pPr>
                  <a:defRPr/>
                </a:pPr>
                <a:endParaRPr lang="zh-CN" altLang="en-US" sz="1799">
                  <a:solidFill>
                    <a:srgbClr val="000000"/>
                  </a:solidFill>
                </a:endParaRPr>
              </a:p>
            </p:txBody>
          </p:sp>
          <p:sp>
            <p:nvSpPr>
              <p:cNvPr id="215"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p:spPr>
            <p:txBody>
              <a:bodyPr/>
              <a:lstStyle/>
              <a:p>
                <a:pPr>
                  <a:defRPr/>
                </a:pPr>
                <a:endParaRPr lang="zh-CN" altLang="en-US" sz="1799">
                  <a:solidFill>
                    <a:srgbClr val="000000"/>
                  </a:solidFill>
                </a:endParaRPr>
              </a:p>
            </p:txBody>
          </p:sp>
          <p:sp>
            <p:nvSpPr>
              <p:cNvPr id="216" name="Freeform 516"/>
              <p:cNvSpPr>
                <a:spLocks/>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p:spPr>
            <p:txBody>
              <a:bodyPr/>
              <a:lstStyle/>
              <a:p>
                <a:pPr>
                  <a:defRPr/>
                </a:pPr>
                <a:endParaRPr lang="zh-CN" altLang="en-US" sz="1799">
                  <a:solidFill>
                    <a:srgbClr val="000000"/>
                  </a:solidFill>
                </a:endParaRPr>
              </a:p>
            </p:txBody>
          </p:sp>
          <p:sp>
            <p:nvSpPr>
              <p:cNvPr id="217" name="Freeform 517"/>
              <p:cNvSpPr>
                <a:spLocks/>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p:spPr>
            <p:txBody>
              <a:bodyPr/>
              <a:lstStyle/>
              <a:p>
                <a:pPr>
                  <a:defRPr/>
                </a:pPr>
                <a:endParaRPr lang="zh-CN" altLang="en-US" sz="1799">
                  <a:solidFill>
                    <a:srgbClr val="000000"/>
                  </a:solidFill>
                </a:endParaRPr>
              </a:p>
            </p:txBody>
          </p:sp>
          <p:sp>
            <p:nvSpPr>
              <p:cNvPr id="218"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p:spPr>
            <p:txBody>
              <a:bodyPr/>
              <a:lstStyle/>
              <a:p>
                <a:pPr>
                  <a:defRPr/>
                </a:pPr>
                <a:endParaRPr lang="zh-CN" altLang="en-US" sz="1799">
                  <a:solidFill>
                    <a:srgbClr val="000000"/>
                  </a:solidFill>
                </a:endParaRPr>
              </a:p>
            </p:txBody>
          </p:sp>
          <p:sp>
            <p:nvSpPr>
              <p:cNvPr id="219" name="Freeform 519"/>
              <p:cNvSpPr>
                <a:spLocks/>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p:spPr>
            <p:txBody>
              <a:bodyPr/>
              <a:lstStyle/>
              <a:p>
                <a:pPr>
                  <a:defRPr/>
                </a:pPr>
                <a:endParaRPr lang="zh-CN" altLang="en-US" sz="1799">
                  <a:solidFill>
                    <a:srgbClr val="000000"/>
                  </a:solidFill>
                </a:endParaRPr>
              </a:p>
            </p:txBody>
          </p:sp>
          <p:sp>
            <p:nvSpPr>
              <p:cNvPr id="220" name="Freeform 520"/>
              <p:cNvSpPr>
                <a:spLocks/>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p:spPr>
            <p:txBody>
              <a:bodyPr/>
              <a:lstStyle/>
              <a:p>
                <a:pPr>
                  <a:defRPr/>
                </a:pPr>
                <a:endParaRPr lang="zh-CN" altLang="en-US" sz="1799">
                  <a:solidFill>
                    <a:srgbClr val="000000"/>
                  </a:solidFill>
                </a:endParaRPr>
              </a:p>
            </p:txBody>
          </p:sp>
          <p:sp>
            <p:nvSpPr>
              <p:cNvPr id="221" name="Freeform 521"/>
              <p:cNvSpPr>
                <a:spLocks/>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p:spPr>
            <p:txBody>
              <a:bodyPr/>
              <a:lstStyle/>
              <a:p>
                <a:pPr>
                  <a:defRPr/>
                </a:pPr>
                <a:endParaRPr lang="zh-CN" altLang="en-US" sz="1799">
                  <a:solidFill>
                    <a:srgbClr val="000000"/>
                  </a:solidFill>
                </a:endParaRPr>
              </a:p>
            </p:txBody>
          </p:sp>
          <p:sp>
            <p:nvSpPr>
              <p:cNvPr id="222" name="Freeform 522"/>
              <p:cNvSpPr>
                <a:spLocks/>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p:spPr>
            <p:txBody>
              <a:bodyPr/>
              <a:lstStyle/>
              <a:p>
                <a:pPr>
                  <a:defRPr/>
                </a:pPr>
                <a:endParaRPr lang="zh-CN" altLang="en-US" sz="1799">
                  <a:solidFill>
                    <a:srgbClr val="000000"/>
                  </a:solidFill>
                </a:endParaRPr>
              </a:p>
            </p:txBody>
          </p:sp>
          <p:sp>
            <p:nvSpPr>
              <p:cNvPr id="223" name="Freeform 523"/>
              <p:cNvSpPr>
                <a:spLocks/>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p:spPr>
            <p:txBody>
              <a:bodyPr/>
              <a:lstStyle/>
              <a:p>
                <a:pPr>
                  <a:defRPr/>
                </a:pPr>
                <a:endParaRPr lang="zh-CN" altLang="en-US" sz="1799">
                  <a:solidFill>
                    <a:srgbClr val="000000"/>
                  </a:solidFill>
                </a:endParaRPr>
              </a:p>
            </p:txBody>
          </p:sp>
          <p:sp>
            <p:nvSpPr>
              <p:cNvPr id="224"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p:spPr>
            <p:txBody>
              <a:bodyPr/>
              <a:lstStyle/>
              <a:p>
                <a:pPr>
                  <a:defRPr/>
                </a:pPr>
                <a:endParaRPr lang="zh-CN" altLang="en-US" sz="1799">
                  <a:solidFill>
                    <a:srgbClr val="000000"/>
                  </a:solidFill>
                </a:endParaRPr>
              </a:p>
            </p:txBody>
          </p:sp>
          <p:sp>
            <p:nvSpPr>
              <p:cNvPr id="225" name="Freeform 525"/>
              <p:cNvSpPr>
                <a:spLocks/>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p:spPr>
            <p:txBody>
              <a:bodyPr/>
              <a:lstStyle/>
              <a:p>
                <a:pPr>
                  <a:defRPr/>
                </a:pPr>
                <a:endParaRPr lang="zh-CN" altLang="en-US" sz="1799">
                  <a:solidFill>
                    <a:srgbClr val="000000"/>
                  </a:solidFill>
                </a:endParaRPr>
              </a:p>
            </p:txBody>
          </p:sp>
          <p:sp>
            <p:nvSpPr>
              <p:cNvPr id="226" name="Freeform 526"/>
              <p:cNvSpPr>
                <a:spLocks/>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p:spPr>
            <p:txBody>
              <a:bodyPr/>
              <a:lstStyle/>
              <a:p>
                <a:pPr>
                  <a:defRPr/>
                </a:pPr>
                <a:endParaRPr lang="zh-CN" altLang="en-US" sz="1799">
                  <a:solidFill>
                    <a:srgbClr val="000000"/>
                  </a:solidFill>
                </a:endParaRPr>
              </a:p>
            </p:txBody>
          </p:sp>
          <p:sp>
            <p:nvSpPr>
              <p:cNvPr id="227"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p:spPr>
            <p:txBody>
              <a:bodyPr/>
              <a:lstStyle/>
              <a:p>
                <a:pPr>
                  <a:defRPr/>
                </a:pPr>
                <a:endParaRPr lang="zh-CN" altLang="en-US" sz="1799">
                  <a:solidFill>
                    <a:srgbClr val="000000"/>
                  </a:solidFill>
                </a:endParaRPr>
              </a:p>
            </p:txBody>
          </p:sp>
          <p:sp>
            <p:nvSpPr>
              <p:cNvPr id="228"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p:spPr>
            <p:txBody>
              <a:bodyPr/>
              <a:lstStyle/>
              <a:p>
                <a:pPr>
                  <a:defRPr/>
                </a:pPr>
                <a:endParaRPr lang="zh-CN" altLang="en-US" sz="1799">
                  <a:solidFill>
                    <a:srgbClr val="000000"/>
                  </a:solidFill>
                </a:endParaRPr>
              </a:p>
            </p:txBody>
          </p:sp>
          <p:sp>
            <p:nvSpPr>
              <p:cNvPr id="229"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p:spPr>
            <p:txBody>
              <a:bodyPr/>
              <a:lstStyle/>
              <a:p>
                <a:pPr>
                  <a:defRPr/>
                </a:pPr>
                <a:endParaRPr lang="zh-CN" altLang="en-US" sz="1799">
                  <a:solidFill>
                    <a:srgbClr val="000000"/>
                  </a:solidFill>
                </a:endParaRPr>
              </a:p>
            </p:txBody>
          </p:sp>
          <p:sp>
            <p:nvSpPr>
              <p:cNvPr id="230"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p:spPr>
            <p:txBody>
              <a:bodyPr/>
              <a:lstStyle/>
              <a:p>
                <a:pPr>
                  <a:defRPr/>
                </a:pPr>
                <a:endParaRPr lang="zh-CN" altLang="en-US" sz="1799">
                  <a:solidFill>
                    <a:srgbClr val="000000"/>
                  </a:solidFill>
                </a:endParaRPr>
              </a:p>
            </p:txBody>
          </p:sp>
          <p:sp>
            <p:nvSpPr>
              <p:cNvPr id="231"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p:spPr>
            <p:txBody>
              <a:bodyPr/>
              <a:lstStyle/>
              <a:p>
                <a:pPr>
                  <a:defRPr/>
                </a:pPr>
                <a:endParaRPr lang="zh-CN" altLang="en-US" sz="1799">
                  <a:solidFill>
                    <a:srgbClr val="000000"/>
                  </a:solidFill>
                </a:endParaRPr>
              </a:p>
            </p:txBody>
          </p:sp>
          <p:sp>
            <p:nvSpPr>
              <p:cNvPr id="232"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p:spPr>
            <p:txBody>
              <a:bodyPr/>
              <a:lstStyle/>
              <a:p>
                <a:pPr>
                  <a:defRPr/>
                </a:pPr>
                <a:endParaRPr lang="zh-CN" altLang="en-US" sz="1799">
                  <a:solidFill>
                    <a:srgbClr val="000000"/>
                  </a:solidFill>
                </a:endParaRPr>
              </a:p>
            </p:txBody>
          </p:sp>
          <p:sp>
            <p:nvSpPr>
              <p:cNvPr id="233"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p:spPr>
            <p:txBody>
              <a:bodyPr/>
              <a:lstStyle/>
              <a:p>
                <a:pPr>
                  <a:defRPr/>
                </a:pPr>
                <a:endParaRPr lang="zh-CN" altLang="en-US" sz="1799">
                  <a:solidFill>
                    <a:srgbClr val="000000"/>
                  </a:solidFill>
                </a:endParaRPr>
              </a:p>
            </p:txBody>
          </p:sp>
          <p:sp>
            <p:nvSpPr>
              <p:cNvPr id="234" name="Freeform 534"/>
              <p:cNvSpPr>
                <a:spLocks/>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p:spPr>
            <p:txBody>
              <a:bodyPr/>
              <a:lstStyle/>
              <a:p>
                <a:pPr>
                  <a:defRPr/>
                </a:pPr>
                <a:endParaRPr lang="zh-CN" altLang="en-US" sz="1799">
                  <a:solidFill>
                    <a:srgbClr val="000000"/>
                  </a:solidFill>
                </a:endParaRPr>
              </a:p>
            </p:txBody>
          </p:sp>
          <p:sp>
            <p:nvSpPr>
              <p:cNvPr id="235" name="Freeform 535"/>
              <p:cNvSpPr>
                <a:spLocks/>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p:spPr>
            <p:txBody>
              <a:bodyPr/>
              <a:lstStyle/>
              <a:p>
                <a:pPr>
                  <a:defRPr/>
                </a:pPr>
                <a:endParaRPr lang="zh-CN" altLang="en-US" sz="1799">
                  <a:solidFill>
                    <a:srgbClr val="000000"/>
                  </a:solidFill>
                </a:endParaRPr>
              </a:p>
            </p:txBody>
          </p:sp>
          <p:sp>
            <p:nvSpPr>
              <p:cNvPr id="236" name="Freeform 536"/>
              <p:cNvSpPr>
                <a:spLocks/>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p:spPr>
            <p:txBody>
              <a:bodyPr/>
              <a:lstStyle/>
              <a:p>
                <a:pPr>
                  <a:defRPr/>
                </a:pPr>
                <a:endParaRPr lang="zh-CN" altLang="en-US" sz="1799">
                  <a:solidFill>
                    <a:srgbClr val="000000"/>
                  </a:solidFill>
                </a:endParaRPr>
              </a:p>
            </p:txBody>
          </p:sp>
        </p:grpSp>
        <p:sp>
          <p:nvSpPr>
            <p:cNvPr id="11" name="Freeform 538"/>
            <p:cNvSpPr>
              <a:spLocks/>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p:spPr>
          <p:txBody>
            <a:bodyPr/>
            <a:lstStyle/>
            <a:p>
              <a:pPr>
                <a:defRPr/>
              </a:pPr>
              <a:endParaRPr lang="zh-CN" altLang="en-US" sz="1799">
                <a:solidFill>
                  <a:srgbClr val="000000"/>
                </a:solidFill>
              </a:endParaRPr>
            </a:p>
          </p:txBody>
        </p:sp>
        <p:sp>
          <p:nvSpPr>
            <p:cNvPr id="12" name="Freeform 539"/>
            <p:cNvSpPr>
              <a:spLocks/>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p:spPr>
          <p:txBody>
            <a:bodyPr/>
            <a:lstStyle/>
            <a:p>
              <a:pPr>
                <a:defRPr/>
              </a:pPr>
              <a:endParaRPr lang="zh-CN" altLang="en-US" sz="1799">
                <a:solidFill>
                  <a:srgbClr val="000000"/>
                </a:solidFill>
              </a:endParaRPr>
            </a:p>
          </p:txBody>
        </p:sp>
        <p:sp>
          <p:nvSpPr>
            <p:cNvPr id="13" name="Freeform 540"/>
            <p:cNvSpPr>
              <a:spLocks/>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p:spPr>
          <p:txBody>
            <a:bodyPr/>
            <a:lstStyle/>
            <a:p>
              <a:pPr>
                <a:defRPr/>
              </a:pPr>
              <a:endParaRPr lang="zh-CN" altLang="en-US" sz="1799">
                <a:solidFill>
                  <a:srgbClr val="000000"/>
                </a:solidFill>
              </a:endParaRPr>
            </a:p>
          </p:txBody>
        </p:sp>
        <p:sp>
          <p:nvSpPr>
            <p:cNvPr id="14" name="Freeform 541"/>
            <p:cNvSpPr>
              <a:spLocks/>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p:spPr>
          <p:txBody>
            <a:bodyPr/>
            <a:lstStyle/>
            <a:p>
              <a:pPr>
                <a:defRPr/>
              </a:pPr>
              <a:endParaRPr lang="zh-CN" altLang="en-US" sz="1799">
                <a:solidFill>
                  <a:srgbClr val="000000"/>
                </a:solidFill>
              </a:endParaRPr>
            </a:p>
          </p:txBody>
        </p:sp>
        <p:sp>
          <p:nvSpPr>
            <p:cNvPr id="15"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p:spPr>
          <p:txBody>
            <a:bodyPr/>
            <a:lstStyle/>
            <a:p>
              <a:pPr>
                <a:defRPr/>
              </a:pPr>
              <a:endParaRPr lang="zh-CN" altLang="en-US" sz="1799">
                <a:solidFill>
                  <a:srgbClr val="000000"/>
                </a:solidFill>
              </a:endParaRPr>
            </a:p>
          </p:txBody>
        </p:sp>
        <p:sp>
          <p:nvSpPr>
            <p:cNvPr id="16"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p:spPr>
          <p:txBody>
            <a:bodyPr/>
            <a:lstStyle/>
            <a:p>
              <a:pPr>
                <a:defRPr/>
              </a:pPr>
              <a:endParaRPr lang="zh-CN" altLang="en-US" sz="1799">
                <a:solidFill>
                  <a:srgbClr val="000000"/>
                </a:solidFill>
              </a:endParaRPr>
            </a:p>
          </p:txBody>
        </p:sp>
        <p:sp>
          <p:nvSpPr>
            <p:cNvPr id="17"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p:spPr>
          <p:txBody>
            <a:bodyPr/>
            <a:lstStyle/>
            <a:p>
              <a:pPr>
                <a:defRPr/>
              </a:pPr>
              <a:endParaRPr lang="zh-CN" altLang="en-US" sz="1799">
                <a:solidFill>
                  <a:srgbClr val="000000"/>
                </a:solidFill>
              </a:endParaRPr>
            </a:p>
          </p:txBody>
        </p:sp>
        <p:sp>
          <p:nvSpPr>
            <p:cNvPr id="18"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p:spPr>
          <p:txBody>
            <a:bodyPr/>
            <a:lstStyle/>
            <a:p>
              <a:pPr>
                <a:defRPr/>
              </a:pPr>
              <a:endParaRPr lang="zh-CN" altLang="en-US" sz="1799">
                <a:solidFill>
                  <a:srgbClr val="000000"/>
                </a:solidFill>
              </a:endParaRPr>
            </a:p>
          </p:txBody>
        </p:sp>
        <p:sp>
          <p:nvSpPr>
            <p:cNvPr id="19"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p:spPr>
          <p:txBody>
            <a:bodyPr/>
            <a:lstStyle/>
            <a:p>
              <a:pPr>
                <a:defRPr/>
              </a:pPr>
              <a:endParaRPr lang="zh-CN" altLang="en-US" sz="1799">
                <a:solidFill>
                  <a:srgbClr val="000000"/>
                </a:solidFill>
              </a:endParaRPr>
            </a:p>
          </p:txBody>
        </p:sp>
        <p:sp>
          <p:nvSpPr>
            <p:cNvPr id="20" name="Freeform 547"/>
            <p:cNvSpPr>
              <a:spLocks/>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p:spPr>
          <p:txBody>
            <a:bodyPr/>
            <a:lstStyle/>
            <a:p>
              <a:pPr>
                <a:defRPr/>
              </a:pPr>
              <a:endParaRPr lang="zh-CN" altLang="en-US" sz="1799">
                <a:solidFill>
                  <a:srgbClr val="000000"/>
                </a:solidFill>
              </a:endParaRPr>
            </a:p>
          </p:txBody>
        </p:sp>
        <p:sp>
          <p:nvSpPr>
            <p:cNvPr id="21" name="Freeform 548"/>
            <p:cNvSpPr>
              <a:spLocks/>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p:spPr>
          <p:txBody>
            <a:bodyPr/>
            <a:lstStyle/>
            <a:p>
              <a:pPr>
                <a:defRPr/>
              </a:pPr>
              <a:endParaRPr lang="zh-CN" altLang="en-US" sz="1799">
                <a:solidFill>
                  <a:srgbClr val="000000"/>
                </a:solidFill>
              </a:endParaRPr>
            </a:p>
          </p:txBody>
        </p:sp>
        <p:sp>
          <p:nvSpPr>
            <p:cNvPr id="22" name="Freeform 549"/>
            <p:cNvSpPr>
              <a:spLocks/>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p:spPr>
          <p:txBody>
            <a:bodyPr/>
            <a:lstStyle/>
            <a:p>
              <a:pPr>
                <a:defRPr/>
              </a:pPr>
              <a:endParaRPr lang="zh-CN" altLang="en-US" sz="1799">
                <a:solidFill>
                  <a:srgbClr val="000000"/>
                </a:solidFill>
              </a:endParaRPr>
            </a:p>
          </p:txBody>
        </p:sp>
        <p:sp>
          <p:nvSpPr>
            <p:cNvPr id="23"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p:spPr>
          <p:txBody>
            <a:bodyPr/>
            <a:lstStyle/>
            <a:p>
              <a:pPr>
                <a:defRPr/>
              </a:pPr>
              <a:endParaRPr lang="zh-CN" altLang="en-US" sz="1799">
                <a:solidFill>
                  <a:srgbClr val="000000"/>
                </a:solidFill>
              </a:endParaRPr>
            </a:p>
          </p:txBody>
        </p:sp>
        <p:sp>
          <p:nvSpPr>
            <p:cNvPr id="24" name="Freeform 551"/>
            <p:cNvSpPr>
              <a:spLocks/>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p:spPr>
          <p:txBody>
            <a:bodyPr/>
            <a:lstStyle/>
            <a:p>
              <a:pPr>
                <a:defRPr/>
              </a:pPr>
              <a:endParaRPr lang="zh-CN" altLang="en-US" sz="1799">
                <a:solidFill>
                  <a:srgbClr val="000000"/>
                </a:solidFill>
              </a:endParaRPr>
            </a:p>
          </p:txBody>
        </p:sp>
        <p:sp>
          <p:nvSpPr>
            <p:cNvPr id="25" name="Freeform 552"/>
            <p:cNvSpPr>
              <a:spLocks/>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p:spPr>
          <p:txBody>
            <a:bodyPr/>
            <a:lstStyle/>
            <a:p>
              <a:pPr>
                <a:defRPr/>
              </a:pPr>
              <a:endParaRPr lang="zh-CN" altLang="en-US" sz="1799">
                <a:solidFill>
                  <a:srgbClr val="000000"/>
                </a:solidFill>
              </a:endParaRPr>
            </a:p>
          </p:txBody>
        </p:sp>
        <p:sp>
          <p:nvSpPr>
            <p:cNvPr id="26"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p:spPr>
          <p:txBody>
            <a:bodyPr/>
            <a:lstStyle/>
            <a:p>
              <a:pPr>
                <a:defRPr/>
              </a:pPr>
              <a:endParaRPr lang="zh-CN" altLang="en-US" sz="1799">
                <a:solidFill>
                  <a:srgbClr val="000000"/>
                </a:solidFill>
              </a:endParaRPr>
            </a:p>
          </p:txBody>
        </p:sp>
        <p:sp>
          <p:nvSpPr>
            <p:cNvPr id="27" name="Freeform 554"/>
            <p:cNvSpPr>
              <a:spLocks/>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p:spPr>
          <p:txBody>
            <a:bodyPr/>
            <a:lstStyle/>
            <a:p>
              <a:pPr>
                <a:defRPr/>
              </a:pPr>
              <a:endParaRPr lang="zh-CN" altLang="en-US" sz="1799">
                <a:solidFill>
                  <a:srgbClr val="000000"/>
                </a:solidFill>
              </a:endParaRPr>
            </a:p>
          </p:txBody>
        </p:sp>
        <p:sp>
          <p:nvSpPr>
            <p:cNvPr id="28" name="Freeform 555"/>
            <p:cNvSpPr>
              <a:spLocks/>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p:spPr>
          <p:txBody>
            <a:bodyPr/>
            <a:lstStyle/>
            <a:p>
              <a:pPr>
                <a:defRPr/>
              </a:pPr>
              <a:endParaRPr lang="zh-CN" altLang="en-US" sz="1799">
                <a:solidFill>
                  <a:srgbClr val="000000"/>
                </a:solidFill>
              </a:endParaRPr>
            </a:p>
          </p:txBody>
        </p:sp>
        <p:sp>
          <p:nvSpPr>
            <p:cNvPr id="29" name="Freeform 556"/>
            <p:cNvSpPr>
              <a:spLocks/>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p:spPr>
          <p:txBody>
            <a:bodyPr/>
            <a:lstStyle/>
            <a:p>
              <a:pPr>
                <a:defRPr/>
              </a:pPr>
              <a:endParaRPr lang="zh-CN" altLang="en-US" sz="1799">
                <a:solidFill>
                  <a:srgbClr val="000000"/>
                </a:solidFill>
              </a:endParaRPr>
            </a:p>
          </p:txBody>
        </p:sp>
        <p:sp>
          <p:nvSpPr>
            <p:cNvPr id="30"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p:spPr>
          <p:txBody>
            <a:bodyPr/>
            <a:lstStyle/>
            <a:p>
              <a:pPr>
                <a:defRPr/>
              </a:pPr>
              <a:endParaRPr lang="zh-CN" altLang="en-US" sz="1799">
                <a:solidFill>
                  <a:srgbClr val="000000"/>
                </a:solidFill>
              </a:endParaRPr>
            </a:p>
          </p:txBody>
        </p:sp>
        <p:sp>
          <p:nvSpPr>
            <p:cNvPr id="31"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p:spPr>
          <p:txBody>
            <a:bodyPr/>
            <a:lstStyle/>
            <a:p>
              <a:pPr>
                <a:defRPr/>
              </a:pPr>
              <a:endParaRPr lang="zh-CN" altLang="en-US" sz="1799">
                <a:solidFill>
                  <a:srgbClr val="000000"/>
                </a:solidFill>
              </a:endParaRPr>
            </a:p>
          </p:txBody>
        </p:sp>
        <p:sp>
          <p:nvSpPr>
            <p:cNvPr id="32"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p:spPr>
          <p:txBody>
            <a:bodyPr/>
            <a:lstStyle/>
            <a:p>
              <a:pPr>
                <a:defRPr/>
              </a:pPr>
              <a:endParaRPr lang="zh-CN" altLang="en-US" sz="1799">
                <a:solidFill>
                  <a:srgbClr val="000000"/>
                </a:solidFill>
              </a:endParaRPr>
            </a:p>
          </p:txBody>
        </p:sp>
        <p:sp>
          <p:nvSpPr>
            <p:cNvPr id="33"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p:spPr>
          <p:txBody>
            <a:bodyPr/>
            <a:lstStyle/>
            <a:p>
              <a:pPr>
                <a:defRPr/>
              </a:pPr>
              <a:endParaRPr lang="zh-CN" altLang="en-US" sz="1799">
                <a:solidFill>
                  <a:srgbClr val="000000"/>
                </a:solidFill>
              </a:endParaRPr>
            </a:p>
          </p:txBody>
        </p:sp>
        <p:sp>
          <p:nvSpPr>
            <p:cNvPr id="34"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p:spPr>
          <p:txBody>
            <a:bodyPr/>
            <a:lstStyle/>
            <a:p>
              <a:pPr>
                <a:defRPr/>
              </a:pPr>
              <a:endParaRPr lang="zh-CN" altLang="en-US" sz="1799">
                <a:solidFill>
                  <a:srgbClr val="000000"/>
                </a:solidFill>
              </a:endParaRPr>
            </a:p>
          </p:txBody>
        </p:sp>
        <p:sp>
          <p:nvSpPr>
            <p:cNvPr id="35"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p:spPr>
          <p:txBody>
            <a:bodyPr/>
            <a:lstStyle/>
            <a:p>
              <a:pPr>
                <a:defRPr/>
              </a:pPr>
              <a:endParaRPr lang="zh-CN" altLang="en-US" sz="1799">
                <a:solidFill>
                  <a:srgbClr val="000000"/>
                </a:solidFill>
              </a:endParaRPr>
            </a:p>
          </p:txBody>
        </p:sp>
        <p:sp>
          <p:nvSpPr>
            <p:cNvPr id="36"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p:spPr>
          <p:txBody>
            <a:bodyPr/>
            <a:lstStyle/>
            <a:p>
              <a:pPr>
                <a:defRPr/>
              </a:pPr>
              <a:endParaRPr lang="zh-CN" altLang="en-US" sz="1799">
                <a:solidFill>
                  <a:srgbClr val="000000"/>
                </a:solidFill>
              </a:endParaRPr>
            </a:p>
          </p:txBody>
        </p:sp>
      </p:grpSp>
      <p:grpSp>
        <p:nvGrpSpPr>
          <p:cNvPr id="237" name="组合 236"/>
          <p:cNvGrpSpPr>
            <a:grpSpLocks/>
          </p:cNvGrpSpPr>
          <p:nvPr userDrawn="1"/>
        </p:nvGrpSpPr>
        <p:grpSpPr bwMode="auto">
          <a:xfrm>
            <a:off x="3041650" y="763588"/>
            <a:ext cx="6108700" cy="449262"/>
            <a:chOff x="3058110" y="5749493"/>
            <a:chExt cx="6108565" cy="450001"/>
          </a:xfrm>
        </p:grpSpPr>
        <p:sp>
          <p:nvSpPr>
            <p:cNvPr id="238" name="文本框 237"/>
            <p:cNvSpPr txBox="1">
              <a:spLocks noChangeArrowheads="1"/>
            </p:cNvSpPr>
            <p:nvPr/>
          </p:nvSpPr>
          <p:spPr bwMode="auto">
            <a:xfrm>
              <a:off x="3058110" y="5789245"/>
              <a:ext cx="1800185" cy="370496"/>
            </a:xfrm>
            <a:prstGeom prst="rect">
              <a:avLst/>
            </a:prstGeom>
            <a:noFill/>
            <a:ln>
              <a:noFill/>
            </a:ln>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fontAlgn="base">
                <a:spcBef>
                  <a:spcPct val="0"/>
                </a:spcBef>
                <a:spcAft>
                  <a:spcPts val="1000"/>
                </a:spcAft>
                <a:defRPr/>
              </a:pPr>
              <a:r>
                <a:rPr lang="zh-CN" altLang="en-US" sz="1799">
                  <a:solidFill>
                    <a:srgbClr val="F49100"/>
                  </a:solidFill>
                  <a:latin typeface="微软雅黑" panose="020B0503020204020204" pitchFamily="34" charset="-122"/>
                </a:rPr>
                <a:t>更多相关作品：</a:t>
              </a:r>
            </a:p>
          </p:txBody>
        </p:sp>
        <p:sp>
          <p:nvSpPr>
            <p:cNvPr id="239" name="同侧圆角矩形 238"/>
            <p:cNvSpPr/>
            <p:nvPr/>
          </p:nvSpPr>
          <p:spPr>
            <a:xfrm rot="16200000">
              <a:off x="6472373" y="4135415"/>
              <a:ext cx="450001" cy="3678157"/>
            </a:xfrm>
            <a:prstGeom prst="round2Same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799">
                <a:solidFill>
                  <a:srgbClr val="FFFFFF"/>
                </a:solidFill>
              </a:endParaRPr>
            </a:p>
          </p:txBody>
        </p:sp>
        <p:sp>
          <p:nvSpPr>
            <p:cNvPr id="240" name="同侧圆角矩形 239"/>
            <p:cNvSpPr/>
            <p:nvPr/>
          </p:nvSpPr>
          <p:spPr>
            <a:xfrm rot="5400000" flipH="1">
              <a:off x="8626563" y="5659381"/>
              <a:ext cx="450001" cy="630223"/>
            </a:xfrm>
            <a:prstGeom prst="round2SameRect">
              <a:avLst/>
            </a:prstGeom>
            <a:solidFill>
              <a:schemeClr val="accent6"/>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799">
                <a:solidFill>
                  <a:srgbClr val="FFFFFF"/>
                </a:solidFill>
              </a:endParaRPr>
            </a:p>
          </p:txBody>
        </p:sp>
        <p:sp>
          <p:nvSpPr>
            <p:cNvPr id="241" name="Freeform 5"/>
            <p:cNvSpPr>
              <a:spLocks noChangeAspect="1" noEditPoints="1"/>
            </p:cNvSpPr>
            <p:nvPr/>
          </p:nvSpPr>
          <p:spPr bwMode="auto">
            <a:xfrm>
              <a:off x="8717423" y="5840129"/>
              <a:ext cx="269869" cy="268729"/>
            </a:xfrm>
            <a:custGeom>
              <a:avLst/>
              <a:gdLst>
                <a:gd name="T0" fmla="*/ 2147483646 w 252"/>
                <a:gd name="T1" fmla="*/ 2147483646 h 252"/>
                <a:gd name="T2" fmla="*/ 2147483646 w 252"/>
                <a:gd name="T3" fmla="*/ 2147483646 h 252"/>
                <a:gd name="T4" fmla="*/ 2147483646 w 252"/>
                <a:gd name="T5" fmla="*/ 2147483646 h 252"/>
                <a:gd name="T6" fmla="*/ 2147483646 w 252"/>
                <a:gd name="T7" fmla="*/ 0 h 252"/>
                <a:gd name="T8" fmla="*/ 0 w 252"/>
                <a:gd name="T9" fmla="*/ 2147483646 h 252"/>
                <a:gd name="T10" fmla="*/ 2147483646 w 252"/>
                <a:gd name="T11" fmla="*/ 2147483646 h 252"/>
                <a:gd name="T12" fmla="*/ 2147483646 w 252"/>
                <a:gd name="T13" fmla="*/ 2147483646 h 252"/>
                <a:gd name="T14" fmla="*/ 2147483646 w 252"/>
                <a:gd name="T15" fmla="*/ 2147483646 h 252"/>
                <a:gd name="T16" fmla="*/ 2147483646 w 252"/>
                <a:gd name="T17" fmla="*/ 2147483646 h 252"/>
                <a:gd name="T18" fmla="*/ 2147483646 w 252"/>
                <a:gd name="T19" fmla="*/ 2147483646 h 252"/>
                <a:gd name="T20" fmla="*/ 2147483646 w 252"/>
                <a:gd name="T21" fmla="*/ 2147483646 h 252"/>
                <a:gd name="T22" fmla="*/ 2147483646 w 252"/>
                <a:gd name="T23" fmla="*/ 2147483646 h 252"/>
                <a:gd name="T24" fmla="*/ 2147483646 w 252"/>
                <a:gd name="T25" fmla="*/ 2147483646 h 252"/>
                <a:gd name="T26" fmla="*/ 2147483646 w 252"/>
                <a:gd name="T27" fmla="*/ 2147483646 h 252"/>
                <a:gd name="T28" fmla="*/ 2147483646 w 252"/>
                <a:gd name="T29" fmla="*/ 2147483646 h 252"/>
                <a:gd name="T30" fmla="*/ 2147483646 w 252"/>
                <a:gd name="T31" fmla="*/ 2147483646 h 252"/>
                <a:gd name="T32" fmla="*/ 2147483646 w 252"/>
                <a:gd name="T33" fmla="*/ 2147483646 h 252"/>
                <a:gd name="T34" fmla="*/ 2147483646 w 252"/>
                <a:gd name="T35" fmla="*/ 2147483646 h 2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2" h="252">
                  <a:moveTo>
                    <a:pt x="250" y="242"/>
                  </a:moveTo>
                  <a:cubicBezTo>
                    <a:pt x="165" y="157"/>
                    <a:pt x="165" y="157"/>
                    <a:pt x="165" y="157"/>
                  </a:cubicBezTo>
                  <a:cubicBezTo>
                    <a:pt x="180" y="140"/>
                    <a:pt x="189" y="119"/>
                    <a:pt x="189" y="94"/>
                  </a:cubicBezTo>
                  <a:cubicBezTo>
                    <a:pt x="189" y="42"/>
                    <a:pt x="147" y="0"/>
                    <a:pt x="94" y="0"/>
                  </a:cubicBezTo>
                  <a:cubicBezTo>
                    <a:pt x="42" y="0"/>
                    <a:pt x="0" y="42"/>
                    <a:pt x="0" y="94"/>
                  </a:cubicBezTo>
                  <a:cubicBezTo>
                    <a:pt x="0" y="147"/>
                    <a:pt x="42" y="189"/>
                    <a:pt x="94" y="189"/>
                  </a:cubicBezTo>
                  <a:cubicBezTo>
                    <a:pt x="119" y="189"/>
                    <a:pt x="140" y="180"/>
                    <a:pt x="157" y="165"/>
                  </a:cubicBezTo>
                  <a:cubicBezTo>
                    <a:pt x="242" y="250"/>
                    <a:pt x="242" y="250"/>
                    <a:pt x="242" y="250"/>
                  </a:cubicBezTo>
                  <a:cubicBezTo>
                    <a:pt x="243" y="251"/>
                    <a:pt x="245" y="252"/>
                    <a:pt x="246" y="252"/>
                  </a:cubicBezTo>
                  <a:cubicBezTo>
                    <a:pt x="248" y="252"/>
                    <a:pt x="249" y="251"/>
                    <a:pt x="250" y="250"/>
                  </a:cubicBezTo>
                  <a:cubicBezTo>
                    <a:pt x="252" y="248"/>
                    <a:pt x="252" y="244"/>
                    <a:pt x="250" y="242"/>
                  </a:cubicBezTo>
                  <a:close/>
                  <a:moveTo>
                    <a:pt x="94" y="178"/>
                  </a:moveTo>
                  <a:cubicBezTo>
                    <a:pt x="48" y="178"/>
                    <a:pt x="11" y="140"/>
                    <a:pt x="11" y="94"/>
                  </a:cubicBezTo>
                  <a:cubicBezTo>
                    <a:pt x="11" y="49"/>
                    <a:pt x="48" y="11"/>
                    <a:pt x="94" y="11"/>
                  </a:cubicBezTo>
                  <a:cubicBezTo>
                    <a:pt x="140" y="11"/>
                    <a:pt x="178" y="49"/>
                    <a:pt x="178" y="94"/>
                  </a:cubicBezTo>
                  <a:cubicBezTo>
                    <a:pt x="178" y="115"/>
                    <a:pt x="170" y="135"/>
                    <a:pt x="157" y="149"/>
                  </a:cubicBezTo>
                  <a:cubicBezTo>
                    <a:pt x="155" y="152"/>
                    <a:pt x="152" y="155"/>
                    <a:pt x="149" y="157"/>
                  </a:cubicBezTo>
                  <a:cubicBezTo>
                    <a:pt x="135" y="170"/>
                    <a:pt x="115" y="178"/>
                    <a:pt x="94" y="178"/>
                  </a:cubicBezTo>
                  <a:close/>
                </a:path>
              </a:pathLst>
            </a:custGeom>
            <a:solidFill>
              <a:schemeClr val="bg1"/>
            </a:solidFill>
            <a:ln w="9525">
              <a:noFill/>
              <a:round/>
              <a:headEnd/>
              <a:tailEnd/>
            </a:ln>
          </p:spPr>
          <p:txBody>
            <a:bodyPr/>
            <a:lstStyle/>
            <a:p>
              <a:pPr eaLnBrk="0" fontAlgn="base" hangingPunct="0">
                <a:spcBef>
                  <a:spcPct val="0"/>
                </a:spcBef>
                <a:spcAft>
                  <a:spcPct val="0"/>
                </a:spcAft>
                <a:defRPr/>
              </a:pPr>
              <a:endParaRPr lang="zh-CN" altLang="en-US" sz="1799">
                <a:solidFill>
                  <a:srgbClr val="000000"/>
                </a:solidFill>
              </a:endParaRPr>
            </a:p>
          </p:txBody>
        </p:sp>
        <p:sp>
          <p:nvSpPr>
            <p:cNvPr id="248" name="文本框 241"/>
            <p:cNvSpPr txBox="1">
              <a:spLocks noChangeArrowheads="1"/>
            </p:cNvSpPr>
            <p:nvPr/>
          </p:nvSpPr>
          <p:spPr bwMode="auto">
            <a:xfrm>
              <a:off x="5101178" y="5789245"/>
              <a:ext cx="1112812" cy="370496"/>
            </a:xfrm>
            <a:prstGeom prst="rect">
              <a:avLst/>
            </a:prstGeom>
            <a:noFill/>
            <a:ln>
              <a:noFill/>
            </a:ln>
          </p:spPr>
          <p:txBody>
            <a:bodyPr wrap="none">
              <a:spAutoFit/>
            </a:bodyPr>
            <a:lstStyle>
              <a:lvl1pPr>
                <a:defRPr>
                  <a:solidFill>
                    <a:schemeClr val="tx1"/>
                  </a:solidFill>
                  <a:latin typeface="Segoe UI" pitchFamily="34" charset="0"/>
                  <a:ea typeface="微软雅黑" pitchFamily="34" charset="-122"/>
                </a:defRPr>
              </a:lvl1pPr>
              <a:lvl2pPr marL="742950" indent="-285750">
                <a:defRPr>
                  <a:solidFill>
                    <a:schemeClr val="tx1"/>
                  </a:solidFill>
                  <a:latin typeface="Segoe UI" pitchFamily="34" charset="0"/>
                  <a:ea typeface="微软雅黑" pitchFamily="34" charset="-122"/>
                </a:defRPr>
              </a:lvl2pPr>
              <a:lvl3pPr marL="1143000" indent="-228600">
                <a:defRPr>
                  <a:solidFill>
                    <a:schemeClr val="tx1"/>
                  </a:solidFill>
                  <a:latin typeface="Segoe UI" pitchFamily="34" charset="0"/>
                  <a:ea typeface="微软雅黑" pitchFamily="34" charset="-122"/>
                </a:defRPr>
              </a:lvl3pPr>
              <a:lvl4pPr marL="1600200" indent="-228600">
                <a:defRPr>
                  <a:solidFill>
                    <a:schemeClr val="tx1"/>
                  </a:solidFill>
                  <a:latin typeface="Segoe UI" pitchFamily="34" charset="0"/>
                  <a:ea typeface="微软雅黑" pitchFamily="34" charset="-122"/>
                </a:defRPr>
              </a:lvl4pPr>
              <a:lvl5pPr marL="2057400" indent="-228600">
                <a:defRPr>
                  <a:solidFill>
                    <a:schemeClr val="tx1"/>
                  </a:solidFill>
                  <a:latin typeface="Segoe UI" pitchFamily="34" charset="0"/>
                  <a:ea typeface="微软雅黑" pitchFamily="34" charset="-122"/>
                </a:defRPr>
              </a:lvl5pPr>
              <a:lvl6pPr marL="2514600" indent="-228600" fontAlgn="base">
                <a:spcBef>
                  <a:spcPct val="0"/>
                </a:spcBef>
                <a:spcAft>
                  <a:spcPct val="0"/>
                </a:spcAft>
                <a:defRPr>
                  <a:solidFill>
                    <a:schemeClr val="tx1"/>
                  </a:solidFill>
                  <a:latin typeface="Segoe UI" pitchFamily="34" charset="0"/>
                  <a:ea typeface="微软雅黑" pitchFamily="34" charset="-122"/>
                </a:defRPr>
              </a:lvl6pPr>
              <a:lvl7pPr marL="2971800" indent="-228600" fontAlgn="base">
                <a:spcBef>
                  <a:spcPct val="0"/>
                </a:spcBef>
                <a:spcAft>
                  <a:spcPct val="0"/>
                </a:spcAft>
                <a:defRPr>
                  <a:solidFill>
                    <a:schemeClr val="tx1"/>
                  </a:solidFill>
                  <a:latin typeface="Segoe UI" pitchFamily="34" charset="0"/>
                  <a:ea typeface="微软雅黑" pitchFamily="34" charset="-122"/>
                </a:defRPr>
              </a:lvl7pPr>
              <a:lvl8pPr marL="3429000" indent="-228600" fontAlgn="base">
                <a:spcBef>
                  <a:spcPct val="0"/>
                </a:spcBef>
                <a:spcAft>
                  <a:spcPct val="0"/>
                </a:spcAft>
                <a:defRPr>
                  <a:solidFill>
                    <a:schemeClr val="tx1"/>
                  </a:solidFill>
                  <a:latin typeface="Segoe UI" pitchFamily="34" charset="0"/>
                  <a:ea typeface="微软雅黑" pitchFamily="34" charset="-122"/>
                </a:defRPr>
              </a:lvl8pPr>
              <a:lvl9pPr marL="3886200" indent="-228600" fontAlgn="base">
                <a:spcBef>
                  <a:spcPct val="0"/>
                </a:spcBef>
                <a:spcAft>
                  <a:spcPct val="0"/>
                </a:spcAft>
                <a:defRPr>
                  <a:solidFill>
                    <a:schemeClr val="tx1"/>
                  </a:solidFill>
                  <a:latin typeface="Segoe UI" pitchFamily="34" charset="0"/>
                  <a:ea typeface="微软雅黑" pitchFamily="34" charset="-122"/>
                </a:defRPr>
              </a:lvl9pPr>
            </a:lstStyle>
            <a:p>
              <a:pPr fontAlgn="base">
                <a:spcBef>
                  <a:spcPct val="0"/>
                </a:spcBef>
                <a:spcAft>
                  <a:spcPts val="1000"/>
                </a:spcAft>
                <a:defRPr/>
              </a:pPr>
              <a:r>
                <a:rPr lang="en-US" altLang="zh-CN" sz="1799" b="1">
                  <a:solidFill>
                    <a:srgbClr val="F49100"/>
                  </a:solidFill>
                </a:rPr>
                <a:t>x_Studio</a:t>
              </a:r>
              <a:endParaRPr lang="zh-CN" altLang="en-US" sz="1799" b="1">
                <a:solidFill>
                  <a:srgbClr val="F49100"/>
                </a:solidFill>
              </a:endParaRPr>
            </a:p>
          </p:txBody>
        </p:sp>
      </p:grpSp>
      <p:sp>
        <p:nvSpPr>
          <p:cNvPr id="242" name="图片占位符 3"/>
          <p:cNvSpPr>
            <a:spLocks noGrp="1"/>
          </p:cNvSpPr>
          <p:nvPr>
            <p:ph type="pic" sz="quarter" idx="10"/>
          </p:nvPr>
        </p:nvSpPr>
        <p:spPr>
          <a:xfrm>
            <a:off x="4250808" y="1765772"/>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
        <p:nvSpPr>
          <p:cNvPr id="243" name="图片占位符 3"/>
          <p:cNvSpPr>
            <a:spLocks noGrp="1"/>
          </p:cNvSpPr>
          <p:nvPr>
            <p:ph type="pic" sz="quarter" idx="11"/>
          </p:nvPr>
        </p:nvSpPr>
        <p:spPr>
          <a:xfrm>
            <a:off x="4250808" y="4163055"/>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a:p>
        </p:txBody>
      </p:sp>
      <p:sp>
        <p:nvSpPr>
          <p:cNvPr id="244" name="图片占位符 3"/>
          <p:cNvSpPr>
            <a:spLocks noGrp="1"/>
          </p:cNvSpPr>
          <p:nvPr>
            <p:ph type="pic" sz="quarter" idx="12"/>
          </p:nvPr>
        </p:nvSpPr>
        <p:spPr>
          <a:xfrm>
            <a:off x="8064906" y="1765772"/>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a:p>
        </p:txBody>
      </p:sp>
      <p:sp>
        <p:nvSpPr>
          <p:cNvPr id="245" name="图片占位符 3"/>
          <p:cNvSpPr>
            <a:spLocks noGrp="1"/>
          </p:cNvSpPr>
          <p:nvPr>
            <p:ph type="pic" sz="quarter" idx="13"/>
          </p:nvPr>
        </p:nvSpPr>
        <p:spPr>
          <a:xfrm>
            <a:off x="8064906" y="4163055"/>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
        <p:nvSpPr>
          <p:cNvPr id="246" name="图片占位符 3"/>
          <p:cNvSpPr>
            <a:spLocks noGrp="1"/>
          </p:cNvSpPr>
          <p:nvPr>
            <p:ph type="pic" sz="quarter" idx="14"/>
          </p:nvPr>
        </p:nvSpPr>
        <p:spPr>
          <a:xfrm>
            <a:off x="436709" y="1765772"/>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
        <p:nvSpPr>
          <p:cNvPr id="247" name="图片占位符 3"/>
          <p:cNvSpPr>
            <a:spLocks noGrp="1"/>
          </p:cNvSpPr>
          <p:nvPr>
            <p:ph type="pic" sz="quarter" idx="15"/>
          </p:nvPr>
        </p:nvSpPr>
        <p:spPr>
          <a:xfrm>
            <a:off x="436709" y="4163055"/>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Tree>
    <p:extLst>
      <p:ext uri="{BB962C8B-B14F-4D97-AF65-F5344CB8AC3E}">
        <p14:creationId xmlns:p14="http://schemas.microsoft.com/office/powerpoint/2010/main" val="13473912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2023/3/29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grpSp>
        <p:nvGrpSpPr>
          <p:cNvPr id="9" name="Google Shape;9;p2"/>
          <p:cNvGrpSpPr/>
          <p:nvPr/>
        </p:nvGrpSpPr>
        <p:grpSpPr>
          <a:xfrm>
            <a:off x="-931799" y="-1333234"/>
            <a:ext cx="14304633" cy="9102067"/>
            <a:chOff x="-698850" y="-999925"/>
            <a:chExt cx="10728475" cy="6826550"/>
          </a:xfrm>
        </p:grpSpPr>
        <p:sp>
          <p:nvSpPr>
            <p:cNvPr id="10" name="Google Shape;10;p2"/>
            <p:cNvSpPr/>
            <p:nvPr/>
          </p:nvSpPr>
          <p:spPr>
            <a:xfrm>
              <a:off x="-698850" y="37656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 name="Google Shape;11;p2"/>
            <p:cNvSpPr/>
            <p:nvPr/>
          </p:nvSpPr>
          <p:spPr>
            <a:xfrm>
              <a:off x="571600" y="4491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8095325" y="-999925"/>
              <a:ext cx="1791300" cy="17913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869402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7591350" y="-3931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87268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8694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8536925" y="4755925"/>
              <a:ext cx="189900" cy="1899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 name="Google Shape;18;p2"/>
          <p:cNvSpPr txBox="1">
            <a:spLocks noGrp="1"/>
          </p:cNvSpPr>
          <p:nvPr>
            <p:ph type="ctrTitle"/>
          </p:nvPr>
        </p:nvSpPr>
        <p:spPr>
          <a:xfrm>
            <a:off x="1583400" y="1197067"/>
            <a:ext cx="9025200" cy="131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69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9" name="Google Shape;19;p2"/>
          <p:cNvSpPr txBox="1">
            <a:spLocks noGrp="1"/>
          </p:cNvSpPr>
          <p:nvPr>
            <p:ph type="subTitle" idx="1"/>
          </p:nvPr>
        </p:nvSpPr>
        <p:spPr>
          <a:xfrm>
            <a:off x="1583400" y="2385653"/>
            <a:ext cx="9025200" cy="505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2133">
                <a:solidFill>
                  <a:schemeClr val="dk2"/>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9045663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0"/>
        <p:cNvGrpSpPr/>
        <p:nvPr/>
      </p:nvGrpSpPr>
      <p:grpSpPr>
        <a:xfrm>
          <a:off x="0" y="0"/>
          <a:ext cx="0" cy="0"/>
          <a:chOff x="0" y="0"/>
          <a:chExt cx="0" cy="0"/>
        </a:xfrm>
      </p:grpSpPr>
      <p:grpSp>
        <p:nvGrpSpPr>
          <p:cNvPr id="21" name="Google Shape;21;p3"/>
          <p:cNvGrpSpPr/>
          <p:nvPr/>
        </p:nvGrpSpPr>
        <p:grpSpPr>
          <a:xfrm>
            <a:off x="-1293634" y="-877113"/>
            <a:ext cx="14778467" cy="9190713"/>
            <a:chOff x="-970225" y="-657835"/>
            <a:chExt cx="11083850" cy="6893035"/>
          </a:xfrm>
        </p:grpSpPr>
        <p:sp>
          <p:nvSpPr>
            <p:cNvPr id="22" name="Google Shape;22;p3"/>
            <p:cNvSpPr/>
            <p:nvPr/>
          </p:nvSpPr>
          <p:spPr>
            <a:xfrm>
              <a:off x="-970225" y="4443900"/>
              <a:ext cx="1791300" cy="1791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3"/>
            <p:cNvSpPr/>
            <p:nvPr/>
          </p:nvSpPr>
          <p:spPr>
            <a:xfrm rot="10800000">
              <a:off x="-422742" y="-657835"/>
              <a:ext cx="1020000" cy="10200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3"/>
            <p:cNvSpPr/>
            <p:nvPr/>
          </p:nvSpPr>
          <p:spPr>
            <a:xfrm rot="10800000" flipH="1">
              <a:off x="129077" y="416774"/>
              <a:ext cx="495300" cy="4947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3"/>
            <p:cNvSpPr/>
            <p:nvPr/>
          </p:nvSpPr>
          <p:spPr>
            <a:xfrm>
              <a:off x="8322325"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3"/>
            <p:cNvSpPr/>
            <p:nvPr/>
          </p:nvSpPr>
          <p:spPr>
            <a:xfrm>
              <a:off x="8244575" y="4037950"/>
              <a:ext cx="698400" cy="6984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 name="Google Shape;27;p3"/>
          <p:cNvSpPr txBox="1">
            <a:spLocks noGrp="1"/>
          </p:cNvSpPr>
          <p:nvPr>
            <p:ph type="title"/>
          </p:nvPr>
        </p:nvSpPr>
        <p:spPr>
          <a:xfrm>
            <a:off x="2511267" y="1893767"/>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28" name="Google Shape;28;p3"/>
          <p:cNvSpPr txBox="1">
            <a:spLocks noGrp="1"/>
          </p:cNvSpPr>
          <p:nvPr>
            <p:ph type="subTitle" idx="1"/>
          </p:nvPr>
        </p:nvSpPr>
        <p:spPr>
          <a:xfrm>
            <a:off x="3153400" y="2657367"/>
            <a:ext cx="5885200" cy="23484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2133">
                <a:solidFill>
                  <a:schemeClr val="dk2"/>
                </a:solidFill>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Tree>
    <p:extLst>
      <p:ext uri="{BB962C8B-B14F-4D97-AF65-F5344CB8AC3E}">
        <p14:creationId xmlns:p14="http://schemas.microsoft.com/office/powerpoint/2010/main" val="173036464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9"/>
        <p:cNvGrpSpPr/>
        <p:nvPr/>
      </p:nvGrpSpPr>
      <p:grpSpPr>
        <a:xfrm>
          <a:off x="0" y="0"/>
          <a:ext cx="0" cy="0"/>
          <a:chOff x="0" y="0"/>
          <a:chExt cx="0" cy="0"/>
        </a:xfrm>
      </p:grpSpPr>
      <p:sp>
        <p:nvSpPr>
          <p:cNvPr id="30" name="Google Shape;30;p4"/>
          <p:cNvSpPr txBox="1">
            <a:spLocks noGrp="1"/>
          </p:cNvSpPr>
          <p:nvPr>
            <p:ph type="body" idx="1"/>
          </p:nvPr>
        </p:nvSpPr>
        <p:spPr>
          <a:xfrm>
            <a:off x="1637867" y="1602000"/>
            <a:ext cx="8916400" cy="4127600"/>
          </a:xfrm>
          <a:prstGeom prst="rect">
            <a:avLst/>
          </a:prstGeom>
        </p:spPr>
        <p:txBody>
          <a:bodyPr spcFirstLastPara="1" wrap="square" lIns="91425" tIns="91425" rIns="91425" bIns="91425" anchor="t" anchorCtr="0">
            <a:noAutofit/>
          </a:bodyPr>
          <a:lstStyle>
            <a:lvl1pPr marL="609585" marR="67732" lvl="0" indent="-423323">
              <a:spcBef>
                <a:spcPts val="0"/>
              </a:spcBef>
              <a:spcAft>
                <a:spcPts val="0"/>
              </a:spcAft>
              <a:buClr>
                <a:schemeClr val="accent6"/>
              </a:buClr>
              <a:buSzPts val="1400"/>
              <a:buChar char="●"/>
              <a:defRPr sz="1600">
                <a:solidFill>
                  <a:schemeClr val="dk2"/>
                </a:solidFill>
              </a:defRPr>
            </a:lvl1pPr>
            <a:lvl2pPr marL="1219170" lvl="1" indent="-423323">
              <a:spcBef>
                <a:spcPts val="0"/>
              </a:spcBef>
              <a:spcAft>
                <a:spcPts val="0"/>
              </a:spcAft>
              <a:buClr>
                <a:schemeClr val="dk2"/>
              </a:buClr>
              <a:buSzPts val="1400"/>
              <a:buChar char="○"/>
              <a:defRPr>
                <a:solidFill>
                  <a:schemeClr val="dk2"/>
                </a:solidFill>
              </a:defRPr>
            </a:lvl2pPr>
            <a:lvl3pPr marL="1828754" lvl="2" indent="-423323">
              <a:spcBef>
                <a:spcPts val="0"/>
              </a:spcBef>
              <a:spcAft>
                <a:spcPts val="0"/>
              </a:spcAft>
              <a:buClr>
                <a:schemeClr val="dk2"/>
              </a:buClr>
              <a:buSzPts val="1400"/>
              <a:buChar char="■"/>
              <a:defRPr>
                <a:solidFill>
                  <a:schemeClr val="dk2"/>
                </a:solidFill>
              </a:defRPr>
            </a:lvl3pPr>
            <a:lvl4pPr marL="2438339" lvl="3" indent="-423323">
              <a:spcBef>
                <a:spcPts val="0"/>
              </a:spcBef>
              <a:spcAft>
                <a:spcPts val="0"/>
              </a:spcAft>
              <a:buClr>
                <a:schemeClr val="dk2"/>
              </a:buClr>
              <a:buSzPts val="1400"/>
              <a:buChar char="●"/>
              <a:defRPr>
                <a:solidFill>
                  <a:schemeClr val="dk2"/>
                </a:solidFill>
              </a:defRPr>
            </a:lvl4pPr>
            <a:lvl5pPr marL="3047924" lvl="4" indent="-423323">
              <a:spcBef>
                <a:spcPts val="0"/>
              </a:spcBef>
              <a:spcAft>
                <a:spcPts val="0"/>
              </a:spcAft>
              <a:buClr>
                <a:schemeClr val="dk2"/>
              </a:buClr>
              <a:buSzPts val="1400"/>
              <a:buChar char="○"/>
              <a:defRPr>
                <a:solidFill>
                  <a:schemeClr val="dk2"/>
                </a:solidFill>
              </a:defRPr>
            </a:lvl5pPr>
            <a:lvl6pPr marL="3657509" lvl="5" indent="-423323">
              <a:spcBef>
                <a:spcPts val="0"/>
              </a:spcBef>
              <a:spcAft>
                <a:spcPts val="0"/>
              </a:spcAft>
              <a:buClr>
                <a:schemeClr val="dk2"/>
              </a:buClr>
              <a:buSzPts val="1400"/>
              <a:buChar char="■"/>
              <a:defRPr>
                <a:solidFill>
                  <a:schemeClr val="dk2"/>
                </a:solidFill>
              </a:defRPr>
            </a:lvl6pPr>
            <a:lvl7pPr marL="4267093" lvl="6" indent="-423323">
              <a:spcBef>
                <a:spcPts val="0"/>
              </a:spcBef>
              <a:spcAft>
                <a:spcPts val="0"/>
              </a:spcAft>
              <a:buClr>
                <a:schemeClr val="dk2"/>
              </a:buClr>
              <a:buSzPts val="1400"/>
              <a:buChar char="●"/>
              <a:defRPr>
                <a:solidFill>
                  <a:schemeClr val="dk2"/>
                </a:solidFill>
              </a:defRPr>
            </a:lvl7pPr>
            <a:lvl8pPr marL="4876678" lvl="7" indent="-423323">
              <a:spcBef>
                <a:spcPts val="0"/>
              </a:spcBef>
              <a:spcAft>
                <a:spcPts val="0"/>
              </a:spcAft>
              <a:buClr>
                <a:schemeClr val="dk2"/>
              </a:buClr>
              <a:buSzPts val="1400"/>
              <a:buChar char="○"/>
              <a:defRPr>
                <a:solidFill>
                  <a:schemeClr val="dk2"/>
                </a:solidFill>
              </a:defRPr>
            </a:lvl8pPr>
            <a:lvl9pPr marL="5486263" lvl="8" indent="-423323">
              <a:spcBef>
                <a:spcPts val="0"/>
              </a:spcBef>
              <a:spcAft>
                <a:spcPts val="0"/>
              </a:spcAft>
              <a:buClr>
                <a:schemeClr val="dk2"/>
              </a:buClr>
              <a:buSzPts val="1400"/>
              <a:buChar char="■"/>
              <a:defRPr>
                <a:solidFill>
                  <a:schemeClr val="dk2"/>
                </a:solidFill>
              </a:defRPr>
            </a:lvl9pPr>
          </a:lstStyle>
          <a:p>
            <a:endParaRPr/>
          </a:p>
        </p:txBody>
      </p:sp>
      <p:grpSp>
        <p:nvGrpSpPr>
          <p:cNvPr id="31" name="Google Shape;31;p4"/>
          <p:cNvGrpSpPr/>
          <p:nvPr/>
        </p:nvGrpSpPr>
        <p:grpSpPr>
          <a:xfrm>
            <a:off x="-1990367" y="-1333234"/>
            <a:ext cx="15687400" cy="8742467"/>
            <a:chOff x="-1492775" y="-999925"/>
            <a:chExt cx="11765550" cy="6556850"/>
          </a:xfrm>
        </p:grpSpPr>
        <p:sp>
          <p:nvSpPr>
            <p:cNvPr id="32" name="Google Shape;32;p4"/>
            <p:cNvSpPr/>
            <p:nvPr/>
          </p:nvSpPr>
          <p:spPr>
            <a:xfrm>
              <a:off x="-1492775" y="-999925"/>
              <a:ext cx="1791300" cy="17913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4"/>
            <p:cNvSpPr/>
            <p:nvPr/>
          </p:nvSpPr>
          <p:spPr>
            <a:xfrm>
              <a:off x="-89407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4"/>
            <p:cNvSpPr/>
            <p:nvPr/>
          </p:nvSpPr>
          <p:spPr>
            <a:xfrm>
              <a:off x="-5559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4"/>
            <p:cNvSpPr/>
            <p:nvPr/>
          </p:nvSpPr>
          <p:spPr>
            <a:xfrm rot="5400000">
              <a:off x="8616775" y="2080500"/>
              <a:ext cx="1656000" cy="16560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4"/>
            <p:cNvSpPr/>
            <p:nvPr/>
          </p:nvSpPr>
          <p:spPr>
            <a:xfrm rot="5400000">
              <a:off x="8920674" y="3383825"/>
              <a:ext cx="1048200" cy="1048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4"/>
            <p:cNvSpPr/>
            <p:nvPr/>
          </p:nvSpPr>
          <p:spPr>
            <a:xfrm rot="5400000">
              <a:off x="8920800" y="1755425"/>
              <a:ext cx="783300" cy="78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 name="Google Shape;38;p4"/>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208275314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9"/>
        <p:cNvGrpSpPr/>
        <p:nvPr/>
      </p:nvGrpSpPr>
      <p:grpSpPr>
        <a:xfrm>
          <a:off x="0" y="0"/>
          <a:ext cx="0" cy="0"/>
          <a:chOff x="0" y="0"/>
          <a:chExt cx="0" cy="0"/>
        </a:xfrm>
      </p:grpSpPr>
      <p:sp>
        <p:nvSpPr>
          <p:cNvPr id="40" name="Google Shape;40;p5"/>
          <p:cNvSpPr txBox="1">
            <a:spLocks noGrp="1"/>
          </p:cNvSpPr>
          <p:nvPr>
            <p:ph type="title"/>
          </p:nvPr>
        </p:nvSpPr>
        <p:spPr>
          <a:xfrm>
            <a:off x="1637867" y="593367"/>
            <a:ext cx="89164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a:endParaRPr/>
          </a:p>
        </p:txBody>
      </p:sp>
      <p:sp>
        <p:nvSpPr>
          <p:cNvPr id="41" name="Google Shape;41;p5"/>
          <p:cNvSpPr txBox="1">
            <a:spLocks noGrp="1"/>
          </p:cNvSpPr>
          <p:nvPr>
            <p:ph type="body" idx="1"/>
          </p:nvPr>
        </p:nvSpPr>
        <p:spPr>
          <a:xfrm>
            <a:off x="2112767" y="3814933"/>
            <a:ext cx="3441600" cy="6172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1867">
                <a:solidFill>
                  <a:schemeClr val="dk2"/>
                </a:solidFill>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42" name="Google Shape;42;p5"/>
          <p:cNvSpPr txBox="1">
            <a:spLocks noGrp="1"/>
          </p:cNvSpPr>
          <p:nvPr>
            <p:ph type="body" idx="2"/>
          </p:nvPr>
        </p:nvSpPr>
        <p:spPr>
          <a:xfrm>
            <a:off x="6637761" y="3814933"/>
            <a:ext cx="3441600" cy="6172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1867">
                <a:solidFill>
                  <a:schemeClr val="dk2"/>
                </a:solidFill>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43" name="Google Shape;43;p5"/>
          <p:cNvSpPr txBox="1">
            <a:spLocks noGrp="1"/>
          </p:cNvSpPr>
          <p:nvPr>
            <p:ph type="subTitle" idx="3"/>
          </p:nvPr>
        </p:nvSpPr>
        <p:spPr>
          <a:xfrm>
            <a:off x="2260367" y="3438133"/>
            <a:ext cx="3146400" cy="39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3333">
                <a:solidFill>
                  <a:schemeClr val="accent6"/>
                </a:solidFill>
                <a:latin typeface="Itim"/>
                <a:ea typeface="Itim"/>
                <a:cs typeface="Itim"/>
                <a:sym typeface="Itim"/>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 name="Google Shape;44;p5"/>
          <p:cNvSpPr txBox="1">
            <a:spLocks noGrp="1"/>
          </p:cNvSpPr>
          <p:nvPr>
            <p:ph type="subTitle" idx="4"/>
          </p:nvPr>
        </p:nvSpPr>
        <p:spPr>
          <a:xfrm>
            <a:off x="6785361" y="3438133"/>
            <a:ext cx="3146400" cy="39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3333">
                <a:solidFill>
                  <a:schemeClr val="accent6"/>
                </a:solidFill>
                <a:latin typeface="Itim"/>
                <a:ea typeface="Itim"/>
                <a:cs typeface="Itim"/>
                <a:sym typeface="Iti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 name="Google Shape;45;p5"/>
          <p:cNvGrpSpPr/>
          <p:nvPr/>
        </p:nvGrpSpPr>
        <p:grpSpPr>
          <a:xfrm>
            <a:off x="-1293634" y="-877113"/>
            <a:ext cx="14778467" cy="9190713"/>
            <a:chOff x="-970225" y="-657835"/>
            <a:chExt cx="11083850" cy="6893035"/>
          </a:xfrm>
        </p:grpSpPr>
        <p:sp>
          <p:nvSpPr>
            <p:cNvPr id="46" name="Google Shape;46;p5"/>
            <p:cNvSpPr/>
            <p:nvPr/>
          </p:nvSpPr>
          <p:spPr>
            <a:xfrm>
              <a:off x="-970225" y="4443900"/>
              <a:ext cx="1791300" cy="1791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5"/>
            <p:cNvSpPr/>
            <p:nvPr/>
          </p:nvSpPr>
          <p:spPr>
            <a:xfrm rot="10800000">
              <a:off x="-422742" y="-657835"/>
              <a:ext cx="1020000" cy="10200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5"/>
            <p:cNvSpPr/>
            <p:nvPr/>
          </p:nvSpPr>
          <p:spPr>
            <a:xfrm rot="10800000" flipH="1">
              <a:off x="129077" y="416774"/>
              <a:ext cx="495300" cy="4947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5"/>
            <p:cNvSpPr/>
            <p:nvPr/>
          </p:nvSpPr>
          <p:spPr>
            <a:xfrm>
              <a:off x="8322325"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5"/>
            <p:cNvSpPr/>
            <p:nvPr/>
          </p:nvSpPr>
          <p:spPr>
            <a:xfrm>
              <a:off x="8244575" y="4037950"/>
              <a:ext cx="698400" cy="6984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43962399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1"/>
        <p:cNvGrpSpPr/>
        <p:nvPr/>
      </p:nvGrpSpPr>
      <p:grpSpPr>
        <a:xfrm>
          <a:off x="0" y="0"/>
          <a:ext cx="0" cy="0"/>
          <a:chOff x="0" y="0"/>
          <a:chExt cx="0" cy="0"/>
        </a:xfrm>
      </p:grpSpPr>
      <p:grpSp>
        <p:nvGrpSpPr>
          <p:cNvPr id="52" name="Google Shape;52;p6"/>
          <p:cNvGrpSpPr/>
          <p:nvPr/>
        </p:nvGrpSpPr>
        <p:grpSpPr>
          <a:xfrm>
            <a:off x="-1347500" y="-1333234"/>
            <a:ext cx="14720333" cy="8742467"/>
            <a:chOff x="-1010625" y="-999925"/>
            <a:chExt cx="11040250" cy="6556850"/>
          </a:xfrm>
        </p:grpSpPr>
        <p:sp>
          <p:nvSpPr>
            <p:cNvPr id="53" name="Google Shape;53;p6"/>
            <p:cNvSpPr/>
            <p:nvPr/>
          </p:nvSpPr>
          <p:spPr>
            <a:xfrm rot="5400000">
              <a:off x="-1010625" y="2080500"/>
              <a:ext cx="1656000" cy="16560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6"/>
            <p:cNvSpPr/>
            <p:nvPr/>
          </p:nvSpPr>
          <p:spPr>
            <a:xfrm rot="5400000">
              <a:off x="-706726" y="3383825"/>
              <a:ext cx="1048200" cy="1048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6"/>
            <p:cNvSpPr/>
            <p:nvPr/>
          </p:nvSpPr>
          <p:spPr>
            <a:xfrm rot="5400000">
              <a:off x="-534750" y="1755425"/>
              <a:ext cx="783300" cy="78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6"/>
            <p:cNvSpPr/>
            <p:nvPr/>
          </p:nvSpPr>
          <p:spPr>
            <a:xfrm>
              <a:off x="8095325" y="-9999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6"/>
            <p:cNvSpPr/>
            <p:nvPr/>
          </p:nvSpPr>
          <p:spPr>
            <a:xfrm>
              <a:off x="869402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6"/>
            <p:cNvSpPr/>
            <p:nvPr/>
          </p:nvSpPr>
          <p:spPr>
            <a:xfrm>
              <a:off x="7591350" y="-393125"/>
              <a:ext cx="796200" cy="7962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6"/>
            <p:cNvSpPr/>
            <p:nvPr/>
          </p:nvSpPr>
          <p:spPr>
            <a:xfrm>
              <a:off x="87268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6"/>
            <p:cNvSpPr/>
            <p:nvPr/>
          </p:nvSpPr>
          <p:spPr>
            <a:xfrm>
              <a:off x="8694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6"/>
            <p:cNvSpPr/>
            <p:nvPr/>
          </p:nvSpPr>
          <p:spPr>
            <a:xfrm>
              <a:off x="8536925" y="4755925"/>
              <a:ext cx="189900" cy="1899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2" name="Google Shape;62;p6"/>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45182031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3"/>
        <p:cNvGrpSpPr/>
        <p:nvPr/>
      </p:nvGrpSpPr>
      <p:grpSpPr>
        <a:xfrm>
          <a:off x="0" y="0"/>
          <a:ext cx="0" cy="0"/>
          <a:chOff x="0" y="0"/>
          <a:chExt cx="0" cy="0"/>
        </a:xfrm>
      </p:grpSpPr>
      <p:sp>
        <p:nvSpPr>
          <p:cNvPr id="64" name="Google Shape;64;p7"/>
          <p:cNvSpPr txBox="1">
            <a:spLocks noGrp="1"/>
          </p:cNvSpPr>
          <p:nvPr>
            <p:ph type="body" idx="1"/>
          </p:nvPr>
        </p:nvSpPr>
        <p:spPr>
          <a:xfrm>
            <a:off x="1330000" y="2360800"/>
            <a:ext cx="4168400" cy="3456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accent1"/>
              </a:buClr>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65" name="Google Shape;65;p7"/>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24914217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6"/>
        <p:cNvGrpSpPr/>
        <p:nvPr/>
      </p:nvGrpSpPr>
      <p:grpSpPr>
        <a:xfrm>
          <a:off x="0" y="0"/>
          <a:ext cx="0" cy="0"/>
          <a:chOff x="0" y="0"/>
          <a:chExt cx="0" cy="0"/>
        </a:xfrm>
      </p:grpSpPr>
      <p:sp>
        <p:nvSpPr>
          <p:cNvPr id="67" name="Google Shape;67;p8"/>
          <p:cNvSpPr txBox="1">
            <a:spLocks noGrp="1"/>
          </p:cNvSpPr>
          <p:nvPr>
            <p:ph type="title"/>
          </p:nvPr>
        </p:nvSpPr>
        <p:spPr>
          <a:xfrm>
            <a:off x="3160200" y="3971000"/>
            <a:ext cx="5871600" cy="719600"/>
          </a:xfrm>
          <a:prstGeom prst="rect">
            <a:avLst/>
          </a:prstGeom>
        </p:spPr>
        <p:txBody>
          <a:bodyPr spcFirstLastPara="1" wrap="square" lIns="91425" tIns="91425" rIns="91425" bIns="91425" anchor="ctr"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68" name="Google Shape;68;p8"/>
          <p:cNvSpPr txBox="1">
            <a:spLocks noGrp="1"/>
          </p:cNvSpPr>
          <p:nvPr>
            <p:ph type="subTitle" idx="1"/>
          </p:nvPr>
        </p:nvSpPr>
        <p:spPr>
          <a:xfrm>
            <a:off x="2441700" y="2111967"/>
            <a:ext cx="7098000" cy="23300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2133"/>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69" name="Google Shape;69;p8"/>
          <p:cNvGrpSpPr/>
          <p:nvPr/>
        </p:nvGrpSpPr>
        <p:grpSpPr>
          <a:xfrm>
            <a:off x="-701766" y="-1744099"/>
            <a:ext cx="14281660" cy="9681857"/>
            <a:chOff x="-526325" y="-1308075"/>
            <a:chExt cx="10711245" cy="7261393"/>
          </a:xfrm>
        </p:grpSpPr>
        <p:sp>
          <p:nvSpPr>
            <p:cNvPr id="70" name="Google Shape;70;p8"/>
            <p:cNvSpPr/>
            <p:nvPr/>
          </p:nvSpPr>
          <p:spPr>
            <a:xfrm>
              <a:off x="-172075" y="-1308075"/>
              <a:ext cx="1791300" cy="1791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8"/>
            <p:cNvSpPr/>
            <p:nvPr/>
          </p:nvSpPr>
          <p:spPr>
            <a:xfrm rot="10800000">
              <a:off x="-319542" y="4440515"/>
              <a:ext cx="1020000" cy="10200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8"/>
            <p:cNvSpPr/>
            <p:nvPr/>
          </p:nvSpPr>
          <p:spPr>
            <a:xfrm rot="10800000" flipH="1">
              <a:off x="-68824" y="4309550"/>
              <a:ext cx="327000" cy="3264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8"/>
            <p:cNvSpPr/>
            <p:nvPr/>
          </p:nvSpPr>
          <p:spPr>
            <a:xfrm rot="1549360">
              <a:off x="8092833" y="3861231"/>
              <a:ext cx="1791375" cy="1791375"/>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8"/>
            <p:cNvSpPr/>
            <p:nvPr/>
          </p:nvSpPr>
          <p:spPr>
            <a:xfrm rot="1549646">
              <a:off x="7781570" y="4746906"/>
              <a:ext cx="698248" cy="698248"/>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8"/>
            <p:cNvSpPr/>
            <p:nvPr/>
          </p:nvSpPr>
          <p:spPr>
            <a:xfrm rot="10800000" flipH="1">
              <a:off x="440325" y="4667225"/>
              <a:ext cx="437700" cy="4368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8"/>
            <p:cNvSpPr/>
            <p:nvPr/>
          </p:nvSpPr>
          <p:spPr>
            <a:xfrm>
              <a:off x="-526325" y="-304625"/>
              <a:ext cx="1303800" cy="13038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8"/>
            <p:cNvSpPr/>
            <p:nvPr/>
          </p:nvSpPr>
          <p:spPr>
            <a:xfrm rot="1549646">
              <a:off x="8714270" y="-227594"/>
              <a:ext cx="698248" cy="698248"/>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6475443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8"/>
        <p:cNvGrpSpPr/>
        <p:nvPr/>
      </p:nvGrpSpPr>
      <p:grpSpPr>
        <a:xfrm>
          <a:off x="0" y="0"/>
          <a:ext cx="0" cy="0"/>
          <a:chOff x="0" y="0"/>
          <a:chExt cx="0" cy="0"/>
        </a:xfrm>
      </p:grpSpPr>
      <p:sp>
        <p:nvSpPr>
          <p:cNvPr id="79" name="Google Shape;79;p9"/>
          <p:cNvSpPr txBox="1">
            <a:spLocks noGrp="1"/>
          </p:cNvSpPr>
          <p:nvPr>
            <p:ph type="title"/>
          </p:nvPr>
        </p:nvSpPr>
        <p:spPr>
          <a:xfrm>
            <a:off x="946067" y="3323188"/>
            <a:ext cx="5150000" cy="120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80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80" name="Google Shape;80;p9"/>
          <p:cNvSpPr txBox="1">
            <a:spLocks noGrp="1"/>
          </p:cNvSpPr>
          <p:nvPr>
            <p:ph type="subTitle" idx="1"/>
          </p:nvPr>
        </p:nvSpPr>
        <p:spPr>
          <a:xfrm>
            <a:off x="1421867" y="4351600"/>
            <a:ext cx="4198400" cy="1203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100"/>
              <a:buNone/>
              <a:defRPr>
                <a:solidFill>
                  <a:schemeClr val="dk2"/>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grpSp>
        <p:nvGrpSpPr>
          <p:cNvPr id="81" name="Google Shape;81;p9"/>
          <p:cNvGrpSpPr/>
          <p:nvPr/>
        </p:nvGrpSpPr>
        <p:grpSpPr>
          <a:xfrm flipH="1">
            <a:off x="-1347500" y="-1333234"/>
            <a:ext cx="14720333" cy="8742467"/>
            <a:chOff x="-1010625" y="-999925"/>
            <a:chExt cx="11040250" cy="6556850"/>
          </a:xfrm>
        </p:grpSpPr>
        <p:sp>
          <p:nvSpPr>
            <p:cNvPr id="82" name="Google Shape;82;p9"/>
            <p:cNvSpPr/>
            <p:nvPr/>
          </p:nvSpPr>
          <p:spPr>
            <a:xfrm rot="5400000">
              <a:off x="-1010625" y="2080500"/>
              <a:ext cx="1656000" cy="16560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9"/>
            <p:cNvSpPr/>
            <p:nvPr/>
          </p:nvSpPr>
          <p:spPr>
            <a:xfrm rot="5400000">
              <a:off x="-706726" y="3383825"/>
              <a:ext cx="1048200" cy="1048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9"/>
            <p:cNvSpPr/>
            <p:nvPr/>
          </p:nvSpPr>
          <p:spPr>
            <a:xfrm rot="5400000">
              <a:off x="-534750" y="1755425"/>
              <a:ext cx="783300" cy="78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9"/>
            <p:cNvSpPr/>
            <p:nvPr/>
          </p:nvSpPr>
          <p:spPr>
            <a:xfrm>
              <a:off x="8095325" y="-9999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9"/>
            <p:cNvSpPr/>
            <p:nvPr/>
          </p:nvSpPr>
          <p:spPr>
            <a:xfrm>
              <a:off x="869402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9"/>
            <p:cNvSpPr/>
            <p:nvPr/>
          </p:nvSpPr>
          <p:spPr>
            <a:xfrm>
              <a:off x="7591350" y="-393125"/>
              <a:ext cx="796200" cy="7962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9"/>
            <p:cNvSpPr/>
            <p:nvPr/>
          </p:nvSpPr>
          <p:spPr>
            <a:xfrm>
              <a:off x="87268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9"/>
            <p:cNvSpPr/>
            <p:nvPr/>
          </p:nvSpPr>
          <p:spPr>
            <a:xfrm>
              <a:off x="8694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9"/>
            <p:cNvSpPr/>
            <p:nvPr/>
          </p:nvSpPr>
          <p:spPr>
            <a:xfrm>
              <a:off x="8536925" y="4755925"/>
              <a:ext cx="189900" cy="1899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21534715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91"/>
        <p:cNvGrpSpPr/>
        <p:nvPr/>
      </p:nvGrpSpPr>
      <p:grpSpPr>
        <a:xfrm>
          <a:off x="0" y="0"/>
          <a:ext cx="0" cy="0"/>
          <a:chOff x="0" y="0"/>
          <a:chExt cx="0" cy="0"/>
        </a:xfrm>
      </p:grpSpPr>
      <p:sp>
        <p:nvSpPr>
          <p:cNvPr id="92" name="Google Shape;92;p10"/>
          <p:cNvSpPr txBox="1">
            <a:spLocks noGrp="1"/>
          </p:cNvSpPr>
          <p:nvPr>
            <p:ph type="body" idx="1"/>
          </p:nvPr>
        </p:nvSpPr>
        <p:spPr>
          <a:xfrm>
            <a:off x="1006167" y="5200400"/>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accent6"/>
              </a:buClr>
              <a:buSzPts val="2400"/>
              <a:buFont typeface="Itim"/>
              <a:buNone/>
              <a:defRPr sz="3200">
                <a:solidFill>
                  <a:schemeClr val="accent6"/>
                </a:solidFill>
                <a:latin typeface="Itim"/>
                <a:ea typeface="Itim"/>
                <a:cs typeface="Itim"/>
                <a:sym typeface="Itim"/>
              </a:defRPr>
            </a:lvl1pPr>
          </a:lstStyle>
          <a:p>
            <a:endParaRPr/>
          </a:p>
        </p:txBody>
      </p:sp>
    </p:spTree>
    <p:extLst>
      <p:ext uri="{BB962C8B-B14F-4D97-AF65-F5344CB8AC3E}">
        <p14:creationId xmlns:p14="http://schemas.microsoft.com/office/powerpoint/2010/main" val="51014886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93"/>
        <p:cNvGrpSpPr/>
        <p:nvPr/>
      </p:nvGrpSpPr>
      <p:grpSpPr>
        <a:xfrm>
          <a:off x="0" y="0"/>
          <a:ext cx="0" cy="0"/>
          <a:chOff x="0" y="0"/>
          <a:chExt cx="0" cy="0"/>
        </a:xfrm>
      </p:grpSpPr>
      <p:sp>
        <p:nvSpPr>
          <p:cNvPr id="94" name="Google Shape;94;p11"/>
          <p:cNvSpPr txBox="1">
            <a:spLocks noGrp="1"/>
          </p:cNvSpPr>
          <p:nvPr>
            <p:ph type="title" hasCustomPrompt="1"/>
          </p:nvPr>
        </p:nvSpPr>
        <p:spPr>
          <a:xfrm>
            <a:off x="1238600" y="1474833"/>
            <a:ext cx="9714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95" name="Google Shape;95;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Tree>
    <p:extLst>
      <p:ext uri="{BB962C8B-B14F-4D97-AF65-F5344CB8AC3E}">
        <p14:creationId xmlns:p14="http://schemas.microsoft.com/office/powerpoint/2010/main" val="22860303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2023/3/29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long text">
  <p:cSld name="Title and long text">
    <p:spTree>
      <p:nvGrpSpPr>
        <p:cNvPr id="1" name="Shape 97"/>
        <p:cNvGrpSpPr/>
        <p:nvPr/>
      </p:nvGrpSpPr>
      <p:grpSpPr>
        <a:xfrm>
          <a:off x="0" y="0"/>
          <a:ext cx="0" cy="0"/>
          <a:chOff x="0" y="0"/>
          <a:chExt cx="0" cy="0"/>
        </a:xfrm>
      </p:grpSpPr>
      <p:grpSp>
        <p:nvGrpSpPr>
          <p:cNvPr id="98" name="Google Shape;98;p13"/>
          <p:cNvGrpSpPr/>
          <p:nvPr/>
        </p:nvGrpSpPr>
        <p:grpSpPr>
          <a:xfrm>
            <a:off x="-1990367" y="-1333234"/>
            <a:ext cx="15687400" cy="8742467"/>
            <a:chOff x="-1492775" y="-999925"/>
            <a:chExt cx="11765550" cy="6556850"/>
          </a:xfrm>
        </p:grpSpPr>
        <p:sp>
          <p:nvSpPr>
            <p:cNvPr id="99" name="Google Shape;99;p13"/>
            <p:cNvSpPr/>
            <p:nvPr/>
          </p:nvSpPr>
          <p:spPr>
            <a:xfrm>
              <a:off x="-1492775" y="-999925"/>
              <a:ext cx="1791300" cy="17913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13"/>
            <p:cNvSpPr/>
            <p:nvPr/>
          </p:nvSpPr>
          <p:spPr>
            <a:xfrm>
              <a:off x="-89407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13"/>
            <p:cNvSpPr/>
            <p:nvPr/>
          </p:nvSpPr>
          <p:spPr>
            <a:xfrm>
              <a:off x="-5559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13"/>
            <p:cNvSpPr/>
            <p:nvPr/>
          </p:nvSpPr>
          <p:spPr>
            <a:xfrm rot="5400000">
              <a:off x="8616775" y="2080500"/>
              <a:ext cx="1656000" cy="16560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13"/>
            <p:cNvSpPr/>
            <p:nvPr/>
          </p:nvSpPr>
          <p:spPr>
            <a:xfrm rot="5400000">
              <a:off x="8920674" y="3383825"/>
              <a:ext cx="1048200" cy="1048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13"/>
            <p:cNvSpPr/>
            <p:nvPr/>
          </p:nvSpPr>
          <p:spPr>
            <a:xfrm rot="5400000">
              <a:off x="8920800" y="1755425"/>
              <a:ext cx="783300" cy="78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 name="Google Shape;105;p13"/>
          <p:cNvSpPr txBox="1">
            <a:spLocks noGrp="1"/>
          </p:cNvSpPr>
          <p:nvPr>
            <p:ph type="subTitle" idx="1"/>
          </p:nvPr>
        </p:nvSpPr>
        <p:spPr>
          <a:xfrm>
            <a:off x="862000" y="1371339"/>
            <a:ext cx="10468000" cy="4865200"/>
          </a:xfrm>
          <a:prstGeom prst="rect">
            <a:avLst/>
          </a:prstGeom>
        </p:spPr>
        <p:txBody>
          <a:bodyPr spcFirstLastPara="1" wrap="square" lIns="91425" tIns="91425" rIns="91425" bIns="91425" anchor="t" anchorCtr="0">
            <a:noAutofit/>
          </a:bodyPr>
          <a:lstStyle>
            <a:lvl1pPr lvl="0">
              <a:spcBef>
                <a:spcPts val="0"/>
              </a:spcBef>
              <a:spcAft>
                <a:spcPts val="0"/>
              </a:spcAft>
              <a:buClr>
                <a:srgbClr val="434343"/>
              </a:buClr>
              <a:buSzPts val="1200"/>
              <a:buFont typeface="Livvic"/>
              <a:buAutoNum type="arabicPeriod"/>
              <a:defRPr sz="1600"/>
            </a:lvl1pPr>
            <a:lvl2pPr lvl="1">
              <a:spcBef>
                <a:spcPts val="0"/>
              </a:spcBef>
              <a:spcAft>
                <a:spcPts val="0"/>
              </a:spcAft>
              <a:buClr>
                <a:srgbClr val="434343"/>
              </a:buClr>
              <a:buSzPts val="1200"/>
              <a:buFont typeface="Roboto Condensed Light"/>
              <a:buAutoNum type="alphaLcPeriod"/>
              <a:defRPr/>
            </a:lvl2pPr>
            <a:lvl3pPr lvl="2">
              <a:spcBef>
                <a:spcPts val="0"/>
              </a:spcBef>
              <a:spcAft>
                <a:spcPts val="0"/>
              </a:spcAft>
              <a:buClr>
                <a:srgbClr val="434343"/>
              </a:buClr>
              <a:buSzPts val="1200"/>
              <a:buFont typeface="Roboto Condensed Light"/>
              <a:buAutoNum type="romanLcPeriod"/>
              <a:defRPr/>
            </a:lvl3pPr>
            <a:lvl4pPr lvl="3">
              <a:spcBef>
                <a:spcPts val="0"/>
              </a:spcBef>
              <a:spcAft>
                <a:spcPts val="0"/>
              </a:spcAft>
              <a:buClr>
                <a:srgbClr val="434343"/>
              </a:buClr>
              <a:buSzPts val="1200"/>
              <a:buFont typeface="Roboto Condensed Light"/>
              <a:buAutoNum type="arabicPeriod"/>
              <a:defRPr/>
            </a:lvl4pPr>
            <a:lvl5pPr lvl="4">
              <a:spcBef>
                <a:spcPts val="0"/>
              </a:spcBef>
              <a:spcAft>
                <a:spcPts val="0"/>
              </a:spcAft>
              <a:buClr>
                <a:srgbClr val="434343"/>
              </a:buClr>
              <a:buSzPts val="1200"/>
              <a:buFont typeface="Roboto Condensed Light"/>
              <a:buAutoNum type="alphaLcPeriod"/>
              <a:defRPr/>
            </a:lvl5pPr>
            <a:lvl6pPr lvl="5">
              <a:spcBef>
                <a:spcPts val="0"/>
              </a:spcBef>
              <a:spcAft>
                <a:spcPts val="0"/>
              </a:spcAft>
              <a:buClr>
                <a:srgbClr val="434343"/>
              </a:buClr>
              <a:buSzPts val="1200"/>
              <a:buFont typeface="Roboto Condensed Light"/>
              <a:buAutoNum type="romanLcPeriod"/>
              <a:defRPr/>
            </a:lvl6pPr>
            <a:lvl7pPr lvl="6">
              <a:spcBef>
                <a:spcPts val="0"/>
              </a:spcBef>
              <a:spcAft>
                <a:spcPts val="0"/>
              </a:spcAft>
              <a:buClr>
                <a:srgbClr val="434343"/>
              </a:buClr>
              <a:buSzPts val="1200"/>
              <a:buFont typeface="Roboto Condensed Light"/>
              <a:buAutoNum type="arabicPeriod"/>
              <a:defRPr/>
            </a:lvl7pPr>
            <a:lvl8pPr lvl="7">
              <a:spcBef>
                <a:spcPts val="0"/>
              </a:spcBef>
              <a:spcAft>
                <a:spcPts val="0"/>
              </a:spcAft>
              <a:buClr>
                <a:srgbClr val="434343"/>
              </a:buClr>
              <a:buSzPts val="1200"/>
              <a:buFont typeface="Roboto Condensed Light"/>
              <a:buAutoNum type="alphaLcPeriod"/>
              <a:defRPr/>
            </a:lvl8pPr>
            <a:lvl9pPr lvl="8">
              <a:spcBef>
                <a:spcPts val="0"/>
              </a:spcBef>
              <a:spcAft>
                <a:spcPts val="0"/>
              </a:spcAft>
              <a:buClr>
                <a:srgbClr val="434343"/>
              </a:buClr>
              <a:buSzPts val="1200"/>
              <a:buFont typeface="Roboto Condensed Light"/>
              <a:buAutoNum type="romanLcPeriod"/>
              <a:defRPr/>
            </a:lvl9pPr>
          </a:lstStyle>
          <a:p>
            <a:endParaRPr/>
          </a:p>
        </p:txBody>
      </p:sp>
      <p:sp>
        <p:nvSpPr>
          <p:cNvPr id="106" name="Google Shape;106;p13"/>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396986000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07"/>
        <p:cNvGrpSpPr/>
        <p:nvPr/>
      </p:nvGrpSpPr>
      <p:grpSpPr>
        <a:xfrm>
          <a:off x="0" y="0"/>
          <a:ext cx="0" cy="0"/>
          <a:chOff x="0" y="0"/>
          <a:chExt cx="0" cy="0"/>
        </a:xfrm>
      </p:grpSpPr>
      <p:grpSp>
        <p:nvGrpSpPr>
          <p:cNvPr id="108" name="Google Shape;108;p14"/>
          <p:cNvGrpSpPr/>
          <p:nvPr/>
        </p:nvGrpSpPr>
        <p:grpSpPr>
          <a:xfrm>
            <a:off x="-1148900" y="-1333233"/>
            <a:ext cx="14349200" cy="9646833"/>
            <a:chOff x="-861675" y="-999925"/>
            <a:chExt cx="10761900" cy="7235125"/>
          </a:xfrm>
        </p:grpSpPr>
        <p:sp>
          <p:nvSpPr>
            <p:cNvPr id="109" name="Google Shape;109;p14"/>
            <p:cNvSpPr/>
            <p:nvPr/>
          </p:nvSpPr>
          <p:spPr>
            <a:xfrm>
              <a:off x="-861675" y="-9999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14"/>
            <p:cNvSpPr/>
            <p:nvPr/>
          </p:nvSpPr>
          <p:spPr>
            <a:xfrm>
              <a:off x="-26297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14"/>
            <p:cNvSpPr/>
            <p:nvPr/>
          </p:nvSpPr>
          <p:spPr>
            <a:xfrm>
              <a:off x="-367000"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14"/>
            <p:cNvSpPr/>
            <p:nvPr/>
          </p:nvSpPr>
          <p:spPr>
            <a:xfrm flipH="1">
              <a:off x="236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14"/>
            <p:cNvSpPr/>
            <p:nvPr/>
          </p:nvSpPr>
          <p:spPr>
            <a:xfrm flipH="1">
              <a:off x="523325" y="4755925"/>
              <a:ext cx="189900" cy="1899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14"/>
            <p:cNvSpPr/>
            <p:nvPr/>
          </p:nvSpPr>
          <p:spPr>
            <a:xfrm>
              <a:off x="8108925" y="4443900"/>
              <a:ext cx="1791300" cy="1791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14"/>
            <p:cNvSpPr/>
            <p:nvPr/>
          </p:nvSpPr>
          <p:spPr>
            <a:xfrm>
              <a:off x="8266225" y="4254600"/>
              <a:ext cx="698400" cy="6984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14"/>
            <p:cNvSpPr/>
            <p:nvPr/>
          </p:nvSpPr>
          <p:spPr>
            <a:xfrm rot="10800000">
              <a:off x="8656408" y="-657835"/>
              <a:ext cx="1020000" cy="10200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14"/>
            <p:cNvSpPr/>
            <p:nvPr/>
          </p:nvSpPr>
          <p:spPr>
            <a:xfrm rot="10800000" flipH="1">
              <a:off x="8368261" y="308270"/>
              <a:ext cx="642900" cy="6420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14"/>
            <p:cNvSpPr/>
            <p:nvPr/>
          </p:nvSpPr>
          <p:spPr>
            <a:xfrm rot="10800000" flipH="1">
              <a:off x="8201171" y="89767"/>
              <a:ext cx="243300" cy="24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9" name="Google Shape;119;p14"/>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120" name="Google Shape;120;p14"/>
          <p:cNvSpPr txBox="1">
            <a:spLocks noGrp="1"/>
          </p:cNvSpPr>
          <p:nvPr>
            <p:ph type="subTitle" idx="1"/>
          </p:nvPr>
        </p:nvSpPr>
        <p:spPr>
          <a:xfrm>
            <a:off x="2575633" y="2514361"/>
            <a:ext cx="29412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21" name="Google Shape;121;p14"/>
          <p:cNvSpPr txBox="1">
            <a:spLocks noGrp="1"/>
          </p:cNvSpPr>
          <p:nvPr>
            <p:ph type="subTitle" idx="2"/>
          </p:nvPr>
        </p:nvSpPr>
        <p:spPr>
          <a:xfrm>
            <a:off x="2575633" y="2343800"/>
            <a:ext cx="29412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2pPr>
            <a:lvl3pPr lvl="2"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3pPr>
            <a:lvl4pPr lvl="3"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4pPr>
            <a:lvl5pPr lvl="4"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5pPr>
            <a:lvl6pPr lvl="5"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6pPr>
            <a:lvl7pPr lvl="6"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7pPr>
            <a:lvl8pPr lvl="7"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8pPr>
            <a:lvl9pPr lvl="8"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9pPr>
          </a:lstStyle>
          <a:p>
            <a:endParaRPr/>
          </a:p>
        </p:txBody>
      </p:sp>
      <p:sp>
        <p:nvSpPr>
          <p:cNvPr id="122" name="Google Shape;122;p14"/>
          <p:cNvSpPr txBox="1">
            <a:spLocks noGrp="1"/>
          </p:cNvSpPr>
          <p:nvPr>
            <p:ph type="subTitle" idx="3"/>
          </p:nvPr>
        </p:nvSpPr>
        <p:spPr>
          <a:xfrm>
            <a:off x="2575633" y="4468161"/>
            <a:ext cx="29412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23" name="Google Shape;123;p14"/>
          <p:cNvSpPr txBox="1">
            <a:spLocks noGrp="1"/>
          </p:cNvSpPr>
          <p:nvPr>
            <p:ph type="subTitle" idx="4"/>
          </p:nvPr>
        </p:nvSpPr>
        <p:spPr>
          <a:xfrm>
            <a:off x="2575633" y="4297600"/>
            <a:ext cx="29412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2pPr>
            <a:lvl3pPr lvl="2"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3pPr>
            <a:lvl4pPr lvl="3"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4pPr>
            <a:lvl5pPr lvl="4"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5pPr>
            <a:lvl6pPr lvl="5"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6pPr>
            <a:lvl7pPr lvl="6"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7pPr>
            <a:lvl8pPr lvl="7"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8pPr>
            <a:lvl9pPr lvl="8"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9pPr>
          </a:lstStyle>
          <a:p>
            <a:endParaRPr/>
          </a:p>
        </p:txBody>
      </p:sp>
      <p:sp>
        <p:nvSpPr>
          <p:cNvPr id="124" name="Google Shape;124;p14"/>
          <p:cNvSpPr txBox="1">
            <a:spLocks noGrp="1"/>
          </p:cNvSpPr>
          <p:nvPr>
            <p:ph type="subTitle" idx="5"/>
          </p:nvPr>
        </p:nvSpPr>
        <p:spPr>
          <a:xfrm>
            <a:off x="7469667" y="2514361"/>
            <a:ext cx="29412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25" name="Google Shape;125;p14"/>
          <p:cNvSpPr txBox="1">
            <a:spLocks noGrp="1"/>
          </p:cNvSpPr>
          <p:nvPr>
            <p:ph type="subTitle" idx="6"/>
          </p:nvPr>
        </p:nvSpPr>
        <p:spPr>
          <a:xfrm>
            <a:off x="7469667" y="2343800"/>
            <a:ext cx="29412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2pPr>
            <a:lvl3pPr lvl="2"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3pPr>
            <a:lvl4pPr lvl="3"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4pPr>
            <a:lvl5pPr lvl="4"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5pPr>
            <a:lvl6pPr lvl="5"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6pPr>
            <a:lvl7pPr lvl="6"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7pPr>
            <a:lvl8pPr lvl="7"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8pPr>
            <a:lvl9pPr lvl="8"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9pPr>
          </a:lstStyle>
          <a:p>
            <a:endParaRPr/>
          </a:p>
        </p:txBody>
      </p:sp>
      <p:sp>
        <p:nvSpPr>
          <p:cNvPr id="126" name="Google Shape;126;p14"/>
          <p:cNvSpPr txBox="1">
            <a:spLocks noGrp="1"/>
          </p:cNvSpPr>
          <p:nvPr>
            <p:ph type="subTitle" idx="7"/>
          </p:nvPr>
        </p:nvSpPr>
        <p:spPr>
          <a:xfrm>
            <a:off x="7469667" y="4468161"/>
            <a:ext cx="29412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27" name="Google Shape;127;p14"/>
          <p:cNvSpPr txBox="1">
            <a:spLocks noGrp="1"/>
          </p:cNvSpPr>
          <p:nvPr>
            <p:ph type="subTitle" idx="8"/>
          </p:nvPr>
        </p:nvSpPr>
        <p:spPr>
          <a:xfrm>
            <a:off x="7469667" y="4297600"/>
            <a:ext cx="29412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2pPr>
            <a:lvl3pPr lvl="2"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3pPr>
            <a:lvl4pPr lvl="3"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4pPr>
            <a:lvl5pPr lvl="4"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5pPr>
            <a:lvl6pPr lvl="5"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6pPr>
            <a:lvl7pPr lvl="6"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7pPr>
            <a:lvl8pPr lvl="7"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8pPr>
            <a:lvl9pPr lvl="8"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9pPr>
          </a:lstStyle>
          <a:p>
            <a:endParaRPr/>
          </a:p>
        </p:txBody>
      </p:sp>
    </p:spTree>
    <p:extLst>
      <p:ext uri="{BB962C8B-B14F-4D97-AF65-F5344CB8AC3E}">
        <p14:creationId xmlns:p14="http://schemas.microsoft.com/office/powerpoint/2010/main" val="373926485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28"/>
        <p:cNvGrpSpPr/>
        <p:nvPr/>
      </p:nvGrpSpPr>
      <p:grpSpPr>
        <a:xfrm>
          <a:off x="0" y="0"/>
          <a:ext cx="0" cy="0"/>
          <a:chOff x="0" y="0"/>
          <a:chExt cx="0" cy="0"/>
        </a:xfrm>
      </p:grpSpPr>
      <p:grpSp>
        <p:nvGrpSpPr>
          <p:cNvPr id="129" name="Google Shape;129;p15"/>
          <p:cNvGrpSpPr/>
          <p:nvPr/>
        </p:nvGrpSpPr>
        <p:grpSpPr>
          <a:xfrm>
            <a:off x="-1565733" y="-1286733"/>
            <a:ext cx="14783735" cy="9250965"/>
            <a:chOff x="-1174300" y="-965050"/>
            <a:chExt cx="11087801" cy="6938224"/>
          </a:xfrm>
        </p:grpSpPr>
        <p:sp>
          <p:nvSpPr>
            <p:cNvPr id="130" name="Google Shape;130;p15"/>
            <p:cNvSpPr/>
            <p:nvPr/>
          </p:nvSpPr>
          <p:spPr>
            <a:xfrm>
              <a:off x="-1174300"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15"/>
            <p:cNvSpPr/>
            <p:nvPr/>
          </p:nvSpPr>
          <p:spPr>
            <a:xfrm rot="10800000" flipH="1">
              <a:off x="376927" y="2480924"/>
              <a:ext cx="495300" cy="4947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15"/>
            <p:cNvSpPr/>
            <p:nvPr/>
          </p:nvSpPr>
          <p:spPr>
            <a:xfrm rot="10800000" flipH="1">
              <a:off x="376925" y="4459950"/>
              <a:ext cx="288300" cy="2877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15"/>
            <p:cNvSpPr/>
            <p:nvPr/>
          </p:nvSpPr>
          <p:spPr>
            <a:xfrm>
              <a:off x="8013425" y="-965050"/>
              <a:ext cx="1791300" cy="17913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15"/>
            <p:cNvSpPr/>
            <p:nvPr/>
          </p:nvSpPr>
          <p:spPr>
            <a:xfrm rot="10800000" flipH="1">
              <a:off x="8430902" y="539499"/>
              <a:ext cx="495300" cy="4947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15"/>
            <p:cNvSpPr/>
            <p:nvPr/>
          </p:nvSpPr>
          <p:spPr>
            <a:xfrm rot="10800000" flipH="1">
              <a:off x="7586398" y="-599624"/>
              <a:ext cx="844500" cy="843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15"/>
            <p:cNvSpPr/>
            <p:nvPr/>
          </p:nvSpPr>
          <p:spPr>
            <a:xfrm rot="10800000" flipH="1">
              <a:off x="8430901" y="4492674"/>
              <a:ext cx="1482600" cy="14805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7" name="Google Shape;137;p15"/>
          <p:cNvSpPr txBox="1">
            <a:spLocks noGrp="1"/>
          </p:cNvSpPr>
          <p:nvPr>
            <p:ph type="subTitle" idx="1"/>
          </p:nvPr>
        </p:nvSpPr>
        <p:spPr>
          <a:xfrm>
            <a:off x="1162967" y="4464415"/>
            <a:ext cx="2941200" cy="70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38" name="Google Shape;138;p15"/>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300"/>
              <a:buNone/>
              <a:defRPr sz="4800"/>
            </a:lvl1pPr>
            <a:lvl2pPr lvl="1">
              <a:spcBef>
                <a:spcPts val="0"/>
              </a:spcBef>
              <a:spcAft>
                <a:spcPts val="0"/>
              </a:spcAft>
              <a:buSzPts val="3300"/>
              <a:buNone/>
              <a:defRPr>
                <a:latin typeface="Varela Round"/>
                <a:ea typeface="Varela Round"/>
                <a:cs typeface="Varela Round"/>
                <a:sym typeface="Varela Round"/>
              </a:defRPr>
            </a:lvl2pPr>
            <a:lvl3pPr lvl="2">
              <a:spcBef>
                <a:spcPts val="0"/>
              </a:spcBef>
              <a:spcAft>
                <a:spcPts val="0"/>
              </a:spcAft>
              <a:buSzPts val="3300"/>
              <a:buNone/>
              <a:defRPr>
                <a:latin typeface="Varela Round"/>
                <a:ea typeface="Varela Round"/>
                <a:cs typeface="Varela Round"/>
                <a:sym typeface="Varela Round"/>
              </a:defRPr>
            </a:lvl3pPr>
            <a:lvl4pPr lvl="3">
              <a:spcBef>
                <a:spcPts val="0"/>
              </a:spcBef>
              <a:spcAft>
                <a:spcPts val="0"/>
              </a:spcAft>
              <a:buSzPts val="3300"/>
              <a:buNone/>
              <a:defRPr>
                <a:latin typeface="Varela Round"/>
                <a:ea typeface="Varela Round"/>
                <a:cs typeface="Varela Round"/>
                <a:sym typeface="Varela Round"/>
              </a:defRPr>
            </a:lvl4pPr>
            <a:lvl5pPr lvl="4">
              <a:spcBef>
                <a:spcPts val="0"/>
              </a:spcBef>
              <a:spcAft>
                <a:spcPts val="0"/>
              </a:spcAft>
              <a:buSzPts val="3300"/>
              <a:buNone/>
              <a:defRPr>
                <a:latin typeface="Varela Round"/>
                <a:ea typeface="Varela Round"/>
                <a:cs typeface="Varela Round"/>
                <a:sym typeface="Varela Round"/>
              </a:defRPr>
            </a:lvl5pPr>
            <a:lvl6pPr lvl="5">
              <a:spcBef>
                <a:spcPts val="0"/>
              </a:spcBef>
              <a:spcAft>
                <a:spcPts val="0"/>
              </a:spcAft>
              <a:buSzPts val="3300"/>
              <a:buNone/>
              <a:defRPr>
                <a:latin typeface="Varela Round"/>
                <a:ea typeface="Varela Round"/>
                <a:cs typeface="Varela Round"/>
                <a:sym typeface="Varela Round"/>
              </a:defRPr>
            </a:lvl6pPr>
            <a:lvl7pPr lvl="6">
              <a:spcBef>
                <a:spcPts val="0"/>
              </a:spcBef>
              <a:spcAft>
                <a:spcPts val="0"/>
              </a:spcAft>
              <a:buSzPts val="3300"/>
              <a:buNone/>
              <a:defRPr>
                <a:latin typeface="Varela Round"/>
                <a:ea typeface="Varela Round"/>
                <a:cs typeface="Varela Round"/>
                <a:sym typeface="Varela Round"/>
              </a:defRPr>
            </a:lvl7pPr>
            <a:lvl8pPr lvl="7">
              <a:spcBef>
                <a:spcPts val="0"/>
              </a:spcBef>
              <a:spcAft>
                <a:spcPts val="0"/>
              </a:spcAft>
              <a:buSzPts val="3300"/>
              <a:buNone/>
              <a:defRPr>
                <a:latin typeface="Varela Round"/>
                <a:ea typeface="Varela Round"/>
                <a:cs typeface="Varela Round"/>
                <a:sym typeface="Varela Round"/>
              </a:defRPr>
            </a:lvl8pPr>
            <a:lvl9pPr lvl="8">
              <a:spcBef>
                <a:spcPts val="0"/>
              </a:spcBef>
              <a:spcAft>
                <a:spcPts val="0"/>
              </a:spcAft>
              <a:buSzPts val="3300"/>
              <a:buNone/>
              <a:defRPr>
                <a:latin typeface="Varela Round"/>
                <a:ea typeface="Varela Round"/>
                <a:cs typeface="Varela Round"/>
                <a:sym typeface="Varela Round"/>
              </a:defRPr>
            </a:lvl9pPr>
          </a:lstStyle>
          <a:p>
            <a:endParaRPr/>
          </a:p>
        </p:txBody>
      </p:sp>
      <p:sp>
        <p:nvSpPr>
          <p:cNvPr id="139" name="Google Shape;139;p15"/>
          <p:cNvSpPr txBox="1">
            <a:spLocks noGrp="1"/>
          </p:cNvSpPr>
          <p:nvPr>
            <p:ph type="subTitle" idx="2"/>
          </p:nvPr>
        </p:nvSpPr>
        <p:spPr>
          <a:xfrm>
            <a:off x="1162967" y="4192233"/>
            <a:ext cx="2941200" cy="440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
        <p:nvSpPr>
          <p:cNvPr id="140" name="Google Shape;140;p15"/>
          <p:cNvSpPr txBox="1">
            <a:spLocks noGrp="1"/>
          </p:cNvSpPr>
          <p:nvPr>
            <p:ph type="subTitle" idx="3"/>
          </p:nvPr>
        </p:nvSpPr>
        <p:spPr>
          <a:xfrm>
            <a:off x="8087967" y="4464415"/>
            <a:ext cx="2941200" cy="70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41" name="Google Shape;141;p15"/>
          <p:cNvSpPr txBox="1">
            <a:spLocks noGrp="1"/>
          </p:cNvSpPr>
          <p:nvPr>
            <p:ph type="subTitle" idx="4"/>
          </p:nvPr>
        </p:nvSpPr>
        <p:spPr>
          <a:xfrm>
            <a:off x="8087967" y="4192233"/>
            <a:ext cx="2941200" cy="440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
        <p:nvSpPr>
          <p:cNvPr id="142" name="Google Shape;142;p15"/>
          <p:cNvSpPr txBox="1">
            <a:spLocks noGrp="1"/>
          </p:cNvSpPr>
          <p:nvPr>
            <p:ph type="subTitle" idx="5"/>
          </p:nvPr>
        </p:nvSpPr>
        <p:spPr>
          <a:xfrm>
            <a:off x="4625400" y="5284636"/>
            <a:ext cx="2941200" cy="70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43" name="Google Shape;143;p15"/>
          <p:cNvSpPr txBox="1">
            <a:spLocks noGrp="1"/>
          </p:cNvSpPr>
          <p:nvPr>
            <p:ph type="subTitle" idx="6"/>
          </p:nvPr>
        </p:nvSpPr>
        <p:spPr>
          <a:xfrm>
            <a:off x="4625400" y="5012455"/>
            <a:ext cx="2941200" cy="440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Tree>
    <p:extLst>
      <p:ext uri="{BB962C8B-B14F-4D97-AF65-F5344CB8AC3E}">
        <p14:creationId xmlns:p14="http://schemas.microsoft.com/office/powerpoint/2010/main" val="319503018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hree columns 3">
  <p:cSld name="Title and three columns 3">
    <p:spTree>
      <p:nvGrpSpPr>
        <p:cNvPr id="1" name="Shape 144"/>
        <p:cNvGrpSpPr/>
        <p:nvPr/>
      </p:nvGrpSpPr>
      <p:grpSpPr>
        <a:xfrm>
          <a:off x="0" y="0"/>
          <a:ext cx="0" cy="0"/>
          <a:chOff x="0" y="0"/>
          <a:chExt cx="0" cy="0"/>
        </a:xfrm>
      </p:grpSpPr>
      <p:grpSp>
        <p:nvGrpSpPr>
          <p:cNvPr id="145" name="Google Shape;145;p16"/>
          <p:cNvGrpSpPr/>
          <p:nvPr/>
        </p:nvGrpSpPr>
        <p:grpSpPr>
          <a:xfrm flipH="1">
            <a:off x="-1582466" y="-1286733"/>
            <a:ext cx="15320633" cy="9250965"/>
            <a:chOff x="-1186850" y="-965050"/>
            <a:chExt cx="11490475" cy="6938224"/>
          </a:xfrm>
        </p:grpSpPr>
        <p:sp>
          <p:nvSpPr>
            <p:cNvPr id="146" name="Google Shape;146;p16"/>
            <p:cNvSpPr/>
            <p:nvPr/>
          </p:nvSpPr>
          <p:spPr>
            <a:xfrm>
              <a:off x="-1186850" y="-965050"/>
              <a:ext cx="1791300" cy="17913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16"/>
            <p:cNvSpPr/>
            <p:nvPr/>
          </p:nvSpPr>
          <p:spPr>
            <a:xfrm rot="10800000" flipH="1">
              <a:off x="-769374" y="4492674"/>
              <a:ext cx="1482600" cy="14805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16"/>
            <p:cNvSpPr/>
            <p:nvPr/>
          </p:nvSpPr>
          <p:spPr>
            <a:xfrm rot="10800000" flipH="1">
              <a:off x="283175" y="-342750"/>
              <a:ext cx="734700" cy="7335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16"/>
            <p:cNvSpPr/>
            <p:nvPr/>
          </p:nvSpPr>
          <p:spPr>
            <a:xfrm rot="10800000" flipH="1">
              <a:off x="-259675" y="4089650"/>
              <a:ext cx="734700" cy="7335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16"/>
            <p:cNvSpPr/>
            <p:nvPr/>
          </p:nvSpPr>
          <p:spPr>
            <a:xfrm>
              <a:off x="8512325"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16"/>
            <p:cNvSpPr/>
            <p:nvPr/>
          </p:nvSpPr>
          <p:spPr>
            <a:xfrm>
              <a:off x="8597425" y="4254600"/>
              <a:ext cx="698400" cy="6984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2" name="Google Shape;152;p16"/>
          <p:cNvSpPr txBox="1">
            <a:spLocks noGrp="1"/>
          </p:cNvSpPr>
          <p:nvPr>
            <p:ph type="subTitle" idx="1"/>
          </p:nvPr>
        </p:nvSpPr>
        <p:spPr>
          <a:xfrm>
            <a:off x="1162967" y="3833315"/>
            <a:ext cx="2941200" cy="70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53" name="Google Shape;153;p16"/>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154" name="Google Shape;154;p16"/>
          <p:cNvSpPr txBox="1">
            <a:spLocks noGrp="1"/>
          </p:cNvSpPr>
          <p:nvPr>
            <p:ph type="subTitle" idx="2"/>
          </p:nvPr>
        </p:nvSpPr>
        <p:spPr>
          <a:xfrm>
            <a:off x="1162967" y="3662733"/>
            <a:ext cx="2941200" cy="440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2pPr>
            <a:lvl3pPr lvl="2"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3pPr>
            <a:lvl4pPr lvl="3"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4pPr>
            <a:lvl5pPr lvl="4"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5pPr>
            <a:lvl6pPr lvl="5"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6pPr>
            <a:lvl7pPr lvl="6"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7pPr>
            <a:lvl8pPr lvl="7"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8pPr>
            <a:lvl9pPr lvl="8"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9pPr>
          </a:lstStyle>
          <a:p>
            <a:endParaRPr/>
          </a:p>
        </p:txBody>
      </p:sp>
      <p:sp>
        <p:nvSpPr>
          <p:cNvPr id="155" name="Google Shape;155;p16"/>
          <p:cNvSpPr txBox="1">
            <a:spLocks noGrp="1"/>
          </p:cNvSpPr>
          <p:nvPr>
            <p:ph type="subTitle" idx="3"/>
          </p:nvPr>
        </p:nvSpPr>
        <p:spPr>
          <a:xfrm>
            <a:off x="8087967" y="3833315"/>
            <a:ext cx="2941200" cy="70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56" name="Google Shape;156;p16"/>
          <p:cNvSpPr txBox="1">
            <a:spLocks noGrp="1"/>
          </p:cNvSpPr>
          <p:nvPr>
            <p:ph type="subTitle" idx="4"/>
          </p:nvPr>
        </p:nvSpPr>
        <p:spPr>
          <a:xfrm>
            <a:off x="8087967" y="3662733"/>
            <a:ext cx="2941200" cy="440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2pPr>
            <a:lvl3pPr lvl="2"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3pPr>
            <a:lvl4pPr lvl="3"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4pPr>
            <a:lvl5pPr lvl="4"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5pPr>
            <a:lvl6pPr lvl="5"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6pPr>
            <a:lvl7pPr lvl="6"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7pPr>
            <a:lvl8pPr lvl="7"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8pPr>
            <a:lvl9pPr lvl="8"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9pPr>
          </a:lstStyle>
          <a:p>
            <a:endParaRPr/>
          </a:p>
        </p:txBody>
      </p:sp>
      <p:sp>
        <p:nvSpPr>
          <p:cNvPr id="157" name="Google Shape;157;p16"/>
          <p:cNvSpPr txBox="1">
            <a:spLocks noGrp="1"/>
          </p:cNvSpPr>
          <p:nvPr>
            <p:ph type="subTitle" idx="5"/>
          </p:nvPr>
        </p:nvSpPr>
        <p:spPr>
          <a:xfrm>
            <a:off x="4625400" y="3833303"/>
            <a:ext cx="2941200" cy="70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58" name="Google Shape;158;p16"/>
          <p:cNvSpPr txBox="1">
            <a:spLocks noGrp="1"/>
          </p:cNvSpPr>
          <p:nvPr>
            <p:ph type="subTitle" idx="6"/>
          </p:nvPr>
        </p:nvSpPr>
        <p:spPr>
          <a:xfrm>
            <a:off x="4625400" y="3662721"/>
            <a:ext cx="2941200" cy="440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2pPr>
            <a:lvl3pPr lvl="2"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3pPr>
            <a:lvl4pPr lvl="3"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4pPr>
            <a:lvl5pPr lvl="4"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5pPr>
            <a:lvl6pPr lvl="5"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6pPr>
            <a:lvl7pPr lvl="6"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7pPr>
            <a:lvl8pPr lvl="7"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8pPr>
            <a:lvl9pPr lvl="8"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9pPr>
          </a:lstStyle>
          <a:p>
            <a:endParaRPr/>
          </a:p>
        </p:txBody>
      </p:sp>
    </p:spTree>
    <p:extLst>
      <p:ext uri="{BB962C8B-B14F-4D97-AF65-F5344CB8AC3E}">
        <p14:creationId xmlns:p14="http://schemas.microsoft.com/office/powerpoint/2010/main" val="379745455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one column 2">
  <p:cSld name="Title and one column 2">
    <p:spTree>
      <p:nvGrpSpPr>
        <p:cNvPr id="1" name="Shape 159"/>
        <p:cNvGrpSpPr/>
        <p:nvPr/>
      </p:nvGrpSpPr>
      <p:grpSpPr>
        <a:xfrm>
          <a:off x="0" y="0"/>
          <a:ext cx="0" cy="0"/>
          <a:chOff x="0" y="0"/>
          <a:chExt cx="0" cy="0"/>
        </a:xfrm>
      </p:grpSpPr>
      <p:grpSp>
        <p:nvGrpSpPr>
          <p:cNvPr id="160" name="Google Shape;160;p17"/>
          <p:cNvGrpSpPr/>
          <p:nvPr/>
        </p:nvGrpSpPr>
        <p:grpSpPr>
          <a:xfrm>
            <a:off x="-1370933" y="3750001"/>
            <a:ext cx="14500933" cy="3416761"/>
            <a:chOff x="-1028200" y="2812500"/>
            <a:chExt cx="10875700" cy="2562571"/>
          </a:xfrm>
        </p:grpSpPr>
        <p:sp>
          <p:nvSpPr>
            <p:cNvPr id="161" name="Google Shape;161;p17"/>
            <p:cNvSpPr/>
            <p:nvPr/>
          </p:nvSpPr>
          <p:spPr>
            <a:xfrm>
              <a:off x="-1028200"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17"/>
            <p:cNvSpPr/>
            <p:nvPr/>
          </p:nvSpPr>
          <p:spPr>
            <a:xfrm>
              <a:off x="-481750" y="4254600"/>
              <a:ext cx="698400" cy="6984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17"/>
            <p:cNvSpPr/>
            <p:nvPr/>
          </p:nvSpPr>
          <p:spPr>
            <a:xfrm rot="5400000">
              <a:off x="8430900" y="3363477"/>
              <a:ext cx="1416600" cy="1416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17"/>
            <p:cNvSpPr/>
            <p:nvPr/>
          </p:nvSpPr>
          <p:spPr>
            <a:xfrm rot="5400000">
              <a:off x="8690837" y="4478371"/>
              <a:ext cx="896700" cy="8967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17"/>
            <p:cNvSpPr/>
            <p:nvPr/>
          </p:nvSpPr>
          <p:spPr>
            <a:xfrm rot="5400000">
              <a:off x="8837848" y="3085400"/>
              <a:ext cx="670200" cy="670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17"/>
            <p:cNvSpPr/>
            <p:nvPr/>
          </p:nvSpPr>
          <p:spPr>
            <a:xfrm rot="5400000">
              <a:off x="8151549" y="4597500"/>
              <a:ext cx="355500" cy="3555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67" name="Google Shape;167;p17"/>
          <p:cNvSpPr txBox="1">
            <a:spLocks noGrp="1"/>
          </p:cNvSpPr>
          <p:nvPr>
            <p:ph type="title"/>
          </p:nvPr>
        </p:nvSpPr>
        <p:spPr>
          <a:xfrm>
            <a:off x="2402500" y="521000"/>
            <a:ext cx="73868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168" name="Google Shape;168;p17"/>
          <p:cNvSpPr txBox="1">
            <a:spLocks noGrp="1"/>
          </p:cNvSpPr>
          <p:nvPr>
            <p:ph type="subTitle" idx="1"/>
          </p:nvPr>
        </p:nvSpPr>
        <p:spPr>
          <a:xfrm>
            <a:off x="8471933" y="3330129"/>
            <a:ext cx="28708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69" name="Google Shape;169;p17"/>
          <p:cNvSpPr txBox="1">
            <a:spLocks noGrp="1"/>
          </p:cNvSpPr>
          <p:nvPr>
            <p:ph type="subTitle" idx="2"/>
          </p:nvPr>
        </p:nvSpPr>
        <p:spPr>
          <a:xfrm>
            <a:off x="8471933" y="3159567"/>
            <a:ext cx="28708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Tree>
    <p:extLst>
      <p:ext uri="{BB962C8B-B14F-4D97-AF65-F5344CB8AC3E}">
        <p14:creationId xmlns:p14="http://schemas.microsoft.com/office/powerpoint/2010/main" val="179830404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one column 3">
  <p:cSld name="Title and one column 3">
    <p:spTree>
      <p:nvGrpSpPr>
        <p:cNvPr id="1" name="Shape 170"/>
        <p:cNvGrpSpPr/>
        <p:nvPr/>
      </p:nvGrpSpPr>
      <p:grpSpPr>
        <a:xfrm>
          <a:off x="0" y="0"/>
          <a:ext cx="0" cy="0"/>
          <a:chOff x="0" y="0"/>
          <a:chExt cx="0" cy="0"/>
        </a:xfrm>
      </p:grpSpPr>
      <p:grpSp>
        <p:nvGrpSpPr>
          <p:cNvPr id="171" name="Google Shape;171;p18"/>
          <p:cNvGrpSpPr/>
          <p:nvPr/>
        </p:nvGrpSpPr>
        <p:grpSpPr>
          <a:xfrm>
            <a:off x="-1171633" y="533100"/>
            <a:ext cx="14909800" cy="6633661"/>
            <a:chOff x="-878725" y="399825"/>
            <a:chExt cx="11182350" cy="4975246"/>
          </a:xfrm>
        </p:grpSpPr>
        <p:sp>
          <p:nvSpPr>
            <p:cNvPr id="172" name="Google Shape;172;p18"/>
            <p:cNvSpPr/>
            <p:nvPr/>
          </p:nvSpPr>
          <p:spPr>
            <a:xfrm rot="5400000">
              <a:off x="-878725" y="3363477"/>
              <a:ext cx="1416600" cy="1416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18"/>
            <p:cNvSpPr/>
            <p:nvPr/>
          </p:nvSpPr>
          <p:spPr>
            <a:xfrm rot="5400000">
              <a:off x="-618788" y="4478371"/>
              <a:ext cx="896700" cy="8967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18"/>
            <p:cNvSpPr/>
            <p:nvPr/>
          </p:nvSpPr>
          <p:spPr>
            <a:xfrm rot="5400000">
              <a:off x="-471777" y="3085400"/>
              <a:ext cx="670200" cy="670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18"/>
            <p:cNvSpPr/>
            <p:nvPr/>
          </p:nvSpPr>
          <p:spPr>
            <a:xfrm>
              <a:off x="8512325"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18"/>
            <p:cNvSpPr/>
            <p:nvPr/>
          </p:nvSpPr>
          <p:spPr>
            <a:xfrm>
              <a:off x="8597425" y="4254600"/>
              <a:ext cx="698400" cy="6984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18"/>
            <p:cNvSpPr/>
            <p:nvPr/>
          </p:nvSpPr>
          <p:spPr>
            <a:xfrm>
              <a:off x="8221500" y="399825"/>
              <a:ext cx="554700" cy="5547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18"/>
            <p:cNvSpPr/>
            <p:nvPr/>
          </p:nvSpPr>
          <p:spPr>
            <a:xfrm>
              <a:off x="8430900" y="1066525"/>
              <a:ext cx="290400" cy="2904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9" name="Google Shape;179;p18"/>
          <p:cNvSpPr txBox="1">
            <a:spLocks noGrp="1"/>
          </p:cNvSpPr>
          <p:nvPr>
            <p:ph type="title"/>
          </p:nvPr>
        </p:nvSpPr>
        <p:spPr>
          <a:xfrm>
            <a:off x="2402500" y="521000"/>
            <a:ext cx="73868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180" name="Google Shape;180;p18"/>
          <p:cNvSpPr txBox="1">
            <a:spLocks noGrp="1"/>
          </p:cNvSpPr>
          <p:nvPr>
            <p:ph type="subTitle" idx="1"/>
          </p:nvPr>
        </p:nvSpPr>
        <p:spPr>
          <a:xfrm>
            <a:off x="8471933" y="3330129"/>
            <a:ext cx="28708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81" name="Google Shape;181;p18"/>
          <p:cNvSpPr txBox="1">
            <a:spLocks noGrp="1"/>
          </p:cNvSpPr>
          <p:nvPr>
            <p:ph type="subTitle" idx="2"/>
          </p:nvPr>
        </p:nvSpPr>
        <p:spPr>
          <a:xfrm>
            <a:off x="8471933" y="3159567"/>
            <a:ext cx="28708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Tree>
    <p:extLst>
      <p:ext uri="{BB962C8B-B14F-4D97-AF65-F5344CB8AC3E}">
        <p14:creationId xmlns:p14="http://schemas.microsoft.com/office/powerpoint/2010/main" val="194355663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one column 4">
  <p:cSld name="Title and one column 4">
    <p:spTree>
      <p:nvGrpSpPr>
        <p:cNvPr id="1" name="Shape 182"/>
        <p:cNvGrpSpPr/>
        <p:nvPr/>
      </p:nvGrpSpPr>
      <p:grpSpPr>
        <a:xfrm>
          <a:off x="0" y="0"/>
          <a:ext cx="0" cy="0"/>
          <a:chOff x="0" y="0"/>
          <a:chExt cx="0" cy="0"/>
        </a:xfrm>
      </p:grpSpPr>
      <p:grpSp>
        <p:nvGrpSpPr>
          <p:cNvPr id="183" name="Google Shape;183;p19"/>
          <p:cNvGrpSpPr/>
          <p:nvPr/>
        </p:nvGrpSpPr>
        <p:grpSpPr>
          <a:xfrm>
            <a:off x="-1171633" y="533100"/>
            <a:ext cx="14909800" cy="6633661"/>
            <a:chOff x="-878725" y="399825"/>
            <a:chExt cx="11182350" cy="4975246"/>
          </a:xfrm>
        </p:grpSpPr>
        <p:sp>
          <p:nvSpPr>
            <p:cNvPr id="184" name="Google Shape;184;p19"/>
            <p:cNvSpPr/>
            <p:nvPr/>
          </p:nvSpPr>
          <p:spPr>
            <a:xfrm rot="5400000">
              <a:off x="-878725" y="3363477"/>
              <a:ext cx="1416600" cy="1416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19"/>
            <p:cNvSpPr/>
            <p:nvPr/>
          </p:nvSpPr>
          <p:spPr>
            <a:xfrm rot="5400000">
              <a:off x="-618788" y="4478371"/>
              <a:ext cx="896700" cy="8967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19"/>
            <p:cNvSpPr/>
            <p:nvPr/>
          </p:nvSpPr>
          <p:spPr>
            <a:xfrm rot="5400000">
              <a:off x="-471777" y="3085400"/>
              <a:ext cx="670200" cy="670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19"/>
            <p:cNvSpPr/>
            <p:nvPr/>
          </p:nvSpPr>
          <p:spPr>
            <a:xfrm>
              <a:off x="8512325"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19"/>
            <p:cNvSpPr/>
            <p:nvPr/>
          </p:nvSpPr>
          <p:spPr>
            <a:xfrm>
              <a:off x="8597425" y="4254600"/>
              <a:ext cx="698400" cy="6984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19"/>
            <p:cNvSpPr/>
            <p:nvPr/>
          </p:nvSpPr>
          <p:spPr>
            <a:xfrm>
              <a:off x="8221500" y="399825"/>
              <a:ext cx="554700" cy="5547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19"/>
            <p:cNvSpPr/>
            <p:nvPr/>
          </p:nvSpPr>
          <p:spPr>
            <a:xfrm>
              <a:off x="8430900" y="1066525"/>
              <a:ext cx="290400" cy="2904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1" name="Google Shape;191;p19"/>
          <p:cNvSpPr txBox="1">
            <a:spLocks noGrp="1"/>
          </p:cNvSpPr>
          <p:nvPr>
            <p:ph type="title"/>
          </p:nvPr>
        </p:nvSpPr>
        <p:spPr>
          <a:xfrm>
            <a:off x="2402500" y="521000"/>
            <a:ext cx="73868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192" name="Google Shape;192;p19"/>
          <p:cNvSpPr txBox="1">
            <a:spLocks noGrp="1"/>
          </p:cNvSpPr>
          <p:nvPr>
            <p:ph type="subTitle" idx="1"/>
          </p:nvPr>
        </p:nvSpPr>
        <p:spPr>
          <a:xfrm>
            <a:off x="8180167" y="3330129"/>
            <a:ext cx="28708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93" name="Google Shape;193;p19"/>
          <p:cNvSpPr txBox="1">
            <a:spLocks noGrp="1"/>
          </p:cNvSpPr>
          <p:nvPr>
            <p:ph type="subTitle" idx="2"/>
          </p:nvPr>
        </p:nvSpPr>
        <p:spPr>
          <a:xfrm>
            <a:off x="8180167" y="3159567"/>
            <a:ext cx="32640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Tree>
    <p:extLst>
      <p:ext uri="{BB962C8B-B14F-4D97-AF65-F5344CB8AC3E}">
        <p14:creationId xmlns:p14="http://schemas.microsoft.com/office/powerpoint/2010/main" val="180535379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description">
  <p:cSld name="Title and description">
    <p:spTree>
      <p:nvGrpSpPr>
        <p:cNvPr id="1" name="Shape 194"/>
        <p:cNvGrpSpPr/>
        <p:nvPr/>
      </p:nvGrpSpPr>
      <p:grpSpPr>
        <a:xfrm>
          <a:off x="0" y="0"/>
          <a:ext cx="0" cy="0"/>
          <a:chOff x="0" y="0"/>
          <a:chExt cx="0" cy="0"/>
        </a:xfrm>
      </p:grpSpPr>
      <p:grpSp>
        <p:nvGrpSpPr>
          <p:cNvPr id="195" name="Google Shape;195;p20"/>
          <p:cNvGrpSpPr/>
          <p:nvPr/>
        </p:nvGrpSpPr>
        <p:grpSpPr>
          <a:xfrm>
            <a:off x="-1437433" y="-877113"/>
            <a:ext cx="14891100" cy="9190713"/>
            <a:chOff x="-1078075" y="-657835"/>
            <a:chExt cx="11168325" cy="6893035"/>
          </a:xfrm>
        </p:grpSpPr>
        <p:sp>
          <p:nvSpPr>
            <p:cNvPr id="196" name="Google Shape;196;p20"/>
            <p:cNvSpPr/>
            <p:nvPr/>
          </p:nvSpPr>
          <p:spPr>
            <a:xfrm>
              <a:off x="-1078075"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0"/>
            <p:cNvSpPr/>
            <p:nvPr/>
          </p:nvSpPr>
          <p:spPr>
            <a:xfrm>
              <a:off x="265625" y="2478050"/>
              <a:ext cx="447600" cy="447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0"/>
            <p:cNvSpPr/>
            <p:nvPr/>
          </p:nvSpPr>
          <p:spPr>
            <a:xfrm rot="1223388">
              <a:off x="586016" y="4263710"/>
              <a:ext cx="447754" cy="447754"/>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0"/>
            <p:cNvSpPr/>
            <p:nvPr/>
          </p:nvSpPr>
          <p:spPr>
            <a:xfrm rot="1222282">
              <a:off x="434368" y="4525225"/>
              <a:ext cx="272333" cy="272333"/>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0"/>
            <p:cNvSpPr/>
            <p:nvPr/>
          </p:nvSpPr>
          <p:spPr>
            <a:xfrm flipH="1">
              <a:off x="8298950" y="4443900"/>
              <a:ext cx="1791300" cy="17913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0"/>
            <p:cNvSpPr/>
            <p:nvPr/>
          </p:nvSpPr>
          <p:spPr>
            <a:xfrm rot="10800000" flipH="1">
              <a:off x="8522767" y="-657835"/>
              <a:ext cx="1020000" cy="10200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0"/>
            <p:cNvSpPr/>
            <p:nvPr/>
          </p:nvSpPr>
          <p:spPr>
            <a:xfrm rot="10800000">
              <a:off x="8495648" y="416774"/>
              <a:ext cx="495300" cy="4947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3" name="Google Shape;203;p20"/>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204" name="Google Shape;204;p20"/>
          <p:cNvSpPr txBox="1">
            <a:spLocks noGrp="1"/>
          </p:cNvSpPr>
          <p:nvPr>
            <p:ph type="subTitle" idx="1"/>
          </p:nvPr>
        </p:nvSpPr>
        <p:spPr>
          <a:xfrm>
            <a:off x="4365800" y="3202457"/>
            <a:ext cx="3460400" cy="93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extLst>
      <p:ext uri="{BB962C8B-B14F-4D97-AF65-F5344CB8AC3E}">
        <p14:creationId xmlns:p14="http://schemas.microsoft.com/office/powerpoint/2010/main" val="279410956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subtitle">
  <p:cSld name="Title and subtitle">
    <p:spTree>
      <p:nvGrpSpPr>
        <p:cNvPr id="1" name="Shape 205"/>
        <p:cNvGrpSpPr/>
        <p:nvPr/>
      </p:nvGrpSpPr>
      <p:grpSpPr>
        <a:xfrm>
          <a:off x="0" y="0"/>
          <a:ext cx="0" cy="0"/>
          <a:chOff x="0" y="0"/>
          <a:chExt cx="0" cy="0"/>
        </a:xfrm>
      </p:grpSpPr>
      <p:sp>
        <p:nvSpPr>
          <p:cNvPr id="206" name="Google Shape;206;p21"/>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207" name="Google Shape;207;p21"/>
          <p:cNvSpPr txBox="1">
            <a:spLocks noGrp="1"/>
          </p:cNvSpPr>
          <p:nvPr>
            <p:ph type="subTitle" idx="1"/>
          </p:nvPr>
        </p:nvSpPr>
        <p:spPr>
          <a:xfrm>
            <a:off x="3768667" y="1225977"/>
            <a:ext cx="4654800" cy="36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208" name="Google Shape;208;p21"/>
          <p:cNvGrpSpPr/>
          <p:nvPr/>
        </p:nvGrpSpPr>
        <p:grpSpPr>
          <a:xfrm>
            <a:off x="-1470733" y="-1286733"/>
            <a:ext cx="13563773" cy="9250975"/>
            <a:chOff x="-1103050" y="-965050"/>
            <a:chExt cx="10172830" cy="6938231"/>
          </a:xfrm>
        </p:grpSpPr>
        <p:grpSp>
          <p:nvGrpSpPr>
            <p:cNvPr id="209" name="Google Shape;209;p21"/>
            <p:cNvGrpSpPr/>
            <p:nvPr/>
          </p:nvGrpSpPr>
          <p:grpSpPr>
            <a:xfrm>
              <a:off x="-1103050" y="-965050"/>
              <a:ext cx="10145298" cy="6938224"/>
              <a:chOff x="7641900" y="-965050"/>
              <a:chExt cx="10145298" cy="6938224"/>
            </a:xfrm>
          </p:grpSpPr>
          <p:sp>
            <p:nvSpPr>
              <p:cNvPr id="210" name="Google Shape;210;p21"/>
              <p:cNvSpPr/>
              <p:nvPr/>
            </p:nvSpPr>
            <p:spPr>
              <a:xfrm>
                <a:off x="7641900" y="-965050"/>
                <a:ext cx="1791300" cy="17913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1"/>
              <p:cNvSpPr/>
              <p:nvPr/>
            </p:nvSpPr>
            <p:spPr>
              <a:xfrm rot="10800000" flipH="1">
                <a:off x="16942698" y="-565249"/>
                <a:ext cx="844500" cy="843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1"/>
              <p:cNvSpPr/>
              <p:nvPr/>
            </p:nvSpPr>
            <p:spPr>
              <a:xfrm rot="10800000" flipH="1">
                <a:off x="8059376" y="4492674"/>
                <a:ext cx="1482600" cy="14805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3" name="Google Shape;213;p21"/>
            <p:cNvSpPr/>
            <p:nvPr/>
          </p:nvSpPr>
          <p:spPr>
            <a:xfrm>
              <a:off x="718275" y="69950"/>
              <a:ext cx="447600" cy="447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1"/>
            <p:cNvSpPr/>
            <p:nvPr/>
          </p:nvSpPr>
          <p:spPr>
            <a:xfrm rot="1223388">
              <a:off x="424241" y="4710935"/>
              <a:ext cx="447754" cy="447754"/>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1"/>
            <p:cNvSpPr/>
            <p:nvPr/>
          </p:nvSpPr>
          <p:spPr>
            <a:xfrm rot="1222282">
              <a:off x="145418" y="4383100"/>
              <a:ext cx="272333" cy="272333"/>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1"/>
            <p:cNvSpPr/>
            <p:nvPr/>
          </p:nvSpPr>
          <p:spPr>
            <a:xfrm rot="1223432">
              <a:off x="7763933" y="4667333"/>
              <a:ext cx="1142596" cy="1142596"/>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1"/>
            <p:cNvSpPr/>
            <p:nvPr/>
          </p:nvSpPr>
          <p:spPr>
            <a:xfrm rot="1222451">
              <a:off x="7588892" y="4806151"/>
              <a:ext cx="409307" cy="409307"/>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60031939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subtitle 2">
  <p:cSld name="Title and subtitle 2">
    <p:spTree>
      <p:nvGrpSpPr>
        <p:cNvPr id="1" name="Shape 218"/>
        <p:cNvGrpSpPr/>
        <p:nvPr/>
      </p:nvGrpSpPr>
      <p:grpSpPr>
        <a:xfrm>
          <a:off x="0" y="0"/>
          <a:ext cx="0" cy="0"/>
          <a:chOff x="0" y="0"/>
          <a:chExt cx="0" cy="0"/>
        </a:xfrm>
      </p:grpSpPr>
      <p:sp>
        <p:nvSpPr>
          <p:cNvPr id="219" name="Google Shape;219;p22"/>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220" name="Google Shape;220;p22"/>
          <p:cNvSpPr txBox="1">
            <a:spLocks noGrp="1"/>
          </p:cNvSpPr>
          <p:nvPr>
            <p:ph type="subTitle" idx="1"/>
          </p:nvPr>
        </p:nvSpPr>
        <p:spPr>
          <a:xfrm>
            <a:off x="3768667" y="1225977"/>
            <a:ext cx="4654800" cy="36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221" name="Google Shape;221;p22"/>
          <p:cNvGrpSpPr/>
          <p:nvPr/>
        </p:nvGrpSpPr>
        <p:grpSpPr>
          <a:xfrm>
            <a:off x="-1599167" y="159900"/>
            <a:ext cx="14835501" cy="6499472"/>
            <a:chOff x="-1199375" y="119925"/>
            <a:chExt cx="11126626" cy="4874604"/>
          </a:xfrm>
        </p:grpSpPr>
        <p:sp>
          <p:nvSpPr>
            <p:cNvPr id="222" name="Google Shape;222;p22"/>
            <p:cNvSpPr/>
            <p:nvPr/>
          </p:nvSpPr>
          <p:spPr>
            <a:xfrm>
              <a:off x="-1199375" y="1199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2"/>
            <p:cNvSpPr/>
            <p:nvPr/>
          </p:nvSpPr>
          <p:spPr>
            <a:xfrm rot="10800000" flipH="1">
              <a:off x="8777375" y="3144725"/>
              <a:ext cx="621000" cy="6201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2"/>
            <p:cNvSpPr/>
            <p:nvPr/>
          </p:nvSpPr>
          <p:spPr>
            <a:xfrm rot="10800000" flipH="1">
              <a:off x="8444651" y="3323024"/>
              <a:ext cx="1482600" cy="14805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2"/>
            <p:cNvSpPr/>
            <p:nvPr/>
          </p:nvSpPr>
          <p:spPr>
            <a:xfrm>
              <a:off x="209100" y="288025"/>
              <a:ext cx="447600" cy="447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2"/>
            <p:cNvSpPr/>
            <p:nvPr/>
          </p:nvSpPr>
          <p:spPr>
            <a:xfrm rot="1223388">
              <a:off x="-293909" y="1766560"/>
              <a:ext cx="447754" cy="447754"/>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2"/>
            <p:cNvSpPr/>
            <p:nvPr/>
          </p:nvSpPr>
          <p:spPr>
            <a:xfrm rot="1222869">
              <a:off x="273681" y="1348662"/>
              <a:ext cx="391083" cy="391083"/>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2"/>
            <p:cNvSpPr/>
            <p:nvPr/>
          </p:nvSpPr>
          <p:spPr>
            <a:xfrm rot="1222451">
              <a:off x="8676242" y="4526776"/>
              <a:ext cx="409307" cy="409307"/>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2"/>
            <p:cNvSpPr/>
            <p:nvPr/>
          </p:nvSpPr>
          <p:spPr>
            <a:xfrm rot="10800000" flipH="1">
              <a:off x="8923625" y="2881125"/>
              <a:ext cx="442500" cy="4419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2767237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2023/3/29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0"/>
        <p:cNvGrpSpPr/>
        <p:nvPr/>
      </p:nvGrpSpPr>
      <p:grpSpPr>
        <a:xfrm>
          <a:off x="0" y="0"/>
          <a:ext cx="0" cy="0"/>
          <a:chOff x="0" y="0"/>
          <a:chExt cx="0" cy="0"/>
        </a:xfrm>
      </p:grpSpPr>
      <p:grpSp>
        <p:nvGrpSpPr>
          <p:cNvPr id="231" name="Google Shape;231;p23"/>
          <p:cNvGrpSpPr/>
          <p:nvPr/>
        </p:nvGrpSpPr>
        <p:grpSpPr>
          <a:xfrm flipH="1">
            <a:off x="-1347500" y="-1333234"/>
            <a:ext cx="14720333" cy="8742467"/>
            <a:chOff x="-1010625" y="-999925"/>
            <a:chExt cx="11040250" cy="6556850"/>
          </a:xfrm>
        </p:grpSpPr>
        <p:sp>
          <p:nvSpPr>
            <p:cNvPr id="232" name="Google Shape;232;p23"/>
            <p:cNvSpPr/>
            <p:nvPr/>
          </p:nvSpPr>
          <p:spPr>
            <a:xfrm rot="5400000">
              <a:off x="-1010625" y="2080500"/>
              <a:ext cx="1656000" cy="16560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3"/>
            <p:cNvSpPr/>
            <p:nvPr/>
          </p:nvSpPr>
          <p:spPr>
            <a:xfrm rot="5400000">
              <a:off x="-706726" y="3383825"/>
              <a:ext cx="1048200" cy="1048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3"/>
            <p:cNvSpPr/>
            <p:nvPr/>
          </p:nvSpPr>
          <p:spPr>
            <a:xfrm rot="5400000">
              <a:off x="-534750" y="1755425"/>
              <a:ext cx="783300" cy="78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3"/>
            <p:cNvSpPr/>
            <p:nvPr/>
          </p:nvSpPr>
          <p:spPr>
            <a:xfrm>
              <a:off x="8095325" y="-9999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3"/>
            <p:cNvSpPr/>
            <p:nvPr/>
          </p:nvSpPr>
          <p:spPr>
            <a:xfrm>
              <a:off x="869402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3"/>
            <p:cNvSpPr/>
            <p:nvPr/>
          </p:nvSpPr>
          <p:spPr>
            <a:xfrm>
              <a:off x="7591350" y="-393125"/>
              <a:ext cx="796200" cy="7962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3"/>
            <p:cNvSpPr/>
            <p:nvPr/>
          </p:nvSpPr>
          <p:spPr>
            <a:xfrm>
              <a:off x="87268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3"/>
            <p:cNvSpPr/>
            <p:nvPr/>
          </p:nvSpPr>
          <p:spPr>
            <a:xfrm>
              <a:off x="8694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3"/>
            <p:cNvSpPr/>
            <p:nvPr/>
          </p:nvSpPr>
          <p:spPr>
            <a:xfrm>
              <a:off x="8536925" y="4755925"/>
              <a:ext cx="189900" cy="1899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1" name="Google Shape;241;p23"/>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328858600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42"/>
        <p:cNvGrpSpPr/>
        <p:nvPr/>
      </p:nvGrpSpPr>
      <p:grpSpPr>
        <a:xfrm>
          <a:off x="0" y="0"/>
          <a:ext cx="0" cy="0"/>
          <a:chOff x="0" y="0"/>
          <a:chExt cx="0" cy="0"/>
        </a:xfrm>
      </p:grpSpPr>
      <p:grpSp>
        <p:nvGrpSpPr>
          <p:cNvPr id="243" name="Google Shape;243;p24"/>
          <p:cNvGrpSpPr/>
          <p:nvPr/>
        </p:nvGrpSpPr>
        <p:grpSpPr>
          <a:xfrm>
            <a:off x="-931799" y="-1333234"/>
            <a:ext cx="14304633" cy="9102067"/>
            <a:chOff x="-698850" y="-999925"/>
            <a:chExt cx="10728475" cy="6826550"/>
          </a:xfrm>
        </p:grpSpPr>
        <p:sp>
          <p:nvSpPr>
            <p:cNvPr id="244" name="Google Shape;244;p24"/>
            <p:cNvSpPr/>
            <p:nvPr/>
          </p:nvSpPr>
          <p:spPr>
            <a:xfrm>
              <a:off x="-698850" y="37656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4"/>
            <p:cNvSpPr/>
            <p:nvPr/>
          </p:nvSpPr>
          <p:spPr>
            <a:xfrm>
              <a:off x="571600" y="4491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4"/>
            <p:cNvSpPr/>
            <p:nvPr/>
          </p:nvSpPr>
          <p:spPr>
            <a:xfrm>
              <a:off x="8095325" y="-999925"/>
              <a:ext cx="1791300" cy="17913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4"/>
            <p:cNvSpPr/>
            <p:nvPr/>
          </p:nvSpPr>
          <p:spPr>
            <a:xfrm>
              <a:off x="869402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4"/>
            <p:cNvSpPr/>
            <p:nvPr/>
          </p:nvSpPr>
          <p:spPr>
            <a:xfrm>
              <a:off x="7591350" y="-3931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4"/>
            <p:cNvSpPr/>
            <p:nvPr/>
          </p:nvSpPr>
          <p:spPr>
            <a:xfrm>
              <a:off x="87268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4"/>
            <p:cNvSpPr/>
            <p:nvPr/>
          </p:nvSpPr>
          <p:spPr>
            <a:xfrm>
              <a:off x="8694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4"/>
            <p:cNvSpPr/>
            <p:nvPr/>
          </p:nvSpPr>
          <p:spPr>
            <a:xfrm>
              <a:off x="8536925" y="4755925"/>
              <a:ext cx="189900" cy="1899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52" name="Google Shape;252;p24"/>
          <p:cNvSpPr txBox="1">
            <a:spLocks noGrp="1"/>
          </p:cNvSpPr>
          <p:nvPr>
            <p:ph type="ctrTitle"/>
          </p:nvPr>
        </p:nvSpPr>
        <p:spPr>
          <a:xfrm>
            <a:off x="3523300" y="998533"/>
            <a:ext cx="5145600" cy="131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86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3" name="Google Shape;253;p24"/>
          <p:cNvSpPr txBox="1">
            <a:spLocks noGrp="1"/>
          </p:cNvSpPr>
          <p:nvPr>
            <p:ph type="subTitle" idx="1"/>
          </p:nvPr>
        </p:nvSpPr>
        <p:spPr>
          <a:xfrm>
            <a:off x="3523300" y="2156167"/>
            <a:ext cx="5145600" cy="50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800"/>
              <a:buNone/>
              <a:defRPr sz="2133">
                <a:solidFill>
                  <a:schemeClr val="dk2"/>
                </a:solidFill>
              </a:defRPr>
            </a:lvl1pPr>
            <a:lvl2pPr lvl="1" algn="ctr" rtl="0">
              <a:lnSpc>
                <a:spcPct val="100000"/>
              </a:lnSpc>
              <a:spcBef>
                <a:spcPts val="0"/>
              </a:spcBef>
              <a:spcAft>
                <a:spcPts val="0"/>
              </a:spcAft>
              <a:buClr>
                <a:schemeClr val="dk2"/>
              </a:buClr>
              <a:buSzPts val="2800"/>
              <a:buNone/>
              <a:defRPr sz="3733">
                <a:solidFill>
                  <a:schemeClr val="dk2"/>
                </a:solidFill>
              </a:defRPr>
            </a:lvl2pPr>
            <a:lvl3pPr lvl="2" algn="ctr" rtl="0">
              <a:lnSpc>
                <a:spcPct val="100000"/>
              </a:lnSpc>
              <a:spcBef>
                <a:spcPts val="0"/>
              </a:spcBef>
              <a:spcAft>
                <a:spcPts val="0"/>
              </a:spcAft>
              <a:buClr>
                <a:schemeClr val="dk2"/>
              </a:buClr>
              <a:buSzPts val="2800"/>
              <a:buNone/>
              <a:defRPr sz="3733">
                <a:solidFill>
                  <a:schemeClr val="dk2"/>
                </a:solidFill>
              </a:defRPr>
            </a:lvl3pPr>
            <a:lvl4pPr lvl="3" algn="ctr" rtl="0">
              <a:lnSpc>
                <a:spcPct val="100000"/>
              </a:lnSpc>
              <a:spcBef>
                <a:spcPts val="0"/>
              </a:spcBef>
              <a:spcAft>
                <a:spcPts val="0"/>
              </a:spcAft>
              <a:buClr>
                <a:schemeClr val="dk2"/>
              </a:buClr>
              <a:buSzPts val="2800"/>
              <a:buNone/>
              <a:defRPr sz="3733">
                <a:solidFill>
                  <a:schemeClr val="dk2"/>
                </a:solidFill>
              </a:defRPr>
            </a:lvl4pPr>
            <a:lvl5pPr lvl="4" algn="ctr" rtl="0">
              <a:lnSpc>
                <a:spcPct val="100000"/>
              </a:lnSpc>
              <a:spcBef>
                <a:spcPts val="0"/>
              </a:spcBef>
              <a:spcAft>
                <a:spcPts val="0"/>
              </a:spcAft>
              <a:buClr>
                <a:schemeClr val="dk2"/>
              </a:buClr>
              <a:buSzPts val="2800"/>
              <a:buNone/>
              <a:defRPr sz="3733">
                <a:solidFill>
                  <a:schemeClr val="dk2"/>
                </a:solidFill>
              </a:defRPr>
            </a:lvl5pPr>
            <a:lvl6pPr lvl="5" algn="ctr" rtl="0">
              <a:lnSpc>
                <a:spcPct val="100000"/>
              </a:lnSpc>
              <a:spcBef>
                <a:spcPts val="0"/>
              </a:spcBef>
              <a:spcAft>
                <a:spcPts val="0"/>
              </a:spcAft>
              <a:buClr>
                <a:schemeClr val="dk2"/>
              </a:buClr>
              <a:buSzPts val="2800"/>
              <a:buNone/>
              <a:defRPr sz="3733">
                <a:solidFill>
                  <a:schemeClr val="dk2"/>
                </a:solidFill>
              </a:defRPr>
            </a:lvl6pPr>
            <a:lvl7pPr lvl="6" algn="ctr" rtl="0">
              <a:lnSpc>
                <a:spcPct val="100000"/>
              </a:lnSpc>
              <a:spcBef>
                <a:spcPts val="0"/>
              </a:spcBef>
              <a:spcAft>
                <a:spcPts val="0"/>
              </a:spcAft>
              <a:buClr>
                <a:schemeClr val="dk2"/>
              </a:buClr>
              <a:buSzPts val="2800"/>
              <a:buNone/>
              <a:defRPr sz="3733">
                <a:solidFill>
                  <a:schemeClr val="dk2"/>
                </a:solidFill>
              </a:defRPr>
            </a:lvl7pPr>
            <a:lvl8pPr lvl="7" algn="ctr" rtl="0">
              <a:lnSpc>
                <a:spcPct val="100000"/>
              </a:lnSpc>
              <a:spcBef>
                <a:spcPts val="0"/>
              </a:spcBef>
              <a:spcAft>
                <a:spcPts val="0"/>
              </a:spcAft>
              <a:buClr>
                <a:schemeClr val="dk2"/>
              </a:buClr>
              <a:buSzPts val="2800"/>
              <a:buNone/>
              <a:defRPr sz="3733">
                <a:solidFill>
                  <a:schemeClr val="dk2"/>
                </a:solidFill>
              </a:defRPr>
            </a:lvl8pPr>
            <a:lvl9pPr lvl="8" algn="ctr" rtl="0">
              <a:lnSpc>
                <a:spcPct val="100000"/>
              </a:lnSpc>
              <a:spcBef>
                <a:spcPts val="0"/>
              </a:spcBef>
              <a:spcAft>
                <a:spcPts val="0"/>
              </a:spcAft>
              <a:buClr>
                <a:schemeClr val="dk2"/>
              </a:buClr>
              <a:buSzPts val="2800"/>
              <a:buNone/>
              <a:defRPr sz="3733">
                <a:solidFill>
                  <a:schemeClr val="dk2"/>
                </a:solidFill>
              </a:defRPr>
            </a:lvl9pPr>
          </a:lstStyle>
          <a:p>
            <a:endParaRPr/>
          </a:p>
        </p:txBody>
      </p:sp>
      <p:sp>
        <p:nvSpPr>
          <p:cNvPr id="254" name="Google Shape;254;p24"/>
          <p:cNvSpPr txBox="1">
            <a:spLocks noGrp="1"/>
          </p:cNvSpPr>
          <p:nvPr>
            <p:ph type="subTitle" idx="2"/>
          </p:nvPr>
        </p:nvSpPr>
        <p:spPr>
          <a:xfrm>
            <a:off x="3523300" y="2724967"/>
            <a:ext cx="5145600" cy="87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800"/>
              <a:buNone/>
              <a:defRPr>
                <a:solidFill>
                  <a:schemeClr val="dk2"/>
                </a:solidFill>
              </a:defRPr>
            </a:lvl1pPr>
            <a:lvl2pPr lvl="1" algn="ctr" rtl="0">
              <a:lnSpc>
                <a:spcPct val="100000"/>
              </a:lnSpc>
              <a:spcBef>
                <a:spcPts val="0"/>
              </a:spcBef>
              <a:spcAft>
                <a:spcPts val="0"/>
              </a:spcAft>
              <a:buClr>
                <a:schemeClr val="dk2"/>
              </a:buClr>
              <a:buSzPts val="2800"/>
              <a:buNone/>
              <a:defRPr sz="3733">
                <a:solidFill>
                  <a:schemeClr val="dk2"/>
                </a:solidFill>
              </a:defRPr>
            </a:lvl2pPr>
            <a:lvl3pPr lvl="2" algn="ctr" rtl="0">
              <a:lnSpc>
                <a:spcPct val="100000"/>
              </a:lnSpc>
              <a:spcBef>
                <a:spcPts val="0"/>
              </a:spcBef>
              <a:spcAft>
                <a:spcPts val="0"/>
              </a:spcAft>
              <a:buClr>
                <a:schemeClr val="dk2"/>
              </a:buClr>
              <a:buSzPts val="2800"/>
              <a:buNone/>
              <a:defRPr sz="3733">
                <a:solidFill>
                  <a:schemeClr val="dk2"/>
                </a:solidFill>
              </a:defRPr>
            </a:lvl3pPr>
            <a:lvl4pPr lvl="3" algn="ctr" rtl="0">
              <a:lnSpc>
                <a:spcPct val="100000"/>
              </a:lnSpc>
              <a:spcBef>
                <a:spcPts val="0"/>
              </a:spcBef>
              <a:spcAft>
                <a:spcPts val="0"/>
              </a:spcAft>
              <a:buClr>
                <a:schemeClr val="dk2"/>
              </a:buClr>
              <a:buSzPts val="2800"/>
              <a:buNone/>
              <a:defRPr sz="3733">
                <a:solidFill>
                  <a:schemeClr val="dk2"/>
                </a:solidFill>
              </a:defRPr>
            </a:lvl4pPr>
            <a:lvl5pPr lvl="4" algn="ctr" rtl="0">
              <a:lnSpc>
                <a:spcPct val="100000"/>
              </a:lnSpc>
              <a:spcBef>
                <a:spcPts val="0"/>
              </a:spcBef>
              <a:spcAft>
                <a:spcPts val="0"/>
              </a:spcAft>
              <a:buClr>
                <a:schemeClr val="dk2"/>
              </a:buClr>
              <a:buSzPts val="2800"/>
              <a:buNone/>
              <a:defRPr sz="3733">
                <a:solidFill>
                  <a:schemeClr val="dk2"/>
                </a:solidFill>
              </a:defRPr>
            </a:lvl5pPr>
            <a:lvl6pPr lvl="5" algn="ctr" rtl="0">
              <a:lnSpc>
                <a:spcPct val="100000"/>
              </a:lnSpc>
              <a:spcBef>
                <a:spcPts val="0"/>
              </a:spcBef>
              <a:spcAft>
                <a:spcPts val="0"/>
              </a:spcAft>
              <a:buClr>
                <a:schemeClr val="dk2"/>
              </a:buClr>
              <a:buSzPts val="2800"/>
              <a:buNone/>
              <a:defRPr sz="3733">
                <a:solidFill>
                  <a:schemeClr val="dk2"/>
                </a:solidFill>
              </a:defRPr>
            </a:lvl6pPr>
            <a:lvl7pPr lvl="6" algn="ctr" rtl="0">
              <a:lnSpc>
                <a:spcPct val="100000"/>
              </a:lnSpc>
              <a:spcBef>
                <a:spcPts val="0"/>
              </a:spcBef>
              <a:spcAft>
                <a:spcPts val="0"/>
              </a:spcAft>
              <a:buClr>
                <a:schemeClr val="dk2"/>
              </a:buClr>
              <a:buSzPts val="2800"/>
              <a:buNone/>
              <a:defRPr sz="3733">
                <a:solidFill>
                  <a:schemeClr val="dk2"/>
                </a:solidFill>
              </a:defRPr>
            </a:lvl7pPr>
            <a:lvl8pPr lvl="7" algn="ctr" rtl="0">
              <a:lnSpc>
                <a:spcPct val="100000"/>
              </a:lnSpc>
              <a:spcBef>
                <a:spcPts val="0"/>
              </a:spcBef>
              <a:spcAft>
                <a:spcPts val="0"/>
              </a:spcAft>
              <a:buClr>
                <a:schemeClr val="dk2"/>
              </a:buClr>
              <a:buSzPts val="2800"/>
              <a:buNone/>
              <a:defRPr sz="3733">
                <a:solidFill>
                  <a:schemeClr val="dk2"/>
                </a:solidFill>
              </a:defRPr>
            </a:lvl8pPr>
            <a:lvl9pPr lvl="8" algn="ctr" rtl="0">
              <a:lnSpc>
                <a:spcPct val="100000"/>
              </a:lnSpc>
              <a:spcBef>
                <a:spcPts val="0"/>
              </a:spcBef>
              <a:spcAft>
                <a:spcPts val="0"/>
              </a:spcAft>
              <a:buClr>
                <a:schemeClr val="dk2"/>
              </a:buClr>
              <a:buSzPts val="2800"/>
              <a:buNone/>
              <a:defRPr sz="3733">
                <a:solidFill>
                  <a:schemeClr val="dk2"/>
                </a:solidFill>
              </a:defRPr>
            </a:lvl9pPr>
          </a:lstStyle>
          <a:p>
            <a:endParaRPr/>
          </a:p>
        </p:txBody>
      </p:sp>
      <p:sp>
        <p:nvSpPr>
          <p:cNvPr id="255" name="Google Shape;255;p24"/>
          <p:cNvSpPr txBox="1"/>
          <p:nvPr/>
        </p:nvSpPr>
        <p:spPr>
          <a:xfrm>
            <a:off x="3714267" y="4606167"/>
            <a:ext cx="4763600" cy="1168400"/>
          </a:xfrm>
          <a:prstGeom prst="rect">
            <a:avLst/>
          </a:prstGeom>
          <a:noFill/>
          <a:ln>
            <a:noFill/>
          </a:ln>
        </p:spPr>
        <p:txBody>
          <a:bodyPr spcFirstLastPara="1" wrap="square" lIns="121900" tIns="121900" rIns="121900" bIns="121900" anchor="t" anchorCtr="0">
            <a:noAutofit/>
          </a:bodyPr>
          <a:lstStyle/>
          <a:p>
            <a:pPr algn="ctr">
              <a:buClr>
                <a:srgbClr val="000000"/>
              </a:buClr>
              <a:buFont typeface="Arial"/>
              <a:buNone/>
            </a:pPr>
            <a:r>
              <a:rPr lang="en" sz="1600" kern="0">
                <a:solidFill>
                  <a:srgbClr val="804638"/>
                </a:solidFill>
                <a:latin typeface="Varela Round"/>
                <a:ea typeface="Varela Round"/>
                <a:cs typeface="Varela Round"/>
                <a:sym typeface="Varela Round"/>
              </a:rPr>
              <a:t>CREDITS: This presentation template was created by </a:t>
            </a:r>
            <a:r>
              <a:rPr lang="en" sz="1600" b="1" kern="0">
                <a:solidFill>
                  <a:srgbClr val="804638"/>
                </a:solidFill>
                <a:uFill>
                  <a:noFill/>
                </a:uFill>
                <a:latin typeface="Varela Round"/>
                <a:ea typeface="Varela Round"/>
                <a:cs typeface="Varela Round"/>
                <a:sym typeface="Varela Round"/>
                <a:hlinkClick r:id="rId2">
                  <a:extLst>
                    <a:ext uri="{A12FA001-AC4F-418D-AE19-62706E023703}">
                      <ahyp:hlinkClr xmlns:ahyp="http://schemas.microsoft.com/office/drawing/2018/hyperlinkcolor" val="tx"/>
                    </a:ext>
                  </a:extLst>
                </a:hlinkClick>
              </a:rPr>
              <a:t>Slidesgo</a:t>
            </a:r>
            <a:r>
              <a:rPr lang="en" sz="1600" kern="0">
                <a:solidFill>
                  <a:srgbClr val="804638"/>
                </a:solidFill>
                <a:latin typeface="Varela Round"/>
                <a:ea typeface="Varela Round"/>
                <a:cs typeface="Varela Round"/>
                <a:sym typeface="Varela Round"/>
              </a:rPr>
              <a:t>, including icons by </a:t>
            </a:r>
            <a:r>
              <a:rPr lang="en" sz="1600" b="1" kern="0">
                <a:solidFill>
                  <a:srgbClr val="804638"/>
                </a:solidFill>
                <a:uFill>
                  <a:noFill/>
                </a:uFill>
                <a:latin typeface="Varela Round"/>
                <a:ea typeface="Varela Round"/>
                <a:cs typeface="Varela Round"/>
                <a:sym typeface="Varela Round"/>
                <a:hlinkClick r:id="rId3">
                  <a:extLst>
                    <a:ext uri="{A12FA001-AC4F-418D-AE19-62706E023703}">
                      <ahyp:hlinkClr xmlns:ahyp="http://schemas.microsoft.com/office/drawing/2018/hyperlinkcolor" val="tx"/>
                    </a:ext>
                  </a:extLst>
                </a:hlinkClick>
              </a:rPr>
              <a:t>Flaticon</a:t>
            </a:r>
            <a:r>
              <a:rPr lang="en" sz="1600" kern="0">
                <a:solidFill>
                  <a:srgbClr val="804638"/>
                </a:solidFill>
                <a:latin typeface="Varela Round"/>
                <a:ea typeface="Varela Round"/>
                <a:cs typeface="Varela Round"/>
                <a:sym typeface="Varela Round"/>
              </a:rPr>
              <a:t>, infographics &amp; images by </a:t>
            </a:r>
            <a:r>
              <a:rPr lang="en" sz="1600" b="1" kern="0">
                <a:solidFill>
                  <a:srgbClr val="804638"/>
                </a:solidFill>
                <a:uFill>
                  <a:noFill/>
                </a:uFill>
                <a:latin typeface="Varela Round"/>
                <a:ea typeface="Varela Round"/>
                <a:cs typeface="Varela Round"/>
                <a:sym typeface="Varela Round"/>
                <a:hlinkClick r:id="rId4">
                  <a:extLst>
                    <a:ext uri="{A12FA001-AC4F-418D-AE19-62706E023703}">
                      <ahyp:hlinkClr xmlns:ahyp="http://schemas.microsoft.com/office/drawing/2018/hyperlinkcolor" val="tx"/>
                    </a:ext>
                  </a:extLst>
                </a:hlinkClick>
              </a:rPr>
              <a:t>Freepik</a:t>
            </a:r>
            <a:r>
              <a:rPr lang="en" sz="1600" kern="0">
                <a:solidFill>
                  <a:srgbClr val="804638"/>
                </a:solidFill>
                <a:latin typeface="Varela Round"/>
                <a:ea typeface="Varela Round"/>
                <a:cs typeface="Varela Round"/>
                <a:sym typeface="Varela Round"/>
              </a:rPr>
              <a:t>.</a:t>
            </a:r>
            <a:endParaRPr sz="1600" kern="0">
              <a:solidFill>
                <a:srgbClr val="804638"/>
              </a:solidFill>
              <a:latin typeface="Varela Round"/>
              <a:ea typeface="Varela Round"/>
              <a:cs typeface="Varela Round"/>
              <a:sym typeface="Varela Round"/>
            </a:endParaRPr>
          </a:p>
          <a:p>
            <a:pPr algn="ctr">
              <a:buClr>
                <a:srgbClr val="000000"/>
              </a:buClr>
              <a:buSzPts val="1100"/>
              <a:buFont typeface="Arial"/>
              <a:buNone/>
            </a:pPr>
            <a:endParaRPr sz="1867" kern="0">
              <a:solidFill>
                <a:srgbClr val="804638"/>
              </a:solidFill>
              <a:latin typeface="Varela Round"/>
              <a:ea typeface="Varela Round"/>
              <a:cs typeface="Varela Round"/>
              <a:sym typeface="Varela Round"/>
            </a:endParaRPr>
          </a:p>
        </p:txBody>
      </p:sp>
    </p:spTree>
    <p:extLst>
      <p:ext uri="{BB962C8B-B14F-4D97-AF65-F5344CB8AC3E}">
        <p14:creationId xmlns:p14="http://schemas.microsoft.com/office/powerpoint/2010/main" val="366036171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grpSp>
        <p:nvGrpSpPr>
          <p:cNvPr id="9" name="Google Shape;9;p2"/>
          <p:cNvGrpSpPr/>
          <p:nvPr/>
        </p:nvGrpSpPr>
        <p:grpSpPr>
          <a:xfrm>
            <a:off x="-931799" y="-1333234"/>
            <a:ext cx="14304633" cy="9102067"/>
            <a:chOff x="-698850" y="-999925"/>
            <a:chExt cx="10728475" cy="6826550"/>
          </a:xfrm>
        </p:grpSpPr>
        <p:sp>
          <p:nvSpPr>
            <p:cNvPr id="10" name="Google Shape;10;p2"/>
            <p:cNvSpPr/>
            <p:nvPr/>
          </p:nvSpPr>
          <p:spPr>
            <a:xfrm>
              <a:off x="-698850" y="37656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 name="Google Shape;11;p2"/>
            <p:cNvSpPr/>
            <p:nvPr/>
          </p:nvSpPr>
          <p:spPr>
            <a:xfrm>
              <a:off x="571600" y="4491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8095325" y="-999925"/>
              <a:ext cx="1791300" cy="17913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869402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7591350" y="-3931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87268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8694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8536925" y="4755925"/>
              <a:ext cx="189900" cy="1899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 name="Google Shape;18;p2"/>
          <p:cNvSpPr txBox="1">
            <a:spLocks noGrp="1"/>
          </p:cNvSpPr>
          <p:nvPr>
            <p:ph type="ctrTitle"/>
          </p:nvPr>
        </p:nvSpPr>
        <p:spPr>
          <a:xfrm>
            <a:off x="1583400" y="1197067"/>
            <a:ext cx="9025200" cy="131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69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9" name="Google Shape;19;p2"/>
          <p:cNvSpPr txBox="1">
            <a:spLocks noGrp="1"/>
          </p:cNvSpPr>
          <p:nvPr>
            <p:ph type="subTitle" idx="1"/>
          </p:nvPr>
        </p:nvSpPr>
        <p:spPr>
          <a:xfrm>
            <a:off x="1583400" y="2385653"/>
            <a:ext cx="9025200" cy="505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2133">
                <a:solidFill>
                  <a:schemeClr val="dk2"/>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40234943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0"/>
        <p:cNvGrpSpPr/>
        <p:nvPr/>
      </p:nvGrpSpPr>
      <p:grpSpPr>
        <a:xfrm>
          <a:off x="0" y="0"/>
          <a:ext cx="0" cy="0"/>
          <a:chOff x="0" y="0"/>
          <a:chExt cx="0" cy="0"/>
        </a:xfrm>
      </p:grpSpPr>
      <p:grpSp>
        <p:nvGrpSpPr>
          <p:cNvPr id="21" name="Google Shape;21;p3"/>
          <p:cNvGrpSpPr/>
          <p:nvPr/>
        </p:nvGrpSpPr>
        <p:grpSpPr>
          <a:xfrm>
            <a:off x="-1293634" y="-877113"/>
            <a:ext cx="14778467" cy="9190713"/>
            <a:chOff x="-970225" y="-657835"/>
            <a:chExt cx="11083850" cy="6893035"/>
          </a:xfrm>
        </p:grpSpPr>
        <p:sp>
          <p:nvSpPr>
            <p:cNvPr id="22" name="Google Shape;22;p3"/>
            <p:cNvSpPr/>
            <p:nvPr/>
          </p:nvSpPr>
          <p:spPr>
            <a:xfrm>
              <a:off x="-970225" y="4443900"/>
              <a:ext cx="1791300" cy="1791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3"/>
            <p:cNvSpPr/>
            <p:nvPr/>
          </p:nvSpPr>
          <p:spPr>
            <a:xfrm rot="10800000">
              <a:off x="-422742" y="-657835"/>
              <a:ext cx="1020000" cy="10200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3"/>
            <p:cNvSpPr/>
            <p:nvPr/>
          </p:nvSpPr>
          <p:spPr>
            <a:xfrm rot="10800000" flipH="1">
              <a:off x="129077" y="416774"/>
              <a:ext cx="495300" cy="4947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3"/>
            <p:cNvSpPr/>
            <p:nvPr/>
          </p:nvSpPr>
          <p:spPr>
            <a:xfrm>
              <a:off x="8322325"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3"/>
            <p:cNvSpPr/>
            <p:nvPr/>
          </p:nvSpPr>
          <p:spPr>
            <a:xfrm>
              <a:off x="8244575" y="4037950"/>
              <a:ext cx="698400" cy="6984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 name="Google Shape;27;p3"/>
          <p:cNvSpPr txBox="1">
            <a:spLocks noGrp="1"/>
          </p:cNvSpPr>
          <p:nvPr>
            <p:ph type="title"/>
          </p:nvPr>
        </p:nvSpPr>
        <p:spPr>
          <a:xfrm>
            <a:off x="2511267" y="1893767"/>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28" name="Google Shape;28;p3"/>
          <p:cNvSpPr txBox="1">
            <a:spLocks noGrp="1"/>
          </p:cNvSpPr>
          <p:nvPr>
            <p:ph type="subTitle" idx="1"/>
          </p:nvPr>
        </p:nvSpPr>
        <p:spPr>
          <a:xfrm>
            <a:off x="3153400" y="2657367"/>
            <a:ext cx="5885200" cy="23484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2133">
                <a:solidFill>
                  <a:schemeClr val="dk2"/>
                </a:solidFill>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Tree>
    <p:extLst>
      <p:ext uri="{BB962C8B-B14F-4D97-AF65-F5344CB8AC3E}">
        <p14:creationId xmlns:p14="http://schemas.microsoft.com/office/powerpoint/2010/main" val="112703064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9"/>
        <p:cNvGrpSpPr/>
        <p:nvPr/>
      </p:nvGrpSpPr>
      <p:grpSpPr>
        <a:xfrm>
          <a:off x="0" y="0"/>
          <a:ext cx="0" cy="0"/>
          <a:chOff x="0" y="0"/>
          <a:chExt cx="0" cy="0"/>
        </a:xfrm>
      </p:grpSpPr>
      <p:sp>
        <p:nvSpPr>
          <p:cNvPr id="30" name="Google Shape;30;p4"/>
          <p:cNvSpPr txBox="1">
            <a:spLocks noGrp="1"/>
          </p:cNvSpPr>
          <p:nvPr>
            <p:ph type="body" idx="1"/>
          </p:nvPr>
        </p:nvSpPr>
        <p:spPr>
          <a:xfrm>
            <a:off x="1637867" y="1602000"/>
            <a:ext cx="8916400" cy="4127600"/>
          </a:xfrm>
          <a:prstGeom prst="rect">
            <a:avLst/>
          </a:prstGeom>
        </p:spPr>
        <p:txBody>
          <a:bodyPr spcFirstLastPara="1" wrap="square" lIns="91425" tIns="91425" rIns="91425" bIns="91425" anchor="t" anchorCtr="0">
            <a:noAutofit/>
          </a:bodyPr>
          <a:lstStyle>
            <a:lvl1pPr marL="609585" marR="67732" lvl="0" indent="-423323">
              <a:spcBef>
                <a:spcPts val="0"/>
              </a:spcBef>
              <a:spcAft>
                <a:spcPts val="0"/>
              </a:spcAft>
              <a:buClr>
                <a:schemeClr val="accent6"/>
              </a:buClr>
              <a:buSzPts val="1400"/>
              <a:buChar char="●"/>
              <a:defRPr sz="1600">
                <a:solidFill>
                  <a:schemeClr val="dk2"/>
                </a:solidFill>
              </a:defRPr>
            </a:lvl1pPr>
            <a:lvl2pPr marL="1219170" lvl="1" indent="-423323">
              <a:spcBef>
                <a:spcPts val="0"/>
              </a:spcBef>
              <a:spcAft>
                <a:spcPts val="0"/>
              </a:spcAft>
              <a:buClr>
                <a:schemeClr val="dk2"/>
              </a:buClr>
              <a:buSzPts val="1400"/>
              <a:buChar char="○"/>
              <a:defRPr>
                <a:solidFill>
                  <a:schemeClr val="dk2"/>
                </a:solidFill>
              </a:defRPr>
            </a:lvl2pPr>
            <a:lvl3pPr marL="1828754" lvl="2" indent="-423323">
              <a:spcBef>
                <a:spcPts val="0"/>
              </a:spcBef>
              <a:spcAft>
                <a:spcPts val="0"/>
              </a:spcAft>
              <a:buClr>
                <a:schemeClr val="dk2"/>
              </a:buClr>
              <a:buSzPts val="1400"/>
              <a:buChar char="■"/>
              <a:defRPr>
                <a:solidFill>
                  <a:schemeClr val="dk2"/>
                </a:solidFill>
              </a:defRPr>
            </a:lvl3pPr>
            <a:lvl4pPr marL="2438339" lvl="3" indent="-423323">
              <a:spcBef>
                <a:spcPts val="0"/>
              </a:spcBef>
              <a:spcAft>
                <a:spcPts val="0"/>
              </a:spcAft>
              <a:buClr>
                <a:schemeClr val="dk2"/>
              </a:buClr>
              <a:buSzPts val="1400"/>
              <a:buChar char="●"/>
              <a:defRPr>
                <a:solidFill>
                  <a:schemeClr val="dk2"/>
                </a:solidFill>
              </a:defRPr>
            </a:lvl4pPr>
            <a:lvl5pPr marL="3047924" lvl="4" indent="-423323">
              <a:spcBef>
                <a:spcPts val="0"/>
              </a:spcBef>
              <a:spcAft>
                <a:spcPts val="0"/>
              </a:spcAft>
              <a:buClr>
                <a:schemeClr val="dk2"/>
              </a:buClr>
              <a:buSzPts val="1400"/>
              <a:buChar char="○"/>
              <a:defRPr>
                <a:solidFill>
                  <a:schemeClr val="dk2"/>
                </a:solidFill>
              </a:defRPr>
            </a:lvl5pPr>
            <a:lvl6pPr marL="3657509" lvl="5" indent="-423323">
              <a:spcBef>
                <a:spcPts val="0"/>
              </a:spcBef>
              <a:spcAft>
                <a:spcPts val="0"/>
              </a:spcAft>
              <a:buClr>
                <a:schemeClr val="dk2"/>
              </a:buClr>
              <a:buSzPts val="1400"/>
              <a:buChar char="■"/>
              <a:defRPr>
                <a:solidFill>
                  <a:schemeClr val="dk2"/>
                </a:solidFill>
              </a:defRPr>
            </a:lvl6pPr>
            <a:lvl7pPr marL="4267093" lvl="6" indent="-423323">
              <a:spcBef>
                <a:spcPts val="0"/>
              </a:spcBef>
              <a:spcAft>
                <a:spcPts val="0"/>
              </a:spcAft>
              <a:buClr>
                <a:schemeClr val="dk2"/>
              </a:buClr>
              <a:buSzPts val="1400"/>
              <a:buChar char="●"/>
              <a:defRPr>
                <a:solidFill>
                  <a:schemeClr val="dk2"/>
                </a:solidFill>
              </a:defRPr>
            </a:lvl7pPr>
            <a:lvl8pPr marL="4876678" lvl="7" indent="-423323">
              <a:spcBef>
                <a:spcPts val="0"/>
              </a:spcBef>
              <a:spcAft>
                <a:spcPts val="0"/>
              </a:spcAft>
              <a:buClr>
                <a:schemeClr val="dk2"/>
              </a:buClr>
              <a:buSzPts val="1400"/>
              <a:buChar char="○"/>
              <a:defRPr>
                <a:solidFill>
                  <a:schemeClr val="dk2"/>
                </a:solidFill>
              </a:defRPr>
            </a:lvl8pPr>
            <a:lvl9pPr marL="5486263" lvl="8" indent="-423323">
              <a:spcBef>
                <a:spcPts val="0"/>
              </a:spcBef>
              <a:spcAft>
                <a:spcPts val="0"/>
              </a:spcAft>
              <a:buClr>
                <a:schemeClr val="dk2"/>
              </a:buClr>
              <a:buSzPts val="1400"/>
              <a:buChar char="■"/>
              <a:defRPr>
                <a:solidFill>
                  <a:schemeClr val="dk2"/>
                </a:solidFill>
              </a:defRPr>
            </a:lvl9pPr>
          </a:lstStyle>
          <a:p>
            <a:endParaRPr/>
          </a:p>
        </p:txBody>
      </p:sp>
      <p:grpSp>
        <p:nvGrpSpPr>
          <p:cNvPr id="31" name="Google Shape;31;p4"/>
          <p:cNvGrpSpPr/>
          <p:nvPr/>
        </p:nvGrpSpPr>
        <p:grpSpPr>
          <a:xfrm>
            <a:off x="-1990367" y="-1333234"/>
            <a:ext cx="15687400" cy="8742467"/>
            <a:chOff x="-1492775" y="-999925"/>
            <a:chExt cx="11765550" cy="6556850"/>
          </a:xfrm>
        </p:grpSpPr>
        <p:sp>
          <p:nvSpPr>
            <p:cNvPr id="32" name="Google Shape;32;p4"/>
            <p:cNvSpPr/>
            <p:nvPr/>
          </p:nvSpPr>
          <p:spPr>
            <a:xfrm>
              <a:off x="-1492775" y="-999925"/>
              <a:ext cx="1791300" cy="17913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4"/>
            <p:cNvSpPr/>
            <p:nvPr/>
          </p:nvSpPr>
          <p:spPr>
            <a:xfrm>
              <a:off x="-89407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4"/>
            <p:cNvSpPr/>
            <p:nvPr/>
          </p:nvSpPr>
          <p:spPr>
            <a:xfrm>
              <a:off x="-5559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4"/>
            <p:cNvSpPr/>
            <p:nvPr/>
          </p:nvSpPr>
          <p:spPr>
            <a:xfrm rot="5400000">
              <a:off x="8616775" y="2080500"/>
              <a:ext cx="1656000" cy="16560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4"/>
            <p:cNvSpPr/>
            <p:nvPr/>
          </p:nvSpPr>
          <p:spPr>
            <a:xfrm rot="5400000">
              <a:off x="8920674" y="3383825"/>
              <a:ext cx="1048200" cy="1048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4"/>
            <p:cNvSpPr/>
            <p:nvPr/>
          </p:nvSpPr>
          <p:spPr>
            <a:xfrm rot="5400000">
              <a:off x="8920800" y="1755425"/>
              <a:ext cx="783300" cy="78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 name="Google Shape;38;p4"/>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262152911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9"/>
        <p:cNvGrpSpPr/>
        <p:nvPr/>
      </p:nvGrpSpPr>
      <p:grpSpPr>
        <a:xfrm>
          <a:off x="0" y="0"/>
          <a:ext cx="0" cy="0"/>
          <a:chOff x="0" y="0"/>
          <a:chExt cx="0" cy="0"/>
        </a:xfrm>
      </p:grpSpPr>
      <p:sp>
        <p:nvSpPr>
          <p:cNvPr id="40" name="Google Shape;40;p5"/>
          <p:cNvSpPr txBox="1">
            <a:spLocks noGrp="1"/>
          </p:cNvSpPr>
          <p:nvPr>
            <p:ph type="title"/>
          </p:nvPr>
        </p:nvSpPr>
        <p:spPr>
          <a:xfrm>
            <a:off x="1637867" y="593367"/>
            <a:ext cx="89164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a:endParaRPr/>
          </a:p>
        </p:txBody>
      </p:sp>
      <p:sp>
        <p:nvSpPr>
          <p:cNvPr id="41" name="Google Shape;41;p5"/>
          <p:cNvSpPr txBox="1">
            <a:spLocks noGrp="1"/>
          </p:cNvSpPr>
          <p:nvPr>
            <p:ph type="body" idx="1"/>
          </p:nvPr>
        </p:nvSpPr>
        <p:spPr>
          <a:xfrm>
            <a:off x="2112767" y="3814933"/>
            <a:ext cx="3441600" cy="6172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1867">
                <a:solidFill>
                  <a:schemeClr val="dk2"/>
                </a:solidFill>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42" name="Google Shape;42;p5"/>
          <p:cNvSpPr txBox="1">
            <a:spLocks noGrp="1"/>
          </p:cNvSpPr>
          <p:nvPr>
            <p:ph type="body" idx="2"/>
          </p:nvPr>
        </p:nvSpPr>
        <p:spPr>
          <a:xfrm>
            <a:off x="6637761" y="3814933"/>
            <a:ext cx="3441600" cy="6172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1867">
                <a:solidFill>
                  <a:schemeClr val="dk2"/>
                </a:solidFill>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43" name="Google Shape;43;p5"/>
          <p:cNvSpPr txBox="1">
            <a:spLocks noGrp="1"/>
          </p:cNvSpPr>
          <p:nvPr>
            <p:ph type="subTitle" idx="3"/>
          </p:nvPr>
        </p:nvSpPr>
        <p:spPr>
          <a:xfrm>
            <a:off x="2260367" y="3438133"/>
            <a:ext cx="3146400" cy="39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3333">
                <a:solidFill>
                  <a:schemeClr val="accent6"/>
                </a:solidFill>
                <a:latin typeface="Itim"/>
                <a:ea typeface="Itim"/>
                <a:cs typeface="Itim"/>
                <a:sym typeface="Itim"/>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 name="Google Shape;44;p5"/>
          <p:cNvSpPr txBox="1">
            <a:spLocks noGrp="1"/>
          </p:cNvSpPr>
          <p:nvPr>
            <p:ph type="subTitle" idx="4"/>
          </p:nvPr>
        </p:nvSpPr>
        <p:spPr>
          <a:xfrm>
            <a:off x="6785361" y="3438133"/>
            <a:ext cx="3146400" cy="39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3333">
                <a:solidFill>
                  <a:schemeClr val="accent6"/>
                </a:solidFill>
                <a:latin typeface="Itim"/>
                <a:ea typeface="Itim"/>
                <a:cs typeface="Itim"/>
                <a:sym typeface="Iti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 name="Google Shape;45;p5"/>
          <p:cNvGrpSpPr/>
          <p:nvPr/>
        </p:nvGrpSpPr>
        <p:grpSpPr>
          <a:xfrm>
            <a:off x="-1293634" y="-877113"/>
            <a:ext cx="14778467" cy="9190713"/>
            <a:chOff x="-970225" y="-657835"/>
            <a:chExt cx="11083850" cy="6893035"/>
          </a:xfrm>
        </p:grpSpPr>
        <p:sp>
          <p:nvSpPr>
            <p:cNvPr id="46" name="Google Shape;46;p5"/>
            <p:cNvSpPr/>
            <p:nvPr/>
          </p:nvSpPr>
          <p:spPr>
            <a:xfrm>
              <a:off x="-970225" y="4443900"/>
              <a:ext cx="1791300" cy="1791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5"/>
            <p:cNvSpPr/>
            <p:nvPr/>
          </p:nvSpPr>
          <p:spPr>
            <a:xfrm rot="10800000">
              <a:off x="-422742" y="-657835"/>
              <a:ext cx="1020000" cy="10200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5"/>
            <p:cNvSpPr/>
            <p:nvPr/>
          </p:nvSpPr>
          <p:spPr>
            <a:xfrm rot="10800000" flipH="1">
              <a:off x="129077" y="416774"/>
              <a:ext cx="495300" cy="4947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5"/>
            <p:cNvSpPr/>
            <p:nvPr/>
          </p:nvSpPr>
          <p:spPr>
            <a:xfrm>
              <a:off x="8322325"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5"/>
            <p:cNvSpPr/>
            <p:nvPr/>
          </p:nvSpPr>
          <p:spPr>
            <a:xfrm>
              <a:off x="8244575" y="4037950"/>
              <a:ext cx="698400" cy="6984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79569696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1"/>
        <p:cNvGrpSpPr/>
        <p:nvPr/>
      </p:nvGrpSpPr>
      <p:grpSpPr>
        <a:xfrm>
          <a:off x="0" y="0"/>
          <a:ext cx="0" cy="0"/>
          <a:chOff x="0" y="0"/>
          <a:chExt cx="0" cy="0"/>
        </a:xfrm>
      </p:grpSpPr>
      <p:grpSp>
        <p:nvGrpSpPr>
          <p:cNvPr id="52" name="Google Shape;52;p6"/>
          <p:cNvGrpSpPr/>
          <p:nvPr/>
        </p:nvGrpSpPr>
        <p:grpSpPr>
          <a:xfrm>
            <a:off x="-1347500" y="-1333234"/>
            <a:ext cx="14720333" cy="8742467"/>
            <a:chOff x="-1010625" y="-999925"/>
            <a:chExt cx="11040250" cy="6556850"/>
          </a:xfrm>
        </p:grpSpPr>
        <p:sp>
          <p:nvSpPr>
            <p:cNvPr id="53" name="Google Shape;53;p6"/>
            <p:cNvSpPr/>
            <p:nvPr/>
          </p:nvSpPr>
          <p:spPr>
            <a:xfrm rot="5400000">
              <a:off x="-1010625" y="2080500"/>
              <a:ext cx="1656000" cy="16560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6"/>
            <p:cNvSpPr/>
            <p:nvPr/>
          </p:nvSpPr>
          <p:spPr>
            <a:xfrm rot="5400000">
              <a:off x="-706726" y="3383825"/>
              <a:ext cx="1048200" cy="1048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6"/>
            <p:cNvSpPr/>
            <p:nvPr/>
          </p:nvSpPr>
          <p:spPr>
            <a:xfrm rot="5400000">
              <a:off x="-534750" y="1755425"/>
              <a:ext cx="783300" cy="78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6"/>
            <p:cNvSpPr/>
            <p:nvPr/>
          </p:nvSpPr>
          <p:spPr>
            <a:xfrm>
              <a:off x="8095325" y="-9999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6"/>
            <p:cNvSpPr/>
            <p:nvPr/>
          </p:nvSpPr>
          <p:spPr>
            <a:xfrm>
              <a:off x="869402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6"/>
            <p:cNvSpPr/>
            <p:nvPr/>
          </p:nvSpPr>
          <p:spPr>
            <a:xfrm>
              <a:off x="7591350" y="-393125"/>
              <a:ext cx="796200" cy="7962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6"/>
            <p:cNvSpPr/>
            <p:nvPr/>
          </p:nvSpPr>
          <p:spPr>
            <a:xfrm>
              <a:off x="87268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6"/>
            <p:cNvSpPr/>
            <p:nvPr/>
          </p:nvSpPr>
          <p:spPr>
            <a:xfrm>
              <a:off x="8694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6"/>
            <p:cNvSpPr/>
            <p:nvPr/>
          </p:nvSpPr>
          <p:spPr>
            <a:xfrm>
              <a:off x="8536925" y="4755925"/>
              <a:ext cx="189900" cy="1899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2" name="Google Shape;62;p6"/>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241091841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3"/>
        <p:cNvGrpSpPr/>
        <p:nvPr/>
      </p:nvGrpSpPr>
      <p:grpSpPr>
        <a:xfrm>
          <a:off x="0" y="0"/>
          <a:ext cx="0" cy="0"/>
          <a:chOff x="0" y="0"/>
          <a:chExt cx="0" cy="0"/>
        </a:xfrm>
      </p:grpSpPr>
      <p:sp>
        <p:nvSpPr>
          <p:cNvPr id="64" name="Google Shape;64;p7"/>
          <p:cNvSpPr txBox="1">
            <a:spLocks noGrp="1"/>
          </p:cNvSpPr>
          <p:nvPr>
            <p:ph type="body" idx="1"/>
          </p:nvPr>
        </p:nvSpPr>
        <p:spPr>
          <a:xfrm>
            <a:off x="1330000" y="2360800"/>
            <a:ext cx="4168400" cy="3456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accent1"/>
              </a:buClr>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65" name="Google Shape;65;p7"/>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329227895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6"/>
        <p:cNvGrpSpPr/>
        <p:nvPr/>
      </p:nvGrpSpPr>
      <p:grpSpPr>
        <a:xfrm>
          <a:off x="0" y="0"/>
          <a:ext cx="0" cy="0"/>
          <a:chOff x="0" y="0"/>
          <a:chExt cx="0" cy="0"/>
        </a:xfrm>
      </p:grpSpPr>
      <p:sp>
        <p:nvSpPr>
          <p:cNvPr id="67" name="Google Shape;67;p8"/>
          <p:cNvSpPr txBox="1">
            <a:spLocks noGrp="1"/>
          </p:cNvSpPr>
          <p:nvPr>
            <p:ph type="title"/>
          </p:nvPr>
        </p:nvSpPr>
        <p:spPr>
          <a:xfrm>
            <a:off x="3160200" y="3971000"/>
            <a:ext cx="5871600" cy="719600"/>
          </a:xfrm>
          <a:prstGeom prst="rect">
            <a:avLst/>
          </a:prstGeom>
        </p:spPr>
        <p:txBody>
          <a:bodyPr spcFirstLastPara="1" wrap="square" lIns="91425" tIns="91425" rIns="91425" bIns="91425" anchor="ctr"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68" name="Google Shape;68;p8"/>
          <p:cNvSpPr txBox="1">
            <a:spLocks noGrp="1"/>
          </p:cNvSpPr>
          <p:nvPr>
            <p:ph type="subTitle" idx="1"/>
          </p:nvPr>
        </p:nvSpPr>
        <p:spPr>
          <a:xfrm>
            <a:off x="2441700" y="2111967"/>
            <a:ext cx="7098000" cy="23300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2133"/>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69" name="Google Shape;69;p8"/>
          <p:cNvGrpSpPr/>
          <p:nvPr/>
        </p:nvGrpSpPr>
        <p:grpSpPr>
          <a:xfrm>
            <a:off x="-701766" y="-1744099"/>
            <a:ext cx="14281660" cy="9681857"/>
            <a:chOff x="-526325" y="-1308075"/>
            <a:chExt cx="10711245" cy="7261393"/>
          </a:xfrm>
        </p:grpSpPr>
        <p:sp>
          <p:nvSpPr>
            <p:cNvPr id="70" name="Google Shape;70;p8"/>
            <p:cNvSpPr/>
            <p:nvPr/>
          </p:nvSpPr>
          <p:spPr>
            <a:xfrm>
              <a:off x="-172075" y="-1308075"/>
              <a:ext cx="1791300" cy="1791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8"/>
            <p:cNvSpPr/>
            <p:nvPr/>
          </p:nvSpPr>
          <p:spPr>
            <a:xfrm rot="10800000">
              <a:off x="-319542" y="4440515"/>
              <a:ext cx="1020000" cy="10200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8"/>
            <p:cNvSpPr/>
            <p:nvPr/>
          </p:nvSpPr>
          <p:spPr>
            <a:xfrm rot="10800000" flipH="1">
              <a:off x="-68824" y="4309550"/>
              <a:ext cx="327000" cy="3264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8"/>
            <p:cNvSpPr/>
            <p:nvPr/>
          </p:nvSpPr>
          <p:spPr>
            <a:xfrm rot="1549360">
              <a:off x="8092833" y="3861231"/>
              <a:ext cx="1791375" cy="1791375"/>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8"/>
            <p:cNvSpPr/>
            <p:nvPr/>
          </p:nvSpPr>
          <p:spPr>
            <a:xfrm rot="1549646">
              <a:off x="7781570" y="4746906"/>
              <a:ext cx="698248" cy="698248"/>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8"/>
            <p:cNvSpPr/>
            <p:nvPr/>
          </p:nvSpPr>
          <p:spPr>
            <a:xfrm rot="10800000" flipH="1">
              <a:off x="440325" y="4667225"/>
              <a:ext cx="437700" cy="4368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8"/>
            <p:cNvSpPr/>
            <p:nvPr/>
          </p:nvSpPr>
          <p:spPr>
            <a:xfrm>
              <a:off x="-526325" y="-304625"/>
              <a:ext cx="1303800" cy="13038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8"/>
            <p:cNvSpPr/>
            <p:nvPr/>
          </p:nvSpPr>
          <p:spPr>
            <a:xfrm rot="1549646">
              <a:off x="8714270" y="-227594"/>
              <a:ext cx="698248" cy="698248"/>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85301806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8"/>
        <p:cNvGrpSpPr/>
        <p:nvPr/>
      </p:nvGrpSpPr>
      <p:grpSpPr>
        <a:xfrm>
          <a:off x="0" y="0"/>
          <a:ext cx="0" cy="0"/>
          <a:chOff x="0" y="0"/>
          <a:chExt cx="0" cy="0"/>
        </a:xfrm>
      </p:grpSpPr>
      <p:sp>
        <p:nvSpPr>
          <p:cNvPr id="79" name="Google Shape;79;p9"/>
          <p:cNvSpPr txBox="1">
            <a:spLocks noGrp="1"/>
          </p:cNvSpPr>
          <p:nvPr>
            <p:ph type="title"/>
          </p:nvPr>
        </p:nvSpPr>
        <p:spPr>
          <a:xfrm>
            <a:off x="946067" y="3323188"/>
            <a:ext cx="5150000" cy="120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80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80" name="Google Shape;80;p9"/>
          <p:cNvSpPr txBox="1">
            <a:spLocks noGrp="1"/>
          </p:cNvSpPr>
          <p:nvPr>
            <p:ph type="subTitle" idx="1"/>
          </p:nvPr>
        </p:nvSpPr>
        <p:spPr>
          <a:xfrm>
            <a:off x="1421867" y="4351600"/>
            <a:ext cx="4198400" cy="1203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100"/>
              <a:buNone/>
              <a:defRPr>
                <a:solidFill>
                  <a:schemeClr val="dk2"/>
                </a:solidFill>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grpSp>
        <p:nvGrpSpPr>
          <p:cNvPr id="81" name="Google Shape;81;p9"/>
          <p:cNvGrpSpPr/>
          <p:nvPr/>
        </p:nvGrpSpPr>
        <p:grpSpPr>
          <a:xfrm flipH="1">
            <a:off x="-1347500" y="-1333234"/>
            <a:ext cx="14720333" cy="8742467"/>
            <a:chOff x="-1010625" y="-999925"/>
            <a:chExt cx="11040250" cy="6556850"/>
          </a:xfrm>
        </p:grpSpPr>
        <p:sp>
          <p:nvSpPr>
            <p:cNvPr id="82" name="Google Shape;82;p9"/>
            <p:cNvSpPr/>
            <p:nvPr/>
          </p:nvSpPr>
          <p:spPr>
            <a:xfrm rot="5400000">
              <a:off x="-1010625" y="2080500"/>
              <a:ext cx="1656000" cy="16560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9"/>
            <p:cNvSpPr/>
            <p:nvPr/>
          </p:nvSpPr>
          <p:spPr>
            <a:xfrm rot="5400000">
              <a:off x="-706726" y="3383825"/>
              <a:ext cx="1048200" cy="1048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9"/>
            <p:cNvSpPr/>
            <p:nvPr/>
          </p:nvSpPr>
          <p:spPr>
            <a:xfrm rot="5400000">
              <a:off x="-534750" y="1755425"/>
              <a:ext cx="783300" cy="78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9"/>
            <p:cNvSpPr/>
            <p:nvPr/>
          </p:nvSpPr>
          <p:spPr>
            <a:xfrm>
              <a:off x="8095325" y="-9999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9"/>
            <p:cNvSpPr/>
            <p:nvPr/>
          </p:nvSpPr>
          <p:spPr>
            <a:xfrm>
              <a:off x="869402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9"/>
            <p:cNvSpPr/>
            <p:nvPr/>
          </p:nvSpPr>
          <p:spPr>
            <a:xfrm>
              <a:off x="7591350" y="-393125"/>
              <a:ext cx="796200" cy="7962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9"/>
            <p:cNvSpPr/>
            <p:nvPr/>
          </p:nvSpPr>
          <p:spPr>
            <a:xfrm>
              <a:off x="87268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9"/>
            <p:cNvSpPr/>
            <p:nvPr/>
          </p:nvSpPr>
          <p:spPr>
            <a:xfrm>
              <a:off x="8694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9"/>
            <p:cNvSpPr/>
            <p:nvPr/>
          </p:nvSpPr>
          <p:spPr>
            <a:xfrm>
              <a:off x="8536925" y="4755925"/>
              <a:ext cx="189900" cy="1899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41819235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D997B5FA-0921-464F-AAE1-844C04324D75}" type="datetimeFigureOut">
              <a:rPr lang="zh-CN" altLang="en-US" smtClean="0"/>
              <a:t>2023/3/29</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91"/>
        <p:cNvGrpSpPr/>
        <p:nvPr/>
      </p:nvGrpSpPr>
      <p:grpSpPr>
        <a:xfrm>
          <a:off x="0" y="0"/>
          <a:ext cx="0" cy="0"/>
          <a:chOff x="0" y="0"/>
          <a:chExt cx="0" cy="0"/>
        </a:xfrm>
      </p:grpSpPr>
      <p:sp>
        <p:nvSpPr>
          <p:cNvPr id="92" name="Google Shape;92;p10"/>
          <p:cNvSpPr txBox="1">
            <a:spLocks noGrp="1"/>
          </p:cNvSpPr>
          <p:nvPr>
            <p:ph type="body" idx="1"/>
          </p:nvPr>
        </p:nvSpPr>
        <p:spPr>
          <a:xfrm>
            <a:off x="1006167" y="5200400"/>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Clr>
                <a:schemeClr val="accent6"/>
              </a:buClr>
              <a:buSzPts val="2400"/>
              <a:buFont typeface="Itim"/>
              <a:buNone/>
              <a:defRPr sz="3200">
                <a:solidFill>
                  <a:schemeClr val="accent6"/>
                </a:solidFill>
                <a:latin typeface="Itim"/>
                <a:ea typeface="Itim"/>
                <a:cs typeface="Itim"/>
                <a:sym typeface="Itim"/>
              </a:defRPr>
            </a:lvl1pPr>
          </a:lstStyle>
          <a:p>
            <a:endParaRPr/>
          </a:p>
        </p:txBody>
      </p:sp>
    </p:spTree>
    <p:extLst>
      <p:ext uri="{BB962C8B-B14F-4D97-AF65-F5344CB8AC3E}">
        <p14:creationId xmlns:p14="http://schemas.microsoft.com/office/powerpoint/2010/main" val="195754120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93"/>
        <p:cNvGrpSpPr/>
        <p:nvPr/>
      </p:nvGrpSpPr>
      <p:grpSpPr>
        <a:xfrm>
          <a:off x="0" y="0"/>
          <a:ext cx="0" cy="0"/>
          <a:chOff x="0" y="0"/>
          <a:chExt cx="0" cy="0"/>
        </a:xfrm>
      </p:grpSpPr>
      <p:sp>
        <p:nvSpPr>
          <p:cNvPr id="94" name="Google Shape;94;p11"/>
          <p:cNvSpPr txBox="1">
            <a:spLocks noGrp="1"/>
          </p:cNvSpPr>
          <p:nvPr>
            <p:ph type="title" hasCustomPrompt="1"/>
          </p:nvPr>
        </p:nvSpPr>
        <p:spPr>
          <a:xfrm>
            <a:off x="1238600" y="1474833"/>
            <a:ext cx="9714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95" name="Google Shape;95;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Tree>
    <p:extLst>
      <p:ext uri="{BB962C8B-B14F-4D97-AF65-F5344CB8AC3E}">
        <p14:creationId xmlns:p14="http://schemas.microsoft.com/office/powerpoint/2010/main" val="42589871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long text">
  <p:cSld name="Title and long text">
    <p:spTree>
      <p:nvGrpSpPr>
        <p:cNvPr id="1" name="Shape 97"/>
        <p:cNvGrpSpPr/>
        <p:nvPr/>
      </p:nvGrpSpPr>
      <p:grpSpPr>
        <a:xfrm>
          <a:off x="0" y="0"/>
          <a:ext cx="0" cy="0"/>
          <a:chOff x="0" y="0"/>
          <a:chExt cx="0" cy="0"/>
        </a:xfrm>
      </p:grpSpPr>
      <p:grpSp>
        <p:nvGrpSpPr>
          <p:cNvPr id="98" name="Google Shape;98;p13"/>
          <p:cNvGrpSpPr/>
          <p:nvPr/>
        </p:nvGrpSpPr>
        <p:grpSpPr>
          <a:xfrm>
            <a:off x="-1990367" y="-1333234"/>
            <a:ext cx="15687400" cy="8742467"/>
            <a:chOff x="-1492775" y="-999925"/>
            <a:chExt cx="11765550" cy="6556850"/>
          </a:xfrm>
        </p:grpSpPr>
        <p:sp>
          <p:nvSpPr>
            <p:cNvPr id="99" name="Google Shape;99;p13"/>
            <p:cNvSpPr/>
            <p:nvPr/>
          </p:nvSpPr>
          <p:spPr>
            <a:xfrm>
              <a:off x="-1492775" y="-999925"/>
              <a:ext cx="1791300" cy="17913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13"/>
            <p:cNvSpPr/>
            <p:nvPr/>
          </p:nvSpPr>
          <p:spPr>
            <a:xfrm>
              <a:off x="-89407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13"/>
            <p:cNvSpPr/>
            <p:nvPr/>
          </p:nvSpPr>
          <p:spPr>
            <a:xfrm>
              <a:off x="-5559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13"/>
            <p:cNvSpPr/>
            <p:nvPr/>
          </p:nvSpPr>
          <p:spPr>
            <a:xfrm rot="5400000">
              <a:off x="8616775" y="2080500"/>
              <a:ext cx="1656000" cy="16560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13"/>
            <p:cNvSpPr/>
            <p:nvPr/>
          </p:nvSpPr>
          <p:spPr>
            <a:xfrm rot="5400000">
              <a:off x="8920674" y="3383825"/>
              <a:ext cx="1048200" cy="1048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13"/>
            <p:cNvSpPr/>
            <p:nvPr/>
          </p:nvSpPr>
          <p:spPr>
            <a:xfrm rot="5400000">
              <a:off x="8920800" y="1755425"/>
              <a:ext cx="783300" cy="78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 name="Google Shape;105;p13"/>
          <p:cNvSpPr txBox="1">
            <a:spLocks noGrp="1"/>
          </p:cNvSpPr>
          <p:nvPr>
            <p:ph type="subTitle" idx="1"/>
          </p:nvPr>
        </p:nvSpPr>
        <p:spPr>
          <a:xfrm>
            <a:off x="862000" y="1371339"/>
            <a:ext cx="10468000" cy="4865200"/>
          </a:xfrm>
          <a:prstGeom prst="rect">
            <a:avLst/>
          </a:prstGeom>
        </p:spPr>
        <p:txBody>
          <a:bodyPr spcFirstLastPara="1" wrap="square" lIns="91425" tIns="91425" rIns="91425" bIns="91425" anchor="t" anchorCtr="0">
            <a:noAutofit/>
          </a:bodyPr>
          <a:lstStyle>
            <a:lvl1pPr lvl="0">
              <a:spcBef>
                <a:spcPts val="0"/>
              </a:spcBef>
              <a:spcAft>
                <a:spcPts val="0"/>
              </a:spcAft>
              <a:buClr>
                <a:srgbClr val="434343"/>
              </a:buClr>
              <a:buSzPts val="1200"/>
              <a:buFont typeface="Livvic"/>
              <a:buAutoNum type="arabicPeriod"/>
              <a:defRPr sz="1600"/>
            </a:lvl1pPr>
            <a:lvl2pPr lvl="1">
              <a:spcBef>
                <a:spcPts val="0"/>
              </a:spcBef>
              <a:spcAft>
                <a:spcPts val="0"/>
              </a:spcAft>
              <a:buClr>
                <a:srgbClr val="434343"/>
              </a:buClr>
              <a:buSzPts val="1200"/>
              <a:buFont typeface="Roboto Condensed Light"/>
              <a:buAutoNum type="alphaLcPeriod"/>
              <a:defRPr/>
            </a:lvl2pPr>
            <a:lvl3pPr lvl="2">
              <a:spcBef>
                <a:spcPts val="0"/>
              </a:spcBef>
              <a:spcAft>
                <a:spcPts val="0"/>
              </a:spcAft>
              <a:buClr>
                <a:srgbClr val="434343"/>
              </a:buClr>
              <a:buSzPts val="1200"/>
              <a:buFont typeface="Roboto Condensed Light"/>
              <a:buAutoNum type="romanLcPeriod"/>
              <a:defRPr/>
            </a:lvl3pPr>
            <a:lvl4pPr lvl="3">
              <a:spcBef>
                <a:spcPts val="0"/>
              </a:spcBef>
              <a:spcAft>
                <a:spcPts val="0"/>
              </a:spcAft>
              <a:buClr>
                <a:srgbClr val="434343"/>
              </a:buClr>
              <a:buSzPts val="1200"/>
              <a:buFont typeface="Roboto Condensed Light"/>
              <a:buAutoNum type="arabicPeriod"/>
              <a:defRPr/>
            </a:lvl4pPr>
            <a:lvl5pPr lvl="4">
              <a:spcBef>
                <a:spcPts val="0"/>
              </a:spcBef>
              <a:spcAft>
                <a:spcPts val="0"/>
              </a:spcAft>
              <a:buClr>
                <a:srgbClr val="434343"/>
              </a:buClr>
              <a:buSzPts val="1200"/>
              <a:buFont typeface="Roboto Condensed Light"/>
              <a:buAutoNum type="alphaLcPeriod"/>
              <a:defRPr/>
            </a:lvl5pPr>
            <a:lvl6pPr lvl="5">
              <a:spcBef>
                <a:spcPts val="0"/>
              </a:spcBef>
              <a:spcAft>
                <a:spcPts val="0"/>
              </a:spcAft>
              <a:buClr>
                <a:srgbClr val="434343"/>
              </a:buClr>
              <a:buSzPts val="1200"/>
              <a:buFont typeface="Roboto Condensed Light"/>
              <a:buAutoNum type="romanLcPeriod"/>
              <a:defRPr/>
            </a:lvl6pPr>
            <a:lvl7pPr lvl="6">
              <a:spcBef>
                <a:spcPts val="0"/>
              </a:spcBef>
              <a:spcAft>
                <a:spcPts val="0"/>
              </a:spcAft>
              <a:buClr>
                <a:srgbClr val="434343"/>
              </a:buClr>
              <a:buSzPts val="1200"/>
              <a:buFont typeface="Roboto Condensed Light"/>
              <a:buAutoNum type="arabicPeriod"/>
              <a:defRPr/>
            </a:lvl7pPr>
            <a:lvl8pPr lvl="7">
              <a:spcBef>
                <a:spcPts val="0"/>
              </a:spcBef>
              <a:spcAft>
                <a:spcPts val="0"/>
              </a:spcAft>
              <a:buClr>
                <a:srgbClr val="434343"/>
              </a:buClr>
              <a:buSzPts val="1200"/>
              <a:buFont typeface="Roboto Condensed Light"/>
              <a:buAutoNum type="alphaLcPeriod"/>
              <a:defRPr/>
            </a:lvl8pPr>
            <a:lvl9pPr lvl="8">
              <a:spcBef>
                <a:spcPts val="0"/>
              </a:spcBef>
              <a:spcAft>
                <a:spcPts val="0"/>
              </a:spcAft>
              <a:buClr>
                <a:srgbClr val="434343"/>
              </a:buClr>
              <a:buSzPts val="1200"/>
              <a:buFont typeface="Roboto Condensed Light"/>
              <a:buAutoNum type="romanLcPeriod"/>
              <a:defRPr/>
            </a:lvl9pPr>
          </a:lstStyle>
          <a:p>
            <a:endParaRPr/>
          </a:p>
        </p:txBody>
      </p:sp>
      <p:sp>
        <p:nvSpPr>
          <p:cNvPr id="106" name="Google Shape;106;p13"/>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299630994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07"/>
        <p:cNvGrpSpPr/>
        <p:nvPr/>
      </p:nvGrpSpPr>
      <p:grpSpPr>
        <a:xfrm>
          <a:off x="0" y="0"/>
          <a:ext cx="0" cy="0"/>
          <a:chOff x="0" y="0"/>
          <a:chExt cx="0" cy="0"/>
        </a:xfrm>
      </p:grpSpPr>
      <p:grpSp>
        <p:nvGrpSpPr>
          <p:cNvPr id="108" name="Google Shape;108;p14"/>
          <p:cNvGrpSpPr/>
          <p:nvPr/>
        </p:nvGrpSpPr>
        <p:grpSpPr>
          <a:xfrm>
            <a:off x="-1148900" y="-1333233"/>
            <a:ext cx="14349200" cy="9646833"/>
            <a:chOff x="-861675" y="-999925"/>
            <a:chExt cx="10761900" cy="7235125"/>
          </a:xfrm>
        </p:grpSpPr>
        <p:sp>
          <p:nvSpPr>
            <p:cNvPr id="109" name="Google Shape;109;p14"/>
            <p:cNvSpPr/>
            <p:nvPr/>
          </p:nvSpPr>
          <p:spPr>
            <a:xfrm>
              <a:off x="-861675" y="-9999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14"/>
            <p:cNvSpPr/>
            <p:nvPr/>
          </p:nvSpPr>
          <p:spPr>
            <a:xfrm>
              <a:off x="-26297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14"/>
            <p:cNvSpPr/>
            <p:nvPr/>
          </p:nvSpPr>
          <p:spPr>
            <a:xfrm>
              <a:off x="-367000"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14"/>
            <p:cNvSpPr/>
            <p:nvPr/>
          </p:nvSpPr>
          <p:spPr>
            <a:xfrm flipH="1">
              <a:off x="236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14"/>
            <p:cNvSpPr/>
            <p:nvPr/>
          </p:nvSpPr>
          <p:spPr>
            <a:xfrm flipH="1">
              <a:off x="523325" y="4755925"/>
              <a:ext cx="189900" cy="1899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14"/>
            <p:cNvSpPr/>
            <p:nvPr/>
          </p:nvSpPr>
          <p:spPr>
            <a:xfrm>
              <a:off x="8108925" y="4443900"/>
              <a:ext cx="1791300" cy="1791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14"/>
            <p:cNvSpPr/>
            <p:nvPr/>
          </p:nvSpPr>
          <p:spPr>
            <a:xfrm>
              <a:off x="8266225" y="4254600"/>
              <a:ext cx="698400" cy="6984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14"/>
            <p:cNvSpPr/>
            <p:nvPr/>
          </p:nvSpPr>
          <p:spPr>
            <a:xfrm rot="10800000">
              <a:off x="8656408" y="-657835"/>
              <a:ext cx="1020000" cy="10200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14"/>
            <p:cNvSpPr/>
            <p:nvPr/>
          </p:nvSpPr>
          <p:spPr>
            <a:xfrm rot="10800000" flipH="1">
              <a:off x="8368261" y="308270"/>
              <a:ext cx="642900" cy="6420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14"/>
            <p:cNvSpPr/>
            <p:nvPr/>
          </p:nvSpPr>
          <p:spPr>
            <a:xfrm rot="10800000" flipH="1">
              <a:off x="8201171" y="89767"/>
              <a:ext cx="243300" cy="24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9" name="Google Shape;119;p14"/>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120" name="Google Shape;120;p14"/>
          <p:cNvSpPr txBox="1">
            <a:spLocks noGrp="1"/>
          </p:cNvSpPr>
          <p:nvPr>
            <p:ph type="subTitle" idx="1"/>
          </p:nvPr>
        </p:nvSpPr>
        <p:spPr>
          <a:xfrm>
            <a:off x="2575633" y="2514361"/>
            <a:ext cx="29412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21" name="Google Shape;121;p14"/>
          <p:cNvSpPr txBox="1">
            <a:spLocks noGrp="1"/>
          </p:cNvSpPr>
          <p:nvPr>
            <p:ph type="subTitle" idx="2"/>
          </p:nvPr>
        </p:nvSpPr>
        <p:spPr>
          <a:xfrm>
            <a:off x="2575633" y="2343800"/>
            <a:ext cx="29412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2pPr>
            <a:lvl3pPr lvl="2"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3pPr>
            <a:lvl4pPr lvl="3"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4pPr>
            <a:lvl5pPr lvl="4"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5pPr>
            <a:lvl6pPr lvl="5"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6pPr>
            <a:lvl7pPr lvl="6"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7pPr>
            <a:lvl8pPr lvl="7"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8pPr>
            <a:lvl9pPr lvl="8"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9pPr>
          </a:lstStyle>
          <a:p>
            <a:endParaRPr/>
          </a:p>
        </p:txBody>
      </p:sp>
      <p:sp>
        <p:nvSpPr>
          <p:cNvPr id="122" name="Google Shape;122;p14"/>
          <p:cNvSpPr txBox="1">
            <a:spLocks noGrp="1"/>
          </p:cNvSpPr>
          <p:nvPr>
            <p:ph type="subTitle" idx="3"/>
          </p:nvPr>
        </p:nvSpPr>
        <p:spPr>
          <a:xfrm>
            <a:off x="2575633" y="4468161"/>
            <a:ext cx="29412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23" name="Google Shape;123;p14"/>
          <p:cNvSpPr txBox="1">
            <a:spLocks noGrp="1"/>
          </p:cNvSpPr>
          <p:nvPr>
            <p:ph type="subTitle" idx="4"/>
          </p:nvPr>
        </p:nvSpPr>
        <p:spPr>
          <a:xfrm>
            <a:off x="2575633" y="4297600"/>
            <a:ext cx="29412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2pPr>
            <a:lvl3pPr lvl="2"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3pPr>
            <a:lvl4pPr lvl="3"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4pPr>
            <a:lvl5pPr lvl="4"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5pPr>
            <a:lvl6pPr lvl="5"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6pPr>
            <a:lvl7pPr lvl="6"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7pPr>
            <a:lvl8pPr lvl="7"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8pPr>
            <a:lvl9pPr lvl="8"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9pPr>
          </a:lstStyle>
          <a:p>
            <a:endParaRPr/>
          </a:p>
        </p:txBody>
      </p:sp>
      <p:sp>
        <p:nvSpPr>
          <p:cNvPr id="124" name="Google Shape;124;p14"/>
          <p:cNvSpPr txBox="1">
            <a:spLocks noGrp="1"/>
          </p:cNvSpPr>
          <p:nvPr>
            <p:ph type="subTitle" idx="5"/>
          </p:nvPr>
        </p:nvSpPr>
        <p:spPr>
          <a:xfrm>
            <a:off x="7469667" y="2514361"/>
            <a:ext cx="29412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25" name="Google Shape;125;p14"/>
          <p:cNvSpPr txBox="1">
            <a:spLocks noGrp="1"/>
          </p:cNvSpPr>
          <p:nvPr>
            <p:ph type="subTitle" idx="6"/>
          </p:nvPr>
        </p:nvSpPr>
        <p:spPr>
          <a:xfrm>
            <a:off x="7469667" y="2343800"/>
            <a:ext cx="29412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2pPr>
            <a:lvl3pPr lvl="2"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3pPr>
            <a:lvl4pPr lvl="3"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4pPr>
            <a:lvl5pPr lvl="4"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5pPr>
            <a:lvl6pPr lvl="5"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6pPr>
            <a:lvl7pPr lvl="6"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7pPr>
            <a:lvl8pPr lvl="7"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8pPr>
            <a:lvl9pPr lvl="8"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9pPr>
          </a:lstStyle>
          <a:p>
            <a:endParaRPr/>
          </a:p>
        </p:txBody>
      </p:sp>
      <p:sp>
        <p:nvSpPr>
          <p:cNvPr id="126" name="Google Shape;126;p14"/>
          <p:cNvSpPr txBox="1">
            <a:spLocks noGrp="1"/>
          </p:cNvSpPr>
          <p:nvPr>
            <p:ph type="subTitle" idx="7"/>
          </p:nvPr>
        </p:nvSpPr>
        <p:spPr>
          <a:xfrm>
            <a:off x="7469667" y="4468161"/>
            <a:ext cx="29412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27" name="Google Shape;127;p14"/>
          <p:cNvSpPr txBox="1">
            <a:spLocks noGrp="1"/>
          </p:cNvSpPr>
          <p:nvPr>
            <p:ph type="subTitle" idx="8"/>
          </p:nvPr>
        </p:nvSpPr>
        <p:spPr>
          <a:xfrm>
            <a:off x="7469667" y="4297600"/>
            <a:ext cx="29412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2pPr>
            <a:lvl3pPr lvl="2"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3pPr>
            <a:lvl4pPr lvl="3"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4pPr>
            <a:lvl5pPr lvl="4"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5pPr>
            <a:lvl6pPr lvl="5"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6pPr>
            <a:lvl7pPr lvl="6"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7pPr>
            <a:lvl8pPr lvl="7"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8pPr>
            <a:lvl9pPr lvl="8" algn="ctr" rtl="0">
              <a:spcBef>
                <a:spcPts val="0"/>
              </a:spcBef>
              <a:spcAft>
                <a:spcPts val="0"/>
              </a:spcAft>
              <a:buClr>
                <a:schemeClr val="accent1"/>
              </a:buClr>
              <a:buSzPts val="2000"/>
              <a:buFont typeface="Itim"/>
              <a:buNone/>
              <a:defRPr sz="2667">
                <a:solidFill>
                  <a:schemeClr val="accent1"/>
                </a:solidFill>
                <a:latin typeface="Itim"/>
                <a:ea typeface="Itim"/>
                <a:cs typeface="Itim"/>
                <a:sym typeface="Itim"/>
              </a:defRPr>
            </a:lvl9pPr>
          </a:lstStyle>
          <a:p>
            <a:endParaRPr/>
          </a:p>
        </p:txBody>
      </p:sp>
    </p:spTree>
    <p:extLst>
      <p:ext uri="{BB962C8B-B14F-4D97-AF65-F5344CB8AC3E}">
        <p14:creationId xmlns:p14="http://schemas.microsoft.com/office/powerpoint/2010/main" val="4662443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28"/>
        <p:cNvGrpSpPr/>
        <p:nvPr/>
      </p:nvGrpSpPr>
      <p:grpSpPr>
        <a:xfrm>
          <a:off x="0" y="0"/>
          <a:ext cx="0" cy="0"/>
          <a:chOff x="0" y="0"/>
          <a:chExt cx="0" cy="0"/>
        </a:xfrm>
      </p:grpSpPr>
      <p:grpSp>
        <p:nvGrpSpPr>
          <p:cNvPr id="129" name="Google Shape;129;p15"/>
          <p:cNvGrpSpPr/>
          <p:nvPr/>
        </p:nvGrpSpPr>
        <p:grpSpPr>
          <a:xfrm>
            <a:off x="-1565733" y="-1286733"/>
            <a:ext cx="14783735" cy="9250965"/>
            <a:chOff x="-1174300" y="-965050"/>
            <a:chExt cx="11087801" cy="6938224"/>
          </a:xfrm>
        </p:grpSpPr>
        <p:sp>
          <p:nvSpPr>
            <p:cNvPr id="130" name="Google Shape;130;p15"/>
            <p:cNvSpPr/>
            <p:nvPr/>
          </p:nvSpPr>
          <p:spPr>
            <a:xfrm>
              <a:off x="-1174300"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15"/>
            <p:cNvSpPr/>
            <p:nvPr/>
          </p:nvSpPr>
          <p:spPr>
            <a:xfrm rot="10800000" flipH="1">
              <a:off x="376927" y="2480924"/>
              <a:ext cx="495300" cy="4947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15"/>
            <p:cNvSpPr/>
            <p:nvPr/>
          </p:nvSpPr>
          <p:spPr>
            <a:xfrm rot="10800000" flipH="1">
              <a:off x="376925" y="4459950"/>
              <a:ext cx="288300" cy="2877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15"/>
            <p:cNvSpPr/>
            <p:nvPr/>
          </p:nvSpPr>
          <p:spPr>
            <a:xfrm>
              <a:off x="8013425" y="-965050"/>
              <a:ext cx="1791300" cy="17913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15"/>
            <p:cNvSpPr/>
            <p:nvPr/>
          </p:nvSpPr>
          <p:spPr>
            <a:xfrm rot="10800000" flipH="1">
              <a:off x="8430902" y="539499"/>
              <a:ext cx="495300" cy="4947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15"/>
            <p:cNvSpPr/>
            <p:nvPr/>
          </p:nvSpPr>
          <p:spPr>
            <a:xfrm rot="10800000" flipH="1">
              <a:off x="7586398" y="-599624"/>
              <a:ext cx="844500" cy="843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15"/>
            <p:cNvSpPr/>
            <p:nvPr/>
          </p:nvSpPr>
          <p:spPr>
            <a:xfrm rot="10800000" flipH="1">
              <a:off x="8430901" y="4492674"/>
              <a:ext cx="1482600" cy="14805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7" name="Google Shape;137;p15"/>
          <p:cNvSpPr txBox="1">
            <a:spLocks noGrp="1"/>
          </p:cNvSpPr>
          <p:nvPr>
            <p:ph type="subTitle" idx="1"/>
          </p:nvPr>
        </p:nvSpPr>
        <p:spPr>
          <a:xfrm>
            <a:off x="1162967" y="4464415"/>
            <a:ext cx="2941200" cy="70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38" name="Google Shape;138;p15"/>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300"/>
              <a:buNone/>
              <a:defRPr sz="4800"/>
            </a:lvl1pPr>
            <a:lvl2pPr lvl="1">
              <a:spcBef>
                <a:spcPts val="0"/>
              </a:spcBef>
              <a:spcAft>
                <a:spcPts val="0"/>
              </a:spcAft>
              <a:buSzPts val="3300"/>
              <a:buNone/>
              <a:defRPr>
                <a:latin typeface="Varela Round"/>
                <a:ea typeface="Varela Round"/>
                <a:cs typeface="Varela Round"/>
                <a:sym typeface="Varela Round"/>
              </a:defRPr>
            </a:lvl2pPr>
            <a:lvl3pPr lvl="2">
              <a:spcBef>
                <a:spcPts val="0"/>
              </a:spcBef>
              <a:spcAft>
                <a:spcPts val="0"/>
              </a:spcAft>
              <a:buSzPts val="3300"/>
              <a:buNone/>
              <a:defRPr>
                <a:latin typeface="Varela Round"/>
                <a:ea typeface="Varela Round"/>
                <a:cs typeface="Varela Round"/>
                <a:sym typeface="Varela Round"/>
              </a:defRPr>
            </a:lvl3pPr>
            <a:lvl4pPr lvl="3">
              <a:spcBef>
                <a:spcPts val="0"/>
              </a:spcBef>
              <a:spcAft>
                <a:spcPts val="0"/>
              </a:spcAft>
              <a:buSzPts val="3300"/>
              <a:buNone/>
              <a:defRPr>
                <a:latin typeface="Varela Round"/>
                <a:ea typeface="Varela Round"/>
                <a:cs typeface="Varela Round"/>
                <a:sym typeface="Varela Round"/>
              </a:defRPr>
            </a:lvl4pPr>
            <a:lvl5pPr lvl="4">
              <a:spcBef>
                <a:spcPts val="0"/>
              </a:spcBef>
              <a:spcAft>
                <a:spcPts val="0"/>
              </a:spcAft>
              <a:buSzPts val="3300"/>
              <a:buNone/>
              <a:defRPr>
                <a:latin typeface="Varela Round"/>
                <a:ea typeface="Varela Round"/>
                <a:cs typeface="Varela Round"/>
                <a:sym typeface="Varela Round"/>
              </a:defRPr>
            </a:lvl5pPr>
            <a:lvl6pPr lvl="5">
              <a:spcBef>
                <a:spcPts val="0"/>
              </a:spcBef>
              <a:spcAft>
                <a:spcPts val="0"/>
              </a:spcAft>
              <a:buSzPts val="3300"/>
              <a:buNone/>
              <a:defRPr>
                <a:latin typeface="Varela Round"/>
                <a:ea typeface="Varela Round"/>
                <a:cs typeface="Varela Round"/>
                <a:sym typeface="Varela Round"/>
              </a:defRPr>
            </a:lvl6pPr>
            <a:lvl7pPr lvl="6">
              <a:spcBef>
                <a:spcPts val="0"/>
              </a:spcBef>
              <a:spcAft>
                <a:spcPts val="0"/>
              </a:spcAft>
              <a:buSzPts val="3300"/>
              <a:buNone/>
              <a:defRPr>
                <a:latin typeface="Varela Round"/>
                <a:ea typeface="Varela Round"/>
                <a:cs typeface="Varela Round"/>
                <a:sym typeface="Varela Round"/>
              </a:defRPr>
            </a:lvl7pPr>
            <a:lvl8pPr lvl="7">
              <a:spcBef>
                <a:spcPts val="0"/>
              </a:spcBef>
              <a:spcAft>
                <a:spcPts val="0"/>
              </a:spcAft>
              <a:buSzPts val="3300"/>
              <a:buNone/>
              <a:defRPr>
                <a:latin typeface="Varela Round"/>
                <a:ea typeface="Varela Round"/>
                <a:cs typeface="Varela Round"/>
                <a:sym typeface="Varela Round"/>
              </a:defRPr>
            </a:lvl8pPr>
            <a:lvl9pPr lvl="8">
              <a:spcBef>
                <a:spcPts val="0"/>
              </a:spcBef>
              <a:spcAft>
                <a:spcPts val="0"/>
              </a:spcAft>
              <a:buSzPts val="3300"/>
              <a:buNone/>
              <a:defRPr>
                <a:latin typeface="Varela Round"/>
                <a:ea typeface="Varela Round"/>
                <a:cs typeface="Varela Round"/>
                <a:sym typeface="Varela Round"/>
              </a:defRPr>
            </a:lvl9pPr>
          </a:lstStyle>
          <a:p>
            <a:endParaRPr/>
          </a:p>
        </p:txBody>
      </p:sp>
      <p:sp>
        <p:nvSpPr>
          <p:cNvPr id="139" name="Google Shape;139;p15"/>
          <p:cNvSpPr txBox="1">
            <a:spLocks noGrp="1"/>
          </p:cNvSpPr>
          <p:nvPr>
            <p:ph type="subTitle" idx="2"/>
          </p:nvPr>
        </p:nvSpPr>
        <p:spPr>
          <a:xfrm>
            <a:off x="1162967" y="4192233"/>
            <a:ext cx="2941200" cy="440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
        <p:nvSpPr>
          <p:cNvPr id="140" name="Google Shape;140;p15"/>
          <p:cNvSpPr txBox="1">
            <a:spLocks noGrp="1"/>
          </p:cNvSpPr>
          <p:nvPr>
            <p:ph type="subTitle" idx="3"/>
          </p:nvPr>
        </p:nvSpPr>
        <p:spPr>
          <a:xfrm>
            <a:off x="8087967" y="4464415"/>
            <a:ext cx="2941200" cy="70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41" name="Google Shape;141;p15"/>
          <p:cNvSpPr txBox="1">
            <a:spLocks noGrp="1"/>
          </p:cNvSpPr>
          <p:nvPr>
            <p:ph type="subTitle" idx="4"/>
          </p:nvPr>
        </p:nvSpPr>
        <p:spPr>
          <a:xfrm>
            <a:off x="8087967" y="4192233"/>
            <a:ext cx="2941200" cy="440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
        <p:nvSpPr>
          <p:cNvPr id="142" name="Google Shape;142;p15"/>
          <p:cNvSpPr txBox="1">
            <a:spLocks noGrp="1"/>
          </p:cNvSpPr>
          <p:nvPr>
            <p:ph type="subTitle" idx="5"/>
          </p:nvPr>
        </p:nvSpPr>
        <p:spPr>
          <a:xfrm>
            <a:off x="4625400" y="5284636"/>
            <a:ext cx="2941200" cy="70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43" name="Google Shape;143;p15"/>
          <p:cNvSpPr txBox="1">
            <a:spLocks noGrp="1"/>
          </p:cNvSpPr>
          <p:nvPr>
            <p:ph type="subTitle" idx="6"/>
          </p:nvPr>
        </p:nvSpPr>
        <p:spPr>
          <a:xfrm>
            <a:off x="4625400" y="5012455"/>
            <a:ext cx="2941200" cy="440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Tree>
    <p:extLst>
      <p:ext uri="{BB962C8B-B14F-4D97-AF65-F5344CB8AC3E}">
        <p14:creationId xmlns:p14="http://schemas.microsoft.com/office/powerpoint/2010/main" val="403191961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one column 2">
  <p:cSld name="Title and one column 2">
    <p:spTree>
      <p:nvGrpSpPr>
        <p:cNvPr id="1" name="Shape 159"/>
        <p:cNvGrpSpPr/>
        <p:nvPr/>
      </p:nvGrpSpPr>
      <p:grpSpPr>
        <a:xfrm>
          <a:off x="0" y="0"/>
          <a:ext cx="0" cy="0"/>
          <a:chOff x="0" y="0"/>
          <a:chExt cx="0" cy="0"/>
        </a:xfrm>
      </p:grpSpPr>
      <p:grpSp>
        <p:nvGrpSpPr>
          <p:cNvPr id="160" name="Google Shape;160;p17"/>
          <p:cNvGrpSpPr/>
          <p:nvPr/>
        </p:nvGrpSpPr>
        <p:grpSpPr>
          <a:xfrm>
            <a:off x="-1370933" y="3750001"/>
            <a:ext cx="14500933" cy="3416761"/>
            <a:chOff x="-1028200" y="2812500"/>
            <a:chExt cx="10875700" cy="2562571"/>
          </a:xfrm>
        </p:grpSpPr>
        <p:sp>
          <p:nvSpPr>
            <p:cNvPr id="161" name="Google Shape;161;p17"/>
            <p:cNvSpPr/>
            <p:nvPr/>
          </p:nvSpPr>
          <p:spPr>
            <a:xfrm>
              <a:off x="-1028200"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17"/>
            <p:cNvSpPr/>
            <p:nvPr/>
          </p:nvSpPr>
          <p:spPr>
            <a:xfrm>
              <a:off x="-481750" y="4254600"/>
              <a:ext cx="698400" cy="6984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17"/>
            <p:cNvSpPr/>
            <p:nvPr/>
          </p:nvSpPr>
          <p:spPr>
            <a:xfrm rot="5400000">
              <a:off x="8430900" y="3363477"/>
              <a:ext cx="1416600" cy="1416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17"/>
            <p:cNvSpPr/>
            <p:nvPr/>
          </p:nvSpPr>
          <p:spPr>
            <a:xfrm rot="5400000">
              <a:off x="8690837" y="4478371"/>
              <a:ext cx="896700" cy="8967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17"/>
            <p:cNvSpPr/>
            <p:nvPr/>
          </p:nvSpPr>
          <p:spPr>
            <a:xfrm rot="5400000">
              <a:off x="8837848" y="3085400"/>
              <a:ext cx="670200" cy="670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17"/>
            <p:cNvSpPr/>
            <p:nvPr/>
          </p:nvSpPr>
          <p:spPr>
            <a:xfrm rot="5400000">
              <a:off x="8151549" y="4597500"/>
              <a:ext cx="355500" cy="3555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67" name="Google Shape;167;p17"/>
          <p:cNvSpPr txBox="1">
            <a:spLocks noGrp="1"/>
          </p:cNvSpPr>
          <p:nvPr>
            <p:ph type="title"/>
          </p:nvPr>
        </p:nvSpPr>
        <p:spPr>
          <a:xfrm>
            <a:off x="2402500" y="521000"/>
            <a:ext cx="73868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168" name="Google Shape;168;p17"/>
          <p:cNvSpPr txBox="1">
            <a:spLocks noGrp="1"/>
          </p:cNvSpPr>
          <p:nvPr>
            <p:ph type="subTitle" idx="1"/>
          </p:nvPr>
        </p:nvSpPr>
        <p:spPr>
          <a:xfrm>
            <a:off x="8471933" y="3330129"/>
            <a:ext cx="28708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69" name="Google Shape;169;p17"/>
          <p:cNvSpPr txBox="1">
            <a:spLocks noGrp="1"/>
          </p:cNvSpPr>
          <p:nvPr>
            <p:ph type="subTitle" idx="2"/>
          </p:nvPr>
        </p:nvSpPr>
        <p:spPr>
          <a:xfrm>
            <a:off x="8471933" y="3159567"/>
            <a:ext cx="28708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Tree>
    <p:extLst>
      <p:ext uri="{BB962C8B-B14F-4D97-AF65-F5344CB8AC3E}">
        <p14:creationId xmlns:p14="http://schemas.microsoft.com/office/powerpoint/2010/main" val="390609089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one column 3">
  <p:cSld name="Title and one column 3">
    <p:spTree>
      <p:nvGrpSpPr>
        <p:cNvPr id="1" name="Shape 170"/>
        <p:cNvGrpSpPr/>
        <p:nvPr/>
      </p:nvGrpSpPr>
      <p:grpSpPr>
        <a:xfrm>
          <a:off x="0" y="0"/>
          <a:ext cx="0" cy="0"/>
          <a:chOff x="0" y="0"/>
          <a:chExt cx="0" cy="0"/>
        </a:xfrm>
      </p:grpSpPr>
      <p:grpSp>
        <p:nvGrpSpPr>
          <p:cNvPr id="171" name="Google Shape;171;p18"/>
          <p:cNvGrpSpPr/>
          <p:nvPr/>
        </p:nvGrpSpPr>
        <p:grpSpPr>
          <a:xfrm>
            <a:off x="-1171633" y="533100"/>
            <a:ext cx="14909800" cy="6633661"/>
            <a:chOff x="-878725" y="399825"/>
            <a:chExt cx="11182350" cy="4975246"/>
          </a:xfrm>
        </p:grpSpPr>
        <p:sp>
          <p:nvSpPr>
            <p:cNvPr id="172" name="Google Shape;172;p18"/>
            <p:cNvSpPr/>
            <p:nvPr/>
          </p:nvSpPr>
          <p:spPr>
            <a:xfrm rot="5400000">
              <a:off x="-878725" y="3363477"/>
              <a:ext cx="1416600" cy="1416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18"/>
            <p:cNvSpPr/>
            <p:nvPr/>
          </p:nvSpPr>
          <p:spPr>
            <a:xfrm rot="5400000">
              <a:off x="-618788" y="4478371"/>
              <a:ext cx="896700" cy="8967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18"/>
            <p:cNvSpPr/>
            <p:nvPr/>
          </p:nvSpPr>
          <p:spPr>
            <a:xfrm rot="5400000">
              <a:off x="-471777" y="3085400"/>
              <a:ext cx="670200" cy="670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18"/>
            <p:cNvSpPr/>
            <p:nvPr/>
          </p:nvSpPr>
          <p:spPr>
            <a:xfrm>
              <a:off x="8512325"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18"/>
            <p:cNvSpPr/>
            <p:nvPr/>
          </p:nvSpPr>
          <p:spPr>
            <a:xfrm>
              <a:off x="8597425" y="4254600"/>
              <a:ext cx="698400" cy="6984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18"/>
            <p:cNvSpPr/>
            <p:nvPr/>
          </p:nvSpPr>
          <p:spPr>
            <a:xfrm>
              <a:off x="8221500" y="399825"/>
              <a:ext cx="554700" cy="5547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18"/>
            <p:cNvSpPr/>
            <p:nvPr/>
          </p:nvSpPr>
          <p:spPr>
            <a:xfrm>
              <a:off x="8430900" y="1066525"/>
              <a:ext cx="290400" cy="2904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9" name="Google Shape;179;p18"/>
          <p:cNvSpPr txBox="1">
            <a:spLocks noGrp="1"/>
          </p:cNvSpPr>
          <p:nvPr>
            <p:ph type="title"/>
          </p:nvPr>
        </p:nvSpPr>
        <p:spPr>
          <a:xfrm>
            <a:off x="2402500" y="521000"/>
            <a:ext cx="73868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180" name="Google Shape;180;p18"/>
          <p:cNvSpPr txBox="1">
            <a:spLocks noGrp="1"/>
          </p:cNvSpPr>
          <p:nvPr>
            <p:ph type="subTitle" idx="1"/>
          </p:nvPr>
        </p:nvSpPr>
        <p:spPr>
          <a:xfrm>
            <a:off x="8471933" y="3330129"/>
            <a:ext cx="28708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81" name="Google Shape;181;p18"/>
          <p:cNvSpPr txBox="1">
            <a:spLocks noGrp="1"/>
          </p:cNvSpPr>
          <p:nvPr>
            <p:ph type="subTitle" idx="2"/>
          </p:nvPr>
        </p:nvSpPr>
        <p:spPr>
          <a:xfrm>
            <a:off x="8471933" y="3159567"/>
            <a:ext cx="28708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Tree>
    <p:extLst>
      <p:ext uri="{BB962C8B-B14F-4D97-AF65-F5344CB8AC3E}">
        <p14:creationId xmlns:p14="http://schemas.microsoft.com/office/powerpoint/2010/main" val="61930763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one column 4">
  <p:cSld name="Title and one column 4">
    <p:spTree>
      <p:nvGrpSpPr>
        <p:cNvPr id="1" name="Shape 182"/>
        <p:cNvGrpSpPr/>
        <p:nvPr/>
      </p:nvGrpSpPr>
      <p:grpSpPr>
        <a:xfrm>
          <a:off x="0" y="0"/>
          <a:ext cx="0" cy="0"/>
          <a:chOff x="0" y="0"/>
          <a:chExt cx="0" cy="0"/>
        </a:xfrm>
      </p:grpSpPr>
      <p:grpSp>
        <p:nvGrpSpPr>
          <p:cNvPr id="183" name="Google Shape;183;p19"/>
          <p:cNvGrpSpPr/>
          <p:nvPr/>
        </p:nvGrpSpPr>
        <p:grpSpPr>
          <a:xfrm>
            <a:off x="-1171633" y="533100"/>
            <a:ext cx="14909800" cy="6633661"/>
            <a:chOff x="-878725" y="399825"/>
            <a:chExt cx="11182350" cy="4975246"/>
          </a:xfrm>
        </p:grpSpPr>
        <p:sp>
          <p:nvSpPr>
            <p:cNvPr id="184" name="Google Shape;184;p19"/>
            <p:cNvSpPr/>
            <p:nvPr/>
          </p:nvSpPr>
          <p:spPr>
            <a:xfrm rot="5400000">
              <a:off x="-878725" y="3363477"/>
              <a:ext cx="1416600" cy="1416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19"/>
            <p:cNvSpPr/>
            <p:nvPr/>
          </p:nvSpPr>
          <p:spPr>
            <a:xfrm rot="5400000">
              <a:off x="-618788" y="4478371"/>
              <a:ext cx="896700" cy="8967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19"/>
            <p:cNvSpPr/>
            <p:nvPr/>
          </p:nvSpPr>
          <p:spPr>
            <a:xfrm rot="5400000">
              <a:off x="-471777" y="3085400"/>
              <a:ext cx="670200" cy="670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19"/>
            <p:cNvSpPr/>
            <p:nvPr/>
          </p:nvSpPr>
          <p:spPr>
            <a:xfrm>
              <a:off x="8512325"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19"/>
            <p:cNvSpPr/>
            <p:nvPr/>
          </p:nvSpPr>
          <p:spPr>
            <a:xfrm>
              <a:off x="8597425" y="4254600"/>
              <a:ext cx="698400" cy="6984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19"/>
            <p:cNvSpPr/>
            <p:nvPr/>
          </p:nvSpPr>
          <p:spPr>
            <a:xfrm>
              <a:off x="8221500" y="399825"/>
              <a:ext cx="554700" cy="5547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19"/>
            <p:cNvSpPr/>
            <p:nvPr/>
          </p:nvSpPr>
          <p:spPr>
            <a:xfrm>
              <a:off x="8430900" y="1066525"/>
              <a:ext cx="290400" cy="2904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1" name="Google Shape;191;p19"/>
          <p:cNvSpPr txBox="1">
            <a:spLocks noGrp="1"/>
          </p:cNvSpPr>
          <p:nvPr>
            <p:ph type="title"/>
          </p:nvPr>
        </p:nvSpPr>
        <p:spPr>
          <a:xfrm>
            <a:off x="2402500" y="521000"/>
            <a:ext cx="73868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192" name="Google Shape;192;p19"/>
          <p:cNvSpPr txBox="1">
            <a:spLocks noGrp="1"/>
          </p:cNvSpPr>
          <p:nvPr>
            <p:ph type="subTitle" idx="1"/>
          </p:nvPr>
        </p:nvSpPr>
        <p:spPr>
          <a:xfrm>
            <a:off x="8180167" y="3330129"/>
            <a:ext cx="2870800" cy="93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93" name="Google Shape;193;p19"/>
          <p:cNvSpPr txBox="1">
            <a:spLocks noGrp="1"/>
          </p:cNvSpPr>
          <p:nvPr>
            <p:ph type="subTitle" idx="2"/>
          </p:nvPr>
        </p:nvSpPr>
        <p:spPr>
          <a:xfrm>
            <a:off x="8180167" y="3159567"/>
            <a:ext cx="3264000" cy="440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6"/>
              </a:buClr>
              <a:buSzPts val="2000"/>
              <a:buFont typeface="Itim"/>
              <a:buNone/>
              <a:defRPr sz="3333">
                <a:solidFill>
                  <a:schemeClr val="accent6"/>
                </a:solidFill>
                <a:latin typeface="Itim"/>
                <a:ea typeface="Itim"/>
                <a:cs typeface="Itim"/>
                <a:sym typeface="Itim"/>
              </a:defRPr>
            </a:lvl1pPr>
            <a:lvl2pPr lvl="1"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2pPr>
            <a:lvl3pPr lvl="2"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3pPr>
            <a:lvl4pPr lvl="3"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4pPr>
            <a:lvl5pPr lvl="4"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5pPr>
            <a:lvl6pPr lvl="5"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6pPr>
            <a:lvl7pPr lvl="6"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7pPr>
            <a:lvl8pPr lvl="7"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8pPr>
            <a:lvl9pPr lvl="8" algn="ctr" rtl="0">
              <a:spcBef>
                <a:spcPts val="0"/>
              </a:spcBef>
              <a:spcAft>
                <a:spcPts val="0"/>
              </a:spcAft>
              <a:buClr>
                <a:schemeClr val="accent6"/>
              </a:buClr>
              <a:buSzPts val="2000"/>
              <a:buFont typeface="Itim"/>
              <a:buNone/>
              <a:defRPr sz="2667">
                <a:solidFill>
                  <a:schemeClr val="accent6"/>
                </a:solidFill>
                <a:latin typeface="Itim"/>
                <a:ea typeface="Itim"/>
                <a:cs typeface="Itim"/>
                <a:sym typeface="Itim"/>
              </a:defRPr>
            </a:lvl9pPr>
          </a:lstStyle>
          <a:p>
            <a:endParaRPr/>
          </a:p>
        </p:txBody>
      </p:sp>
    </p:spTree>
    <p:extLst>
      <p:ext uri="{BB962C8B-B14F-4D97-AF65-F5344CB8AC3E}">
        <p14:creationId xmlns:p14="http://schemas.microsoft.com/office/powerpoint/2010/main" val="6835979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description">
  <p:cSld name="Title and description">
    <p:spTree>
      <p:nvGrpSpPr>
        <p:cNvPr id="1" name="Shape 194"/>
        <p:cNvGrpSpPr/>
        <p:nvPr/>
      </p:nvGrpSpPr>
      <p:grpSpPr>
        <a:xfrm>
          <a:off x="0" y="0"/>
          <a:ext cx="0" cy="0"/>
          <a:chOff x="0" y="0"/>
          <a:chExt cx="0" cy="0"/>
        </a:xfrm>
      </p:grpSpPr>
      <p:grpSp>
        <p:nvGrpSpPr>
          <p:cNvPr id="195" name="Google Shape;195;p20"/>
          <p:cNvGrpSpPr/>
          <p:nvPr/>
        </p:nvGrpSpPr>
        <p:grpSpPr>
          <a:xfrm>
            <a:off x="-1437433" y="-877113"/>
            <a:ext cx="14891100" cy="9190713"/>
            <a:chOff x="-1078075" y="-657835"/>
            <a:chExt cx="11168325" cy="6893035"/>
          </a:xfrm>
        </p:grpSpPr>
        <p:sp>
          <p:nvSpPr>
            <p:cNvPr id="196" name="Google Shape;196;p20"/>
            <p:cNvSpPr/>
            <p:nvPr/>
          </p:nvSpPr>
          <p:spPr>
            <a:xfrm>
              <a:off x="-1078075" y="2812500"/>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0"/>
            <p:cNvSpPr/>
            <p:nvPr/>
          </p:nvSpPr>
          <p:spPr>
            <a:xfrm>
              <a:off x="265625" y="2478050"/>
              <a:ext cx="447600" cy="447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0"/>
            <p:cNvSpPr/>
            <p:nvPr/>
          </p:nvSpPr>
          <p:spPr>
            <a:xfrm rot="1223388">
              <a:off x="586016" y="4263710"/>
              <a:ext cx="447754" cy="447754"/>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0"/>
            <p:cNvSpPr/>
            <p:nvPr/>
          </p:nvSpPr>
          <p:spPr>
            <a:xfrm rot="1222282">
              <a:off x="434368" y="4525225"/>
              <a:ext cx="272333" cy="272333"/>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0"/>
            <p:cNvSpPr/>
            <p:nvPr/>
          </p:nvSpPr>
          <p:spPr>
            <a:xfrm flipH="1">
              <a:off x="8298950" y="4443900"/>
              <a:ext cx="1791300" cy="17913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0"/>
            <p:cNvSpPr/>
            <p:nvPr/>
          </p:nvSpPr>
          <p:spPr>
            <a:xfrm rot="10800000" flipH="1">
              <a:off x="8522767" y="-657835"/>
              <a:ext cx="1020000" cy="10200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0"/>
            <p:cNvSpPr/>
            <p:nvPr/>
          </p:nvSpPr>
          <p:spPr>
            <a:xfrm rot="10800000">
              <a:off x="8495648" y="416774"/>
              <a:ext cx="495300" cy="4947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3" name="Google Shape;203;p20"/>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204" name="Google Shape;204;p20"/>
          <p:cNvSpPr txBox="1">
            <a:spLocks noGrp="1"/>
          </p:cNvSpPr>
          <p:nvPr>
            <p:ph type="subTitle" idx="1"/>
          </p:nvPr>
        </p:nvSpPr>
        <p:spPr>
          <a:xfrm>
            <a:off x="4365800" y="3202457"/>
            <a:ext cx="3460400" cy="93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extLst>
      <p:ext uri="{BB962C8B-B14F-4D97-AF65-F5344CB8AC3E}">
        <p14:creationId xmlns:p14="http://schemas.microsoft.com/office/powerpoint/2010/main" val="409521974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subtitle">
  <p:cSld name="Title and subtitle">
    <p:spTree>
      <p:nvGrpSpPr>
        <p:cNvPr id="1" name="Shape 205"/>
        <p:cNvGrpSpPr/>
        <p:nvPr/>
      </p:nvGrpSpPr>
      <p:grpSpPr>
        <a:xfrm>
          <a:off x="0" y="0"/>
          <a:ext cx="0" cy="0"/>
          <a:chOff x="0" y="0"/>
          <a:chExt cx="0" cy="0"/>
        </a:xfrm>
      </p:grpSpPr>
      <p:sp>
        <p:nvSpPr>
          <p:cNvPr id="206" name="Google Shape;206;p21"/>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207" name="Google Shape;207;p21"/>
          <p:cNvSpPr txBox="1">
            <a:spLocks noGrp="1"/>
          </p:cNvSpPr>
          <p:nvPr>
            <p:ph type="subTitle" idx="1"/>
          </p:nvPr>
        </p:nvSpPr>
        <p:spPr>
          <a:xfrm>
            <a:off x="3768667" y="1225977"/>
            <a:ext cx="4654800" cy="36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208" name="Google Shape;208;p21"/>
          <p:cNvGrpSpPr/>
          <p:nvPr/>
        </p:nvGrpSpPr>
        <p:grpSpPr>
          <a:xfrm>
            <a:off x="-1470733" y="-1286733"/>
            <a:ext cx="13563773" cy="9250975"/>
            <a:chOff x="-1103050" y="-965050"/>
            <a:chExt cx="10172830" cy="6938231"/>
          </a:xfrm>
        </p:grpSpPr>
        <p:grpSp>
          <p:nvGrpSpPr>
            <p:cNvPr id="209" name="Google Shape;209;p21"/>
            <p:cNvGrpSpPr/>
            <p:nvPr/>
          </p:nvGrpSpPr>
          <p:grpSpPr>
            <a:xfrm>
              <a:off x="-1103050" y="-965050"/>
              <a:ext cx="10145298" cy="6938224"/>
              <a:chOff x="7641900" y="-965050"/>
              <a:chExt cx="10145298" cy="6938224"/>
            </a:xfrm>
          </p:grpSpPr>
          <p:sp>
            <p:nvSpPr>
              <p:cNvPr id="210" name="Google Shape;210;p21"/>
              <p:cNvSpPr/>
              <p:nvPr/>
            </p:nvSpPr>
            <p:spPr>
              <a:xfrm>
                <a:off x="7641900" y="-965050"/>
                <a:ext cx="1791300" cy="17913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1"/>
              <p:cNvSpPr/>
              <p:nvPr/>
            </p:nvSpPr>
            <p:spPr>
              <a:xfrm rot="10800000" flipH="1">
                <a:off x="16942698" y="-565249"/>
                <a:ext cx="844500" cy="843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1"/>
              <p:cNvSpPr/>
              <p:nvPr/>
            </p:nvSpPr>
            <p:spPr>
              <a:xfrm rot="10800000" flipH="1">
                <a:off x="8059376" y="4492674"/>
                <a:ext cx="1482600" cy="14805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3" name="Google Shape;213;p21"/>
            <p:cNvSpPr/>
            <p:nvPr/>
          </p:nvSpPr>
          <p:spPr>
            <a:xfrm>
              <a:off x="718275" y="69950"/>
              <a:ext cx="447600" cy="447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1"/>
            <p:cNvSpPr/>
            <p:nvPr/>
          </p:nvSpPr>
          <p:spPr>
            <a:xfrm rot="1223388">
              <a:off x="424241" y="4710935"/>
              <a:ext cx="447754" cy="447754"/>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1"/>
            <p:cNvSpPr/>
            <p:nvPr/>
          </p:nvSpPr>
          <p:spPr>
            <a:xfrm rot="1222282">
              <a:off x="145418" y="4383100"/>
              <a:ext cx="272333" cy="272333"/>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1"/>
            <p:cNvSpPr/>
            <p:nvPr/>
          </p:nvSpPr>
          <p:spPr>
            <a:xfrm rot="1223432">
              <a:off x="7763933" y="4667333"/>
              <a:ext cx="1142596" cy="1142596"/>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1"/>
            <p:cNvSpPr/>
            <p:nvPr/>
          </p:nvSpPr>
          <p:spPr>
            <a:xfrm rot="1222451">
              <a:off x="7588892" y="4806151"/>
              <a:ext cx="409307" cy="409307"/>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70306867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D997B5FA-0921-464F-AAE1-844C04324D75}" type="datetimeFigureOut">
              <a:rPr lang="zh-CN" altLang="en-US" smtClean="0"/>
              <a:t>2023/3/29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subtitle 2">
  <p:cSld name="Title and subtitle 2">
    <p:spTree>
      <p:nvGrpSpPr>
        <p:cNvPr id="1" name="Shape 218"/>
        <p:cNvGrpSpPr/>
        <p:nvPr/>
      </p:nvGrpSpPr>
      <p:grpSpPr>
        <a:xfrm>
          <a:off x="0" y="0"/>
          <a:ext cx="0" cy="0"/>
          <a:chOff x="0" y="0"/>
          <a:chExt cx="0" cy="0"/>
        </a:xfrm>
      </p:grpSpPr>
      <p:sp>
        <p:nvSpPr>
          <p:cNvPr id="219" name="Google Shape;219;p22"/>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
        <p:nvSpPr>
          <p:cNvPr id="220" name="Google Shape;220;p22"/>
          <p:cNvSpPr txBox="1">
            <a:spLocks noGrp="1"/>
          </p:cNvSpPr>
          <p:nvPr>
            <p:ph type="subTitle" idx="1"/>
          </p:nvPr>
        </p:nvSpPr>
        <p:spPr>
          <a:xfrm>
            <a:off x="3768667" y="1225977"/>
            <a:ext cx="4654800" cy="36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solidFill>
                  <a:schemeClr val="dk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221" name="Google Shape;221;p22"/>
          <p:cNvGrpSpPr/>
          <p:nvPr/>
        </p:nvGrpSpPr>
        <p:grpSpPr>
          <a:xfrm>
            <a:off x="-1599167" y="159900"/>
            <a:ext cx="14835501" cy="6499472"/>
            <a:chOff x="-1199375" y="119925"/>
            <a:chExt cx="11126626" cy="4874604"/>
          </a:xfrm>
        </p:grpSpPr>
        <p:sp>
          <p:nvSpPr>
            <p:cNvPr id="222" name="Google Shape;222;p22"/>
            <p:cNvSpPr/>
            <p:nvPr/>
          </p:nvSpPr>
          <p:spPr>
            <a:xfrm>
              <a:off x="-1199375" y="1199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2"/>
            <p:cNvSpPr/>
            <p:nvPr/>
          </p:nvSpPr>
          <p:spPr>
            <a:xfrm rot="10800000" flipH="1">
              <a:off x="8777375" y="3144725"/>
              <a:ext cx="621000" cy="6201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2"/>
            <p:cNvSpPr/>
            <p:nvPr/>
          </p:nvSpPr>
          <p:spPr>
            <a:xfrm rot="10800000" flipH="1">
              <a:off x="8444651" y="3323024"/>
              <a:ext cx="1482600" cy="14805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2"/>
            <p:cNvSpPr/>
            <p:nvPr/>
          </p:nvSpPr>
          <p:spPr>
            <a:xfrm>
              <a:off x="209100" y="288025"/>
              <a:ext cx="447600" cy="4476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2"/>
            <p:cNvSpPr/>
            <p:nvPr/>
          </p:nvSpPr>
          <p:spPr>
            <a:xfrm rot="1223388">
              <a:off x="-293909" y="1766560"/>
              <a:ext cx="447754" cy="447754"/>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2"/>
            <p:cNvSpPr/>
            <p:nvPr/>
          </p:nvSpPr>
          <p:spPr>
            <a:xfrm rot="1222869">
              <a:off x="273681" y="1348662"/>
              <a:ext cx="391083" cy="391083"/>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2"/>
            <p:cNvSpPr/>
            <p:nvPr/>
          </p:nvSpPr>
          <p:spPr>
            <a:xfrm rot="1222451">
              <a:off x="8676242" y="4526776"/>
              <a:ext cx="409307" cy="409307"/>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2"/>
            <p:cNvSpPr/>
            <p:nvPr/>
          </p:nvSpPr>
          <p:spPr>
            <a:xfrm rot="10800000" flipH="1">
              <a:off x="8923625" y="2881125"/>
              <a:ext cx="442500" cy="4419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62567090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0"/>
        <p:cNvGrpSpPr/>
        <p:nvPr/>
      </p:nvGrpSpPr>
      <p:grpSpPr>
        <a:xfrm>
          <a:off x="0" y="0"/>
          <a:ext cx="0" cy="0"/>
          <a:chOff x="0" y="0"/>
          <a:chExt cx="0" cy="0"/>
        </a:xfrm>
      </p:grpSpPr>
      <p:grpSp>
        <p:nvGrpSpPr>
          <p:cNvPr id="231" name="Google Shape;231;p23"/>
          <p:cNvGrpSpPr/>
          <p:nvPr/>
        </p:nvGrpSpPr>
        <p:grpSpPr>
          <a:xfrm flipH="1">
            <a:off x="-1347500" y="-1333234"/>
            <a:ext cx="14720333" cy="8742467"/>
            <a:chOff x="-1010625" y="-999925"/>
            <a:chExt cx="11040250" cy="6556850"/>
          </a:xfrm>
        </p:grpSpPr>
        <p:sp>
          <p:nvSpPr>
            <p:cNvPr id="232" name="Google Shape;232;p23"/>
            <p:cNvSpPr/>
            <p:nvPr/>
          </p:nvSpPr>
          <p:spPr>
            <a:xfrm rot="5400000">
              <a:off x="-1010625" y="2080500"/>
              <a:ext cx="1656000" cy="16560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3"/>
            <p:cNvSpPr/>
            <p:nvPr/>
          </p:nvSpPr>
          <p:spPr>
            <a:xfrm rot="5400000">
              <a:off x="-706726" y="3383825"/>
              <a:ext cx="1048200" cy="10482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3"/>
            <p:cNvSpPr/>
            <p:nvPr/>
          </p:nvSpPr>
          <p:spPr>
            <a:xfrm rot="5400000">
              <a:off x="-534750" y="1755425"/>
              <a:ext cx="783300" cy="7833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3"/>
            <p:cNvSpPr/>
            <p:nvPr/>
          </p:nvSpPr>
          <p:spPr>
            <a:xfrm>
              <a:off x="8095325" y="-9999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3"/>
            <p:cNvSpPr/>
            <p:nvPr/>
          </p:nvSpPr>
          <p:spPr>
            <a:xfrm>
              <a:off x="869402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3"/>
            <p:cNvSpPr/>
            <p:nvPr/>
          </p:nvSpPr>
          <p:spPr>
            <a:xfrm>
              <a:off x="7591350" y="-393125"/>
              <a:ext cx="796200" cy="7962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3"/>
            <p:cNvSpPr/>
            <p:nvPr/>
          </p:nvSpPr>
          <p:spPr>
            <a:xfrm>
              <a:off x="87268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3"/>
            <p:cNvSpPr/>
            <p:nvPr/>
          </p:nvSpPr>
          <p:spPr>
            <a:xfrm>
              <a:off x="8694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3"/>
            <p:cNvSpPr/>
            <p:nvPr/>
          </p:nvSpPr>
          <p:spPr>
            <a:xfrm>
              <a:off x="8536925" y="4755925"/>
              <a:ext cx="189900" cy="1899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1" name="Google Shape;241;p23"/>
          <p:cNvSpPr txBox="1">
            <a:spLocks noGrp="1"/>
          </p:cNvSpPr>
          <p:nvPr>
            <p:ph type="title"/>
          </p:nvPr>
        </p:nvSpPr>
        <p:spPr>
          <a:xfrm>
            <a:off x="2511200" y="521000"/>
            <a:ext cx="71696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4800"/>
            </a:lvl1pPr>
            <a:lvl2pPr lvl="1" rtl="0">
              <a:spcBef>
                <a:spcPts val="0"/>
              </a:spcBef>
              <a:spcAft>
                <a:spcPts val="0"/>
              </a:spcAft>
              <a:buSzPts val="3300"/>
              <a:buNone/>
              <a:defRPr>
                <a:latin typeface="Varela Round"/>
                <a:ea typeface="Varela Round"/>
                <a:cs typeface="Varela Round"/>
                <a:sym typeface="Varela Round"/>
              </a:defRPr>
            </a:lvl2pPr>
            <a:lvl3pPr lvl="2" rtl="0">
              <a:spcBef>
                <a:spcPts val="0"/>
              </a:spcBef>
              <a:spcAft>
                <a:spcPts val="0"/>
              </a:spcAft>
              <a:buSzPts val="3300"/>
              <a:buNone/>
              <a:defRPr>
                <a:latin typeface="Varela Round"/>
                <a:ea typeface="Varela Round"/>
                <a:cs typeface="Varela Round"/>
                <a:sym typeface="Varela Round"/>
              </a:defRPr>
            </a:lvl3pPr>
            <a:lvl4pPr lvl="3" rtl="0">
              <a:spcBef>
                <a:spcPts val="0"/>
              </a:spcBef>
              <a:spcAft>
                <a:spcPts val="0"/>
              </a:spcAft>
              <a:buSzPts val="3300"/>
              <a:buNone/>
              <a:defRPr>
                <a:latin typeface="Varela Round"/>
                <a:ea typeface="Varela Round"/>
                <a:cs typeface="Varela Round"/>
                <a:sym typeface="Varela Round"/>
              </a:defRPr>
            </a:lvl4pPr>
            <a:lvl5pPr lvl="4" rtl="0">
              <a:spcBef>
                <a:spcPts val="0"/>
              </a:spcBef>
              <a:spcAft>
                <a:spcPts val="0"/>
              </a:spcAft>
              <a:buSzPts val="3300"/>
              <a:buNone/>
              <a:defRPr>
                <a:latin typeface="Varela Round"/>
                <a:ea typeface="Varela Round"/>
                <a:cs typeface="Varela Round"/>
                <a:sym typeface="Varela Round"/>
              </a:defRPr>
            </a:lvl5pPr>
            <a:lvl6pPr lvl="5" rtl="0">
              <a:spcBef>
                <a:spcPts val="0"/>
              </a:spcBef>
              <a:spcAft>
                <a:spcPts val="0"/>
              </a:spcAft>
              <a:buSzPts val="3300"/>
              <a:buNone/>
              <a:defRPr>
                <a:latin typeface="Varela Round"/>
                <a:ea typeface="Varela Round"/>
                <a:cs typeface="Varela Round"/>
                <a:sym typeface="Varela Round"/>
              </a:defRPr>
            </a:lvl6pPr>
            <a:lvl7pPr lvl="6" rtl="0">
              <a:spcBef>
                <a:spcPts val="0"/>
              </a:spcBef>
              <a:spcAft>
                <a:spcPts val="0"/>
              </a:spcAft>
              <a:buSzPts val="3300"/>
              <a:buNone/>
              <a:defRPr>
                <a:latin typeface="Varela Round"/>
                <a:ea typeface="Varela Round"/>
                <a:cs typeface="Varela Round"/>
                <a:sym typeface="Varela Round"/>
              </a:defRPr>
            </a:lvl7pPr>
            <a:lvl8pPr lvl="7" rtl="0">
              <a:spcBef>
                <a:spcPts val="0"/>
              </a:spcBef>
              <a:spcAft>
                <a:spcPts val="0"/>
              </a:spcAft>
              <a:buSzPts val="3300"/>
              <a:buNone/>
              <a:defRPr>
                <a:latin typeface="Varela Round"/>
                <a:ea typeface="Varela Round"/>
                <a:cs typeface="Varela Round"/>
                <a:sym typeface="Varela Round"/>
              </a:defRPr>
            </a:lvl8pPr>
            <a:lvl9pPr lvl="8" rtl="0">
              <a:spcBef>
                <a:spcPts val="0"/>
              </a:spcBef>
              <a:spcAft>
                <a:spcPts val="0"/>
              </a:spcAft>
              <a:buSzPts val="3300"/>
              <a:buNone/>
              <a:defRPr>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371953698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42"/>
        <p:cNvGrpSpPr/>
        <p:nvPr/>
      </p:nvGrpSpPr>
      <p:grpSpPr>
        <a:xfrm>
          <a:off x="0" y="0"/>
          <a:ext cx="0" cy="0"/>
          <a:chOff x="0" y="0"/>
          <a:chExt cx="0" cy="0"/>
        </a:xfrm>
      </p:grpSpPr>
      <p:grpSp>
        <p:nvGrpSpPr>
          <p:cNvPr id="243" name="Google Shape;243;p24"/>
          <p:cNvGrpSpPr/>
          <p:nvPr/>
        </p:nvGrpSpPr>
        <p:grpSpPr>
          <a:xfrm>
            <a:off x="-931799" y="-1333234"/>
            <a:ext cx="14304633" cy="9102067"/>
            <a:chOff x="-698850" y="-999925"/>
            <a:chExt cx="10728475" cy="6826550"/>
          </a:xfrm>
        </p:grpSpPr>
        <p:sp>
          <p:nvSpPr>
            <p:cNvPr id="244" name="Google Shape;244;p24"/>
            <p:cNvSpPr/>
            <p:nvPr/>
          </p:nvSpPr>
          <p:spPr>
            <a:xfrm>
              <a:off x="-698850" y="3765625"/>
              <a:ext cx="1791300" cy="1791300"/>
            </a:xfrm>
            <a:prstGeom prst="ellipse">
              <a:avLst/>
            </a:prstGeom>
            <a:solidFill>
              <a:srgbClr val="49CAD1">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4"/>
            <p:cNvSpPr/>
            <p:nvPr/>
          </p:nvSpPr>
          <p:spPr>
            <a:xfrm>
              <a:off x="571600" y="4491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4"/>
            <p:cNvSpPr/>
            <p:nvPr/>
          </p:nvSpPr>
          <p:spPr>
            <a:xfrm>
              <a:off x="8095325" y="-999925"/>
              <a:ext cx="1791300" cy="1791300"/>
            </a:xfrm>
            <a:prstGeom prst="ellipse">
              <a:avLst/>
            </a:prstGeom>
            <a:solidFill>
              <a:srgbClr val="DE6262">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4"/>
            <p:cNvSpPr/>
            <p:nvPr/>
          </p:nvSpPr>
          <p:spPr>
            <a:xfrm>
              <a:off x="8694025" y="214025"/>
              <a:ext cx="1335600" cy="13356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4"/>
            <p:cNvSpPr/>
            <p:nvPr/>
          </p:nvSpPr>
          <p:spPr>
            <a:xfrm>
              <a:off x="7591350" y="-3931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4"/>
            <p:cNvSpPr/>
            <p:nvPr/>
          </p:nvSpPr>
          <p:spPr>
            <a:xfrm>
              <a:off x="8726825" y="4760725"/>
              <a:ext cx="796200" cy="796200"/>
            </a:xfrm>
            <a:prstGeom prst="ellipse">
              <a:avLst/>
            </a:prstGeom>
            <a:solidFill>
              <a:srgbClr val="9CED85">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4"/>
            <p:cNvSpPr/>
            <p:nvPr/>
          </p:nvSpPr>
          <p:spPr>
            <a:xfrm>
              <a:off x="8694025" y="4443900"/>
              <a:ext cx="320100" cy="319800"/>
            </a:xfrm>
            <a:prstGeom prst="ellipse">
              <a:avLst/>
            </a:prstGeom>
            <a:solidFill>
              <a:srgbClr val="EB916B">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4"/>
            <p:cNvSpPr/>
            <p:nvPr/>
          </p:nvSpPr>
          <p:spPr>
            <a:xfrm>
              <a:off x="8536925" y="4755925"/>
              <a:ext cx="189900" cy="189900"/>
            </a:xfrm>
            <a:prstGeom prst="ellipse">
              <a:avLst/>
            </a:prstGeom>
            <a:solidFill>
              <a:srgbClr val="EFC658">
                <a:alpha val="3137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52" name="Google Shape;252;p24"/>
          <p:cNvSpPr txBox="1">
            <a:spLocks noGrp="1"/>
          </p:cNvSpPr>
          <p:nvPr>
            <p:ph type="ctrTitle"/>
          </p:nvPr>
        </p:nvSpPr>
        <p:spPr>
          <a:xfrm>
            <a:off x="3523300" y="998533"/>
            <a:ext cx="5145600" cy="131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86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3" name="Google Shape;253;p24"/>
          <p:cNvSpPr txBox="1">
            <a:spLocks noGrp="1"/>
          </p:cNvSpPr>
          <p:nvPr>
            <p:ph type="subTitle" idx="1"/>
          </p:nvPr>
        </p:nvSpPr>
        <p:spPr>
          <a:xfrm>
            <a:off x="3523300" y="2156167"/>
            <a:ext cx="5145600" cy="50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800"/>
              <a:buNone/>
              <a:defRPr sz="2133">
                <a:solidFill>
                  <a:schemeClr val="dk2"/>
                </a:solidFill>
              </a:defRPr>
            </a:lvl1pPr>
            <a:lvl2pPr lvl="1" algn="ctr" rtl="0">
              <a:lnSpc>
                <a:spcPct val="100000"/>
              </a:lnSpc>
              <a:spcBef>
                <a:spcPts val="0"/>
              </a:spcBef>
              <a:spcAft>
                <a:spcPts val="0"/>
              </a:spcAft>
              <a:buClr>
                <a:schemeClr val="dk2"/>
              </a:buClr>
              <a:buSzPts val="2800"/>
              <a:buNone/>
              <a:defRPr sz="3733">
                <a:solidFill>
                  <a:schemeClr val="dk2"/>
                </a:solidFill>
              </a:defRPr>
            </a:lvl2pPr>
            <a:lvl3pPr lvl="2" algn="ctr" rtl="0">
              <a:lnSpc>
                <a:spcPct val="100000"/>
              </a:lnSpc>
              <a:spcBef>
                <a:spcPts val="0"/>
              </a:spcBef>
              <a:spcAft>
                <a:spcPts val="0"/>
              </a:spcAft>
              <a:buClr>
                <a:schemeClr val="dk2"/>
              </a:buClr>
              <a:buSzPts val="2800"/>
              <a:buNone/>
              <a:defRPr sz="3733">
                <a:solidFill>
                  <a:schemeClr val="dk2"/>
                </a:solidFill>
              </a:defRPr>
            </a:lvl3pPr>
            <a:lvl4pPr lvl="3" algn="ctr" rtl="0">
              <a:lnSpc>
                <a:spcPct val="100000"/>
              </a:lnSpc>
              <a:spcBef>
                <a:spcPts val="0"/>
              </a:spcBef>
              <a:spcAft>
                <a:spcPts val="0"/>
              </a:spcAft>
              <a:buClr>
                <a:schemeClr val="dk2"/>
              </a:buClr>
              <a:buSzPts val="2800"/>
              <a:buNone/>
              <a:defRPr sz="3733">
                <a:solidFill>
                  <a:schemeClr val="dk2"/>
                </a:solidFill>
              </a:defRPr>
            </a:lvl4pPr>
            <a:lvl5pPr lvl="4" algn="ctr" rtl="0">
              <a:lnSpc>
                <a:spcPct val="100000"/>
              </a:lnSpc>
              <a:spcBef>
                <a:spcPts val="0"/>
              </a:spcBef>
              <a:spcAft>
                <a:spcPts val="0"/>
              </a:spcAft>
              <a:buClr>
                <a:schemeClr val="dk2"/>
              </a:buClr>
              <a:buSzPts val="2800"/>
              <a:buNone/>
              <a:defRPr sz="3733">
                <a:solidFill>
                  <a:schemeClr val="dk2"/>
                </a:solidFill>
              </a:defRPr>
            </a:lvl5pPr>
            <a:lvl6pPr lvl="5" algn="ctr" rtl="0">
              <a:lnSpc>
                <a:spcPct val="100000"/>
              </a:lnSpc>
              <a:spcBef>
                <a:spcPts val="0"/>
              </a:spcBef>
              <a:spcAft>
                <a:spcPts val="0"/>
              </a:spcAft>
              <a:buClr>
                <a:schemeClr val="dk2"/>
              </a:buClr>
              <a:buSzPts val="2800"/>
              <a:buNone/>
              <a:defRPr sz="3733">
                <a:solidFill>
                  <a:schemeClr val="dk2"/>
                </a:solidFill>
              </a:defRPr>
            </a:lvl6pPr>
            <a:lvl7pPr lvl="6" algn="ctr" rtl="0">
              <a:lnSpc>
                <a:spcPct val="100000"/>
              </a:lnSpc>
              <a:spcBef>
                <a:spcPts val="0"/>
              </a:spcBef>
              <a:spcAft>
                <a:spcPts val="0"/>
              </a:spcAft>
              <a:buClr>
                <a:schemeClr val="dk2"/>
              </a:buClr>
              <a:buSzPts val="2800"/>
              <a:buNone/>
              <a:defRPr sz="3733">
                <a:solidFill>
                  <a:schemeClr val="dk2"/>
                </a:solidFill>
              </a:defRPr>
            </a:lvl7pPr>
            <a:lvl8pPr lvl="7" algn="ctr" rtl="0">
              <a:lnSpc>
                <a:spcPct val="100000"/>
              </a:lnSpc>
              <a:spcBef>
                <a:spcPts val="0"/>
              </a:spcBef>
              <a:spcAft>
                <a:spcPts val="0"/>
              </a:spcAft>
              <a:buClr>
                <a:schemeClr val="dk2"/>
              </a:buClr>
              <a:buSzPts val="2800"/>
              <a:buNone/>
              <a:defRPr sz="3733">
                <a:solidFill>
                  <a:schemeClr val="dk2"/>
                </a:solidFill>
              </a:defRPr>
            </a:lvl8pPr>
            <a:lvl9pPr lvl="8" algn="ctr" rtl="0">
              <a:lnSpc>
                <a:spcPct val="100000"/>
              </a:lnSpc>
              <a:spcBef>
                <a:spcPts val="0"/>
              </a:spcBef>
              <a:spcAft>
                <a:spcPts val="0"/>
              </a:spcAft>
              <a:buClr>
                <a:schemeClr val="dk2"/>
              </a:buClr>
              <a:buSzPts val="2800"/>
              <a:buNone/>
              <a:defRPr sz="3733">
                <a:solidFill>
                  <a:schemeClr val="dk2"/>
                </a:solidFill>
              </a:defRPr>
            </a:lvl9pPr>
          </a:lstStyle>
          <a:p>
            <a:endParaRPr/>
          </a:p>
        </p:txBody>
      </p:sp>
      <p:sp>
        <p:nvSpPr>
          <p:cNvPr id="254" name="Google Shape;254;p24"/>
          <p:cNvSpPr txBox="1">
            <a:spLocks noGrp="1"/>
          </p:cNvSpPr>
          <p:nvPr>
            <p:ph type="subTitle" idx="2"/>
          </p:nvPr>
        </p:nvSpPr>
        <p:spPr>
          <a:xfrm>
            <a:off x="3523300" y="2724967"/>
            <a:ext cx="5145600" cy="87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800"/>
              <a:buNone/>
              <a:defRPr>
                <a:solidFill>
                  <a:schemeClr val="dk2"/>
                </a:solidFill>
              </a:defRPr>
            </a:lvl1pPr>
            <a:lvl2pPr lvl="1" algn="ctr" rtl="0">
              <a:lnSpc>
                <a:spcPct val="100000"/>
              </a:lnSpc>
              <a:spcBef>
                <a:spcPts val="0"/>
              </a:spcBef>
              <a:spcAft>
                <a:spcPts val="0"/>
              </a:spcAft>
              <a:buClr>
                <a:schemeClr val="dk2"/>
              </a:buClr>
              <a:buSzPts val="2800"/>
              <a:buNone/>
              <a:defRPr sz="3733">
                <a:solidFill>
                  <a:schemeClr val="dk2"/>
                </a:solidFill>
              </a:defRPr>
            </a:lvl2pPr>
            <a:lvl3pPr lvl="2" algn="ctr" rtl="0">
              <a:lnSpc>
                <a:spcPct val="100000"/>
              </a:lnSpc>
              <a:spcBef>
                <a:spcPts val="0"/>
              </a:spcBef>
              <a:spcAft>
                <a:spcPts val="0"/>
              </a:spcAft>
              <a:buClr>
                <a:schemeClr val="dk2"/>
              </a:buClr>
              <a:buSzPts val="2800"/>
              <a:buNone/>
              <a:defRPr sz="3733">
                <a:solidFill>
                  <a:schemeClr val="dk2"/>
                </a:solidFill>
              </a:defRPr>
            </a:lvl3pPr>
            <a:lvl4pPr lvl="3" algn="ctr" rtl="0">
              <a:lnSpc>
                <a:spcPct val="100000"/>
              </a:lnSpc>
              <a:spcBef>
                <a:spcPts val="0"/>
              </a:spcBef>
              <a:spcAft>
                <a:spcPts val="0"/>
              </a:spcAft>
              <a:buClr>
                <a:schemeClr val="dk2"/>
              </a:buClr>
              <a:buSzPts val="2800"/>
              <a:buNone/>
              <a:defRPr sz="3733">
                <a:solidFill>
                  <a:schemeClr val="dk2"/>
                </a:solidFill>
              </a:defRPr>
            </a:lvl4pPr>
            <a:lvl5pPr lvl="4" algn="ctr" rtl="0">
              <a:lnSpc>
                <a:spcPct val="100000"/>
              </a:lnSpc>
              <a:spcBef>
                <a:spcPts val="0"/>
              </a:spcBef>
              <a:spcAft>
                <a:spcPts val="0"/>
              </a:spcAft>
              <a:buClr>
                <a:schemeClr val="dk2"/>
              </a:buClr>
              <a:buSzPts val="2800"/>
              <a:buNone/>
              <a:defRPr sz="3733">
                <a:solidFill>
                  <a:schemeClr val="dk2"/>
                </a:solidFill>
              </a:defRPr>
            </a:lvl5pPr>
            <a:lvl6pPr lvl="5" algn="ctr" rtl="0">
              <a:lnSpc>
                <a:spcPct val="100000"/>
              </a:lnSpc>
              <a:spcBef>
                <a:spcPts val="0"/>
              </a:spcBef>
              <a:spcAft>
                <a:spcPts val="0"/>
              </a:spcAft>
              <a:buClr>
                <a:schemeClr val="dk2"/>
              </a:buClr>
              <a:buSzPts val="2800"/>
              <a:buNone/>
              <a:defRPr sz="3733">
                <a:solidFill>
                  <a:schemeClr val="dk2"/>
                </a:solidFill>
              </a:defRPr>
            </a:lvl6pPr>
            <a:lvl7pPr lvl="6" algn="ctr" rtl="0">
              <a:lnSpc>
                <a:spcPct val="100000"/>
              </a:lnSpc>
              <a:spcBef>
                <a:spcPts val="0"/>
              </a:spcBef>
              <a:spcAft>
                <a:spcPts val="0"/>
              </a:spcAft>
              <a:buClr>
                <a:schemeClr val="dk2"/>
              </a:buClr>
              <a:buSzPts val="2800"/>
              <a:buNone/>
              <a:defRPr sz="3733">
                <a:solidFill>
                  <a:schemeClr val="dk2"/>
                </a:solidFill>
              </a:defRPr>
            </a:lvl7pPr>
            <a:lvl8pPr lvl="7" algn="ctr" rtl="0">
              <a:lnSpc>
                <a:spcPct val="100000"/>
              </a:lnSpc>
              <a:spcBef>
                <a:spcPts val="0"/>
              </a:spcBef>
              <a:spcAft>
                <a:spcPts val="0"/>
              </a:spcAft>
              <a:buClr>
                <a:schemeClr val="dk2"/>
              </a:buClr>
              <a:buSzPts val="2800"/>
              <a:buNone/>
              <a:defRPr sz="3733">
                <a:solidFill>
                  <a:schemeClr val="dk2"/>
                </a:solidFill>
              </a:defRPr>
            </a:lvl8pPr>
            <a:lvl9pPr lvl="8" algn="ctr" rtl="0">
              <a:lnSpc>
                <a:spcPct val="100000"/>
              </a:lnSpc>
              <a:spcBef>
                <a:spcPts val="0"/>
              </a:spcBef>
              <a:spcAft>
                <a:spcPts val="0"/>
              </a:spcAft>
              <a:buClr>
                <a:schemeClr val="dk2"/>
              </a:buClr>
              <a:buSzPts val="2800"/>
              <a:buNone/>
              <a:defRPr sz="3733">
                <a:solidFill>
                  <a:schemeClr val="dk2"/>
                </a:solidFill>
              </a:defRPr>
            </a:lvl9pPr>
          </a:lstStyle>
          <a:p>
            <a:endParaRPr/>
          </a:p>
        </p:txBody>
      </p:sp>
      <p:sp>
        <p:nvSpPr>
          <p:cNvPr id="255" name="Google Shape;255;p24"/>
          <p:cNvSpPr txBox="1"/>
          <p:nvPr/>
        </p:nvSpPr>
        <p:spPr>
          <a:xfrm>
            <a:off x="3714267" y="4606167"/>
            <a:ext cx="4763600" cy="1168400"/>
          </a:xfrm>
          <a:prstGeom prst="rect">
            <a:avLst/>
          </a:prstGeom>
          <a:noFill/>
          <a:ln>
            <a:noFill/>
          </a:ln>
        </p:spPr>
        <p:txBody>
          <a:bodyPr spcFirstLastPara="1" wrap="square" lIns="121900" tIns="121900" rIns="121900" bIns="121900" anchor="t" anchorCtr="0">
            <a:noAutofit/>
          </a:bodyPr>
          <a:lstStyle/>
          <a:p>
            <a:pPr algn="ctr">
              <a:buClr>
                <a:srgbClr val="000000"/>
              </a:buClr>
              <a:buFont typeface="Arial"/>
              <a:buNone/>
            </a:pPr>
            <a:r>
              <a:rPr lang="en" sz="1600" kern="0">
                <a:solidFill>
                  <a:srgbClr val="804638"/>
                </a:solidFill>
                <a:latin typeface="Varela Round"/>
                <a:ea typeface="Varela Round"/>
                <a:cs typeface="Varela Round"/>
                <a:sym typeface="Varela Round"/>
              </a:rPr>
              <a:t>CREDITS: This presentation template was created by </a:t>
            </a:r>
            <a:r>
              <a:rPr lang="en" sz="1600" b="1" kern="0">
                <a:solidFill>
                  <a:srgbClr val="804638"/>
                </a:solidFill>
                <a:uFill>
                  <a:noFill/>
                </a:uFill>
                <a:latin typeface="Varela Round"/>
                <a:ea typeface="Varela Round"/>
                <a:cs typeface="Varela Round"/>
                <a:sym typeface="Varela Round"/>
                <a:hlinkClick r:id="rId2">
                  <a:extLst>
                    <a:ext uri="{A12FA001-AC4F-418D-AE19-62706E023703}">
                      <ahyp:hlinkClr xmlns:ahyp="http://schemas.microsoft.com/office/drawing/2018/hyperlinkcolor" val="tx"/>
                    </a:ext>
                  </a:extLst>
                </a:hlinkClick>
              </a:rPr>
              <a:t>Slidesgo</a:t>
            </a:r>
            <a:r>
              <a:rPr lang="en" sz="1600" kern="0">
                <a:solidFill>
                  <a:srgbClr val="804638"/>
                </a:solidFill>
                <a:latin typeface="Varela Round"/>
                <a:ea typeface="Varela Round"/>
                <a:cs typeface="Varela Round"/>
                <a:sym typeface="Varela Round"/>
              </a:rPr>
              <a:t>, including icons by </a:t>
            </a:r>
            <a:r>
              <a:rPr lang="en" sz="1600" b="1" kern="0">
                <a:solidFill>
                  <a:srgbClr val="804638"/>
                </a:solidFill>
                <a:uFill>
                  <a:noFill/>
                </a:uFill>
                <a:latin typeface="Varela Round"/>
                <a:ea typeface="Varela Round"/>
                <a:cs typeface="Varela Round"/>
                <a:sym typeface="Varela Round"/>
                <a:hlinkClick r:id="rId3">
                  <a:extLst>
                    <a:ext uri="{A12FA001-AC4F-418D-AE19-62706E023703}">
                      <ahyp:hlinkClr xmlns:ahyp="http://schemas.microsoft.com/office/drawing/2018/hyperlinkcolor" val="tx"/>
                    </a:ext>
                  </a:extLst>
                </a:hlinkClick>
              </a:rPr>
              <a:t>Flaticon</a:t>
            </a:r>
            <a:r>
              <a:rPr lang="en" sz="1600" kern="0">
                <a:solidFill>
                  <a:srgbClr val="804638"/>
                </a:solidFill>
                <a:latin typeface="Varela Round"/>
                <a:ea typeface="Varela Round"/>
                <a:cs typeface="Varela Round"/>
                <a:sym typeface="Varela Round"/>
              </a:rPr>
              <a:t>, infographics &amp; images by </a:t>
            </a:r>
            <a:r>
              <a:rPr lang="en" sz="1600" b="1" kern="0">
                <a:solidFill>
                  <a:srgbClr val="804638"/>
                </a:solidFill>
                <a:uFill>
                  <a:noFill/>
                </a:uFill>
                <a:latin typeface="Varela Round"/>
                <a:ea typeface="Varela Round"/>
                <a:cs typeface="Varela Round"/>
                <a:sym typeface="Varela Round"/>
                <a:hlinkClick r:id="rId4">
                  <a:extLst>
                    <a:ext uri="{A12FA001-AC4F-418D-AE19-62706E023703}">
                      <ahyp:hlinkClr xmlns:ahyp="http://schemas.microsoft.com/office/drawing/2018/hyperlinkcolor" val="tx"/>
                    </a:ext>
                  </a:extLst>
                </a:hlinkClick>
              </a:rPr>
              <a:t>Freepik</a:t>
            </a:r>
            <a:r>
              <a:rPr lang="en" sz="1600" kern="0">
                <a:solidFill>
                  <a:srgbClr val="804638"/>
                </a:solidFill>
                <a:latin typeface="Varela Round"/>
                <a:ea typeface="Varela Round"/>
                <a:cs typeface="Varela Round"/>
                <a:sym typeface="Varela Round"/>
              </a:rPr>
              <a:t>.</a:t>
            </a:r>
            <a:endParaRPr sz="1600" kern="0">
              <a:solidFill>
                <a:srgbClr val="804638"/>
              </a:solidFill>
              <a:latin typeface="Varela Round"/>
              <a:ea typeface="Varela Round"/>
              <a:cs typeface="Varela Round"/>
              <a:sym typeface="Varela Round"/>
            </a:endParaRPr>
          </a:p>
          <a:p>
            <a:pPr algn="ctr">
              <a:buClr>
                <a:srgbClr val="000000"/>
              </a:buClr>
              <a:buSzPts val="1100"/>
              <a:buFont typeface="Arial"/>
              <a:buNone/>
            </a:pPr>
            <a:endParaRPr sz="1867" kern="0">
              <a:solidFill>
                <a:srgbClr val="804638"/>
              </a:solidFill>
              <a:latin typeface="Varela Round"/>
              <a:ea typeface="Varela Round"/>
              <a:cs typeface="Varela Round"/>
              <a:sym typeface="Varela Round"/>
            </a:endParaRPr>
          </a:p>
        </p:txBody>
      </p:sp>
    </p:spTree>
    <p:extLst>
      <p:ext uri="{BB962C8B-B14F-4D97-AF65-F5344CB8AC3E}">
        <p14:creationId xmlns:p14="http://schemas.microsoft.com/office/powerpoint/2010/main" val="32724529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719479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2023/3/29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015135944"/>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2023/3/29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121269838"/>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2023/3/29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3683440561"/>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82F288E0-7875-42C4-84C8-98DBBD3BF4D2}" type="datetimeFigureOut">
              <a:rPr lang="zh-CN" altLang="en-US" smtClean="0"/>
              <a:t>2023/3/29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3004966364"/>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2F288E0-7875-42C4-84C8-98DBBD3BF4D2}" type="datetimeFigureOut">
              <a:rPr lang="zh-CN" altLang="en-US" smtClean="0"/>
              <a:t>2023/3/29</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478785678"/>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82F288E0-7875-42C4-84C8-98DBBD3BF4D2}" type="datetimeFigureOut">
              <a:rPr lang="zh-CN" altLang="en-US" smtClean="0"/>
              <a:t>2023/3/29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88023774"/>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D997B5FA-0921-464F-AAE1-844C04324D75}" type="datetimeFigureOut">
              <a:rPr lang="zh-CN" altLang="en-US" smtClean="0"/>
              <a:t>2023/3/29</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t>2023/3/29</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746909357"/>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82F288E0-7875-42C4-84C8-98DBBD3BF4D2}" type="datetimeFigureOut">
              <a:rPr lang="zh-CN" altLang="en-US" smtClean="0"/>
              <a:t>2023/3/29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212713580"/>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2023/3/29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4192620586"/>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 name="日期占位符 2"/>
          <p:cNvSpPr>
            <a:spLocks noGrp="1"/>
          </p:cNvSpPr>
          <p:nvPr>
            <p:ph type="dt" sz="half" idx="10"/>
          </p:nvPr>
        </p:nvSpPr>
        <p:spPr/>
        <p:txBody>
          <a:bodyPr/>
          <a:lstStyle/>
          <a:p>
            <a:fld id="{82F288E0-7875-42C4-84C8-98DBBD3BF4D2}" type="datetimeFigureOut">
              <a:rPr lang="zh-CN" altLang="en-US" smtClean="0"/>
              <a:t>2023/3/29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562774301"/>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80"/>
        <p:cNvGrpSpPr/>
        <p:nvPr/>
      </p:nvGrpSpPr>
      <p:grpSpPr>
        <a:xfrm>
          <a:off x="0" y="0"/>
          <a:ext cx="0" cy="0"/>
          <a:chOff x="0" y="0"/>
          <a:chExt cx="0" cy="0"/>
        </a:xfrm>
      </p:grpSpPr>
      <p:sp>
        <p:nvSpPr>
          <p:cNvPr id="381" name="Google Shape;381;p13"/>
          <p:cNvSpPr txBox="1">
            <a:spLocks noGrp="1"/>
          </p:cNvSpPr>
          <p:nvPr>
            <p:ph type="title"/>
          </p:nvPr>
        </p:nvSpPr>
        <p:spPr>
          <a:xfrm>
            <a:off x="2324467" y="2081800"/>
            <a:ext cx="35288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82" name="Google Shape;382;p13"/>
          <p:cNvSpPr txBox="1">
            <a:spLocks noGrp="1"/>
          </p:cNvSpPr>
          <p:nvPr>
            <p:ph type="subTitle" idx="1"/>
          </p:nvPr>
        </p:nvSpPr>
        <p:spPr>
          <a:xfrm>
            <a:off x="2324451" y="2584833"/>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83" name="Google Shape;383;p13"/>
          <p:cNvSpPr txBox="1">
            <a:spLocks noGrp="1"/>
          </p:cNvSpPr>
          <p:nvPr>
            <p:ph type="title" idx="2"/>
          </p:nvPr>
        </p:nvSpPr>
        <p:spPr>
          <a:xfrm>
            <a:off x="7352067" y="2081800"/>
            <a:ext cx="35288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84" name="Google Shape;384;p13"/>
          <p:cNvSpPr txBox="1">
            <a:spLocks noGrp="1"/>
          </p:cNvSpPr>
          <p:nvPr>
            <p:ph type="subTitle" idx="3"/>
          </p:nvPr>
        </p:nvSpPr>
        <p:spPr>
          <a:xfrm>
            <a:off x="7352076" y="2584833"/>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85" name="Google Shape;385;p13"/>
          <p:cNvSpPr txBox="1">
            <a:spLocks noGrp="1"/>
          </p:cNvSpPr>
          <p:nvPr>
            <p:ph type="title" idx="4"/>
          </p:nvPr>
        </p:nvSpPr>
        <p:spPr>
          <a:xfrm>
            <a:off x="2324467" y="4094600"/>
            <a:ext cx="35288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86" name="Google Shape;386;p13"/>
          <p:cNvSpPr txBox="1">
            <a:spLocks noGrp="1"/>
          </p:cNvSpPr>
          <p:nvPr>
            <p:ph type="subTitle" idx="5"/>
          </p:nvPr>
        </p:nvSpPr>
        <p:spPr>
          <a:xfrm>
            <a:off x="2324451" y="4597633"/>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87" name="Google Shape;387;p13"/>
          <p:cNvSpPr txBox="1">
            <a:spLocks noGrp="1"/>
          </p:cNvSpPr>
          <p:nvPr>
            <p:ph type="title" idx="6"/>
          </p:nvPr>
        </p:nvSpPr>
        <p:spPr>
          <a:xfrm>
            <a:off x="7352067" y="4094600"/>
            <a:ext cx="35288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88" name="Google Shape;388;p13"/>
          <p:cNvSpPr txBox="1">
            <a:spLocks noGrp="1"/>
          </p:cNvSpPr>
          <p:nvPr>
            <p:ph type="subTitle" idx="7"/>
          </p:nvPr>
        </p:nvSpPr>
        <p:spPr>
          <a:xfrm>
            <a:off x="7352076" y="4597633"/>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89" name="Google Shape;389;p13"/>
          <p:cNvSpPr txBox="1">
            <a:spLocks noGrp="1"/>
          </p:cNvSpPr>
          <p:nvPr>
            <p:ph type="title" idx="8" hasCustomPrompt="1"/>
          </p:nvPr>
        </p:nvSpPr>
        <p:spPr>
          <a:xfrm>
            <a:off x="1165633" y="2259800"/>
            <a:ext cx="1062000" cy="78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rgbClr val="101122"/>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390" name="Google Shape;390;p13"/>
          <p:cNvSpPr txBox="1">
            <a:spLocks noGrp="1"/>
          </p:cNvSpPr>
          <p:nvPr>
            <p:ph type="title" idx="9" hasCustomPrompt="1"/>
          </p:nvPr>
        </p:nvSpPr>
        <p:spPr>
          <a:xfrm>
            <a:off x="6117000" y="2259800"/>
            <a:ext cx="1062000" cy="78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rgbClr val="101122"/>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391" name="Google Shape;391;p13"/>
          <p:cNvSpPr txBox="1">
            <a:spLocks noGrp="1"/>
          </p:cNvSpPr>
          <p:nvPr>
            <p:ph type="title" idx="13" hasCustomPrompt="1"/>
          </p:nvPr>
        </p:nvSpPr>
        <p:spPr>
          <a:xfrm>
            <a:off x="1165633" y="4281833"/>
            <a:ext cx="1062000" cy="78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rgbClr val="101122"/>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392" name="Google Shape;392;p13"/>
          <p:cNvSpPr txBox="1">
            <a:spLocks noGrp="1"/>
          </p:cNvSpPr>
          <p:nvPr>
            <p:ph type="title" idx="14" hasCustomPrompt="1"/>
          </p:nvPr>
        </p:nvSpPr>
        <p:spPr>
          <a:xfrm>
            <a:off x="6117000" y="4281833"/>
            <a:ext cx="1062000" cy="78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rgbClr val="101122"/>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393" name="Google Shape;393;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94" name="Google Shape;394;p13"/>
          <p:cNvGrpSpPr/>
          <p:nvPr/>
        </p:nvGrpSpPr>
        <p:grpSpPr>
          <a:xfrm>
            <a:off x="0" y="5680701"/>
            <a:ext cx="12192000" cy="1183124"/>
            <a:chOff x="0" y="4260525"/>
            <a:chExt cx="9144000" cy="887343"/>
          </a:xfrm>
        </p:grpSpPr>
        <p:grpSp>
          <p:nvGrpSpPr>
            <p:cNvPr id="395" name="Google Shape;395;p13"/>
            <p:cNvGrpSpPr/>
            <p:nvPr/>
          </p:nvGrpSpPr>
          <p:grpSpPr>
            <a:xfrm>
              <a:off x="0" y="4260525"/>
              <a:ext cx="9144000" cy="887338"/>
              <a:chOff x="0" y="4260525"/>
              <a:chExt cx="9144000" cy="887338"/>
            </a:xfrm>
          </p:grpSpPr>
          <p:sp>
            <p:nvSpPr>
              <p:cNvPr id="396" name="Google Shape;396;p13"/>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13"/>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13"/>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13"/>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13"/>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13"/>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13"/>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13"/>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13"/>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13"/>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6" name="Google Shape;406;p13"/>
            <p:cNvGrpSpPr/>
            <p:nvPr/>
          </p:nvGrpSpPr>
          <p:grpSpPr>
            <a:xfrm>
              <a:off x="0" y="4571577"/>
              <a:ext cx="9144000" cy="576290"/>
              <a:chOff x="0" y="4571577"/>
              <a:chExt cx="9144000" cy="576290"/>
            </a:xfrm>
          </p:grpSpPr>
          <p:sp>
            <p:nvSpPr>
              <p:cNvPr id="407" name="Google Shape;407;p13"/>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13"/>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13"/>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13"/>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13"/>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13"/>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13"/>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13"/>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13"/>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13"/>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417" name="Google Shape;417;p13"/>
          <p:cNvSpPr/>
          <p:nvPr/>
        </p:nvSpPr>
        <p:spPr>
          <a:xfrm flipH="1">
            <a:off x="1165634" y="1183840"/>
            <a:ext cx="1094077" cy="346253"/>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 name="Google Shape;418;p13"/>
          <p:cNvSpPr/>
          <p:nvPr/>
        </p:nvSpPr>
        <p:spPr>
          <a:xfrm flipH="1">
            <a:off x="223948" y="48203"/>
            <a:ext cx="1472685" cy="613573"/>
          </a:xfrm>
          <a:custGeom>
            <a:avLst/>
            <a:gdLst/>
            <a:ahLst/>
            <a:cxnLst/>
            <a:rect l="l" t="t" r="r" b="b"/>
            <a:pathLst>
              <a:path w="13441" h="5600" extrusionOk="0">
                <a:moveTo>
                  <a:pt x="6974" y="1"/>
                </a:moveTo>
                <a:cubicBezTo>
                  <a:pt x="5468" y="1"/>
                  <a:pt x="4461" y="3244"/>
                  <a:pt x="4461" y="3244"/>
                </a:cubicBezTo>
                <a:cubicBezTo>
                  <a:pt x="4461" y="3244"/>
                  <a:pt x="3549" y="2801"/>
                  <a:pt x="2546" y="2801"/>
                </a:cubicBezTo>
                <a:cubicBezTo>
                  <a:pt x="1440" y="2801"/>
                  <a:pt x="224" y="3339"/>
                  <a:pt x="0" y="5600"/>
                </a:cubicBezTo>
                <a:lnTo>
                  <a:pt x="13233" y="5600"/>
                </a:lnTo>
                <a:cubicBezTo>
                  <a:pt x="13233" y="5600"/>
                  <a:pt x="13441" y="2884"/>
                  <a:pt x="10780" y="2884"/>
                </a:cubicBezTo>
                <a:cubicBezTo>
                  <a:pt x="10373" y="2884"/>
                  <a:pt x="9900" y="2947"/>
                  <a:pt x="9349" y="3093"/>
                </a:cubicBezTo>
                <a:cubicBezTo>
                  <a:pt x="9349" y="3093"/>
                  <a:pt x="8923" y="462"/>
                  <a:pt x="7243" y="36"/>
                </a:cubicBezTo>
                <a:cubicBezTo>
                  <a:pt x="7152" y="12"/>
                  <a:pt x="7062" y="1"/>
                  <a:pt x="6974"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 name="Google Shape;419;p13"/>
          <p:cNvSpPr/>
          <p:nvPr/>
        </p:nvSpPr>
        <p:spPr>
          <a:xfrm>
            <a:off x="10796952" y="116802"/>
            <a:ext cx="1395049" cy="438981"/>
          </a:xfrm>
          <a:custGeom>
            <a:avLst/>
            <a:gdLst/>
            <a:ahLst/>
            <a:cxnLst/>
            <a:rect l="l" t="t" r="r" b="b"/>
            <a:pathLst>
              <a:path w="26167" h="8234" extrusionOk="0">
                <a:moveTo>
                  <a:pt x="17177" y="1"/>
                </a:moveTo>
                <a:cubicBezTo>
                  <a:pt x="13201" y="1"/>
                  <a:pt x="12657" y="4324"/>
                  <a:pt x="12657" y="4324"/>
                </a:cubicBezTo>
                <a:cubicBezTo>
                  <a:pt x="12657" y="4324"/>
                  <a:pt x="11583" y="2047"/>
                  <a:pt x="9435" y="2047"/>
                </a:cubicBezTo>
                <a:cubicBezTo>
                  <a:pt x="9263" y="2047"/>
                  <a:pt x="9084" y="2061"/>
                  <a:pt x="8898" y="2093"/>
                </a:cubicBezTo>
                <a:cubicBezTo>
                  <a:pt x="6392" y="2519"/>
                  <a:pt x="6392" y="5151"/>
                  <a:pt x="6392" y="5151"/>
                </a:cubicBezTo>
                <a:cubicBezTo>
                  <a:pt x="6392" y="5151"/>
                  <a:pt x="5086" y="4590"/>
                  <a:pt x="3651" y="4590"/>
                </a:cubicBezTo>
                <a:cubicBezTo>
                  <a:pt x="2052" y="4590"/>
                  <a:pt x="291" y="5287"/>
                  <a:pt x="1" y="8233"/>
                </a:cubicBezTo>
                <a:lnTo>
                  <a:pt x="24637" y="8233"/>
                </a:lnTo>
                <a:cubicBezTo>
                  <a:pt x="24637" y="8233"/>
                  <a:pt x="26166" y="5577"/>
                  <a:pt x="24236" y="4474"/>
                </a:cubicBezTo>
                <a:cubicBezTo>
                  <a:pt x="23676" y="4151"/>
                  <a:pt x="23151" y="4035"/>
                  <a:pt x="22686" y="4035"/>
                </a:cubicBezTo>
                <a:cubicBezTo>
                  <a:pt x="21531" y="4035"/>
                  <a:pt x="20753" y="4750"/>
                  <a:pt x="20753" y="4750"/>
                </a:cubicBezTo>
                <a:cubicBezTo>
                  <a:pt x="20753" y="4750"/>
                  <a:pt x="21855" y="288"/>
                  <a:pt x="17545" y="13"/>
                </a:cubicBezTo>
                <a:cubicBezTo>
                  <a:pt x="17419" y="5"/>
                  <a:pt x="17296" y="1"/>
                  <a:pt x="17177"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0" name="Google Shape;420;p13"/>
          <p:cNvSpPr/>
          <p:nvPr/>
        </p:nvSpPr>
        <p:spPr>
          <a:xfrm>
            <a:off x="10082426" y="904646"/>
            <a:ext cx="1743580" cy="611289"/>
          </a:xfrm>
          <a:custGeom>
            <a:avLst/>
            <a:gdLst/>
            <a:ahLst/>
            <a:cxnLst/>
            <a:rect l="l" t="t" r="r" b="b"/>
            <a:pathLst>
              <a:path w="35340" h="12876" extrusionOk="0">
                <a:moveTo>
                  <a:pt x="22643" y="1"/>
                </a:moveTo>
                <a:cubicBezTo>
                  <a:pt x="18871" y="1"/>
                  <a:pt x="16993" y="4655"/>
                  <a:pt x="16993" y="4655"/>
                </a:cubicBezTo>
                <a:cubicBezTo>
                  <a:pt x="16993" y="4655"/>
                  <a:pt x="16103" y="1985"/>
                  <a:pt x="13153" y="1985"/>
                </a:cubicBezTo>
                <a:cubicBezTo>
                  <a:pt x="12603" y="1985"/>
                  <a:pt x="11980" y="2078"/>
                  <a:pt x="11279" y="2299"/>
                </a:cubicBezTo>
                <a:cubicBezTo>
                  <a:pt x="6817" y="3702"/>
                  <a:pt x="8071" y="8564"/>
                  <a:pt x="8071" y="8564"/>
                </a:cubicBezTo>
                <a:cubicBezTo>
                  <a:pt x="8071" y="8564"/>
                  <a:pt x="6582" y="7635"/>
                  <a:pt x="4846" y="7635"/>
                </a:cubicBezTo>
                <a:cubicBezTo>
                  <a:pt x="3022" y="7635"/>
                  <a:pt x="925" y="8662"/>
                  <a:pt x="0" y="12875"/>
                </a:cubicBezTo>
                <a:lnTo>
                  <a:pt x="33685" y="12875"/>
                </a:lnTo>
                <a:cubicBezTo>
                  <a:pt x="33685" y="12875"/>
                  <a:pt x="35339" y="6415"/>
                  <a:pt x="31053" y="6415"/>
                </a:cubicBezTo>
                <a:cubicBezTo>
                  <a:pt x="30504" y="6415"/>
                  <a:pt x="29858" y="6521"/>
                  <a:pt x="29098" y="6760"/>
                </a:cubicBezTo>
                <a:cubicBezTo>
                  <a:pt x="29098" y="6760"/>
                  <a:pt x="28823" y="1597"/>
                  <a:pt x="24086" y="218"/>
                </a:cubicBezTo>
                <a:cubicBezTo>
                  <a:pt x="23578" y="68"/>
                  <a:pt x="23097" y="1"/>
                  <a:pt x="22643"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3571352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004DA77-0714-4226-8456-DE0FB00C8765}"/>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3" name="Footer Placeholder 2">
            <a:extLst>
              <a:ext uri="{FF2B5EF4-FFF2-40B4-BE49-F238E27FC236}">
                <a16:creationId xmlns:a16="http://schemas.microsoft.com/office/drawing/2014/main" id="{548689CE-C57C-4CCE-B5D7-91A284CB198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4440DF66-3D9B-4E31-B419-8D199F946398}"/>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2156937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F0A372-E784-4489-91B1-EB5F9893BA9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6E1B435-934F-44C4-8F1B-EC379BCB0879}"/>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4" name="Footer Placeholder 3">
            <a:extLst>
              <a:ext uri="{FF2B5EF4-FFF2-40B4-BE49-F238E27FC236}">
                <a16:creationId xmlns:a16="http://schemas.microsoft.com/office/drawing/2014/main" id="{7D9BAE6C-C81A-448F-810E-8201A0E7DDE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598452A-D52B-4D53-AA70-42F3E1B91326}"/>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3789339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16A006-59DD-41EF-BB59-5CF0A5B0F3A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47CF5D0-5E86-4B07-82F0-4706674B42CB}"/>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932F55C-8EFE-4A66-9DB3-D0CB88777B6B}"/>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5" name="Footer Placeholder 4">
            <a:extLst>
              <a:ext uri="{FF2B5EF4-FFF2-40B4-BE49-F238E27FC236}">
                <a16:creationId xmlns:a16="http://schemas.microsoft.com/office/drawing/2014/main" id="{B3E38045-8612-4FFC-BF9F-64FB98C8EF0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B615B52-8190-4B2D-852C-B23A268AE49F}"/>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2224086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92C063-6317-449C-A341-883F2682D4C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D53C2C5-1069-41AD-AB8E-A272B5F74D0D}"/>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t>Click icon to add picture</a:t>
            </a:r>
          </a:p>
        </p:txBody>
      </p:sp>
      <p:sp>
        <p:nvSpPr>
          <p:cNvPr id="4" name="Text Placeholder 3">
            <a:extLst>
              <a:ext uri="{FF2B5EF4-FFF2-40B4-BE49-F238E27FC236}">
                <a16:creationId xmlns:a16="http://schemas.microsoft.com/office/drawing/2014/main" id="{B335F9C6-7A1E-4BB1-8382-AF2048FA93AE}"/>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A2CF1DA-3491-456F-B971-C43EFCD2163E}"/>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6" name="Footer Placeholder 5">
            <a:extLst>
              <a:ext uri="{FF2B5EF4-FFF2-40B4-BE49-F238E27FC236}">
                <a16:creationId xmlns:a16="http://schemas.microsoft.com/office/drawing/2014/main" id="{A2D613E6-C32A-4783-9219-260167E50DB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3F57CA7-22C9-4637-98D5-45CB81C4CD6F}"/>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296287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5C8BC-CF44-4FCD-ACB9-6C06E1FD0DA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FE26985-A785-4717-80AD-9B8D8F5B85B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05A630-F12E-492E-A3AD-AE8A23606B49}"/>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5" name="Footer Placeholder 4">
            <a:extLst>
              <a:ext uri="{FF2B5EF4-FFF2-40B4-BE49-F238E27FC236}">
                <a16:creationId xmlns:a16="http://schemas.microsoft.com/office/drawing/2014/main" id="{7F5C2166-B6AA-4084-B4D7-069DDC982D5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0C20EA2-78ED-4391-B2FB-25000FDBCAA6}"/>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1727270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2023/3/29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cstate="print">
            <a:extLst>
              <a:ext uri="{28A0092B-C50C-407E-A947-70E740481C1C}">
                <a14:useLocalDpi xmlns:a14="http://schemas.microsoft.com/office/drawing/2010/main" val="0"/>
              </a:ext>
            </a:extLst>
          </a:blip>
          <a:srcRect l="9754" r="1067"/>
          <a:stretch/>
        </p:blipFill>
        <p:spPr>
          <a:xfrm>
            <a:off x="-48683" y="1"/>
            <a:ext cx="12289365" cy="6889320"/>
          </a:xfrm>
          <a:prstGeom prst="rect">
            <a:avLst/>
          </a:prstGeom>
        </p:spPr>
      </p:pic>
    </p:spTree>
    <p:extLst>
      <p:ext uri="{BB962C8B-B14F-4D97-AF65-F5344CB8AC3E}">
        <p14:creationId xmlns:p14="http://schemas.microsoft.com/office/powerpoint/2010/main" val="2372267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airplane"/>
      </p:transition>
    </mc:Choice>
    <mc:Fallback xmlns="">
      <p:transition spd="slow" advTm="0">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1100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airplane"/>
      </p:transition>
    </mc:Choice>
    <mc:Fallback xmlns="">
      <p:transition spd="slow" advTm="0">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59068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airplane"/>
      </p:transition>
    </mc:Choice>
    <mc:Fallback xmlns="">
      <p:transition spd="slow" advTm="0">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530820CF-B880-4189-942D-D702A7CBA730}" type="datetimeFigureOut">
              <a:rPr lang="zh-CN" altLang="en-US" smtClean="0"/>
              <a:t>2023/3/29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C913308-F349-4B6D-A68A-DD1791B4A57B}" type="slidenum">
              <a:rPr lang="zh-CN" altLang="en-US" smtClean="0"/>
              <a:t>‹#›</a:t>
            </a:fld>
            <a:endParaRPr lang="zh-CN" altLang="en-US"/>
          </a:p>
        </p:txBody>
      </p:sp>
    </p:spTree>
    <p:extLst>
      <p:ext uri="{BB962C8B-B14F-4D97-AF65-F5344CB8AC3E}">
        <p14:creationId xmlns:p14="http://schemas.microsoft.com/office/powerpoint/2010/main" val="27436985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airplane"/>
      </p:transition>
    </mc:Choice>
    <mc:Fallback xmlns="">
      <p:transition spd="slow" advTm="0">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t>2023/3/29</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C913308-F349-4B6D-A68A-DD1791B4A57B}" type="slidenum">
              <a:rPr lang="zh-CN" altLang="en-US" smtClean="0"/>
              <a:t>‹#›</a:t>
            </a:fld>
            <a:endParaRPr lang="zh-CN" altLang="en-US"/>
          </a:p>
        </p:txBody>
      </p:sp>
    </p:spTree>
    <p:extLst>
      <p:ext uri="{BB962C8B-B14F-4D97-AF65-F5344CB8AC3E}">
        <p14:creationId xmlns:p14="http://schemas.microsoft.com/office/powerpoint/2010/main" val="9194814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airplane"/>
      </p:transition>
    </mc:Choice>
    <mc:Fallback xmlns="">
      <p:transition spd="slow" advTm="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2023/3/29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10" Type="http://schemas.openxmlformats.org/officeDocument/2006/relationships/image" Target="../media/image1.jpeg"/><Relationship Id="rId4" Type="http://schemas.openxmlformats.org/officeDocument/2006/relationships/slideLayout" Target="../slideLayouts/slideLayout15.xml"/><Relationship Id="rId9"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slideLayout" Target="../slideLayouts/slideLayout37.xml"/><Relationship Id="rId3" Type="http://schemas.openxmlformats.org/officeDocument/2006/relationships/slideLayout" Target="../slideLayouts/slideLayout22.xml"/><Relationship Id="rId21" Type="http://schemas.openxmlformats.org/officeDocument/2006/relationships/slideLayout" Target="../slideLayouts/slideLayout40.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slideLayout" Target="../slideLayouts/slideLayout39.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24" Type="http://schemas.openxmlformats.org/officeDocument/2006/relationships/image" Target="../media/image3.jpg"/><Relationship Id="rId5" Type="http://schemas.openxmlformats.org/officeDocument/2006/relationships/slideLayout" Target="../slideLayouts/slideLayout24.xml"/><Relationship Id="rId15" Type="http://schemas.openxmlformats.org/officeDocument/2006/relationships/slideLayout" Target="../slideLayouts/slideLayout34.xml"/><Relationship Id="rId23" Type="http://schemas.openxmlformats.org/officeDocument/2006/relationships/theme" Target="../theme/theme3.xml"/><Relationship Id="rId10" Type="http://schemas.openxmlformats.org/officeDocument/2006/relationships/slideLayout" Target="../slideLayouts/slideLayout29.xml"/><Relationship Id="rId19" Type="http://schemas.openxmlformats.org/officeDocument/2006/relationships/slideLayout" Target="../slideLayouts/slideLayout38.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 Id="rId22" Type="http://schemas.openxmlformats.org/officeDocument/2006/relationships/slideLayout" Target="../slideLayouts/slideLayout4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18" Type="http://schemas.openxmlformats.org/officeDocument/2006/relationships/slideLayout" Target="../slideLayouts/slideLayout59.xml"/><Relationship Id="rId3" Type="http://schemas.openxmlformats.org/officeDocument/2006/relationships/slideLayout" Target="../slideLayouts/slideLayout44.xml"/><Relationship Id="rId21" Type="http://schemas.openxmlformats.org/officeDocument/2006/relationships/slideLayout" Target="../slideLayouts/slideLayout62.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17" Type="http://schemas.openxmlformats.org/officeDocument/2006/relationships/slideLayout" Target="../slideLayouts/slideLayout58.xml"/><Relationship Id="rId2" Type="http://schemas.openxmlformats.org/officeDocument/2006/relationships/slideLayout" Target="../slideLayouts/slideLayout43.xml"/><Relationship Id="rId16" Type="http://schemas.openxmlformats.org/officeDocument/2006/relationships/slideLayout" Target="../slideLayouts/slideLayout57.xml"/><Relationship Id="rId20" Type="http://schemas.openxmlformats.org/officeDocument/2006/relationships/slideLayout" Target="../slideLayouts/slideLayout61.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24" Type="http://schemas.openxmlformats.org/officeDocument/2006/relationships/image" Target="../media/image3.jpg"/><Relationship Id="rId5" Type="http://schemas.openxmlformats.org/officeDocument/2006/relationships/slideLayout" Target="../slideLayouts/slideLayout46.xml"/><Relationship Id="rId15" Type="http://schemas.openxmlformats.org/officeDocument/2006/relationships/slideLayout" Target="../slideLayouts/slideLayout56.xml"/><Relationship Id="rId23" Type="http://schemas.openxmlformats.org/officeDocument/2006/relationships/theme" Target="../theme/theme4.xml"/><Relationship Id="rId10" Type="http://schemas.openxmlformats.org/officeDocument/2006/relationships/slideLayout" Target="../slideLayouts/slideLayout51.xml"/><Relationship Id="rId19" Type="http://schemas.openxmlformats.org/officeDocument/2006/relationships/slideLayout" Target="../slideLayouts/slideLayout60.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 Id="rId22" Type="http://schemas.openxmlformats.org/officeDocument/2006/relationships/slideLayout" Target="../slideLayouts/slideLayout6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1.xml"/><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theme" Target="../theme/theme5.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s>
</file>

<file path=ppt/slideMasters/_rels/slideMaster6.xml.rels><?xml version="1.0" encoding="UTF-8" standalone="yes"?>
<Relationships xmlns="http://schemas.openxmlformats.org/package/2006/relationships"><Relationship Id="rId8" Type="http://schemas.openxmlformats.org/officeDocument/2006/relationships/tags" Target="../tags/tag2.xml"/><Relationship Id="rId3" Type="http://schemas.openxmlformats.org/officeDocument/2006/relationships/slideLayout" Target="../slideLayouts/slideLayout77.xml"/><Relationship Id="rId7" Type="http://schemas.openxmlformats.org/officeDocument/2006/relationships/tags" Target="../tags/tag1.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theme" Target="../theme/theme6.xml"/><Relationship Id="rId5" Type="http://schemas.openxmlformats.org/officeDocument/2006/relationships/slideLayout" Target="../slideLayouts/slideLayout79.xml"/><Relationship Id="rId4" Type="http://schemas.openxmlformats.org/officeDocument/2006/relationships/slideLayout" Target="../slideLayouts/slideLayout78.xml"/><Relationship Id="rId9" Type="http://schemas.openxmlformats.org/officeDocument/2006/relationships/tags" Target="../tags/tag3.xml"/></Relationships>
</file>

<file path=ppt/slideMasters/_rels/slideMaster7.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Layout" Target="../slideLayouts/slideLayout82.xml"/><Relationship Id="rId7" Type="http://schemas.openxmlformats.org/officeDocument/2006/relationships/image" Target="../media/image5.jpg"/><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theme" Target="../theme/theme7.xml"/><Relationship Id="rId5" Type="http://schemas.openxmlformats.org/officeDocument/2006/relationships/slideLayout" Target="../slideLayouts/slideLayout84.xml"/><Relationship Id="rId4" Type="http://schemas.openxmlformats.org/officeDocument/2006/relationships/slideLayout" Target="../slideLayouts/slideLayout8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9Slide.vn - 2019">
            <a:extLst>
              <a:ext uri="{FF2B5EF4-FFF2-40B4-BE49-F238E27FC236}">
                <a16:creationId xmlns:a16="http://schemas.microsoft.com/office/drawing/2014/main" id="{9A7EC1E0-8665-4CF2-96FD-45FAAA0218AB}"/>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997B5FA-0921-464F-AAE1-844C04324D75}" type="datetimeFigureOut">
              <a:rPr lang="zh-CN" altLang="en-US" smtClean="0"/>
              <a:t>2023/3/29</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65CE74E-AB26-4998-AD42-012C4C1AD076}"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0"/>
          <a:srcRect/>
          <a:stretch>
            <a:fillRect/>
          </a:stretch>
        </a:blipFill>
        <a:effectLst/>
      </p:bgPr>
    </p:bg>
    <p:spTree>
      <p:nvGrpSpPr>
        <p:cNvPr id="1" name=""/>
        <p:cNvGrpSpPr/>
        <p:nvPr/>
      </p:nvGrpSpPr>
      <p:grpSpPr>
        <a:xfrm>
          <a:off x="0" y="0"/>
          <a:ext cx="0" cy="0"/>
          <a:chOff x="0" y="0"/>
          <a:chExt cx="0" cy="0"/>
        </a:xfrm>
      </p:grpSpPr>
      <p:sp>
        <p:nvSpPr>
          <p:cNvPr id="3" name="9Slide.vn - 2019">
            <a:extLst>
              <a:ext uri="{FF2B5EF4-FFF2-40B4-BE49-F238E27FC236}">
                <a16:creationId xmlns:a16="http://schemas.microsoft.com/office/drawing/2014/main" id="{90B264A8-7E3E-4B9F-909C-701AFB3167D8}"/>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7" name="矩形 6"/>
          <p:cNvSpPr/>
          <p:nvPr userDrawn="1"/>
        </p:nvSpPr>
        <p:spPr>
          <a:xfrm>
            <a:off x="0" y="1079500"/>
            <a:ext cx="12192000" cy="5778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799">
              <a:solidFill>
                <a:srgbClr val="FFFFFF"/>
              </a:solidFill>
            </a:endParaRPr>
          </a:p>
        </p:txBody>
      </p:sp>
      <p:sp>
        <p:nvSpPr>
          <p:cNvPr id="3075" name="标题占位符 1"/>
          <p:cNvSpPr>
            <a:spLocks noGrp="1"/>
          </p:cNvSpPr>
          <p:nvPr>
            <p:ph type="title"/>
          </p:nvPr>
        </p:nvSpPr>
        <p:spPr bwMode="auto">
          <a:xfrm>
            <a:off x="1800226" y="176213"/>
            <a:ext cx="9555163"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a:t>单击此处编辑母版标题样式</a:t>
            </a:r>
            <a:endParaRPr lang="zh-TW" altLang="en-US"/>
          </a:p>
        </p:txBody>
      </p:sp>
      <p:sp>
        <p:nvSpPr>
          <p:cNvPr id="3076" name="文本占位符 2"/>
          <p:cNvSpPr>
            <a:spLocks noGrp="1"/>
          </p:cNvSpPr>
          <p:nvPr>
            <p:ph type="body" idx="1"/>
          </p:nvPr>
        </p:nvSpPr>
        <p:spPr bwMode="auto">
          <a:xfrm>
            <a:off x="838200" y="1619251"/>
            <a:ext cx="105156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zh-TW" altLang="en-US"/>
          </a:p>
        </p:txBody>
      </p:sp>
      <p:sp>
        <p:nvSpPr>
          <p:cNvPr id="5" name="页脚占位符 4"/>
          <p:cNvSpPr>
            <a:spLocks noGrp="1"/>
          </p:cNvSpPr>
          <p:nvPr>
            <p:ph type="ftr" sz="quarter" idx="3"/>
          </p:nvPr>
        </p:nvSpPr>
        <p:spPr>
          <a:xfrm>
            <a:off x="839788" y="6356352"/>
            <a:ext cx="4114800" cy="365125"/>
          </a:xfrm>
          <a:prstGeom prst="rect">
            <a:avLst/>
          </a:prstGeom>
        </p:spPr>
        <p:txBody>
          <a:bodyPr vert="horz" lIns="91440" tIns="45720" rIns="91440" bIns="45720" rtlCol="0" anchor="ctr"/>
          <a:lstStyle>
            <a:lvl1pPr algn="l" eaLnBrk="1" fontAlgn="auto" hangingPunct="1">
              <a:spcBef>
                <a:spcPts val="0"/>
              </a:spcBef>
              <a:spcAft>
                <a:spcPts val="0"/>
              </a:spcAft>
              <a:defRPr sz="1100">
                <a:solidFill>
                  <a:srgbClr val="4AD1EA"/>
                </a:solidFill>
                <a:latin typeface="+mn-lt"/>
                <a:ea typeface="+mn-ea"/>
              </a:defRPr>
            </a:lvl1pPr>
          </a:lstStyle>
          <a:p>
            <a:pPr>
              <a:defRPr/>
            </a:pPr>
            <a:r>
              <a:rPr lang="en-US" altLang="zh-TW"/>
              <a:t>YOUR COMPANY SLOGAN GOES HERE</a:t>
            </a:r>
            <a:endParaRPr lang="zh-TW" altLang="en-US"/>
          </a:p>
        </p:txBody>
      </p:sp>
      <p:sp>
        <p:nvSpPr>
          <p:cNvPr id="6" name="灯片编号占位符 5"/>
          <p:cNvSpPr>
            <a:spLocks noGrp="1"/>
          </p:cNvSpPr>
          <p:nvPr>
            <p:ph type="sldNum" sz="quarter" idx="4"/>
          </p:nvPr>
        </p:nvSpPr>
        <p:spPr>
          <a:xfrm>
            <a:off x="8610600" y="6356352"/>
            <a:ext cx="27432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fontAlgn="base">
              <a:spcBef>
                <a:spcPct val="0"/>
              </a:spcBef>
              <a:spcAft>
                <a:spcPct val="0"/>
              </a:spcAft>
            </a:pPr>
            <a:fld id="{22D13313-5945-4401-8F58-4D64E98EF8E6}" type="slidenum">
              <a:rPr lang="zh-TW" altLang="en-US" smtClean="0"/>
              <a:pPr fontAlgn="base">
                <a:spcBef>
                  <a:spcPct val="0"/>
                </a:spcBef>
                <a:spcAft>
                  <a:spcPct val="0"/>
                </a:spcAft>
              </a:pPr>
              <a:t>‹#›</a:t>
            </a:fld>
            <a:endParaRPr lang="zh-TW" altLang="en-US"/>
          </a:p>
        </p:txBody>
      </p:sp>
    </p:spTree>
    <p:extLst>
      <p:ext uri="{BB962C8B-B14F-4D97-AF65-F5344CB8AC3E}">
        <p14:creationId xmlns:p14="http://schemas.microsoft.com/office/powerpoint/2010/main" val="33202184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Lst>
  <p:txStyles>
    <p:titleStyle>
      <a:lvl1pPr algn="l" rtl="0" eaLnBrk="0" fontAlgn="base" hangingPunct="0">
        <a:lnSpc>
          <a:spcPct val="90000"/>
        </a:lnSpc>
        <a:spcBef>
          <a:spcPct val="0"/>
        </a:spcBef>
        <a:spcAft>
          <a:spcPct val="0"/>
        </a:spcAft>
        <a:defRPr sz="3999" kern="1200">
          <a:solidFill>
            <a:schemeClr val="bg1"/>
          </a:solidFill>
          <a:latin typeface="+mj-lt"/>
          <a:ea typeface="+mj-ea"/>
          <a:cs typeface="+mj-cs"/>
        </a:defRPr>
      </a:lvl1pPr>
      <a:lvl2pPr algn="l" rtl="0" eaLnBrk="0" fontAlgn="base" hangingPunct="0">
        <a:lnSpc>
          <a:spcPct val="90000"/>
        </a:lnSpc>
        <a:spcBef>
          <a:spcPct val="0"/>
        </a:spcBef>
        <a:spcAft>
          <a:spcPct val="0"/>
        </a:spcAft>
        <a:defRPr sz="3999">
          <a:solidFill>
            <a:schemeClr val="bg1"/>
          </a:solidFill>
          <a:latin typeface="Segoe UI" pitchFamily="34" charset="0"/>
          <a:ea typeface="微软雅黑" pitchFamily="34" charset="-122"/>
        </a:defRPr>
      </a:lvl2pPr>
      <a:lvl3pPr algn="l" rtl="0" eaLnBrk="0" fontAlgn="base" hangingPunct="0">
        <a:lnSpc>
          <a:spcPct val="90000"/>
        </a:lnSpc>
        <a:spcBef>
          <a:spcPct val="0"/>
        </a:spcBef>
        <a:spcAft>
          <a:spcPct val="0"/>
        </a:spcAft>
        <a:defRPr sz="3999">
          <a:solidFill>
            <a:schemeClr val="bg1"/>
          </a:solidFill>
          <a:latin typeface="Segoe UI" pitchFamily="34" charset="0"/>
          <a:ea typeface="微软雅黑" pitchFamily="34" charset="-122"/>
        </a:defRPr>
      </a:lvl3pPr>
      <a:lvl4pPr algn="l" rtl="0" eaLnBrk="0" fontAlgn="base" hangingPunct="0">
        <a:lnSpc>
          <a:spcPct val="90000"/>
        </a:lnSpc>
        <a:spcBef>
          <a:spcPct val="0"/>
        </a:spcBef>
        <a:spcAft>
          <a:spcPct val="0"/>
        </a:spcAft>
        <a:defRPr sz="3999">
          <a:solidFill>
            <a:schemeClr val="bg1"/>
          </a:solidFill>
          <a:latin typeface="Segoe UI" pitchFamily="34" charset="0"/>
          <a:ea typeface="微软雅黑" pitchFamily="34" charset="-122"/>
        </a:defRPr>
      </a:lvl4pPr>
      <a:lvl5pPr algn="l" rtl="0" eaLnBrk="0" fontAlgn="base" hangingPunct="0">
        <a:lnSpc>
          <a:spcPct val="90000"/>
        </a:lnSpc>
        <a:spcBef>
          <a:spcPct val="0"/>
        </a:spcBef>
        <a:spcAft>
          <a:spcPct val="0"/>
        </a:spcAft>
        <a:defRPr sz="3999">
          <a:solidFill>
            <a:schemeClr val="bg1"/>
          </a:solidFill>
          <a:latin typeface="Segoe UI" pitchFamily="34" charset="0"/>
          <a:ea typeface="微软雅黑" pitchFamily="34" charset="-122"/>
        </a:defRPr>
      </a:lvl5pPr>
      <a:lvl6pPr marL="457063" algn="l" rtl="0" fontAlgn="base">
        <a:lnSpc>
          <a:spcPct val="90000"/>
        </a:lnSpc>
        <a:spcBef>
          <a:spcPct val="0"/>
        </a:spcBef>
        <a:spcAft>
          <a:spcPct val="0"/>
        </a:spcAft>
        <a:defRPr sz="3999">
          <a:solidFill>
            <a:schemeClr val="bg1"/>
          </a:solidFill>
          <a:latin typeface="Segoe UI" pitchFamily="34" charset="0"/>
          <a:ea typeface="微软雅黑" pitchFamily="34" charset="-122"/>
        </a:defRPr>
      </a:lvl6pPr>
      <a:lvl7pPr marL="914126" algn="l" rtl="0" fontAlgn="base">
        <a:lnSpc>
          <a:spcPct val="90000"/>
        </a:lnSpc>
        <a:spcBef>
          <a:spcPct val="0"/>
        </a:spcBef>
        <a:spcAft>
          <a:spcPct val="0"/>
        </a:spcAft>
        <a:defRPr sz="3999">
          <a:solidFill>
            <a:schemeClr val="bg1"/>
          </a:solidFill>
          <a:latin typeface="Segoe UI" pitchFamily="34" charset="0"/>
          <a:ea typeface="微软雅黑" pitchFamily="34" charset="-122"/>
        </a:defRPr>
      </a:lvl7pPr>
      <a:lvl8pPr marL="1371189" algn="l" rtl="0" fontAlgn="base">
        <a:lnSpc>
          <a:spcPct val="90000"/>
        </a:lnSpc>
        <a:spcBef>
          <a:spcPct val="0"/>
        </a:spcBef>
        <a:spcAft>
          <a:spcPct val="0"/>
        </a:spcAft>
        <a:defRPr sz="3999">
          <a:solidFill>
            <a:schemeClr val="bg1"/>
          </a:solidFill>
          <a:latin typeface="Segoe UI" pitchFamily="34" charset="0"/>
          <a:ea typeface="微软雅黑" pitchFamily="34" charset="-122"/>
        </a:defRPr>
      </a:lvl8pPr>
      <a:lvl9pPr marL="1828251" algn="l" rtl="0" fontAlgn="base">
        <a:lnSpc>
          <a:spcPct val="90000"/>
        </a:lnSpc>
        <a:spcBef>
          <a:spcPct val="0"/>
        </a:spcBef>
        <a:spcAft>
          <a:spcPct val="0"/>
        </a:spcAft>
        <a:defRPr sz="3999">
          <a:solidFill>
            <a:schemeClr val="bg1"/>
          </a:solidFill>
          <a:latin typeface="Segoe UI" pitchFamily="34" charset="0"/>
          <a:ea typeface="微软雅黑" pitchFamily="34" charset="-122"/>
        </a:defRPr>
      </a:lvl9pPr>
    </p:titleStyle>
    <p:bodyStyle>
      <a:lvl1pPr marL="228531" indent="-228531" algn="l" rtl="0" eaLnBrk="0" fontAlgn="base" hangingPunct="0">
        <a:lnSpc>
          <a:spcPct val="125000"/>
        </a:lnSpc>
        <a:spcBef>
          <a:spcPts val="1000"/>
        </a:spcBef>
        <a:spcAft>
          <a:spcPct val="0"/>
        </a:spcAft>
        <a:buFont typeface="Arial" panose="020B0604020202020204" pitchFamily="34" charset="0"/>
        <a:buChar char="•"/>
        <a:defRPr sz="1999" kern="1200">
          <a:solidFill>
            <a:schemeClr val="tx1"/>
          </a:solidFill>
          <a:latin typeface="+mn-lt"/>
          <a:ea typeface="+mn-ea"/>
          <a:cs typeface="+mn-cs"/>
        </a:defRPr>
      </a:lvl1pPr>
      <a:lvl2pPr marL="685594" indent="-228531" algn="l" rtl="0" eaLnBrk="0" fontAlgn="base" hangingPunct="0">
        <a:lnSpc>
          <a:spcPct val="125000"/>
        </a:lnSpc>
        <a:spcBef>
          <a:spcPts val="500"/>
        </a:spcBef>
        <a:spcAft>
          <a:spcPct val="0"/>
        </a:spcAft>
        <a:buFont typeface="Arial" panose="020B0604020202020204" pitchFamily="34" charset="0"/>
        <a:buChar char="•"/>
        <a:defRPr sz="2799" kern="1200">
          <a:solidFill>
            <a:schemeClr val="tx1"/>
          </a:solidFill>
          <a:latin typeface="+mn-lt"/>
          <a:ea typeface="+mn-ea"/>
          <a:cs typeface="+mn-cs"/>
        </a:defRPr>
      </a:lvl2pPr>
      <a:lvl3pPr marL="1142657" indent="-228531"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599720" indent="-228531"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6783" indent="-228531"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3846"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6pPr>
      <a:lvl7pPr marL="2970908"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7pPr>
      <a:lvl8pPr marL="3427971"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8pPr>
      <a:lvl9pPr marL="3885034"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9pPr>
    </p:bodyStyle>
    <p:otherStyle>
      <a:defPPr>
        <a:defRPr lang="zh-TW"/>
      </a:defPPr>
      <a:lvl1pPr marL="0" algn="l" defTabSz="914126" rtl="0" eaLnBrk="1" latinLnBrk="0" hangingPunct="1">
        <a:defRPr sz="1799" kern="1200">
          <a:solidFill>
            <a:schemeClr val="tx1"/>
          </a:solidFill>
          <a:latin typeface="+mn-lt"/>
          <a:ea typeface="+mn-ea"/>
          <a:cs typeface="+mn-cs"/>
        </a:defRPr>
      </a:lvl1pPr>
      <a:lvl2pPr marL="457063" algn="l" defTabSz="914126" rtl="0" eaLnBrk="1" latinLnBrk="0" hangingPunct="1">
        <a:defRPr sz="1799" kern="1200">
          <a:solidFill>
            <a:schemeClr val="tx1"/>
          </a:solidFill>
          <a:latin typeface="+mn-lt"/>
          <a:ea typeface="+mn-ea"/>
          <a:cs typeface="+mn-cs"/>
        </a:defRPr>
      </a:lvl2pPr>
      <a:lvl3pPr marL="914126" algn="l" defTabSz="914126" rtl="0" eaLnBrk="1" latinLnBrk="0" hangingPunct="1">
        <a:defRPr sz="1799" kern="1200">
          <a:solidFill>
            <a:schemeClr val="tx1"/>
          </a:solidFill>
          <a:latin typeface="+mn-lt"/>
          <a:ea typeface="+mn-ea"/>
          <a:cs typeface="+mn-cs"/>
        </a:defRPr>
      </a:lvl3pPr>
      <a:lvl4pPr marL="1371189" algn="l" defTabSz="914126" rtl="0" eaLnBrk="1" latinLnBrk="0" hangingPunct="1">
        <a:defRPr sz="1799" kern="1200">
          <a:solidFill>
            <a:schemeClr val="tx1"/>
          </a:solidFill>
          <a:latin typeface="+mn-lt"/>
          <a:ea typeface="+mn-ea"/>
          <a:cs typeface="+mn-cs"/>
        </a:defRPr>
      </a:lvl4pPr>
      <a:lvl5pPr marL="1828251" algn="l" defTabSz="914126" rtl="0" eaLnBrk="1" latinLnBrk="0" hangingPunct="1">
        <a:defRPr sz="1799" kern="1200">
          <a:solidFill>
            <a:schemeClr val="tx1"/>
          </a:solidFill>
          <a:latin typeface="+mn-lt"/>
          <a:ea typeface="+mn-ea"/>
          <a:cs typeface="+mn-cs"/>
        </a:defRPr>
      </a:lvl5pPr>
      <a:lvl6pPr marL="2285314" algn="l" defTabSz="914126" rtl="0" eaLnBrk="1" latinLnBrk="0" hangingPunct="1">
        <a:defRPr sz="1799" kern="1200">
          <a:solidFill>
            <a:schemeClr val="tx1"/>
          </a:solidFill>
          <a:latin typeface="+mn-lt"/>
          <a:ea typeface="+mn-ea"/>
          <a:cs typeface="+mn-cs"/>
        </a:defRPr>
      </a:lvl6pPr>
      <a:lvl7pPr marL="2742377" algn="l" defTabSz="914126" rtl="0" eaLnBrk="1" latinLnBrk="0" hangingPunct="1">
        <a:defRPr sz="1799" kern="1200">
          <a:solidFill>
            <a:schemeClr val="tx1"/>
          </a:solidFill>
          <a:latin typeface="+mn-lt"/>
          <a:ea typeface="+mn-ea"/>
          <a:cs typeface="+mn-cs"/>
        </a:defRPr>
      </a:lvl7pPr>
      <a:lvl8pPr marL="3199440" algn="l" defTabSz="914126" rtl="0" eaLnBrk="1" latinLnBrk="0" hangingPunct="1">
        <a:defRPr sz="1799" kern="1200">
          <a:solidFill>
            <a:schemeClr val="tx1"/>
          </a:solidFill>
          <a:latin typeface="+mn-lt"/>
          <a:ea typeface="+mn-ea"/>
          <a:cs typeface="+mn-cs"/>
        </a:defRPr>
      </a:lvl8pPr>
      <a:lvl9pPr marL="3656503" algn="l" defTabSz="914126" rtl="0" eaLnBrk="1" latinLnBrk="0" hangingPunct="1">
        <a:defRPr sz="1799"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a:blip r:embed="rId24">
            <a:alphaModFix/>
          </a:blip>
          <a:stretch>
            <a:fillRect/>
          </a:stretch>
        </a:blipFill>
        <a:effectLst/>
      </p:bgPr>
    </p:bg>
    <p:spTree>
      <p:nvGrpSpPr>
        <p:cNvPr id="1" name="Shape 5"/>
        <p:cNvGrpSpPr/>
        <p:nvPr/>
      </p:nvGrpSpPr>
      <p:grpSpPr>
        <a:xfrm>
          <a:off x="0" y="0"/>
          <a:ext cx="0" cy="0"/>
          <a:chOff x="0" y="0"/>
          <a:chExt cx="0" cy="0"/>
        </a:xfrm>
      </p:grpSpPr>
      <p:sp>
        <p:nvSpPr>
          <p:cNvPr id="3" name="9Slide.vn - 2019">
            <a:extLst>
              <a:ext uri="{FF2B5EF4-FFF2-40B4-BE49-F238E27FC236}">
                <a16:creationId xmlns:a16="http://schemas.microsoft.com/office/drawing/2014/main" id="{A4187B39-F6BC-4369-9403-62501864DAA5}"/>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1637867" y="593367"/>
            <a:ext cx="8916400" cy="7636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1pPr>
            <a:lvl2pPr lvl="1"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2pPr>
            <a:lvl3pPr lvl="2"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3pPr>
            <a:lvl4pPr lvl="3"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4pPr>
            <a:lvl5pPr lvl="4"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5pPr>
            <a:lvl6pPr lvl="5"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6pPr>
            <a:lvl7pPr lvl="6"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7pPr>
            <a:lvl8pPr lvl="7"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8pPr>
            <a:lvl9pPr lvl="8"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9pPr>
          </a:lstStyle>
          <a:p>
            <a:endParaRPr/>
          </a:p>
        </p:txBody>
      </p:sp>
      <p:sp>
        <p:nvSpPr>
          <p:cNvPr id="7" name="Google Shape;7;p1"/>
          <p:cNvSpPr txBox="1">
            <a:spLocks noGrp="1"/>
          </p:cNvSpPr>
          <p:nvPr>
            <p:ph type="body" idx="1"/>
          </p:nvPr>
        </p:nvSpPr>
        <p:spPr>
          <a:xfrm>
            <a:off x="1637867" y="1986767"/>
            <a:ext cx="8916400" cy="33580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1pPr>
            <a:lvl2pPr marL="914400" lvl="1"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2pPr>
            <a:lvl3pPr marL="1371600" lvl="2"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3pPr>
            <a:lvl4pPr marL="1828800" lvl="3"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4pPr>
            <a:lvl5pPr marL="2286000" lvl="4"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5pPr>
            <a:lvl6pPr marL="2743200" lvl="5"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6pPr>
            <a:lvl7pPr marL="3200400" lvl="6"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7pPr>
            <a:lvl8pPr marL="3657600" lvl="7"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8pPr>
            <a:lvl9pPr marL="4114800" lvl="8"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3221402009"/>
      </p:ext>
    </p:extLst>
  </p:cSld>
  <p:clrMap bg1="lt1" tx1="dk1" bg2="dk2" tx2="lt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3" r:id="rId11"/>
    <p:sldLayoutId id="2147483694" r:id="rId12"/>
    <p:sldLayoutId id="2147483695" r:id="rId13"/>
    <p:sldLayoutId id="2147483696" r:id="rId14"/>
    <p:sldLayoutId id="2147483697" r:id="rId15"/>
    <p:sldLayoutId id="2147483698" r:id="rId16"/>
    <p:sldLayoutId id="2147483699" r:id="rId17"/>
    <p:sldLayoutId id="2147483700" r:id="rId18"/>
    <p:sldLayoutId id="2147483701" r:id="rId19"/>
    <p:sldLayoutId id="2147483702" r:id="rId20"/>
    <p:sldLayoutId id="2147483703" r:id="rId21"/>
    <p:sldLayoutId id="2147483704"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a:blip r:embed="rId24">
            <a:alphaModFix/>
          </a:blip>
          <a:stretch>
            <a:fillRect/>
          </a:stretch>
        </a:blipFill>
        <a:effectLst/>
      </p:bgPr>
    </p:bg>
    <p:spTree>
      <p:nvGrpSpPr>
        <p:cNvPr id="1" name="Shape 5"/>
        <p:cNvGrpSpPr/>
        <p:nvPr/>
      </p:nvGrpSpPr>
      <p:grpSpPr>
        <a:xfrm>
          <a:off x="0" y="0"/>
          <a:ext cx="0" cy="0"/>
          <a:chOff x="0" y="0"/>
          <a:chExt cx="0" cy="0"/>
        </a:xfrm>
      </p:grpSpPr>
      <p:sp>
        <p:nvSpPr>
          <p:cNvPr id="3" name="9Slide.vn - 2019">
            <a:extLst>
              <a:ext uri="{FF2B5EF4-FFF2-40B4-BE49-F238E27FC236}">
                <a16:creationId xmlns:a16="http://schemas.microsoft.com/office/drawing/2014/main" id="{949A401A-6108-4D67-AFA9-005AB9E278BF}"/>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1637867" y="593367"/>
            <a:ext cx="8916400" cy="7636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1pPr>
            <a:lvl2pPr lvl="1"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2pPr>
            <a:lvl3pPr lvl="2"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3pPr>
            <a:lvl4pPr lvl="3"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4pPr>
            <a:lvl5pPr lvl="4"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5pPr>
            <a:lvl6pPr lvl="5"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6pPr>
            <a:lvl7pPr lvl="6"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7pPr>
            <a:lvl8pPr lvl="7"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8pPr>
            <a:lvl9pPr lvl="8" algn="ctr">
              <a:spcBef>
                <a:spcPts val="0"/>
              </a:spcBef>
              <a:spcAft>
                <a:spcPts val="0"/>
              </a:spcAft>
              <a:buClr>
                <a:schemeClr val="accent6"/>
              </a:buClr>
              <a:buSzPts val="3300"/>
              <a:buFont typeface="Itim"/>
              <a:buNone/>
              <a:defRPr sz="3300">
                <a:solidFill>
                  <a:schemeClr val="accent6"/>
                </a:solidFill>
                <a:latin typeface="Itim"/>
                <a:ea typeface="Itim"/>
                <a:cs typeface="Itim"/>
                <a:sym typeface="Itim"/>
              </a:defRPr>
            </a:lvl9pPr>
          </a:lstStyle>
          <a:p>
            <a:endParaRPr/>
          </a:p>
        </p:txBody>
      </p:sp>
      <p:sp>
        <p:nvSpPr>
          <p:cNvPr id="7" name="Google Shape;7;p1"/>
          <p:cNvSpPr txBox="1">
            <a:spLocks noGrp="1"/>
          </p:cNvSpPr>
          <p:nvPr>
            <p:ph type="body" idx="1"/>
          </p:nvPr>
        </p:nvSpPr>
        <p:spPr>
          <a:xfrm>
            <a:off x="1637867" y="1986767"/>
            <a:ext cx="8916400" cy="33580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1pPr>
            <a:lvl2pPr marL="914400" lvl="1"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2pPr>
            <a:lvl3pPr marL="1371600" lvl="2"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3pPr>
            <a:lvl4pPr marL="1828800" lvl="3"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4pPr>
            <a:lvl5pPr marL="2286000" lvl="4"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5pPr>
            <a:lvl6pPr marL="2743200" lvl="5"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6pPr>
            <a:lvl7pPr marL="3200400" lvl="6"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7pPr>
            <a:lvl8pPr marL="3657600" lvl="7"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8pPr>
            <a:lvl9pPr marL="4114800" lvl="8" indent="-317500">
              <a:lnSpc>
                <a:spcPct val="100000"/>
              </a:lnSpc>
              <a:spcBef>
                <a:spcPts val="0"/>
              </a:spcBef>
              <a:spcAft>
                <a:spcPts val="0"/>
              </a:spcAft>
              <a:buClr>
                <a:schemeClr val="dk1"/>
              </a:buClr>
              <a:buSzPts val="1400"/>
              <a:buFont typeface="Varela Round"/>
              <a:buChar char="■"/>
              <a:defRPr>
                <a:solidFill>
                  <a:schemeClr val="dk1"/>
                </a:solidFill>
                <a:latin typeface="Varela Round"/>
                <a:ea typeface="Varela Round"/>
                <a:cs typeface="Varela Round"/>
                <a:sym typeface="Varela Round"/>
              </a:defRPr>
            </a:lvl9pPr>
          </a:lstStyle>
          <a:p>
            <a:endParaRPr/>
          </a:p>
        </p:txBody>
      </p:sp>
    </p:spTree>
    <p:extLst>
      <p:ext uri="{BB962C8B-B14F-4D97-AF65-F5344CB8AC3E}">
        <p14:creationId xmlns:p14="http://schemas.microsoft.com/office/powerpoint/2010/main" val="3633834367"/>
      </p:ext>
    </p:extLst>
  </p:cSld>
  <p:clrMap bg1="lt1" tx1="dk1" bg2="dk2" tx2="lt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7" r:id="rId11"/>
    <p:sldLayoutId id="2147483718" r:id="rId12"/>
    <p:sldLayoutId id="2147483719" r:id="rId13"/>
    <p:sldLayoutId id="2147483721" r:id="rId14"/>
    <p:sldLayoutId id="2147483722" r:id="rId15"/>
    <p:sldLayoutId id="2147483723" r:id="rId16"/>
    <p:sldLayoutId id="2147483724" r:id="rId17"/>
    <p:sldLayoutId id="2147483725" r:id="rId18"/>
    <p:sldLayoutId id="2147483726" r:id="rId19"/>
    <p:sldLayoutId id="2147483727" r:id="rId20"/>
    <p:sldLayoutId id="2147483728" r:id="rId21"/>
    <p:sldLayoutId id="2147483741"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E7FFFF"/>
        </a:solidFill>
        <a:effectLst/>
      </p:bgPr>
    </p:bg>
    <p:spTree>
      <p:nvGrpSpPr>
        <p:cNvPr id="1" name=""/>
        <p:cNvGrpSpPr/>
        <p:nvPr/>
      </p:nvGrpSpPr>
      <p:grpSpPr>
        <a:xfrm>
          <a:off x="0" y="0"/>
          <a:ext cx="0" cy="0"/>
          <a:chOff x="0" y="0"/>
          <a:chExt cx="0" cy="0"/>
        </a:xfrm>
      </p:grpSpPr>
      <p:sp>
        <p:nvSpPr>
          <p:cNvPr id="8" name="9Slide.vn - 2019">
            <a:extLst>
              <a:ext uri="{FF2B5EF4-FFF2-40B4-BE49-F238E27FC236}">
                <a16:creationId xmlns:a16="http://schemas.microsoft.com/office/drawing/2014/main" id="{53B6BB38-EFB0-4CC1-84F0-E3C2CB2F2A77}"/>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t>2023/3/29</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314925662"/>
      </p:ext>
    </p:extLst>
  </p:cSld>
  <p:clrMap bg1="lt1" tx1="dk1" bg2="lt2" tx2="dk2" accent1="accent1" accent2="accent2" accent3="accent3" accent4="accent4" accent5="accent5" accent6="accent6" hlink="hlink" folHlink="folHlink"/>
  <p:sldLayoutIdLst>
    <p:sldLayoutId id="2147483730" r:id="rId1"/>
    <p:sldLayoutId id="2147483731" r:id="rId2"/>
    <p:sldLayoutId id="2147483732" r:id="rId3"/>
    <p:sldLayoutId id="2147483733" r:id="rId4"/>
    <p:sldLayoutId id="2147483734" r:id="rId5"/>
    <p:sldLayoutId id="2147483735" r:id="rId6"/>
    <p:sldLayoutId id="2147483736" r:id="rId7"/>
    <p:sldLayoutId id="2147483737" r:id="rId8"/>
    <p:sldLayoutId id="2147483738" r:id="rId9"/>
    <p:sldLayoutId id="2147483739" r:id="rId10"/>
    <p:sldLayoutId id="2147483740" r:id="rId11"/>
  </p:sldLayoutIdLst>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9Slide.vn - 2019">
            <a:extLst>
              <a:ext uri="{FF2B5EF4-FFF2-40B4-BE49-F238E27FC236}">
                <a16:creationId xmlns:a16="http://schemas.microsoft.com/office/drawing/2014/main" id="{78BC2A18-4D14-4192-A5AB-2A53D0D4F61D}"/>
              </a:ext>
            </a:extLst>
          </p:cNvPr>
          <p:cNvSpPr txBox="1"/>
          <p:nvPr userDrawn="1"/>
        </p:nvSpPr>
        <p:spPr>
          <a:xfrm>
            <a:off x="0" y="-1512332"/>
            <a:ext cx="12192000" cy="369332"/>
          </a:xfrm>
          <a:prstGeom prst="rect">
            <a:avLst/>
          </a:prstGeom>
          <a:noFill/>
        </p:spPr>
        <p:txBody>
          <a:bodyPr vert="horz" wrap="none" lIns="0" tIns="0" rIns="0" bIns="0" rtlCol="0">
            <a:spAutoFit/>
          </a:bodyPr>
          <a:lstStyle/>
          <a:p>
            <a:pPr algn="ctr"/>
            <a:r>
              <a:rPr lang="en-US" sz="2400">
                <a:solidFill>
                  <a:srgbClr val="CFCFCF"/>
                </a:solidFill>
              </a:rPr>
              <a:t>www.9slide.vn</a:t>
            </a:r>
          </a:p>
        </p:txBody>
      </p:sp>
      <p:sp>
        <p:nvSpPr>
          <p:cNvPr id="2" name="Title Placeholder 1">
            <a:extLst>
              <a:ext uri="{FF2B5EF4-FFF2-40B4-BE49-F238E27FC236}">
                <a16:creationId xmlns:a16="http://schemas.microsoft.com/office/drawing/2014/main" id="{76CB0E7E-7BDA-4369-B06E-95E5B313A5C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6FF2DE87-7D95-4722-9EE5-248D158C7FF7}"/>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7D0A038-BC78-4ECC-BEFF-CCB515E4848D}"/>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9B9EE9-F3BF-4B40-83E7-C9BC68FDDB0E}" type="datetimeFigureOut">
              <a:rPr lang="en-US" smtClean="0"/>
              <a:t>3/29/2023</a:t>
            </a:fld>
            <a:endParaRPr lang="en-US"/>
          </a:p>
        </p:txBody>
      </p:sp>
      <p:sp>
        <p:nvSpPr>
          <p:cNvPr id="5" name="Footer Placeholder 4">
            <a:extLst>
              <a:ext uri="{FF2B5EF4-FFF2-40B4-BE49-F238E27FC236}">
                <a16:creationId xmlns:a16="http://schemas.microsoft.com/office/drawing/2014/main" id="{50ECDB14-4F91-4B5C-8ACA-1B5E7E69B7D1}"/>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B30118F-80C4-4861-A4D3-A50D382E7D56}"/>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7F55963-6440-4C45-BA09-4E6A99D1BBE0}" type="slidenum">
              <a:rPr lang="en-US" smtClean="0"/>
              <a:t>‹#›</a:t>
            </a:fld>
            <a:endParaRPr lang="en-US"/>
          </a:p>
        </p:txBody>
      </p:sp>
      <p:grpSp>
        <p:nvGrpSpPr>
          <p:cNvPr id="11" name="Group 10">
            <a:extLst>
              <a:ext uri="{FF2B5EF4-FFF2-40B4-BE49-F238E27FC236}">
                <a16:creationId xmlns:a16="http://schemas.microsoft.com/office/drawing/2014/main" id="{CD0CE00B-B040-4546-AF5D-EEF96AA126B0}"/>
              </a:ext>
            </a:extLst>
          </p:cNvPr>
          <p:cNvGrpSpPr>
            <a:grpSpLocks noGrp="1" noSelect="1" noRot="1" noMove="1" noResize="1"/>
          </p:cNvGrpSpPr>
          <p:nvPr userDrawn="1">
            <p:custDataLst>
              <p:tags r:id="rId7"/>
            </p:custDataLst>
          </p:nvPr>
        </p:nvGrpSpPr>
        <p:grpSpPr>
          <a:xfrm>
            <a:off x="-2202100" y="-2224223"/>
            <a:ext cx="16596200" cy="11284323"/>
            <a:chOff x="-2202100" y="-2224223"/>
            <a:chExt cx="16596200" cy="11284323"/>
          </a:xfrm>
        </p:grpSpPr>
        <p:sp>
          <p:nvSpPr>
            <p:cNvPr id="12" name="Rectangle 11">
              <a:extLst>
                <a:ext uri="{FF2B5EF4-FFF2-40B4-BE49-F238E27FC236}">
                  <a16:creationId xmlns:a16="http://schemas.microsoft.com/office/drawing/2014/main" id="{AA423BDB-6737-4700-9989-01683A4147DA}"/>
                </a:ext>
              </a:extLst>
            </p:cNvPr>
            <p:cNvSpPr/>
            <p:nvPr/>
          </p:nvSpPr>
          <p:spPr>
            <a:xfrm>
              <a:off x="4851540" y="8494776"/>
              <a:ext cx="2488920" cy="565324"/>
            </a:xfrm>
            <a:prstGeom prst="rect">
              <a:avLst/>
            </a:prstGeom>
            <a:noFill/>
            <a:ln w="2159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13" name="TextBox 12">
              <a:extLst>
                <a:ext uri="{FF2B5EF4-FFF2-40B4-BE49-F238E27FC236}">
                  <a16:creationId xmlns:a16="http://schemas.microsoft.com/office/drawing/2014/main" id="{391E50D3-44ED-477F-84FB-1E24BC65ED8F}"/>
                </a:ext>
              </a:extLst>
            </p:cNvPr>
            <p:cNvSpPr txBox="1"/>
            <p:nvPr/>
          </p:nvSpPr>
          <p:spPr>
            <a:xfrm>
              <a:off x="5006988" y="8647176"/>
              <a:ext cx="2178025" cy="260524"/>
            </a:xfrm>
            <a:custGeom>
              <a:avLst/>
              <a:gdLst/>
              <a:ahLst/>
              <a:cxnLst/>
              <a:rect l="l" t="t" r="r" b="b"/>
              <a:pathLst>
                <a:path w="2178025" h="260524">
                  <a:moveTo>
                    <a:pt x="1807648" y="222182"/>
                  </a:moveTo>
                  <a:cubicBezTo>
                    <a:pt x="1814010" y="222182"/>
                    <a:pt x="1818838" y="223968"/>
                    <a:pt x="1822130" y="227540"/>
                  </a:cubicBezTo>
                  <a:cubicBezTo>
                    <a:pt x="1825423" y="231111"/>
                    <a:pt x="1827070" y="235576"/>
                    <a:pt x="1827070" y="240934"/>
                  </a:cubicBezTo>
                  <a:cubicBezTo>
                    <a:pt x="1827070" y="246069"/>
                    <a:pt x="1825423" y="250366"/>
                    <a:pt x="1822130" y="253826"/>
                  </a:cubicBezTo>
                  <a:cubicBezTo>
                    <a:pt x="1818838" y="257287"/>
                    <a:pt x="1814010" y="259017"/>
                    <a:pt x="1807648" y="259017"/>
                  </a:cubicBezTo>
                  <a:cubicBezTo>
                    <a:pt x="1801285" y="259017"/>
                    <a:pt x="1796513" y="257287"/>
                    <a:pt x="1793332" y="253826"/>
                  </a:cubicBezTo>
                  <a:cubicBezTo>
                    <a:pt x="1790151" y="250366"/>
                    <a:pt x="1788560" y="246069"/>
                    <a:pt x="1788560" y="240934"/>
                  </a:cubicBezTo>
                  <a:cubicBezTo>
                    <a:pt x="1788560" y="235576"/>
                    <a:pt x="1790151" y="231111"/>
                    <a:pt x="1793332" y="227540"/>
                  </a:cubicBezTo>
                  <a:cubicBezTo>
                    <a:pt x="1796513" y="223968"/>
                    <a:pt x="1801285" y="222182"/>
                    <a:pt x="1807648" y="222182"/>
                  </a:cubicBezTo>
                  <a:close/>
                  <a:moveTo>
                    <a:pt x="807523" y="222182"/>
                  </a:moveTo>
                  <a:cubicBezTo>
                    <a:pt x="813885" y="222182"/>
                    <a:pt x="818713" y="223968"/>
                    <a:pt x="822005" y="227540"/>
                  </a:cubicBezTo>
                  <a:cubicBezTo>
                    <a:pt x="825298" y="231111"/>
                    <a:pt x="826945" y="235576"/>
                    <a:pt x="826945" y="240934"/>
                  </a:cubicBezTo>
                  <a:cubicBezTo>
                    <a:pt x="826945" y="246069"/>
                    <a:pt x="825298" y="250366"/>
                    <a:pt x="822005" y="253826"/>
                  </a:cubicBezTo>
                  <a:cubicBezTo>
                    <a:pt x="818713" y="257287"/>
                    <a:pt x="813885" y="259017"/>
                    <a:pt x="807523" y="259017"/>
                  </a:cubicBezTo>
                  <a:cubicBezTo>
                    <a:pt x="801160" y="259017"/>
                    <a:pt x="796388" y="257287"/>
                    <a:pt x="793207" y="253826"/>
                  </a:cubicBezTo>
                  <a:cubicBezTo>
                    <a:pt x="790026" y="250366"/>
                    <a:pt x="788435" y="246069"/>
                    <a:pt x="788435" y="240934"/>
                  </a:cubicBezTo>
                  <a:cubicBezTo>
                    <a:pt x="788435" y="235576"/>
                    <a:pt x="790026" y="231111"/>
                    <a:pt x="793207" y="227540"/>
                  </a:cubicBezTo>
                  <a:cubicBezTo>
                    <a:pt x="796388" y="223968"/>
                    <a:pt x="801160" y="222182"/>
                    <a:pt x="807523" y="222182"/>
                  </a:cubicBezTo>
                  <a:close/>
                  <a:moveTo>
                    <a:pt x="1488076" y="98952"/>
                  </a:moveTo>
                  <a:cubicBezTo>
                    <a:pt x="1472896" y="98952"/>
                    <a:pt x="1461064" y="104812"/>
                    <a:pt x="1452581" y="116532"/>
                  </a:cubicBezTo>
                  <a:cubicBezTo>
                    <a:pt x="1444098" y="128253"/>
                    <a:pt x="1439856" y="145610"/>
                    <a:pt x="1439856" y="168604"/>
                  </a:cubicBezTo>
                  <a:cubicBezTo>
                    <a:pt x="1439856" y="189142"/>
                    <a:pt x="1444098" y="205215"/>
                    <a:pt x="1452581" y="216824"/>
                  </a:cubicBezTo>
                  <a:cubicBezTo>
                    <a:pt x="1461064" y="228433"/>
                    <a:pt x="1472784" y="234237"/>
                    <a:pt x="1487741" y="234237"/>
                  </a:cubicBezTo>
                  <a:cubicBezTo>
                    <a:pt x="1507387" y="234237"/>
                    <a:pt x="1521730" y="225419"/>
                    <a:pt x="1530771" y="207783"/>
                  </a:cubicBezTo>
                  <a:lnTo>
                    <a:pt x="1530771" y="124569"/>
                  </a:lnTo>
                  <a:cubicBezTo>
                    <a:pt x="1521507" y="107491"/>
                    <a:pt x="1507275" y="98952"/>
                    <a:pt x="1488076" y="98952"/>
                  </a:cubicBezTo>
                  <a:close/>
                  <a:moveTo>
                    <a:pt x="1678241" y="98115"/>
                  </a:moveTo>
                  <a:cubicBezTo>
                    <a:pt x="1665740" y="98115"/>
                    <a:pt x="1655248" y="102663"/>
                    <a:pt x="1646764" y="111761"/>
                  </a:cubicBezTo>
                  <a:cubicBezTo>
                    <a:pt x="1638281" y="120858"/>
                    <a:pt x="1633035" y="133610"/>
                    <a:pt x="1631026" y="150019"/>
                  </a:cubicBezTo>
                  <a:lnTo>
                    <a:pt x="1721774" y="150019"/>
                  </a:lnTo>
                  <a:lnTo>
                    <a:pt x="1721774" y="147675"/>
                  </a:lnTo>
                  <a:cubicBezTo>
                    <a:pt x="1720881" y="131936"/>
                    <a:pt x="1716639" y="119742"/>
                    <a:pt x="1709049" y="111091"/>
                  </a:cubicBezTo>
                  <a:cubicBezTo>
                    <a:pt x="1701459" y="102440"/>
                    <a:pt x="1691190" y="98115"/>
                    <a:pt x="1678241" y="98115"/>
                  </a:cubicBezTo>
                  <a:close/>
                  <a:moveTo>
                    <a:pt x="1855700" y="76014"/>
                  </a:moveTo>
                  <a:lnTo>
                    <a:pt x="1887345" y="76014"/>
                  </a:lnTo>
                  <a:lnTo>
                    <a:pt x="1933389" y="215150"/>
                  </a:lnTo>
                  <a:lnTo>
                    <a:pt x="1978260" y="76014"/>
                  </a:lnTo>
                  <a:lnTo>
                    <a:pt x="2009905" y="76014"/>
                  </a:lnTo>
                  <a:lnTo>
                    <a:pt x="1944941" y="257175"/>
                  </a:lnTo>
                  <a:lnTo>
                    <a:pt x="1921334" y="257175"/>
                  </a:lnTo>
                  <a:close/>
                  <a:moveTo>
                    <a:pt x="1333370" y="76014"/>
                  </a:moveTo>
                  <a:lnTo>
                    <a:pt x="1364344" y="76014"/>
                  </a:lnTo>
                  <a:lnTo>
                    <a:pt x="1364344" y="257175"/>
                  </a:lnTo>
                  <a:lnTo>
                    <a:pt x="1333370" y="257175"/>
                  </a:lnTo>
                  <a:close/>
                  <a:moveTo>
                    <a:pt x="514350" y="76014"/>
                  </a:moveTo>
                  <a:lnTo>
                    <a:pt x="545157" y="76014"/>
                  </a:lnTo>
                  <a:lnTo>
                    <a:pt x="580820" y="211634"/>
                  </a:lnTo>
                  <a:lnTo>
                    <a:pt x="623013" y="76014"/>
                  </a:lnTo>
                  <a:lnTo>
                    <a:pt x="647960" y="76014"/>
                  </a:lnTo>
                  <a:lnTo>
                    <a:pt x="690990" y="214480"/>
                  </a:lnTo>
                  <a:lnTo>
                    <a:pt x="725816" y="76014"/>
                  </a:lnTo>
                  <a:lnTo>
                    <a:pt x="756791" y="76014"/>
                  </a:lnTo>
                  <a:lnTo>
                    <a:pt x="704050" y="257175"/>
                  </a:lnTo>
                  <a:lnTo>
                    <a:pt x="678935" y="257175"/>
                  </a:lnTo>
                  <a:lnTo>
                    <a:pt x="634901" y="119881"/>
                  </a:lnTo>
                  <a:lnTo>
                    <a:pt x="592038" y="257175"/>
                  </a:lnTo>
                  <a:lnTo>
                    <a:pt x="566923" y="257175"/>
                  </a:lnTo>
                  <a:close/>
                  <a:moveTo>
                    <a:pt x="257175" y="76014"/>
                  </a:moveTo>
                  <a:lnTo>
                    <a:pt x="287982" y="76014"/>
                  </a:lnTo>
                  <a:lnTo>
                    <a:pt x="323645" y="211634"/>
                  </a:lnTo>
                  <a:lnTo>
                    <a:pt x="365838" y="76014"/>
                  </a:lnTo>
                  <a:lnTo>
                    <a:pt x="390785" y="76014"/>
                  </a:lnTo>
                  <a:lnTo>
                    <a:pt x="433815" y="214480"/>
                  </a:lnTo>
                  <a:lnTo>
                    <a:pt x="468641" y="76014"/>
                  </a:lnTo>
                  <a:lnTo>
                    <a:pt x="499616" y="76014"/>
                  </a:lnTo>
                  <a:lnTo>
                    <a:pt x="446875" y="257175"/>
                  </a:lnTo>
                  <a:lnTo>
                    <a:pt x="421760" y="257175"/>
                  </a:lnTo>
                  <a:lnTo>
                    <a:pt x="377726" y="119881"/>
                  </a:lnTo>
                  <a:lnTo>
                    <a:pt x="334863" y="257175"/>
                  </a:lnTo>
                  <a:lnTo>
                    <a:pt x="309748" y="257175"/>
                  </a:lnTo>
                  <a:close/>
                  <a:moveTo>
                    <a:pt x="0" y="76014"/>
                  </a:moveTo>
                  <a:lnTo>
                    <a:pt x="30807" y="76014"/>
                  </a:lnTo>
                  <a:lnTo>
                    <a:pt x="66470" y="211634"/>
                  </a:lnTo>
                  <a:lnTo>
                    <a:pt x="108663" y="76014"/>
                  </a:lnTo>
                  <a:lnTo>
                    <a:pt x="133610" y="76014"/>
                  </a:lnTo>
                  <a:lnTo>
                    <a:pt x="176640" y="214480"/>
                  </a:lnTo>
                  <a:lnTo>
                    <a:pt x="211466" y="76014"/>
                  </a:lnTo>
                  <a:lnTo>
                    <a:pt x="242441" y="76014"/>
                  </a:lnTo>
                  <a:lnTo>
                    <a:pt x="189700" y="257175"/>
                  </a:lnTo>
                  <a:lnTo>
                    <a:pt x="164585" y="257175"/>
                  </a:lnTo>
                  <a:lnTo>
                    <a:pt x="120551" y="119881"/>
                  </a:lnTo>
                  <a:lnTo>
                    <a:pt x="77688" y="257175"/>
                  </a:lnTo>
                  <a:lnTo>
                    <a:pt x="52573" y="257175"/>
                  </a:lnTo>
                  <a:close/>
                  <a:moveTo>
                    <a:pt x="2120094" y="72666"/>
                  </a:moveTo>
                  <a:cubicBezTo>
                    <a:pt x="2158380" y="72666"/>
                    <a:pt x="2177690" y="94264"/>
                    <a:pt x="2178025" y="137461"/>
                  </a:cubicBezTo>
                  <a:lnTo>
                    <a:pt x="2178025" y="257175"/>
                  </a:lnTo>
                  <a:lnTo>
                    <a:pt x="2147050" y="257175"/>
                  </a:lnTo>
                  <a:lnTo>
                    <a:pt x="2147050" y="137294"/>
                  </a:lnTo>
                  <a:cubicBezTo>
                    <a:pt x="2146938" y="124234"/>
                    <a:pt x="2143953" y="114579"/>
                    <a:pt x="2138092" y="108328"/>
                  </a:cubicBezTo>
                  <a:cubicBezTo>
                    <a:pt x="2132232" y="102077"/>
                    <a:pt x="2123107" y="98952"/>
                    <a:pt x="2110717" y="98952"/>
                  </a:cubicBezTo>
                  <a:cubicBezTo>
                    <a:pt x="2100671" y="98952"/>
                    <a:pt x="2091853" y="101631"/>
                    <a:pt x="2084263" y="106989"/>
                  </a:cubicBezTo>
                  <a:cubicBezTo>
                    <a:pt x="2076673" y="112347"/>
                    <a:pt x="2070757" y="119379"/>
                    <a:pt x="2066515" y="128085"/>
                  </a:cubicBezTo>
                  <a:lnTo>
                    <a:pt x="2066515" y="257175"/>
                  </a:lnTo>
                  <a:lnTo>
                    <a:pt x="2035541" y="257175"/>
                  </a:lnTo>
                  <a:lnTo>
                    <a:pt x="2035541" y="76014"/>
                  </a:lnTo>
                  <a:lnTo>
                    <a:pt x="2064841" y="76014"/>
                  </a:lnTo>
                  <a:lnTo>
                    <a:pt x="2065846" y="98785"/>
                  </a:lnTo>
                  <a:cubicBezTo>
                    <a:pt x="2079687" y="81372"/>
                    <a:pt x="2097769" y="72666"/>
                    <a:pt x="2120094" y="72666"/>
                  </a:cubicBezTo>
                  <a:close/>
                  <a:moveTo>
                    <a:pt x="1678241" y="72666"/>
                  </a:moveTo>
                  <a:cubicBezTo>
                    <a:pt x="1701794" y="72666"/>
                    <a:pt x="1720099" y="80423"/>
                    <a:pt x="1733159" y="95938"/>
                  </a:cubicBezTo>
                  <a:cubicBezTo>
                    <a:pt x="1746219" y="111454"/>
                    <a:pt x="1752749" y="133666"/>
                    <a:pt x="1752749" y="162576"/>
                  </a:cubicBezTo>
                  <a:lnTo>
                    <a:pt x="1752749" y="175468"/>
                  </a:lnTo>
                  <a:lnTo>
                    <a:pt x="1630021" y="175468"/>
                  </a:lnTo>
                  <a:cubicBezTo>
                    <a:pt x="1630468" y="193328"/>
                    <a:pt x="1635686" y="207755"/>
                    <a:pt x="1645676" y="218749"/>
                  </a:cubicBezTo>
                  <a:cubicBezTo>
                    <a:pt x="1655666" y="229744"/>
                    <a:pt x="1668363" y="235241"/>
                    <a:pt x="1683767" y="235241"/>
                  </a:cubicBezTo>
                  <a:cubicBezTo>
                    <a:pt x="1694706" y="235241"/>
                    <a:pt x="1703970" y="233009"/>
                    <a:pt x="1711560" y="228544"/>
                  </a:cubicBezTo>
                  <a:cubicBezTo>
                    <a:pt x="1719151" y="224079"/>
                    <a:pt x="1725792" y="218163"/>
                    <a:pt x="1731485" y="210796"/>
                  </a:cubicBezTo>
                  <a:lnTo>
                    <a:pt x="1750405" y="225530"/>
                  </a:lnTo>
                  <a:cubicBezTo>
                    <a:pt x="1735224" y="248859"/>
                    <a:pt x="1712453" y="260524"/>
                    <a:pt x="1682092" y="260524"/>
                  </a:cubicBezTo>
                  <a:cubicBezTo>
                    <a:pt x="1657536" y="260524"/>
                    <a:pt x="1637556" y="252459"/>
                    <a:pt x="1622152" y="236330"/>
                  </a:cubicBezTo>
                  <a:cubicBezTo>
                    <a:pt x="1606748" y="220201"/>
                    <a:pt x="1599046" y="198630"/>
                    <a:pt x="1599046" y="171617"/>
                  </a:cubicBezTo>
                  <a:lnTo>
                    <a:pt x="1599046" y="165925"/>
                  </a:lnTo>
                  <a:cubicBezTo>
                    <a:pt x="1599046" y="147954"/>
                    <a:pt x="1602479" y="131908"/>
                    <a:pt x="1609343" y="117788"/>
                  </a:cubicBezTo>
                  <a:cubicBezTo>
                    <a:pt x="1616208" y="103668"/>
                    <a:pt x="1625807" y="92618"/>
                    <a:pt x="1638142" y="84637"/>
                  </a:cubicBezTo>
                  <a:cubicBezTo>
                    <a:pt x="1650476" y="76656"/>
                    <a:pt x="1663842" y="72666"/>
                    <a:pt x="1678241" y="72666"/>
                  </a:cubicBezTo>
                  <a:close/>
                  <a:moveTo>
                    <a:pt x="1129624" y="72666"/>
                  </a:moveTo>
                  <a:cubicBezTo>
                    <a:pt x="1150162" y="72666"/>
                    <a:pt x="1166822" y="77968"/>
                    <a:pt x="1179602" y="88572"/>
                  </a:cubicBezTo>
                  <a:cubicBezTo>
                    <a:pt x="1192383" y="99175"/>
                    <a:pt x="1198773" y="112737"/>
                    <a:pt x="1198773" y="129257"/>
                  </a:cubicBezTo>
                  <a:lnTo>
                    <a:pt x="1167631" y="129257"/>
                  </a:lnTo>
                  <a:cubicBezTo>
                    <a:pt x="1167631" y="120774"/>
                    <a:pt x="1164031" y="113463"/>
                    <a:pt x="1156831" y="107324"/>
                  </a:cubicBezTo>
                  <a:cubicBezTo>
                    <a:pt x="1149632" y="101185"/>
                    <a:pt x="1140563" y="98115"/>
                    <a:pt x="1129624" y="98115"/>
                  </a:cubicBezTo>
                  <a:cubicBezTo>
                    <a:pt x="1118350" y="98115"/>
                    <a:pt x="1109532" y="100571"/>
                    <a:pt x="1103170" y="105482"/>
                  </a:cubicBezTo>
                  <a:cubicBezTo>
                    <a:pt x="1096807" y="110393"/>
                    <a:pt x="1093626" y="116811"/>
                    <a:pt x="1093626" y="124737"/>
                  </a:cubicBezTo>
                  <a:cubicBezTo>
                    <a:pt x="1093626" y="132215"/>
                    <a:pt x="1096584" y="137852"/>
                    <a:pt x="1102500" y="141647"/>
                  </a:cubicBezTo>
                  <a:cubicBezTo>
                    <a:pt x="1108416" y="145442"/>
                    <a:pt x="1119104" y="149070"/>
                    <a:pt x="1134563" y="152530"/>
                  </a:cubicBezTo>
                  <a:cubicBezTo>
                    <a:pt x="1150023" y="155990"/>
                    <a:pt x="1162552" y="160120"/>
                    <a:pt x="1172151" y="164920"/>
                  </a:cubicBezTo>
                  <a:cubicBezTo>
                    <a:pt x="1181751" y="169720"/>
                    <a:pt x="1188867" y="175496"/>
                    <a:pt x="1193499" y="182249"/>
                  </a:cubicBezTo>
                  <a:cubicBezTo>
                    <a:pt x="1198131" y="189002"/>
                    <a:pt x="1200447" y="197234"/>
                    <a:pt x="1200447" y="206945"/>
                  </a:cubicBezTo>
                  <a:cubicBezTo>
                    <a:pt x="1200447" y="223131"/>
                    <a:pt x="1193973" y="236107"/>
                    <a:pt x="1181025" y="245873"/>
                  </a:cubicBezTo>
                  <a:cubicBezTo>
                    <a:pt x="1168077" y="255640"/>
                    <a:pt x="1151278" y="260524"/>
                    <a:pt x="1130628" y="260524"/>
                  </a:cubicBezTo>
                  <a:cubicBezTo>
                    <a:pt x="1116118" y="260524"/>
                    <a:pt x="1103281" y="257956"/>
                    <a:pt x="1092119" y="252822"/>
                  </a:cubicBezTo>
                  <a:cubicBezTo>
                    <a:pt x="1080957" y="247687"/>
                    <a:pt x="1072223" y="240516"/>
                    <a:pt x="1065916" y="231307"/>
                  </a:cubicBezTo>
                  <a:cubicBezTo>
                    <a:pt x="1059610" y="222098"/>
                    <a:pt x="1056456" y="212136"/>
                    <a:pt x="1056456" y="201420"/>
                  </a:cubicBezTo>
                  <a:lnTo>
                    <a:pt x="1087431" y="201420"/>
                  </a:lnTo>
                  <a:cubicBezTo>
                    <a:pt x="1087989" y="211801"/>
                    <a:pt x="1092147" y="220033"/>
                    <a:pt x="1099905" y="226116"/>
                  </a:cubicBezTo>
                  <a:cubicBezTo>
                    <a:pt x="1107662" y="232200"/>
                    <a:pt x="1117904" y="235241"/>
                    <a:pt x="1130628" y="235241"/>
                  </a:cubicBezTo>
                  <a:cubicBezTo>
                    <a:pt x="1142349" y="235241"/>
                    <a:pt x="1151753" y="232869"/>
                    <a:pt x="1158841" y="228126"/>
                  </a:cubicBezTo>
                  <a:cubicBezTo>
                    <a:pt x="1165929" y="223382"/>
                    <a:pt x="1169473" y="217047"/>
                    <a:pt x="1169473" y="209122"/>
                  </a:cubicBezTo>
                  <a:cubicBezTo>
                    <a:pt x="1169473" y="200751"/>
                    <a:pt x="1166319" y="194249"/>
                    <a:pt x="1160013" y="189616"/>
                  </a:cubicBezTo>
                  <a:cubicBezTo>
                    <a:pt x="1153706" y="184984"/>
                    <a:pt x="1142711" y="180994"/>
                    <a:pt x="1127029" y="177645"/>
                  </a:cubicBezTo>
                  <a:cubicBezTo>
                    <a:pt x="1111346" y="174296"/>
                    <a:pt x="1098900" y="170278"/>
                    <a:pt x="1089691" y="165590"/>
                  </a:cubicBezTo>
                  <a:cubicBezTo>
                    <a:pt x="1080483" y="160902"/>
                    <a:pt x="1073674" y="155321"/>
                    <a:pt x="1069265" y="148847"/>
                  </a:cubicBezTo>
                  <a:cubicBezTo>
                    <a:pt x="1064856" y="142373"/>
                    <a:pt x="1062651" y="134671"/>
                    <a:pt x="1062651" y="125741"/>
                  </a:cubicBezTo>
                  <a:cubicBezTo>
                    <a:pt x="1062651" y="110896"/>
                    <a:pt x="1068930" y="98338"/>
                    <a:pt x="1081487" y="88069"/>
                  </a:cubicBezTo>
                  <a:cubicBezTo>
                    <a:pt x="1094045" y="77800"/>
                    <a:pt x="1110090" y="72666"/>
                    <a:pt x="1129624" y="72666"/>
                  </a:cubicBezTo>
                  <a:close/>
                  <a:moveTo>
                    <a:pt x="942472" y="35831"/>
                  </a:moveTo>
                  <a:cubicBezTo>
                    <a:pt x="928855" y="35831"/>
                    <a:pt x="917916" y="41049"/>
                    <a:pt x="909656" y="51485"/>
                  </a:cubicBezTo>
                  <a:cubicBezTo>
                    <a:pt x="901396" y="61922"/>
                    <a:pt x="897266" y="75679"/>
                    <a:pt x="897266" y="92757"/>
                  </a:cubicBezTo>
                  <a:cubicBezTo>
                    <a:pt x="897266" y="109389"/>
                    <a:pt x="901256" y="123090"/>
                    <a:pt x="909237" y="133862"/>
                  </a:cubicBezTo>
                  <a:cubicBezTo>
                    <a:pt x="917218" y="144633"/>
                    <a:pt x="927906" y="150019"/>
                    <a:pt x="941300" y="150019"/>
                  </a:cubicBezTo>
                  <a:cubicBezTo>
                    <a:pt x="951681" y="150019"/>
                    <a:pt x="961253" y="146838"/>
                    <a:pt x="970015" y="140475"/>
                  </a:cubicBezTo>
                  <a:cubicBezTo>
                    <a:pt x="978777" y="134113"/>
                    <a:pt x="985168" y="126243"/>
                    <a:pt x="989186" y="116867"/>
                  </a:cubicBezTo>
                  <a:lnTo>
                    <a:pt x="989186" y="104477"/>
                  </a:lnTo>
                  <a:cubicBezTo>
                    <a:pt x="989186" y="84163"/>
                    <a:pt x="984777" y="67643"/>
                    <a:pt x="975959" y="54918"/>
                  </a:cubicBezTo>
                  <a:cubicBezTo>
                    <a:pt x="967141" y="42193"/>
                    <a:pt x="955979" y="35831"/>
                    <a:pt x="942472" y="35831"/>
                  </a:cubicBezTo>
                  <a:close/>
                  <a:moveTo>
                    <a:pt x="1349108" y="10046"/>
                  </a:moveTo>
                  <a:cubicBezTo>
                    <a:pt x="1355136" y="10046"/>
                    <a:pt x="1359712" y="11776"/>
                    <a:pt x="1362837" y="15237"/>
                  </a:cubicBezTo>
                  <a:cubicBezTo>
                    <a:pt x="1365963" y="18697"/>
                    <a:pt x="1367526" y="22938"/>
                    <a:pt x="1367526" y="27961"/>
                  </a:cubicBezTo>
                  <a:cubicBezTo>
                    <a:pt x="1367526" y="32984"/>
                    <a:pt x="1365963" y="37170"/>
                    <a:pt x="1362837" y="40519"/>
                  </a:cubicBezTo>
                  <a:cubicBezTo>
                    <a:pt x="1359712" y="43867"/>
                    <a:pt x="1355136" y="45542"/>
                    <a:pt x="1349108" y="45542"/>
                  </a:cubicBezTo>
                  <a:cubicBezTo>
                    <a:pt x="1343081" y="45542"/>
                    <a:pt x="1338532" y="43867"/>
                    <a:pt x="1335462" y="40519"/>
                  </a:cubicBezTo>
                  <a:cubicBezTo>
                    <a:pt x="1332393" y="37170"/>
                    <a:pt x="1330858" y="32984"/>
                    <a:pt x="1330858" y="27961"/>
                  </a:cubicBezTo>
                  <a:cubicBezTo>
                    <a:pt x="1330858" y="22938"/>
                    <a:pt x="1332393" y="18697"/>
                    <a:pt x="1335462" y="15237"/>
                  </a:cubicBezTo>
                  <a:cubicBezTo>
                    <a:pt x="1338532" y="11776"/>
                    <a:pt x="1343081" y="10046"/>
                    <a:pt x="1349108" y="10046"/>
                  </a:cubicBezTo>
                  <a:close/>
                  <a:moveTo>
                    <a:pt x="942305" y="10046"/>
                  </a:moveTo>
                  <a:cubicBezTo>
                    <a:pt x="966415" y="10046"/>
                    <a:pt x="985419" y="19060"/>
                    <a:pt x="999316" y="37086"/>
                  </a:cubicBezTo>
                  <a:cubicBezTo>
                    <a:pt x="1013212" y="55113"/>
                    <a:pt x="1020161" y="79698"/>
                    <a:pt x="1020161" y="110840"/>
                  </a:cubicBezTo>
                  <a:lnTo>
                    <a:pt x="1020161" y="119881"/>
                  </a:lnTo>
                  <a:cubicBezTo>
                    <a:pt x="1020161" y="167320"/>
                    <a:pt x="1010785" y="201950"/>
                    <a:pt x="992032" y="223772"/>
                  </a:cubicBezTo>
                  <a:cubicBezTo>
                    <a:pt x="973280" y="245594"/>
                    <a:pt x="944984" y="256784"/>
                    <a:pt x="907144" y="257342"/>
                  </a:cubicBezTo>
                  <a:lnTo>
                    <a:pt x="901117" y="257342"/>
                  </a:lnTo>
                  <a:lnTo>
                    <a:pt x="901117" y="231056"/>
                  </a:lnTo>
                  <a:lnTo>
                    <a:pt x="907647" y="231056"/>
                  </a:lnTo>
                  <a:cubicBezTo>
                    <a:pt x="933208" y="230611"/>
                    <a:pt x="952853" y="223956"/>
                    <a:pt x="966583" y="211089"/>
                  </a:cubicBezTo>
                  <a:cubicBezTo>
                    <a:pt x="980312" y="198223"/>
                    <a:pt x="987791" y="177866"/>
                    <a:pt x="989018" y="150019"/>
                  </a:cubicBezTo>
                  <a:cubicBezTo>
                    <a:pt x="982545" y="157721"/>
                    <a:pt x="974815" y="163916"/>
                    <a:pt x="965829" y="168604"/>
                  </a:cubicBezTo>
                  <a:cubicBezTo>
                    <a:pt x="956844" y="173292"/>
                    <a:pt x="946993" y="175636"/>
                    <a:pt x="936278" y="175636"/>
                  </a:cubicBezTo>
                  <a:cubicBezTo>
                    <a:pt x="922213" y="175636"/>
                    <a:pt x="909963" y="172176"/>
                    <a:pt x="899526" y="165255"/>
                  </a:cubicBezTo>
                  <a:cubicBezTo>
                    <a:pt x="889090" y="158335"/>
                    <a:pt x="881025" y="148596"/>
                    <a:pt x="875332" y="136038"/>
                  </a:cubicBezTo>
                  <a:cubicBezTo>
                    <a:pt x="869640" y="123481"/>
                    <a:pt x="866793" y="109612"/>
                    <a:pt x="866793" y="94431"/>
                  </a:cubicBezTo>
                  <a:cubicBezTo>
                    <a:pt x="866793" y="78135"/>
                    <a:pt x="869891" y="63457"/>
                    <a:pt x="876086" y="50397"/>
                  </a:cubicBezTo>
                  <a:cubicBezTo>
                    <a:pt x="882281" y="37338"/>
                    <a:pt x="891071" y="27347"/>
                    <a:pt x="902456" y="20427"/>
                  </a:cubicBezTo>
                  <a:cubicBezTo>
                    <a:pt x="913842" y="13506"/>
                    <a:pt x="927125" y="10046"/>
                    <a:pt x="942305" y="10046"/>
                  </a:cubicBezTo>
                  <a:close/>
                  <a:moveTo>
                    <a:pt x="1530771" y="0"/>
                  </a:moveTo>
                  <a:lnTo>
                    <a:pt x="1561746" y="0"/>
                  </a:lnTo>
                  <a:lnTo>
                    <a:pt x="1561746" y="257175"/>
                  </a:lnTo>
                  <a:lnTo>
                    <a:pt x="1533283" y="257175"/>
                  </a:lnTo>
                  <a:lnTo>
                    <a:pt x="1531776" y="237753"/>
                  </a:lnTo>
                  <a:cubicBezTo>
                    <a:pt x="1519386" y="252933"/>
                    <a:pt x="1502141" y="260524"/>
                    <a:pt x="1480040" y="260524"/>
                  </a:cubicBezTo>
                  <a:cubicBezTo>
                    <a:pt x="1459055" y="260524"/>
                    <a:pt x="1441949" y="251929"/>
                    <a:pt x="1428722" y="234739"/>
                  </a:cubicBezTo>
                  <a:cubicBezTo>
                    <a:pt x="1415495" y="217549"/>
                    <a:pt x="1408881" y="195114"/>
                    <a:pt x="1408881" y="167432"/>
                  </a:cubicBezTo>
                  <a:lnTo>
                    <a:pt x="1408881" y="165088"/>
                  </a:lnTo>
                  <a:cubicBezTo>
                    <a:pt x="1408881" y="137294"/>
                    <a:pt x="1415467" y="114942"/>
                    <a:pt x="1428638" y="98031"/>
                  </a:cubicBezTo>
                  <a:cubicBezTo>
                    <a:pt x="1441809" y="81121"/>
                    <a:pt x="1459055" y="72666"/>
                    <a:pt x="1480375" y="72666"/>
                  </a:cubicBezTo>
                  <a:cubicBezTo>
                    <a:pt x="1501583" y="72666"/>
                    <a:pt x="1518381" y="79921"/>
                    <a:pt x="1530771" y="94431"/>
                  </a:cubicBezTo>
                  <a:close/>
                  <a:moveTo>
                    <a:pt x="1247645" y="0"/>
                  </a:moveTo>
                  <a:lnTo>
                    <a:pt x="1278619" y="0"/>
                  </a:lnTo>
                  <a:lnTo>
                    <a:pt x="1278619" y="257175"/>
                  </a:lnTo>
                  <a:lnTo>
                    <a:pt x="1247645" y="257175"/>
                  </a:lnTo>
                  <a:close/>
                </a:path>
              </a:pathLst>
            </a:custGeom>
            <a:solidFill>
              <a:schemeClr val="bg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en-US" sz="2700">
                <a:solidFill>
                  <a:schemeClr val="bg1">
                    <a:lumMod val="75000"/>
                  </a:schemeClr>
                </a:solidFill>
                <a:latin typeface="#9Slide02 Noi dung dai" panose="02000000000000000000" pitchFamily="2" charset="0"/>
                <a:ea typeface="#9Slide02 Noi dung dai" panose="02000000000000000000" pitchFamily="2" charset="0"/>
              </a:endParaRPr>
            </a:p>
          </p:txBody>
        </p:sp>
        <p:sp>
          <p:nvSpPr>
            <p:cNvPr id="14" name="Rectangle 13">
              <a:extLst>
                <a:ext uri="{FF2B5EF4-FFF2-40B4-BE49-F238E27FC236}">
                  <a16:creationId xmlns:a16="http://schemas.microsoft.com/office/drawing/2014/main" id="{52465F73-4B27-4C0F-9B02-510C8E083EB6}"/>
                </a:ext>
              </a:extLst>
            </p:cNvPr>
            <p:cNvSpPr/>
            <p:nvPr/>
          </p:nvSpPr>
          <p:spPr>
            <a:xfrm>
              <a:off x="-2202100" y="-2224223"/>
              <a:ext cx="16596200" cy="112843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50" name="9Slide.vn">
            <a:extLst>
              <a:ext uri="{FF2B5EF4-FFF2-40B4-BE49-F238E27FC236}">
                <a16:creationId xmlns:a16="http://schemas.microsoft.com/office/drawing/2014/main" id="{0F30810D-0BA7-48B5-9100-E09C5C296021}"/>
              </a:ext>
            </a:extLst>
          </p:cNvPr>
          <p:cNvSpPr>
            <a:spLocks noSelect="1"/>
          </p:cNvSpPr>
          <p:nvPr userDrawn="1">
            <p:custDataLst>
              <p:tags r:id="rId8"/>
            </p:custDataLst>
          </p:nvPr>
        </p:nvSpPr>
        <p:spPr>
          <a:xfrm>
            <a:off x="6091428" y="-8915400"/>
            <a:ext cx="9144" cy="914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51" name="9Slide.vn">
            <a:extLst>
              <a:ext uri="{FF2B5EF4-FFF2-40B4-BE49-F238E27FC236}">
                <a16:creationId xmlns:a16="http://schemas.microsoft.com/office/drawing/2014/main" id="{5703AF2A-1D5F-4BD2-8904-9B6C863CB9B3}"/>
              </a:ext>
            </a:extLst>
          </p:cNvPr>
          <p:cNvSpPr>
            <a:spLocks noSelect="1"/>
          </p:cNvSpPr>
          <p:nvPr userDrawn="1">
            <p:custDataLst>
              <p:tags r:id="rId9"/>
            </p:custDataLst>
          </p:nvPr>
        </p:nvSpPr>
        <p:spPr>
          <a:xfrm>
            <a:off x="6091428" y="15764256"/>
            <a:ext cx="9144" cy="914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Tree>
    <p:extLst>
      <p:ext uri="{BB962C8B-B14F-4D97-AF65-F5344CB8AC3E}">
        <p14:creationId xmlns:p14="http://schemas.microsoft.com/office/powerpoint/2010/main" val="3342824088"/>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45" r:id="rId3"/>
    <p:sldLayoutId id="2147483746" r:id="rId4"/>
    <p:sldLayoutId id="2147483747"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377" rtl="0" eaLnBrk="1" latinLnBrk="0" hangingPunct="1">
        <a:lnSpc>
          <a:spcPct val="90000"/>
        </a:lnSpc>
        <a:spcBef>
          <a:spcPct val="0"/>
        </a:spcBef>
        <a:buNone/>
        <a:defRPr sz="4400" kern="1200">
          <a:solidFill>
            <a:schemeClr val="tx2"/>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lumMod val="50000"/>
              <a:lumOff val="50000"/>
            </a:schemeClr>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lumMod val="50000"/>
              <a:lumOff val="50000"/>
            </a:schemeClr>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lumMod val="50000"/>
              <a:lumOff val="50000"/>
            </a:schemeClr>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lumMod val="50000"/>
              <a:lumOff val="50000"/>
            </a:schemeClr>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lumMod val="50000"/>
              <a:lumOff val="50000"/>
            </a:schemeClr>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7">
            <a:lum/>
          </a:blip>
          <a:srcRect/>
          <a:stretch>
            <a:fillRect t="-3000" b="-3000"/>
          </a:stretch>
        </a:blipFill>
        <a:effectLst/>
      </p:bgPr>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0100506C-6B48-4AD2-9D40-09E172B07741}"/>
              </a:ext>
            </a:extLst>
          </p:cNvPr>
          <p:cNvSpPr txBox="1"/>
          <p:nvPr userDrawn="1"/>
        </p:nvSpPr>
        <p:spPr>
          <a:xfrm>
            <a:off x="0" y="-1604665"/>
            <a:ext cx="12192000" cy="461665"/>
          </a:xfrm>
          <a:prstGeom prst="rect">
            <a:avLst/>
          </a:prstGeom>
          <a:noFill/>
        </p:spPr>
        <p:txBody>
          <a:bodyPr vert="horz" wrap="none" rtlCol="0">
            <a:spAutoFit/>
          </a:bodyPr>
          <a:lstStyle/>
          <a:p>
            <a:pPr algn="ctr"/>
            <a:r>
              <a:rPr lang="en-US" sz="2400">
                <a:solidFill>
                  <a:srgbClr val="CFCFCF"/>
                </a:solidFill>
                <a:latin typeface="微软雅黑" panose="020B0503020204020204" pitchFamily="34" charset="-122"/>
                <a:ea typeface="微软雅黑" panose="020B0503020204020204" pitchFamily="34" charset="-122"/>
              </a:rPr>
              <a:t>www.9slide.vn</a:t>
            </a:r>
            <a:endParaRPr lang="en-US" sz="2400" dirty="0">
              <a:solidFill>
                <a:srgbClr val="CFCFCF"/>
              </a:solidFill>
              <a:latin typeface="微软雅黑" panose="020B0503020204020204" pitchFamily="34" charset="-122"/>
              <a:ea typeface="微软雅黑" panose="020B0503020204020204" pitchFamily="34" charset="-122"/>
            </a:endParaRPr>
          </a:p>
        </p:txBody>
      </p:sp>
      <p:sp>
        <p:nvSpPr>
          <p:cNvPr id="2" name="标题占位符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600">
                <a:solidFill>
                  <a:schemeClr val="tx1">
                    <a:tint val="75000"/>
                  </a:schemeClr>
                </a:solidFill>
              </a:defRPr>
            </a:lvl1pPr>
          </a:lstStyle>
          <a:p>
            <a:fld id="{530820CF-B880-4189-942D-D702A7CBA730}" type="datetimeFigureOut">
              <a:rPr lang="zh-CN" altLang="en-US" smtClean="0"/>
              <a:t>2023/3/29</a:t>
            </a:fld>
            <a:endParaRPr lang="zh-CN" altLang="en-US"/>
          </a:p>
        </p:txBody>
      </p:sp>
      <p:sp>
        <p:nvSpPr>
          <p:cNvPr id="5" name="页脚占位符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600">
                <a:solidFill>
                  <a:schemeClr val="tx1">
                    <a:tint val="75000"/>
                  </a:schemeClr>
                </a:solidFill>
              </a:defRPr>
            </a:lvl1pPr>
          </a:lstStyle>
          <a:p>
            <a:fld id="{0C913308-F349-4B6D-A68A-DD1791B4A57B}" type="slidenum">
              <a:rPr lang="zh-CN" altLang="en-US" smtClean="0"/>
              <a:t>‹#›</a:t>
            </a:fld>
            <a:endParaRPr lang="zh-CN" altLang="en-US"/>
          </a:p>
        </p:txBody>
      </p:sp>
      <p:pic>
        <p:nvPicPr>
          <p:cNvPr id="12" name="图片 11"/>
          <p:cNvPicPr>
            <a:picLocks noChangeAspect="1"/>
          </p:cNvPicPr>
          <p:nvPr userDrawn="1"/>
        </p:nvPicPr>
        <p:blipFill rotWithShape="1">
          <a:blip r:embed="rId8" cstate="print">
            <a:extLst>
              <a:ext uri="{28A0092B-C50C-407E-A947-70E740481C1C}">
                <a14:useLocalDpi xmlns:a14="http://schemas.microsoft.com/office/drawing/2010/main" val="0"/>
              </a:ext>
            </a:extLst>
          </a:blip>
          <a:srcRect r="22909" b="71307"/>
          <a:stretch/>
        </p:blipFill>
        <p:spPr>
          <a:xfrm>
            <a:off x="7364122" y="4543119"/>
            <a:ext cx="4827879" cy="2317000"/>
          </a:xfrm>
          <a:prstGeom prst="rect">
            <a:avLst/>
          </a:prstGeom>
        </p:spPr>
      </p:pic>
      <p:sp>
        <p:nvSpPr>
          <p:cNvPr id="7" name="矩形 6">
            <a:extLst>
              <a:ext uri="{FF2B5EF4-FFF2-40B4-BE49-F238E27FC236}">
                <a16:creationId xmlns:a16="http://schemas.microsoft.com/office/drawing/2014/main" id="{42643604-4AA1-431F-A3FD-A92279CD9E87}"/>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extLst>
      <p:ext uri="{BB962C8B-B14F-4D97-AF65-F5344CB8AC3E}">
        <p14:creationId xmlns:p14="http://schemas.microsoft.com/office/powerpoint/2010/main" val="2023561764"/>
      </p:ext>
    </p:extLst>
  </p:cSld>
  <p:clrMap bg1="lt1" tx1="dk1" bg2="lt2" tx2="dk2" accent1="accent1" accent2="accent2" accent3="accent3" accent4="accent4" accent5="accent5" accent6="accent6" hlink="hlink" folHlink="folHlink"/>
  <p:sldLayoutIdLst>
    <p:sldLayoutId id="2147483785" r:id="rId1"/>
    <p:sldLayoutId id="2147483786" r:id="rId2"/>
    <p:sldLayoutId id="2147483787" r:id="rId3"/>
    <p:sldLayoutId id="2147483788" r:id="rId4"/>
    <p:sldLayoutId id="2147483789" r:id="rId5"/>
  </p:sldLayoutIdLst>
  <mc:AlternateContent xmlns:mc="http://schemas.openxmlformats.org/markup-compatibility/2006" xmlns:p15="http://schemas.microsoft.com/office/powerpoint/2012/main">
    <mc:Choice Requires="p15">
      <p:transition xmlns:p14="http://schemas.microsoft.com/office/powerpoint/2010/main" spd="slow" p14:dur="1250" advTm="0">
        <p15:prstTrans prst="airplane"/>
      </p:transition>
    </mc:Choice>
    <mc:Fallback xmlns="">
      <p:transition spd="slow" advTm="0">
        <p:fade/>
      </p:transition>
    </mc:Fallback>
  </mc:AlternateContent>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10.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9.emf"/><Relationship Id="rId5" Type="http://schemas.openxmlformats.org/officeDocument/2006/relationships/image" Target="../media/image8.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9.emf"/><Relationship Id="rId1" Type="http://schemas.openxmlformats.org/officeDocument/2006/relationships/slideLayout" Target="../slideLayouts/slideLayout23.xml"/><Relationship Id="rId4" Type="http://schemas.openxmlformats.org/officeDocument/2006/relationships/image" Target="../media/image22.png"/></Relationships>
</file>

<file path=ppt/slides/_rels/slide1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34.svg"/><Relationship Id="rId3" Type="http://schemas.openxmlformats.org/officeDocument/2006/relationships/image" Target="../media/image24.jpeg"/><Relationship Id="rId7" Type="http://schemas.openxmlformats.org/officeDocument/2006/relationships/image" Target="../media/image28.svg"/><Relationship Id="rId12" Type="http://schemas.openxmlformats.org/officeDocument/2006/relationships/image" Target="../media/image33.png"/><Relationship Id="rId2" Type="http://schemas.openxmlformats.org/officeDocument/2006/relationships/notesSlide" Target="../notesSlides/notesSlide11.xml"/><Relationship Id="rId1" Type="http://schemas.openxmlformats.org/officeDocument/2006/relationships/slideLayout" Target="../slideLayouts/slideLayout70.xml"/><Relationship Id="rId6" Type="http://schemas.openxmlformats.org/officeDocument/2006/relationships/image" Target="../media/image27.png"/><Relationship Id="rId11" Type="http://schemas.openxmlformats.org/officeDocument/2006/relationships/image" Target="../media/image32.svg"/><Relationship Id="rId5" Type="http://schemas.openxmlformats.org/officeDocument/2006/relationships/image" Target="../media/image26.svg"/><Relationship Id="rId15" Type="http://schemas.openxmlformats.org/officeDocument/2006/relationships/image" Target="../media/image36.png"/><Relationship Id="rId10" Type="http://schemas.openxmlformats.org/officeDocument/2006/relationships/image" Target="../media/image31.png"/><Relationship Id="rId4" Type="http://schemas.openxmlformats.org/officeDocument/2006/relationships/image" Target="../media/image25.png"/><Relationship Id="rId9" Type="http://schemas.openxmlformats.org/officeDocument/2006/relationships/image" Target="../media/image30.svg"/><Relationship Id="rId14" Type="http://schemas.openxmlformats.org/officeDocument/2006/relationships/image" Target="../media/image35.emf"/></Relationships>
</file>

<file path=ppt/slides/_rels/slide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3.xml"/></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9.emf"/><Relationship Id="rId1" Type="http://schemas.openxmlformats.org/officeDocument/2006/relationships/slideLayout" Target="../slideLayouts/slideLayout50.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1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45.xml"/></Relationships>
</file>

<file path=ppt/slides/_rels/slide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4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21.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tags" Target="../tags/tag4.xml"/><Relationship Id="rId7" Type="http://schemas.openxmlformats.org/officeDocument/2006/relationships/image" Target="../media/image45.pn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44.png"/><Relationship Id="rId11" Type="http://schemas.openxmlformats.org/officeDocument/2006/relationships/image" Target="../media/image49.png"/><Relationship Id="rId5" Type="http://schemas.openxmlformats.org/officeDocument/2006/relationships/image" Target="../media/image43.png"/><Relationship Id="rId10" Type="http://schemas.openxmlformats.org/officeDocument/2006/relationships/image" Target="../media/image48.png"/><Relationship Id="rId4" Type="http://schemas.openxmlformats.org/officeDocument/2006/relationships/slideLayout" Target="../slideLayouts/slideLayout75.xml"/><Relationship Id="rId9" Type="http://schemas.openxmlformats.org/officeDocument/2006/relationships/image" Target="../media/image47.png"/></Relationships>
</file>

<file path=ppt/slides/_rels/slide2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3.xml"/></Relationships>
</file>

<file path=ppt/slides/_rels/slide23.xml.rels><?xml version="1.0" encoding="UTF-8" standalone="yes"?>
<Relationships xmlns="http://schemas.openxmlformats.org/package/2006/relationships"><Relationship Id="rId2" Type="http://schemas.openxmlformats.org/officeDocument/2006/relationships/image" Target="../media/image51.jpg"/><Relationship Id="rId1" Type="http://schemas.openxmlformats.org/officeDocument/2006/relationships/slideLayout" Target="../slideLayouts/slideLayout23.xml"/></Relationships>
</file>

<file path=ppt/slides/_rels/slide24.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tags" Target="../tags/tag5.xml"/><Relationship Id="rId4" Type="http://schemas.openxmlformats.org/officeDocument/2006/relationships/image" Target="../media/image8.png"/></Relationships>
</file>

<file path=ppt/slides/_rels/slide2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0.png"/><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0.png"/><Relationship Id="rId1" Type="http://schemas.openxmlformats.org/officeDocument/2006/relationships/slideLayout" Target="../slideLayouts/slideLayout23.xml"/><Relationship Id="rId6" Type="http://schemas.openxmlformats.org/officeDocument/2006/relationships/image" Target="../media/image53.png"/><Relationship Id="rId5" Type="http://schemas.microsoft.com/office/2007/relationships/hdphoto" Target="../media/hdphoto8.wdp"/><Relationship Id="rId4" Type="http://schemas.openxmlformats.org/officeDocument/2006/relationships/image" Target="../media/image55.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9.emf"/></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slide" Target="slide9.xml"/><Relationship Id="rId18" Type="http://schemas.microsoft.com/office/2007/relationships/hdphoto" Target="../media/hdphoto5.wdp"/><Relationship Id="rId3" Type="http://schemas.openxmlformats.org/officeDocument/2006/relationships/image" Target="../media/image12.jpeg"/><Relationship Id="rId21" Type="http://schemas.openxmlformats.org/officeDocument/2006/relationships/image" Target="../media/image19.png"/><Relationship Id="rId7" Type="http://schemas.openxmlformats.org/officeDocument/2006/relationships/slide" Target="slide7.xml"/><Relationship Id="rId12" Type="http://schemas.microsoft.com/office/2007/relationships/hdphoto" Target="../media/hdphoto3.wdp"/><Relationship Id="rId17" Type="http://schemas.openxmlformats.org/officeDocument/2006/relationships/image" Target="../media/image17.png"/><Relationship Id="rId2" Type="http://schemas.openxmlformats.org/officeDocument/2006/relationships/notesSlide" Target="../notesSlides/notesSlide5.xml"/><Relationship Id="rId16" Type="http://schemas.openxmlformats.org/officeDocument/2006/relationships/slide" Target="slide10.xml"/><Relationship Id="rId20" Type="http://schemas.microsoft.com/office/2007/relationships/hdphoto" Target="../media/hdphoto6.wdp"/><Relationship Id="rId1" Type="http://schemas.openxmlformats.org/officeDocument/2006/relationships/slideLayout" Target="../slideLayouts/slideLayout17.xml"/><Relationship Id="rId6" Type="http://schemas.microsoft.com/office/2007/relationships/hdphoto" Target="../media/hdphoto1.wdp"/><Relationship Id="rId11" Type="http://schemas.openxmlformats.org/officeDocument/2006/relationships/image" Target="../media/image15.png"/><Relationship Id="rId5" Type="http://schemas.openxmlformats.org/officeDocument/2006/relationships/image" Target="../media/image13.png"/><Relationship Id="rId15" Type="http://schemas.microsoft.com/office/2007/relationships/hdphoto" Target="../media/hdphoto4.wdp"/><Relationship Id="rId10" Type="http://schemas.openxmlformats.org/officeDocument/2006/relationships/slide" Target="slide8.xml"/><Relationship Id="rId19" Type="http://schemas.openxmlformats.org/officeDocument/2006/relationships/image" Target="../media/image18.png"/><Relationship Id="rId4" Type="http://schemas.openxmlformats.org/officeDocument/2006/relationships/slide" Target="slide6.xml"/><Relationship Id="rId9" Type="http://schemas.microsoft.com/office/2007/relationships/hdphoto" Target="../media/hdphoto2.wdp"/><Relationship Id="rId14" Type="http://schemas.openxmlformats.org/officeDocument/2006/relationships/image" Target="../media/image16.png"/><Relationship Id="rId22" Type="http://schemas.microsoft.com/office/2007/relationships/hdphoto" Target="../media/hdphoto7.wdp"/></Relationships>
</file>

<file path=ppt/slides/_rels/slide6.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notesSlide" Target="../notesSlides/notesSlide6.xml"/><Relationship Id="rId7" Type="http://schemas.openxmlformats.org/officeDocument/2006/relationships/slide" Target="slide5.xml"/><Relationship Id="rId2" Type="http://schemas.openxmlformats.org/officeDocument/2006/relationships/slideLayout" Target="../slideLayouts/slideLayout80.xml"/><Relationship Id="rId1" Type="http://schemas.openxmlformats.org/officeDocument/2006/relationships/themeOverride" Target="../theme/themeOverride1.xml"/><Relationship Id="rId6" Type="http://schemas.openxmlformats.org/officeDocument/2006/relationships/image" Target="../media/image20.png"/><Relationship Id="rId5" Type="http://schemas.openxmlformats.org/officeDocument/2006/relationships/audio" Target="../media/audio2.wav"/><Relationship Id="rId4" Type="http://schemas.openxmlformats.org/officeDocument/2006/relationships/audio" Target="../media/audio1.wav"/><Relationship Id="rId9" Type="http://schemas.microsoft.com/office/2007/relationships/hdphoto" Target="../media/hdphoto1.wdp"/></Relationships>
</file>

<file path=ppt/slides/_rels/slide7.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notesSlide" Target="../notesSlides/notesSlide7.xml"/><Relationship Id="rId7" Type="http://schemas.openxmlformats.org/officeDocument/2006/relationships/image" Target="../media/image14.png"/><Relationship Id="rId2" Type="http://schemas.openxmlformats.org/officeDocument/2006/relationships/slideLayout" Target="../slideLayouts/slideLayout80.xml"/><Relationship Id="rId1" Type="http://schemas.openxmlformats.org/officeDocument/2006/relationships/themeOverride" Target="../theme/themeOverride2.xml"/><Relationship Id="rId6" Type="http://schemas.openxmlformats.org/officeDocument/2006/relationships/slide" Target="slide5.xml"/><Relationship Id="rId5" Type="http://schemas.openxmlformats.org/officeDocument/2006/relationships/audio" Target="../media/audio1.wav"/><Relationship Id="rId4" Type="http://schemas.openxmlformats.org/officeDocument/2006/relationships/audio" Target="../media/audio2.wav"/></Relationships>
</file>

<file path=ppt/slides/_rels/slide8.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notesSlide" Target="../notesSlides/notesSlide8.xml"/><Relationship Id="rId7" Type="http://schemas.openxmlformats.org/officeDocument/2006/relationships/image" Target="../media/image15.png"/><Relationship Id="rId2" Type="http://schemas.openxmlformats.org/officeDocument/2006/relationships/slideLayout" Target="../slideLayouts/slideLayout80.xml"/><Relationship Id="rId1" Type="http://schemas.openxmlformats.org/officeDocument/2006/relationships/themeOverride" Target="../theme/themeOverride3.xml"/><Relationship Id="rId6" Type="http://schemas.openxmlformats.org/officeDocument/2006/relationships/slide" Target="slide5.xml"/><Relationship Id="rId5" Type="http://schemas.openxmlformats.org/officeDocument/2006/relationships/audio" Target="../media/audio1.wav"/><Relationship Id="rId4" Type="http://schemas.openxmlformats.org/officeDocument/2006/relationships/audio" Target="../media/audio2.wav"/></Relationships>
</file>

<file path=ppt/slides/_rels/slide9.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notesSlide" Target="../notesSlides/notesSlide9.xml"/><Relationship Id="rId7" Type="http://schemas.openxmlformats.org/officeDocument/2006/relationships/image" Target="../media/image16.png"/><Relationship Id="rId2" Type="http://schemas.openxmlformats.org/officeDocument/2006/relationships/slideLayout" Target="../slideLayouts/slideLayout80.xml"/><Relationship Id="rId1" Type="http://schemas.openxmlformats.org/officeDocument/2006/relationships/themeOverride" Target="../theme/themeOverride4.xml"/><Relationship Id="rId6" Type="http://schemas.openxmlformats.org/officeDocument/2006/relationships/slide" Target="slide5.xml"/><Relationship Id="rId5" Type="http://schemas.openxmlformats.org/officeDocument/2006/relationships/audio" Target="../media/audio2.wav"/><Relationship Id="rId4" Type="http://schemas.openxmlformats.org/officeDocument/2006/relationships/audio" Target="../media/audio1.wav"/></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9" name="图片 698"/>
          <p:cNvPicPr>
            <a:picLocks noChangeAspect="1"/>
          </p:cNvPicPr>
          <p:nvPr/>
        </p:nvPicPr>
        <p:blipFill rotWithShape="1">
          <a:blip r:embed="rId5" cstate="print">
            <a:extLst>
              <a:ext uri="{28A0092B-C50C-407E-A947-70E740481C1C}">
                <a14:useLocalDpi xmlns:a14="http://schemas.microsoft.com/office/drawing/2010/main" val="0"/>
              </a:ext>
            </a:extLst>
          </a:blip>
          <a:srcRect/>
          <a:stretch>
            <a:fillRect/>
          </a:stretch>
        </p:blipFill>
        <p:spPr>
          <a:xfrm>
            <a:off x="17358" y="16695"/>
            <a:ext cx="12174641" cy="6862699"/>
          </a:xfrm>
          <a:prstGeom prst="rect">
            <a:avLst/>
          </a:prstGeom>
        </p:spPr>
      </p:pic>
      <p:grpSp>
        <p:nvGrpSpPr>
          <p:cNvPr id="6" name="Group 633"/>
          <p:cNvGrpSpPr/>
          <p:nvPr/>
        </p:nvGrpSpPr>
        <p:grpSpPr bwMode="auto">
          <a:xfrm>
            <a:off x="10572750" y="212725"/>
            <a:ext cx="1511300" cy="931863"/>
            <a:chOff x="0" y="0"/>
            <a:chExt cx="1511300" cy="931863"/>
          </a:xfrm>
        </p:grpSpPr>
        <p:sp>
          <p:nvSpPr>
            <p:cNvPr id="7" name="Freeform 610"/>
            <p:cNvSpPr>
              <a:spLocks noChangeArrowheads="1"/>
            </p:cNvSpPr>
            <p:nvPr/>
          </p:nvSpPr>
          <p:spPr bwMode="auto">
            <a:xfrm>
              <a:off x="1252538" y="587375"/>
              <a:ext cx="198438" cy="211137"/>
            </a:xfrm>
            <a:custGeom>
              <a:avLst/>
              <a:gdLst>
                <a:gd name="T0" fmla="*/ 392514108 w 53"/>
                <a:gd name="T1" fmla="*/ 0 h 56"/>
                <a:gd name="T2" fmla="*/ 0 w 53"/>
                <a:gd name="T3" fmla="*/ 398027178 h 56"/>
                <a:gd name="T4" fmla="*/ 392514108 w 53"/>
                <a:gd name="T5" fmla="*/ 796050585 h 56"/>
                <a:gd name="T6" fmla="*/ 742974337 w 53"/>
                <a:gd name="T7" fmla="*/ 554392978 h 56"/>
                <a:gd name="T8" fmla="*/ 630826914 w 53"/>
                <a:gd name="T9" fmla="*/ 398027178 h 56"/>
                <a:gd name="T10" fmla="*/ 742974337 w 53"/>
                <a:gd name="T11" fmla="*/ 227443563 h 56"/>
                <a:gd name="T12" fmla="*/ 392514108 w 53"/>
                <a:gd name="T13" fmla="*/ 0 h 56"/>
                <a:gd name="T14" fmla="*/ 0 60000 65536"/>
                <a:gd name="T15" fmla="*/ 0 60000 65536"/>
                <a:gd name="T16" fmla="*/ 0 60000 65536"/>
                <a:gd name="T17" fmla="*/ 0 60000 65536"/>
                <a:gd name="T18" fmla="*/ 0 60000 65536"/>
                <a:gd name="T19" fmla="*/ 0 60000 65536"/>
                <a:gd name="T20" fmla="*/ 0 60000 65536"/>
                <a:gd name="T21" fmla="*/ 0 w 53"/>
                <a:gd name="T22" fmla="*/ 0 h 56"/>
                <a:gd name="T23" fmla="*/ 53 w 53"/>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 h="56">
                  <a:moveTo>
                    <a:pt x="28" y="0"/>
                  </a:moveTo>
                  <a:cubicBezTo>
                    <a:pt x="13" y="0"/>
                    <a:pt x="0" y="13"/>
                    <a:pt x="0" y="28"/>
                  </a:cubicBezTo>
                  <a:cubicBezTo>
                    <a:pt x="0" y="43"/>
                    <a:pt x="13" y="56"/>
                    <a:pt x="28" y="56"/>
                  </a:cubicBezTo>
                  <a:cubicBezTo>
                    <a:pt x="39" y="56"/>
                    <a:pt x="49" y="49"/>
                    <a:pt x="53" y="39"/>
                  </a:cubicBezTo>
                  <a:cubicBezTo>
                    <a:pt x="49" y="38"/>
                    <a:pt x="45" y="33"/>
                    <a:pt x="45" y="28"/>
                  </a:cubicBezTo>
                  <a:cubicBezTo>
                    <a:pt x="45" y="22"/>
                    <a:pt x="48" y="18"/>
                    <a:pt x="53" y="16"/>
                  </a:cubicBezTo>
                  <a:cubicBezTo>
                    <a:pt x="49" y="7"/>
                    <a:pt x="39" y="0"/>
                    <a:pt x="28" y="0"/>
                  </a:cubicBezTo>
                </a:path>
              </a:pathLst>
            </a:custGeom>
            <a:solidFill>
              <a:srgbClr val="D7DBE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 name="Oval 611"/>
            <p:cNvSpPr>
              <a:spLocks noChangeArrowheads="1"/>
            </p:cNvSpPr>
            <p:nvPr/>
          </p:nvSpPr>
          <p:spPr bwMode="auto">
            <a:xfrm>
              <a:off x="214313" y="257175"/>
              <a:ext cx="165100" cy="166687"/>
            </a:xfrm>
            <a:prstGeom prst="ellipse">
              <a:avLst/>
            </a:prstGeom>
            <a:solidFill>
              <a:srgbClr val="D7DBE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9" name="Freeform 612"/>
            <p:cNvSpPr>
              <a:spLocks noChangeArrowheads="1"/>
            </p:cNvSpPr>
            <p:nvPr/>
          </p:nvSpPr>
          <p:spPr bwMode="auto">
            <a:xfrm>
              <a:off x="1450975" y="647700"/>
              <a:ext cx="60325" cy="90487"/>
            </a:xfrm>
            <a:custGeom>
              <a:avLst/>
              <a:gdLst>
                <a:gd name="T0" fmla="*/ 56860083 w 16"/>
                <a:gd name="T1" fmla="*/ 0 h 24"/>
                <a:gd name="T2" fmla="*/ 0 w 16"/>
                <a:gd name="T3" fmla="*/ 0 h 24"/>
                <a:gd name="T4" fmla="*/ 42646005 w 16"/>
                <a:gd name="T5" fmla="*/ 170583076 h 24"/>
                <a:gd name="T6" fmla="*/ 0 w 16"/>
                <a:gd name="T7" fmla="*/ 326948382 h 24"/>
                <a:gd name="T8" fmla="*/ 56860083 w 16"/>
                <a:gd name="T9" fmla="*/ 341162382 h 24"/>
                <a:gd name="T10" fmla="*/ 227444102 w 16"/>
                <a:gd name="T11" fmla="*/ 170583076 h 24"/>
                <a:gd name="T12" fmla="*/ 56860083 w 16"/>
                <a:gd name="T13" fmla="*/ 0 h 24"/>
                <a:gd name="T14" fmla="*/ 0 60000 65536"/>
                <a:gd name="T15" fmla="*/ 0 60000 65536"/>
                <a:gd name="T16" fmla="*/ 0 60000 65536"/>
                <a:gd name="T17" fmla="*/ 0 60000 65536"/>
                <a:gd name="T18" fmla="*/ 0 60000 65536"/>
                <a:gd name="T19" fmla="*/ 0 60000 65536"/>
                <a:gd name="T20" fmla="*/ 0 60000 65536"/>
                <a:gd name="T21" fmla="*/ 0 w 16"/>
                <a:gd name="T22" fmla="*/ 0 h 24"/>
                <a:gd name="T23" fmla="*/ 16 w 16"/>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24">
                  <a:moveTo>
                    <a:pt x="4" y="0"/>
                  </a:moveTo>
                  <a:cubicBezTo>
                    <a:pt x="3" y="0"/>
                    <a:pt x="1" y="0"/>
                    <a:pt x="0" y="0"/>
                  </a:cubicBezTo>
                  <a:cubicBezTo>
                    <a:pt x="2" y="4"/>
                    <a:pt x="3" y="8"/>
                    <a:pt x="3" y="12"/>
                  </a:cubicBezTo>
                  <a:cubicBezTo>
                    <a:pt x="3" y="16"/>
                    <a:pt x="2" y="20"/>
                    <a:pt x="0" y="23"/>
                  </a:cubicBezTo>
                  <a:cubicBezTo>
                    <a:pt x="2" y="24"/>
                    <a:pt x="3" y="24"/>
                    <a:pt x="4" y="24"/>
                  </a:cubicBezTo>
                  <a:cubicBezTo>
                    <a:pt x="11" y="24"/>
                    <a:pt x="16" y="18"/>
                    <a:pt x="16" y="12"/>
                  </a:cubicBezTo>
                  <a:cubicBezTo>
                    <a:pt x="16" y="5"/>
                    <a:pt x="11" y="0"/>
                    <a:pt x="4" y="0"/>
                  </a:cubicBezTo>
                </a:path>
              </a:pathLst>
            </a:custGeom>
            <a:solidFill>
              <a:srgbClr val="EFDBE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0" name="Freeform 613"/>
            <p:cNvSpPr>
              <a:spLocks noChangeArrowheads="1"/>
            </p:cNvSpPr>
            <p:nvPr/>
          </p:nvSpPr>
          <p:spPr bwMode="auto">
            <a:xfrm>
              <a:off x="1420813" y="647700"/>
              <a:ext cx="41275" cy="87312"/>
            </a:xfrm>
            <a:custGeom>
              <a:avLst/>
              <a:gdLst>
                <a:gd name="T0" fmla="*/ 112635723 w 11"/>
                <a:gd name="T1" fmla="*/ 0 h 23"/>
                <a:gd name="T2" fmla="*/ 0 w 11"/>
                <a:gd name="T3" fmla="*/ 172930906 h 23"/>
                <a:gd name="T4" fmla="*/ 112635723 w 11"/>
                <a:gd name="T5" fmla="*/ 331451537 h 23"/>
                <a:gd name="T6" fmla="*/ 154875057 w 11"/>
                <a:gd name="T7" fmla="*/ 172930906 h 23"/>
                <a:gd name="T8" fmla="*/ 112635723 w 11"/>
                <a:gd name="T9" fmla="*/ 0 h 23"/>
                <a:gd name="T10" fmla="*/ 0 60000 65536"/>
                <a:gd name="T11" fmla="*/ 0 60000 65536"/>
                <a:gd name="T12" fmla="*/ 0 60000 65536"/>
                <a:gd name="T13" fmla="*/ 0 60000 65536"/>
                <a:gd name="T14" fmla="*/ 0 60000 65536"/>
                <a:gd name="T15" fmla="*/ 0 w 11"/>
                <a:gd name="T16" fmla="*/ 0 h 23"/>
                <a:gd name="T17" fmla="*/ 11 w 11"/>
                <a:gd name="T18" fmla="*/ 23 h 23"/>
              </a:gdLst>
              <a:ahLst/>
              <a:cxnLst>
                <a:cxn ang="T10">
                  <a:pos x="T0" y="T1"/>
                </a:cxn>
                <a:cxn ang="T11">
                  <a:pos x="T2" y="T3"/>
                </a:cxn>
                <a:cxn ang="T12">
                  <a:pos x="T4" y="T5"/>
                </a:cxn>
                <a:cxn ang="T13">
                  <a:pos x="T6" y="T7"/>
                </a:cxn>
                <a:cxn ang="T14">
                  <a:pos x="T8" y="T9"/>
                </a:cxn>
              </a:cxnLst>
              <a:rect l="T15" t="T16" r="T17" b="T18"/>
              <a:pathLst>
                <a:path w="11" h="23">
                  <a:moveTo>
                    <a:pt x="8" y="0"/>
                  </a:moveTo>
                  <a:cubicBezTo>
                    <a:pt x="3" y="2"/>
                    <a:pt x="0" y="6"/>
                    <a:pt x="0" y="12"/>
                  </a:cubicBezTo>
                  <a:cubicBezTo>
                    <a:pt x="0" y="17"/>
                    <a:pt x="4" y="22"/>
                    <a:pt x="8" y="23"/>
                  </a:cubicBezTo>
                  <a:cubicBezTo>
                    <a:pt x="10" y="20"/>
                    <a:pt x="11" y="16"/>
                    <a:pt x="11" y="12"/>
                  </a:cubicBezTo>
                  <a:cubicBezTo>
                    <a:pt x="11" y="8"/>
                    <a:pt x="10" y="4"/>
                    <a:pt x="8" y="0"/>
                  </a:cubicBezTo>
                </a:path>
              </a:pathLst>
            </a:custGeom>
            <a:solidFill>
              <a:srgbClr val="D8C5D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 name="Oval 614"/>
            <p:cNvSpPr>
              <a:spLocks noChangeArrowheads="1"/>
            </p:cNvSpPr>
            <p:nvPr/>
          </p:nvSpPr>
          <p:spPr bwMode="auto">
            <a:xfrm>
              <a:off x="1049338" y="836613"/>
              <a:ext cx="90488" cy="95250"/>
            </a:xfrm>
            <a:prstGeom prst="ellipse">
              <a:avLst/>
            </a:prstGeom>
            <a:solidFill>
              <a:srgbClr val="DCE3D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2" name="Oval 615"/>
            <p:cNvSpPr>
              <a:spLocks noChangeArrowheads="1"/>
            </p:cNvSpPr>
            <p:nvPr/>
          </p:nvSpPr>
          <p:spPr bwMode="auto">
            <a:xfrm>
              <a:off x="1327150" y="188913"/>
              <a:ext cx="169863" cy="174625"/>
            </a:xfrm>
            <a:prstGeom prst="ellipse">
              <a:avLst/>
            </a:prstGeom>
            <a:solidFill>
              <a:srgbClr val="DCE3D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3" name="Oval 616"/>
            <p:cNvSpPr>
              <a:spLocks noChangeArrowheads="1"/>
            </p:cNvSpPr>
            <p:nvPr/>
          </p:nvSpPr>
          <p:spPr bwMode="auto">
            <a:xfrm>
              <a:off x="0" y="0"/>
              <a:ext cx="255588" cy="254000"/>
            </a:xfrm>
            <a:prstGeom prst="ellipse">
              <a:avLst/>
            </a:prstGeom>
            <a:solidFill>
              <a:srgbClr val="DCE3D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 name="Freeform 619"/>
            <p:cNvSpPr>
              <a:spLocks noChangeArrowheads="1"/>
            </p:cNvSpPr>
            <p:nvPr/>
          </p:nvSpPr>
          <p:spPr bwMode="auto">
            <a:xfrm>
              <a:off x="661988" y="11113"/>
              <a:ext cx="363538" cy="379412"/>
            </a:xfrm>
            <a:custGeom>
              <a:avLst/>
              <a:gdLst>
                <a:gd name="T0" fmla="*/ 702306694 w 97"/>
                <a:gd name="T1" fmla="*/ 0 h 100"/>
                <a:gd name="T2" fmla="*/ 0 w 97"/>
                <a:gd name="T3" fmla="*/ 719767329 h 100"/>
                <a:gd name="T4" fmla="*/ 702306694 w 97"/>
                <a:gd name="T5" fmla="*/ 1439534657 h 100"/>
                <a:gd name="T6" fmla="*/ 1362472963 w 97"/>
                <a:gd name="T7" fmla="*/ 1007672743 h 100"/>
                <a:gd name="T8" fmla="*/ 1025364551 w 97"/>
                <a:gd name="T9" fmla="*/ 503836371 h 100"/>
                <a:gd name="T10" fmla="*/ 1151782079 w 97"/>
                <a:gd name="T11" fmla="*/ 158347598 h 100"/>
                <a:gd name="T12" fmla="*/ 702306694 w 97"/>
                <a:gd name="T13" fmla="*/ 0 h 100"/>
                <a:gd name="T14" fmla="*/ 0 60000 65536"/>
                <a:gd name="T15" fmla="*/ 0 60000 65536"/>
                <a:gd name="T16" fmla="*/ 0 60000 65536"/>
                <a:gd name="T17" fmla="*/ 0 60000 65536"/>
                <a:gd name="T18" fmla="*/ 0 60000 65536"/>
                <a:gd name="T19" fmla="*/ 0 60000 65536"/>
                <a:gd name="T20" fmla="*/ 0 60000 65536"/>
                <a:gd name="T21" fmla="*/ 0 w 97"/>
                <a:gd name="T22" fmla="*/ 0 h 100"/>
                <a:gd name="T23" fmla="*/ 97 w 97"/>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100">
                  <a:moveTo>
                    <a:pt x="50" y="0"/>
                  </a:moveTo>
                  <a:cubicBezTo>
                    <a:pt x="23" y="0"/>
                    <a:pt x="0" y="22"/>
                    <a:pt x="0" y="50"/>
                  </a:cubicBezTo>
                  <a:cubicBezTo>
                    <a:pt x="0" y="78"/>
                    <a:pt x="23" y="100"/>
                    <a:pt x="50" y="100"/>
                  </a:cubicBezTo>
                  <a:cubicBezTo>
                    <a:pt x="71" y="100"/>
                    <a:pt x="89" y="88"/>
                    <a:pt x="97" y="70"/>
                  </a:cubicBezTo>
                  <a:cubicBezTo>
                    <a:pt x="83" y="64"/>
                    <a:pt x="73" y="51"/>
                    <a:pt x="73" y="35"/>
                  </a:cubicBezTo>
                  <a:cubicBezTo>
                    <a:pt x="73" y="26"/>
                    <a:pt x="76" y="17"/>
                    <a:pt x="82" y="11"/>
                  </a:cubicBezTo>
                  <a:cubicBezTo>
                    <a:pt x="73" y="4"/>
                    <a:pt x="62" y="0"/>
                    <a:pt x="50" y="0"/>
                  </a:cubicBezTo>
                </a:path>
              </a:pathLst>
            </a:custGeom>
            <a:solidFill>
              <a:srgbClr val="FFCCB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 name="Freeform 620"/>
            <p:cNvSpPr>
              <a:spLocks noChangeArrowheads="1"/>
            </p:cNvSpPr>
            <p:nvPr/>
          </p:nvSpPr>
          <p:spPr bwMode="auto">
            <a:xfrm>
              <a:off x="969963" y="0"/>
              <a:ext cx="247650" cy="287337"/>
            </a:xfrm>
            <a:custGeom>
              <a:avLst/>
              <a:gdLst>
                <a:gd name="T0" fmla="*/ 408307309 w 66"/>
                <a:gd name="T1" fmla="*/ 0 h 76"/>
                <a:gd name="T2" fmla="*/ 0 w 66"/>
                <a:gd name="T3" fmla="*/ 200118878 h 76"/>
                <a:gd name="T4" fmla="*/ 267510780 w 66"/>
                <a:gd name="T5" fmla="*/ 757586685 h 76"/>
                <a:gd name="T6" fmla="*/ 211192918 w 66"/>
                <a:gd name="T7" fmla="*/ 1043468096 h 76"/>
                <a:gd name="T8" fmla="*/ 408307309 w 66"/>
                <a:gd name="T9" fmla="*/ 1086349363 h 76"/>
                <a:gd name="T10" fmla="*/ 929250341 w 66"/>
                <a:gd name="T11" fmla="*/ 543176572 h 76"/>
                <a:gd name="T12" fmla="*/ 408307309 w 66"/>
                <a:gd name="T13" fmla="*/ 0 h 76"/>
                <a:gd name="T14" fmla="*/ 0 60000 65536"/>
                <a:gd name="T15" fmla="*/ 0 60000 65536"/>
                <a:gd name="T16" fmla="*/ 0 60000 65536"/>
                <a:gd name="T17" fmla="*/ 0 60000 65536"/>
                <a:gd name="T18" fmla="*/ 0 60000 65536"/>
                <a:gd name="T19" fmla="*/ 0 60000 65536"/>
                <a:gd name="T20" fmla="*/ 0 60000 65536"/>
                <a:gd name="T21" fmla="*/ 0 w 66"/>
                <a:gd name="T22" fmla="*/ 0 h 76"/>
                <a:gd name="T23" fmla="*/ 66 w 66"/>
                <a:gd name="T24" fmla="*/ 76 h 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76">
                  <a:moveTo>
                    <a:pt x="29" y="0"/>
                  </a:moveTo>
                  <a:cubicBezTo>
                    <a:pt x="17" y="0"/>
                    <a:pt x="7" y="5"/>
                    <a:pt x="0" y="14"/>
                  </a:cubicBezTo>
                  <a:cubicBezTo>
                    <a:pt x="11" y="23"/>
                    <a:pt x="19" y="37"/>
                    <a:pt x="19" y="53"/>
                  </a:cubicBezTo>
                  <a:cubicBezTo>
                    <a:pt x="19" y="60"/>
                    <a:pt x="17" y="67"/>
                    <a:pt x="15" y="73"/>
                  </a:cubicBezTo>
                  <a:cubicBezTo>
                    <a:pt x="19" y="75"/>
                    <a:pt x="24" y="76"/>
                    <a:pt x="29" y="76"/>
                  </a:cubicBezTo>
                  <a:cubicBezTo>
                    <a:pt x="50" y="76"/>
                    <a:pt x="66" y="59"/>
                    <a:pt x="66" y="38"/>
                  </a:cubicBezTo>
                  <a:cubicBezTo>
                    <a:pt x="66" y="17"/>
                    <a:pt x="50" y="0"/>
                    <a:pt x="29" y="0"/>
                  </a:cubicBezTo>
                </a:path>
              </a:pathLst>
            </a:custGeom>
            <a:solidFill>
              <a:srgbClr val="C6E7D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 name="Freeform 621"/>
            <p:cNvSpPr>
              <a:spLocks noChangeArrowheads="1"/>
            </p:cNvSpPr>
            <p:nvPr/>
          </p:nvSpPr>
          <p:spPr bwMode="auto">
            <a:xfrm>
              <a:off x="936625" y="52388"/>
              <a:ext cx="104775" cy="223837"/>
            </a:xfrm>
            <a:custGeom>
              <a:avLst/>
              <a:gdLst>
                <a:gd name="T0" fmla="*/ 126021873 w 28"/>
                <a:gd name="T1" fmla="*/ 0 h 59"/>
                <a:gd name="T2" fmla="*/ 0 w 28"/>
                <a:gd name="T3" fmla="*/ 345437399 h 59"/>
                <a:gd name="T4" fmla="*/ 336054587 w 28"/>
                <a:gd name="T5" fmla="*/ 849203433 h 59"/>
                <a:gd name="T6" fmla="*/ 392064308 w 28"/>
                <a:gd name="T7" fmla="*/ 561337670 h 59"/>
                <a:gd name="T8" fmla="*/ 126021873 w 28"/>
                <a:gd name="T9" fmla="*/ 0 h 59"/>
                <a:gd name="T10" fmla="*/ 0 60000 65536"/>
                <a:gd name="T11" fmla="*/ 0 60000 65536"/>
                <a:gd name="T12" fmla="*/ 0 60000 65536"/>
                <a:gd name="T13" fmla="*/ 0 60000 65536"/>
                <a:gd name="T14" fmla="*/ 0 60000 65536"/>
                <a:gd name="T15" fmla="*/ 0 w 28"/>
                <a:gd name="T16" fmla="*/ 0 h 59"/>
                <a:gd name="T17" fmla="*/ 28 w 28"/>
                <a:gd name="T18" fmla="*/ 59 h 59"/>
              </a:gdLst>
              <a:ahLst/>
              <a:cxnLst>
                <a:cxn ang="T10">
                  <a:pos x="T0" y="T1"/>
                </a:cxn>
                <a:cxn ang="T11">
                  <a:pos x="T2" y="T3"/>
                </a:cxn>
                <a:cxn ang="T12">
                  <a:pos x="T4" y="T5"/>
                </a:cxn>
                <a:cxn ang="T13">
                  <a:pos x="T6" y="T7"/>
                </a:cxn>
                <a:cxn ang="T14">
                  <a:pos x="T8" y="T9"/>
                </a:cxn>
              </a:cxnLst>
              <a:rect l="T15" t="T16" r="T17" b="T18"/>
              <a:pathLst>
                <a:path w="28" h="59">
                  <a:moveTo>
                    <a:pt x="9" y="0"/>
                  </a:moveTo>
                  <a:cubicBezTo>
                    <a:pt x="3" y="6"/>
                    <a:pt x="0" y="15"/>
                    <a:pt x="0" y="24"/>
                  </a:cubicBezTo>
                  <a:cubicBezTo>
                    <a:pt x="0" y="40"/>
                    <a:pt x="10" y="53"/>
                    <a:pt x="24" y="59"/>
                  </a:cubicBezTo>
                  <a:cubicBezTo>
                    <a:pt x="26" y="53"/>
                    <a:pt x="28" y="46"/>
                    <a:pt x="28" y="39"/>
                  </a:cubicBezTo>
                  <a:cubicBezTo>
                    <a:pt x="28" y="23"/>
                    <a:pt x="20" y="9"/>
                    <a:pt x="9" y="0"/>
                  </a:cubicBezTo>
                </a:path>
              </a:pathLst>
            </a:custGeom>
            <a:solidFill>
              <a:srgbClr val="C6CCB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pic>
        <p:nvPicPr>
          <p:cNvPr id="148" name="图片 55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24888" y="5695950"/>
            <a:ext cx="3643312"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30" name="Group 2"/>
          <p:cNvGrpSpPr/>
          <p:nvPr/>
        </p:nvGrpSpPr>
        <p:grpSpPr bwMode="auto">
          <a:xfrm flipH="1">
            <a:off x="205868" y="4377052"/>
            <a:ext cx="1545677" cy="2352811"/>
            <a:chOff x="0" y="0"/>
            <a:chExt cx="3462337" cy="5741988"/>
          </a:xfrm>
        </p:grpSpPr>
        <p:grpSp>
          <p:nvGrpSpPr>
            <p:cNvPr id="331" name="Group 3"/>
            <p:cNvGrpSpPr/>
            <p:nvPr/>
          </p:nvGrpSpPr>
          <p:grpSpPr bwMode="auto">
            <a:xfrm>
              <a:off x="0" y="0"/>
              <a:ext cx="3462337" cy="5394325"/>
              <a:chOff x="0" y="0"/>
              <a:chExt cx="2181" cy="3398"/>
            </a:xfrm>
          </p:grpSpPr>
          <p:sp>
            <p:nvSpPr>
              <p:cNvPr id="489" name="Freeform 5"/>
              <p:cNvSpPr>
                <a:spLocks noChangeArrowheads="1"/>
              </p:cNvSpPr>
              <p:nvPr/>
            </p:nvSpPr>
            <p:spPr bwMode="auto">
              <a:xfrm>
                <a:off x="1224" y="2929"/>
                <a:ext cx="624" cy="201"/>
              </a:xfrm>
              <a:custGeom>
                <a:avLst/>
                <a:gdLst>
                  <a:gd name="T0" fmla="*/ 1008 w 312"/>
                  <a:gd name="T1" fmla="*/ 60 h 101"/>
                  <a:gd name="T2" fmla="*/ 788 w 312"/>
                  <a:gd name="T3" fmla="*/ 96 h 101"/>
                  <a:gd name="T4" fmla="*/ 292 w 312"/>
                  <a:gd name="T5" fmla="*/ 209 h 101"/>
                  <a:gd name="T6" fmla="*/ 64 w 312"/>
                  <a:gd name="T7" fmla="*/ 301 h 101"/>
                  <a:gd name="T8" fmla="*/ 92 w 312"/>
                  <a:gd name="T9" fmla="*/ 396 h 101"/>
                  <a:gd name="T10" fmla="*/ 288 w 312"/>
                  <a:gd name="T11" fmla="*/ 400 h 101"/>
                  <a:gd name="T12" fmla="*/ 696 w 312"/>
                  <a:gd name="T13" fmla="*/ 344 h 101"/>
                  <a:gd name="T14" fmla="*/ 848 w 312"/>
                  <a:gd name="T15" fmla="*/ 301 h 101"/>
                  <a:gd name="T16" fmla="*/ 916 w 312"/>
                  <a:gd name="T17" fmla="*/ 285 h 101"/>
                  <a:gd name="T18" fmla="*/ 980 w 312"/>
                  <a:gd name="T19" fmla="*/ 249 h 101"/>
                  <a:gd name="T20" fmla="*/ 1116 w 312"/>
                  <a:gd name="T21" fmla="*/ 187 h 101"/>
                  <a:gd name="T22" fmla="*/ 1228 w 312"/>
                  <a:gd name="T23" fmla="*/ 100 h 101"/>
                  <a:gd name="T24" fmla="*/ 1008 w 312"/>
                  <a:gd name="T25" fmla="*/ 60 h 1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2"/>
                  <a:gd name="T40" fmla="*/ 0 h 101"/>
                  <a:gd name="T41" fmla="*/ 312 w 312"/>
                  <a:gd name="T42" fmla="*/ 101 h 1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2" h="101">
                    <a:moveTo>
                      <a:pt x="252" y="15"/>
                    </a:moveTo>
                    <a:cubicBezTo>
                      <a:pt x="233" y="18"/>
                      <a:pt x="215" y="20"/>
                      <a:pt x="197" y="24"/>
                    </a:cubicBezTo>
                    <a:cubicBezTo>
                      <a:pt x="156" y="33"/>
                      <a:pt x="112" y="38"/>
                      <a:pt x="73" y="53"/>
                    </a:cubicBezTo>
                    <a:cubicBezTo>
                      <a:pt x="56" y="59"/>
                      <a:pt x="31" y="65"/>
                      <a:pt x="16" y="76"/>
                    </a:cubicBezTo>
                    <a:cubicBezTo>
                      <a:pt x="0" y="87"/>
                      <a:pt x="4" y="98"/>
                      <a:pt x="23" y="100"/>
                    </a:cubicBezTo>
                    <a:cubicBezTo>
                      <a:pt x="39" y="101"/>
                      <a:pt x="56" y="101"/>
                      <a:pt x="72" y="101"/>
                    </a:cubicBezTo>
                    <a:cubicBezTo>
                      <a:pt x="106" y="99"/>
                      <a:pt x="141" y="93"/>
                      <a:pt x="174" y="87"/>
                    </a:cubicBezTo>
                    <a:cubicBezTo>
                      <a:pt x="187" y="84"/>
                      <a:pt x="200" y="80"/>
                      <a:pt x="212" y="76"/>
                    </a:cubicBezTo>
                    <a:cubicBezTo>
                      <a:pt x="218" y="74"/>
                      <a:pt x="224" y="73"/>
                      <a:pt x="229" y="72"/>
                    </a:cubicBezTo>
                    <a:cubicBezTo>
                      <a:pt x="235" y="70"/>
                      <a:pt x="239" y="66"/>
                      <a:pt x="245" y="63"/>
                    </a:cubicBezTo>
                    <a:cubicBezTo>
                      <a:pt x="256" y="58"/>
                      <a:pt x="268" y="54"/>
                      <a:pt x="279" y="47"/>
                    </a:cubicBezTo>
                    <a:cubicBezTo>
                      <a:pt x="288" y="42"/>
                      <a:pt x="303" y="38"/>
                      <a:pt x="307" y="25"/>
                    </a:cubicBezTo>
                    <a:cubicBezTo>
                      <a:pt x="312" y="0"/>
                      <a:pt x="265" y="14"/>
                      <a:pt x="252" y="15"/>
                    </a:cubicBezTo>
                    <a:close/>
                  </a:path>
                </a:pathLst>
              </a:custGeom>
              <a:solidFill>
                <a:srgbClr val="7942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90" name="Freeform 6"/>
              <p:cNvSpPr>
                <a:spLocks noChangeArrowheads="1"/>
              </p:cNvSpPr>
              <p:nvPr/>
            </p:nvSpPr>
            <p:spPr bwMode="auto">
              <a:xfrm>
                <a:off x="1125" y="2430"/>
                <a:ext cx="249" cy="724"/>
              </a:xfrm>
              <a:custGeom>
                <a:avLst/>
                <a:gdLst>
                  <a:gd name="T0" fmla="*/ 4 w 125"/>
                  <a:gd name="T1" fmla="*/ 4 h 363"/>
                  <a:gd name="T2" fmla="*/ 0 w 125"/>
                  <a:gd name="T3" fmla="*/ 12 h 363"/>
                  <a:gd name="T4" fmla="*/ 247 w 125"/>
                  <a:gd name="T5" fmla="*/ 732 h 363"/>
                  <a:gd name="T6" fmla="*/ 484 w 125"/>
                  <a:gd name="T7" fmla="*/ 1436 h 363"/>
                  <a:gd name="T8" fmla="*/ 492 w 125"/>
                  <a:gd name="T9" fmla="*/ 1440 h 363"/>
                  <a:gd name="T10" fmla="*/ 496 w 125"/>
                  <a:gd name="T11" fmla="*/ 1432 h 363"/>
                  <a:gd name="T12" fmla="*/ 257 w 125"/>
                  <a:gd name="T13" fmla="*/ 728 h 363"/>
                  <a:gd name="T14" fmla="*/ 12 w 125"/>
                  <a:gd name="T15" fmla="*/ 4 h 363"/>
                  <a:gd name="T16" fmla="*/ 4 w 125"/>
                  <a:gd name="T17" fmla="*/ 4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363"/>
                  <a:gd name="T29" fmla="*/ 125 w 125"/>
                  <a:gd name="T30" fmla="*/ 363 h 3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363">
                    <a:moveTo>
                      <a:pt x="1" y="1"/>
                    </a:moveTo>
                    <a:cubicBezTo>
                      <a:pt x="0" y="1"/>
                      <a:pt x="0" y="2"/>
                      <a:pt x="0" y="3"/>
                    </a:cubicBezTo>
                    <a:cubicBezTo>
                      <a:pt x="24" y="60"/>
                      <a:pt x="43" y="123"/>
                      <a:pt x="62" y="184"/>
                    </a:cubicBezTo>
                    <a:cubicBezTo>
                      <a:pt x="80" y="243"/>
                      <a:pt x="99" y="305"/>
                      <a:pt x="122" y="361"/>
                    </a:cubicBezTo>
                    <a:cubicBezTo>
                      <a:pt x="122" y="362"/>
                      <a:pt x="123" y="363"/>
                      <a:pt x="124" y="362"/>
                    </a:cubicBezTo>
                    <a:cubicBezTo>
                      <a:pt x="125" y="362"/>
                      <a:pt x="125" y="361"/>
                      <a:pt x="125" y="360"/>
                    </a:cubicBezTo>
                    <a:cubicBezTo>
                      <a:pt x="101" y="304"/>
                      <a:pt x="83" y="242"/>
                      <a:pt x="65" y="183"/>
                    </a:cubicBezTo>
                    <a:cubicBezTo>
                      <a:pt x="46" y="122"/>
                      <a:pt x="27" y="59"/>
                      <a:pt x="3" y="1"/>
                    </a:cubicBezTo>
                    <a:cubicBezTo>
                      <a:pt x="3" y="1"/>
                      <a:pt x="2" y="0"/>
                      <a:pt x="1" y="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91" name="Freeform 7"/>
              <p:cNvSpPr>
                <a:spLocks noChangeArrowheads="1"/>
              </p:cNvSpPr>
              <p:nvPr/>
            </p:nvSpPr>
            <p:spPr bwMode="auto">
              <a:xfrm>
                <a:off x="1592" y="2316"/>
                <a:ext cx="152" cy="750"/>
              </a:xfrm>
              <a:custGeom>
                <a:avLst/>
                <a:gdLst>
                  <a:gd name="T0" fmla="*/ 4 w 76"/>
                  <a:gd name="T1" fmla="*/ 0 h 376"/>
                  <a:gd name="T2" fmla="*/ 0 w 76"/>
                  <a:gd name="T3" fmla="*/ 4 h 376"/>
                  <a:gd name="T4" fmla="*/ 0 w 76"/>
                  <a:gd name="T5" fmla="*/ 8 h 376"/>
                  <a:gd name="T6" fmla="*/ 52 w 76"/>
                  <a:gd name="T7" fmla="*/ 279 h 376"/>
                  <a:gd name="T8" fmla="*/ 72 w 76"/>
                  <a:gd name="T9" fmla="*/ 405 h 376"/>
                  <a:gd name="T10" fmla="*/ 84 w 76"/>
                  <a:gd name="T11" fmla="*/ 481 h 376"/>
                  <a:gd name="T12" fmla="*/ 148 w 76"/>
                  <a:gd name="T13" fmla="*/ 792 h 376"/>
                  <a:gd name="T14" fmla="*/ 256 w 76"/>
                  <a:gd name="T15" fmla="*/ 1301 h 376"/>
                  <a:gd name="T16" fmla="*/ 292 w 76"/>
                  <a:gd name="T17" fmla="*/ 1480 h 376"/>
                  <a:gd name="T18" fmla="*/ 292 w 76"/>
                  <a:gd name="T19" fmla="*/ 1484 h 376"/>
                  <a:gd name="T20" fmla="*/ 300 w 76"/>
                  <a:gd name="T21" fmla="*/ 1496 h 376"/>
                  <a:gd name="T22" fmla="*/ 304 w 76"/>
                  <a:gd name="T23" fmla="*/ 1484 h 376"/>
                  <a:gd name="T24" fmla="*/ 304 w 76"/>
                  <a:gd name="T25" fmla="*/ 1484 h 376"/>
                  <a:gd name="T26" fmla="*/ 304 w 76"/>
                  <a:gd name="T27" fmla="*/ 1480 h 376"/>
                  <a:gd name="T28" fmla="*/ 304 w 76"/>
                  <a:gd name="T29" fmla="*/ 1480 h 376"/>
                  <a:gd name="T30" fmla="*/ 304 w 76"/>
                  <a:gd name="T31" fmla="*/ 1468 h 376"/>
                  <a:gd name="T32" fmla="*/ 304 w 76"/>
                  <a:gd name="T33" fmla="*/ 1464 h 376"/>
                  <a:gd name="T34" fmla="*/ 300 w 76"/>
                  <a:gd name="T35" fmla="*/ 1464 h 376"/>
                  <a:gd name="T36" fmla="*/ 268 w 76"/>
                  <a:gd name="T37" fmla="*/ 1297 h 376"/>
                  <a:gd name="T38" fmla="*/ 160 w 76"/>
                  <a:gd name="T39" fmla="*/ 792 h 376"/>
                  <a:gd name="T40" fmla="*/ 96 w 76"/>
                  <a:gd name="T41" fmla="*/ 477 h 376"/>
                  <a:gd name="T42" fmla="*/ 84 w 76"/>
                  <a:gd name="T43" fmla="*/ 405 h 376"/>
                  <a:gd name="T44" fmla="*/ 64 w 76"/>
                  <a:gd name="T45" fmla="*/ 275 h 376"/>
                  <a:gd name="T46" fmla="*/ 12 w 76"/>
                  <a:gd name="T47" fmla="*/ 4 h 376"/>
                  <a:gd name="T48" fmla="*/ 4 w 76"/>
                  <a:gd name="T49" fmla="*/ 0 h 3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6"/>
                  <a:gd name="T76" fmla="*/ 0 h 376"/>
                  <a:gd name="T77" fmla="*/ 76 w 76"/>
                  <a:gd name="T78" fmla="*/ 376 h 37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6" h="376">
                    <a:moveTo>
                      <a:pt x="1" y="0"/>
                    </a:moveTo>
                    <a:cubicBezTo>
                      <a:pt x="1" y="0"/>
                      <a:pt x="0" y="1"/>
                      <a:pt x="0" y="1"/>
                    </a:cubicBezTo>
                    <a:cubicBezTo>
                      <a:pt x="0" y="1"/>
                      <a:pt x="0" y="2"/>
                      <a:pt x="0" y="2"/>
                    </a:cubicBezTo>
                    <a:cubicBezTo>
                      <a:pt x="8" y="21"/>
                      <a:pt x="11" y="46"/>
                      <a:pt x="13" y="70"/>
                    </a:cubicBezTo>
                    <a:cubicBezTo>
                      <a:pt x="15" y="81"/>
                      <a:pt x="16" y="92"/>
                      <a:pt x="18" y="102"/>
                    </a:cubicBezTo>
                    <a:cubicBezTo>
                      <a:pt x="21" y="121"/>
                      <a:pt x="21" y="121"/>
                      <a:pt x="21" y="121"/>
                    </a:cubicBezTo>
                    <a:cubicBezTo>
                      <a:pt x="25" y="147"/>
                      <a:pt x="30" y="174"/>
                      <a:pt x="37" y="199"/>
                    </a:cubicBezTo>
                    <a:cubicBezTo>
                      <a:pt x="48" y="241"/>
                      <a:pt x="56" y="285"/>
                      <a:pt x="64" y="327"/>
                    </a:cubicBezTo>
                    <a:cubicBezTo>
                      <a:pt x="64" y="327"/>
                      <a:pt x="73" y="370"/>
                      <a:pt x="73" y="372"/>
                    </a:cubicBezTo>
                    <a:cubicBezTo>
                      <a:pt x="73" y="372"/>
                      <a:pt x="73" y="373"/>
                      <a:pt x="73" y="373"/>
                    </a:cubicBezTo>
                    <a:cubicBezTo>
                      <a:pt x="73" y="375"/>
                      <a:pt x="73" y="376"/>
                      <a:pt x="75" y="376"/>
                    </a:cubicBezTo>
                    <a:cubicBezTo>
                      <a:pt x="76" y="376"/>
                      <a:pt x="76" y="375"/>
                      <a:pt x="76" y="373"/>
                    </a:cubicBezTo>
                    <a:cubicBezTo>
                      <a:pt x="76" y="373"/>
                      <a:pt x="76" y="373"/>
                      <a:pt x="76" y="373"/>
                    </a:cubicBezTo>
                    <a:cubicBezTo>
                      <a:pt x="76" y="373"/>
                      <a:pt x="76" y="372"/>
                      <a:pt x="76" y="372"/>
                    </a:cubicBezTo>
                    <a:cubicBezTo>
                      <a:pt x="76" y="372"/>
                      <a:pt x="76" y="372"/>
                      <a:pt x="76" y="372"/>
                    </a:cubicBezTo>
                    <a:cubicBezTo>
                      <a:pt x="76" y="371"/>
                      <a:pt x="76" y="369"/>
                      <a:pt x="76" y="369"/>
                    </a:cubicBezTo>
                    <a:cubicBezTo>
                      <a:pt x="76" y="369"/>
                      <a:pt x="76" y="368"/>
                      <a:pt x="76" y="368"/>
                    </a:cubicBezTo>
                    <a:cubicBezTo>
                      <a:pt x="76" y="368"/>
                      <a:pt x="75" y="368"/>
                      <a:pt x="75" y="368"/>
                    </a:cubicBezTo>
                    <a:cubicBezTo>
                      <a:pt x="74" y="361"/>
                      <a:pt x="67" y="326"/>
                      <a:pt x="67" y="326"/>
                    </a:cubicBezTo>
                    <a:cubicBezTo>
                      <a:pt x="59" y="284"/>
                      <a:pt x="51" y="241"/>
                      <a:pt x="40" y="199"/>
                    </a:cubicBezTo>
                    <a:cubicBezTo>
                      <a:pt x="33" y="173"/>
                      <a:pt x="28" y="146"/>
                      <a:pt x="24" y="120"/>
                    </a:cubicBezTo>
                    <a:cubicBezTo>
                      <a:pt x="21" y="102"/>
                      <a:pt x="21" y="102"/>
                      <a:pt x="21" y="102"/>
                    </a:cubicBezTo>
                    <a:cubicBezTo>
                      <a:pt x="19" y="92"/>
                      <a:pt x="18" y="81"/>
                      <a:pt x="16" y="69"/>
                    </a:cubicBezTo>
                    <a:cubicBezTo>
                      <a:pt x="14" y="45"/>
                      <a:pt x="11" y="20"/>
                      <a:pt x="3" y="1"/>
                    </a:cubicBezTo>
                    <a:cubicBezTo>
                      <a:pt x="3" y="0"/>
                      <a:pt x="2" y="0"/>
                      <a:pt x="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92" name="Freeform 8"/>
              <p:cNvSpPr>
                <a:spLocks noChangeArrowheads="1"/>
              </p:cNvSpPr>
              <p:nvPr/>
            </p:nvSpPr>
            <p:spPr bwMode="auto">
              <a:xfrm>
                <a:off x="1834" y="2612"/>
                <a:ext cx="347" cy="287"/>
              </a:xfrm>
              <a:custGeom>
                <a:avLst/>
                <a:gdLst>
                  <a:gd name="T0" fmla="*/ 84 w 174"/>
                  <a:gd name="T1" fmla="*/ 476 h 144"/>
                  <a:gd name="T2" fmla="*/ 441 w 174"/>
                  <a:gd name="T3" fmla="*/ 297 h 144"/>
                  <a:gd name="T4" fmla="*/ 648 w 174"/>
                  <a:gd name="T5" fmla="*/ 132 h 144"/>
                  <a:gd name="T6" fmla="*/ 243 w 174"/>
                  <a:gd name="T7" fmla="*/ 524 h 144"/>
                  <a:gd name="T8" fmla="*/ 92 w 174"/>
                  <a:gd name="T9" fmla="*/ 568 h 144"/>
                  <a:gd name="T10" fmla="*/ 0 w 174"/>
                  <a:gd name="T11" fmla="*/ 564 h 144"/>
                  <a:gd name="T12" fmla="*/ 0 60000 65536"/>
                  <a:gd name="T13" fmla="*/ 0 60000 65536"/>
                  <a:gd name="T14" fmla="*/ 0 60000 65536"/>
                  <a:gd name="T15" fmla="*/ 0 60000 65536"/>
                  <a:gd name="T16" fmla="*/ 0 60000 65536"/>
                  <a:gd name="T17" fmla="*/ 0 60000 65536"/>
                  <a:gd name="T18" fmla="*/ 0 w 174"/>
                  <a:gd name="T19" fmla="*/ 0 h 144"/>
                  <a:gd name="T20" fmla="*/ 174 w 17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74" h="144">
                    <a:moveTo>
                      <a:pt x="21" y="120"/>
                    </a:moveTo>
                    <a:cubicBezTo>
                      <a:pt x="59" y="120"/>
                      <a:pt x="84" y="99"/>
                      <a:pt x="111" y="75"/>
                    </a:cubicBezTo>
                    <a:cubicBezTo>
                      <a:pt x="125" y="62"/>
                      <a:pt x="155" y="0"/>
                      <a:pt x="163" y="33"/>
                    </a:cubicBezTo>
                    <a:cubicBezTo>
                      <a:pt x="174" y="72"/>
                      <a:pt x="91" y="123"/>
                      <a:pt x="61" y="132"/>
                    </a:cubicBezTo>
                    <a:cubicBezTo>
                      <a:pt x="49" y="136"/>
                      <a:pt x="36" y="141"/>
                      <a:pt x="23" y="143"/>
                    </a:cubicBezTo>
                    <a:cubicBezTo>
                      <a:pt x="15" y="144"/>
                      <a:pt x="9" y="142"/>
                      <a:pt x="0" y="142"/>
                    </a:cubicBezTo>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93" name="Freeform 9"/>
              <p:cNvSpPr>
                <a:spLocks noChangeArrowheads="1"/>
              </p:cNvSpPr>
              <p:nvPr/>
            </p:nvSpPr>
            <p:spPr bwMode="auto">
              <a:xfrm>
                <a:off x="1810" y="3154"/>
                <a:ext cx="219" cy="244"/>
              </a:xfrm>
              <a:custGeom>
                <a:avLst/>
                <a:gdLst>
                  <a:gd name="T0" fmla="*/ 108 w 110"/>
                  <a:gd name="T1" fmla="*/ 8 h 122"/>
                  <a:gd name="T2" fmla="*/ 241 w 110"/>
                  <a:gd name="T3" fmla="*/ 80 h 122"/>
                  <a:gd name="T4" fmla="*/ 368 w 110"/>
                  <a:gd name="T5" fmla="*/ 164 h 122"/>
                  <a:gd name="T6" fmla="*/ 321 w 110"/>
                  <a:gd name="T7" fmla="*/ 436 h 122"/>
                  <a:gd name="T8" fmla="*/ 64 w 110"/>
                  <a:gd name="T9" fmla="*/ 308 h 122"/>
                  <a:gd name="T10" fmla="*/ 64 w 110"/>
                  <a:gd name="T11" fmla="*/ 0 h 122"/>
                  <a:gd name="T12" fmla="*/ 0 60000 65536"/>
                  <a:gd name="T13" fmla="*/ 0 60000 65536"/>
                  <a:gd name="T14" fmla="*/ 0 60000 65536"/>
                  <a:gd name="T15" fmla="*/ 0 60000 65536"/>
                  <a:gd name="T16" fmla="*/ 0 60000 65536"/>
                  <a:gd name="T17" fmla="*/ 0 60000 65536"/>
                  <a:gd name="T18" fmla="*/ 0 w 110"/>
                  <a:gd name="T19" fmla="*/ 0 h 122"/>
                  <a:gd name="T20" fmla="*/ 110 w 110"/>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110" h="122">
                    <a:moveTo>
                      <a:pt x="27" y="2"/>
                    </a:moveTo>
                    <a:cubicBezTo>
                      <a:pt x="37" y="3"/>
                      <a:pt x="51" y="15"/>
                      <a:pt x="61" y="20"/>
                    </a:cubicBezTo>
                    <a:cubicBezTo>
                      <a:pt x="72" y="25"/>
                      <a:pt x="85" y="32"/>
                      <a:pt x="93" y="41"/>
                    </a:cubicBezTo>
                    <a:cubicBezTo>
                      <a:pt x="110" y="61"/>
                      <a:pt x="107" y="98"/>
                      <a:pt x="81" y="109"/>
                    </a:cubicBezTo>
                    <a:cubicBezTo>
                      <a:pt x="54" y="122"/>
                      <a:pt x="23" y="104"/>
                      <a:pt x="16" y="77"/>
                    </a:cubicBezTo>
                    <a:cubicBezTo>
                      <a:pt x="12" y="62"/>
                      <a:pt x="0" y="9"/>
                      <a:pt x="16" y="0"/>
                    </a:cubicBezTo>
                  </a:path>
                </a:pathLst>
              </a:custGeom>
              <a:solidFill>
                <a:srgbClr val="FA6F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94" name="Freeform 10"/>
              <p:cNvSpPr>
                <a:spLocks noChangeArrowheads="1"/>
              </p:cNvSpPr>
              <p:nvPr/>
            </p:nvSpPr>
            <p:spPr bwMode="auto">
              <a:xfrm>
                <a:off x="354" y="247"/>
                <a:ext cx="241" cy="60"/>
              </a:xfrm>
              <a:custGeom>
                <a:avLst/>
                <a:gdLst>
                  <a:gd name="T0" fmla="*/ 0 w 121"/>
                  <a:gd name="T1" fmla="*/ 56 h 30"/>
                  <a:gd name="T2" fmla="*/ 476 w 121"/>
                  <a:gd name="T3" fmla="*/ 120 h 30"/>
                  <a:gd name="T4" fmla="*/ 480 w 121"/>
                  <a:gd name="T5" fmla="*/ 56 h 30"/>
                  <a:gd name="T6" fmla="*/ 72 w 121"/>
                  <a:gd name="T7" fmla="*/ 0 h 30"/>
                  <a:gd name="T8" fmla="*/ 0 w 121"/>
                  <a:gd name="T9" fmla="*/ 56 h 30"/>
                  <a:gd name="T10" fmla="*/ 0 60000 65536"/>
                  <a:gd name="T11" fmla="*/ 0 60000 65536"/>
                  <a:gd name="T12" fmla="*/ 0 60000 65536"/>
                  <a:gd name="T13" fmla="*/ 0 60000 65536"/>
                  <a:gd name="T14" fmla="*/ 0 60000 65536"/>
                  <a:gd name="T15" fmla="*/ 0 w 121"/>
                  <a:gd name="T16" fmla="*/ 0 h 30"/>
                  <a:gd name="T17" fmla="*/ 121 w 121"/>
                  <a:gd name="T18" fmla="*/ 30 h 30"/>
                </a:gdLst>
                <a:ahLst/>
                <a:cxnLst>
                  <a:cxn ang="T10">
                    <a:pos x="T0" y="T1"/>
                  </a:cxn>
                  <a:cxn ang="T11">
                    <a:pos x="T2" y="T3"/>
                  </a:cxn>
                  <a:cxn ang="T12">
                    <a:pos x="T4" y="T5"/>
                  </a:cxn>
                  <a:cxn ang="T13">
                    <a:pos x="T6" y="T7"/>
                  </a:cxn>
                  <a:cxn ang="T14">
                    <a:pos x="T8" y="T9"/>
                  </a:cxn>
                </a:cxnLst>
                <a:rect l="T15" t="T16" r="T17" b="T18"/>
                <a:pathLst>
                  <a:path w="121" h="30">
                    <a:moveTo>
                      <a:pt x="0" y="14"/>
                    </a:moveTo>
                    <a:cubicBezTo>
                      <a:pt x="120" y="30"/>
                      <a:pt x="120" y="30"/>
                      <a:pt x="120" y="30"/>
                    </a:cubicBezTo>
                    <a:cubicBezTo>
                      <a:pt x="120" y="25"/>
                      <a:pt x="120" y="19"/>
                      <a:pt x="121" y="14"/>
                    </a:cubicBezTo>
                    <a:cubicBezTo>
                      <a:pt x="18" y="0"/>
                      <a:pt x="18" y="0"/>
                      <a:pt x="18" y="0"/>
                    </a:cubicBezTo>
                    <a:cubicBezTo>
                      <a:pt x="12" y="4"/>
                      <a:pt x="6" y="9"/>
                      <a:pt x="0"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95" name="Freeform 11"/>
              <p:cNvSpPr>
                <a:spLocks noChangeArrowheads="1"/>
              </p:cNvSpPr>
              <p:nvPr/>
            </p:nvSpPr>
            <p:spPr bwMode="auto">
              <a:xfrm>
                <a:off x="469" y="128"/>
                <a:ext cx="140" cy="72"/>
              </a:xfrm>
              <a:custGeom>
                <a:avLst/>
                <a:gdLst>
                  <a:gd name="T0" fmla="*/ 280 w 70"/>
                  <a:gd name="T1" fmla="*/ 68 h 36"/>
                  <a:gd name="T2" fmla="*/ 252 w 70"/>
                  <a:gd name="T3" fmla="*/ 40 h 36"/>
                  <a:gd name="T4" fmla="*/ 224 w 70"/>
                  <a:gd name="T5" fmla="*/ 0 h 36"/>
                  <a:gd name="T6" fmla="*/ 0 w 70"/>
                  <a:gd name="T7" fmla="*/ 124 h 36"/>
                  <a:gd name="T8" fmla="*/ 268 w 70"/>
                  <a:gd name="T9" fmla="*/ 144 h 36"/>
                  <a:gd name="T10" fmla="*/ 280 w 70"/>
                  <a:gd name="T11" fmla="*/ 68 h 36"/>
                  <a:gd name="T12" fmla="*/ 0 60000 65536"/>
                  <a:gd name="T13" fmla="*/ 0 60000 65536"/>
                  <a:gd name="T14" fmla="*/ 0 60000 65536"/>
                  <a:gd name="T15" fmla="*/ 0 60000 65536"/>
                  <a:gd name="T16" fmla="*/ 0 60000 65536"/>
                  <a:gd name="T17" fmla="*/ 0 60000 65536"/>
                  <a:gd name="T18" fmla="*/ 0 w 70"/>
                  <a:gd name="T19" fmla="*/ 0 h 36"/>
                  <a:gd name="T20" fmla="*/ 70 w 70"/>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70" h="36">
                    <a:moveTo>
                      <a:pt x="70" y="17"/>
                    </a:moveTo>
                    <a:cubicBezTo>
                      <a:pt x="68" y="15"/>
                      <a:pt x="65" y="13"/>
                      <a:pt x="63" y="10"/>
                    </a:cubicBezTo>
                    <a:cubicBezTo>
                      <a:pt x="62" y="7"/>
                      <a:pt x="58" y="3"/>
                      <a:pt x="56" y="0"/>
                    </a:cubicBezTo>
                    <a:cubicBezTo>
                      <a:pt x="37" y="9"/>
                      <a:pt x="18" y="19"/>
                      <a:pt x="0" y="31"/>
                    </a:cubicBezTo>
                    <a:cubicBezTo>
                      <a:pt x="67" y="36"/>
                      <a:pt x="67" y="36"/>
                      <a:pt x="67" y="36"/>
                    </a:cubicBezTo>
                    <a:cubicBezTo>
                      <a:pt x="68" y="30"/>
                      <a:pt x="69" y="23"/>
                      <a:pt x="70" y="17"/>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96" name="Freeform 12"/>
              <p:cNvSpPr>
                <a:spLocks noChangeArrowheads="1"/>
              </p:cNvSpPr>
              <p:nvPr/>
            </p:nvSpPr>
            <p:spPr bwMode="auto">
              <a:xfrm>
                <a:off x="429" y="190"/>
                <a:ext cx="174" cy="47"/>
              </a:xfrm>
              <a:custGeom>
                <a:avLst/>
                <a:gdLst>
                  <a:gd name="T0" fmla="*/ 80 w 87"/>
                  <a:gd name="T1" fmla="*/ 0 h 24"/>
                  <a:gd name="T2" fmla="*/ 0 w 87"/>
                  <a:gd name="T3" fmla="*/ 49 h 24"/>
                  <a:gd name="T4" fmla="*/ 340 w 87"/>
                  <a:gd name="T5" fmla="*/ 92 h 24"/>
                  <a:gd name="T6" fmla="*/ 348 w 87"/>
                  <a:gd name="T7" fmla="*/ 20 h 24"/>
                  <a:gd name="T8" fmla="*/ 80 w 87"/>
                  <a:gd name="T9" fmla="*/ 0 h 24"/>
                  <a:gd name="T10" fmla="*/ 0 60000 65536"/>
                  <a:gd name="T11" fmla="*/ 0 60000 65536"/>
                  <a:gd name="T12" fmla="*/ 0 60000 65536"/>
                  <a:gd name="T13" fmla="*/ 0 60000 65536"/>
                  <a:gd name="T14" fmla="*/ 0 60000 65536"/>
                  <a:gd name="T15" fmla="*/ 0 w 87"/>
                  <a:gd name="T16" fmla="*/ 0 h 24"/>
                  <a:gd name="T17" fmla="*/ 87 w 87"/>
                  <a:gd name="T18" fmla="*/ 24 h 24"/>
                </a:gdLst>
                <a:ahLst/>
                <a:cxnLst>
                  <a:cxn ang="T10">
                    <a:pos x="T0" y="T1"/>
                  </a:cxn>
                  <a:cxn ang="T11">
                    <a:pos x="T2" y="T3"/>
                  </a:cxn>
                  <a:cxn ang="T12">
                    <a:pos x="T4" y="T5"/>
                  </a:cxn>
                  <a:cxn ang="T13">
                    <a:pos x="T6" y="T7"/>
                  </a:cxn>
                  <a:cxn ang="T14">
                    <a:pos x="T8" y="T9"/>
                  </a:cxn>
                </a:cxnLst>
                <a:rect l="T15" t="T16" r="T17" b="T18"/>
                <a:pathLst>
                  <a:path w="87" h="24">
                    <a:moveTo>
                      <a:pt x="20" y="0"/>
                    </a:moveTo>
                    <a:cubicBezTo>
                      <a:pt x="13" y="4"/>
                      <a:pt x="7" y="8"/>
                      <a:pt x="0" y="13"/>
                    </a:cubicBezTo>
                    <a:cubicBezTo>
                      <a:pt x="85" y="24"/>
                      <a:pt x="85" y="24"/>
                      <a:pt x="85" y="24"/>
                    </a:cubicBezTo>
                    <a:cubicBezTo>
                      <a:pt x="86" y="18"/>
                      <a:pt x="86" y="12"/>
                      <a:pt x="87" y="5"/>
                    </a:cubicBezTo>
                    <a:lnTo>
                      <a:pt x="2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97" name="Freeform 13"/>
              <p:cNvSpPr>
                <a:spLocks noChangeArrowheads="1"/>
              </p:cNvSpPr>
              <p:nvPr/>
            </p:nvSpPr>
            <p:spPr bwMode="auto">
              <a:xfrm>
                <a:off x="390" y="216"/>
                <a:ext cx="209" cy="59"/>
              </a:xfrm>
              <a:custGeom>
                <a:avLst/>
                <a:gdLst>
                  <a:gd name="T0" fmla="*/ 80 w 105"/>
                  <a:gd name="T1" fmla="*/ 0 h 30"/>
                  <a:gd name="T2" fmla="*/ 0 w 105"/>
                  <a:gd name="T3" fmla="*/ 61 h 30"/>
                  <a:gd name="T4" fmla="*/ 408 w 105"/>
                  <a:gd name="T5" fmla="*/ 116 h 30"/>
                  <a:gd name="T6" fmla="*/ 416 w 105"/>
                  <a:gd name="T7" fmla="*/ 43 h 30"/>
                  <a:gd name="T8" fmla="*/ 80 w 105"/>
                  <a:gd name="T9" fmla="*/ 0 h 30"/>
                  <a:gd name="T10" fmla="*/ 0 60000 65536"/>
                  <a:gd name="T11" fmla="*/ 0 60000 65536"/>
                  <a:gd name="T12" fmla="*/ 0 60000 65536"/>
                  <a:gd name="T13" fmla="*/ 0 60000 65536"/>
                  <a:gd name="T14" fmla="*/ 0 60000 65536"/>
                  <a:gd name="T15" fmla="*/ 0 w 105"/>
                  <a:gd name="T16" fmla="*/ 0 h 30"/>
                  <a:gd name="T17" fmla="*/ 105 w 105"/>
                  <a:gd name="T18" fmla="*/ 30 h 30"/>
                </a:gdLst>
                <a:ahLst/>
                <a:cxnLst>
                  <a:cxn ang="T10">
                    <a:pos x="T0" y="T1"/>
                  </a:cxn>
                  <a:cxn ang="T11">
                    <a:pos x="T2" y="T3"/>
                  </a:cxn>
                  <a:cxn ang="T12">
                    <a:pos x="T4" y="T5"/>
                  </a:cxn>
                  <a:cxn ang="T13">
                    <a:pos x="T6" y="T7"/>
                  </a:cxn>
                  <a:cxn ang="T14">
                    <a:pos x="T8" y="T9"/>
                  </a:cxn>
                </a:cxnLst>
                <a:rect l="T15" t="T16" r="T17" b="T18"/>
                <a:pathLst>
                  <a:path w="105" h="30">
                    <a:moveTo>
                      <a:pt x="20" y="0"/>
                    </a:moveTo>
                    <a:cubicBezTo>
                      <a:pt x="13" y="5"/>
                      <a:pt x="6" y="10"/>
                      <a:pt x="0" y="16"/>
                    </a:cubicBezTo>
                    <a:cubicBezTo>
                      <a:pt x="103" y="30"/>
                      <a:pt x="103" y="30"/>
                      <a:pt x="103" y="30"/>
                    </a:cubicBezTo>
                    <a:cubicBezTo>
                      <a:pt x="104" y="24"/>
                      <a:pt x="104" y="17"/>
                      <a:pt x="105" y="11"/>
                    </a:cubicBezTo>
                    <a:lnTo>
                      <a:pt x="20" y="0"/>
                    </a:ln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98" name="Freeform 14"/>
              <p:cNvSpPr>
                <a:spLocks noChangeArrowheads="1"/>
              </p:cNvSpPr>
              <p:nvPr/>
            </p:nvSpPr>
            <p:spPr bwMode="auto">
              <a:xfrm>
                <a:off x="322" y="275"/>
                <a:ext cx="271" cy="70"/>
              </a:xfrm>
              <a:custGeom>
                <a:avLst/>
                <a:gdLst>
                  <a:gd name="T0" fmla="*/ 0 w 136"/>
                  <a:gd name="T1" fmla="*/ 64 h 35"/>
                  <a:gd name="T2" fmla="*/ 532 w 136"/>
                  <a:gd name="T3" fmla="*/ 140 h 35"/>
                  <a:gd name="T4" fmla="*/ 540 w 136"/>
                  <a:gd name="T5" fmla="*/ 64 h 35"/>
                  <a:gd name="T6" fmla="*/ 64 w 136"/>
                  <a:gd name="T7" fmla="*/ 0 h 35"/>
                  <a:gd name="T8" fmla="*/ 0 w 136"/>
                  <a:gd name="T9" fmla="*/ 64 h 35"/>
                  <a:gd name="T10" fmla="*/ 0 60000 65536"/>
                  <a:gd name="T11" fmla="*/ 0 60000 65536"/>
                  <a:gd name="T12" fmla="*/ 0 60000 65536"/>
                  <a:gd name="T13" fmla="*/ 0 60000 65536"/>
                  <a:gd name="T14" fmla="*/ 0 60000 65536"/>
                  <a:gd name="T15" fmla="*/ 0 w 136"/>
                  <a:gd name="T16" fmla="*/ 0 h 35"/>
                  <a:gd name="T17" fmla="*/ 136 w 136"/>
                  <a:gd name="T18" fmla="*/ 35 h 35"/>
                </a:gdLst>
                <a:ahLst/>
                <a:cxnLst>
                  <a:cxn ang="T10">
                    <a:pos x="T0" y="T1"/>
                  </a:cxn>
                  <a:cxn ang="T11">
                    <a:pos x="T2" y="T3"/>
                  </a:cxn>
                  <a:cxn ang="T12">
                    <a:pos x="T4" y="T5"/>
                  </a:cxn>
                  <a:cxn ang="T13">
                    <a:pos x="T6" y="T7"/>
                  </a:cxn>
                  <a:cxn ang="T14">
                    <a:pos x="T8" y="T9"/>
                  </a:cxn>
                </a:cxnLst>
                <a:rect l="T15" t="T16" r="T17" b="T18"/>
                <a:pathLst>
                  <a:path w="136" h="35">
                    <a:moveTo>
                      <a:pt x="0" y="16"/>
                    </a:moveTo>
                    <a:cubicBezTo>
                      <a:pt x="134" y="35"/>
                      <a:pt x="134" y="35"/>
                      <a:pt x="134" y="35"/>
                    </a:cubicBezTo>
                    <a:cubicBezTo>
                      <a:pt x="135" y="29"/>
                      <a:pt x="135" y="22"/>
                      <a:pt x="136" y="16"/>
                    </a:cubicBezTo>
                    <a:cubicBezTo>
                      <a:pt x="16" y="0"/>
                      <a:pt x="16" y="0"/>
                      <a:pt x="16" y="0"/>
                    </a:cubicBezTo>
                    <a:cubicBezTo>
                      <a:pt x="11" y="5"/>
                      <a:pt x="5" y="10"/>
                      <a:pt x="0" y="16"/>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99" name="Freeform 15"/>
              <p:cNvSpPr>
                <a:spLocks noChangeArrowheads="1"/>
              </p:cNvSpPr>
              <p:nvPr/>
            </p:nvSpPr>
            <p:spPr bwMode="auto">
              <a:xfrm>
                <a:off x="294" y="307"/>
                <a:ext cx="295" cy="80"/>
              </a:xfrm>
              <a:custGeom>
                <a:avLst/>
                <a:gdLst>
                  <a:gd name="T0" fmla="*/ 0 w 148"/>
                  <a:gd name="T1" fmla="*/ 56 h 40"/>
                  <a:gd name="T2" fmla="*/ 584 w 148"/>
                  <a:gd name="T3" fmla="*/ 160 h 40"/>
                  <a:gd name="T4" fmla="*/ 588 w 148"/>
                  <a:gd name="T5" fmla="*/ 76 h 40"/>
                  <a:gd name="T6" fmla="*/ 56 w 148"/>
                  <a:gd name="T7" fmla="*/ 0 h 40"/>
                  <a:gd name="T8" fmla="*/ 0 w 148"/>
                  <a:gd name="T9" fmla="*/ 56 h 40"/>
                  <a:gd name="T10" fmla="*/ 0 60000 65536"/>
                  <a:gd name="T11" fmla="*/ 0 60000 65536"/>
                  <a:gd name="T12" fmla="*/ 0 60000 65536"/>
                  <a:gd name="T13" fmla="*/ 0 60000 65536"/>
                  <a:gd name="T14" fmla="*/ 0 60000 65536"/>
                  <a:gd name="T15" fmla="*/ 0 w 148"/>
                  <a:gd name="T16" fmla="*/ 0 h 40"/>
                  <a:gd name="T17" fmla="*/ 148 w 148"/>
                  <a:gd name="T18" fmla="*/ 40 h 40"/>
                </a:gdLst>
                <a:ahLst/>
                <a:cxnLst>
                  <a:cxn ang="T10">
                    <a:pos x="T0" y="T1"/>
                  </a:cxn>
                  <a:cxn ang="T11">
                    <a:pos x="T2" y="T3"/>
                  </a:cxn>
                  <a:cxn ang="T12">
                    <a:pos x="T4" y="T5"/>
                  </a:cxn>
                  <a:cxn ang="T13">
                    <a:pos x="T6" y="T7"/>
                  </a:cxn>
                  <a:cxn ang="T14">
                    <a:pos x="T8" y="T9"/>
                  </a:cxn>
                </a:cxnLst>
                <a:rect l="T15" t="T16" r="T17" b="T18"/>
                <a:pathLst>
                  <a:path w="148" h="40">
                    <a:moveTo>
                      <a:pt x="0" y="14"/>
                    </a:moveTo>
                    <a:cubicBezTo>
                      <a:pt x="147" y="40"/>
                      <a:pt x="147" y="40"/>
                      <a:pt x="147" y="40"/>
                    </a:cubicBezTo>
                    <a:cubicBezTo>
                      <a:pt x="147" y="33"/>
                      <a:pt x="148" y="26"/>
                      <a:pt x="148" y="19"/>
                    </a:cubicBezTo>
                    <a:cubicBezTo>
                      <a:pt x="14" y="0"/>
                      <a:pt x="14" y="0"/>
                      <a:pt x="14" y="0"/>
                    </a:cubicBezTo>
                    <a:cubicBezTo>
                      <a:pt x="9" y="4"/>
                      <a:pt x="5" y="9"/>
                      <a:pt x="0"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00" name="Freeform 16"/>
              <p:cNvSpPr>
                <a:spLocks noChangeArrowheads="1"/>
              </p:cNvSpPr>
              <p:nvPr/>
            </p:nvSpPr>
            <p:spPr bwMode="auto">
              <a:xfrm>
                <a:off x="258" y="335"/>
                <a:ext cx="329" cy="82"/>
              </a:xfrm>
              <a:custGeom>
                <a:avLst/>
                <a:gdLst>
                  <a:gd name="T0" fmla="*/ 28 w 165"/>
                  <a:gd name="T1" fmla="*/ 52 h 41"/>
                  <a:gd name="T2" fmla="*/ 0 w 165"/>
                  <a:gd name="T3" fmla="*/ 84 h 41"/>
                  <a:gd name="T4" fmla="*/ 656 w 165"/>
                  <a:gd name="T5" fmla="*/ 164 h 41"/>
                  <a:gd name="T6" fmla="*/ 656 w 165"/>
                  <a:gd name="T7" fmla="*/ 104 h 41"/>
                  <a:gd name="T8" fmla="*/ 72 w 165"/>
                  <a:gd name="T9" fmla="*/ 0 h 41"/>
                  <a:gd name="T10" fmla="*/ 28 w 165"/>
                  <a:gd name="T11" fmla="*/ 52 h 41"/>
                  <a:gd name="T12" fmla="*/ 0 60000 65536"/>
                  <a:gd name="T13" fmla="*/ 0 60000 65536"/>
                  <a:gd name="T14" fmla="*/ 0 60000 65536"/>
                  <a:gd name="T15" fmla="*/ 0 60000 65536"/>
                  <a:gd name="T16" fmla="*/ 0 60000 65536"/>
                  <a:gd name="T17" fmla="*/ 0 60000 65536"/>
                  <a:gd name="T18" fmla="*/ 0 w 165"/>
                  <a:gd name="T19" fmla="*/ 0 h 41"/>
                  <a:gd name="T20" fmla="*/ 165 w 16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65" h="41">
                    <a:moveTo>
                      <a:pt x="7" y="13"/>
                    </a:moveTo>
                    <a:cubicBezTo>
                      <a:pt x="5" y="15"/>
                      <a:pt x="2" y="18"/>
                      <a:pt x="0" y="21"/>
                    </a:cubicBezTo>
                    <a:cubicBezTo>
                      <a:pt x="165" y="41"/>
                      <a:pt x="165" y="41"/>
                      <a:pt x="165" y="41"/>
                    </a:cubicBezTo>
                    <a:cubicBezTo>
                      <a:pt x="165" y="36"/>
                      <a:pt x="165" y="31"/>
                      <a:pt x="165" y="26"/>
                    </a:cubicBezTo>
                    <a:cubicBezTo>
                      <a:pt x="18" y="0"/>
                      <a:pt x="18" y="0"/>
                      <a:pt x="18" y="0"/>
                    </a:cubicBezTo>
                    <a:cubicBezTo>
                      <a:pt x="14" y="4"/>
                      <a:pt x="11" y="8"/>
                      <a:pt x="7" y="13"/>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01" name="Freeform 17"/>
              <p:cNvSpPr>
                <a:spLocks noChangeArrowheads="1"/>
              </p:cNvSpPr>
              <p:nvPr/>
            </p:nvSpPr>
            <p:spPr bwMode="auto">
              <a:xfrm>
                <a:off x="220" y="377"/>
                <a:ext cx="367" cy="84"/>
              </a:xfrm>
              <a:custGeom>
                <a:avLst/>
                <a:gdLst>
                  <a:gd name="T0" fmla="*/ 0 w 184"/>
                  <a:gd name="T1" fmla="*/ 100 h 42"/>
                  <a:gd name="T2" fmla="*/ 728 w 184"/>
                  <a:gd name="T3" fmla="*/ 168 h 42"/>
                  <a:gd name="T4" fmla="*/ 732 w 184"/>
                  <a:gd name="T5" fmla="*/ 80 h 42"/>
                  <a:gd name="T6" fmla="*/ 76 w 184"/>
                  <a:gd name="T7" fmla="*/ 0 h 42"/>
                  <a:gd name="T8" fmla="*/ 0 w 184"/>
                  <a:gd name="T9" fmla="*/ 100 h 42"/>
                  <a:gd name="T10" fmla="*/ 0 60000 65536"/>
                  <a:gd name="T11" fmla="*/ 0 60000 65536"/>
                  <a:gd name="T12" fmla="*/ 0 60000 65536"/>
                  <a:gd name="T13" fmla="*/ 0 60000 65536"/>
                  <a:gd name="T14" fmla="*/ 0 60000 65536"/>
                  <a:gd name="T15" fmla="*/ 0 w 184"/>
                  <a:gd name="T16" fmla="*/ 0 h 42"/>
                  <a:gd name="T17" fmla="*/ 184 w 184"/>
                  <a:gd name="T18" fmla="*/ 42 h 42"/>
                </a:gdLst>
                <a:ahLst/>
                <a:cxnLst>
                  <a:cxn ang="T10">
                    <a:pos x="T0" y="T1"/>
                  </a:cxn>
                  <a:cxn ang="T11">
                    <a:pos x="T2" y="T3"/>
                  </a:cxn>
                  <a:cxn ang="T12">
                    <a:pos x="T4" y="T5"/>
                  </a:cxn>
                  <a:cxn ang="T13">
                    <a:pos x="T6" y="T7"/>
                  </a:cxn>
                  <a:cxn ang="T14">
                    <a:pos x="T8" y="T9"/>
                  </a:cxn>
                </a:cxnLst>
                <a:rect l="T15" t="T16" r="T17" b="T18"/>
                <a:pathLst>
                  <a:path w="184" h="42">
                    <a:moveTo>
                      <a:pt x="0" y="25"/>
                    </a:moveTo>
                    <a:cubicBezTo>
                      <a:pt x="183" y="42"/>
                      <a:pt x="183" y="42"/>
                      <a:pt x="183" y="42"/>
                    </a:cubicBezTo>
                    <a:cubicBezTo>
                      <a:pt x="183" y="34"/>
                      <a:pt x="183" y="27"/>
                      <a:pt x="184" y="20"/>
                    </a:cubicBezTo>
                    <a:cubicBezTo>
                      <a:pt x="19" y="0"/>
                      <a:pt x="19" y="0"/>
                      <a:pt x="19" y="0"/>
                    </a:cubicBezTo>
                    <a:cubicBezTo>
                      <a:pt x="13" y="8"/>
                      <a:pt x="6" y="16"/>
                      <a:pt x="0" y="2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02" name="Freeform 18"/>
              <p:cNvSpPr>
                <a:spLocks noChangeArrowheads="1"/>
              </p:cNvSpPr>
              <p:nvPr/>
            </p:nvSpPr>
            <p:spPr bwMode="auto">
              <a:xfrm>
                <a:off x="186" y="427"/>
                <a:ext cx="399" cy="70"/>
              </a:xfrm>
              <a:custGeom>
                <a:avLst/>
                <a:gdLst>
                  <a:gd name="T0" fmla="*/ 0 w 200"/>
                  <a:gd name="T1" fmla="*/ 92 h 35"/>
                  <a:gd name="T2" fmla="*/ 796 w 200"/>
                  <a:gd name="T3" fmla="*/ 140 h 35"/>
                  <a:gd name="T4" fmla="*/ 796 w 200"/>
                  <a:gd name="T5" fmla="*/ 68 h 35"/>
                  <a:gd name="T6" fmla="*/ 68 w 200"/>
                  <a:gd name="T7" fmla="*/ 0 h 35"/>
                  <a:gd name="T8" fmla="*/ 0 w 200"/>
                  <a:gd name="T9" fmla="*/ 92 h 35"/>
                  <a:gd name="T10" fmla="*/ 0 60000 65536"/>
                  <a:gd name="T11" fmla="*/ 0 60000 65536"/>
                  <a:gd name="T12" fmla="*/ 0 60000 65536"/>
                  <a:gd name="T13" fmla="*/ 0 60000 65536"/>
                  <a:gd name="T14" fmla="*/ 0 60000 65536"/>
                  <a:gd name="T15" fmla="*/ 0 w 200"/>
                  <a:gd name="T16" fmla="*/ 0 h 35"/>
                  <a:gd name="T17" fmla="*/ 200 w 200"/>
                  <a:gd name="T18" fmla="*/ 35 h 35"/>
                </a:gdLst>
                <a:ahLst/>
                <a:cxnLst>
                  <a:cxn ang="T10">
                    <a:pos x="T0" y="T1"/>
                  </a:cxn>
                  <a:cxn ang="T11">
                    <a:pos x="T2" y="T3"/>
                  </a:cxn>
                  <a:cxn ang="T12">
                    <a:pos x="T4" y="T5"/>
                  </a:cxn>
                  <a:cxn ang="T13">
                    <a:pos x="T6" y="T7"/>
                  </a:cxn>
                  <a:cxn ang="T14">
                    <a:pos x="T8" y="T9"/>
                  </a:cxn>
                </a:cxnLst>
                <a:rect l="T15" t="T16" r="T17" b="T18"/>
                <a:pathLst>
                  <a:path w="200" h="35">
                    <a:moveTo>
                      <a:pt x="0" y="23"/>
                    </a:moveTo>
                    <a:cubicBezTo>
                      <a:pt x="200" y="35"/>
                      <a:pt x="200" y="35"/>
                      <a:pt x="200" y="35"/>
                    </a:cubicBezTo>
                    <a:cubicBezTo>
                      <a:pt x="200" y="29"/>
                      <a:pt x="200" y="23"/>
                      <a:pt x="200" y="17"/>
                    </a:cubicBezTo>
                    <a:cubicBezTo>
                      <a:pt x="17" y="0"/>
                      <a:pt x="17" y="0"/>
                      <a:pt x="17" y="0"/>
                    </a:cubicBezTo>
                    <a:cubicBezTo>
                      <a:pt x="11" y="7"/>
                      <a:pt x="6" y="15"/>
                      <a:pt x="0" y="23"/>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03" name="Freeform 19"/>
              <p:cNvSpPr>
                <a:spLocks noChangeArrowheads="1"/>
              </p:cNvSpPr>
              <p:nvPr/>
            </p:nvSpPr>
            <p:spPr bwMode="auto">
              <a:xfrm>
                <a:off x="162" y="473"/>
                <a:ext cx="423" cy="58"/>
              </a:xfrm>
              <a:custGeom>
                <a:avLst/>
                <a:gdLst>
                  <a:gd name="T0" fmla="*/ 48 w 212"/>
                  <a:gd name="T1" fmla="*/ 0 h 29"/>
                  <a:gd name="T2" fmla="*/ 0 w 212"/>
                  <a:gd name="T3" fmla="*/ 76 h 29"/>
                  <a:gd name="T4" fmla="*/ 844 w 212"/>
                  <a:gd name="T5" fmla="*/ 116 h 29"/>
                  <a:gd name="T6" fmla="*/ 844 w 212"/>
                  <a:gd name="T7" fmla="*/ 48 h 29"/>
                  <a:gd name="T8" fmla="*/ 48 w 212"/>
                  <a:gd name="T9" fmla="*/ 0 h 29"/>
                  <a:gd name="T10" fmla="*/ 0 60000 65536"/>
                  <a:gd name="T11" fmla="*/ 0 60000 65536"/>
                  <a:gd name="T12" fmla="*/ 0 60000 65536"/>
                  <a:gd name="T13" fmla="*/ 0 60000 65536"/>
                  <a:gd name="T14" fmla="*/ 0 60000 65536"/>
                  <a:gd name="T15" fmla="*/ 0 w 212"/>
                  <a:gd name="T16" fmla="*/ 0 h 29"/>
                  <a:gd name="T17" fmla="*/ 212 w 212"/>
                  <a:gd name="T18" fmla="*/ 29 h 29"/>
                </a:gdLst>
                <a:ahLst/>
                <a:cxnLst>
                  <a:cxn ang="T10">
                    <a:pos x="T0" y="T1"/>
                  </a:cxn>
                  <a:cxn ang="T11">
                    <a:pos x="T2" y="T3"/>
                  </a:cxn>
                  <a:cxn ang="T12">
                    <a:pos x="T4" y="T5"/>
                  </a:cxn>
                  <a:cxn ang="T13">
                    <a:pos x="T6" y="T7"/>
                  </a:cxn>
                  <a:cxn ang="T14">
                    <a:pos x="T8" y="T9"/>
                  </a:cxn>
                </a:cxnLst>
                <a:rect l="T15" t="T16" r="T17" b="T18"/>
                <a:pathLst>
                  <a:path w="212" h="29">
                    <a:moveTo>
                      <a:pt x="12" y="0"/>
                    </a:moveTo>
                    <a:cubicBezTo>
                      <a:pt x="8" y="6"/>
                      <a:pt x="4" y="12"/>
                      <a:pt x="0" y="19"/>
                    </a:cubicBezTo>
                    <a:cubicBezTo>
                      <a:pt x="212" y="29"/>
                      <a:pt x="212" y="29"/>
                      <a:pt x="212" y="29"/>
                    </a:cubicBezTo>
                    <a:cubicBezTo>
                      <a:pt x="212" y="24"/>
                      <a:pt x="212" y="18"/>
                      <a:pt x="212" y="12"/>
                    </a:cubicBezTo>
                    <a:lnTo>
                      <a:pt x="12"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04" name="Freeform 20"/>
              <p:cNvSpPr>
                <a:spLocks noChangeArrowheads="1"/>
              </p:cNvSpPr>
              <p:nvPr/>
            </p:nvSpPr>
            <p:spPr bwMode="auto">
              <a:xfrm>
                <a:off x="90" y="511"/>
                <a:ext cx="499" cy="135"/>
              </a:xfrm>
              <a:custGeom>
                <a:avLst/>
                <a:gdLst>
                  <a:gd name="T0" fmla="*/ 988 w 250"/>
                  <a:gd name="T1" fmla="*/ 40 h 68"/>
                  <a:gd name="T2" fmla="*/ 144 w 250"/>
                  <a:gd name="T3" fmla="*/ 0 h 68"/>
                  <a:gd name="T4" fmla="*/ 0 w 250"/>
                  <a:gd name="T5" fmla="*/ 268 h 68"/>
                  <a:gd name="T6" fmla="*/ 996 w 250"/>
                  <a:gd name="T7" fmla="*/ 216 h 68"/>
                  <a:gd name="T8" fmla="*/ 988 w 250"/>
                  <a:gd name="T9" fmla="*/ 40 h 68"/>
                  <a:gd name="T10" fmla="*/ 0 60000 65536"/>
                  <a:gd name="T11" fmla="*/ 0 60000 65536"/>
                  <a:gd name="T12" fmla="*/ 0 60000 65536"/>
                  <a:gd name="T13" fmla="*/ 0 60000 65536"/>
                  <a:gd name="T14" fmla="*/ 0 60000 65536"/>
                  <a:gd name="T15" fmla="*/ 0 w 250"/>
                  <a:gd name="T16" fmla="*/ 0 h 68"/>
                  <a:gd name="T17" fmla="*/ 250 w 250"/>
                  <a:gd name="T18" fmla="*/ 68 h 68"/>
                </a:gdLst>
                <a:ahLst/>
                <a:cxnLst>
                  <a:cxn ang="T10">
                    <a:pos x="T0" y="T1"/>
                  </a:cxn>
                  <a:cxn ang="T11">
                    <a:pos x="T2" y="T3"/>
                  </a:cxn>
                  <a:cxn ang="T12">
                    <a:pos x="T4" y="T5"/>
                  </a:cxn>
                  <a:cxn ang="T13">
                    <a:pos x="T6" y="T7"/>
                  </a:cxn>
                  <a:cxn ang="T14">
                    <a:pos x="T8" y="T9"/>
                  </a:cxn>
                </a:cxnLst>
                <a:rect l="T15" t="T16" r="T17" b="T18"/>
                <a:pathLst>
                  <a:path w="250" h="68">
                    <a:moveTo>
                      <a:pt x="248" y="10"/>
                    </a:moveTo>
                    <a:cubicBezTo>
                      <a:pt x="36" y="0"/>
                      <a:pt x="36" y="0"/>
                      <a:pt x="36" y="0"/>
                    </a:cubicBezTo>
                    <a:cubicBezTo>
                      <a:pt x="22" y="22"/>
                      <a:pt x="10" y="44"/>
                      <a:pt x="0" y="68"/>
                    </a:cubicBezTo>
                    <a:cubicBezTo>
                      <a:pt x="250" y="55"/>
                      <a:pt x="250" y="55"/>
                      <a:pt x="250" y="55"/>
                    </a:cubicBezTo>
                    <a:cubicBezTo>
                      <a:pt x="249" y="40"/>
                      <a:pt x="248" y="25"/>
                      <a:pt x="248" y="10"/>
                    </a:cubicBezTo>
                    <a:close/>
                  </a:path>
                </a:pathLst>
              </a:custGeom>
              <a:solidFill>
                <a:srgbClr val="FF4C5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05" name="Freeform 21"/>
              <p:cNvSpPr>
                <a:spLocks noChangeArrowheads="1"/>
              </p:cNvSpPr>
              <p:nvPr/>
            </p:nvSpPr>
            <p:spPr bwMode="auto">
              <a:xfrm>
                <a:off x="0" y="934"/>
                <a:ext cx="204" cy="427"/>
              </a:xfrm>
              <a:custGeom>
                <a:avLst/>
                <a:gdLst>
                  <a:gd name="T0" fmla="*/ 16 w 102"/>
                  <a:gd name="T1" fmla="*/ 0 h 214"/>
                  <a:gd name="T2" fmla="*/ 16 w 102"/>
                  <a:gd name="T3" fmla="*/ 399 h 214"/>
                  <a:gd name="T4" fmla="*/ 128 w 102"/>
                  <a:gd name="T5" fmla="*/ 852 h 214"/>
                  <a:gd name="T6" fmla="*/ 408 w 102"/>
                  <a:gd name="T7" fmla="*/ 792 h 214"/>
                  <a:gd name="T8" fmla="*/ 240 w 102"/>
                  <a:gd name="T9" fmla="*/ 40 h 214"/>
                  <a:gd name="T10" fmla="*/ 16 w 102"/>
                  <a:gd name="T11" fmla="*/ 0 h 214"/>
                  <a:gd name="T12" fmla="*/ 0 60000 65536"/>
                  <a:gd name="T13" fmla="*/ 0 60000 65536"/>
                  <a:gd name="T14" fmla="*/ 0 60000 65536"/>
                  <a:gd name="T15" fmla="*/ 0 60000 65536"/>
                  <a:gd name="T16" fmla="*/ 0 60000 65536"/>
                  <a:gd name="T17" fmla="*/ 0 60000 65536"/>
                  <a:gd name="T18" fmla="*/ 0 w 102"/>
                  <a:gd name="T19" fmla="*/ 0 h 214"/>
                  <a:gd name="T20" fmla="*/ 102 w 102"/>
                  <a:gd name="T21" fmla="*/ 214 h 214"/>
                </a:gdLst>
                <a:ahLst/>
                <a:cxnLst>
                  <a:cxn ang="T12">
                    <a:pos x="T0" y="T1"/>
                  </a:cxn>
                  <a:cxn ang="T13">
                    <a:pos x="T2" y="T3"/>
                  </a:cxn>
                  <a:cxn ang="T14">
                    <a:pos x="T4" y="T5"/>
                  </a:cxn>
                  <a:cxn ang="T15">
                    <a:pos x="T6" y="T7"/>
                  </a:cxn>
                  <a:cxn ang="T16">
                    <a:pos x="T8" y="T9"/>
                  </a:cxn>
                  <a:cxn ang="T17">
                    <a:pos x="T10" y="T11"/>
                  </a:cxn>
                </a:cxnLst>
                <a:rect l="T18" t="T19" r="T20" b="T21"/>
                <a:pathLst>
                  <a:path w="102" h="214">
                    <a:moveTo>
                      <a:pt x="4" y="0"/>
                    </a:moveTo>
                    <a:cubicBezTo>
                      <a:pt x="1" y="33"/>
                      <a:pt x="0" y="66"/>
                      <a:pt x="4" y="100"/>
                    </a:cubicBezTo>
                    <a:cubicBezTo>
                      <a:pt x="8" y="140"/>
                      <a:pt x="18" y="178"/>
                      <a:pt x="32" y="214"/>
                    </a:cubicBezTo>
                    <a:cubicBezTo>
                      <a:pt x="102" y="199"/>
                      <a:pt x="102" y="199"/>
                      <a:pt x="102" y="199"/>
                    </a:cubicBezTo>
                    <a:cubicBezTo>
                      <a:pt x="78" y="139"/>
                      <a:pt x="64" y="74"/>
                      <a:pt x="60" y="10"/>
                    </a:cubicBezTo>
                    <a:lnTo>
                      <a:pt x="4" y="0"/>
                    </a:ln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06" name="Freeform 22"/>
              <p:cNvSpPr>
                <a:spLocks noChangeArrowheads="1"/>
              </p:cNvSpPr>
              <p:nvPr/>
            </p:nvSpPr>
            <p:spPr bwMode="auto">
              <a:xfrm>
                <a:off x="120" y="954"/>
                <a:ext cx="246" cy="377"/>
              </a:xfrm>
              <a:custGeom>
                <a:avLst/>
                <a:gdLst>
                  <a:gd name="T0" fmla="*/ 0 w 123"/>
                  <a:gd name="T1" fmla="*/ 0 h 189"/>
                  <a:gd name="T2" fmla="*/ 168 w 123"/>
                  <a:gd name="T3" fmla="*/ 752 h 189"/>
                  <a:gd name="T4" fmla="*/ 492 w 123"/>
                  <a:gd name="T5" fmla="*/ 680 h 189"/>
                  <a:gd name="T6" fmla="*/ 296 w 123"/>
                  <a:gd name="T7" fmla="*/ 48 h 189"/>
                  <a:gd name="T8" fmla="*/ 0 w 123"/>
                  <a:gd name="T9" fmla="*/ 0 h 189"/>
                  <a:gd name="T10" fmla="*/ 0 60000 65536"/>
                  <a:gd name="T11" fmla="*/ 0 60000 65536"/>
                  <a:gd name="T12" fmla="*/ 0 60000 65536"/>
                  <a:gd name="T13" fmla="*/ 0 60000 65536"/>
                  <a:gd name="T14" fmla="*/ 0 60000 65536"/>
                  <a:gd name="T15" fmla="*/ 0 w 123"/>
                  <a:gd name="T16" fmla="*/ 0 h 189"/>
                  <a:gd name="T17" fmla="*/ 123 w 123"/>
                  <a:gd name="T18" fmla="*/ 189 h 189"/>
                </a:gdLst>
                <a:ahLst/>
                <a:cxnLst>
                  <a:cxn ang="T10">
                    <a:pos x="T0" y="T1"/>
                  </a:cxn>
                  <a:cxn ang="T11">
                    <a:pos x="T2" y="T3"/>
                  </a:cxn>
                  <a:cxn ang="T12">
                    <a:pos x="T4" y="T5"/>
                  </a:cxn>
                  <a:cxn ang="T13">
                    <a:pos x="T6" y="T7"/>
                  </a:cxn>
                  <a:cxn ang="T14">
                    <a:pos x="T8" y="T9"/>
                  </a:cxn>
                </a:cxnLst>
                <a:rect l="T15" t="T16" r="T17" b="T18"/>
                <a:pathLst>
                  <a:path w="123" h="189">
                    <a:moveTo>
                      <a:pt x="0" y="0"/>
                    </a:moveTo>
                    <a:cubicBezTo>
                      <a:pt x="4" y="64"/>
                      <a:pt x="18" y="129"/>
                      <a:pt x="42" y="189"/>
                    </a:cubicBezTo>
                    <a:cubicBezTo>
                      <a:pt x="123" y="171"/>
                      <a:pt x="123" y="171"/>
                      <a:pt x="123" y="171"/>
                    </a:cubicBezTo>
                    <a:cubicBezTo>
                      <a:pt x="100" y="120"/>
                      <a:pt x="83" y="67"/>
                      <a:pt x="74" y="12"/>
                    </a:cubicBezTo>
                    <a:lnTo>
                      <a:pt x="0" y="0"/>
                    </a:ln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07" name="Freeform 23"/>
              <p:cNvSpPr>
                <a:spLocks noChangeArrowheads="1"/>
              </p:cNvSpPr>
              <p:nvPr/>
            </p:nvSpPr>
            <p:spPr bwMode="auto">
              <a:xfrm>
                <a:off x="268" y="978"/>
                <a:ext cx="233" cy="317"/>
              </a:xfrm>
              <a:custGeom>
                <a:avLst/>
                <a:gdLst>
                  <a:gd name="T0" fmla="*/ 297 w 117"/>
                  <a:gd name="T1" fmla="*/ 52 h 159"/>
                  <a:gd name="T2" fmla="*/ 0 w 117"/>
                  <a:gd name="T3" fmla="*/ 0 h 159"/>
                  <a:gd name="T4" fmla="*/ 195 w 117"/>
                  <a:gd name="T5" fmla="*/ 632 h 159"/>
                  <a:gd name="T6" fmla="*/ 464 w 117"/>
                  <a:gd name="T7" fmla="*/ 572 h 159"/>
                  <a:gd name="T8" fmla="*/ 448 w 117"/>
                  <a:gd name="T9" fmla="*/ 540 h 159"/>
                  <a:gd name="T10" fmla="*/ 297 w 117"/>
                  <a:gd name="T11" fmla="*/ 52 h 159"/>
                  <a:gd name="T12" fmla="*/ 0 60000 65536"/>
                  <a:gd name="T13" fmla="*/ 0 60000 65536"/>
                  <a:gd name="T14" fmla="*/ 0 60000 65536"/>
                  <a:gd name="T15" fmla="*/ 0 60000 65536"/>
                  <a:gd name="T16" fmla="*/ 0 60000 65536"/>
                  <a:gd name="T17" fmla="*/ 0 60000 65536"/>
                  <a:gd name="T18" fmla="*/ 0 w 117"/>
                  <a:gd name="T19" fmla="*/ 0 h 159"/>
                  <a:gd name="T20" fmla="*/ 117 w 117"/>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117" h="159">
                    <a:moveTo>
                      <a:pt x="75" y="13"/>
                    </a:moveTo>
                    <a:cubicBezTo>
                      <a:pt x="0" y="0"/>
                      <a:pt x="0" y="0"/>
                      <a:pt x="0" y="0"/>
                    </a:cubicBezTo>
                    <a:cubicBezTo>
                      <a:pt x="9" y="55"/>
                      <a:pt x="26" y="108"/>
                      <a:pt x="49" y="159"/>
                    </a:cubicBezTo>
                    <a:cubicBezTo>
                      <a:pt x="117" y="144"/>
                      <a:pt x="117" y="144"/>
                      <a:pt x="117" y="144"/>
                    </a:cubicBezTo>
                    <a:cubicBezTo>
                      <a:pt x="116" y="141"/>
                      <a:pt x="115" y="139"/>
                      <a:pt x="113" y="136"/>
                    </a:cubicBezTo>
                    <a:cubicBezTo>
                      <a:pt x="95" y="96"/>
                      <a:pt x="82" y="54"/>
                      <a:pt x="75" y="13"/>
                    </a:cubicBez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08" name="Freeform 24"/>
              <p:cNvSpPr>
                <a:spLocks noChangeArrowheads="1"/>
              </p:cNvSpPr>
              <p:nvPr/>
            </p:nvSpPr>
            <p:spPr bwMode="auto">
              <a:xfrm>
                <a:off x="417" y="1004"/>
                <a:ext cx="272" cy="261"/>
              </a:xfrm>
              <a:custGeom>
                <a:avLst/>
                <a:gdLst>
                  <a:gd name="T0" fmla="*/ 484 w 136"/>
                  <a:gd name="T1" fmla="*/ 215 h 131"/>
                  <a:gd name="T2" fmla="*/ 456 w 136"/>
                  <a:gd name="T3" fmla="*/ 76 h 131"/>
                  <a:gd name="T4" fmla="*/ 0 w 136"/>
                  <a:gd name="T5" fmla="*/ 0 h 131"/>
                  <a:gd name="T6" fmla="*/ 152 w 136"/>
                  <a:gd name="T7" fmla="*/ 488 h 131"/>
                  <a:gd name="T8" fmla="*/ 168 w 136"/>
                  <a:gd name="T9" fmla="*/ 520 h 131"/>
                  <a:gd name="T10" fmla="*/ 544 w 136"/>
                  <a:gd name="T11" fmla="*/ 436 h 131"/>
                  <a:gd name="T12" fmla="*/ 484 w 136"/>
                  <a:gd name="T13" fmla="*/ 215 h 131"/>
                  <a:gd name="T14" fmla="*/ 0 60000 65536"/>
                  <a:gd name="T15" fmla="*/ 0 60000 65536"/>
                  <a:gd name="T16" fmla="*/ 0 60000 65536"/>
                  <a:gd name="T17" fmla="*/ 0 60000 65536"/>
                  <a:gd name="T18" fmla="*/ 0 60000 65536"/>
                  <a:gd name="T19" fmla="*/ 0 60000 65536"/>
                  <a:gd name="T20" fmla="*/ 0 60000 65536"/>
                  <a:gd name="T21" fmla="*/ 0 w 136"/>
                  <a:gd name="T22" fmla="*/ 0 h 131"/>
                  <a:gd name="T23" fmla="*/ 136 w 136"/>
                  <a:gd name="T24" fmla="*/ 131 h 1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 h="131">
                    <a:moveTo>
                      <a:pt x="121" y="54"/>
                    </a:moveTo>
                    <a:cubicBezTo>
                      <a:pt x="119" y="42"/>
                      <a:pt x="116" y="31"/>
                      <a:pt x="114" y="19"/>
                    </a:cubicBezTo>
                    <a:cubicBezTo>
                      <a:pt x="0" y="0"/>
                      <a:pt x="0" y="0"/>
                      <a:pt x="0" y="0"/>
                    </a:cubicBezTo>
                    <a:cubicBezTo>
                      <a:pt x="7" y="41"/>
                      <a:pt x="20" y="83"/>
                      <a:pt x="38" y="123"/>
                    </a:cubicBezTo>
                    <a:cubicBezTo>
                      <a:pt x="40" y="126"/>
                      <a:pt x="41" y="128"/>
                      <a:pt x="42" y="131"/>
                    </a:cubicBezTo>
                    <a:cubicBezTo>
                      <a:pt x="136" y="110"/>
                      <a:pt x="136" y="110"/>
                      <a:pt x="136" y="110"/>
                    </a:cubicBezTo>
                    <a:cubicBezTo>
                      <a:pt x="131" y="92"/>
                      <a:pt x="126" y="73"/>
                      <a:pt x="121" y="54"/>
                    </a:cubicBez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09" name="Freeform 25"/>
              <p:cNvSpPr>
                <a:spLocks noChangeArrowheads="1"/>
              </p:cNvSpPr>
              <p:nvPr/>
            </p:nvSpPr>
            <p:spPr bwMode="auto">
              <a:xfrm>
                <a:off x="64" y="1331"/>
                <a:ext cx="324" cy="353"/>
              </a:xfrm>
              <a:custGeom>
                <a:avLst/>
                <a:gdLst>
                  <a:gd name="T0" fmla="*/ 0 w 162"/>
                  <a:gd name="T1" fmla="*/ 60 h 177"/>
                  <a:gd name="T2" fmla="*/ 408 w 162"/>
                  <a:gd name="T3" fmla="*/ 704 h 177"/>
                  <a:gd name="T4" fmla="*/ 648 w 162"/>
                  <a:gd name="T5" fmla="*/ 612 h 177"/>
                  <a:gd name="T6" fmla="*/ 280 w 162"/>
                  <a:gd name="T7" fmla="*/ 0 h 177"/>
                  <a:gd name="T8" fmla="*/ 0 w 162"/>
                  <a:gd name="T9" fmla="*/ 60 h 177"/>
                  <a:gd name="T10" fmla="*/ 0 60000 65536"/>
                  <a:gd name="T11" fmla="*/ 0 60000 65536"/>
                  <a:gd name="T12" fmla="*/ 0 60000 65536"/>
                  <a:gd name="T13" fmla="*/ 0 60000 65536"/>
                  <a:gd name="T14" fmla="*/ 0 60000 65536"/>
                  <a:gd name="T15" fmla="*/ 0 w 162"/>
                  <a:gd name="T16" fmla="*/ 0 h 177"/>
                  <a:gd name="T17" fmla="*/ 162 w 162"/>
                  <a:gd name="T18" fmla="*/ 177 h 177"/>
                </a:gdLst>
                <a:ahLst/>
                <a:cxnLst>
                  <a:cxn ang="T10">
                    <a:pos x="T0" y="T1"/>
                  </a:cxn>
                  <a:cxn ang="T11">
                    <a:pos x="T2" y="T3"/>
                  </a:cxn>
                  <a:cxn ang="T12">
                    <a:pos x="T4" y="T5"/>
                  </a:cxn>
                  <a:cxn ang="T13">
                    <a:pos x="T6" y="T7"/>
                  </a:cxn>
                  <a:cxn ang="T14">
                    <a:pos x="T8" y="T9"/>
                  </a:cxn>
                </a:cxnLst>
                <a:rect l="T15" t="T16" r="T17" b="T18"/>
                <a:pathLst>
                  <a:path w="162" h="177">
                    <a:moveTo>
                      <a:pt x="0" y="15"/>
                    </a:moveTo>
                    <a:cubicBezTo>
                      <a:pt x="23" y="75"/>
                      <a:pt x="58" y="130"/>
                      <a:pt x="102" y="177"/>
                    </a:cubicBezTo>
                    <a:cubicBezTo>
                      <a:pt x="162" y="154"/>
                      <a:pt x="162" y="154"/>
                      <a:pt x="162" y="154"/>
                    </a:cubicBezTo>
                    <a:cubicBezTo>
                      <a:pt x="123" y="109"/>
                      <a:pt x="92" y="56"/>
                      <a:pt x="70" y="0"/>
                    </a:cubicBezTo>
                    <a:lnTo>
                      <a:pt x="0" y="15"/>
                    </a:ln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10" name="Freeform 26"/>
              <p:cNvSpPr>
                <a:spLocks noChangeArrowheads="1"/>
              </p:cNvSpPr>
              <p:nvPr/>
            </p:nvSpPr>
            <p:spPr bwMode="auto">
              <a:xfrm>
                <a:off x="204" y="1295"/>
                <a:ext cx="339" cy="343"/>
              </a:xfrm>
              <a:custGeom>
                <a:avLst/>
                <a:gdLst>
                  <a:gd name="T0" fmla="*/ 0 w 170"/>
                  <a:gd name="T1" fmla="*/ 72 h 172"/>
                  <a:gd name="T2" fmla="*/ 365 w 170"/>
                  <a:gd name="T3" fmla="*/ 684 h 172"/>
                  <a:gd name="T4" fmla="*/ 676 w 170"/>
                  <a:gd name="T5" fmla="*/ 564 h 172"/>
                  <a:gd name="T6" fmla="*/ 323 w 170"/>
                  <a:gd name="T7" fmla="*/ 0 h 172"/>
                  <a:gd name="T8" fmla="*/ 0 w 170"/>
                  <a:gd name="T9" fmla="*/ 72 h 172"/>
                  <a:gd name="T10" fmla="*/ 0 60000 65536"/>
                  <a:gd name="T11" fmla="*/ 0 60000 65536"/>
                  <a:gd name="T12" fmla="*/ 0 60000 65536"/>
                  <a:gd name="T13" fmla="*/ 0 60000 65536"/>
                  <a:gd name="T14" fmla="*/ 0 60000 65536"/>
                  <a:gd name="T15" fmla="*/ 0 w 170"/>
                  <a:gd name="T16" fmla="*/ 0 h 172"/>
                  <a:gd name="T17" fmla="*/ 170 w 170"/>
                  <a:gd name="T18" fmla="*/ 172 h 172"/>
                </a:gdLst>
                <a:ahLst/>
                <a:cxnLst>
                  <a:cxn ang="T10">
                    <a:pos x="T0" y="T1"/>
                  </a:cxn>
                  <a:cxn ang="T11">
                    <a:pos x="T2" y="T3"/>
                  </a:cxn>
                  <a:cxn ang="T12">
                    <a:pos x="T4" y="T5"/>
                  </a:cxn>
                  <a:cxn ang="T13">
                    <a:pos x="T6" y="T7"/>
                  </a:cxn>
                  <a:cxn ang="T14">
                    <a:pos x="T8" y="T9"/>
                  </a:cxn>
                </a:cxnLst>
                <a:rect l="T15" t="T16" r="T17" b="T18"/>
                <a:pathLst>
                  <a:path w="170" h="172">
                    <a:moveTo>
                      <a:pt x="0" y="18"/>
                    </a:moveTo>
                    <a:cubicBezTo>
                      <a:pt x="22" y="74"/>
                      <a:pt x="53" y="127"/>
                      <a:pt x="92" y="172"/>
                    </a:cubicBezTo>
                    <a:cubicBezTo>
                      <a:pt x="170" y="142"/>
                      <a:pt x="170" y="142"/>
                      <a:pt x="170" y="142"/>
                    </a:cubicBezTo>
                    <a:cubicBezTo>
                      <a:pt x="134" y="99"/>
                      <a:pt x="104" y="51"/>
                      <a:pt x="81" y="0"/>
                    </a:cubicBezTo>
                    <a:lnTo>
                      <a:pt x="0" y="18"/>
                    </a:ln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11" name="Freeform 27"/>
              <p:cNvSpPr>
                <a:spLocks noChangeArrowheads="1"/>
              </p:cNvSpPr>
              <p:nvPr/>
            </p:nvSpPr>
            <p:spPr bwMode="auto">
              <a:xfrm>
                <a:off x="366" y="1265"/>
                <a:ext cx="295" cy="313"/>
              </a:xfrm>
              <a:custGeom>
                <a:avLst/>
                <a:gdLst>
                  <a:gd name="T0" fmla="*/ 271 w 148"/>
                  <a:gd name="T1" fmla="*/ 0 h 157"/>
                  <a:gd name="T2" fmla="*/ 0 w 148"/>
                  <a:gd name="T3" fmla="*/ 60 h 157"/>
                  <a:gd name="T4" fmla="*/ 353 w 148"/>
                  <a:gd name="T5" fmla="*/ 624 h 157"/>
                  <a:gd name="T6" fmla="*/ 588 w 148"/>
                  <a:gd name="T7" fmla="*/ 536 h 157"/>
                  <a:gd name="T8" fmla="*/ 584 w 148"/>
                  <a:gd name="T9" fmla="*/ 532 h 157"/>
                  <a:gd name="T10" fmla="*/ 271 w 148"/>
                  <a:gd name="T11" fmla="*/ 0 h 157"/>
                  <a:gd name="T12" fmla="*/ 0 60000 65536"/>
                  <a:gd name="T13" fmla="*/ 0 60000 65536"/>
                  <a:gd name="T14" fmla="*/ 0 60000 65536"/>
                  <a:gd name="T15" fmla="*/ 0 60000 65536"/>
                  <a:gd name="T16" fmla="*/ 0 60000 65536"/>
                  <a:gd name="T17" fmla="*/ 0 60000 65536"/>
                  <a:gd name="T18" fmla="*/ 0 w 148"/>
                  <a:gd name="T19" fmla="*/ 0 h 157"/>
                  <a:gd name="T20" fmla="*/ 148 w 148"/>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8" h="157">
                    <a:moveTo>
                      <a:pt x="68" y="0"/>
                    </a:moveTo>
                    <a:cubicBezTo>
                      <a:pt x="0" y="15"/>
                      <a:pt x="0" y="15"/>
                      <a:pt x="0" y="15"/>
                    </a:cubicBezTo>
                    <a:cubicBezTo>
                      <a:pt x="23" y="66"/>
                      <a:pt x="53" y="114"/>
                      <a:pt x="89" y="157"/>
                    </a:cubicBezTo>
                    <a:cubicBezTo>
                      <a:pt x="148" y="135"/>
                      <a:pt x="148" y="135"/>
                      <a:pt x="148" y="135"/>
                    </a:cubicBezTo>
                    <a:cubicBezTo>
                      <a:pt x="148" y="134"/>
                      <a:pt x="148" y="134"/>
                      <a:pt x="147" y="134"/>
                    </a:cubicBezTo>
                    <a:cubicBezTo>
                      <a:pt x="115" y="90"/>
                      <a:pt x="89" y="47"/>
                      <a:pt x="68" y="0"/>
                    </a:cubicBez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12" name="Freeform 28"/>
              <p:cNvSpPr>
                <a:spLocks noChangeArrowheads="1"/>
              </p:cNvSpPr>
              <p:nvPr/>
            </p:nvSpPr>
            <p:spPr bwMode="auto">
              <a:xfrm>
                <a:off x="501" y="1223"/>
                <a:ext cx="304" cy="311"/>
              </a:xfrm>
              <a:custGeom>
                <a:avLst/>
                <a:gdLst>
                  <a:gd name="T0" fmla="*/ 376 w 152"/>
                  <a:gd name="T1" fmla="*/ 0 h 156"/>
                  <a:gd name="T2" fmla="*/ 0 w 152"/>
                  <a:gd name="T3" fmla="*/ 84 h 156"/>
                  <a:gd name="T4" fmla="*/ 316 w 152"/>
                  <a:gd name="T5" fmla="*/ 616 h 156"/>
                  <a:gd name="T6" fmla="*/ 320 w 152"/>
                  <a:gd name="T7" fmla="*/ 620 h 156"/>
                  <a:gd name="T8" fmla="*/ 608 w 152"/>
                  <a:gd name="T9" fmla="*/ 508 h 156"/>
                  <a:gd name="T10" fmla="*/ 376 w 152"/>
                  <a:gd name="T11" fmla="*/ 0 h 156"/>
                  <a:gd name="T12" fmla="*/ 0 60000 65536"/>
                  <a:gd name="T13" fmla="*/ 0 60000 65536"/>
                  <a:gd name="T14" fmla="*/ 0 60000 65536"/>
                  <a:gd name="T15" fmla="*/ 0 60000 65536"/>
                  <a:gd name="T16" fmla="*/ 0 60000 65536"/>
                  <a:gd name="T17" fmla="*/ 0 60000 65536"/>
                  <a:gd name="T18" fmla="*/ 0 w 152"/>
                  <a:gd name="T19" fmla="*/ 0 h 156"/>
                  <a:gd name="T20" fmla="*/ 152 w 152"/>
                  <a:gd name="T21" fmla="*/ 156 h 156"/>
                </a:gdLst>
                <a:ahLst/>
                <a:cxnLst>
                  <a:cxn ang="T12">
                    <a:pos x="T0" y="T1"/>
                  </a:cxn>
                  <a:cxn ang="T13">
                    <a:pos x="T2" y="T3"/>
                  </a:cxn>
                  <a:cxn ang="T14">
                    <a:pos x="T4" y="T5"/>
                  </a:cxn>
                  <a:cxn ang="T15">
                    <a:pos x="T6" y="T7"/>
                  </a:cxn>
                  <a:cxn ang="T16">
                    <a:pos x="T8" y="T9"/>
                  </a:cxn>
                  <a:cxn ang="T17">
                    <a:pos x="T10" y="T11"/>
                  </a:cxn>
                </a:cxnLst>
                <a:rect l="T18" t="T19" r="T20" b="T21"/>
                <a:pathLst>
                  <a:path w="152" h="156">
                    <a:moveTo>
                      <a:pt x="94" y="0"/>
                    </a:moveTo>
                    <a:cubicBezTo>
                      <a:pt x="0" y="21"/>
                      <a:pt x="0" y="21"/>
                      <a:pt x="0" y="21"/>
                    </a:cubicBezTo>
                    <a:cubicBezTo>
                      <a:pt x="21" y="68"/>
                      <a:pt x="47" y="111"/>
                      <a:pt x="79" y="155"/>
                    </a:cubicBezTo>
                    <a:cubicBezTo>
                      <a:pt x="80" y="155"/>
                      <a:pt x="80" y="155"/>
                      <a:pt x="80" y="156"/>
                    </a:cubicBezTo>
                    <a:cubicBezTo>
                      <a:pt x="152" y="128"/>
                      <a:pt x="152" y="128"/>
                      <a:pt x="152" y="128"/>
                    </a:cubicBezTo>
                    <a:cubicBezTo>
                      <a:pt x="127" y="87"/>
                      <a:pt x="109" y="45"/>
                      <a:pt x="94" y="0"/>
                    </a:cubicBez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13" name="Freeform 29"/>
              <p:cNvSpPr>
                <a:spLocks noChangeArrowheads="1"/>
              </p:cNvSpPr>
              <p:nvPr/>
            </p:nvSpPr>
            <p:spPr bwMode="auto">
              <a:xfrm>
                <a:off x="268" y="1478"/>
                <a:ext cx="553" cy="250"/>
              </a:xfrm>
              <a:custGeom>
                <a:avLst/>
                <a:gdLst>
                  <a:gd name="T0" fmla="*/ 1072 w 277"/>
                  <a:gd name="T1" fmla="*/ 0 h 125"/>
                  <a:gd name="T2" fmla="*/ 0 w 277"/>
                  <a:gd name="T3" fmla="*/ 412 h 125"/>
                  <a:gd name="T4" fmla="*/ 80 w 277"/>
                  <a:gd name="T5" fmla="*/ 500 h 125"/>
                  <a:gd name="T6" fmla="*/ 1104 w 277"/>
                  <a:gd name="T7" fmla="*/ 52 h 125"/>
                  <a:gd name="T8" fmla="*/ 1072 w 277"/>
                  <a:gd name="T9" fmla="*/ 0 h 125"/>
                  <a:gd name="T10" fmla="*/ 0 60000 65536"/>
                  <a:gd name="T11" fmla="*/ 0 60000 65536"/>
                  <a:gd name="T12" fmla="*/ 0 60000 65536"/>
                  <a:gd name="T13" fmla="*/ 0 60000 65536"/>
                  <a:gd name="T14" fmla="*/ 0 60000 65536"/>
                  <a:gd name="T15" fmla="*/ 0 w 277"/>
                  <a:gd name="T16" fmla="*/ 0 h 125"/>
                  <a:gd name="T17" fmla="*/ 277 w 277"/>
                  <a:gd name="T18" fmla="*/ 125 h 125"/>
                </a:gdLst>
                <a:ahLst/>
                <a:cxnLst>
                  <a:cxn ang="T10">
                    <a:pos x="T0" y="T1"/>
                  </a:cxn>
                  <a:cxn ang="T11">
                    <a:pos x="T2" y="T3"/>
                  </a:cxn>
                  <a:cxn ang="T12">
                    <a:pos x="T4" y="T5"/>
                  </a:cxn>
                  <a:cxn ang="T13">
                    <a:pos x="T6" y="T7"/>
                  </a:cxn>
                  <a:cxn ang="T14">
                    <a:pos x="T8" y="T9"/>
                  </a:cxn>
                </a:cxnLst>
                <a:rect l="T15" t="T16" r="T17" b="T18"/>
                <a:pathLst>
                  <a:path w="277" h="125">
                    <a:moveTo>
                      <a:pt x="269" y="0"/>
                    </a:moveTo>
                    <a:cubicBezTo>
                      <a:pt x="0" y="103"/>
                      <a:pt x="0" y="103"/>
                      <a:pt x="0" y="103"/>
                    </a:cubicBezTo>
                    <a:cubicBezTo>
                      <a:pt x="7" y="111"/>
                      <a:pt x="13" y="118"/>
                      <a:pt x="20" y="125"/>
                    </a:cubicBezTo>
                    <a:cubicBezTo>
                      <a:pt x="277" y="13"/>
                      <a:pt x="277" y="13"/>
                      <a:pt x="277" y="13"/>
                    </a:cubicBezTo>
                    <a:cubicBezTo>
                      <a:pt x="274" y="9"/>
                      <a:pt x="272" y="5"/>
                      <a:pt x="269" y="0"/>
                    </a:cubicBezTo>
                    <a:close/>
                  </a:path>
                </a:pathLst>
              </a:custGeom>
              <a:solidFill>
                <a:srgbClr val="FF97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14" name="Freeform 30"/>
              <p:cNvSpPr>
                <a:spLocks noChangeArrowheads="1"/>
              </p:cNvSpPr>
              <p:nvPr/>
            </p:nvSpPr>
            <p:spPr bwMode="auto">
              <a:xfrm>
                <a:off x="308" y="1504"/>
                <a:ext cx="535" cy="254"/>
              </a:xfrm>
              <a:custGeom>
                <a:avLst/>
                <a:gdLst>
                  <a:gd name="T0" fmla="*/ 1024 w 268"/>
                  <a:gd name="T1" fmla="*/ 0 h 127"/>
                  <a:gd name="T2" fmla="*/ 0 w 268"/>
                  <a:gd name="T3" fmla="*/ 448 h 127"/>
                  <a:gd name="T4" fmla="*/ 64 w 268"/>
                  <a:gd name="T5" fmla="*/ 508 h 127"/>
                  <a:gd name="T6" fmla="*/ 1068 w 268"/>
                  <a:gd name="T7" fmla="*/ 64 h 127"/>
                  <a:gd name="T8" fmla="*/ 1024 w 268"/>
                  <a:gd name="T9" fmla="*/ 0 h 127"/>
                  <a:gd name="T10" fmla="*/ 0 60000 65536"/>
                  <a:gd name="T11" fmla="*/ 0 60000 65536"/>
                  <a:gd name="T12" fmla="*/ 0 60000 65536"/>
                  <a:gd name="T13" fmla="*/ 0 60000 65536"/>
                  <a:gd name="T14" fmla="*/ 0 60000 65536"/>
                  <a:gd name="T15" fmla="*/ 0 w 268"/>
                  <a:gd name="T16" fmla="*/ 0 h 127"/>
                  <a:gd name="T17" fmla="*/ 268 w 268"/>
                  <a:gd name="T18" fmla="*/ 127 h 127"/>
                </a:gdLst>
                <a:ahLst/>
                <a:cxnLst>
                  <a:cxn ang="T10">
                    <a:pos x="T0" y="T1"/>
                  </a:cxn>
                  <a:cxn ang="T11">
                    <a:pos x="T2" y="T3"/>
                  </a:cxn>
                  <a:cxn ang="T12">
                    <a:pos x="T4" y="T5"/>
                  </a:cxn>
                  <a:cxn ang="T13">
                    <a:pos x="T6" y="T7"/>
                  </a:cxn>
                  <a:cxn ang="T14">
                    <a:pos x="T8" y="T9"/>
                  </a:cxn>
                </a:cxnLst>
                <a:rect l="T15" t="T16" r="T17" b="T18"/>
                <a:pathLst>
                  <a:path w="268" h="127">
                    <a:moveTo>
                      <a:pt x="257" y="0"/>
                    </a:moveTo>
                    <a:cubicBezTo>
                      <a:pt x="0" y="112"/>
                      <a:pt x="0" y="112"/>
                      <a:pt x="0" y="112"/>
                    </a:cubicBezTo>
                    <a:cubicBezTo>
                      <a:pt x="6" y="117"/>
                      <a:pt x="11" y="122"/>
                      <a:pt x="16" y="127"/>
                    </a:cubicBezTo>
                    <a:cubicBezTo>
                      <a:pt x="268" y="16"/>
                      <a:pt x="268" y="16"/>
                      <a:pt x="268" y="16"/>
                    </a:cubicBezTo>
                    <a:cubicBezTo>
                      <a:pt x="264" y="11"/>
                      <a:pt x="261" y="6"/>
                      <a:pt x="257" y="0"/>
                    </a:cubicBezTo>
                    <a:close/>
                  </a:path>
                </a:pathLst>
              </a:custGeom>
              <a:solidFill>
                <a:srgbClr val="9A42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15" name="Freeform 31"/>
              <p:cNvSpPr>
                <a:spLocks noChangeArrowheads="1"/>
              </p:cNvSpPr>
              <p:nvPr/>
            </p:nvSpPr>
            <p:spPr bwMode="auto">
              <a:xfrm>
                <a:off x="340" y="1536"/>
                <a:ext cx="521" cy="256"/>
              </a:xfrm>
              <a:custGeom>
                <a:avLst/>
                <a:gdLst>
                  <a:gd name="T0" fmla="*/ 1020 w 261"/>
                  <a:gd name="T1" fmla="*/ 24 h 128"/>
                  <a:gd name="T2" fmla="*/ 1004 w 261"/>
                  <a:gd name="T3" fmla="*/ 0 h 128"/>
                  <a:gd name="T4" fmla="*/ 0 w 261"/>
                  <a:gd name="T5" fmla="*/ 444 h 128"/>
                  <a:gd name="T6" fmla="*/ 80 w 261"/>
                  <a:gd name="T7" fmla="*/ 512 h 128"/>
                  <a:gd name="T8" fmla="*/ 1040 w 261"/>
                  <a:gd name="T9" fmla="*/ 52 h 128"/>
                  <a:gd name="T10" fmla="*/ 1020 w 261"/>
                  <a:gd name="T11" fmla="*/ 24 h 128"/>
                  <a:gd name="T12" fmla="*/ 0 60000 65536"/>
                  <a:gd name="T13" fmla="*/ 0 60000 65536"/>
                  <a:gd name="T14" fmla="*/ 0 60000 65536"/>
                  <a:gd name="T15" fmla="*/ 0 60000 65536"/>
                  <a:gd name="T16" fmla="*/ 0 60000 65536"/>
                  <a:gd name="T17" fmla="*/ 0 60000 65536"/>
                  <a:gd name="T18" fmla="*/ 0 w 261"/>
                  <a:gd name="T19" fmla="*/ 0 h 128"/>
                  <a:gd name="T20" fmla="*/ 261 w 261"/>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261" h="128">
                    <a:moveTo>
                      <a:pt x="256" y="6"/>
                    </a:moveTo>
                    <a:cubicBezTo>
                      <a:pt x="254" y="4"/>
                      <a:pt x="253" y="2"/>
                      <a:pt x="252" y="0"/>
                    </a:cubicBezTo>
                    <a:cubicBezTo>
                      <a:pt x="0" y="111"/>
                      <a:pt x="0" y="111"/>
                      <a:pt x="0" y="111"/>
                    </a:cubicBezTo>
                    <a:cubicBezTo>
                      <a:pt x="7" y="117"/>
                      <a:pt x="13" y="123"/>
                      <a:pt x="20" y="128"/>
                    </a:cubicBezTo>
                    <a:cubicBezTo>
                      <a:pt x="261" y="13"/>
                      <a:pt x="261" y="13"/>
                      <a:pt x="261" y="13"/>
                    </a:cubicBezTo>
                    <a:cubicBezTo>
                      <a:pt x="259" y="10"/>
                      <a:pt x="258" y="8"/>
                      <a:pt x="256" y="6"/>
                    </a:cubicBezTo>
                    <a:close/>
                  </a:path>
                </a:pathLst>
              </a:custGeom>
              <a:solidFill>
                <a:srgbClr val="FF97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16" name="Freeform 32"/>
              <p:cNvSpPr>
                <a:spLocks noChangeArrowheads="1"/>
              </p:cNvSpPr>
              <p:nvPr/>
            </p:nvSpPr>
            <p:spPr bwMode="auto">
              <a:xfrm>
                <a:off x="380" y="1562"/>
                <a:ext cx="507" cy="272"/>
              </a:xfrm>
              <a:custGeom>
                <a:avLst/>
                <a:gdLst>
                  <a:gd name="T0" fmla="*/ 960 w 254"/>
                  <a:gd name="T1" fmla="*/ 0 h 136"/>
                  <a:gd name="T2" fmla="*/ 0 w 254"/>
                  <a:gd name="T3" fmla="*/ 460 h 136"/>
                  <a:gd name="T4" fmla="*/ 104 w 254"/>
                  <a:gd name="T5" fmla="*/ 544 h 136"/>
                  <a:gd name="T6" fmla="*/ 1012 w 254"/>
                  <a:gd name="T7" fmla="*/ 52 h 136"/>
                  <a:gd name="T8" fmla="*/ 960 w 254"/>
                  <a:gd name="T9" fmla="*/ 0 h 136"/>
                  <a:gd name="T10" fmla="*/ 0 60000 65536"/>
                  <a:gd name="T11" fmla="*/ 0 60000 65536"/>
                  <a:gd name="T12" fmla="*/ 0 60000 65536"/>
                  <a:gd name="T13" fmla="*/ 0 60000 65536"/>
                  <a:gd name="T14" fmla="*/ 0 60000 65536"/>
                  <a:gd name="T15" fmla="*/ 0 w 254"/>
                  <a:gd name="T16" fmla="*/ 0 h 136"/>
                  <a:gd name="T17" fmla="*/ 254 w 254"/>
                  <a:gd name="T18" fmla="*/ 136 h 136"/>
                </a:gdLst>
                <a:ahLst/>
                <a:cxnLst>
                  <a:cxn ang="T10">
                    <a:pos x="T0" y="T1"/>
                  </a:cxn>
                  <a:cxn ang="T11">
                    <a:pos x="T2" y="T3"/>
                  </a:cxn>
                  <a:cxn ang="T12">
                    <a:pos x="T4" y="T5"/>
                  </a:cxn>
                  <a:cxn ang="T13">
                    <a:pos x="T6" y="T7"/>
                  </a:cxn>
                  <a:cxn ang="T14">
                    <a:pos x="T8" y="T9"/>
                  </a:cxn>
                </a:cxnLst>
                <a:rect l="T15" t="T16" r="T17" b="T18"/>
                <a:pathLst>
                  <a:path w="254" h="136">
                    <a:moveTo>
                      <a:pt x="241" y="0"/>
                    </a:moveTo>
                    <a:cubicBezTo>
                      <a:pt x="0" y="115"/>
                      <a:pt x="0" y="115"/>
                      <a:pt x="0" y="115"/>
                    </a:cubicBezTo>
                    <a:cubicBezTo>
                      <a:pt x="8" y="123"/>
                      <a:pt x="17" y="129"/>
                      <a:pt x="26" y="136"/>
                    </a:cubicBezTo>
                    <a:cubicBezTo>
                      <a:pt x="254" y="13"/>
                      <a:pt x="254" y="13"/>
                      <a:pt x="254" y="13"/>
                    </a:cubicBezTo>
                    <a:cubicBezTo>
                      <a:pt x="250" y="8"/>
                      <a:pt x="245" y="4"/>
                      <a:pt x="241" y="0"/>
                    </a:cubicBezTo>
                    <a:close/>
                  </a:path>
                </a:pathLst>
              </a:custGeom>
              <a:solidFill>
                <a:srgbClr val="9A42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17" name="Freeform 33"/>
              <p:cNvSpPr>
                <a:spLocks noChangeArrowheads="1"/>
              </p:cNvSpPr>
              <p:nvPr/>
            </p:nvSpPr>
            <p:spPr bwMode="auto">
              <a:xfrm>
                <a:off x="431" y="1588"/>
                <a:ext cx="472" cy="279"/>
              </a:xfrm>
              <a:custGeom>
                <a:avLst/>
                <a:gdLst>
                  <a:gd name="T0" fmla="*/ 912 w 236"/>
                  <a:gd name="T1" fmla="*/ 0 h 140"/>
                  <a:gd name="T2" fmla="*/ 0 w 236"/>
                  <a:gd name="T3" fmla="*/ 488 h 140"/>
                  <a:gd name="T4" fmla="*/ 92 w 236"/>
                  <a:gd name="T5" fmla="*/ 556 h 140"/>
                  <a:gd name="T6" fmla="*/ 944 w 236"/>
                  <a:gd name="T7" fmla="*/ 24 h 140"/>
                  <a:gd name="T8" fmla="*/ 912 w 236"/>
                  <a:gd name="T9" fmla="*/ 0 h 140"/>
                  <a:gd name="T10" fmla="*/ 0 60000 65536"/>
                  <a:gd name="T11" fmla="*/ 0 60000 65536"/>
                  <a:gd name="T12" fmla="*/ 0 60000 65536"/>
                  <a:gd name="T13" fmla="*/ 0 60000 65536"/>
                  <a:gd name="T14" fmla="*/ 0 60000 65536"/>
                  <a:gd name="T15" fmla="*/ 0 w 236"/>
                  <a:gd name="T16" fmla="*/ 0 h 140"/>
                  <a:gd name="T17" fmla="*/ 236 w 236"/>
                  <a:gd name="T18" fmla="*/ 140 h 140"/>
                </a:gdLst>
                <a:ahLst/>
                <a:cxnLst>
                  <a:cxn ang="T10">
                    <a:pos x="T0" y="T1"/>
                  </a:cxn>
                  <a:cxn ang="T11">
                    <a:pos x="T2" y="T3"/>
                  </a:cxn>
                  <a:cxn ang="T12">
                    <a:pos x="T4" y="T5"/>
                  </a:cxn>
                  <a:cxn ang="T13">
                    <a:pos x="T6" y="T7"/>
                  </a:cxn>
                  <a:cxn ang="T14">
                    <a:pos x="T8" y="T9"/>
                  </a:cxn>
                </a:cxnLst>
                <a:rect l="T15" t="T16" r="T17" b="T18"/>
                <a:pathLst>
                  <a:path w="236" h="140">
                    <a:moveTo>
                      <a:pt x="228" y="0"/>
                    </a:moveTo>
                    <a:cubicBezTo>
                      <a:pt x="0" y="123"/>
                      <a:pt x="0" y="123"/>
                      <a:pt x="0" y="123"/>
                    </a:cubicBezTo>
                    <a:cubicBezTo>
                      <a:pt x="7" y="129"/>
                      <a:pt x="15" y="135"/>
                      <a:pt x="23" y="140"/>
                    </a:cubicBezTo>
                    <a:cubicBezTo>
                      <a:pt x="236" y="6"/>
                      <a:pt x="236" y="6"/>
                      <a:pt x="236" y="6"/>
                    </a:cubicBezTo>
                    <a:cubicBezTo>
                      <a:pt x="233" y="4"/>
                      <a:pt x="231" y="2"/>
                      <a:pt x="228" y="0"/>
                    </a:cubicBezTo>
                    <a:close/>
                  </a:path>
                </a:pathLst>
              </a:custGeom>
              <a:solidFill>
                <a:srgbClr val="FF97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18" name="Freeform 34"/>
              <p:cNvSpPr>
                <a:spLocks noChangeArrowheads="1"/>
              </p:cNvSpPr>
              <p:nvPr/>
            </p:nvSpPr>
            <p:spPr bwMode="auto">
              <a:xfrm>
                <a:off x="477" y="1600"/>
                <a:ext cx="434" cy="293"/>
              </a:xfrm>
              <a:custGeom>
                <a:avLst/>
                <a:gdLst>
                  <a:gd name="T0" fmla="*/ 0 w 217"/>
                  <a:gd name="T1" fmla="*/ 532 h 147"/>
                  <a:gd name="T2" fmla="*/ 72 w 217"/>
                  <a:gd name="T3" fmla="*/ 584 h 147"/>
                  <a:gd name="T4" fmla="*/ 868 w 217"/>
                  <a:gd name="T5" fmla="*/ 20 h 147"/>
                  <a:gd name="T6" fmla="*/ 852 w 217"/>
                  <a:gd name="T7" fmla="*/ 0 h 147"/>
                  <a:gd name="T8" fmla="*/ 0 w 217"/>
                  <a:gd name="T9" fmla="*/ 532 h 147"/>
                  <a:gd name="T10" fmla="*/ 0 60000 65536"/>
                  <a:gd name="T11" fmla="*/ 0 60000 65536"/>
                  <a:gd name="T12" fmla="*/ 0 60000 65536"/>
                  <a:gd name="T13" fmla="*/ 0 60000 65536"/>
                  <a:gd name="T14" fmla="*/ 0 60000 65536"/>
                  <a:gd name="T15" fmla="*/ 0 w 217"/>
                  <a:gd name="T16" fmla="*/ 0 h 147"/>
                  <a:gd name="T17" fmla="*/ 217 w 217"/>
                  <a:gd name="T18" fmla="*/ 147 h 147"/>
                </a:gdLst>
                <a:ahLst/>
                <a:cxnLst>
                  <a:cxn ang="T10">
                    <a:pos x="T0" y="T1"/>
                  </a:cxn>
                  <a:cxn ang="T11">
                    <a:pos x="T2" y="T3"/>
                  </a:cxn>
                  <a:cxn ang="T12">
                    <a:pos x="T4" y="T5"/>
                  </a:cxn>
                  <a:cxn ang="T13">
                    <a:pos x="T6" y="T7"/>
                  </a:cxn>
                  <a:cxn ang="T14">
                    <a:pos x="T8" y="T9"/>
                  </a:cxn>
                </a:cxnLst>
                <a:rect l="T15" t="T16" r="T17" b="T18"/>
                <a:pathLst>
                  <a:path w="217" h="147">
                    <a:moveTo>
                      <a:pt x="0" y="134"/>
                    </a:moveTo>
                    <a:cubicBezTo>
                      <a:pt x="6" y="139"/>
                      <a:pt x="12" y="143"/>
                      <a:pt x="18" y="147"/>
                    </a:cubicBezTo>
                    <a:cubicBezTo>
                      <a:pt x="217" y="5"/>
                      <a:pt x="217" y="5"/>
                      <a:pt x="217" y="5"/>
                    </a:cubicBezTo>
                    <a:cubicBezTo>
                      <a:pt x="215" y="3"/>
                      <a:pt x="214" y="2"/>
                      <a:pt x="213" y="0"/>
                    </a:cubicBezTo>
                    <a:lnTo>
                      <a:pt x="0" y="134"/>
                    </a:lnTo>
                    <a:close/>
                  </a:path>
                </a:pathLst>
              </a:custGeom>
              <a:solidFill>
                <a:srgbClr val="9A42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19" name="Freeform 35"/>
              <p:cNvSpPr>
                <a:spLocks noChangeArrowheads="1"/>
              </p:cNvSpPr>
              <p:nvPr/>
            </p:nvSpPr>
            <p:spPr bwMode="auto">
              <a:xfrm>
                <a:off x="513" y="1610"/>
                <a:ext cx="649" cy="415"/>
              </a:xfrm>
              <a:custGeom>
                <a:avLst/>
                <a:gdLst>
                  <a:gd name="T0" fmla="*/ 833 w 325"/>
                  <a:gd name="T1" fmla="*/ 44 h 208"/>
                  <a:gd name="T2" fmla="*/ 793 w 325"/>
                  <a:gd name="T3" fmla="*/ 0 h 208"/>
                  <a:gd name="T4" fmla="*/ 0 w 325"/>
                  <a:gd name="T5" fmla="*/ 565 h 208"/>
                  <a:gd name="T6" fmla="*/ 331 w 325"/>
                  <a:gd name="T7" fmla="*/ 748 h 208"/>
                  <a:gd name="T8" fmla="*/ 503 w 325"/>
                  <a:gd name="T9" fmla="*/ 828 h 208"/>
                  <a:gd name="T10" fmla="*/ 1296 w 325"/>
                  <a:gd name="T11" fmla="*/ 601 h 208"/>
                  <a:gd name="T12" fmla="*/ 833 w 325"/>
                  <a:gd name="T13" fmla="*/ 44 h 208"/>
                  <a:gd name="T14" fmla="*/ 0 60000 65536"/>
                  <a:gd name="T15" fmla="*/ 0 60000 65536"/>
                  <a:gd name="T16" fmla="*/ 0 60000 65536"/>
                  <a:gd name="T17" fmla="*/ 0 60000 65536"/>
                  <a:gd name="T18" fmla="*/ 0 60000 65536"/>
                  <a:gd name="T19" fmla="*/ 0 60000 65536"/>
                  <a:gd name="T20" fmla="*/ 0 60000 65536"/>
                  <a:gd name="T21" fmla="*/ 0 w 325"/>
                  <a:gd name="T22" fmla="*/ 0 h 208"/>
                  <a:gd name="T23" fmla="*/ 325 w 325"/>
                  <a:gd name="T24" fmla="*/ 208 h 2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5" h="208">
                    <a:moveTo>
                      <a:pt x="209" y="11"/>
                    </a:moveTo>
                    <a:cubicBezTo>
                      <a:pt x="206" y="7"/>
                      <a:pt x="202" y="3"/>
                      <a:pt x="199" y="0"/>
                    </a:cubicBezTo>
                    <a:cubicBezTo>
                      <a:pt x="0" y="142"/>
                      <a:pt x="0" y="142"/>
                      <a:pt x="0" y="142"/>
                    </a:cubicBezTo>
                    <a:cubicBezTo>
                      <a:pt x="27" y="159"/>
                      <a:pt x="55" y="174"/>
                      <a:pt x="83" y="188"/>
                    </a:cubicBezTo>
                    <a:cubicBezTo>
                      <a:pt x="98" y="194"/>
                      <a:pt x="112" y="201"/>
                      <a:pt x="126" y="208"/>
                    </a:cubicBezTo>
                    <a:cubicBezTo>
                      <a:pt x="325" y="151"/>
                      <a:pt x="325" y="151"/>
                      <a:pt x="325" y="151"/>
                    </a:cubicBezTo>
                    <a:cubicBezTo>
                      <a:pt x="284" y="107"/>
                      <a:pt x="246" y="64"/>
                      <a:pt x="209" y="11"/>
                    </a:cubicBezTo>
                    <a:close/>
                  </a:path>
                </a:pathLst>
              </a:custGeom>
              <a:solidFill>
                <a:srgbClr val="885C6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20" name="Freeform 36"/>
              <p:cNvSpPr>
                <a:spLocks noChangeArrowheads="1"/>
              </p:cNvSpPr>
              <p:nvPr/>
            </p:nvSpPr>
            <p:spPr bwMode="auto">
              <a:xfrm>
                <a:off x="765" y="2003"/>
                <a:ext cx="222" cy="130"/>
              </a:xfrm>
              <a:custGeom>
                <a:avLst/>
                <a:gdLst>
                  <a:gd name="T0" fmla="*/ 0 w 111"/>
                  <a:gd name="T1" fmla="*/ 44 h 65"/>
                  <a:gd name="T2" fmla="*/ 380 w 111"/>
                  <a:gd name="T3" fmla="*/ 260 h 65"/>
                  <a:gd name="T4" fmla="*/ 444 w 111"/>
                  <a:gd name="T5" fmla="*/ 228 h 65"/>
                  <a:gd name="T6" fmla="*/ 144 w 111"/>
                  <a:gd name="T7" fmla="*/ 0 h 65"/>
                  <a:gd name="T8" fmla="*/ 0 w 111"/>
                  <a:gd name="T9" fmla="*/ 44 h 65"/>
                  <a:gd name="T10" fmla="*/ 0 60000 65536"/>
                  <a:gd name="T11" fmla="*/ 0 60000 65536"/>
                  <a:gd name="T12" fmla="*/ 0 60000 65536"/>
                  <a:gd name="T13" fmla="*/ 0 60000 65536"/>
                  <a:gd name="T14" fmla="*/ 0 60000 65536"/>
                  <a:gd name="T15" fmla="*/ 0 w 111"/>
                  <a:gd name="T16" fmla="*/ 0 h 65"/>
                  <a:gd name="T17" fmla="*/ 111 w 111"/>
                  <a:gd name="T18" fmla="*/ 65 h 65"/>
                </a:gdLst>
                <a:ahLst/>
                <a:cxnLst>
                  <a:cxn ang="T10">
                    <a:pos x="T0" y="T1"/>
                  </a:cxn>
                  <a:cxn ang="T11">
                    <a:pos x="T2" y="T3"/>
                  </a:cxn>
                  <a:cxn ang="T12">
                    <a:pos x="T4" y="T5"/>
                  </a:cxn>
                  <a:cxn ang="T13">
                    <a:pos x="T6" y="T7"/>
                  </a:cxn>
                  <a:cxn ang="T14">
                    <a:pos x="T8" y="T9"/>
                  </a:cxn>
                </a:cxnLst>
                <a:rect l="T15" t="T16" r="T17" b="T18"/>
                <a:pathLst>
                  <a:path w="111" h="65">
                    <a:moveTo>
                      <a:pt x="0" y="11"/>
                    </a:moveTo>
                    <a:cubicBezTo>
                      <a:pt x="33" y="26"/>
                      <a:pt x="66" y="44"/>
                      <a:pt x="95" y="65"/>
                    </a:cubicBezTo>
                    <a:cubicBezTo>
                      <a:pt x="111" y="57"/>
                      <a:pt x="111" y="57"/>
                      <a:pt x="111" y="57"/>
                    </a:cubicBezTo>
                    <a:cubicBezTo>
                      <a:pt x="36" y="0"/>
                      <a:pt x="36" y="0"/>
                      <a:pt x="36" y="0"/>
                    </a:cubicBezTo>
                    <a:lnTo>
                      <a:pt x="0" y="11"/>
                    </a:lnTo>
                    <a:close/>
                  </a:path>
                </a:pathLst>
              </a:custGeom>
              <a:solidFill>
                <a:srgbClr val="FF688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21" name="Freeform 37"/>
              <p:cNvSpPr>
                <a:spLocks noChangeArrowheads="1"/>
              </p:cNvSpPr>
              <p:nvPr/>
            </p:nvSpPr>
            <p:spPr bwMode="auto">
              <a:xfrm>
                <a:off x="837" y="1985"/>
                <a:ext cx="186" cy="132"/>
              </a:xfrm>
              <a:custGeom>
                <a:avLst/>
                <a:gdLst>
                  <a:gd name="T0" fmla="*/ 0 w 186"/>
                  <a:gd name="T1" fmla="*/ 18 h 132"/>
                  <a:gd name="T2" fmla="*/ 150 w 186"/>
                  <a:gd name="T3" fmla="*/ 132 h 132"/>
                  <a:gd name="T4" fmla="*/ 186 w 186"/>
                  <a:gd name="T5" fmla="*/ 112 h 132"/>
                  <a:gd name="T6" fmla="*/ 64 w 186"/>
                  <a:gd name="T7" fmla="*/ 0 h 132"/>
                  <a:gd name="T8" fmla="*/ 0 w 186"/>
                  <a:gd name="T9" fmla="*/ 18 h 132"/>
                  <a:gd name="T10" fmla="*/ 0 60000 65536"/>
                  <a:gd name="T11" fmla="*/ 0 60000 65536"/>
                  <a:gd name="T12" fmla="*/ 0 60000 65536"/>
                  <a:gd name="T13" fmla="*/ 0 60000 65536"/>
                  <a:gd name="T14" fmla="*/ 0 60000 65536"/>
                  <a:gd name="T15" fmla="*/ 0 w 186"/>
                  <a:gd name="T16" fmla="*/ 0 h 132"/>
                  <a:gd name="T17" fmla="*/ 186 w 186"/>
                  <a:gd name="T18" fmla="*/ 132 h 132"/>
                </a:gdLst>
                <a:ahLst/>
                <a:cxnLst>
                  <a:cxn ang="T10">
                    <a:pos x="T0" y="T1"/>
                  </a:cxn>
                  <a:cxn ang="T11">
                    <a:pos x="T2" y="T3"/>
                  </a:cxn>
                  <a:cxn ang="T12">
                    <a:pos x="T4" y="T5"/>
                  </a:cxn>
                  <a:cxn ang="T13">
                    <a:pos x="T6" y="T7"/>
                  </a:cxn>
                  <a:cxn ang="T14">
                    <a:pos x="T8" y="T9"/>
                  </a:cxn>
                </a:cxnLst>
                <a:rect l="T15" t="T16" r="T17" b="T18"/>
                <a:pathLst>
                  <a:path w="186" h="132">
                    <a:moveTo>
                      <a:pt x="0" y="18"/>
                    </a:moveTo>
                    <a:lnTo>
                      <a:pt x="150" y="132"/>
                    </a:lnTo>
                    <a:lnTo>
                      <a:pt x="186" y="112"/>
                    </a:lnTo>
                    <a:lnTo>
                      <a:pt x="64" y="0"/>
                    </a:lnTo>
                    <a:lnTo>
                      <a:pt x="0" y="18"/>
                    </a:lnTo>
                    <a:close/>
                  </a:path>
                </a:pathLst>
              </a:custGeom>
              <a:solidFill>
                <a:srgbClr val="8B1E4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22" name="Freeform 38"/>
              <p:cNvSpPr>
                <a:spLocks noChangeArrowheads="1"/>
              </p:cNvSpPr>
              <p:nvPr/>
            </p:nvSpPr>
            <p:spPr bwMode="auto">
              <a:xfrm>
                <a:off x="965" y="1947"/>
                <a:ext cx="132" cy="134"/>
              </a:xfrm>
              <a:custGeom>
                <a:avLst/>
                <a:gdLst>
                  <a:gd name="T0" fmla="*/ 0 w 132"/>
                  <a:gd name="T1" fmla="*/ 20 h 134"/>
                  <a:gd name="T2" fmla="*/ 88 w 132"/>
                  <a:gd name="T3" fmla="*/ 134 h 134"/>
                  <a:gd name="T4" fmla="*/ 132 w 132"/>
                  <a:gd name="T5" fmla="*/ 110 h 134"/>
                  <a:gd name="T6" fmla="*/ 70 w 132"/>
                  <a:gd name="T7" fmla="*/ 0 h 134"/>
                  <a:gd name="T8" fmla="*/ 0 w 132"/>
                  <a:gd name="T9" fmla="*/ 20 h 134"/>
                  <a:gd name="T10" fmla="*/ 0 60000 65536"/>
                  <a:gd name="T11" fmla="*/ 0 60000 65536"/>
                  <a:gd name="T12" fmla="*/ 0 60000 65536"/>
                  <a:gd name="T13" fmla="*/ 0 60000 65536"/>
                  <a:gd name="T14" fmla="*/ 0 60000 65536"/>
                  <a:gd name="T15" fmla="*/ 0 w 132"/>
                  <a:gd name="T16" fmla="*/ 0 h 134"/>
                  <a:gd name="T17" fmla="*/ 132 w 132"/>
                  <a:gd name="T18" fmla="*/ 134 h 134"/>
                </a:gdLst>
                <a:ahLst/>
                <a:cxnLst>
                  <a:cxn ang="T10">
                    <a:pos x="T0" y="T1"/>
                  </a:cxn>
                  <a:cxn ang="T11">
                    <a:pos x="T2" y="T3"/>
                  </a:cxn>
                  <a:cxn ang="T12">
                    <a:pos x="T4" y="T5"/>
                  </a:cxn>
                  <a:cxn ang="T13">
                    <a:pos x="T6" y="T7"/>
                  </a:cxn>
                  <a:cxn ang="T14">
                    <a:pos x="T8" y="T9"/>
                  </a:cxn>
                </a:cxnLst>
                <a:rect l="T15" t="T16" r="T17" b="T18"/>
                <a:pathLst>
                  <a:path w="132" h="134">
                    <a:moveTo>
                      <a:pt x="0" y="20"/>
                    </a:moveTo>
                    <a:lnTo>
                      <a:pt x="88" y="134"/>
                    </a:lnTo>
                    <a:lnTo>
                      <a:pt x="132" y="110"/>
                    </a:lnTo>
                    <a:lnTo>
                      <a:pt x="70" y="0"/>
                    </a:lnTo>
                    <a:lnTo>
                      <a:pt x="0" y="20"/>
                    </a:lnTo>
                    <a:close/>
                  </a:path>
                </a:pathLst>
              </a:custGeom>
              <a:solidFill>
                <a:srgbClr val="8B1E4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23" name="Freeform 39"/>
              <p:cNvSpPr>
                <a:spLocks noChangeArrowheads="1"/>
              </p:cNvSpPr>
              <p:nvPr/>
            </p:nvSpPr>
            <p:spPr bwMode="auto">
              <a:xfrm>
                <a:off x="1035" y="1911"/>
                <a:ext cx="195" cy="146"/>
              </a:xfrm>
              <a:custGeom>
                <a:avLst/>
                <a:gdLst>
                  <a:gd name="T0" fmla="*/ 253 w 98"/>
                  <a:gd name="T1" fmla="*/ 0 h 73"/>
                  <a:gd name="T2" fmla="*/ 0 w 98"/>
                  <a:gd name="T3" fmla="*/ 72 h 73"/>
                  <a:gd name="T4" fmla="*/ 123 w 98"/>
                  <a:gd name="T5" fmla="*/ 292 h 73"/>
                  <a:gd name="T6" fmla="*/ 388 w 98"/>
                  <a:gd name="T7" fmla="*/ 144 h 73"/>
                  <a:gd name="T8" fmla="*/ 253 w 98"/>
                  <a:gd name="T9" fmla="*/ 0 h 73"/>
                  <a:gd name="T10" fmla="*/ 0 60000 65536"/>
                  <a:gd name="T11" fmla="*/ 0 60000 65536"/>
                  <a:gd name="T12" fmla="*/ 0 60000 65536"/>
                  <a:gd name="T13" fmla="*/ 0 60000 65536"/>
                  <a:gd name="T14" fmla="*/ 0 60000 65536"/>
                  <a:gd name="T15" fmla="*/ 0 w 98"/>
                  <a:gd name="T16" fmla="*/ 0 h 73"/>
                  <a:gd name="T17" fmla="*/ 98 w 98"/>
                  <a:gd name="T18" fmla="*/ 73 h 73"/>
                </a:gdLst>
                <a:ahLst/>
                <a:cxnLst>
                  <a:cxn ang="T10">
                    <a:pos x="T0" y="T1"/>
                  </a:cxn>
                  <a:cxn ang="T11">
                    <a:pos x="T2" y="T3"/>
                  </a:cxn>
                  <a:cxn ang="T12">
                    <a:pos x="T4" y="T5"/>
                  </a:cxn>
                  <a:cxn ang="T13">
                    <a:pos x="T6" y="T7"/>
                  </a:cxn>
                  <a:cxn ang="T14">
                    <a:pos x="T8" y="T9"/>
                  </a:cxn>
                </a:cxnLst>
                <a:rect l="T15" t="T16" r="T17" b="T18"/>
                <a:pathLst>
                  <a:path w="98" h="73">
                    <a:moveTo>
                      <a:pt x="64" y="0"/>
                    </a:moveTo>
                    <a:cubicBezTo>
                      <a:pt x="0" y="18"/>
                      <a:pt x="0" y="18"/>
                      <a:pt x="0" y="18"/>
                    </a:cubicBezTo>
                    <a:cubicBezTo>
                      <a:pt x="31" y="73"/>
                      <a:pt x="31" y="73"/>
                      <a:pt x="31" y="73"/>
                    </a:cubicBezTo>
                    <a:cubicBezTo>
                      <a:pt x="98" y="36"/>
                      <a:pt x="98" y="36"/>
                      <a:pt x="98" y="36"/>
                    </a:cubicBezTo>
                    <a:cubicBezTo>
                      <a:pt x="87" y="23"/>
                      <a:pt x="75" y="12"/>
                      <a:pt x="64" y="0"/>
                    </a:cubicBezTo>
                    <a:close/>
                  </a:path>
                </a:pathLst>
              </a:custGeom>
              <a:solidFill>
                <a:srgbClr val="FF688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24" name="Freeform 40"/>
              <p:cNvSpPr>
                <a:spLocks noChangeArrowheads="1"/>
              </p:cNvSpPr>
              <p:nvPr/>
            </p:nvSpPr>
            <p:spPr bwMode="auto">
              <a:xfrm>
                <a:off x="901" y="1967"/>
                <a:ext cx="152" cy="130"/>
              </a:xfrm>
              <a:custGeom>
                <a:avLst/>
                <a:gdLst>
                  <a:gd name="T0" fmla="*/ 0 w 152"/>
                  <a:gd name="T1" fmla="*/ 18 h 130"/>
                  <a:gd name="T2" fmla="*/ 122 w 152"/>
                  <a:gd name="T3" fmla="*/ 130 h 130"/>
                  <a:gd name="T4" fmla="*/ 152 w 152"/>
                  <a:gd name="T5" fmla="*/ 114 h 130"/>
                  <a:gd name="T6" fmla="*/ 64 w 152"/>
                  <a:gd name="T7" fmla="*/ 0 h 130"/>
                  <a:gd name="T8" fmla="*/ 0 w 152"/>
                  <a:gd name="T9" fmla="*/ 18 h 130"/>
                  <a:gd name="T10" fmla="*/ 0 60000 65536"/>
                  <a:gd name="T11" fmla="*/ 0 60000 65536"/>
                  <a:gd name="T12" fmla="*/ 0 60000 65536"/>
                  <a:gd name="T13" fmla="*/ 0 60000 65536"/>
                  <a:gd name="T14" fmla="*/ 0 60000 65536"/>
                  <a:gd name="T15" fmla="*/ 0 w 152"/>
                  <a:gd name="T16" fmla="*/ 0 h 130"/>
                  <a:gd name="T17" fmla="*/ 152 w 152"/>
                  <a:gd name="T18" fmla="*/ 130 h 130"/>
                </a:gdLst>
                <a:ahLst/>
                <a:cxnLst>
                  <a:cxn ang="T10">
                    <a:pos x="T0" y="T1"/>
                  </a:cxn>
                  <a:cxn ang="T11">
                    <a:pos x="T2" y="T3"/>
                  </a:cxn>
                  <a:cxn ang="T12">
                    <a:pos x="T4" y="T5"/>
                  </a:cxn>
                  <a:cxn ang="T13">
                    <a:pos x="T6" y="T7"/>
                  </a:cxn>
                  <a:cxn ang="T14">
                    <a:pos x="T8" y="T9"/>
                  </a:cxn>
                </a:cxnLst>
                <a:rect l="T15" t="T16" r="T17" b="T18"/>
                <a:pathLst>
                  <a:path w="152" h="130">
                    <a:moveTo>
                      <a:pt x="0" y="18"/>
                    </a:moveTo>
                    <a:lnTo>
                      <a:pt x="122" y="130"/>
                    </a:lnTo>
                    <a:lnTo>
                      <a:pt x="152" y="114"/>
                    </a:lnTo>
                    <a:lnTo>
                      <a:pt x="64" y="0"/>
                    </a:lnTo>
                    <a:lnTo>
                      <a:pt x="0" y="18"/>
                    </a:lnTo>
                    <a:close/>
                  </a:path>
                </a:pathLst>
              </a:custGeom>
              <a:solidFill>
                <a:srgbClr val="FF688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25" name="Freeform 41"/>
              <p:cNvSpPr>
                <a:spLocks noChangeArrowheads="1"/>
              </p:cNvSpPr>
              <p:nvPr/>
            </p:nvSpPr>
            <p:spPr bwMode="auto">
              <a:xfrm>
                <a:off x="955" y="1983"/>
                <a:ext cx="429" cy="303"/>
              </a:xfrm>
              <a:custGeom>
                <a:avLst/>
                <a:gdLst>
                  <a:gd name="T0" fmla="*/ 549 w 215"/>
                  <a:gd name="T1" fmla="*/ 0 h 152"/>
                  <a:gd name="T2" fmla="*/ 0 w 215"/>
                  <a:gd name="T3" fmla="*/ 299 h 152"/>
                  <a:gd name="T4" fmla="*/ 36 w 215"/>
                  <a:gd name="T5" fmla="*/ 329 h 152"/>
                  <a:gd name="T6" fmla="*/ 215 w 215"/>
                  <a:gd name="T7" fmla="*/ 580 h 152"/>
                  <a:gd name="T8" fmla="*/ 223 w 215"/>
                  <a:gd name="T9" fmla="*/ 596 h 152"/>
                  <a:gd name="T10" fmla="*/ 856 w 215"/>
                  <a:gd name="T11" fmla="*/ 528 h 152"/>
                  <a:gd name="T12" fmla="*/ 609 w 215"/>
                  <a:gd name="T13" fmla="*/ 60 h 152"/>
                  <a:gd name="T14" fmla="*/ 549 w 215"/>
                  <a:gd name="T15" fmla="*/ 0 h 152"/>
                  <a:gd name="T16" fmla="*/ 0 60000 65536"/>
                  <a:gd name="T17" fmla="*/ 0 60000 65536"/>
                  <a:gd name="T18" fmla="*/ 0 60000 65536"/>
                  <a:gd name="T19" fmla="*/ 0 60000 65536"/>
                  <a:gd name="T20" fmla="*/ 0 60000 65536"/>
                  <a:gd name="T21" fmla="*/ 0 60000 65536"/>
                  <a:gd name="T22" fmla="*/ 0 60000 65536"/>
                  <a:gd name="T23" fmla="*/ 0 60000 65536"/>
                  <a:gd name="T24" fmla="*/ 0 w 215"/>
                  <a:gd name="T25" fmla="*/ 0 h 152"/>
                  <a:gd name="T26" fmla="*/ 215 w 215"/>
                  <a:gd name="T27" fmla="*/ 152 h 1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5" h="152">
                    <a:moveTo>
                      <a:pt x="138" y="0"/>
                    </a:moveTo>
                    <a:cubicBezTo>
                      <a:pt x="0" y="75"/>
                      <a:pt x="0" y="75"/>
                      <a:pt x="0" y="75"/>
                    </a:cubicBezTo>
                    <a:cubicBezTo>
                      <a:pt x="3" y="78"/>
                      <a:pt x="6" y="80"/>
                      <a:pt x="9" y="83"/>
                    </a:cubicBezTo>
                    <a:cubicBezTo>
                      <a:pt x="30" y="99"/>
                      <a:pt x="45" y="121"/>
                      <a:pt x="54" y="146"/>
                    </a:cubicBezTo>
                    <a:cubicBezTo>
                      <a:pt x="55" y="147"/>
                      <a:pt x="55" y="149"/>
                      <a:pt x="56" y="150"/>
                    </a:cubicBezTo>
                    <a:cubicBezTo>
                      <a:pt x="106" y="152"/>
                      <a:pt x="163" y="147"/>
                      <a:pt x="215" y="133"/>
                    </a:cubicBezTo>
                    <a:cubicBezTo>
                      <a:pt x="203" y="89"/>
                      <a:pt x="183" y="49"/>
                      <a:pt x="153" y="15"/>
                    </a:cubicBezTo>
                    <a:cubicBezTo>
                      <a:pt x="148" y="10"/>
                      <a:pt x="143" y="5"/>
                      <a:pt x="138" y="0"/>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26" name="Freeform 42"/>
              <p:cNvSpPr>
                <a:spLocks noChangeArrowheads="1"/>
              </p:cNvSpPr>
              <p:nvPr/>
            </p:nvSpPr>
            <p:spPr bwMode="auto">
              <a:xfrm>
                <a:off x="8" y="621"/>
                <a:ext cx="637" cy="420"/>
              </a:xfrm>
              <a:custGeom>
                <a:avLst/>
                <a:gdLst>
                  <a:gd name="T0" fmla="*/ 1160 w 319"/>
                  <a:gd name="T1" fmla="*/ 0 h 211"/>
                  <a:gd name="T2" fmla="*/ 164 w 319"/>
                  <a:gd name="T3" fmla="*/ 52 h 211"/>
                  <a:gd name="T4" fmla="*/ 0 w 319"/>
                  <a:gd name="T5" fmla="*/ 623 h 211"/>
                  <a:gd name="T6" fmla="*/ 1272 w 319"/>
                  <a:gd name="T7" fmla="*/ 836 h 211"/>
                  <a:gd name="T8" fmla="*/ 1160 w 319"/>
                  <a:gd name="T9" fmla="*/ 0 h 211"/>
                  <a:gd name="T10" fmla="*/ 0 60000 65536"/>
                  <a:gd name="T11" fmla="*/ 0 60000 65536"/>
                  <a:gd name="T12" fmla="*/ 0 60000 65536"/>
                  <a:gd name="T13" fmla="*/ 0 60000 65536"/>
                  <a:gd name="T14" fmla="*/ 0 60000 65536"/>
                  <a:gd name="T15" fmla="*/ 0 w 319"/>
                  <a:gd name="T16" fmla="*/ 0 h 211"/>
                  <a:gd name="T17" fmla="*/ 319 w 319"/>
                  <a:gd name="T18" fmla="*/ 211 h 211"/>
                </a:gdLst>
                <a:ahLst/>
                <a:cxnLst>
                  <a:cxn ang="T10">
                    <a:pos x="T0" y="T1"/>
                  </a:cxn>
                  <a:cxn ang="T11">
                    <a:pos x="T2" y="T3"/>
                  </a:cxn>
                  <a:cxn ang="T12">
                    <a:pos x="T4" y="T5"/>
                  </a:cxn>
                  <a:cxn ang="T13">
                    <a:pos x="T6" y="T7"/>
                  </a:cxn>
                  <a:cxn ang="T14">
                    <a:pos x="T8" y="T9"/>
                  </a:cxn>
                </a:cxnLst>
                <a:rect l="T15" t="T16" r="T17" b="T18"/>
                <a:pathLst>
                  <a:path w="319" h="211">
                    <a:moveTo>
                      <a:pt x="291" y="0"/>
                    </a:moveTo>
                    <a:cubicBezTo>
                      <a:pt x="41" y="13"/>
                      <a:pt x="41" y="13"/>
                      <a:pt x="41" y="13"/>
                    </a:cubicBezTo>
                    <a:cubicBezTo>
                      <a:pt x="20" y="59"/>
                      <a:pt x="6" y="107"/>
                      <a:pt x="0" y="157"/>
                    </a:cubicBezTo>
                    <a:cubicBezTo>
                      <a:pt x="319" y="211"/>
                      <a:pt x="319" y="211"/>
                      <a:pt x="319" y="211"/>
                    </a:cubicBezTo>
                    <a:cubicBezTo>
                      <a:pt x="305" y="140"/>
                      <a:pt x="295" y="70"/>
                      <a:pt x="291" y="0"/>
                    </a:cubicBezTo>
                    <a:close/>
                  </a:path>
                </a:pathLst>
              </a:custGeom>
              <a:solidFill>
                <a:srgbClr val="AC704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27" name="Freeform 43"/>
              <p:cNvSpPr>
                <a:spLocks noChangeArrowheads="1"/>
              </p:cNvSpPr>
              <p:nvPr/>
            </p:nvSpPr>
            <p:spPr bwMode="auto">
              <a:xfrm>
                <a:off x="581" y="0"/>
                <a:ext cx="959" cy="487"/>
              </a:xfrm>
              <a:custGeom>
                <a:avLst/>
                <a:gdLst>
                  <a:gd name="T0" fmla="*/ 1916 w 480"/>
                  <a:gd name="T1" fmla="*/ 275 h 244"/>
                  <a:gd name="T2" fmla="*/ 1852 w 480"/>
                  <a:gd name="T3" fmla="*/ 244 h 244"/>
                  <a:gd name="T4" fmla="*/ 735 w 480"/>
                  <a:gd name="T5" fmla="*/ 44 h 244"/>
                  <a:gd name="T6" fmla="*/ 0 w 480"/>
                  <a:gd name="T7" fmla="*/ 255 h 244"/>
                  <a:gd name="T8" fmla="*/ 28 w 480"/>
                  <a:gd name="T9" fmla="*/ 295 h 244"/>
                  <a:gd name="T10" fmla="*/ 192 w 480"/>
                  <a:gd name="T11" fmla="*/ 451 h 244"/>
                  <a:gd name="T12" fmla="*/ 607 w 480"/>
                  <a:gd name="T13" fmla="*/ 972 h 244"/>
                  <a:gd name="T14" fmla="*/ 1776 w 480"/>
                  <a:gd name="T15" fmla="*/ 347 h 244"/>
                  <a:gd name="T16" fmla="*/ 1916 w 480"/>
                  <a:gd name="T17" fmla="*/ 275 h 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0"/>
                  <a:gd name="T28" fmla="*/ 0 h 244"/>
                  <a:gd name="T29" fmla="*/ 480 w 480"/>
                  <a:gd name="T30" fmla="*/ 244 h 2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0" h="244">
                    <a:moveTo>
                      <a:pt x="480" y="69"/>
                    </a:moveTo>
                    <a:cubicBezTo>
                      <a:pt x="474" y="66"/>
                      <a:pt x="469" y="63"/>
                      <a:pt x="464" y="61"/>
                    </a:cubicBezTo>
                    <a:cubicBezTo>
                      <a:pt x="384" y="20"/>
                      <a:pt x="276" y="0"/>
                      <a:pt x="184" y="11"/>
                    </a:cubicBezTo>
                    <a:cubicBezTo>
                      <a:pt x="121" y="19"/>
                      <a:pt x="58" y="36"/>
                      <a:pt x="0" y="64"/>
                    </a:cubicBezTo>
                    <a:cubicBezTo>
                      <a:pt x="2" y="67"/>
                      <a:pt x="6" y="71"/>
                      <a:pt x="7" y="74"/>
                    </a:cubicBezTo>
                    <a:cubicBezTo>
                      <a:pt x="21" y="89"/>
                      <a:pt x="37" y="97"/>
                      <a:pt x="48" y="113"/>
                    </a:cubicBezTo>
                    <a:cubicBezTo>
                      <a:pt x="84" y="156"/>
                      <a:pt x="120" y="199"/>
                      <a:pt x="152" y="244"/>
                    </a:cubicBezTo>
                    <a:cubicBezTo>
                      <a:pt x="250" y="191"/>
                      <a:pt x="342" y="134"/>
                      <a:pt x="445" y="87"/>
                    </a:cubicBezTo>
                    <a:cubicBezTo>
                      <a:pt x="457" y="81"/>
                      <a:pt x="468" y="75"/>
                      <a:pt x="480" y="69"/>
                    </a:cubicBezTo>
                    <a:close/>
                  </a:path>
                </a:pathLst>
              </a:custGeom>
              <a:solidFill>
                <a:srgbClr val="814E4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28" name="Freeform 44"/>
              <p:cNvSpPr>
                <a:spLocks noChangeArrowheads="1"/>
              </p:cNvSpPr>
              <p:nvPr/>
            </p:nvSpPr>
            <p:spPr bwMode="auto">
              <a:xfrm>
                <a:off x="885" y="138"/>
                <a:ext cx="1080" cy="704"/>
              </a:xfrm>
              <a:custGeom>
                <a:avLst/>
                <a:gdLst>
                  <a:gd name="T0" fmla="*/ 2136 w 541"/>
                  <a:gd name="T1" fmla="*/ 764 h 353"/>
                  <a:gd name="T2" fmla="*/ 1308 w 541"/>
                  <a:gd name="T3" fmla="*/ 0 h 353"/>
                  <a:gd name="T4" fmla="*/ 1168 w 541"/>
                  <a:gd name="T5" fmla="*/ 72 h 353"/>
                  <a:gd name="T6" fmla="*/ 0 w 541"/>
                  <a:gd name="T7" fmla="*/ 696 h 353"/>
                  <a:gd name="T8" fmla="*/ 367 w 541"/>
                  <a:gd name="T9" fmla="*/ 1320 h 353"/>
                  <a:gd name="T10" fmla="*/ 407 w 541"/>
                  <a:gd name="T11" fmla="*/ 1404 h 353"/>
                  <a:gd name="T12" fmla="*/ 2156 w 541"/>
                  <a:gd name="T13" fmla="*/ 792 h 353"/>
                  <a:gd name="T14" fmla="*/ 2136 w 541"/>
                  <a:gd name="T15" fmla="*/ 764 h 353"/>
                  <a:gd name="T16" fmla="*/ 0 60000 65536"/>
                  <a:gd name="T17" fmla="*/ 0 60000 65536"/>
                  <a:gd name="T18" fmla="*/ 0 60000 65536"/>
                  <a:gd name="T19" fmla="*/ 0 60000 65536"/>
                  <a:gd name="T20" fmla="*/ 0 60000 65536"/>
                  <a:gd name="T21" fmla="*/ 0 60000 65536"/>
                  <a:gd name="T22" fmla="*/ 0 60000 65536"/>
                  <a:gd name="T23" fmla="*/ 0 60000 65536"/>
                  <a:gd name="T24" fmla="*/ 0 w 541"/>
                  <a:gd name="T25" fmla="*/ 0 h 353"/>
                  <a:gd name="T26" fmla="*/ 541 w 541"/>
                  <a:gd name="T27" fmla="*/ 353 h 3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1" h="353">
                    <a:moveTo>
                      <a:pt x="536" y="192"/>
                    </a:moveTo>
                    <a:cubicBezTo>
                      <a:pt x="483" y="113"/>
                      <a:pt x="411" y="46"/>
                      <a:pt x="328" y="0"/>
                    </a:cubicBezTo>
                    <a:cubicBezTo>
                      <a:pt x="316" y="6"/>
                      <a:pt x="305" y="12"/>
                      <a:pt x="293" y="18"/>
                    </a:cubicBezTo>
                    <a:cubicBezTo>
                      <a:pt x="190" y="65"/>
                      <a:pt x="98" y="122"/>
                      <a:pt x="0" y="175"/>
                    </a:cubicBezTo>
                    <a:cubicBezTo>
                      <a:pt x="35" y="224"/>
                      <a:pt x="67" y="276"/>
                      <a:pt x="92" y="332"/>
                    </a:cubicBezTo>
                    <a:cubicBezTo>
                      <a:pt x="95" y="339"/>
                      <a:pt x="99" y="346"/>
                      <a:pt x="102" y="353"/>
                    </a:cubicBezTo>
                    <a:cubicBezTo>
                      <a:pt x="541" y="199"/>
                      <a:pt x="541" y="199"/>
                      <a:pt x="541" y="199"/>
                    </a:cubicBezTo>
                    <a:cubicBezTo>
                      <a:pt x="539" y="197"/>
                      <a:pt x="538" y="194"/>
                      <a:pt x="536" y="192"/>
                    </a:cubicBezTo>
                    <a:close/>
                  </a:path>
                </a:pathLst>
              </a:custGeom>
              <a:solidFill>
                <a:srgbClr val="8165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29" name="Freeform 45"/>
              <p:cNvSpPr>
                <a:spLocks noChangeArrowheads="1"/>
              </p:cNvSpPr>
              <p:nvPr/>
            </p:nvSpPr>
            <p:spPr bwMode="auto">
              <a:xfrm>
                <a:off x="1089" y="535"/>
                <a:ext cx="894" cy="353"/>
              </a:xfrm>
              <a:custGeom>
                <a:avLst/>
                <a:gdLst>
                  <a:gd name="T0" fmla="*/ 1748 w 448"/>
                  <a:gd name="T1" fmla="*/ 0 h 177"/>
                  <a:gd name="T2" fmla="*/ 0 w 448"/>
                  <a:gd name="T3" fmla="*/ 612 h 177"/>
                  <a:gd name="T4" fmla="*/ 40 w 448"/>
                  <a:gd name="T5" fmla="*/ 704 h 177"/>
                  <a:gd name="T6" fmla="*/ 1784 w 448"/>
                  <a:gd name="T7" fmla="*/ 60 h 177"/>
                  <a:gd name="T8" fmla="*/ 1748 w 448"/>
                  <a:gd name="T9" fmla="*/ 0 h 177"/>
                  <a:gd name="T10" fmla="*/ 0 60000 65536"/>
                  <a:gd name="T11" fmla="*/ 0 60000 65536"/>
                  <a:gd name="T12" fmla="*/ 0 60000 65536"/>
                  <a:gd name="T13" fmla="*/ 0 60000 65536"/>
                  <a:gd name="T14" fmla="*/ 0 60000 65536"/>
                  <a:gd name="T15" fmla="*/ 0 w 448"/>
                  <a:gd name="T16" fmla="*/ 0 h 177"/>
                  <a:gd name="T17" fmla="*/ 448 w 448"/>
                  <a:gd name="T18" fmla="*/ 177 h 177"/>
                </a:gdLst>
                <a:ahLst/>
                <a:cxnLst>
                  <a:cxn ang="T10">
                    <a:pos x="T0" y="T1"/>
                  </a:cxn>
                  <a:cxn ang="T11">
                    <a:pos x="T2" y="T3"/>
                  </a:cxn>
                  <a:cxn ang="T12">
                    <a:pos x="T4" y="T5"/>
                  </a:cxn>
                  <a:cxn ang="T13">
                    <a:pos x="T6" y="T7"/>
                  </a:cxn>
                  <a:cxn ang="T14">
                    <a:pos x="T8" y="T9"/>
                  </a:cxn>
                </a:cxnLst>
                <a:rect l="T15" t="T16" r="T17" b="T18"/>
                <a:pathLst>
                  <a:path w="448" h="177">
                    <a:moveTo>
                      <a:pt x="439" y="0"/>
                    </a:moveTo>
                    <a:cubicBezTo>
                      <a:pt x="0" y="154"/>
                      <a:pt x="0" y="154"/>
                      <a:pt x="0" y="154"/>
                    </a:cubicBezTo>
                    <a:cubicBezTo>
                      <a:pt x="3" y="162"/>
                      <a:pt x="7" y="169"/>
                      <a:pt x="10" y="177"/>
                    </a:cubicBezTo>
                    <a:cubicBezTo>
                      <a:pt x="448" y="15"/>
                      <a:pt x="448" y="15"/>
                      <a:pt x="448" y="15"/>
                    </a:cubicBezTo>
                    <a:cubicBezTo>
                      <a:pt x="445" y="10"/>
                      <a:pt x="442" y="5"/>
                      <a:pt x="439" y="0"/>
                    </a:cubicBezTo>
                    <a:close/>
                  </a:path>
                </a:pathLst>
              </a:custGeom>
              <a:solidFill>
                <a:srgbClr val="EB603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30" name="Freeform 46"/>
              <p:cNvSpPr>
                <a:spLocks noChangeArrowheads="1"/>
              </p:cNvSpPr>
              <p:nvPr/>
            </p:nvSpPr>
            <p:spPr bwMode="auto">
              <a:xfrm>
                <a:off x="1109" y="565"/>
                <a:ext cx="898" cy="363"/>
              </a:xfrm>
              <a:custGeom>
                <a:avLst/>
                <a:gdLst>
                  <a:gd name="T0" fmla="*/ 1744 w 450"/>
                  <a:gd name="T1" fmla="*/ 0 h 182"/>
                  <a:gd name="T2" fmla="*/ 0 w 450"/>
                  <a:gd name="T3" fmla="*/ 644 h 182"/>
                  <a:gd name="T4" fmla="*/ 36 w 450"/>
                  <a:gd name="T5" fmla="*/ 724 h 182"/>
                  <a:gd name="T6" fmla="*/ 1792 w 450"/>
                  <a:gd name="T7" fmla="*/ 88 h 182"/>
                  <a:gd name="T8" fmla="*/ 1744 w 450"/>
                  <a:gd name="T9" fmla="*/ 0 h 182"/>
                  <a:gd name="T10" fmla="*/ 0 60000 65536"/>
                  <a:gd name="T11" fmla="*/ 0 60000 65536"/>
                  <a:gd name="T12" fmla="*/ 0 60000 65536"/>
                  <a:gd name="T13" fmla="*/ 0 60000 65536"/>
                  <a:gd name="T14" fmla="*/ 0 60000 65536"/>
                  <a:gd name="T15" fmla="*/ 0 w 450"/>
                  <a:gd name="T16" fmla="*/ 0 h 182"/>
                  <a:gd name="T17" fmla="*/ 450 w 450"/>
                  <a:gd name="T18" fmla="*/ 182 h 182"/>
                </a:gdLst>
                <a:ahLst/>
                <a:cxnLst>
                  <a:cxn ang="T10">
                    <a:pos x="T0" y="T1"/>
                  </a:cxn>
                  <a:cxn ang="T11">
                    <a:pos x="T2" y="T3"/>
                  </a:cxn>
                  <a:cxn ang="T12">
                    <a:pos x="T4" y="T5"/>
                  </a:cxn>
                  <a:cxn ang="T13">
                    <a:pos x="T6" y="T7"/>
                  </a:cxn>
                  <a:cxn ang="T14">
                    <a:pos x="T8" y="T9"/>
                  </a:cxn>
                </a:cxnLst>
                <a:rect l="T15" t="T16" r="T17" b="T18"/>
                <a:pathLst>
                  <a:path w="450" h="182">
                    <a:moveTo>
                      <a:pt x="438" y="0"/>
                    </a:moveTo>
                    <a:cubicBezTo>
                      <a:pt x="0" y="162"/>
                      <a:pt x="0" y="162"/>
                      <a:pt x="0" y="162"/>
                    </a:cubicBezTo>
                    <a:cubicBezTo>
                      <a:pt x="3" y="169"/>
                      <a:pt x="6" y="176"/>
                      <a:pt x="9" y="182"/>
                    </a:cubicBezTo>
                    <a:cubicBezTo>
                      <a:pt x="450" y="22"/>
                      <a:pt x="450" y="22"/>
                      <a:pt x="450" y="22"/>
                    </a:cubicBezTo>
                    <a:cubicBezTo>
                      <a:pt x="446" y="15"/>
                      <a:pt x="442" y="8"/>
                      <a:pt x="438"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31" name="Freeform 47"/>
              <p:cNvSpPr>
                <a:spLocks noChangeArrowheads="1"/>
              </p:cNvSpPr>
              <p:nvPr/>
            </p:nvSpPr>
            <p:spPr bwMode="auto">
              <a:xfrm>
                <a:off x="1127" y="609"/>
                <a:ext cx="896" cy="365"/>
              </a:xfrm>
              <a:custGeom>
                <a:avLst/>
                <a:gdLst>
                  <a:gd name="T0" fmla="*/ 1756 w 449"/>
                  <a:gd name="T1" fmla="*/ 0 h 183"/>
                  <a:gd name="T2" fmla="*/ 0 w 449"/>
                  <a:gd name="T3" fmla="*/ 636 h 183"/>
                  <a:gd name="T4" fmla="*/ 40 w 449"/>
                  <a:gd name="T5" fmla="*/ 728 h 183"/>
                  <a:gd name="T6" fmla="*/ 1788 w 449"/>
                  <a:gd name="T7" fmla="*/ 68 h 183"/>
                  <a:gd name="T8" fmla="*/ 1756 w 449"/>
                  <a:gd name="T9" fmla="*/ 0 h 183"/>
                  <a:gd name="T10" fmla="*/ 0 60000 65536"/>
                  <a:gd name="T11" fmla="*/ 0 60000 65536"/>
                  <a:gd name="T12" fmla="*/ 0 60000 65536"/>
                  <a:gd name="T13" fmla="*/ 0 60000 65536"/>
                  <a:gd name="T14" fmla="*/ 0 60000 65536"/>
                  <a:gd name="T15" fmla="*/ 0 w 449"/>
                  <a:gd name="T16" fmla="*/ 0 h 183"/>
                  <a:gd name="T17" fmla="*/ 449 w 449"/>
                  <a:gd name="T18" fmla="*/ 183 h 183"/>
                </a:gdLst>
                <a:ahLst/>
                <a:cxnLst>
                  <a:cxn ang="T10">
                    <a:pos x="T0" y="T1"/>
                  </a:cxn>
                  <a:cxn ang="T11">
                    <a:pos x="T2" y="T3"/>
                  </a:cxn>
                  <a:cxn ang="T12">
                    <a:pos x="T4" y="T5"/>
                  </a:cxn>
                  <a:cxn ang="T13">
                    <a:pos x="T6" y="T7"/>
                  </a:cxn>
                  <a:cxn ang="T14">
                    <a:pos x="T8" y="T9"/>
                  </a:cxn>
                </a:cxnLst>
                <a:rect l="T15" t="T16" r="T17" b="T18"/>
                <a:pathLst>
                  <a:path w="449" h="183">
                    <a:moveTo>
                      <a:pt x="441" y="0"/>
                    </a:moveTo>
                    <a:cubicBezTo>
                      <a:pt x="0" y="160"/>
                      <a:pt x="0" y="160"/>
                      <a:pt x="0" y="160"/>
                    </a:cubicBezTo>
                    <a:cubicBezTo>
                      <a:pt x="3" y="168"/>
                      <a:pt x="7" y="175"/>
                      <a:pt x="10" y="183"/>
                    </a:cubicBezTo>
                    <a:cubicBezTo>
                      <a:pt x="449" y="17"/>
                      <a:pt x="449" y="17"/>
                      <a:pt x="449" y="17"/>
                    </a:cubicBezTo>
                    <a:cubicBezTo>
                      <a:pt x="447" y="12"/>
                      <a:pt x="444" y="6"/>
                      <a:pt x="441" y="0"/>
                    </a:cubicBezTo>
                    <a:close/>
                  </a:path>
                </a:pathLst>
              </a:custGeom>
              <a:solidFill>
                <a:srgbClr val="EB603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32" name="Freeform 48"/>
              <p:cNvSpPr>
                <a:spLocks noChangeArrowheads="1"/>
              </p:cNvSpPr>
              <p:nvPr/>
            </p:nvSpPr>
            <p:spPr bwMode="auto">
              <a:xfrm>
                <a:off x="1146" y="642"/>
                <a:ext cx="891" cy="393"/>
              </a:xfrm>
              <a:custGeom>
                <a:avLst/>
                <a:gdLst>
                  <a:gd name="T0" fmla="*/ 1780 w 446"/>
                  <a:gd name="T1" fmla="*/ 72 h 197"/>
                  <a:gd name="T2" fmla="*/ 1752 w 446"/>
                  <a:gd name="T3" fmla="*/ 0 h 197"/>
                  <a:gd name="T4" fmla="*/ 0 w 446"/>
                  <a:gd name="T5" fmla="*/ 660 h 197"/>
                  <a:gd name="T6" fmla="*/ 52 w 446"/>
                  <a:gd name="T7" fmla="*/ 784 h 197"/>
                  <a:gd name="T8" fmla="*/ 1780 w 446"/>
                  <a:gd name="T9" fmla="*/ 72 h 197"/>
                  <a:gd name="T10" fmla="*/ 0 60000 65536"/>
                  <a:gd name="T11" fmla="*/ 0 60000 65536"/>
                  <a:gd name="T12" fmla="*/ 0 60000 65536"/>
                  <a:gd name="T13" fmla="*/ 0 60000 65536"/>
                  <a:gd name="T14" fmla="*/ 0 60000 65536"/>
                  <a:gd name="T15" fmla="*/ 0 w 446"/>
                  <a:gd name="T16" fmla="*/ 0 h 197"/>
                  <a:gd name="T17" fmla="*/ 446 w 446"/>
                  <a:gd name="T18" fmla="*/ 197 h 197"/>
                </a:gdLst>
                <a:ahLst/>
                <a:cxnLst>
                  <a:cxn ang="T10">
                    <a:pos x="T0" y="T1"/>
                  </a:cxn>
                  <a:cxn ang="T11">
                    <a:pos x="T2" y="T3"/>
                  </a:cxn>
                  <a:cxn ang="T12">
                    <a:pos x="T4" y="T5"/>
                  </a:cxn>
                  <a:cxn ang="T13">
                    <a:pos x="T6" y="T7"/>
                  </a:cxn>
                  <a:cxn ang="T14">
                    <a:pos x="T8" y="T9"/>
                  </a:cxn>
                </a:cxnLst>
                <a:rect l="T15" t="T16" r="T17" b="T18"/>
                <a:pathLst>
                  <a:path w="446" h="197">
                    <a:moveTo>
                      <a:pt x="446" y="18"/>
                    </a:moveTo>
                    <a:cubicBezTo>
                      <a:pt x="444" y="12"/>
                      <a:pt x="442" y="6"/>
                      <a:pt x="439" y="0"/>
                    </a:cubicBezTo>
                    <a:cubicBezTo>
                      <a:pt x="0" y="166"/>
                      <a:pt x="0" y="166"/>
                      <a:pt x="0" y="166"/>
                    </a:cubicBezTo>
                    <a:cubicBezTo>
                      <a:pt x="4" y="176"/>
                      <a:pt x="9" y="186"/>
                      <a:pt x="13" y="197"/>
                    </a:cubicBezTo>
                    <a:lnTo>
                      <a:pt x="446" y="18"/>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33" name="Freeform 49"/>
              <p:cNvSpPr>
                <a:spLocks noChangeArrowheads="1"/>
              </p:cNvSpPr>
              <p:nvPr/>
            </p:nvSpPr>
            <p:spPr bwMode="auto">
              <a:xfrm>
                <a:off x="1172" y="678"/>
                <a:ext cx="875" cy="429"/>
              </a:xfrm>
              <a:custGeom>
                <a:avLst/>
                <a:gdLst>
                  <a:gd name="T0" fmla="*/ 1728 w 438"/>
                  <a:gd name="T1" fmla="*/ 0 h 215"/>
                  <a:gd name="T2" fmla="*/ 0 w 438"/>
                  <a:gd name="T3" fmla="*/ 712 h 215"/>
                  <a:gd name="T4" fmla="*/ 64 w 438"/>
                  <a:gd name="T5" fmla="*/ 856 h 215"/>
                  <a:gd name="T6" fmla="*/ 1748 w 438"/>
                  <a:gd name="T7" fmla="*/ 52 h 215"/>
                  <a:gd name="T8" fmla="*/ 1728 w 438"/>
                  <a:gd name="T9" fmla="*/ 0 h 215"/>
                  <a:gd name="T10" fmla="*/ 0 60000 65536"/>
                  <a:gd name="T11" fmla="*/ 0 60000 65536"/>
                  <a:gd name="T12" fmla="*/ 0 60000 65536"/>
                  <a:gd name="T13" fmla="*/ 0 60000 65536"/>
                  <a:gd name="T14" fmla="*/ 0 60000 65536"/>
                  <a:gd name="T15" fmla="*/ 0 w 438"/>
                  <a:gd name="T16" fmla="*/ 0 h 215"/>
                  <a:gd name="T17" fmla="*/ 438 w 438"/>
                  <a:gd name="T18" fmla="*/ 215 h 215"/>
                </a:gdLst>
                <a:ahLst/>
                <a:cxnLst>
                  <a:cxn ang="T10">
                    <a:pos x="T0" y="T1"/>
                  </a:cxn>
                  <a:cxn ang="T11">
                    <a:pos x="T2" y="T3"/>
                  </a:cxn>
                  <a:cxn ang="T12">
                    <a:pos x="T4" y="T5"/>
                  </a:cxn>
                  <a:cxn ang="T13">
                    <a:pos x="T6" y="T7"/>
                  </a:cxn>
                  <a:cxn ang="T14">
                    <a:pos x="T8" y="T9"/>
                  </a:cxn>
                </a:cxnLst>
                <a:rect l="T15" t="T16" r="T17" b="T18"/>
                <a:pathLst>
                  <a:path w="438" h="215">
                    <a:moveTo>
                      <a:pt x="433" y="0"/>
                    </a:moveTo>
                    <a:cubicBezTo>
                      <a:pt x="0" y="179"/>
                      <a:pt x="0" y="179"/>
                      <a:pt x="0" y="179"/>
                    </a:cubicBezTo>
                    <a:cubicBezTo>
                      <a:pt x="5" y="191"/>
                      <a:pt x="11" y="203"/>
                      <a:pt x="16" y="215"/>
                    </a:cubicBezTo>
                    <a:cubicBezTo>
                      <a:pt x="438" y="13"/>
                      <a:pt x="438" y="13"/>
                      <a:pt x="438" y="13"/>
                    </a:cubicBezTo>
                    <a:cubicBezTo>
                      <a:pt x="436" y="9"/>
                      <a:pt x="435" y="4"/>
                      <a:pt x="433" y="0"/>
                    </a:cubicBezTo>
                    <a:close/>
                  </a:path>
                </a:pathLst>
              </a:custGeom>
              <a:solidFill>
                <a:srgbClr val="EB603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34" name="Freeform 50"/>
              <p:cNvSpPr>
                <a:spLocks noChangeArrowheads="1"/>
              </p:cNvSpPr>
              <p:nvPr/>
            </p:nvSpPr>
            <p:spPr bwMode="auto">
              <a:xfrm>
                <a:off x="1204" y="704"/>
                <a:ext cx="853" cy="471"/>
              </a:xfrm>
              <a:custGeom>
                <a:avLst/>
                <a:gdLst>
                  <a:gd name="T0" fmla="*/ 0 w 427"/>
                  <a:gd name="T1" fmla="*/ 804 h 236"/>
                  <a:gd name="T2" fmla="*/ 52 w 427"/>
                  <a:gd name="T3" fmla="*/ 940 h 236"/>
                  <a:gd name="T4" fmla="*/ 1704 w 427"/>
                  <a:gd name="T5" fmla="*/ 64 h 236"/>
                  <a:gd name="T6" fmla="*/ 1684 w 427"/>
                  <a:gd name="T7" fmla="*/ 0 h 236"/>
                  <a:gd name="T8" fmla="*/ 0 w 427"/>
                  <a:gd name="T9" fmla="*/ 804 h 236"/>
                  <a:gd name="T10" fmla="*/ 0 60000 65536"/>
                  <a:gd name="T11" fmla="*/ 0 60000 65536"/>
                  <a:gd name="T12" fmla="*/ 0 60000 65536"/>
                  <a:gd name="T13" fmla="*/ 0 60000 65536"/>
                  <a:gd name="T14" fmla="*/ 0 60000 65536"/>
                  <a:gd name="T15" fmla="*/ 0 w 427"/>
                  <a:gd name="T16" fmla="*/ 0 h 236"/>
                  <a:gd name="T17" fmla="*/ 427 w 427"/>
                  <a:gd name="T18" fmla="*/ 236 h 236"/>
                </a:gdLst>
                <a:ahLst/>
                <a:cxnLst>
                  <a:cxn ang="T10">
                    <a:pos x="T0" y="T1"/>
                  </a:cxn>
                  <a:cxn ang="T11">
                    <a:pos x="T2" y="T3"/>
                  </a:cxn>
                  <a:cxn ang="T12">
                    <a:pos x="T4" y="T5"/>
                  </a:cxn>
                  <a:cxn ang="T13">
                    <a:pos x="T6" y="T7"/>
                  </a:cxn>
                  <a:cxn ang="T14">
                    <a:pos x="T8" y="T9"/>
                  </a:cxn>
                </a:cxnLst>
                <a:rect l="T15" t="T16" r="T17" b="T18"/>
                <a:pathLst>
                  <a:path w="427" h="236">
                    <a:moveTo>
                      <a:pt x="0" y="202"/>
                    </a:moveTo>
                    <a:cubicBezTo>
                      <a:pt x="4" y="214"/>
                      <a:pt x="9" y="225"/>
                      <a:pt x="13" y="236"/>
                    </a:cubicBezTo>
                    <a:cubicBezTo>
                      <a:pt x="427" y="16"/>
                      <a:pt x="427" y="16"/>
                      <a:pt x="427" y="16"/>
                    </a:cubicBezTo>
                    <a:cubicBezTo>
                      <a:pt x="425" y="10"/>
                      <a:pt x="424" y="5"/>
                      <a:pt x="422" y="0"/>
                    </a:cubicBezTo>
                    <a:lnTo>
                      <a:pt x="0" y="202"/>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35" name="Freeform 51"/>
              <p:cNvSpPr>
                <a:spLocks noChangeArrowheads="1"/>
              </p:cNvSpPr>
              <p:nvPr/>
            </p:nvSpPr>
            <p:spPr bwMode="auto">
              <a:xfrm>
                <a:off x="1244" y="1205"/>
                <a:ext cx="26" cy="12"/>
              </a:xfrm>
              <a:custGeom>
                <a:avLst/>
                <a:gdLst>
                  <a:gd name="T0" fmla="*/ 52 w 13"/>
                  <a:gd name="T1" fmla="*/ 0 h 6"/>
                  <a:gd name="T2" fmla="*/ 0 w 13"/>
                  <a:gd name="T3" fmla="*/ 8 h 6"/>
                  <a:gd name="T4" fmla="*/ 4 w 13"/>
                  <a:gd name="T5" fmla="*/ 24 h 6"/>
                  <a:gd name="T6" fmla="*/ 52 w 13"/>
                  <a:gd name="T7" fmla="*/ 0 h 6"/>
                  <a:gd name="T8" fmla="*/ 0 60000 65536"/>
                  <a:gd name="T9" fmla="*/ 0 60000 65536"/>
                  <a:gd name="T10" fmla="*/ 0 60000 65536"/>
                  <a:gd name="T11" fmla="*/ 0 60000 65536"/>
                  <a:gd name="T12" fmla="*/ 0 w 13"/>
                  <a:gd name="T13" fmla="*/ 0 h 6"/>
                  <a:gd name="T14" fmla="*/ 13 w 13"/>
                  <a:gd name="T15" fmla="*/ 6 h 6"/>
                </a:gdLst>
                <a:ahLst/>
                <a:cxnLst>
                  <a:cxn ang="T8">
                    <a:pos x="T0" y="T1"/>
                  </a:cxn>
                  <a:cxn ang="T9">
                    <a:pos x="T2" y="T3"/>
                  </a:cxn>
                  <a:cxn ang="T10">
                    <a:pos x="T4" y="T5"/>
                  </a:cxn>
                  <a:cxn ang="T11">
                    <a:pos x="T6" y="T7"/>
                  </a:cxn>
                </a:cxnLst>
                <a:rect l="T12" t="T13" r="T14" b="T15"/>
                <a:pathLst>
                  <a:path w="13" h="6">
                    <a:moveTo>
                      <a:pt x="13" y="0"/>
                    </a:moveTo>
                    <a:cubicBezTo>
                      <a:pt x="0" y="2"/>
                      <a:pt x="0" y="2"/>
                      <a:pt x="0" y="2"/>
                    </a:cubicBezTo>
                    <a:cubicBezTo>
                      <a:pt x="0" y="3"/>
                      <a:pt x="1" y="4"/>
                      <a:pt x="1" y="6"/>
                    </a:cubicBezTo>
                    <a:lnTo>
                      <a:pt x="13" y="0"/>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36" name="Freeform 52"/>
              <p:cNvSpPr>
                <a:spLocks noChangeArrowheads="1"/>
              </p:cNvSpPr>
              <p:nvPr/>
            </p:nvSpPr>
            <p:spPr bwMode="auto">
              <a:xfrm>
                <a:off x="1230" y="898"/>
                <a:ext cx="552" cy="311"/>
              </a:xfrm>
              <a:custGeom>
                <a:avLst/>
                <a:gdLst>
                  <a:gd name="T0" fmla="*/ 0 w 276"/>
                  <a:gd name="T1" fmla="*/ 552 h 156"/>
                  <a:gd name="T2" fmla="*/ 28 w 276"/>
                  <a:gd name="T3" fmla="*/ 620 h 156"/>
                  <a:gd name="T4" fmla="*/ 80 w 276"/>
                  <a:gd name="T5" fmla="*/ 612 h 156"/>
                  <a:gd name="T6" fmla="*/ 1104 w 276"/>
                  <a:gd name="T7" fmla="*/ 163 h 156"/>
                  <a:gd name="T8" fmla="*/ 1044 w 276"/>
                  <a:gd name="T9" fmla="*/ 0 h 156"/>
                  <a:gd name="T10" fmla="*/ 0 w 276"/>
                  <a:gd name="T11" fmla="*/ 552 h 156"/>
                  <a:gd name="T12" fmla="*/ 0 60000 65536"/>
                  <a:gd name="T13" fmla="*/ 0 60000 65536"/>
                  <a:gd name="T14" fmla="*/ 0 60000 65536"/>
                  <a:gd name="T15" fmla="*/ 0 60000 65536"/>
                  <a:gd name="T16" fmla="*/ 0 60000 65536"/>
                  <a:gd name="T17" fmla="*/ 0 60000 65536"/>
                  <a:gd name="T18" fmla="*/ 0 w 276"/>
                  <a:gd name="T19" fmla="*/ 0 h 156"/>
                  <a:gd name="T20" fmla="*/ 276 w 276"/>
                  <a:gd name="T21" fmla="*/ 156 h 156"/>
                </a:gdLst>
                <a:ahLst/>
                <a:cxnLst>
                  <a:cxn ang="T12">
                    <a:pos x="T0" y="T1"/>
                  </a:cxn>
                  <a:cxn ang="T13">
                    <a:pos x="T2" y="T3"/>
                  </a:cxn>
                  <a:cxn ang="T14">
                    <a:pos x="T4" y="T5"/>
                  </a:cxn>
                  <a:cxn ang="T15">
                    <a:pos x="T6" y="T7"/>
                  </a:cxn>
                  <a:cxn ang="T16">
                    <a:pos x="T8" y="T9"/>
                  </a:cxn>
                  <a:cxn ang="T17">
                    <a:pos x="T10" y="T11"/>
                  </a:cxn>
                </a:cxnLst>
                <a:rect l="T18" t="T19" r="T20" b="T21"/>
                <a:pathLst>
                  <a:path w="276" h="156">
                    <a:moveTo>
                      <a:pt x="0" y="139"/>
                    </a:moveTo>
                    <a:cubicBezTo>
                      <a:pt x="3" y="145"/>
                      <a:pt x="5" y="150"/>
                      <a:pt x="7" y="156"/>
                    </a:cubicBezTo>
                    <a:cubicBezTo>
                      <a:pt x="20" y="154"/>
                      <a:pt x="20" y="154"/>
                      <a:pt x="20" y="154"/>
                    </a:cubicBezTo>
                    <a:cubicBezTo>
                      <a:pt x="276" y="41"/>
                      <a:pt x="276" y="41"/>
                      <a:pt x="276" y="41"/>
                    </a:cubicBezTo>
                    <a:cubicBezTo>
                      <a:pt x="261" y="0"/>
                      <a:pt x="261" y="0"/>
                      <a:pt x="261" y="0"/>
                    </a:cubicBezTo>
                    <a:lnTo>
                      <a:pt x="0" y="139"/>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37" name="Freeform 53"/>
              <p:cNvSpPr>
                <a:spLocks noChangeArrowheads="1"/>
              </p:cNvSpPr>
              <p:nvPr/>
            </p:nvSpPr>
            <p:spPr bwMode="auto">
              <a:xfrm>
                <a:off x="1822" y="822"/>
                <a:ext cx="101" cy="126"/>
              </a:xfrm>
              <a:custGeom>
                <a:avLst/>
                <a:gdLst>
                  <a:gd name="T0" fmla="*/ 0 w 101"/>
                  <a:gd name="T1" fmla="*/ 38 h 126"/>
                  <a:gd name="T2" fmla="*/ 30 w 101"/>
                  <a:gd name="T3" fmla="*/ 126 h 126"/>
                  <a:gd name="T4" fmla="*/ 101 w 101"/>
                  <a:gd name="T5" fmla="*/ 94 h 126"/>
                  <a:gd name="T6" fmla="*/ 75 w 101"/>
                  <a:gd name="T7" fmla="*/ 0 h 126"/>
                  <a:gd name="T8" fmla="*/ 0 w 101"/>
                  <a:gd name="T9" fmla="*/ 38 h 126"/>
                  <a:gd name="T10" fmla="*/ 0 60000 65536"/>
                  <a:gd name="T11" fmla="*/ 0 60000 65536"/>
                  <a:gd name="T12" fmla="*/ 0 60000 65536"/>
                  <a:gd name="T13" fmla="*/ 0 60000 65536"/>
                  <a:gd name="T14" fmla="*/ 0 60000 65536"/>
                  <a:gd name="T15" fmla="*/ 0 w 101"/>
                  <a:gd name="T16" fmla="*/ 0 h 126"/>
                  <a:gd name="T17" fmla="*/ 101 w 101"/>
                  <a:gd name="T18" fmla="*/ 126 h 126"/>
                </a:gdLst>
                <a:ahLst/>
                <a:cxnLst>
                  <a:cxn ang="T10">
                    <a:pos x="T0" y="T1"/>
                  </a:cxn>
                  <a:cxn ang="T11">
                    <a:pos x="T2" y="T3"/>
                  </a:cxn>
                  <a:cxn ang="T12">
                    <a:pos x="T4" y="T5"/>
                  </a:cxn>
                  <a:cxn ang="T13">
                    <a:pos x="T6" y="T7"/>
                  </a:cxn>
                  <a:cxn ang="T14">
                    <a:pos x="T8" y="T9"/>
                  </a:cxn>
                </a:cxnLst>
                <a:rect l="T15" t="T16" r="T17" b="T18"/>
                <a:pathLst>
                  <a:path w="101" h="126">
                    <a:moveTo>
                      <a:pt x="0" y="38"/>
                    </a:moveTo>
                    <a:lnTo>
                      <a:pt x="30" y="126"/>
                    </a:lnTo>
                    <a:lnTo>
                      <a:pt x="101" y="94"/>
                    </a:lnTo>
                    <a:lnTo>
                      <a:pt x="75" y="0"/>
                    </a:lnTo>
                    <a:lnTo>
                      <a:pt x="0" y="38"/>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38" name="Freeform 54"/>
              <p:cNvSpPr>
                <a:spLocks noChangeArrowheads="1"/>
              </p:cNvSpPr>
              <p:nvPr/>
            </p:nvSpPr>
            <p:spPr bwMode="auto">
              <a:xfrm>
                <a:off x="1897" y="778"/>
                <a:ext cx="110" cy="138"/>
              </a:xfrm>
              <a:custGeom>
                <a:avLst/>
                <a:gdLst>
                  <a:gd name="T0" fmla="*/ 0 w 110"/>
                  <a:gd name="T1" fmla="*/ 44 h 138"/>
                  <a:gd name="T2" fmla="*/ 26 w 110"/>
                  <a:gd name="T3" fmla="*/ 138 h 138"/>
                  <a:gd name="T4" fmla="*/ 110 w 110"/>
                  <a:gd name="T5" fmla="*/ 102 h 138"/>
                  <a:gd name="T6" fmla="*/ 80 w 110"/>
                  <a:gd name="T7" fmla="*/ 0 h 138"/>
                  <a:gd name="T8" fmla="*/ 0 w 110"/>
                  <a:gd name="T9" fmla="*/ 44 h 138"/>
                  <a:gd name="T10" fmla="*/ 0 60000 65536"/>
                  <a:gd name="T11" fmla="*/ 0 60000 65536"/>
                  <a:gd name="T12" fmla="*/ 0 60000 65536"/>
                  <a:gd name="T13" fmla="*/ 0 60000 65536"/>
                  <a:gd name="T14" fmla="*/ 0 60000 65536"/>
                  <a:gd name="T15" fmla="*/ 0 w 110"/>
                  <a:gd name="T16" fmla="*/ 0 h 138"/>
                  <a:gd name="T17" fmla="*/ 110 w 110"/>
                  <a:gd name="T18" fmla="*/ 138 h 138"/>
                </a:gdLst>
                <a:ahLst/>
                <a:cxnLst>
                  <a:cxn ang="T10">
                    <a:pos x="T0" y="T1"/>
                  </a:cxn>
                  <a:cxn ang="T11">
                    <a:pos x="T2" y="T3"/>
                  </a:cxn>
                  <a:cxn ang="T12">
                    <a:pos x="T4" y="T5"/>
                  </a:cxn>
                  <a:cxn ang="T13">
                    <a:pos x="T6" y="T7"/>
                  </a:cxn>
                  <a:cxn ang="T14">
                    <a:pos x="T8" y="T9"/>
                  </a:cxn>
                </a:cxnLst>
                <a:rect l="T15" t="T16" r="T17" b="T18"/>
                <a:pathLst>
                  <a:path w="110" h="138">
                    <a:moveTo>
                      <a:pt x="0" y="44"/>
                    </a:moveTo>
                    <a:lnTo>
                      <a:pt x="26" y="138"/>
                    </a:lnTo>
                    <a:lnTo>
                      <a:pt x="110" y="102"/>
                    </a:lnTo>
                    <a:lnTo>
                      <a:pt x="80" y="0"/>
                    </a:lnTo>
                    <a:lnTo>
                      <a:pt x="0" y="44"/>
                    </a:ln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39" name="Freeform 55"/>
              <p:cNvSpPr>
                <a:spLocks noChangeArrowheads="1"/>
              </p:cNvSpPr>
              <p:nvPr/>
            </p:nvSpPr>
            <p:spPr bwMode="auto">
              <a:xfrm>
                <a:off x="1977" y="736"/>
                <a:ext cx="106" cy="144"/>
              </a:xfrm>
              <a:custGeom>
                <a:avLst/>
                <a:gdLst>
                  <a:gd name="T0" fmla="*/ 160 w 53"/>
                  <a:gd name="T1" fmla="*/ 0 h 72"/>
                  <a:gd name="T2" fmla="*/ 0 w 53"/>
                  <a:gd name="T3" fmla="*/ 84 h 72"/>
                  <a:gd name="T4" fmla="*/ 60 w 53"/>
                  <a:gd name="T5" fmla="*/ 288 h 72"/>
                  <a:gd name="T6" fmla="*/ 212 w 53"/>
                  <a:gd name="T7" fmla="*/ 220 h 72"/>
                  <a:gd name="T8" fmla="*/ 160 w 53"/>
                  <a:gd name="T9" fmla="*/ 0 h 72"/>
                  <a:gd name="T10" fmla="*/ 0 60000 65536"/>
                  <a:gd name="T11" fmla="*/ 0 60000 65536"/>
                  <a:gd name="T12" fmla="*/ 0 60000 65536"/>
                  <a:gd name="T13" fmla="*/ 0 60000 65536"/>
                  <a:gd name="T14" fmla="*/ 0 60000 65536"/>
                  <a:gd name="T15" fmla="*/ 0 w 53"/>
                  <a:gd name="T16" fmla="*/ 0 h 72"/>
                  <a:gd name="T17" fmla="*/ 53 w 53"/>
                  <a:gd name="T18" fmla="*/ 72 h 72"/>
                </a:gdLst>
                <a:ahLst/>
                <a:cxnLst>
                  <a:cxn ang="T10">
                    <a:pos x="T0" y="T1"/>
                  </a:cxn>
                  <a:cxn ang="T11">
                    <a:pos x="T2" y="T3"/>
                  </a:cxn>
                  <a:cxn ang="T12">
                    <a:pos x="T4" y="T5"/>
                  </a:cxn>
                  <a:cxn ang="T13">
                    <a:pos x="T6" y="T7"/>
                  </a:cxn>
                  <a:cxn ang="T14">
                    <a:pos x="T8" y="T9"/>
                  </a:cxn>
                </a:cxnLst>
                <a:rect l="T15" t="T16" r="T17" b="T18"/>
                <a:pathLst>
                  <a:path w="53" h="72">
                    <a:moveTo>
                      <a:pt x="40" y="0"/>
                    </a:moveTo>
                    <a:cubicBezTo>
                      <a:pt x="0" y="21"/>
                      <a:pt x="0" y="21"/>
                      <a:pt x="0" y="21"/>
                    </a:cubicBezTo>
                    <a:cubicBezTo>
                      <a:pt x="15" y="72"/>
                      <a:pt x="15" y="72"/>
                      <a:pt x="15" y="72"/>
                    </a:cubicBezTo>
                    <a:cubicBezTo>
                      <a:pt x="53" y="55"/>
                      <a:pt x="53" y="55"/>
                      <a:pt x="53" y="55"/>
                    </a:cubicBezTo>
                    <a:cubicBezTo>
                      <a:pt x="50" y="36"/>
                      <a:pt x="45" y="18"/>
                      <a:pt x="40" y="0"/>
                    </a:cubicBez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40" name="Freeform 56"/>
              <p:cNvSpPr>
                <a:spLocks noChangeArrowheads="1"/>
              </p:cNvSpPr>
              <p:nvPr/>
            </p:nvSpPr>
            <p:spPr bwMode="auto">
              <a:xfrm>
                <a:off x="1752" y="860"/>
                <a:ext cx="100" cy="120"/>
              </a:xfrm>
              <a:custGeom>
                <a:avLst/>
                <a:gdLst>
                  <a:gd name="T0" fmla="*/ 0 w 100"/>
                  <a:gd name="T1" fmla="*/ 38 h 120"/>
                  <a:gd name="T2" fmla="*/ 30 w 100"/>
                  <a:gd name="T3" fmla="*/ 120 h 120"/>
                  <a:gd name="T4" fmla="*/ 100 w 100"/>
                  <a:gd name="T5" fmla="*/ 88 h 120"/>
                  <a:gd name="T6" fmla="*/ 70 w 100"/>
                  <a:gd name="T7" fmla="*/ 0 h 120"/>
                  <a:gd name="T8" fmla="*/ 0 w 100"/>
                  <a:gd name="T9" fmla="*/ 38 h 120"/>
                  <a:gd name="T10" fmla="*/ 0 60000 65536"/>
                  <a:gd name="T11" fmla="*/ 0 60000 65536"/>
                  <a:gd name="T12" fmla="*/ 0 60000 65536"/>
                  <a:gd name="T13" fmla="*/ 0 60000 65536"/>
                  <a:gd name="T14" fmla="*/ 0 60000 65536"/>
                  <a:gd name="T15" fmla="*/ 0 w 100"/>
                  <a:gd name="T16" fmla="*/ 0 h 120"/>
                  <a:gd name="T17" fmla="*/ 100 w 100"/>
                  <a:gd name="T18" fmla="*/ 120 h 120"/>
                </a:gdLst>
                <a:ahLst/>
                <a:cxnLst>
                  <a:cxn ang="T10">
                    <a:pos x="T0" y="T1"/>
                  </a:cxn>
                  <a:cxn ang="T11">
                    <a:pos x="T2" y="T3"/>
                  </a:cxn>
                  <a:cxn ang="T12">
                    <a:pos x="T4" y="T5"/>
                  </a:cxn>
                  <a:cxn ang="T13">
                    <a:pos x="T6" y="T7"/>
                  </a:cxn>
                  <a:cxn ang="T14">
                    <a:pos x="T8" y="T9"/>
                  </a:cxn>
                </a:cxnLst>
                <a:rect l="T15" t="T16" r="T17" b="T18"/>
                <a:pathLst>
                  <a:path w="100" h="120">
                    <a:moveTo>
                      <a:pt x="0" y="38"/>
                    </a:moveTo>
                    <a:lnTo>
                      <a:pt x="30" y="120"/>
                    </a:lnTo>
                    <a:lnTo>
                      <a:pt x="100" y="88"/>
                    </a:lnTo>
                    <a:lnTo>
                      <a:pt x="70" y="0"/>
                    </a:lnTo>
                    <a:lnTo>
                      <a:pt x="0" y="38"/>
                    </a:ln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41" name="Freeform 57"/>
              <p:cNvSpPr>
                <a:spLocks noChangeArrowheads="1"/>
              </p:cNvSpPr>
              <p:nvPr/>
            </p:nvSpPr>
            <p:spPr bwMode="auto">
              <a:xfrm>
                <a:off x="1270" y="846"/>
                <a:ext cx="829" cy="359"/>
              </a:xfrm>
              <a:custGeom>
                <a:avLst/>
                <a:gdLst>
                  <a:gd name="T0" fmla="*/ 1624 w 415"/>
                  <a:gd name="T1" fmla="*/ 0 h 180"/>
                  <a:gd name="T2" fmla="*/ 0 w 415"/>
                  <a:gd name="T3" fmla="*/ 716 h 180"/>
                  <a:gd name="T4" fmla="*/ 1640 w 415"/>
                  <a:gd name="T5" fmla="*/ 544 h 180"/>
                  <a:gd name="T6" fmla="*/ 1624 w 415"/>
                  <a:gd name="T7" fmla="*/ 0 h 180"/>
                  <a:gd name="T8" fmla="*/ 0 60000 65536"/>
                  <a:gd name="T9" fmla="*/ 0 60000 65536"/>
                  <a:gd name="T10" fmla="*/ 0 60000 65536"/>
                  <a:gd name="T11" fmla="*/ 0 60000 65536"/>
                  <a:gd name="T12" fmla="*/ 0 w 415"/>
                  <a:gd name="T13" fmla="*/ 0 h 180"/>
                  <a:gd name="T14" fmla="*/ 415 w 415"/>
                  <a:gd name="T15" fmla="*/ 180 h 180"/>
                </a:gdLst>
                <a:ahLst/>
                <a:cxnLst>
                  <a:cxn ang="T8">
                    <a:pos x="T0" y="T1"/>
                  </a:cxn>
                  <a:cxn ang="T9">
                    <a:pos x="T2" y="T3"/>
                  </a:cxn>
                  <a:cxn ang="T10">
                    <a:pos x="T4" y="T5"/>
                  </a:cxn>
                  <a:cxn ang="T11">
                    <a:pos x="T6" y="T7"/>
                  </a:cxn>
                </a:cxnLst>
                <a:rect l="T12" t="T13" r="T14" b="T15"/>
                <a:pathLst>
                  <a:path w="415" h="180">
                    <a:moveTo>
                      <a:pt x="407" y="0"/>
                    </a:moveTo>
                    <a:cubicBezTo>
                      <a:pt x="0" y="180"/>
                      <a:pt x="0" y="180"/>
                      <a:pt x="0" y="180"/>
                    </a:cubicBezTo>
                    <a:cubicBezTo>
                      <a:pt x="411" y="137"/>
                      <a:pt x="411" y="137"/>
                      <a:pt x="411" y="137"/>
                    </a:cubicBezTo>
                    <a:cubicBezTo>
                      <a:pt x="415" y="91"/>
                      <a:pt x="414" y="45"/>
                      <a:pt x="407" y="0"/>
                    </a:cubicBezTo>
                    <a:close/>
                  </a:path>
                </a:pathLst>
              </a:custGeom>
              <a:solidFill>
                <a:srgbClr val="6A585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42" name="Freeform 58"/>
              <p:cNvSpPr>
                <a:spLocks noChangeArrowheads="1"/>
              </p:cNvSpPr>
              <p:nvPr/>
            </p:nvSpPr>
            <p:spPr bwMode="auto">
              <a:xfrm>
                <a:off x="1246" y="1149"/>
                <a:ext cx="564" cy="102"/>
              </a:xfrm>
              <a:custGeom>
                <a:avLst/>
                <a:gdLst>
                  <a:gd name="T0" fmla="*/ 48 w 282"/>
                  <a:gd name="T1" fmla="*/ 112 h 51"/>
                  <a:gd name="T2" fmla="*/ 0 w 282"/>
                  <a:gd name="T3" fmla="*/ 136 h 51"/>
                  <a:gd name="T4" fmla="*/ 28 w 282"/>
                  <a:gd name="T5" fmla="*/ 204 h 51"/>
                  <a:gd name="T6" fmla="*/ 1128 w 282"/>
                  <a:gd name="T7" fmla="*/ 180 h 51"/>
                  <a:gd name="T8" fmla="*/ 1124 w 282"/>
                  <a:gd name="T9" fmla="*/ 0 h 51"/>
                  <a:gd name="T10" fmla="*/ 48 w 282"/>
                  <a:gd name="T11" fmla="*/ 112 h 51"/>
                  <a:gd name="T12" fmla="*/ 0 60000 65536"/>
                  <a:gd name="T13" fmla="*/ 0 60000 65536"/>
                  <a:gd name="T14" fmla="*/ 0 60000 65536"/>
                  <a:gd name="T15" fmla="*/ 0 60000 65536"/>
                  <a:gd name="T16" fmla="*/ 0 60000 65536"/>
                  <a:gd name="T17" fmla="*/ 0 60000 65536"/>
                  <a:gd name="T18" fmla="*/ 0 w 282"/>
                  <a:gd name="T19" fmla="*/ 0 h 51"/>
                  <a:gd name="T20" fmla="*/ 282 w 28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82" h="51">
                    <a:moveTo>
                      <a:pt x="12" y="28"/>
                    </a:moveTo>
                    <a:cubicBezTo>
                      <a:pt x="0" y="34"/>
                      <a:pt x="0" y="34"/>
                      <a:pt x="0" y="34"/>
                    </a:cubicBezTo>
                    <a:cubicBezTo>
                      <a:pt x="3" y="39"/>
                      <a:pt x="5" y="45"/>
                      <a:pt x="7" y="51"/>
                    </a:cubicBezTo>
                    <a:cubicBezTo>
                      <a:pt x="282" y="45"/>
                      <a:pt x="282" y="45"/>
                      <a:pt x="282" y="45"/>
                    </a:cubicBezTo>
                    <a:cubicBezTo>
                      <a:pt x="281" y="0"/>
                      <a:pt x="281" y="0"/>
                      <a:pt x="281" y="0"/>
                    </a:cubicBezTo>
                    <a:lnTo>
                      <a:pt x="12" y="28"/>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43" name="Freeform 59"/>
              <p:cNvSpPr>
                <a:spLocks noChangeArrowheads="1"/>
              </p:cNvSpPr>
              <p:nvPr/>
            </p:nvSpPr>
            <p:spPr bwMode="auto">
              <a:xfrm>
                <a:off x="1808" y="1139"/>
                <a:ext cx="93" cy="100"/>
              </a:xfrm>
              <a:custGeom>
                <a:avLst/>
                <a:gdLst>
                  <a:gd name="T0" fmla="*/ 0 w 93"/>
                  <a:gd name="T1" fmla="*/ 10 h 100"/>
                  <a:gd name="T2" fmla="*/ 2 w 93"/>
                  <a:gd name="T3" fmla="*/ 100 h 100"/>
                  <a:gd name="T4" fmla="*/ 89 w 93"/>
                  <a:gd name="T5" fmla="*/ 100 h 100"/>
                  <a:gd name="T6" fmla="*/ 93 w 93"/>
                  <a:gd name="T7" fmla="*/ 0 h 100"/>
                  <a:gd name="T8" fmla="*/ 0 w 93"/>
                  <a:gd name="T9" fmla="*/ 10 h 100"/>
                  <a:gd name="T10" fmla="*/ 0 60000 65536"/>
                  <a:gd name="T11" fmla="*/ 0 60000 65536"/>
                  <a:gd name="T12" fmla="*/ 0 60000 65536"/>
                  <a:gd name="T13" fmla="*/ 0 60000 65536"/>
                  <a:gd name="T14" fmla="*/ 0 60000 65536"/>
                  <a:gd name="T15" fmla="*/ 0 w 93"/>
                  <a:gd name="T16" fmla="*/ 0 h 100"/>
                  <a:gd name="T17" fmla="*/ 93 w 93"/>
                  <a:gd name="T18" fmla="*/ 100 h 100"/>
                </a:gdLst>
                <a:ahLst/>
                <a:cxnLst>
                  <a:cxn ang="T10">
                    <a:pos x="T0" y="T1"/>
                  </a:cxn>
                  <a:cxn ang="T11">
                    <a:pos x="T2" y="T3"/>
                  </a:cxn>
                  <a:cxn ang="T12">
                    <a:pos x="T4" y="T5"/>
                  </a:cxn>
                  <a:cxn ang="T13">
                    <a:pos x="T6" y="T7"/>
                  </a:cxn>
                  <a:cxn ang="T14">
                    <a:pos x="T8" y="T9"/>
                  </a:cxn>
                </a:cxnLst>
                <a:rect l="T15" t="T16" r="T17" b="T18"/>
                <a:pathLst>
                  <a:path w="93" h="100">
                    <a:moveTo>
                      <a:pt x="0" y="10"/>
                    </a:moveTo>
                    <a:lnTo>
                      <a:pt x="2" y="100"/>
                    </a:lnTo>
                    <a:lnTo>
                      <a:pt x="89" y="100"/>
                    </a:lnTo>
                    <a:lnTo>
                      <a:pt x="93" y="0"/>
                    </a:lnTo>
                    <a:lnTo>
                      <a:pt x="0" y="10"/>
                    </a:ln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44" name="Freeform 60"/>
              <p:cNvSpPr>
                <a:spLocks noChangeArrowheads="1"/>
              </p:cNvSpPr>
              <p:nvPr/>
            </p:nvSpPr>
            <p:spPr bwMode="auto">
              <a:xfrm>
                <a:off x="1897" y="1127"/>
                <a:ext cx="110" cy="112"/>
              </a:xfrm>
              <a:custGeom>
                <a:avLst/>
                <a:gdLst>
                  <a:gd name="T0" fmla="*/ 4 w 110"/>
                  <a:gd name="T1" fmla="*/ 12 h 112"/>
                  <a:gd name="T2" fmla="*/ 0 w 110"/>
                  <a:gd name="T3" fmla="*/ 112 h 112"/>
                  <a:gd name="T4" fmla="*/ 104 w 110"/>
                  <a:gd name="T5" fmla="*/ 110 h 112"/>
                  <a:gd name="T6" fmla="*/ 110 w 110"/>
                  <a:gd name="T7" fmla="*/ 0 h 112"/>
                  <a:gd name="T8" fmla="*/ 4 w 110"/>
                  <a:gd name="T9" fmla="*/ 12 h 112"/>
                  <a:gd name="T10" fmla="*/ 0 60000 65536"/>
                  <a:gd name="T11" fmla="*/ 0 60000 65536"/>
                  <a:gd name="T12" fmla="*/ 0 60000 65536"/>
                  <a:gd name="T13" fmla="*/ 0 60000 65536"/>
                  <a:gd name="T14" fmla="*/ 0 60000 65536"/>
                  <a:gd name="T15" fmla="*/ 0 w 110"/>
                  <a:gd name="T16" fmla="*/ 0 h 112"/>
                  <a:gd name="T17" fmla="*/ 110 w 110"/>
                  <a:gd name="T18" fmla="*/ 112 h 112"/>
                </a:gdLst>
                <a:ahLst/>
                <a:cxnLst>
                  <a:cxn ang="T10">
                    <a:pos x="T0" y="T1"/>
                  </a:cxn>
                  <a:cxn ang="T11">
                    <a:pos x="T2" y="T3"/>
                  </a:cxn>
                  <a:cxn ang="T12">
                    <a:pos x="T4" y="T5"/>
                  </a:cxn>
                  <a:cxn ang="T13">
                    <a:pos x="T6" y="T7"/>
                  </a:cxn>
                  <a:cxn ang="T14">
                    <a:pos x="T8" y="T9"/>
                  </a:cxn>
                </a:cxnLst>
                <a:rect l="T15" t="T16" r="T17" b="T18"/>
                <a:pathLst>
                  <a:path w="110" h="112">
                    <a:moveTo>
                      <a:pt x="4" y="12"/>
                    </a:moveTo>
                    <a:lnTo>
                      <a:pt x="0" y="112"/>
                    </a:lnTo>
                    <a:lnTo>
                      <a:pt x="104" y="110"/>
                    </a:lnTo>
                    <a:lnTo>
                      <a:pt x="110" y="0"/>
                    </a:lnTo>
                    <a:lnTo>
                      <a:pt x="4" y="12"/>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45" name="Freeform 61"/>
              <p:cNvSpPr>
                <a:spLocks noChangeArrowheads="1"/>
              </p:cNvSpPr>
              <p:nvPr/>
            </p:nvSpPr>
            <p:spPr bwMode="auto">
              <a:xfrm>
                <a:off x="2001" y="1119"/>
                <a:ext cx="90" cy="118"/>
              </a:xfrm>
              <a:custGeom>
                <a:avLst/>
                <a:gdLst>
                  <a:gd name="T0" fmla="*/ 180 w 45"/>
                  <a:gd name="T1" fmla="*/ 0 h 59"/>
                  <a:gd name="T2" fmla="*/ 12 w 45"/>
                  <a:gd name="T3" fmla="*/ 16 h 59"/>
                  <a:gd name="T4" fmla="*/ 0 w 45"/>
                  <a:gd name="T5" fmla="*/ 236 h 59"/>
                  <a:gd name="T6" fmla="*/ 148 w 45"/>
                  <a:gd name="T7" fmla="*/ 232 h 59"/>
                  <a:gd name="T8" fmla="*/ 180 w 45"/>
                  <a:gd name="T9" fmla="*/ 0 h 59"/>
                  <a:gd name="T10" fmla="*/ 0 60000 65536"/>
                  <a:gd name="T11" fmla="*/ 0 60000 65536"/>
                  <a:gd name="T12" fmla="*/ 0 60000 65536"/>
                  <a:gd name="T13" fmla="*/ 0 60000 65536"/>
                  <a:gd name="T14" fmla="*/ 0 60000 65536"/>
                  <a:gd name="T15" fmla="*/ 0 w 45"/>
                  <a:gd name="T16" fmla="*/ 0 h 59"/>
                  <a:gd name="T17" fmla="*/ 45 w 45"/>
                  <a:gd name="T18" fmla="*/ 59 h 59"/>
                </a:gdLst>
                <a:ahLst/>
                <a:cxnLst>
                  <a:cxn ang="T10">
                    <a:pos x="T0" y="T1"/>
                  </a:cxn>
                  <a:cxn ang="T11">
                    <a:pos x="T2" y="T3"/>
                  </a:cxn>
                  <a:cxn ang="T12">
                    <a:pos x="T4" y="T5"/>
                  </a:cxn>
                  <a:cxn ang="T13">
                    <a:pos x="T6" y="T7"/>
                  </a:cxn>
                  <a:cxn ang="T14">
                    <a:pos x="T8" y="T9"/>
                  </a:cxn>
                </a:cxnLst>
                <a:rect l="T15" t="T16" r="T17" b="T18"/>
                <a:pathLst>
                  <a:path w="45" h="59">
                    <a:moveTo>
                      <a:pt x="45" y="0"/>
                    </a:moveTo>
                    <a:cubicBezTo>
                      <a:pt x="3" y="4"/>
                      <a:pt x="3" y="4"/>
                      <a:pt x="3" y="4"/>
                    </a:cubicBezTo>
                    <a:cubicBezTo>
                      <a:pt x="0" y="59"/>
                      <a:pt x="0" y="59"/>
                      <a:pt x="0" y="59"/>
                    </a:cubicBezTo>
                    <a:cubicBezTo>
                      <a:pt x="37" y="58"/>
                      <a:pt x="37" y="58"/>
                      <a:pt x="37" y="58"/>
                    </a:cubicBezTo>
                    <a:cubicBezTo>
                      <a:pt x="40" y="39"/>
                      <a:pt x="43" y="19"/>
                      <a:pt x="45" y="0"/>
                    </a:cubicBez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46" name="Freeform 62"/>
              <p:cNvSpPr>
                <a:spLocks noChangeArrowheads="1"/>
              </p:cNvSpPr>
              <p:nvPr/>
            </p:nvSpPr>
            <p:spPr bwMode="auto">
              <a:xfrm>
                <a:off x="1260" y="1235"/>
                <a:ext cx="815" cy="377"/>
              </a:xfrm>
              <a:custGeom>
                <a:avLst/>
                <a:gdLst>
                  <a:gd name="T0" fmla="*/ 1508 w 408"/>
                  <a:gd name="T1" fmla="*/ 425 h 189"/>
                  <a:gd name="T2" fmla="*/ 1540 w 408"/>
                  <a:gd name="T3" fmla="*/ 327 h 189"/>
                  <a:gd name="T4" fmla="*/ 1628 w 408"/>
                  <a:gd name="T5" fmla="*/ 0 h 189"/>
                  <a:gd name="T6" fmla="*/ 0 w 408"/>
                  <a:gd name="T7" fmla="*/ 32 h 189"/>
                  <a:gd name="T8" fmla="*/ 228 w 408"/>
                  <a:gd name="T9" fmla="*/ 752 h 189"/>
                  <a:gd name="T10" fmla="*/ 1508 w 408"/>
                  <a:gd name="T11" fmla="*/ 425 h 189"/>
                  <a:gd name="T12" fmla="*/ 0 60000 65536"/>
                  <a:gd name="T13" fmla="*/ 0 60000 65536"/>
                  <a:gd name="T14" fmla="*/ 0 60000 65536"/>
                  <a:gd name="T15" fmla="*/ 0 60000 65536"/>
                  <a:gd name="T16" fmla="*/ 0 60000 65536"/>
                  <a:gd name="T17" fmla="*/ 0 60000 65536"/>
                  <a:gd name="T18" fmla="*/ 0 w 408"/>
                  <a:gd name="T19" fmla="*/ 0 h 189"/>
                  <a:gd name="T20" fmla="*/ 408 w 408"/>
                  <a:gd name="T21" fmla="*/ 189 h 189"/>
                </a:gdLst>
                <a:ahLst/>
                <a:cxnLst>
                  <a:cxn ang="T12">
                    <a:pos x="T0" y="T1"/>
                  </a:cxn>
                  <a:cxn ang="T13">
                    <a:pos x="T2" y="T3"/>
                  </a:cxn>
                  <a:cxn ang="T14">
                    <a:pos x="T4" y="T5"/>
                  </a:cxn>
                  <a:cxn ang="T15">
                    <a:pos x="T6" y="T7"/>
                  </a:cxn>
                  <a:cxn ang="T16">
                    <a:pos x="T8" y="T9"/>
                  </a:cxn>
                  <a:cxn ang="T17">
                    <a:pos x="T10" y="T11"/>
                  </a:cxn>
                </a:cxnLst>
                <a:rect l="T18" t="T19" r="T20" b="T21"/>
                <a:pathLst>
                  <a:path w="408" h="189">
                    <a:moveTo>
                      <a:pt x="378" y="107"/>
                    </a:moveTo>
                    <a:cubicBezTo>
                      <a:pt x="381" y="99"/>
                      <a:pt x="384" y="90"/>
                      <a:pt x="386" y="82"/>
                    </a:cubicBezTo>
                    <a:cubicBezTo>
                      <a:pt x="395" y="55"/>
                      <a:pt x="402" y="28"/>
                      <a:pt x="408" y="0"/>
                    </a:cubicBezTo>
                    <a:cubicBezTo>
                      <a:pt x="0" y="8"/>
                      <a:pt x="0" y="8"/>
                      <a:pt x="0" y="8"/>
                    </a:cubicBezTo>
                    <a:cubicBezTo>
                      <a:pt x="22" y="67"/>
                      <a:pt x="42" y="128"/>
                      <a:pt x="57" y="189"/>
                    </a:cubicBezTo>
                    <a:cubicBezTo>
                      <a:pt x="378" y="107"/>
                      <a:pt x="378" y="107"/>
                      <a:pt x="378" y="107"/>
                    </a:cubicBezTo>
                  </a:path>
                </a:pathLst>
              </a:custGeom>
              <a:solidFill>
                <a:srgbClr val="FFD7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47" name="Freeform 63"/>
              <p:cNvSpPr>
                <a:spLocks noChangeArrowheads="1"/>
              </p:cNvSpPr>
              <p:nvPr/>
            </p:nvSpPr>
            <p:spPr bwMode="auto">
              <a:xfrm>
                <a:off x="1420" y="1828"/>
                <a:ext cx="204" cy="137"/>
              </a:xfrm>
              <a:custGeom>
                <a:avLst/>
                <a:gdLst>
                  <a:gd name="T0" fmla="*/ 0 w 102"/>
                  <a:gd name="T1" fmla="*/ 64 h 69"/>
                  <a:gd name="T2" fmla="*/ 16 w 102"/>
                  <a:gd name="T3" fmla="*/ 216 h 69"/>
                  <a:gd name="T4" fmla="*/ 320 w 102"/>
                  <a:gd name="T5" fmla="*/ 272 h 69"/>
                  <a:gd name="T6" fmla="*/ 408 w 102"/>
                  <a:gd name="T7" fmla="*/ 0 h 69"/>
                  <a:gd name="T8" fmla="*/ 0 w 102"/>
                  <a:gd name="T9" fmla="*/ 64 h 69"/>
                  <a:gd name="T10" fmla="*/ 0 60000 65536"/>
                  <a:gd name="T11" fmla="*/ 0 60000 65536"/>
                  <a:gd name="T12" fmla="*/ 0 60000 65536"/>
                  <a:gd name="T13" fmla="*/ 0 60000 65536"/>
                  <a:gd name="T14" fmla="*/ 0 60000 65536"/>
                  <a:gd name="T15" fmla="*/ 0 w 102"/>
                  <a:gd name="T16" fmla="*/ 0 h 69"/>
                  <a:gd name="T17" fmla="*/ 102 w 102"/>
                  <a:gd name="T18" fmla="*/ 69 h 69"/>
                </a:gdLst>
                <a:ahLst/>
                <a:cxnLst>
                  <a:cxn ang="T10">
                    <a:pos x="T0" y="T1"/>
                  </a:cxn>
                  <a:cxn ang="T11">
                    <a:pos x="T2" y="T3"/>
                  </a:cxn>
                  <a:cxn ang="T12">
                    <a:pos x="T4" y="T5"/>
                  </a:cxn>
                  <a:cxn ang="T13">
                    <a:pos x="T6" y="T7"/>
                  </a:cxn>
                  <a:cxn ang="T14">
                    <a:pos x="T8" y="T9"/>
                  </a:cxn>
                </a:cxnLst>
                <a:rect l="T15" t="T16" r="T17" b="T18"/>
                <a:pathLst>
                  <a:path w="102" h="69">
                    <a:moveTo>
                      <a:pt x="0" y="16"/>
                    </a:moveTo>
                    <a:cubicBezTo>
                      <a:pt x="2" y="29"/>
                      <a:pt x="3" y="42"/>
                      <a:pt x="4" y="55"/>
                    </a:cubicBezTo>
                    <a:cubicBezTo>
                      <a:pt x="80" y="69"/>
                      <a:pt x="80" y="69"/>
                      <a:pt x="80" y="69"/>
                    </a:cubicBezTo>
                    <a:cubicBezTo>
                      <a:pt x="86" y="46"/>
                      <a:pt x="92" y="23"/>
                      <a:pt x="102" y="0"/>
                    </a:cubicBezTo>
                    <a:lnTo>
                      <a:pt x="0" y="16"/>
                    </a:lnTo>
                    <a:close/>
                  </a:path>
                </a:pathLst>
              </a:custGeom>
              <a:solidFill>
                <a:srgbClr val="F06DB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48" name="Freeform 64"/>
              <p:cNvSpPr>
                <a:spLocks noChangeArrowheads="1"/>
              </p:cNvSpPr>
              <p:nvPr/>
            </p:nvSpPr>
            <p:spPr bwMode="auto">
              <a:xfrm>
                <a:off x="1580" y="1820"/>
                <a:ext cx="92" cy="151"/>
              </a:xfrm>
              <a:custGeom>
                <a:avLst/>
                <a:gdLst>
                  <a:gd name="T0" fmla="*/ 184 w 46"/>
                  <a:gd name="T1" fmla="*/ 0 h 76"/>
                  <a:gd name="T2" fmla="*/ 88 w 46"/>
                  <a:gd name="T3" fmla="*/ 16 h 76"/>
                  <a:gd name="T4" fmla="*/ 0 w 46"/>
                  <a:gd name="T5" fmla="*/ 288 h 76"/>
                  <a:gd name="T6" fmla="*/ 56 w 46"/>
                  <a:gd name="T7" fmla="*/ 300 h 76"/>
                  <a:gd name="T8" fmla="*/ 184 w 46"/>
                  <a:gd name="T9" fmla="*/ 0 h 76"/>
                  <a:gd name="T10" fmla="*/ 0 60000 65536"/>
                  <a:gd name="T11" fmla="*/ 0 60000 65536"/>
                  <a:gd name="T12" fmla="*/ 0 60000 65536"/>
                  <a:gd name="T13" fmla="*/ 0 60000 65536"/>
                  <a:gd name="T14" fmla="*/ 0 60000 65536"/>
                  <a:gd name="T15" fmla="*/ 0 w 46"/>
                  <a:gd name="T16" fmla="*/ 0 h 76"/>
                  <a:gd name="T17" fmla="*/ 46 w 46"/>
                  <a:gd name="T18" fmla="*/ 76 h 76"/>
                </a:gdLst>
                <a:ahLst/>
                <a:cxnLst>
                  <a:cxn ang="T10">
                    <a:pos x="T0" y="T1"/>
                  </a:cxn>
                  <a:cxn ang="T11">
                    <a:pos x="T2" y="T3"/>
                  </a:cxn>
                  <a:cxn ang="T12">
                    <a:pos x="T4" y="T5"/>
                  </a:cxn>
                  <a:cxn ang="T13">
                    <a:pos x="T6" y="T7"/>
                  </a:cxn>
                  <a:cxn ang="T14">
                    <a:pos x="T8" y="T9"/>
                  </a:cxn>
                </a:cxnLst>
                <a:rect l="T15" t="T16" r="T17" b="T18"/>
                <a:pathLst>
                  <a:path w="46" h="76">
                    <a:moveTo>
                      <a:pt x="46" y="0"/>
                    </a:moveTo>
                    <a:cubicBezTo>
                      <a:pt x="22" y="4"/>
                      <a:pt x="22" y="4"/>
                      <a:pt x="22" y="4"/>
                    </a:cubicBezTo>
                    <a:cubicBezTo>
                      <a:pt x="12" y="27"/>
                      <a:pt x="6" y="50"/>
                      <a:pt x="0" y="73"/>
                    </a:cubicBezTo>
                    <a:cubicBezTo>
                      <a:pt x="14" y="76"/>
                      <a:pt x="14" y="76"/>
                      <a:pt x="14" y="76"/>
                    </a:cubicBezTo>
                    <a:cubicBezTo>
                      <a:pt x="24" y="51"/>
                      <a:pt x="35" y="26"/>
                      <a:pt x="46" y="0"/>
                    </a:cubicBezTo>
                    <a:close/>
                  </a:path>
                </a:pathLst>
              </a:custGeom>
              <a:solidFill>
                <a:srgbClr val="8144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49" name="Freeform 65"/>
              <p:cNvSpPr>
                <a:spLocks noChangeArrowheads="1"/>
              </p:cNvSpPr>
              <p:nvPr/>
            </p:nvSpPr>
            <p:spPr bwMode="auto">
              <a:xfrm>
                <a:off x="1608" y="1808"/>
                <a:ext cx="144" cy="167"/>
              </a:xfrm>
              <a:custGeom>
                <a:avLst/>
                <a:gdLst>
                  <a:gd name="T0" fmla="*/ 128 w 72"/>
                  <a:gd name="T1" fmla="*/ 24 h 84"/>
                  <a:gd name="T2" fmla="*/ 0 w 72"/>
                  <a:gd name="T3" fmla="*/ 324 h 84"/>
                  <a:gd name="T4" fmla="*/ 36 w 72"/>
                  <a:gd name="T5" fmla="*/ 332 h 84"/>
                  <a:gd name="T6" fmla="*/ 288 w 72"/>
                  <a:gd name="T7" fmla="*/ 0 h 84"/>
                  <a:gd name="T8" fmla="*/ 128 w 72"/>
                  <a:gd name="T9" fmla="*/ 24 h 84"/>
                  <a:gd name="T10" fmla="*/ 0 60000 65536"/>
                  <a:gd name="T11" fmla="*/ 0 60000 65536"/>
                  <a:gd name="T12" fmla="*/ 0 60000 65536"/>
                  <a:gd name="T13" fmla="*/ 0 60000 65536"/>
                  <a:gd name="T14" fmla="*/ 0 60000 65536"/>
                  <a:gd name="T15" fmla="*/ 0 w 72"/>
                  <a:gd name="T16" fmla="*/ 0 h 84"/>
                  <a:gd name="T17" fmla="*/ 72 w 72"/>
                  <a:gd name="T18" fmla="*/ 84 h 84"/>
                </a:gdLst>
                <a:ahLst/>
                <a:cxnLst>
                  <a:cxn ang="T10">
                    <a:pos x="T0" y="T1"/>
                  </a:cxn>
                  <a:cxn ang="T11">
                    <a:pos x="T2" y="T3"/>
                  </a:cxn>
                  <a:cxn ang="T12">
                    <a:pos x="T4" y="T5"/>
                  </a:cxn>
                  <a:cxn ang="T13">
                    <a:pos x="T6" y="T7"/>
                  </a:cxn>
                  <a:cxn ang="T14">
                    <a:pos x="T8" y="T9"/>
                  </a:cxn>
                </a:cxnLst>
                <a:rect l="T15" t="T16" r="T17" b="T18"/>
                <a:pathLst>
                  <a:path w="72" h="84">
                    <a:moveTo>
                      <a:pt x="32" y="6"/>
                    </a:moveTo>
                    <a:cubicBezTo>
                      <a:pt x="21" y="32"/>
                      <a:pt x="10" y="57"/>
                      <a:pt x="0" y="82"/>
                    </a:cubicBezTo>
                    <a:cubicBezTo>
                      <a:pt x="9" y="84"/>
                      <a:pt x="9" y="84"/>
                      <a:pt x="9" y="84"/>
                    </a:cubicBezTo>
                    <a:cubicBezTo>
                      <a:pt x="25" y="53"/>
                      <a:pt x="47" y="25"/>
                      <a:pt x="72" y="0"/>
                    </a:cubicBezTo>
                    <a:lnTo>
                      <a:pt x="32" y="6"/>
                    </a:lnTo>
                    <a:close/>
                  </a:path>
                </a:pathLst>
              </a:custGeom>
              <a:solidFill>
                <a:srgbClr val="F06DB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50" name="Freeform 66"/>
              <p:cNvSpPr>
                <a:spLocks noChangeArrowheads="1"/>
              </p:cNvSpPr>
              <p:nvPr/>
            </p:nvSpPr>
            <p:spPr bwMode="auto">
              <a:xfrm>
                <a:off x="1626" y="1800"/>
                <a:ext cx="182" cy="179"/>
              </a:xfrm>
              <a:custGeom>
                <a:avLst/>
                <a:gdLst>
                  <a:gd name="T0" fmla="*/ 252 w 91"/>
                  <a:gd name="T1" fmla="*/ 16 h 90"/>
                  <a:gd name="T2" fmla="*/ 0 w 91"/>
                  <a:gd name="T3" fmla="*/ 348 h 90"/>
                  <a:gd name="T4" fmla="*/ 32 w 91"/>
                  <a:gd name="T5" fmla="*/ 356 h 90"/>
                  <a:gd name="T6" fmla="*/ 356 w 91"/>
                  <a:gd name="T7" fmla="*/ 12 h 90"/>
                  <a:gd name="T8" fmla="*/ 364 w 91"/>
                  <a:gd name="T9" fmla="*/ 0 h 90"/>
                  <a:gd name="T10" fmla="*/ 252 w 91"/>
                  <a:gd name="T11" fmla="*/ 16 h 90"/>
                  <a:gd name="T12" fmla="*/ 0 60000 65536"/>
                  <a:gd name="T13" fmla="*/ 0 60000 65536"/>
                  <a:gd name="T14" fmla="*/ 0 60000 65536"/>
                  <a:gd name="T15" fmla="*/ 0 60000 65536"/>
                  <a:gd name="T16" fmla="*/ 0 60000 65536"/>
                  <a:gd name="T17" fmla="*/ 0 60000 65536"/>
                  <a:gd name="T18" fmla="*/ 0 w 91"/>
                  <a:gd name="T19" fmla="*/ 0 h 90"/>
                  <a:gd name="T20" fmla="*/ 91 w 91"/>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91" h="90">
                    <a:moveTo>
                      <a:pt x="63" y="4"/>
                    </a:moveTo>
                    <a:cubicBezTo>
                      <a:pt x="38" y="29"/>
                      <a:pt x="16" y="57"/>
                      <a:pt x="0" y="88"/>
                    </a:cubicBezTo>
                    <a:cubicBezTo>
                      <a:pt x="8" y="90"/>
                      <a:pt x="8" y="90"/>
                      <a:pt x="8" y="90"/>
                    </a:cubicBezTo>
                    <a:cubicBezTo>
                      <a:pt x="31" y="58"/>
                      <a:pt x="65" y="30"/>
                      <a:pt x="89" y="3"/>
                    </a:cubicBezTo>
                    <a:cubicBezTo>
                      <a:pt x="90" y="2"/>
                      <a:pt x="90" y="1"/>
                      <a:pt x="91" y="0"/>
                    </a:cubicBezTo>
                    <a:lnTo>
                      <a:pt x="63" y="4"/>
                    </a:lnTo>
                    <a:close/>
                  </a:path>
                </a:pathLst>
              </a:custGeom>
              <a:solidFill>
                <a:srgbClr val="8144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51" name="Freeform 67"/>
              <p:cNvSpPr>
                <a:spLocks noChangeArrowheads="1"/>
              </p:cNvSpPr>
              <p:nvPr/>
            </p:nvSpPr>
            <p:spPr bwMode="auto">
              <a:xfrm>
                <a:off x="1428" y="1937"/>
                <a:ext cx="214" cy="72"/>
              </a:xfrm>
              <a:custGeom>
                <a:avLst/>
                <a:gdLst>
                  <a:gd name="T0" fmla="*/ 428 w 107"/>
                  <a:gd name="T1" fmla="*/ 84 h 36"/>
                  <a:gd name="T2" fmla="*/ 0 w 107"/>
                  <a:gd name="T3" fmla="*/ 0 h 36"/>
                  <a:gd name="T4" fmla="*/ 8 w 107"/>
                  <a:gd name="T5" fmla="*/ 76 h 36"/>
                  <a:gd name="T6" fmla="*/ 388 w 107"/>
                  <a:gd name="T7" fmla="*/ 144 h 36"/>
                  <a:gd name="T8" fmla="*/ 428 w 107"/>
                  <a:gd name="T9" fmla="*/ 84 h 36"/>
                  <a:gd name="T10" fmla="*/ 0 60000 65536"/>
                  <a:gd name="T11" fmla="*/ 0 60000 65536"/>
                  <a:gd name="T12" fmla="*/ 0 60000 65536"/>
                  <a:gd name="T13" fmla="*/ 0 60000 65536"/>
                  <a:gd name="T14" fmla="*/ 0 60000 65536"/>
                  <a:gd name="T15" fmla="*/ 0 w 107"/>
                  <a:gd name="T16" fmla="*/ 0 h 36"/>
                  <a:gd name="T17" fmla="*/ 107 w 107"/>
                  <a:gd name="T18" fmla="*/ 36 h 36"/>
                </a:gdLst>
                <a:ahLst/>
                <a:cxnLst>
                  <a:cxn ang="T10">
                    <a:pos x="T0" y="T1"/>
                  </a:cxn>
                  <a:cxn ang="T11">
                    <a:pos x="T2" y="T3"/>
                  </a:cxn>
                  <a:cxn ang="T12">
                    <a:pos x="T4" y="T5"/>
                  </a:cxn>
                  <a:cxn ang="T13">
                    <a:pos x="T6" y="T7"/>
                  </a:cxn>
                  <a:cxn ang="T14">
                    <a:pos x="T8" y="T9"/>
                  </a:cxn>
                </a:cxnLst>
                <a:rect l="T15" t="T16" r="T17" b="T18"/>
                <a:pathLst>
                  <a:path w="107" h="36">
                    <a:moveTo>
                      <a:pt x="107" y="21"/>
                    </a:moveTo>
                    <a:cubicBezTo>
                      <a:pt x="0" y="0"/>
                      <a:pt x="0" y="0"/>
                      <a:pt x="0" y="0"/>
                    </a:cubicBezTo>
                    <a:cubicBezTo>
                      <a:pt x="1" y="6"/>
                      <a:pt x="1" y="12"/>
                      <a:pt x="2" y="19"/>
                    </a:cubicBezTo>
                    <a:cubicBezTo>
                      <a:pt x="97" y="36"/>
                      <a:pt x="97" y="36"/>
                      <a:pt x="97" y="36"/>
                    </a:cubicBezTo>
                    <a:cubicBezTo>
                      <a:pt x="100" y="31"/>
                      <a:pt x="104" y="26"/>
                      <a:pt x="107" y="21"/>
                    </a:cubicBez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52" name="Freeform 68"/>
              <p:cNvSpPr>
                <a:spLocks noChangeArrowheads="1"/>
              </p:cNvSpPr>
              <p:nvPr/>
            </p:nvSpPr>
            <p:spPr bwMode="auto">
              <a:xfrm>
                <a:off x="1432" y="1975"/>
                <a:ext cx="190" cy="66"/>
              </a:xfrm>
              <a:custGeom>
                <a:avLst/>
                <a:gdLst>
                  <a:gd name="T0" fmla="*/ 360 w 95"/>
                  <a:gd name="T1" fmla="*/ 104 h 33"/>
                  <a:gd name="T2" fmla="*/ 380 w 95"/>
                  <a:gd name="T3" fmla="*/ 68 h 33"/>
                  <a:gd name="T4" fmla="*/ 0 w 95"/>
                  <a:gd name="T5" fmla="*/ 0 h 33"/>
                  <a:gd name="T6" fmla="*/ 4 w 95"/>
                  <a:gd name="T7" fmla="*/ 104 h 33"/>
                  <a:gd name="T8" fmla="*/ 348 w 95"/>
                  <a:gd name="T9" fmla="*/ 132 h 33"/>
                  <a:gd name="T10" fmla="*/ 360 w 95"/>
                  <a:gd name="T11" fmla="*/ 104 h 33"/>
                  <a:gd name="T12" fmla="*/ 0 60000 65536"/>
                  <a:gd name="T13" fmla="*/ 0 60000 65536"/>
                  <a:gd name="T14" fmla="*/ 0 60000 65536"/>
                  <a:gd name="T15" fmla="*/ 0 60000 65536"/>
                  <a:gd name="T16" fmla="*/ 0 60000 65536"/>
                  <a:gd name="T17" fmla="*/ 0 60000 65536"/>
                  <a:gd name="T18" fmla="*/ 0 w 95"/>
                  <a:gd name="T19" fmla="*/ 0 h 33"/>
                  <a:gd name="T20" fmla="*/ 95 w 95"/>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95" h="33">
                    <a:moveTo>
                      <a:pt x="90" y="26"/>
                    </a:moveTo>
                    <a:cubicBezTo>
                      <a:pt x="92" y="23"/>
                      <a:pt x="93" y="20"/>
                      <a:pt x="95" y="17"/>
                    </a:cubicBezTo>
                    <a:cubicBezTo>
                      <a:pt x="0" y="0"/>
                      <a:pt x="0" y="0"/>
                      <a:pt x="0" y="0"/>
                    </a:cubicBezTo>
                    <a:cubicBezTo>
                      <a:pt x="0" y="8"/>
                      <a:pt x="0" y="17"/>
                      <a:pt x="1" y="26"/>
                    </a:cubicBezTo>
                    <a:cubicBezTo>
                      <a:pt x="87" y="33"/>
                      <a:pt x="87" y="33"/>
                      <a:pt x="87" y="33"/>
                    </a:cubicBezTo>
                    <a:cubicBezTo>
                      <a:pt x="88" y="31"/>
                      <a:pt x="89" y="29"/>
                      <a:pt x="90" y="26"/>
                    </a:cubicBezTo>
                    <a:close/>
                  </a:path>
                </a:pathLst>
              </a:custGeom>
              <a:solidFill>
                <a:srgbClr val="749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53" name="Freeform 69"/>
              <p:cNvSpPr>
                <a:spLocks noChangeArrowheads="1"/>
              </p:cNvSpPr>
              <p:nvPr/>
            </p:nvSpPr>
            <p:spPr bwMode="auto">
              <a:xfrm>
                <a:off x="1434" y="2027"/>
                <a:ext cx="172" cy="42"/>
              </a:xfrm>
              <a:custGeom>
                <a:avLst/>
                <a:gdLst>
                  <a:gd name="T0" fmla="*/ 344 w 86"/>
                  <a:gd name="T1" fmla="*/ 28 h 21"/>
                  <a:gd name="T2" fmla="*/ 0 w 86"/>
                  <a:gd name="T3" fmla="*/ 0 h 21"/>
                  <a:gd name="T4" fmla="*/ 0 w 86"/>
                  <a:gd name="T5" fmla="*/ 68 h 21"/>
                  <a:gd name="T6" fmla="*/ 328 w 86"/>
                  <a:gd name="T7" fmla="*/ 84 h 21"/>
                  <a:gd name="T8" fmla="*/ 344 w 86"/>
                  <a:gd name="T9" fmla="*/ 28 h 21"/>
                  <a:gd name="T10" fmla="*/ 0 60000 65536"/>
                  <a:gd name="T11" fmla="*/ 0 60000 65536"/>
                  <a:gd name="T12" fmla="*/ 0 60000 65536"/>
                  <a:gd name="T13" fmla="*/ 0 60000 65536"/>
                  <a:gd name="T14" fmla="*/ 0 60000 65536"/>
                  <a:gd name="T15" fmla="*/ 0 w 86"/>
                  <a:gd name="T16" fmla="*/ 0 h 21"/>
                  <a:gd name="T17" fmla="*/ 86 w 86"/>
                  <a:gd name="T18" fmla="*/ 21 h 21"/>
                </a:gdLst>
                <a:ahLst/>
                <a:cxnLst>
                  <a:cxn ang="T10">
                    <a:pos x="T0" y="T1"/>
                  </a:cxn>
                  <a:cxn ang="T11">
                    <a:pos x="T2" y="T3"/>
                  </a:cxn>
                  <a:cxn ang="T12">
                    <a:pos x="T4" y="T5"/>
                  </a:cxn>
                  <a:cxn ang="T13">
                    <a:pos x="T6" y="T7"/>
                  </a:cxn>
                  <a:cxn ang="T14">
                    <a:pos x="T8" y="T9"/>
                  </a:cxn>
                </a:cxnLst>
                <a:rect l="T15" t="T16" r="T17" b="T18"/>
                <a:pathLst>
                  <a:path w="86" h="21">
                    <a:moveTo>
                      <a:pt x="86" y="7"/>
                    </a:moveTo>
                    <a:cubicBezTo>
                      <a:pt x="0" y="0"/>
                      <a:pt x="0" y="0"/>
                      <a:pt x="0" y="0"/>
                    </a:cubicBezTo>
                    <a:cubicBezTo>
                      <a:pt x="0" y="6"/>
                      <a:pt x="0" y="12"/>
                      <a:pt x="0" y="17"/>
                    </a:cubicBezTo>
                    <a:cubicBezTo>
                      <a:pt x="82" y="21"/>
                      <a:pt x="82" y="21"/>
                      <a:pt x="82" y="21"/>
                    </a:cubicBezTo>
                    <a:cubicBezTo>
                      <a:pt x="83" y="16"/>
                      <a:pt x="84" y="12"/>
                      <a:pt x="86" y="7"/>
                    </a:cubicBez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54" name="Freeform 70"/>
              <p:cNvSpPr>
                <a:spLocks noChangeArrowheads="1"/>
              </p:cNvSpPr>
              <p:nvPr/>
            </p:nvSpPr>
            <p:spPr bwMode="auto">
              <a:xfrm>
                <a:off x="1434" y="2061"/>
                <a:ext cx="164" cy="54"/>
              </a:xfrm>
              <a:custGeom>
                <a:avLst/>
                <a:gdLst>
                  <a:gd name="T0" fmla="*/ 328 w 82"/>
                  <a:gd name="T1" fmla="*/ 16 h 27"/>
                  <a:gd name="T2" fmla="*/ 0 w 82"/>
                  <a:gd name="T3" fmla="*/ 0 h 27"/>
                  <a:gd name="T4" fmla="*/ 0 w 82"/>
                  <a:gd name="T5" fmla="*/ 108 h 27"/>
                  <a:gd name="T6" fmla="*/ 320 w 82"/>
                  <a:gd name="T7" fmla="*/ 56 h 27"/>
                  <a:gd name="T8" fmla="*/ 328 w 82"/>
                  <a:gd name="T9" fmla="*/ 16 h 27"/>
                  <a:gd name="T10" fmla="*/ 0 60000 65536"/>
                  <a:gd name="T11" fmla="*/ 0 60000 65536"/>
                  <a:gd name="T12" fmla="*/ 0 60000 65536"/>
                  <a:gd name="T13" fmla="*/ 0 60000 65536"/>
                  <a:gd name="T14" fmla="*/ 0 60000 65536"/>
                  <a:gd name="T15" fmla="*/ 0 w 82"/>
                  <a:gd name="T16" fmla="*/ 0 h 27"/>
                  <a:gd name="T17" fmla="*/ 82 w 82"/>
                  <a:gd name="T18" fmla="*/ 27 h 27"/>
                </a:gdLst>
                <a:ahLst/>
                <a:cxnLst>
                  <a:cxn ang="T10">
                    <a:pos x="T0" y="T1"/>
                  </a:cxn>
                  <a:cxn ang="T11">
                    <a:pos x="T2" y="T3"/>
                  </a:cxn>
                  <a:cxn ang="T12">
                    <a:pos x="T4" y="T5"/>
                  </a:cxn>
                  <a:cxn ang="T13">
                    <a:pos x="T6" y="T7"/>
                  </a:cxn>
                  <a:cxn ang="T14">
                    <a:pos x="T8" y="T9"/>
                  </a:cxn>
                </a:cxnLst>
                <a:rect l="T15" t="T16" r="T17" b="T18"/>
                <a:pathLst>
                  <a:path w="82" h="27">
                    <a:moveTo>
                      <a:pt x="82" y="4"/>
                    </a:moveTo>
                    <a:cubicBezTo>
                      <a:pt x="0" y="0"/>
                      <a:pt x="0" y="0"/>
                      <a:pt x="0" y="0"/>
                    </a:cubicBezTo>
                    <a:cubicBezTo>
                      <a:pt x="0" y="9"/>
                      <a:pt x="0" y="18"/>
                      <a:pt x="0" y="27"/>
                    </a:cubicBezTo>
                    <a:cubicBezTo>
                      <a:pt x="80" y="14"/>
                      <a:pt x="80" y="14"/>
                      <a:pt x="80" y="14"/>
                    </a:cubicBezTo>
                    <a:cubicBezTo>
                      <a:pt x="80" y="10"/>
                      <a:pt x="81" y="7"/>
                      <a:pt x="82" y="4"/>
                    </a:cubicBezTo>
                    <a:close/>
                  </a:path>
                </a:pathLst>
              </a:custGeom>
              <a:solidFill>
                <a:srgbClr val="749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55" name="Freeform 71"/>
              <p:cNvSpPr>
                <a:spLocks noChangeArrowheads="1"/>
              </p:cNvSpPr>
              <p:nvPr/>
            </p:nvSpPr>
            <p:spPr bwMode="auto">
              <a:xfrm>
                <a:off x="1430" y="2089"/>
                <a:ext cx="164" cy="72"/>
              </a:xfrm>
              <a:custGeom>
                <a:avLst/>
                <a:gdLst>
                  <a:gd name="T0" fmla="*/ 328 w 82"/>
                  <a:gd name="T1" fmla="*/ 0 h 36"/>
                  <a:gd name="T2" fmla="*/ 8 w 82"/>
                  <a:gd name="T3" fmla="*/ 52 h 36"/>
                  <a:gd name="T4" fmla="*/ 0 w 82"/>
                  <a:gd name="T5" fmla="*/ 144 h 36"/>
                  <a:gd name="T6" fmla="*/ 320 w 82"/>
                  <a:gd name="T7" fmla="*/ 36 h 36"/>
                  <a:gd name="T8" fmla="*/ 328 w 82"/>
                  <a:gd name="T9" fmla="*/ 0 h 36"/>
                  <a:gd name="T10" fmla="*/ 0 60000 65536"/>
                  <a:gd name="T11" fmla="*/ 0 60000 65536"/>
                  <a:gd name="T12" fmla="*/ 0 60000 65536"/>
                  <a:gd name="T13" fmla="*/ 0 60000 65536"/>
                  <a:gd name="T14" fmla="*/ 0 60000 65536"/>
                  <a:gd name="T15" fmla="*/ 0 w 82"/>
                  <a:gd name="T16" fmla="*/ 0 h 36"/>
                  <a:gd name="T17" fmla="*/ 82 w 82"/>
                  <a:gd name="T18" fmla="*/ 36 h 36"/>
                </a:gdLst>
                <a:ahLst/>
                <a:cxnLst>
                  <a:cxn ang="T10">
                    <a:pos x="T0" y="T1"/>
                  </a:cxn>
                  <a:cxn ang="T11">
                    <a:pos x="T2" y="T3"/>
                  </a:cxn>
                  <a:cxn ang="T12">
                    <a:pos x="T4" y="T5"/>
                  </a:cxn>
                  <a:cxn ang="T13">
                    <a:pos x="T6" y="T7"/>
                  </a:cxn>
                  <a:cxn ang="T14">
                    <a:pos x="T8" y="T9"/>
                  </a:cxn>
                </a:cxnLst>
                <a:rect l="T15" t="T16" r="T17" b="T18"/>
                <a:pathLst>
                  <a:path w="82" h="36">
                    <a:moveTo>
                      <a:pt x="82" y="0"/>
                    </a:moveTo>
                    <a:cubicBezTo>
                      <a:pt x="2" y="13"/>
                      <a:pt x="2" y="13"/>
                      <a:pt x="2" y="13"/>
                    </a:cubicBezTo>
                    <a:cubicBezTo>
                      <a:pt x="1" y="21"/>
                      <a:pt x="1" y="28"/>
                      <a:pt x="0" y="36"/>
                    </a:cubicBezTo>
                    <a:cubicBezTo>
                      <a:pt x="80" y="9"/>
                      <a:pt x="80" y="9"/>
                      <a:pt x="80" y="9"/>
                    </a:cubicBezTo>
                    <a:cubicBezTo>
                      <a:pt x="81" y="6"/>
                      <a:pt x="81" y="3"/>
                      <a:pt x="82" y="0"/>
                    </a:cubicBez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56" name="Freeform 72"/>
              <p:cNvSpPr>
                <a:spLocks noChangeArrowheads="1"/>
              </p:cNvSpPr>
              <p:nvPr/>
            </p:nvSpPr>
            <p:spPr bwMode="auto">
              <a:xfrm>
                <a:off x="1424" y="2133"/>
                <a:ext cx="164" cy="104"/>
              </a:xfrm>
              <a:custGeom>
                <a:avLst/>
                <a:gdLst>
                  <a:gd name="T0" fmla="*/ 8 w 82"/>
                  <a:gd name="T1" fmla="*/ 136 h 52"/>
                  <a:gd name="T2" fmla="*/ 0 w 82"/>
                  <a:gd name="T3" fmla="*/ 208 h 52"/>
                  <a:gd name="T4" fmla="*/ 328 w 82"/>
                  <a:gd name="T5" fmla="*/ 36 h 52"/>
                  <a:gd name="T6" fmla="*/ 328 w 82"/>
                  <a:gd name="T7" fmla="*/ 0 h 52"/>
                  <a:gd name="T8" fmla="*/ 8 w 82"/>
                  <a:gd name="T9" fmla="*/ 136 h 52"/>
                  <a:gd name="T10" fmla="*/ 0 60000 65536"/>
                  <a:gd name="T11" fmla="*/ 0 60000 65536"/>
                  <a:gd name="T12" fmla="*/ 0 60000 65536"/>
                  <a:gd name="T13" fmla="*/ 0 60000 65536"/>
                  <a:gd name="T14" fmla="*/ 0 60000 65536"/>
                  <a:gd name="T15" fmla="*/ 0 w 82"/>
                  <a:gd name="T16" fmla="*/ 0 h 52"/>
                  <a:gd name="T17" fmla="*/ 82 w 82"/>
                  <a:gd name="T18" fmla="*/ 52 h 52"/>
                </a:gdLst>
                <a:ahLst/>
                <a:cxnLst>
                  <a:cxn ang="T10">
                    <a:pos x="T0" y="T1"/>
                  </a:cxn>
                  <a:cxn ang="T11">
                    <a:pos x="T2" y="T3"/>
                  </a:cxn>
                  <a:cxn ang="T12">
                    <a:pos x="T4" y="T5"/>
                  </a:cxn>
                  <a:cxn ang="T13">
                    <a:pos x="T6" y="T7"/>
                  </a:cxn>
                  <a:cxn ang="T14">
                    <a:pos x="T8" y="T9"/>
                  </a:cxn>
                </a:cxnLst>
                <a:rect l="T15" t="T16" r="T17" b="T18"/>
                <a:pathLst>
                  <a:path w="82" h="52">
                    <a:moveTo>
                      <a:pt x="2" y="34"/>
                    </a:moveTo>
                    <a:cubicBezTo>
                      <a:pt x="1" y="40"/>
                      <a:pt x="1" y="46"/>
                      <a:pt x="0" y="52"/>
                    </a:cubicBezTo>
                    <a:cubicBezTo>
                      <a:pt x="30" y="42"/>
                      <a:pt x="58" y="28"/>
                      <a:pt x="82" y="9"/>
                    </a:cubicBezTo>
                    <a:cubicBezTo>
                      <a:pt x="82" y="6"/>
                      <a:pt x="82" y="3"/>
                      <a:pt x="82" y="0"/>
                    </a:cubicBezTo>
                    <a:lnTo>
                      <a:pt x="2" y="34"/>
                    </a:ln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57" name="Freeform 73"/>
              <p:cNvSpPr>
                <a:spLocks noChangeArrowheads="1"/>
              </p:cNvSpPr>
              <p:nvPr/>
            </p:nvSpPr>
            <p:spPr bwMode="auto">
              <a:xfrm>
                <a:off x="1428" y="2107"/>
                <a:ext cx="162" cy="94"/>
              </a:xfrm>
              <a:custGeom>
                <a:avLst/>
                <a:gdLst>
                  <a:gd name="T0" fmla="*/ 324 w 81"/>
                  <a:gd name="T1" fmla="*/ 0 h 47"/>
                  <a:gd name="T2" fmla="*/ 4 w 81"/>
                  <a:gd name="T3" fmla="*/ 108 h 47"/>
                  <a:gd name="T4" fmla="*/ 0 w 81"/>
                  <a:gd name="T5" fmla="*/ 188 h 47"/>
                  <a:gd name="T6" fmla="*/ 320 w 81"/>
                  <a:gd name="T7" fmla="*/ 52 h 47"/>
                  <a:gd name="T8" fmla="*/ 324 w 81"/>
                  <a:gd name="T9" fmla="*/ 0 h 47"/>
                  <a:gd name="T10" fmla="*/ 0 60000 65536"/>
                  <a:gd name="T11" fmla="*/ 0 60000 65536"/>
                  <a:gd name="T12" fmla="*/ 0 60000 65536"/>
                  <a:gd name="T13" fmla="*/ 0 60000 65536"/>
                  <a:gd name="T14" fmla="*/ 0 60000 65536"/>
                  <a:gd name="T15" fmla="*/ 0 w 81"/>
                  <a:gd name="T16" fmla="*/ 0 h 47"/>
                  <a:gd name="T17" fmla="*/ 81 w 81"/>
                  <a:gd name="T18" fmla="*/ 47 h 47"/>
                </a:gdLst>
                <a:ahLst/>
                <a:cxnLst>
                  <a:cxn ang="T10">
                    <a:pos x="T0" y="T1"/>
                  </a:cxn>
                  <a:cxn ang="T11">
                    <a:pos x="T2" y="T3"/>
                  </a:cxn>
                  <a:cxn ang="T12">
                    <a:pos x="T4" y="T5"/>
                  </a:cxn>
                  <a:cxn ang="T13">
                    <a:pos x="T6" y="T7"/>
                  </a:cxn>
                  <a:cxn ang="T14">
                    <a:pos x="T8" y="T9"/>
                  </a:cxn>
                </a:cxnLst>
                <a:rect l="T15" t="T16" r="T17" b="T18"/>
                <a:pathLst>
                  <a:path w="81" h="47">
                    <a:moveTo>
                      <a:pt x="81" y="0"/>
                    </a:moveTo>
                    <a:cubicBezTo>
                      <a:pt x="1" y="27"/>
                      <a:pt x="1" y="27"/>
                      <a:pt x="1" y="27"/>
                    </a:cubicBezTo>
                    <a:cubicBezTo>
                      <a:pt x="1" y="34"/>
                      <a:pt x="0" y="40"/>
                      <a:pt x="0" y="47"/>
                    </a:cubicBezTo>
                    <a:cubicBezTo>
                      <a:pt x="80" y="13"/>
                      <a:pt x="80" y="13"/>
                      <a:pt x="80" y="13"/>
                    </a:cubicBezTo>
                    <a:cubicBezTo>
                      <a:pt x="81" y="9"/>
                      <a:pt x="81" y="5"/>
                      <a:pt x="81" y="0"/>
                    </a:cubicBezTo>
                    <a:close/>
                  </a:path>
                </a:pathLst>
              </a:custGeom>
              <a:solidFill>
                <a:srgbClr val="749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58" name="Freeform 74"/>
              <p:cNvSpPr>
                <a:spLocks noChangeArrowheads="1"/>
              </p:cNvSpPr>
              <p:nvPr/>
            </p:nvSpPr>
            <p:spPr bwMode="auto">
              <a:xfrm>
                <a:off x="1374" y="1448"/>
                <a:ext cx="641" cy="411"/>
              </a:xfrm>
              <a:custGeom>
                <a:avLst/>
                <a:gdLst>
                  <a:gd name="T0" fmla="*/ 1280 w 321"/>
                  <a:gd name="T1" fmla="*/ 0 h 206"/>
                  <a:gd name="T2" fmla="*/ 0 w 321"/>
                  <a:gd name="T3" fmla="*/ 327 h 206"/>
                  <a:gd name="T4" fmla="*/ 92 w 321"/>
                  <a:gd name="T5" fmla="*/ 820 h 206"/>
                  <a:gd name="T6" fmla="*/ 865 w 321"/>
                  <a:gd name="T7" fmla="*/ 700 h 206"/>
                  <a:gd name="T8" fmla="*/ 1280 w 321"/>
                  <a:gd name="T9" fmla="*/ 0 h 206"/>
                  <a:gd name="T10" fmla="*/ 0 60000 65536"/>
                  <a:gd name="T11" fmla="*/ 0 60000 65536"/>
                  <a:gd name="T12" fmla="*/ 0 60000 65536"/>
                  <a:gd name="T13" fmla="*/ 0 60000 65536"/>
                  <a:gd name="T14" fmla="*/ 0 60000 65536"/>
                  <a:gd name="T15" fmla="*/ 0 w 321"/>
                  <a:gd name="T16" fmla="*/ 0 h 206"/>
                  <a:gd name="T17" fmla="*/ 321 w 321"/>
                  <a:gd name="T18" fmla="*/ 206 h 206"/>
                </a:gdLst>
                <a:ahLst/>
                <a:cxnLst>
                  <a:cxn ang="T10">
                    <a:pos x="T0" y="T1"/>
                  </a:cxn>
                  <a:cxn ang="T11">
                    <a:pos x="T2" y="T3"/>
                  </a:cxn>
                  <a:cxn ang="T12">
                    <a:pos x="T4" y="T5"/>
                  </a:cxn>
                  <a:cxn ang="T13">
                    <a:pos x="T6" y="T7"/>
                  </a:cxn>
                  <a:cxn ang="T14">
                    <a:pos x="T8" y="T9"/>
                  </a:cxn>
                </a:cxnLst>
                <a:rect l="T15" t="T16" r="T17" b="T18"/>
                <a:pathLst>
                  <a:path w="321" h="206">
                    <a:moveTo>
                      <a:pt x="321" y="0"/>
                    </a:moveTo>
                    <a:cubicBezTo>
                      <a:pt x="0" y="82"/>
                      <a:pt x="0" y="82"/>
                      <a:pt x="0" y="82"/>
                    </a:cubicBezTo>
                    <a:cubicBezTo>
                      <a:pt x="10" y="123"/>
                      <a:pt x="18" y="164"/>
                      <a:pt x="23" y="206"/>
                    </a:cubicBezTo>
                    <a:cubicBezTo>
                      <a:pt x="217" y="176"/>
                      <a:pt x="217" y="176"/>
                      <a:pt x="217" y="176"/>
                    </a:cubicBezTo>
                    <a:cubicBezTo>
                      <a:pt x="262" y="124"/>
                      <a:pt x="296" y="64"/>
                      <a:pt x="321" y="0"/>
                    </a:cubicBezTo>
                  </a:path>
                </a:pathLst>
              </a:custGeom>
              <a:solidFill>
                <a:srgbClr val="81605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59" name="Freeform 75"/>
              <p:cNvSpPr>
                <a:spLocks noChangeArrowheads="1"/>
              </p:cNvSpPr>
              <p:nvPr/>
            </p:nvSpPr>
            <p:spPr bwMode="auto">
              <a:xfrm>
                <a:off x="553" y="112"/>
                <a:ext cx="502" cy="353"/>
              </a:xfrm>
              <a:custGeom>
                <a:avLst/>
                <a:gdLst>
                  <a:gd name="T0" fmla="*/ 872 w 251"/>
                  <a:gd name="T1" fmla="*/ 429 h 177"/>
                  <a:gd name="T2" fmla="*/ 1004 w 251"/>
                  <a:gd name="T3" fmla="*/ 128 h 177"/>
                  <a:gd name="T4" fmla="*/ 968 w 251"/>
                  <a:gd name="T5" fmla="*/ 116 h 177"/>
                  <a:gd name="T6" fmla="*/ 428 w 251"/>
                  <a:gd name="T7" fmla="*/ 20 h 177"/>
                  <a:gd name="T8" fmla="*/ 160 w 251"/>
                  <a:gd name="T9" fmla="*/ 16 h 177"/>
                  <a:gd name="T10" fmla="*/ 60 w 251"/>
                  <a:gd name="T11" fmla="*/ 203 h 177"/>
                  <a:gd name="T12" fmla="*/ 280 w 251"/>
                  <a:gd name="T13" fmla="*/ 351 h 177"/>
                  <a:gd name="T14" fmla="*/ 396 w 251"/>
                  <a:gd name="T15" fmla="*/ 584 h 177"/>
                  <a:gd name="T16" fmla="*/ 468 w 251"/>
                  <a:gd name="T17" fmla="*/ 704 h 177"/>
                  <a:gd name="T18" fmla="*/ 872 w 251"/>
                  <a:gd name="T19" fmla="*/ 429 h 1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1"/>
                  <a:gd name="T31" fmla="*/ 0 h 177"/>
                  <a:gd name="T32" fmla="*/ 251 w 251"/>
                  <a:gd name="T33" fmla="*/ 177 h 1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1" h="177">
                    <a:moveTo>
                      <a:pt x="218" y="108"/>
                    </a:moveTo>
                    <a:cubicBezTo>
                      <a:pt x="236" y="85"/>
                      <a:pt x="245" y="59"/>
                      <a:pt x="251" y="32"/>
                    </a:cubicBezTo>
                    <a:cubicBezTo>
                      <a:pt x="248" y="31"/>
                      <a:pt x="245" y="30"/>
                      <a:pt x="242" y="29"/>
                    </a:cubicBezTo>
                    <a:cubicBezTo>
                      <a:pt x="198" y="15"/>
                      <a:pt x="153" y="7"/>
                      <a:pt x="107" y="5"/>
                    </a:cubicBezTo>
                    <a:cubicBezTo>
                      <a:pt x="89" y="4"/>
                      <a:pt x="62" y="0"/>
                      <a:pt x="40" y="4"/>
                    </a:cubicBezTo>
                    <a:cubicBezTo>
                      <a:pt x="16" y="7"/>
                      <a:pt x="0" y="19"/>
                      <a:pt x="15" y="51"/>
                    </a:cubicBezTo>
                    <a:cubicBezTo>
                      <a:pt x="28" y="77"/>
                      <a:pt x="51" y="72"/>
                      <a:pt x="70" y="88"/>
                    </a:cubicBezTo>
                    <a:cubicBezTo>
                      <a:pt x="86" y="102"/>
                      <a:pt x="91" y="127"/>
                      <a:pt x="99" y="147"/>
                    </a:cubicBezTo>
                    <a:cubicBezTo>
                      <a:pt x="100" y="151"/>
                      <a:pt x="107" y="162"/>
                      <a:pt x="117" y="177"/>
                    </a:cubicBezTo>
                    <a:cubicBezTo>
                      <a:pt x="155" y="165"/>
                      <a:pt x="190" y="142"/>
                      <a:pt x="218" y="108"/>
                    </a:cubicBezTo>
                    <a:close/>
                  </a:path>
                </a:pathLst>
              </a:custGeom>
              <a:solidFill>
                <a:srgbClr val="FF77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60" name="Freeform 76"/>
              <p:cNvSpPr>
                <a:spLocks noChangeArrowheads="1"/>
              </p:cNvSpPr>
              <p:nvPr/>
            </p:nvSpPr>
            <p:spPr bwMode="auto">
              <a:xfrm>
                <a:off x="787" y="176"/>
                <a:ext cx="401" cy="947"/>
              </a:xfrm>
              <a:custGeom>
                <a:avLst/>
                <a:gdLst>
                  <a:gd name="T0" fmla="*/ 732 w 201"/>
                  <a:gd name="T1" fmla="*/ 684 h 475"/>
                  <a:gd name="T2" fmla="*/ 716 w 201"/>
                  <a:gd name="T3" fmla="*/ 648 h 475"/>
                  <a:gd name="T4" fmla="*/ 640 w 201"/>
                  <a:gd name="T5" fmla="*/ 36 h 475"/>
                  <a:gd name="T6" fmla="*/ 533 w 201"/>
                  <a:gd name="T7" fmla="*/ 0 h 475"/>
                  <a:gd name="T8" fmla="*/ 401 w 201"/>
                  <a:gd name="T9" fmla="*/ 303 h 475"/>
                  <a:gd name="T10" fmla="*/ 0 w 201"/>
                  <a:gd name="T11" fmla="*/ 576 h 475"/>
                  <a:gd name="T12" fmla="*/ 505 w 201"/>
                  <a:gd name="T13" fmla="*/ 1388 h 475"/>
                  <a:gd name="T14" fmla="*/ 628 w 201"/>
                  <a:gd name="T15" fmla="*/ 1888 h 475"/>
                  <a:gd name="T16" fmla="*/ 676 w 201"/>
                  <a:gd name="T17" fmla="*/ 1768 h 475"/>
                  <a:gd name="T18" fmla="*/ 732 w 201"/>
                  <a:gd name="T19" fmla="*/ 684 h 4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475"/>
                  <a:gd name="T32" fmla="*/ 201 w 201"/>
                  <a:gd name="T33" fmla="*/ 475 h 4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475">
                    <a:moveTo>
                      <a:pt x="184" y="172"/>
                    </a:moveTo>
                    <a:cubicBezTo>
                      <a:pt x="182" y="169"/>
                      <a:pt x="181" y="166"/>
                      <a:pt x="180" y="163"/>
                    </a:cubicBezTo>
                    <a:cubicBezTo>
                      <a:pt x="163" y="116"/>
                      <a:pt x="146" y="57"/>
                      <a:pt x="161" y="9"/>
                    </a:cubicBezTo>
                    <a:cubicBezTo>
                      <a:pt x="152" y="6"/>
                      <a:pt x="143" y="3"/>
                      <a:pt x="134" y="0"/>
                    </a:cubicBezTo>
                    <a:cubicBezTo>
                      <a:pt x="128" y="27"/>
                      <a:pt x="119" y="53"/>
                      <a:pt x="101" y="76"/>
                    </a:cubicBezTo>
                    <a:cubicBezTo>
                      <a:pt x="73" y="110"/>
                      <a:pt x="38" y="133"/>
                      <a:pt x="0" y="145"/>
                    </a:cubicBezTo>
                    <a:cubicBezTo>
                      <a:pt x="37" y="203"/>
                      <a:pt x="121" y="325"/>
                      <a:pt x="127" y="349"/>
                    </a:cubicBezTo>
                    <a:cubicBezTo>
                      <a:pt x="129" y="359"/>
                      <a:pt x="142" y="411"/>
                      <a:pt x="158" y="475"/>
                    </a:cubicBezTo>
                    <a:cubicBezTo>
                      <a:pt x="162" y="465"/>
                      <a:pt x="166" y="455"/>
                      <a:pt x="170" y="445"/>
                    </a:cubicBezTo>
                    <a:cubicBezTo>
                      <a:pt x="201" y="354"/>
                      <a:pt x="198" y="263"/>
                      <a:pt x="184" y="172"/>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61" name="Freeform 77"/>
              <p:cNvSpPr>
                <a:spLocks noChangeArrowheads="1"/>
              </p:cNvSpPr>
              <p:nvPr/>
            </p:nvSpPr>
            <p:spPr bwMode="auto">
              <a:xfrm>
                <a:off x="1354" y="816"/>
                <a:ext cx="406" cy="636"/>
              </a:xfrm>
              <a:custGeom>
                <a:avLst/>
                <a:gdLst>
                  <a:gd name="T0" fmla="*/ 644 w 203"/>
                  <a:gd name="T1" fmla="*/ 0 h 319"/>
                  <a:gd name="T2" fmla="*/ 224 w 203"/>
                  <a:gd name="T3" fmla="*/ 425 h 319"/>
                  <a:gd name="T4" fmla="*/ 36 w 203"/>
                  <a:gd name="T5" fmla="*/ 524 h 319"/>
                  <a:gd name="T6" fmla="*/ 0 w 203"/>
                  <a:gd name="T7" fmla="*/ 536 h 319"/>
                  <a:gd name="T8" fmla="*/ 20 w 203"/>
                  <a:gd name="T9" fmla="*/ 588 h 319"/>
                  <a:gd name="T10" fmla="*/ 68 w 203"/>
                  <a:gd name="T11" fmla="*/ 732 h 319"/>
                  <a:gd name="T12" fmla="*/ 184 w 203"/>
                  <a:gd name="T13" fmla="*/ 919 h 319"/>
                  <a:gd name="T14" fmla="*/ 724 w 203"/>
                  <a:gd name="T15" fmla="*/ 1268 h 319"/>
                  <a:gd name="T16" fmla="*/ 644 w 203"/>
                  <a:gd name="T17" fmla="*/ 0 h 3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3"/>
                  <a:gd name="T28" fmla="*/ 0 h 319"/>
                  <a:gd name="T29" fmla="*/ 203 w 203"/>
                  <a:gd name="T30" fmla="*/ 319 h 3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3" h="319">
                    <a:moveTo>
                      <a:pt x="161" y="0"/>
                    </a:moveTo>
                    <a:cubicBezTo>
                      <a:pt x="144" y="48"/>
                      <a:pt x="99" y="80"/>
                      <a:pt x="56" y="107"/>
                    </a:cubicBezTo>
                    <a:cubicBezTo>
                      <a:pt x="40" y="118"/>
                      <a:pt x="26" y="126"/>
                      <a:pt x="9" y="132"/>
                    </a:cubicBezTo>
                    <a:cubicBezTo>
                      <a:pt x="6" y="133"/>
                      <a:pt x="3" y="134"/>
                      <a:pt x="0" y="135"/>
                    </a:cubicBezTo>
                    <a:cubicBezTo>
                      <a:pt x="2" y="139"/>
                      <a:pt x="3" y="144"/>
                      <a:pt x="5" y="148"/>
                    </a:cubicBezTo>
                    <a:cubicBezTo>
                      <a:pt x="11" y="160"/>
                      <a:pt x="11" y="172"/>
                      <a:pt x="17" y="184"/>
                    </a:cubicBezTo>
                    <a:cubicBezTo>
                      <a:pt x="26" y="201"/>
                      <a:pt x="36" y="215"/>
                      <a:pt x="46" y="231"/>
                    </a:cubicBezTo>
                    <a:cubicBezTo>
                      <a:pt x="81" y="280"/>
                      <a:pt x="129" y="308"/>
                      <a:pt x="181" y="319"/>
                    </a:cubicBezTo>
                    <a:cubicBezTo>
                      <a:pt x="199" y="232"/>
                      <a:pt x="203" y="124"/>
                      <a:pt x="161" y="0"/>
                    </a:cubicBezTo>
                    <a:close/>
                  </a:path>
                </a:pathLst>
              </a:custGeom>
              <a:solidFill>
                <a:srgbClr val="CFBBA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62" name="Freeform 78"/>
              <p:cNvSpPr>
                <a:spLocks noChangeArrowheads="1"/>
              </p:cNvSpPr>
              <p:nvPr/>
            </p:nvSpPr>
            <p:spPr bwMode="auto">
              <a:xfrm>
                <a:off x="1103" y="1085"/>
                <a:ext cx="327" cy="717"/>
              </a:xfrm>
              <a:custGeom>
                <a:avLst/>
                <a:gdLst>
                  <a:gd name="T0" fmla="*/ 580 w 164"/>
                  <a:gd name="T1" fmla="*/ 216 h 359"/>
                  <a:gd name="T2" fmla="*/ 568 w 164"/>
                  <a:gd name="T3" fmla="*/ 196 h 359"/>
                  <a:gd name="T4" fmla="*/ 520 w 164"/>
                  <a:gd name="T5" fmla="*/ 52 h 359"/>
                  <a:gd name="T6" fmla="*/ 500 w 164"/>
                  <a:gd name="T7" fmla="*/ 0 h 359"/>
                  <a:gd name="T8" fmla="*/ 385 w 164"/>
                  <a:gd name="T9" fmla="*/ 36 h 359"/>
                  <a:gd name="T10" fmla="*/ 323 w 164"/>
                  <a:gd name="T11" fmla="*/ 60 h 359"/>
                  <a:gd name="T12" fmla="*/ 0 w 164"/>
                  <a:gd name="T13" fmla="*/ 76 h 359"/>
                  <a:gd name="T14" fmla="*/ 0 w 164"/>
                  <a:gd name="T15" fmla="*/ 76 h 359"/>
                  <a:gd name="T16" fmla="*/ 271 w 164"/>
                  <a:gd name="T17" fmla="*/ 1284 h 359"/>
                  <a:gd name="T18" fmla="*/ 287 w 164"/>
                  <a:gd name="T19" fmla="*/ 1432 h 359"/>
                  <a:gd name="T20" fmla="*/ 580 w 164"/>
                  <a:gd name="T21" fmla="*/ 216 h 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4"/>
                  <a:gd name="T34" fmla="*/ 0 h 359"/>
                  <a:gd name="T35" fmla="*/ 164 w 164"/>
                  <a:gd name="T36" fmla="*/ 359 h 3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4" h="359">
                    <a:moveTo>
                      <a:pt x="146" y="54"/>
                    </a:moveTo>
                    <a:cubicBezTo>
                      <a:pt x="145" y="52"/>
                      <a:pt x="144" y="51"/>
                      <a:pt x="143" y="49"/>
                    </a:cubicBezTo>
                    <a:cubicBezTo>
                      <a:pt x="137" y="37"/>
                      <a:pt x="137" y="25"/>
                      <a:pt x="131" y="13"/>
                    </a:cubicBezTo>
                    <a:cubicBezTo>
                      <a:pt x="129" y="9"/>
                      <a:pt x="128" y="4"/>
                      <a:pt x="126" y="0"/>
                    </a:cubicBezTo>
                    <a:cubicBezTo>
                      <a:pt x="116" y="3"/>
                      <a:pt x="106" y="6"/>
                      <a:pt x="97" y="9"/>
                    </a:cubicBezTo>
                    <a:cubicBezTo>
                      <a:pt x="93" y="11"/>
                      <a:pt x="85" y="15"/>
                      <a:pt x="81" y="15"/>
                    </a:cubicBezTo>
                    <a:cubicBezTo>
                      <a:pt x="54" y="20"/>
                      <a:pt x="27" y="21"/>
                      <a:pt x="0" y="19"/>
                    </a:cubicBezTo>
                    <a:cubicBezTo>
                      <a:pt x="0" y="19"/>
                      <a:pt x="0" y="19"/>
                      <a:pt x="0" y="19"/>
                    </a:cubicBezTo>
                    <a:cubicBezTo>
                      <a:pt x="29" y="142"/>
                      <a:pt x="70" y="312"/>
                      <a:pt x="68" y="322"/>
                    </a:cubicBezTo>
                    <a:cubicBezTo>
                      <a:pt x="66" y="334"/>
                      <a:pt x="68" y="346"/>
                      <a:pt x="72" y="359"/>
                    </a:cubicBezTo>
                    <a:cubicBezTo>
                      <a:pt x="136" y="270"/>
                      <a:pt x="164" y="160"/>
                      <a:pt x="146" y="54"/>
                    </a:cubicBezTo>
                    <a:close/>
                  </a:path>
                </a:pathLst>
              </a:custGeom>
              <a:solidFill>
                <a:srgbClr val="586F8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63" name="Freeform 79"/>
              <p:cNvSpPr>
                <a:spLocks noChangeArrowheads="1"/>
              </p:cNvSpPr>
              <p:nvPr/>
            </p:nvSpPr>
            <p:spPr bwMode="auto">
              <a:xfrm>
                <a:off x="1314" y="1193"/>
                <a:ext cx="402" cy="497"/>
              </a:xfrm>
              <a:custGeom>
                <a:avLst/>
                <a:gdLst>
                  <a:gd name="T0" fmla="*/ 800 w 201"/>
                  <a:gd name="T1" fmla="*/ 549 h 249"/>
                  <a:gd name="T2" fmla="*/ 804 w 201"/>
                  <a:gd name="T3" fmla="*/ 517 h 249"/>
                  <a:gd name="T4" fmla="*/ 264 w 201"/>
                  <a:gd name="T5" fmla="*/ 168 h 249"/>
                  <a:gd name="T6" fmla="*/ 160 w 201"/>
                  <a:gd name="T7" fmla="*/ 0 h 249"/>
                  <a:gd name="T8" fmla="*/ 0 w 201"/>
                  <a:gd name="T9" fmla="*/ 992 h 249"/>
                  <a:gd name="T10" fmla="*/ 800 w 201"/>
                  <a:gd name="T11" fmla="*/ 549 h 249"/>
                  <a:gd name="T12" fmla="*/ 0 60000 65536"/>
                  <a:gd name="T13" fmla="*/ 0 60000 65536"/>
                  <a:gd name="T14" fmla="*/ 0 60000 65536"/>
                  <a:gd name="T15" fmla="*/ 0 60000 65536"/>
                  <a:gd name="T16" fmla="*/ 0 60000 65536"/>
                  <a:gd name="T17" fmla="*/ 0 60000 65536"/>
                  <a:gd name="T18" fmla="*/ 0 w 201"/>
                  <a:gd name="T19" fmla="*/ 0 h 249"/>
                  <a:gd name="T20" fmla="*/ 201 w 201"/>
                  <a:gd name="T21" fmla="*/ 249 h 249"/>
                </a:gdLst>
                <a:ahLst/>
                <a:cxnLst>
                  <a:cxn ang="T12">
                    <a:pos x="T0" y="T1"/>
                  </a:cxn>
                  <a:cxn ang="T13">
                    <a:pos x="T2" y="T3"/>
                  </a:cxn>
                  <a:cxn ang="T14">
                    <a:pos x="T4" y="T5"/>
                  </a:cxn>
                  <a:cxn ang="T15">
                    <a:pos x="T6" y="T7"/>
                  </a:cxn>
                  <a:cxn ang="T16">
                    <a:pos x="T8" y="T9"/>
                  </a:cxn>
                  <a:cxn ang="T17">
                    <a:pos x="T10" y="T11"/>
                  </a:cxn>
                </a:cxnLst>
                <a:rect l="T18" t="T19" r="T20" b="T21"/>
                <a:pathLst>
                  <a:path w="201" h="249">
                    <a:moveTo>
                      <a:pt x="200" y="138"/>
                    </a:moveTo>
                    <a:cubicBezTo>
                      <a:pt x="200" y="135"/>
                      <a:pt x="201" y="132"/>
                      <a:pt x="201" y="130"/>
                    </a:cubicBezTo>
                    <a:cubicBezTo>
                      <a:pt x="149" y="119"/>
                      <a:pt x="101" y="91"/>
                      <a:pt x="66" y="42"/>
                    </a:cubicBezTo>
                    <a:cubicBezTo>
                      <a:pt x="57" y="27"/>
                      <a:pt x="47" y="14"/>
                      <a:pt x="40" y="0"/>
                    </a:cubicBezTo>
                    <a:cubicBezTo>
                      <a:pt x="55" y="85"/>
                      <a:pt x="39" y="172"/>
                      <a:pt x="0" y="249"/>
                    </a:cubicBezTo>
                    <a:cubicBezTo>
                      <a:pt x="78" y="247"/>
                      <a:pt x="155" y="203"/>
                      <a:pt x="200" y="138"/>
                    </a:cubicBezTo>
                    <a:close/>
                  </a:path>
                </a:pathLst>
              </a:custGeom>
              <a:solidFill>
                <a:srgbClr val="FF49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64" name="Freeform 80"/>
              <p:cNvSpPr>
                <a:spLocks noChangeArrowheads="1"/>
              </p:cNvSpPr>
              <p:nvPr/>
            </p:nvSpPr>
            <p:spPr bwMode="auto">
              <a:xfrm>
                <a:off x="1314" y="1688"/>
                <a:ext cx="218" cy="309"/>
              </a:xfrm>
              <a:custGeom>
                <a:avLst/>
                <a:gdLst>
                  <a:gd name="T0" fmla="*/ 384 w 109"/>
                  <a:gd name="T1" fmla="*/ 512 h 155"/>
                  <a:gd name="T2" fmla="*/ 68 w 109"/>
                  <a:gd name="T3" fmla="*/ 60 h 155"/>
                  <a:gd name="T4" fmla="*/ 60 w 109"/>
                  <a:gd name="T5" fmla="*/ 0 h 155"/>
                  <a:gd name="T6" fmla="*/ 4 w 109"/>
                  <a:gd name="T7" fmla="*/ 4 h 155"/>
                  <a:gd name="T8" fmla="*/ 408 w 109"/>
                  <a:gd name="T9" fmla="*/ 616 h 155"/>
                  <a:gd name="T10" fmla="*/ 436 w 109"/>
                  <a:gd name="T11" fmla="*/ 540 h 155"/>
                  <a:gd name="T12" fmla="*/ 424 w 109"/>
                  <a:gd name="T13" fmla="*/ 520 h 155"/>
                  <a:gd name="T14" fmla="*/ 384 w 109"/>
                  <a:gd name="T15" fmla="*/ 512 h 15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155"/>
                  <a:gd name="T26" fmla="*/ 109 w 109"/>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155">
                    <a:moveTo>
                      <a:pt x="96" y="129"/>
                    </a:moveTo>
                    <a:cubicBezTo>
                      <a:pt x="60" y="98"/>
                      <a:pt x="46" y="56"/>
                      <a:pt x="17" y="15"/>
                    </a:cubicBezTo>
                    <a:cubicBezTo>
                      <a:pt x="15" y="10"/>
                      <a:pt x="14" y="5"/>
                      <a:pt x="15" y="0"/>
                    </a:cubicBezTo>
                    <a:cubicBezTo>
                      <a:pt x="10" y="1"/>
                      <a:pt x="5" y="1"/>
                      <a:pt x="1" y="1"/>
                    </a:cubicBezTo>
                    <a:cubicBezTo>
                      <a:pt x="0" y="70"/>
                      <a:pt x="44" y="122"/>
                      <a:pt x="102" y="155"/>
                    </a:cubicBezTo>
                    <a:cubicBezTo>
                      <a:pt x="105" y="148"/>
                      <a:pt x="107" y="142"/>
                      <a:pt x="109" y="136"/>
                    </a:cubicBezTo>
                    <a:cubicBezTo>
                      <a:pt x="108" y="135"/>
                      <a:pt x="107" y="133"/>
                      <a:pt x="106" y="131"/>
                    </a:cubicBezTo>
                    <a:cubicBezTo>
                      <a:pt x="102" y="133"/>
                      <a:pt x="98" y="129"/>
                      <a:pt x="96" y="129"/>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65" name="Freeform 81"/>
              <p:cNvSpPr>
                <a:spLocks noChangeArrowheads="1"/>
              </p:cNvSpPr>
              <p:nvPr/>
            </p:nvSpPr>
            <p:spPr bwMode="auto">
              <a:xfrm>
                <a:off x="1342" y="1684"/>
                <a:ext cx="218" cy="275"/>
              </a:xfrm>
              <a:custGeom>
                <a:avLst/>
                <a:gdLst>
                  <a:gd name="T0" fmla="*/ 80 w 109"/>
                  <a:gd name="T1" fmla="*/ 0 h 138"/>
                  <a:gd name="T2" fmla="*/ 4 w 109"/>
                  <a:gd name="T3" fmla="*/ 8 h 138"/>
                  <a:gd name="T4" fmla="*/ 12 w 109"/>
                  <a:gd name="T5" fmla="*/ 68 h 138"/>
                  <a:gd name="T6" fmla="*/ 328 w 109"/>
                  <a:gd name="T7" fmla="*/ 520 h 138"/>
                  <a:gd name="T8" fmla="*/ 368 w 109"/>
                  <a:gd name="T9" fmla="*/ 528 h 138"/>
                  <a:gd name="T10" fmla="*/ 380 w 109"/>
                  <a:gd name="T11" fmla="*/ 548 h 138"/>
                  <a:gd name="T12" fmla="*/ 436 w 109"/>
                  <a:gd name="T13" fmla="*/ 413 h 138"/>
                  <a:gd name="T14" fmla="*/ 80 w 109"/>
                  <a:gd name="T15" fmla="*/ 0 h 138"/>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138"/>
                  <a:gd name="T26" fmla="*/ 109 w 109"/>
                  <a:gd name="T27" fmla="*/ 138 h 1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138">
                    <a:moveTo>
                      <a:pt x="20" y="0"/>
                    </a:moveTo>
                    <a:cubicBezTo>
                      <a:pt x="14" y="1"/>
                      <a:pt x="7" y="2"/>
                      <a:pt x="1" y="2"/>
                    </a:cubicBezTo>
                    <a:cubicBezTo>
                      <a:pt x="0" y="7"/>
                      <a:pt x="1" y="12"/>
                      <a:pt x="3" y="17"/>
                    </a:cubicBezTo>
                    <a:cubicBezTo>
                      <a:pt x="32" y="58"/>
                      <a:pt x="46" y="100"/>
                      <a:pt x="82" y="131"/>
                    </a:cubicBezTo>
                    <a:cubicBezTo>
                      <a:pt x="84" y="131"/>
                      <a:pt x="88" y="135"/>
                      <a:pt x="92" y="133"/>
                    </a:cubicBezTo>
                    <a:cubicBezTo>
                      <a:pt x="93" y="135"/>
                      <a:pt x="94" y="137"/>
                      <a:pt x="95" y="138"/>
                    </a:cubicBezTo>
                    <a:cubicBezTo>
                      <a:pt x="100" y="127"/>
                      <a:pt x="104" y="116"/>
                      <a:pt x="109" y="104"/>
                    </a:cubicBezTo>
                    <a:cubicBezTo>
                      <a:pt x="68" y="83"/>
                      <a:pt x="41" y="40"/>
                      <a:pt x="20"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66" name="Freeform 82"/>
              <p:cNvSpPr>
                <a:spLocks noChangeArrowheads="1"/>
              </p:cNvSpPr>
              <p:nvPr/>
            </p:nvSpPr>
            <p:spPr bwMode="auto">
              <a:xfrm>
                <a:off x="1428" y="1658"/>
                <a:ext cx="164" cy="183"/>
              </a:xfrm>
              <a:custGeom>
                <a:avLst/>
                <a:gdLst>
                  <a:gd name="T0" fmla="*/ 84 w 82"/>
                  <a:gd name="T1" fmla="*/ 0 h 92"/>
                  <a:gd name="T2" fmla="*/ 0 w 82"/>
                  <a:gd name="T3" fmla="*/ 28 h 92"/>
                  <a:gd name="T4" fmla="*/ 300 w 82"/>
                  <a:gd name="T5" fmla="*/ 364 h 92"/>
                  <a:gd name="T6" fmla="*/ 328 w 82"/>
                  <a:gd name="T7" fmla="*/ 296 h 92"/>
                  <a:gd name="T8" fmla="*/ 84 w 82"/>
                  <a:gd name="T9" fmla="*/ 0 h 92"/>
                  <a:gd name="T10" fmla="*/ 0 60000 65536"/>
                  <a:gd name="T11" fmla="*/ 0 60000 65536"/>
                  <a:gd name="T12" fmla="*/ 0 60000 65536"/>
                  <a:gd name="T13" fmla="*/ 0 60000 65536"/>
                  <a:gd name="T14" fmla="*/ 0 60000 65536"/>
                  <a:gd name="T15" fmla="*/ 0 w 82"/>
                  <a:gd name="T16" fmla="*/ 0 h 92"/>
                  <a:gd name="T17" fmla="*/ 82 w 82"/>
                  <a:gd name="T18" fmla="*/ 92 h 92"/>
                </a:gdLst>
                <a:ahLst/>
                <a:cxnLst>
                  <a:cxn ang="T10">
                    <a:pos x="T0" y="T1"/>
                  </a:cxn>
                  <a:cxn ang="T11">
                    <a:pos x="T2" y="T3"/>
                  </a:cxn>
                  <a:cxn ang="T12">
                    <a:pos x="T4" y="T5"/>
                  </a:cxn>
                  <a:cxn ang="T13">
                    <a:pos x="T6" y="T7"/>
                  </a:cxn>
                  <a:cxn ang="T14">
                    <a:pos x="T8" y="T9"/>
                  </a:cxn>
                </a:cxnLst>
                <a:rect l="T15" t="T16" r="T17" b="T18"/>
                <a:pathLst>
                  <a:path w="82" h="92">
                    <a:moveTo>
                      <a:pt x="21" y="0"/>
                    </a:moveTo>
                    <a:cubicBezTo>
                      <a:pt x="14" y="3"/>
                      <a:pt x="7" y="5"/>
                      <a:pt x="0" y="7"/>
                    </a:cubicBezTo>
                    <a:cubicBezTo>
                      <a:pt x="19" y="40"/>
                      <a:pt x="42" y="74"/>
                      <a:pt x="75" y="92"/>
                    </a:cubicBezTo>
                    <a:cubicBezTo>
                      <a:pt x="77" y="87"/>
                      <a:pt x="80" y="82"/>
                      <a:pt x="82" y="75"/>
                    </a:cubicBezTo>
                    <a:cubicBezTo>
                      <a:pt x="57" y="56"/>
                      <a:pt x="39" y="26"/>
                      <a:pt x="21"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67" name="Freeform 83"/>
              <p:cNvSpPr>
                <a:spLocks noChangeArrowheads="1"/>
              </p:cNvSpPr>
              <p:nvPr/>
            </p:nvSpPr>
            <p:spPr bwMode="auto">
              <a:xfrm>
                <a:off x="1470" y="1646"/>
                <a:ext cx="140" cy="162"/>
              </a:xfrm>
              <a:custGeom>
                <a:avLst/>
                <a:gdLst>
                  <a:gd name="T0" fmla="*/ 60 w 70"/>
                  <a:gd name="T1" fmla="*/ 0 h 81"/>
                  <a:gd name="T2" fmla="*/ 0 w 70"/>
                  <a:gd name="T3" fmla="*/ 24 h 81"/>
                  <a:gd name="T4" fmla="*/ 244 w 70"/>
                  <a:gd name="T5" fmla="*/ 324 h 81"/>
                  <a:gd name="T6" fmla="*/ 280 w 70"/>
                  <a:gd name="T7" fmla="*/ 244 h 81"/>
                  <a:gd name="T8" fmla="*/ 60 w 70"/>
                  <a:gd name="T9" fmla="*/ 0 h 81"/>
                  <a:gd name="T10" fmla="*/ 0 60000 65536"/>
                  <a:gd name="T11" fmla="*/ 0 60000 65536"/>
                  <a:gd name="T12" fmla="*/ 0 60000 65536"/>
                  <a:gd name="T13" fmla="*/ 0 60000 65536"/>
                  <a:gd name="T14" fmla="*/ 0 60000 65536"/>
                  <a:gd name="T15" fmla="*/ 0 w 70"/>
                  <a:gd name="T16" fmla="*/ 0 h 81"/>
                  <a:gd name="T17" fmla="*/ 70 w 70"/>
                  <a:gd name="T18" fmla="*/ 81 h 81"/>
                </a:gdLst>
                <a:ahLst/>
                <a:cxnLst>
                  <a:cxn ang="T10">
                    <a:pos x="T0" y="T1"/>
                  </a:cxn>
                  <a:cxn ang="T11">
                    <a:pos x="T2" y="T3"/>
                  </a:cxn>
                  <a:cxn ang="T12">
                    <a:pos x="T4" y="T5"/>
                  </a:cxn>
                  <a:cxn ang="T13">
                    <a:pos x="T6" y="T7"/>
                  </a:cxn>
                  <a:cxn ang="T14">
                    <a:pos x="T8" y="T9"/>
                  </a:cxn>
                </a:cxnLst>
                <a:rect l="T15" t="T16" r="T17" b="T18"/>
                <a:pathLst>
                  <a:path w="70" h="81">
                    <a:moveTo>
                      <a:pt x="15" y="0"/>
                    </a:moveTo>
                    <a:cubicBezTo>
                      <a:pt x="10" y="2"/>
                      <a:pt x="5" y="4"/>
                      <a:pt x="0" y="6"/>
                    </a:cubicBezTo>
                    <a:cubicBezTo>
                      <a:pt x="18" y="32"/>
                      <a:pt x="36" y="62"/>
                      <a:pt x="61" y="81"/>
                    </a:cubicBezTo>
                    <a:cubicBezTo>
                      <a:pt x="64" y="75"/>
                      <a:pt x="67" y="69"/>
                      <a:pt x="70" y="61"/>
                    </a:cubicBezTo>
                    <a:cubicBezTo>
                      <a:pt x="48" y="44"/>
                      <a:pt x="30" y="24"/>
                      <a:pt x="15"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68" name="Freeform 84"/>
              <p:cNvSpPr>
                <a:spLocks noChangeArrowheads="1"/>
              </p:cNvSpPr>
              <p:nvPr/>
            </p:nvSpPr>
            <p:spPr bwMode="auto">
              <a:xfrm>
                <a:off x="1500" y="1628"/>
                <a:ext cx="126" cy="140"/>
              </a:xfrm>
              <a:custGeom>
                <a:avLst/>
                <a:gdLst>
                  <a:gd name="T0" fmla="*/ 68 w 63"/>
                  <a:gd name="T1" fmla="*/ 0 h 70"/>
                  <a:gd name="T2" fmla="*/ 0 w 63"/>
                  <a:gd name="T3" fmla="*/ 36 h 70"/>
                  <a:gd name="T4" fmla="*/ 220 w 63"/>
                  <a:gd name="T5" fmla="*/ 280 h 70"/>
                  <a:gd name="T6" fmla="*/ 252 w 63"/>
                  <a:gd name="T7" fmla="*/ 208 h 70"/>
                  <a:gd name="T8" fmla="*/ 68 w 63"/>
                  <a:gd name="T9" fmla="*/ 0 h 70"/>
                  <a:gd name="T10" fmla="*/ 0 60000 65536"/>
                  <a:gd name="T11" fmla="*/ 0 60000 65536"/>
                  <a:gd name="T12" fmla="*/ 0 60000 65536"/>
                  <a:gd name="T13" fmla="*/ 0 60000 65536"/>
                  <a:gd name="T14" fmla="*/ 0 60000 65536"/>
                  <a:gd name="T15" fmla="*/ 0 w 63"/>
                  <a:gd name="T16" fmla="*/ 0 h 70"/>
                  <a:gd name="T17" fmla="*/ 63 w 63"/>
                  <a:gd name="T18" fmla="*/ 70 h 70"/>
                </a:gdLst>
                <a:ahLst/>
                <a:cxnLst>
                  <a:cxn ang="T10">
                    <a:pos x="T0" y="T1"/>
                  </a:cxn>
                  <a:cxn ang="T11">
                    <a:pos x="T2" y="T3"/>
                  </a:cxn>
                  <a:cxn ang="T12">
                    <a:pos x="T4" y="T5"/>
                  </a:cxn>
                  <a:cxn ang="T13">
                    <a:pos x="T6" y="T7"/>
                  </a:cxn>
                  <a:cxn ang="T14">
                    <a:pos x="T8" y="T9"/>
                  </a:cxn>
                </a:cxnLst>
                <a:rect l="T15" t="T16" r="T17" b="T18"/>
                <a:pathLst>
                  <a:path w="63" h="70">
                    <a:moveTo>
                      <a:pt x="17" y="0"/>
                    </a:moveTo>
                    <a:cubicBezTo>
                      <a:pt x="12" y="3"/>
                      <a:pt x="6" y="6"/>
                      <a:pt x="0" y="9"/>
                    </a:cubicBezTo>
                    <a:cubicBezTo>
                      <a:pt x="15" y="33"/>
                      <a:pt x="33" y="53"/>
                      <a:pt x="55" y="70"/>
                    </a:cubicBezTo>
                    <a:cubicBezTo>
                      <a:pt x="58" y="65"/>
                      <a:pt x="60" y="59"/>
                      <a:pt x="63" y="52"/>
                    </a:cubicBezTo>
                    <a:cubicBezTo>
                      <a:pt x="45" y="40"/>
                      <a:pt x="32" y="18"/>
                      <a:pt x="17"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69" name="Freeform 85"/>
              <p:cNvSpPr>
                <a:spLocks noChangeArrowheads="1"/>
              </p:cNvSpPr>
              <p:nvPr/>
            </p:nvSpPr>
            <p:spPr bwMode="auto">
              <a:xfrm>
                <a:off x="1534" y="1606"/>
                <a:ext cx="108" cy="126"/>
              </a:xfrm>
              <a:custGeom>
                <a:avLst/>
                <a:gdLst>
                  <a:gd name="T0" fmla="*/ 76 w 54"/>
                  <a:gd name="T1" fmla="*/ 0 h 63"/>
                  <a:gd name="T2" fmla="*/ 0 w 54"/>
                  <a:gd name="T3" fmla="*/ 44 h 63"/>
                  <a:gd name="T4" fmla="*/ 184 w 54"/>
                  <a:gd name="T5" fmla="*/ 252 h 63"/>
                  <a:gd name="T6" fmla="*/ 216 w 54"/>
                  <a:gd name="T7" fmla="*/ 176 h 63"/>
                  <a:gd name="T8" fmla="*/ 76 w 54"/>
                  <a:gd name="T9" fmla="*/ 0 h 63"/>
                  <a:gd name="T10" fmla="*/ 0 60000 65536"/>
                  <a:gd name="T11" fmla="*/ 0 60000 65536"/>
                  <a:gd name="T12" fmla="*/ 0 60000 65536"/>
                  <a:gd name="T13" fmla="*/ 0 60000 65536"/>
                  <a:gd name="T14" fmla="*/ 0 60000 65536"/>
                  <a:gd name="T15" fmla="*/ 0 w 54"/>
                  <a:gd name="T16" fmla="*/ 0 h 63"/>
                  <a:gd name="T17" fmla="*/ 54 w 54"/>
                  <a:gd name="T18" fmla="*/ 63 h 63"/>
                </a:gdLst>
                <a:ahLst/>
                <a:cxnLst>
                  <a:cxn ang="T10">
                    <a:pos x="T0" y="T1"/>
                  </a:cxn>
                  <a:cxn ang="T11">
                    <a:pos x="T2" y="T3"/>
                  </a:cxn>
                  <a:cxn ang="T12">
                    <a:pos x="T4" y="T5"/>
                  </a:cxn>
                  <a:cxn ang="T13">
                    <a:pos x="T6" y="T7"/>
                  </a:cxn>
                  <a:cxn ang="T14">
                    <a:pos x="T8" y="T9"/>
                  </a:cxn>
                </a:cxnLst>
                <a:rect l="T15" t="T16" r="T17" b="T18"/>
                <a:pathLst>
                  <a:path w="54" h="63">
                    <a:moveTo>
                      <a:pt x="19" y="0"/>
                    </a:moveTo>
                    <a:cubicBezTo>
                      <a:pt x="13" y="4"/>
                      <a:pt x="7" y="8"/>
                      <a:pt x="0" y="11"/>
                    </a:cubicBezTo>
                    <a:cubicBezTo>
                      <a:pt x="15" y="29"/>
                      <a:pt x="28" y="51"/>
                      <a:pt x="46" y="63"/>
                    </a:cubicBezTo>
                    <a:cubicBezTo>
                      <a:pt x="49" y="57"/>
                      <a:pt x="51" y="51"/>
                      <a:pt x="54" y="44"/>
                    </a:cubicBezTo>
                    <a:cubicBezTo>
                      <a:pt x="40" y="32"/>
                      <a:pt x="33" y="13"/>
                      <a:pt x="19"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70" name="Freeform 86"/>
              <p:cNvSpPr>
                <a:spLocks noChangeArrowheads="1"/>
              </p:cNvSpPr>
              <p:nvPr/>
            </p:nvSpPr>
            <p:spPr bwMode="auto">
              <a:xfrm>
                <a:off x="1572" y="1584"/>
                <a:ext cx="86" cy="110"/>
              </a:xfrm>
              <a:custGeom>
                <a:avLst/>
                <a:gdLst>
                  <a:gd name="T0" fmla="*/ 64 w 43"/>
                  <a:gd name="T1" fmla="*/ 0 h 55"/>
                  <a:gd name="T2" fmla="*/ 0 w 43"/>
                  <a:gd name="T3" fmla="*/ 44 h 55"/>
                  <a:gd name="T4" fmla="*/ 140 w 43"/>
                  <a:gd name="T5" fmla="*/ 220 h 55"/>
                  <a:gd name="T6" fmla="*/ 172 w 43"/>
                  <a:gd name="T7" fmla="*/ 132 h 55"/>
                  <a:gd name="T8" fmla="*/ 64 w 43"/>
                  <a:gd name="T9" fmla="*/ 0 h 55"/>
                  <a:gd name="T10" fmla="*/ 0 60000 65536"/>
                  <a:gd name="T11" fmla="*/ 0 60000 65536"/>
                  <a:gd name="T12" fmla="*/ 0 60000 65536"/>
                  <a:gd name="T13" fmla="*/ 0 60000 65536"/>
                  <a:gd name="T14" fmla="*/ 0 60000 65536"/>
                  <a:gd name="T15" fmla="*/ 0 w 43"/>
                  <a:gd name="T16" fmla="*/ 0 h 55"/>
                  <a:gd name="T17" fmla="*/ 43 w 43"/>
                  <a:gd name="T18" fmla="*/ 55 h 55"/>
                </a:gdLst>
                <a:ahLst/>
                <a:cxnLst>
                  <a:cxn ang="T10">
                    <a:pos x="T0" y="T1"/>
                  </a:cxn>
                  <a:cxn ang="T11">
                    <a:pos x="T2" y="T3"/>
                  </a:cxn>
                  <a:cxn ang="T12">
                    <a:pos x="T4" y="T5"/>
                  </a:cxn>
                  <a:cxn ang="T13">
                    <a:pos x="T6" y="T7"/>
                  </a:cxn>
                  <a:cxn ang="T14">
                    <a:pos x="T8" y="T9"/>
                  </a:cxn>
                </a:cxnLst>
                <a:rect l="T15" t="T16" r="T17" b="T18"/>
                <a:pathLst>
                  <a:path w="43" h="55">
                    <a:moveTo>
                      <a:pt x="16" y="0"/>
                    </a:moveTo>
                    <a:cubicBezTo>
                      <a:pt x="11" y="4"/>
                      <a:pt x="5" y="7"/>
                      <a:pt x="0" y="11"/>
                    </a:cubicBezTo>
                    <a:cubicBezTo>
                      <a:pt x="14" y="24"/>
                      <a:pt x="21" y="43"/>
                      <a:pt x="35" y="55"/>
                    </a:cubicBezTo>
                    <a:cubicBezTo>
                      <a:pt x="38" y="48"/>
                      <a:pt x="41" y="41"/>
                      <a:pt x="43" y="33"/>
                    </a:cubicBezTo>
                    <a:cubicBezTo>
                      <a:pt x="33" y="23"/>
                      <a:pt x="23" y="12"/>
                      <a:pt x="16"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71" name="Freeform 87"/>
              <p:cNvSpPr>
                <a:spLocks noChangeArrowheads="1"/>
              </p:cNvSpPr>
              <p:nvPr/>
            </p:nvSpPr>
            <p:spPr bwMode="auto">
              <a:xfrm>
                <a:off x="1664" y="1468"/>
                <a:ext cx="50" cy="96"/>
              </a:xfrm>
              <a:custGeom>
                <a:avLst/>
                <a:gdLst>
                  <a:gd name="T0" fmla="*/ 0 w 25"/>
                  <a:gd name="T1" fmla="*/ 124 h 48"/>
                  <a:gd name="T2" fmla="*/ 48 w 25"/>
                  <a:gd name="T3" fmla="*/ 192 h 48"/>
                  <a:gd name="T4" fmla="*/ 100 w 25"/>
                  <a:gd name="T5" fmla="*/ 0 h 48"/>
                  <a:gd name="T6" fmla="*/ 0 w 25"/>
                  <a:gd name="T7" fmla="*/ 124 h 48"/>
                  <a:gd name="T8" fmla="*/ 0 60000 65536"/>
                  <a:gd name="T9" fmla="*/ 0 60000 65536"/>
                  <a:gd name="T10" fmla="*/ 0 60000 65536"/>
                  <a:gd name="T11" fmla="*/ 0 60000 65536"/>
                  <a:gd name="T12" fmla="*/ 0 w 25"/>
                  <a:gd name="T13" fmla="*/ 0 h 48"/>
                  <a:gd name="T14" fmla="*/ 25 w 25"/>
                  <a:gd name="T15" fmla="*/ 48 h 48"/>
                </a:gdLst>
                <a:ahLst/>
                <a:cxnLst>
                  <a:cxn ang="T8">
                    <a:pos x="T0" y="T1"/>
                  </a:cxn>
                  <a:cxn ang="T9">
                    <a:pos x="T2" y="T3"/>
                  </a:cxn>
                  <a:cxn ang="T10">
                    <a:pos x="T4" y="T5"/>
                  </a:cxn>
                  <a:cxn ang="T11">
                    <a:pos x="T6" y="T7"/>
                  </a:cxn>
                </a:cxnLst>
                <a:rect l="T12" t="T13" r="T14" b="T15"/>
                <a:pathLst>
                  <a:path w="25" h="48">
                    <a:moveTo>
                      <a:pt x="0" y="31"/>
                    </a:moveTo>
                    <a:cubicBezTo>
                      <a:pt x="4" y="36"/>
                      <a:pt x="8" y="42"/>
                      <a:pt x="12" y="48"/>
                    </a:cubicBezTo>
                    <a:cubicBezTo>
                      <a:pt x="17" y="33"/>
                      <a:pt x="21" y="17"/>
                      <a:pt x="25" y="0"/>
                    </a:cubicBezTo>
                    <a:cubicBezTo>
                      <a:pt x="17" y="11"/>
                      <a:pt x="9" y="21"/>
                      <a:pt x="0" y="3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72" name="Freeform 88"/>
              <p:cNvSpPr>
                <a:spLocks noChangeArrowheads="1"/>
              </p:cNvSpPr>
              <p:nvPr/>
            </p:nvSpPr>
            <p:spPr bwMode="auto">
              <a:xfrm>
                <a:off x="1630" y="1530"/>
                <a:ext cx="58" cy="80"/>
              </a:xfrm>
              <a:custGeom>
                <a:avLst/>
                <a:gdLst>
                  <a:gd name="T0" fmla="*/ 0 w 29"/>
                  <a:gd name="T1" fmla="*/ 60 h 40"/>
                  <a:gd name="T2" fmla="*/ 88 w 29"/>
                  <a:gd name="T3" fmla="*/ 160 h 40"/>
                  <a:gd name="T4" fmla="*/ 116 w 29"/>
                  <a:gd name="T5" fmla="*/ 68 h 40"/>
                  <a:gd name="T6" fmla="*/ 68 w 29"/>
                  <a:gd name="T7" fmla="*/ 0 h 40"/>
                  <a:gd name="T8" fmla="*/ 0 w 29"/>
                  <a:gd name="T9" fmla="*/ 60 h 40"/>
                  <a:gd name="T10" fmla="*/ 0 60000 65536"/>
                  <a:gd name="T11" fmla="*/ 0 60000 65536"/>
                  <a:gd name="T12" fmla="*/ 0 60000 65536"/>
                  <a:gd name="T13" fmla="*/ 0 60000 65536"/>
                  <a:gd name="T14" fmla="*/ 0 60000 65536"/>
                  <a:gd name="T15" fmla="*/ 0 w 29"/>
                  <a:gd name="T16" fmla="*/ 0 h 40"/>
                  <a:gd name="T17" fmla="*/ 29 w 29"/>
                  <a:gd name="T18" fmla="*/ 40 h 40"/>
                </a:gdLst>
                <a:ahLst/>
                <a:cxnLst>
                  <a:cxn ang="T10">
                    <a:pos x="T0" y="T1"/>
                  </a:cxn>
                  <a:cxn ang="T11">
                    <a:pos x="T2" y="T3"/>
                  </a:cxn>
                  <a:cxn ang="T12">
                    <a:pos x="T4" y="T5"/>
                  </a:cxn>
                  <a:cxn ang="T13">
                    <a:pos x="T6" y="T7"/>
                  </a:cxn>
                  <a:cxn ang="T14">
                    <a:pos x="T8" y="T9"/>
                  </a:cxn>
                </a:cxnLst>
                <a:rect l="T15" t="T16" r="T17" b="T18"/>
                <a:pathLst>
                  <a:path w="29" h="40">
                    <a:moveTo>
                      <a:pt x="0" y="15"/>
                    </a:moveTo>
                    <a:cubicBezTo>
                      <a:pt x="6" y="25"/>
                      <a:pt x="14" y="33"/>
                      <a:pt x="22" y="40"/>
                    </a:cubicBezTo>
                    <a:cubicBezTo>
                      <a:pt x="24" y="32"/>
                      <a:pt x="27" y="25"/>
                      <a:pt x="29" y="17"/>
                    </a:cubicBezTo>
                    <a:cubicBezTo>
                      <a:pt x="25" y="11"/>
                      <a:pt x="21" y="5"/>
                      <a:pt x="17" y="0"/>
                    </a:cubicBezTo>
                    <a:cubicBezTo>
                      <a:pt x="12" y="5"/>
                      <a:pt x="6" y="10"/>
                      <a:pt x="0" y="15"/>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73" name="Freeform 89"/>
              <p:cNvSpPr>
                <a:spLocks noChangeArrowheads="1"/>
              </p:cNvSpPr>
              <p:nvPr/>
            </p:nvSpPr>
            <p:spPr bwMode="auto">
              <a:xfrm>
                <a:off x="1604" y="1560"/>
                <a:ext cx="70" cy="90"/>
              </a:xfrm>
              <a:custGeom>
                <a:avLst/>
                <a:gdLst>
                  <a:gd name="T0" fmla="*/ 52 w 35"/>
                  <a:gd name="T1" fmla="*/ 0 h 45"/>
                  <a:gd name="T2" fmla="*/ 0 w 35"/>
                  <a:gd name="T3" fmla="*/ 48 h 45"/>
                  <a:gd name="T4" fmla="*/ 108 w 35"/>
                  <a:gd name="T5" fmla="*/ 180 h 45"/>
                  <a:gd name="T6" fmla="*/ 140 w 35"/>
                  <a:gd name="T7" fmla="*/ 100 h 45"/>
                  <a:gd name="T8" fmla="*/ 52 w 35"/>
                  <a:gd name="T9" fmla="*/ 0 h 45"/>
                  <a:gd name="T10" fmla="*/ 0 60000 65536"/>
                  <a:gd name="T11" fmla="*/ 0 60000 65536"/>
                  <a:gd name="T12" fmla="*/ 0 60000 65536"/>
                  <a:gd name="T13" fmla="*/ 0 60000 65536"/>
                  <a:gd name="T14" fmla="*/ 0 60000 65536"/>
                  <a:gd name="T15" fmla="*/ 0 w 35"/>
                  <a:gd name="T16" fmla="*/ 0 h 45"/>
                  <a:gd name="T17" fmla="*/ 35 w 35"/>
                  <a:gd name="T18" fmla="*/ 45 h 45"/>
                </a:gdLst>
                <a:ahLst/>
                <a:cxnLst>
                  <a:cxn ang="T10">
                    <a:pos x="T0" y="T1"/>
                  </a:cxn>
                  <a:cxn ang="T11">
                    <a:pos x="T2" y="T3"/>
                  </a:cxn>
                  <a:cxn ang="T12">
                    <a:pos x="T4" y="T5"/>
                  </a:cxn>
                  <a:cxn ang="T13">
                    <a:pos x="T6" y="T7"/>
                  </a:cxn>
                  <a:cxn ang="T14">
                    <a:pos x="T8" y="T9"/>
                  </a:cxn>
                </a:cxnLst>
                <a:rect l="T15" t="T16" r="T17" b="T18"/>
                <a:pathLst>
                  <a:path w="35" h="45">
                    <a:moveTo>
                      <a:pt x="13" y="0"/>
                    </a:moveTo>
                    <a:cubicBezTo>
                      <a:pt x="9" y="4"/>
                      <a:pt x="4" y="8"/>
                      <a:pt x="0" y="12"/>
                    </a:cubicBezTo>
                    <a:cubicBezTo>
                      <a:pt x="7" y="24"/>
                      <a:pt x="17" y="35"/>
                      <a:pt x="27" y="45"/>
                    </a:cubicBezTo>
                    <a:cubicBezTo>
                      <a:pt x="30" y="39"/>
                      <a:pt x="32" y="32"/>
                      <a:pt x="35" y="25"/>
                    </a:cubicBezTo>
                    <a:cubicBezTo>
                      <a:pt x="27" y="18"/>
                      <a:pt x="19" y="10"/>
                      <a:pt x="13"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74" name="Freeform 90"/>
              <p:cNvSpPr>
                <a:spLocks noChangeArrowheads="1"/>
              </p:cNvSpPr>
              <p:nvPr/>
            </p:nvSpPr>
            <p:spPr bwMode="auto">
              <a:xfrm>
                <a:off x="1382" y="1672"/>
                <a:ext cx="196" cy="219"/>
              </a:xfrm>
              <a:custGeom>
                <a:avLst/>
                <a:gdLst>
                  <a:gd name="T0" fmla="*/ 92 w 98"/>
                  <a:gd name="T1" fmla="*/ 0 h 110"/>
                  <a:gd name="T2" fmla="*/ 0 w 98"/>
                  <a:gd name="T3" fmla="*/ 24 h 110"/>
                  <a:gd name="T4" fmla="*/ 356 w 98"/>
                  <a:gd name="T5" fmla="*/ 436 h 110"/>
                  <a:gd name="T6" fmla="*/ 384 w 98"/>
                  <a:gd name="T7" fmla="*/ 364 h 110"/>
                  <a:gd name="T8" fmla="*/ 392 w 98"/>
                  <a:gd name="T9" fmla="*/ 336 h 110"/>
                  <a:gd name="T10" fmla="*/ 92 w 98"/>
                  <a:gd name="T11" fmla="*/ 0 h 110"/>
                  <a:gd name="T12" fmla="*/ 0 60000 65536"/>
                  <a:gd name="T13" fmla="*/ 0 60000 65536"/>
                  <a:gd name="T14" fmla="*/ 0 60000 65536"/>
                  <a:gd name="T15" fmla="*/ 0 60000 65536"/>
                  <a:gd name="T16" fmla="*/ 0 60000 65536"/>
                  <a:gd name="T17" fmla="*/ 0 60000 65536"/>
                  <a:gd name="T18" fmla="*/ 0 w 98"/>
                  <a:gd name="T19" fmla="*/ 0 h 110"/>
                  <a:gd name="T20" fmla="*/ 98 w 98"/>
                  <a:gd name="T21" fmla="*/ 110 h 110"/>
                </a:gdLst>
                <a:ahLst/>
                <a:cxnLst>
                  <a:cxn ang="T12">
                    <a:pos x="T0" y="T1"/>
                  </a:cxn>
                  <a:cxn ang="T13">
                    <a:pos x="T2" y="T3"/>
                  </a:cxn>
                  <a:cxn ang="T14">
                    <a:pos x="T4" y="T5"/>
                  </a:cxn>
                  <a:cxn ang="T15">
                    <a:pos x="T6" y="T7"/>
                  </a:cxn>
                  <a:cxn ang="T16">
                    <a:pos x="T8" y="T9"/>
                  </a:cxn>
                  <a:cxn ang="T17">
                    <a:pos x="T10" y="T11"/>
                  </a:cxn>
                </a:cxnLst>
                <a:rect l="T18" t="T19" r="T20" b="T21"/>
                <a:pathLst>
                  <a:path w="98" h="110">
                    <a:moveTo>
                      <a:pt x="23" y="0"/>
                    </a:moveTo>
                    <a:cubicBezTo>
                      <a:pt x="15" y="2"/>
                      <a:pt x="8" y="4"/>
                      <a:pt x="0" y="6"/>
                    </a:cubicBezTo>
                    <a:cubicBezTo>
                      <a:pt x="21" y="46"/>
                      <a:pt x="48" y="89"/>
                      <a:pt x="89" y="110"/>
                    </a:cubicBezTo>
                    <a:cubicBezTo>
                      <a:pt x="91" y="104"/>
                      <a:pt x="93" y="98"/>
                      <a:pt x="96" y="92"/>
                    </a:cubicBezTo>
                    <a:cubicBezTo>
                      <a:pt x="96" y="90"/>
                      <a:pt x="97" y="88"/>
                      <a:pt x="98" y="85"/>
                    </a:cubicBezTo>
                    <a:cubicBezTo>
                      <a:pt x="65" y="67"/>
                      <a:pt x="42" y="33"/>
                      <a:pt x="23"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75" name="Freeform 91"/>
              <p:cNvSpPr>
                <a:spLocks noChangeArrowheads="1"/>
              </p:cNvSpPr>
              <p:nvPr/>
            </p:nvSpPr>
            <p:spPr bwMode="auto">
              <a:xfrm>
                <a:off x="1246" y="1690"/>
                <a:ext cx="266" cy="475"/>
              </a:xfrm>
              <a:custGeom>
                <a:avLst/>
                <a:gdLst>
                  <a:gd name="T0" fmla="*/ 532 w 133"/>
                  <a:gd name="T1" fmla="*/ 605 h 238"/>
                  <a:gd name="T2" fmla="*/ 140 w 133"/>
                  <a:gd name="T3" fmla="*/ 0 h 238"/>
                  <a:gd name="T4" fmla="*/ 136 w 133"/>
                  <a:gd name="T5" fmla="*/ 0 h 238"/>
                  <a:gd name="T6" fmla="*/ 0 w 133"/>
                  <a:gd name="T7" fmla="*/ 224 h 238"/>
                  <a:gd name="T8" fmla="*/ 72 w 133"/>
                  <a:gd name="T9" fmla="*/ 467 h 238"/>
                  <a:gd name="T10" fmla="*/ 128 w 133"/>
                  <a:gd name="T11" fmla="*/ 948 h 238"/>
                  <a:gd name="T12" fmla="*/ 212 w 133"/>
                  <a:gd name="T13" fmla="*/ 912 h 238"/>
                  <a:gd name="T14" fmla="*/ 532 w 133"/>
                  <a:gd name="T15" fmla="*/ 605 h 238"/>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238"/>
                  <a:gd name="T26" fmla="*/ 133 w 133"/>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238">
                    <a:moveTo>
                      <a:pt x="133" y="152"/>
                    </a:moveTo>
                    <a:cubicBezTo>
                      <a:pt x="76" y="119"/>
                      <a:pt x="34" y="67"/>
                      <a:pt x="35" y="0"/>
                    </a:cubicBezTo>
                    <a:cubicBezTo>
                      <a:pt x="35" y="0"/>
                      <a:pt x="34" y="0"/>
                      <a:pt x="34" y="0"/>
                    </a:cubicBezTo>
                    <a:cubicBezTo>
                      <a:pt x="25" y="19"/>
                      <a:pt x="13" y="38"/>
                      <a:pt x="0" y="56"/>
                    </a:cubicBezTo>
                    <a:cubicBezTo>
                      <a:pt x="7" y="77"/>
                      <a:pt x="17" y="98"/>
                      <a:pt x="18" y="117"/>
                    </a:cubicBezTo>
                    <a:cubicBezTo>
                      <a:pt x="21" y="159"/>
                      <a:pt x="23" y="198"/>
                      <a:pt x="32" y="238"/>
                    </a:cubicBezTo>
                    <a:cubicBezTo>
                      <a:pt x="39" y="235"/>
                      <a:pt x="46" y="232"/>
                      <a:pt x="53" y="229"/>
                    </a:cubicBezTo>
                    <a:cubicBezTo>
                      <a:pt x="87" y="213"/>
                      <a:pt x="119" y="187"/>
                      <a:pt x="133" y="152"/>
                    </a:cubicBezTo>
                    <a:close/>
                  </a:path>
                </a:pathLst>
              </a:cu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76" name="Freeform 92"/>
              <p:cNvSpPr>
                <a:spLocks noChangeArrowheads="1"/>
              </p:cNvSpPr>
              <p:nvPr/>
            </p:nvSpPr>
            <p:spPr bwMode="auto">
              <a:xfrm>
                <a:off x="1310" y="1993"/>
                <a:ext cx="208" cy="196"/>
              </a:xfrm>
              <a:custGeom>
                <a:avLst/>
                <a:gdLst>
                  <a:gd name="T0" fmla="*/ 392 w 104"/>
                  <a:gd name="T1" fmla="*/ 92 h 98"/>
                  <a:gd name="T2" fmla="*/ 416 w 104"/>
                  <a:gd name="T3" fmla="*/ 8 h 98"/>
                  <a:gd name="T4" fmla="*/ 404 w 104"/>
                  <a:gd name="T5" fmla="*/ 0 h 98"/>
                  <a:gd name="T6" fmla="*/ 84 w 104"/>
                  <a:gd name="T7" fmla="*/ 308 h 98"/>
                  <a:gd name="T8" fmla="*/ 0 w 104"/>
                  <a:gd name="T9" fmla="*/ 344 h 98"/>
                  <a:gd name="T10" fmla="*/ 16 w 104"/>
                  <a:gd name="T11" fmla="*/ 392 h 98"/>
                  <a:gd name="T12" fmla="*/ 392 w 104"/>
                  <a:gd name="T13" fmla="*/ 92 h 98"/>
                  <a:gd name="T14" fmla="*/ 0 60000 65536"/>
                  <a:gd name="T15" fmla="*/ 0 60000 65536"/>
                  <a:gd name="T16" fmla="*/ 0 60000 65536"/>
                  <a:gd name="T17" fmla="*/ 0 60000 65536"/>
                  <a:gd name="T18" fmla="*/ 0 60000 65536"/>
                  <a:gd name="T19" fmla="*/ 0 60000 65536"/>
                  <a:gd name="T20" fmla="*/ 0 60000 65536"/>
                  <a:gd name="T21" fmla="*/ 0 w 104"/>
                  <a:gd name="T22" fmla="*/ 0 h 98"/>
                  <a:gd name="T23" fmla="*/ 104 w 104"/>
                  <a:gd name="T24" fmla="*/ 98 h 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98">
                    <a:moveTo>
                      <a:pt x="98" y="23"/>
                    </a:moveTo>
                    <a:cubicBezTo>
                      <a:pt x="100" y="16"/>
                      <a:pt x="102" y="9"/>
                      <a:pt x="104" y="2"/>
                    </a:cubicBezTo>
                    <a:cubicBezTo>
                      <a:pt x="103" y="1"/>
                      <a:pt x="102" y="0"/>
                      <a:pt x="101" y="0"/>
                    </a:cubicBezTo>
                    <a:cubicBezTo>
                      <a:pt x="87" y="35"/>
                      <a:pt x="55" y="61"/>
                      <a:pt x="21" y="77"/>
                    </a:cubicBezTo>
                    <a:cubicBezTo>
                      <a:pt x="14" y="80"/>
                      <a:pt x="7" y="83"/>
                      <a:pt x="0" y="86"/>
                    </a:cubicBezTo>
                    <a:cubicBezTo>
                      <a:pt x="1" y="90"/>
                      <a:pt x="2" y="94"/>
                      <a:pt x="4" y="98"/>
                    </a:cubicBezTo>
                    <a:cubicBezTo>
                      <a:pt x="41" y="82"/>
                      <a:pt x="72" y="55"/>
                      <a:pt x="98" y="23"/>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77" name="Freeform 93"/>
              <p:cNvSpPr>
                <a:spLocks noChangeArrowheads="1"/>
              </p:cNvSpPr>
              <p:nvPr/>
            </p:nvSpPr>
            <p:spPr bwMode="auto">
              <a:xfrm>
                <a:off x="1318" y="2039"/>
                <a:ext cx="214" cy="317"/>
              </a:xfrm>
              <a:custGeom>
                <a:avLst/>
                <a:gdLst>
                  <a:gd name="T0" fmla="*/ 376 w 107"/>
                  <a:gd name="T1" fmla="*/ 0 h 159"/>
                  <a:gd name="T2" fmla="*/ 0 w 107"/>
                  <a:gd name="T3" fmla="*/ 299 h 159"/>
                  <a:gd name="T4" fmla="*/ 16 w 107"/>
                  <a:gd name="T5" fmla="*/ 353 h 159"/>
                  <a:gd name="T6" fmla="*/ 208 w 107"/>
                  <a:gd name="T7" fmla="*/ 632 h 159"/>
                  <a:gd name="T8" fmla="*/ 296 w 107"/>
                  <a:gd name="T9" fmla="*/ 624 h 159"/>
                  <a:gd name="T10" fmla="*/ 360 w 107"/>
                  <a:gd name="T11" fmla="*/ 620 h 159"/>
                  <a:gd name="T12" fmla="*/ 388 w 107"/>
                  <a:gd name="T13" fmla="*/ 401 h 159"/>
                  <a:gd name="T14" fmla="*/ 376 w 107"/>
                  <a:gd name="T15" fmla="*/ 0 h 159"/>
                  <a:gd name="T16" fmla="*/ 0 60000 65536"/>
                  <a:gd name="T17" fmla="*/ 0 60000 65536"/>
                  <a:gd name="T18" fmla="*/ 0 60000 65536"/>
                  <a:gd name="T19" fmla="*/ 0 60000 65536"/>
                  <a:gd name="T20" fmla="*/ 0 60000 65536"/>
                  <a:gd name="T21" fmla="*/ 0 60000 65536"/>
                  <a:gd name="T22" fmla="*/ 0 60000 65536"/>
                  <a:gd name="T23" fmla="*/ 0 60000 65536"/>
                  <a:gd name="T24" fmla="*/ 0 w 107"/>
                  <a:gd name="T25" fmla="*/ 0 h 159"/>
                  <a:gd name="T26" fmla="*/ 107 w 107"/>
                  <a:gd name="T27" fmla="*/ 159 h 1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 h="159">
                    <a:moveTo>
                      <a:pt x="94" y="0"/>
                    </a:moveTo>
                    <a:cubicBezTo>
                      <a:pt x="68" y="32"/>
                      <a:pt x="37" y="59"/>
                      <a:pt x="0" y="75"/>
                    </a:cubicBezTo>
                    <a:cubicBezTo>
                      <a:pt x="1" y="80"/>
                      <a:pt x="2" y="84"/>
                      <a:pt x="4" y="89"/>
                    </a:cubicBezTo>
                    <a:cubicBezTo>
                      <a:pt x="13" y="116"/>
                      <a:pt x="21" y="156"/>
                      <a:pt x="52" y="159"/>
                    </a:cubicBezTo>
                    <a:cubicBezTo>
                      <a:pt x="55" y="159"/>
                      <a:pt x="70" y="158"/>
                      <a:pt x="74" y="157"/>
                    </a:cubicBezTo>
                    <a:cubicBezTo>
                      <a:pt x="80" y="156"/>
                      <a:pt x="85" y="159"/>
                      <a:pt x="90" y="156"/>
                    </a:cubicBezTo>
                    <a:cubicBezTo>
                      <a:pt x="107" y="145"/>
                      <a:pt x="100" y="116"/>
                      <a:pt x="97" y="101"/>
                    </a:cubicBezTo>
                    <a:cubicBezTo>
                      <a:pt x="88" y="57"/>
                      <a:pt x="89" y="27"/>
                      <a:pt x="94" y="0"/>
                    </a:cubicBezTo>
                    <a:close/>
                  </a:path>
                </a:pathLst>
              </a:custGeom>
              <a:solidFill>
                <a:srgbClr val="FF6A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78" name="Freeform 94"/>
              <p:cNvSpPr>
                <a:spLocks noChangeArrowheads="1"/>
              </p:cNvSpPr>
              <p:nvPr/>
            </p:nvSpPr>
            <p:spPr bwMode="auto">
              <a:xfrm>
                <a:off x="1115" y="798"/>
                <a:ext cx="561" cy="327"/>
              </a:xfrm>
              <a:custGeom>
                <a:avLst/>
                <a:gdLst>
                  <a:gd name="T0" fmla="*/ 1108 w 281"/>
                  <a:gd name="T1" fmla="*/ 4 h 164"/>
                  <a:gd name="T2" fmla="*/ 1032 w 281"/>
                  <a:gd name="T3" fmla="*/ 0 h 164"/>
                  <a:gd name="T4" fmla="*/ 693 w 281"/>
                  <a:gd name="T5" fmla="*/ 319 h 164"/>
                  <a:gd name="T6" fmla="*/ 0 w 281"/>
                  <a:gd name="T7" fmla="*/ 648 h 164"/>
                  <a:gd name="T8" fmla="*/ 299 w 281"/>
                  <a:gd name="T9" fmla="*/ 632 h 164"/>
                  <a:gd name="T10" fmla="*/ 363 w 281"/>
                  <a:gd name="T11" fmla="*/ 608 h 164"/>
                  <a:gd name="T12" fmla="*/ 515 w 281"/>
                  <a:gd name="T13" fmla="*/ 560 h 164"/>
                  <a:gd name="T14" fmla="*/ 701 w 281"/>
                  <a:gd name="T15" fmla="*/ 461 h 164"/>
                  <a:gd name="T16" fmla="*/ 1120 w 281"/>
                  <a:gd name="T17" fmla="*/ 36 h 164"/>
                  <a:gd name="T18" fmla="*/ 1108 w 281"/>
                  <a:gd name="T19" fmla="*/ 4 h 1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1"/>
                  <a:gd name="T31" fmla="*/ 0 h 164"/>
                  <a:gd name="T32" fmla="*/ 281 w 281"/>
                  <a:gd name="T33" fmla="*/ 164 h 1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1" h="164">
                    <a:moveTo>
                      <a:pt x="278" y="1"/>
                    </a:moveTo>
                    <a:cubicBezTo>
                      <a:pt x="272" y="1"/>
                      <a:pt x="265" y="1"/>
                      <a:pt x="259" y="0"/>
                    </a:cubicBezTo>
                    <a:cubicBezTo>
                      <a:pt x="238" y="33"/>
                      <a:pt x="208" y="59"/>
                      <a:pt x="174" y="80"/>
                    </a:cubicBezTo>
                    <a:cubicBezTo>
                      <a:pt x="119" y="114"/>
                      <a:pt x="62" y="149"/>
                      <a:pt x="0" y="163"/>
                    </a:cubicBezTo>
                    <a:cubicBezTo>
                      <a:pt x="25" y="164"/>
                      <a:pt x="50" y="164"/>
                      <a:pt x="75" y="159"/>
                    </a:cubicBezTo>
                    <a:cubicBezTo>
                      <a:pt x="79" y="159"/>
                      <a:pt x="87" y="155"/>
                      <a:pt x="91" y="153"/>
                    </a:cubicBezTo>
                    <a:cubicBezTo>
                      <a:pt x="103" y="149"/>
                      <a:pt x="117" y="145"/>
                      <a:pt x="129" y="141"/>
                    </a:cubicBezTo>
                    <a:cubicBezTo>
                      <a:pt x="146" y="135"/>
                      <a:pt x="160" y="127"/>
                      <a:pt x="176" y="116"/>
                    </a:cubicBezTo>
                    <a:cubicBezTo>
                      <a:pt x="219" y="89"/>
                      <a:pt x="264" y="57"/>
                      <a:pt x="281" y="9"/>
                    </a:cubicBezTo>
                    <a:cubicBezTo>
                      <a:pt x="280" y="6"/>
                      <a:pt x="279" y="3"/>
                      <a:pt x="278" y="1"/>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79" name="Freeform 95"/>
              <p:cNvSpPr>
                <a:spLocks noChangeArrowheads="1"/>
              </p:cNvSpPr>
              <p:nvPr/>
            </p:nvSpPr>
            <p:spPr bwMode="auto">
              <a:xfrm>
                <a:off x="1160" y="738"/>
                <a:ext cx="290" cy="184"/>
              </a:xfrm>
              <a:custGeom>
                <a:avLst/>
                <a:gdLst>
                  <a:gd name="T0" fmla="*/ 464 w 145"/>
                  <a:gd name="T1" fmla="*/ 0 h 92"/>
                  <a:gd name="T2" fmla="*/ 16 w 145"/>
                  <a:gd name="T3" fmla="*/ 248 h 92"/>
                  <a:gd name="T4" fmla="*/ 0 w 145"/>
                  <a:gd name="T5" fmla="*/ 368 h 92"/>
                  <a:gd name="T6" fmla="*/ 532 w 145"/>
                  <a:gd name="T7" fmla="*/ 100 h 92"/>
                  <a:gd name="T8" fmla="*/ 580 w 145"/>
                  <a:gd name="T9" fmla="*/ 48 h 92"/>
                  <a:gd name="T10" fmla="*/ 464 w 145"/>
                  <a:gd name="T11" fmla="*/ 0 h 92"/>
                  <a:gd name="T12" fmla="*/ 0 60000 65536"/>
                  <a:gd name="T13" fmla="*/ 0 60000 65536"/>
                  <a:gd name="T14" fmla="*/ 0 60000 65536"/>
                  <a:gd name="T15" fmla="*/ 0 60000 65536"/>
                  <a:gd name="T16" fmla="*/ 0 60000 65536"/>
                  <a:gd name="T17" fmla="*/ 0 60000 65536"/>
                  <a:gd name="T18" fmla="*/ 0 w 145"/>
                  <a:gd name="T19" fmla="*/ 0 h 92"/>
                  <a:gd name="T20" fmla="*/ 145 w 145"/>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45" h="92">
                    <a:moveTo>
                      <a:pt x="116" y="0"/>
                    </a:moveTo>
                    <a:cubicBezTo>
                      <a:pt x="86" y="31"/>
                      <a:pt x="46" y="49"/>
                      <a:pt x="4" y="62"/>
                    </a:cubicBezTo>
                    <a:cubicBezTo>
                      <a:pt x="3" y="72"/>
                      <a:pt x="2" y="82"/>
                      <a:pt x="0" y="92"/>
                    </a:cubicBezTo>
                    <a:cubicBezTo>
                      <a:pt x="49" y="80"/>
                      <a:pt x="95" y="60"/>
                      <a:pt x="133" y="25"/>
                    </a:cubicBezTo>
                    <a:cubicBezTo>
                      <a:pt x="137" y="21"/>
                      <a:pt x="141" y="17"/>
                      <a:pt x="145" y="12"/>
                    </a:cubicBezTo>
                    <a:cubicBezTo>
                      <a:pt x="135" y="8"/>
                      <a:pt x="126" y="4"/>
                      <a:pt x="116"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0" name="Freeform 96"/>
              <p:cNvSpPr>
                <a:spLocks noChangeArrowheads="1"/>
              </p:cNvSpPr>
              <p:nvPr/>
            </p:nvSpPr>
            <p:spPr bwMode="auto">
              <a:xfrm>
                <a:off x="1154" y="519"/>
                <a:ext cx="48" cy="100"/>
              </a:xfrm>
              <a:custGeom>
                <a:avLst/>
                <a:gdLst>
                  <a:gd name="T0" fmla="*/ 0 w 24"/>
                  <a:gd name="T1" fmla="*/ 0 h 50"/>
                  <a:gd name="T2" fmla="*/ 24 w 24"/>
                  <a:gd name="T3" fmla="*/ 200 h 50"/>
                  <a:gd name="T4" fmla="*/ 96 w 24"/>
                  <a:gd name="T5" fmla="*/ 156 h 50"/>
                  <a:gd name="T6" fmla="*/ 0 w 24"/>
                  <a:gd name="T7" fmla="*/ 0 h 50"/>
                  <a:gd name="T8" fmla="*/ 0 60000 65536"/>
                  <a:gd name="T9" fmla="*/ 0 60000 65536"/>
                  <a:gd name="T10" fmla="*/ 0 60000 65536"/>
                  <a:gd name="T11" fmla="*/ 0 60000 65536"/>
                  <a:gd name="T12" fmla="*/ 0 w 24"/>
                  <a:gd name="T13" fmla="*/ 0 h 50"/>
                  <a:gd name="T14" fmla="*/ 24 w 24"/>
                  <a:gd name="T15" fmla="*/ 50 h 50"/>
                </a:gdLst>
                <a:ahLst/>
                <a:cxnLst>
                  <a:cxn ang="T8">
                    <a:pos x="T0" y="T1"/>
                  </a:cxn>
                  <a:cxn ang="T9">
                    <a:pos x="T2" y="T3"/>
                  </a:cxn>
                  <a:cxn ang="T10">
                    <a:pos x="T4" y="T5"/>
                  </a:cxn>
                  <a:cxn ang="T11">
                    <a:pos x="T6" y="T7"/>
                  </a:cxn>
                </a:cxnLst>
                <a:rect l="T12" t="T13" r="T14" b="T15"/>
                <a:pathLst>
                  <a:path w="24" h="50">
                    <a:moveTo>
                      <a:pt x="0" y="0"/>
                    </a:moveTo>
                    <a:cubicBezTo>
                      <a:pt x="2" y="17"/>
                      <a:pt x="5" y="34"/>
                      <a:pt x="6" y="50"/>
                    </a:cubicBezTo>
                    <a:cubicBezTo>
                      <a:pt x="12" y="47"/>
                      <a:pt x="18" y="43"/>
                      <a:pt x="24" y="39"/>
                    </a:cubicBezTo>
                    <a:cubicBezTo>
                      <a:pt x="14" y="27"/>
                      <a:pt x="6" y="14"/>
                      <a:pt x="0"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1" name="Freeform 97"/>
              <p:cNvSpPr>
                <a:spLocks noChangeArrowheads="1"/>
              </p:cNvSpPr>
              <p:nvPr/>
            </p:nvSpPr>
            <p:spPr bwMode="auto">
              <a:xfrm>
                <a:off x="1166" y="597"/>
                <a:ext cx="62" cy="59"/>
              </a:xfrm>
              <a:custGeom>
                <a:avLst/>
                <a:gdLst>
                  <a:gd name="T0" fmla="*/ 124 w 31"/>
                  <a:gd name="T1" fmla="*/ 55 h 30"/>
                  <a:gd name="T2" fmla="*/ 72 w 31"/>
                  <a:gd name="T3" fmla="*/ 0 h 30"/>
                  <a:gd name="T4" fmla="*/ 0 w 31"/>
                  <a:gd name="T5" fmla="*/ 43 h 30"/>
                  <a:gd name="T6" fmla="*/ 8 w 31"/>
                  <a:gd name="T7" fmla="*/ 116 h 30"/>
                  <a:gd name="T8" fmla="*/ 124 w 31"/>
                  <a:gd name="T9" fmla="*/ 55 h 30"/>
                  <a:gd name="T10" fmla="*/ 0 60000 65536"/>
                  <a:gd name="T11" fmla="*/ 0 60000 65536"/>
                  <a:gd name="T12" fmla="*/ 0 60000 65536"/>
                  <a:gd name="T13" fmla="*/ 0 60000 65536"/>
                  <a:gd name="T14" fmla="*/ 0 60000 65536"/>
                  <a:gd name="T15" fmla="*/ 0 w 31"/>
                  <a:gd name="T16" fmla="*/ 0 h 30"/>
                  <a:gd name="T17" fmla="*/ 31 w 31"/>
                  <a:gd name="T18" fmla="*/ 30 h 30"/>
                </a:gdLst>
                <a:ahLst/>
                <a:cxnLst>
                  <a:cxn ang="T10">
                    <a:pos x="T0" y="T1"/>
                  </a:cxn>
                  <a:cxn ang="T11">
                    <a:pos x="T2" y="T3"/>
                  </a:cxn>
                  <a:cxn ang="T12">
                    <a:pos x="T4" y="T5"/>
                  </a:cxn>
                  <a:cxn ang="T13">
                    <a:pos x="T6" y="T7"/>
                  </a:cxn>
                  <a:cxn ang="T14">
                    <a:pos x="T8" y="T9"/>
                  </a:cxn>
                </a:cxnLst>
                <a:rect l="T15" t="T16" r="T17" b="T18"/>
                <a:pathLst>
                  <a:path w="31" h="30">
                    <a:moveTo>
                      <a:pt x="31" y="14"/>
                    </a:moveTo>
                    <a:cubicBezTo>
                      <a:pt x="26" y="10"/>
                      <a:pt x="22" y="5"/>
                      <a:pt x="18" y="0"/>
                    </a:cubicBezTo>
                    <a:cubicBezTo>
                      <a:pt x="12" y="4"/>
                      <a:pt x="6" y="8"/>
                      <a:pt x="0" y="11"/>
                    </a:cubicBezTo>
                    <a:cubicBezTo>
                      <a:pt x="1" y="18"/>
                      <a:pt x="1" y="24"/>
                      <a:pt x="2" y="30"/>
                    </a:cubicBezTo>
                    <a:cubicBezTo>
                      <a:pt x="13" y="27"/>
                      <a:pt x="22" y="22"/>
                      <a:pt x="31" y="14"/>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2" name="Freeform 98"/>
              <p:cNvSpPr>
                <a:spLocks noChangeArrowheads="1"/>
              </p:cNvSpPr>
              <p:nvPr/>
            </p:nvSpPr>
            <p:spPr bwMode="auto">
              <a:xfrm>
                <a:off x="1170" y="624"/>
                <a:ext cx="90" cy="70"/>
              </a:xfrm>
              <a:custGeom>
                <a:avLst/>
                <a:gdLst>
                  <a:gd name="T0" fmla="*/ 116 w 45"/>
                  <a:gd name="T1" fmla="*/ 0 h 35"/>
                  <a:gd name="T2" fmla="*/ 0 w 45"/>
                  <a:gd name="T3" fmla="*/ 64 h 35"/>
                  <a:gd name="T4" fmla="*/ 4 w 45"/>
                  <a:gd name="T5" fmla="*/ 140 h 35"/>
                  <a:gd name="T6" fmla="*/ 180 w 45"/>
                  <a:gd name="T7" fmla="*/ 60 h 35"/>
                  <a:gd name="T8" fmla="*/ 116 w 45"/>
                  <a:gd name="T9" fmla="*/ 0 h 35"/>
                  <a:gd name="T10" fmla="*/ 0 60000 65536"/>
                  <a:gd name="T11" fmla="*/ 0 60000 65536"/>
                  <a:gd name="T12" fmla="*/ 0 60000 65536"/>
                  <a:gd name="T13" fmla="*/ 0 60000 65536"/>
                  <a:gd name="T14" fmla="*/ 0 60000 65536"/>
                  <a:gd name="T15" fmla="*/ 0 w 45"/>
                  <a:gd name="T16" fmla="*/ 0 h 35"/>
                  <a:gd name="T17" fmla="*/ 45 w 45"/>
                  <a:gd name="T18" fmla="*/ 35 h 35"/>
                </a:gdLst>
                <a:ahLst/>
                <a:cxnLst>
                  <a:cxn ang="T10">
                    <a:pos x="T0" y="T1"/>
                  </a:cxn>
                  <a:cxn ang="T11">
                    <a:pos x="T2" y="T3"/>
                  </a:cxn>
                  <a:cxn ang="T12">
                    <a:pos x="T4" y="T5"/>
                  </a:cxn>
                  <a:cxn ang="T13">
                    <a:pos x="T6" y="T7"/>
                  </a:cxn>
                  <a:cxn ang="T14">
                    <a:pos x="T8" y="T9"/>
                  </a:cxn>
                </a:cxnLst>
                <a:rect l="T15" t="T16" r="T17" b="T18"/>
                <a:pathLst>
                  <a:path w="45" h="35">
                    <a:moveTo>
                      <a:pt x="29" y="0"/>
                    </a:moveTo>
                    <a:cubicBezTo>
                      <a:pt x="20" y="8"/>
                      <a:pt x="11" y="13"/>
                      <a:pt x="0" y="16"/>
                    </a:cubicBezTo>
                    <a:cubicBezTo>
                      <a:pt x="0" y="22"/>
                      <a:pt x="1" y="29"/>
                      <a:pt x="1" y="35"/>
                    </a:cubicBezTo>
                    <a:cubicBezTo>
                      <a:pt x="16" y="30"/>
                      <a:pt x="31" y="23"/>
                      <a:pt x="45" y="15"/>
                    </a:cubicBezTo>
                    <a:cubicBezTo>
                      <a:pt x="39" y="10"/>
                      <a:pt x="34" y="5"/>
                      <a:pt x="29"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3" name="Freeform 99"/>
              <p:cNvSpPr>
                <a:spLocks noChangeArrowheads="1"/>
              </p:cNvSpPr>
              <p:nvPr/>
            </p:nvSpPr>
            <p:spPr bwMode="auto">
              <a:xfrm>
                <a:off x="1172" y="654"/>
                <a:ext cx="126" cy="90"/>
              </a:xfrm>
              <a:custGeom>
                <a:avLst/>
                <a:gdLst>
                  <a:gd name="T0" fmla="*/ 240 w 63"/>
                  <a:gd name="T1" fmla="*/ 48 h 45"/>
                  <a:gd name="T2" fmla="*/ 176 w 63"/>
                  <a:gd name="T3" fmla="*/ 0 h 45"/>
                  <a:gd name="T4" fmla="*/ 0 w 63"/>
                  <a:gd name="T5" fmla="*/ 80 h 45"/>
                  <a:gd name="T6" fmla="*/ 4 w 63"/>
                  <a:gd name="T7" fmla="*/ 180 h 45"/>
                  <a:gd name="T8" fmla="*/ 252 w 63"/>
                  <a:gd name="T9" fmla="*/ 56 h 45"/>
                  <a:gd name="T10" fmla="*/ 240 w 63"/>
                  <a:gd name="T11" fmla="*/ 48 h 45"/>
                  <a:gd name="T12" fmla="*/ 0 60000 65536"/>
                  <a:gd name="T13" fmla="*/ 0 60000 65536"/>
                  <a:gd name="T14" fmla="*/ 0 60000 65536"/>
                  <a:gd name="T15" fmla="*/ 0 60000 65536"/>
                  <a:gd name="T16" fmla="*/ 0 60000 65536"/>
                  <a:gd name="T17" fmla="*/ 0 60000 65536"/>
                  <a:gd name="T18" fmla="*/ 0 w 63"/>
                  <a:gd name="T19" fmla="*/ 0 h 45"/>
                  <a:gd name="T20" fmla="*/ 63 w 63"/>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63" h="45">
                    <a:moveTo>
                      <a:pt x="60" y="12"/>
                    </a:moveTo>
                    <a:cubicBezTo>
                      <a:pt x="54" y="8"/>
                      <a:pt x="49" y="4"/>
                      <a:pt x="44" y="0"/>
                    </a:cubicBezTo>
                    <a:cubicBezTo>
                      <a:pt x="30" y="8"/>
                      <a:pt x="15" y="15"/>
                      <a:pt x="0" y="20"/>
                    </a:cubicBezTo>
                    <a:cubicBezTo>
                      <a:pt x="1" y="28"/>
                      <a:pt x="1" y="37"/>
                      <a:pt x="1" y="45"/>
                    </a:cubicBezTo>
                    <a:cubicBezTo>
                      <a:pt x="23" y="37"/>
                      <a:pt x="43" y="26"/>
                      <a:pt x="63" y="14"/>
                    </a:cubicBezTo>
                    <a:cubicBezTo>
                      <a:pt x="62" y="14"/>
                      <a:pt x="61" y="13"/>
                      <a:pt x="60" y="12"/>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4" name="Freeform 100"/>
              <p:cNvSpPr>
                <a:spLocks noChangeArrowheads="1"/>
              </p:cNvSpPr>
              <p:nvPr/>
            </p:nvSpPr>
            <p:spPr bwMode="auto">
              <a:xfrm>
                <a:off x="1174" y="682"/>
                <a:ext cx="166" cy="98"/>
              </a:xfrm>
              <a:custGeom>
                <a:avLst/>
                <a:gdLst>
                  <a:gd name="T0" fmla="*/ 248 w 83"/>
                  <a:gd name="T1" fmla="*/ 0 h 49"/>
                  <a:gd name="T2" fmla="*/ 0 w 83"/>
                  <a:gd name="T3" fmla="*/ 124 h 49"/>
                  <a:gd name="T4" fmla="*/ 0 w 83"/>
                  <a:gd name="T5" fmla="*/ 196 h 49"/>
                  <a:gd name="T6" fmla="*/ 56 w 83"/>
                  <a:gd name="T7" fmla="*/ 188 h 49"/>
                  <a:gd name="T8" fmla="*/ 332 w 83"/>
                  <a:gd name="T9" fmla="*/ 56 h 49"/>
                  <a:gd name="T10" fmla="*/ 248 w 83"/>
                  <a:gd name="T11" fmla="*/ 0 h 49"/>
                  <a:gd name="T12" fmla="*/ 0 60000 65536"/>
                  <a:gd name="T13" fmla="*/ 0 60000 65536"/>
                  <a:gd name="T14" fmla="*/ 0 60000 65536"/>
                  <a:gd name="T15" fmla="*/ 0 60000 65536"/>
                  <a:gd name="T16" fmla="*/ 0 60000 65536"/>
                  <a:gd name="T17" fmla="*/ 0 60000 65536"/>
                  <a:gd name="T18" fmla="*/ 0 w 83"/>
                  <a:gd name="T19" fmla="*/ 0 h 49"/>
                  <a:gd name="T20" fmla="*/ 83 w 83"/>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83" h="49">
                    <a:moveTo>
                      <a:pt x="62" y="0"/>
                    </a:moveTo>
                    <a:cubicBezTo>
                      <a:pt x="42" y="12"/>
                      <a:pt x="22" y="23"/>
                      <a:pt x="0" y="31"/>
                    </a:cubicBezTo>
                    <a:cubicBezTo>
                      <a:pt x="0" y="37"/>
                      <a:pt x="0" y="43"/>
                      <a:pt x="0" y="49"/>
                    </a:cubicBezTo>
                    <a:cubicBezTo>
                      <a:pt x="4" y="48"/>
                      <a:pt x="9" y="47"/>
                      <a:pt x="14" y="47"/>
                    </a:cubicBezTo>
                    <a:cubicBezTo>
                      <a:pt x="41" y="43"/>
                      <a:pt x="63" y="31"/>
                      <a:pt x="83" y="14"/>
                    </a:cubicBezTo>
                    <a:cubicBezTo>
                      <a:pt x="76" y="10"/>
                      <a:pt x="69" y="5"/>
                      <a:pt x="62"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5" name="Freeform 101"/>
              <p:cNvSpPr>
                <a:spLocks noChangeArrowheads="1"/>
              </p:cNvSpPr>
              <p:nvPr/>
            </p:nvSpPr>
            <p:spPr bwMode="auto">
              <a:xfrm>
                <a:off x="1168" y="710"/>
                <a:ext cx="224" cy="152"/>
              </a:xfrm>
              <a:custGeom>
                <a:avLst/>
                <a:gdLst>
                  <a:gd name="T0" fmla="*/ 344 w 112"/>
                  <a:gd name="T1" fmla="*/ 0 h 76"/>
                  <a:gd name="T2" fmla="*/ 68 w 112"/>
                  <a:gd name="T3" fmla="*/ 132 h 76"/>
                  <a:gd name="T4" fmla="*/ 12 w 112"/>
                  <a:gd name="T5" fmla="*/ 140 h 76"/>
                  <a:gd name="T6" fmla="*/ 0 w 112"/>
                  <a:gd name="T7" fmla="*/ 304 h 76"/>
                  <a:gd name="T8" fmla="*/ 448 w 112"/>
                  <a:gd name="T9" fmla="*/ 56 h 76"/>
                  <a:gd name="T10" fmla="*/ 344 w 112"/>
                  <a:gd name="T11" fmla="*/ 0 h 76"/>
                  <a:gd name="T12" fmla="*/ 0 60000 65536"/>
                  <a:gd name="T13" fmla="*/ 0 60000 65536"/>
                  <a:gd name="T14" fmla="*/ 0 60000 65536"/>
                  <a:gd name="T15" fmla="*/ 0 60000 65536"/>
                  <a:gd name="T16" fmla="*/ 0 60000 65536"/>
                  <a:gd name="T17" fmla="*/ 0 60000 65536"/>
                  <a:gd name="T18" fmla="*/ 0 w 112"/>
                  <a:gd name="T19" fmla="*/ 0 h 76"/>
                  <a:gd name="T20" fmla="*/ 112 w 112"/>
                  <a:gd name="T21" fmla="*/ 76 h 76"/>
                </a:gdLst>
                <a:ahLst/>
                <a:cxnLst>
                  <a:cxn ang="T12">
                    <a:pos x="T0" y="T1"/>
                  </a:cxn>
                  <a:cxn ang="T13">
                    <a:pos x="T2" y="T3"/>
                  </a:cxn>
                  <a:cxn ang="T14">
                    <a:pos x="T4" y="T5"/>
                  </a:cxn>
                  <a:cxn ang="T15">
                    <a:pos x="T6" y="T7"/>
                  </a:cxn>
                  <a:cxn ang="T16">
                    <a:pos x="T8" y="T9"/>
                  </a:cxn>
                  <a:cxn ang="T17">
                    <a:pos x="T10" y="T11"/>
                  </a:cxn>
                </a:cxnLst>
                <a:rect l="T18" t="T19" r="T20" b="T21"/>
                <a:pathLst>
                  <a:path w="112" h="76">
                    <a:moveTo>
                      <a:pt x="86" y="0"/>
                    </a:moveTo>
                    <a:cubicBezTo>
                      <a:pt x="66" y="17"/>
                      <a:pt x="44" y="29"/>
                      <a:pt x="17" y="33"/>
                    </a:cubicBezTo>
                    <a:cubicBezTo>
                      <a:pt x="12" y="33"/>
                      <a:pt x="7" y="34"/>
                      <a:pt x="3" y="35"/>
                    </a:cubicBezTo>
                    <a:cubicBezTo>
                      <a:pt x="2" y="49"/>
                      <a:pt x="2" y="63"/>
                      <a:pt x="0" y="76"/>
                    </a:cubicBezTo>
                    <a:cubicBezTo>
                      <a:pt x="42" y="63"/>
                      <a:pt x="82" y="45"/>
                      <a:pt x="112" y="14"/>
                    </a:cubicBezTo>
                    <a:cubicBezTo>
                      <a:pt x="103" y="10"/>
                      <a:pt x="95" y="5"/>
                      <a:pt x="86" y="0"/>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6" name="Freeform 102"/>
              <p:cNvSpPr>
                <a:spLocks noChangeArrowheads="1"/>
              </p:cNvSpPr>
              <p:nvPr/>
            </p:nvSpPr>
            <p:spPr bwMode="auto">
              <a:xfrm>
                <a:off x="1146" y="762"/>
                <a:ext cx="360" cy="232"/>
              </a:xfrm>
              <a:custGeom>
                <a:avLst/>
                <a:gdLst>
                  <a:gd name="T0" fmla="*/ 608 w 180"/>
                  <a:gd name="T1" fmla="*/ 0 h 116"/>
                  <a:gd name="T2" fmla="*/ 560 w 180"/>
                  <a:gd name="T3" fmla="*/ 52 h 116"/>
                  <a:gd name="T4" fmla="*/ 28 w 180"/>
                  <a:gd name="T5" fmla="*/ 320 h 116"/>
                  <a:gd name="T6" fmla="*/ 0 w 180"/>
                  <a:gd name="T7" fmla="*/ 464 h 116"/>
                  <a:gd name="T8" fmla="*/ 720 w 180"/>
                  <a:gd name="T9" fmla="*/ 36 h 116"/>
                  <a:gd name="T10" fmla="*/ 608 w 180"/>
                  <a:gd name="T11" fmla="*/ 0 h 116"/>
                  <a:gd name="T12" fmla="*/ 0 60000 65536"/>
                  <a:gd name="T13" fmla="*/ 0 60000 65536"/>
                  <a:gd name="T14" fmla="*/ 0 60000 65536"/>
                  <a:gd name="T15" fmla="*/ 0 60000 65536"/>
                  <a:gd name="T16" fmla="*/ 0 60000 65536"/>
                  <a:gd name="T17" fmla="*/ 0 60000 65536"/>
                  <a:gd name="T18" fmla="*/ 0 w 180"/>
                  <a:gd name="T19" fmla="*/ 0 h 116"/>
                  <a:gd name="T20" fmla="*/ 180 w 180"/>
                  <a:gd name="T21" fmla="*/ 116 h 116"/>
                </a:gdLst>
                <a:ahLst/>
                <a:cxnLst>
                  <a:cxn ang="T12">
                    <a:pos x="T0" y="T1"/>
                  </a:cxn>
                  <a:cxn ang="T13">
                    <a:pos x="T2" y="T3"/>
                  </a:cxn>
                  <a:cxn ang="T14">
                    <a:pos x="T4" y="T5"/>
                  </a:cxn>
                  <a:cxn ang="T15">
                    <a:pos x="T6" y="T7"/>
                  </a:cxn>
                  <a:cxn ang="T16">
                    <a:pos x="T8" y="T9"/>
                  </a:cxn>
                  <a:cxn ang="T17">
                    <a:pos x="T10" y="T11"/>
                  </a:cxn>
                </a:cxnLst>
                <a:rect l="T18" t="T19" r="T20" b="T21"/>
                <a:pathLst>
                  <a:path w="180" h="116">
                    <a:moveTo>
                      <a:pt x="152" y="0"/>
                    </a:moveTo>
                    <a:cubicBezTo>
                      <a:pt x="148" y="5"/>
                      <a:pt x="144" y="9"/>
                      <a:pt x="140" y="13"/>
                    </a:cubicBezTo>
                    <a:cubicBezTo>
                      <a:pt x="102" y="48"/>
                      <a:pt x="56" y="68"/>
                      <a:pt x="7" y="80"/>
                    </a:cubicBezTo>
                    <a:cubicBezTo>
                      <a:pt x="5" y="92"/>
                      <a:pt x="3" y="104"/>
                      <a:pt x="0" y="116"/>
                    </a:cubicBezTo>
                    <a:cubicBezTo>
                      <a:pt x="68" y="93"/>
                      <a:pt x="138" y="68"/>
                      <a:pt x="180" y="9"/>
                    </a:cubicBezTo>
                    <a:cubicBezTo>
                      <a:pt x="171" y="6"/>
                      <a:pt x="161" y="3"/>
                      <a:pt x="152" y="0"/>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7" name="Freeform 103"/>
              <p:cNvSpPr>
                <a:spLocks noChangeArrowheads="1"/>
              </p:cNvSpPr>
              <p:nvPr/>
            </p:nvSpPr>
            <p:spPr bwMode="auto">
              <a:xfrm>
                <a:off x="1129" y="780"/>
                <a:ext cx="437" cy="273"/>
              </a:xfrm>
              <a:custGeom>
                <a:avLst/>
                <a:gdLst>
                  <a:gd name="T0" fmla="*/ 752 w 219"/>
                  <a:gd name="T1" fmla="*/ 0 h 137"/>
                  <a:gd name="T2" fmla="*/ 36 w 219"/>
                  <a:gd name="T3" fmla="*/ 424 h 137"/>
                  <a:gd name="T4" fmla="*/ 0 w 219"/>
                  <a:gd name="T5" fmla="*/ 544 h 137"/>
                  <a:gd name="T6" fmla="*/ 872 w 219"/>
                  <a:gd name="T7" fmla="*/ 24 h 137"/>
                  <a:gd name="T8" fmla="*/ 752 w 219"/>
                  <a:gd name="T9" fmla="*/ 0 h 137"/>
                  <a:gd name="T10" fmla="*/ 0 60000 65536"/>
                  <a:gd name="T11" fmla="*/ 0 60000 65536"/>
                  <a:gd name="T12" fmla="*/ 0 60000 65536"/>
                  <a:gd name="T13" fmla="*/ 0 60000 65536"/>
                  <a:gd name="T14" fmla="*/ 0 60000 65536"/>
                  <a:gd name="T15" fmla="*/ 0 w 219"/>
                  <a:gd name="T16" fmla="*/ 0 h 137"/>
                  <a:gd name="T17" fmla="*/ 219 w 219"/>
                  <a:gd name="T18" fmla="*/ 137 h 137"/>
                </a:gdLst>
                <a:ahLst/>
                <a:cxnLst>
                  <a:cxn ang="T10">
                    <a:pos x="T0" y="T1"/>
                  </a:cxn>
                  <a:cxn ang="T11">
                    <a:pos x="T2" y="T3"/>
                  </a:cxn>
                  <a:cxn ang="T12">
                    <a:pos x="T4" y="T5"/>
                  </a:cxn>
                  <a:cxn ang="T13">
                    <a:pos x="T6" y="T7"/>
                  </a:cxn>
                  <a:cxn ang="T14">
                    <a:pos x="T8" y="T9"/>
                  </a:cxn>
                </a:cxnLst>
                <a:rect l="T15" t="T16" r="T17" b="T18"/>
                <a:pathLst>
                  <a:path w="219" h="137">
                    <a:moveTo>
                      <a:pt x="189" y="0"/>
                    </a:moveTo>
                    <a:cubicBezTo>
                      <a:pt x="147" y="59"/>
                      <a:pt x="77" y="84"/>
                      <a:pt x="9" y="107"/>
                    </a:cubicBezTo>
                    <a:cubicBezTo>
                      <a:pt x="6" y="117"/>
                      <a:pt x="4" y="127"/>
                      <a:pt x="0" y="137"/>
                    </a:cubicBezTo>
                    <a:cubicBezTo>
                      <a:pt x="82" y="108"/>
                      <a:pt x="169" y="75"/>
                      <a:pt x="219" y="6"/>
                    </a:cubicBezTo>
                    <a:cubicBezTo>
                      <a:pt x="209" y="4"/>
                      <a:pt x="199" y="2"/>
                      <a:pt x="189"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8" name="Freeform 104"/>
              <p:cNvSpPr>
                <a:spLocks noChangeArrowheads="1"/>
              </p:cNvSpPr>
              <p:nvPr/>
            </p:nvSpPr>
            <p:spPr bwMode="auto">
              <a:xfrm>
                <a:off x="1103" y="792"/>
                <a:ext cx="529" cy="331"/>
              </a:xfrm>
              <a:custGeom>
                <a:avLst/>
                <a:gdLst>
                  <a:gd name="T0" fmla="*/ 924 w 265"/>
                  <a:gd name="T1" fmla="*/ 0 h 166"/>
                  <a:gd name="T2" fmla="*/ 52 w 265"/>
                  <a:gd name="T3" fmla="*/ 520 h 166"/>
                  <a:gd name="T4" fmla="*/ 48 w 265"/>
                  <a:gd name="T5" fmla="*/ 540 h 166"/>
                  <a:gd name="T6" fmla="*/ 0 w 265"/>
                  <a:gd name="T7" fmla="*/ 660 h 166"/>
                  <a:gd name="T8" fmla="*/ 24 w 265"/>
                  <a:gd name="T9" fmla="*/ 660 h 166"/>
                  <a:gd name="T10" fmla="*/ 717 w 265"/>
                  <a:gd name="T11" fmla="*/ 331 h 166"/>
                  <a:gd name="T12" fmla="*/ 1056 w 265"/>
                  <a:gd name="T13" fmla="*/ 12 h 166"/>
                  <a:gd name="T14" fmla="*/ 924 w 265"/>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265"/>
                  <a:gd name="T25" fmla="*/ 0 h 166"/>
                  <a:gd name="T26" fmla="*/ 265 w 265"/>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5" h="166">
                    <a:moveTo>
                      <a:pt x="232" y="0"/>
                    </a:moveTo>
                    <a:cubicBezTo>
                      <a:pt x="182" y="69"/>
                      <a:pt x="95" y="102"/>
                      <a:pt x="13" y="131"/>
                    </a:cubicBezTo>
                    <a:cubicBezTo>
                      <a:pt x="13" y="132"/>
                      <a:pt x="12" y="134"/>
                      <a:pt x="12" y="136"/>
                    </a:cubicBezTo>
                    <a:cubicBezTo>
                      <a:pt x="8" y="146"/>
                      <a:pt x="4" y="156"/>
                      <a:pt x="0" y="166"/>
                    </a:cubicBezTo>
                    <a:cubicBezTo>
                      <a:pt x="2" y="166"/>
                      <a:pt x="4" y="166"/>
                      <a:pt x="6" y="166"/>
                    </a:cubicBezTo>
                    <a:cubicBezTo>
                      <a:pt x="68" y="152"/>
                      <a:pt x="125" y="117"/>
                      <a:pt x="180" y="83"/>
                    </a:cubicBezTo>
                    <a:cubicBezTo>
                      <a:pt x="214" y="62"/>
                      <a:pt x="244" y="36"/>
                      <a:pt x="265" y="3"/>
                    </a:cubicBezTo>
                    <a:cubicBezTo>
                      <a:pt x="254" y="3"/>
                      <a:pt x="243" y="2"/>
                      <a:pt x="232" y="0"/>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9" name="Freeform 105"/>
              <p:cNvSpPr>
                <a:spLocks noChangeArrowheads="1"/>
              </p:cNvSpPr>
              <p:nvPr/>
            </p:nvSpPr>
            <p:spPr bwMode="auto">
              <a:xfrm>
                <a:off x="525" y="124"/>
                <a:ext cx="112" cy="105"/>
              </a:xfrm>
              <a:custGeom>
                <a:avLst/>
                <a:gdLst>
                  <a:gd name="T0" fmla="*/ 160 w 56"/>
                  <a:gd name="T1" fmla="*/ 32 h 53"/>
                  <a:gd name="T2" fmla="*/ 108 w 56"/>
                  <a:gd name="T3" fmla="*/ 0 h 53"/>
                  <a:gd name="T4" fmla="*/ 0 w 56"/>
                  <a:gd name="T5" fmla="*/ 208 h 53"/>
                  <a:gd name="T6" fmla="*/ 224 w 56"/>
                  <a:gd name="T7" fmla="*/ 63 h 53"/>
                  <a:gd name="T8" fmla="*/ 160 w 56"/>
                  <a:gd name="T9" fmla="*/ 32 h 53"/>
                  <a:gd name="T10" fmla="*/ 0 60000 65536"/>
                  <a:gd name="T11" fmla="*/ 0 60000 65536"/>
                  <a:gd name="T12" fmla="*/ 0 60000 65536"/>
                  <a:gd name="T13" fmla="*/ 0 60000 65536"/>
                  <a:gd name="T14" fmla="*/ 0 60000 65536"/>
                  <a:gd name="T15" fmla="*/ 0 w 56"/>
                  <a:gd name="T16" fmla="*/ 0 h 53"/>
                  <a:gd name="T17" fmla="*/ 56 w 56"/>
                  <a:gd name="T18" fmla="*/ 53 h 53"/>
                </a:gdLst>
                <a:ahLst/>
                <a:cxnLst>
                  <a:cxn ang="T10">
                    <a:pos x="T0" y="T1"/>
                  </a:cxn>
                  <a:cxn ang="T11">
                    <a:pos x="T2" y="T3"/>
                  </a:cxn>
                  <a:cxn ang="T12">
                    <a:pos x="T4" y="T5"/>
                  </a:cxn>
                  <a:cxn ang="T13">
                    <a:pos x="T6" y="T7"/>
                  </a:cxn>
                  <a:cxn ang="T14">
                    <a:pos x="T8" y="T9"/>
                  </a:cxn>
                </a:cxnLst>
                <a:rect l="T15" t="T16" r="T17" b="T18"/>
                <a:pathLst>
                  <a:path w="56" h="53">
                    <a:moveTo>
                      <a:pt x="40" y="8"/>
                    </a:moveTo>
                    <a:cubicBezTo>
                      <a:pt x="36" y="6"/>
                      <a:pt x="31" y="3"/>
                      <a:pt x="27" y="0"/>
                    </a:cubicBezTo>
                    <a:cubicBezTo>
                      <a:pt x="15" y="15"/>
                      <a:pt x="7" y="33"/>
                      <a:pt x="0" y="53"/>
                    </a:cubicBezTo>
                    <a:cubicBezTo>
                      <a:pt x="56" y="16"/>
                      <a:pt x="56" y="16"/>
                      <a:pt x="56" y="16"/>
                    </a:cubicBezTo>
                    <a:cubicBezTo>
                      <a:pt x="50" y="13"/>
                      <a:pt x="45" y="11"/>
                      <a:pt x="40" y="8"/>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0" name="Freeform 106"/>
              <p:cNvSpPr>
                <a:spLocks noChangeArrowheads="1"/>
              </p:cNvSpPr>
              <p:nvPr/>
            </p:nvSpPr>
            <p:spPr bwMode="auto">
              <a:xfrm>
                <a:off x="505" y="156"/>
                <a:ext cx="178" cy="139"/>
              </a:xfrm>
              <a:custGeom>
                <a:avLst/>
                <a:gdLst>
                  <a:gd name="T0" fmla="*/ 264 w 89"/>
                  <a:gd name="T1" fmla="*/ 0 h 70"/>
                  <a:gd name="T2" fmla="*/ 40 w 89"/>
                  <a:gd name="T3" fmla="*/ 145 h 70"/>
                  <a:gd name="T4" fmla="*/ 0 w 89"/>
                  <a:gd name="T5" fmla="*/ 276 h 70"/>
                  <a:gd name="T6" fmla="*/ 356 w 89"/>
                  <a:gd name="T7" fmla="*/ 44 h 70"/>
                  <a:gd name="T8" fmla="*/ 264 w 89"/>
                  <a:gd name="T9" fmla="*/ 0 h 70"/>
                  <a:gd name="T10" fmla="*/ 0 60000 65536"/>
                  <a:gd name="T11" fmla="*/ 0 60000 65536"/>
                  <a:gd name="T12" fmla="*/ 0 60000 65536"/>
                  <a:gd name="T13" fmla="*/ 0 60000 65536"/>
                  <a:gd name="T14" fmla="*/ 0 60000 65536"/>
                  <a:gd name="T15" fmla="*/ 0 w 89"/>
                  <a:gd name="T16" fmla="*/ 0 h 70"/>
                  <a:gd name="T17" fmla="*/ 89 w 89"/>
                  <a:gd name="T18" fmla="*/ 70 h 70"/>
                </a:gdLst>
                <a:ahLst/>
                <a:cxnLst>
                  <a:cxn ang="T10">
                    <a:pos x="T0" y="T1"/>
                  </a:cxn>
                  <a:cxn ang="T11">
                    <a:pos x="T2" y="T3"/>
                  </a:cxn>
                  <a:cxn ang="T12">
                    <a:pos x="T4" y="T5"/>
                  </a:cxn>
                  <a:cxn ang="T13">
                    <a:pos x="T6" y="T7"/>
                  </a:cxn>
                  <a:cxn ang="T14">
                    <a:pos x="T8" y="T9"/>
                  </a:cxn>
                </a:cxnLst>
                <a:rect l="T15" t="T16" r="T17" b="T18"/>
                <a:pathLst>
                  <a:path w="89" h="70">
                    <a:moveTo>
                      <a:pt x="66" y="0"/>
                    </a:moveTo>
                    <a:cubicBezTo>
                      <a:pt x="10" y="37"/>
                      <a:pt x="10" y="37"/>
                      <a:pt x="10" y="37"/>
                    </a:cubicBezTo>
                    <a:cubicBezTo>
                      <a:pt x="6" y="47"/>
                      <a:pt x="3" y="58"/>
                      <a:pt x="0" y="70"/>
                    </a:cubicBezTo>
                    <a:cubicBezTo>
                      <a:pt x="89" y="11"/>
                      <a:pt x="89" y="11"/>
                      <a:pt x="89" y="11"/>
                    </a:cubicBezTo>
                    <a:cubicBezTo>
                      <a:pt x="81" y="7"/>
                      <a:pt x="73" y="3"/>
                      <a:pt x="66" y="0"/>
                    </a:cubicBez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1" name="Freeform 107"/>
              <p:cNvSpPr>
                <a:spLocks noChangeArrowheads="1"/>
              </p:cNvSpPr>
              <p:nvPr/>
            </p:nvSpPr>
            <p:spPr bwMode="auto">
              <a:xfrm>
                <a:off x="493" y="178"/>
                <a:ext cx="234" cy="189"/>
              </a:xfrm>
              <a:custGeom>
                <a:avLst/>
                <a:gdLst>
                  <a:gd name="T0" fmla="*/ 464 w 117"/>
                  <a:gd name="T1" fmla="*/ 52 h 95"/>
                  <a:gd name="T2" fmla="*/ 380 w 117"/>
                  <a:gd name="T3" fmla="*/ 0 h 95"/>
                  <a:gd name="T4" fmla="*/ 24 w 117"/>
                  <a:gd name="T5" fmla="*/ 233 h 95"/>
                  <a:gd name="T6" fmla="*/ 0 w 117"/>
                  <a:gd name="T7" fmla="*/ 376 h 95"/>
                  <a:gd name="T8" fmla="*/ 468 w 117"/>
                  <a:gd name="T9" fmla="*/ 52 h 95"/>
                  <a:gd name="T10" fmla="*/ 464 w 117"/>
                  <a:gd name="T11" fmla="*/ 52 h 95"/>
                  <a:gd name="T12" fmla="*/ 0 60000 65536"/>
                  <a:gd name="T13" fmla="*/ 0 60000 65536"/>
                  <a:gd name="T14" fmla="*/ 0 60000 65536"/>
                  <a:gd name="T15" fmla="*/ 0 60000 65536"/>
                  <a:gd name="T16" fmla="*/ 0 60000 65536"/>
                  <a:gd name="T17" fmla="*/ 0 60000 65536"/>
                  <a:gd name="T18" fmla="*/ 0 w 117"/>
                  <a:gd name="T19" fmla="*/ 0 h 95"/>
                  <a:gd name="T20" fmla="*/ 117 w 117"/>
                  <a:gd name="T21" fmla="*/ 95 h 95"/>
                </a:gdLst>
                <a:ahLst/>
                <a:cxnLst>
                  <a:cxn ang="T12">
                    <a:pos x="T0" y="T1"/>
                  </a:cxn>
                  <a:cxn ang="T13">
                    <a:pos x="T2" y="T3"/>
                  </a:cxn>
                  <a:cxn ang="T14">
                    <a:pos x="T4" y="T5"/>
                  </a:cxn>
                  <a:cxn ang="T15">
                    <a:pos x="T6" y="T7"/>
                  </a:cxn>
                  <a:cxn ang="T16">
                    <a:pos x="T8" y="T9"/>
                  </a:cxn>
                  <a:cxn ang="T17">
                    <a:pos x="T10" y="T11"/>
                  </a:cxn>
                </a:cxnLst>
                <a:rect l="T18" t="T19" r="T20" b="T21"/>
                <a:pathLst>
                  <a:path w="117" h="95">
                    <a:moveTo>
                      <a:pt x="116" y="13"/>
                    </a:moveTo>
                    <a:cubicBezTo>
                      <a:pt x="110" y="7"/>
                      <a:pt x="102" y="3"/>
                      <a:pt x="95" y="0"/>
                    </a:cubicBezTo>
                    <a:cubicBezTo>
                      <a:pt x="6" y="59"/>
                      <a:pt x="6" y="59"/>
                      <a:pt x="6" y="59"/>
                    </a:cubicBezTo>
                    <a:cubicBezTo>
                      <a:pt x="4" y="71"/>
                      <a:pt x="1" y="83"/>
                      <a:pt x="0" y="95"/>
                    </a:cubicBezTo>
                    <a:cubicBezTo>
                      <a:pt x="117" y="13"/>
                      <a:pt x="117" y="13"/>
                      <a:pt x="117" y="13"/>
                    </a:cubicBezTo>
                    <a:cubicBezTo>
                      <a:pt x="117" y="13"/>
                      <a:pt x="116" y="13"/>
                      <a:pt x="116" y="13"/>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2" name="Freeform 108"/>
              <p:cNvSpPr>
                <a:spLocks noChangeArrowheads="1"/>
              </p:cNvSpPr>
              <p:nvPr/>
            </p:nvSpPr>
            <p:spPr bwMode="auto">
              <a:xfrm>
                <a:off x="483" y="204"/>
                <a:ext cx="290" cy="245"/>
              </a:xfrm>
              <a:custGeom>
                <a:avLst/>
                <a:gdLst>
                  <a:gd name="T0" fmla="*/ 488 w 145"/>
                  <a:gd name="T1" fmla="*/ 0 h 123"/>
                  <a:gd name="T2" fmla="*/ 20 w 145"/>
                  <a:gd name="T3" fmla="*/ 325 h 123"/>
                  <a:gd name="T4" fmla="*/ 0 w 145"/>
                  <a:gd name="T5" fmla="*/ 488 h 123"/>
                  <a:gd name="T6" fmla="*/ 580 w 145"/>
                  <a:gd name="T7" fmla="*/ 72 h 123"/>
                  <a:gd name="T8" fmla="*/ 488 w 145"/>
                  <a:gd name="T9" fmla="*/ 0 h 123"/>
                  <a:gd name="T10" fmla="*/ 0 60000 65536"/>
                  <a:gd name="T11" fmla="*/ 0 60000 65536"/>
                  <a:gd name="T12" fmla="*/ 0 60000 65536"/>
                  <a:gd name="T13" fmla="*/ 0 60000 65536"/>
                  <a:gd name="T14" fmla="*/ 0 60000 65536"/>
                  <a:gd name="T15" fmla="*/ 0 w 145"/>
                  <a:gd name="T16" fmla="*/ 0 h 123"/>
                  <a:gd name="T17" fmla="*/ 145 w 145"/>
                  <a:gd name="T18" fmla="*/ 123 h 123"/>
                </a:gdLst>
                <a:ahLst/>
                <a:cxnLst>
                  <a:cxn ang="T10">
                    <a:pos x="T0" y="T1"/>
                  </a:cxn>
                  <a:cxn ang="T11">
                    <a:pos x="T2" y="T3"/>
                  </a:cxn>
                  <a:cxn ang="T12">
                    <a:pos x="T4" y="T5"/>
                  </a:cxn>
                  <a:cxn ang="T13">
                    <a:pos x="T6" y="T7"/>
                  </a:cxn>
                  <a:cxn ang="T14">
                    <a:pos x="T8" y="T9"/>
                  </a:cxn>
                </a:cxnLst>
                <a:rect l="T15" t="T16" r="T17" b="T18"/>
                <a:pathLst>
                  <a:path w="145" h="123">
                    <a:moveTo>
                      <a:pt x="122" y="0"/>
                    </a:moveTo>
                    <a:cubicBezTo>
                      <a:pt x="5" y="82"/>
                      <a:pt x="5" y="82"/>
                      <a:pt x="5" y="82"/>
                    </a:cubicBezTo>
                    <a:cubicBezTo>
                      <a:pt x="2" y="96"/>
                      <a:pt x="1" y="109"/>
                      <a:pt x="0" y="123"/>
                    </a:cubicBezTo>
                    <a:cubicBezTo>
                      <a:pt x="145" y="18"/>
                      <a:pt x="145" y="18"/>
                      <a:pt x="145" y="18"/>
                    </a:cubicBezTo>
                    <a:cubicBezTo>
                      <a:pt x="137" y="12"/>
                      <a:pt x="129" y="6"/>
                      <a:pt x="122" y="0"/>
                    </a:cubicBez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3" name="Freeform 109"/>
              <p:cNvSpPr>
                <a:spLocks noChangeArrowheads="1"/>
              </p:cNvSpPr>
              <p:nvPr/>
            </p:nvSpPr>
            <p:spPr bwMode="auto">
              <a:xfrm>
                <a:off x="477" y="239"/>
                <a:ext cx="336" cy="272"/>
              </a:xfrm>
              <a:custGeom>
                <a:avLst/>
                <a:gdLst>
                  <a:gd name="T0" fmla="*/ 592 w 168"/>
                  <a:gd name="T1" fmla="*/ 0 h 136"/>
                  <a:gd name="T2" fmla="*/ 12 w 168"/>
                  <a:gd name="T3" fmla="*/ 420 h 136"/>
                  <a:gd name="T4" fmla="*/ 0 w 168"/>
                  <a:gd name="T5" fmla="*/ 544 h 136"/>
                  <a:gd name="T6" fmla="*/ 672 w 168"/>
                  <a:gd name="T7" fmla="*/ 68 h 136"/>
                  <a:gd name="T8" fmla="*/ 592 w 168"/>
                  <a:gd name="T9" fmla="*/ 0 h 136"/>
                  <a:gd name="T10" fmla="*/ 0 60000 65536"/>
                  <a:gd name="T11" fmla="*/ 0 60000 65536"/>
                  <a:gd name="T12" fmla="*/ 0 60000 65536"/>
                  <a:gd name="T13" fmla="*/ 0 60000 65536"/>
                  <a:gd name="T14" fmla="*/ 0 60000 65536"/>
                  <a:gd name="T15" fmla="*/ 0 w 168"/>
                  <a:gd name="T16" fmla="*/ 0 h 136"/>
                  <a:gd name="T17" fmla="*/ 168 w 168"/>
                  <a:gd name="T18" fmla="*/ 136 h 136"/>
                </a:gdLst>
                <a:ahLst/>
                <a:cxnLst>
                  <a:cxn ang="T10">
                    <a:pos x="T0" y="T1"/>
                  </a:cxn>
                  <a:cxn ang="T11">
                    <a:pos x="T2" y="T3"/>
                  </a:cxn>
                  <a:cxn ang="T12">
                    <a:pos x="T4" y="T5"/>
                  </a:cxn>
                  <a:cxn ang="T13">
                    <a:pos x="T6" y="T7"/>
                  </a:cxn>
                  <a:cxn ang="T14">
                    <a:pos x="T8" y="T9"/>
                  </a:cxn>
                </a:cxnLst>
                <a:rect l="T15" t="T16" r="T17" b="T18"/>
                <a:pathLst>
                  <a:path w="168" h="136">
                    <a:moveTo>
                      <a:pt x="148" y="0"/>
                    </a:moveTo>
                    <a:cubicBezTo>
                      <a:pt x="3" y="105"/>
                      <a:pt x="3" y="105"/>
                      <a:pt x="3" y="105"/>
                    </a:cubicBezTo>
                    <a:cubicBezTo>
                      <a:pt x="2" y="115"/>
                      <a:pt x="1" y="126"/>
                      <a:pt x="0" y="136"/>
                    </a:cubicBezTo>
                    <a:cubicBezTo>
                      <a:pt x="168" y="17"/>
                      <a:pt x="168" y="17"/>
                      <a:pt x="168" y="17"/>
                    </a:cubicBezTo>
                    <a:cubicBezTo>
                      <a:pt x="161" y="11"/>
                      <a:pt x="155" y="6"/>
                      <a:pt x="148" y="0"/>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4" name="Freeform 110"/>
              <p:cNvSpPr>
                <a:spLocks noChangeArrowheads="1"/>
              </p:cNvSpPr>
              <p:nvPr/>
            </p:nvSpPr>
            <p:spPr bwMode="auto">
              <a:xfrm>
                <a:off x="473" y="273"/>
                <a:ext cx="386" cy="304"/>
              </a:xfrm>
              <a:custGeom>
                <a:avLst/>
                <a:gdLst>
                  <a:gd name="T0" fmla="*/ 700 w 193"/>
                  <a:gd name="T1" fmla="*/ 20 h 152"/>
                  <a:gd name="T2" fmla="*/ 680 w 193"/>
                  <a:gd name="T3" fmla="*/ 0 h 152"/>
                  <a:gd name="T4" fmla="*/ 8 w 193"/>
                  <a:gd name="T5" fmla="*/ 476 h 152"/>
                  <a:gd name="T6" fmla="*/ 0 w 193"/>
                  <a:gd name="T7" fmla="*/ 608 h 152"/>
                  <a:gd name="T8" fmla="*/ 772 w 193"/>
                  <a:gd name="T9" fmla="*/ 84 h 152"/>
                  <a:gd name="T10" fmla="*/ 700 w 193"/>
                  <a:gd name="T11" fmla="*/ 20 h 152"/>
                  <a:gd name="T12" fmla="*/ 0 60000 65536"/>
                  <a:gd name="T13" fmla="*/ 0 60000 65536"/>
                  <a:gd name="T14" fmla="*/ 0 60000 65536"/>
                  <a:gd name="T15" fmla="*/ 0 60000 65536"/>
                  <a:gd name="T16" fmla="*/ 0 60000 65536"/>
                  <a:gd name="T17" fmla="*/ 0 60000 65536"/>
                  <a:gd name="T18" fmla="*/ 0 w 193"/>
                  <a:gd name="T19" fmla="*/ 0 h 152"/>
                  <a:gd name="T20" fmla="*/ 193 w 193"/>
                  <a:gd name="T21" fmla="*/ 152 h 152"/>
                </a:gdLst>
                <a:ahLst/>
                <a:cxnLst>
                  <a:cxn ang="T12">
                    <a:pos x="T0" y="T1"/>
                  </a:cxn>
                  <a:cxn ang="T13">
                    <a:pos x="T2" y="T3"/>
                  </a:cxn>
                  <a:cxn ang="T14">
                    <a:pos x="T4" y="T5"/>
                  </a:cxn>
                  <a:cxn ang="T15">
                    <a:pos x="T6" y="T7"/>
                  </a:cxn>
                  <a:cxn ang="T16">
                    <a:pos x="T8" y="T9"/>
                  </a:cxn>
                  <a:cxn ang="T17">
                    <a:pos x="T10" y="T11"/>
                  </a:cxn>
                </a:cxnLst>
                <a:rect l="T18" t="T19" r="T20" b="T21"/>
                <a:pathLst>
                  <a:path w="193" h="152">
                    <a:moveTo>
                      <a:pt x="175" y="5"/>
                    </a:moveTo>
                    <a:cubicBezTo>
                      <a:pt x="173" y="3"/>
                      <a:pt x="171" y="1"/>
                      <a:pt x="170" y="0"/>
                    </a:cubicBezTo>
                    <a:cubicBezTo>
                      <a:pt x="2" y="119"/>
                      <a:pt x="2" y="119"/>
                      <a:pt x="2" y="119"/>
                    </a:cubicBezTo>
                    <a:cubicBezTo>
                      <a:pt x="1" y="130"/>
                      <a:pt x="0" y="141"/>
                      <a:pt x="0" y="152"/>
                    </a:cubicBezTo>
                    <a:cubicBezTo>
                      <a:pt x="193" y="21"/>
                      <a:pt x="193" y="21"/>
                      <a:pt x="193" y="21"/>
                    </a:cubicBezTo>
                    <a:cubicBezTo>
                      <a:pt x="187" y="16"/>
                      <a:pt x="181" y="10"/>
                      <a:pt x="175" y="5"/>
                    </a:cubicBez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5" name="Freeform 111"/>
              <p:cNvSpPr>
                <a:spLocks noChangeArrowheads="1"/>
              </p:cNvSpPr>
              <p:nvPr/>
            </p:nvSpPr>
            <p:spPr bwMode="auto">
              <a:xfrm>
                <a:off x="469" y="315"/>
                <a:ext cx="434" cy="347"/>
              </a:xfrm>
              <a:custGeom>
                <a:avLst/>
                <a:gdLst>
                  <a:gd name="T0" fmla="*/ 780 w 217"/>
                  <a:gd name="T1" fmla="*/ 0 h 174"/>
                  <a:gd name="T2" fmla="*/ 8 w 217"/>
                  <a:gd name="T3" fmla="*/ 521 h 174"/>
                  <a:gd name="T4" fmla="*/ 0 w 217"/>
                  <a:gd name="T5" fmla="*/ 612 h 174"/>
                  <a:gd name="T6" fmla="*/ 0 w 217"/>
                  <a:gd name="T7" fmla="*/ 692 h 174"/>
                  <a:gd name="T8" fmla="*/ 868 w 217"/>
                  <a:gd name="T9" fmla="*/ 96 h 174"/>
                  <a:gd name="T10" fmla="*/ 780 w 217"/>
                  <a:gd name="T11" fmla="*/ 0 h 174"/>
                  <a:gd name="T12" fmla="*/ 0 60000 65536"/>
                  <a:gd name="T13" fmla="*/ 0 60000 65536"/>
                  <a:gd name="T14" fmla="*/ 0 60000 65536"/>
                  <a:gd name="T15" fmla="*/ 0 60000 65536"/>
                  <a:gd name="T16" fmla="*/ 0 60000 65536"/>
                  <a:gd name="T17" fmla="*/ 0 60000 65536"/>
                  <a:gd name="T18" fmla="*/ 0 w 217"/>
                  <a:gd name="T19" fmla="*/ 0 h 174"/>
                  <a:gd name="T20" fmla="*/ 217 w 217"/>
                  <a:gd name="T21" fmla="*/ 174 h 174"/>
                </a:gdLst>
                <a:ahLst/>
                <a:cxnLst>
                  <a:cxn ang="T12">
                    <a:pos x="T0" y="T1"/>
                  </a:cxn>
                  <a:cxn ang="T13">
                    <a:pos x="T2" y="T3"/>
                  </a:cxn>
                  <a:cxn ang="T14">
                    <a:pos x="T4" y="T5"/>
                  </a:cxn>
                  <a:cxn ang="T15">
                    <a:pos x="T6" y="T7"/>
                  </a:cxn>
                  <a:cxn ang="T16">
                    <a:pos x="T8" y="T9"/>
                  </a:cxn>
                  <a:cxn ang="T17">
                    <a:pos x="T10" y="T11"/>
                  </a:cxn>
                </a:cxnLst>
                <a:rect l="T18" t="T19" r="T20" b="T21"/>
                <a:pathLst>
                  <a:path w="217" h="174">
                    <a:moveTo>
                      <a:pt x="195" y="0"/>
                    </a:moveTo>
                    <a:cubicBezTo>
                      <a:pt x="2" y="131"/>
                      <a:pt x="2" y="131"/>
                      <a:pt x="2" y="131"/>
                    </a:cubicBezTo>
                    <a:cubicBezTo>
                      <a:pt x="1" y="139"/>
                      <a:pt x="1" y="147"/>
                      <a:pt x="0" y="154"/>
                    </a:cubicBezTo>
                    <a:cubicBezTo>
                      <a:pt x="0" y="161"/>
                      <a:pt x="0" y="168"/>
                      <a:pt x="0" y="174"/>
                    </a:cubicBezTo>
                    <a:cubicBezTo>
                      <a:pt x="217" y="24"/>
                      <a:pt x="217" y="24"/>
                      <a:pt x="217" y="24"/>
                    </a:cubicBezTo>
                    <a:cubicBezTo>
                      <a:pt x="210" y="16"/>
                      <a:pt x="203" y="8"/>
                      <a:pt x="195" y="0"/>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6" name="Freeform 112"/>
              <p:cNvSpPr>
                <a:spLocks noChangeArrowheads="1"/>
              </p:cNvSpPr>
              <p:nvPr/>
            </p:nvSpPr>
            <p:spPr bwMode="auto">
              <a:xfrm>
                <a:off x="469" y="363"/>
                <a:ext cx="472" cy="353"/>
              </a:xfrm>
              <a:custGeom>
                <a:avLst/>
                <a:gdLst>
                  <a:gd name="T0" fmla="*/ 944 w 236"/>
                  <a:gd name="T1" fmla="*/ 84 h 177"/>
                  <a:gd name="T2" fmla="*/ 868 w 236"/>
                  <a:gd name="T3" fmla="*/ 0 h 177"/>
                  <a:gd name="T4" fmla="*/ 0 w 236"/>
                  <a:gd name="T5" fmla="*/ 596 h 177"/>
                  <a:gd name="T6" fmla="*/ 0 w 236"/>
                  <a:gd name="T7" fmla="*/ 704 h 177"/>
                  <a:gd name="T8" fmla="*/ 944 w 236"/>
                  <a:gd name="T9" fmla="*/ 84 h 177"/>
                  <a:gd name="T10" fmla="*/ 0 60000 65536"/>
                  <a:gd name="T11" fmla="*/ 0 60000 65536"/>
                  <a:gd name="T12" fmla="*/ 0 60000 65536"/>
                  <a:gd name="T13" fmla="*/ 0 60000 65536"/>
                  <a:gd name="T14" fmla="*/ 0 60000 65536"/>
                  <a:gd name="T15" fmla="*/ 0 w 236"/>
                  <a:gd name="T16" fmla="*/ 0 h 177"/>
                  <a:gd name="T17" fmla="*/ 236 w 236"/>
                  <a:gd name="T18" fmla="*/ 177 h 177"/>
                </a:gdLst>
                <a:ahLst/>
                <a:cxnLst>
                  <a:cxn ang="T10">
                    <a:pos x="T0" y="T1"/>
                  </a:cxn>
                  <a:cxn ang="T11">
                    <a:pos x="T2" y="T3"/>
                  </a:cxn>
                  <a:cxn ang="T12">
                    <a:pos x="T4" y="T5"/>
                  </a:cxn>
                  <a:cxn ang="T13">
                    <a:pos x="T6" y="T7"/>
                  </a:cxn>
                  <a:cxn ang="T14">
                    <a:pos x="T8" y="T9"/>
                  </a:cxn>
                </a:cxnLst>
                <a:rect l="T15" t="T16" r="T17" b="T18"/>
                <a:pathLst>
                  <a:path w="236" h="177">
                    <a:moveTo>
                      <a:pt x="236" y="21"/>
                    </a:moveTo>
                    <a:cubicBezTo>
                      <a:pt x="230" y="14"/>
                      <a:pt x="223" y="7"/>
                      <a:pt x="217" y="0"/>
                    </a:cubicBezTo>
                    <a:cubicBezTo>
                      <a:pt x="0" y="150"/>
                      <a:pt x="0" y="150"/>
                      <a:pt x="0" y="150"/>
                    </a:cubicBezTo>
                    <a:cubicBezTo>
                      <a:pt x="0" y="159"/>
                      <a:pt x="0" y="168"/>
                      <a:pt x="0" y="177"/>
                    </a:cubicBezTo>
                    <a:lnTo>
                      <a:pt x="236" y="21"/>
                    </a:ln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7" name="Freeform 113"/>
              <p:cNvSpPr>
                <a:spLocks noChangeArrowheads="1"/>
              </p:cNvSpPr>
              <p:nvPr/>
            </p:nvSpPr>
            <p:spPr bwMode="auto">
              <a:xfrm>
                <a:off x="477" y="447"/>
                <a:ext cx="524" cy="403"/>
              </a:xfrm>
              <a:custGeom>
                <a:avLst/>
                <a:gdLst>
                  <a:gd name="T0" fmla="*/ 0 w 262"/>
                  <a:gd name="T1" fmla="*/ 688 h 202"/>
                  <a:gd name="T2" fmla="*/ 16 w 262"/>
                  <a:gd name="T3" fmla="*/ 804 h 202"/>
                  <a:gd name="T4" fmla="*/ 1048 w 262"/>
                  <a:gd name="T5" fmla="*/ 72 h 202"/>
                  <a:gd name="T6" fmla="*/ 996 w 262"/>
                  <a:gd name="T7" fmla="*/ 0 h 202"/>
                  <a:gd name="T8" fmla="*/ 0 w 262"/>
                  <a:gd name="T9" fmla="*/ 688 h 202"/>
                  <a:gd name="T10" fmla="*/ 0 60000 65536"/>
                  <a:gd name="T11" fmla="*/ 0 60000 65536"/>
                  <a:gd name="T12" fmla="*/ 0 60000 65536"/>
                  <a:gd name="T13" fmla="*/ 0 60000 65536"/>
                  <a:gd name="T14" fmla="*/ 0 60000 65536"/>
                  <a:gd name="T15" fmla="*/ 0 w 262"/>
                  <a:gd name="T16" fmla="*/ 0 h 202"/>
                  <a:gd name="T17" fmla="*/ 262 w 262"/>
                  <a:gd name="T18" fmla="*/ 202 h 202"/>
                </a:gdLst>
                <a:ahLst/>
                <a:cxnLst>
                  <a:cxn ang="T10">
                    <a:pos x="T0" y="T1"/>
                  </a:cxn>
                  <a:cxn ang="T11">
                    <a:pos x="T2" y="T3"/>
                  </a:cxn>
                  <a:cxn ang="T12">
                    <a:pos x="T4" y="T5"/>
                  </a:cxn>
                  <a:cxn ang="T13">
                    <a:pos x="T6" y="T7"/>
                  </a:cxn>
                  <a:cxn ang="T14">
                    <a:pos x="T8" y="T9"/>
                  </a:cxn>
                </a:cxnLst>
                <a:rect l="T15" t="T16" r="T17" b="T18"/>
                <a:pathLst>
                  <a:path w="262" h="202">
                    <a:moveTo>
                      <a:pt x="0" y="173"/>
                    </a:moveTo>
                    <a:cubicBezTo>
                      <a:pt x="1" y="183"/>
                      <a:pt x="3" y="192"/>
                      <a:pt x="4" y="202"/>
                    </a:cubicBezTo>
                    <a:cubicBezTo>
                      <a:pt x="262" y="18"/>
                      <a:pt x="262" y="18"/>
                      <a:pt x="262" y="18"/>
                    </a:cubicBezTo>
                    <a:cubicBezTo>
                      <a:pt x="258" y="12"/>
                      <a:pt x="253" y="6"/>
                      <a:pt x="249" y="0"/>
                    </a:cubicBezTo>
                    <a:lnTo>
                      <a:pt x="0" y="173"/>
                    </a:ln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8" name="Freeform 114"/>
              <p:cNvSpPr>
                <a:spLocks noChangeArrowheads="1"/>
              </p:cNvSpPr>
              <p:nvPr/>
            </p:nvSpPr>
            <p:spPr bwMode="auto">
              <a:xfrm>
                <a:off x="469" y="405"/>
                <a:ext cx="506" cy="387"/>
              </a:xfrm>
              <a:custGeom>
                <a:avLst/>
                <a:gdLst>
                  <a:gd name="T0" fmla="*/ 944 w 253"/>
                  <a:gd name="T1" fmla="*/ 0 h 194"/>
                  <a:gd name="T2" fmla="*/ 0 w 253"/>
                  <a:gd name="T3" fmla="*/ 620 h 194"/>
                  <a:gd name="T4" fmla="*/ 16 w 253"/>
                  <a:gd name="T5" fmla="*/ 772 h 194"/>
                  <a:gd name="T6" fmla="*/ 1012 w 253"/>
                  <a:gd name="T7" fmla="*/ 84 h 194"/>
                  <a:gd name="T8" fmla="*/ 944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6" y="0"/>
                    </a:moveTo>
                    <a:cubicBezTo>
                      <a:pt x="0" y="156"/>
                      <a:pt x="0" y="156"/>
                      <a:pt x="0" y="156"/>
                    </a:cubicBezTo>
                    <a:cubicBezTo>
                      <a:pt x="1" y="169"/>
                      <a:pt x="2" y="182"/>
                      <a:pt x="4" y="194"/>
                    </a:cubicBezTo>
                    <a:cubicBezTo>
                      <a:pt x="253" y="21"/>
                      <a:pt x="253" y="21"/>
                      <a:pt x="253" y="21"/>
                    </a:cubicBezTo>
                    <a:cubicBezTo>
                      <a:pt x="247" y="14"/>
                      <a:pt x="241" y="7"/>
                      <a:pt x="236" y="0"/>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9" name="Freeform 115"/>
              <p:cNvSpPr>
                <a:spLocks noChangeArrowheads="1"/>
              </p:cNvSpPr>
              <p:nvPr/>
            </p:nvSpPr>
            <p:spPr bwMode="auto">
              <a:xfrm>
                <a:off x="633" y="487"/>
                <a:ext cx="665" cy="860"/>
              </a:xfrm>
              <a:custGeom>
                <a:avLst/>
                <a:gdLst>
                  <a:gd name="T0" fmla="*/ 1268 w 333"/>
                  <a:gd name="T1" fmla="*/ 1243 h 431"/>
                  <a:gd name="T2" fmla="*/ 773 w 333"/>
                  <a:gd name="T3" fmla="*/ 52 h 431"/>
                  <a:gd name="T4" fmla="*/ 737 w 333"/>
                  <a:gd name="T5" fmla="*/ 0 h 431"/>
                  <a:gd name="T6" fmla="*/ 0 w 333"/>
                  <a:gd name="T7" fmla="*/ 1704 h 431"/>
                  <a:gd name="T8" fmla="*/ 8 w 333"/>
                  <a:gd name="T9" fmla="*/ 1716 h 431"/>
                  <a:gd name="T10" fmla="*/ 1328 w 333"/>
                  <a:gd name="T11" fmla="*/ 1616 h 431"/>
                  <a:gd name="T12" fmla="*/ 1268 w 333"/>
                  <a:gd name="T13" fmla="*/ 1243 h 431"/>
                  <a:gd name="T14" fmla="*/ 0 60000 65536"/>
                  <a:gd name="T15" fmla="*/ 0 60000 65536"/>
                  <a:gd name="T16" fmla="*/ 0 60000 65536"/>
                  <a:gd name="T17" fmla="*/ 0 60000 65536"/>
                  <a:gd name="T18" fmla="*/ 0 60000 65536"/>
                  <a:gd name="T19" fmla="*/ 0 60000 65536"/>
                  <a:gd name="T20" fmla="*/ 0 60000 65536"/>
                  <a:gd name="T21" fmla="*/ 0 w 333"/>
                  <a:gd name="T22" fmla="*/ 0 h 431"/>
                  <a:gd name="T23" fmla="*/ 333 w 333"/>
                  <a:gd name="T24" fmla="*/ 431 h 4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3" h="431">
                    <a:moveTo>
                      <a:pt x="318" y="312"/>
                    </a:moveTo>
                    <a:cubicBezTo>
                      <a:pt x="295" y="208"/>
                      <a:pt x="254" y="101"/>
                      <a:pt x="194" y="13"/>
                    </a:cubicBezTo>
                    <a:cubicBezTo>
                      <a:pt x="191" y="8"/>
                      <a:pt x="188" y="4"/>
                      <a:pt x="185" y="0"/>
                    </a:cubicBezTo>
                    <a:cubicBezTo>
                      <a:pt x="0" y="428"/>
                      <a:pt x="0" y="428"/>
                      <a:pt x="0" y="428"/>
                    </a:cubicBezTo>
                    <a:cubicBezTo>
                      <a:pt x="0" y="429"/>
                      <a:pt x="1" y="430"/>
                      <a:pt x="2" y="431"/>
                    </a:cubicBezTo>
                    <a:cubicBezTo>
                      <a:pt x="333" y="406"/>
                      <a:pt x="333" y="406"/>
                      <a:pt x="333" y="406"/>
                    </a:cubicBezTo>
                    <a:cubicBezTo>
                      <a:pt x="330" y="375"/>
                      <a:pt x="325" y="343"/>
                      <a:pt x="318" y="312"/>
                    </a:cubicBezTo>
                    <a:close/>
                  </a:path>
                </a:pathLst>
              </a:custGeom>
              <a:solidFill>
                <a:srgbClr val="618D7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0" name="Freeform 116"/>
              <p:cNvSpPr>
                <a:spLocks noChangeArrowheads="1"/>
              </p:cNvSpPr>
              <p:nvPr/>
            </p:nvSpPr>
            <p:spPr bwMode="auto">
              <a:xfrm>
                <a:off x="637" y="1297"/>
                <a:ext cx="667" cy="546"/>
              </a:xfrm>
              <a:custGeom>
                <a:avLst/>
                <a:gdLst>
                  <a:gd name="T0" fmla="*/ 1320 w 334"/>
                  <a:gd name="T1" fmla="*/ 0 h 274"/>
                  <a:gd name="T2" fmla="*/ 0 w 334"/>
                  <a:gd name="T3" fmla="*/ 100 h 274"/>
                  <a:gd name="T4" fmla="*/ 395 w 334"/>
                  <a:gd name="T5" fmla="*/ 763 h 274"/>
                  <a:gd name="T6" fmla="*/ 689 w 334"/>
                  <a:gd name="T7" fmla="*/ 1088 h 274"/>
                  <a:gd name="T8" fmla="*/ 1332 w 334"/>
                  <a:gd name="T9" fmla="*/ 108 h 274"/>
                  <a:gd name="T10" fmla="*/ 1320 w 334"/>
                  <a:gd name="T11" fmla="*/ 0 h 274"/>
                  <a:gd name="T12" fmla="*/ 0 60000 65536"/>
                  <a:gd name="T13" fmla="*/ 0 60000 65536"/>
                  <a:gd name="T14" fmla="*/ 0 60000 65536"/>
                  <a:gd name="T15" fmla="*/ 0 60000 65536"/>
                  <a:gd name="T16" fmla="*/ 0 60000 65536"/>
                  <a:gd name="T17" fmla="*/ 0 60000 65536"/>
                  <a:gd name="T18" fmla="*/ 0 w 334"/>
                  <a:gd name="T19" fmla="*/ 0 h 274"/>
                  <a:gd name="T20" fmla="*/ 334 w 334"/>
                  <a:gd name="T21" fmla="*/ 274 h 274"/>
                </a:gdLst>
                <a:ahLst/>
                <a:cxnLst>
                  <a:cxn ang="T12">
                    <a:pos x="T0" y="T1"/>
                  </a:cxn>
                  <a:cxn ang="T13">
                    <a:pos x="T2" y="T3"/>
                  </a:cxn>
                  <a:cxn ang="T14">
                    <a:pos x="T4" y="T5"/>
                  </a:cxn>
                  <a:cxn ang="T15">
                    <a:pos x="T6" y="T7"/>
                  </a:cxn>
                  <a:cxn ang="T16">
                    <a:pos x="T8" y="T9"/>
                  </a:cxn>
                  <a:cxn ang="T17">
                    <a:pos x="T10" y="T11"/>
                  </a:cxn>
                </a:cxnLst>
                <a:rect l="T18" t="T19" r="T20" b="T21"/>
                <a:pathLst>
                  <a:path w="334" h="274">
                    <a:moveTo>
                      <a:pt x="331" y="0"/>
                    </a:moveTo>
                    <a:cubicBezTo>
                      <a:pt x="0" y="25"/>
                      <a:pt x="0" y="25"/>
                      <a:pt x="0" y="25"/>
                    </a:cubicBezTo>
                    <a:cubicBezTo>
                      <a:pt x="28" y="84"/>
                      <a:pt x="63" y="141"/>
                      <a:pt x="99" y="192"/>
                    </a:cubicBezTo>
                    <a:cubicBezTo>
                      <a:pt x="121" y="222"/>
                      <a:pt x="147" y="248"/>
                      <a:pt x="173" y="274"/>
                    </a:cubicBezTo>
                    <a:cubicBezTo>
                      <a:pt x="334" y="27"/>
                      <a:pt x="334" y="27"/>
                      <a:pt x="334" y="27"/>
                    </a:cubicBezTo>
                    <a:cubicBezTo>
                      <a:pt x="333" y="18"/>
                      <a:pt x="332" y="9"/>
                      <a:pt x="33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1" name="Freeform 117"/>
              <p:cNvSpPr>
                <a:spLocks noChangeArrowheads="1"/>
              </p:cNvSpPr>
              <p:nvPr/>
            </p:nvSpPr>
            <p:spPr bwMode="auto">
              <a:xfrm>
                <a:off x="1198" y="2177"/>
                <a:ext cx="230" cy="209"/>
              </a:xfrm>
              <a:custGeom>
                <a:avLst/>
                <a:gdLst>
                  <a:gd name="T0" fmla="*/ 0 w 115"/>
                  <a:gd name="T1" fmla="*/ 0 h 105"/>
                  <a:gd name="T2" fmla="*/ 108 w 115"/>
                  <a:gd name="T3" fmla="*/ 416 h 105"/>
                  <a:gd name="T4" fmla="*/ 456 w 115"/>
                  <a:gd name="T5" fmla="*/ 388 h 105"/>
                  <a:gd name="T6" fmla="*/ 460 w 115"/>
                  <a:gd name="T7" fmla="*/ 360 h 105"/>
                  <a:gd name="T8" fmla="*/ 0 w 115"/>
                  <a:gd name="T9" fmla="*/ 0 h 105"/>
                  <a:gd name="T10" fmla="*/ 0 60000 65536"/>
                  <a:gd name="T11" fmla="*/ 0 60000 65536"/>
                  <a:gd name="T12" fmla="*/ 0 60000 65536"/>
                  <a:gd name="T13" fmla="*/ 0 60000 65536"/>
                  <a:gd name="T14" fmla="*/ 0 60000 65536"/>
                  <a:gd name="T15" fmla="*/ 0 w 115"/>
                  <a:gd name="T16" fmla="*/ 0 h 105"/>
                  <a:gd name="T17" fmla="*/ 115 w 115"/>
                  <a:gd name="T18" fmla="*/ 105 h 105"/>
                </a:gdLst>
                <a:ahLst/>
                <a:cxnLst>
                  <a:cxn ang="T10">
                    <a:pos x="T0" y="T1"/>
                  </a:cxn>
                  <a:cxn ang="T11">
                    <a:pos x="T2" y="T3"/>
                  </a:cxn>
                  <a:cxn ang="T12">
                    <a:pos x="T4" y="T5"/>
                  </a:cxn>
                  <a:cxn ang="T13">
                    <a:pos x="T6" y="T7"/>
                  </a:cxn>
                  <a:cxn ang="T14">
                    <a:pos x="T8" y="T9"/>
                  </a:cxn>
                </a:cxnLst>
                <a:rect l="T15" t="T16" r="T17" b="T18"/>
                <a:pathLst>
                  <a:path w="115" h="105">
                    <a:moveTo>
                      <a:pt x="0" y="0"/>
                    </a:moveTo>
                    <a:cubicBezTo>
                      <a:pt x="13" y="35"/>
                      <a:pt x="22" y="71"/>
                      <a:pt x="27" y="105"/>
                    </a:cubicBezTo>
                    <a:cubicBezTo>
                      <a:pt x="26" y="96"/>
                      <a:pt x="105" y="99"/>
                      <a:pt x="114" y="98"/>
                    </a:cubicBezTo>
                    <a:cubicBezTo>
                      <a:pt x="114" y="96"/>
                      <a:pt x="115" y="93"/>
                      <a:pt x="115" y="91"/>
                    </a:cubicBezTo>
                    <a:lnTo>
                      <a:pt x="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2" name="Freeform 118"/>
              <p:cNvSpPr>
                <a:spLocks noChangeArrowheads="1"/>
              </p:cNvSpPr>
              <p:nvPr/>
            </p:nvSpPr>
            <p:spPr bwMode="auto">
              <a:xfrm>
                <a:off x="1164" y="1901"/>
                <a:ext cx="152" cy="232"/>
              </a:xfrm>
              <a:custGeom>
                <a:avLst/>
                <a:gdLst>
                  <a:gd name="T0" fmla="*/ 292 w 76"/>
                  <a:gd name="T1" fmla="*/ 0 h 116"/>
                  <a:gd name="T2" fmla="*/ 284 w 76"/>
                  <a:gd name="T3" fmla="*/ 0 h 116"/>
                  <a:gd name="T4" fmla="*/ 0 w 76"/>
                  <a:gd name="T5" fmla="*/ 396 h 116"/>
                  <a:gd name="T6" fmla="*/ 32 w 76"/>
                  <a:gd name="T7" fmla="*/ 464 h 116"/>
                  <a:gd name="T8" fmla="*/ 304 w 76"/>
                  <a:gd name="T9" fmla="*/ 104 h 116"/>
                  <a:gd name="T10" fmla="*/ 292 w 76"/>
                  <a:gd name="T11" fmla="*/ 0 h 116"/>
                  <a:gd name="T12" fmla="*/ 0 60000 65536"/>
                  <a:gd name="T13" fmla="*/ 0 60000 65536"/>
                  <a:gd name="T14" fmla="*/ 0 60000 65536"/>
                  <a:gd name="T15" fmla="*/ 0 60000 65536"/>
                  <a:gd name="T16" fmla="*/ 0 60000 65536"/>
                  <a:gd name="T17" fmla="*/ 0 60000 65536"/>
                  <a:gd name="T18" fmla="*/ 0 w 76"/>
                  <a:gd name="T19" fmla="*/ 0 h 116"/>
                  <a:gd name="T20" fmla="*/ 76 w 76"/>
                  <a:gd name="T21" fmla="*/ 116 h 116"/>
                </a:gdLst>
                <a:ahLst/>
                <a:cxnLst>
                  <a:cxn ang="T12">
                    <a:pos x="T0" y="T1"/>
                  </a:cxn>
                  <a:cxn ang="T13">
                    <a:pos x="T2" y="T3"/>
                  </a:cxn>
                  <a:cxn ang="T14">
                    <a:pos x="T4" y="T5"/>
                  </a:cxn>
                  <a:cxn ang="T15">
                    <a:pos x="T6" y="T7"/>
                  </a:cxn>
                  <a:cxn ang="T16">
                    <a:pos x="T8" y="T9"/>
                  </a:cxn>
                  <a:cxn ang="T17">
                    <a:pos x="T10" y="T11"/>
                  </a:cxn>
                </a:cxnLst>
                <a:rect l="T18" t="T19" r="T20" b="T21"/>
                <a:pathLst>
                  <a:path w="76" h="116">
                    <a:moveTo>
                      <a:pt x="73" y="0"/>
                    </a:moveTo>
                    <a:cubicBezTo>
                      <a:pt x="71" y="0"/>
                      <a:pt x="71" y="0"/>
                      <a:pt x="71" y="0"/>
                    </a:cubicBezTo>
                    <a:cubicBezTo>
                      <a:pt x="0" y="99"/>
                      <a:pt x="0" y="99"/>
                      <a:pt x="0" y="99"/>
                    </a:cubicBezTo>
                    <a:cubicBezTo>
                      <a:pt x="3" y="105"/>
                      <a:pt x="6" y="110"/>
                      <a:pt x="8" y="116"/>
                    </a:cubicBezTo>
                    <a:cubicBezTo>
                      <a:pt x="28" y="84"/>
                      <a:pt x="52" y="55"/>
                      <a:pt x="76" y="26"/>
                    </a:cubicBezTo>
                    <a:cubicBezTo>
                      <a:pt x="75" y="17"/>
                      <a:pt x="74" y="8"/>
                      <a:pt x="73" y="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3" name="Freeform 119"/>
              <p:cNvSpPr>
                <a:spLocks noChangeArrowheads="1"/>
              </p:cNvSpPr>
              <p:nvPr/>
            </p:nvSpPr>
            <p:spPr bwMode="auto">
              <a:xfrm>
                <a:off x="1180" y="1953"/>
                <a:ext cx="142" cy="210"/>
              </a:xfrm>
              <a:custGeom>
                <a:avLst/>
                <a:gdLst>
                  <a:gd name="T0" fmla="*/ 280 w 71"/>
                  <a:gd name="T1" fmla="*/ 44 h 105"/>
                  <a:gd name="T2" fmla="*/ 272 w 71"/>
                  <a:gd name="T3" fmla="*/ 0 h 105"/>
                  <a:gd name="T4" fmla="*/ 0 w 71"/>
                  <a:gd name="T5" fmla="*/ 360 h 105"/>
                  <a:gd name="T6" fmla="*/ 24 w 71"/>
                  <a:gd name="T7" fmla="*/ 420 h 105"/>
                  <a:gd name="T8" fmla="*/ 284 w 71"/>
                  <a:gd name="T9" fmla="*/ 84 h 105"/>
                  <a:gd name="T10" fmla="*/ 280 w 71"/>
                  <a:gd name="T11" fmla="*/ 44 h 105"/>
                  <a:gd name="T12" fmla="*/ 0 60000 65536"/>
                  <a:gd name="T13" fmla="*/ 0 60000 65536"/>
                  <a:gd name="T14" fmla="*/ 0 60000 65536"/>
                  <a:gd name="T15" fmla="*/ 0 60000 65536"/>
                  <a:gd name="T16" fmla="*/ 0 60000 65536"/>
                  <a:gd name="T17" fmla="*/ 0 60000 65536"/>
                  <a:gd name="T18" fmla="*/ 0 w 71"/>
                  <a:gd name="T19" fmla="*/ 0 h 105"/>
                  <a:gd name="T20" fmla="*/ 71 w 71"/>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71" h="105">
                    <a:moveTo>
                      <a:pt x="70" y="11"/>
                    </a:moveTo>
                    <a:cubicBezTo>
                      <a:pt x="69" y="7"/>
                      <a:pt x="69" y="3"/>
                      <a:pt x="68" y="0"/>
                    </a:cubicBezTo>
                    <a:cubicBezTo>
                      <a:pt x="44" y="29"/>
                      <a:pt x="20" y="58"/>
                      <a:pt x="0" y="90"/>
                    </a:cubicBezTo>
                    <a:cubicBezTo>
                      <a:pt x="2" y="95"/>
                      <a:pt x="4" y="100"/>
                      <a:pt x="6" y="105"/>
                    </a:cubicBezTo>
                    <a:cubicBezTo>
                      <a:pt x="71" y="21"/>
                      <a:pt x="71" y="21"/>
                      <a:pt x="71" y="21"/>
                    </a:cubicBezTo>
                    <a:cubicBezTo>
                      <a:pt x="71" y="18"/>
                      <a:pt x="70" y="14"/>
                      <a:pt x="70" y="11"/>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4" name="Freeform 120"/>
              <p:cNvSpPr>
                <a:spLocks noChangeArrowheads="1"/>
              </p:cNvSpPr>
              <p:nvPr/>
            </p:nvSpPr>
            <p:spPr bwMode="auto">
              <a:xfrm>
                <a:off x="1192" y="1995"/>
                <a:ext cx="140" cy="196"/>
              </a:xfrm>
              <a:custGeom>
                <a:avLst/>
                <a:gdLst>
                  <a:gd name="T0" fmla="*/ 260 w 70"/>
                  <a:gd name="T1" fmla="*/ 0 h 98"/>
                  <a:gd name="T2" fmla="*/ 0 w 70"/>
                  <a:gd name="T3" fmla="*/ 336 h 98"/>
                  <a:gd name="T4" fmla="*/ 12 w 70"/>
                  <a:gd name="T5" fmla="*/ 364 h 98"/>
                  <a:gd name="T6" fmla="*/ 48 w 70"/>
                  <a:gd name="T7" fmla="*/ 392 h 98"/>
                  <a:gd name="T8" fmla="*/ 280 w 70"/>
                  <a:gd name="T9" fmla="*/ 80 h 98"/>
                  <a:gd name="T10" fmla="*/ 260 w 70"/>
                  <a:gd name="T11" fmla="*/ 0 h 98"/>
                  <a:gd name="T12" fmla="*/ 0 60000 65536"/>
                  <a:gd name="T13" fmla="*/ 0 60000 65536"/>
                  <a:gd name="T14" fmla="*/ 0 60000 65536"/>
                  <a:gd name="T15" fmla="*/ 0 60000 65536"/>
                  <a:gd name="T16" fmla="*/ 0 60000 65536"/>
                  <a:gd name="T17" fmla="*/ 0 60000 65536"/>
                  <a:gd name="T18" fmla="*/ 0 w 70"/>
                  <a:gd name="T19" fmla="*/ 0 h 98"/>
                  <a:gd name="T20" fmla="*/ 70 w 70"/>
                  <a:gd name="T21" fmla="*/ 98 h 98"/>
                </a:gdLst>
                <a:ahLst/>
                <a:cxnLst>
                  <a:cxn ang="T12">
                    <a:pos x="T0" y="T1"/>
                  </a:cxn>
                  <a:cxn ang="T13">
                    <a:pos x="T2" y="T3"/>
                  </a:cxn>
                  <a:cxn ang="T14">
                    <a:pos x="T4" y="T5"/>
                  </a:cxn>
                  <a:cxn ang="T15">
                    <a:pos x="T6" y="T7"/>
                  </a:cxn>
                  <a:cxn ang="T16">
                    <a:pos x="T8" y="T9"/>
                  </a:cxn>
                  <a:cxn ang="T17">
                    <a:pos x="T10" y="T11"/>
                  </a:cxn>
                </a:cxnLst>
                <a:rect l="T18" t="T19" r="T20" b="T21"/>
                <a:pathLst>
                  <a:path w="70" h="98">
                    <a:moveTo>
                      <a:pt x="65" y="0"/>
                    </a:moveTo>
                    <a:cubicBezTo>
                      <a:pt x="0" y="84"/>
                      <a:pt x="0" y="84"/>
                      <a:pt x="0" y="84"/>
                    </a:cubicBezTo>
                    <a:cubicBezTo>
                      <a:pt x="1" y="87"/>
                      <a:pt x="2" y="89"/>
                      <a:pt x="3" y="91"/>
                    </a:cubicBezTo>
                    <a:cubicBezTo>
                      <a:pt x="12" y="98"/>
                      <a:pt x="12" y="98"/>
                      <a:pt x="12" y="98"/>
                    </a:cubicBezTo>
                    <a:cubicBezTo>
                      <a:pt x="70" y="20"/>
                      <a:pt x="70" y="20"/>
                      <a:pt x="70" y="20"/>
                    </a:cubicBezTo>
                    <a:cubicBezTo>
                      <a:pt x="68" y="13"/>
                      <a:pt x="66" y="7"/>
                      <a:pt x="65" y="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5" name="Freeform 121"/>
              <p:cNvSpPr>
                <a:spLocks noChangeArrowheads="1"/>
              </p:cNvSpPr>
              <p:nvPr/>
            </p:nvSpPr>
            <p:spPr bwMode="auto">
              <a:xfrm>
                <a:off x="1216" y="2035"/>
                <a:ext cx="126" cy="178"/>
              </a:xfrm>
              <a:custGeom>
                <a:avLst/>
                <a:gdLst>
                  <a:gd name="T0" fmla="*/ 232 w 63"/>
                  <a:gd name="T1" fmla="*/ 0 h 89"/>
                  <a:gd name="T2" fmla="*/ 0 w 63"/>
                  <a:gd name="T3" fmla="*/ 312 h 89"/>
                  <a:gd name="T4" fmla="*/ 56 w 63"/>
                  <a:gd name="T5" fmla="*/ 356 h 89"/>
                  <a:gd name="T6" fmla="*/ 252 w 63"/>
                  <a:gd name="T7" fmla="*/ 84 h 89"/>
                  <a:gd name="T8" fmla="*/ 232 w 63"/>
                  <a:gd name="T9" fmla="*/ 0 h 89"/>
                  <a:gd name="T10" fmla="*/ 0 60000 65536"/>
                  <a:gd name="T11" fmla="*/ 0 60000 65536"/>
                  <a:gd name="T12" fmla="*/ 0 60000 65536"/>
                  <a:gd name="T13" fmla="*/ 0 60000 65536"/>
                  <a:gd name="T14" fmla="*/ 0 60000 65536"/>
                  <a:gd name="T15" fmla="*/ 0 w 63"/>
                  <a:gd name="T16" fmla="*/ 0 h 89"/>
                  <a:gd name="T17" fmla="*/ 63 w 63"/>
                  <a:gd name="T18" fmla="*/ 89 h 89"/>
                </a:gdLst>
                <a:ahLst/>
                <a:cxnLst>
                  <a:cxn ang="T10">
                    <a:pos x="T0" y="T1"/>
                  </a:cxn>
                  <a:cxn ang="T11">
                    <a:pos x="T2" y="T3"/>
                  </a:cxn>
                  <a:cxn ang="T12">
                    <a:pos x="T4" y="T5"/>
                  </a:cxn>
                  <a:cxn ang="T13">
                    <a:pos x="T6" y="T7"/>
                  </a:cxn>
                  <a:cxn ang="T14">
                    <a:pos x="T8" y="T9"/>
                  </a:cxn>
                </a:cxnLst>
                <a:rect l="T15" t="T16" r="T17" b="T18"/>
                <a:pathLst>
                  <a:path w="63" h="89">
                    <a:moveTo>
                      <a:pt x="58" y="0"/>
                    </a:moveTo>
                    <a:cubicBezTo>
                      <a:pt x="0" y="78"/>
                      <a:pt x="0" y="78"/>
                      <a:pt x="0" y="78"/>
                    </a:cubicBezTo>
                    <a:cubicBezTo>
                      <a:pt x="14" y="89"/>
                      <a:pt x="14" y="89"/>
                      <a:pt x="14" y="89"/>
                    </a:cubicBezTo>
                    <a:cubicBezTo>
                      <a:pt x="63" y="21"/>
                      <a:pt x="63" y="21"/>
                      <a:pt x="63" y="21"/>
                    </a:cubicBezTo>
                    <a:cubicBezTo>
                      <a:pt x="61" y="14"/>
                      <a:pt x="59" y="7"/>
                      <a:pt x="58" y="0"/>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6" name="Freeform 122"/>
              <p:cNvSpPr>
                <a:spLocks noChangeArrowheads="1"/>
              </p:cNvSpPr>
              <p:nvPr/>
            </p:nvSpPr>
            <p:spPr bwMode="auto">
              <a:xfrm>
                <a:off x="1244" y="2077"/>
                <a:ext cx="110" cy="156"/>
              </a:xfrm>
              <a:custGeom>
                <a:avLst/>
                <a:gdLst>
                  <a:gd name="T0" fmla="*/ 196 w 55"/>
                  <a:gd name="T1" fmla="*/ 0 h 78"/>
                  <a:gd name="T2" fmla="*/ 0 w 55"/>
                  <a:gd name="T3" fmla="*/ 272 h 78"/>
                  <a:gd name="T4" fmla="*/ 52 w 55"/>
                  <a:gd name="T5" fmla="*/ 312 h 78"/>
                  <a:gd name="T6" fmla="*/ 220 w 55"/>
                  <a:gd name="T7" fmla="*/ 76 h 78"/>
                  <a:gd name="T8" fmla="*/ 196 w 55"/>
                  <a:gd name="T9" fmla="*/ 0 h 78"/>
                  <a:gd name="T10" fmla="*/ 0 60000 65536"/>
                  <a:gd name="T11" fmla="*/ 0 60000 65536"/>
                  <a:gd name="T12" fmla="*/ 0 60000 65536"/>
                  <a:gd name="T13" fmla="*/ 0 60000 65536"/>
                  <a:gd name="T14" fmla="*/ 0 60000 65536"/>
                  <a:gd name="T15" fmla="*/ 0 w 55"/>
                  <a:gd name="T16" fmla="*/ 0 h 78"/>
                  <a:gd name="T17" fmla="*/ 55 w 55"/>
                  <a:gd name="T18" fmla="*/ 78 h 78"/>
                </a:gdLst>
                <a:ahLst/>
                <a:cxnLst>
                  <a:cxn ang="T10">
                    <a:pos x="T0" y="T1"/>
                  </a:cxn>
                  <a:cxn ang="T11">
                    <a:pos x="T2" y="T3"/>
                  </a:cxn>
                  <a:cxn ang="T12">
                    <a:pos x="T4" y="T5"/>
                  </a:cxn>
                  <a:cxn ang="T13">
                    <a:pos x="T6" y="T7"/>
                  </a:cxn>
                  <a:cxn ang="T14">
                    <a:pos x="T8" y="T9"/>
                  </a:cxn>
                </a:cxnLst>
                <a:rect l="T15" t="T16" r="T17" b="T18"/>
                <a:pathLst>
                  <a:path w="55" h="78">
                    <a:moveTo>
                      <a:pt x="49" y="0"/>
                    </a:moveTo>
                    <a:cubicBezTo>
                      <a:pt x="0" y="68"/>
                      <a:pt x="0" y="68"/>
                      <a:pt x="0" y="68"/>
                    </a:cubicBezTo>
                    <a:cubicBezTo>
                      <a:pt x="13" y="78"/>
                      <a:pt x="13" y="78"/>
                      <a:pt x="13" y="78"/>
                    </a:cubicBezTo>
                    <a:cubicBezTo>
                      <a:pt x="55" y="19"/>
                      <a:pt x="55" y="19"/>
                      <a:pt x="55" y="19"/>
                    </a:cubicBezTo>
                    <a:cubicBezTo>
                      <a:pt x="53" y="13"/>
                      <a:pt x="51" y="6"/>
                      <a:pt x="49" y="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7" name="Freeform 123"/>
              <p:cNvSpPr>
                <a:spLocks noChangeArrowheads="1"/>
              </p:cNvSpPr>
              <p:nvPr/>
            </p:nvSpPr>
            <p:spPr bwMode="auto">
              <a:xfrm>
                <a:off x="1270" y="2115"/>
                <a:ext cx="94" cy="137"/>
              </a:xfrm>
              <a:custGeom>
                <a:avLst/>
                <a:gdLst>
                  <a:gd name="T0" fmla="*/ 172 w 47"/>
                  <a:gd name="T1" fmla="*/ 12 h 69"/>
                  <a:gd name="T2" fmla="*/ 168 w 47"/>
                  <a:gd name="T3" fmla="*/ 0 h 69"/>
                  <a:gd name="T4" fmla="*/ 0 w 47"/>
                  <a:gd name="T5" fmla="*/ 232 h 69"/>
                  <a:gd name="T6" fmla="*/ 48 w 47"/>
                  <a:gd name="T7" fmla="*/ 272 h 69"/>
                  <a:gd name="T8" fmla="*/ 188 w 47"/>
                  <a:gd name="T9" fmla="*/ 71 h 69"/>
                  <a:gd name="T10" fmla="*/ 172 w 47"/>
                  <a:gd name="T11" fmla="*/ 12 h 69"/>
                  <a:gd name="T12" fmla="*/ 0 60000 65536"/>
                  <a:gd name="T13" fmla="*/ 0 60000 65536"/>
                  <a:gd name="T14" fmla="*/ 0 60000 65536"/>
                  <a:gd name="T15" fmla="*/ 0 60000 65536"/>
                  <a:gd name="T16" fmla="*/ 0 60000 65536"/>
                  <a:gd name="T17" fmla="*/ 0 60000 65536"/>
                  <a:gd name="T18" fmla="*/ 0 w 47"/>
                  <a:gd name="T19" fmla="*/ 0 h 69"/>
                  <a:gd name="T20" fmla="*/ 47 w 47"/>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47" h="69">
                    <a:moveTo>
                      <a:pt x="43" y="3"/>
                    </a:moveTo>
                    <a:cubicBezTo>
                      <a:pt x="42" y="2"/>
                      <a:pt x="42" y="1"/>
                      <a:pt x="42" y="0"/>
                    </a:cubicBezTo>
                    <a:cubicBezTo>
                      <a:pt x="0" y="59"/>
                      <a:pt x="0" y="59"/>
                      <a:pt x="0" y="59"/>
                    </a:cubicBezTo>
                    <a:cubicBezTo>
                      <a:pt x="12" y="69"/>
                      <a:pt x="12" y="69"/>
                      <a:pt x="12" y="69"/>
                    </a:cubicBezTo>
                    <a:cubicBezTo>
                      <a:pt x="47" y="18"/>
                      <a:pt x="47" y="18"/>
                      <a:pt x="47" y="18"/>
                    </a:cubicBezTo>
                    <a:cubicBezTo>
                      <a:pt x="46" y="13"/>
                      <a:pt x="44" y="8"/>
                      <a:pt x="43" y="3"/>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8" name="Freeform 124"/>
              <p:cNvSpPr>
                <a:spLocks noChangeArrowheads="1"/>
              </p:cNvSpPr>
              <p:nvPr/>
            </p:nvSpPr>
            <p:spPr bwMode="auto">
              <a:xfrm>
                <a:off x="1294" y="2151"/>
                <a:ext cx="82" cy="119"/>
              </a:xfrm>
              <a:custGeom>
                <a:avLst/>
                <a:gdLst>
                  <a:gd name="T0" fmla="*/ 164 w 41"/>
                  <a:gd name="T1" fmla="*/ 75 h 60"/>
                  <a:gd name="T2" fmla="*/ 140 w 41"/>
                  <a:gd name="T3" fmla="*/ 0 h 60"/>
                  <a:gd name="T4" fmla="*/ 0 w 41"/>
                  <a:gd name="T5" fmla="*/ 200 h 60"/>
                  <a:gd name="T6" fmla="*/ 48 w 41"/>
                  <a:gd name="T7" fmla="*/ 236 h 60"/>
                  <a:gd name="T8" fmla="*/ 164 w 41"/>
                  <a:gd name="T9" fmla="*/ 75 h 60"/>
                  <a:gd name="T10" fmla="*/ 0 60000 65536"/>
                  <a:gd name="T11" fmla="*/ 0 60000 65536"/>
                  <a:gd name="T12" fmla="*/ 0 60000 65536"/>
                  <a:gd name="T13" fmla="*/ 0 60000 65536"/>
                  <a:gd name="T14" fmla="*/ 0 60000 65536"/>
                  <a:gd name="T15" fmla="*/ 0 w 41"/>
                  <a:gd name="T16" fmla="*/ 0 h 60"/>
                  <a:gd name="T17" fmla="*/ 41 w 41"/>
                  <a:gd name="T18" fmla="*/ 60 h 60"/>
                </a:gdLst>
                <a:ahLst/>
                <a:cxnLst>
                  <a:cxn ang="T10">
                    <a:pos x="T0" y="T1"/>
                  </a:cxn>
                  <a:cxn ang="T11">
                    <a:pos x="T2" y="T3"/>
                  </a:cxn>
                  <a:cxn ang="T12">
                    <a:pos x="T4" y="T5"/>
                  </a:cxn>
                  <a:cxn ang="T13">
                    <a:pos x="T6" y="T7"/>
                  </a:cxn>
                  <a:cxn ang="T14">
                    <a:pos x="T8" y="T9"/>
                  </a:cxn>
                </a:cxnLst>
                <a:rect l="T15" t="T16" r="T17" b="T18"/>
                <a:pathLst>
                  <a:path w="41" h="60">
                    <a:moveTo>
                      <a:pt x="41" y="19"/>
                    </a:moveTo>
                    <a:cubicBezTo>
                      <a:pt x="39" y="12"/>
                      <a:pt x="37" y="6"/>
                      <a:pt x="35" y="0"/>
                    </a:cubicBezTo>
                    <a:cubicBezTo>
                      <a:pt x="0" y="51"/>
                      <a:pt x="0" y="51"/>
                      <a:pt x="0" y="51"/>
                    </a:cubicBezTo>
                    <a:cubicBezTo>
                      <a:pt x="12" y="60"/>
                      <a:pt x="12" y="60"/>
                      <a:pt x="12" y="60"/>
                    </a:cubicBezTo>
                    <a:lnTo>
                      <a:pt x="41" y="19"/>
                    </a:ln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9" name="Freeform 125"/>
              <p:cNvSpPr>
                <a:spLocks noChangeArrowheads="1"/>
              </p:cNvSpPr>
              <p:nvPr/>
            </p:nvSpPr>
            <p:spPr bwMode="auto">
              <a:xfrm>
                <a:off x="1318" y="2189"/>
                <a:ext cx="72" cy="105"/>
              </a:xfrm>
              <a:custGeom>
                <a:avLst/>
                <a:gdLst>
                  <a:gd name="T0" fmla="*/ 116 w 36"/>
                  <a:gd name="T1" fmla="*/ 0 h 53"/>
                  <a:gd name="T2" fmla="*/ 0 w 36"/>
                  <a:gd name="T3" fmla="*/ 160 h 53"/>
                  <a:gd name="T4" fmla="*/ 56 w 36"/>
                  <a:gd name="T5" fmla="*/ 208 h 53"/>
                  <a:gd name="T6" fmla="*/ 144 w 36"/>
                  <a:gd name="T7" fmla="*/ 91 h 53"/>
                  <a:gd name="T8" fmla="*/ 116 w 36"/>
                  <a:gd name="T9" fmla="*/ 0 h 53"/>
                  <a:gd name="T10" fmla="*/ 0 60000 65536"/>
                  <a:gd name="T11" fmla="*/ 0 60000 65536"/>
                  <a:gd name="T12" fmla="*/ 0 60000 65536"/>
                  <a:gd name="T13" fmla="*/ 0 60000 65536"/>
                  <a:gd name="T14" fmla="*/ 0 60000 65536"/>
                  <a:gd name="T15" fmla="*/ 0 w 36"/>
                  <a:gd name="T16" fmla="*/ 0 h 53"/>
                  <a:gd name="T17" fmla="*/ 36 w 36"/>
                  <a:gd name="T18" fmla="*/ 53 h 53"/>
                </a:gdLst>
                <a:ahLst/>
                <a:cxnLst>
                  <a:cxn ang="T10">
                    <a:pos x="T0" y="T1"/>
                  </a:cxn>
                  <a:cxn ang="T11">
                    <a:pos x="T2" y="T3"/>
                  </a:cxn>
                  <a:cxn ang="T12">
                    <a:pos x="T4" y="T5"/>
                  </a:cxn>
                  <a:cxn ang="T13">
                    <a:pos x="T6" y="T7"/>
                  </a:cxn>
                  <a:cxn ang="T14">
                    <a:pos x="T8" y="T9"/>
                  </a:cxn>
                </a:cxnLst>
                <a:rect l="T15" t="T16" r="T17" b="T18"/>
                <a:pathLst>
                  <a:path w="36" h="53">
                    <a:moveTo>
                      <a:pt x="29" y="0"/>
                    </a:moveTo>
                    <a:cubicBezTo>
                      <a:pt x="0" y="41"/>
                      <a:pt x="0" y="41"/>
                      <a:pt x="0" y="41"/>
                    </a:cubicBezTo>
                    <a:cubicBezTo>
                      <a:pt x="14" y="53"/>
                      <a:pt x="14" y="53"/>
                      <a:pt x="14" y="53"/>
                    </a:cubicBezTo>
                    <a:cubicBezTo>
                      <a:pt x="36" y="23"/>
                      <a:pt x="36" y="23"/>
                      <a:pt x="36" y="23"/>
                    </a:cubicBezTo>
                    <a:cubicBezTo>
                      <a:pt x="34" y="15"/>
                      <a:pt x="31" y="7"/>
                      <a:pt x="29" y="0"/>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0" name="Freeform 126"/>
              <p:cNvSpPr>
                <a:spLocks noChangeArrowheads="1"/>
              </p:cNvSpPr>
              <p:nvPr/>
            </p:nvSpPr>
            <p:spPr bwMode="auto">
              <a:xfrm>
                <a:off x="1346" y="2235"/>
                <a:ext cx="84" cy="123"/>
              </a:xfrm>
              <a:custGeom>
                <a:avLst/>
                <a:gdLst>
                  <a:gd name="T0" fmla="*/ 100 w 42"/>
                  <a:gd name="T1" fmla="*/ 40 h 62"/>
                  <a:gd name="T2" fmla="*/ 88 w 42"/>
                  <a:gd name="T3" fmla="*/ 0 h 62"/>
                  <a:gd name="T4" fmla="*/ 0 w 42"/>
                  <a:gd name="T5" fmla="*/ 119 h 62"/>
                  <a:gd name="T6" fmla="*/ 164 w 42"/>
                  <a:gd name="T7" fmla="*/ 244 h 62"/>
                  <a:gd name="T8" fmla="*/ 100 w 42"/>
                  <a:gd name="T9" fmla="*/ 40 h 62"/>
                  <a:gd name="T10" fmla="*/ 0 60000 65536"/>
                  <a:gd name="T11" fmla="*/ 0 60000 65536"/>
                  <a:gd name="T12" fmla="*/ 0 60000 65536"/>
                  <a:gd name="T13" fmla="*/ 0 60000 65536"/>
                  <a:gd name="T14" fmla="*/ 0 60000 65536"/>
                  <a:gd name="T15" fmla="*/ 0 w 42"/>
                  <a:gd name="T16" fmla="*/ 0 h 62"/>
                  <a:gd name="T17" fmla="*/ 42 w 42"/>
                  <a:gd name="T18" fmla="*/ 62 h 62"/>
                </a:gdLst>
                <a:ahLst/>
                <a:cxnLst>
                  <a:cxn ang="T10">
                    <a:pos x="T0" y="T1"/>
                  </a:cxn>
                  <a:cxn ang="T11">
                    <a:pos x="T2" y="T3"/>
                  </a:cxn>
                  <a:cxn ang="T12">
                    <a:pos x="T4" y="T5"/>
                  </a:cxn>
                  <a:cxn ang="T13">
                    <a:pos x="T6" y="T7"/>
                  </a:cxn>
                  <a:cxn ang="T14">
                    <a:pos x="T8" y="T9"/>
                  </a:cxn>
                </a:cxnLst>
                <a:rect l="T15" t="T16" r="T17" b="T18"/>
                <a:pathLst>
                  <a:path w="42" h="62">
                    <a:moveTo>
                      <a:pt x="25" y="10"/>
                    </a:moveTo>
                    <a:cubicBezTo>
                      <a:pt x="24" y="6"/>
                      <a:pt x="23" y="3"/>
                      <a:pt x="22" y="0"/>
                    </a:cubicBezTo>
                    <a:cubicBezTo>
                      <a:pt x="0" y="30"/>
                      <a:pt x="0" y="30"/>
                      <a:pt x="0" y="30"/>
                    </a:cubicBezTo>
                    <a:cubicBezTo>
                      <a:pt x="41" y="62"/>
                      <a:pt x="41" y="62"/>
                      <a:pt x="41" y="62"/>
                    </a:cubicBezTo>
                    <a:cubicBezTo>
                      <a:pt x="42" y="44"/>
                      <a:pt x="31" y="26"/>
                      <a:pt x="25" y="1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1" name="Freeform 127"/>
              <p:cNvSpPr>
                <a:spLocks noChangeArrowheads="1"/>
              </p:cNvSpPr>
              <p:nvPr/>
            </p:nvSpPr>
            <p:spPr bwMode="auto">
              <a:xfrm>
                <a:off x="993" y="1853"/>
                <a:ext cx="313" cy="246"/>
              </a:xfrm>
              <a:custGeom>
                <a:avLst/>
                <a:gdLst>
                  <a:gd name="T0" fmla="*/ 624 w 157"/>
                  <a:gd name="T1" fmla="*/ 96 h 123"/>
                  <a:gd name="T2" fmla="*/ 0 w 157"/>
                  <a:gd name="T3" fmla="*/ 0 h 123"/>
                  <a:gd name="T4" fmla="*/ 100 w 157"/>
                  <a:gd name="T5" fmla="*/ 108 h 123"/>
                  <a:gd name="T6" fmla="*/ 341 w 157"/>
                  <a:gd name="T7" fmla="*/ 492 h 123"/>
                  <a:gd name="T8" fmla="*/ 624 w 157"/>
                  <a:gd name="T9" fmla="*/ 96 h 123"/>
                  <a:gd name="T10" fmla="*/ 0 60000 65536"/>
                  <a:gd name="T11" fmla="*/ 0 60000 65536"/>
                  <a:gd name="T12" fmla="*/ 0 60000 65536"/>
                  <a:gd name="T13" fmla="*/ 0 60000 65536"/>
                  <a:gd name="T14" fmla="*/ 0 60000 65536"/>
                  <a:gd name="T15" fmla="*/ 0 w 157"/>
                  <a:gd name="T16" fmla="*/ 0 h 123"/>
                  <a:gd name="T17" fmla="*/ 157 w 157"/>
                  <a:gd name="T18" fmla="*/ 123 h 123"/>
                </a:gdLst>
                <a:ahLst/>
                <a:cxnLst>
                  <a:cxn ang="T10">
                    <a:pos x="T0" y="T1"/>
                  </a:cxn>
                  <a:cxn ang="T11">
                    <a:pos x="T2" y="T3"/>
                  </a:cxn>
                  <a:cxn ang="T12">
                    <a:pos x="T4" y="T5"/>
                  </a:cxn>
                  <a:cxn ang="T13">
                    <a:pos x="T6" y="T7"/>
                  </a:cxn>
                  <a:cxn ang="T14">
                    <a:pos x="T8" y="T9"/>
                  </a:cxn>
                </a:cxnLst>
                <a:rect l="T15" t="T16" r="T17" b="T18"/>
                <a:pathLst>
                  <a:path w="157" h="123">
                    <a:moveTo>
                      <a:pt x="157" y="24"/>
                    </a:moveTo>
                    <a:cubicBezTo>
                      <a:pt x="0" y="0"/>
                      <a:pt x="0" y="0"/>
                      <a:pt x="0" y="0"/>
                    </a:cubicBezTo>
                    <a:cubicBezTo>
                      <a:pt x="8" y="9"/>
                      <a:pt x="17" y="18"/>
                      <a:pt x="25" y="27"/>
                    </a:cubicBezTo>
                    <a:cubicBezTo>
                      <a:pt x="49" y="55"/>
                      <a:pt x="70" y="88"/>
                      <a:pt x="86" y="123"/>
                    </a:cubicBezTo>
                    <a:lnTo>
                      <a:pt x="157" y="24"/>
                    </a:lnTo>
                    <a:close/>
                  </a:path>
                </a:pathLst>
              </a:custGeom>
              <a:solidFill>
                <a:srgbClr val="DC625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2" name="Freeform 128"/>
              <p:cNvSpPr>
                <a:spLocks noChangeArrowheads="1"/>
              </p:cNvSpPr>
              <p:nvPr/>
            </p:nvSpPr>
            <p:spPr bwMode="auto">
              <a:xfrm>
                <a:off x="983" y="1351"/>
                <a:ext cx="333" cy="550"/>
              </a:xfrm>
              <a:custGeom>
                <a:avLst/>
                <a:gdLst>
                  <a:gd name="T0" fmla="*/ 636 w 167"/>
                  <a:gd name="T1" fmla="*/ 723 h 276"/>
                  <a:gd name="T2" fmla="*/ 648 w 167"/>
                  <a:gd name="T3" fmla="*/ 116 h 276"/>
                  <a:gd name="T4" fmla="*/ 640 w 167"/>
                  <a:gd name="T5" fmla="*/ 0 h 276"/>
                  <a:gd name="T6" fmla="*/ 0 w 167"/>
                  <a:gd name="T7" fmla="*/ 980 h 276"/>
                  <a:gd name="T8" fmla="*/ 20 w 167"/>
                  <a:gd name="T9" fmla="*/ 1000 h 276"/>
                  <a:gd name="T10" fmla="*/ 644 w 167"/>
                  <a:gd name="T11" fmla="*/ 1096 h 276"/>
                  <a:gd name="T12" fmla="*/ 648 w 167"/>
                  <a:gd name="T13" fmla="*/ 1088 h 276"/>
                  <a:gd name="T14" fmla="*/ 636 w 167"/>
                  <a:gd name="T15" fmla="*/ 723 h 276"/>
                  <a:gd name="T16" fmla="*/ 0 60000 65536"/>
                  <a:gd name="T17" fmla="*/ 0 60000 65536"/>
                  <a:gd name="T18" fmla="*/ 0 60000 65536"/>
                  <a:gd name="T19" fmla="*/ 0 60000 65536"/>
                  <a:gd name="T20" fmla="*/ 0 60000 65536"/>
                  <a:gd name="T21" fmla="*/ 0 60000 65536"/>
                  <a:gd name="T22" fmla="*/ 0 60000 65536"/>
                  <a:gd name="T23" fmla="*/ 0 60000 65536"/>
                  <a:gd name="T24" fmla="*/ 0 w 167"/>
                  <a:gd name="T25" fmla="*/ 0 h 276"/>
                  <a:gd name="T26" fmla="*/ 167 w 167"/>
                  <a:gd name="T27" fmla="*/ 276 h 2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7" h="276">
                    <a:moveTo>
                      <a:pt x="160" y="182"/>
                    </a:moveTo>
                    <a:cubicBezTo>
                      <a:pt x="163" y="131"/>
                      <a:pt x="167" y="80"/>
                      <a:pt x="163" y="29"/>
                    </a:cubicBezTo>
                    <a:cubicBezTo>
                      <a:pt x="163" y="20"/>
                      <a:pt x="162" y="10"/>
                      <a:pt x="161" y="0"/>
                    </a:cubicBezTo>
                    <a:cubicBezTo>
                      <a:pt x="0" y="247"/>
                      <a:pt x="0" y="247"/>
                      <a:pt x="0" y="247"/>
                    </a:cubicBezTo>
                    <a:cubicBezTo>
                      <a:pt x="2" y="249"/>
                      <a:pt x="3" y="251"/>
                      <a:pt x="5" y="252"/>
                    </a:cubicBezTo>
                    <a:cubicBezTo>
                      <a:pt x="162" y="276"/>
                      <a:pt x="162" y="276"/>
                      <a:pt x="162" y="276"/>
                    </a:cubicBezTo>
                    <a:cubicBezTo>
                      <a:pt x="163" y="274"/>
                      <a:pt x="163" y="274"/>
                      <a:pt x="163" y="274"/>
                    </a:cubicBezTo>
                    <a:cubicBezTo>
                      <a:pt x="160" y="244"/>
                      <a:pt x="158" y="215"/>
                      <a:pt x="160" y="182"/>
                    </a:cubicBezTo>
                    <a:close/>
                  </a:path>
                </a:pathLst>
              </a:custGeom>
              <a:solidFill>
                <a:srgbClr val="B89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3" name="Freeform 129"/>
              <p:cNvSpPr>
                <a:spLocks noChangeArrowheads="1"/>
              </p:cNvSpPr>
              <p:nvPr/>
            </p:nvSpPr>
            <p:spPr bwMode="auto">
              <a:xfrm>
                <a:off x="1306" y="1897"/>
                <a:ext cx="4" cy="4"/>
              </a:xfrm>
              <a:custGeom>
                <a:avLst/>
                <a:gdLst>
                  <a:gd name="T0" fmla="*/ 4 w 2"/>
                  <a:gd name="T1" fmla="*/ 0 h 2"/>
                  <a:gd name="T2" fmla="*/ 0 w 2"/>
                  <a:gd name="T3" fmla="*/ 8 h 2"/>
                  <a:gd name="T4" fmla="*/ 8 w 2"/>
                  <a:gd name="T5" fmla="*/ 8 h 2"/>
                  <a:gd name="T6" fmla="*/ 4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1" y="0"/>
                    </a:moveTo>
                    <a:cubicBezTo>
                      <a:pt x="0" y="2"/>
                      <a:pt x="0" y="2"/>
                      <a:pt x="0" y="2"/>
                    </a:cubicBezTo>
                    <a:cubicBezTo>
                      <a:pt x="2" y="2"/>
                      <a:pt x="2" y="2"/>
                      <a:pt x="2" y="2"/>
                    </a:cubicBezTo>
                    <a:cubicBezTo>
                      <a:pt x="2" y="1"/>
                      <a:pt x="1" y="1"/>
                      <a:pt x="1" y="0"/>
                    </a:cubicBezTo>
                    <a:close/>
                  </a:path>
                </a:pathLst>
              </a:custGeom>
              <a:solidFill>
                <a:srgbClr val="869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4" name="Freeform 130"/>
              <p:cNvSpPr>
                <a:spLocks noChangeArrowheads="1"/>
              </p:cNvSpPr>
              <p:nvPr/>
            </p:nvSpPr>
            <p:spPr bwMode="auto">
              <a:xfrm>
                <a:off x="485" y="483"/>
                <a:ext cx="518" cy="858"/>
              </a:xfrm>
              <a:custGeom>
                <a:avLst/>
                <a:gdLst>
                  <a:gd name="T0" fmla="*/ 1032 w 259"/>
                  <a:gd name="T1" fmla="*/ 0 h 430"/>
                  <a:gd name="T2" fmla="*/ 0 w 259"/>
                  <a:gd name="T3" fmla="*/ 732 h 430"/>
                  <a:gd name="T4" fmla="*/ 60 w 259"/>
                  <a:gd name="T5" fmla="*/ 1040 h 430"/>
                  <a:gd name="T6" fmla="*/ 296 w 259"/>
                  <a:gd name="T7" fmla="*/ 1712 h 430"/>
                  <a:gd name="T8" fmla="*/ 1036 w 259"/>
                  <a:gd name="T9" fmla="*/ 8 h 430"/>
                  <a:gd name="T10" fmla="*/ 1032 w 259"/>
                  <a:gd name="T11" fmla="*/ 0 h 430"/>
                  <a:gd name="T12" fmla="*/ 0 60000 65536"/>
                  <a:gd name="T13" fmla="*/ 0 60000 65536"/>
                  <a:gd name="T14" fmla="*/ 0 60000 65536"/>
                  <a:gd name="T15" fmla="*/ 0 60000 65536"/>
                  <a:gd name="T16" fmla="*/ 0 60000 65536"/>
                  <a:gd name="T17" fmla="*/ 0 60000 65536"/>
                  <a:gd name="T18" fmla="*/ 0 w 259"/>
                  <a:gd name="T19" fmla="*/ 0 h 430"/>
                  <a:gd name="T20" fmla="*/ 259 w 259"/>
                  <a:gd name="T21" fmla="*/ 430 h 430"/>
                </a:gdLst>
                <a:ahLst/>
                <a:cxnLst>
                  <a:cxn ang="T12">
                    <a:pos x="T0" y="T1"/>
                  </a:cxn>
                  <a:cxn ang="T13">
                    <a:pos x="T2" y="T3"/>
                  </a:cxn>
                  <a:cxn ang="T14">
                    <a:pos x="T4" y="T5"/>
                  </a:cxn>
                  <a:cxn ang="T15">
                    <a:pos x="T6" y="T7"/>
                  </a:cxn>
                  <a:cxn ang="T16">
                    <a:pos x="T8" y="T9"/>
                  </a:cxn>
                  <a:cxn ang="T17">
                    <a:pos x="T10" y="T11"/>
                  </a:cxn>
                </a:cxnLst>
                <a:rect l="T18" t="T19" r="T20" b="T21"/>
                <a:pathLst>
                  <a:path w="259" h="430">
                    <a:moveTo>
                      <a:pt x="258" y="0"/>
                    </a:moveTo>
                    <a:cubicBezTo>
                      <a:pt x="0" y="184"/>
                      <a:pt x="0" y="184"/>
                      <a:pt x="0" y="184"/>
                    </a:cubicBezTo>
                    <a:cubicBezTo>
                      <a:pt x="5" y="209"/>
                      <a:pt x="10" y="235"/>
                      <a:pt x="15" y="261"/>
                    </a:cubicBezTo>
                    <a:cubicBezTo>
                      <a:pt x="27" y="317"/>
                      <a:pt x="47" y="374"/>
                      <a:pt x="74" y="430"/>
                    </a:cubicBezTo>
                    <a:cubicBezTo>
                      <a:pt x="259" y="2"/>
                      <a:pt x="259" y="2"/>
                      <a:pt x="259" y="2"/>
                    </a:cubicBezTo>
                    <a:cubicBezTo>
                      <a:pt x="259" y="1"/>
                      <a:pt x="259" y="1"/>
                      <a:pt x="258" y="0"/>
                    </a:cubicBezTo>
                    <a:close/>
                  </a:path>
                </a:pathLst>
              </a:custGeom>
              <a:solidFill>
                <a:srgbClr val="8662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5" name="Freeform 131"/>
              <p:cNvSpPr>
                <a:spLocks noChangeArrowheads="1"/>
              </p:cNvSpPr>
              <p:nvPr/>
            </p:nvSpPr>
            <p:spPr bwMode="auto">
              <a:xfrm>
                <a:off x="553" y="646"/>
                <a:ext cx="322" cy="521"/>
              </a:xfrm>
              <a:custGeom>
                <a:avLst/>
                <a:gdLst>
                  <a:gd name="T0" fmla="*/ 0 w 322"/>
                  <a:gd name="T1" fmla="*/ 248 h 521"/>
                  <a:gd name="T2" fmla="*/ 322 w 322"/>
                  <a:gd name="T3" fmla="*/ 0 h 521"/>
                  <a:gd name="T4" fmla="*/ 80 w 322"/>
                  <a:gd name="T5" fmla="*/ 521 h 521"/>
                  <a:gd name="T6" fmla="*/ 0 w 322"/>
                  <a:gd name="T7" fmla="*/ 248 h 521"/>
                  <a:gd name="T8" fmla="*/ 0 60000 65536"/>
                  <a:gd name="T9" fmla="*/ 0 60000 65536"/>
                  <a:gd name="T10" fmla="*/ 0 60000 65536"/>
                  <a:gd name="T11" fmla="*/ 0 60000 65536"/>
                  <a:gd name="T12" fmla="*/ 0 w 322"/>
                  <a:gd name="T13" fmla="*/ 0 h 521"/>
                  <a:gd name="T14" fmla="*/ 322 w 322"/>
                  <a:gd name="T15" fmla="*/ 521 h 521"/>
                </a:gdLst>
                <a:ahLst/>
                <a:cxnLst>
                  <a:cxn ang="T8">
                    <a:pos x="T0" y="T1"/>
                  </a:cxn>
                  <a:cxn ang="T9">
                    <a:pos x="T2" y="T3"/>
                  </a:cxn>
                  <a:cxn ang="T10">
                    <a:pos x="T4" y="T5"/>
                  </a:cxn>
                  <a:cxn ang="T11">
                    <a:pos x="T6" y="T7"/>
                  </a:cxn>
                </a:cxnLst>
                <a:rect l="T12" t="T13" r="T14" b="T15"/>
                <a:pathLst>
                  <a:path w="322" h="521">
                    <a:moveTo>
                      <a:pt x="0" y="248"/>
                    </a:moveTo>
                    <a:lnTo>
                      <a:pt x="322" y="0"/>
                    </a:lnTo>
                    <a:lnTo>
                      <a:pt x="80" y="521"/>
                    </a:lnTo>
                    <a:lnTo>
                      <a:pt x="0" y="248"/>
                    </a:lnTo>
                    <a:close/>
                  </a:path>
                </a:pathLst>
              </a:custGeom>
              <a:solidFill>
                <a:srgbClr val="B6BB4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6" name="Freeform 132"/>
              <p:cNvSpPr>
                <a:spLocks noChangeArrowheads="1"/>
              </p:cNvSpPr>
              <p:nvPr/>
            </p:nvSpPr>
            <p:spPr bwMode="auto">
              <a:xfrm>
                <a:off x="621" y="792"/>
                <a:ext cx="140" cy="235"/>
              </a:xfrm>
              <a:custGeom>
                <a:avLst/>
                <a:gdLst>
                  <a:gd name="T0" fmla="*/ 0 w 140"/>
                  <a:gd name="T1" fmla="*/ 108 h 235"/>
                  <a:gd name="T2" fmla="*/ 30 w 140"/>
                  <a:gd name="T3" fmla="*/ 235 h 235"/>
                  <a:gd name="T4" fmla="*/ 140 w 140"/>
                  <a:gd name="T5" fmla="*/ 0 h 235"/>
                  <a:gd name="T6" fmla="*/ 0 w 140"/>
                  <a:gd name="T7" fmla="*/ 108 h 235"/>
                  <a:gd name="T8" fmla="*/ 0 60000 65536"/>
                  <a:gd name="T9" fmla="*/ 0 60000 65536"/>
                  <a:gd name="T10" fmla="*/ 0 60000 65536"/>
                  <a:gd name="T11" fmla="*/ 0 60000 65536"/>
                  <a:gd name="T12" fmla="*/ 0 w 140"/>
                  <a:gd name="T13" fmla="*/ 0 h 235"/>
                  <a:gd name="T14" fmla="*/ 140 w 140"/>
                  <a:gd name="T15" fmla="*/ 235 h 235"/>
                </a:gdLst>
                <a:ahLst/>
                <a:cxnLst>
                  <a:cxn ang="T8">
                    <a:pos x="T0" y="T1"/>
                  </a:cxn>
                  <a:cxn ang="T9">
                    <a:pos x="T2" y="T3"/>
                  </a:cxn>
                  <a:cxn ang="T10">
                    <a:pos x="T4" y="T5"/>
                  </a:cxn>
                  <a:cxn ang="T11">
                    <a:pos x="T6" y="T7"/>
                  </a:cxn>
                </a:cxnLst>
                <a:rect l="T12" t="T13" r="T14" b="T15"/>
                <a:pathLst>
                  <a:path w="140" h="235">
                    <a:moveTo>
                      <a:pt x="0" y="108"/>
                    </a:moveTo>
                    <a:lnTo>
                      <a:pt x="30" y="235"/>
                    </a:lnTo>
                    <a:lnTo>
                      <a:pt x="140" y="0"/>
                    </a:lnTo>
                    <a:lnTo>
                      <a:pt x="0" y="108"/>
                    </a:lnTo>
                    <a:close/>
                  </a:path>
                </a:pathLst>
              </a:custGeom>
              <a:solidFill>
                <a:srgbClr val="86353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7" name="Oval 133"/>
              <p:cNvSpPr>
                <a:spLocks noChangeArrowheads="1"/>
              </p:cNvSpPr>
              <p:nvPr/>
            </p:nvSpPr>
            <p:spPr bwMode="auto">
              <a:xfrm>
                <a:off x="815" y="1411"/>
                <a:ext cx="36" cy="35"/>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18" name="Oval 134"/>
              <p:cNvSpPr>
                <a:spLocks noChangeArrowheads="1"/>
              </p:cNvSpPr>
              <p:nvPr/>
            </p:nvSpPr>
            <p:spPr bwMode="auto">
              <a:xfrm>
                <a:off x="1015" y="1349"/>
                <a:ext cx="38" cy="38"/>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19" name="Oval 135"/>
              <p:cNvSpPr>
                <a:spLocks noChangeArrowheads="1"/>
              </p:cNvSpPr>
              <p:nvPr/>
            </p:nvSpPr>
            <p:spPr bwMode="auto">
              <a:xfrm>
                <a:off x="931" y="1470"/>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20" name="Oval 136"/>
              <p:cNvSpPr>
                <a:spLocks noChangeArrowheads="1"/>
              </p:cNvSpPr>
              <p:nvPr/>
            </p:nvSpPr>
            <p:spPr bwMode="auto">
              <a:xfrm>
                <a:off x="827" y="1604"/>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21" name="Oval 137"/>
              <p:cNvSpPr>
                <a:spLocks noChangeArrowheads="1"/>
              </p:cNvSpPr>
              <p:nvPr/>
            </p:nvSpPr>
            <p:spPr bwMode="auto">
              <a:xfrm>
                <a:off x="961" y="1702"/>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22" name="Oval 138"/>
              <p:cNvSpPr>
                <a:spLocks noChangeArrowheads="1"/>
              </p:cNvSpPr>
              <p:nvPr/>
            </p:nvSpPr>
            <p:spPr bwMode="auto">
              <a:xfrm>
                <a:off x="1131" y="1434"/>
                <a:ext cx="35"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23" name="Oval 139"/>
              <p:cNvSpPr>
                <a:spLocks noChangeArrowheads="1"/>
              </p:cNvSpPr>
              <p:nvPr/>
            </p:nvSpPr>
            <p:spPr bwMode="auto">
              <a:xfrm>
                <a:off x="1039" y="1604"/>
                <a:ext cx="38"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24" name="Oval 140"/>
              <p:cNvSpPr>
                <a:spLocks noChangeArrowheads="1"/>
              </p:cNvSpPr>
              <p:nvPr/>
            </p:nvSpPr>
            <p:spPr bwMode="auto">
              <a:xfrm>
                <a:off x="1252" y="1325"/>
                <a:ext cx="36" cy="38"/>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25" name="Oval 141"/>
              <p:cNvSpPr>
                <a:spLocks noChangeArrowheads="1"/>
              </p:cNvSpPr>
              <p:nvPr/>
            </p:nvSpPr>
            <p:spPr bwMode="auto">
              <a:xfrm>
                <a:off x="669" y="1381"/>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26" name="Oval 142"/>
              <p:cNvSpPr>
                <a:spLocks noChangeArrowheads="1"/>
              </p:cNvSpPr>
              <p:nvPr/>
            </p:nvSpPr>
            <p:spPr bwMode="auto">
              <a:xfrm>
                <a:off x="184" y="1029"/>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27" name="Oval 143"/>
              <p:cNvSpPr>
                <a:spLocks noChangeArrowheads="1"/>
              </p:cNvSpPr>
              <p:nvPr/>
            </p:nvSpPr>
            <p:spPr bwMode="auto">
              <a:xfrm>
                <a:off x="463" y="1035"/>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28" name="Oval 144"/>
              <p:cNvSpPr>
                <a:spLocks noChangeArrowheads="1"/>
              </p:cNvSpPr>
              <p:nvPr/>
            </p:nvSpPr>
            <p:spPr bwMode="auto">
              <a:xfrm>
                <a:off x="495" y="1139"/>
                <a:ext cx="32" cy="32"/>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29" name="Oval 145"/>
              <p:cNvSpPr>
                <a:spLocks noChangeArrowheads="1"/>
              </p:cNvSpPr>
              <p:nvPr/>
            </p:nvSpPr>
            <p:spPr bwMode="auto">
              <a:xfrm>
                <a:off x="531" y="1235"/>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30" name="Oval 146"/>
              <p:cNvSpPr>
                <a:spLocks noChangeArrowheads="1"/>
              </p:cNvSpPr>
              <p:nvPr/>
            </p:nvSpPr>
            <p:spPr bwMode="auto">
              <a:xfrm>
                <a:off x="579" y="1333"/>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31" name="Oval 147"/>
              <p:cNvSpPr>
                <a:spLocks noChangeArrowheads="1"/>
              </p:cNvSpPr>
              <p:nvPr/>
            </p:nvSpPr>
            <p:spPr bwMode="auto">
              <a:xfrm>
                <a:off x="635" y="1436"/>
                <a:ext cx="32" cy="32"/>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32" name="Oval 148"/>
              <p:cNvSpPr>
                <a:spLocks noChangeArrowheads="1"/>
              </p:cNvSpPr>
              <p:nvPr/>
            </p:nvSpPr>
            <p:spPr bwMode="auto">
              <a:xfrm>
                <a:off x="40" y="1029"/>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33" name="Oval 149"/>
              <p:cNvSpPr>
                <a:spLocks noChangeArrowheads="1"/>
              </p:cNvSpPr>
              <p:nvPr/>
            </p:nvSpPr>
            <p:spPr bwMode="auto">
              <a:xfrm>
                <a:off x="52" y="1163"/>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34" name="Oval 150"/>
              <p:cNvSpPr>
                <a:spLocks noChangeArrowheads="1"/>
              </p:cNvSpPr>
              <p:nvPr/>
            </p:nvSpPr>
            <p:spPr bwMode="auto">
              <a:xfrm>
                <a:off x="88" y="1285"/>
                <a:ext cx="34" cy="32"/>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35" name="Oval 151"/>
              <p:cNvSpPr>
                <a:spLocks noChangeArrowheads="1"/>
              </p:cNvSpPr>
              <p:nvPr/>
            </p:nvSpPr>
            <p:spPr bwMode="auto">
              <a:xfrm>
                <a:off x="136" y="1393"/>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36" name="Oval 152"/>
              <p:cNvSpPr>
                <a:spLocks noChangeArrowheads="1"/>
              </p:cNvSpPr>
              <p:nvPr/>
            </p:nvSpPr>
            <p:spPr bwMode="auto">
              <a:xfrm>
                <a:off x="192" y="1496"/>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37" name="Oval 153"/>
              <p:cNvSpPr>
                <a:spLocks noChangeArrowheads="1"/>
              </p:cNvSpPr>
              <p:nvPr/>
            </p:nvSpPr>
            <p:spPr bwMode="auto">
              <a:xfrm>
                <a:off x="252" y="1606"/>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38" name="Oval 154"/>
              <p:cNvSpPr>
                <a:spLocks noChangeArrowheads="1"/>
              </p:cNvSpPr>
              <p:nvPr/>
            </p:nvSpPr>
            <p:spPr bwMode="auto">
              <a:xfrm>
                <a:off x="338" y="1053"/>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39" name="Oval 155"/>
              <p:cNvSpPr>
                <a:spLocks noChangeArrowheads="1"/>
              </p:cNvSpPr>
              <p:nvPr/>
            </p:nvSpPr>
            <p:spPr bwMode="auto">
              <a:xfrm>
                <a:off x="368" y="1157"/>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40" name="Oval 156"/>
              <p:cNvSpPr>
                <a:spLocks noChangeArrowheads="1"/>
              </p:cNvSpPr>
              <p:nvPr/>
            </p:nvSpPr>
            <p:spPr bwMode="auto">
              <a:xfrm>
                <a:off x="410" y="1273"/>
                <a:ext cx="33" cy="32"/>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41" name="Oval 157"/>
              <p:cNvSpPr>
                <a:spLocks noChangeArrowheads="1"/>
              </p:cNvSpPr>
              <p:nvPr/>
            </p:nvSpPr>
            <p:spPr bwMode="auto">
              <a:xfrm>
                <a:off x="457" y="1381"/>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42" name="Oval 158"/>
              <p:cNvSpPr>
                <a:spLocks noChangeArrowheads="1"/>
              </p:cNvSpPr>
              <p:nvPr/>
            </p:nvSpPr>
            <p:spPr bwMode="auto">
              <a:xfrm>
                <a:off x="525" y="1484"/>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43" name="Oval 159"/>
              <p:cNvSpPr>
                <a:spLocks noChangeArrowheads="1"/>
              </p:cNvSpPr>
              <p:nvPr/>
            </p:nvSpPr>
            <p:spPr bwMode="auto">
              <a:xfrm>
                <a:off x="210" y="1139"/>
                <a:ext cx="32" cy="32"/>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44" name="Oval 160"/>
              <p:cNvSpPr>
                <a:spLocks noChangeArrowheads="1"/>
              </p:cNvSpPr>
              <p:nvPr/>
            </p:nvSpPr>
            <p:spPr bwMode="auto">
              <a:xfrm>
                <a:off x="240" y="1235"/>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45" name="Oval 161"/>
              <p:cNvSpPr>
                <a:spLocks noChangeArrowheads="1"/>
              </p:cNvSpPr>
              <p:nvPr/>
            </p:nvSpPr>
            <p:spPr bwMode="auto">
              <a:xfrm>
                <a:off x="282" y="1339"/>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46" name="Oval 162"/>
              <p:cNvSpPr>
                <a:spLocks noChangeArrowheads="1"/>
              </p:cNvSpPr>
              <p:nvPr/>
            </p:nvSpPr>
            <p:spPr bwMode="auto">
              <a:xfrm>
                <a:off x="344" y="1442"/>
                <a:ext cx="32"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47" name="Oval 163"/>
              <p:cNvSpPr>
                <a:spLocks noChangeArrowheads="1"/>
              </p:cNvSpPr>
              <p:nvPr/>
            </p:nvSpPr>
            <p:spPr bwMode="auto">
              <a:xfrm>
                <a:off x="410" y="1544"/>
                <a:ext cx="33"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48" name="Freeform 164"/>
              <p:cNvSpPr>
                <a:spLocks noChangeArrowheads="1"/>
              </p:cNvSpPr>
              <p:nvPr/>
            </p:nvSpPr>
            <p:spPr bwMode="auto">
              <a:xfrm>
                <a:off x="815" y="1662"/>
                <a:ext cx="84" cy="100"/>
              </a:xfrm>
              <a:custGeom>
                <a:avLst/>
                <a:gdLst>
                  <a:gd name="T0" fmla="*/ 32 w 42"/>
                  <a:gd name="T1" fmla="*/ 0 h 50"/>
                  <a:gd name="T2" fmla="*/ 0 w 42"/>
                  <a:gd name="T3" fmla="*/ 80 h 50"/>
                  <a:gd name="T4" fmla="*/ 120 w 42"/>
                  <a:gd name="T5" fmla="*/ 200 h 50"/>
                  <a:gd name="T6" fmla="*/ 168 w 42"/>
                  <a:gd name="T7" fmla="*/ 192 h 50"/>
                  <a:gd name="T8" fmla="*/ 32 w 42"/>
                  <a:gd name="T9" fmla="*/ 0 h 50"/>
                  <a:gd name="T10" fmla="*/ 0 60000 65536"/>
                  <a:gd name="T11" fmla="*/ 0 60000 65536"/>
                  <a:gd name="T12" fmla="*/ 0 60000 65536"/>
                  <a:gd name="T13" fmla="*/ 0 60000 65536"/>
                  <a:gd name="T14" fmla="*/ 0 60000 65536"/>
                  <a:gd name="T15" fmla="*/ 0 w 42"/>
                  <a:gd name="T16" fmla="*/ 0 h 50"/>
                  <a:gd name="T17" fmla="*/ 42 w 42"/>
                  <a:gd name="T18" fmla="*/ 50 h 50"/>
                </a:gdLst>
                <a:ahLst/>
                <a:cxnLst>
                  <a:cxn ang="T10">
                    <a:pos x="T0" y="T1"/>
                  </a:cxn>
                  <a:cxn ang="T11">
                    <a:pos x="T2" y="T3"/>
                  </a:cxn>
                  <a:cxn ang="T12">
                    <a:pos x="T4" y="T5"/>
                  </a:cxn>
                  <a:cxn ang="T13">
                    <a:pos x="T6" y="T7"/>
                  </a:cxn>
                  <a:cxn ang="T14">
                    <a:pos x="T8" y="T9"/>
                  </a:cxn>
                </a:cxnLst>
                <a:rect l="T15" t="T16" r="T17" b="T18"/>
                <a:pathLst>
                  <a:path w="42" h="50">
                    <a:moveTo>
                      <a:pt x="8" y="0"/>
                    </a:moveTo>
                    <a:cubicBezTo>
                      <a:pt x="3" y="5"/>
                      <a:pt x="0" y="12"/>
                      <a:pt x="0" y="20"/>
                    </a:cubicBezTo>
                    <a:cubicBezTo>
                      <a:pt x="0" y="37"/>
                      <a:pt x="14" y="50"/>
                      <a:pt x="30" y="50"/>
                    </a:cubicBezTo>
                    <a:cubicBezTo>
                      <a:pt x="35" y="50"/>
                      <a:pt x="39" y="49"/>
                      <a:pt x="42" y="48"/>
                    </a:cubicBezTo>
                    <a:cubicBezTo>
                      <a:pt x="27" y="34"/>
                      <a:pt x="13" y="19"/>
                      <a:pt x="8" y="0"/>
                    </a:cubicBez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49" name="Freeform 165"/>
              <p:cNvSpPr>
                <a:spLocks noChangeArrowheads="1"/>
              </p:cNvSpPr>
              <p:nvPr/>
            </p:nvSpPr>
            <p:spPr bwMode="auto">
              <a:xfrm>
                <a:off x="529" y="1800"/>
                <a:ext cx="110" cy="95"/>
              </a:xfrm>
              <a:custGeom>
                <a:avLst/>
                <a:gdLst>
                  <a:gd name="T0" fmla="*/ 0 w 55"/>
                  <a:gd name="T1" fmla="*/ 141 h 48"/>
                  <a:gd name="T2" fmla="*/ 96 w 55"/>
                  <a:gd name="T3" fmla="*/ 188 h 48"/>
                  <a:gd name="T4" fmla="*/ 220 w 55"/>
                  <a:gd name="T5" fmla="*/ 71 h 48"/>
                  <a:gd name="T6" fmla="*/ 196 w 55"/>
                  <a:gd name="T7" fmla="*/ 0 h 48"/>
                  <a:gd name="T8" fmla="*/ 0 w 55"/>
                  <a:gd name="T9" fmla="*/ 141 h 48"/>
                  <a:gd name="T10" fmla="*/ 0 60000 65536"/>
                  <a:gd name="T11" fmla="*/ 0 60000 65536"/>
                  <a:gd name="T12" fmla="*/ 0 60000 65536"/>
                  <a:gd name="T13" fmla="*/ 0 60000 65536"/>
                  <a:gd name="T14" fmla="*/ 0 60000 65536"/>
                  <a:gd name="T15" fmla="*/ 0 w 55"/>
                  <a:gd name="T16" fmla="*/ 0 h 48"/>
                  <a:gd name="T17" fmla="*/ 55 w 55"/>
                  <a:gd name="T18" fmla="*/ 48 h 48"/>
                </a:gdLst>
                <a:ahLst/>
                <a:cxnLst>
                  <a:cxn ang="T10">
                    <a:pos x="T0" y="T1"/>
                  </a:cxn>
                  <a:cxn ang="T11">
                    <a:pos x="T2" y="T3"/>
                  </a:cxn>
                  <a:cxn ang="T12">
                    <a:pos x="T4" y="T5"/>
                  </a:cxn>
                  <a:cxn ang="T13">
                    <a:pos x="T6" y="T7"/>
                  </a:cxn>
                  <a:cxn ang="T14">
                    <a:pos x="T8" y="T9"/>
                  </a:cxn>
                </a:cxnLst>
                <a:rect l="T15" t="T16" r="T17" b="T18"/>
                <a:pathLst>
                  <a:path w="55" h="48">
                    <a:moveTo>
                      <a:pt x="0" y="36"/>
                    </a:moveTo>
                    <a:cubicBezTo>
                      <a:pt x="6" y="43"/>
                      <a:pt x="15" y="48"/>
                      <a:pt x="24" y="48"/>
                    </a:cubicBezTo>
                    <a:cubicBezTo>
                      <a:pt x="41" y="48"/>
                      <a:pt x="55" y="34"/>
                      <a:pt x="55" y="18"/>
                    </a:cubicBezTo>
                    <a:cubicBezTo>
                      <a:pt x="55" y="11"/>
                      <a:pt x="53" y="5"/>
                      <a:pt x="49" y="0"/>
                    </a:cubicBezTo>
                    <a:lnTo>
                      <a:pt x="0" y="36"/>
                    </a:ln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50" name="Oval 166"/>
              <p:cNvSpPr>
                <a:spLocks noChangeArrowheads="1"/>
              </p:cNvSpPr>
              <p:nvPr/>
            </p:nvSpPr>
            <p:spPr bwMode="auto">
              <a:xfrm>
                <a:off x="723" y="1786"/>
                <a:ext cx="122" cy="121"/>
              </a:xfrm>
              <a:prstGeom prst="ellipse">
                <a:avLst/>
              </a:pr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51" name="Freeform 167"/>
              <p:cNvSpPr>
                <a:spLocks noChangeArrowheads="1"/>
              </p:cNvSpPr>
              <p:nvPr/>
            </p:nvSpPr>
            <p:spPr bwMode="auto">
              <a:xfrm>
                <a:off x="683" y="1937"/>
                <a:ext cx="120" cy="92"/>
              </a:xfrm>
              <a:custGeom>
                <a:avLst/>
                <a:gdLst>
                  <a:gd name="T0" fmla="*/ 116 w 60"/>
                  <a:gd name="T1" fmla="*/ 0 h 46"/>
                  <a:gd name="T2" fmla="*/ 0 w 60"/>
                  <a:gd name="T3" fmla="*/ 88 h 46"/>
                  <a:gd name="T4" fmla="*/ 224 w 60"/>
                  <a:gd name="T5" fmla="*/ 184 h 46"/>
                  <a:gd name="T6" fmla="*/ 240 w 60"/>
                  <a:gd name="T7" fmla="*/ 124 h 46"/>
                  <a:gd name="T8" fmla="*/ 116 w 60"/>
                  <a:gd name="T9" fmla="*/ 0 h 46"/>
                  <a:gd name="T10" fmla="*/ 0 60000 65536"/>
                  <a:gd name="T11" fmla="*/ 0 60000 65536"/>
                  <a:gd name="T12" fmla="*/ 0 60000 65536"/>
                  <a:gd name="T13" fmla="*/ 0 60000 65536"/>
                  <a:gd name="T14" fmla="*/ 0 60000 65536"/>
                  <a:gd name="T15" fmla="*/ 0 w 60"/>
                  <a:gd name="T16" fmla="*/ 0 h 46"/>
                  <a:gd name="T17" fmla="*/ 60 w 60"/>
                  <a:gd name="T18" fmla="*/ 46 h 46"/>
                </a:gdLst>
                <a:ahLst/>
                <a:cxnLst>
                  <a:cxn ang="T10">
                    <a:pos x="T0" y="T1"/>
                  </a:cxn>
                  <a:cxn ang="T11">
                    <a:pos x="T2" y="T3"/>
                  </a:cxn>
                  <a:cxn ang="T12">
                    <a:pos x="T4" y="T5"/>
                  </a:cxn>
                  <a:cxn ang="T13">
                    <a:pos x="T6" y="T7"/>
                  </a:cxn>
                  <a:cxn ang="T14">
                    <a:pos x="T8" y="T9"/>
                  </a:cxn>
                </a:cxnLst>
                <a:rect l="T15" t="T16" r="T17" b="T18"/>
                <a:pathLst>
                  <a:path w="60" h="46">
                    <a:moveTo>
                      <a:pt x="29" y="0"/>
                    </a:moveTo>
                    <a:cubicBezTo>
                      <a:pt x="16" y="0"/>
                      <a:pt x="4" y="10"/>
                      <a:pt x="0" y="22"/>
                    </a:cubicBezTo>
                    <a:cubicBezTo>
                      <a:pt x="19" y="29"/>
                      <a:pt x="38" y="36"/>
                      <a:pt x="56" y="46"/>
                    </a:cubicBezTo>
                    <a:cubicBezTo>
                      <a:pt x="58" y="41"/>
                      <a:pt x="60" y="36"/>
                      <a:pt x="60" y="31"/>
                    </a:cubicBezTo>
                    <a:cubicBezTo>
                      <a:pt x="60" y="14"/>
                      <a:pt x="46" y="0"/>
                      <a:pt x="29" y="0"/>
                    </a:cubicBez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52" name="Freeform 168"/>
              <p:cNvSpPr>
                <a:spLocks noChangeArrowheads="1"/>
              </p:cNvSpPr>
              <p:nvPr/>
            </p:nvSpPr>
            <p:spPr bwMode="auto">
              <a:xfrm>
                <a:off x="955" y="1822"/>
                <a:ext cx="90" cy="103"/>
              </a:xfrm>
              <a:custGeom>
                <a:avLst/>
                <a:gdLst>
                  <a:gd name="T0" fmla="*/ 92 w 45"/>
                  <a:gd name="T1" fmla="*/ 67 h 52"/>
                  <a:gd name="T2" fmla="*/ 36 w 45"/>
                  <a:gd name="T3" fmla="*/ 0 h 52"/>
                  <a:gd name="T4" fmla="*/ 0 w 45"/>
                  <a:gd name="T5" fmla="*/ 87 h 52"/>
                  <a:gd name="T6" fmla="*/ 120 w 45"/>
                  <a:gd name="T7" fmla="*/ 204 h 52"/>
                  <a:gd name="T8" fmla="*/ 180 w 45"/>
                  <a:gd name="T9" fmla="*/ 188 h 52"/>
                  <a:gd name="T10" fmla="*/ 92 w 45"/>
                  <a:gd name="T11" fmla="*/ 67 h 52"/>
                  <a:gd name="T12" fmla="*/ 0 60000 65536"/>
                  <a:gd name="T13" fmla="*/ 0 60000 65536"/>
                  <a:gd name="T14" fmla="*/ 0 60000 65536"/>
                  <a:gd name="T15" fmla="*/ 0 60000 65536"/>
                  <a:gd name="T16" fmla="*/ 0 60000 65536"/>
                  <a:gd name="T17" fmla="*/ 0 60000 65536"/>
                  <a:gd name="T18" fmla="*/ 0 w 45"/>
                  <a:gd name="T19" fmla="*/ 0 h 52"/>
                  <a:gd name="T20" fmla="*/ 45 w 4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45" h="52">
                    <a:moveTo>
                      <a:pt x="23" y="17"/>
                    </a:moveTo>
                    <a:cubicBezTo>
                      <a:pt x="19" y="11"/>
                      <a:pt x="14" y="6"/>
                      <a:pt x="9" y="0"/>
                    </a:cubicBezTo>
                    <a:cubicBezTo>
                      <a:pt x="3" y="6"/>
                      <a:pt x="0" y="13"/>
                      <a:pt x="0" y="22"/>
                    </a:cubicBezTo>
                    <a:cubicBezTo>
                      <a:pt x="0" y="39"/>
                      <a:pt x="14" y="52"/>
                      <a:pt x="30" y="52"/>
                    </a:cubicBezTo>
                    <a:cubicBezTo>
                      <a:pt x="36" y="52"/>
                      <a:pt x="41" y="51"/>
                      <a:pt x="45" y="48"/>
                    </a:cubicBezTo>
                    <a:cubicBezTo>
                      <a:pt x="38" y="38"/>
                      <a:pt x="31" y="27"/>
                      <a:pt x="23" y="17"/>
                    </a:cubicBez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53" name="Freeform 169"/>
              <p:cNvSpPr>
                <a:spLocks noChangeArrowheads="1"/>
              </p:cNvSpPr>
              <p:nvPr/>
            </p:nvSpPr>
            <p:spPr bwMode="auto">
              <a:xfrm>
                <a:off x="92" y="622"/>
                <a:ext cx="377" cy="218"/>
              </a:xfrm>
              <a:custGeom>
                <a:avLst/>
                <a:gdLst>
                  <a:gd name="T0" fmla="*/ 0 w 377"/>
                  <a:gd name="T1" fmla="*/ 42 h 218"/>
                  <a:gd name="T2" fmla="*/ 116 w 377"/>
                  <a:gd name="T3" fmla="*/ 218 h 218"/>
                  <a:gd name="T4" fmla="*/ 182 w 377"/>
                  <a:gd name="T5" fmla="*/ 18 h 218"/>
                  <a:gd name="T6" fmla="*/ 304 w 377"/>
                  <a:gd name="T7" fmla="*/ 218 h 218"/>
                  <a:gd name="T8" fmla="*/ 377 w 377"/>
                  <a:gd name="T9" fmla="*/ 0 h 218"/>
                  <a:gd name="T10" fmla="*/ 6 w 377"/>
                  <a:gd name="T11" fmla="*/ 18 h 218"/>
                  <a:gd name="T12" fmla="*/ 0 w 377"/>
                  <a:gd name="T13" fmla="*/ 42 h 218"/>
                  <a:gd name="T14" fmla="*/ 0 60000 65536"/>
                  <a:gd name="T15" fmla="*/ 0 60000 65536"/>
                  <a:gd name="T16" fmla="*/ 0 60000 65536"/>
                  <a:gd name="T17" fmla="*/ 0 60000 65536"/>
                  <a:gd name="T18" fmla="*/ 0 60000 65536"/>
                  <a:gd name="T19" fmla="*/ 0 60000 65536"/>
                  <a:gd name="T20" fmla="*/ 0 60000 65536"/>
                  <a:gd name="T21" fmla="*/ 0 w 377"/>
                  <a:gd name="T22" fmla="*/ 0 h 218"/>
                  <a:gd name="T23" fmla="*/ 377 w 377"/>
                  <a:gd name="T24" fmla="*/ 218 h 2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7" h="218">
                    <a:moveTo>
                      <a:pt x="0" y="42"/>
                    </a:moveTo>
                    <a:lnTo>
                      <a:pt x="116" y="218"/>
                    </a:lnTo>
                    <a:lnTo>
                      <a:pt x="182" y="18"/>
                    </a:lnTo>
                    <a:lnTo>
                      <a:pt x="304" y="218"/>
                    </a:lnTo>
                    <a:lnTo>
                      <a:pt x="377" y="0"/>
                    </a:lnTo>
                    <a:lnTo>
                      <a:pt x="6" y="18"/>
                    </a:lnTo>
                    <a:lnTo>
                      <a:pt x="0" y="42"/>
                    </a:lnTo>
                    <a:close/>
                  </a:path>
                </a:pathLst>
              </a:custGeom>
              <a:solidFill>
                <a:srgbClr val="FF924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54" name="Freeform 170"/>
              <p:cNvSpPr>
                <a:spLocks noChangeArrowheads="1"/>
              </p:cNvSpPr>
              <p:nvPr/>
            </p:nvSpPr>
            <p:spPr bwMode="auto">
              <a:xfrm>
                <a:off x="8" y="810"/>
                <a:ext cx="515" cy="206"/>
              </a:xfrm>
              <a:custGeom>
                <a:avLst/>
                <a:gdLst>
                  <a:gd name="T0" fmla="*/ 72 w 258"/>
                  <a:gd name="T1" fmla="*/ 0 h 103"/>
                  <a:gd name="T2" fmla="*/ 375 w 258"/>
                  <a:gd name="T3" fmla="*/ 316 h 103"/>
                  <a:gd name="T4" fmla="*/ 495 w 258"/>
                  <a:gd name="T5" fmla="*/ 340 h 103"/>
                  <a:gd name="T6" fmla="*/ 565 w 258"/>
                  <a:gd name="T7" fmla="*/ 36 h 103"/>
                  <a:gd name="T8" fmla="*/ 784 w 258"/>
                  <a:gd name="T9" fmla="*/ 376 h 103"/>
                  <a:gd name="T10" fmla="*/ 1028 w 258"/>
                  <a:gd name="T11" fmla="*/ 412 h 103"/>
                  <a:gd name="T12" fmla="*/ 0 w 258"/>
                  <a:gd name="T13" fmla="*/ 248 h 103"/>
                  <a:gd name="T14" fmla="*/ 72 w 258"/>
                  <a:gd name="T15" fmla="*/ 0 h 103"/>
                  <a:gd name="T16" fmla="*/ 0 60000 65536"/>
                  <a:gd name="T17" fmla="*/ 0 60000 65536"/>
                  <a:gd name="T18" fmla="*/ 0 60000 65536"/>
                  <a:gd name="T19" fmla="*/ 0 60000 65536"/>
                  <a:gd name="T20" fmla="*/ 0 60000 65536"/>
                  <a:gd name="T21" fmla="*/ 0 60000 65536"/>
                  <a:gd name="T22" fmla="*/ 0 60000 65536"/>
                  <a:gd name="T23" fmla="*/ 0 60000 65536"/>
                  <a:gd name="T24" fmla="*/ 0 w 258"/>
                  <a:gd name="T25" fmla="*/ 0 h 103"/>
                  <a:gd name="T26" fmla="*/ 258 w 258"/>
                  <a:gd name="T27" fmla="*/ 103 h 1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8" h="103">
                    <a:moveTo>
                      <a:pt x="18" y="0"/>
                    </a:moveTo>
                    <a:cubicBezTo>
                      <a:pt x="94" y="79"/>
                      <a:pt x="94" y="79"/>
                      <a:pt x="94" y="79"/>
                    </a:cubicBezTo>
                    <a:cubicBezTo>
                      <a:pt x="124" y="85"/>
                      <a:pt x="124" y="85"/>
                      <a:pt x="124" y="85"/>
                    </a:cubicBezTo>
                    <a:cubicBezTo>
                      <a:pt x="142" y="9"/>
                      <a:pt x="142" y="9"/>
                      <a:pt x="142" y="9"/>
                    </a:cubicBezTo>
                    <a:cubicBezTo>
                      <a:pt x="197" y="94"/>
                      <a:pt x="197" y="94"/>
                      <a:pt x="197" y="94"/>
                    </a:cubicBezTo>
                    <a:cubicBezTo>
                      <a:pt x="258" y="103"/>
                      <a:pt x="258" y="103"/>
                      <a:pt x="258" y="103"/>
                    </a:cubicBezTo>
                    <a:cubicBezTo>
                      <a:pt x="0" y="62"/>
                      <a:pt x="0" y="62"/>
                      <a:pt x="0" y="62"/>
                    </a:cubicBezTo>
                    <a:cubicBezTo>
                      <a:pt x="0" y="62"/>
                      <a:pt x="9" y="3"/>
                      <a:pt x="18" y="0"/>
                    </a:cubicBezTo>
                    <a:close/>
                  </a:path>
                </a:pathLst>
              </a:custGeom>
              <a:solidFill>
                <a:srgbClr val="8DC2A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55" name="Freeform 171"/>
              <p:cNvSpPr>
                <a:spLocks noChangeArrowheads="1"/>
              </p:cNvSpPr>
              <p:nvPr/>
            </p:nvSpPr>
            <p:spPr bwMode="auto">
              <a:xfrm>
                <a:off x="945" y="587"/>
                <a:ext cx="241" cy="281"/>
              </a:xfrm>
              <a:custGeom>
                <a:avLst/>
                <a:gdLst>
                  <a:gd name="T0" fmla="*/ 0 w 121"/>
                  <a:gd name="T1" fmla="*/ 279 h 141"/>
                  <a:gd name="T2" fmla="*/ 281 w 121"/>
                  <a:gd name="T3" fmla="*/ 560 h 141"/>
                  <a:gd name="T4" fmla="*/ 480 w 121"/>
                  <a:gd name="T5" fmla="*/ 476 h 141"/>
                  <a:gd name="T6" fmla="*/ 239 w 121"/>
                  <a:gd name="T7" fmla="*/ 0 h 141"/>
                  <a:gd name="T8" fmla="*/ 0 w 121"/>
                  <a:gd name="T9" fmla="*/ 279 h 141"/>
                  <a:gd name="T10" fmla="*/ 0 60000 65536"/>
                  <a:gd name="T11" fmla="*/ 0 60000 65536"/>
                  <a:gd name="T12" fmla="*/ 0 60000 65536"/>
                  <a:gd name="T13" fmla="*/ 0 60000 65536"/>
                  <a:gd name="T14" fmla="*/ 0 60000 65536"/>
                  <a:gd name="T15" fmla="*/ 0 w 121"/>
                  <a:gd name="T16" fmla="*/ 0 h 141"/>
                  <a:gd name="T17" fmla="*/ 121 w 121"/>
                  <a:gd name="T18" fmla="*/ 141 h 141"/>
                </a:gdLst>
                <a:ahLst/>
                <a:cxnLst>
                  <a:cxn ang="T10">
                    <a:pos x="T0" y="T1"/>
                  </a:cxn>
                  <a:cxn ang="T11">
                    <a:pos x="T2" y="T3"/>
                  </a:cxn>
                  <a:cxn ang="T12">
                    <a:pos x="T4" y="T5"/>
                  </a:cxn>
                  <a:cxn ang="T13">
                    <a:pos x="T6" y="T7"/>
                  </a:cxn>
                  <a:cxn ang="T14">
                    <a:pos x="T8" y="T9"/>
                  </a:cxn>
                </a:cxnLst>
                <a:rect l="T15" t="T16" r="T17" b="T18"/>
                <a:pathLst>
                  <a:path w="121" h="141">
                    <a:moveTo>
                      <a:pt x="0" y="70"/>
                    </a:moveTo>
                    <a:cubicBezTo>
                      <a:pt x="0" y="109"/>
                      <a:pt x="31" y="141"/>
                      <a:pt x="71" y="141"/>
                    </a:cubicBezTo>
                    <a:cubicBezTo>
                      <a:pt x="91" y="141"/>
                      <a:pt x="108" y="133"/>
                      <a:pt x="121" y="120"/>
                    </a:cubicBezTo>
                    <a:cubicBezTo>
                      <a:pt x="105" y="78"/>
                      <a:pt x="85" y="38"/>
                      <a:pt x="60" y="0"/>
                    </a:cubicBezTo>
                    <a:cubicBezTo>
                      <a:pt x="26" y="5"/>
                      <a:pt x="0" y="35"/>
                      <a:pt x="0" y="70"/>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56" name="Freeform 172"/>
              <p:cNvSpPr>
                <a:spLocks noChangeArrowheads="1"/>
              </p:cNvSpPr>
              <p:nvPr/>
            </p:nvSpPr>
            <p:spPr bwMode="auto">
              <a:xfrm>
                <a:off x="989" y="628"/>
                <a:ext cx="179" cy="198"/>
              </a:xfrm>
              <a:custGeom>
                <a:avLst/>
                <a:gdLst>
                  <a:gd name="T0" fmla="*/ 197 w 90"/>
                  <a:gd name="T1" fmla="*/ 0 h 99"/>
                  <a:gd name="T2" fmla="*/ 0 w 90"/>
                  <a:gd name="T3" fmla="*/ 196 h 99"/>
                  <a:gd name="T4" fmla="*/ 197 w 90"/>
                  <a:gd name="T5" fmla="*/ 396 h 99"/>
                  <a:gd name="T6" fmla="*/ 356 w 90"/>
                  <a:gd name="T7" fmla="*/ 308 h 99"/>
                  <a:gd name="T8" fmla="*/ 201 w 90"/>
                  <a:gd name="T9" fmla="*/ 0 h 99"/>
                  <a:gd name="T10" fmla="*/ 197 w 90"/>
                  <a:gd name="T11" fmla="*/ 0 h 99"/>
                  <a:gd name="T12" fmla="*/ 0 60000 65536"/>
                  <a:gd name="T13" fmla="*/ 0 60000 65536"/>
                  <a:gd name="T14" fmla="*/ 0 60000 65536"/>
                  <a:gd name="T15" fmla="*/ 0 60000 65536"/>
                  <a:gd name="T16" fmla="*/ 0 60000 65536"/>
                  <a:gd name="T17" fmla="*/ 0 60000 65536"/>
                  <a:gd name="T18" fmla="*/ 0 w 90"/>
                  <a:gd name="T19" fmla="*/ 0 h 99"/>
                  <a:gd name="T20" fmla="*/ 90 w 90"/>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90" h="99">
                    <a:moveTo>
                      <a:pt x="50" y="0"/>
                    </a:moveTo>
                    <a:cubicBezTo>
                      <a:pt x="22" y="0"/>
                      <a:pt x="0" y="22"/>
                      <a:pt x="0" y="49"/>
                    </a:cubicBezTo>
                    <a:cubicBezTo>
                      <a:pt x="0" y="77"/>
                      <a:pt x="22" y="99"/>
                      <a:pt x="50" y="99"/>
                    </a:cubicBezTo>
                    <a:cubicBezTo>
                      <a:pt x="67" y="99"/>
                      <a:pt x="81" y="90"/>
                      <a:pt x="90" y="77"/>
                    </a:cubicBezTo>
                    <a:cubicBezTo>
                      <a:pt x="79" y="51"/>
                      <a:pt x="66" y="25"/>
                      <a:pt x="51" y="0"/>
                    </a:cubicBezTo>
                    <a:cubicBezTo>
                      <a:pt x="51" y="0"/>
                      <a:pt x="50" y="0"/>
                      <a:pt x="50" y="0"/>
                    </a:cubicBez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57" name="Freeform 173"/>
              <p:cNvSpPr>
                <a:spLocks noChangeArrowheads="1"/>
              </p:cNvSpPr>
              <p:nvPr/>
            </p:nvSpPr>
            <p:spPr bwMode="auto">
              <a:xfrm>
                <a:off x="1017" y="658"/>
                <a:ext cx="139" cy="144"/>
              </a:xfrm>
              <a:custGeom>
                <a:avLst/>
                <a:gdLst>
                  <a:gd name="T0" fmla="*/ 135 w 70"/>
                  <a:gd name="T1" fmla="*/ 0 h 72"/>
                  <a:gd name="T2" fmla="*/ 4 w 70"/>
                  <a:gd name="T3" fmla="*/ 148 h 72"/>
                  <a:gd name="T4" fmla="*/ 149 w 70"/>
                  <a:gd name="T5" fmla="*/ 284 h 72"/>
                  <a:gd name="T6" fmla="*/ 276 w 70"/>
                  <a:gd name="T7" fmla="*/ 188 h 72"/>
                  <a:gd name="T8" fmla="*/ 185 w 70"/>
                  <a:gd name="T9" fmla="*/ 4 h 72"/>
                  <a:gd name="T10" fmla="*/ 135 w 70"/>
                  <a:gd name="T11" fmla="*/ 0 h 72"/>
                  <a:gd name="T12" fmla="*/ 0 60000 65536"/>
                  <a:gd name="T13" fmla="*/ 0 60000 65536"/>
                  <a:gd name="T14" fmla="*/ 0 60000 65536"/>
                  <a:gd name="T15" fmla="*/ 0 60000 65536"/>
                  <a:gd name="T16" fmla="*/ 0 60000 65536"/>
                  <a:gd name="T17" fmla="*/ 0 60000 65536"/>
                  <a:gd name="T18" fmla="*/ 0 w 70"/>
                  <a:gd name="T19" fmla="*/ 0 h 72"/>
                  <a:gd name="T20" fmla="*/ 70 w 70"/>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70" h="72">
                    <a:moveTo>
                      <a:pt x="34" y="0"/>
                    </a:moveTo>
                    <a:cubicBezTo>
                      <a:pt x="14" y="1"/>
                      <a:pt x="0" y="18"/>
                      <a:pt x="1" y="37"/>
                    </a:cubicBezTo>
                    <a:cubicBezTo>
                      <a:pt x="2" y="57"/>
                      <a:pt x="19" y="72"/>
                      <a:pt x="38" y="71"/>
                    </a:cubicBezTo>
                    <a:cubicBezTo>
                      <a:pt x="53" y="70"/>
                      <a:pt x="65" y="60"/>
                      <a:pt x="70" y="47"/>
                    </a:cubicBezTo>
                    <a:cubicBezTo>
                      <a:pt x="63" y="32"/>
                      <a:pt x="55" y="16"/>
                      <a:pt x="47" y="1"/>
                    </a:cubicBezTo>
                    <a:cubicBezTo>
                      <a:pt x="43" y="0"/>
                      <a:pt x="38" y="0"/>
                      <a:pt x="34" y="0"/>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58" name="Freeform 174"/>
              <p:cNvSpPr>
                <a:spLocks noChangeArrowheads="1"/>
              </p:cNvSpPr>
              <p:nvPr/>
            </p:nvSpPr>
            <p:spPr bwMode="auto">
              <a:xfrm>
                <a:off x="1051" y="690"/>
                <a:ext cx="76" cy="76"/>
              </a:xfrm>
              <a:custGeom>
                <a:avLst/>
                <a:gdLst>
                  <a:gd name="T0" fmla="*/ 72 w 38"/>
                  <a:gd name="T1" fmla="*/ 4 h 38"/>
                  <a:gd name="T2" fmla="*/ 4 w 38"/>
                  <a:gd name="T3" fmla="*/ 80 h 38"/>
                  <a:gd name="T4" fmla="*/ 80 w 38"/>
                  <a:gd name="T5" fmla="*/ 152 h 38"/>
                  <a:gd name="T6" fmla="*/ 152 w 38"/>
                  <a:gd name="T7" fmla="*/ 72 h 38"/>
                  <a:gd name="T8" fmla="*/ 72 w 38"/>
                  <a:gd name="T9" fmla="*/ 4 h 38"/>
                  <a:gd name="T10" fmla="*/ 0 60000 65536"/>
                  <a:gd name="T11" fmla="*/ 0 60000 65536"/>
                  <a:gd name="T12" fmla="*/ 0 60000 65536"/>
                  <a:gd name="T13" fmla="*/ 0 60000 65536"/>
                  <a:gd name="T14" fmla="*/ 0 60000 65536"/>
                  <a:gd name="T15" fmla="*/ 0 w 38"/>
                  <a:gd name="T16" fmla="*/ 0 h 38"/>
                  <a:gd name="T17" fmla="*/ 38 w 38"/>
                  <a:gd name="T18" fmla="*/ 38 h 38"/>
                </a:gdLst>
                <a:ahLst/>
                <a:cxnLst>
                  <a:cxn ang="T10">
                    <a:pos x="T0" y="T1"/>
                  </a:cxn>
                  <a:cxn ang="T11">
                    <a:pos x="T2" y="T3"/>
                  </a:cxn>
                  <a:cxn ang="T12">
                    <a:pos x="T4" y="T5"/>
                  </a:cxn>
                  <a:cxn ang="T13">
                    <a:pos x="T6" y="T7"/>
                  </a:cxn>
                  <a:cxn ang="T14">
                    <a:pos x="T8" y="T9"/>
                  </a:cxn>
                </a:cxnLst>
                <a:rect l="T15" t="T16" r="T17" b="T18"/>
                <a:pathLst>
                  <a:path w="38" h="38">
                    <a:moveTo>
                      <a:pt x="18" y="1"/>
                    </a:moveTo>
                    <a:cubicBezTo>
                      <a:pt x="8" y="1"/>
                      <a:pt x="0" y="10"/>
                      <a:pt x="1" y="20"/>
                    </a:cubicBezTo>
                    <a:cubicBezTo>
                      <a:pt x="1" y="31"/>
                      <a:pt x="10" y="38"/>
                      <a:pt x="20" y="38"/>
                    </a:cubicBezTo>
                    <a:cubicBezTo>
                      <a:pt x="30" y="37"/>
                      <a:pt x="38" y="28"/>
                      <a:pt x="38" y="18"/>
                    </a:cubicBezTo>
                    <a:cubicBezTo>
                      <a:pt x="37" y="8"/>
                      <a:pt x="28" y="0"/>
                      <a:pt x="18" y="1"/>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59" name="Freeform 175"/>
              <p:cNvSpPr>
                <a:spLocks noChangeArrowheads="1"/>
              </p:cNvSpPr>
              <p:nvPr/>
            </p:nvSpPr>
            <p:spPr bwMode="auto">
              <a:xfrm>
                <a:off x="757" y="790"/>
                <a:ext cx="154" cy="247"/>
              </a:xfrm>
              <a:custGeom>
                <a:avLst/>
                <a:gdLst>
                  <a:gd name="T0" fmla="*/ 212 w 77"/>
                  <a:gd name="T1" fmla="*/ 0 h 124"/>
                  <a:gd name="T2" fmla="*/ 0 w 77"/>
                  <a:gd name="T3" fmla="*/ 492 h 124"/>
                  <a:gd name="T4" fmla="*/ 28 w 77"/>
                  <a:gd name="T5" fmla="*/ 492 h 124"/>
                  <a:gd name="T6" fmla="*/ 308 w 77"/>
                  <a:gd name="T7" fmla="*/ 211 h 124"/>
                  <a:gd name="T8" fmla="*/ 212 w 77"/>
                  <a:gd name="T9" fmla="*/ 0 h 124"/>
                  <a:gd name="T10" fmla="*/ 0 60000 65536"/>
                  <a:gd name="T11" fmla="*/ 0 60000 65536"/>
                  <a:gd name="T12" fmla="*/ 0 60000 65536"/>
                  <a:gd name="T13" fmla="*/ 0 60000 65536"/>
                  <a:gd name="T14" fmla="*/ 0 60000 65536"/>
                  <a:gd name="T15" fmla="*/ 0 w 77"/>
                  <a:gd name="T16" fmla="*/ 0 h 124"/>
                  <a:gd name="T17" fmla="*/ 77 w 77"/>
                  <a:gd name="T18" fmla="*/ 124 h 124"/>
                </a:gdLst>
                <a:ahLst/>
                <a:cxnLst>
                  <a:cxn ang="T10">
                    <a:pos x="T0" y="T1"/>
                  </a:cxn>
                  <a:cxn ang="T11">
                    <a:pos x="T2" y="T3"/>
                  </a:cxn>
                  <a:cxn ang="T12">
                    <a:pos x="T4" y="T5"/>
                  </a:cxn>
                  <a:cxn ang="T13">
                    <a:pos x="T6" y="T7"/>
                  </a:cxn>
                  <a:cxn ang="T14">
                    <a:pos x="T8" y="T9"/>
                  </a:cxn>
                </a:cxnLst>
                <a:rect l="T15" t="T16" r="T17" b="T18"/>
                <a:pathLst>
                  <a:path w="77" h="124">
                    <a:moveTo>
                      <a:pt x="53" y="0"/>
                    </a:moveTo>
                    <a:cubicBezTo>
                      <a:pt x="0" y="124"/>
                      <a:pt x="0" y="124"/>
                      <a:pt x="0" y="124"/>
                    </a:cubicBezTo>
                    <a:cubicBezTo>
                      <a:pt x="2" y="124"/>
                      <a:pt x="4" y="124"/>
                      <a:pt x="7" y="124"/>
                    </a:cubicBezTo>
                    <a:cubicBezTo>
                      <a:pt x="46" y="124"/>
                      <a:pt x="77" y="93"/>
                      <a:pt x="77" y="53"/>
                    </a:cubicBezTo>
                    <a:cubicBezTo>
                      <a:pt x="77" y="32"/>
                      <a:pt x="68" y="13"/>
                      <a:pt x="53" y="0"/>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60" name="Freeform 176"/>
              <p:cNvSpPr>
                <a:spLocks noChangeArrowheads="1"/>
              </p:cNvSpPr>
              <p:nvPr/>
            </p:nvSpPr>
            <p:spPr bwMode="auto">
              <a:xfrm>
                <a:off x="775" y="832"/>
                <a:ext cx="96" cy="164"/>
              </a:xfrm>
              <a:custGeom>
                <a:avLst/>
                <a:gdLst>
                  <a:gd name="T0" fmla="*/ 0 w 48"/>
                  <a:gd name="T1" fmla="*/ 328 h 82"/>
                  <a:gd name="T2" fmla="*/ 192 w 48"/>
                  <a:gd name="T3" fmla="*/ 128 h 82"/>
                  <a:gd name="T4" fmla="*/ 140 w 48"/>
                  <a:gd name="T5" fmla="*/ 0 h 82"/>
                  <a:gd name="T6" fmla="*/ 0 w 48"/>
                  <a:gd name="T7" fmla="*/ 328 h 82"/>
                  <a:gd name="T8" fmla="*/ 0 60000 65536"/>
                  <a:gd name="T9" fmla="*/ 0 60000 65536"/>
                  <a:gd name="T10" fmla="*/ 0 60000 65536"/>
                  <a:gd name="T11" fmla="*/ 0 60000 65536"/>
                  <a:gd name="T12" fmla="*/ 0 w 48"/>
                  <a:gd name="T13" fmla="*/ 0 h 82"/>
                  <a:gd name="T14" fmla="*/ 48 w 48"/>
                  <a:gd name="T15" fmla="*/ 82 h 82"/>
                </a:gdLst>
                <a:ahLst/>
                <a:cxnLst>
                  <a:cxn ang="T8">
                    <a:pos x="T0" y="T1"/>
                  </a:cxn>
                  <a:cxn ang="T9">
                    <a:pos x="T2" y="T3"/>
                  </a:cxn>
                  <a:cxn ang="T10">
                    <a:pos x="T4" y="T5"/>
                  </a:cxn>
                  <a:cxn ang="T11">
                    <a:pos x="T6" y="T7"/>
                  </a:cxn>
                </a:cxnLst>
                <a:rect l="T12" t="T13" r="T14" b="T15"/>
                <a:pathLst>
                  <a:path w="48" h="82">
                    <a:moveTo>
                      <a:pt x="0" y="82"/>
                    </a:moveTo>
                    <a:cubicBezTo>
                      <a:pt x="26" y="81"/>
                      <a:pt x="48" y="59"/>
                      <a:pt x="48" y="32"/>
                    </a:cubicBezTo>
                    <a:cubicBezTo>
                      <a:pt x="48" y="20"/>
                      <a:pt x="43" y="8"/>
                      <a:pt x="35" y="0"/>
                    </a:cubicBezTo>
                    <a:lnTo>
                      <a:pt x="0" y="82"/>
                    </a:ln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61" name="Freeform 177"/>
              <p:cNvSpPr>
                <a:spLocks noChangeArrowheads="1"/>
              </p:cNvSpPr>
              <p:nvPr/>
            </p:nvSpPr>
            <p:spPr bwMode="auto">
              <a:xfrm>
                <a:off x="787" y="860"/>
                <a:ext cx="58" cy="108"/>
              </a:xfrm>
              <a:custGeom>
                <a:avLst/>
                <a:gdLst>
                  <a:gd name="T0" fmla="*/ 92 w 29"/>
                  <a:gd name="T1" fmla="*/ 0 h 54"/>
                  <a:gd name="T2" fmla="*/ 0 w 29"/>
                  <a:gd name="T3" fmla="*/ 216 h 54"/>
                  <a:gd name="T4" fmla="*/ 112 w 29"/>
                  <a:gd name="T5" fmla="*/ 68 h 54"/>
                  <a:gd name="T6" fmla="*/ 92 w 29"/>
                  <a:gd name="T7" fmla="*/ 0 h 54"/>
                  <a:gd name="T8" fmla="*/ 0 60000 65536"/>
                  <a:gd name="T9" fmla="*/ 0 60000 65536"/>
                  <a:gd name="T10" fmla="*/ 0 60000 65536"/>
                  <a:gd name="T11" fmla="*/ 0 60000 65536"/>
                  <a:gd name="T12" fmla="*/ 0 w 29"/>
                  <a:gd name="T13" fmla="*/ 0 h 54"/>
                  <a:gd name="T14" fmla="*/ 29 w 29"/>
                  <a:gd name="T15" fmla="*/ 54 h 54"/>
                </a:gdLst>
                <a:ahLst/>
                <a:cxnLst>
                  <a:cxn ang="T8">
                    <a:pos x="T0" y="T1"/>
                  </a:cxn>
                  <a:cxn ang="T9">
                    <a:pos x="T2" y="T3"/>
                  </a:cxn>
                  <a:cxn ang="T10">
                    <a:pos x="T4" y="T5"/>
                  </a:cxn>
                  <a:cxn ang="T11">
                    <a:pos x="T6" y="T7"/>
                  </a:cxn>
                </a:cxnLst>
                <a:rect l="T12" t="T13" r="T14" b="T15"/>
                <a:pathLst>
                  <a:path w="29" h="54">
                    <a:moveTo>
                      <a:pt x="23" y="0"/>
                    </a:moveTo>
                    <a:cubicBezTo>
                      <a:pt x="0" y="54"/>
                      <a:pt x="0" y="54"/>
                      <a:pt x="0" y="54"/>
                    </a:cubicBezTo>
                    <a:cubicBezTo>
                      <a:pt x="17" y="51"/>
                      <a:pt x="29" y="35"/>
                      <a:pt x="28" y="17"/>
                    </a:cubicBezTo>
                    <a:cubicBezTo>
                      <a:pt x="28" y="11"/>
                      <a:pt x="26" y="5"/>
                      <a:pt x="23" y="0"/>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62" name="Oval 178"/>
              <p:cNvSpPr>
                <a:spLocks noChangeArrowheads="1"/>
              </p:cNvSpPr>
              <p:nvPr/>
            </p:nvSpPr>
            <p:spPr bwMode="auto">
              <a:xfrm>
                <a:off x="939" y="920"/>
                <a:ext cx="283" cy="281"/>
              </a:xfrm>
              <a:prstGeom prst="ellipse">
                <a:avLst/>
              </a:pr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63" name="Oval 179"/>
              <p:cNvSpPr>
                <a:spLocks noChangeArrowheads="1"/>
              </p:cNvSpPr>
              <p:nvPr/>
            </p:nvSpPr>
            <p:spPr bwMode="auto">
              <a:xfrm>
                <a:off x="983" y="962"/>
                <a:ext cx="197" cy="197"/>
              </a:xfrm>
              <a:prstGeom prst="ellipse">
                <a:avLst/>
              </a:pr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64" name="Freeform 180"/>
              <p:cNvSpPr>
                <a:spLocks noChangeArrowheads="1"/>
              </p:cNvSpPr>
              <p:nvPr/>
            </p:nvSpPr>
            <p:spPr bwMode="auto">
              <a:xfrm>
                <a:off x="1011" y="990"/>
                <a:ext cx="145" cy="145"/>
              </a:xfrm>
              <a:custGeom>
                <a:avLst/>
                <a:gdLst>
                  <a:gd name="T0" fmla="*/ 280 w 73"/>
                  <a:gd name="T1" fmla="*/ 135 h 73"/>
                  <a:gd name="T2" fmla="*/ 149 w 73"/>
                  <a:gd name="T3" fmla="*/ 284 h 73"/>
                  <a:gd name="T4" fmla="*/ 4 w 73"/>
                  <a:gd name="T5" fmla="*/ 153 h 73"/>
                  <a:gd name="T6" fmla="*/ 135 w 73"/>
                  <a:gd name="T7" fmla="*/ 4 h 73"/>
                  <a:gd name="T8" fmla="*/ 280 w 73"/>
                  <a:gd name="T9" fmla="*/ 135 h 73"/>
                  <a:gd name="T10" fmla="*/ 0 60000 65536"/>
                  <a:gd name="T11" fmla="*/ 0 60000 65536"/>
                  <a:gd name="T12" fmla="*/ 0 60000 65536"/>
                  <a:gd name="T13" fmla="*/ 0 60000 65536"/>
                  <a:gd name="T14" fmla="*/ 0 60000 65536"/>
                  <a:gd name="T15" fmla="*/ 0 w 73"/>
                  <a:gd name="T16" fmla="*/ 0 h 73"/>
                  <a:gd name="T17" fmla="*/ 73 w 73"/>
                  <a:gd name="T18" fmla="*/ 73 h 73"/>
                </a:gdLst>
                <a:ahLst/>
                <a:cxnLst>
                  <a:cxn ang="T10">
                    <a:pos x="T0" y="T1"/>
                  </a:cxn>
                  <a:cxn ang="T11">
                    <a:pos x="T2" y="T3"/>
                  </a:cxn>
                  <a:cxn ang="T12">
                    <a:pos x="T4" y="T5"/>
                  </a:cxn>
                  <a:cxn ang="T13">
                    <a:pos x="T6" y="T7"/>
                  </a:cxn>
                  <a:cxn ang="T14">
                    <a:pos x="T8" y="T9"/>
                  </a:cxn>
                </a:cxnLst>
                <a:rect l="T15" t="T16" r="T17" b="T18"/>
                <a:pathLst>
                  <a:path w="73" h="73">
                    <a:moveTo>
                      <a:pt x="71" y="34"/>
                    </a:moveTo>
                    <a:cubicBezTo>
                      <a:pt x="73" y="54"/>
                      <a:pt x="58" y="71"/>
                      <a:pt x="38" y="72"/>
                    </a:cubicBezTo>
                    <a:cubicBezTo>
                      <a:pt x="19" y="73"/>
                      <a:pt x="2" y="58"/>
                      <a:pt x="1" y="39"/>
                    </a:cubicBezTo>
                    <a:cubicBezTo>
                      <a:pt x="0" y="19"/>
                      <a:pt x="14" y="2"/>
                      <a:pt x="34" y="1"/>
                    </a:cubicBezTo>
                    <a:cubicBezTo>
                      <a:pt x="54" y="0"/>
                      <a:pt x="70" y="15"/>
                      <a:pt x="71" y="34"/>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65" name="Freeform 181"/>
              <p:cNvSpPr>
                <a:spLocks noChangeArrowheads="1"/>
              </p:cNvSpPr>
              <p:nvPr/>
            </p:nvSpPr>
            <p:spPr bwMode="auto">
              <a:xfrm>
                <a:off x="1045" y="1024"/>
                <a:ext cx="76" cy="77"/>
              </a:xfrm>
              <a:custGeom>
                <a:avLst/>
                <a:gdLst>
                  <a:gd name="T0" fmla="*/ 152 w 38"/>
                  <a:gd name="T1" fmla="*/ 71 h 39"/>
                  <a:gd name="T2" fmla="*/ 80 w 38"/>
                  <a:gd name="T3" fmla="*/ 148 h 39"/>
                  <a:gd name="T4" fmla="*/ 4 w 38"/>
                  <a:gd name="T5" fmla="*/ 81 h 39"/>
                  <a:gd name="T6" fmla="*/ 72 w 38"/>
                  <a:gd name="T7" fmla="*/ 4 h 39"/>
                  <a:gd name="T8" fmla="*/ 152 w 38"/>
                  <a:gd name="T9" fmla="*/ 71 h 39"/>
                  <a:gd name="T10" fmla="*/ 0 60000 65536"/>
                  <a:gd name="T11" fmla="*/ 0 60000 65536"/>
                  <a:gd name="T12" fmla="*/ 0 60000 65536"/>
                  <a:gd name="T13" fmla="*/ 0 60000 65536"/>
                  <a:gd name="T14" fmla="*/ 0 60000 65536"/>
                  <a:gd name="T15" fmla="*/ 0 w 38"/>
                  <a:gd name="T16" fmla="*/ 0 h 39"/>
                  <a:gd name="T17" fmla="*/ 38 w 38"/>
                  <a:gd name="T18" fmla="*/ 39 h 39"/>
                </a:gdLst>
                <a:ahLst/>
                <a:cxnLst>
                  <a:cxn ang="T10">
                    <a:pos x="T0" y="T1"/>
                  </a:cxn>
                  <a:cxn ang="T11">
                    <a:pos x="T2" y="T3"/>
                  </a:cxn>
                  <a:cxn ang="T12">
                    <a:pos x="T4" y="T5"/>
                  </a:cxn>
                  <a:cxn ang="T13">
                    <a:pos x="T6" y="T7"/>
                  </a:cxn>
                  <a:cxn ang="T14">
                    <a:pos x="T8" y="T9"/>
                  </a:cxn>
                </a:cxnLst>
                <a:rect l="T15" t="T16" r="T17" b="T18"/>
                <a:pathLst>
                  <a:path w="38" h="39">
                    <a:moveTo>
                      <a:pt x="38" y="18"/>
                    </a:moveTo>
                    <a:cubicBezTo>
                      <a:pt x="38" y="29"/>
                      <a:pt x="30" y="37"/>
                      <a:pt x="20" y="38"/>
                    </a:cubicBezTo>
                    <a:cubicBezTo>
                      <a:pt x="10" y="39"/>
                      <a:pt x="1" y="31"/>
                      <a:pt x="1" y="21"/>
                    </a:cubicBezTo>
                    <a:cubicBezTo>
                      <a:pt x="0" y="10"/>
                      <a:pt x="8" y="2"/>
                      <a:pt x="18" y="1"/>
                    </a:cubicBezTo>
                    <a:cubicBezTo>
                      <a:pt x="28" y="0"/>
                      <a:pt x="37" y="8"/>
                      <a:pt x="38" y="18"/>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66" name="Freeform 182"/>
              <p:cNvSpPr>
                <a:spLocks noChangeArrowheads="1"/>
              </p:cNvSpPr>
              <p:nvPr/>
            </p:nvSpPr>
            <p:spPr bwMode="auto">
              <a:xfrm>
                <a:off x="683" y="1161"/>
                <a:ext cx="284" cy="178"/>
              </a:xfrm>
              <a:custGeom>
                <a:avLst/>
                <a:gdLst>
                  <a:gd name="T0" fmla="*/ 568 w 142"/>
                  <a:gd name="T1" fmla="*/ 284 h 89"/>
                  <a:gd name="T2" fmla="*/ 284 w 142"/>
                  <a:gd name="T3" fmla="*/ 0 h 89"/>
                  <a:gd name="T4" fmla="*/ 0 w 142"/>
                  <a:gd name="T5" fmla="*/ 284 h 89"/>
                  <a:gd name="T6" fmla="*/ 8 w 142"/>
                  <a:gd name="T7" fmla="*/ 356 h 89"/>
                  <a:gd name="T8" fmla="*/ 564 w 142"/>
                  <a:gd name="T9" fmla="*/ 320 h 89"/>
                  <a:gd name="T10" fmla="*/ 568 w 142"/>
                  <a:gd name="T11" fmla="*/ 284 h 89"/>
                  <a:gd name="T12" fmla="*/ 0 60000 65536"/>
                  <a:gd name="T13" fmla="*/ 0 60000 65536"/>
                  <a:gd name="T14" fmla="*/ 0 60000 65536"/>
                  <a:gd name="T15" fmla="*/ 0 60000 65536"/>
                  <a:gd name="T16" fmla="*/ 0 60000 65536"/>
                  <a:gd name="T17" fmla="*/ 0 60000 65536"/>
                  <a:gd name="T18" fmla="*/ 0 w 142"/>
                  <a:gd name="T19" fmla="*/ 0 h 89"/>
                  <a:gd name="T20" fmla="*/ 142 w 142"/>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142" h="89">
                    <a:moveTo>
                      <a:pt x="142" y="71"/>
                    </a:moveTo>
                    <a:cubicBezTo>
                      <a:pt x="142" y="32"/>
                      <a:pt x="110" y="0"/>
                      <a:pt x="71" y="0"/>
                    </a:cubicBezTo>
                    <a:cubicBezTo>
                      <a:pt x="32" y="0"/>
                      <a:pt x="0" y="32"/>
                      <a:pt x="0" y="71"/>
                    </a:cubicBezTo>
                    <a:cubicBezTo>
                      <a:pt x="0" y="77"/>
                      <a:pt x="1" y="84"/>
                      <a:pt x="2" y="89"/>
                    </a:cubicBezTo>
                    <a:cubicBezTo>
                      <a:pt x="141" y="80"/>
                      <a:pt x="141" y="80"/>
                      <a:pt x="141" y="80"/>
                    </a:cubicBezTo>
                    <a:cubicBezTo>
                      <a:pt x="142" y="77"/>
                      <a:pt x="142" y="74"/>
                      <a:pt x="142" y="71"/>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67" name="Freeform 183"/>
              <p:cNvSpPr>
                <a:spLocks noChangeArrowheads="1"/>
              </p:cNvSpPr>
              <p:nvPr/>
            </p:nvSpPr>
            <p:spPr bwMode="auto">
              <a:xfrm>
                <a:off x="729" y="1205"/>
                <a:ext cx="196" cy="132"/>
              </a:xfrm>
              <a:custGeom>
                <a:avLst/>
                <a:gdLst>
                  <a:gd name="T0" fmla="*/ 392 w 98"/>
                  <a:gd name="T1" fmla="*/ 196 h 66"/>
                  <a:gd name="T2" fmla="*/ 196 w 98"/>
                  <a:gd name="T3" fmla="*/ 0 h 66"/>
                  <a:gd name="T4" fmla="*/ 0 w 98"/>
                  <a:gd name="T5" fmla="*/ 196 h 66"/>
                  <a:gd name="T6" fmla="*/ 12 w 98"/>
                  <a:gd name="T7" fmla="*/ 264 h 66"/>
                  <a:gd name="T8" fmla="*/ 388 w 98"/>
                  <a:gd name="T9" fmla="*/ 240 h 66"/>
                  <a:gd name="T10" fmla="*/ 392 w 98"/>
                  <a:gd name="T11" fmla="*/ 196 h 66"/>
                  <a:gd name="T12" fmla="*/ 0 60000 65536"/>
                  <a:gd name="T13" fmla="*/ 0 60000 65536"/>
                  <a:gd name="T14" fmla="*/ 0 60000 65536"/>
                  <a:gd name="T15" fmla="*/ 0 60000 65536"/>
                  <a:gd name="T16" fmla="*/ 0 60000 65536"/>
                  <a:gd name="T17" fmla="*/ 0 60000 65536"/>
                  <a:gd name="T18" fmla="*/ 0 w 98"/>
                  <a:gd name="T19" fmla="*/ 0 h 66"/>
                  <a:gd name="T20" fmla="*/ 98 w 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98" h="66">
                    <a:moveTo>
                      <a:pt x="98" y="49"/>
                    </a:moveTo>
                    <a:cubicBezTo>
                      <a:pt x="98" y="22"/>
                      <a:pt x="76" y="0"/>
                      <a:pt x="49" y="0"/>
                    </a:cubicBezTo>
                    <a:cubicBezTo>
                      <a:pt x="22" y="0"/>
                      <a:pt x="0" y="22"/>
                      <a:pt x="0" y="49"/>
                    </a:cubicBezTo>
                    <a:cubicBezTo>
                      <a:pt x="0" y="55"/>
                      <a:pt x="1" y="61"/>
                      <a:pt x="3" y="66"/>
                    </a:cubicBezTo>
                    <a:cubicBezTo>
                      <a:pt x="97" y="60"/>
                      <a:pt x="97" y="60"/>
                      <a:pt x="97" y="60"/>
                    </a:cubicBezTo>
                    <a:cubicBezTo>
                      <a:pt x="98" y="56"/>
                      <a:pt x="98" y="53"/>
                      <a:pt x="98" y="49"/>
                    </a:cubicBez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68" name="Freeform 184"/>
              <p:cNvSpPr>
                <a:spLocks noChangeArrowheads="1"/>
              </p:cNvSpPr>
              <p:nvPr/>
            </p:nvSpPr>
            <p:spPr bwMode="auto">
              <a:xfrm>
                <a:off x="755" y="1233"/>
                <a:ext cx="144" cy="102"/>
              </a:xfrm>
              <a:custGeom>
                <a:avLst/>
                <a:gdLst>
                  <a:gd name="T0" fmla="*/ 288 w 72"/>
                  <a:gd name="T1" fmla="*/ 136 h 51"/>
                  <a:gd name="T2" fmla="*/ 136 w 72"/>
                  <a:gd name="T3" fmla="*/ 4 h 51"/>
                  <a:gd name="T4" fmla="*/ 4 w 72"/>
                  <a:gd name="T5" fmla="*/ 152 h 51"/>
                  <a:gd name="T6" fmla="*/ 16 w 72"/>
                  <a:gd name="T7" fmla="*/ 204 h 51"/>
                  <a:gd name="T8" fmla="*/ 280 w 72"/>
                  <a:gd name="T9" fmla="*/ 188 h 51"/>
                  <a:gd name="T10" fmla="*/ 288 w 72"/>
                  <a:gd name="T11" fmla="*/ 136 h 51"/>
                  <a:gd name="T12" fmla="*/ 0 60000 65536"/>
                  <a:gd name="T13" fmla="*/ 0 60000 65536"/>
                  <a:gd name="T14" fmla="*/ 0 60000 65536"/>
                  <a:gd name="T15" fmla="*/ 0 60000 65536"/>
                  <a:gd name="T16" fmla="*/ 0 60000 65536"/>
                  <a:gd name="T17" fmla="*/ 0 60000 65536"/>
                  <a:gd name="T18" fmla="*/ 0 w 72"/>
                  <a:gd name="T19" fmla="*/ 0 h 51"/>
                  <a:gd name="T20" fmla="*/ 72 w 7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72" h="51">
                    <a:moveTo>
                      <a:pt x="72" y="34"/>
                    </a:moveTo>
                    <a:cubicBezTo>
                      <a:pt x="71" y="14"/>
                      <a:pt x="54" y="0"/>
                      <a:pt x="34" y="1"/>
                    </a:cubicBezTo>
                    <a:cubicBezTo>
                      <a:pt x="15" y="2"/>
                      <a:pt x="0" y="19"/>
                      <a:pt x="1" y="38"/>
                    </a:cubicBezTo>
                    <a:cubicBezTo>
                      <a:pt x="1" y="43"/>
                      <a:pt x="2" y="47"/>
                      <a:pt x="4" y="51"/>
                    </a:cubicBezTo>
                    <a:cubicBezTo>
                      <a:pt x="70" y="47"/>
                      <a:pt x="70" y="47"/>
                      <a:pt x="70" y="47"/>
                    </a:cubicBezTo>
                    <a:cubicBezTo>
                      <a:pt x="71" y="43"/>
                      <a:pt x="72" y="38"/>
                      <a:pt x="72" y="34"/>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69" name="Freeform 185"/>
              <p:cNvSpPr>
                <a:spLocks noChangeArrowheads="1"/>
              </p:cNvSpPr>
              <p:nvPr/>
            </p:nvSpPr>
            <p:spPr bwMode="auto">
              <a:xfrm>
                <a:off x="789" y="1267"/>
                <a:ext cx="76" cy="66"/>
              </a:xfrm>
              <a:custGeom>
                <a:avLst/>
                <a:gdLst>
                  <a:gd name="T0" fmla="*/ 152 w 38"/>
                  <a:gd name="T1" fmla="*/ 72 h 33"/>
                  <a:gd name="T2" fmla="*/ 72 w 38"/>
                  <a:gd name="T3" fmla="*/ 4 h 33"/>
                  <a:gd name="T4" fmla="*/ 4 w 38"/>
                  <a:gd name="T5" fmla="*/ 80 h 33"/>
                  <a:gd name="T6" fmla="*/ 28 w 38"/>
                  <a:gd name="T7" fmla="*/ 132 h 33"/>
                  <a:gd name="T8" fmla="*/ 136 w 38"/>
                  <a:gd name="T9" fmla="*/ 124 h 33"/>
                  <a:gd name="T10" fmla="*/ 152 w 38"/>
                  <a:gd name="T11" fmla="*/ 72 h 33"/>
                  <a:gd name="T12" fmla="*/ 0 60000 65536"/>
                  <a:gd name="T13" fmla="*/ 0 60000 65536"/>
                  <a:gd name="T14" fmla="*/ 0 60000 65536"/>
                  <a:gd name="T15" fmla="*/ 0 60000 65536"/>
                  <a:gd name="T16" fmla="*/ 0 60000 65536"/>
                  <a:gd name="T17" fmla="*/ 0 60000 65536"/>
                  <a:gd name="T18" fmla="*/ 0 w 38"/>
                  <a:gd name="T19" fmla="*/ 0 h 33"/>
                  <a:gd name="T20" fmla="*/ 38 w 38"/>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8" h="33">
                    <a:moveTo>
                      <a:pt x="38" y="18"/>
                    </a:moveTo>
                    <a:cubicBezTo>
                      <a:pt x="37" y="8"/>
                      <a:pt x="28" y="0"/>
                      <a:pt x="18" y="1"/>
                    </a:cubicBezTo>
                    <a:cubicBezTo>
                      <a:pt x="8" y="1"/>
                      <a:pt x="0" y="10"/>
                      <a:pt x="1" y="20"/>
                    </a:cubicBezTo>
                    <a:cubicBezTo>
                      <a:pt x="1" y="25"/>
                      <a:pt x="3" y="30"/>
                      <a:pt x="7" y="33"/>
                    </a:cubicBezTo>
                    <a:cubicBezTo>
                      <a:pt x="34" y="31"/>
                      <a:pt x="34" y="31"/>
                      <a:pt x="34" y="31"/>
                    </a:cubicBezTo>
                    <a:cubicBezTo>
                      <a:pt x="37" y="27"/>
                      <a:pt x="38" y="23"/>
                      <a:pt x="38" y="18"/>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70" name="Freeform 186"/>
              <p:cNvSpPr>
                <a:spLocks noChangeArrowheads="1"/>
              </p:cNvSpPr>
              <p:nvPr/>
            </p:nvSpPr>
            <p:spPr bwMode="auto">
              <a:xfrm>
                <a:off x="1156" y="1151"/>
                <a:ext cx="144" cy="158"/>
              </a:xfrm>
              <a:custGeom>
                <a:avLst/>
                <a:gdLst>
                  <a:gd name="T0" fmla="*/ 0 w 72"/>
                  <a:gd name="T1" fmla="*/ 280 h 79"/>
                  <a:gd name="T2" fmla="*/ 4 w 72"/>
                  <a:gd name="T3" fmla="*/ 316 h 79"/>
                  <a:gd name="T4" fmla="*/ 288 w 72"/>
                  <a:gd name="T5" fmla="*/ 296 h 79"/>
                  <a:gd name="T6" fmla="*/ 244 w 72"/>
                  <a:gd name="T7" fmla="*/ 0 h 79"/>
                  <a:gd name="T8" fmla="*/ 0 w 72"/>
                  <a:gd name="T9" fmla="*/ 280 h 79"/>
                  <a:gd name="T10" fmla="*/ 0 60000 65536"/>
                  <a:gd name="T11" fmla="*/ 0 60000 65536"/>
                  <a:gd name="T12" fmla="*/ 0 60000 65536"/>
                  <a:gd name="T13" fmla="*/ 0 60000 65536"/>
                  <a:gd name="T14" fmla="*/ 0 60000 65536"/>
                  <a:gd name="T15" fmla="*/ 0 w 72"/>
                  <a:gd name="T16" fmla="*/ 0 h 79"/>
                  <a:gd name="T17" fmla="*/ 72 w 72"/>
                  <a:gd name="T18" fmla="*/ 79 h 79"/>
                </a:gdLst>
                <a:ahLst/>
                <a:cxnLst>
                  <a:cxn ang="T10">
                    <a:pos x="T0" y="T1"/>
                  </a:cxn>
                  <a:cxn ang="T11">
                    <a:pos x="T2" y="T3"/>
                  </a:cxn>
                  <a:cxn ang="T12">
                    <a:pos x="T4" y="T5"/>
                  </a:cxn>
                  <a:cxn ang="T13">
                    <a:pos x="T6" y="T7"/>
                  </a:cxn>
                  <a:cxn ang="T14">
                    <a:pos x="T8" y="T9"/>
                  </a:cxn>
                </a:cxnLst>
                <a:rect l="T15" t="T16" r="T17" b="T18"/>
                <a:pathLst>
                  <a:path w="72" h="79">
                    <a:moveTo>
                      <a:pt x="0" y="70"/>
                    </a:moveTo>
                    <a:cubicBezTo>
                      <a:pt x="0" y="73"/>
                      <a:pt x="0" y="76"/>
                      <a:pt x="1" y="79"/>
                    </a:cubicBezTo>
                    <a:cubicBezTo>
                      <a:pt x="72" y="74"/>
                      <a:pt x="72" y="74"/>
                      <a:pt x="72" y="74"/>
                    </a:cubicBezTo>
                    <a:cubicBezTo>
                      <a:pt x="69" y="49"/>
                      <a:pt x="65" y="25"/>
                      <a:pt x="61" y="0"/>
                    </a:cubicBezTo>
                    <a:cubicBezTo>
                      <a:pt x="27" y="5"/>
                      <a:pt x="0" y="34"/>
                      <a:pt x="0" y="70"/>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71" name="Freeform 187"/>
              <p:cNvSpPr>
                <a:spLocks noChangeArrowheads="1"/>
              </p:cNvSpPr>
              <p:nvPr/>
            </p:nvSpPr>
            <p:spPr bwMode="auto">
              <a:xfrm>
                <a:off x="1202" y="1193"/>
                <a:ext cx="98" cy="114"/>
              </a:xfrm>
              <a:custGeom>
                <a:avLst/>
                <a:gdLst>
                  <a:gd name="T0" fmla="*/ 0 w 49"/>
                  <a:gd name="T1" fmla="*/ 196 h 57"/>
                  <a:gd name="T2" fmla="*/ 0 w 49"/>
                  <a:gd name="T3" fmla="*/ 228 h 57"/>
                  <a:gd name="T4" fmla="*/ 196 w 49"/>
                  <a:gd name="T5" fmla="*/ 212 h 57"/>
                  <a:gd name="T6" fmla="*/ 168 w 49"/>
                  <a:gd name="T7" fmla="*/ 0 h 57"/>
                  <a:gd name="T8" fmla="*/ 0 w 49"/>
                  <a:gd name="T9" fmla="*/ 196 h 57"/>
                  <a:gd name="T10" fmla="*/ 0 60000 65536"/>
                  <a:gd name="T11" fmla="*/ 0 60000 65536"/>
                  <a:gd name="T12" fmla="*/ 0 60000 65536"/>
                  <a:gd name="T13" fmla="*/ 0 60000 65536"/>
                  <a:gd name="T14" fmla="*/ 0 60000 65536"/>
                  <a:gd name="T15" fmla="*/ 0 w 49"/>
                  <a:gd name="T16" fmla="*/ 0 h 57"/>
                  <a:gd name="T17" fmla="*/ 49 w 49"/>
                  <a:gd name="T18" fmla="*/ 57 h 57"/>
                </a:gdLst>
                <a:ahLst/>
                <a:cxnLst>
                  <a:cxn ang="T10">
                    <a:pos x="T0" y="T1"/>
                  </a:cxn>
                  <a:cxn ang="T11">
                    <a:pos x="T2" y="T3"/>
                  </a:cxn>
                  <a:cxn ang="T12">
                    <a:pos x="T4" y="T5"/>
                  </a:cxn>
                  <a:cxn ang="T13">
                    <a:pos x="T6" y="T7"/>
                  </a:cxn>
                  <a:cxn ang="T14">
                    <a:pos x="T8" y="T9"/>
                  </a:cxn>
                </a:cxnLst>
                <a:rect l="T15" t="T16" r="T17" b="T18"/>
                <a:pathLst>
                  <a:path w="49" h="57">
                    <a:moveTo>
                      <a:pt x="0" y="49"/>
                    </a:moveTo>
                    <a:cubicBezTo>
                      <a:pt x="0" y="52"/>
                      <a:pt x="0" y="54"/>
                      <a:pt x="0" y="57"/>
                    </a:cubicBezTo>
                    <a:cubicBezTo>
                      <a:pt x="49" y="53"/>
                      <a:pt x="49" y="53"/>
                      <a:pt x="49" y="53"/>
                    </a:cubicBezTo>
                    <a:cubicBezTo>
                      <a:pt x="47" y="36"/>
                      <a:pt x="44" y="18"/>
                      <a:pt x="42" y="0"/>
                    </a:cubicBezTo>
                    <a:cubicBezTo>
                      <a:pt x="18" y="4"/>
                      <a:pt x="0" y="24"/>
                      <a:pt x="0" y="49"/>
                    </a:cubicBez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72" name="Freeform 188"/>
              <p:cNvSpPr>
                <a:spLocks noChangeArrowheads="1"/>
              </p:cNvSpPr>
              <p:nvPr/>
            </p:nvSpPr>
            <p:spPr bwMode="auto">
              <a:xfrm>
                <a:off x="1228" y="1223"/>
                <a:ext cx="72" cy="82"/>
              </a:xfrm>
              <a:custGeom>
                <a:avLst/>
                <a:gdLst>
                  <a:gd name="T0" fmla="*/ 4 w 36"/>
                  <a:gd name="T1" fmla="*/ 148 h 41"/>
                  <a:gd name="T2" fmla="*/ 8 w 36"/>
                  <a:gd name="T3" fmla="*/ 164 h 41"/>
                  <a:gd name="T4" fmla="*/ 144 w 36"/>
                  <a:gd name="T5" fmla="*/ 152 h 41"/>
                  <a:gd name="T6" fmla="*/ 124 w 36"/>
                  <a:gd name="T7" fmla="*/ 0 h 41"/>
                  <a:gd name="T8" fmla="*/ 4 w 36"/>
                  <a:gd name="T9" fmla="*/ 148 h 41"/>
                  <a:gd name="T10" fmla="*/ 0 60000 65536"/>
                  <a:gd name="T11" fmla="*/ 0 60000 65536"/>
                  <a:gd name="T12" fmla="*/ 0 60000 65536"/>
                  <a:gd name="T13" fmla="*/ 0 60000 65536"/>
                  <a:gd name="T14" fmla="*/ 0 60000 65536"/>
                  <a:gd name="T15" fmla="*/ 0 w 36"/>
                  <a:gd name="T16" fmla="*/ 0 h 41"/>
                  <a:gd name="T17" fmla="*/ 36 w 36"/>
                  <a:gd name="T18" fmla="*/ 41 h 41"/>
                </a:gdLst>
                <a:ahLst/>
                <a:cxnLst>
                  <a:cxn ang="T10">
                    <a:pos x="T0" y="T1"/>
                  </a:cxn>
                  <a:cxn ang="T11">
                    <a:pos x="T2" y="T3"/>
                  </a:cxn>
                  <a:cxn ang="T12">
                    <a:pos x="T4" y="T5"/>
                  </a:cxn>
                  <a:cxn ang="T13">
                    <a:pos x="T6" y="T7"/>
                  </a:cxn>
                  <a:cxn ang="T14">
                    <a:pos x="T8" y="T9"/>
                  </a:cxn>
                </a:cxnLst>
                <a:rect l="T15" t="T16" r="T17" b="T18"/>
                <a:pathLst>
                  <a:path w="36" h="41">
                    <a:moveTo>
                      <a:pt x="1" y="37"/>
                    </a:moveTo>
                    <a:cubicBezTo>
                      <a:pt x="1" y="38"/>
                      <a:pt x="1" y="39"/>
                      <a:pt x="2" y="41"/>
                    </a:cubicBezTo>
                    <a:cubicBezTo>
                      <a:pt x="36" y="38"/>
                      <a:pt x="36" y="38"/>
                      <a:pt x="36" y="38"/>
                    </a:cubicBezTo>
                    <a:cubicBezTo>
                      <a:pt x="34" y="26"/>
                      <a:pt x="33" y="13"/>
                      <a:pt x="31" y="0"/>
                    </a:cubicBezTo>
                    <a:cubicBezTo>
                      <a:pt x="13" y="3"/>
                      <a:pt x="0" y="19"/>
                      <a:pt x="1" y="37"/>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73" name="Freeform 189"/>
              <p:cNvSpPr>
                <a:spLocks noChangeArrowheads="1"/>
              </p:cNvSpPr>
              <p:nvPr/>
            </p:nvSpPr>
            <p:spPr bwMode="auto">
              <a:xfrm>
                <a:off x="1262" y="1257"/>
                <a:ext cx="38" cy="44"/>
              </a:xfrm>
              <a:custGeom>
                <a:avLst/>
                <a:gdLst>
                  <a:gd name="T0" fmla="*/ 4 w 19"/>
                  <a:gd name="T1" fmla="*/ 76 h 22"/>
                  <a:gd name="T2" fmla="*/ 8 w 19"/>
                  <a:gd name="T3" fmla="*/ 88 h 22"/>
                  <a:gd name="T4" fmla="*/ 76 w 19"/>
                  <a:gd name="T5" fmla="*/ 84 h 22"/>
                  <a:gd name="T6" fmla="*/ 64 w 19"/>
                  <a:gd name="T7" fmla="*/ 0 h 22"/>
                  <a:gd name="T8" fmla="*/ 4 w 19"/>
                  <a:gd name="T9" fmla="*/ 76 h 22"/>
                  <a:gd name="T10" fmla="*/ 0 60000 65536"/>
                  <a:gd name="T11" fmla="*/ 0 60000 65536"/>
                  <a:gd name="T12" fmla="*/ 0 60000 65536"/>
                  <a:gd name="T13" fmla="*/ 0 60000 65536"/>
                  <a:gd name="T14" fmla="*/ 0 60000 65536"/>
                  <a:gd name="T15" fmla="*/ 0 w 19"/>
                  <a:gd name="T16" fmla="*/ 0 h 22"/>
                  <a:gd name="T17" fmla="*/ 19 w 19"/>
                  <a:gd name="T18" fmla="*/ 22 h 22"/>
                </a:gdLst>
                <a:ahLst/>
                <a:cxnLst>
                  <a:cxn ang="T10">
                    <a:pos x="T0" y="T1"/>
                  </a:cxn>
                  <a:cxn ang="T11">
                    <a:pos x="T2" y="T3"/>
                  </a:cxn>
                  <a:cxn ang="T12">
                    <a:pos x="T4" y="T5"/>
                  </a:cxn>
                  <a:cxn ang="T13">
                    <a:pos x="T6" y="T7"/>
                  </a:cxn>
                  <a:cxn ang="T14">
                    <a:pos x="T8" y="T9"/>
                  </a:cxn>
                </a:cxnLst>
                <a:rect l="T15" t="T16" r="T17" b="T18"/>
                <a:pathLst>
                  <a:path w="19" h="22">
                    <a:moveTo>
                      <a:pt x="1" y="19"/>
                    </a:moveTo>
                    <a:cubicBezTo>
                      <a:pt x="1" y="20"/>
                      <a:pt x="1" y="21"/>
                      <a:pt x="2" y="22"/>
                    </a:cubicBezTo>
                    <a:cubicBezTo>
                      <a:pt x="19" y="21"/>
                      <a:pt x="19" y="21"/>
                      <a:pt x="19" y="21"/>
                    </a:cubicBezTo>
                    <a:cubicBezTo>
                      <a:pt x="18" y="14"/>
                      <a:pt x="17" y="7"/>
                      <a:pt x="16" y="0"/>
                    </a:cubicBezTo>
                    <a:cubicBezTo>
                      <a:pt x="7" y="2"/>
                      <a:pt x="0" y="10"/>
                      <a:pt x="1" y="19"/>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74" name="Freeform 190"/>
              <p:cNvSpPr>
                <a:spLocks noChangeArrowheads="1"/>
              </p:cNvSpPr>
              <p:nvPr/>
            </p:nvSpPr>
            <p:spPr bwMode="auto">
              <a:xfrm>
                <a:off x="1107" y="1476"/>
                <a:ext cx="205" cy="395"/>
              </a:xfrm>
              <a:custGeom>
                <a:avLst/>
                <a:gdLst>
                  <a:gd name="T0" fmla="*/ 408 w 103"/>
                  <a:gd name="T1" fmla="*/ 0 h 198"/>
                  <a:gd name="T2" fmla="*/ 0 w 103"/>
                  <a:gd name="T3" fmla="*/ 616 h 198"/>
                  <a:gd name="T4" fmla="*/ 384 w 103"/>
                  <a:gd name="T5" fmla="*/ 788 h 198"/>
                  <a:gd name="T6" fmla="*/ 384 w 103"/>
                  <a:gd name="T7" fmla="*/ 437 h 198"/>
                  <a:gd name="T8" fmla="*/ 408 w 103"/>
                  <a:gd name="T9" fmla="*/ 0 h 198"/>
                  <a:gd name="T10" fmla="*/ 0 60000 65536"/>
                  <a:gd name="T11" fmla="*/ 0 60000 65536"/>
                  <a:gd name="T12" fmla="*/ 0 60000 65536"/>
                  <a:gd name="T13" fmla="*/ 0 60000 65536"/>
                  <a:gd name="T14" fmla="*/ 0 60000 65536"/>
                  <a:gd name="T15" fmla="*/ 0 w 103"/>
                  <a:gd name="T16" fmla="*/ 0 h 198"/>
                  <a:gd name="T17" fmla="*/ 103 w 103"/>
                  <a:gd name="T18" fmla="*/ 198 h 198"/>
                </a:gdLst>
                <a:ahLst/>
                <a:cxnLst>
                  <a:cxn ang="T10">
                    <a:pos x="T0" y="T1"/>
                  </a:cxn>
                  <a:cxn ang="T11">
                    <a:pos x="T2" y="T3"/>
                  </a:cxn>
                  <a:cxn ang="T12">
                    <a:pos x="T4" y="T5"/>
                  </a:cxn>
                  <a:cxn ang="T13">
                    <a:pos x="T6" y="T7"/>
                  </a:cxn>
                  <a:cxn ang="T14">
                    <a:pos x="T8" y="T9"/>
                  </a:cxn>
                </a:cxnLst>
                <a:rect l="T15" t="T16" r="T17" b="T18"/>
                <a:pathLst>
                  <a:path w="103" h="198">
                    <a:moveTo>
                      <a:pt x="103" y="0"/>
                    </a:moveTo>
                    <a:cubicBezTo>
                      <a:pt x="0" y="155"/>
                      <a:pt x="0" y="155"/>
                      <a:pt x="0" y="155"/>
                    </a:cubicBezTo>
                    <a:cubicBezTo>
                      <a:pt x="97" y="198"/>
                      <a:pt x="97" y="198"/>
                      <a:pt x="97" y="198"/>
                    </a:cubicBezTo>
                    <a:cubicBezTo>
                      <a:pt x="97" y="198"/>
                      <a:pt x="94" y="134"/>
                      <a:pt x="97" y="110"/>
                    </a:cubicBezTo>
                    <a:cubicBezTo>
                      <a:pt x="100" y="85"/>
                      <a:pt x="103" y="6"/>
                      <a:pt x="103" y="0"/>
                    </a:cubicBezTo>
                    <a:close/>
                  </a:path>
                </a:pathLst>
              </a:custGeom>
              <a:solidFill>
                <a:srgbClr val="626A5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75" name="Freeform 191"/>
              <p:cNvSpPr>
                <a:spLocks noChangeArrowheads="1"/>
              </p:cNvSpPr>
              <p:nvPr/>
            </p:nvSpPr>
            <p:spPr bwMode="auto">
              <a:xfrm>
                <a:off x="1210" y="1580"/>
                <a:ext cx="96" cy="212"/>
              </a:xfrm>
              <a:custGeom>
                <a:avLst/>
                <a:gdLst>
                  <a:gd name="T0" fmla="*/ 192 w 48"/>
                  <a:gd name="T1" fmla="*/ 0 h 106"/>
                  <a:gd name="T2" fmla="*/ 0 w 48"/>
                  <a:gd name="T3" fmla="*/ 316 h 106"/>
                  <a:gd name="T4" fmla="*/ 168 w 48"/>
                  <a:gd name="T5" fmla="*/ 424 h 106"/>
                  <a:gd name="T6" fmla="*/ 192 w 48"/>
                  <a:gd name="T7" fmla="*/ 0 h 106"/>
                  <a:gd name="T8" fmla="*/ 0 60000 65536"/>
                  <a:gd name="T9" fmla="*/ 0 60000 65536"/>
                  <a:gd name="T10" fmla="*/ 0 60000 65536"/>
                  <a:gd name="T11" fmla="*/ 0 60000 65536"/>
                  <a:gd name="T12" fmla="*/ 0 w 48"/>
                  <a:gd name="T13" fmla="*/ 0 h 106"/>
                  <a:gd name="T14" fmla="*/ 48 w 48"/>
                  <a:gd name="T15" fmla="*/ 106 h 106"/>
                </a:gdLst>
                <a:ahLst/>
                <a:cxnLst>
                  <a:cxn ang="T8">
                    <a:pos x="T0" y="T1"/>
                  </a:cxn>
                  <a:cxn ang="T9">
                    <a:pos x="T2" y="T3"/>
                  </a:cxn>
                  <a:cxn ang="T10">
                    <a:pos x="T4" y="T5"/>
                  </a:cxn>
                  <a:cxn ang="T11">
                    <a:pos x="T6" y="T7"/>
                  </a:cxn>
                </a:cxnLst>
                <a:rect l="T12" t="T13" r="T14" b="T15"/>
                <a:pathLst>
                  <a:path w="48" h="106">
                    <a:moveTo>
                      <a:pt x="48" y="0"/>
                    </a:moveTo>
                    <a:cubicBezTo>
                      <a:pt x="0" y="79"/>
                      <a:pt x="0" y="79"/>
                      <a:pt x="0" y="79"/>
                    </a:cubicBezTo>
                    <a:cubicBezTo>
                      <a:pt x="42" y="106"/>
                      <a:pt x="42" y="106"/>
                      <a:pt x="42" y="106"/>
                    </a:cubicBezTo>
                    <a:cubicBezTo>
                      <a:pt x="42" y="106"/>
                      <a:pt x="45" y="15"/>
                      <a:pt x="48" y="0"/>
                    </a:cubicBezTo>
                    <a:close/>
                  </a:path>
                </a:pathLst>
              </a:cu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76" name="Oval 192"/>
              <p:cNvSpPr>
                <a:spLocks noChangeArrowheads="1"/>
              </p:cNvSpPr>
              <p:nvPr/>
            </p:nvSpPr>
            <p:spPr bwMode="auto">
              <a:xfrm>
                <a:off x="1410" y="1107"/>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77" name="Oval 193"/>
              <p:cNvSpPr>
                <a:spLocks noChangeArrowheads="1"/>
              </p:cNvSpPr>
              <p:nvPr/>
            </p:nvSpPr>
            <p:spPr bwMode="auto">
              <a:xfrm>
                <a:off x="1556" y="1004"/>
                <a:ext cx="36" cy="35"/>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78" name="Oval 194"/>
              <p:cNvSpPr>
                <a:spLocks noChangeArrowheads="1"/>
              </p:cNvSpPr>
              <p:nvPr/>
            </p:nvSpPr>
            <p:spPr bwMode="auto">
              <a:xfrm>
                <a:off x="1514" y="1125"/>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79" name="Oval 195"/>
              <p:cNvSpPr>
                <a:spLocks noChangeArrowheads="1"/>
              </p:cNvSpPr>
              <p:nvPr/>
            </p:nvSpPr>
            <p:spPr bwMode="auto">
              <a:xfrm>
                <a:off x="1628" y="1167"/>
                <a:ext cx="38"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80" name="Oval 196"/>
              <p:cNvSpPr>
                <a:spLocks noChangeArrowheads="1"/>
              </p:cNvSpPr>
              <p:nvPr/>
            </p:nvSpPr>
            <p:spPr bwMode="auto">
              <a:xfrm>
                <a:off x="1634" y="1271"/>
                <a:ext cx="38"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81" name="Oval 197"/>
              <p:cNvSpPr>
                <a:spLocks noChangeArrowheads="1"/>
              </p:cNvSpPr>
              <p:nvPr/>
            </p:nvSpPr>
            <p:spPr bwMode="auto">
              <a:xfrm>
                <a:off x="1508" y="1277"/>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82" name="Oval 198"/>
              <p:cNvSpPr>
                <a:spLocks noChangeArrowheads="1"/>
              </p:cNvSpPr>
              <p:nvPr/>
            </p:nvSpPr>
            <p:spPr bwMode="auto">
              <a:xfrm>
                <a:off x="1666" y="1381"/>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83" name="Oval 199"/>
              <p:cNvSpPr>
                <a:spLocks noChangeArrowheads="1"/>
              </p:cNvSpPr>
              <p:nvPr/>
            </p:nvSpPr>
            <p:spPr bwMode="auto">
              <a:xfrm>
                <a:off x="1660" y="900"/>
                <a:ext cx="36" cy="38"/>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84" name="Oval 200"/>
              <p:cNvSpPr>
                <a:spLocks noChangeArrowheads="1"/>
              </p:cNvSpPr>
              <p:nvPr/>
            </p:nvSpPr>
            <p:spPr bwMode="auto">
              <a:xfrm>
                <a:off x="1684" y="1057"/>
                <a:ext cx="36" cy="38"/>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85" name="Freeform 201"/>
              <p:cNvSpPr>
                <a:spLocks noChangeArrowheads="1"/>
              </p:cNvSpPr>
              <p:nvPr/>
            </p:nvSpPr>
            <p:spPr bwMode="auto">
              <a:xfrm>
                <a:off x="1428" y="1375"/>
                <a:ext cx="194" cy="223"/>
              </a:xfrm>
              <a:custGeom>
                <a:avLst/>
                <a:gdLst>
                  <a:gd name="T0" fmla="*/ 72 w 97"/>
                  <a:gd name="T1" fmla="*/ 0 h 112"/>
                  <a:gd name="T2" fmla="*/ 0 w 97"/>
                  <a:gd name="T3" fmla="*/ 444 h 112"/>
                  <a:gd name="T4" fmla="*/ 388 w 97"/>
                  <a:gd name="T5" fmla="*/ 215 h 112"/>
                  <a:gd name="T6" fmla="*/ 72 w 97"/>
                  <a:gd name="T7" fmla="*/ 0 h 112"/>
                  <a:gd name="T8" fmla="*/ 0 60000 65536"/>
                  <a:gd name="T9" fmla="*/ 0 60000 65536"/>
                  <a:gd name="T10" fmla="*/ 0 60000 65536"/>
                  <a:gd name="T11" fmla="*/ 0 60000 65536"/>
                  <a:gd name="T12" fmla="*/ 0 w 97"/>
                  <a:gd name="T13" fmla="*/ 0 h 112"/>
                  <a:gd name="T14" fmla="*/ 97 w 97"/>
                  <a:gd name="T15" fmla="*/ 112 h 112"/>
                </a:gdLst>
                <a:ahLst/>
                <a:cxnLst>
                  <a:cxn ang="T8">
                    <a:pos x="T0" y="T1"/>
                  </a:cxn>
                  <a:cxn ang="T9">
                    <a:pos x="T2" y="T3"/>
                  </a:cxn>
                  <a:cxn ang="T10">
                    <a:pos x="T4" y="T5"/>
                  </a:cxn>
                  <a:cxn ang="T11">
                    <a:pos x="T6" y="T7"/>
                  </a:cxn>
                </a:cxnLst>
                <a:rect l="T12" t="T13" r="T14" b="T15"/>
                <a:pathLst>
                  <a:path w="97" h="112">
                    <a:moveTo>
                      <a:pt x="18" y="0"/>
                    </a:moveTo>
                    <a:cubicBezTo>
                      <a:pt x="18" y="0"/>
                      <a:pt x="21" y="66"/>
                      <a:pt x="0" y="112"/>
                    </a:cubicBezTo>
                    <a:cubicBezTo>
                      <a:pt x="0" y="112"/>
                      <a:pt x="64" y="106"/>
                      <a:pt x="97" y="54"/>
                    </a:cubicBezTo>
                    <a:cubicBezTo>
                      <a:pt x="97" y="54"/>
                      <a:pt x="34" y="48"/>
                      <a:pt x="18" y="0"/>
                    </a:cubicBezTo>
                    <a:close/>
                  </a:path>
                </a:pathLst>
              </a:custGeom>
              <a:solidFill>
                <a:srgbClr val="83BD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86" name="Oval 202"/>
              <p:cNvSpPr>
                <a:spLocks noChangeArrowheads="1"/>
              </p:cNvSpPr>
              <p:nvPr/>
            </p:nvSpPr>
            <p:spPr bwMode="auto">
              <a:xfrm>
                <a:off x="182" y="553"/>
                <a:ext cx="28" cy="28"/>
              </a:xfrm>
              <a:prstGeom prst="ellipse">
                <a:avLst/>
              </a:prstGeom>
              <a:solidFill>
                <a:srgbClr val="FFEDD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87" name="Oval 203"/>
              <p:cNvSpPr>
                <a:spLocks noChangeArrowheads="1"/>
              </p:cNvSpPr>
              <p:nvPr/>
            </p:nvSpPr>
            <p:spPr bwMode="auto">
              <a:xfrm>
                <a:off x="286" y="559"/>
                <a:ext cx="26" cy="28"/>
              </a:xfrm>
              <a:prstGeom prst="ellipse">
                <a:avLst/>
              </a:prstGeom>
              <a:solidFill>
                <a:srgbClr val="FFEDD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688" name="Oval 204"/>
              <p:cNvSpPr>
                <a:spLocks noChangeArrowheads="1"/>
              </p:cNvSpPr>
              <p:nvPr/>
            </p:nvSpPr>
            <p:spPr bwMode="auto">
              <a:xfrm>
                <a:off x="388" y="559"/>
                <a:ext cx="28" cy="28"/>
              </a:xfrm>
              <a:prstGeom prst="ellipse">
                <a:avLst/>
              </a:prstGeom>
              <a:solidFill>
                <a:srgbClr val="FFEDD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grpSp>
        <p:sp>
          <p:nvSpPr>
            <p:cNvPr id="332" name="Oval 206"/>
            <p:cNvSpPr>
              <a:spLocks noChangeArrowheads="1"/>
            </p:cNvSpPr>
            <p:nvPr/>
          </p:nvSpPr>
          <p:spPr bwMode="auto">
            <a:xfrm>
              <a:off x="1525587" y="592138"/>
              <a:ext cx="57150" cy="57150"/>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33" name="Oval 207"/>
            <p:cNvSpPr>
              <a:spLocks noChangeArrowheads="1"/>
            </p:cNvSpPr>
            <p:nvPr/>
          </p:nvSpPr>
          <p:spPr bwMode="auto">
            <a:xfrm>
              <a:off x="1671637" y="696913"/>
              <a:ext cx="57150" cy="60325"/>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34" name="Oval 208"/>
            <p:cNvSpPr>
              <a:spLocks noChangeArrowheads="1"/>
            </p:cNvSpPr>
            <p:nvPr/>
          </p:nvSpPr>
          <p:spPr bwMode="auto">
            <a:xfrm>
              <a:off x="1747837" y="852488"/>
              <a:ext cx="55562" cy="57150"/>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35" name="Oval 209"/>
            <p:cNvSpPr>
              <a:spLocks noChangeArrowheads="1"/>
            </p:cNvSpPr>
            <p:nvPr/>
          </p:nvSpPr>
          <p:spPr bwMode="auto">
            <a:xfrm>
              <a:off x="1719262" y="534988"/>
              <a:ext cx="57150" cy="57150"/>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36" name="Oval 210"/>
            <p:cNvSpPr>
              <a:spLocks noChangeArrowheads="1"/>
            </p:cNvSpPr>
            <p:nvPr/>
          </p:nvSpPr>
          <p:spPr bwMode="auto">
            <a:xfrm>
              <a:off x="1681162" y="342900"/>
              <a:ext cx="57150" cy="55563"/>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37" name="Freeform 211"/>
            <p:cNvSpPr>
              <a:spLocks noChangeArrowheads="1"/>
            </p:cNvSpPr>
            <p:nvPr/>
          </p:nvSpPr>
          <p:spPr bwMode="auto">
            <a:xfrm>
              <a:off x="1712912" y="307975"/>
              <a:ext cx="938212" cy="965200"/>
            </a:xfrm>
            <a:custGeom>
              <a:avLst/>
              <a:gdLst>
                <a:gd name="T0" fmla="*/ 341585239 w 296"/>
                <a:gd name="T1" fmla="*/ 1542253523 h 305"/>
                <a:gd name="T2" fmla="*/ 1074984926 w 296"/>
                <a:gd name="T3" fmla="*/ 2147483647 h 305"/>
                <a:gd name="T4" fmla="*/ 2147483647 w 296"/>
                <a:gd name="T5" fmla="*/ 2147483647 h 305"/>
                <a:gd name="T6" fmla="*/ 2147483647 w 296"/>
                <a:gd name="T7" fmla="*/ 2147483647 h 305"/>
                <a:gd name="T8" fmla="*/ 150700303 w 296"/>
                <a:gd name="T9" fmla="*/ 0 h 305"/>
                <a:gd name="T10" fmla="*/ 341585239 w 296"/>
                <a:gd name="T11" fmla="*/ 1542253523 h 305"/>
                <a:gd name="T12" fmla="*/ 0 60000 65536"/>
                <a:gd name="T13" fmla="*/ 0 60000 65536"/>
                <a:gd name="T14" fmla="*/ 0 60000 65536"/>
                <a:gd name="T15" fmla="*/ 0 60000 65536"/>
                <a:gd name="T16" fmla="*/ 0 60000 65536"/>
                <a:gd name="T17" fmla="*/ 0 60000 65536"/>
                <a:gd name="T18" fmla="*/ 0 w 296"/>
                <a:gd name="T19" fmla="*/ 0 h 305"/>
                <a:gd name="T20" fmla="*/ 296 w 296"/>
                <a:gd name="T21" fmla="*/ 305 h 305"/>
              </a:gdLst>
              <a:ahLst/>
              <a:cxnLst>
                <a:cxn ang="T12">
                  <a:pos x="T0" y="T1"/>
                </a:cxn>
                <a:cxn ang="T13">
                  <a:pos x="T2" y="T3"/>
                </a:cxn>
                <a:cxn ang="T14">
                  <a:pos x="T4" y="T5"/>
                </a:cxn>
                <a:cxn ang="T15">
                  <a:pos x="T6" y="T7"/>
                </a:cxn>
                <a:cxn ang="T16">
                  <a:pos x="T8" y="T9"/>
                </a:cxn>
                <a:cxn ang="T17">
                  <a:pos x="T10" y="T11"/>
                </a:cxn>
              </a:cxnLst>
              <a:rect l="T18" t="T19" r="T20" b="T21"/>
              <a:pathLst>
                <a:path w="296" h="305">
                  <a:moveTo>
                    <a:pt x="34" y="154"/>
                  </a:moveTo>
                  <a:cubicBezTo>
                    <a:pt x="48" y="190"/>
                    <a:pt x="72" y="219"/>
                    <a:pt x="107" y="243"/>
                  </a:cubicBezTo>
                  <a:cubicBezTo>
                    <a:pt x="162" y="283"/>
                    <a:pt x="230" y="305"/>
                    <a:pt x="296" y="304"/>
                  </a:cubicBezTo>
                  <a:cubicBezTo>
                    <a:pt x="288" y="281"/>
                    <a:pt x="279" y="259"/>
                    <a:pt x="268" y="236"/>
                  </a:cubicBezTo>
                  <a:cubicBezTo>
                    <a:pt x="216" y="126"/>
                    <a:pt x="126" y="44"/>
                    <a:pt x="15" y="0"/>
                  </a:cubicBezTo>
                  <a:cubicBezTo>
                    <a:pt x="0" y="48"/>
                    <a:pt x="17" y="107"/>
                    <a:pt x="34" y="154"/>
                  </a:cubicBezTo>
                  <a:close/>
                </a:path>
              </a:pathLst>
            </a:custGeom>
            <a:solidFill>
              <a:srgbClr val="A4C0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8" name="Freeform 212"/>
            <p:cNvSpPr>
              <a:spLocks noChangeArrowheads="1"/>
            </p:cNvSpPr>
            <p:nvPr/>
          </p:nvSpPr>
          <p:spPr bwMode="auto">
            <a:xfrm>
              <a:off x="1879600" y="398463"/>
              <a:ext cx="714375" cy="722313"/>
            </a:xfrm>
            <a:custGeom>
              <a:avLst/>
              <a:gdLst>
                <a:gd name="T0" fmla="*/ 70564375 w 225"/>
                <a:gd name="T1" fmla="*/ 0 h 228"/>
                <a:gd name="T2" fmla="*/ 524192500 w 225"/>
                <a:gd name="T3" fmla="*/ 1314777566 h 228"/>
                <a:gd name="T4" fmla="*/ 2147483647 w 225"/>
                <a:gd name="T5" fmla="*/ 2147483647 h 228"/>
                <a:gd name="T6" fmla="*/ 70564375 w 225"/>
                <a:gd name="T7" fmla="*/ 0 h 228"/>
                <a:gd name="T8" fmla="*/ 0 60000 65536"/>
                <a:gd name="T9" fmla="*/ 0 60000 65536"/>
                <a:gd name="T10" fmla="*/ 0 60000 65536"/>
                <a:gd name="T11" fmla="*/ 0 60000 65536"/>
                <a:gd name="T12" fmla="*/ 0 w 225"/>
                <a:gd name="T13" fmla="*/ 0 h 228"/>
                <a:gd name="T14" fmla="*/ 225 w 225"/>
                <a:gd name="T15" fmla="*/ 228 h 228"/>
              </a:gdLst>
              <a:ahLst/>
              <a:cxnLst>
                <a:cxn ang="T8">
                  <a:pos x="T0" y="T1"/>
                </a:cxn>
                <a:cxn ang="T9">
                  <a:pos x="T2" y="T3"/>
                </a:cxn>
                <a:cxn ang="T10">
                  <a:pos x="T4" y="T5"/>
                </a:cxn>
                <a:cxn ang="T11">
                  <a:pos x="T6" y="T7"/>
                </a:cxn>
              </a:cxnLst>
              <a:rect l="T12" t="T13" r="T14" b="T15"/>
              <a:pathLst>
                <a:path w="225" h="228">
                  <a:moveTo>
                    <a:pt x="7" y="0"/>
                  </a:moveTo>
                  <a:cubicBezTo>
                    <a:pt x="7" y="0"/>
                    <a:pt x="0" y="52"/>
                    <a:pt x="52" y="131"/>
                  </a:cubicBezTo>
                  <a:cubicBezTo>
                    <a:pt x="104" y="210"/>
                    <a:pt x="225" y="228"/>
                    <a:pt x="225" y="228"/>
                  </a:cubicBezTo>
                  <a:cubicBezTo>
                    <a:pt x="225" y="228"/>
                    <a:pt x="137" y="46"/>
                    <a:pt x="7" y="0"/>
                  </a:cubicBezTo>
                  <a:close/>
                </a:path>
              </a:pathLst>
            </a:custGeom>
            <a:solidFill>
              <a:srgbClr val="F0DCC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9" name="Freeform 213"/>
            <p:cNvSpPr>
              <a:spLocks noChangeArrowheads="1"/>
            </p:cNvSpPr>
            <p:nvPr/>
          </p:nvSpPr>
          <p:spPr bwMode="auto">
            <a:xfrm>
              <a:off x="2054225" y="484188"/>
              <a:ext cx="492125" cy="541338"/>
            </a:xfrm>
            <a:custGeom>
              <a:avLst/>
              <a:gdLst>
                <a:gd name="T0" fmla="*/ 30241875 w 155"/>
                <a:gd name="T1" fmla="*/ 0 h 171"/>
                <a:gd name="T2" fmla="*/ 584676250 w 155"/>
                <a:gd name="T3" fmla="*/ 1102395266 h 171"/>
                <a:gd name="T4" fmla="*/ 1562496875 w 155"/>
                <a:gd name="T5" fmla="*/ 1713724153 h 171"/>
                <a:gd name="T6" fmla="*/ 30241875 w 155"/>
                <a:gd name="T7" fmla="*/ 0 h 171"/>
                <a:gd name="T8" fmla="*/ 0 60000 65536"/>
                <a:gd name="T9" fmla="*/ 0 60000 65536"/>
                <a:gd name="T10" fmla="*/ 0 60000 65536"/>
                <a:gd name="T11" fmla="*/ 0 60000 65536"/>
                <a:gd name="T12" fmla="*/ 0 w 155"/>
                <a:gd name="T13" fmla="*/ 0 h 171"/>
                <a:gd name="T14" fmla="*/ 155 w 155"/>
                <a:gd name="T15" fmla="*/ 171 h 171"/>
              </a:gdLst>
              <a:ahLst/>
              <a:cxnLst>
                <a:cxn ang="T8">
                  <a:pos x="T0" y="T1"/>
                </a:cxn>
                <a:cxn ang="T9">
                  <a:pos x="T2" y="T3"/>
                </a:cxn>
                <a:cxn ang="T10">
                  <a:pos x="T4" y="T5"/>
                </a:cxn>
                <a:cxn ang="T11">
                  <a:pos x="T6" y="T7"/>
                </a:cxn>
              </a:cxnLst>
              <a:rect l="T12" t="T13" r="T14" b="T15"/>
              <a:pathLst>
                <a:path w="155" h="171">
                  <a:moveTo>
                    <a:pt x="3" y="0"/>
                  </a:moveTo>
                  <a:cubicBezTo>
                    <a:pt x="3" y="0"/>
                    <a:pt x="0" y="55"/>
                    <a:pt x="58" y="110"/>
                  </a:cubicBezTo>
                  <a:cubicBezTo>
                    <a:pt x="116" y="165"/>
                    <a:pt x="155" y="171"/>
                    <a:pt x="155" y="171"/>
                  </a:cubicBezTo>
                  <a:cubicBezTo>
                    <a:pt x="155" y="171"/>
                    <a:pt x="101" y="37"/>
                    <a:pt x="3" y="0"/>
                  </a:cubicBezTo>
                  <a:close/>
                </a:path>
              </a:pathLst>
            </a:custGeom>
            <a:solidFill>
              <a:srgbClr val="F292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0" name="Freeform 214"/>
            <p:cNvSpPr>
              <a:spLocks noChangeArrowheads="1"/>
            </p:cNvSpPr>
            <p:nvPr/>
          </p:nvSpPr>
          <p:spPr bwMode="auto">
            <a:xfrm>
              <a:off x="1217612" y="273050"/>
              <a:ext cx="355600" cy="242888"/>
            </a:xfrm>
            <a:custGeom>
              <a:avLst/>
              <a:gdLst>
                <a:gd name="T0" fmla="*/ 0 w 112"/>
                <a:gd name="T1" fmla="*/ 0 h 77"/>
                <a:gd name="T2" fmla="*/ 1129030000 w 112"/>
                <a:gd name="T3" fmla="*/ 278605154 h 77"/>
                <a:gd name="T4" fmla="*/ 735885625 w 112"/>
                <a:gd name="T5" fmla="*/ 766163384 h 77"/>
                <a:gd name="T6" fmla="*/ 0 w 112"/>
                <a:gd name="T7" fmla="*/ 0 h 77"/>
                <a:gd name="T8" fmla="*/ 0 60000 65536"/>
                <a:gd name="T9" fmla="*/ 0 60000 65536"/>
                <a:gd name="T10" fmla="*/ 0 60000 65536"/>
                <a:gd name="T11" fmla="*/ 0 60000 65536"/>
                <a:gd name="T12" fmla="*/ 0 w 112"/>
                <a:gd name="T13" fmla="*/ 0 h 77"/>
                <a:gd name="T14" fmla="*/ 112 w 112"/>
                <a:gd name="T15" fmla="*/ 77 h 77"/>
              </a:gdLst>
              <a:ahLst/>
              <a:cxnLst>
                <a:cxn ang="T8">
                  <a:pos x="T0" y="T1"/>
                </a:cxn>
                <a:cxn ang="T9">
                  <a:pos x="T2" y="T3"/>
                </a:cxn>
                <a:cxn ang="T10">
                  <a:pos x="T4" y="T5"/>
                </a:cxn>
                <a:cxn ang="T11">
                  <a:pos x="T6" y="T7"/>
                </a:cxn>
              </a:cxnLst>
              <a:rect l="T12" t="T13" r="T14" b="T15"/>
              <a:pathLst>
                <a:path w="112" h="77">
                  <a:moveTo>
                    <a:pt x="0" y="0"/>
                  </a:moveTo>
                  <a:cubicBezTo>
                    <a:pt x="0" y="0"/>
                    <a:pt x="100" y="16"/>
                    <a:pt x="112" y="28"/>
                  </a:cubicBezTo>
                  <a:cubicBezTo>
                    <a:pt x="73" y="77"/>
                    <a:pt x="73" y="77"/>
                    <a:pt x="73" y="77"/>
                  </a:cubicBezTo>
                  <a:cubicBezTo>
                    <a:pt x="73" y="77"/>
                    <a:pt x="48" y="37"/>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1" name="Freeform 215"/>
            <p:cNvSpPr>
              <a:spLocks noChangeArrowheads="1"/>
            </p:cNvSpPr>
            <p:nvPr/>
          </p:nvSpPr>
          <p:spPr bwMode="auto">
            <a:xfrm>
              <a:off x="2190750" y="3017838"/>
              <a:ext cx="104775" cy="101600"/>
            </a:xfrm>
            <a:custGeom>
              <a:avLst/>
              <a:gdLst>
                <a:gd name="T0" fmla="*/ 80645000 w 33"/>
                <a:gd name="T1" fmla="*/ 0 h 32"/>
                <a:gd name="T2" fmla="*/ 0 w 33"/>
                <a:gd name="T3" fmla="*/ 141128750 h 32"/>
                <a:gd name="T4" fmla="*/ 171370625 w 33"/>
                <a:gd name="T5" fmla="*/ 322580000 h 32"/>
                <a:gd name="T6" fmla="*/ 332660625 w 33"/>
                <a:gd name="T7" fmla="*/ 231854375 h 32"/>
                <a:gd name="T8" fmla="*/ 80645000 w 33"/>
                <a:gd name="T9" fmla="*/ 0 h 32"/>
                <a:gd name="T10" fmla="*/ 0 60000 65536"/>
                <a:gd name="T11" fmla="*/ 0 60000 65536"/>
                <a:gd name="T12" fmla="*/ 0 60000 65536"/>
                <a:gd name="T13" fmla="*/ 0 60000 65536"/>
                <a:gd name="T14" fmla="*/ 0 60000 65536"/>
                <a:gd name="T15" fmla="*/ 0 w 33"/>
                <a:gd name="T16" fmla="*/ 0 h 32"/>
                <a:gd name="T17" fmla="*/ 33 w 33"/>
                <a:gd name="T18" fmla="*/ 32 h 32"/>
              </a:gdLst>
              <a:ahLst/>
              <a:cxnLst>
                <a:cxn ang="T10">
                  <a:pos x="T0" y="T1"/>
                </a:cxn>
                <a:cxn ang="T11">
                  <a:pos x="T2" y="T3"/>
                </a:cxn>
                <a:cxn ang="T12">
                  <a:pos x="T4" y="T5"/>
                </a:cxn>
                <a:cxn ang="T13">
                  <a:pos x="T6" y="T7"/>
                </a:cxn>
                <a:cxn ang="T14">
                  <a:pos x="T8" y="T9"/>
                </a:cxn>
              </a:cxnLst>
              <a:rect l="T15" t="T16" r="T17" b="T18"/>
              <a:pathLst>
                <a:path w="33" h="32">
                  <a:moveTo>
                    <a:pt x="8" y="0"/>
                  </a:moveTo>
                  <a:cubicBezTo>
                    <a:pt x="3" y="3"/>
                    <a:pt x="0" y="8"/>
                    <a:pt x="0" y="14"/>
                  </a:cubicBezTo>
                  <a:cubicBezTo>
                    <a:pt x="0" y="24"/>
                    <a:pt x="8" y="32"/>
                    <a:pt x="17" y="32"/>
                  </a:cubicBezTo>
                  <a:cubicBezTo>
                    <a:pt x="24" y="32"/>
                    <a:pt x="30" y="28"/>
                    <a:pt x="33" y="23"/>
                  </a:cubicBezTo>
                  <a:cubicBezTo>
                    <a:pt x="24" y="16"/>
                    <a:pt x="15" y="8"/>
                    <a:pt x="8" y="0"/>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2" name="Freeform 216"/>
            <p:cNvSpPr>
              <a:spLocks noChangeArrowheads="1"/>
            </p:cNvSpPr>
            <p:nvPr/>
          </p:nvSpPr>
          <p:spPr bwMode="auto">
            <a:xfrm>
              <a:off x="2089150" y="2873375"/>
              <a:ext cx="41275" cy="106363"/>
            </a:xfrm>
            <a:custGeom>
              <a:avLst/>
              <a:gdLst>
                <a:gd name="T0" fmla="*/ 0 w 13"/>
                <a:gd name="T1" fmla="*/ 332737876 h 34"/>
                <a:gd name="T2" fmla="*/ 131048125 w 13"/>
                <a:gd name="T3" fmla="*/ 166370502 h 34"/>
                <a:gd name="T4" fmla="*/ 0 w 13"/>
                <a:gd name="T5" fmla="*/ 0 h 34"/>
                <a:gd name="T6" fmla="*/ 0 w 13"/>
                <a:gd name="T7" fmla="*/ 332737876 h 34"/>
                <a:gd name="T8" fmla="*/ 0 60000 65536"/>
                <a:gd name="T9" fmla="*/ 0 60000 65536"/>
                <a:gd name="T10" fmla="*/ 0 60000 65536"/>
                <a:gd name="T11" fmla="*/ 0 60000 65536"/>
                <a:gd name="T12" fmla="*/ 0 w 13"/>
                <a:gd name="T13" fmla="*/ 0 h 34"/>
                <a:gd name="T14" fmla="*/ 13 w 13"/>
                <a:gd name="T15" fmla="*/ 34 h 34"/>
              </a:gdLst>
              <a:ahLst/>
              <a:cxnLst>
                <a:cxn ang="T8">
                  <a:pos x="T0" y="T1"/>
                </a:cxn>
                <a:cxn ang="T9">
                  <a:pos x="T2" y="T3"/>
                </a:cxn>
                <a:cxn ang="T10">
                  <a:pos x="T4" y="T5"/>
                </a:cxn>
                <a:cxn ang="T11">
                  <a:pos x="T6" y="T7"/>
                </a:cxn>
              </a:cxnLst>
              <a:rect l="T12" t="T13" r="T14" b="T15"/>
              <a:pathLst>
                <a:path w="13" h="34">
                  <a:moveTo>
                    <a:pt x="0" y="34"/>
                  </a:moveTo>
                  <a:cubicBezTo>
                    <a:pt x="8" y="32"/>
                    <a:pt x="13" y="25"/>
                    <a:pt x="13" y="17"/>
                  </a:cubicBezTo>
                  <a:cubicBezTo>
                    <a:pt x="13" y="9"/>
                    <a:pt x="7" y="2"/>
                    <a:pt x="0" y="0"/>
                  </a:cubicBezTo>
                  <a:cubicBezTo>
                    <a:pt x="0" y="11"/>
                    <a:pt x="0" y="23"/>
                    <a:pt x="0" y="34"/>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3" name="Freeform 217"/>
            <p:cNvSpPr>
              <a:spLocks noChangeArrowheads="1"/>
            </p:cNvSpPr>
            <p:nvPr/>
          </p:nvSpPr>
          <p:spPr bwMode="auto">
            <a:xfrm>
              <a:off x="2092325" y="3135313"/>
              <a:ext cx="88900" cy="114300"/>
            </a:xfrm>
            <a:custGeom>
              <a:avLst/>
              <a:gdLst>
                <a:gd name="T0" fmla="*/ 282257500 w 28"/>
                <a:gd name="T1" fmla="*/ 181451250 h 36"/>
                <a:gd name="T2" fmla="*/ 100806250 w 28"/>
                <a:gd name="T3" fmla="*/ 0 h 36"/>
                <a:gd name="T4" fmla="*/ 10080625 w 28"/>
                <a:gd name="T5" fmla="*/ 30241875 h 36"/>
                <a:gd name="T6" fmla="*/ 50403125 w 28"/>
                <a:gd name="T7" fmla="*/ 352821875 h 36"/>
                <a:gd name="T8" fmla="*/ 100806250 w 28"/>
                <a:gd name="T9" fmla="*/ 362902500 h 36"/>
                <a:gd name="T10" fmla="*/ 282257500 w 28"/>
                <a:gd name="T11" fmla="*/ 181451250 h 36"/>
                <a:gd name="T12" fmla="*/ 0 60000 65536"/>
                <a:gd name="T13" fmla="*/ 0 60000 65536"/>
                <a:gd name="T14" fmla="*/ 0 60000 65536"/>
                <a:gd name="T15" fmla="*/ 0 60000 65536"/>
                <a:gd name="T16" fmla="*/ 0 60000 65536"/>
                <a:gd name="T17" fmla="*/ 0 60000 65536"/>
                <a:gd name="T18" fmla="*/ 0 w 28"/>
                <a:gd name="T19" fmla="*/ 0 h 36"/>
                <a:gd name="T20" fmla="*/ 28 w 28"/>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28" h="36">
                  <a:moveTo>
                    <a:pt x="28" y="18"/>
                  </a:moveTo>
                  <a:cubicBezTo>
                    <a:pt x="28" y="8"/>
                    <a:pt x="20" y="0"/>
                    <a:pt x="10" y="0"/>
                  </a:cubicBezTo>
                  <a:cubicBezTo>
                    <a:pt x="7" y="0"/>
                    <a:pt x="4" y="1"/>
                    <a:pt x="1" y="3"/>
                  </a:cubicBezTo>
                  <a:cubicBezTo>
                    <a:pt x="0" y="14"/>
                    <a:pt x="2" y="25"/>
                    <a:pt x="5" y="35"/>
                  </a:cubicBezTo>
                  <a:cubicBezTo>
                    <a:pt x="7" y="35"/>
                    <a:pt x="9" y="36"/>
                    <a:pt x="10" y="36"/>
                  </a:cubicBezTo>
                  <a:cubicBezTo>
                    <a:pt x="20" y="36"/>
                    <a:pt x="28" y="28"/>
                    <a:pt x="28" y="18"/>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4" name="Freeform 218"/>
            <p:cNvSpPr>
              <a:spLocks noChangeArrowheads="1"/>
            </p:cNvSpPr>
            <p:nvPr/>
          </p:nvSpPr>
          <p:spPr bwMode="auto">
            <a:xfrm>
              <a:off x="2251075" y="3201988"/>
              <a:ext cx="107950" cy="107950"/>
            </a:xfrm>
            <a:custGeom>
              <a:avLst/>
              <a:gdLst>
                <a:gd name="T0" fmla="*/ 342741250 w 34"/>
                <a:gd name="T1" fmla="*/ 120967500 h 34"/>
                <a:gd name="T2" fmla="*/ 171370625 w 34"/>
                <a:gd name="T3" fmla="*/ 0 h 34"/>
                <a:gd name="T4" fmla="*/ 0 w 34"/>
                <a:gd name="T5" fmla="*/ 171370625 h 34"/>
                <a:gd name="T6" fmla="*/ 131048125 w 34"/>
                <a:gd name="T7" fmla="*/ 342741250 h 34"/>
                <a:gd name="T8" fmla="*/ 342741250 w 34"/>
                <a:gd name="T9" fmla="*/ 120967500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4" y="12"/>
                  </a:moveTo>
                  <a:cubicBezTo>
                    <a:pt x="32" y="5"/>
                    <a:pt x="25" y="0"/>
                    <a:pt x="17" y="0"/>
                  </a:cubicBezTo>
                  <a:cubicBezTo>
                    <a:pt x="7" y="0"/>
                    <a:pt x="0" y="8"/>
                    <a:pt x="0" y="17"/>
                  </a:cubicBezTo>
                  <a:cubicBezTo>
                    <a:pt x="0" y="26"/>
                    <a:pt x="5" y="32"/>
                    <a:pt x="13" y="34"/>
                  </a:cubicBezTo>
                  <a:cubicBezTo>
                    <a:pt x="21" y="28"/>
                    <a:pt x="28" y="20"/>
                    <a:pt x="34" y="12"/>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5" name="Freeform 219"/>
            <p:cNvSpPr>
              <a:spLocks noChangeArrowheads="1"/>
            </p:cNvSpPr>
            <p:nvPr/>
          </p:nvSpPr>
          <p:spPr bwMode="auto">
            <a:xfrm>
              <a:off x="903287" y="180975"/>
              <a:ext cx="1341437" cy="3400425"/>
            </a:xfrm>
            <a:custGeom>
              <a:avLst/>
              <a:gdLst>
                <a:gd name="T0" fmla="*/ 10056021 w 423"/>
                <a:gd name="T1" fmla="*/ 30071915 h 1074"/>
                <a:gd name="T2" fmla="*/ 30171233 w 423"/>
                <a:gd name="T3" fmla="*/ 90218911 h 1074"/>
                <a:gd name="T4" fmla="*/ 1136419126 w 423"/>
                <a:gd name="T5" fmla="*/ 832024474 h 1074"/>
                <a:gd name="T6" fmla="*/ 2147483647 w 423"/>
                <a:gd name="T7" fmla="*/ 2147483647 h 1074"/>
                <a:gd name="T8" fmla="*/ 2147483647 w 423"/>
                <a:gd name="T9" fmla="*/ 2147483647 h 1074"/>
                <a:gd name="T10" fmla="*/ 2147483647 w 423"/>
                <a:gd name="T11" fmla="*/ 2147483647 h 1074"/>
                <a:gd name="T12" fmla="*/ 2147483647 w 423"/>
                <a:gd name="T13" fmla="*/ 2147483647 h 1074"/>
                <a:gd name="T14" fmla="*/ 2147483647 w 423"/>
                <a:gd name="T15" fmla="*/ 2147483647 h 1074"/>
                <a:gd name="T16" fmla="*/ 2147483647 w 423"/>
                <a:gd name="T17" fmla="*/ 2147483647 h 1074"/>
                <a:gd name="T18" fmla="*/ 2147483647 w 423"/>
                <a:gd name="T19" fmla="*/ 2147483647 h 1074"/>
                <a:gd name="T20" fmla="*/ 2147483647 w 423"/>
                <a:gd name="T21" fmla="*/ 2147483647 h 1074"/>
                <a:gd name="T22" fmla="*/ 2147483647 w 423"/>
                <a:gd name="T23" fmla="*/ 2147483647 h 1074"/>
                <a:gd name="T24" fmla="*/ 1186702401 w 423"/>
                <a:gd name="T25" fmla="*/ 771877478 h 1074"/>
                <a:gd name="T26" fmla="*/ 60339295 w 423"/>
                <a:gd name="T27" fmla="*/ 10023972 h 1074"/>
                <a:gd name="T28" fmla="*/ 10056021 w 423"/>
                <a:gd name="T29" fmla="*/ 30071915 h 107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3"/>
                <a:gd name="T46" fmla="*/ 0 h 1074"/>
                <a:gd name="T47" fmla="*/ 423 w 423"/>
                <a:gd name="T48" fmla="*/ 1074 h 107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3" h="1074">
                  <a:moveTo>
                    <a:pt x="1" y="3"/>
                  </a:moveTo>
                  <a:cubicBezTo>
                    <a:pt x="0" y="5"/>
                    <a:pt x="1" y="8"/>
                    <a:pt x="3" y="9"/>
                  </a:cubicBezTo>
                  <a:cubicBezTo>
                    <a:pt x="3" y="9"/>
                    <a:pt x="53" y="33"/>
                    <a:pt x="113" y="83"/>
                  </a:cubicBezTo>
                  <a:cubicBezTo>
                    <a:pt x="168" y="129"/>
                    <a:pt x="243" y="208"/>
                    <a:pt x="290" y="321"/>
                  </a:cubicBezTo>
                  <a:cubicBezTo>
                    <a:pt x="375" y="527"/>
                    <a:pt x="369" y="663"/>
                    <a:pt x="366" y="753"/>
                  </a:cubicBezTo>
                  <a:cubicBezTo>
                    <a:pt x="365" y="771"/>
                    <a:pt x="365" y="771"/>
                    <a:pt x="365" y="771"/>
                  </a:cubicBezTo>
                  <a:cubicBezTo>
                    <a:pt x="362" y="871"/>
                    <a:pt x="373" y="1009"/>
                    <a:pt x="415" y="1072"/>
                  </a:cubicBezTo>
                  <a:cubicBezTo>
                    <a:pt x="416" y="1074"/>
                    <a:pt x="418" y="1074"/>
                    <a:pt x="420" y="1073"/>
                  </a:cubicBezTo>
                  <a:cubicBezTo>
                    <a:pt x="422" y="1072"/>
                    <a:pt x="423" y="1069"/>
                    <a:pt x="421" y="1067"/>
                  </a:cubicBezTo>
                  <a:cubicBezTo>
                    <a:pt x="381" y="1006"/>
                    <a:pt x="370" y="870"/>
                    <a:pt x="373" y="772"/>
                  </a:cubicBezTo>
                  <a:cubicBezTo>
                    <a:pt x="374" y="754"/>
                    <a:pt x="374" y="754"/>
                    <a:pt x="374" y="754"/>
                  </a:cubicBezTo>
                  <a:cubicBezTo>
                    <a:pt x="378" y="663"/>
                    <a:pt x="383" y="526"/>
                    <a:pt x="297" y="318"/>
                  </a:cubicBezTo>
                  <a:cubicBezTo>
                    <a:pt x="250" y="204"/>
                    <a:pt x="174" y="124"/>
                    <a:pt x="118" y="77"/>
                  </a:cubicBezTo>
                  <a:cubicBezTo>
                    <a:pt x="57" y="26"/>
                    <a:pt x="7" y="1"/>
                    <a:pt x="6" y="1"/>
                  </a:cubicBezTo>
                  <a:cubicBezTo>
                    <a:pt x="4" y="0"/>
                    <a:pt x="2" y="1"/>
                    <a:pt x="1" y="3"/>
                  </a:cubicBezTo>
                  <a:close/>
                </a:path>
              </a:pathLst>
            </a:custGeom>
            <a:solidFill>
              <a:srgbClr val="D7DED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6" name="Oval 220"/>
            <p:cNvSpPr>
              <a:spLocks noChangeArrowheads="1"/>
            </p:cNvSpPr>
            <p:nvPr/>
          </p:nvSpPr>
          <p:spPr bwMode="auto">
            <a:xfrm>
              <a:off x="1611312" y="3382963"/>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47" name="Oval 221"/>
            <p:cNvSpPr>
              <a:spLocks noChangeArrowheads="1"/>
            </p:cNvSpPr>
            <p:nvPr/>
          </p:nvSpPr>
          <p:spPr bwMode="auto">
            <a:xfrm>
              <a:off x="1719262" y="3297238"/>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48" name="Oval 222"/>
            <p:cNvSpPr>
              <a:spLocks noChangeArrowheads="1"/>
            </p:cNvSpPr>
            <p:nvPr/>
          </p:nvSpPr>
          <p:spPr bwMode="auto">
            <a:xfrm>
              <a:off x="1712912" y="3414713"/>
              <a:ext cx="34925" cy="31750"/>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49" name="Oval 223"/>
            <p:cNvSpPr>
              <a:spLocks noChangeArrowheads="1"/>
            </p:cNvSpPr>
            <p:nvPr/>
          </p:nvSpPr>
          <p:spPr bwMode="auto">
            <a:xfrm>
              <a:off x="1841500" y="3408363"/>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50" name="Oval 224"/>
            <p:cNvSpPr>
              <a:spLocks noChangeArrowheads="1"/>
            </p:cNvSpPr>
            <p:nvPr/>
          </p:nvSpPr>
          <p:spPr bwMode="auto">
            <a:xfrm>
              <a:off x="1789112" y="3506788"/>
              <a:ext cx="33337"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51" name="Oval 225"/>
            <p:cNvSpPr>
              <a:spLocks noChangeArrowheads="1"/>
            </p:cNvSpPr>
            <p:nvPr/>
          </p:nvSpPr>
          <p:spPr bwMode="auto">
            <a:xfrm>
              <a:off x="1697037" y="3562350"/>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52" name="Oval 226"/>
            <p:cNvSpPr>
              <a:spLocks noChangeArrowheads="1"/>
            </p:cNvSpPr>
            <p:nvPr/>
          </p:nvSpPr>
          <p:spPr bwMode="auto">
            <a:xfrm>
              <a:off x="1866900" y="3571875"/>
              <a:ext cx="31750" cy="31750"/>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53" name="Freeform 227"/>
            <p:cNvSpPr>
              <a:spLocks noChangeArrowheads="1"/>
            </p:cNvSpPr>
            <p:nvPr/>
          </p:nvSpPr>
          <p:spPr bwMode="auto">
            <a:xfrm>
              <a:off x="1687512" y="3049588"/>
              <a:ext cx="239712" cy="193675"/>
            </a:xfrm>
            <a:custGeom>
              <a:avLst/>
              <a:gdLst>
                <a:gd name="T0" fmla="*/ 0 w 76"/>
                <a:gd name="T1" fmla="*/ 0 h 61"/>
                <a:gd name="T2" fmla="*/ 756076881 w 76"/>
                <a:gd name="T3" fmla="*/ 90725625 h 61"/>
                <a:gd name="T4" fmla="*/ 358142344 w 76"/>
                <a:gd name="T5" fmla="*/ 614918125 h 61"/>
                <a:gd name="T6" fmla="*/ 0 w 76"/>
                <a:gd name="T7" fmla="*/ 0 h 61"/>
                <a:gd name="T8" fmla="*/ 0 60000 65536"/>
                <a:gd name="T9" fmla="*/ 0 60000 65536"/>
                <a:gd name="T10" fmla="*/ 0 60000 65536"/>
                <a:gd name="T11" fmla="*/ 0 60000 65536"/>
                <a:gd name="T12" fmla="*/ 0 w 76"/>
                <a:gd name="T13" fmla="*/ 0 h 61"/>
                <a:gd name="T14" fmla="*/ 76 w 76"/>
                <a:gd name="T15" fmla="*/ 61 h 61"/>
              </a:gdLst>
              <a:ahLst/>
              <a:cxnLst>
                <a:cxn ang="T8">
                  <a:pos x="T0" y="T1"/>
                </a:cxn>
                <a:cxn ang="T9">
                  <a:pos x="T2" y="T3"/>
                </a:cxn>
                <a:cxn ang="T10">
                  <a:pos x="T4" y="T5"/>
                </a:cxn>
                <a:cxn ang="T11">
                  <a:pos x="T6" y="T7"/>
                </a:cxn>
              </a:cxnLst>
              <a:rect l="T12" t="T13" r="T14" b="T15"/>
              <a:pathLst>
                <a:path w="76" h="61">
                  <a:moveTo>
                    <a:pt x="0" y="0"/>
                  </a:moveTo>
                  <a:cubicBezTo>
                    <a:pt x="76" y="9"/>
                    <a:pt x="76" y="9"/>
                    <a:pt x="76" y="9"/>
                  </a:cubicBezTo>
                  <a:cubicBezTo>
                    <a:pt x="36" y="61"/>
                    <a:pt x="36" y="61"/>
                    <a:pt x="36" y="61"/>
                  </a:cubicBezTo>
                  <a:cubicBezTo>
                    <a:pt x="36" y="61"/>
                    <a:pt x="6" y="18"/>
                    <a:pt x="0" y="0"/>
                  </a:cubicBez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4" name="Freeform 228"/>
            <p:cNvSpPr>
              <a:spLocks noChangeArrowheads="1"/>
            </p:cNvSpPr>
            <p:nvPr/>
          </p:nvSpPr>
          <p:spPr bwMode="auto">
            <a:xfrm>
              <a:off x="1712912" y="3100388"/>
              <a:ext cx="138112" cy="107950"/>
            </a:xfrm>
            <a:custGeom>
              <a:avLst/>
              <a:gdLst>
                <a:gd name="T0" fmla="*/ 0 w 44"/>
                <a:gd name="T1" fmla="*/ 0 h 34"/>
                <a:gd name="T2" fmla="*/ 433521012 w 44"/>
                <a:gd name="T3" fmla="*/ 50403125 h 34"/>
                <a:gd name="T4" fmla="*/ 206907471 w 44"/>
                <a:gd name="T5" fmla="*/ 342741250 h 34"/>
                <a:gd name="T6" fmla="*/ 0 w 44"/>
                <a:gd name="T7" fmla="*/ 0 h 34"/>
                <a:gd name="T8" fmla="*/ 0 60000 65536"/>
                <a:gd name="T9" fmla="*/ 0 60000 65536"/>
                <a:gd name="T10" fmla="*/ 0 60000 65536"/>
                <a:gd name="T11" fmla="*/ 0 60000 65536"/>
                <a:gd name="T12" fmla="*/ 0 w 44"/>
                <a:gd name="T13" fmla="*/ 0 h 34"/>
                <a:gd name="T14" fmla="*/ 44 w 44"/>
                <a:gd name="T15" fmla="*/ 34 h 34"/>
              </a:gdLst>
              <a:ahLst/>
              <a:cxnLst>
                <a:cxn ang="T8">
                  <a:pos x="T0" y="T1"/>
                </a:cxn>
                <a:cxn ang="T9">
                  <a:pos x="T2" y="T3"/>
                </a:cxn>
                <a:cxn ang="T10">
                  <a:pos x="T4" y="T5"/>
                </a:cxn>
                <a:cxn ang="T11">
                  <a:pos x="T6" y="T7"/>
                </a:cxn>
              </a:cxnLst>
              <a:rect l="T12" t="T13" r="T14" b="T15"/>
              <a:pathLst>
                <a:path w="44" h="34">
                  <a:moveTo>
                    <a:pt x="0" y="0"/>
                  </a:moveTo>
                  <a:cubicBezTo>
                    <a:pt x="44" y="5"/>
                    <a:pt x="44" y="5"/>
                    <a:pt x="44" y="5"/>
                  </a:cubicBezTo>
                  <a:cubicBezTo>
                    <a:pt x="21" y="34"/>
                    <a:pt x="21" y="34"/>
                    <a:pt x="21" y="34"/>
                  </a:cubicBezTo>
                  <a:cubicBezTo>
                    <a:pt x="21" y="34"/>
                    <a:pt x="4" y="10"/>
                    <a:pt x="0" y="0"/>
                  </a:cubicBezTo>
                  <a:close/>
                </a:path>
              </a:pathLst>
            </a:custGeom>
            <a:solidFill>
              <a:srgbClr val="FFE1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5" name="Freeform 229"/>
            <p:cNvSpPr>
              <a:spLocks noChangeArrowheads="1"/>
            </p:cNvSpPr>
            <p:nvPr/>
          </p:nvSpPr>
          <p:spPr bwMode="auto">
            <a:xfrm>
              <a:off x="728662" y="212725"/>
              <a:ext cx="1223962" cy="3473450"/>
            </a:xfrm>
            <a:custGeom>
              <a:avLst/>
              <a:gdLst>
                <a:gd name="T0" fmla="*/ 492670072 w 386"/>
                <a:gd name="T1" fmla="*/ 0 h 1097"/>
                <a:gd name="T2" fmla="*/ 40219518 w 386"/>
                <a:gd name="T3" fmla="*/ 2147483647 h 1097"/>
                <a:gd name="T4" fmla="*/ 2147483647 w 386"/>
                <a:gd name="T5" fmla="*/ 2147483647 h 1097"/>
                <a:gd name="T6" fmla="*/ 2147483647 w 386"/>
                <a:gd name="T7" fmla="*/ 2147483647 h 1097"/>
                <a:gd name="T8" fmla="*/ 2147483647 w 386"/>
                <a:gd name="T9" fmla="*/ 2147483647 h 1097"/>
                <a:gd name="T10" fmla="*/ 2147483647 w 386"/>
                <a:gd name="T11" fmla="*/ 2147483647 h 1097"/>
                <a:gd name="T12" fmla="*/ 2147483647 w 386"/>
                <a:gd name="T13" fmla="*/ 2147483647 h 1097"/>
                <a:gd name="T14" fmla="*/ 120655384 w 386"/>
                <a:gd name="T15" fmla="*/ 2147483647 h 1097"/>
                <a:gd name="T16" fmla="*/ 522834711 w 386"/>
                <a:gd name="T17" fmla="*/ 80205982 h 1097"/>
                <a:gd name="T18" fmla="*/ 542944470 w 386"/>
                <a:gd name="T19" fmla="*/ 30076847 h 1097"/>
                <a:gd name="T20" fmla="*/ 492670072 w 386"/>
                <a:gd name="T21" fmla="*/ 0 h 10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6"/>
                <a:gd name="T34" fmla="*/ 0 h 1097"/>
                <a:gd name="T35" fmla="*/ 386 w 386"/>
                <a:gd name="T36" fmla="*/ 1097 h 10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6" h="1097">
                  <a:moveTo>
                    <a:pt x="49" y="0"/>
                  </a:moveTo>
                  <a:cubicBezTo>
                    <a:pt x="45" y="2"/>
                    <a:pt x="7" y="23"/>
                    <a:pt x="4" y="238"/>
                  </a:cubicBezTo>
                  <a:cubicBezTo>
                    <a:pt x="0" y="469"/>
                    <a:pt x="93" y="689"/>
                    <a:pt x="272" y="874"/>
                  </a:cubicBezTo>
                  <a:cubicBezTo>
                    <a:pt x="273" y="875"/>
                    <a:pt x="369" y="980"/>
                    <a:pt x="378" y="1093"/>
                  </a:cubicBezTo>
                  <a:cubicBezTo>
                    <a:pt x="378" y="1095"/>
                    <a:pt x="380" y="1097"/>
                    <a:pt x="382" y="1097"/>
                  </a:cubicBezTo>
                  <a:cubicBezTo>
                    <a:pt x="384" y="1097"/>
                    <a:pt x="386" y="1095"/>
                    <a:pt x="386" y="1093"/>
                  </a:cubicBezTo>
                  <a:cubicBezTo>
                    <a:pt x="377" y="977"/>
                    <a:pt x="279" y="869"/>
                    <a:pt x="278" y="868"/>
                  </a:cubicBezTo>
                  <a:cubicBezTo>
                    <a:pt x="101" y="685"/>
                    <a:pt x="9" y="467"/>
                    <a:pt x="12" y="238"/>
                  </a:cubicBezTo>
                  <a:cubicBezTo>
                    <a:pt x="15" y="29"/>
                    <a:pt x="52" y="8"/>
                    <a:pt x="52" y="8"/>
                  </a:cubicBezTo>
                  <a:cubicBezTo>
                    <a:pt x="54" y="7"/>
                    <a:pt x="55" y="5"/>
                    <a:pt x="54" y="3"/>
                  </a:cubicBezTo>
                  <a:cubicBezTo>
                    <a:pt x="53" y="1"/>
                    <a:pt x="51" y="0"/>
                    <a:pt x="49" y="0"/>
                  </a:cubicBezTo>
                  <a:close/>
                </a:path>
              </a:pathLst>
            </a:custGeom>
            <a:solidFill>
              <a:srgbClr val="D7DED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6" name="Freeform 230"/>
            <p:cNvSpPr>
              <a:spLocks noChangeArrowheads="1"/>
            </p:cNvSpPr>
            <p:nvPr/>
          </p:nvSpPr>
          <p:spPr bwMode="auto">
            <a:xfrm>
              <a:off x="1554162" y="25400"/>
              <a:ext cx="193675" cy="171450"/>
            </a:xfrm>
            <a:custGeom>
              <a:avLst/>
              <a:gdLst>
                <a:gd name="T0" fmla="*/ 110886875 w 61"/>
                <a:gd name="T1" fmla="*/ 0 h 54"/>
                <a:gd name="T2" fmla="*/ 0 w 61"/>
                <a:gd name="T3" fmla="*/ 241935000 h 54"/>
                <a:gd name="T4" fmla="*/ 302418750 w 61"/>
                <a:gd name="T5" fmla="*/ 544353750 h 54"/>
                <a:gd name="T6" fmla="*/ 614918125 w 61"/>
                <a:gd name="T7" fmla="*/ 241935000 h 54"/>
                <a:gd name="T8" fmla="*/ 504031250 w 61"/>
                <a:gd name="T9" fmla="*/ 0 h 54"/>
                <a:gd name="T10" fmla="*/ 110886875 w 61"/>
                <a:gd name="T11" fmla="*/ 0 h 54"/>
                <a:gd name="T12" fmla="*/ 0 60000 65536"/>
                <a:gd name="T13" fmla="*/ 0 60000 65536"/>
                <a:gd name="T14" fmla="*/ 0 60000 65536"/>
                <a:gd name="T15" fmla="*/ 0 60000 65536"/>
                <a:gd name="T16" fmla="*/ 0 60000 65536"/>
                <a:gd name="T17" fmla="*/ 0 60000 65536"/>
                <a:gd name="T18" fmla="*/ 0 w 61"/>
                <a:gd name="T19" fmla="*/ 0 h 54"/>
                <a:gd name="T20" fmla="*/ 61 w 61"/>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61" h="54">
                  <a:moveTo>
                    <a:pt x="11" y="0"/>
                  </a:moveTo>
                  <a:cubicBezTo>
                    <a:pt x="5" y="6"/>
                    <a:pt x="0" y="14"/>
                    <a:pt x="0" y="24"/>
                  </a:cubicBezTo>
                  <a:cubicBezTo>
                    <a:pt x="0" y="41"/>
                    <a:pt x="14" y="54"/>
                    <a:pt x="30" y="54"/>
                  </a:cubicBezTo>
                  <a:cubicBezTo>
                    <a:pt x="47" y="54"/>
                    <a:pt x="61" y="41"/>
                    <a:pt x="61" y="24"/>
                  </a:cubicBezTo>
                  <a:cubicBezTo>
                    <a:pt x="61" y="14"/>
                    <a:pt x="57" y="6"/>
                    <a:pt x="50" y="0"/>
                  </a:cubicBezTo>
                  <a:cubicBezTo>
                    <a:pt x="37" y="0"/>
                    <a:pt x="24" y="0"/>
                    <a:pt x="11" y="0"/>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7" name="Freeform 231"/>
            <p:cNvSpPr>
              <a:spLocks noChangeArrowheads="1"/>
            </p:cNvSpPr>
            <p:nvPr/>
          </p:nvSpPr>
          <p:spPr bwMode="auto">
            <a:xfrm>
              <a:off x="1744662" y="234950"/>
              <a:ext cx="185737" cy="131763"/>
            </a:xfrm>
            <a:custGeom>
              <a:avLst/>
              <a:gdLst>
                <a:gd name="T0" fmla="*/ 277491078 w 59"/>
                <a:gd name="T1" fmla="*/ 0 h 42"/>
                <a:gd name="T2" fmla="*/ 0 w 59"/>
                <a:gd name="T3" fmla="*/ 186999932 h 42"/>
                <a:gd name="T4" fmla="*/ 564895475 w 59"/>
                <a:gd name="T5" fmla="*/ 413368766 h 42"/>
                <a:gd name="T6" fmla="*/ 584715816 w 59"/>
                <a:gd name="T7" fmla="*/ 305106638 h 42"/>
                <a:gd name="T8" fmla="*/ 277491078 w 59"/>
                <a:gd name="T9" fmla="*/ 0 h 42"/>
                <a:gd name="T10" fmla="*/ 0 60000 65536"/>
                <a:gd name="T11" fmla="*/ 0 60000 65536"/>
                <a:gd name="T12" fmla="*/ 0 60000 65536"/>
                <a:gd name="T13" fmla="*/ 0 60000 65536"/>
                <a:gd name="T14" fmla="*/ 0 60000 65536"/>
                <a:gd name="T15" fmla="*/ 0 w 59"/>
                <a:gd name="T16" fmla="*/ 0 h 42"/>
                <a:gd name="T17" fmla="*/ 59 w 59"/>
                <a:gd name="T18" fmla="*/ 42 h 42"/>
              </a:gdLst>
              <a:ahLst/>
              <a:cxnLst>
                <a:cxn ang="T10">
                  <a:pos x="T0" y="T1"/>
                </a:cxn>
                <a:cxn ang="T11">
                  <a:pos x="T2" y="T3"/>
                </a:cxn>
                <a:cxn ang="T12">
                  <a:pos x="T4" y="T5"/>
                </a:cxn>
                <a:cxn ang="T13">
                  <a:pos x="T6" y="T7"/>
                </a:cxn>
                <a:cxn ang="T14">
                  <a:pos x="T8" y="T9"/>
                </a:cxn>
              </a:cxnLst>
              <a:rect l="T15" t="T16" r="T17" b="T18"/>
              <a:pathLst>
                <a:path w="59" h="42">
                  <a:moveTo>
                    <a:pt x="28" y="0"/>
                  </a:moveTo>
                  <a:cubicBezTo>
                    <a:pt x="16" y="0"/>
                    <a:pt x="5" y="8"/>
                    <a:pt x="0" y="19"/>
                  </a:cubicBezTo>
                  <a:cubicBezTo>
                    <a:pt x="20" y="25"/>
                    <a:pt x="39" y="33"/>
                    <a:pt x="57" y="42"/>
                  </a:cubicBezTo>
                  <a:cubicBezTo>
                    <a:pt x="58" y="38"/>
                    <a:pt x="59" y="35"/>
                    <a:pt x="59" y="31"/>
                  </a:cubicBezTo>
                  <a:cubicBezTo>
                    <a:pt x="59" y="14"/>
                    <a:pt x="45" y="0"/>
                    <a:pt x="28" y="0"/>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8" name="Freeform 232"/>
            <p:cNvSpPr>
              <a:spLocks noChangeArrowheads="1"/>
            </p:cNvSpPr>
            <p:nvPr/>
          </p:nvSpPr>
          <p:spPr bwMode="auto">
            <a:xfrm>
              <a:off x="2044700" y="73025"/>
              <a:ext cx="187325" cy="114300"/>
            </a:xfrm>
            <a:custGeom>
              <a:avLst/>
              <a:gdLst>
                <a:gd name="T0" fmla="*/ 0 w 59"/>
                <a:gd name="T1" fmla="*/ 60483750 h 36"/>
                <a:gd name="T2" fmla="*/ 312499375 w 59"/>
                <a:gd name="T3" fmla="*/ 362902500 h 36"/>
                <a:gd name="T4" fmla="*/ 594756875 w 59"/>
                <a:gd name="T5" fmla="*/ 171370625 h 36"/>
                <a:gd name="T6" fmla="*/ 10080625 w 59"/>
                <a:gd name="T7" fmla="*/ 0 h 36"/>
                <a:gd name="T8" fmla="*/ 0 w 59"/>
                <a:gd name="T9" fmla="*/ 60483750 h 36"/>
                <a:gd name="T10" fmla="*/ 0 60000 65536"/>
                <a:gd name="T11" fmla="*/ 0 60000 65536"/>
                <a:gd name="T12" fmla="*/ 0 60000 65536"/>
                <a:gd name="T13" fmla="*/ 0 60000 65536"/>
                <a:gd name="T14" fmla="*/ 0 60000 65536"/>
                <a:gd name="T15" fmla="*/ 0 w 59"/>
                <a:gd name="T16" fmla="*/ 0 h 36"/>
                <a:gd name="T17" fmla="*/ 59 w 59"/>
                <a:gd name="T18" fmla="*/ 36 h 36"/>
              </a:gdLst>
              <a:ahLst/>
              <a:cxnLst>
                <a:cxn ang="T10">
                  <a:pos x="T0" y="T1"/>
                </a:cxn>
                <a:cxn ang="T11">
                  <a:pos x="T2" y="T3"/>
                </a:cxn>
                <a:cxn ang="T12">
                  <a:pos x="T4" y="T5"/>
                </a:cxn>
                <a:cxn ang="T13">
                  <a:pos x="T6" y="T7"/>
                </a:cxn>
                <a:cxn ang="T14">
                  <a:pos x="T8" y="T9"/>
                </a:cxn>
              </a:cxnLst>
              <a:rect l="T15" t="T16" r="T17" b="T18"/>
              <a:pathLst>
                <a:path w="59" h="36">
                  <a:moveTo>
                    <a:pt x="0" y="6"/>
                  </a:moveTo>
                  <a:cubicBezTo>
                    <a:pt x="0" y="23"/>
                    <a:pt x="14" y="36"/>
                    <a:pt x="31" y="36"/>
                  </a:cubicBezTo>
                  <a:cubicBezTo>
                    <a:pt x="43" y="36"/>
                    <a:pt x="54" y="28"/>
                    <a:pt x="59" y="17"/>
                  </a:cubicBezTo>
                  <a:cubicBezTo>
                    <a:pt x="40" y="11"/>
                    <a:pt x="20" y="5"/>
                    <a:pt x="1" y="0"/>
                  </a:cubicBezTo>
                  <a:cubicBezTo>
                    <a:pt x="0" y="2"/>
                    <a:pt x="0" y="4"/>
                    <a:pt x="0" y="6"/>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9" name="Freeform 233"/>
            <p:cNvSpPr>
              <a:spLocks noChangeArrowheads="1"/>
            </p:cNvSpPr>
            <p:nvPr/>
          </p:nvSpPr>
          <p:spPr bwMode="auto">
            <a:xfrm>
              <a:off x="2082800" y="263525"/>
              <a:ext cx="180975" cy="131763"/>
            </a:xfrm>
            <a:custGeom>
              <a:avLst/>
              <a:gdLst>
                <a:gd name="T0" fmla="*/ 312499375 w 57"/>
                <a:gd name="T1" fmla="*/ 0 h 42"/>
                <a:gd name="T2" fmla="*/ 0 w 57"/>
                <a:gd name="T3" fmla="*/ 305106638 h 42"/>
                <a:gd name="T4" fmla="*/ 30241875 w 57"/>
                <a:gd name="T5" fmla="*/ 413368766 h 42"/>
                <a:gd name="T6" fmla="*/ 574595625 w 57"/>
                <a:gd name="T7" fmla="*/ 157472471 h 42"/>
                <a:gd name="T8" fmla="*/ 312499375 w 57"/>
                <a:gd name="T9" fmla="*/ 0 h 42"/>
                <a:gd name="T10" fmla="*/ 0 60000 65536"/>
                <a:gd name="T11" fmla="*/ 0 60000 65536"/>
                <a:gd name="T12" fmla="*/ 0 60000 65536"/>
                <a:gd name="T13" fmla="*/ 0 60000 65536"/>
                <a:gd name="T14" fmla="*/ 0 60000 65536"/>
                <a:gd name="T15" fmla="*/ 0 w 57"/>
                <a:gd name="T16" fmla="*/ 0 h 42"/>
                <a:gd name="T17" fmla="*/ 57 w 57"/>
                <a:gd name="T18" fmla="*/ 42 h 42"/>
              </a:gdLst>
              <a:ahLst/>
              <a:cxnLst>
                <a:cxn ang="T10">
                  <a:pos x="T0" y="T1"/>
                </a:cxn>
                <a:cxn ang="T11">
                  <a:pos x="T2" y="T3"/>
                </a:cxn>
                <a:cxn ang="T12">
                  <a:pos x="T4" y="T5"/>
                </a:cxn>
                <a:cxn ang="T13">
                  <a:pos x="T6" y="T7"/>
                </a:cxn>
                <a:cxn ang="T14">
                  <a:pos x="T8" y="T9"/>
                </a:cxn>
              </a:cxnLst>
              <a:rect l="T15" t="T16" r="T17" b="T18"/>
              <a:pathLst>
                <a:path w="57" h="42">
                  <a:moveTo>
                    <a:pt x="31" y="0"/>
                  </a:moveTo>
                  <a:cubicBezTo>
                    <a:pt x="14" y="0"/>
                    <a:pt x="0" y="14"/>
                    <a:pt x="0" y="31"/>
                  </a:cubicBezTo>
                  <a:cubicBezTo>
                    <a:pt x="0" y="35"/>
                    <a:pt x="1" y="39"/>
                    <a:pt x="3" y="42"/>
                  </a:cubicBezTo>
                  <a:cubicBezTo>
                    <a:pt x="57" y="16"/>
                    <a:pt x="57" y="16"/>
                    <a:pt x="57" y="16"/>
                  </a:cubicBezTo>
                  <a:cubicBezTo>
                    <a:pt x="52" y="7"/>
                    <a:pt x="42" y="0"/>
                    <a:pt x="31" y="0"/>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0" name="Freeform 234"/>
            <p:cNvSpPr>
              <a:spLocks noChangeArrowheads="1"/>
            </p:cNvSpPr>
            <p:nvPr/>
          </p:nvSpPr>
          <p:spPr bwMode="auto">
            <a:xfrm>
              <a:off x="1214437" y="57150"/>
              <a:ext cx="184150" cy="92075"/>
            </a:xfrm>
            <a:custGeom>
              <a:avLst/>
              <a:gdLst>
                <a:gd name="T0" fmla="*/ 0 w 58"/>
                <a:gd name="T1" fmla="*/ 90725625 h 29"/>
                <a:gd name="T2" fmla="*/ 282257500 w 58"/>
                <a:gd name="T3" fmla="*/ 292338125 h 29"/>
                <a:gd name="T4" fmla="*/ 584676250 w 58"/>
                <a:gd name="T5" fmla="*/ 0 h 29"/>
                <a:gd name="T6" fmla="*/ 433466875 w 58"/>
                <a:gd name="T7" fmla="*/ 20161250 h 29"/>
                <a:gd name="T8" fmla="*/ 0 w 58"/>
                <a:gd name="T9" fmla="*/ 90725625 h 29"/>
                <a:gd name="T10" fmla="*/ 0 60000 65536"/>
                <a:gd name="T11" fmla="*/ 0 60000 65536"/>
                <a:gd name="T12" fmla="*/ 0 60000 65536"/>
                <a:gd name="T13" fmla="*/ 0 60000 65536"/>
                <a:gd name="T14" fmla="*/ 0 60000 65536"/>
                <a:gd name="T15" fmla="*/ 0 w 58"/>
                <a:gd name="T16" fmla="*/ 0 h 29"/>
                <a:gd name="T17" fmla="*/ 58 w 58"/>
                <a:gd name="T18" fmla="*/ 29 h 29"/>
              </a:gdLst>
              <a:ahLst/>
              <a:cxnLst>
                <a:cxn ang="T10">
                  <a:pos x="T0" y="T1"/>
                </a:cxn>
                <a:cxn ang="T11">
                  <a:pos x="T2" y="T3"/>
                </a:cxn>
                <a:cxn ang="T12">
                  <a:pos x="T4" y="T5"/>
                </a:cxn>
                <a:cxn ang="T13">
                  <a:pos x="T6" y="T7"/>
                </a:cxn>
                <a:cxn ang="T14">
                  <a:pos x="T8" y="T9"/>
                </a:cxn>
              </a:cxnLst>
              <a:rect l="T15" t="T16" r="T17" b="T18"/>
              <a:pathLst>
                <a:path w="58" h="29">
                  <a:moveTo>
                    <a:pt x="0" y="9"/>
                  </a:moveTo>
                  <a:cubicBezTo>
                    <a:pt x="4" y="21"/>
                    <a:pt x="15" y="29"/>
                    <a:pt x="28" y="29"/>
                  </a:cubicBezTo>
                  <a:cubicBezTo>
                    <a:pt x="44" y="29"/>
                    <a:pt x="58" y="16"/>
                    <a:pt x="58" y="0"/>
                  </a:cubicBezTo>
                  <a:cubicBezTo>
                    <a:pt x="53" y="0"/>
                    <a:pt x="48" y="1"/>
                    <a:pt x="43" y="2"/>
                  </a:cubicBezTo>
                  <a:cubicBezTo>
                    <a:pt x="29" y="4"/>
                    <a:pt x="14" y="6"/>
                    <a:pt x="0" y="9"/>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1" name="Freeform 235"/>
            <p:cNvSpPr>
              <a:spLocks noChangeArrowheads="1"/>
            </p:cNvSpPr>
            <p:nvPr/>
          </p:nvSpPr>
          <p:spPr bwMode="auto">
            <a:xfrm>
              <a:off x="950912" y="127000"/>
              <a:ext cx="1912937" cy="3444875"/>
            </a:xfrm>
            <a:custGeom>
              <a:avLst/>
              <a:gdLst>
                <a:gd name="T0" fmla="*/ 40254159 w 603"/>
                <a:gd name="T1" fmla="*/ 180450658 h 1088"/>
                <a:gd name="T2" fmla="*/ 10062747 w 603"/>
                <a:gd name="T3" fmla="*/ 230578655 h 1088"/>
                <a:gd name="T4" fmla="*/ 50320077 w 603"/>
                <a:gd name="T5" fmla="*/ 260651654 h 1088"/>
                <a:gd name="T6" fmla="*/ 2147483647 w 603"/>
                <a:gd name="T7" fmla="*/ 1142862611 h 1088"/>
                <a:gd name="T8" fmla="*/ 2147483647 w 603"/>
                <a:gd name="T9" fmla="*/ 2147483647 h 1088"/>
                <a:gd name="T10" fmla="*/ 2147483647 w 603"/>
                <a:gd name="T11" fmla="*/ 2147483647 h 1088"/>
                <a:gd name="T12" fmla="*/ 2147483647 w 603"/>
                <a:gd name="T13" fmla="*/ 2147483647 h 1088"/>
                <a:gd name="T14" fmla="*/ 2147483647 w 603"/>
                <a:gd name="T15" fmla="*/ 2147483647 h 1088"/>
                <a:gd name="T16" fmla="*/ 2147483647 w 603"/>
                <a:gd name="T17" fmla="*/ 2147483647 h 1088"/>
                <a:gd name="T18" fmla="*/ 2147483647 w 603"/>
                <a:gd name="T19" fmla="*/ 2147483647 h 1088"/>
                <a:gd name="T20" fmla="*/ 2147483647 w 603"/>
                <a:gd name="T21" fmla="*/ 2147483647 h 1088"/>
                <a:gd name="T22" fmla="*/ 2147483647 w 603"/>
                <a:gd name="T23" fmla="*/ 2147483647 h 1088"/>
                <a:gd name="T24" fmla="*/ 2147483647 w 603"/>
                <a:gd name="T25" fmla="*/ 1072685948 h 1088"/>
                <a:gd name="T26" fmla="*/ 1137220426 w 603"/>
                <a:gd name="T27" fmla="*/ 190478157 h 1088"/>
                <a:gd name="T28" fmla="*/ 40254159 w 603"/>
                <a:gd name="T29" fmla="*/ 180450658 h 10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3"/>
                <a:gd name="T46" fmla="*/ 0 h 1088"/>
                <a:gd name="T47" fmla="*/ 603 w 603"/>
                <a:gd name="T48" fmla="*/ 1088 h 10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3" h="1088">
                  <a:moveTo>
                    <a:pt x="4" y="18"/>
                  </a:moveTo>
                  <a:cubicBezTo>
                    <a:pt x="2" y="19"/>
                    <a:pt x="0" y="21"/>
                    <a:pt x="1" y="23"/>
                  </a:cubicBezTo>
                  <a:cubicBezTo>
                    <a:pt x="1" y="25"/>
                    <a:pt x="3" y="27"/>
                    <a:pt x="5" y="26"/>
                  </a:cubicBezTo>
                  <a:cubicBezTo>
                    <a:pt x="7" y="26"/>
                    <a:pt x="176" y="0"/>
                    <a:pt x="352" y="114"/>
                  </a:cubicBezTo>
                  <a:cubicBezTo>
                    <a:pt x="526" y="225"/>
                    <a:pt x="603" y="505"/>
                    <a:pt x="557" y="681"/>
                  </a:cubicBezTo>
                  <a:cubicBezTo>
                    <a:pt x="541" y="742"/>
                    <a:pt x="519" y="797"/>
                    <a:pt x="500" y="846"/>
                  </a:cubicBezTo>
                  <a:cubicBezTo>
                    <a:pt x="465" y="933"/>
                    <a:pt x="435" y="1008"/>
                    <a:pt x="453" y="1084"/>
                  </a:cubicBezTo>
                  <a:cubicBezTo>
                    <a:pt x="454" y="1086"/>
                    <a:pt x="456" y="1088"/>
                    <a:pt x="458" y="1087"/>
                  </a:cubicBezTo>
                  <a:cubicBezTo>
                    <a:pt x="460" y="1087"/>
                    <a:pt x="462" y="1084"/>
                    <a:pt x="461" y="1082"/>
                  </a:cubicBezTo>
                  <a:cubicBezTo>
                    <a:pt x="443" y="1009"/>
                    <a:pt x="472" y="938"/>
                    <a:pt x="507" y="849"/>
                  </a:cubicBezTo>
                  <a:cubicBezTo>
                    <a:pt x="527" y="800"/>
                    <a:pt x="549" y="745"/>
                    <a:pt x="565" y="683"/>
                  </a:cubicBezTo>
                  <a:cubicBezTo>
                    <a:pt x="588" y="596"/>
                    <a:pt x="581" y="481"/>
                    <a:pt x="546" y="374"/>
                  </a:cubicBezTo>
                  <a:cubicBezTo>
                    <a:pt x="507" y="255"/>
                    <a:pt x="440" y="161"/>
                    <a:pt x="356" y="107"/>
                  </a:cubicBezTo>
                  <a:cubicBezTo>
                    <a:pt x="263" y="47"/>
                    <a:pt x="172" y="26"/>
                    <a:pt x="113" y="19"/>
                  </a:cubicBezTo>
                  <a:cubicBezTo>
                    <a:pt x="48" y="11"/>
                    <a:pt x="6" y="18"/>
                    <a:pt x="4" y="18"/>
                  </a:cubicBezTo>
                  <a:close/>
                </a:path>
              </a:pathLst>
            </a:custGeom>
            <a:solidFill>
              <a:srgbClr val="D7DED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2" name="Freeform 236"/>
            <p:cNvSpPr>
              <a:spLocks noChangeArrowheads="1"/>
            </p:cNvSpPr>
            <p:nvPr/>
          </p:nvSpPr>
          <p:spPr bwMode="auto">
            <a:xfrm>
              <a:off x="1754187" y="3629025"/>
              <a:ext cx="823912" cy="276225"/>
            </a:xfrm>
            <a:custGeom>
              <a:avLst/>
              <a:gdLst>
                <a:gd name="T0" fmla="*/ 0 w 260"/>
                <a:gd name="T1" fmla="*/ 635079375 h 87"/>
                <a:gd name="T2" fmla="*/ 200838057 w 260"/>
                <a:gd name="T3" fmla="*/ 796369375 h 87"/>
                <a:gd name="T4" fmla="*/ 1194982951 w 260"/>
                <a:gd name="T5" fmla="*/ 786288750 h 87"/>
                <a:gd name="T6" fmla="*/ 2147483647 w 260"/>
                <a:gd name="T7" fmla="*/ 504031250 h 87"/>
                <a:gd name="T8" fmla="*/ 2147483647 w 260"/>
                <a:gd name="T9" fmla="*/ 10080625 h 87"/>
                <a:gd name="T10" fmla="*/ 2147483647 w 260"/>
                <a:gd name="T11" fmla="*/ 0 h 87"/>
                <a:gd name="T12" fmla="*/ 0 w 260"/>
                <a:gd name="T13" fmla="*/ 635079375 h 87"/>
                <a:gd name="T14" fmla="*/ 0 60000 65536"/>
                <a:gd name="T15" fmla="*/ 0 60000 65536"/>
                <a:gd name="T16" fmla="*/ 0 60000 65536"/>
                <a:gd name="T17" fmla="*/ 0 60000 65536"/>
                <a:gd name="T18" fmla="*/ 0 60000 65536"/>
                <a:gd name="T19" fmla="*/ 0 60000 65536"/>
                <a:gd name="T20" fmla="*/ 0 60000 65536"/>
                <a:gd name="T21" fmla="*/ 0 w 260"/>
                <a:gd name="T22" fmla="*/ 0 h 87"/>
                <a:gd name="T23" fmla="*/ 260 w 260"/>
                <a:gd name="T24" fmla="*/ 87 h 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0" h="87">
                  <a:moveTo>
                    <a:pt x="0" y="63"/>
                  </a:moveTo>
                  <a:cubicBezTo>
                    <a:pt x="5" y="71"/>
                    <a:pt x="11" y="77"/>
                    <a:pt x="20" y="79"/>
                  </a:cubicBezTo>
                  <a:cubicBezTo>
                    <a:pt x="51" y="87"/>
                    <a:pt x="87" y="83"/>
                    <a:pt x="119" y="78"/>
                  </a:cubicBezTo>
                  <a:cubicBezTo>
                    <a:pt x="152" y="74"/>
                    <a:pt x="185" y="64"/>
                    <a:pt x="215" y="50"/>
                  </a:cubicBezTo>
                  <a:cubicBezTo>
                    <a:pt x="234" y="41"/>
                    <a:pt x="260" y="28"/>
                    <a:pt x="255" y="1"/>
                  </a:cubicBezTo>
                  <a:cubicBezTo>
                    <a:pt x="255" y="1"/>
                    <a:pt x="255" y="0"/>
                    <a:pt x="255" y="0"/>
                  </a:cubicBezTo>
                  <a:cubicBezTo>
                    <a:pt x="191" y="57"/>
                    <a:pt x="85" y="69"/>
                    <a:pt x="0" y="63"/>
                  </a:cubicBezTo>
                  <a:close/>
                </a:path>
              </a:pathLst>
            </a:custGeom>
            <a:solidFill>
              <a:srgbClr val="44B09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3" name="Freeform 237"/>
            <p:cNvSpPr>
              <a:spLocks noChangeArrowheads="1"/>
            </p:cNvSpPr>
            <p:nvPr/>
          </p:nvSpPr>
          <p:spPr bwMode="auto">
            <a:xfrm>
              <a:off x="1703387" y="3503613"/>
              <a:ext cx="858837" cy="344488"/>
            </a:xfrm>
            <a:custGeom>
              <a:avLst/>
              <a:gdLst>
                <a:gd name="T0" fmla="*/ 2058908004 w 271"/>
                <a:gd name="T1" fmla="*/ 249709554 h 109"/>
                <a:gd name="T2" fmla="*/ 1918299591 w 271"/>
                <a:gd name="T3" fmla="*/ 309640985 h 109"/>
                <a:gd name="T4" fmla="*/ 0 w 271"/>
                <a:gd name="T5" fmla="*/ 539373395 h 109"/>
                <a:gd name="T6" fmla="*/ 160694424 w 271"/>
                <a:gd name="T7" fmla="*/ 1028802350 h 109"/>
                <a:gd name="T8" fmla="*/ 2147483647 w 271"/>
                <a:gd name="T9" fmla="*/ 399536550 h 109"/>
                <a:gd name="T10" fmla="*/ 2147483647 w 271"/>
                <a:gd name="T11" fmla="*/ 0 h 109"/>
                <a:gd name="T12" fmla="*/ 2058908004 w 271"/>
                <a:gd name="T13" fmla="*/ 249709554 h 109"/>
                <a:gd name="T14" fmla="*/ 0 60000 65536"/>
                <a:gd name="T15" fmla="*/ 0 60000 65536"/>
                <a:gd name="T16" fmla="*/ 0 60000 65536"/>
                <a:gd name="T17" fmla="*/ 0 60000 65536"/>
                <a:gd name="T18" fmla="*/ 0 60000 65536"/>
                <a:gd name="T19" fmla="*/ 0 60000 65536"/>
                <a:gd name="T20" fmla="*/ 0 60000 65536"/>
                <a:gd name="T21" fmla="*/ 0 w 271"/>
                <a:gd name="T22" fmla="*/ 0 h 109"/>
                <a:gd name="T23" fmla="*/ 271 w 271"/>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1" h="109">
                  <a:moveTo>
                    <a:pt x="205" y="25"/>
                  </a:moveTo>
                  <a:cubicBezTo>
                    <a:pt x="203" y="27"/>
                    <a:pt x="193" y="29"/>
                    <a:pt x="191" y="31"/>
                  </a:cubicBezTo>
                  <a:cubicBezTo>
                    <a:pt x="131" y="54"/>
                    <a:pt x="65" y="60"/>
                    <a:pt x="0" y="54"/>
                  </a:cubicBezTo>
                  <a:cubicBezTo>
                    <a:pt x="3" y="68"/>
                    <a:pt x="7" y="88"/>
                    <a:pt x="16" y="103"/>
                  </a:cubicBezTo>
                  <a:cubicBezTo>
                    <a:pt x="101" y="109"/>
                    <a:pt x="207" y="97"/>
                    <a:pt x="271" y="40"/>
                  </a:cubicBezTo>
                  <a:cubicBezTo>
                    <a:pt x="269" y="29"/>
                    <a:pt x="265" y="11"/>
                    <a:pt x="262" y="0"/>
                  </a:cubicBezTo>
                  <a:cubicBezTo>
                    <a:pt x="245" y="11"/>
                    <a:pt x="226" y="19"/>
                    <a:pt x="205" y="25"/>
                  </a:cubicBezTo>
                  <a:close/>
                </a:path>
              </a:pathLst>
            </a:custGeom>
            <a:solidFill>
              <a:srgbClr val="FF496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4" name="Freeform 238"/>
            <p:cNvSpPr>
              <a:spLocks noChangeArrowheads="1"/>
            </p:cNvSpPr>
            <p:nvPr/>
          </p:nvSpPr>
          <p:spPr bwMode="auto">
            <a:xfrm>
              <a:off x="1693862" y="3414713"/>
              <a:ext cx="839787" cy="277813"/>
            </a:xfrm>
            <a:custGeom>
              <a:avLst/>
              <a:gdLst>
                <a:gd name="T0" fmla="*/ 2147483647 w 265"/>
                <a:gd name="T1" fmla="*/ 0 h 88"/>
                <a:gd name="T2" fmla="*/ 0 w 265"/>
                <a:gd name="T3" fmla="*/ 657785417 h 88"/>
                <a:gd name="T4" fmla="*/ 30127755 w 265"/>
                <a:gd name="T5" fmla="*/ 817246922 h 88"/>
                <a:gd name="T6" fmla="*/ 1948264643 w 265"/>
                <a:gd name="T7" fmla="*/ 588019627 h 88"/>
                <a:gd name="T8" fmla="*/ 2088864001 w 265"/>
                <a:gd name="T9" fmla="*/ 528220379 h 88"/>
                <a:gd name="T10" fmla="*/ 2147483647 w 265"/>
                <a:gd name="T11" fmla="*/ 279060002 h 88"/>
                <a:gd name="T12" fmla="*/ 2147483647 w 265"/>
                <a:gd name="T13" fmla="*/ 19933083 h 88"/>
                <a:gd name="T14" fmla="*/ 2147483647 w 265"/>
                <a:gd name="T15" fmla="*/ 0 h 88"/>
                <a:gd name="T16" fmla="*/ 0 60000 65536"/>
                <a:gd name="T17" fmla="*/ 0 60000 65536"/>
                <a:gd name="T18" fmla="*/ 0 60000 65536"/>
                <a:gd name="T19" fmla="*/ 0 60000 65536"/>
                <a:gd name="T20" fmla="*/ 0 60000 65536"/>
                <a:gd name="T21" fmla="*/ 0 60000 65536"/>
                <a:gd name="T22" fmla="*/ 0 60000 65536"/>
                <a:gd name="T23" fmla="*/ 0 60000 65536"/>
                <a:gd name="T24" fmla="*/ 0 w 265"/>
                <a:gd name="T25" fmla="*/ 0 h 88"/>
                <a:gd name="T26" fmla="*/ 265 w 265"/>
                <a:gd name="T27" fmla="*/ 88 h 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5" h="88">
                  <a:moveTo>
                    <a:pt x="261" y="0"/>
                  </a:moveTo>
                  <a:cubicBezTo>
                    <a:pt x="192" y="54"/>
                    <a:pt x="87" y="69"/>
                    <a:pt x="0" y="66"/>
                  </a:cubicBezTo>
                  <a:cubicBezTo>
                    <a:pt x="1" y="71"/>
                    <a:pt x="2" y="76"/>
                    <a:pt x="3" y="82"/>
                  </a:cubicBezTo>
                  <a:cubicBezTo>
                    <a:pt x="68" y="88"/>
                    <a:pt x="134" y="82"/>
                    <a:pt x="194" y="59"/>
                  </a:cubicBezTo>
                  <a:cubicBezTo>
                    <a:pt x="196" y="57"/>
                    <a:pt x="206" y="55"/>
                    <a:pt x="208" y="53"/>
                  </a:cubicBezTo>
                  <a:cubicBezTo>
                    <a:pt x="229" y="47"/>
                    <a:pt x="248" y="39"/>
                    <a:pt x="265" y="28"/>
                  </a:cubicBezTo>
                  <a:cubicBezTo>
                    <a:pt x="263" y="19"/>
                    <a:pt x="261" y="11"/>
                    <a:pt x="261" y="2"/>
                  </a:cubicBezTo>
                  <a:cubicBezTo>
                    <a:pt x="261" y="1"/>
                    <a:pt x="261" y="1"/>
                    <a:pt x="261" y="0"/>
                  </a:cubicBezTo>
                  <a:close/>
                </a:path>
              </a:pathLst>
            </a:custGeom>
            <a:solidFill>
              <a:srgbClr val="44B09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5" name="Oval 239"/>
            <p:cNvSpPr>
              <a:spLocks noChangeArrowheads="1"/>
            </p:cNvSpPr>
            <p:nvPr/>
          </p:nvSpPr>
          <p:spPr bwMode="auto">
            <a:xfrm>
              <a:off x="1779587" y="3641725"/>
              <a:ext cx="23812"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66" name="Oval 240"/>
            <p:cNvSpPr>
              <a:spLocks noChangeArrowheads="1"/>
            </p:cNvSpPr>
            <p:nvPr/>
          </p:nvSpPr>
          <p:spPr bwMode="auto">
            <a:xfrm>
              <a:off x="1860550" y="384810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67" name="Oval 241"/>
            <p:cNvSpPr>
              <a:spLocks noChangeArrowheads="1"/>
            </p:cNvSpPr>
            <p:nvPr/>
          </p:nvSpPr>
          <p:spPr bwMode="auto">
            <a:xfrm>
              <a:off x="2009775" y="384810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68" name="Oval 242"/>
            <p:cNvSpPr>
              <a:spLocks noChangeArrowheads="1"/>
            </p:cNvSpPr>
            <p:nvPr/>
          </p:nvSpPr>
          <p:spPr bwMode="auto">
            <a:xfrm>
              <a:off x="2143125" y="382905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69" name="Oval 243"/>
            <p:cNvSpPr>
              <a:spLocks noChangeArrowheads="1"/>
            </p:cNvSpPr>
            <p:nvPr/>
          </p:nvSpPr>
          <p:spPr bwMode="auto">
            <a:xfrm>
              <a:off x="2276475" y="3800475"/>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70" name="Oval 244"/>
            <p:cNvSpPr>
              <a:spLocks noChangeArrowheads="1"/>
            </p:cNvSpPr>
            <p:nvPr/>
          </p:nvSpPr>
          <p:spPr bwMode="auto">
            <a:xfrm>
              <a:off x="2397125" y="3743325"/>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71" name="Oval 245"/>
            <p:cNvSpPr>
              <a:spLocks noChangeArrowheads="1"/>
            </p:cNvSpPr>
            <p:nvPr/>
          </p:nvSpPr>
          <p:spPr bwMode="auto">
            <a:xfrm>
              <a:off x="2508250" y="368935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72" name="Oval 246"/>
            <p:cNvSpPr>
              <a:spLocks noChangeArrowheads="1"/>
            </p:cNvSpPr>
            <p:nvPr/>
          </p:nvSpPr>
          <p:spPr bwMode="auto">
            <a:xfrm>
              <a:off x="1901825" y="3635375"/>
              <a:ext cx="25400" cy="28575"/>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73" name="Oval 247"/>
            <p:cNvSpPr>
              <a:spLocks noChangeArrowheads="1"/>
            </p:cNvSpPr>
            <p:nvPr/>
          </p:nvSpPr>
          <p:spPr bwMode="auto">
            <a:xfrm>
              <a:off x="2035175" y="361950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74" name="Oval 248"/>
            <p:cNvSpPr>
              <a:spLocks noChangeArrowheads="1"/>
            </p:cNvSpPr>
            <p:nvPr/>
          </p:nvSpPr>
          <p:spPr bwMode="auto">
            <a:xfrm>
              <a:off x="2171700" y="3590925"/>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75" name="Oval 249"/>
            <p:cNvSpPr>
              <a:spLocks noChangeArrowheads="1"/>
            </p:cNvSpPr>
            <p:nvPr/>
          </p:nvSpPr>
          <p:spPr bwMode="auto">
            <a:xfrm>
              <a:off x="2305050" y="3548063"/>
              <a:ext cx="25400" cy="23813"/>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76" name="Oval 250"/>
            <p:cNvSpPr>
              <a:spLocks noChangeArrowheads="1"/>
            </p:cNvSpPr>
            <p:nvPr/>
          </p:nvSpPr>
          <p:spPr bwMode="auto">
            <a:xfrm>
              <a:off x="2435225" y="3500438"/>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77" name="Freeform 251"/>
            <p:cNvSpPr>
              <a:spLocks noChangeArrowheads="1"/>
            </p:cNvSpPr>
            <p:nvPr/>
          </p:nvSpPr>
          <p:spPr bwMode="auto">
            <a:xfrm>
              <a:off x="2016125" y="219075"/>
              <a:ext cx="492125" cy="354013"/>
            </a:xfrm>
            <a:custGeom>
              <a:avLst/>
              <a:gdLst>
                <a:gd name="T0" fmla="*/ 352821875 w 310"/>
                <a:gd name="T1" fmla="*/ 561996431 h 223"/>
                <a:gd name="T2" fmla="*/ 352821875 w 310"/>
                <a:gd name="T3" fmla="*/ 181451506 h 223"/>
                <a:gd name="T4" fmla="*/ 781248438 w 310"/>
                <a:gd name="T5" fmla="*/ 330141729 h 223"/>
                <a:gd name="T6" fmla="*/ 680442188 w 310"/>
                <a:gd name="T7" fmla="*/ 0 h 223"/>
                <a:gd name="T8" fmla="*/ 0 w 310"/>
                <a:gd name="T9" fmla="*/ 330141729 h 223"/>
                <a:gd name="T10" fmla="*/ 352821875 w 310"/>
                <a:gd name="T11" fmla="*/ 561996431 h 223"/>
                <a:gd name="T12" fmla="*/ 0 60000 65536"/>
                <a:gd name="T13" fmla="*/ 0 60000 65536"/>
                <a:gd name="T14" fmla="*/ 0 60000 65536"/>
                <a:gd name="T15" fmla="*/ 0 60000 65536"/>
                <a:gd name="T16" fmla="*/ 0 60000 65536"/>
                <a:gd name="T17" fmla="*/ 0 60000 65536"/>
                <a:gd name="T18" fmla="*/ 0 w 310"/>
                <a:gd name="T19" fmla="*/ 0 h 223"/>
                <a:gd name="T20" fmla="*/ 310 w 310"/>
                <a:gd name="T21" fmla="*/ 223 h 223"/>
              </a:gdLst>
              <a:ahLst/>
              <a:cxnLst>
                <a:cxn ang="T12">
                  <a:pos x="T0" y="T1"/>
                </a:cxn>
                <a:cxn ang="T13">
                  <a:pos x="T2" y="T3"/>
                </a:cxn>
                <a:cxn ang="T14">
                  <a:pos x="T4" y="T5"/>
                </a:cxn>
                <a:cxn ang="T15">
                  <a:pos x="T6" y="T7"/>
                </a:cxn>
                <a:cxn ang="T16">
                  <a:pos x="T8" y="T9"/>
                </a:cxn>
                <a:cxn ang="T17">
                  <a:pos x="T10" y="T11"/>
                </a:cxn>
              </a:cxnLst>
              <a:rect l="T18" t="T19" r="T20" b="T21"/>
              <a:pathLst>
                <a:path w="310" h="223">
                  <a:moveTo>
                    <a:pt x="140" y="223"/>
                  </a:moveTo>
                  <a:lnTo>
                    <a:pt x="140" y="72"/>
                  </a:lnTo>
                  <a:lnTo>
                    <a:pt x="310" y="131"/>
                  </a:lnTo>
                  <a:lnTo>
                    <a:pt x="270" y="0"/>
                  </a:lnTo>
                  <a:lnTo>
                    <a:pt x="0" y="131"/>
                  </a:lnTo>
                  <a:lnTo>
                    <a:pt x="140" y="223"/>
                  </a:lnTo>
                  <a:close/>
                </a:path>
              </a:pathLst>
            </a:custGeom>
            <a:solidFill>
              <a:srgbClr val="B3BB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8" name="Freeform 252"/>
            <p:cNvSpPr>
              <a:spLocks noChangeArrowheads="1"/>
            </p:cNvSpPr>
            <p:nvPr/>
          </p:nvSpPr>
          <p:spPr bwMode="auto">
            <a:xfrm>
              <a:off x="2016125" y="219075"/>
              <a:ext cx="492125" cy="354013"/>
            </a:xfrm>
            <a:custGeom>
              <a:avLst/>
              <a:gdLst>
                <a:gd name="T0" fmla="*/ 352821875 w 310"/>
                <a:gd name="T1" fmla="*/ 561996431 h 223"/>
                <a:gd name="T2" fmla="*/ 352821875 w 310"/>
                <a:gd name="T3" fmla="*/ 181451506 h 223"/>
                <a:gd name="T4" fmla="*/ 781248438 w 310"/>
                <a:gd name="T5" fmla="*/ 330141729 h 223"/>
                <a:gd name="T6" fmla="*/ 680442188 w 310"/>
                <a:gd name="T7" fmla="*/ 0 h 223"/>
                <a:gd name="T8" fmla="*/ 0 w 310"/>
                <a:gd name="T9" fmla="*/ 330141729 h 223"/>
                <a:gd name="T10" fmla="*/ 0 60000 65536"/>
                <a:gd name="T11" fmla="*/ 0 60000 65536"/>
                <a:gd name="T12" fmla="*/ 0 60000 65536"/>
                <a:gd name="T13" fmla="*/ 0 60000 65536"/>
                <a:gd name="T14" fmla="*/ 0 60000 65536"/>
                <a:gd name="T15" fmla="*/ 0 w 310"/>
                <a:gd name="T16" fmla="*/ 0 h 223"/>
                <a:gd name="T17" fmla="*/ 310 w 310"/>
                <a:gd name="T18" fmla="*/ 223 h 223"/>
              </a:gdLst>
              <a:ahLst/>
              <a:cxnLst>
                <a:cxn ang="T10">
                  <a:pos x="T0" y="T1"/>
                </a:cxn>
                <a:cxn ang="T11">
                  <a:pos x="T2" y="T3"/>
                </a:cxn>
                <a:cxn ang="T12">
                  <a:pos x="T4" y="T5"/>
                </a:cxn>
                <a:cxn ang="T13">
                  <a:pos x="T6" y="T7"/>
                </a:cxn>
                <a:cxn ang="T14">
                  <a:pos x="T8" y="T9"/>
                </a:cxn>
              </a:cxnLst>
              <a:rect l="T15" t="T16" r="T17" b="T18"/>
              <a:pathLst>
                <a:path w="310" h="223">
                  <a:moveTo>
                    <a:pt x="140" y="223"/>
                  </a:moveTo>
                  <a:lnTo>
                    <a:pt x="140" y="72"/>
                  </a:lnTo>
                  <a:lnTo>
                    <a:pt x="310" y="131"/>
                  </a:lnTo>
                  <a:lnTo>
                    <a:pt x="270" y="0"/>
                  </a:lnTo>
                  <a:lnTo>
                    <a:pt x="0"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9" name="Freeform 253"/>
            <p:cNvSpPr>
              <a:spLocks noChangeArrowheads="1"/>
            </p:cNvSpPr>
            <p:nvPr/>
          </p:nvSpPr>
          <p:spPr bwMode="auto">
            <a:xfrm>
              <a:off x="2374900" y="360363"/>
              <a:ext cx="463550" cy="665163"/>
            </a:xfrm>
            <a:custGeom>
              <a:avLst/>
              <a:gdLst>
                <a:gd name="T0" fmla="*/ 90725625 w 146"/>
                <a:gd name="T1" fmla="*/ 1183857107 h 210"/>
                <a:gd name="T2" fmla="*/ 0 w 146"/>
                <a:gd name="T3" fmla="*/ 521700011 h 210"/>
                <a:gd name="T4" fmla="*/ 947578750 w 146"/>
                <a:gd name="T5" fmla="*/ 792582891 h 210"/>
                <a:gd name="T6" fmla="*/ 917336875 w 146"/>
                <a:gd name="T7" fmla="*/ 0 h 210"/>
                <a:gd name="T8" fmla="*/ 1370965000 w 146"/>
                <a:gd name="T9" fmla="*/ 451471468 h 210"/>
                <a:gd name="T10" fmla="*/ 1471771250 w 146"/>
                <a:gd name="T11" fmla="*/ 1374480153 h 210"/>
                <a:gd name="T12" fmla="*/ 544353750 w 146"/>
                <a:gd name="T13" fmla="*/ 1063465772 h 210"/>
                <a:gd name="T14" fmla="*/ 604837500 w 146"/>
                <a:gd name="T15" fmla="*/ 2106865793 h 210"/>
                <a:gd name="T16" fmla="*/ 90725625 w 146"/>
                <a:gd name="T17" fmla="*/ 1183857107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6"/>
                <a:gd name="T28" fmla="*/ 0 h 210"/>
                <a:gd name="T29" fmla="*/ 146 w 146"/>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6" h="210">
                  <a:moveTo>
                    <a:pt x="9" y="118"/>
                  </a:moveTo>
                  <a:cubicBezTo>
                    <a:pt x="0" y="52"/>
                    <a:pt x="0" y="52"/>
                    <a:pt x="0" y="52"/>
                  </a:cubicBezTo>
                  <a:cubicBezTo>
                    <a:pt x="94" y="79"/>
                    <a:pt x="94" y="79"/>
                    <a:pt x="94" y="79"/>
                  </a:cubicBezTo>
                  <a:cubicBezTo>
                    <a:pt x="91" y="0"/>
                    <a:pt x="91" y="0"/>
                    <a:pt x="91" y="0"/>
                  </a:cubicBezTo>
                  <a:cubicBezTo>
                    <a:pt x="136" y="45"/>
                    <a:pt x="136" y="45"/>
                    <a:pt x="136" y="45"/>
                  </a:cubicBezTo>
                  <a:cubicBezTo>
                    <a:pt x="146" y="137"/>
                    <a:pt x="146" y="137"/>
                    <a:pt x="146" y="137"/>
                  </a:cubicBezTo>
                  <a:cubicBezTo>
                    <a:pt x="54" y="106"/>
                    <a:pt x="54" y="106"/>
                    <a:pt x="54" y="106"/>
                  </a:cubicBezTo>
                  <a:cubicBezTo>
                    <a:pt x="60" y="210"/>
                    <a:pt x="60" y="210"/>
                    <a:pt x="60" y="210"/>
                  </a:cubicBezTo>
                  <a:cubicBezTo>
                    <a:pt x="60" y="210"/>
                    <a:pt x="18" y="152"/>
                    <a:pt x="9" y="118"/>
                  </a:cubicBezTo>
                  <a:close/>
                </a:path>
              </a:pathLst>
            </a:custGeom>
            <a:solidFill>
              <a:srgbClr val="FF9A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0" name="Freeform 254"/>
            <p:cNvSpPr>
              <a:spLocks noChangeArrowheads="1"/>
            </p:cNvSpPr>
            <p:nvPr/>
          </p:nvSpPr>
          <p:spPr bwMode="auto">
            <a:xfrm>
              <a:off x="2682875" y="842963"/>
              <a:ext cx="212725" cy="133350"/>
            </a:xfrm>
            <a:custGeom>
              <a:avLst/>
              <a:gdLst>
                <a:gd name="T0" fmla="*/ 0 w 134"/>
                <a:gd name="T1" fmla="*/ 0 h 84"/>
                <a:gd name="T2" fmla="*/ 30241875 w 134"/>
                <a:gd name="T3" fmla="*/ 211693125 h 84"/>
                <a:gd name="T4" fmla="*/ 337700938 w 134"/>
                <a:gd name="T5" fmla="*/ 95765938 h 84"/>
                <a:gd name="T6" fmla="*/ 0 w 134"/>
                <a:gd name="T7" fmla="*/ 0 h 84"/>
                <a:gd name="T8" fmla="*/ 0 60000 65536"/>
                <a:gd name="T9" fmla="*/ 0 60000 65536"/>
                <a:gd name="T10" fmla="*/ 0 60000 65536"/>
                <a:gd name="T11" fmla="*/ 0 60000 65536"/>
                <a:gd name="T12" fmla="*/ 0 w 134"/>
                <a:gd name="T13" fmla="*/ 0 h 84"/>
                <a:gd name="T14" fmla="*/ 134 w 134"/>
                <a:gd name="T15" fmla="*/ 84 h 84"/>
              </a:gdLst>
              <a:ahLst/>
              <a:cxnLst>
                <a:cxn ang="T8">
                  <a:pos x="T0" y="T1"/>
                </a:cxn>
                <a:cxn ang="T9">
                  <a:pos x="T2" y="T3"/>
                </a:cxn>
                <a:cxn ang="T10">
                  <a:pos x="T4" y="T5"/>
                </a:cxn>
                <a:cxn ang="T11">
                  <a:pos x="T6" y="T7"/>
                </a:cxn>
              </a:cxnLst>
              <a:rect l="T12" t="T13" r="T14" b="T15"/>
              <a:pathLst>
                <a:path w="134" h="84">
                  <a:moveTo>
                    <a:pt x="0" y="0"/>
                  </a:moveTo>
                  <a:lnTo>
                    <a:pt x="12" y="84"/>
                  </a:lnTo>
                  <a:lnTo>
                    <a:pt x="134" y="38"/>
                  </a:lnTo>
                  <a:lnTo>
                    <a:pt x="0" y="0"/>
                  </a:lnTo>
                  <a:close/>
                </a:path>
              </a:pathLst>
            </a:custGeom>
            <a:solidFill>
              <a:srgbClr val="FFE1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1" name="Freeform 255"/>
            <p:cNvSpPr>
              <a:spLocks noChangeArrowheads="1"/>
            </p:cNvSpPr>
            <p:nvPr/>
          </p:nvSpPr>
          <p:spPr bwMode="auto">
            <a:xfrm>
              <a:off x="2970212" y="677863"/>
              <a:ext cx="142875" cy="193675"/>
            </a:xfrm>
            <a:custGeom>
              <a:avLst/>
              <a:gdLst>
                <a:gd name="T0" fmla="*/ 0 w 90"/>
                <a:gd name="T1" fmla="*/ 0 h 122"/>
                <a:gd name="T2" fmla="*/ 10080625 w 90"/>
                <a:gd name="T3" fmla="*/ 307459063 h 122"/>
                <a:gd name="T4" fmla="*/ 226814063 w 90"/>
                <a:gd name="T5" fmla="*/ 226814063 h 122"/>
                <a:gd name="T6" fmla="*/ 0 w 90"/>
                <a:gd name="T7" fmla="*/ 0 h 122"/>
                <a:gd name="T8" fmla="*/ 0 60000 65536"/>
                <a:gd name="T9" fmla="*/ 0 60000 65536"/>
                <a:gd name="T10" fmla="*/ 0 60000 65536"/>
                <a:gd name="T11" fmla="*/ 0 60000 65536"/>
                <a:gd name="T12" fmla="*/ 0 w 90"/>
                <a:gd name="T13" fmla="*/ 0 h 122"/>
                <a:gd name="T14" fmla="*/ 90 w 90"/>
                <a:gd name="T15" fmla="*/ 122 h 122"/>
              </a:gdLst>
              <a:ahLst/>
              <a:cxnLst>
                <a:cxn ang="T8">
                  <a:pos x="T0" y="T1"/>
                </a:cxn>
                <a:cxn ang="T9">
                  <a:pos x="T2" y="T3"/>
                </a:cxn>
                <a:cxn ang="T10">
                  <a:pos x="T4" y="T5"/>
                </a:cxn>
                <a:cxn ang="T11">
                  <a:pos x="T6" y="T7"/>
                </a:cxn>
              </a:cxnLst>
              <a:rect l="T12" t="T13" r="T14" b="T15"/>
              <a:pathLst>
                <a:path w="90" h="122">
                  <a:moveTo>
                    <a:pt x="0" y="0"/>
                  </a:moveTo>
                  <a:lnTo>
                    <a:pt x="4" y="122"/>
                  </a:lnTo>
                  <a:lnTo>
                    <a:pt x="90" y="90"/>
                  </a:lnTo>
                  <a:lnTo>
                    <a:pt x="0" y="0"/>
                  </a:lnTo>
                  <a:close/>
                </a:path>
              </a:pathLst>
            </a:custGeom>
            <a:solidFill>
              <a:srgbClr val="FFE1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2" name="Oval 256"/>
            <p:cNvSpPr>
              <a:spLocks noChangeArrowheads="1"/>
            </p:cNvSpPr>
            <p:nvPr/>
          </p:nvSpPr>
          <p:spPr bwMode="auto">
            <a:xfrm>
              <a:off x="2806700" y="1612900"/>
              <a:ext cx="41275" cy="36513"/>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83" name="Oval 257"/>
            <p:cNvSpPr>
              <a:spLocks noChangeArrowheads="1"/>
            </p:cNvSpPr>
            <p:nvPr/>
          </p:nvSpPr>
          <p:spPr bwMode="auto">
            <a:xfrm>
              <a:off x="3046412" y="1517650"/>
              <a:ext cx="41275"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84" name="Oval 258"/>
            <p:cNvSpPr>
              <a:spLocks noChangeArrowheads="1"/>
            </p:cNvSpPr>
            <p:nvPr/>
          </p:nvSpPr>
          <p:spPr bwMode="auto">
            <a:xfrm>
              <a:off x="2989262" y="1649413"/>
              <a:ext cx="38100"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85" name="Oval 259"/>
            <p:cNvSpPr>
              <a:spLocks noChangeArrowheads="1"/>
            </p:cNvSpPr>
            <p:nvPr/>
          </p:nvSpPr>
          <p:spPr bwMode="auto">
            <a:xfrm>
              <a:off x="2857500" y="1747838"/>
              <a:ext cx="38100"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86" name="Freeform 260"/>
            <p:cNvSpPr>
              <a:spLocks noChangeArrowheads="1"/>
            </p:cNvSpPr>
            <p:nvPr/>
          </p:nvSpPr>
          <p:spPr bwMode="auto">
            <a:xfrm>
              <a:off x="3211512" y="1677988"/>
              <a:ext cx="19050" cy="41275"/>
            </a:xfrm>
            <a:custGeom>
              <a:avLst/>
              <a:gdLst>
                <a:gd name="T0" fmla="*/ 60483750 w 6"/>
                <a:gd name="T1" fmla="*/ 131048125 h 13"/>
                <a:gd name="T2" fmla="*/ 0 w 6"/>
                <a:gd name="T3" fmla="*/ 70564375 h 13"/>
                <a:gd name="T4" fmla="*/ 60483750 w 6"/>
                <a:gd name="T5" fmla="*/ 0 h 13"/>
                <a:gd name="T6" fmla="*/ 0 60000 65536"/>
                <a:gd name="T7" fmla="*/ 0 60000 65536"/>
                <a:gd name="T8" fmla="*/ 0 60000 65536"/>
                <a:gd name="T9" fmla="*/ 0 w 6"/>
                <a:gd name="T10" fmla="*/ 0 h 13"/>
                <a:gd name="T11" fmla="*/ 6 w 6"/>
                <a:gd name="T12" fmla="*/ 13 h 13"/>
              </a:gdLst>
              <a:ahLst/>
              <a:cxnLst>
                <a:cxn ang="T6">
                  <a:pos x="T0" y="T1"/>
                </a:cxn>
                <a:cxn ang="T7">
                  <a:pos x="T2" y="T3"/>
                </a:cxn>
                <a:cxn ang="T8">
                  <a:pos x="T4" y="T5"/>
                </a:cxn>
              </a:cxnLst>
              <a:rect l="T9" t="T10" r="T11" b="T12"/>
              <a:pathLst>
                <a:path w="6" h="13">
                  <a:moveTo>
                    <a:pt x="6" y="13"/>
                  </a:moveTo>
                  <a:cubicBezTo>
                    <a:pt x="3" y="13"/>
                    <a:pt x="0" y="10"/>
                    <a:pt x="0" y="7"/>
                  </a:cubicBezTo>
                  <a:cubicBezTo>
                    <a:pt x="0" y="3"/>
                    <a:pt x="3" y="0"/>
                    <a:pt x="6" y="0"/>
                  </a:cubicBezTo>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7" name="Oval 261"/>
            <p:cNvSpPr>
              <a:spLocks noChangeArrowheads="1"/>
            </p:cNvSpPr>
            <p:nvPr/>
          </p:nvSpPr>
          <p:spPr bwMode="auto">
            <a:xfrm>
              <a:off x="3230562" y="1460500"/>
              <a:ext cx="38100"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88" name="Freeform 262"/>
            <p:cNvSpPr>
              <a:spLocks noChangeArrowheads="1"/>
            </p:cNvSpPr>
            <p:nvPr/>
          </p:nvSpPr>
          <p:spPr bwMode="auto">
            <a:xfrm>
              <a:off x="2797175" y="2058988"/>
              <a:ext cx="404812" cy="277813"/>
            </a:xfrm>
            <a:custGeom>
              <a:avLst/>
              <a:gdLst>
                <a:gd name="T0" fmla="*/ 1280255901 w 128"/>
                <a:gd name="T1" fmla="*/ 0 h 88"/>
                <a:gd name="T2" fmla="*/ 180036974 w 128"/>
                <a:gd name="T3" fmla="*/ 19933083 h 88"/>
                <a:gd name="T4" fmla="*/ 0 w 128"/>
                <a:gd name="T5" fmla="*/ 877046170 h 88"/>
                <a:gd name="T6" fmla="*/ 1150229022 w 128"/>
                <a:gd name="T7" fmla="*/ 548153462 h 88"/>
                <a:gd name="T8" fmla="*/ 1280255901 w 128"/>
                <a:gd name="T9" fmla="*/ 0 h 88"/>
                <a:gd name="T10" fmla="*/ 0 60000 65536"/>
                <a:gd name="T11" fmla="*/ 0 60000 65536"/>
                <a:gd name="T12" fmla="*/ 0 60000 65536"/>
                <a:gd name="T13" fmla="*/ 0 60000 65536"/>
                <a:gd name="T14" fmla="*/ 0 60000 65536"/>
                <a:gd name="T15" fmla="*/ 0 w 128"/>
                <a:gd name="T16" fmla="*/ 0 h 88"/>
                <a:gd name="T17" fmla="*/ 128 w 128"/>
                <a:gd name="T18" fmla="*/ 88 h 88"/>
              </a:gdLst>
              <a:ahLst/>
              <a:cxnLst>
                <a:cxn ang="T10">
                  <a:pos x="T0" y="T1"/>
                </a:cxn>
                <a:cxn ang="T11">
                  <a:pos x="T2" y="T3"/>
                </a:cxn>
                <a:cxn ang="T12">
                  <a:pos x="T4" y="T5"/>
                </a:cxn>
                <a:cxn ang="T13">
                  <a:pos x="T6" y="T7"/>
                </a:cxn>
                <a:cxn ang="T14">
                  <a:pos x="T8" y="T9"/>
                </a:cxn>
              </a:cxnLst>
              <a:rect l="T15" t="T16" r="T17" b="T18"/>
              <a:pathLst>
                <a:path w="128" h="88">
                  <a:moveTo>
                    <a:pt x="128" y="0"/>
                  </a:moveTo>
                  <a:cubicBezTo>
                    <a:pt x="18" y="2"/>
                    <a:pt x="18" y="2"/>
                    <a:pt x="18" y="2"/>
                  </a:cubicBezTo>
                  <a:cubicBezTo>
                    <a:pt x="18" y="2"/>
                    <a:pt x="8" y="69"/>
                    <a:pt x="0" y="88"/>
                  </a:cubicBezTo>
                  <a:cubicBezTo>
                    <a:pt x="115" y="55"/>
                    <a:pt x="115" y="55"/>
                    <a:pt x="115" y="55"/>
                  </a:cubicBezTo>
                  <a:cubicBezTo>
                    <a:pt x="128" y="0"/>
                    <a:pt x="128" y="0"/>
                    <a:pt x="128" y="0"/>
                  </a:cubicBezTo>
                </a:path>
              </a:pathLst>
            </a:custGeom>
            <a:solidFill>
              <a:srgbClr val="FF744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9" name="Freeform 263"/>
            <p:cNvSpPr>
              <a:spLocks noChangeArrowheads="1"/>
            </p:cNvSpPr>
            <p:nvPr/>
          </p:nvSpPr>
          <p:spPr bwMode="auto">
            <a:xfrm>
              <a:off x="2911475" y="2125663"/>
              <a:ext cx="198437" cy="107950"/>
            </a:xfrm>
            <a:custGeom>
              <a:avLst/>
              <a:gdLst>
                <a:gd name="T0" fmla="*/ 20161199 w 125"/>
                <a:gd name="T1" fmla="*/ 10080625 h 68"/>
                <a:gd name="T2" fmla="*/ 0 w 125"/>
                <a:gd name="T3" fmla="*/ 171370625 h 68"/>
                <a:gd name="T4" fmla="*/ 284776145 w 125"/>
                <a:gd name="T5" fmla="*/ 110886875 h 68"/>
                <a:gd name="T6" fmla="*/ 315017944 w 125"/>
                <a:gd name="T7" fmla="*/ 0 h 68"/>
                <a:gd name="T8" fmla="*/ 20161199 w 125"/>
                <a:gd name="T9" fmla="*/ 10080625 h 68"/>
                <a:gd name="T10" fmla="*/ 0 60000 65536"/>
                <a:gd name="T11" fmla="*/ 0 60000 65536"/>
                <a:gd name="T12" fmla="*/ 0 60000 65536"/>
                <a:gd name="T13" fmla="*/ 0 60000 65536"/>
                <a:gd name="T14" fmla="*/ 0 60000 65536"/>
                <a:gd name="T15" fmla="*/ 0 w 125"/>
                <a:gd name="T16" fmla="*/ 0 h 68"/>
                <a:gd name="T17" fmla="*/ 125 w 125"/>
                <a:gd name="T18" fmla="*/ 68 h 68"/>
              </a:gdLst>
              <a:ahLst/>
              <a:cxnLst>
                <a:cxn ang="T10">
                  <a:pos x="T0" y="T1"/>
                </a:cxn>
                <a:cxn ang="T11">
                  <a:pos x="T2" y="T3"/>
                </a:cxn>
                <a:cxn ang="T12">
                  <a:pos x="T4" y="T5"/>
                </a:cxn>
                <a:cxn ang="T13">
                  <a:pos x="T6" y="T7"/>
                </a:cxn>
                <a:cxn ang="T14">
                  <a:pos x="T8" y="T9"/>
                </a:cxn>
              </a:cxnLst>
              <a:rect l="T15" t="T16" r="T17" b="T18"/>
              <a:pathLst>
                <a:path w="125" h="68">
                  <a:moveTo>
                    <a:pt x="8" y="4"/>
                  </a:moveTo>
                  <a:lnTo>
                    <a:pt x="0" y="68"/>
                  </a:lnTo>
                  <a:lnTo>
                    <a:pt x="113" y="44"/>
                  </a:lnTo>
                  <a:lnTo>
                    <a:pt x="125" y="0"/>
                  </a:lnTo>
                  <a:lnTo>
                    <a:pt x="8" y="4"/>
                  </a:lnTo>
                  <a:close/>
                </a:path>
              </a:pathLst>
            </a:cu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0" name="Freeform 264"/>
            <p:cNvSpPr>
              <a:spLocks noChangeArrowheads="1"/>
            </p:cNvSpPr>
            <p:nvPr/>
          </p:nvSpPr>
          <p:spPr bwMode="auto">
            <a:xfrm>
              <a:off x="2540000" y="2425700"/>
              <a:ext cx="314325" cy="419100"/>
            </a:xfrm>
            <a:custGeom>
              <a:avLst/>
              <a:gdLst>
                <a:gd name="T0" fmla="*/ 554434375 w 99"/>
                <a:gd name="T1" fmla="*/ 0 h 132"/>
                <a:gd name="T2" fmla="*/ 997981875 w 99"/>
                <a:gd name="T3" fmla="*/ 393144375 h 132"/>
                <a:gd name="T4" fmla="*/ 282257500 w 99"/>
                <a:gd name="T5" fmla="*/ 675401875 h 132"/>
                <a:gd name="T6" fmla="*/ 816530625 w 99"/>
                <a:gd name="T7" fmla="*/ 997981875 h 132"/>
                <a:gd name="T8" fmla="*/ 0 w 99"/>
                <a:gd name="T9" fmla="*/ 1330642500 h 132"/>
                <a:gd name="T10" fmla="*/ 554434375 w 99"/>
                <a:gd name="T11" fmla="*/ 0 h 132"/>
                <a:gd name="T12" fmla="*/ 0 60000 65536"/>
                <a:gd name="T13" fmla="*/ 0 60000 65536"/>
                <a:gd name="T14" fmla="*/ 0 60000 65536"/>
                <a:gd name="T15" fmla="*/ 0 60000 65536"/>
                <a:gd name="T16" fmla="*/ 0 60000 65536"/>
                <a:gd name="T17" fmla="*/ 0 60000 65536"/>
                <a:gd name="T18" fmla="*/ 0 w 99"/>
                <a:gd name="T19" fmla="*/ 0 h 132"/>
                <a:gd name="T20" fmla="*/ 99 w 99"/>
                <a:gd name="T21" fmla="*/ 132 h 132"/>
              </a:gdLst>
              <a:ahLst/>
              <a:cxnLst>
                <a:cxn ang="T12">
                  <a:pos x="T0" y="T1"/>
                </a:cxn>
                <a:cxn ang="T13">
                  <a:pos x="T2" y="T3"/>
                </a:cxn>
                <a:cxn ang="T14">
                  <a:pos x="T4" y="T5"/>
                </a:cxn>
                <a:cxn ang="T15">
                  <a:pos x="T6" y="T7"/>
                </a:cxn>
                <a:cxn ang="T16">
                  <a:pos x="T8" y="T9"/>
                </a:cxn>
                <a:cxn ang="T17">
                  <a:pos x="T10" y="T11"/>
                </a:cxn>
              </a:cxnLst>
              <a:rect l="T18" t="T19" r="T20" b="T21"/>
              <a:pathLst>
                <a:path w="99" h="132">
                  <a:moveTo>
                    <a:pt x="55" y="0"/>
                  </a:moveTo>
                  <a:cubicBezTo>
                    <a:pt x="99" y="39"/>
                    <a:pt x="99" y="39"/>
                    <a:pt x="99" y="39"/>
                  </a:cubicBezTo>
                  <a:cubicBezTo>
                    <a:pt x="28" y="67"/>
                    <a:pt x="28" y="67"/>
                    <a:pt x="28" y="67"/>
                  </a:cubicBezTo>
                  <a:cubicBezTo>
                    <a:pt x="81" y="99"/>
                    <a:pt x="81" y="99"/>
                    <a:pt x="81" y="99"/>
                  </a:cubicBezTo>
                  <a:cubicBezTo>
                    <a:pt x="0" y="132"/>
                    <a:pt x="0" y="132"/>
                    <a:pt x="0" y="132"/>
                  </a:cubicBezTo>
                  <a:cubicBezTo>
                    <a:pt x="0" y="132"/>
                    <a:pt x="46" y="2"/>
                    <a:pt x="55" y="0"/>
                  </a:cubicBezTo>
                  <a:close/>
                </a:path>
              </a:pathLst>
            </a:cu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1" name="Freeform 265"/>
            <p:cNvSpPr>
              <a:spLocks noChangeArrowheads="1"/>
            </p:cNvSpPr>
            <p:nvPr/>
          </p:nvSpPr>
          <p:spPr bwMode="auto">
            <a:xfrm>
              <a:off x="2860675" y="2301875"/>
              <a:ext cx="331787" cy="444500"/>
            </a:xfrm>
            <a:custGeom>
              <a:avLst/>
              <a:gdLst>
                <a:gd name="T0" fmla="*/ 1048405842 w 105"/>
                <a:gd name="T1" fmla="*/ 0 h 140"/>
                <a:gd name="T2" fmla="*/ 0 w 105"/>
                <a:gd name="T3" fmla="*/ 272176875 h 140"/>
                <a:gd name="T4" fmla="*/ 579119989 w 105"/>
                <a:gd name="T5" fmla="*/ 826611250 h 140"/>
                <a:gd name="T6" fmla="*/ 0 w 105"/>
                <a:gd name="T7" fmla="*/ 1139110625 h 140"/>
                <a:gd name="T8" fmla="*/ 269591157 w 105"/>
                <a:gd name="T9" fmla="*/ 1411287500 h 140"/>
                <a:gd name="T10" fmla="*/ 279576366 w 105"/>
                <a:gd name="T11" fmla="*/ 1411287500 h 140"/>
                <a:gd name="T12" fmla="*/ 1048405842 w 105"/>
                <a:gd name="T13" fmla="*/ 0 h 140"/>
                <a:gd name="T14" fmla="*/ 0 60000 65536"/>
                <a:gd name="T15" fmla="*/ 0 60000 65536"/>
                <a:gd name="T16" fmla="*/ 0 60000 65536"/>
                <a:gd name="T17" fmla="*/ 0 60000 65536"/>
                <a:gd name="T18" fmla="*/ 0 60000 65536"/>
                <a:gd name="T19" fmla="*/ 0 60000 65536"/>
                <a:gd name="T20" fmla="*/ 0 60000 65536"/>
                <a:gd name="T21" fmla="*/ 0 w 105"/>
                <a:gd name="T22" fmla="*/ 0 h 140"/>
                <a:gd name="T23" fmla="*/ 105 w 105"/>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140">
                  <a:moveTo>
                    <a:pt x="105" y="0"/>
                  </a:moveTo>
                  <a:cubicBezTo>
                    <a:pt x="0" y="27"/>
                    <a:pt x="0" y="27"/>
                    <a:pt x="0" y="27"/>
                  </a:cubicBezTo>
                  <a:cubicBezTo>
                    <a:pt x="58" y="82"/>
                    <a:pt x="58" y="82"/>
                    <a:pt x="58" y="82"/>
                  </a:cubicBezTo>
                  <a:cubicBezTo>
                    <a:pt x="0" y="113"/>
                    <a:pt x="0" y="113"/>
                    <a:pt x="0" y="113"/>
                  </a:cubicBezTo>
                  <a:cubicBezTo>
                    <a:pt x="27" y="140"/>
                    <a:pt x="27" y="140"/>
                    <a:pt x="27" y="140"/>
                  </a:cubicBezTo>
                  <a:cubicBezTo>
                    <a:pt x="28" y="140"/>
                    <a:pt x="28" y="140"/>
                    <a:pt x="28" y="140"/>
                  </a:cubicBezTo>
                  <a:cubicBezTo>
                    <a:pt x="33" y="133"/>
                    <a:pt x="79" y="87"/>
                    <a:pt x="105" y="0"/>
                  </a:cubicBezTo>
                </a:path>
              </a:pathLst>
            </a:cu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2" name="Freeform 266"/>
            <p:cNvSpPr>
              <a:spLocks noChangeArrowheads="1"/>
            </p:cNvSpPr>
            <p:nvPr/>
          </p:nvSpPr>
          <p:spPr bwMode="auto">
            <a:xfrm>
              <a:off x="3030537" y="2359025"/>
              <a:ext cx="139700" cy="120650"/>
            </a:xfrm>
            <a:custGeom>
              <a:avLst/>
              <a:gdLst>
                <a:gd name="T0" fmla="*/ 0 w 44"/>
                <a:gd name="T1" fmla="*/ 120967500 h 38"/>
                <a:gd name="T2" fmla="*/ 272176875 w 44"/>
                <a:gd name="T3" fmla="*/ 383063750 h 38"/>
                <a:gd name="T4" fmla="*/ 443547500 w 44"/>
                <a:gd name="T5" fmla="*/ 0 h 38"/>
                <a:gd name="T6" fmla="*/ 0 w 44"/>
                <a:gd name="T7" fmla="*/ 120967500 h 38"/>
                <a:gd name="T8" fmla="*/ 0 60000 65536"/>
                <a:gd name="T9" fmla="*/ 0 60000 65536"/>
                <a:gd name="T10" fmla="*/ 0 60000 65536"/>
                <a:gd name="T11" fmla="*/ 0 60000 65536"/>
                <a:gd name="T12" fmla="*/ 0 w 44"/>
                <a:gd name="T13" fmla="*/ 0 h 38"/>
                <a:gd name="T14" fmla="*/ 44 w 44"/>
                <a:gd name="T15" fmla="*/ 38 h 38"/>
              </a:gdLst>
              <a:ahLst/>
              <a:cxnLst>
                <a:cxn ang="T8">
                  <a:pos x="T0" y="T1"/>
                </a:cxn>
                <a:cxn ang="T9">
                  <a:pos x="T2" y="T3"/>
                </a:cxn>
                <a:cxn ang="T10">
                  <a:pos x="T4" y="T5"/>
                </a:cxn>
                <a:cxn ang="T11">
                  <a:pos x="T6" y="T7"/>
                </a:cxn>
              </a:cxnLst>
              <a:rect l="T12" t="T13" r="T14" b="T15"/>
              <a:pathLst>
                <a:path w="44" h="38">
                  <a:moveTo>
                    <a:pt x="0" y="12"/>
                  </a:moveTo>
                  <a:cubicBezTo>
                    <a:pt x="27" y="38"/>
                    <a:pt x="27" y="38"/>
                    <a:pt x="27" y="38"/>
                  </a:cubicBezTo>
                  <a:cubicBezTo>
                    <a:pt x="34" y="26"/>
                    <a:pt x="39" y="13"/>
                    <a:pt x="44" y="0"/>
                  </a:cubicBezTo>
                  <a:lnTo>
                    <a:pt x="0" y="12"/>
                  </a:lnTo>
                  <a:close/>
                </a:path>
              </a:pathLst>
            </a:custGeom>
            <a:solidFill>
              <a:srgbClr val="81605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3" name="Oval 267"/>
            <p:cNvSpPr>
              <a:spLocks noChangeArrowheads="1"/>
            </p:cNvSpPr>
            <p:nvPr/>
          </p:nvSpPr>
          <p:spPr bwMode="auto">
            <a:xfrm>
              <a:off x="2806700" y="24257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94" name="Oval 268"/>
            <p:cNvSpPr>
              <a:spLocks noChangeArrowheads="1"/>
            </p:cNvSpPr>
            <p:nvPr/>
          </p:nvSpPr>
          <p:spPr bwMode="auto">
            <a:xfrm>
              <a:off x="2889250" y="24892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95" name="Oval 269"/>
            <p:cNvSpPr>
              <a:spLocks noChangeArrowheads="1"/>
            </p:cNvSpPr>
            <p:nvPr/>
          </p:nvSpPr>
          <p:spPr bwMode="auto">
            <a:xfrm>
              <a:off x="3106737" y="24130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96" name="Oval 270"/>
            <p:cNvSpPr>
              <a:spLocks noChangeArrowheads="1"/>
            </p:cNvSpPr>
            <p:nvPr/>
          </p:nvSpPr>
          <p:spPr bwMode="auto">
            <a:xfrm>
              <a:off x="2944812" y="2549525"/>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97" name="Oval 271"/>
            <p:cNvSpPr>
              <a:spLocks noChangeArrowheads="1"/>
            </p:cNvSpPr>
            <p:nvPr/>
          </p:nvSpPr>
          <p:spPr bwMode="auto">
            <a:xfrm>
              <a:off x="2828925" y="2600325"/>
              <a:ext cx="25400" cy="28575"/>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98" name="Oval 272"/>
            <p:cNvSpPr>
              <a:spLocks noChangeArrowheads="1"/>
            </p:cNvSpPr>
            <p:nvPr/>
          </p:nvSpPr>
          <p:spPr bwMode="auto">
            <a:xfrm>
              <a:off x="2730500" y="26416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99" name="Oval 273"/>
            <p:cNvSpPr>
              <a:spLocks noChangeArrowheads="1"/>
            </p:cNvSpPr>
            <p:nvPr/>
          </p:nvSpPr>
          <p:spPr bwMode="auto">
            <a:xfrm>
              <a:off x="2816225" y="27051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00" name="Oval 274"/>
            <p:cNvSpPr>
              <a:spLocks noChangeArrowheads="1"/>
            </p:cNvSpPr>
            <p:nvPr/>
          </p:nvSpPr>
          <p:spPr bwMode="auto">
            <a:xfrm>
              <a:off x="2879725" y="27686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01" name="Oval 275"/>
            <p:cNvSpPr>
              <a:spLocks noChangeArrowheads="1"/>
            </p:cNvSpPr>
            <p:nvPr/>
          </p:nvSpPr>
          <p:spPr bwMode="auto">
            <a:xfrm>
              <a:off x="2759075" y="2803525"/>
              <a:ext cx="28575"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02" name="Oval 276"/>
            <p:cNvSpPr>
              <a:spLocks noChangeArrowheads="1"/>
            </p:cNvSpPr>
            <p:nvPr/>
          </p:nvSpPr>
          <p:spPr bwMode="auto">
            <a:xfrm>
              <a:off x="2635250" y="283845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03" name="Oval 277"/>
            <p:cNvSpPr>
              <a:spLocks noChangeArrowheads="1"/>
            </p:cNvSpPr>
            <p:nvPr/>
          </p:nvSpPr>
          <p:spPr bwMode="auto">
            <a:xfrm>
              <a:off x="2212975" y="3436938"/>
              <a:ext cx="28575"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04" name="Oval 278"/>
            <p:cNvSpPr>
              <a:spLocks noChangeArrowheads="1"/>
            </p:cNvSpPr>
            <p:nvPr/>
          </p:nvSpPr>
          <p:spPr bwMode="auto">
            <a:xfrm>
              <a:off x="2333625" y="3313113"/>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05" name="Oval 279"/>
            <p:cNvSpPr>
              <a:spLocks noChangeArrowheads="1"/>
            </p:cNvSpPr>
            <p:nvPr/>
          </p:nvSpPr>
          <p:spPr bwMode="auto">
            <a:xfrm>
              <a:off x="2301875" y="3405188"/>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06" name="Oval 280"/>
            <p:cNvSpPr>
              <a:spLocks noChangeArrowheads="1"/>
            </p:cNvSpPr>
            <p:nvPr/>
          </p:nvSpPr>
          <p:spPr bwMode="auto">
            <a:xfrm>
              <a:off x="2251075" y="3513138"/>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07" name="Oval 281"/>
            <p:cNvSpPr>
              <a:spLocks noChangeArrowheads="1"/>
            </p:cNvSpPr>
            <p:nvPr/>
          </p:nvSpPr>
          <p:spPr bwMode="auto">
            <a:xfrm>
              <a:off x="2339975" y="3484563"/>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08" name="Freeform 282"/>
            <p:cNvSpPr>
              <a:spLocks noChangeArrowheads="1"/>
            </p:cNvSpPr>
            <p:nvPr/>
          </p:nvSpPr>
          <p:spPr bwMode="auto">
            <a:xfrm>
              <a:off x="1179512" y="4159250"/>
              <a:ext cx="817562" cy="566738"/>
            </a:xfrm>
            <a:custGeom>
              <a:avLst/>
              <a:gdLst>
                <a:gd name="T0" fmla="*/ 2147483647 w 258"/>
                <a:gd name="T1" fmla="*/ 1533735504 h 179"/>
                <a:gd name="T2" fmla="*/ 1345570792 w 258"/>
                <a:gd name="T3" fmla="*/ 1403417425 h 179"/>
                <a:gd name="T4" fmla="*/ 763159270 w 258"/>
                <a:gd name="T5" fmla="*/ 601464159 h 179"/>
                <a:gd name="T6" fmla="*/ 823408519 w 258"/>
                <a:gd name="T7" fmla="*/ 461122099 h 179"/>
                <a:gd name="T8" fmla="*/ 883657768 w 258"/>
                <a:gd name="T9" fmla="*/ 320780040 h 179"/>
                <a:gd name="T10" fmla="*/ 652702841 w 258"/>
                <a:gd name="T11" fmla="*/ 370903109 h 179"/>
                <a:gd name="T12" fmla="*/ 592453592 w 258"/>
                <a:gd name="T13" fmla="*/ 190465128 h 179"/>
                <a:gd name="T14" fmla="*/ 451870954 w 258"/>
                <a:gd name="T15" fmla="*/ 30071941 h 179"/>
                <a:gd name="T16" fmla="*/ 461913023 w 258"/>
                <a:gd name="T17" fmla="*/ 350855148 h 179"/>
                <a:gd name="T18" fmla="*/ 170705678 w 258"/>
                <a:gd name="T19" fmla="*/ 210513089 h 179"/>
                <a:gd name="T20" fmla="*/ 301246246 w 258"/>
                <a:gd name="T21" fmla="*/ 491197207 h 179"/>
                <a:gd name="T22" fmla="*/ 10042070 w 258"/>
                <a:gd name="T23" fmla="*/ 561368237 h 179"/>
                <a:gd name="T24" fmla="*/ 321330386 w 258"/>
                <a:gd name="T25" fmla="*/ 631536100 h 179"/>
                <a:gd name="T26" fmla="*/ 180747748 w 258"/>
                <a:gd name="T27" fmla="*/ 811977247 h 179"/>
                <a:gd name="T28" fmla="*/ 471955093 w 258"/>
                <a:gd name="T29" fmla="*/ 731782237 h 179"/>
                <a:gd name="T30" fmla="*/ 642660771 w 258"/>
                <a:gd name="T31" fmla="*/ 982391248 h 179"/>
                <a:gd name="T32" fmla="*/ 2078607021 w 258"/>
                <a:gd name="T33" fmla="*/ 1774320534 h 179"/>
                <a:gd name="T34" fmla="*/ 2147483647 w 258"/>
                <a:gd name="T35" fmla="*/ 1633978475 h 1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8"/>
                <a:gd name="T55" fmla="*/ 0 h 179"/>
                <a:gd name="T56" fmla="*/ 258 w 258"/>
                <a:gd name="T57" fmla="*/ 179 h 1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8" h="179">
                  <a:moveTo>
                    <a:pt x="239" y="153"/>
                  </a:moveTo>
                  <a:cubicBezTo>
                    <a:pt x="202" y="161"/>
                    <a:pt x="167" y="161"/>
                    <a:pt x="134" y="140"/>
                  </a:cubicBezTo>
                  <a:cubicBezTo>
                    <a:pt x="106" y="122"/>
                    <a:pt x="81" y="93"/>
                    <a:pt x="76" y="60"/>
                  </a:cubicBezTo>
                  <a:cubicBezTo>
                    <a:pt x="74" y="52"/>
                    <a:pt x="77" y="52"/>
                    <a:pt x="82" y="46"/>
                  </a:cubicBezTo>
                  <a:cubicBezTo>
                    <a:pt x="86" y="42"/>
                    <a:pt x="90" y="39"/>
                    <a:pt x="88" y="32"/>
                  </a:cubicBezTo>
                  <a:cubicBezTo>
                    <a:pt x="85" y="18"/>
                    <a:pt x="70" y="31"/>
                    <a:pt x="65" y="37"/>
                  </a:cubicBezTo>
                  <a:cubicBezTo>
                    <a:pt x="61" y="32"/>
                    <a:pt x="62" y="24"/>
                    <a:pt x="59" y="19"/>
                  </a:cubicBezTo>
                  <a:cubicBezTo>
                    <a:pt x="56" y="14"/>
                    <a:pt x="51" y="4"/>
                    <a:pt x="45" y="3"/>
                  </a:cubicBezTo>
                  <a:cubicBezTo>
                    <a:pt x="33" y="0"/>
                    <a:pt x="43" y="31"/>
                    <a:pt x="46" y="35"/>
                  </a:cubicBezTo>
                  <a:cubicBezTo>
                    <a:pt x="42" y="30"/>
                    <a:pt x="23" y="9"/>
                    <a:pt x="17" y="21"/>
                  </a:cubicBezTo>
                  <a:cubicBezTo>
                    <a:pt x="13" y="29"/>
                    <a:pt x="25" y="44"/>
                    <a:pt x="30" y="49"/>
                  </a:cubicBezTo>
                  <a:cubicBezTo>
                    <a:pt x="25" y="49"/>
                    <a:pt x="0" y="44"/>
                    <a:pt x="1" y="56"/>
                  </a:cubicBezTo>
                  <a:cubicBezTo>
                    <a:pt x="3" y="65"/>
                    <a:pt x="26" y="62"/>
                    <a:pt x="32" y="63"/>
                  </a:cubicBezTo>
                  <a:cubicBezTo>
                    <a:pt x="29" y="65"/>
                    <a:pt x="10" y="74"/>
                    <a:pt x="18" y="81"/>
                  </a:cubicBezTo>
                  <a:cubicBezTo>
                    <a:pt x="25" y="86"/>
                    <a:pt x="40" y="74"/>
                    <a:pt x="47" y="73"/>
                  </a:cubicBezTo>
                  <a:cubicBezTo>
                    <a:pt x="52" y="81"/>
                    <a:pt x="58" y="90"/>
                    <a:pt x="64" y="98"/>
                  </a:cubicBezTo>
                  <a:cubicBezTo>
                    <a:pt x="92" y="147"/>
                    <a:pt x="150" y="179"/>
                    <a:pt x="207" y="177"/>
                  </a:cubicBezTo>
                  <a:cubicBezTo>
                    <a:pt x="223" y="177"/>
                    <a:pt x="244" y="171"/>
                    <a:pt x="258" y="163"/>
                  </a:cubicBezTo>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9" name="Freeform 283"/>
            <p:cNvSpPr>
              <a:spLocks noChangeArrowheads="1"/>
            </p:cNvSpPr>
            <p:nvPr/>
          </p:nvSpPr>
          <p:spPr bwMode="auto">
            <a:xfrm>
              <a:off x="1731962" y="3683000"/>
              <a:ext cx="754062" cy="1004888"/>
            </a:xfrm>
            <a:custGeom>
              <a:avLst/>
              <a:gdLst>
                <a:gd name="T0" fmla="*/ 893408222 w 238"/>
                <a:gd name="T1" fmla="*/ 2147483647 h 317"/>
                <a:gd name="T2" fmla="*/ 130497083 w 238"/>
                <a:gd name="T3" fmla="*/ 2147483647 h 317"/>
                <a:gd name="T4" fmla="*/ 321224075 w 238"/>
                <a:gd name="T5" fmla="*/ 1386742270 h 317"/>
                <a:gd name="T6" fmla="*/ 1154405555 w 238"/>
                <a:gd name="T7" fmla="*/ 713470480 h 317"/>
                <a:gd name="T8" fmla="*/ 1425440151 w 238"/>
                <a:gd name="T9" fmla="*/ 341661920 h 317"/>
                <a:gd name="T10" fmla="*/ 1666356624 w 238"/>
                <a:gd name="T11" fmla="*/ 100488800 h 317"/>
                <a:gd name="T12" fmla="*/ 2147483647 w 238"/>
                <a:gd name="T13" fmla="*/ 1215911310 h 317"/>
                <a:gd name="T14" fmla="*/ 2147483647 w 238"/>
                <a:gd name="T15" fmla="*/ 1748501950 h 317"/>
                <a:gd name="T16" fmla="*/ 2147483647 w 238"/>
                <a:gd name="T17" fmla="*/ 2147483647 h 3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8"/>
                <a:gd name="T28" fmla="*/ 0 h 317"/>
                <a:gd name="T29" fmla="*/ 238 w 238"/>
                <a:gd name="T30" fmla="*/ 317 h 3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8" h="317">
                  <a:moveTo>
                    <a:pt x="89" y="317"/>
                  </a:moveTo>
                  <a:cubicBezTo>
                    <a:pt x="57" y="295"/>
                    <a:pt x="28" y="278"/>
                    <a:pt x="13" y="238"/>
                  </a:cubicBezTo>
                  <a:cubicBezTo>
                    <a:pt x="0" y="201"/>
                    <a:pt x="4" y="168"/>
                    <a:pt x="32" y="138"/>
                  </a:cubicBezTo>
                  <a:cubicBezTo>
                    <a:pt x="58" y="111"/>
                    <a:pt x="87" y="95"/>
                    <a:pt x="115" y="71"/>
                  </a:cubicBezTo>
                  <a:cubicBezTo>
                    <a:pt x="127" y="61"/>
                    <a:pt x="139" y="49"/>
                    <a:pt x="142" y="34"/>
                  </a:cubicBezTo>
                  <a:cubicBezTo>
                    <a:pt x="146" y="18"/>
                    <a:pt x="141" y="0"/>
                    <a:pt x="166" y="10"/>
                  </a:cubicBezTo>
                  <a:cubicBezTo>
                    <a:pt x="201" y="24"/>
                    <a:pt x="226" y="87"/>
                    <a:pt x="233" y="121"/>
                  </a:cubicBezTo>
                  <a:cubicBezTo>
                    <a:pt x="236" y="139"/>
                    <a:pt x="236" y="157"/>
                    <a:pt x="237" y="174"/>
                  </a:cubicBezTo>
                  <a:cubicBezTo>
                    <a:pt x="238" y="205"/>
                    <a:pt x="224" y="234"/>
                    <a:pt x="223" y="263"/>
                  </a:cubicBezTo>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0" name="Freeform 284"/>
            <p:cNvSpPr>
              <a:spLocks noChangeArrowheads="1"/>
            </p:cNvSpPr>
            <p:nvPr/>
          </p:nvSpPr>
          <p:spPr bwMode="auto">
            <a:xfrm>
              <a:off x="1819275" y="4168775"/>
              <a:ext cx="587375" cy="544513"/>
            </a:xfrm>
            <a:custGeom>
              <a:avLst/>
              <a:gdLst>
                <a:gd name="T0" fmla="*/ 463708750 w 185"/>
                <a:gd name="T1" fmla="*/ 1593517295 h 172"/>
                <a:gd name="T2" fmla="*/ 50403125 w 185"/>
                <a:gd name="T3" fmla="*/ 841858253 h 172"/>
                <a:gd name="T4" fmla="*/ 342741250 w 185"/>
                <a:gd name="T5" fmla="*/ 160352747 h 172"/>
                <a:gd name="T6" fmla="*/ 665321250 w 185"/>
                <a:gd name="T7" fmla="*/ 30065349 h 172"/>
                <a:gd name="T8" fmla="*/ 1693545000 w 185"/>
                <a:gd name="T9" fmla="*/ 661459830 h 172"/>
                <a:gd name="T10" fmla="*/ 1864915625 w 185"/>
                <a:gd name="T11" fmla="*/ 982168490 h 172"/>
                <a:gd name="T12" fmla="*/ 463708750 w 185"/>
                <a:gd name="T13" fmla="*/ 1593517295 h 172"/>
                <a:gd name="T14" fmla="*/ 0 60000 65536"/>
                <a:gd name="T15" fmla="*/ 0 60000 65536"/>
                <a:gd name="T16" fmla="*/ 0 60000 65536"/>
                <a:gd name="T17" fmla="*/ 0 60000 65536"/>
                <a:gd name="T18" fmla="*/ 0 60000 65536"/>
                <a:gd name="T19" fmla="*/ 0 60000 65536"/>
                <a:gd name="T20" fmla="*/ 0 60000 65536"/>
                <a:gd name="T21" fmla="*/ 0 w 185"/>
                <a:gd name="T22" fmla="*/ 0 h 172"/>
                <a:gd name="T23" fmla="*/ 185 w 185"/>
                <a:gd name="T24" fmla="*/ 172 h 1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5" h="172">
                  <a:moveTo>
                    <a:pt x="46" y="159"/>
                  </a:moveTo>
                  <a:cubicBezTo>
                    <a:pt x="28" y="136"/>
                    <a:pt x="9" y="113"/>
                    <a:pt x="5" y="84"/>
                  </a:cubicBezTo>
                  <a:cubicBezTo>
                    <a:pt x="0" y="55"/>
                    <a:pt x="11" y="33"/>
                    <a:pt x="34" y="16"/>
                  </a:cubicBezTo>
                  <a:cubicBezTo>
                    <a:pt x="44" y="9"/>
                    <a:pt x="54" y="3"/>
                    <a:pt x="66" y="3"/>
                  </a:cubicBezTo>
                  <a:cubicBezTo>
                    <a:pt x="108" y="0"/>
                    <a:pt x="148" y="33"/>
                    <a:pt x="168" y="66"/>
                  </a:cubicBezTo>
                  <a:cubicBezTo>
                    <a:pt x="175" y="77"/>
                    <a:pt x="180" y="87"/>
                    <a:pt x="185" y="98"/>
                  </a:cubicBezTo>
                  <a:cubicBezTo>
                    <a:pt x="159" y="144"/>
                    <a:pt x="97" y="172"/>
                    <a:pt x="46" y="159"/>
                  </a:cubicBezTo>
                  <a:close/>
                </a:path>
              </a:pathLst>
            </a:custGeom>
            <a:solidFill>
              <a:srgbClr val="DECF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1" name="Freeform 285"/>
            <p:cNvSpPr>
              <a:spLocks noChangeArrowheads="1"/>
            </p:cNvSpPr>
            <p:nvPr/>
          </p:nvSpPr>
          <p:spPr bwMode="auto">
            <a:xfrm>
              <a:off x="1965325" y="4478338"/>
              <a:ext cx="520700" cy="836613"/>
            </a:xfrm>
            <a:custGeom>
              <a:avLst/>
              <a:gdLst>
                <a:gd name="T0" fmla="*/ 0 w 164"/>
                <a:gd name="T1" fmla="*/ 612590855 h 264"/>
                <a:gd name="T2" fmla="*/ 1401206875 w 164"/>
                <a:gd name="T3" fmla="*/ 0 h 264"/>
                <a:gd name="T4" fmla="*/ 1552416250 w 164"/>
                <a:gd name="T5" fmla="*/ 532250655 h 264"/>
                <a:gd name="T6" fmla="*/ 1602819375 w 164"/>
                <a:gd name="T7" fmla="*/ 1385862110 h 264"/>
                <a:gd name="T8" fmla="*/ 1612900000 w 164"/>
                <a:gd name="T9" fmla="*/ 2147483647 h 264"/>
                <a:gd name="T10" fmla="*/ 1522174375 w 164"/>
                <a:gd name="T11" fmla="*/ 2147483647 h 264"/>
                <a:gd name="T12" fmla="*/ 1370965000 w 164"/>
                <a:gd name="T13" fmla="*/ 2147483647 h 264"/>
                <a:gd name="T14" fmla="*/ 917336875 w 164"/>
                <a:gd name="T15" fmla="*/ 2018541185 h 264"/>
                <a:gd name="T16" fmla="*/ 766127500 w 164"/>
                <a:gd name="T17" fmla="*/ 2147483647 h 264"/>
                <a:gd name="T18" fmla="*/ 685482500 w 164"/>
                <a:gd name="T19" fmla="*/ 2147483647 h 264"/>
                <a:gd name="T20" fmla="*/ 493950625 w 164"/>
                <a:gd name="T21" fmla="*/ 2008498660 h 264"/>
                <a:gd name="T22" fmla="*/ 383063750 w 164"/>
                <a:gd name="T23" fmla="*/ 1185014780 h 264"/>
                <a:gd name="T24" fmla="*/ 0 w 164"/>
                <a:gd name="T25" fmla="*/ 612590855 h 2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4"/>
                <a:gd name="T40" fmla="*/ 0 h 264"/>
                <a:gd name="T41" fmla="*/ 164 w 164"/>
                <a:gd name="T42" fmla="*/ 264 h 2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4" h="264">
                  <a:moveTo>
                    <a:pt x="0" y="61"/>
                  </a:moveTo>
                  <a:cubicBezTo>
                    <a:pt x="51" y="74"/>
                    <a:pt x="113" y="46"/>
                    <a:pt x="139" y="0"/>
                  </a:cubicBezTo>
                  <a:cubicBezTo>
                    <a:pt x="145" y="17"/>
                    <a:pt x="150" y="34"/>
                    <a:pt x="154" y="53"/>
                  </a:cubicBezTo>
                  <a:cubicBezTo>
                    <a:pt x="160" y="81"/>
                    <a:pt x="162" y="110"/>
                    <a:pt x="159" y="138"/>
                  </a:cubicBezTo>
                  <a:cubicBezTo>
                    <a:pt x="157" y="168"/>
                    <a:pt x="157" y="196"/>
                    <a:pt x="160" y="226"/>
                  </a:cubicBezTo>
                  <a:cubicBezTo>
                    <a:pt x="160" y="233"/>
                    <a:pt x="164" y="252"/>
                    <a:pt x="151" y="247"/>
                  </a:cubicBezTo>
                  <a:cubicBezTo>
                    <a:pt x="146" y="245"/>
                    <a:pt x="139" y="225"/>
                    <a:pt x="136" y="219"/>
                  </a:cubicBezTo>
                  <a:cubicBezTo>
                    <a:pt x="124" y="199"/>
                    <a:pt x="112" y="195"/>
                    <a:pt x="91" y="201"/>
                  </a:cubicBezTo>
                  <a:cubicBezTo>
                    <a:pt x="75" y="205"/>
                    <a:pt x="74" y="215"/>
                    <a:pt x="76" y="229"/>
                  </a:cubicBezTo>
                  <a:cubicBezTo>
                    <a:pt x="78" y="237"/>
                    <a:pt x="81" y="264"/>
                    <a:pt x="68" y="257"/>
                  </a:cubicBezTo>
                  <a:cubicBezTo>
                    <a:pt x="55" y="250"/>
                    <a:pt x="48" y="212"/>
                    <a:pt x="49" y="200"/>
                  </a:cubicBezTo>
                  <a:cubicBezTo>
                    <a:pt x="51" y="172"/>
                    <a:pt x="48" y="143"/>
                    <a:pt x="38" y="118"/>
                  </a:cubicBezTo>
                  <a:cubicBezTo>
                    <a:pt x="29" y="97"/>
                    <a:pt x="15" y="79"/>
                    <a:pt x="0" y="61"/>
                  </a:cubicBezTo>
                  <a:close/>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2" name="Freeform 286"/>
            <p:cNvSpPr>
              <a:spLocks noChangeArrowheads="1"/>
            </p:cNvSpPr>
            <p:nvPr/>
          </p:nvSpPr>
          <p:spPr bwMode="auto">
            <a:xfrm>
              <a:off x="2073275" y="4319588"/>
              <a:ext cx="31750" cy="31750"/>
            </a:xfrm>
            <a:custGeom>
              <a:avLst/>
              <a:gdLst>
                <a:gd name="T0" fmla="*/ 10080625 w 10"/>
                <a:gd name="T1" fmla="*/ 60483750 h 10"/>
                <a:gd name="T2" fmla="*/ 60483750 w 10"/>
                <a:gd name="T3" fmla="*/ 100806250 h 10"/>
                <a:gd name="T4" fmla="*/ 100806250 w 10"/>
                <a:gd name="T5" fmla="*/ 40322500 h 10"/>
                <a:gd name="T6" fmla="*/ 40322500 w 10"/>
                <a:gd name="T7" fmla="*/ 10080625 h 10"/>
                <a:gd name="T8" fmla="*/ 10080625 w 10"/>
                <a:gd name="T9" fmla="*/ 60483750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 y="6"/>
                  </a:moveTo>
                  <a:cubicBezTo>
                    <a:pt x="1" y="9"/>
                    <a:pt x="4" y="10"/>
                    <a:pt x="6" y="10"/>
                  </a:cubicBezTo>
                  <a:cubicBezTo>
                    <a:pt x="8" y="9"/>
                    <a:pt x="10" y="7"/>
                    <a:pt x="10" y="4"/>
                  </a:cubicBezTo>
                  <a:cubicBezTo>
                    <a:pt x="9" y="2"/>
                    <a:pt x="7" y="0"/>
                    <a:pt x="4" y="1"/>
                  </a:cubicBezTo>
                  <a:cubicBezTo>
                    <a:pt x="2" y="1"/>
                    <a:pt x="0" y="4"/>
                    <a:pt x="1" y="6"/>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3" name="Freeform 287"/>
            <p:cNvSpPr>
              <a:spLocks noChangeArrowheads="1"/>
            </p:cNvSpPr>
            <p:nvPr/>
          </p:nvSpPr>
          <p:spPr bwMode="auto">
            <a:xfrm>
              <a:off x="1870075" y="4437063"/>
              <a:ext cx="31750" cy="28575"/>
            </a:xfrm>
            <a:custGeom>
              <a:avLst/>
              <a:gdLst>
                <a:gd name="T0" fmla="*/ 10080625 w 10"/>
                <a:gd name="T1" fmla="*/ 50403125 h 9"/>
                <a:gd name="T2" fmla="*/ 60483750 w 10"/>
                <a:gd name="T3" fmla="*/ 90725625 h 9"/>
                <a:gd name="T4" fmla="*/ 100806250 w 10"/>
                <a:gd name="T5" fmla="*/ 40322500 h 9"/>
                <a:gd name="T6" fmla="*/ 40322500 w 10"/>
                <a:gd name="T7" fmla="*/ 0 h 9"/>
                <a:gd name="T8" fmla="*/ 10080625 w 10"/>
                <a:gd name="T9" fmla="*/ 50403125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1" y="5"/>
                  </a:moveTo>
                  <a:cubicBezTo>
                    <a:pt x="1" y="8"/>
                    <a:pt x="4" y="9"/>
                    <a:pt x="6" y="9"/>
                  </a:cubicBezTo>
                  <a:cubicBezTo>
                    <a:pt x="9" y="8"/>
                    <a:pt x="10" y="6"/>
                    <a:pt x="10" y="4"/>
                  </a:cubicBezTo>
                  <a:cubicBezTo>
                    <a:pt x="9" y="1"/>
                    <a:pt x="7" y="0"/>
                    <a:pt x="4" y="0"/>
                  </a:cubicBezTo>
                  <a:cubicBezTo>
                    <a:pt x="2" y="1"/>
                    <a:pt x="0" y="3"/>
                    <a:pt x="1" y="5"/>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4" name="Freeform 288"/>
            <p:cNvSpPr>
              <a:spLocks noChangeArrowheads="1"/>
            </p:cNvSpPr>
            <p:nvPr/>
          </p:nvSpPr>
          <p:spPr bwMode="auto">
            <a:xfrm>
              <a:off x="1905000" y="4376738"/>
              <a:ext cx="174625" cy="161925"/>
            </a:xfrm>
            <a:custGeom>
              <a:avLst/>
              <a:gdLst>
                <a:gd name="T0" fmla="*/ 423386250 w 55"/>
                <a:gd name="T1" fmla="*/ 473789375 h 51"/>
                <a:gd name="T2" fmla="*/ 191531875 w 55"/>
                <a:gd name="T3" fmla="*/ 30241875 h 51"/>
                <a:gd name="T4" fmla="*/ 423386250 w 55"/>
                <a:gd name="T5" fmla="*/ 473789375 h 51"/>
                <a:gd name="T6" fmla="*/ 0 60000 65536"/>
                <a:gd name="T7" fmla="*/ 0 60000 65536"/>
                <a:gd name="T8" fmla="*/ 0 60000 65536"/>
                <a:gd name="T9" fmla="*/ 0 w 55"/>
                <a:gd name="T10" fmla="*/ 0 h 51"/>
                <a:gd name="T11" fmla="*/ 55 w 55"/>
                <a:gd name="T12" fmla="*/ 51 h 51"/>
              </a:gdLst>
              <a:ahLst/>
              <a:cxnLst>
                <a:cxn ang="T6">
                  <a:pos x="T0" y="T1"/>
                </a:cxn>
                <a:cxn ang="T7">
                  <a:pos x="T2" y="T3"/>
                </a:cxn>
                <a:cxn ang="T8">
                  <a:pos x="T4" y="T5"/>
                </a:cxn>
              </a:cxnLst>
              <a:rect l="T9" t="T10" r="T11" b="T12"/>
              <a:pathLst>
                <a:path w="55" h="51">
                  <a:moveTo>
                    <a:pt x="42" y="47"/>
                  </a:moveTo>
                  <a:cubicBezTo>
                    <a:pt x="29" y="51"/>
                    <a:pt x="0" y="0"/>
                    <a:pt x="19" y="3"/>
                  </a:cubicBezTo>
                  <a:cubicBezTo>
                    <a:pt x="29" y="5"/>
                    <a:pt x="55" y="43"/>
                    <a:pt x="42" y="47"/>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5" name="Freeform 289"/>
            <p:cNvSpPr>
              <a:spLocks noChangeArrowheads="1"/>
            </p:cNvSpPr>
            <p:nvPr/>
          </p:nvSpPr>
          <p:spPr bwMode="auto">
            <a:xfrm>
              <a:off x="2105025" y="4297363"/>
              <a:ext cx="146050" cy="127000"/>
            </a:xfrm>
            <a:custGeom>
              <a:avLst/>
              <a:gdLst>
                <a:gd name="T0" fmla="*/ 161290000 w 46"/>
                <a:gd name="T1" fmla="*/ 342741250 h 40"/>
                <a:gd name="T2" fmla="*/ 433466875 w 46"/>
                <a:gd name="T3" fmla="*/ 141128750 h 40"/>
                <a:gd name="T4" fmla="*/ 161290000 w 46"/>
                <a:gd name="T5" fmla="*/ 342741250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6" y="34"/>
                  </a:moveTo>
                  <a:cubicBezTo>
                    <a:pt x="25" y="40"/>
                    <a:pt x="46" y="25"/>
                    <a:pt x="43" y="14"/>
                  </a:cubicBezTo>
                  <a:cubicBezTo>
                    <a:pt x="39" y="0"/>
                    <a:pt x="0" y="24"/>
                    <a:pt x="16" y="3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6" name="Freeform 290"/>
            <p:cNvSpPr>
              <a:spLocks noChangeArrowheads="1"/>
            </p:cNvSpPr>
            <p:nvPr/>
          </p:nvSpPr>
          <p:spPr bwMode="auto">
            <a:xfrm>
              <a:off x="1851025" y="4462463"/>
              <a:ext cx="146050" cy="127000"/>
            </a:xfrm>
            <a:custGeom>
              <a:avLst/>
              <a:gdLst>
                <a:gd name="T0" fmla="*/ 161290000 w 46"/>
                <a:gd name="T1" fmla="*/ 352821875 h 40"/>
                <a:gd name="T2" fmla="*/ 433466875 w 46"/>
                <a:gd name="T3" fmla="*/ 151209375 h 40"/>
                <a:gd name="T4" fmla="*/ 161290000 w 46"/>
                <a:gd name="T5" fmla="*/ 352821875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6" y="35"/>
                  </a:moveTo>
                  <a:cubicBezTo>
                    <a:pt x="25" y="40"/>
                    <a:pt x="46" y="26"/>
                    <a:pt x="43" y="15"/>
                  </a:cubicBezTo>
                  <a:cubicBezTo>
                    <a:pt x="39" y="0"/>
                    <a:pt x="0" y="24"/>
                    <a:pt x="16" y="3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7" name="Freeform 291"/>
            <p:cNvSpPr>
              <a:spLocks noChangeArrowheads="1"/>
            </p:cNvSpPr>
            <p:nvPr/>
          </p:nvSpPr>
          <p:spPr bwMode="auto">
            <a:xfrm>
              <a:off x="1939925" y="4376738"/>
              <a:ext cx="263525" cy="247650"/>
            </a:xfrm>
            <a:custGeom>
              <a:avLst/>
              <a:gdLst>
                <a:gd name="T0" fmla="*/ 715724375 w 83"/>
                <a:gd name="T1" fmla="*/ 30241875 h 78"/>
                <a:gd name="T2" fmla="*/ 786288750 w 83"/>
                <a:gd name="T3" fmla="*/ 372983125 h 78"/>
                <a:gd name="T4" fmla="*/ 594756875 w 83"/>
                <a:gd name="T5" fmla="*/ 604837500 h 78"/>
                <a:gd name="T6" fmla="*/ 30241875 w 83"/>
                <a:gd name="T7" fmla="*/ 433466875 h 78"/>
                <a:gd name="T8" fmla="*/ 0 w 83"/>
                <a:gd name="T9" fmla="*/ 463708750 h 78"/>
                <a:gd name="T10" fmla="*/ 604837500 w 83"/>
                <a:gd name="T11" fmla="*/ 635079375 h 78"/>
                <a:gd name="T12" fmla="*/ 826611250 w 83"/>
                <a:gd name="T13" fmla="*/ 383063750 h 78"/>
                <a:gd name="T14" fmla="*/ 756046875 w 83"/>
                <a:gd name="T15" fmla="*/ 0 h 78"/>
                <a:gd name="T16" fmla="*/ 715724375 w 83"/>
                <a:gd name="T17" fmla="*/ 30241875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78"/>
                <a:gd name="T29" fmla="*/ 83 w 83"/>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78">
                  <a:moveTo>
                    <a:pt x="71" y="3"/>
                  </a:moveTo>
                  <a:cubicBezTo>
                    <a:pt x="77" y="10"/>
                    <a:pt x="79" y="28"/>
                    <a:pt x="78" y="37"/>
                  </a:cubicBezTo>
                  <a:cubicBezTo>
                    <a:pt x="75" y="49"/>
                    <a:pt x="65" y="57"/>
                    <a:pt x="59" y="60"/>
                  </a:cubicBezTo>
                  <a:cubicBezTo>
                    <a:pt x="35" y="73"/>
                    <a:pt x="17" y="58"/>
                    <a:pt x="3" y="43"/>
                  </a:cubicBezTo>
                  <a:cubicBezTo>
                    <a:pt x="0" y="46"/>
                    <a:pt x="0" y="46"/>
                    <a:pt x="0" y="46"/>
                  </a:cubicBezTo>
                  <a:cubicBezTo>
                    <a:pt x="14" y="61"/>
                    <a:pt x="34" y="78"/>
                    <a:pt x="60" y="63"/>
                  </a:cubicBezTo>
                  <a:cubicBezTo>
                    <a:pt x="67" y="60"/>
                    <a:pt x="79" y="52"/>
                    <a:pt x="82" y="38"/>
                  </a:cubicBezTo>
                  <a:cubicBezTo>
                    <a:pt x="83" y="28"/>
                    <a:pt x="81" y="8"/>
                    <a:pt x="75" y="0"/>
                  </a:cubicBezTo>
                  <a:lnTo>
                    <a:pt x="71" y="3"/>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8" name="Freeform 292"/>
            <p:cNvSpPr>
              <a:spLocks noChangeArrowheads="1"/>
            </p:cNvSpPr>
            <p:nvPr/>
          </p:nvSpPr>
          <p:spPr bwMode="auto">
            <a:xfrm>
              <a:off x="2339975" y="4608513"/>
              <a:ext cx="104775" cy="107950"/>
            </a:xfrm>
            <a:custGeom>
              <a:avLst/>
              <a:gdLst>
                <a:gd name="T0" fmla="*/ 20161250 w 33"/>
                <a:gd name="T1" fmla="*/ 201612500 h 34"/>
                <a:gd name="T2" fmla="*/ 191531875 w 33"/>
                <a:gd name="T3" fmla="*/ 322580000 h 34"/>
                <a:gd name="T4" fmla="*/ 312499375 w 33"/>
                <a:gd name="T5" fmla="*/ 141128750 h 34"/>
                <a:gd name="T6" fmla="*/ 131048125 w 33"/>
                <a:gd name="T7" fmla="*/ 20161250 h 34"/>
                <a:gd name="T8" fmla="*/ 20161250 w 33"/>
                <a:gd name="T9" fmla="*/ 201612500 h 34"/>
                <a:gd name="T10" fmla="*/ 0 60000 65536"/>
                <a:gd name="T11" fmla="*/ 0 60000 65536"/>
                <a:gd name="T12" fmla="*/ 0 60000 65536"/>
                <a:gd name="T13" fmla="*/ 0 60000 65536"/>
                <a:gd name="T14" fmla="*/ 0 60000 65536"/>
                <a:gd name="T15" fmla="*/ 0 w 33"/>
                <a:gd name="T16" fmla="*/ 0 h 34"/>
                <a:gd name="T17" fmla="*/ 33 w 33"/>
                <a:gd name="T18" fmla="*/ 34 h 34"/>
              </a:gdLst>
              <a:ahLst/>
              <a:cxnLst>
                <a:cxn ang="T10">
                  <a:pos x="T0" y="T1"/>
                </a:cxn>
                <a:cxn ang="T11">
                  <a:pos x="T2" y="T3"/>
                </a:cxn>
                <a:cxn ang="T12">
                  <a:pos x="T4" y="T5"/>
                </a:cxn>
                <a:cxn ang="T13">
                  <a:pos x="T6" y="T7"/>
                </a:cxn>
                <a:cxn ang="T14">
                  <a:pos x="T8" y="T9"/>
                </a:cxn>
              </a:cxnLst>
              <a:rect l="T15" t="T16" r="T17" b="T18"/>
              <a:pathLst>
                <a:path w="33" h="34">
                  <a:moveTo>
                    <a:pt x="2" y="20"/>
                  </a:moveTo>
                  <a:cubicBezTo>
                    <a:pt x="3" y="28"/>
                    <a:pt x="11" y="34"/>
                    <a:pt x="19" y="32"/>
                  </a:cubicBezTo>
                  <a:cubicBezTo>
                    <a:pt x="28" y="30"/>
                    <a:pt x="33" y="22"/>
                    <a:pt x="31" y="14"/>
                  </a:cubicBezTo>
                  <a:cubicBezTo>
                    <a:pt x="29" y="6"/>
                    <a:pt x="21" y="0"/>
                    <a:pt x="13" y="2"/>
                  </a:cubicBezTo>
                  <a:cubicBezTo>
                    <a:pt x="5" y="4"/>
                    <a:pt x="0" y="12"/>
                    <a:pt x="2" y="2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9" name="Freeform 293"/>
            <p:cNvSpPr>
              <a:spLocks noChangeArrowheads="1"/>
            </p:cNvSpPr>
            <p:nvPr/>
          </p:nvSpPr>
          <p:spPr bwMode="auto">
            <a:xfrm>
              <a:off x="2076450" y="4668838"/>
              <a:ext cx="95250" cy="66675"/>
            </a:xfrm>
            <a:custGeom>
              <a:avLst/>
              <a:gdLst>
                <a:gd name="T0" fmla="*/ 272176875 w 30"/>
                <a:gd name="T1" fmla="*/ 0 h 21"/>
                <a:gd name="T2" fmla="*/ 282257500 w 30"/>
                <a:gd name="T3" fmla="*/ 30241875 h 21"/>
                <a:gd name="T4" fmla="*/ 171370625 w 30"/>
                <a:gd name="T5" fmla="*/ 201612500 h 21"/>
                <a:gd name="T6" fmla="*/ 0 w 30"/>
                <a:gd name="T7" fmla="*/ 90725625 h 21"/>
                <a:gd name="T8" fmla="*/ 0 w 30"/>
                <a:gd name="T9" fmla="*/ 40322500 h 21"/>
                <a:gd name="T10" fmla="*/ 272176875 w 30"/>
                <a:gd name="T11" fmla="*/ 0 h 21"/>
                <a:gd name="T12" fmla="*/ 0 60000 65536"/>
                <a:gd name="T13" fmla="*/ 0 60000 65536"/>
                <a:gd name="T14" fmla="*/ 0 60000 65536"/>
                <a:gd name="T15" fmla="*/ 0 60000 65536"/>
                <a:gd name="T16" fmla="*/ 0 60000 65536"/>
                <a:gd name="T17" fmla="*/ 0 60000 65536"/>
                <a:gd name="T18" fmla="*/ 0 w 30"/>
                <a:gd name="T19" fmla="*/ 0 h 21"/>
                <a:gd name="T20" fmla="*/ 30 w 30"/>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30" h="21">
                  <a:moveTo>
                    <a:pt x="27" y="0"/>
                  </a:moveTo>
                  <a:cubicBezTo>
                    <a:pt x="28" y="1"/>
                    <a:pt x="28" y="2"/>
                    <a:pt x="28" y="3"/>
                  </a:cubicBezTo>
                  <a:cubicBezTo>
                    <a:pt x="30" y="10"/>
                    <a:pt x="25" y="18"/>
                    <a:pt x="17" y="20"/>
                  </a:cubicBezTo>
                  <a:cubicBezTo>
                    <a:pt x="10" y="21"/>
                    <a:pt x="2" y="16"/>
                    <a:pt x="0" y="9"/>
                  </a:cubicBezTo>
                  <a:cubicBezTo>
                    <a:pt x="0" y="7"/>
                    <a:pt x="0" y="6"/>
                    <a:pt x="0" y="4"/>
                  </a:cubicBezTo>
                  <a:cubicBezTo>
                    <a:pt x="9" y="4"/>
                    <a:pt x="18" y="2"/>
                    <a:pt x="27"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0" name="Freeform 294"/>
            <p:cNvSpPr>
              <a:spLocks noChangeArrowheads="1"/>
            </p:cNvSpPr>
            <p:nvPr/>
          </p:nvSpPr>
          <p:spPr bwMode="auto">
            <a:xfrm>
              <a:off x="2076450" y="4814888"/>
              <a:ext cx="69850" cy="77788"/>
            </a:xfrm>
            <a:custGeom>
              <a:avLst/>
              <a:gdLst>
                <a:gd name="T0" fmla="*/ 60483750 w 22"/>
                <a:gd name="T1" fmla="*/ 9683050 h 25"/>
                <a:gd name="T2" fmla="*/ 201612500 w 22"/>
                <a:gd name="T3" fmla="*/ 106497995 h 25"/>
                <a:gd name="T4" fmla="*/ 110886875 w 22"/>
                <a:gd name="T5" fmla="*/ 242038918 h 25"/>
                <a:gd name="T6" fmla="*/ 90725625 w 22"/>
                <a:gd name="T7" fmla="*/ 242038918 h 25"/>
                <a:gd name="T8" fmla="*/ 0 w 22"/>
                <a:gd name="T9" fmla="*/ 48409028 h 25"/>
                <a:gd name="T10" fmla="*/ 60483750 w 22"/>
                <a:gd name="T11" fmla="*/ 9683050 h 25"/>
                <a:gd name="T12" fmla="*/ 0 60000 65536"/>
                <a:gd name="T13" fmla="*/ 0 60000 65536"/>
                <a:gd name="T14" fmla="*/ 0 60000 65536"/>
                <a:gd name="T15" fmla="*/ 0 60000 65536"/>
                <a:gd name="T16" fmla="*/ 0 60000 65536"/>
                <a:gd name="T17" fmla="*/ 0 60000 65536"/>
                <a:gd name="T18" fmla="*/ 0 w 22"/>
                <a:gd name="T19" fmla="*/ 0 h 25"/>
                <a:gd name="T20" fmla="*/ 22 w 2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2" h="25">
                  <a:moveTo>
                    <a:pt x="6" y="1"/>
                  </a:moveTo>
                  <a:cubicBezTo>
                    <a:pt x="13" y="0"/>
                    <a:pt x="19" y="4"/>
                    <a:pt x="20" y="11"/>
                  </a:cubicBezTo>
                  <a:cubicBezTo>
                    <a:pt x="22" y="17"/>
                    <a:pt x="18" y="24"/>
                    <a:pt x="11" y="25"/>
                  </a:cubicBezTo>
                  <a:cubicBezTo>
                    <a:pt x="10" y="25"/>
                    <a:pt x="10" y="25"/>
                    <a:pt x="9" y="25"/>
                  </a:cubicBezTo>
                  <a:cubicBezTo>
                    <a:pt x="7" y="18"/>
                    <a:pt x="4" y="11"/>
                    <a:pt x="0" y="5"/>
                  </a:cubicBezTo>
                  <a:cubicBezTo>
                    <a:pt x="2" y="3"/>
                    <a:pt x="4" y="2"/>
                    <a:pt x="6"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1" name="Freeform 295"/>
            <p:cNvSpPr>
              <a:spLocks noChangeArrowheads="1"/>
            </p:cNvSpPr>
            <p:nvPr/>
          </p:nvSpPr>
          <p:spPr bwMode="auto">
            <a:xfrm>
              <a:off x="2292350" y="4959350"/>
              <a:ext cx="111125" cy="111125"/>
            </a:xfrm>
            <a:custGeom>
              <a:avLst/>
              <a:gdLst>
                <a:gd name="T0" fmla="*/ 20161250 w 35"/>
                <a:gd name="T1" fmla="*/ 201612500 h 35"/>
                <a:gd name="T2" fmla="*/ 211693125 w 35"/>
                <a:gd name="T3" fmla="*/ 332660625 h 35"/>
                <a:gd name="T4" fmla="*/ 332660625 w 35"/>
                <a:gd name="T5" fmla="*/ 141128750 h 35"/>
                <a:gd name="T6" fmla="*/ 141128750 w 35"/>
                <a:gd name="T7" fmla="*/ 20161250 h 35"/>
                <a:gd name="T8" fmla="*/ 20161250 w 35"/>
                <a:gd name="T9" fmla="*/ 201612500 h 35"/>
                <a:gd name="T10" fmla="*/ 0 60000 65536"/>
                <a:gd name="T11" fmla="*/ 0 60000 65536"/>
                <a:gd name="T12" fmla="*/ 0 60000 65536"/>
                <a:gd name="T13" fmla="*/ 0 60000 65536"/>
                <a:gd name="T14" fmla="*/ 0 60000 65536"/>
                <a:gd name="T15" fmla="*/ 0 w 35"/>
                <a:gd name="T16" fmla="*/ 0 h 35"/>
                <a:gd name="T17" fmla="*/ 35 w 35"/>
                <a:gd name="T18" fmla="*/ 35 h 35"/>
              </a:gdLst>
              <a:ahLst/>
              <a:cxnLst>
                <a:cxn ang="T10">
                  <a:pos x="T0" y="T1"/>
                </a:cxn>
                <a:cxn ang="T11">
                  <a:pos x="T2" y="T3"/>
                </a:cxn>
                <a:cxn ang="T12">
                  <a:pos x="T4" y="T5"/>
                </a:cxn>
                <a:cxn ang="T13">
                  <a:pos x="T6" y="T7"/>
                </a:cxn>
                <a:cxn ang="T14">
                  <a:pos x="T8" y="T9"/>
                </a:cxn>
              </a:cxnLst>
              <a:rect l="T15" t="T16" r="T17" b="T18"/>
              <a:pathLst>
                <a:path w="35" h="35">
                  <a:moveTo>
                    <a:pt x="2" y="20"/>
                  </a:moveTo>
                  <a:cubicBezTo>
                    <a:pt x="4" y="29"/>
                    <a:pt x="12" y="35"/>
                    <a:pt x="21" y="33"/>
                  </a:cubicBezTo>
                  <a:cubicBezTo>
                    <a:pt x="30" y="31"/>
                    <a:pt x="35" y="22"/>
                    <a:pt x="33" y="14"/>
                  </a:cubicBezTo>
                  <a:cubicBezTo>
                    <a:pt x="31" y="5"/>
                    <a:pt x="23" y="0"/>
                    <a:pt x="14" y="2"/>
                  </a:cubicBezTo>
                  <a:cubicBezTo>
                    <a:pt x="6" y="3"/>
                    <a:pt x="0" y="12"/>
                    <a:pt x="2" y="2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2" name="Freeform 296"/>
            <p:cNvSpPr>
              <a:spLocks noChangeArrowheads="1"/>
            </p:cNvSpPr>
            <p:nvPr/>
          </p:nvSpPr>
          <p:spPr bwMode="auto">
            <a:xfrm>
              <a:off x="2228850" y="4818063"/>
              <a:ext cx="73025" cy="74613"/>
            </a:xfrm>
            <a:custGeom>
              <a:avLst/>
              <a:gdLst>
                <a:gd name="T0" fmla="*/ 10080625 w 23"/>
                <a:gd name="T1" fmla="*/ 135310676 h 24"/>
                <a:gd name="T2" fmla="*/ 141128750 w 23"/>
                <a:gd name="T3" fmla="*/ 212631506 h 24"/>
                <a:gd name="T4" fmla="*/ 221773750 w 23"/>
                <a:gd name="T5" fmla="*/ 96651815 h 24"/>
                <a:gd name="T6" fmla="*/ 90725625 w 23"/>
                <a:gd name="T7" fmla="*/ 19330985 h 24"/>
                <a:gd name="T8" fmla="*/ 10080625 w 23"/>
                <a:gd name="T9" fmla="*/ 135310676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 y="14"/>
                  </a:moveTo>
                  <a:cubicBezTo>
                    <a:pt x="2" y="20"/>
                    <a:pt x="8" y="24"/>
                    <a:pt x="14" y="22"/>
                  </a:cubicBezTo>
                  <a:cubicBezTo>
                    <a:pt x="20" y="21"/>
                    <a:pt x="23" y="15"/>
                    <a:pt x="22" y="10"/>
                  </a:cubicBezTo>
                  <a:cubicBezTo>
                    <a:pt x="21" y="4"/>
                    <a:pt x="15" y="0"/>
                    <a:pt x="9" y="2"/>
                  </a:cubicBezTo>
                  <a:cubicBezTo>
                    <a:pt x="4" y="3"/>
                    <a:pt x="0" y="8"/>
                    <a:pt x="1" y="1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3" name="Freeform 297"/>
            <p:cNvSpPr>
              <a:spLocks noChangeArrowheads="1"/>
            </p:cNvSpPr>
            <p:nvPr/>
          </p:nvSpPr>
          <p:spPr bwMode="auto">
            <a:xfrm>
              <a:off x="2120900" y="5114925"/>
              <a:ext cx="34925" cy="57150"/>
            </a:xfrm>
            <a:custGeom>
              <a:avLst/>
              <a:gdLst>
                <a:gd name="T0" fmla="*/ 100806250 w 11"/>
                <a:gd name="T1" fmla="*/ 70564375 h 18"/>
                <a:gd name="T2" fmla="*/ 30241875 w 11"/>
                <a:gd name="T3" fmla="*/ 181451250 h 18"/>
                <a:gd name="T4" fmla="*/ 20161250 w 11"/>
                <a:gd name="T5" fmla="*/ 181451250 h 18"/>
                <a:gd name="T6" fmla="*/ 10080625 w 11"/>
                <a:gd name="T7" fmla="*/ 0 h 18"/>
                <a:gd name="T8" fmla="*/ 100806250 w 11"/>
                <a:gd name="T9" fmla="*/ 70564375 h 18"/>
                <a:gd name="T10" fmla="*/ 0 60000 65536"/>
                <a:gd name="T11" fmla="*/ 0 60000 65536"/>
                <a:gd name="T12" fmla="*/ 0 60000 65536"/>
                <a:gd name="T13" fmla="*/ 0 60000 65536"/>
                <a:gd name="T14" fmla="*/ 0 60000 65536"/>
                <a:gd name="T15" fmla="*/ 0 w 11"/>
                <a:gd name="T16" fmla="*/ 0 h 18"/>
                <a:gd name="T17" fmla="*/ 11 w 11"/>
                <a:gd name="T18" fmla="*/ 18 h 18"/>
              </a:gdLst>
              <a:ahLst/>
              <a:cxnLst>
                <a:cxn ang="T10">
                  <a:pos x="T0" y="T1"/>
                </a:cxn>
                <a:cxn ang="T11">
                  <a:pos x="T2" y="T3"/>
                </a:cxn>
                <a:cxn ang="T12">
                  <a:pos x="T4" y="T5"/>
                </a:cxn>
                <a:cxn ang="T13">
                  <a:pos x="T6" y="T7"/>
                </a:cxn>
                <a:cxn ang="T14">
                  <a:pos x="T8" y="T9"/>
                </a:cxn>
              </a:cxnLst>
              <a:rect l="T15" t="T16" r="T17" b="T18"/>
              <a:pathLst>
                <a:path w="11" h="18">
                  <a:moveTo>
                    <a:pt x="10" y="7"/>
                  </a:moveTo>
                  <a:cubicBezTo>
                    <a:pt x="11" y="12"/>
                    <a:pt x="8" y="17"/>
                    <a:pt x="3" y="18"/>
                  </a:cubicBezTo>
                  <a:cubicBezTo>
                    <a:pt x="2" y="18"/>
                    <a:pt x="2" y="18"/>
                    <a:pt x="2" y="18"/>
                  </a:cubicBezTo>
                  <a:cubicBezTo>
                    <a:pt x="1" y="12"/>
                    <a:pt x="0" y="6"/>
                    <a:pt x="1" y="0"/>
                  </a:cubicBezTo>
                  <a:cubicBezTo>
                    <a:pt x="5" y="0"/>
                    <a:pt x="9" y="3"/>
                    <a:pt x="10"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4" name="Freeform 298"/>
            <p:cNvSpPr>
              <a:spLocks noChangeArrowheads="1"/>
            </p:cNvSpPr>
            <p:nvPr/>
          </p:nvSpPr>
          <p:spPr bwMode="auto">
            <a:xfrm>
              <a:off x="2435225" y="4937125"/>
              <a:ext cx="34925" cy="60325"/>
            </a:xfrm>
            <a:custGeom>
              <a:avLst/>
              <a:gdLst>
                <a:gd name="T0" fmla="*/ 10080625 w 11"/>
                <a:gd name="T1" fmla="*/ 110886875 h 19"/>
                <a:gd name="T2" fmla="*/ 80645000 w 11"/>
                <a:gd name="T3" fmla="*/ 0 h 19"/>
                <a:gd name="T4" fmla="*/ 110886875 w 11"/>
                <a:gd name="T5" fmla="*/ 0 h 19"/>
                <a:gd name="T6" fmla="*/ 110886875 w 11"/>
                <a:gd name="T7" fmla="*/ 181451250 h 19"/>
                <a:gd name="T8" fmla="*/ 10080625 w 11"/>
                <a:gd name="T9" fmla="*/ 110886875 h 19"/>
                <a:gd name="T10" fmla="*/ 0 60000 65536"/>
                <a:gd name="T11" fmla="*/ 0 60000 65536"/>
                <a:gd name="T12" fmla="*/ 0 60000 65536"/>
                <a:gd name="T13" fmla="*/ 0 60000 65536"/>
                <a:gd name="T14" fmla="*/ 0 60000 65536"/>
                <a:gd name="T15" fmla="*/ 0 w 11"/>
                <a:gd name="T16" fmla="*/ 0 h 19"/>
                <a:gd name="T17" fmla="*/ 11 w 11"/>
                <a:gd name="T18" fmla="*/ 19 h 19"/>
              </a:gdLst>
              <a:ahLst/>
              <a:cxnLst>
                <a:cxn ang="T10">
                  <a:pos x="T0" y="T1"/>
                </a:cxn>
                <a:cxn ang="T11">
                  <a:pos x="T2" y="T3"/>
                </a:cxn>
                <a:cxn ang="T12">
                  <a:pos x="T4" y="T5"/>
                </a:cxn>
                <a:cxn ang="T13">
                  <a:pos x="T6" y="T7"/>
                </a:cxn>
                <a:cxn ang="T14">
                  <a:pos x="T8" y="T9"/>
                </a:cxn>
              </a:cxnLst>
              <a:rect l="T15" t="T16" r="T17" b="T18"/>
              <a:pathLst>
                <a:path w="11" h="19">
                  <a:moveTo>
                    <a:pt x="1" y="11"/>
                  </a:moveTo>
                  <a:cubicBezTo>
                    <a:pt x="0" y="6"/>
                    <a:pt x="3" y="1"/>
                    <a:pt x="8" y="0"/>
                  </a:cubicBezTo>
                  <a:cubicBezTo>
                    <a:pt x="9" y="0"/>
                    <a:pt x="10" y="0"/>
                    <a:pt x="11" y="0"/>
                  </a:cubicBezTo>
                  <a:cubicBezTo>
                    <a:pt x="10" y="6"/>
                    <a:pt x="10" y="12"/>
                    <a:pt x="11" y="18"/>
                  </a:cubicBezTo>
                  <a:cubicBezTo>
                    <a:pt x="6" y="19"/>
                    <a:pt x="2" y="16"/>
                    <a:pt x="1" y="1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5" name="Freeform 299"/>
            <p:cNvSpPr>
              <a:spLocks noChangeArrowheads="1"/>
            </p:cNvSpPr>
            <p:nvPr/>
          </p:nvSpPr>
          <p:spPr bwMode="auto">
            <a:xfrm>
              <a:off x="2247900" y="4649788"/>
              <a:ext cx="41275" cy="44450"/>
            </a:xfrm>
            <a:custGeom>
              <a:avLst/>
              <a:gdLst>
                <a:gd name="T0" fmla="*/ 10080625 w 13"/>
                <a:gd name="T1" fmla="*/ 80645000 h 14"/>
                <a:gd name="T2" fmla="*/ 80645000 w 13"/>
                <a:gd name="T3" fmla="*/ 131048125 h 14"/>
                <a:gd name="T4" fmla="*/ 131048125 w 13"/>
                <a:gd name="T5" fmla="*/ 60483750 h 14"/>
                <a:gd name="T6" fmla="*/ 60483750 w 13"/>
                <a:gd name="T7" fmla="*/ 10080625 h 14"/>
                <a:gd name="T8" fmla="*/ 10080625 w 13"/>
                <a:gd name="T9" fmla="*/ 80645000 h 14"/>
                <a:gd name="T10" fmla="*/ 0 60000 65536"/>
                <a:gd name="T11" fmla="*/ 0 60000 65536"/>
                <a:gd name="T12" fmla="*/ 0 60000 65536"/>
                <a:gd name="T13" fmla="*/ 0 60000 65536"/>
                <a:gd name="T14" fmla="*/ 0 60000 65536"/>
                <a:gd name="T15" fmla="*/ 0 w 13"/>
                <a:gd name="T16" fmla="*/ 0 h 14"/>
                <a:gd name="T17" fmla="*/ 13 w 13"/>
                <a:gd name="T18" fmla="*/ 14 h 14"/>
              </a:gdLst>
              <a:ahLst/>
              <a:cxnLst>
                <a:cxn ang="T10">
                  <a:pos x="T0" y="T1"/>
                </a:cxn>
                <a:cxn ang="T11">
                  <a:pos x="T2" y="T3"/>
                </a:cxn>
                <a:cxn ang="T12">
                  <a:pos x="T4" y="T5"/>
                </a:cxn>
                <a:cxn ang="T13">
                  <a:pos x="T6" y="T7"/>
                </a:cxn>
                <a:cxn ang="T14">
                  <a:pos x="T8" y="T9"/>
                </a:cxn>
              </a:cxnLst>
              <a:rect l="T15" t="T16" r="T17" b="T18"/>
              <a:pathLst>
                <a:path w="13" h="14">
                  <a:moveTo>
                    <a:pt x="1" y="8"/>
                  </a:moveTo>
                  <a:cubicBezTo>
                    <a:pt x="2" y="11"/>
                    <a:pt x="5" y="14"/>
                    <a:pt x="8" y="13"/>
                  </a:cubicBezTo>
                  <a:cubicBezTo>
                    <a:pt x="11" y="12"/>
                    <a:pt x="13" y="9"/>
                    <a:pt x="13" y="6"/>
                  </a:cubicBezTo>
                  <a:cubicBezTo>
                    <a:pt x="12" y="2"/>
                    <a:pt x="9" y="0"/>
                    <a:pt x="6" y="1"/>
                  </a:cubicBezTo>
                  <a:cubicBezTo>
                    <a:pt x="2" y="2"/>
                    <a:pt x="0" y="5"/>
                    <a:pt x="1"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6" name="Freeform 300"/>
            <p:cNvSpPr>
              <a:spLocks noChangeArrowheads="1"/>
            </p:cNvSpPr>
            <p:nvPr/>
          </p:nvSpPr>
          <p:spPr bwMode="auto">
            <a:xfrm>
              <a:off x="2000250" y="4697413"/>
              <a:ext cx="38100" cy="38100"/>
            </a:xfrm>
            <a:custGeom>
              <a:avLst/>
              <a:gdLst>
                <a:gd name="T0" fmla="*/ 40322500 w 12"/>
                <a:gd name="T1" fmla="*/ 10080625 h 12"/>
                <a:gd name="T2" fmla="*/ 110886875 w 12"/>
                <a:gd name="T3" fmla="*/ 50403125 h 12"/>
                <a:gd name="T4" fmla="*/ 60483750 w 12"/>
                <a:gd name="T5" fmla="*/ 120967500 h 12"/>
                <a:gd name="T6" fmla="*/ 0 w 12"/>
                <a:gd name="T7" fmla="*/ 40322500 h 12"/>
                <a:gd name="T8" fmla="*/ 40322500 w 12"/>
                <a:gd name="T9" fmla="*/ 10080625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4" y="1"/>
                  </a:moveTo>
                  <a:cubicBezTo>
                    <a:pt x="7" y="0"/>
                    <a:pt x="10" y="2"/>
                    <a:pt x="11" y="5"/>
                  </a:cubicBezTo>
                  <a:cubicBezTo>
                    <a:pt x="12" y="8"/>
                    <a:pt x="10" y="12"/>
                    <a:pt x="6" y="12"/>
                  </a:cubicBezTo>
                  <a:cubicBezTo>
                    <a:pt x="4" y="9"/>
                    <a:pt x="2" y="7"/>
                    <a:pt x="0" y="4"/>
                  </a:cubicBezTo>
                  <a:cubicBezTo>
                    <a:pt x="0" y="2"/>
                    <a:pt x="2" y="1"/>
                    <a:pt x="4"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7" name="Freeform 301"/>
            <p:cNvSpPr>
              <a:spLocks noChangeArrowheads="1"/>
            </p:cNvSpPr>
            <p:nvPr/>
          </p:nvSpPr>
          <p:spPr bwMode="auto">
            <a:xfrm>
              <a:off x="2368550" y="4503738"/>
              <a:ext cx="41275" cy="41275"/>
            </a:xfrm>
            <a:custGeom>
              <a:avLst/>
              <a:gdLst>
                <a:gd name="T0" fmla="*/ 70564375 w 13"/>
                <a:gd name="T1" fmla="*/ 0 h 13"/>
                <a:gd name="T2" fmla="*/ 120967500 w 13"/>
                <a:gd name="T3" fmla="*/ 50403125 h 13"/>
                <a:gd name="T4" fmla="*/ 70564375 w 13"/>
                <a:gd name="T5" fmla="*/ 120967500 h 13"/>
                <a:gd name="T6" fmla="*/ 0 w 13"/>
                <a:gd name="T7" fmla="*/ 90725625 h 13"/>
                <a:gd name="T8" fmla="*/ 70564375 w 13"/>
                <a:gd name="T9" fmla="*/ 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7" y="0"/>
                  </a:moveTo>
                  <a:cubicBezTo>
                    <a:pt x="9" y="1"/>
                    <a:pt x="12" y="3"/>
                    <a:pt x="12" y="5"/>
                  </a:cubicBezTo>
                  <a:cubicBezTo>
                    <a:pt x="13" y="8"/>
                    <a:pt x="11" y="12"/>
                    <a:pt x="7" y="12"/>
                  </a:cubicBezTo>
                  <a:cubicBezTo>
                    <a:pt x="4" y="13"/>
                    <a:pt x="2" y="11"/>
                    <a:pt x="0" y="9"/>
                  </a:cubicBezTo>
                  <a:cubicBezTo>
                    <a:pt x="3" y="6"/>
                    <a:pt x="5" y="3"/>
                    <a:pt x="7"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8" name="Freeform 302"/>
            <p:cNvSpPr>
              <a:spLocks noChangeArrowheads="1"/>
            </p:cNvSpPr>
            <p:nvPr/>
          </p:nvSpPr>
          <p:spPr bwMode="auto">
            <a:xfrm>
              <a:off x="2143125" y="4997450"/>
              <a:ext cx="41275" cy="41275"/>
            </a:xfrm>
            <a:custGeom>
              <a:avLst/>
              <a:gdLst>
                <a:gd name="T0" fmla="*/ 0 w 13"/>
                <a:gd name="T1" fmla="*/ 70564375 h 13"/>
                <a:gd name="T2" fmla="*/ 70564375 w 13"/>
                <a:gd name="T3" fmla="*/ 120967500 h 13"/>
                <a:gd name="T4" fmla="*/ 120967500 w 13"/>
                <a:gd name="T5" fmla="*/ 50403125 h 13"/>
                <a:gd name="T6" fmla="*/ 50403125 w 13"/>
                <a:gd name="T7" fmla="*/ 0 h 13"/>
                <a:gd name="T8" fmla="*/ 0 w 13"/>
                <a:gd name="T9" fmla="*/ 70564375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0" y="7"/>
                  </a:moveTo>
                  <a:cubicBezTo>
                    <a:pt x="1" y="11"/>
                    <a:pt x="4" y="13"/>
                    <a:pt x="7" y="12"/>
                  </a:cubicBezTo>
                  <a:cubicBezTo>
                    <a:pt x="11" y="11"/>
                    <a:pt x="13" y="8"/>
                    <a:pt x="12" y="5"/>
                  </a:cubicBezTo>
                  <a:cubicBezTo>
                    <a:pt x="11" y="2"/>
                    <a:pt x="8" y="0"/>
                    <a:pt x="5" y="0"/>
                  </a:cubicBezTo>
                  <a:cubicBezTo>
                    <a:pt x="2" y="1"/>
                    <a:pt x="0" y="4"/>
                    <a:pt x="0"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9" name="Freeform 303"/>
            <p:cNvSpPr>
              <a:spLocks noChangeArrowheads="1"/>
            </p:cNvSpPr>
            <p:nvPr/>
          </p:nvSpPr>
          <p:spPr bwMode="auto">
            <a:xfrm>
              <a:off x="2387600" y="4795838"/>
              <a:ext cx="41275" cy="41275"/>
            </a:xfrm>
            <a:custGeom>
              <a:avLst/>
              <a:gdLst>
                <a:gd name="T0" fmla="*/ 0 w 13"/>
                <a:gd name="T1" fmla="*/ 80645000 h 13"/>
                <a:gd name="T2" fmla="*/ 80645000 w 13"/>
                <a:gd name="T3" fmla="*/ 120967500 h 13"/>
                <a:gd name="T4" fmla="*/ 120967500 w 13"/>
                <a:gd name="T5" fmla="*/ 50403125 h 13"/>
                <a:gd name="T6" fmla="*/ 50403125 w 13"/>
                <a:gd name="T7" fmla="*/ 0 h 13"/>
                <a:gd name="T8" fmla="*/ 0 w 13"/>
                <a:gd name="T9" fmla="*/ 8064500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0" y="8"/>
                  </a:moveTo>
                  <a:cubicBezTo>
                    <a:pt x="1" y="11"/>
                    <a:pt x="4" y="13"/>
                    <a:pt x="8" y="12"/>
                  </a:cubicBezTo>
                  <a:cubicBezTo>
                    <a:pt x="11" y="12"/>
                    <a:pt x="13" y="8"/>
                    <a:pt x="12" y="5"/>
                  </a:cubicBezTo>
                  <a:cubicBezTo>
                    <a:pt x="12" y="2"/>
                    <a:pt x="8" y="0"/>
                    <a:pt x="5" y="0"/>
                  </a:cubicBezTo>
                  <a:cubicBezTo>
                    <a:pt x="2" y="1"/>
                    <a:pt x="0" y="4"/>
                    <a:pt x="0"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30" name="Freeform 304"/>
            <p:cNvSpPr>
              <a:spLocks noChangeArrowheads="1"/>
            </p:cNvSpPr>
            <p:nvPr/>
          </p:nvSpPr>
          <p:spPr bwMode="auto">
            <a:xfrm>
              <a:off x="2178050" y="5216525"/>
              <a:ext cx="31750" cy="41275"/>
            </a:xfrm>
            <a:custGeom>
              <a:avLst/>
              <a:gdLst>
                <a:gd name="T0" fmla="*/ 80645000 w 10"/>
                <a:gd name="T1" fmla="*/ 120967500 h 13"/>
                <a:gd name="T2" fmla="*/ 10080625 w 10"/>
                <a:gd name="T3" fmla="*/ 70564375 h 13"/>
                <a:gd name="T4" fmla="*/ 50403125 w 10"/>
                <a:gd name="T5" fmla="*/ 0 h 13"/>
                <a:gd name="T6" fmla="*/ 100806250 w 10"/>
                <a:gd name="T7" fmla="*/ 10080625 h 13"/>
                <a:gd name="T8" fmla="*/ 100806250 w 10"/>
                <a:gd name="T9" fmla="*/ 110886875 h 13"/>
                <a:gd name="T10" fmla="*/ 80645000 w 10"/>
                <a:gd name="T11" fmla="*/ 120967500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8" y="12"/>
                  </a:moveTo>
                  <a:cubicBezTo>
                    <a:pt x="5" y="13"/>
                    <a:pt x="1" y="10"/>
                    <a:pt x="1" y="7"/>
                  </a:cubicBezTo>
                  <a:cubicBezTo>
                    <a:pt x="0" y="4"/>
                    <a:pt x="2" y="1"/>
                    <a:pt x="5" y="0"/>
                  </a:cubicBezTo>
                  <a:cubicBezTo>
                    <a:pt x="7" y="0"/>
                    <a:pt x="9" y="0"/>
                    <a:pt x="10" y="1"/>
                  </a:cubicBezTo>
                  <a:cubicBezTo>
                    <a:pt x="10" y="5"/>
                    <a:pt x="10" y="8"/>
                    <a:pt x="10" y="11"/>
                  </a:cubicBezTo>
                  <a:cubicBezTo>
                    <a:pt x="9" y="11"/>
                    <a:pt x="9" y="12"/>
                    <a:pt x="8" y="12"/>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31" name="Freeform 305"/>
            <p:cNvSpPr>
              <a:spLocks noChangeArrowheads="1"/>
            </p:cNvSpPr>
            <p:nvPr/>
          </p:nvSpPr>
          <p:spPr bwMode="auto">
            <a:xfrm>
              <a:off x="2384425" y="5105400"/>
              <a:ext cx="41275" cy="41275"/>
            </a:xfrm>
            <a:custGeom>
              <a:avLst/>
              <a:gdLst>
                <a:gd name="T0" fmla="*/ 10080625 w 13"/>
                <a:gd name="T1" fmla="*/ 80645000 h 13"/>
                <a:gd name="T2" fmla="*/ 80645000 w 13"/>
                <a:gd name="T3" fmla="*/ 120967500 h 13"/>
                <a:gd name="T4" fmla="*/ 120967500 w 13"/>
                <a:gd name="T5" fmla="*/ 50403125 h 13"/>
                <a:gd name="T6" fmla="*/ 50403125 w 13"/>
                <a:gd name="T7" fmla="*/ 10080625 h 13"/>
                <a:gd name="T8" fmla="*/ 10080625 w 13"/>
                <a:gd name="T9" fmla="*/ 8064500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1" y="8"/>
                  </a:moveTo>
                  <a:cubicBezTo>
                    <a:pt x="1" y="11"/>
                    <a:pt x="4" y="13"/>
                    <a:pt x="8" y="12"/>
                  </a:cubicBezTo>
                  <a:cubicBezTo>
                    <a:pt x="11" y="12"/>
                    <a:pt x="13" y="9"/>
                    <a:pt x="12" y="5"/>
                  </a:cubicBezTo>
                  <a:cubicBezTo>
                    <a:pt x="12" y="2"/>
                    <a:pt x="9" y="0"/>
                    <a:pt x="5" y="1"/>
                  </a:cubicBezTo>
                  <a:cubicBezTo>
                    <a:pt x="2" y="1"/>
                    <a:pt x="0" y="5"/>
                    <a:pt x="1"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32" name="Freeform 306"/>
            <p:cNvSpPr>
              <a:spLocks noChangeArrowheads="1"/>
            </p:cNvSpPr>
            <p:nvPr/>
          </p:nvSpPr>
          <p:spPr bwMode="auto">
            <a:xfrm>
              <a:off x="2571750" y="4789488"/>
              <a:ext cx="330200" cy="80963"/>
            </a:xfrm>
            <a:custGeom>
              <a:avLst/>
              <a:gdLst>
                <a:gd name="T0" fmla="*/ 0 w 104"/>
                <a:gd name="T1" fmla="*/ 0 h 26"/>
                <a:gd name="T2" fmla="*/ 40322500 w 104"/>
                <a:gd name="T3" fmla="*/ 193934411 h 26"/>
                <a:gd name="T4" fmla="*/ 1028223750 w 104"/>
                <a:gd name="T5" fmla="*/ 213328163 h 26"/>
                <a:gd name="T6" fmla="*/ 1048385000 w 104"/>
                <a:gd name="T7" fmla="*/ 38787505 h 26"/>
                <a:gd name="T8" fmla="*/ 0 w 104"/>
                <a:gd name="T9" fmla="*/ 0 h 26"/>
                <a:gd name="T10" fmla="*/ 0 60000 65536"/>
                <a:gd name="T11" fmla="*/ 0 60000 65536"/>
                <a:gd name="T12" fmla="*/ 0 60000 65536"/>
                <a:gd name="T13" fmla="*/ 0 60000 65536"/>
                <a:gd name="T14" fmla="*/ 0 60000 65536"/>
                <a:gd name="T15" fmla="*/ 0 w 104"/>
                <a:gd name="T16" fmla="*/ 0 h 26"/>
                <a:gd name="T17" fmla="*/ 104 w 104"/>
                <a:gd name="T18" fmla="*/ 26 h 26"/>
              </a:gdLst>
              <a:ahLst/>
              <a:cxnLst>
                <a:cxn ang="T10">
                  <a:pos x="T0" y="T1"/>
                </a:cxn>
                <a:cxn ang="T11">
                  <a:pos x="T2" y="T3"/>
                </a:cxn>
                <a:cxn ang="T12">
                  <a:pos x="T4" y="T5"/>
                </a:cxn>
                <a:cxn ang="T13">
                  <a:pos x="T6" y="T7"/>
                </a:cxn>
                <a:cxn ang="T14">
                  <a:pos x="T8" y="T9"/>
                </a:cxn>
              </a:cxnLst>
              <a:rect l="T15" t="T16" r="T17" b="T18"/>
              <a:pathLst>
                <a:path w="104" h="26">
                  <a:moveTo>
                    <a:pt x="0" y="0"/>
                  </a:moveTo>
                  <a:cubicBezTo>
                    <a:pt x="1" y="7"/>
                    <a:pt x="2" y="13"/>
                    <a:pt x="4" y="20"/>
                  </a:cubicBezTo>
                  <a:cubicBezTo>
                    <a:pt x="36" y="26"/>
                    <a:pt x="69" y="26"/>
                    <a:pt x="102" y="22"/>
                  </a:cubicBezTo>
                  <a:cubicBezTo>
                    <a:pt x="103" y="16"/>
                    <a:pt x="103" y="10"/>
                    <a:pt x="104" y="4"/>
                  </a:cubicBezTo>
                  <a:cubicBezTo>
                    <a:pt x="70" y="6"/>
                    <a:pt x="35" y="3"/>
                    <a:pt x="0"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33" name="Freeform 307"/>
            <p:cNvSpPr>
              <a:spLocks noChangeArrowheads="1"/>
            </p:cNvSpPr>
            <p:nvPr/>
          </p:nvSpPr>
          <p:spPr bwMode="auto">
            <a:xfrm>
              <a:off x="2559050" y="4662488"/>
              <a:ext cx="368300" cy="98425"/>
            </a:xfrm>
            <a:custGeom>
              <a:avLst/>
              <a:gdLst>
                <a:gd name="T0" fmla="*/ 0 w 116"/>
                <a:gd name="T1" fmla="*/ 0 h 31"/>
                <a:gd name="T2" fmla="*/ 20161250 w 116"/>
                <a:gd name="T3" fmla="*/ 181451250 h 31"/>
                <a:gd name="T4" fmla="*/ 1118949375 w 116"/>
                <a:gd name="T5" fmla="*/ 302418750 h 31"/>
                <a:gd name="T6" fmla="*/ 1169352500 w 116"/>
                <a:gd name="T7" fmla="*/ 131048125 h 31"/>
                <a:gd name="T8" fmla="*/ 0 w 116"/>
                <a:gd name="T9" fmla="*/ 0 h 31"/>
                <a:gd name="T10" fmla="*/ 0 60000 65536"/>
                <a:gd name="T11" fmla="*/ 0 60000 65536"/>
                <a:gd name="T12" fmla="*/ 0 60000 65536"/>
                <a:gd name="T13" fmla="*/ 0 60000 65536"/>
                <a:gd name="T14" fmla="*/ 0 60000 65536"/>
                <a:gd name="T15" fmla="*/ 0 w 116"/>
                <a:gd name="T16" fmla="*/ 0 h 31"/>
                <a:gd name="T17" fmla="*/ 116 w 116"/>
                <a:gd name="T18" fmla="*/ 31 h 31"/>
              </a:gdLst>
              <a:ahLst/>
              <a:cxnLst>
                <a:cxn ang="T10">
                  <a:pos x="T0" y="T1"/>
                </a:cxn>
                <a:cxn ang="T11">
                  <a:pos x="T2" y="T3"/>
                </a:cxn>
                <a:cxn ang="T12">
                  <a:pos x="T4" y="T5"/>
                </a:cxn>
                <a:cxn ang="T13">
                  <a:pos x="T6" y="T7"/>
                </a:cxn>
                <a:cxn ang="T14">
                  <a:pos x="T8" y="T9"/>
                </a:cxn>
              </a:cxnLst>
              <a:rect l="T15" t="T16" r="T17" b="T18"/>
              <a:pathLst>
                <a:path w="116" h="31">
                  <a:moveTo>
                    <a:pt x="0" y="0"/>
                  </a:moveTo>
                  <a:cubicBezTo>
                    <a:pt x="1" y="6"/>
                    <a:pt x="1" y="12"/>
                    <a:pt x="2" y="18"/>
                  </a:cubicBezTo>
                  <a:cubicBezTo>
                    <a:pt x="38" y="26"/>
                    <a:pt x="74" y="31"/>
                    <a:pt x="111" y="30"/>
                  </a:cubicBezTo>
                  <a:cubicBezTo>
                    <a:pt x="113" y="24"/>
                    <a:pt x="114" y="19"/>
                    <a:pt x="116" y="13"/>
                  </a:cubicBezTo>
                  <a:cubicBezTo>
                    <a:pt x="77" y="14"/>
                    <a:pt x="39" y="7"/>
                    <a:pt x="0"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34" name="Freeform 308"/>
            <p:cNvSpPr>
              <a:spLocks noChangeArrowheads="1"/>
            </p:cNvSpPr>
            <p:nvPr/>
          </p:nvSpPr>
          <p:spPr bwMode="auto">
            <a:xfrm>
              <a:off x="2555875" y="4478338"/>
              <a:ext cx="446087" cy="117475"/>
            </a:xfrm>
            <a:custGeom>
              <a:avLst/>
              <a:gdLst>
                <a:gd name="T0" fmla="*/ 0 w 141"/>
                <a:gd name="T1" fmla="*/ 151209375 h 37"/>
                <a:gd name="T2" fmla="*/ 1321217946 w 141"/>
                <a:gd name="T3" fmla="*/ 362902500 h 37"/>
                <a:gd name="T4" fmla="*/ 1381275176 w 141"/>
                <a:gd name="T5" fmla="*/ 252015625 h 37"/>
                <a:gd name="T6" fmla="*/ 1411302210 w 141"/>
                <a:gd name="T7" fmla="*/ 201612500 h 37"/>
                <a:gd name="T8" fmla="*/ 10010066 w 141"/>
                <a:gd name="T9" fmla="*/ 0 h 37"/>
                <a:gd name="T10" fmla="*/ 0 w 141"/>
                <a:gd name="T11" fmla="*/ 151209375 h 37"/>
                <a:gd name="T12" fmla="*/ 0 60000 65536"/>
                <a:gd name="T13" fmla="*/ 0 60000 65536"/>
                <a:gd name="T14" fmla="*/ 0 60000 65536"/>
                <a:gd name="T15" fmla="*/ 0 60000 65536"/>
                <a:gd name="T16" fmla="*/ 0 60000 65536"/>
                <a:gd name="T17" fmla="*/ 0 60000 65536"/>
                <a:gd name="T18" fmla="*/ 0 w 141"/>
                <a:gd name="T19" fmla="*/ 0 h 37"/>
                <a:gd name="T20" fmla="*/ 141 w 141"/>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41" h="37">
                  <a:moveTo>
                    <a:pt x="0" y="15"/>
                  </a:moveTo>
                  <a:cubicBezTo>
                    <a:pt x="41" y="32"/>
                    <a:pt x="87" y="37"/>
                    <a:pt x="132" y="36"/>
                  </a:cubicBezTo>
                  <a:cubicBezTo>
                    <a:pt x="134" y="32"/>
                    <a:pt x="136" y="29"/>
                    <a:pt x="138" y="25"/>
                  </a:cubicBezTo>
                  <a:cubicBezTo>
                    <a:pt x="139" y="23"/>
                    <a:pt x="140" y="22"/>
                    <a:pt x="141" y="20"/>
                  </a:cubicBezTo>
                  <a:cubicBezTo>
                    <a:pt x="94" y="16"/>
                    <a:pt x="48" y="7"/>
                    <a:pt x="1" y="0"/>
                  </a:cubicBezTo>
                  <a:cubicBezTo>
                    <a:pt x="0" y="5"/>
                    <a:pt x="0" y="10"/>
                    <a:pt x="0" y="15"/>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35" name="Freeform 309"/>
            <p:cNvSpPr>
              <a:spLocks noChangeArrowheads="1"/>
            </p:cNvSpPr>
            <p:nvPr/>
          </p:nvSpPr>
          <p:spPr bwMode="auto">
            <a:xfrm>
              <a:off x="2559050" y="4398963"/>
              <a:ext cx="471487" cy="142875"/>
            </a:xfrm>
            <a:custGeom>
              <a:avLst/>
              <a:gdLst>
                <a:gd name="T0" fmla="*/ 0 w 149"/>
                <a:gd name="T1" fmla="*/ 252015625 h 45"/>
                <a:gd name="T2" fmla="*/ 1401828946 w 149"/>
                <a:gd name="T3" fmla="*/ 453628125 h 45"/>
                <a:gd name="T4" fmla="*/ 1491946249 w 149"/>
                <a:gd name="T5" fmla="*/ 282257500 h 45"/>
                <a:gd name="T6" fmla="*/ 30039101 w 149"/>
                <a:gd name="T7" fmla="*/ 0 h 45"/>
                <a:gd name="T8" fmla="*/ 0 w 149"/>
                <a:gd name="T9" fmla="*/ 252015625 h 45"/>
                <a:gd name="T10" fmla="*/ 0 60000 65536"/>
                <a:gd name="T11" fmla="*/ 0 60000 65536"/>
                <a:gd name="T12" fmla="*/ 0 60000 65536"/>
                <a:gd name="T13" fmla="*/ 0 60000 65536"/>
                <a:gd name="T14" fmla="*/ 0 60000 65536"/>
                <a:gd name="T15" fmla="*/ 0 w 149"/>
                <a:gd name="T16" fmla="*/ 0 h 45"/>
                <a:gd name="T17" fmla="*/ 149 w 149"/>
                <a:gd name="T18" fmla="*/ 45 h 45"/>
              </a:gdLst>
              <a:ahLst/>
              <a:cxnLst>
                <a:cxn ang="T10">
                  <a:pos x="T0" y="T1"/>
                </a:cxn>
                <a:cxn ang="T11">
                  <a:pos x="T2" y="T3"/>
                </a:cxn>
                <a:cxn ang="T12">
                  <a:pos x="T4" y="T5"/>
                </a:cxn>
                <a:cxn ang="T13">
                  <a:pos x="T6" y="T7"/>
                </a:cxn>
                <a:cxn ang="T14">
                  <a:pos x="T8" y="T9"/>
                </a:cxn>
              </a:cxnLst>
              <a:rect l="T15" t="T16" r="T17" b="T18"/>
              <a:pathLst>
                <a:path w="149" h="45">
                  <a:moveTo>
                    <a:pt x="0" y="25"/>
                  </a:moveTo>
                  <a:cubicBezTo>
                    <a:pt x="47" y="32"/>
                    <a:pt x="93" y="41"/>
                    <a:pt x="140" y="45"/>
                  </a:cubicBezTo>
                  <a:cubicBezTo>
                    <a:pt x="144" y="39"/>
                    <a:pt x="147" y="34"/>
                    <a:pt x="149" y="28"/>
                  </a:cubicBezTo>
                  <a:cubicBezTo>
                    <a:pt x="99" y="26"/>
                    <a:pt x="49" y="20"/>
                    <a:pt x="3" y="0"/>
                  </a:cubicBezTo>
                  <a:cubicBezTo>
                    <a:pt x="1" y="8"/>
                    <a:pt x="0" y="17"/>
                    <a:pt x="0" y="25"/>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36" name="Freeform 310"/>
            <p:cNvSpPr>
              <a:spLocks noChangeArrowheads="1"/>
            </p:cNvSpPr>
            <p:nvPr/>
          </p:nvSpPr>
          <p:spPr bwMode="auto">
            <a:xfrm>
              <a:off x="2584450" y="4275138"/>
              <a:ext cx="484187" cy="168275"/>
            </a:xfrm>
            <a:custGeom>
              <a:avLst/>
              <a:gdLst>
                <a:gd name="T0" fmla="*/ 20028886 w 153"/>
                <a:gd name="T1" fmla="*/ 120967500 h 53"/>
                <a:gd name="T2" fmla="*/ 0 w 153"/>
                <a:gd name="T3" fmla="*/ 201612500 h 53"/>
                <a:gd name="T4" fmla="*/ 1472178485 w 153"/>
                <a:gd name="T5" fmla="*/ 534273125 h 53"/>
                <a:gd name="T6" fmla="*/ 1522252282 w 153"/>
                <a:gd name="T7" fmla="*/ 372983125 h 53"/>
                <a:gd name="T8" fmla="*/ 1532268307 w 153"/>
                <a:gd name="T9" fmla="*/ 342741250 h 53"/>
                <a:gd name="T10" fmla="*/ 70102683 w 153"/>
                <a:gd name="T11" fmla="*/ 0 h 53"/>
                <a:gd name="T12" fmla="*/ 20028886 w 153"/>
                <a:gd name="T13" fmla="*/ 120967500 h 53"/>
                <a:gd name="T14" fmla="*/ 0 60000 65536"/>
                <a:gd name="T15" fmla="*/ 0 60000 65536"/>
                <a:gd name="T16" fmla="*/ 0 60000 65536"/>
                <a:gd name="T17" fmla="*/ 0 60000 65536"/>
                <a:gd name="T18" fmla="*/ 0 60000 65536"/>
                <a:gd name="T19" fmla="*/ 0 60000 65536"/>
                <a:gd name="T20" fmla="*/ 0 60000 65536"/>
                <a:gd name="T21" fmla="*/ 0 w 153"/>
                <a:gd name="T22" fmla="*/ 0 h 53"/>
                <a:gd name="T23" fmla="*/ 153 w 153"/>
                <a:gd name="T24" fmla="*/ 53 h 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3" h="53">
                  <a:moveTo>
                    <a:pt x="2" y="12"/>
                  </a:moveTo>
                  <a:cubicBezTo>
                    <a:pt x="1" y="15"/>
                    <a:pt x="0" y="18"/>
                    <a:pt x="0" y="20"/>
                  </a:cubicBezTo>
                  <a:cubicBezTo>
                    <a:pt x="46" y="41"/>
                    <a:pt x="96" y="49"/>
                    <a:pt x="147" y="53"/>
                  </a:cubicBezTo>
                  <a:cubicBezTo>
                    <a:pt x="149" y="48"/>
                    <a:pt x="151" y="42"/>
                    <a:pt x="152" y="37"/>
                  </a:cubicBezTo>
                  <a:cubicBezTo>
                    <a:pt x="152" y="36"/>
                    <a:pt x="152" y="35"/>
                    <a:pt x="153" y="34"/>
                  </a:cubicBezTo>
                  <a:cubicBezTo>
                    <a:pt x="102" y="32"/>
                    <a:pt x="52" y="24"/>
                    <a:pt x="7" y="0"/>
                  </a:cubicBezTo>
                  <a:cubicBezTo>
                    <a:pt x="5" y="4"/>
                    <a:pt x="4" y="8"/>
                    <a:pt x="2" y="12"/>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37" name="Freeform 311"/>
            <p:cNvSpPr>
              <a:spLocks noChangeArrowheads="1"/>
            </p:cNvSpPr>
            <p:nvPr/>
          </p:nvSpPr>
          <p:spPr bwMode="auto">
            <a:xfrm>
              <a:off x="2606675" y="4233863"/>
              <a:ext cx="465137" cy="149225"/>
            </a:xfrm>
            <a:custGeom>
              <a:avLst/>
              <a:gdLst>
                <a:gd name="T0" fmla="*/ 0 w 147"/>
                <a:gd name="T1" fmla="*/ 131048125 h 47"/>
                <a:gd name="T2" fmla="*/ 1461773710 w 147"/>
                <a:gd name="T3" fmla="*/ 473789375 h 47"/>
                <a:gd name="T4" fmla="*/ 1471785230 w 147"/>
                <a:gd name="T5" fmla="*/ 372983125 h 47"/>
                <a:gd name="T6" fmla="*/ 70083806 w 147"/>
                <a:gd name="T7" fmla="*/ 0 h 47"/>
                <a:gd name="T8" fmla="*/ 0 w 147"/>
                <a:gd name="T9" fmla="*/ 131048125 h 47"/>
                <a:gd name="T10" fmla="*/ 0 60000 65536"/>
                <a:gd name="T11" fmla="*/ 0 60000 65536"/>
                <a:gd name="T12" fmla="*/ 0 60000 65536"/>
                <a:gd name="T13" fmla="*/ 0 60000 65536"/>
                <a:gd name="T14" fmla="*/ 0 60000 65536"/>
                <a:gd name="T15" fmla="*/ 0 w 147"/>
                <a:gd name="T16" fmla="*/ 0 h 47"/>
                <a:gd name="T17" fmla="*/ 147 w 147"/>
                <a:gd name="T18" fmla="*/ 47 h 47"/>
              </a:gdLst>
              <a:ahLst/>
              <a:cxnLst>
                <a:cxn ang="T10">
                  <a:pos x="T0" y="T1"/>
                </a:cxn>
                <a:cxn ang="T11">
                  <a:pos x="T2" y="T3"/>
                </a:cxn>
                <a:cxn ang="T12">
                  <a:pos x="T4" y="T5"/>
                </a:cxn>
                <a:cxn ang="T13">
                  <a:pos x="T6" y="T7"/>
                </a:cxn>
                <a:cxn ang="T14">
                  <a:pos x="T8" y="T9"/>
                </a:cxn>
              </a:cxnLst>
              <a:rect l="T15" t="T16" r="T17" b="T18"/>
              <a:pathLst>
                <a:path w="147" h="47">
                  <a:moveTo>
                    <a:pt x="0" y="13"/>
                  </a:moveTo>
                  <a:cubicBezTo>
                    <a:pt x="45" y="37"/>
                    <a:pt x="95" y="45"/>
                    <a:pt x="146" y="47"/>
                  </a:cubicBezTo>
                  <a:cubicBezTo>
                    <a:pt x="146" y="44"/>
                    <a:pt x="147" y="40"/>
                    <a:pt x="147" y="37"/>
                  </a:cubicBezTo>
                  <a:cubicBezTo>
                    <a:pt x="99" y="32"/>
                    <a:pt x="51" y="18"/>
                    <a:pt x="7" y="0"/>
                  </a:cubicBezTo>
                  <a:cubicBezTo>
                    <a:pt x="5" y="5"/>
                    <a:pt x="2" y="9"/>
                    <a:pt x="0" y="13"/>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38" name="Freeform 312"/>
            <p:cNvSpPr>
              <a:spLocks noChangeArrowheads="1"/>
            </p:cNvSpPr>
            <p:nvPr/>
          </p:nvSpPr>
          <p:spPr bwMode="auto">
            <a:xfrm>
              <a:off x="2714625" y="4098925"/>
              <a:ext cx="357187" cy="147638"/>
            </a:xfrm>
            <a:custGeom>
              <a:avLst/>
              <a:gdLst>
                <a:gd name="T0" fmla="*/ 0 w 113"/>
                <a:gd name="T1" fmla="*/ 118408817 h 47"/>
                <a:gd name="T2" fmla="*/ 1129049141 w 113"/>
                <a:gd name="T3" fmla="*/ 463765512 h 47"/>
                <a:gd name="T4" fmla="*/ 1059106869 w 113"/>
                <a:gd name="T5" fmla="*/ 276287240 h 47"/>
                <a:gd name="T6" fmla="*/ 189840149 w 113"/>
                <a:gd name="T7" fmla="*/ 0 h 47"/>
                <a:gd name="T8" fmla="*/ 0 w 113"/>
                <a:gd name="T9" fmla="*/ 118408817 h 47"/>
                <a:gd name="T10" fmla="*/ 0 60000 65536"/>
                <a:gd name="T11" fmla="*/ 0 60000 65536"/>
                <a:gd name="T12" fmla="*/ 0 60000 65536"/>
                <a:gd name="T13" fmla="*/ 0 60000 65536"/>
                <a:gd name="T14" fmla="*/ 0 60000 65536"/>
                <a:gd name="T15" fmla="*/ 0 w 113"/>
                <a:gd name="T16" fmla="*/ 0 h 47"/>
                <a:gd name="T17" fmla="*/ 113 w 113"/>
                <a:gd name="T18" fmla="*/ 47 h 47"/>
              </a:gdLst>
              <a:ahLst/>
              <a:cxnLst>
                <a:cxn ang="T10">
                  <a:pos x="T0" y="T1"/>
                </a:cxn>
                <a:cxn ang="T11">
                  <a:pos x="T2" y="T3"/>
                </a:cxn>
                <a:cxn ang="T12">
                  <a:pos x="T4" y="T5"/>
                </a:cxn>
                <a:cxn ang="T13">
                  <a:pos x="T6" y="T7"/>
                </a:cxn>
                <a:cxn ang="T14">
                  <a:pos x="T8" y="T9"/>
                </a:cxn>
              </a:cxnLst>
              <a:rect l="T15" t="T16" r="T17" b="T18"/>
              <a:pathLst>
                <a:path w="113" h="47">
                  <a:moveTo>
                    <a:pt x="0" y="12"/>
                  </a:moveTo>
                  <a:cubicBezTo>
                    <a:pt x="36" y="30"/>
                    <a:pt x="74" y="41"/>
                    <a:pt x="113" y="47"/>
                  </a:cubicBezTo>
                  <a:cubicBezTo>
                    <a:pt x="111" y="40"/>
                    <a:pt x="109" y="34"/>
                    <a:pt x="106" y="28"/>
                  </a:cubicBezTo>
                  <a:cubicBezTo>
                    <a:pt x="76" y="23"/>
                    <a:pt x="47" y="13"/>
                    <a:pt x="19" y="0"/>
                  </a:cubicBezTo>
                  <a:cubicBezTo>
                    <a:pt x="12" y="4"/>
                    <a:pt x="6" y="8"/>
                    <a:pt x="0" y="12"/>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39" name="Freeform 313"/>
            <p:cNvSpPr>
              <a:spLocks noChangeArrowheads="1"/>
            </p:cNvSpPr>
            <p:nvPr/>
          </p:nvSpPr>
          <p:spPr bwMode="auto">
            <a:xfrm>
              <a:off x="2774950" y="4073525"/>
              <a:ext cx="274637" cy="114300"/>
            </a:xfrm>
            <a:custGeom>
              <a:avLst/>
              <a:gdLst>
                <a:gd name="T0" fmla="*/ 558043444 w 87"/>
                <a:gd name="T1" fmla="*/ 90725625 h 36"/>
                <a:gd name="T2" fmla="*/ 0 w 87"/>
                <a:gd name="T3" fmla="*/ 80645000 h 36"/>
                <a:gd name="T4" fmla="*/ 866959561 w 87"/>
                <a:gd name="T5" fmla="*/ 362902500 h 36"/>
                <a:gd name="T6" fmla="*/ 558043444 w 87"/>
                <a:gd name="T7" fmla="*/ 90725625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56" y="9"/>
                  </a:moveTo>
                  <a:cubicBezTo>
                    <a:pt x="36" y="0"/>
                    <a:pt x="17" y="1"/>
                    <a:pt x="0" y="8"/>
                  </a:cubicBezTo>
                  <a:cubicBezTo>
                    <a:pt x="28" y="21"/>
                    <a:pt x="57" y="31"/>
                    <a:pt x="87" y="36"/>
                  </a:cubicBezTo>
                  <a:cubicBezTo>
                    <a:pt x="80" y="25"/>
                    <a:pt x="70" y="15"/>
                    <a:pt x="56" y="9"/>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0" name="Freeform 314"/>
            <p:cNvSpPr>
              <a:spLocks noChangeArrowheads="1"/>
            </p:cNvSpPr>
            <p:nvPr/>
          </p:nvSpPr>
          <p:spPr bwMode="auto">
            <a:xfrm>
              <a:off x="2663825" y="4137025"/>
              <a:ext cx="411162" cy="150813"/>
            </a:xfrm>
            <a:custGeom>
              <a:avLst/>
              <a:gdLst>
                <a:gd name="T0" fmla="*/ 160052715 w 130"/>
                <a:gd name="T1" fmla="*/ 0 h 48"/>
                <a:gd name="T2" fmla="*/ 0 w 130"/>
                <a:gd name="T3" fmla="*/ 157948340 h 48"/>
                <a:gd name="T4" fmla="*/ 1300416848 w 130"/>
                <a:gd name="T5" fmla="*/ 473845020 h 48"/>
                <a:gd name="T6" fmla="*/ 1290412960 w 130"/>
                <a:gd name="T7" fmla="*/ 345512583 h 48"/>
                <a:gd name="T8" fmla="*/ 160052715 w 130"/>
                <a:gd name="T9" fmla="*/ 0 h 48"/>
                <a:gd name="T10" fmla="*/ 0 60000 65536"/>
                <a:gd name="T11" fmla="*/ 0 60000 65536"/>
                <a:gd name="T12" fmla="*/ 0 60000 65536"/>
                <a:gd name="T13" fmla="*/ 0 60000 65536"/>
                <a:gd name="T14" fmla="*/ 0 60000 65536"/>
                <a:gd name="T15" fmla="*/ 0 w 130"/>
                <a:gd name="T16" fmla="*/ 0 h 48"/>
                <a:gd name="T17" fmla="*/ 130 w 130"/>
                <a:gd name="T18" fmla="*/ 48 h 48"/>
              </a:gdLst>
              <a:ahLst/>
              <a:cxnLst>
                <a:cxn ang="T10">
                  <a:pos x="T0" y="T1"/>
                </a:cxn>
                <a:cxn ang="T11">
                  <a:pos x="T2" y="T3"/>
                </a:cxn>
                <a:cxn ang="T12">
                  <a:pos x="T4" y="T5"/>
                </a:cxn>
                <a:cxn ang="T13">
                  <a:pos x="T6" y="T7"/>
                </a:cxn>
                <a:cxn ang="T14">
                  <a:pos x="T8" y="T9"/>
                </a:cxn>
              </a:cxnLst>
              <a:rect l="T15" t="T16" r="T17" b="T18"/>
              <a:pathLst>
                <a:path w="130" h="48">
                  <a:moveTo>
                    <a:pt x="16" y="0"/>
                  </a:moveTo>
                  <a:cubicBezTo>
                    <a:pt x="10" y="5"/>
                    <a:pt x="5" y="10"/>
                    <a:pt x="0" y="16"/>
                  </a:cubicBezTo>
                  <a:cubicBezTo>
                    <a:pt x="39" y="38"/>
                    <a:pt x="85" y="45"/>
                    <a:pt x="130" y="48"/>
                  </a:cubicBezTo>
                  <a:cubicBezTo>
                    <a:pt x="130" y="44"/>
                    <a:pt x="130" y="39"/>
                    <a:pt x="129" y="35"/>
                  </a:cubicBezTo>
                  <a:cubicBezTo>
                    <a:pt x="90" y="29"/>
                    <a:pt x="52" y="18"/>
                    <a:pt x="16"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1" name="Freeform 315"/>
            <p:cNvSpPr>
              <a:spLocks noChangeArrowheads="1"/>
            </p:cNvSpPr>
            <p:nvPr/>
          </p:nvSpPr>
          <p:spPr bwMode="auto">
            <a:xfrm>
              <a:off x="2628900" y="4187825"/>
              <a:ext cx="449262" cy="163513"/>
            </a:xfrm>
            <a:custGeom>
              <a:avLst/>
              <a:gdLst>
                <a:gd name="T0" fmla="*/ 110107156 w 142"/>
                <a:gd name="T1" fmla="*/ 0 h 52"/>
                <a:gd name="T2" fmla="*/ 0 w 142"/>
                <a:gd name="T3" fmla="*/ 148315724 h 52"/>
                <a:gd name="T4" fmla="*/ 1401362075 w 142"/>
                <a:gd name="T5" fmla="*/ 514163484 h 52"/>
                <a:gd name="T6" fmla="*/ 1411372392 w 142"/>
                <a:gd name="T7" fmla="*/ 316407088 h 52"/>
                <a:gd name="T8" fmla="*/ 110107156 w 142"/>
                <a:gd name="T9" fmla="*/ 0 h 52"/>
                <a:gd name="T10" fmla="*/ 0 60000 65536"/>
                <a:gd name="T11" fmla="*/ 0 60000 65536"/>
                <a:gd name="T12" fmla="*/ 0 60000 65536"/>
                <a:gd name="T13" fmla="*/ 0 60000 65536"/>
                <a:gd name="T14" fmla="*/ 0 60000 65536"/>
                <a:gd name="T15" fmla="*/ 0 w 142"/>
                <a:gd name="T16" fmla="*/ 0 h 52"/>
                <a:gd name="T17" fmla="*/ 142 w 142"/>
                <a:gd name="T18" fmla="*/ 52 h 52"/>
              </a:gdLst>
              <a:ahLst/>
              <a:cxnLst>
                <a:cxn ang="T10">
                  <a:pos x="T0" y="T1"/>
                </a:cxn>
                <a:cxn ang="T11">
                  <a:pos x="T2" y="T3"/>
                </a:cxn>
                <a:cxn ang="T12">
                  <a:pos x="T4" y="T5"/>
                </a:cxn>
                <a:cxn ang="T13">
                  <a:pos x="T6" y="T7"/>
                </a:cxn>
                <a:cxn ang="T14">
                  <a:pos x="T8" y="T9"/>
                </a:cxn>
              </a:cxnLst>
              <a:rect l="T15" t="T16" r="T17" b="T18"/>
              <a:pathLst>
                <a:path w="142" h="52">
                  <a:moveTo>
                    <a:pt x="11" y="0"/>
                  </a:moveTo>
                  <a:cubicBezTo>
                    <a:pt x="7" y="5"/>
                    <a:pt x="3" y="10"/>
                    <a:pt x="0" y="15"/>
                  </a:cubicBezTo>
                  <a:cubicBezTo>
                    <a:pt x="44" y="33"/>
                    <a:pt x="92" y="47"/>
                    <a:pt x="140" y="52"/>
                  </a:cubicBezTo>
                  <a:cubicBezTo>
                    <a:pt x="141" y="45"/>
                    <a:pt x="142" y="39"/>
                    <a:pt x="141" y="32"/>
                  </a:cubicBezTo>
                  <a:cubicBezTo>
                    <a:pt x="96" y="29"/>
                    <a:pt x="50" y="22"/>
                    <a:pt x="11"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2" name="Freeform 316"/>
            <p:cNvSpPr>
              <a:spLocks noChangeArrowheads="1"/>
            </p:cNvSpPr>
            <p:nvPr/>
          </p:nvSpPr>
          <p:spPr bwMode="auto">
            <a:xfrm>
              <a:off x="2568575" y="4338638"/>
              <a:ext cx="481012" cy="149225"/>
            </a:xfrm>
            <a:custGeom>
              <a:avLst/>
              <a:gdLst>
                <a:gd name="T0" fmla="*/ 0 w 152"/>
                <a:gd name="T1" fmla="*/ 191531875 h 47"/>
                <a:gd name="T2" fmla="*/ 1462102430 w 152"/>
                <a:gd name="T3" fmla="*/ 473789375 h 47"/>
                <a:gd name="T4" fmla="*/ 1502159337 w 152"/>
                <a:gd name="T5" fmla="*/ 383063750 h 47"/>
                <a:gd name="T6" fmla="*/ 1522187790 w 152"/>
                <a:gd name="T7" fmla="*/ 332660625 h 47"/>
                <a:gd name="T8" fmla="*/ 50072716 w 152"/>
                <a:gd name="T9" fmla="*/ 0 h 47"/>
                <a:gd name="T10" fmla="*/ 0 w 152"/>
                <a:gd name="T11" fmla="*/ 191531875 h 47"/>
                <a:gd name="T12" fmla="*/ 0 60000 65536"/>
                <a:gd name="T13" fmla="*/ 0 60000 65536"/>
                <a:gd name="T14" fmla="*/ 0 60000 65536"/>
                <a:gd name="T15" fmla="*/ 0 60000 65536"/>
                <a:gd name="T16" fmla="*/ 0 60000 65536"/>
                <a:gd name="T17" fmla="*/ 0 60000 65536"/>
                <a:gd name="T18" fmla="*/ 0 w 152"/>
                <a:gd name="T19" fmla="*/ 0 h 47"/>
                <a:gd name="T20" fmla="*/ 152 w 152"/>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152" h="47">
                  <a:moveTo>
                    <a:pt x="0" y="19"/>
                  </a:moveTo>
                  <a:cubicBezTo>
                    <a:pt x="46" y="39"/>
                    <a:pt x="96" y="45"/>
                    <a:pt x="146" y="47"/>
                  </a:cubicBezTo>
                  <a:cubicBezTo>
                    <a:pt x="148" y="44"/>
                    <a:pt x="149" y="41"/>
                    <a:pt x="150" y="38"/>
                  </a:cubicBezTo>
                  <a:cubicBezTo>
                    <a:pt x="151" y="36"/>
                    <a:pt x="151" y="35"/>
                    <a:pt x="152" y="33"/>
                  </a:cubicBezTo>
                  <a:cubicBezTo>
                    <a:pt x="101" y="29"/>
                    <a:pt x="51" y="21"/>
                    <a:pt x="5" y="0"/>
                  </a:cubicBezTo>
                  <a:cubicBezTo>
                    <a:pt x="3" y="7"/>
                    <a:pt x="1" y="13"/>
                    <a:pt x="0" y="19"/>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3" name="Freeform 317"/>
            <p:cNvSpPr>
              <a:spLocks noChangeArrowheads="1"/>
            </p:cNvSpPr>
            <p:nvPr/>
          </p:nvSpPr>
          <p:spPr bwMode="auto">
            <a:xfrm>
              <a:off x="2555875" y="4525963"/>
              <a:ext cx="417512" cy="123825"/>
            </a:xfrm>
            <a:custGeom>
              <a:avLst/>
              <a:gdLst>
                <a:gd name="T0" fmla="*/ 0 w 132"/>
                <a:gd name="T1" fmla="*/ 0 h 39"/>
                <a:gd name="T2" fmla="*/ 0 w 132"/>
                <a:gd name="T3" fmla="*/ 30241875 h 39"/>
                <a:gd name="T4" fmla="*/ 0 w 132"/>
                <a:gd name="T5" fmla="*/ 241935000 h 39"/>
                <a:gd name="T6" fmla="*/ 10004473 w 132"/>
                <a:gd name="T7" fmla="*/ 241935000 h 39"/>
                <a:gd name="T8" fmla="*/ 1250546492 w 132"/>
                <a:gd name="T9" fmla="*/ 372983125 h 39"/>
                <a:gd name="T10" fmla="*/ 1320577804 w 132"/>
                <a:gd name="T11" fmla="*/ 211693125 h 39"/>
                <a:gd name="T12" fmla="*/ 0 w 132"/>
                <a:gd name="T13" fmla="*/ 0 h 39"/>
                <a:gd name="T14" fmla="*/ 0 60000 65536"/>
                <a:gd name="T15" fmla="*/ 0 60000 65536"/>
                <a:gd name="T16" fmla="*/ 0 60000 65536"/>
                <a:gd name="T17" fmla="*/ 0 60000 65536"/>
                <a:gd name="T18" fmla="*/ 0 60000 65536"/>
                <a:gd name="T19" fmla="*/ 0 60000 65536"/>
                <a:gd name="T20" fmla="*/ 0 60000 65536"/>
                <a:gd name="T21" fmla="*/ 0 w 132"/>
                <a:gd name="T22" fmla="*/ 0 h 39"/>
                <a:gd name="T23" fmla="*/ 132 w 132"/>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39">
                  <a:moveTo>
                    <a:pt x="0" y="0"/>
                  </a:moveTo>
                  <a:cubicBezTo>
                    <a:pt x="0" y="1"/>
                    <a:pt x="0" y="2"/>
                    <a:pt x="0" y="3"/>
                  </a:cubicBezTo>
                  <a:cubicBezTo>
                    <a:pt x="0" y="10"/>
                    <a:pt x="0" y="17"/>
                    <a:pt x="0" y="24"/>
                  </a:cubicBezTo>
                  <a:cubicBezTo>
                    <a:pt x="0" y="24"/>
                    <a:pt x="1" y="24"/>
                    <a:pt x="1" y="24"/>
                  </a:cubicBezTo>
                  <a:cubicBezTo>
                    <a:pt x="42" y="36"/>
                    <a:pt x="83" y="39"/>
                    <a:pt x="125" y="37"/>
                  </a:cubicBezTo>
                  <a:cubicBezTo>
                    <a:pt x="127" y="31"/>
                    <a:pt x="130" y="26"/>
                    <a:pt x="132" y="21"/>
                  </a:cubicBezTo>
                  <a:cubicBezTo>
                    <a:pt x="87" y="22"/>
                    <a:pt x="41" y="17"/>
                    <a:pt x="0"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4" name="Freeform 318"/>
            <p:cNvSpPr>
              <a:spLocks noChangeArrowheads="1"/>
            </p:cNvSpPr>
            <p:nvPr/>
          </p:nvSpPr>
          <p:spPr bwMode="auto">
            <a:xfrm>
              <a:off x="2555875" y="4602163"/>
              <a:ext cx="395287" cy="104775"/>
            </a:xfrm>
            <a:custGeom>
              <a:avLst/>
              <a:gdLst>
                <a:gd name="T0" fmla="*/ 9999180 w 125"/>
                <a:gd name="T1" fmla="*/ 0 h 33"/>
                <a:gd name="T2" fmla="*/ 0 w 125"/>
                <a:gd name="T3" fmla="*/ 0 h 33"/>
                <a:gd name="T4" fmla="*/ 9999180 w 125"/>
                <a:gd name="T5" fmla="*/ 191531875 h 33"/>
                <a:gd name="T6" fmla="*/ 1170014735 w 125"/>
                <a:gd name="T7" fmla="*/ 322580000 h 33"/>
                <a:gd name="T8" fmla="*/ 1250014499 w 125"/>
                <a:gd name="T9" fmla="*/ 131048125 h 33"/>
                <a:gd name="T10" fmla="*/ 9999180 w 125"/>
                <a:gd name="T11" fmla="*/ 0 h 33"/>
                <a:gd name="T12" fmla="*/ 0 60000 65536"/>
                <a:gd name="T13" fmla="*/ 0 60000 65536"/>
                <a:gd name="T14" fmla="*/ 0 60000 65536"/>
                <a:gd name="T15" fmla="*/ 0 60000 65536"/>
                <a:gd name="T16" fmla="*/ 0 60000 65536"/>
                <a:gd name="T17" fmla="*/ 0 60000 65536"/>
                <a:gd name="T18" fmla="*/ 0 w 125"/>
                <a:gd name="T19" fmla="*/ 0 h 33"/>
                <a:gd name="T20" fmla="*/ 125 w 125"/>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125" h="33">
                  <a:moveTo>
                    <a:pt x="1" y="0"/>
                  </a:moveTo>
                  <a:cubicBezTo>
                    <a:pt x="1" y="0"/>
                    <a:pt x="0" y="0"/>
                    <a:pt x="0" y="0"/>
                  </a:cubicBezTo>
                  <a:cubicBezTo>
                    <a:pt x="0" y="6"/>
                    <a:pt x="1" y="12"/>
                    <a:pt x="1" y="19"/>
                  </a:cubicBezTo>
                  <a:cubicBezTo>
                    <a:pt x="40" y="26"/>
                    <a:pt x="78" y="33"/>
                    <a:pt x="117" y="32"/>
                  </a:cubicBezTo>
                  <a:cubicBezTo>
                    <a:pt x="119" y="26"/>
                    <a:pt x="122" y="19"/>
                    <a:pt x="125" y="13"/>
                  </a:cubicBezTo>
                  <a:cubicBezTo>
                    <a:pt x="83" y="15"/>
                    <a:pt x="42" y="12"/>
                    <a:pt x="1"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5" name="Freeform 319"/>
            <p:cNvSpPr>
              <a:spLocks noChangeArrowheads="1"/>
            </p:cNvSpPr>
            <p:nvPr/>
          </p:nvSpPr>
          <p:spPr bwMode="auto">
            <a:xfrm>
              <a:off x="2565400" y="4719638"/>
              <a:ext cx="346075" cy="88900"/>
            </a:xfrm>
            <a:custGeom>
              <a:avLst/>
              <a:gdLst>
                <a:gd name="T0" fmla="*/ 0 w 109"/>
                <a:gd name="T1" fmla="*/ 0 h 28"/>
                <a:gd name="T2" fmla="*/ 20161250 w 109"/>
                <a:gd name="T3" fmla="*/ 221773750 h 28"/>
                <a:gd name="T4" fmla="*/ 1068546250 w 109"/>
                <a:gd name="T5" fmla="*/ 262096250 h 28"/>
                <a:gd name="T6" fmla="*/ 1098788125 w 109"/>
                <a:gd name="T7" fmla="*/ 120967500 h 28"/>
                <a:gd name="T8" fmla="*/ 0 w 109"/>
                <a:gd name="T9" fmla="*/ 0 h 28"/>
                <a:gd name="T10" fmla="*/ 0 60000 65536"/>
                <a:gd name="T11" fmla="*/ 0 60000 65536"/>
                <a:gd name="T12" fmla="*/ 0 60000 65536"/>
                <a:gd name="T13" fmla="*/ 0 60000 65536"/>
                <a:gd name="T14" fmla="*/ 0 60000 65536"/>
                <a:gd name="T15" fmla="*/ 0 w 109"/>
                <a:gd name="T16" fmla="*/ 0 h 28"/>
                <a:gd name="T17" fmla="*/ 109 w 109"/>
                <a:gd name="T18" fmla="*/ 28 h 28"/>
              </a:gdLst>
              <a:ahLst/>
              <a:cxnLst>
                <a:cxn ang="T10">
                  <a:pos x="T0" y="T1"/>
                </a:cxn>
                <a:cxn ang="T11">
                  <a:pos x="T2" y="T3"/>
                </a:cxn>
                <a:cxn ang="T12">
                  <a:pos x="T4" y="T5"/>
                </a:cxn>
                <a:cxn ang="T13">
                  <a:pos x="T6" y="T7"/>
                </a:cxn>
                <a:cxn ang="T14">
                  <a:pos x="T8" y="T9"/>
                </a:cxn>
              </a:cxnLst>
              <a:rect l="T15" t="T16" r="T17" b="T18"/>
              <a:pathLst>
                <a:path w="109" h="28">
                  <a:moveTo>
                    <a:pt x="0" y="0"/>
                  </a:moveTo>
                  <a:cubicBezTo>
                    <a:pt x="0" y="7"/>
                    <a:pt x="1" y="15"/>
                    <a:pt x="2" y="22"/>
                  </a:cubicBezTo>
                  <a:cubicBezTo>
                    <a:pt x="37" y="25"/>
                    <a:pt x="72" y="28"/>
                    <a:pt x="106" y="26"/>
                  </a:cubicBezTo>
                  <a:cubicBezTo>
                    <a:pt x="107" y="22"/>
                    <a:pt x="108" y="17"/>
                    <a:pt x="109" y="12"/>
                  </a:cubicBezTo>
                  <a:cubicBezTo>
                    <a:pt x="72" y="13"/>
                    <a:pt x="36" y="8"/>
                    <a:pt x="0"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6" name="Freeform 320"/>
            <p:cNvSpPr>
              <a:spLocks noChangeArrowheads="1"/>
            </p:cNvSpPr>
            <p:nvPr/>
          </p:nvSpPr>
          <p:spPr bwMode="auto">
            <a:xfrm>
              <a:off x="2584450" y="4851400"/>
              <a:ext cx="311150" cy="57150"/>
            </a:xfrm>
            <a:custGeom>
              <a:avLst/>
              <a:gdLst>
                <a:gd name="T0" fmla="*/ 0 w 98"/>
                <a:gd name="T1" fmla="*/ 0 h 18"/>
                <a:gd name="T2" fmla="*/ 20161250 w 98"/>
                <a:gd name="T3" fmla="*/ 141128750 h 18"/>
                <a:gd name="T4" fmla="*/ 987901250 w 98"/>
                <a:gd name="T5" fmla="*/ 120967500 h 18"/>
                <a:gd name="T6" fmla="*/ 987901250 w 98"/>
                <a:gd name="T7" fmla="*/ 20161250 h 18"/>
                <a:gd name="T8" fmla="*/ 0 w 98"/>
                <a:gd name="T9" fmla="*/ 0 h 18"/>
                <a:gd name="T10" fmla="*/ 0 60000 65536"/>
                <a:gd name="T11" fmla="*/ 0 60000 65536"/>
                <a:gd name="T12" fmla="*/ 0 60000 65536"/>
                <a:gd name="T13" fmla="*/ 0 60000 65536"/>
                <a:gd name="T14" fmla="*/ 0 60000 65536"/>
                <a:gd name="T15" fmla="*/ 0 w 98"/>
                <a:gd name="T16" fmla="*/ 0 h 18"/>
                <a:gd name="T17" fmla="*/ 98 w 98"/>
                <a:gd name="T18" fmla="*/ 18 h 18"/>
              </a:gdLst>
              <a:ahLst/>
              <a:cxnLst>
                <a:cxn ang="T10">
                  <a:pos x="T0" y="T1"/>
                </a:cxn>
                <a:cxn ang="T11">
                  <a:pos x="T2" y="T3"/>
                </a:cxn>
                <a:cxn ang="T12">
                  <a:pos x="T4" y="T5"/>
                </a:cxn>
                <a:cxn ang="T13">
                  <a:pos x="T6" y="T7"/>
                </a:cxn>
                <a:cxn ang="T14">
                  <a:pos x="T8" y="T9"/>
                </a:cxn>
              </a:cxnLst>
              <a:rect l="T15" t="T16" r="T17" b="T18"/>
              <a:pathLst>
                <a:path w="98" h="18">
                  <a:moveTo>
                    <a:pt x="0" y="0"/>
                  </a:moveTo>
                  <a:cubicBezTo>
                    <a:pt x="0" y="4"/>
                    <a:pt x="1" y="9"/>
                    <a:pt x="2" y="14"/>
                  </a:cubicBezTo>
                  <a:cubicBezTo>
                    <a:pt x="34" y="18"/>
                    <a:pt x="66" y="17"/>
                    <a:pt x="98" y="12"/>
                  </a:cubicBezTo>
                  <a:cubicBezTo>
                    <a:pt x="98" y="8"/>
                    <a:pt x="98" y="5"/>
                    <a:pt x="98" y="2"/>
                  </a:cubicBezTo>
                  <a:cubicBezTo>
                    <a:pt x="65" y="6"/>
                    <a:pt x="32" y="6"/>
                    <a:pt x="0"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7" name="Freeform 321"/>
            <p:cNvSpPr>
              <a:spLocks noChangeArrowheads="1"/>
            </p:cNvSpPr>
            <p:nvPr/>
          </p:nvSpPr>
          <p:spPr bwMode="auto">
            <a:xfrm>
              <a:off x="2590800" y="4889500"/>
              <a:ext cx="307975" cy="219075"/>
            </a:xfrm>
            <a:custGeom>
              <a:avLst/>
              <a:gdLst>
                <a:gd name="T0" fmla="*/ 967740000 w 97"/>
                <a:gd name="T1" fmla="*/ 0 h 69"/>
                <a:gd name="T2" fmla="*/ 0 w 97"/>
                <a:gd name="T3" fmla="*/ 20161250 h 69"/>
                <a:gd name="T4" fmla="*/ 10080625 w 97"/>
                <a:gd name="T5" fmla="*/ 70564375 h 69"/>
                <a:gd name="T6" fmla="*/ 252015625 w 97"/>
                <a:gd name="T7" fmla="*/ 655240625 h 69"/>
                <a:gd name="T8" fmla="*/ 383063750 w 97"/>
                <a:gd name="T9" fmla="*/ 171370625 h 69"/>
                <a:gd name="T10" fmla="*/ 695563125 w 97"/>
                <a:gd name="T11" fmla="*/ 171370625 h 69"/>
                <a:gd name="T12" fmla="*/ 796369375 w 97"/>
                <a:gd name="T13" fmla="*/ 433466875 h 69"/>
                <a:gd name="T14" fmla="*/ 967740000 w 97"/>
                <a:gd name="T15" fmla="*/ 231854375 h 69"/>
                <a:gd name="T16" fmla="*/ 967740000 w 97"/>
                <a:gd name="T17" fmla="*/ 0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69"/>
                <a:gd name="T29" fmla="*/ 97 w 9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69">
                  <a:moveTo>
                    <a:pt x="96" y="0"/>
                  </a:moveTo>
                  <a:cubicBezTo>
                    <a:pt x="64" y="5"/>
                    <a:pt x="32" y="6"/>
                    <a:pt x="0" y="2"/>
                  </a:cubicBezTo>
                  <a:cubicBezTo>
                    <a:pt x="1" y="4"/>
                    <a:pt x="1" y="5"/>
                    <a:pt x="1" y="7"/>
                  </a:cubicBezTo>
                  <a:cubicBezTo>
                    <a:pt x="4" y="19"/>
                    <a:pt x="8" y="63"/>
                    <a:pt x="25" y="65"/>
                  </a:cubicBezTo>
                  <a:cubicBezTo>
                    <a:pt x="38" y="51"/>
                    <a:pt x="30" y="32"/>
                    <a:pt x="38" y="17"/>
                  </a:cubicBezTo>
                  <a:cubicBezTo>
                    <a:pt x="44" y="7"/>
                    <a:pt x="62" y="6"/>
                    <a:pt x="69" y="17"/>
                  </a:cubicBezTo>
                  <a:cubicBezTo>
                    <a:pt x="74" y="25"/>
                    <a:pt x="73" y="35"/>
                    <a:pt x="79" y="43"/>
                  </a:cubicBezTo>
                  <a:cubicBezTo>
                    <a:pt x="95" y="69"/>
                    <a:pt x="97" y="39"/>
                    <a:pt x="96" y="23"/>
                  </a:cubicBezTo>
                  <a:cubicBezTo>
                    <a:pt x="96" y="15"/>
                    <a:pt x="95" y="7"/>
                    <a:pt x="96"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8" name="Freeform 322"/>
            <p:cNvSpPr>
              <a:spLocks noChangeArrowheads="1"/>
            </p:cNvSpPr>
            <p:nvPr/>
          </p:nvSpPr>
          <p:spPr bwMode="auto">
            <a:xfrm>
              <a:off x="2066925" y="4933950"/>
              <a:ext cx="976312" cy="808038"/>
            </a:xfrm>
            <a:custGeom>
              <a:avLst/>
              <a:gdLst>
                <a:gd name="T0" fmla="*/ 0 w 308"/>
                <a:gd name="T1" fmla="*/ 572344406 h 255"/>
                <a:gd name="T2" fmla="*/ 733498768 w 308"/>
                <a:gd name="T3" fmla="*/ 2147483647 h 255"/>
                <a:gd name="T4" fmla="*/ 2069870196 w 308"/>
                <a:gd name="T5" fmla="*/ 2147483647 h 255"/>
                <a:gd name="T6" fmla="*/ 2147483647 w 308"/>
                <a:gd name="T7" fmla="*/ 1817448576 h 255"/>
                <a:gd name="T8" fmla="*/ 2147483647 w 308"/>
                <a:gd name="T9" fmla="*/ 0 h 255"/>
                <a:gd name="T10" fmla="*/ 0 60000 65536"/>
                <a:gd name="T11" fmla="*/ 0 60000 65536"/>
                <a:gd name="T12" fmla="*/ 0 60000 65536"/>
                <a:gd name="T13" fmla="*/ 0 60000 65536"/>
                <a:gd name="T14" fmla="*/ 0 60000 65536"/>
                <a:gd name="T15" fmla="*/ 0 w 308"/>
                <a:gd name="T16" fmla="*/ 0 h 255"/>
                <a:gd name="T17" fmla="*/ 308 w 308"/>
                <a:gd name="T18" fmla="*/ 255 h 255"/>
              </a:gdLst>
              <a:ahLst/>
              <a:cxnLst>
                <a:cxn ang="T10">
                  <a:pos x="T0" y="T1"/>
                </a:cxn>
                <a:cxn ang="T11">
                  <a:pos x="T2" y="T3"/>
                </a:cxn>
                <a:cxn ang="T12">
                  <a:pos x="T4" y="T5"/>
                </a:cxn>
                <a:cxn ang="T13">
                  <a:pos x="T6" y="T7"/>
                </a:cxn>
                <a:cxn ang="T14">
                  <a:pos x="T8" y="T9"/>
                </a:cxn>
              </a:cxnLst>
              <a:rect l="T15" t="T16" r="T17" b="T18"/>
              <a:pathLst>
                <a:path w="308" h="255">
                  <a:moveTo>
                    <a:pt x="0" y="57"/>
                  </a:moveTo>
                  <a:cubicBezTo>
                    <a:pt x="0" y="57"/>
                    <a:pt x="56" y="217"/>
                    <a:pt x="73" y="229"/>
                  </a:cubicBezTo>
                  <a:cubicBezTo>
                    <a:pt x="90" y="242"/>
                    <a:pt x="142" y="255"/>
                    <a:pt x="206" y="238"/>
                  </a:cubicBezTo>
                  <a:cubicBezTo>
                    <a:pt x="269" y="221"/>
                    <a:pt x="294" y="199"/>
                    <a:pt x="301" y="181"/>
                  </a:cubicBezTo>
                  <a:cubicBezTo>
                    <a:pt x="308" y="163"/>
                    <a:pt x="276" y="0"/>
                    <a:pt x="276" y="0"/>
                  </a:cubicBezTo>
                </a:path>
              </a:pathLst>
            </a:custGeom>
            <a:solidFill>
              <a:srgbClr val="B36A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9" name="Freeform 323"/>
            <p:cNvSpPr>
              <a:spLocks noChangeArrowheads="1"/>
            </p:cNvSpPr>
            <p:nvPr/>
          </p:nvSpPr>
          <p:spPr bwMode="auto">
            <a:xfrm>
              <a:off x="1962150" y="4706938"/>
              <a:ext cx="1049337" cy="519113"/>
            </a:xfrm>
            <a:custGeom>
              <a:avLst/>
              <a:gdLst>
                <a:gd name="T0" fmla="*/ 2147483647 w 331"/>
                <a:gd name="T1" fmla="*/ 811560373 h 164"/>
                <a:gd name="T2" fmla="*/ 2147483647 w 331"/>
                <a:gd name="T3" fmla="*/ 470905128 h 164"/>
                <a:gd name="T4" fmla="*/ 2147483647 w 331"/>
                <a:gd name="T5" fmla="*/ 210405362 h 164"/>
                <a:gd name="T6" fmla="*/ 2147483647 w 331"/>
                <a:gd name="T7" fmla="*/ 0 h 164"/>
                <a:gd name="T8" fmla="*/ 2147483647 w 331"/>
                <a:gd name="T9" fmla="*/ 370713154 h 164"/>
                <a:gd name="T10" fmla="*/ 1899483842 w 331"/>
                <a:gd name="T11" fmla="*/ 591136763 h 164"/>
                <a:gd name="T12" fmla="*/ 994968029 w 331"/>
                <a:gd name="T13" fmla="*/ 771484216 h 164"/>
                <a:gd name="T14" fmla="*/ 482409702 w 331"/>
                <a:gd name="T15" fmla="*/ 811560373 h 164"/>
                <a:gd name="T16" fmla="*/ 241204851 w 331"/>
                <a:gd name="T17" fmla="*/ 811560373 h 164"/>
                <a:gd name="T18" fmla="*/ 20099083 w 331"/>
                <a:gd name="T19" fmla="*/ 761465969 h 164"/>
                <a:gd name="T20" fmla="*/ 0 w 331"/>
                <a:gd name="T21" fmla="*/ 731408060 h 164"/>
                <a:gd name="T22" fmla="*/ 120600840 w 331"/>
                <a:gd name="T23" fmla="*/ 1192291775 h 164"/>
                <a:gd name="T24" fmla="*/ 311554813 w 331"/>
                <a:gd name="T25" fmla="*/ 1542968433 h 164"/>
                <a:gd name="T26" fmla="*/ 1839183422 w 331"/>
                <a:gd name="T27" fmla="*/ 1502889111 h 164"/>
                <a:gd name="T28" fmla="*/ 2147483647 w 331"/>
                <a:gd name="T29" fmla="*/ 811560373 h 1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1"/>
                <a:gd name="T46" fmla="*/ 0 h 164"/>
                <a:gd name="T47" fmla="*/ 331 w 331"/>
                <a:gd name="T48" fmla="*/ 164 h 16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1" h="164">
                  <a:moveTo>
                    <a:pt x="331" y="81"/>
                  </a:moveTo>
                  <a:cubicBezTo>
                    <a:pt x="328" y="70"/>
                    <a:pt x="325" y="58"/>
                    <a:pt x="321" y="47"/>
                  </a:cubicBezTo>
                  <a:cubicBezTo>
                    <a:pt x="318" y="38"/>
                    <a:pt x="316" y="29"/>
                    <a:pt x="312" y="21"/>
                  </a:cubicBezTo>
                  <a:cubicBezTo>
                    <a:pt x="311" y="18"/>
                    <a:pt x="303" y="2"/>
                    <a:pt x="303" y="0"/>
                  </a:cubicBezTo>
                  <a:cubicBezTo>
                    <a:pt x="295" y="19"/>
                    <a:pt x="275" y="29"/>
                    <a:pt x="257" y="37"/>
                  </a:cubicBezTo>
                  <a:cubicBezTo>
                    <a:pt x="236" y="47"/>
                    <a:pt x="212" y="53"/>
                    <a:pt x="189" y="59"/>
                  </a:cubicBezTo>
                  <a:cubicBezTo>
                    <a:pt x="159" y="66"/>
                    <a:pt x="129" y="72"/>
                    <a:pt x="99" y="77"/>
                  </a:cubicBezTo>
                  <a:cubicBezTo>
                    <a:pt x="83" y="80"/>
                    <a:pt x="65" y="81"/>
                    <a:pt x="48" y="81"/>
                  </a:cubicBezTo>
                  <a:cubicBezTo>
                    <a:pt x="40" y="81"/>
                    <a:pt x="32" y="82"/>
                    <a:pt x="24" y="81"/>
                  </a:cubicBezTo>
                  <a:cubicBezTo>
                    <a:pt x="16" y="80"/>
                    <a:pt x="9" y="77"/>
                    <a:pt x="2" y="76"/>
                  </a:cubicBezTo>
                  <a:cubicBezTo>
                    <a:pt x="1" y="75"/>
                    <a:pt x="1" y="74"/>
                    <a:pt x="0" y="73"/>
                  </a:cubicBezTo>
                  <a:cubicBezTo>
                    <a:pt x="1" y="88"/>
                    <a:pt x="7" y="105"/>
                    <a:pt x="12" y="119"/>
                  </a:cubicBezTo>
                  <a:cubicBezTo>
                    <a:pt x="15" y="129"/>
                    <a:pt x="20" y="150"/>
                    <a:pt x="31" y="154"/>
                  </a:cubicBezTo>
                  <a:cubicBezTo>
                    <a:pt x="47" y="160"/>
                    <a:pt x="114" y="164"/>
                    <a:pt x="183" y="150"/>
                  </a:cubicBezTo>
                  <a:cubicBezTo>
                    <a:pt x="252" y="136"/>
                    <a:pt x="327" y="101"/>
                    <a:pt x="331" y="81"/>
                  </a:cubicBezTo>
                  <a:close/>
                </a:path>
              </a:pathLst>
            </a:custGeom>
            <a:solidFill>
              <a:srgbClr val="CF88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50" name="Freeform 324"/>
            <p:cNvSpPr>
              <a:spLocks noChangeArrowheads="1"/>
            </p:cNvSpPr>
            <p:nvPr/>
          </p:nvSpPr>
          <p:spPr bwMode="auto">
            <a:xfrm>
              <a:off x="2740025" y="4168775"/>
              <a:ext cx="312737" cy="401638"/>
            </a:xfrm>
            <a:custGeom>
              <a:avLst/>
              <a:gdLst>
                <a:gd name="T0" fmla="*/ 29937460 w 99"/>
                <a:gd name="T1" fmla="*/ 600085122 h 127"/>
                <a:gd name="T2" fmla="*/ 109770687 w 99"/>
                <a:gd name="T3" fmla="*/ 1060150382 h 127"/>
                <a:gd name="T4" fmla="*/ 469013890 w 99"/>
                <a:gd name="T5" fmla="*/ 1260178756 h 127"/>
                <a:gd name="T6" fmla="*/ 798322792 w 99"/>
                <a:gd name="T7" fmla="*/ 1010144870 h 127"/>
                <a:gd name="T8" fmla="*/ 957986087 w 99"/>
                <a:gd name="T9" fmla="*/ 600085122 h 127"/>
                <a:gd name="T10" fmla="*/ 638656338 w 99"/>
                <a:gd name="T11" fmla="*/ 70011512 h 127"/>
                <a:gd name="T12" fmla="*/ 29937460 w 99"/>
                <a:gd name="T13" fmla="*/ 600085122 h 127"/>
                <a:gd name="T14" fmla="*/ 0 60000 65536"/>
                <a:gd name="T15" fmla="*/ 0 60000 65536"/>
                <a:gd name="T16" fmla="*/ 0 60000 65536"/>
                <a:gd name="T17" fmla="*/ 0 60000 65536"/>
                <a:gd name="T18" fmla="*/ 0 60000 65536"/>
                <a:gd name="T19" fmla="*/ 0 60000 65536"/>
                <a:gd name="T20" fmla="*/ 0 60000 65536"/>
                <a:gd name="T21" fmla="*/ 0 w 99"/>
                <a:gd name="T22" fmla="*/ 0 h 127"/>
                <a:gd name="T23" fmla="*/ 99 w 99"/>
                <a:gd name="T24" fmla="*/ 127 h 1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9" h="127">
                  <a:moveTo>
                    <a:pt x="3" y="60"/>
                  </a:moveTo>
                  <a:cubicBezTo>
                    <a:pt x="0" y="76"/>
                    <a:pt x="2" y="93"/>
                    <a:pt x="11" y="106"/>
                  </a:cubicBezTo>
                  <a:cubicBezTo>
                    <a:pt x="19" y="117"/>
                    <a:pt x="33" y="127"/>
                    <a:pt x="47" y="126"/>
                  </a:cubicBezTo>
                  <a:cubicBezTo>
                    <a:pt x="62" y="125"/>
                    <a:pt x="73" y="113"/>
                    <a:pt x="80" y="101"/>
                  </a:cubicBezTo>
                  <a:cubicBezTo>
                    <a:pt x="86" y="90"/>
                    <a:pt x="94" y="73"/>
                    <a:pt x="96" y="60"/>
                  </a:cubicBezTo>
                  <a:cubicBezTo>
                    <a:pt x="99" y="36"/>
                    <a:pt x="87" y="12"/>
                    <a:pt x="64" y="7"/>
                  </a:cubicBezTo>
                  <a:cubicBezTo>
                    <a:pt x="31" y="0"/>
                    <a:pt x="8" y="29"/>
                    <a:pt x="3" y="60"/>
                  </a:cubicBezTo>
                  <a:close/>
                </a:path>
              </a:pathLst>
            </a:custGeom>
            <a:solidFill>
              <a:srgbClr val="F5EDD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51" name="Freeform 325"/>
            <p:cNvSpPr>
              <a:spLocks noChangeArrowheads="1"/>
            </p:cNvSpPr>
            <p:nvPr/>
          </p:nvSpPr>
          <p:spPr bwMode="auto">
            <a:xfrm>
              <a:off x="2832100" y="4291013"/>
              <a:ext cx="31750" cy="38100"/>
            </a:xfrm>
            <a:custGeom>
              <a:avLst/>
              <a:gdLst>
                <a:gd name="T0" fmla="*/ 50403125 w 10"/>
                <a:gd name="T1" fmla="*/ 110886875 h 12"/>
                <a:gd name="T2" fmla="*/ 40322500 w 10"/>
                <a:gd name="T3" fmla="*/ 40322500 h 12"/>
                <a:gd name="T4" fmla="*/ 50403125 w 10"/>
                <a:gd name="T5" fmla="*/ 110886875 h 12"/>
                <a:gd name="T6" fmla="*/ 0 60000 65536"/>
                <a:gd name="T7" fmla="*/ 0 60000 65536"/>
                <a:gd name="T8" fmla="*/ 0 60000 65536"/>
                <a:gd name="T9" fmla="*/ 0 w 10"/>
                <a:gd name="T10" fmla="*/ 0 h 12"/>
                <a:gd name="T11" fmla="*/ 10 w 10"/>
                <a:gd name="T12" fmla="*/ 12 h 12"/>
              </a:gdLst>
              <a:ahLst/>
              <a:cxnLst>
                <a:cxn ang="T6">
                  <a:pos x="T0" y="T1"/>
                </a:cxn>
                <a:cxn ang="T7">
                  <a:pos x="T2" y="T3"/>
                </a:cxn>
                <a:cxn ang="T8">
                  <a:pos x="T4" y="T5"/>
                </a:cxn>
              </a:cxnLst>
              <a:rect l="T9" t="T10" r="T11" b="T12"/>
              <a:pathLst>
                <a:path w="10" h="12">
                  <a:moveTo>
                    <a:pt x="5" y="11"/>
                  </a:moveTo>
                  <a:cubicBezTo>
                    <a:pt x="10" y="10"/>
                    <a:pt x="9" y="0"/>
                    <a:pt x="4" y="4"/>
                  </a:cubicBezTo>
                  <a:cubicBezTo>
                    <a:pt x="1" y="6"/>
                    <a:pt x="0" y="12"/>
                    <a:pt x="5" y="11"/>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52" name="Freeform 326"/>
            <p:cNvSpPr>
              <a:spLocks noChangeArrowheads="1"/>
            </p:cNvSpPr>
            <p:nvPr/>
          </p:nvSpPr>
          <p:spPr bwMode="auto">
            <a:xfrm>
              <a:off x="3008312" y="4367213"/>
              <a:ext cx="31750" cy="38100"/>
            </a:xfrm>
            <a:custGeom>
              <a:avLst/>
              <a:gdLst>
                <a:gd name="T0" fmla="*/ 50403125 w 10"/>
                <a:gd name="T1" fmla="*/ 110886875 h 12"/>
                <a:gd name="T2" fmla="*/ 30241875 w 10"/>
                <a:gd name="T3" fmla="*/ 40322500 h 12"/>
                <a:gd name="T4" fmla="*/ 50403125 w 10"/>
                <a:gd name="T5" fmla="*/ 110886875 h 12"/>
                <a:gd name="T6" fmla="*/ 0 60000 65536"/>
                <a:gd name="T7" fmla="*/ 0 60000 65536"/>
                <a:gd name="T8" fmla="*/ 0 60000 65536"/>
                <a:gd name="T9" fmla="*/ 0 w 10"/>
                <a:gd name="T10" fmla="*/ 0 h 12"/>
                <a:gd name="T11" fmla="*/ 10 w 10"/>
                <a:gd name="T12" fmla="*/ 12 h 12"/>
              </a:gdLst>
              <a:ahLst/>
              <a:cxnLst>
                <a:cxn ang="T6">
                  <a:pos x="T0" y="T1"/>
                </a:cxn>
                <a:cxn ang="T7">
                  <a:pos x="T2" y="T3"/>
                </a:cxn>
                <a:cxn ang="T8">
                  <a:pos x="T4" y="T5"/>
                </a:cxn>
              </a:cxnLst>
              <a:rect l="T9" t="T10" r="T11" b="T12"/>
              <a:pathLst>
                <a:path w="10" h="12">
                  <a:moveTo>
                    <a:pt x="5" y="11"/>
                  </a:moveTo>
                  <a:cubicBezTo>
                    <a:pt x="10" y="10"/>
                    <a:pt x="9" y="0"/>
                    <a:pt x="3" y="4"/>
                  </a:cubicBezTo>
                  <a:cubicBezTo>
                    <a:pt x="1" y="6"/>
                    <a:pt x="0" y="12"/>
                    <a:pt x="5" y="11"/>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53" name="Freeform 327"/>
            <p:cNvSpPr>
              <a:spLocks noChangeArrowheads="1"/>
            </p:cNvSpPr>
            <p:nvPr/>
          </p:nvSpPr>
          <p:spPr bwMode="auto">
            <a:xfrm>
              <a:off x="2914650" y="4291013"/>
              <a:ext cx="68262" cy="127000"/>
            </a:xfrm>
            <a:custGeom>
              <a:avLst/>
              <a:gdLst>
                <a:gd name="T0" fmla="*/ 19256090 w 22"/>
                <a:gd name="T1" fmla="*/ 272176875 h 40"/>
                <a:gd name="T2" fmla="*/ 115530332 w 22"/>
                <a:gd name="T3" fmla="*/ 372983125 h 40"/>
                <a:gd name="T4" fmla="*/ 202176530 w 22"/>
                <a:gd name="T5" fmla="*/ 141128750 h 40"/>
                <a:gd name="T6" fmla="*/ 19256090 w 22"/>
                <a:gd name="T7" fmla="*/ 272176875 h 40"/>
                <a:gd name="T8" fmla="*/ 0 60000 65536"/>
                <a:gd name="T9" fmla="*/ 0 60000 65536"/>
                <a:gd name="T10" fmla="*/ 0 60000 65536"/>
                <a:gd name="T11" fmla="*/ 0 60000 65536"/>
                <a:gd name="T12" fmla="*/ 0 w 22"/>
                <a:gd name="T13" fmla="*/ 0 h 40"/>
                <a:gd name="T14" fmla="*/ 22 w 22"/>
                <a:gd name="T15" fmla="*/ 40 h 40"/>
              </a:gdLst>
              <a:ahLst/>
              <a:cxnLst>
                <a:cxn ang="T8">
                  <a:pos x="T0" y="T1"/>
                </a:cxn>
                <a:cxn ang="T9">
                  <a:pos x="T2" y="T3"/>
                </a:cxn>
                <a:cxn ang="T10">
                  <a:pos x="T4" y="T5"/>
                </a:cxn>
                <a:cxn ang="T11">
                  <a:pos x="T6" y="T7"/>
                </a:cxn>
              </a:cxnLst>
              <a:rect l="T12" t="T13" r="T14" b="T15"/>
              <a:pathLst>
                <a:path w="22" h="40">
                  <a:moveTo>
                    <a:pt x="2" y="27"/>
                  </a:moveTo>
                  <a:cubicBezTo>
                    <a:pt x="0" y="32"/>
                    <a:pt x="5" y="40"/>
                    <a:pt x="12" y="37"/>
                  </a:cubicBezTo>
                  <a:cubicBezTo>
                    <a:pt x="18" y="35"/>
                    <a:pt x="22" y="19"/>
                    <a:pt x="21" y="14"/>
                  </a:cubicBezTo>
                  <a:cubicBezTo>
                    <a:pt x="19" y="0"/>
                    <a:pt x="4" y="20"/>
                    <a:pt x="2" y="27"/>
                  </a:cubicBezTo>
                  <a:close/>
                </a:path>
              </a:pathLst>
            </a:custGeom>
            <a:solidFill>
              <a:srgbClr val="65816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54" name="Freeform 328"/>
            <p:cNvSpPr>
              <a:spLocks noChangeArrowheads="1"/>
            </p:cNvSpPr>
            <p:nvPr/>
          </p:nvSpPr>
          <p:spPr bwMode="auto">
            <a:xfrm>
              <a:off x="2825750" y="4360863"/>
              <a:ext cx="157162" cy="123825"/>
            </a:xfrm>
            <a:custGeom>
              <a:avLst/>
              <a:gdLst>
                <a:gd name="T0" fmla="*/ 0 w 50"/>
                <a:gd name="T1" fmla="*/ 0 h 39"/>
                <a:gd name="T2" fmla="*/ 158079826 w 50"/>
                <a:gd name="T3" fmla="*/ 362902500 h 39"/>
                <a:gd name="T4" fmla="*/ 395199565 w 50"/>
                <a:gd name="T5" fmla="*/ 362902500 h 39"/>
                <a:gd name="T6" fmla="*/ 493997885 w 50"/>
                <a:gd name="T7" fmla="*/ 241935000 h 39"/>
                <a:gd name="T8" fmla="*/ 474239478 w 50"/>
                <a:gd name="T9" fmla="*/ 231854375 h 39"/>
                <a:gd name="T10" fmla="*/ 385317219 w 50"/>
                <a:gd name="T11" fmla="*/ 342741250 h 39"/>
                <a:gd name="T12" fmla="*/ 167959029 w 50"/>
                <a:gd name="T13" fmla="*/ 342741250 h 39"/>
                <a:gd name="T14" fmla="*/ 19758407 w 50"/>
                <a:gd name="T15" fmla="*/ 0 h 39"/>
                <a:gd name="T16" fmla="*/ 0 w 50"/>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39"/>
                <a:gd name="T29" fmla="*/ 50 w 50"/>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39">
                  <a:moveTo>
                    <a:pt x="0" y="0"/>
                  </a:moveTo>
                  <a:cubicBezTo>
                    <a:pt x="0" y="16"/>
                    <a:pt x="1" y="28"/>
                    <a:pt x="16" y="36"/>
                  </a:cubicBezTo>
                  <a:cubicBezTo>
                    <a:pt x="23" y="39"/>
                    <a:pt x="33" y="39"/>
                    <a:pt x="40" y="36"/>
                  </a:cubicBezTo>
                  <a:cubicBezTo>
                    <a:pt x="46" y="33"/>
                    <a:pt x="49" y="29"/>
                    <a:pt x="50" y="24"/>
                  </a:cubicBezTo>
                  <a:cubicBezTo>
                    <a:pt x="48" y="23"/>
                    <a:pt x="48" y="23"/>
                    <a:pt x="48" y="23"/>
                  </a:cubicBezTo>
                  <a:cubicBezTo>
                    <a:pt x="47" y="29"/>
                    <a:pt x="43" y="32"/>
                    <a:pt x="39" y="34"/>
                  </a:cubicBezTo>
                  <a:cubicBezTo>
                    <a:pt x="33" y="37"/>
                    <a:pt x="23" y="37"/>
                    <a:pt x="17" y="34"/>
                  </a:cubicBezTo>
                  <a:cubicBezTo>
                    <a:pt x="3" y="27"/>
                    <a:pt x="2" y="16"/>
                    <a:pt x="2" y="0"/>
                  </a:cubicBezTo>
                  <a:lnTo>
                    <a:pt x="0" y="0"/>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55" name="Freeform 329"/>
            <p:cNvSpPr>
              <a:spLocks noChangeArrowheads="1"/>
            </p:cNvSpPr>
            <p:nvPr/>
          </p:nvSpPr>
          <p:spPr bwMode="auto">
            <a:xfrm>
              <a:off x="1978025" y="5191125"/>
              <a:ext cx="498475" cy="430213"/>
            </a:xfrm>
            <a:custGeom>
              <a:avLst/>
              <a:gdLst>
                <a:gd name="T0" fmla="*/ 80645000 w 157"/>
                <a:gd name="T1" fmla="*/ 1010671564 h 136"/>
                <a:gd name="T2" fmla="*/ 1048385000 w 157"/>
                <a:gd name="T3" fmla="*/ 1160771614 h 136"/>
                <a:gd name="T4" fmla="*/ 715724375 w 157"/>
                <a:gd name="T5" fmla="*/ 100065646 h 136"/>
                <a:gd name="T6" fmla="*/ 120967500 w 157"/>
                <a:gd name="T7" fmla="*/ 250165696 h 136"/>
                <a:gd name="T8" fmla="*/ 80645000 w 157"/>
                <a:gd name="T9" fmla="*/ 1010671564 h 136"/>
                <a:gd name="T10" fmla="*/ 0 60000 65536"/>
                <a:gd name="T11" fmla="*/ 0 60000 65536"/>
                <a:gd name="T12" fmla="*/ 0 60000 65536"/>
                <a:gd name="T13" fmla="*/ 0 60000 65536"/>
                <a:gd name="T14" fmla="*/ 0 60000 65536"/>
                <a:gd name="T15" fmla="*/ 0 w 157"/>
                <a:gd name="T16" fmla="*/ 0 h 136"/>
                <a:gd name="T17" fmla="*/ 157 w 157"/>
                <a:gd name="T18" fmla="*/ 136 h 136"/>
              </a:gdLst>
              <a:ahLst/>
              <a:cxnLst>
                <a:cxn ang="T10">
                  <a:pos x="T0" y="T1"/>
                </a:cxn>
                <a:cxn ang="T11">
                  <a:pos x="T2" y="T3"/>
                </a:cxn>
                <a:cxn ang="T12">
                  <a:pos x="T4" y="T5"/>
                </a:cxn>
                <a:cxn ang="T13">
                  <a:pos x="T6" y="T7"/>
                </a:cxn>
                <a:cxn ang="T14">
                  <a:pos x="T8" y="T9"/>
                </a:cxn>
              </a:cxnLst>
              <a:rect l="T15" t="T16" r="T17" b="T18"/>
              <a:pathLst>
                <a:path w="157" h="136">
                  <a:moveTo>
                    <a:pt x="8" y="101"/>
                  </a:moveTo>
                  <a:cubicBezTo>
                    <a:pt x="21" y="136"/>
                    <a:pt x="76" y="132"/>
                    <a:pt x="104" y="116"/>
                  </a:cubicBezTo>
                  <a:cubicBezTo>
                    <a:pt x="157" y="86"/>
                    <a:pt x="111" y="26"/>
                    <a:pt x="71" y="10"/>
                  </a:cubicBezTo>
                  <a:cubicBezTo>
                    <a:pt x="48" y="1"/>
                    <a:pt x="24" y="0"/>
                    <a:pt x="12" y="25"/>
                  </a:cubicBezTo>
                  <a:cubicBezTo>
                    <a:pt x="3" y="46"/>
                    <a:pt x="0" y="79"/>
                    <a:pt x="8" y="101"/>
                  </a:cubicBezTo>
                  <a:close/>
                </a:path>
              </a:pathLst>
            </a:custGeom>
            <a:solidFill>
              <a:srgbClr val="B3C5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56" name="Freeform 330"/>
            <p:cNvSpPr>
              <a:spLocks noChangeArrowheads="1"/>
            </p:cNvSpPr>
            <p:nvPr/>
          </p:nvSpPr>
          <p:spPr bwMode="auto">
            <a:xfrm>
              <a:off x="1835150" y="5095875"/>
              <a:ext cx="250825" cy="196850"/>
            </a:xfrm>
            <a:custGeom>
              <a:avLst/>
              <a:gdLst>
                <a:gd name="T0" fmla="*/ 786288750 w 79"/>
                <a:gd name="T1" fmla="*/ 413305625 h 62"/>
                <a:gd name="T2" fmla="*/ 524192500 w 79"/>
                <a:gd name="T3" fmla="*/ 100806250 h 62"/>
                <a:gd name="T4" fmla="*/ 0 w 79"/>
                <a:gd name="T5" fmla="*/ 0 h 62"/>
                <a:gd name="T6" fmla="*/ 70564375 w 79"/>
                <a:gd name="T7" fmla="*/ 221773750 h 62"/>
                <a:gd name="T8" fmla="*/ 50403125 w 79"/>
                <a:gd name="T9" fmla="*/ 322580000 h 62"/>
                <a:gd name="T10" fmla="*/ 50403125 w 79"/>
                <a:gd name="T11" fmla="*/ 473789375 h 62"/>
                <a:gd name="T12" fmla="*/ 20161250 w 79"/>
                <a:gd name="T13" fmla="*/ 624998750 h 62"/>
                <a:gd name="T14" fmla="*/ 332660625 w 79"/>
                <a:gd name="T15" fmla="*/ 504031250 h 62"/>
                <a:gd name="T16" fmla="*/ 665321250 w 79"/>
                <a:gd name="T17" fmla="*/ 453628125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9"/>
                <a:gd name="T28" fmla="*/ 0 h 62"/>
                <a:gd name="T29" fmla="*/ 79 w 79"/>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9" h="62">
                  <a:moveTo>
                    <a:pt x="78" y="41"/>
                  </a:moveTo>
                  <a:cubicBezTo>
                    <a:pt x="79" y="33"/>
                    <a:pt x="60" y="15"/>
                    <a:pt x="52" y="10"/>
                  </a:cubicBezTo>
                  <a:cubicBezTo>
                    <a:pt x="38" y="1"/>
                    <a:pt x="17" y="0"/>
                    <a:pt x="0" y="0"/>
                  </a:cubicBezTo>
                  <a:cubicBezTo>
                    <a:pt x="0" y="7"/>
                    <a:pt x="6" y="15"/>
                    <a:pt x="7" y="22"/>
                  </a:cubicBezTo>
                  <a:cubicBezTo>
                    <a:pt x="7" y="26"/>
                    <a:pt x="6" y="29"/>
                    <a:pt x="5" y="32"/>
                  </a:cubicBezTo>
                  <a:cubicBezTo>
                    <a:pt x="5" y="37"/>
                    <a:pt x="6" y="42"/>
                    <a:pt x="5" y="47"/>
                  </a:cubicBezTo>
                  <a:cubicBezTo>
                    <a:pt x="4" y="52"/>
                    <a:pt x="3" y="57"/>
                    <a:pt x="2" y="62"/>
                  </a:cubicBezTo>
                  <a:cubicBezTo>
                    <a:pt x="12" y="56"/>
                    <a:pt x="23" y="53"/>
                    <a:pt x="33" y="50"/>
                  </a:cubicBezTo>
                  <a:cubicBezTo>
                    <a:pt x="45" y="46"/>
                    <a:pt x="53" y="45"/>
                    <a:pt x="66" y="45"/>
                  </a:cubicBezTo>
                </a:path>
              </a:pathLst>
            </a:custGeom>
            <a:solidFill>
              <a:srgbClr val="B3C5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57" name="Freeform 331"/>
            <p:cNvSpPr>
              <a:spLocks noChangeArrowheads="1"/>
            </p:cNvSpPr>
            <p:nvPr/>
          </p:nvSpPr>
          <p:spPr bwMode="auto">
            <a:xfrm>
              <a:off x="1792287" y="5089525"/>
              <a:ext cx="80962" cy="200025"/>
            </a:xfrm>
            <a:custGeom>
              <a:avLst/>
              <a:gdLst>
                <a:gd name="T0" fmla="*/ 145448233 w 26"/>
                <a:gd name="T1" fmla="*/ 20161250 h 63"/>
                <a:gd name="T2" fmla="*/ 155144989 w 26"/>
                <a:gd name="T3" fmla="*/ 635079375 h 63"/>
                <a:gd name="T4" fmla="*/ 164841746 w 26"/>
                <a:gd name="T5" fmla="*/ 0 h 63"/>
                <a:gd name="T6" fmla="*/ 0 60000 65536"/>
                <a:gd name="T7" fmla="*/ 0 60000 65536"/>
                <a:gd name="T8" fmla="*/ 0 60000 65536"/>
                <a:gd name="T9" fmla="*/ 0 w 26"/>
                <a:gd name="T10" fmla="*/ 0 h 63"/>
                <a:gd name="T11" fmla="*/ 26 w 26"/>
                <a:gd name="T12" fmla="*/ 63 h 63"/>
              </a:gdLst>
              <a:ahLst/>
              <a:cxnLst>
                <a:cxn ang="T6">
                  <a:pos x="T0" y="T1"/>
                </a:cxn>
                <a:cxn ang="T7">
                  <a:pos x="T2" y="T3"/>
                </a:cxn>
                <a:cxn ang="T8">
                  <a:pos x="T4" y="T5"/>
                </a:cxn>
              </a:cxnLst>
              <a:rect l="T9" t="T10" r="T11" b="T12"/>
              <a:pathLst>
                <a:path w="26" h="63">
                  <a:moveTo>
                    <a:pt x="15" y="2"/>
                  </a:moveTo>
                  <a:cubicBezTo>
                    <a:pt x="26" y="17"/>
                    <a:pt x="25" y="47"/>
                    <a:pt x="16" y="63"/>
                  </a:cubicBezTo>
                  <a:cubicBezTo>
                    <a:pt x="0" y="56"/>
                    <a:pt x="4" y="10"/>
                    <a:pt x="17" y="0"/>
                  </a:cubicBezTo>
                </a:path>
              </a:pathLst>
            </a:custGeom>
            <a:solidFill>
              <a:srgbClr val="A09D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58" name="Freeform 332"/>
            <p:cNvSpPr>
              <a:spLocks noChangeArrowheads="1"/>
            </p:cNvSpPr>
            <p:nvPr/>
          </p:nvSpPr>
          <p:spPr bwMode="auto">
            <a:xfrm>
              <a:off x="1984375" y="5165725"/>
              <a:ext cx="130175" cy="117475"/>
            </a:xfrm>
            <a:custGeom>
              <a:avLst/>
              <a:gdLst>
                <a:gd name="T0" fmla="*/ 70564375 w 41"/>
                <a:gd name="T1" fmla="*/ 252015625 h 37"/>
                <a:gd name="T2" fmla="*/ 272176875 w 41"/>
                <a:gd name="T3" fmla="*/ 10080625 h 37"/>
                <a:gd name="T4" fmla="*/ 372983125 w 41"/>
                <a:gd name="T5" fmla="*/ 10080625 h 37"/>
                <a:gd name="T6" fmla="*/ 272176875 w 41"/>
                <a:gd name="T7" fmla="*/ 292338125 h 37"/>
                <a:gd name="T8" fmla="*/ 90725625 w 41"/>
                <a:gd name="T9" fmla="*/ 231854375 h 37"/>
                <a:gd name="T10" fmla="*/ 0 60000 65536"/>
                <a:gd name="T11" fmla="*/ 0 60000 65536"/>
                <a:gd name="T12" fmla="*/ 0 60000 65536"/>
                <a:gd name="T13" fmla="*/ 0 60000 65536"/>
                <a:gd name="T14" fmla="*/ 0 60000 65536"/>
                <a:gd name="T15" fmla="*/ 0 w 41"/>
                <a:gd name="T16" fmla="*/ 0 h 37"/>
                <a:gd name="T17" fmla="*/ 41 w 41"/>
                <a:gd name="T18" fmla="*/ 37 h 37"/>
              </a:gdLst>
              <a:ahLst/>
              <a:cxnLst>
                <a:cxn ang="T10">
                  <a:pos x="T0" y="T1"/>
                </a:cxn>
                <a:cxn ang="T11">
                  <a:pos x="T2" y="T3"/>
                </a:cxn>
                <a:cxn ang="T12">
                  <a:pos x="T4" y="T5"/>
                </a:cxn>
                <a:cxn ang="T13">
                  <a:pos x="T6" y="T7"/>
                </a:cxn>
                <a:cxn ang="T14">
                  <a:pos x="T8" y="T9"/>
                </a:cxn>
              </a:cxnLst>
              <a:rect l="T15" t="T16" r="T17" b="T18"/>
              <a:pathLst>
                <a:path w="41" h="37">
                  <a:moveTo>
                    <a:pt x="7" y="25"/>
                  </a:moveTo>
                  <a:cubicBezTo>
                    <a:pt x="17" y="20"/>
                    <a:pt x="22" y="10"/>
                    <a:pt x="27" y="1"/>
                  </a:cubicBezTo>
                  <a:cubicBezTo>
                    <a:pt x="30" y="0"/>
                    <a:pt x="34" y="0"/>
                    <a:pt x="37" y="1"/>
                  </a:cubicBezTo>
                  <a:cubicBezTo>
                    <a:pt x="41" y="10"/>
                    <a:pt x="35" y="23"/>
                    <a:pt x="27" y="29"/>
                  </a:cubicBezTo>
                  <a:cubicBezTo>
                    <a:pt x="20" y="35"/>
                    <a:pt x="0" y="37"/>
                    <a:pt x="9" y="23"/>
                  </a:cubicBezTo>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59" name="Freeform 333"/>
            <p:cNvSpPr>
              <a:spLocks noChangeArrowheads="1"/>
            </p:cNvSpPr>
            <p:nvPr/>
          </p:nvSpPr>
          <p:spPr bwMode="auto">
            <a:xfrm>
              <a:off x="2584450" y="5153025"/>
              <a:ext cx="171450" cy="69850"/>
            </a:xfrm>
            <a:custGeom>
              <a:avLst/>
              <a:gdLst>
                <a:gd name="T0" fmla="*/ 544353750 w 54"/>
                <a:gd name="T1" fmla="*/ 120967500 h 22"/>
                <a:gd name="T2" fmla="*/ 231854375 w 54"/>
                <a:gd name="T3" fmla="*/ 0 h 22"/>
                <a:gd name="T4" fmla="*/ 0 w 54"/>
                <a:gd name="T5" fmla="*/ 90725625 h 22"/>
                <a:gd name="T6" fmla="*/ 544353750 w 54"/>
                <a:gd name="T7" fmla="*/ 120967500 h 22"/>
                <a:gd name="T8" fmla="*/ 0 60000 65536"/>
                <a:gd name="T9" fmla="*/ 0 60000 65536"/>
                <a:gd name="T10" fmla="*/ 0 60000 65536"/>
                <a:gd name="T11" fmla="*/ 0 60000 65536"/>
                <a:gd name="T12" fmla="*/ 0 w 54"/>
                <a:gd name="T13" fmla="*/ 0 h 22"/>
                <a:gd name="T14" fmla="*/ 54 w 54"/>
                <a:gd name="T15" fmla="*/ 22 h 22"/>
              </a:gdLst>
              <a:ahLst/>
              <a:cxnLst>
                <a:cxn ang="T8">
                  <a:pos x="T0" y="T1"/>
                </a:cxn>
                <a:cxn ang="T9">
                  <a:pos x="T2" y="T3"/>
                </a:cxn>
                <a:cxn ang="T10">
                  <a:pos x="T4" y="T5"/>
                </a:cxn>
                <a:cxn ang="T11">
                  <a:pos x="T6" y="T7"/>
                </a:cxn>
              </a:cxnLst>
              <a:rect l="T12" t="T13" r="T14" b="T15"/>
              <a:pathLst>
                <a:path w="54" h="22">
                  <a:moveTo>
                    <a:pt x="54" y="12"/>
                  </a:moveTo>
                  <a:cubicBezTo>
                    <a:pt x="45" y="4"/>
                    <a:pt x="34" y="0"/>
                    <a:pt x="23" y="0"/>
                  </a:cubicBezTo>
                  <a:cubicBezTo>
                    <a:pt x="14" y="1"/>
                    <a:pt x="6" y="4"/>
                    <a:pt x="0" y="9"/>
                  </a:cubicBezTo>
                  <a:cubicBezTo>
                    <a:pt x="13" y="22"/>
                    <a:pt x="36" y="20"/>
                    <a:pt x="54" y="12"/>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60" name="Freeform 334"/>
            <p:cNvSpPr>
              <a:spLocks noChangeArrowheads="1"/>
            </p:cNvSpPr>
            <p:nvPr/>
          </p:nvSpPr>
          <p:spPr bwMode="auto">
            <a:xfrm>
              <a:off x="2559050" y="5181600"/>
              <a:ext cx="219075" cy="69850"/>
            </a:xfrm>
            <a:custGeom>
              <a:avLst/>
              <a:gdLst>
                <a:gd name="T0" fmla="*/ 695563125 w 69"/>
                <a:gd name="T1" fmla="*/ 120967500 h 22"/>
                <a:gd name="T2" fmla="*/ 624998750 w 69"/>
                <a:gd name="T3" fmla="*/ 30241875 h 22"/>
                <a:gd name="T4" fmla="*/ 80645000 w 69"/>
                <a:gd name="T5" fmla="*/ 0 h 22"/>
                <a:gd name="T6" fmla="*/ 0 w 69"/>
                <a:gd name="T7" fmla="*/ 90725625 h 22"/>
                <a:gd name="T8" fmla="*/ 695563125 w 69"/>
                <a:gd name="T9" fmla="*/ 120967500 h 22"/>
                <a:gd name="T10" fmla="*/ 0 60000 65536"/>
                <a:gd name="T11" fmla="*/ 0 60000 65536"/>
                <a:gd name="T12" fmla="*/ 0 60000 65536"/>
                <a:gd name="T13" fmla="*/ 0 60000 65536"/>
                <a:gd name="T14" fmla="*/ 0 60000 65536"/>
                <a:gd name="T15" fmla="*/ 0 w 69"/>
                <a:gd name="T16" fmla="*/ 0 h 22"/>
                <a:gd name="T17" fmla="*/ 69 w 69"/>
                <a:gd name="T18" fmla="*/ 22 h 22"/>
              </a:gdLst>
              <a:ahLst/>
              <a:cxnLst>
                <a:cxn ang="T10">
                  <a:pos x="T0" y="T1"/>
                </a:cxn>
                <a:cxn ang="T11">
                  <a:pos x="T2" y="T3"/>
                </a:cxn>
                <a:cxn ang="T12">
                  <a:pos x="T4" y="T5"/>
                </a:cxn>
                <a:cxn ang="T13">
                  <a:pos x="T6" y="T7"/>
                </a:cxn>
                <a:cxn ang="T14">
                  <a:pos x="T8" y="T9"/>
                </a:cxn>
              </a:cxnLst>
              <a:rect l="T15" t="T16" r="T17" b="T18"/>
              <a:pathLst>
                <a:path w="69" h="22">
                  <a:moveTo>
                    <a:pt x="69" y="12"/>
                  </a:moveTo>
                  <a:cubicBezTo>
                    <a:pt x="67" y="9"/>
                    <a:pt x="64" y="6"/>
                    <a:pt x="62" y="3"/>
                  </a:cubicBezTo>
                  <a:cubicBezTo>
                    <a:pt x="44" y="11"/>
                    <a:pt x="21" y="13"/>
                    <a:pt x="8" y="0"/>
                  </a:cubicBezTo>
                  <a:cubicBezTo>
                    <a:pt x="5" y="3"/>
                    <a:pt x="2" y="6"/>
                    <a:pt x="0" y="9"/>
                  </a:cubicBezTo>
                  <a:cubicBezTo>
                    <a:pt x="20" y="22"/>
                    <a:pt x="46" y="19"/>
                    <a:pt x="69" y="12"/>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61" name="Freeform 335"/>
            <p:cNvSpPr>
              <a:spLocks noChangeArrowheads="1"/>
            </p:cNvSpPr>
            <p:nvPr/>
          </p:nvSpPr>
          <p:spPr bwMode="auto">
            <a:xfrm>
              <a:off x="2540000" y="5210175"/>
              <a:ext cx="257175" cy="66675"/>
            </a:xfrm>
            <a:custGeom>
              <a:avLst/>
              <a:gdLst>
                <a:gd name="T0" fmla="*/ 816530625 w 81"/>
                <a:gd name="T1" fmla="*/ 110886875 h 21"/>
                <a:gd name="T2" fmla="*/ 756046875 w 81"/>
                <a:gd name="T3" fmla="*/ 30241875 h 21"/>
                <a:gd name="T4" fmla="*/ 60483750 w 81"/>
                <a:gd name="T5" fmla="*/ 0 h 21"/>
                <a:gd name="T6" fmla="*/ 0 w 81"/>
                <a:gd name="T7" fmla="*/ 80645000 h 21"/>
                <a:gd name="T8" fmla="*/ 816530625 w 81"/>
                <a:gd name="T9" fmla="*/ 110886875 h 21"/>
                <a:gd name="T10" fmla="*/ 0 60000 65536"/>
                <a:gd name="T11" fmla="*/ 0 60000 65536"/>
                <a:gd name="T12" fmla="*/ 0 60000 65536"/>
                <a:gd name="T13" fmla="*/ 0 60000 65536"/>
                <a:gd name="T14" fmla="*/ 0 60000 65536"/>
                <a:gd name="T15" fmla="*/ 0 w 81"/>
                <a:gd name="T16" fmla="*/ 0 h 21"/>
                <a:gd name="T17" fmla="*/ 81 w 81"/>
                <a:gd name="T18" fmla="*/ 21 h 21"/>
              </a:gdLst>
              <a:ahLst/>
              <a:cxnLst>
                <a:cxn ang="T10">
                  <a:pos x="T0" y="T1"/>
                </a:cxn>
                <a:cxn ang="T11">
                  <a:pos x="T2" y="T3"/>
                </a:cxn>
                <a:cxn ang="T12">
                  <a:pos x="T4" y="T5"/>
                </a:cxn>
                <a:cxn ang="T13">
                  <a:pos x="T6" y="T7"/>
                </a:cxn>
                <a:cxn ang="T14">
                  <a:pos x="T8" y="T9"/>
                </a:cxn>
              </a:cxnLst>
              <a:rect l="T15" t="T16" r="T17" b="T18"/>
              <a:pathLst>
                <a:path w="81" h="21">
                  <a:moveTo>
                    <a:pt x="81" y="11"/>
                  </a:moveTo>
                  <a:cubicBezTo>
                    <a:pt x="79" y="8"/>
                    <a:pt x="77" y="5"/>
                    <a:pt x="75" y="3"/>
                  </a:cubicBezTo>
                  <a:cubicBezTo>
                    <a:pt x="52" y="10"/>
                    <a:pt x="26" y="13"/>
                    <a:pt x="6" y="0"/>
                  </a:cubicBezTo>
                  <a:cubicBezTo>
                    <a:pt x="4" y="2"/>
                    <a:pt x="2" y="5"/>
                    <a:pt x="0" y="8"/>
                  </a:cubicBezTo>
                  <a:cubicBezTo>
                    <a:pt x="24" y="21"/>
                    <a:pt x="54" y="20"/>
                    <a:pt x="81" y="11"/>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62" name="Freeform 336"/>
            <p:cNvSpPr>
              <a:spLocks noChangeArrowheads="1"/>
            </p:cNvSpPr>
            <p:nvPr/>
          </p:nvSpPr>
          <p:spPr bwMode="auto">
            <a:xfrm>
              <a:off x="2527300" y="5235575"/>
              <a:ext cx="282575" cy="69850"/>
            </a:xfrm>
            <a:custGeom>
              <a:avLst/>
              <a:gdLst>
                <a:gd name="T0" fmla="*/ 897175625 w 89"/>
                <a:gd name="T1" fmla="*/ 110886875 h 22"/>
                <a:gd name="T2" fmla="*/ 856853125 w 89"/>
                <a:gd name="T3" fmla="*/ 30241875 h 22"/>
                <a:gd name="T4" fmla="*/ 40322500 w 89"/>
                <a:gd name="T5" fmla="*/ 0 h 22"/>
                <a:gd name="T6" fmla="*/ 0 w 89"/>
                <a:gd name="T7" fmla="*/ 90725625 h 22"/>
                <a:gd name="T8" fmla="*/ 897175625 w 89"/>
                <a:gd name="T9" fmla="*/ 110886875 h 22"/>
                <a:gd name="T10" fmla="*/ 0 60000 65536"/>
                <a:gd name="T11" fmla="*/ 0 60000 65536"/>
                <a:gd name="T12" fmla="*/ 0 60000 65536"/>
                <a:gd name="T13" fmla="*/ 0 60000 65536"/>
                <a:gd name="T14" fmla="*/ 0 60000 65536"/>
                <a:gd name="T15" fmla="*/ 0 w 89"/>
                <a:gd name="T16" fmla="*/ 0 h 22"/>
                <a:gd name="T17" fmla="*/ 89 w 89"/>
                <a:gd name="T18" fmla="*/ 22 h 22"/>
              </a:gdLst>
              <a:ahLst/>
              <a:cxnLst>
                <a:cxn ang="T10">
                  <a:pos x="T0" y="T1"/>
                </a:cxn>
                <a:cxn ang="T11">
                  <a:pos x="T2" y="T3"/>
                </a:cxn>
                <a:cxn ang="T12">
                  <a:pos x="T4" y="T5"/>
                </a:cxn>
                <a:cxn ang="T13">
                  <a:pos x="T6" y="T7"/>
                </a:cxn>
                <a:cxn ang="T14">
                  <a:pos x="T8" y="T9"/>
                </a:cxn>
              </a:cxnLst>
              <a:rect l="T15" t="T16" r="T17" b="T18"/>
              <a:pathLst>
                <a:path w="89" h="22">
                  <a:moveTo>
                    <a:pt x="89" y="11"/>
                  </a:moveTo>
                  <a:cubicBezTo>
                    <a:pt x="88" y="8"/>
                    <a:pt x="86" y="6"/>
                    <a:pt x="85" y="3"/>
                  </a:cubicBezTo>
                  <a:cubicBezTo>
                    <a:pt x="58" y="12"/>
                    <a:pt x="28" y="13"/>
                    <a:pt x="4" y="0"/>
                  </a:cubicBezTo>
                  <a:cubicBezTo>
                    <a:pt x="3" y="3"/>
                    <a:pt x="1" y="6"/>
                    <a:pt x="0" y="9"/>
                  </a:cubicBezTo>
                  <a:cubicBezTo>
                    <a:pt x="26" y="22"/>
                    <a:pt x="59" y="19"/>
                    <a:pt x="89" y="11"/>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63" name="Freeform 337"/>
            <p:cNvSpPr>
              <a:spLocks noChangeArrowheads="1"/>
            </p:cNvSpPr>
            <p:nvPr/>
          </p:nvSpPr>
          <p:spPr bwMode="auto">
            <a:xfrm>
              <a:off x="2520950" y="5264150"/>
              <a:ext cx="295275" cy="66675"/>
            </a:xfrm>
            <a:custGeom>
              <a:avLst/>
              <a:gdLst>
                <a:gd name="T0" fmla="*/ 937498125 w 93"/>
                <a:gd name="T1" fmla="*/ 80645000 h 21"/>
                <a:gd name="T2" fmla="*/ 917336875 w 93"/>
                <a:gd name="T3" fmla="*/ 20161250 h 21"/>
                <a:gd name="T4" fmla="*/ 20161250 w 93"/>
                <a:gd name="T5" fmla="*/ 0 h 21"/>
                <a:gd name="T6" fmla="*/ 0 w 93"/>
                <a:gd name="T7" fmla="*/ 100806250 h 21"/>
                <a:gd name="T8" fmla="*/ 937498125 w 93"/>
                <a:gd name="T9" fmla="*/ 80645000 h 21"/>
                <a:gd name="T10" fmla="*/ 0 60000 65536"/>
                <a:gd name="T11" fmla="*/ 0 60000 65536"/>
                <a:gd name="T12" fmla="*/ 0 60000 65536"/>
                <a:gd name="T13" fmla="*/ 0 60000 65536"/>
                <a:gd name="T14" fmla="*/ 0 60000 65536"/>
                <a:gd name="T15" fmla="*/ 0 w 93"/>
                <a:gd name="T16" fmla="*/ 0 h 21"/>
                <a:gd name="T17" fmla="*/ 93 w 93"/>
                <a:gd name="T18" fmla="*/ 21 h 21"/>
              </a:gdLst>
              <a:ahLst/>
              <a:cxnLst>
                <a:cxn ang="T10">
                  <a:pos x="T0" y="T1"/>
                </a:cxn>
                <a:cxn ang="T11">
                  <a:pos x="T2" y="T3"/>
                </a:cxn>
                <a:cxn ang="T12">
                  <a:pos x="T4" y="T5"/>
                </a:cxn>
                <a:cxn ang="T13">
                  <a:pos x="T6" y="T7"/>
                </a:cxn>
                <a:cxn ang="T14">
                  <a:pos x="T8" y="T9"/>
                </a:cxn>
              </a:cxnLst>
              <a:rect l="T15" t="T16" r="T17" b="T18"/>
              <a:pathLst>
                <a:path w="93" h="21">
                  <a:moveTo>
                    <a:pt x="93" y="8"/>
                  </a:moveTo>
                  <a:cubicBezTo>
                    <a:pt x="92" y="6"/>
                    <a:pt x="92" y="4"/>
                    <a:pt x="91" y="2"/>
                  </a:cubicBezTo>
                  <a:cubicBezTo>
                    <a:pt x="61" y="10"/>
                    <a:pt x="28" y="13"/>
                    <a:pt x="2" y="0"/>
                  </a:cubicBezTo>
                  <a:cubicBezTo>
                    <a:pt x="1" y="3"/>
                    <a:pt x="0" y="6"/>
                    <a:pt x="0" y="10"/>
                  </a:cubicBezTo>
                  <a:cubicBezTo>
                    <a:pt x="27" y="21"/>
                    <a:pt x="64" y="21"/>
                    <a:pt x="93" y="8"/>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64" name="Freeform 338"/>
            <p:cNvSpPr>
              <a:spLocks noChangeArrowheads="1"/>
            </p:cNvSpPr>
            <p:nvPr/>
          </p:nvSpPr>
          <p:spPr bwMode="auto">
            <a:xfrm>
              <a:off x="2514600" y="5289550"/>
              <a:ext cx="311150" cy="82550"/>
            </a:xfrm>
            <a:custGeom>
              <a:avLst/>
              <a:gdLst>
                <a:gd name="T0" fmla="*/ 987901250 w 98"/>
                <a:gd name="T1" fmla="*/ 141128750 h 26"/>
                <a:gd name="T2" fmla="*/ 957659375 w 98"/>
                <a:gd name="T3" fmla="*/ 0 h 26"/>
                <a:gd name="T4" fmla="*/ 20161250 w 98"/>
                <a:gd name="T5" fmla="*/ 20161250 h 26"/>
                <a:gd name="T6" fmla="*/ 0 w 98"/>
                <a:gd name="T7" fmla="*/ 110886875 h 26"/>
                <a:gd name="T8" fmla="*/ 987901250 w 98"/>
                <a:gd name="T9" fmla="*/ 141128750 h 26"/>
                <a:gd name="T10" fmla="*/ 0 60000 65536"/>
                <a:gd name="T11" fmla="*/ 0 60000 65536"/>
                <a:gd name="T12" fmla="*/ 0 60000 65536"/>
                <a:gd name="T13" fmla="*/ 0 60000 65536"/>
                <a:gd name="T14" fmla="*/ 0 60000 65536"/>
                <a:gd name="T15" fmla="*/ 0 w 98"/>
                <a:gd name="T16" fmla="*/ 0 h 26"/>
                <a:gd name="T17" fmla="*/ 98 w 98"/>
                <a:gd name="T18" fmla="*/ 26 h 26"/>
              </a:gdLst>
              <a:ahLst/>
              <a:cxnLst>
                <a:cxn ang="T10">
                  <a:pos x="T0" y="T1"/>
                </a:cxn>
                <a:cxn ang="T11">
                  <a:pos x="T2" y="T3"/>
                </a:cxn>
                <a:cxn ang="T12">
                  <a:pos x="T4" y="T5"/>
                </a:cxn>
                <a:cxn ang="T13">
                  <a:pos x="T6" y="T7"/>
                </a:cxn>
                <a:cxn ang="T14">
                  <a:pos x="T8" y="T9"/>
                </a:cxn>
              </a:cxnLst>
              <a:rect l="T15" t="T16" r="T17" b="T18"/>
              <a:pathLst>
                <a:path w="98" h="26">
                  <a:moveTo>
                    <a:pt x="98" y="14"/>
                  </a:moveTo>
                  <a:cubicBezTo>
                    <a:pt x="98" y="9"/>
                    <a:pt x="97" y="5"/>
                    <a:pt x="95" y="0"/>
                  </a:cubicBezTo>
                  <a:cubicBezTo>
                    <a:pt x="66" y="13"/>
                    <a:pt x="29" y="13"/>
                    <a:pt x="2" y="2"/>
                  </a:cubicBezTo>
                  <a:cubicBezTo>
                    <a:pt x="1" y="5"/>
                    <a:pt x="0" y="8"/>
                    <a:pt x="0" y="11"/>
                  </a:cubicBezTo>
                  <a:cubicBezTo>
                    <a:pt x="29" y="26"/>
                    <a:pt x="65" y="23"/>
                    <a:pt x="98" y="14"/>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65" name="Freeform 339"/>
            <p:cNvSpPr>
              <a:spLocks noChangeArrowheads="1"/>
            </p:cNvSpPr>
            <p:nvPr/>
          </p:nvSpPr>
          <p:spPr bwMode="auto">
            <a:xfrm>
              <a:off x="2514600" y="5324475"/>
              <a:ext cx="314325" cy="79375"/>
            </a:xfrm>
            <a:custGeom>
              <a:avLst/>
              <a:gdLst>
                <a:gd name="T0" fmla="*/ 997981875 w 99"/>
                <a:gd name="T1" fmla="*/ 151209375 h 25"/>
                <a:gd name="T2" fmla="*/ 987901250 w 99"/>
                <a:gd name="T3" fmla="*/ 30241875 h 25"/>
                <a:gd name="T4" fmla="*/ 0 w 99"/>
                <a:gd name="T5" fmla="*/ 0 h 25"/>
                <a:gd name="T6" fmla="*/ 0 w 99"/>
                <a:gd name="T7" fmla="*/ 110886875 h 25"/>
                <a:gd name="T8" fmla="*/ 997981875 w 99"/>
                <a:gd name="T9" fmla="*/ 151209375 h 25"/>
                <a:gd name="T10" fmla="*/ 0 60000 65536"/>
                <a:gd name="T11" fmla="*/ 0 60000 65536"/>
                <a:gd name="T12" fmla="*/ 0 60000 65536"/>
                <a:gd name="T13" fmla="*/ 0 60000 65536"/>
                <a:gd name="T14" fmla="*/ 0 60000 65536"/>
                <a:gd name="T15" fmla="*/ 0 w 99"/>
                <a:gd name="T16" fmla="*/ 0 h 25"/>
                <a:gd name="T17" fmla="*/ 99 w 99"/>
                <a:gd name="T18" fmla="*/ 25 h 25"/>
              </a:gdLst>
              <a:ahLst/>
              <a:cxnLst>
                <a:cxn ang="T10">
                  <a:pos x="T0" y="T1"/>
                </a:cxn>
                <a:cxn ang="T11">
                  <a:pos x="T2" y="T3"/>
                </a:cxn>
                <a:cxn ang="T12">
                  <a:pos x="T4" y="T5"/>
                </a:cxn>
                <a:cxn ang="T13">
                  <a:pos x="T6" y="T7"/>
                </a:cxn>
                <a:cxn ang="T14">
                  <a:pos x="T8" y="T9"/>
                </a:cxn>
              </a:cxnLst>
              <a:rect l="T15" t="T16" r="T17" b="T18"/>
              <a:pathLst>
                <a:path w="99" h="25">
                  <a:moveTo>
                    <a:pt x="99" y="15"/>
                  </a:moveTo>
                  <a:cubicBezTo>
                    <a:pt x="99" y="11"/>
                    <a:pt x="99" y="7"/>
                    <a:pt x="98" y="3"/>
                  </a:cubicBezTo>
                  <a:cubicBezTo>
                    <a:pt x="65" y="12"/>
                    <a:pt x="29" y="15"/>
                    <a:pt x="0" y="0"/>
                  </a:cubicBezTo>
                  <a:cubicBezTo>
                    <a:pt x="0" y="4"/>
                    <a:pt x="0" y="8"/>
                    <a:pt x="0" y="11"/>
                  </a:cubicBezTo>
                  <a:cubicBezTo>
                    <a:pt x="31" y="25"/>
                    <a:pt x="67" y="25"/>
                    <a:pt x="99" y="15"/>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66" name="Freeform 340"/>
            <p:cNvSpPr>
              <a:spLocks noChangeArrowheads="1"/>
            </p:cNvSpPr>
            <p:nvPr/>
          </p:nvSpPr>
          <p:spPr bwMode="auto">
            <a:xfrm>
              <a:off x="2514600" y="5359400"/>
              <a:ext cx="314325" cy="73025"/>
            </a:xfrm>
            <a:custGeom>
              <a:avLst/>
              <a:gdLst>
                <a:gd name="T0" fmla="*/ 977820625 w 99"/>
                <a:gd name="T1" fmla="*/ 120967500 h 23"/>
                <a:gd name="T2" fmla="*/ 997981875 w 99"/>
                <a:gd name="T3" fmla="*/ 40322500 h 23"/>
                <a:gd name="T4" fmla="*/ 0 w 99"/>
                <a:gd name="T5" fmla="*/ 0 h 23"/>
                <a:gd name="T6" fmla="*/ 20161250 w 99"/>
                <a:gd name="T7" fmla="*/ 80645000 h 23"/>
                <a:gd name="T8" fmla="*/ 977820625 w 99"/>
                <a:gd name="T9" fmla="*/ 120967500 h 23"/>
                <a:gd name="T10" fmla="*/ 0 60000 65536"/>
                <a:gd name="T11" fmla="*/ 0 60000 65536"/>
                <a:gd name="T12" fmla="*/ 0 60000 65536"/>
                <a:gd name="T13" fmla="*/ 0 60000 65536"/>
                <a:gd name="T14" fmla="*/ 0 60000 65536"/>
                <a:gd name="T15" fmla="*/ 0 w 99"/>
                <a:gd name="T16" fmla="*/ 0 h 23"/>
                <a:gd name="T17" fmla="*/ 99 w 99"/>
                <a:gd name="T18" fmla="*/ 23 h 23"/>
              </a:gdLst>
              <a:ahLst/>
              <a:cxnLst>
                <a:cxn ang="T10">
                  <a:pos x="T0" y="T1"/>
                </a:cxn>
                <a:cxn ang="T11">
                  <a:pos x="T2" y="T3"/>
                </a:cxn>
                <a:cxn ang="T12">
                  <a:pos x="T4" y="T5"/>
                </a:cxn>
                <a:cxn ang="T13">
                  <a:pos x="T6" y="T7"/>
                </a:cxn>
                <a:cxn ang="T14">
                  <a:pos x="T8" y="T9"/>
                </a:cxn>
              </a:cxnLst>
              <a:rect l="T15" t="T16" r="T17" b="T18"/>
              <a:pathLst>
                <a:path w="99" h="23">
                  <a:moveTo>
                    <a:pt x="97" y="12"/>
                  </a:moveTo>
                  <a:cubicBezTo>
                    <a:pt x="98" y="10"/>
                    <a:pt x="98" y="7"/>
                    <a:pt x="99" y="4"/>
                  </a:cubicBezTo>
                  <a:cubicBezTo>
                    <a:pt x="67" y="14"/>
                    <a:pt x="31" y="14"/>
                    <a:pt x="0" y="0"/>
                  </a:cubicBezTo>
                  <a:cubicBezTo>
                    <a:pt x="0" y="3"/>
                    <a:pt x="1" y="6"/>
                    <a:pt x="2" y="8"/>
                  </a:cubicBezTo>
                  <a:cubicBezTo>
                    <a:pt x="30" y="22"/>
                    <a:pt x="66" y="23"/>
                    <a:pt x="97" y="12"/>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67" name="Freeform 341"/>
            <p:cNvSpPr>
              <a:spLocks noChangeArrowheads="1"/>
            </p:cNvSpPr>
            <p:nvPr/>
          </p:nvSpPr>
          <p:spPr bwMode="auto">
            <a:xfrm>
              <a:off x="2533650" y="5419725"/>
              <a:ext cx="276225" cy="68263"/>
            </a:xfrm>
            <a:custGeom>
              <a:avLst/>
              <a:gdLst>
                <a:gd name="T0" fmla="*/ 0 w 87"/>
                <a:gd name="T1" fmla="*/ 0 h 22"/>
                <a:gd name="T2" fmla="*/ 594756875 w 87"/>
                <a:gd name="T3" fmla="*/ 192554409 h 22"/>
                <a:gd name="T4" fmla="*/ 877014375 w 87"/>
                <a:gd name="T5" fmla="*/ 38509641 h 22"/>
                <a:gd name="T6" fmla="*/ 0 w 87"/>
                <a:gd name="T7" fmla="*/ 0 h 22"/>
                <a:gd name="T8" fmla="*/ 0 60000 65536"/>
                <a:gd name="T9" fmla="*/ 0 60000 65536"/>
                <a:gd name="T10" fmla="*/ 0 60000 65536"/>
                <a:gd name="T11" fmla="*/ 0 60000 65536"/>
                <a:gd name="T12" fmla="*/ 0 w 87"/>
                <a:gd name="T13" fmla="*/ 0 h 22"/>
                <a:gd name="T14" fmla="*/ 87 w 87"/>
                <a:gd name="T15" fmla="*/ 22 h 22"/>
              </a:gdLst>
              <a:ahLst/>
              <a:cxnLst>
                <a:cxn ang="T8">
                  <a:pos x="T0" y="T1"/>
                </a:cxn>
                <a:cxn ang="T9">
                  <a:pos x="T2" y="T3"/>
                </a:cxn>
                <a:cxn ang="T10">
                  <a:pos x="T4" y="T5"/>
                </a:cxn>
                <a:cxn ang="T11">
                  <a:pos x="T6" y="T7"/>
                </a:cxn>
              </a:cxnLst>
              <a:rect l="T12" t="T13" r="T14" b="T15"/>
              <a:pathLst>
                <a:path w="87" h="22">
                  <a:moveTo>
                    <a:pt x="0" y="0"/>
                  </a:moveTo>
                  <a:cubicBezTo>
                    <a:pt x="11" y="19"/>
                    <a:pt x="37" y="22"/>
                    <a:pt x="59" y="20"/>
                  </a:cubicBezTo>
                  <a:cubicBezTo>
                    <a:pt x="72" y="19"/>
                    <a:pt x="81" y="13"/>
                    <a:pt x="87" y="4"/>
                  </a:cubicBezTo>
                  <a:cubicBezTo>
                    <a:pt x="59" y="13"/>
                    <a:pt x="27" y="10"/>
                    <a:pt x="0" y="0"/>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68" name="Freeform 342"/>
            <p:cNvSpPr>
              <a:spLocks noChangeArrowheads="1"/>
            </p:cNvSpPr>
            <p:nvPr/>
          </p:nvSpPr>
          <p:spPr bwMode="auto">
            <a:xfrm>
              <a:off x="2520950" y="5384800"/>
              <a:ext cx="301625" cy="76200"/>
            </a:xfrm>
            <a:custGeom>
              <a:avLst/>
              <a:gdLst>
                <a:gd name="T0" fmla="*/ 0 w 95"/>
                <a:gd name="T1" fmla="*/ 0 h 24"/>
                <a:gd name="T2" fmla="*/ 0 w 95"/>
                <a:gd name="T3" fmla="*/ 20161250 h 24"/>
                <a:gd name="T4" fmla="*/ 40322500 w 95"/>
                <a:gd name="T5" fmla="*/ 110886875 h 24"/>
                <a:gd name="T6" fmla="*/ 917336875 w 95"/>
                <a:gd name="T7" fmla="*/ 151209375 h 24"/>
                <a:gd name="T8" fmla="*/ 957659375 w 95"/>
                <a:gd name="T9" fmla="*/ 40322500 h 24"/>
                <a:gd name="T10" fmla="*/ 0 w 95"/>
                <a:gd name="T11" fmla="*/ 0 h 24"/>
                <a:gd name="T12" fmla="*/ 0 60000 65536"/>
                <a:gd name="T13" fmla="*/ 0 60000 65536"/>
                <a:gd name="T14" fmla="*/ 0 60000 65536"/>
                <a:gd name="T15" fmla="*/ 0 60000 65536"/>
                <a:gd name="T16" fmla="*/ 0 60000 65536"/>
                <a:gd name="T17" fmla="*/ 0 60000 65536"/>
                <a:gd name="T18" fmla="*/ 0 w 95"/>
                <a:gd name="T19" fmla="*/ 0 h 24"/>
                <a:gd name="T20" fmla="*/ 95 w 95"/>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95" h="24">
                  <a:moveTo>
                    <a:pt x="0" y="0"/>
                  </a:moveTo>
                  <a:cubicBezTo>
                    <a:pt x="0" y="1"/>
                    <a:pt x="0" y="1"/>
                    <a:pt x="0" y="2"/>
                  </a:cubicBezTo>
                  <a:cubicBezTo>
                    <a:pt x="1" y="5"/>
                    <a:pt x="2" y="8"/>
                    <a:pt x="4" y="11"/>
                  </a:cubicBezTo>
                  <a:cubicBezTo>
                    <a:pt x="31" y="21"/>
                    <a:pt x="63" y="24"/>
                    <a:pt x="91" y="15"/>
                  </a:cubicBezTo>
                  <a:cubicBezTo>
                    <a:pt x="93" y="12"/>
                    <a:pt x="94" y="8"/>
                    <a:pt x="95" y="4"/>
                  </a:cubicBezTo>
                  <a:cubicBezTo>
                    <a:pt x="64" y="15"/>
                    <a:pt x="28" y="14"/>
                    <a:pt x="0" y="0"/>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69" name="Freeform 343"/>
            <p:cNvSpPr>
              <a:spLocks noChangeArrowheads="1"/>
            </p:cNvSpPr>
            <p:nvPr/>
          </p:nvSpPr>
          <p:spPr bwMode="auto">
            <a:xfrm>
              <a:off x="2625725" y="5038725"/>
              <a:ext cx="212725" cy="136525"/>
            </a:xfrm>
            <a:custGeom>
              <a:avLst/>
              <a:gdLst>
                <a:gd name="T0" fmla="*/ 50403125 w 67"/>
                <a:gd name="T1" fmla="*/ 372983125 h 43"/>
                <a:gd name="T2" fmla="*/ 564515000 w 67"/>
                <a:gd name="T3" fmla="*/ 20161250 h 43"/>
                <a:gd name="T4" fmla="*/ 675401875 w 67"/>
                <a:gd name="T5" fmla="*/ 433466875 h 43"/>
                <a:gd name="T6" fmla="*/ 70564375 w 67"/>
                <a:gd name="T7" fmla="*/ 413305625 h 43"/>
                <a:gd name="T8" fmla="*/ 0 60000 65536"/>
                <a:gd name="T9" fmla="*/ 0 60000 65536"/>
                <a:gd name="T10" fmla="*/ 0 60000 65536"/>
                <a:gd name="T11" fmla="*/ 0 60000 65536"/>
                <a:gd name="T12" fmla="*/ 0 w 67"/>
                <a:gd name="T13" fmla="*/ 0 h 43"/>
                <a:gd name="T14" fmla="*/ 67 w 67"/>
                <a:gd name="T15" fmla="*/ 43 h 43"/>
              </a:gdLst>
              <a:ahLst/>
              <a:cxnLst>
                <a:cxn ang="T8">
                  <a:pos x="T0" y="T1"/>
                </a:cxn>
                <a:cxn ang="T9">
                  <a:pos x="T2" y="T3"/>
                </a:cxn>
                <a:cxn ang="T10">
                  <a:pos x="T4" y="T5"/>
                </a:cxn>
                <a:cxn ang="T11">
                  <a:pos x="T6" y="T7"/>
                </a:cxn>
              </a:cxnLst>
              <a:rect l="T12" t="T13" r="T14" b="T15"/>
              <a:pathLst>
                <a:path w="67" h="43">
                  <a:moveTo>
                    <a:pt x="5" y="37"/>
                  </a:moveTo>
                  <a:cubicBezTo>
                    <a:pt x="0" y="21"/>
                    <a:pt x="41" y="0"/>
                    <a:pt x="56" y="2"/>
                  </a:cubicBezTo>
                  <a:cubicBezTo>
                    <a:pt x="58" y="17"/>
                    <a:pt x="65" y="30"/>
                    <a:pt x="67" y="43"/>
                  </a:cubicBezTo>
                  <a:cubicBezTo>
                    <a:pt x="51" y="38"/>
                    <a:pt x="24" y="35"/>
                    <a:pt x="7" y="41"/>
                  </a:cubicBezTo>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70" name="Freeform 344"/>
            <p:cNvSpPr>
              <a:spLocks noChangeArrowheads="1"/>
            </p:cNvSpPr>
            <p:nvPr/>
          </p:nvSpPr>
          <p:spPr bwMode="auto">
            <a:xfrm>
              <a:off x="2609850" y="5114925"/>
              <a:ext cx="114300" cy="92075"/>
            </a:xfrm>
            <a:custGeom>
              <a:avLst/>
              <a:gdLst>
                <a:gd name="T0" fmla="*/ 120967500 w 36"/>
                <a:gd name="T1" fmla="*/ 0 h 29"/>
                <a:gd name="T2" fmla="*/ 342741250 w 36"/>
                <a:gd name="T3" fmla="*/ 131048125 h 29"/>
                <a:gd name="T4" fmla="*/ 30241875 w 36"/>
                <a:gd name="T5" fmla="*/ 161290000 h 29"/>
                <a:gd name="T6" fmla="*/ 80645000 w 36"/>
                <a:gd name="T7" fmla="*/ 0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2" y="0"/>
                  </a:moveTo>
                  <a:cubicBezTo>
                    <a:pt x="13" y="13"/>
                    <a:pt x="24" y="14"/>
                    <a:pt x="34" y="13"/>
                  </a:cubicBezTo>
                  <a:cubicBezTo>
                    <a:pt x="36" y="29"/>
                    <a:pt x="9" y="23"/>
                    <a:pt x="3" y="16"/>
                  </a:cubicBezTo>
                  <a:cubicBezTo>
                    <a:pt x="0" y="10"/>
                    <a:pt x="2" y="4"/>
                    <a:pt x="8" y="0"/>
                  </a:cubicBezTo>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71" name="Oval 345"/>
            <p:cNvSpPr>
              <a:spLocks noChangeArrowheads="1"/>
            </p:cNvSpPr>
            <p:nvPr/>
          </p:nvSpPr>
          <p:spPr bwMode="auto">
            <a:xfrm>
              <a:off x="2022475" y="538480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72" name="Oval 346"/>
            <p:cNvSpPr>
              <a:spLocks noChangeArrowheads="1"/>
            </p:cNvSpPr>
            <p:nvPr/>
          </p:nvSpPr>
          <p:spPr bwMode="auto">
            <a:xfrm>
              <a:off x="2159000" y="5248275"/>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73" name="Oval 347"/>
            <p:cNvSpPr>
              <a:spLocks noChangeArrowheads="1"/>
            </p:cNvSpPr>
            <p:nvPr/>
          </p:nvSpPr>
          <p:spPr bwMode="auto">
            <a:xfrm>
              <a:off x="2063750" y="527685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74" name="Oval 348"/>
            <p:cNvSpPr>
              <a:spLocks noChangeArrowheads="1"/>
            </p:cNvSpPr>
            <p:nvPr/>
          </p:nvSpPr>
          <p:spPr bwMode="auto">
            <a:xfrm>
              <a:off x="2136775" y="5362575"/>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75" name="Oval 349"/>
            <p:cNvSpPr>
              <a:spLocks noChangeArrowheads="1"/>
            </p:cNvSpPr>
            <p:nvPr/>
          </p:nvSpPr>
          <p:spPr bwMode="auto">
            <a:xfrm>
              <a:off x="2235200" y="5368925"/>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76" name="Oval 350"/>
            <p:cNvSpPr>
              <a:spLocks noChangeArrowheads="1"/>
            </p:cNvSpPr>
            <p:nvPr/>
          </p:nvSpPr>
          <p:spPr bwMode="auto">
            <a:xfrm>
              <a:off x="2143125" y="5470525"/>
              <a:ext cx="31750" cy="30163"/>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77" name="Freeform 351"/>
            <p:cNvSpPr>
              <a:spLocks noChangeArrowheads="1"/>
            </p:cNvSpPr>
            <p:nvPr/>
          </p:nvSpPr>
          <p:spPr bwMode="auto">
            <a:xfrm>
              <a:off x="2301875" y="5295900"/>
              <a:ext cx="31750" cy="28575"/>
            </a:xfrm>
            <a:custGeom>
              <a:avLst/>
              <a:gdLst>
                <a:gd name="T0" fmla="*/ 30241875 w 10"/>
                <a:gd name="T1" fmla="*/ 0 h 9"/>
                <a:gd name="T2" fmla="*/ 0 w 10"/>
                <a:gd name="T3" fmla="*/ 40322500 h 9"/>
                <a:gd name="T4" fmla="*/ 50403125 w 10"/>
                <a:gd name="T5" fmla="*/ 90725625 h 9"/>
                <a:gd name="T6" fmla="*/ 100806250 w 10"/>
                <a:gd name="T7" fmla="*/ 60483750 h 9"/>
                <a:gd name="T8" fmla="*/ 30241875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3" y="0"/>
                  </a:moveTo>
                  <a:cubicBezTo>
                    <a:pt x="1" y="1"/>
                    <a:pt x="0" y="2"/>
                    <a:pt x="0" y="4"/>
                  </a:cubicBezTo>
                  <a:cubicBezTo>
                    <a:pt x="0" y="7"/>
                    <a:pt x="2" y="9"/>
                    <a:pt x="5" y="9"/>
                  </a:cubicBezTo>
                  <a:cubicBezTo>
                    <a:pt x="7" y="9"/>
                    <a:pt x="9" y="8"/>
                    <a:pt x="10" y="6"/>
                  </a:cubicBezTo>
                  <a:cubicBezTo>
                    <a:pt x="8" y="4"/>
                    <a:pt x="5" y="2"/>
                    <a:pt x="3"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78" name="Oval 352"/>
            <p:cNvSpPr>
              <a:spLocks noChangeArrowheads="1"/>
            </p:cNvSpPr>
            <p:nvPr/>
          </p:nvSpPr>
          <p:spPr bwMode="auto">
            <a:xfrm>
              <a:off x="2273300" y="5476875"/>
              <a:ext cx="31750" cy="30163"/>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79" name="Oval 353"/>
            <p:cNvSpPr>
              <a:spLocks noChangeArrowheads="1"/>
            </p:cNvSpPr>
            <p:nvPr/>
          </p:nvSpPr>
          <p:spPr bwMode="auto">
            <a:xfrm>
              <a:off x="2038350" y="5500688"/>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80" name="Oval 354"/>
            <p:cNvSpPr>
              <a:spLocks noChangeArrowheads="1"/>
            </p:cNvSpPr>
            <p:nvPr/>
          </p:nvSpPr>
          <p:spPr bwMode="auto">
            <a:xfrm>
              <a:off x="2197100" y="5548313"/>
              <a:ext cx="34925"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81" name="Freeform 355"/>
            <p:cNvSpPr>
              <a:spLocks noChangeArrowheads="1"/>
            </p:cNvSpPr>
            <p:nvPr/>
          </p:nvSpPr>
          <p:spPr bwMode="auto">
            <a:xfrm>
              <a:off x="2362200" y="5413375"/>
              <a:ext cx="22225" cy="31750"/>
            </a:xfrm>
            <a:custGeom>
              <a:avLst/>
              <a:gdLst>
                <a:gd name="T0" fmla="*/ 60483750 w 7"/>
                <a:gd name="T1" fmla="*/ 0 h 10"/>
                <a:gd name="T2" fmla="*/ 50403125 w 7"/>
                <a:gd name="T3" fmla="*/ 0 h 10"/>
                <a:gd name="T4" fmla="*/ 0 w 7"/>
                <a:gd name="T5" fmla="*/ 50403125 h 10"/>
                <a:gd name="T6" fmla="*/ 50403125 w 7"/>
                <a:gd name="T7" fmla="*/ 100806250 h 10"/>
                <a:gd name="T8" fmla="*/ 60483750 w 7"/>
                <a:gd name="T9" fmla="*/ 100806250 h 10"/>
                <a:gd name="T10" fmla="*/ 60483750 w 7"/>
                <a:gd name="T11" fmla="*/ 0 h 10"/>
                <a:gd name="T12" fmla="*/ 0 60000 65536"/>
                <a:gd name="T13" fmla="*/ 0 60000 65536"/>
                <a:gd name="T14" fmla="*/ 0 60000 65536"/>
                <a:gd name="T15" fmla="*/ 0 60000 65536"/>
                <a:gd name="T16" fmla="*/ 0 60000 65536"/>
                <a:gd name="T17" fmla="*/ 0 60000 65536"/>
                <a:gd name="T18" fmla="*/ 0 w 7"/>
                <a:gd name="T19" fmla="*/ 0 h 10"/>
                <a:gd name="T20" fmla="*/ 7 w 7"/>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7" h="10">
                  <a:moveTo>
                    <a:pt x="6" y="0"/>
                  </a:moveTo>
                  <a:cubicBezTo>
                    <a:pt x="6" y="0"/>
                    <a:pt x="5" y="0"/>
                    <a:pt x="5" y="0"/>
                  </a:cubicBezTo>
                  <a:cubicBezTo>
                    <a:pt x="2" y="0"/>
                    <a:pt x="0" y="2"/>
                    <a:pt x="0" y="5"/>
                  </a:cubicBezTo>
                  <a:cubicBezTo>
                    <a:pt x="0" y="8"/>
                    <a:pt x="2" y="10"/>
                    <a:pt x="5" y="10"/>
                  </a:cubicBezTo>
                  <a:cubicBezTo>
                    <a:pt x="5" y="10"/>
                    <a:pt x="6" y="10"/>
                    <a:pt x="6" y="10"/>
                  </a:cubicBezTo>
                  <a:cubicBezTo>
                    <a:pt x="7" y="7"/>
                    <a:pt x="7" y="3"/>
                    <a:pt x="6"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82" name="Oval 356"/>
            <p:cNvSpPr>
              <a:spLocks noChangeArrowheads="1"/>
            </p:cNvSpPr>
            <p:nvPr/>
          </p:nvSpPr>
          <p:spPr bwMode="auto">
            <a:xfrm>
              <a:off x="1933575" y="513715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83" name="Freeform 357"/>
            <p:cNvSpPr>
              <a:spLocks noChangeArrowheads="1"/>
            </p:cNvSpPr>
            <p:nvPr/>
          </p:nvSpPr>
          <p:spPr bwMode="auto">
            <a:xfrm>
              <a:off x="1936750" y="5229225"/>
              <a:ext cx="31750" cy="22225"/>
            </a:xfrm>
            <a:custGeom>
              <a:avLst/>
              <a:gdLst>
                <a:gd name="T0" fmla="*/ 50403125 w 10"/>
                <a:gd name="T1" fmla="*/ 0 h 7"/>
                <a:gd name="T2" fmla="*/ 0 w 10"/>
                <a:gd name="T3" fmla="*/ 50403125 h 7"/>
                <a:gd name="T4" fmla="*/ 0 w 10"/>
                <a:gd name="T5" fmla="*/ 70564375 h 7"/>
                <a:gd name="T6" fmla="*/ 100806250 w 10"/>
                <a:gd name="T7" fmla="*/ 50403125 h 7"/>
                <a:gd name="T8" fmla="*/ 50403125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5" y="0"/>
                  </a:moveTo>
                  <a:cubicBezTo>
                    <a:pt x="2" y="0"/>
                    <a:pt x="0" y="2"/>
                    <a:pt x="0" y="5"/>
                  </a:cubicBezTo>
                  <a:cubicBezTo>
                    <a:pt x="0" y="6"/>
                    <a:pt x="0" y="7"/>
                    <a:pt x="0" y="7"/>
                  </a:cubicBezTo>
                  <a:cubicBezTo>
                    <a:pt x="4" y="6"/>
                    <a:pt x="7" y="6"/>
                    <a:pt x="10" y="5"/>
                  </a:cubicBezTo>
                  <a:cubicBezTo>
                    <a:pt x="10" y="2"/>
                    <a:pt x="8" y="0"/>
                    <a:pt x="5"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84" name="Freeform 358"/>
            <p:cNvSpPr>
              <a:spLocks noChangeArrowheads="1"/>
            </p:cNvSpPr>
            <p:nvPr/>
          </p:nvSpPr>
          <p:spPr bwMode="auto">
            <a:xfrm>
              <a:off x="1870075" y="5095875"/>
              <a:ext cx="34925" cy="25400"/>
            </a:xfrm>
            <a:custGeom>
              <a:avLst/>
              <a:gdLst>
                <a:gd name="T0" fmla="*/ 10080625 w 11"/>
                <a:gd name="T1" fmla="*/ 0 h 8"/>
                <a:gd name="T2" fmla="*/ 0 w 11"/>
                <a:gd name="T3" fmla="*/ 30241875 h 8"/>
                <a:gd name="T4" fmla="*/ 60483750 w 11"/>
                <a:gd name="T5" fmla="*/ 80645000 h 8"/>
                <a:gd name="T6" fmla="*/ 110886875 w 11"/>
                <a:gd name="T7" fmla="*/ 30241875 h 8"/>
                <a:gd name="T8" fmla="*/ 100806250 w 11"/>
                <a:gd name="T9" fmla="*/ 20161250 h 8"/>
                <a:gd name="T10" fmla="*/ 10080625 w 11"/>
                <a:gd name="T11" fmla="*/ 0 h 8"/>
                <a:gd name="T12" fmla="*/ 0 60000 65536"/>
                <a:gd name="T13" fmla="*/ 0 60000 65536"/>
                <a:gd name="T14" fmla="*/ 0 60000 65536"/>
                <a:gd name="T15" fmla="*/ 0 60000 65536"/>
                <a:gd name="T16" fmla="*/ 0 60000 65536"/>
                <a:gd name="T17" fmla="*/ 0 60000 65536"/>
                <a:gd name="T18" fmla="*/ 0 w 11"/>
                <a:gd name="T19" fmla="*/ 0 h 8"/>
                <a:gd name="T20" fmla="*/ 11 w 11"/>
                <a:gd name="T21" fmla="*/ 8 h 8"/>
              </a:gdLst>
              <a:ahLst/>
              <a:cxnLst>
                <a:cxn ang="T12">
                  <a:pos x="T0" y="T1"/>
                </a:cxn>
                <a:cxn ang="T13">
                  <a:pos x="T2" y="T3"/>
                </a:cxn>
                <a:cxn ang="T14">
                  <a:pos x="T4" y="T5"/>
                </a:cxn>
                <a:cxn ang="T15">
                  <a:pos x="T6" y="T7"/>
                </a:cxn>
                <a:cxn ang="T16">
                  <a:pos x="T8" y="T9"/>
                </a:cxn>
                <a:cxn ang="T17">
                  <a:pos x="T10" y="T11"/>
                </a:cxn>
              </a:cxnLst>
              <a:rect l="T18" t="T19" r="T20" b="T21"/>
              <a:pathLst>
                <a:path w="11" h="8">
                  <a:moveTo>
                    <a:pt x="1" y="0"/>
                  </a:moveTo>
                  <a:cubicBezTo>
                    <a:pt x="1" y="1"/>
                    <a:pt x="0" y="2"/>
                    <a:pt x="0" y="3"/>
                  </a:cubicBezTo>
                  <a:cubicBezTo>
                    <a:pt x="0" y="6"/>
                    <a:pt x="3" y="8"/>
                    <a:pt x="6" y="8"/>
                  </a:cubicBezTo>
                  <a:cubicBezTo>
                    <a:pt x="8" y="8"/>
                    <a:pt x="11" y="6"/>
                    <a:pt x="11" y="3"/>
                  </a:cubicBezTo>
                  <a:cubicBezTo>
                    <a:pt x="11" y="3"/>
                    <a:pt x="10" y="2"/>
                    <a:pt x="10" y="2"/>
                  </a:cubicBezTo>
                  <a:cubicBezTo>
                    <a:pt x="7" y="1"/>
                    <a:pt x="4" y="1"/>
                    <a:pt x="1"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85" name="Oval 359"/>
            <p:cNvSpPr>
              <a:spLocks noChangeArrowheads="1"/>
            </p:cNvSpPr>
            <p:nvPr/>
          </p:nvSpPr>
          <p:spPr bwMode="auto">
            <a:xfrm>
              <a:off x="1866900" y="5194300"/>
              <a:ext cx="34925"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86" name="Oval 360"/>
            <p:cNvSpPr>
              <a:spLocks noChangeArrowheads="1"/>
            </p:cNvSpPr>
            <p:nvPr/>
          </p:nvSpPr>
          <p:spPr bwMode="auto">
            <a:xfrm>
              <a:off x="2006600" y="516255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87" name="Freeform 361"/>
            <p:cNvSpPr>
              <a:spLocks noChangeArrowheads="1"/>
            </p:cNvSpPr>
            <p:nvPr/>
          </p:nvSpPr>
          <p:spPr bwMode="auto">
            <a:xfrm>
              <a:off x="2416175" y="3765550"/>
              <a:ext cx="171450" cy="1123950"/>
            </a:xfrm>
            <a:custGeom>
              <a:avLst/>
              <a:gdLst>
                <a:gd name="T0" fmla="*/ 80645000 w 54"/>
                <a:gd name="T1" fmla="*/ 0 h 355"/>
                <a:gd name="T2" fmla="*/ 120967500 w 54"/>
                <a:gd name="T3" fmla="*/ 821962048 h 355"/>
                <a:gd name="T4" fmla="*/ 141128750 w 54"/>
                <a:gd name="T5" fmla="*/ 1002392433 h 355"/>
                <a:gd name="T6" fmla="*/ 191531875 w 54"/>
                <a:gd name="T7" fmla="*/ 1423395608 h 355"/>
                <a:gd name="T8" fmla="*/ 282257500 w 54"/>
                <a:gd name="T9" fmla="*/ 2125069678 h 355"/>
                <a:gd name="T10" fmla="*/ 332660625 w 54"/>
                <a:gd name="T11" fmla="*/ 2147483647 h 355"/>
                <a:gd name="T12" fmla="*/ 504031250 w 54"/>
                <a:gd name="T13" fmla="*/ 2147483647 h 355"/>
                <a:gd name="T14" fmla="*/ 524192500 w 54"/>
                <a:gd name="T15" fmla="*/ 2147483647 h 355"/>
                <a:gd name="T16" fmla="*/ 534273125 w 54"/>
                <a:gd name="T17" fmla="*/ 2147483647 h 355"/>
                <a:gd name="T18" fmla="*/ 362902500 w 54"/>
                <a:gd name="T19" fmla="*/ 2147483647 h 355"/>
                <a:gd name="T20" fmla="*/ 312499375 w 54"/>
                <a:gd name="T21" fmla="*/ 2115045944 h 355"/>
                <a:gd name="T22" fmla="*/ 221773750 w 54"/>
                <a:gd name="T23" fmla="*/ 1413371874 h 355"/>
                <a:gd name="T24" fmla="*/ 171370625 w 54"/>
                <a:gd name="T25" fmla="*/ 992368699 h 355"/>
                <a:gd name="T26" fmla="*/ 151209375 w 54"/>
                <a:gd name="T27" fmla="*/ 821962048 h 355"/>
                <a:gd name="T28" fmla="*/ 110886875 w 54"/>
                <a:gd name="T29" fmla="*/ 20047469 h 355"/>
                <a:gd name="T30" fmla="*/ 110886875 w 54"/>
                <a:gd name="T31" fmla="*/ 0 h 355"/>
                <a:gd name="T32" fmla="*/ 80645000 w 54"/>
                <a:gd name="T33" fmla="*/ 0 h 3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55"/>
                <a:gd name="T53" fmla="*/ 54 w 54"/>
                <a:gd name="T54" fmla="*/ 355 h 3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55">
                  <a:moveTo>
                    <a:pt x="8" y="0"/>
                  </a:moveTo>
                  <a:cubicBezTo>
                    <a:pt x="0" y="11"/>
                    <a:pt x="7" y="54"/>
                    <a:pt x="12" y="82"/>
                  </a:cubicBezTo>
                  <a:cubicBezTo>
                    <a:pt x="14" y="100"/>
                    <a:pt x="14" y="100"/>
                    <a:pt x="14" y="100"/>
                  </a:cubicBezTo>
                  <a:cubicBezTo>
                    <a:pt x="19" y="142"/>
                    <a:pt x="19" y="142"/>
                    <a:pt x="19" y="142"/>
                  </a:cubicBezTo>
                  <a:cubicBezTo>
                    <a:pt x="22" y="165"/>
                    <a:pt x="25" y="188"/>
                    <a:pt x="28" y="212"/>
                  </a:cubicBezTo>
                  <a:cubicBezTo>
                    <a:pt x="31" y="226"/>
                    <a:pt x="32" y="242"/>
                    <a:pt x="33" y="259"/>
                  </a:cubicBezTo>
                  <a:cubicBezTo>
                    <a:pt x="36" y="292"/>
                    <a:pt x="39" y="326"/>
                    <a:pt x="50" y="354"/>
                  </a:cubicBezTo>
                  <a:cubicBezTo>
                    <a:pt x="51" y="355"/>
                    <a:pt x="52" y="355"/>
                    <a:pt x="52" y="355"/>
                  </a:cubicBezTo>
                  <a:cubicBezTo>
                    <a:pt x="53" y="354"/>
                    <a:pt x="54" y="354"/>
                    <a:pt x="53" y="353"/>
                  </a:cubicBezTo>
                  <a:cubicBezTo>
                    <a:pt x="42" y="325"/>
                    <a:pt x="39" y="291"/>
                    <a:pt x="36" y="258"/>
                  </a:cubicBezTo>
                  <a:cubicBezTo>
                    <a:pt x="35" y="242"/>
                    <a:pt x="34" y="226"/>
                    <a:pt x="31" y="211"/>
                  </a:cubicBezTo>
                  <a:cubicBezTo>
                    <a:pt x="28" y="188"/>
                    <a:pt x="25" y="164"/>
                    <a:pt x="22" y="141"/>
                  </a:cubicBezTo>
                  <a:cubicBezTo>
                    <a:pt x="17" y="99"/>
                    <a:pt x="17" y="99"/>
                    <a:pt x="17" y="99"/>
                  </a:cubicBezTo>
                  <a:cubicBezTo>
                    <a:pt x="15" y="82"/>
                    <a:pt x="15" y="82"/>
                    <a:pt x="15" y="82"/>
                  </a:cubicBezTo>
                  <a:cubicBezTo>
                    <a:pt x="10" y="56"/>
                    <a:pt x="3" y="12"/>
                    <a:pt x="11" y="2"/>
                  </a:cubicBezTo>
                  <a:cubicBezTo>
                    <a:pt x="11" y="2"/>
                    <a:pt x="11" y="1"/>
                    <a:pt x="11" y="0"/>
                  </a:cubicBezTo>
                  <a:cubicBezTo>
                    <a:pt x="10" y="0"/>
                    <a:pt x="9" y="0"/>
                    <a:pt x="8"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88" name="Freeform 362"/>
            <p:cNvSpPr>
              <a:spLocks noChangeArrowheads="1"/>
            </p:cNvSpPr>
            <p:nvPr/>
          </p:nvSpPr>
          <p:spPr bwMode="auto">
            <a:xfrm>
              <a:off x="2416175" y="4506913"/>
              <a:ext cx="187325" cy="401638"/>
            </a:xfrm>
            <a:custGeom>
              <a:avLst/>
              <a:gdLst>
                <a:gd name="T0" fmla="*/ 0 w 59"/>
                <a:gd name="T1" fmla="*/ 0 h 127"/>
                <a:gd name="T2" fmla="*/ 362902500 w 59"/>
                <a:gd name="T3" fmla="*/ 1270181756 h 127"/>
                <a:gd name="T4" fmla="*/ 252015625 w 59"/>
                <a:gd name="T5" fmla="*/ 1200170244 h 127"/>
                <a:gd name="T6" fmla="*/ 302418750 w 59"/>
                <a:gd name="T7" fmla="*/ 690099472 h 127"/>
                <a:gd name="T8" fmla="*/ 40322500 w 59"/>
                <a:gd name="T9" fmla="*/ 300042561 h 127"/>
                <a:gd name="T10" fmla="*/ 0 60000 65536"/>
                <a:gd name="T11" fmla="*/ 0 60000 65536"/>
                <a:gd name="T12" fmla="*/ 0 60000 65536"/>
                <a:gd name="T13" fmla="*/ 0 60000 65536"/>
                <a:gd name="T14" fmla="*/ 0 60000 65536"/>
                <a:gd name="T15" fmla="*/ 0 w 59"/>
                <a:gd name="T16" fmla="*/ 0 h 127"/>
                <a:gd name="T17" fmla="*/ 59 w 59"/>
                <a:gd name="T18" fmla="*/ 127 h 127"/>
              </a:gdLst>
              <a:ahLst/>
              <a:cxnLst>
                <a:cxn ang="T10">
                  <a:pos x="T0" y="T1"/>
                </a:cxn>
                <a:cxn ang="T11">
                  <a:pos x="T2" y="T3"/>
                </a:cxn>
                <a:cxn ang="T12">
                  <a:pos x="T4" y="T5"/>
                </a:cxn>
                <a:cxn ang="T13">
                  <a:pos x="T6" y="T7"/>
                </a:cxn>
                <a:cxn ang="T14">
                  <a:pos x="T8" y="T9"/>
                </a:cxn>
              </a:cxnLst>
              <a:rect l="T15" t="T16" r="T17" b="T18"/>
              <a:pathLst>
                <a:path w="59" h="127">
                  <a:moveTo>
                    <a:pt x="0" y="0"/>
                  </a:moveTo>
                  <a:cubicBezTo>
                    <a:pt x="59" y="29"/>
                    <a:pt x="56" y="71"/>
                    <a:pt x="36" y="127"/>
                  </a:cubicBezTo>
                  <a:cubicBezTo>
                    <a:pt x="32" y="126"/>
                    <a:pt x="27" y="123"/>
                    <a:pt x="25" y="120"/>
                  </a:cubicBezTo>
                  <a:cubicBezTo>
                    <a:pt x="38" y="104"/>
                    <a:pt x="33" y="87"/>
                    <a:pt x="30" y="69"/>
                  </a:cubicBezTo>
                  <a:cubicBezTo>
                    <a:pt x="27" y="48"/>
                    <a:pt x="20" y="44"/>
                    <a:pt x="4" y="30"/>
                  </a:cubicBezTo>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pic>
        <p:nvPicPr>
          <p:cNvPr id="2" name="儿童歌曲 - 快乐的小青蛙.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5624923" y="-806532"/>
            <a:ext cx="609600" cy="609600"/>
          </a:xfrm>
          <a:prstGeom prst="rect">
            <a:avLst/>
          </a:prstGeom>
        </p:spPr>
      </p:pic>
      <p:sp>
        <p:nvSpPr>
          <p:cNvPr id="694" name="文本框 18">
            <a:extLst>
              <a:ext uri="{FF2B5EF4-FFF2-40B4-BE49-F238E27FC236}">
                <a16:creationId xmlns:a16="http://schemas.microsoft.com/office/drawing/2014/main" id="{94AAAAED-4D83-41E3-BB60-D604328DBD4C}"/>
              </a:ext>
            </a:extLst>
          </p:cNvPr>
          <p:cNvSpPr txBox="1"/>
          <p:nvPr/>
        </p:nvSpPr>
        <p:spPr>
          <a:xfrm>
            <a:off x="517342" y="2322792"/>
            <a:ext cx="11076608" cy="707886"/>
          </a:xfrm>
          <a:prstGeom prst="rect">
            <a:avLst/>
          </a:prstGeom>
          <a:noFill/>
        </p:spPr>
        <p:txBody>
          <a:bodyPr wrap="square" rtlCol="0">
            <a:spAutoFit/>
          </a:bodyPr>
          <a:lstStyle/>
          <a:p>
            <a:pPr algn="ctr"/>
            <a:r>
              <a:rPr lang="en-US" altLang="zh-CN" sz="4000" b="1" dirty="0" err="1">
                <a:solidFill>
                  <a:srgbClr val="C00000"/>
                </a:solidFill>
                <a:latin typeface="VNI-Avo" pitchFamily="2" charset="0"/>
                <a:ea typeface="仓耳今楷05-6763 W05" panose="02020400000000000000" pitchFamily="18" charset="-122"/>
              </a:rPr>
              <a:t>Chuû</a:t>
            </a:r>
            <a:r>
              <a:rPr lang="en-US" altLang="zh-CN" sz="4000" b="1" dirty="0">
                <a:solidFill>
                  <a:srgbClr val="C00000"/>
                </a:solidFill>
                <a:latin typeface="VNI-Avo" pitchFamily="2" charset="0"/>
                <a:ea typeface="仓耳今楷05-6763 W05" panose="02020400000000000000" pitchFamily="18" charset="-122"/>
              </a:rPr>
              <a:t> </a:t>
            </a:r>
            <a:r>
              <a:rPr lang="en-US" altLang="zh-CN" sz="4000" b="1" dirty="0" err="1">
                <a:solidFill>
                  <a:srgbClr val="C00000"/>
                </a:solidFill>
                <a:latin typeface="VNI-Avo" pitchFamily="2" charset="0"/>
                <a:ea typeface="仓耳今楷05-6763 W05" panose="02020400000000000000" pitchFamily="18" charset="-122"/>
              </a:rPr>
              <a:t>ñeà</a:t>
            </a:r>
            <a:r>
              <a:rPr lang="en-US" altLang="zh-CN" sz="4000" b="1" dirty="0">
                <a:solidFill>
                  <a:srgbClr val="C00000"/>
                </a:solidFill>
                <a:latin typeface="VNI-Avo" pitchFamily="2" charset="0"/>
                <a:ea typeface="仓耳今楷05-6763 W05" panose="02020400000000000000" pitchFamily="18" charset="-122"/>
              </a:rPr>
              <a:t> 1: </a:t>
            </a:r>
            <a:r>
              <a:rPr lang="en-US" altLang="zh-CN" sz="4000" dirty="0" err="1">
                <a:solidFill>
                  <a:srgbClr val="C00000"/>
                </a:solidFill>
                <a:latin typeface="VNI-Avo" pitchFamily="2" charset="0"/>
                <a:ea typeface="仓耳今楷05-6763 W05" panose="02020400000000000000" pitchFamily="18" charset="-122"/>
              </a:rPr>
              <a:t>Em</a:t>
            </a:r>
            <a:r>
              <a:rPr lang="en-US" altLang="zh-CN" sz="4000" dirty="0">
                <a:solidFill>
                  <a:srgbClr val="C00000"/>
                </a:solidFill>
                <a:latin typeface="VNI-Avo" pitchFamily="2" charset="0"/>
                <a:ea typeface="仓耳今楷05-6763 W05" panose="02020400000000000000" pitchFamily="18" charset="-122"/>
              </a:rPr>
              <a:t> </a:t>
            </a:r>
            <a:r>
              <a:rPr lang="en-US" altLang="zh-CN" sz="4000" err="1">
                <a:solidFill>
                  <a:srgbClr val="C00000"/>
                </a:solidFill>
                <a:latin typeface="VNI-Avo" pitchFamily="2" charset="0"/>
                <a:ea typeface="仓耳今楷05-6763 W05" panose="02020400000000000000" pitchFamily="18" charset="-122"/>
              </a:rPr>
              <a:t>vaø</a:t>
            </a:r>
            <a:r>
              <a:rPr lang="en-US" altLang="zh-CN" sz="4000">
                <a:solidFill>
                  <a:srgbClr val="C00000"/>
                </a:solidFill>
                <a:latin typeface="VNI-Avo" pitchFamily="2" charset="0"/>
                <a:ea typeface="仓耳今楷05-6763 W05" panose="02020400000000000000" pitchFamily="18" charset="-122"/>
              </a:rPr>
              <a:t> tröôøng tieåu hoïc thaân </a:t>
            </a:r>
            <a:r>
              <a:rPr lang="en-US" altLang="zh-CN" sz="4000" dirty="0" err="1">
                <a:solidFill>
                  <a:srgbClr val="C00000"/>
                </a:solidFill>
                <a:latin typeface="VNI-Avo" pitchFamily="2" charset="0"/>
                <a:ea typeface="仓耳今楷05-6763 W05" panose="02020400000000000000" pitchFamily="18" charset="-122"/>
              </a:rPr>
              <a:t>yeâu</a:t>
            </a:r>
            <a:endParaRPr lang="zh-CN" altLang="en-US" sz="4000" dirty="0">
              <a:solidFill>
                <a:srgbClr val="C00000"/>
              </a:solidFill>
              <a:latin typeface="VNI-Avo" pitchFamily="2" charset="0"/>
              <a:ea typeface="仓耳今楷05-6763 W05" panose="02020400000000000000" pitchFamily="18" charset="-122"/>
            </a:endParaRPr>
          </a:p>
        </p:txBody>
      </p:sp>
      <p:sp>
        <p:nvSpPr>
          <p:cNvPr id="695" name="文本框 18">
            <a:extLst>
              <a:ext uri="{FF2B5EF4-FFF2-40B4-BE49-F238E27FC236}">
                <a16:creationId xmlns:a16="http://schemas.microsoft.com/office/drawing/2014/main" id="{94AAAAED-4D83-41E3-BB60-D604328DBD4C}"/>
              </a:ext>
            </a:extLst>
          </p:cNvPr>
          <p:cNvSpPr txBox="1"/>
          <p:nvPr/>
        </p:nvSpPr>
        <p:spPr>
          <a:xfrm>
            <a:off x="2768008" y="1373483"/>
            <a:ext cx="6673339" cy="769441"/>
          </a:xfrm>
          <a:prstGeom prst="rect">
            <a:avLst/>
          </a:prstGeom>
          <a:noFill/>
        </p:spPr>
        <p:txBody>
          <a:bodyPr wrap="square" rtlCol="0">
            <a:spAutoFit/>
          </a:bodyPr>
          <a:lstStyle/>
          <a:p>
            <a:pPr algn="ctr"/>
            <a:r>
              <a:rPr lang="en-US" altLang="zh-CN" sz="4400" b="1" dirty="0" err="1">
                <a:solidFill>
                  <a:schemeClr val="accent6"/>
                </a:solidFill>
                <a:latin typeface="VNI-Avo" pitchFamily="2" charset="0"/>
                <a:ea typeface="仓耳今楷05-6763 W05" panose="02020400000000000000" pitchFamily="18" charset="-122"/>
              </a:rPr>
              <a:t>Hoaït</a:t>
            </a:r>
            <a:r>
              <a:rPr lang="en-US" altLang="zh-CN" sz="4400" b="1" dirty="0">
                <a:solidFill>
                  <a:schemeClr val="accent6"/>
                </a:solidFill>
                <a:latin typeface="VNI-Avo" pitchFamily="2" charset="0"/>
                <a:ea typeface="仓耳今楷05-6763 W05" panose="02020400000000000000" pitchFamily="18" charset="-122"/>
              </a:rPr>
              <a:t> </a:t>
            </a:r>
            <a:r>
              <a:rPr lang="en-US" altLang="zh-CN" sz="4400" b="1" dirty="0" err="1">
                <a:solidFill>
                  <a:schemeClr val="accent6"/>
                </a:solidFill>
                <a:latin typeface="VNI-Avo" pitchFamily="2" charset="0"/>
                <a:ea typeface="仓耳今楷05-6763 W05" panose="02020400000000000000" pitchFamily="18" charset="-122"/>
              </a:rPr>
              <a:t>ñoäng</a:t>
            </a:r>
            <a:r>
              <a:rPr lang="en-US" altLang="zh-CN" sz="4400" b="1" dirty="0">
                <a:solidFill>
                  <a:schemeClr val="accent6"/>
                </a:solidFill>
                <a:latin typeface="VNI-Avo" pitchFamily="2" charset="0"/>
                <a:ea typeface="仓耳今楷05-6763 W05" panose="02020400000000000000" pitchFamily="18" charset="-122"/>
              </a:rPr>
              <a:t> </a:t>
            </a:r>
            <a:r>
              <a:rPr lang="en-US" altLang="zh-CN" sz="4400" b="1" dirty="0" err="1">
                <a:solidFill>
                  <a:schemeClr val="accent6"/>
                </a:solidFill>
                <a:latin typeface="VNI-Avo" pitchFamily="2" charset="0"/>
                <a:ea typeface="仓耳今楷05-6763 W05" panose="02020400000000000000" pitchFamily="18" charset="-122"/>
              </a:rPr>
              <a:t>traûi</a:t>
            </a:r>
            <a:r>
              <a:rPr lang="en-US" altLang="zh-CN" sz="4400" b="1" dirty="0">
                <a:solidFill>
                  <a:schemeClr val="accent6"/>
                </a:solidFill>
                <a:latin typeface="VNI-Avo" pitchFamily="2" charset="0"/>
                <a:ea typeface="仓耳今楷05-6763 W05" panose="02020400000000000000" pitchFamily="18" charset="-122"/>
              </a:rPr>
              <a:t> </a:t>
            </a:r>
            <a:r>
              <a:rPr lang="en-US" altLang="zh-CN" sz="4400" b="1" dirty="0" err="1">
                <a:solidFill>
                  <a:schemeClr val="accent6"/>
                </a:solidFill>
                <a:latin typeface="VNI-Avo" pitchFamily="2" charset="0"/>
                <a:ea typeface="仓耳今楷05-6763 W05" panose="02020400000000000000" pitchFamily="18" charset="-122"/>
              </a:rPr>
              <a:t>nghieäm</a:t>
            </a:r>
            <a:endParaRPr lang="zh-CN" altLang="en-US" sz="4400" b="1" dirty="0">
              <a:solidFill>
                <a:schemeClr val="accent6"/>
              </a:solidFill>
              <a:latin typeface="VNI-Avo" pitchFamily="2" charset="0"/>
              <a:ea typeface="仓耳今楷05-6763 W05" panose="02020400000000000000" pitchFamily="18" charset="-122"/>
            </a:endParaRPr>
          </a:p>
        </p:txBody>
      </p:sp>
      <p:sp>
        <p:nvSpPr>
          <p:cNvPr id="700" name="文本框 18">
            <a:extLst>
              <a:ext uri="{FF2B5EF4-FFF2-40B4-BE49-F238E27FC236}">
                <a16:creationId xmlns:a16="http://schemas.microsoft.com/office/drawing/2014/main" id="{94AAAAED-4D83-41E3-BB60-D604328DBD4C}"/>
              </a:ext>
            </a:extLst>
          </p:cNvPr>
          <p:cNvSpPr txBox="1"/>
          <p:nvPr/>
        </p:nvSpPr>
        <p:spPr>
          <a:xfrm>
            <a:off x="4413844" y="3318650"/>
            <a:ext cx="3031758" cy="1123712"/>
          </a:xfrm>
          <a:prstGeom prst="roundRect">
            <a:avLst/>
          </a:prstGeom>
          <a:solidFill>
            <a:srgbClr val="FFCCBE"/>
          </a:solidFill>
        </p:spPr>
        <p:txBody>
          <a:bodyPr wrap="square" rtlCol="0">
            <a:spAutoFit/>
          </a:bodyPr>
          <a:lstStyle/>
          <a:p>
            <a:pPr algn="ctr"/>
            <a:r>
              <a:rPr lang="en-US" altLang="zh-CN" sz="6000" b="1" dirty="0" err="1">
                <a:latin typeface="VNI-Avo" pitchFamily="2" charset="0"/>
                <a:ea typeface="仓耳今楷05-6763 W05" panose="02020400000000000000" pitchFamily="18" charset="-122"/>
              </a:rPr>
              <a:t>Tuaàn</a:t>
            </a:r>
            <a:r>
              <a:rPr lang="en-US" altLang="zh-CN" sz="6000" b="1" dirty="0">
                <a:latin typeface="VNI-Avo" pitchFamily="2" charset="0"/>
                <a:ea typeface="仓耳今楷05-6763 W05" panose="02020400000000000000" pitchFamily="18" charset="-122"/>
              </a:rPr>
              <a:t> 2</a:t>
            </a:r>
            <a:endParaRPr lang="zh-CN" altLang="en-US" sz="6000" b="1" dirty="0">
              <a:latin typeface="VNI-Avo" pitchFamily="2" charset="0"/>
              <a:ea typeface="仓耳今楷05-6763 W05" panose="02020400000000000000" pitchFamily="18" charset="-122"/>
            </a:endParaRPr>
          </a:p>
        </p:txBody>
      </p:sp>
    </p:spTree>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1" nodeType="afterEffect">
                                  <p:stCondLst>
                                    <p:cond delay="0"/>
                                  </p:stCondLst>
                                  <p:childTnLst>
                                    <p:set>
                                      <p:cBhvr>
                                        <p:cTn id="6" dur="1" fill="hold">
                                          <p:stCondLst>
                                            <p:cond delay="0"/>
                                          </p:stCondLst>
                                        </p:cTn>
                                        <p:tgtEl>
                                          <p:spTgt spid="700"/>
                                        </p:tgtEl>
                                        <p:attrNameLst>
                                          <p:attrName>style.visibility</p:attrName>
                                        </p:attrNameLst>
                                      </p:cBhvr>
                                      <p:to>
                                        <p:strVal val="visible"/>
                                      </p:to>
                                    </p:set>
                                    <p:anim calcmode="lin" valueType="num">
                                      <p:cBhvr additive="base">
                                        <p:cTn id="7" dur="500"/>
                                        <p:tgtEl>
                                          <p:spTgt spid="700"/>
                                        </p:tgtEl>
                                        <p:attrNameLst>
                                          <p:attrName>ppt_y</p:attrName>
                                        </p:attrNameLst>
                                      </p:cBhvr>
                                      <p:tavLst>
                                        <p:tav tm="0">
                                          <p:val>
                                            <p:strVal val="#ppt_y+#ppt_h*1.125000"/>
                                          </p:val>
                                        </p:tav>
                                        <p:tav tm="100000">
                                          <p:val>
                                            <p:strVal val="#ppt_y"/>
                                          </p:val>
                                        </p:tav>
                                      </p:tavLst>
                                    </p:anim>
                                    <p:animEffect transition="in" filter="wipe(up)">
                                      <p:cBhvr>
                                        <p:cTn id="8" dur="500"/>
                                        <p:tgtEl>
                                          <p:spTgt spid="700"/>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694"/>
                                        </p:tgtEl>
                                        <p:attrNameLst>
                                          <p:attrName>style.visibility</p:attrName>
                                        </p:attrNameLst>
                                      </p:cBhvr>
                                      <p:to>
                                        <p:strVal val="visible"/>
                                      </p:to>
                                    </p:set>
                                    <p:anim calcmode="lin" valueType="num">
                                      <p:cBhvr additive="base">
                                        <p:cTn id="11" dur="500"/>
                                        <p:tgtEl>
                                          <p:spTgt spid="694"/>
                                        </p:tgtEl>
                                        <p:attrNameLst>
                                          <p:attrName>ppt_y</p:attrName>
                                        </p:attrNameLst>
                                      </p:cBhvr>
                                      <p:tavLst>
                                        <p:tav tm="0">
                                          <p:val>
                                            <p:strVal val="#ppt_y+#ppt_h*1.125000"/>
                                          </p:val>
                                        </p:tav>
                                        <p:tav tm="100000">
                                          <p:val>
                                            <p:strVal val="#ppt_y"/>
                                          </p:val>
                                        </p:tav>
                                      </p:tavLst>
                                    </p:anim>
                                    <p:animEffect transition="in" filter="wipe(up)">
                                      <p:cBhvr>
                                        <p:cTn id="12" dur="500"/>
                                        <p:tgtEl>
                                          <p:spTgt spid="694"/>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695"/>
                                        </p:tgtEl>
                                        <p:attrNameLst>
                                          <p:attrName>style.visibility</p:attrName>
                                        </p:attrNameLst>
                                      </p:cBhvr>
                                      <p:to>
                                        <p:strVal val="visible"/>
                                      </p:to>
                                    </p:set>
                                    <p:anim calcmode="lin" valueType="num">
                                      <p:cBhvr additive="base">
                                        <p:cTn id="15" dur="500"/>
                                        <p:tgtEl>
                                          <p:spTgt spid="695"/>
                                        </p:tgtEl>
                                        <p:attrNameLst>
                                          <p:attrName>ppt_y</p:attrName>
                                        </p:attrNameLst>
                                      </p:cBhvr>
                                      <p:tavLst>
                                        <p:tav tm="0">
                                          <p:val>
                                            <p:strVal val="#ppt_y+#ppt_h*1.125000"/>
                                          </p:val>
                                        </p:tav>
                                        <p:tav tm="100000">
                                          <p:val>
                                            <p:strVal val="#ppt_y"/>
                                          </p:val>
                                        </p:tav>
                                      </p:tavLst>
                                    </p:anim>
                                    <p:animEffect transition="in" filter="wipe(up)">
                                      <p:cBhvr>
                                        <p:cTn id="16" dur="500"/>
                                        <p:tgtEl>
                                          <p:spTgt spid="69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17" repeatCount="indefinite" fill="hold" display="0">
                  <p:stCondLst>
                    <p:cond delay="indefinite"/>
                  </p:stCondLst>
                  <p:endCondLst>
                    <p:cond evt="onStopAudio" delay="0">
                      <p:tgtEl>
                        <p:sldTgt/>
                      </p:tgtEl>
                    </p:cond>
                  </p:endCondLst>
                </p:cTn>
                <p:tgtEl>
                  <p:spTgt spid="2"/>
                </p:tgtEl>
              </p:cMediaNode>
            </p:audio>
          </p:childTnLst>
        </p:cTn>
      </p:par>
    </p:tnLst>
    <p:bldLst>
      <p:bldP spid="694" grpId="0"/>
      <p:bldP spid="695" grpId="0"/>
      <p:bldP spid="700" grpId="1"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 name="图片 366"/>
          <p:cNvPicPr>
            <a:picLocks noChangeAspect="1"/>
          </p:cNvPicPr>
          <p:nvPr/>
        </p:nvPicPr>
        <p:blipFill rotWithShape="1">
          <a:blip r:embed="rId3" cstate="print">
            <a:extLst>
              <a:ext uri="{28A0092B-C50C-407E-A947-70E740481C1C}">
                <a14:useLocalDpi xmlns:a14="http://schemas.microsoft.com/office/drawing/2010/main" val="0"/>
              </a:ext>
            </a:extLst>
          </a:blip>
          <a:srcRect/>
          <a:stretch>
            <a:fillRect/>
          </a:stretch>
        </p:blipFill>
        <p:spPr>
          <a:xfrm>
            <a:off x="17358" y="16695"/>
            <a:ext cx="12174641" cy="6862699"/>
          </a:xfrm>
          <a:prstGeom prst="rect">
            <a:avLst/>
          </a:prstGeom>
        </p:spPr>
      </p:pic>
      <p:grpSp>
        <p:nvGrpSpPr>
          <p:cNvPr id="2" name="Group 2"/>
          <p:cNvGrpSpPr/>
          <p:nvPr/>
        </p:nvGrpSpPr>
        <p:grpSpPr bwMode="auto">
          <a:xfrm>
            <a:off x="12700" y="-71438"/>
            <a:ext cx="2124075" cy="6634163"/>
            <a:chOff x="0" y="0"/>
            <a:chExt cx="2013030" cy="6070840"/>
          </a:xfrm>
        </p:grpSpPr>
        <p:grpSp>
          <p:nvGrpSpPr>
            <p:cNvPr id="3" name="Group 3"/>
            <p:cNvGrpSpPr/>
            <p:nvPr/>
          </p:nvGrpSpPr>
          <p:grpSpPr bwMode="auto">
            <a:xfrm>
              <a:off x="0" y="0"/>
              <a:ext cx="1440555" cy="6070840"/>
              <a:chOff x="0" y="0"/>
              <a:chExt cx="1440555" cy="5805488"/>
            </a:xfrm>
          </p:grpSpPr>
          <p:sp>
            <p:nvSpPr>
              <p:cNvPr id="5" name="Freeform 365"/>
              <p:cNvSpPr>
                <a:spLocks noChangeArrowheads="1"/>
              </p:cNvSpPr>
              <p:nvPr/>
            </p:nvSpPr>
            <p:spPr bwMode="auto">
              <a:xfrm>
                <a:off x="515082" y="5584"/>
                <a:ext cx="541604" cy="1402865"/>
              </a:xfrm>
              <a:custGeom>
                <a:avLst/>
                <a:gdLst>
                  <a:gd name="T0" fmla="*/ 0 w 198"/>
                  <a:gd name="T1" fmla="*/ 2147483647 h 513"/>
                  <a:gd name="T2" fmla="*/ 516277175 w 198"/>
                  <a:gd name="T3" fmla="*/ 2131285560 h 513"/>
                  <a:gd name="T4" fmla="*/ 875426276 w 198"/>
                  <a:gd name="T5" fmla="*/ 1301207878 h 513"/>
                  <a:gd name="T6" fmla="*/ 1129821504 w 198"/>
                  <a:gd name="T7" fmla="*/ 635648250 h 513"/>
                  <a:gd name="T8" fmla="*/ 1316880037 w 198"/>
                  <a:gd name="T9" fmla="*/ 0 h 513"/>
                  <a:gd name="T10" fmla="*/ 1481489358 w 198"/>
                  <a:gd name="T11" fmla="*/ 14955689 h 513"/>
                  <a:gd name="T12" fmla="*/ 1451561634 w 198"/>
                  <a:gd name="T13" fmla="*/ 194432167 h 513"/>
                  <a:gd name="T14" fmla="*/ 1369254238 w 198"/>
                  <a:gd name="T15" fmla="*/ 530952954 h 513"/>
                  <a:gd name="T16" fmla="*/ 1219610147 w 198"/>
                  <a:gd name="T17" fmla="*/ 1069382386 h 513"/>
                  <a:gd name="T18" fmla="*/ 912837982 w 198"/>
                  <a:gd name="T19" fmla="*/ 2093894969 h 513"/>
                  <a:gd name="T20" fmla="*/ 456418991 w 198"/>
                  <a:gd name="T21" fmla="*/ 2147483647 h 513"/>
                  <a:gd name="T22" fmla="*/ 179574550 w 198"/>
                  <a:gd name="T23" fmla="*/ 2147483647 h 5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513"/>
                  <a:gd name="T38" fmla="*/ 198 w 198"/>
                  <a:gd name="T39" fmla="*/ 513 h 5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513">
                    <a:moveTo>
                      <a:pt x="0" y="392"/>
                    </a:moveTo>
                    <a:cubicBezTo>
                      <a:pt x="28" y="360"/>
                      <a:pt x="48" y="322"/>
                      <a:pt x="69" y="285"/>
                    </a:cubicBezTo>
                    <a:cubicBezTo>
                      <a:pt x="90" y="249"/>
                      <a:pt x="100" y="210"/>
                      <a:pt x="117" y="174"/>
                    </a:cubicBezTo>
                    <a:cubicBezTo>
                      <a:pt x="131" y="145"/>
                      <a:pt x="141" y="115"/>
                      <a:pt x="151" y="85"/>
                    </a:cubicBezTo>
                    <a:cubicBezTo>
                      <a:pt x="160" y="57"/>
                      <a:pt x="173" y="30"/>
                      <a:pt x="176" y="0"/>
                    </a:cubicBezTo>
                    <a:cubicBezTo>
                      <a:pt x="183" y="1"/>
                      <a:pt x="190" y="3"/>
                      <a:pt x="198" y="2"/>
                    </a:cubicBezTo>
                    <a:cubicBezTo>
                      <a:pt x="196" y="10"/>
                      <a:pt x="195" y="18"/>
                      <a:pt x="194" y="26"/>
                    </a:cubicBezTo>
                    <a:cubicBezTo>
                      <a:pt x="191" y="41"/>
                      <a:pt x="187" y="56"/>
                      <a:pt x="183" y="71"/>
                    </a:cubicBezTo>
                    <a:cubicBezTo>
                      <a:pt x="177" y="95"/>
                      <a:pt x="171" y="120"/>
                      <a:pt x="163" y="143"/>
                    </a:cubicBezTo>
                    <a:cubicBezTo>
                      <a:pt x="150" y="187"/>
                      <a:pt x="137" y="235"/>
                      <a:pt x="122" y="280"/>
                    </a:cubicBezTo>
                    <a:cubicBezTo>
                      <a:pt x="104" y="336"/>
                      <a:pt x="83" y="390"/>
                      <a:pt x="61" y="444"/>
                    </a:cubicBezTo>
                    <a:cubicBezTo>
                      <a:pt x="51" y="468"/>
                      <a:pt x="36" y="490"/>
                      <a:pt x="24" y="513"/>
                    </a:cubicBezTo>
                  </a:path>
                </a:pathLst>
              </a:custGeom>
              <a:solidFill>
                <a:srgbClr val="6F3F4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 name="Freeform 367"/>
              <p:cNvSpPr>
                <a:spLocks noChangeArrowheads="1"/>
              </p:cNvSpPr>
              <p:nvPr/>
            </p:nvSpPr>
            <p:spPr bwMode="auto">
              <a:xfrm>
                <a:off x="515082" y="1306549"/>
                <a:ext cx="196820" cy="415974"/>
              </a:xfrm>
              <a:custGeom>
                <a:avLst/>
                <a:gdLst>
                  <a:gd name="T0" fmla="*/ 283959321 w 72"/>
                  <a:gd name="T1" fmla="*/ 0 h 152"/>
                  <a:gd name="T2" fmla="*/ 82199686 w 72"/>
                  <a:gd name="T3" fmla="*/ 22468069 h 152"/>
                  <a:gd name="T4" fmla="*/ 134507335 w 72"/>
                  <a:gd name="T5" fmla="*/ 1138384004 h 152"/>
                  <a:gd name="T6" fmla="*/ 538029339 w 72"/>
                  <a:gd name="T7" fmla="*/ 1138384004 h 152"/>
                  <a:gd name="T8" fmla="*/ 283959321 w 72"/>
                  <a:gd name="T9" fmla="*/ 0 h 152"/>
                  <a:gd name="T10" fmla="*/ 0 60000 65536"/>
                  <a:gd name="T11" fmla="*/ 0 60000 65536"/>
                  <a:gd name="T12" fmla="*/ 0 60000 65536"/>
                  <a:gd name="T13" fmla="*/ 0 60000 65536"/>
                  <a:gd name="T14" fmla="*/ 0 60000 65536"/>
                  <a:gd name="T15" fmla="*/ 0 w 72"/>
                  <a:gd name="T16" fmla="*/ 0 h 152"/>
                  <a:gd name="T17" fmla="*/ 72 w 72"/>
                  <a:gd name="T18" fmla="*/ 152 h 152"/>
                </a:gdLst>
                <a:ahLst/>
                <a:cxnLst>
                  <a:cxn ang="T10">
                    <a:pos x="T0" y="T1"/>
                  </a:cxn>
                  <a:cxn ang="T11">
                    <a:pos x="T2" y="T3"/>
                  </a:cxn>
                  <a:cxn ang="T12">
                    <a:pos x="T4" y="T5"/>
                  </a:cxn>
                  <a:cxn ang="T13">
                    <a:pos x="T6" y="T7"/>
                  </a:cxn>
                  <a:cxn ang="T14">
                    <a:pos x="T8" y="T9"/>
                  </a:cxn>
                </a:cxnLst>
                <a:rect l="T15" t="T16" r="T17" b="T18"/>
                <a:pathLst>
                  <a:path w="72" h="152">
                    <a:moveTo>
                      <a:pt x="38" y="0"/>
                    </a:moveTo>
                    <a:cubicBezTo>
                      <a:pt x="11" y="3"/>
                      <a:pt x="11" y="3"/>
                      <a:pt x="11" y="3"/>
                    </a:cubicBezTo>
                    <a:cubicBezTo>
                      <a:pt x="0" y="50"/>
                      <a:pt x="10" y="104"/>
                      <a:pt x="18" y="152"/>
                    </a:cubicBezTo>
                    <a:cubicBezTo>
                      <a:pt x="72" y="152"/>
                      <a:pt x="72" y="152"/>
                      <a:pt x="72" y="152"/>
                    </a:cubicBezTo>
                    <a:cubicBezTo>
                      <a:pt x="62" y="101"/>
                      <a:pt x="51" y="50"/>
                      <a:pt x="38" y="0"/>
                    </a:cubicBez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 name="Freeform 368"/>
              <p:cNvSpPr>
                <a:spLocks noChangeArrowheads="1"/>
              </p:cNvSpPr>
              <p:nvPr/>
            </p:nvSpPr>
            <p:spPr bwMode="auto">
              <a:xfrm>
                <a:off x="563938" y="1722523"/>
                <a:ext cx="167506" cy="114463"/>
              </a:xfrm>
              <a:custGeom>
                <a:avLst/>
                <a:gdLst>
                  <a:gd name="T0" fmla="*/ 407187864 w 61"/>
                  <a:gd name="T1" fmla="*/ 0 h 42"/>
                  <a:gd name="T2" fmla="*/ 0 w 61"/>
                  <a:gd name="T3" fmla="*/ 0 h 42"/>
                  <a:gd name="T4" fmla="*/ 30162064 w 61"/>
                  <a:gd name="T5" fmla="*/ 155974915 h 42"/>
                  <a:gd name="T6" fmla="*/ 52783612 w 61"/>
                  <a:gd name="T7" fmla="*/ 311947104 h 42"/>
                  <a:gd name="T8" fmla="*/ 459971476 w 61"/>
                  <a:gd name="T9" fmla="*/ 267382843 h 42"/>
                  <a:gd name="T10" fmla="*/ 407187864 w 61"/>
                  <a:gd name="T11" fmla="*/ 0 h 42"/>
                  <a:gd name="T12" fmla="*/ 0 60000 65536"/>
                  <a:gd name="T13" fmla="*/ 0 60000 65536"/>
                  <a:gd name="T14" fmla="*/ 0 60000 65536"/>
                  <a:gd name="T15" fmla="*/ 0 60000 65536"/>
                  <a:gd name="T16" fmla="*/ 0 60000 65536"/>
                  <a:gd name="T17" fmla="*/ 0 60000 65536"/>
                  <a:gd name="T18" fmla="*/ 0 w 61"/>
                  <a:gd name="T19" fmla="*/ 0 h 42"/>
                  <a:gd name="T20" fmla="*/ 61 w 61"/>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61" h="42">
                    <a:moveTo>
                      <a:pt x="54" y="0"/>
                    </a:moveTo>
                    <a:cubicBezTo>
                      <a:pt x="0" y="0"/>
                      <a:pt x="0" y="0"/>
                      <a:pt x="0" y="0"/>
                    </a:cubicBezTo>
                    <a:cubicBezTo>
                      <a:pt x="2" y="7"/>
                      <a:pt x="3" y="14"/>
                      <a:pt x="4" y="21"/>
                    </a:cubicBezTo>
                    <a:cubicBezTo>
                      <a:pt x="5" y="28"/>
                      <a:pt x="6" y="35"/>
                      <a:pt x="7" y="42"/>
                    </a:cubicBezTo>
                    <a:cubicBezTo>
                      <a:pt x="61" y="36"/>
                      <a:pt x="61" y="36"/>
                      <a:pt x="61" y="36"/>
                    </a:cubicBezTo>
                    <a:cubicBezTo>
                      <a:pt x="59" y="24"/>
                      <a:pt x="56" y="12"/>
                      <a:pt x="54" y="0"/>
                    </a:cubicBez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 name="Freeform 369"/>
              <p:cNvSpPr>
                <a:spLocks noChangeArrowheads="1"/>
              </p:cNvSpPr>
              <p:nvPr/>
            </p:nvSpPr>
            <p:spPr bwMode="auto">
              <a:xfrm>
                <a:off x="607211" y="2003095"/>
                <a:ext cx="181465" cy="307095"/>
              </a:xfrm>
              <a:custGeom>
                <a:avLst/>
                <a:gdLst>
                  <a:gd name="T0" fmla="*/ 0 w 66"/>
                  <a:gd name="T1" fmla="*/ 0 h 112"/>
                  <a:gd name="T2" fmla="*/ 98274295 w 66"/>
                  <a:gd name="T3" fmla="*/ 842029813 h 112"/>
                  <a:gd name="T4" fmla="*/ 498932519 w 66"/>
                  <a:gd name="T5" fmla="*/ 293207177 h 112"/>
                  <a:gd name="T6" fmla="*/ 468693851 w 66"/>
                  <a:gd name="T7" fmla="*/ 157879733 h 112"/>
                  <a:gd name="T8" fmla="*/ 0 w 66"/>
                  <a:gd name="T9" fmla="*/ 0 h 112"/>
                  <a:gd name="T10" fmla="*/ 0 60000 65536"/>
                  <a:gd name="T11" fmla="*/ 0 60000 65536"/>
                  <a:gd name="T12" fmla="*/ 0 60000 65536"/>
                  <a:gd name="T13" fmla="*/ 0 60000 65536"/>
                  <a:gd name="T14" fmla="*/ 0 60000 65536"/>
                  <a:gd name="T15" fmla="*/ 0 w 66"/>
                  <a:gd name="T16" fmla="*/ 0 h 112"/>
                  <a:gd name="T17" fmla="*/ 66 w 66"/>
                  <a:gd name="T18" fmla="*/ 112 h 112"/>
                </a:gdLst>
                <a:ahLst/>
                <a:cxnLst>
                  <a:cxn ang="T10">
                    <a:pos x="T0" y="T1"/>
                  </a:cxn>
                  <a:cxn ang="T11">
                    <a:pos x="T2" y="T3"/>
                  </a:cxn>
                  <a:cxn ang="T12">
                    <a:pos x="T4" y="T5"/>
                  </a:cxn>
                  <a:cxn ang="T13">
                    <a:pos x="T6" y="T7"/>
                  </a:cxn>
                  <a:cxn ang="T14">
                    <a:pos x="T8" y="T9"/>
                  </a:cxn>
                </a:cxnLst>
                <a:rect l="T15" t="T16" r="T17" b="T18"/>
                <a:pathLst>
                  <a:path w="66" h="112">
                    <a:moveTo>
                      <a:pt x="0" y="0"/>
                    </a:moveTo>
                    <a:cubicBezTo>
                      <a:pt x="5" y="37"/>
                      <a:pt x="10" y="75"/>
                      <a:pt x="13" y="112"/>
                    </a:cubicBezTo>
                    <a:cubicBezTo>
                      <a:pt x="29" y="86"/>
                      <a:pt x="46" y="62"/>
                      <a:pt x="66" y="39"/>
                    </a:cubicBezTo>
                    <a:cubicBezTo>
                      <a:pt x="64" y="33"/>
                      <a:pt x="63" y="27"/>
                      <a:pt x="62" y="21"/>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 name="Freeform 370"/>
              <p:cNvSpPr>
                <a:spLocks noChangeArrowheads="1"/>
              </p:cNvSpPr>
              <p:nvPr/>
            </p:nvSpPr>
            <p:spPr bwMode="auto">
              <a:xfrm>
                <a:off x="583480" y="1820235"/>
                <a:ext cx="194029" cy="241488"/>
              </a:xfrm>
              <a:custGeom>
                <a:avLst/>
                <a:gdLst>
                  <a:gd name="T0" fmla="*/ 522774248 w 71"/>
                  <a:gd name="T1" fmla="*/ 640094130 h 88"/>
                  <a:gd name="T2" fmla="*/ 403282444 w 71"/>
                  <a:gd name="T3" fmla="*/ 0 h 88"/>
                  <a:gd name="T4" fmla="*/ 0 w 71"/>
                  <a:gd name="T5" fmla="*/ 45182954 h 88"/>
                  <a:gd name="T6" fmla="*/ 67213285 w 71"/>
                  <a:gd name="T7" fmla="*/ 504545269 h 88"/>
                  <a:gd name="T8" fmla="*/ 530242998 w 71"/>
                  <a:gd name="T9" fmla="*/ 662686979 h 88"/>
                  <a:gd name="T10" fmla="*/ 522774248 w 71"/>
                  <a:gd name="T11" fmla="*/ 640094130 h 88"/>
                  <a:gd name="T12" fmla="*/ 0 60000 65536"/>
                  <a:gd name="T13" fmla="*/ 0 60000 65536"/>
                  <a:gd name="T14" fmla="*/ 0 60000 65536"/>
                  <a:gd name="T15" fmla="*/ 0 60000 65536"/>
                  <a:gd name="T16" fmla="*/ 0 60000 65536"/>
                  <a:gd name="T17" fmla="*/ 0 60000 65536"/>
                  <a:gd name="T18" fmla="*/ 0 w 71"/>
                  <a:gd name="T19" fmla="*/ 0 h 88"/>
                  <a:gd name="T20" fmla="*/ 71 w 71"/>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71" h="88">
                    <a:moveTo>
                      <a:pt x="70" y="85"/>
                    </a:moveTo>
                    <a:cubicBezTo>
                      <a:pt x="65" y="57"/>
                      <a:pt x="59" y="29"/>
                      <a:pt x="54" y="0"/>
                    </a:cubicBezTo>
                    <a:cubicBezTo>
                      <a:pt x="0" y="6"/>
                      <a:pt x="0" y="6"/>
                      <a:pt x="0" y="6"/>
                    </a:cubicBezTo>
                    <a:cubicBezTo>
                      <a:pt x="3" y="26"/>
                      <a:pt x="6" y="46"/>
                      <a:pt x="9" y="67"/>
                    </a:cubicBezTo>
                    <a:cubicBezTo>
                      <a:pt x="71" y="88"/>
                      <a:pt x="71" y="88"/>
                      <a:pt x="71" y="88"/>
                    </a:cubicBezTo>
                    <a:cubicBezTo>
                      <a:pt x="71" y="87"/>
                      <a:pt x="71" y="86"/>
                      <a:pt x="70" y="85"/>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0" name="Freeform 371"/>
              <p:cNvSpPr>
                <a:spLocks noChangeArrowheads="1"/>
              </p:cNvSpPr>
              <p:nvPr/>
            </p:nvSpPr>
            <p:spPr bwMode="auto">
              <a:xfrm>
                <a:off x="643504" y="2110579"/>
                <a:ext cx="202404" cy="251259"/>
              </a:xfrm>
              <a:custGeom>
                <a:avLst/>
                <a:gdLst>
                  <a:gd name="T0" fmla="*/ 0 w 74"/>
                  <a:gd name="T1" fmla="*/ 544491908 h 92"/>
                  <a:gd name="T2" fmla="*/ 7480742 w 74"/>
                  <a:gd name="T3" fmla="*/ 566867615 h 92"/>
                  <a:gd name="T4" fmla="*/ 553613233 w 74"/>
                  <a:gd name="T5" fmla="*/ 686207447 h 92"/>
                  <a:gd name="T6" fmla="*/ 396506701 w 74"/>
                  <a:gd name="T7" fmla="*/ 0 h 92"/>
                  <a:gd name="T8" fmla="*/ 0 w 74"/>
                  <a:gd name="T9" fmla="*/ 544491908 h 92"/>
                  <a:gd name="T10" fmla="*/ 0 60000 65536"/>
                  <a:gd name="T11" fmla="*/ 0 60000 65536"/>
                  <a:gd name="T12" fmla="*/ 0 60000 65536"/>
                  <a:gd name="T13" fmla="*/ 0 60000 65536"/>
                  <a:gd name="T14" fmla="*/ 0 60000 65536"/>
                  <a:gd name="T15" fmla="*/ 0 w 74"/>
                  <a:gd name="T16" fmla="*/ 0 h 92"/>
                  <a:gd name="T17" fmla="*/ 74 w 74"/>
                  <a:gd name="T18" fmla="*/ 92 h 92"/>
                </a:gdLst>
                <a:ahLst/>
                <a:cxnLst>
                  <a:cxn ang="T10">
                    <a:pos x="T0" y="T1"/>
                  </a:cxn>
                  <a:cxn ang="T11">
                    <a:pos x="T2" y="T3"/>
                  </a:cxn>
                  <a:cxn ang="T12">
                    <a:pos x="T4" y="T5"/>
                  </a:cxn>
                  <a:cxn ang="T13">
                    <a:pos x="T6" y="T7"/>
                  </a:cxn>
                  <a:cxn ang="T14">
                    <a:pos x="T8" y="T9"/>
                  </a:cxn>
                </a:cxnLst>
                <a:rect l="T15" t="T16" r="T17" b="T18"/>
                <a:pathLst>
                  <a:path w="74" h="92">
                    <a:moveTo>
                      <a:pt x="0" y="73"/>
                    </a:moveTo>
                    <a:cubicBezTo>
                      <a:pt x="1" y="74"/>
                      <a:pt x="1" y="75"/>
                      <a:pt x="1" y="76"/>
                    </a:cubicBezTo>
                    <a:cubicBezTo>
                      <a:pt x="74" y="92"/>
                      <a:pt x="74" y="92"/>
                      <a:pt x="74" y="92"/>
                    </a:cubicBezTo>
                    <a:cubicBezTo>
                      <a:pt x="70" y="73"/>
                      <a:pt x="61" y="41"/>
                      <a:pt x="53" y="0"/>
                    </a:cubicBezTo>
                    <a:cubicBezTo>
                      <a:pt x="33" y="23"/>
                      <a:pt x="16" y="47"/>
                      <a:pt x="0" y="7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 name="Freeform 372"/>
              <p:cNvSpPr>
                <a:spLocks noChangeArrowheads="1"/>
              </p:cNvSpPr>
              <p:nvPr/>
            </p:nvSpPr>
            <p:spPr bwMode="auto">
              <a:xfrm>
                <a:off x="649087" y="2318566"/>
                <a:ext cx="237301" cy="325241"/>
              </a:xfrm>
              <a:custGeom>
                <a:avLst/>
                <a:gdLst>
                  <a:gd name="T0" fmla="*/ 550543775 w 87"/>
                  <a:gd name="T1" fmla="*/ 268916912 h 119"/>
                  <a:gd name="T2" fmla="*/ 535664730 w 87"/>
                  <a:gd name="T3" fmla="*/ 112049624 h 119"/>
                  <a:gd name="T4" fmla="*/ 14879045 w 87"/>
                  <a:gd name="T5" fmla="*/ 0 h 119"/>
                  <a:gd name="T6" fmla="*/ 7440887 w 87"/>
                  <a:gd name="T7" fmla="*/ 112049624 h 119"/>
                  <a:gd name="T8" fmla="*/ 29758091 w 87"/>
                  <a:gd name="T9" fmla="*/ 866513085 h 119"/>
                  <a:gd name="T10" fmla="*/ 647261662 w 87"/>
                  <a:gd name="T11" fmla="*/ 888921917 h 119"/>
                  <a:gd name="T12" fmla="*/ 550543775 w 87"/>
                  <a:gd name="T13" fmla="*/ 268916912 h 119"/>
                  <a:gd name="T14" fmla="*/ 0 60000 65536"/>
                  <a:gd name="T15" fmla="*/ 0 60000 65536"/>
                  <a:gd name="T16" fmla="*/ 0 60000 65536"/>
                  <a:gd name="T17" fmla="*/ 0 60000 65536"/>
                  <a:gd name="T18" fmla="*/ 0 60000 65536"/>
                  <a:gd name="T19" fmla="*/ 0 60000 65536"/>
                  <a:gd name="T20" fmla="*/ 0 60000 65536"/>
                  <a:gd name="T21" fmla="*/ 0 w 87"/>
                  <a:gd name="T22" fmla="*/ 0 h 119"/>
                  <a:gd name="T23" fmla="*/ 87 w 87"/>
                  <a:gd name="T24" fmla="*/ 119 h 1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119">
                    <a:moveTo>
                      <a:pt x="74" y="36"/>
                    </a:moveTo>
                    <a:cubicBezTo>
                      <a:pt x="73" y="28"/>
                      <a:pt x="73" y="23"/>
                      <a:pt x="72" y="15"/>
                    </a:cubicBezTo>
                    <a:cubicBezTo>
                      <a:pt x="2" y="0"/>
                      <a:pt x="2" y="0"/>
                      <a:pt x="2" y="0"/>
                    </a:cubicBezTo>
                    <a:cubicBezTo>
                      <a:pt x="2" y="6"/>
                      <a:pt x="0" y="9"/>
                      <a:pt x="1" y="15"/>
                    </a:cubicBezTo>
                    <a:cubicBezTo>
                      <a:pt x="4" y="41"/>
                      <a:pt x="2" y="78"/>
                      <a:pt x="4" y="116"/>
                    </a:cubicBezTo>
                    <a:cubicBezTo>
                      <a:pt x="87" y="119"/>
                      <a:pt x="87" y="119"/>
                      <a:pt x="87" y="119"/>
                    </a:cubicBezTo>
                    <a:cubicBezTo>
                      <a:pt x="81" y="92"/>
                      <a:pt x="77" y="65"/>
                      <a:pt x="74" y="36"/>
                    </a:cubicBez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2" name="Freeform 373"/>
              <p:cNvSpPr>
                <a:spLocks noChangeArrowheads="1"/>
              </p:cNvSpPr>
              <p:nvPr/>
            </p:nvSpPr>
            <p:spPr bwMode="auto">
              <a:xfrm>
                <a:off x="660254" y="2635432"/>
                <a:ext cx="273594" cy="171693"/>
              </a:xfrm>
              <a:custGeom>
                <a:avLst/>
                <a:gdLst>
                  <a:gd name="T0" fmla="*/ 726080173 w 100"/>
                  <a:gd name="T1" fmla="*/ 363931929 h 63"/>
                  <a:gd name="T2" fmla="*/ 621285463 w 100"/>
                  <a:gd name="T3" fmla="*/ 22281936 h 63"/>
                  <a:gd name="T4" fmla="*/ 0 w 100"/>
                  <a:gd name="T5" fmla="*/ 0 h 63"/>
                  <a:gd name="T6" fmla="*/ 44913191 w 100"/>
                  <a:gd name="T7" fmla="*/ 467912480 h 63"/>
                  <a:gd name="T8" fmla="*/ 748536768 w 100"/>
                  <a:gd name="T9" fmla="*/ 401066672 h 63"/>
                  <a:gd name="T10" fmla="*/ 726080173 w 100"/>
                  <a:gd name="T11" fmla="*/ 363931929 h 63"/>
                  <a:gd name="T12" fmla="*/ 0 60000 65536"/>
                  <a:gd name="T13" fmla="*/ 0 60000 65536"/>
                  <a:gd name="T14" fmla="*/ 0 60000 65536"/>
                  <a:gd name="T15" fmla="*/ 0 60000 65536"/>
                  <a:gd name="T16" fmla="*/ 0 60000 65536"/>
                  <a:gd name="T17" fmla="*/ 0 60000 65536"/>
                  <a:gd name="T18" fmla="*/ 0 w 100"/>
                  <a:gd name="T19" fmla="*/ 0 h 63"/>
                  <a:gd name="T20" fmla="*/ 100 w 100"/>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00" h="63">
                    <a:moveTo>
                      <a:pt x="97" y="49"/>
                    </a:moveTo>
                    <a:cubicBezTo>
                      <a:pt x="93" y="36"/>
                      <a:pt x="86" y="15"/>
                      <a:pt x="83" y="3"/>
                    </a:cubicBezTo>
                    <a:cubicBezTo>
                      <a:pt x="0" y="0"/>
                      <a:pt x="0" y="0"/>
                      <a:pt x="0" y="0"/>
                    </a:cubicBezTo>
                    <a:cubicBezTo>
                      <a:pt x="0" y="21"/>
                      <a:pt x="2" y="43"/>
                      <a:pt x="6" y="63"/>
                    </a:cubicBezTo>
                    <a:cubicBezTo>
                      <a:pt x="100" y="54"/>
                      <a:pt x="100" y="54"/>
                      <a:pt x="100" y="54"/>
                    </a:cubicBezTo>
                    <a:cubicBezTo>
                      <a:pt x="99" y="54"/>
                      <a:pt x="98" y="49"/>
                      <a:pt x="97" y="49"/>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 name="Freeform 374"/>
              <p:cNvSpPr>
                <a:spLocks noChangeArrowheads="1"/>
              </p:cNvSpPr>
              <p:nvPr/>
            </p:nvSpPr>
            <p:spPr bwMode="auto">
              <a:xfrm>
                <a:off x="681192" y="2758270"/>
                <a:ext cx="263823" cy="97712"/>
              </a:xfrm>
              <a:custGeom>
                <a:avLst/>
                <a:gdLst>
                  <a:gd name="T0" fmla="*/ 702371026 w 96"/>
                  <a:gd name="T1" fmla="*/ 176807150 h 36"/>
                  <a:gd name="T2" fmla="*/ 725026826 w 96"/>
                  <a:gd name="T3" fmla="*/ 0 h 36"/>
                  <a:gd name="T4" fmla="*/ 694816345 w 96"/>
                  <a:gd name="T5" fmla="*/ 14732798 h 36"/>
                  <a:gd name="T6" fmla="*/ 0 w 96"/>
                  <a:gd name="T7" fmla="*/ 147338839 h 36"/>
                  <a:gd name="T8" fmla="*/ 22655800 w 96"/>
                  <a:gd name="T9" fmla="*/ 265212082 h 36"/>
                  <a:gd name="T10" fmla="*/ 702371026 w 96"/>
                  <a:gd name="T11" fmla="*/ 176807150 h 36"/>
                  <a:gd name="T12" fmla="*/ 0 60000 65536"/>
                  <a:gd name="T13" fmla="*/ 0 60000 65536"/>
                  <a:gd name="T14" fmla="*/ 0 60000 65536"/>
                  <a:gd name="T15" fmla="*/ 0 60000 65536"/>
                  <a:gd name="T16" fmla="*/ 0 60000 65536"/>
                  <a:gd name="T17" fmla="*/ 0 60000 65536"/>
                  <a:gd name="T18" fmla="*/ 0 w 96"/>
                  <a:gd name="T19" fmla="*/ 0 h 36"/>
                  <a:gd name="T20" fmla="*/ 96 w 96"/>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96" h="36">
                    <a:moveTo>
                      <a:pt x="93" y="24"/>
                    </a:moveTo>
                    <a:cubicBezTo>
                      <a:pt x="95" y="14"/>
                      <a:pt x="96" y="6"/>
                      <a:pt x="96" y="0"/>
                    </a:cubicBezTo>
                    <a:cubicBezTo>
                      <a:pt x="94" y="0"/>
                      <a:pt x="94" y="2"/>
                      <a:pt x="92" y="2"/>
                    </a:cubicBezTo>
                    <a:cubicBezTo>
                      <a:pt x="0" y="20"/>
                      <a:pt x="0" y="20"/>
                      <a:pt x="0" y="20"/>
                    </a:cubicBezTo>
                    <a:cubicBezTo>
                      <a:pt x="1" y="25"/>
                      <a:pt x="2" y="31"/>
                      <a:pt x="3" y="36"/>
                    </a:cubicBezTo>
                    <a:lnTo>
                      <a:pt x="93" y="24"/>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 name="Freeform 375"/>
              <p:cNvSpPr>
                <a:spLocks noChangeArrowheads="1"/>
              </p:cNvSpPr>
              <p:nvPr/>
            </p:nvSpPr>
            <p:spPr bwMode="auto">
              <a:xfrm>
                <a:off x="686776" y="2818293"/>
                <a:ext cx="258239" cy="82357"/>
              </a:xfrm>
              <a:custGeom>
                <a:avLst/>
                <a:gdLst>
                  <a:gd name="T0" fmla="*/ 709440225 w 94"/>
                  <a:gd name="T1" fmla="*/ 0 h 30"/>
                  <a:gd name="T2" fmla="*/ 0 w 94"/>
                  <a:gd name="T3" fmla="*/ 97971887 h 30"/>
                  <a:gd name="T4" fmla="*/ 45282483 w 94"/>
                  <a:gd name="T5" fmla="*/ 226089182 h 30"/>
                  <a:gd name="T6" fmla="*/ 701893602 w 94"/>
                  <a:gd name="T7" fmla="*/ 143188625 h 30"/>
                  <a:gd name="T8" fmla="*/ 709440225 w 94"/>
                  <a:gd name="T9" fmla="*/ 0 h 30"/>
                  <a:gd name="T10" fmla="*/ 0 60000 65536"/>
                  <a:gd name="T11" fmla="*/ 0 60000 65536"/>
                  <a:gd name="T12" fmla="*/ 0 60000 65536"/>
                  <a:gd name="T13" fmla="*/ 0 60000 65536"/>
                  <a:gd name="T14" fmla="*/ 0 60000 65536"/>
                  <a:gd name="T15" fmla="*/ 0 w 94"/>
                  <a:gd name="T16" fmla="*/ 0 h 30"/>
                  <a:gd name="T17" fmla="*/ 94 w 94"/>
                  <a:gd name="T18" fmla="*/ 30 h 30"/>
                </a:gdLst>
                <a:ahLst/>
                <a:cxnLst>
                  <a:cxn ang="T10">
                    <a:pos x="T0" y="T1"/>
                  </a:cxn>
                  <a:cxn ang="T11">
                    <a:pos x="T2" y="T3"/>
                  </a:cxn>
                  <a:cxn ang="T12">
                    <a:pos x="T4" y="T5"/>
                  </a:cxn>
                  <a:cxn ang="T13">
                    <a:pos x="T6" y="T7"/>
                  </a:cxn>
                  <a:cxn ang="T14">
                    <a:pos x="T8" y="T9"/>
                  </a:cxn>
                </a:cxnLst>
                <a:rect l="T15" t="T16" r="T17" b="T18"/>
                <a:pathLst>
                  <a:path w="94" h="30">
                    <a:moveTo>
                      <a:pt x="94" y="0"/>
                    </a:moveTo>
                    <a:cubicBezTo>
                      <a:pt x="0" y="13"/>
                      <a:pt x="0" y="13"/>
                      <a:pt x="0" y="13"/>
                    </a:cubicBezTo>
                    <a:cubicBezTo>
                      <a:pt x="1" y="17"/>
                      <a:pt x="5" y="26"/>
                      <a:pt x="6" y="30"/>
                    </a:cubicBezTo>
                    <a:cubicBezTo>
                      <a:pt x="93" y="19"/>
                      <a:pt x="93" y="19"/>
                      <a:pt x="93" y="19"/>
                    </a:cubicBezTo>
                    <a:cubicBezTo>
                      <a:pt x="94" y="14"/>
                      <a:pt x="93" y="6"/>
                      <a:pt x="94"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 name="Freeform 376"/>
              <p:cNvSpPr>
                <a:spLocks noChangeArrowheads="1"/>
              </p:cNvSpPr>
              <p:nvPr/>
            </p:nvSpPr>
            <p:spPr bwMode="auto">
              <a:xfrm>
                <a:off x="703526" y="2869941"/>
                <a:ext cx="219154" cy="79565"/>
              </a:xfrm>
              <a:custGeom>
                <a:avLst/>
                <a:gdLst>
                  <a:gd name="T0" fmla="*/ 600355946 w 80"/>
                  <a:gd name="T1" fmla="*/ 0 h 29"/>
                  <a:gd name="T2" fmla="*/ 0 w 80"/>
                  <a:gd name="T3" fmla="*/ 90328224 h 29"/>
                  <a:gd name="T4" fmla="*/ 90053118 w 80"/>
                  <a:gd name="T5" fmla="*/ 218296180 h 29"/>
                  <a:gd name="T6" fmla="*/ 510302828 w 80"/>
                  <a:gd name="T7" fmla="*/ 173130696 h 29"/>
                  <a:gd name="T8" fmla="*/ 600355946 w 80"/>
                  <a:gd name="T9" fmla="*/ 0 h 29"/>
                  <a:gd name="T10" fmla="*/ 0 60000 65536"/>
                  <a:gd name="T11" fmla="*/ 0 60000 65536"/>
                  <a:gd name="T12" fmla="*/ 0 60000 65536"/>
                  <a:gd name="T13" fmla="*/ 0 60000 65536"/>
                  <a:gd name="T14" fmla="*/ 0 60000 65536"/>
                  <a:gd name="T15" fmla="*/ 0 w 80"/>
                  <a:gd name="T16" fmla="*/ 0 h 29"/>
                  <a:gd name="T17" fmla="*/ 80 w 80"/>
                  <a:gd name="T18" fmla="*/ 29 h 29"/>
                </a:gdLst>
                <a:ahLst/>
                <a:cxnLst>
                  <a:cxn ang="T10">
                    <a:pos x="T0" y="T1"/>
                  </a:cxn>
                  <a:cxn ang="T11">
                    <a:pos x="T2" y="T3"/>
                  </a:cxn>
                  <a:cxn ang="T12">
                    <a:pos x="T4" y="T5"/>
                  </a:cxn>
                  <a:cxn ang="T13">
                    <a:pos x="T6" y="T7"/>
                  </a:cxn>
                  <a:cxn ang="T14">
                    <a:pos x="T8" y="T9"/>
                  </a:cxn>
                </a:cxnLst>
                <a:rect l="T15" t="T16" r="T17" b="T18"/>
                <a:pathLst>
                  <a:path w="80" h="29">
                    <a:moveTo>
                      <a:pt x="80" y="0"/>
                    </a:moveTo>
                    <a:cubicBezTo>
                      <a:pt x="0" y="12"/>
                      <a:pt x="0" y="12"/>
                      <a:pt x="0" y="12"/>
                    </a:cubicBezTo>
                    <a:cubicBezTo>
                      <a:pt x="4" y="22"/>
                      <a:pt x="6" y="22"/>
                      <a:pt x="12" y="29"/>
                    </a:cubicBezTo>
                    <a:cubicBezTo>
                      <a:pt x="68" y="23"/>
                      <a:pt x="68" y="23"/>
                      <a:pt x="68" y="23"/>
                    </a:cubicBezTo>
                    <a:cubicBezTo>
                      <a:pt x="72" y="15"/>
                      <a:pt x="77" y="10"/>
                      <a:pt x="80"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 name="Freeform 377"/>
              <p:cNvSpPr>
                <a:spLocks noChangeArrowheads="1"/>
              </p:cNvSpPr>
              <p:nvPr/>
            </p:nvSpPr>
            <p:spPr bwMode="auto">
              <a:xfrm>
                <a:off x="737028" y="2932755"/>
                <a:ext cx="152152" cy="93524"/>
              </a:xfrm>
              <a:custGeom>
                <a:avLst/>
                <a:gdLst>
                  <a:gd name="T0" fmla="*/ 0 w 56"/>
                  <a:gd name="T1" fmla="*/ 45397650 h 34"/>
                  <a:gd name="T2" fmla="*/ 81202979 w 56"/>
                  <a:gd name="T3" fmla="*/ 136195700 h 34"/>
                  <a:gd name="T4" fmla="*/ 413396984 w 56"/>
                  <a:gd name="T5" fmla="*/ 0 h 34"/>
                  <a:gd name="T6" fmla="*/ 0 w 56"/>
                  <a:gd name="T7" fmla="*/ 45397650 h 34"/>
                  <a:gd name="T8" fmla="*/ 0 60000 65536"/>
                  <a:gd name="T9" fmla="*/ 0 60000 65536"/>
                  <a:gd name="T10" fmla="*/ 0 60000 65536"/>
                  <a:gd name="T11" fmla="*/ 0 60000 65536"/>
                  <a:gd name="T12" fmla="*/ 0 w 56"/>
                  <a:gd name="T13" fmla="*/ 0 h 34"/>
                  <a:gd name="T14" fmla="*/ 56 w 56"/>
                  <a:gd name="T15" fmla="*/ 34 h 34"/>
                </a:gdLst>
                <a:ahLst/>
                <a:cxnLst>
                  <a:cxn ang="T8">
                    <a:pos x="T0" y="T1"/>
                  </a:cxn>
                  <a:cxn ang="T9">
                    <a:pos x="T2" y="T3"/>
                  </a:cxn>
                  <a:cxn ang="T10">
                    <a:pos x="T4" y="T5"/>
                  </a:cxn>
                  <a:cxn ang="T11">
                    <a:pos x="T6" y="T7"/>
                  </a:cxn>
                </a:cxnLst>
                <a:rect l="T12" t="T13" r="T14" b="T15"/>
                <a:pathLst>
                  <a:path w="56" h="34">
                    <a:moveTo>
                      <a:pt x="0" y="6"/>
                    </a:moveTo>
                    <a:cubicBezTo>
                      <a:pt x="3" y="11"/>
                      <a:pt x="7" y="15"/>
                      <a:pt x="11" y="18"/>
                    </a:cubicBezTo>
                    <a:cubicBezTo>
                      <a:pt x="29" y="34"/>
                      <a:pt x="45" y="21"/>
                      <a:pt x="56" y="0"/>
                    </a:cubicBezTo>
                    <a:lnTo>
                      <a:pt x="0" y="6"/>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 name="Freeform 378"/>
              <p:cNvSpPr>
                <a:spLocks noChangeArrowheads="1"/>
              </p:cNvSpPr>
              <p:nvPr/>
            </p:nvSpPr>
            <p:spPr bwMode="auto">
              <a:xfrm>
                <a:off x="462039" y="1993325"/>
                <a:ext cx="16751" cy="48856"/>
              </a:xfrm>
              <a:custGeom>
                <a:avLst/>
                <a:gdLst>
                  <a:gd name="T0" fmla="*/ 7794799 w 6"/>
                  <a:gd name="T1" fmla="*/ 125239642 h 18"/>
                  <a:gd name="T2" fmla="*/ 46766000 w 6"/>
                  <a:gd name="T3" fmla="*/ 7366399 h 18"/>
                  <a:gd name="T4" fmla="*/ 23384396 w 6"/>
                  <a:gd name="T5" fmla="*/ 0 h 18"/>
                  <a:gd name="T6" fmla="*/ 7794799 w 6"/>
                  <a:gd name="T7" fmla="*/ 125239642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1" y="17"/>
                    </a:moveTo>
                    <a:cubicBezTo>
                      <a:pt x="2" y="17"/>
                      <a:pt x="6" y="1"/>
                      <a:pt x="6" y="1"/>
                    </a:cubicBezTo>
                    <a:cubicBezTo>
                      <a:pt x="6" y="1"/>
                      <a:pt x="5" y="1"/>
                      <a:pt x="3" y="0"/>
                    </a:cubicBezTo>
                    <a:cubicBezTo>
                      <a:pt x="1" y="13"/>
                      <a:pt x="0" y="18"/>
                      <a:pt x="1" y="17"/>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 name="Freeform 379"/>
              <p:cNvSpPr>
                <a:spLocks noChangeArrowheads="1"/>
              </p:cNvSpPr>
              <p:nvPr/>
            </p:nvSpPr>
            <p:spPr bwMode="auto">
              <a:xfrm>
                <a:off x="333617" y="5383931"/>
                <a:ext cx="424349" cy="421557"/>
              </a:xfrm>
              <a:custGeom>
                <a:avLst/>
                <a:gdLst>
                  <a:gd name="T0" fmla="*/ 119923765 w 155"/>
                  <a:gd name="T1" fmla="*/ 0 h 154"/>
                  <a:gd name="T2" fmla="*/ 104931926 w 155"/>
                  <a:gd name="T3" fmla="*/ 14987173 h 154"/>
                  <a:gd name="T4" fmla="*/ 0 w 155"/>
                  <a:gd name="T5" fmla="*/ 1153963015 h 154"/>
                  <a:gd name="T6" fmla="*/ 22485022 w 155"/>
                  <a:gd name="T7" fmla="*/ 1153963015 h 154"/>
                  <a:gd name="T8" fmla="*/ 1161755315 w 155"/>
                  <a:gd name="T9" fmla="*/ 194825031 h 154"/>
                  <a:gd name="T10" fmla="*/ 119923765 w 155"/>
                  <a:gd name="T11" fmla="*/ 0 h 154"/>
                  <a:gd name="T12" fmla="*/ 0 60000 65536"/>
                  <a:gd name="T13" fmla="*/ 0 60000 65536"/>
                  <a:gd name="T14" fmla="*/ 0 60000 65536"/>
                  <a:gd name="T15" fmla="*/ 0 60000 65536"/>
                  <a:gd name="T16" fmla="*/ 0 60000 65536"/>
                  <a:gd name="T17" fmla="*/ 0 60000 65536"/>
                  <a:gd name="T18" fmla="*/ 0 w 155"/>
                  <a:gd name="T19" fmla="*/ 0 h 154"/>
                  <a:gd name="T20" fmla="*/ 155 w 155"/>
                  <a:gd name="T21" fmla="*/ 154 h 154"/>
                </a:gdLst>
                <a:ahLst/>
                <a:cxnLst>
                  <a:cxn ang="T12">
                    <a:pos x="T0" y="T1"/>
                  </a:cxn>
                  <a:cxn ang="T13">
                    <a:pos x="T2" y="T3"/>
                  </a:cxn>
                  <a:cxn ang="T14">
                    <a:pos x="T4" y="T5"/>
                  </a:cxn>
                  <a:cxn ang="T15">
                    <a:pos x="T6" y="T7"/>
                  </a:cxn>
                  <a:cxn ang="T16">
                    <a:pos x="T8" y="T9"/>
                  </a:cxn>
                  <a:cxn ang="T17">
                    <a:pos x="T10" y="T11"/>
                  </a:cxn>
                </a:cxnLst>
                <a:rect l="T18" t="T19" r="T20" b="T21"/>
                <a:pathLst>
                  <a:path w="155" h="154">
                    <a:moveTo>
                      <a:pt x="16" y="0"/>
                    </a:moveTo>
                    <a:cubicBezTo>
                      <a:pt x="14" y="2"/>
                      <a:pt x="14" y="2"/>
                      <a:pt x="14" y="2"/>
                    </a:cubicBezTo>
                    <a:cubicBezTo>
                      <a:pt x="6" y="94"/>
                      <a:pt x="0" y="154"/>
                      <a:pt x="0" y="154"/>
                    </a:cubicBezTo>
                    <a:cubicBezTo>
                      <a:pt x="3" y="154"/>
                      <a:pt x="3" y="154"/>
                      <a:pt x="3" y="154"/>
                    </a:cubicBezTo>
                    <a:cubicBezTo>
                      <a:pt x="155" y="26"/>
                      <a:pt x="155" y="26"/>
                      <a:pt x="155" y="26"/>
                    </a:cubicBezTo>
                    <a:lnTo>
                      <a:pt x="16" y="0"/>
                    </a:lnTo>
                    <a:close/>
                  </a:path>
                </a:pathLst>
              </a:custGeom>
              <a:solidFill>
                <a:srgbClr val="FFB15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 name="Freeform 380"/>
              <p:cNvSpPr>
                <a:spLocks noChangeArrowheads="1"/>
              </p:cNvSpPr>
              <p:nvPr/>
            </p:nvSpPr>
            <p:spPr bwMode="auto">
              <a:xfrm>
                <a:off x="777509" y="5457913"/>
                <a:ext cx="273594" cy="281969"/>
              </a:xfrm>
              <a:custGeom>
                <a:avLst/>
                <a:gdLst>
                  <a:gd name="T0" fmla="*/ 229923652 w 196"/>
                  <a:gd name="T1" fmla="*/ 42866267 h 202"/>
                  <a:gd name="T2" fmla="*/ 0 w 196"/>
                  <a:gd name="T3" fmla="*/ 0 h 202"/>
                  <a:gd name="T4" fmla="*/ 381906514 w 196"/>
                  <a:gd name="T5" fmla="*/ 393596619 h 202"/>
                  <a:gd name="T6" fmla="*/ 229923652 w 196"/>
                  <a:gd name="T7" fmla="*/ 42866267 h 202"/>
                  <a:gd name="T8" fmla="*/ 0 60000 65536"/>
                  <a:gd name="T9" fmla="*/ 0 60000 65536"/>
                  <a:gd name="T10" fmla="*/ 0 60000 65536"/>
                  <a:gd name="T11" fmla="*/ 0 60000 65536"/>
                  <a:gd name="T12" fmla="*/ 0 w 196"/>
                  <a:gd name="T13" fmla="*/ 0 h 202"/>
                  <a:gd name="T14" fmla="*/ 196 w 196"/>
                  <a:gd name="T15" fmla="*/ 202 h 202"/>
                </a:gdLst>
                <a:ahLst/>
                <a:cxnLst>
                  <a:cxn ang="T8">
                    <a:pos x="T0" y="T1"/>
                  </a:cxn>
                  <a:cxn ang="T9">
                    <a:pos x="T2" y="T3"/>
                  </a:cxn>
                  <a:cxn ang="T10">
                    <a:pos x="T4" y="T5"/>
                  </a:cxn>
                  <a:cxn ang="T11">
                    <a:pos x="T6" y="T7"/>
                  </a:cxn>
                </a:cxnLst>
                <a:rect l="T12" t="T13" r="T14" b="T15"/>
                <a:pathLst>
                  <a:path w="196" h="202">
                    <a:moveTo>
                      <a:pt x="118" y="22"/>
                    </a:moveTo>
                    <a:lnTo>
                      <a:pt x="0" y="0"/>
                    </a:lnTo>
                    <a:lnTo>
                      <a:pt x="196" y="202"/>
                    </a:lnTo>
                    <a:lnTo>
                      <a:pt x="118" y="22"/>
                    </a:lnTo>
                    <a:close/>
                  </a:path>
                </a:pathLst>
              </a:custGeom>
              <a:solidFill>
                <a:srgbClr val="6D9F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 name="Freeform 381"/>
              <p:cNvSpPr>
                <a:spLocks noChangeArrowheads="1"/>
              </p:cNvSpPr>
              <p:nvPr/>
            </p:nvSpPr>
            <p:spPr bwMode="auto">
              <a:xfrm>
                <a:off x="341992" y="5455121"/>
                <a:ext cx="714693" cy="350367"/>
              </a:xfrm>
              <a:custGeom>
                <a:avLst/>
                <a:gdLst>
                  <a:gd name="T0" fmla="*/ 607930150 w 512"/>
                  <a:gd name="T1" fmla="*/ 3897309 h 251"/>
                  <a:gd name="T2" fmla="*/ 580651769 w 512"/>
                  <a:gd name="T3" fmla="*/ 0 h 251"/>
                  <a:gd name="T4" fmla="*/ 0 w 512"/>
                  <a:gd name="T5" fmla="*/ 489071851 h 251"/>
                  <a:gd name="T6" fmla="*/ 997629071 w 512"/>
                  <a:gd name="T7" fmla="*/ 413081297 h 251"/>
                  <a:gd name="T8" fmla="*/ 989834450 w 512"/>
                  <a:gd name="T9" fmla="*/ 397492059 h 251"/>
                  <a:gd name="T10" fmla="*/ 607930150 w 512"/>
                  <a:gd name="T11" fmla="*/ 3897309 h 251"/>
                  <a:gd name="T12" fmla="*/ 0 60000 65536"/>
                  <a:gd name="T13" fmla="*/ 0 60000 65536"/>
                  <a:gd name="T14" fmla="*/ 0 60000 65536"/>
                  <a:gd name="T15" fmla="*/ 0 60000 65536"/>
                  <a:gd name="T16" fmla="*/ 0 60000 65536"/>
                  <a:gd name="T17" fmla="*/ 0 60000 65536"/>
                  <a:gd name="T18" fmla="*/ 0 w 512"/>
                  <a:gd name="T19" fmla="*/ 0 h 251"/>
                  <a:gd name="T20" fmla="*/ 512 w 512"/>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512" h="251">
                    <a:moveTo>
                      <a:pt x="312" y="2"/>
                    </a:moveTo>
                    <a:lnTo>
                      <a:pt x="298" y="0"/>
                    </a:lnTo>
                    <a:lnTo>
                      <a:pt x="0" y="251"/>
                    </a:lnTo>
                    <a:lnTo>
                      <a:pt x="512" y="212"/>
                    </a:lnTo>
                    <a:lnTo>
                      <a:pt x="508" y="204"/>
                    </a:lnTo>
                    <a:lnTo>
                      <a:pt x="312" y="2"/>
                    </a:lnTo>
                    <a:close/>
                  </a:path>
                </a:pathLst>
              </a:custGeom>
              <a:solidFill>
                <a:srgbClr val="74515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 name="Freeform 382"/>
              <p:cNvSpPr>
                <a:spLocks noChangeArrowheads="1"/>
              </p:cNvSpPr>
              <p:nvPr/>
            </p:nvSpPr>
            <p:spPr bwMode="auto">
              <a:xfrm>
                <a:off x="378285" y="5127088"/>
                <a:ext cx="563938" cy="361534"/>
              </a:xfrm>
              <a:custGeom>
                <a:avLst/>
                <a:gdLst>
                  <a:gd name="T0" fmla="*/ 1116643779 w 206"/>
                  <a:gd name="T1" fmla="*/ 0 h 132"/>
                  <a:gd name="T2" fmla="*/ 906804091 w 206"/>
                  <a:gd name="T3" fmla="*/ 15003661 h 132"/>
                  <a:gd name="T4" fmla="*/ 0 w 206"/>
                  <a:gd name="T5" fmla="*/ 705144678 h 132"/>
                  <a:gd name="T6" fmla="*/ 1543815863 w 206"/>
                  <a:gd name="T7" fmla="*/ 990203281 h 132"/>
                  <a:gd name="T8" fmla="*/ 1116643779 w 206"/>
                  <a:gd name="T9" fmla="*/ 0 h 132"/>
                  <a:gd name="T10" fmla="*/ 0 60000 65536"/>
                  <a:gd name="T11" fmla="*/ 0 60000 65536"/>
                  <a:gd name="T12" fmla="*/ 0 60000 65536"/>
                  <a:gd name="T13" fmla="*/ 0 60000 65536"/>
                  <a:gd name="T14" fmla="*/ 0 60000 65536"/>
                  <a:gd name="T15" fmla="*/ 0 w 206"/>
                  <a:gd name="T16" fmla="*/ 0 h 132"/>
                  <a:gd name="T17" fmla="*/ 206 w 206"/>
                  <a:gd name="T18" fmla="*/ 132 h 132"/>
                </a:gdLst>
                <a:ahLst/>
                <a:cxnLst>
                  <a:cxn ang="T10">
                    <a:pos x="T0" y="T1"/>
                  </a:cxn>
                  <a:cxn ang="T11">
                    <a:pos x="T2" y="T3"/>
                  </a:cxn>
                  <a:cxn ang="T12">
                    <a:pos x="T4" y="T5"/>
                  </a:cxn>
                  <a:cxn ang="T13">
                    <a:pos x="T6" y="T7"/>
                  </a:cxn>
                  <a:cxn ang="T14">
                    <a:pos x="T8" y="T9"/>
                  </a:cxn>
                </a:cxnLst>
                <a:rect l="T15" t="T16" r="T17" b="T18"/>
                <a:pathLst>
                  <a:path w="206" h="132">
                    <a:moveTo>
                      <a:pt x="149" y="0"/>
                    </a:moveTo>
                    <a:cubicBezTo>
                      <a:pt x="140" y="1"/>
                      <a:pt x="131" y="1"/>
                      <a:pt x="121" y="2"/>
                    </a:cubicBezTo>
                    <a:cubicBezTo>
                      <a:pt x="0" y="94"/>
                      <a:pt x="0" y="94"/>
                      <a:pt x="0" y="94"/>
                    </a:cubicBezTo>
                    <a:cubicBezTo>
                      <a:pt x="206" y="132"/>
                      <a:pt x="206" y="132"/>
                      <a:pt x="206" y="132"/>
                    </a:cubicBezTo>
                    <a:lnTo>
                      <a:pt x="149" y="0"/>
                    </a:lnTo>
                    <a:close/>
                  </a:path>
                </a:pathLst>
              </a:custGeom>
              <a:solidFill>
                <a:srgbClr val="936D9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 name="Freeform 383"/>
              <p:cNvSpPr>
                <a:spLocks noChangeArrowheads="1"/>
              </p:cNvSpPr>
              <p:nvPr/>
            </p:nvSpPr>
            <p:spPr bwMode="auto">
              <a:xfrm>
                <a:off x="785884" y="5103358"/>
                <a:ext cx="311283" cy="647691"/>
              </a:xfrm>
              <a:custGeom>
                <a:avLst/>
                <a:gdLst>
                  <a:gd name="T0" fmla="*/ 849974615 w 114"/>
                  <a:gd name="T1" fmla="*/ 1755119631 h 237"/>
                  <a:gd name="T2" fmla="*/ 723225092 w 114"/>
                  <a:gd name="T3" fmla="*/ 0 h 237"/>
                  <a:gd name="T4" fmla="*/ 514457960 w 114"/>
                  <a:gd name="T5" fmla="*/ 22406829 h 237"/>
                  <a:gd name="T6" fmla="*/ 0 w 114"/>
                  <a:gd name="T7" fmla="*/ 67217755 h 237"/>
                  <a:gd name="T8" fmla="*/ 738136640 w 114"/>
                  <a:gd name="T9" fmla="*/ 1770057517 h 237"/>
                  <a:gd name="T10" fmla="*/ 849974615 w 114"/>
                  <a:gd name="T11" fmla="*/ 1755119631 h 237"/>
                  <a:gd name="T12" fmla="*/ 0 60000 65536"/>
                  <a:gd name="T13" fmla="*/ 0 60000 65536"/>
                  <a:gd name="T14" fmla="*/ 0 60000 65536"/>
                  <a:gd name="T15" fmla="*/ 0 60000 65536"/>
                  <a:gd name="T16" fmla="*/ 0 60000 65536"/>
                  <a:gd name="T17" fmla="*/ 0 60000 65536"/>
                  <a:gd name="T18" fmla="*/ 0 w 114"/>
                  <a:gd name="T19" fmla="*/ 0 h 237"/>
                  <a:gd name="T20" fmla="*/ 114 w 114"/>
                  <a:gd name="T21" fmla="*/ 237 h 237"/>
                </a:gdLst>
                <a:ahLst/>
                <a:cxnLst>
                  <a:cxn ang="T12">
                    <a:pos x="T0" y="T1"/>
                  </a:cxn>
                  <a:cxn ang="T13">
                    <a:pos x="T2" y="T3"/>
                  </a:cxn>
                  <a:cxn ang="T14">
                    <a:pos x="T4" y="T5"/>
                  </a:cxn>
                  <a:cxn ang="T15">
                    <a:pos x="T6" y="T7"/>
                  </a:cxn>
                  <a:cxn ang="T16">
                    <a:pos x="T8" y="T9"/>
                  </a:cxn>
                  <a:cxn ang="T17">
                    <a:pos x="T10" y="T11"/>
                  </a:cxn>
                </a:cxnLst>
                <a:rect l="T18" t="T19" r="T20" b="T21"/>
                <a:pathLst>
                  <a:path w="114" h="237">
                    <a:moveTo>
                      <a:pt x="114" y="235"/>
                    </a:moveTo>
                    <a:cubicBezTo>
                      <a:pt x="114" y="235"/>
                      <a:pt x="106" y="131"/>
                      <a:pt x="97" y="0"/>
                    </a:cubicBezTo>
                    <a:cubicBezTo>
                      <a:pt x="88" y="1"/>
                      <a:pt x="78" y="2"/>
                      <a:pt x="69" y="3"/>
                    </a:cubicBezTo>
                    <a:cubicBezTo>
                      <a:pt x="46" y="6"/>
                      <a:pt x="23" y="8"/>
                      <a:pt x="0" y="9"/>
                    </a:cubicBezTo>
                    <a:cubicBezTo>
                      <a:pt x="99" y="237"/>
                      <a:pt x="99" y="237"/>
                      <a:pt x="99" y="237"/>
                    </a:cubicBezTo>
                    <a:lnTo>
                      <a:pt x="114" y="235"/>
                    </a:lnTo>
                    <a:close/>
                  </a:path>
                </a:pathLst>
              </a:custGeom>
              <a:solidFill>
                <a:srgbClr val="A4BB4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 name="Freeform 384"/>
              <p:cNvSpPr>
                <a:spLocks noChangeArrowheads="1"/>
              </p:cNvSpPr>
              <p:nvPr/>
            </p:nvSpPr>
            <p:spPr bwMode="auto">
              <a:xfrm>
                <a:off x="372702" y="5132671"/>
                <a:ext cx="336409" cy="256843"/>
              </a:xfrm>
              <a:custGeom>
                <a:avLst/>
                <a:gdLst>
                  <a:gd name="T0" fmla="*/ 52362198 w 123"/>
                  <a:gd name="T1" fmla="*/ 74659342 h 94"/>
                  <a:gd name="T2" fmla="*/ 0 w 123"/>
                  <a:gd name="T3" fmla="*/ 701790709 h 94"/>
                  <a:gd name="T4" fmla="*/ 920089555 w 123"/>
                  <a:gd name="T5" fmla="*/ 0 h 94"/>
                  <a:gd name="T6" fmla="*/ 52362198 w 123"/>
                  <a:gd name="T7" fmla="*/ 74659342 h 94"/>
                  <a:gd name="T8" fmla="*/ 0 60000 65536"/>
                  <a:gd name="T9" fmla="*/ 0 60000 65536"/>
                  <a:gd name="T10" fmla="*/ 0 60000 65536"/>
                  <a:gd name="T11" fmla="*/ 0 60000 65536"/>
                  <a:gd name="T12" fmla="*/ 0 w 123"/>
                  <a:gd name="T13" fmla="*/ 0 h 94"/>
                  <a:gd name="T14" fmla="*/ 123 w 123"/>
                  <a:gd name="T15" fmla="*/ 94 h 94"/>
                </a:gdLst>
                <a:ahLst/>
                <a:cxnLst>
                  <a:cxn ang="T8">
                    <a:pos x="T0" y="T1"/>
                  </a:cxn>
                  <a:cxn ang="T9">
                    <a:pos x="T2" y="T3"/>
                  </a:cxn>
                  <a:cxn ang="T10">
                    <a:pos x="T4" y="T5"/>
                  </a:cxn>
                  <a:cxn ang="T11">
                    <a:pos x="T6" y="T7"/>
                  </a:cxn>
                </a:cxnLst>
                <a:rect l="T12" t="T13" r="T14" b="T15"/>
                <a:pathLst>
                  <a:path w="123" h="94">
                    <a:moveTo>
                      <a:pt x="7" y="10"/>
                    </a:moveTo>
                    <a:cubicBezTo>
                      <a:pt x="4" y="40"/>
                      <a:pt x="2" y="68"/>
                      <a:pt x="0" y="94"/>
                    </a:cubicBezTo>
                    <a:cubicBezTo>
                      <a:pt x="123" y="0"/>
                      <a:pt x="123" y="0"/>
                      <a:pt x="123" y="0"/>
                    </a:cubicBezTo>
                    <a:cubicBezTo>
                      <a:pt x="85" y="2"/>
                      <a:pt x="46" y="5"/>
                      <a:pt x="7" y="10"/>
                    </a:cubicBezTo>
                    <a:close/>
                  </a:path>
                </a:pathLst>
              </a:custGeom>
              <a:solidFill>
                <a:srgbClr val="FF88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 name="Freeform 385"/>
              <p:cNvSpPr>
                <a:spLocks noChangeArrowheads="1"/>
              </p:cNvSpPr>
              <p:nvPr/>
            </p:nvSpPr>
            <p:spPr bwMode="auto">
              <a:xfrm>
                <a:off x="390848" y="4857682"/>
                <a:ext cx="660254" cy="302907"/>
              </a:xfrm>
              <a:custGeom>
                <a:avLst/>
                <a:gdLst>
                  <a:gd name="T0" fmla="*/ 0 w 241"/>
                  <a:gd name="T1" fmla="*/ 826600456 h 111"/>
                  <a:gd name="T2" fmla="*/ 1598702324 w 241"/>
                  <a:gd name="T3" fmla="*/ 692557287 h 111"/>
                  <a:gd name="T4" fmla="*/ 1808860351 w 241"/>
                  <a:gd name="T5" fmla="*/ 670215849 h 111"/>
                  <a:gd name="T6" fmla="*/ 1771332719 w 241"/>
                  <a:gd name="T7" fmla="*/ 156384608 h 111"/>
                  <a:gd name="T8" fmla="*/ 67551381 w 241"/>
                  <a:gd name="T9" fmla="*/ 0 h 111"/>
                  <a:gd name="T10" fmla="*/ 0 w 241"/>
                  <a:gd name="T11" fmla="*/ 826600456 h 111"/>
                  <a:gd name="T12" fmla="*/ 0 60000 65536"/>
                  <a:gd name="T13" fmla="*/ 0 60000 65536"/>
                  <a:gd name="T14" fmla="*/ 0 60000 65536"/>
                  <a:gd name="T15" fmla="*/ 0 60000 65536"/>
                  <a:gd name="T16" fmla="*/ 0 60000 65536"/>
                  <a:gd name="T17" fmla="*/ 0 60000 65536"/>
                  <a:gd name="T18" fmla="*/ 0 w 241"/>
                  <a:gd name="T19" fmla="*/ 0 h 111"/>
                  <a:gd name="T20" fmla="*/ 241 w 241"/>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241" h="111">
                    <a:moveTo>
                      <a:pt x="0" y="111"/>
                    </a:moveTo>
                    <a:cubicBezTo>
                      <a:pt x="72" y="102"/>
                      <a:pt x="141" y="101"/>
                      <a:pt x="213" y="93"/>
                    </a:cubicBezTo>
                    <a:cubicBezTo>
                      <a:pt x="222" y="92"/>
                      <a:pt x="232" y="91"/>
                      <a:pt x="241" y="90"/>
                    </a:cubicBezTo>
                    <a:cubicBezTo>
                      <a:pt x="239" y="68"/>
                      <a:pt x="238" y="44"/>
                      <a:pt x="236" y="21"/>
                    </a:cubicBezTo>
                    <a:cubicBezTo>
                      <a:pt x="160" y="15"/>
                      <a:pt x="84" y="7"/>
                      <a:pt x="9" y="0"/>
                    </a:cubicBezTo>
                    <a:cubicBezTo>
                      <a:pt x="6" y="39"/>
                      <a:pt x="3" y="76"/>
                      <a:pt x="0" y="11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 name="Freeform 386"/>
              <p:cNvSpPr>
                <a:spLocks noChangeArrowheads="1"/>
              </p:cNvSpPr>
              <p:nvPr/>
            </p:nvSpPr>
            <p:spPr bwMode="auto">
              <a:xfrm>
                <a:off x="503915" y="3637678"/>
                <a:ext cx="501123" cy="118650"/>
              </a:xfrm>
              <a:custGeom>
                <a:avLst/>
                <a:gdLst>
                  <a:gd name="T0" fmla="*/ 1372263722 w 183"/>
                  <a:gd name="T1" fmla="*/ 220799372 h 43"/>
                  <a:gd name="T2" fmla="*/ 14998091 w 183"/>
                  <a:gd name="T3" fmla="*/ 0 h 43"/>
                  <a:gd name="T4" fmla="*/ 0 w 183"/>
                  <a:gd name="T5" fmla="*/ 152274858 h 43"/>
                  <a:gd name="T6" fmla="*/ 1364766046 w 183"/>
                  <a:gd name="T7" fmla="*/ 327391221 h 43"/>
                  <a:gd name="T8" fmla="*/ 1372263722 w 183"/>
                  <a:gd name="T9" fmla="*/ 220799372 h 43"/>
                  <a:gd name="T10" fmla="*/ 0 60000 65536"/>
                  <a:gd name="T11" fmla="*/ 0 60000 65536"/>
                  <a:gd name="T12" fmla="*/ 0 60000 65536"/>
                  <a:gd name="T13" fmla="*/ 0 60000 65536"/>
                  <a:gd name="T14" fmla="*/ 0 60000 65536"/>
                  <a:gd name="T15" fmla="*/ 0 w 183"/>
                  <a:gd name="T16" fmla="*/ 0 h 43"/>
                  <a:gd name="T17" fmla="*/ 183 w 183"/>
                  <a:gd name="T18" fmla="*/ 43 h 43"/>
                </a:gdLst>
                <a:ahLst/>
                <a:cxnLst>
                  <a:cxn ang="T10">
                    <a:pos x="T0" y="T1"/>
                  </a:cxn>
                  <a:cxn ang="T11">
                    <a:pos x="T2" y="T3"/>
                  </a:cxn>
                  <a:cxn ang="T12">
                    <a:pos x="T4" y="T5"/>
                  </a:cxn>
                  <a:cxn ang="T13">
                    <a:pos x="T6" y="T7"/>
                  </a:cxn>
                  <a:cxn ang="T14">
                    <a:pos x="T8" y="T9"/>
                  </a:cxn>
                </a:cxnLst>
                <a:rect l="T15" t="T16" r="T17" b="T18"/>
                <a:pathLst>
                  <a:path w="183" h="43">
                    <a:moveTo>
                      <a:pt x="183" y="29"/>
                    </a:moveTo>
                    <a:cubicBezTo>
                      <a:pt x="2" y="0"/>
                      <a:pt x="2" y="0"/>
                      <a:pt x="2" y="0"/>
                    </a:cubicBezTo>
                    <a:cubicBezTo>
                      <a:pt x="1" y="7"/>
                      <a:pt x="1" y="14"/>
                      <a:pt x="0" y="20"/>
                    </a:cubicBezTo>
                    <a:cubicBezTo>
                      <a:pt x="182" y="43"/>
                      <a:pt x="182" y="43"/>
                      <a:pt x="182" y="43"/>
                    </a:cubicBezTo>
                    <a:cubicBezTo>
                      <a:pt x="182" y="38"/>
                      <a:pt x="183" y="34"/>
                      <a:pt x="183" y="29"/>
                    </a:cubicBez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 name="Freeform 387"/>
              <p:cNvSpPr>
                <a:spLocks noChangeArrowheads="1"/>
              </p:cNvSpPr>
              <p:nvPr/>
            </p:nvSpPr>
            <p:spPr bwMode="auto">
              <a:xfrm>
                <a:off x="501123" y="3692117"/>
                <a:ext cx="501123" cy="96316"/>
              </a:xfrm>
              <a:custGeom>
                <a:avLst/>
                <a:gdLst>
                  <a:gd name="T0" fmla="*/ 1372263722 w 183"/>
                  <a:gd name="T1" fmla="*/ 174175103 h 35"/>
                  <a:gd name="T2" fmla="*/ 7497676 w 183"/>
                  <a:gd name="T3" fmla="*/ 0 h 35"/>
                  <a:gd name="T4" fmla="*/ 0 w 183"/>
                  <a:gd name="T5" fmla="*/ 189321481 h 35"/>
                  <a:gd name="T6" fmla="*/ 1364766046 w 183"/>
                  <a:gd name="T7" fmla="*/ 265050624 h 35"/>
                  <a:gd name="T8" fmla="*/ 1372263722 w 183"/>
                  <a:gd name="T9" fmla="*/ 174175103 h 35"/>
                  <a:gd name="T10" fmla="*/ 0 60000 65536"/>
                  <a:gd name="T11" fmla="*/ 0 60000 65536"/>
                  <a:gd name="T12" fmla="*/ 0 60000 65536"/>
                  <a:gd name="T13" fmla="*/ 0 60000 65536"/>
                  <a:gd name="T14" fmla="*/ 0 60000 65536"/>
                  <a:gd name="T15" fmla="*/ 0 w 183"/>
                  <a:gd name="T16" fmla="*/ 0 h 35"/>
                  <a:gd name="T17" fmla="*/ 183 w 183"/>
                  <a:gd name="T18" fmla="*/ 35 h 35"/>
                </a:gdLst>
                <a:ahLst/>
                <a:cxnLst>
                  <a:cxn ang="T10">
                    <a:pos x="T0" y="T1"/>
                  </a:cxn>
                  <a:cxn ang="T11">
                    <a:pos x="T2" y="T3"/>
                  </a:cxn>
                  <a:cxn ang="T12">
                    <a:pos x="T4" y="T5"/>
                  </a:cxn>
                  <a:cxn ang="T13">
                    <a:pos x="T6" y="T7"/>
                  </a:cxn>
                  <a:cxn ang="T14">
                    <a:pos x="T8" y="T9"/>
                  </a:cxn>
                </a:cxnLst>
                <a:rect l="T15" t="T16" r="T17" b="T18"/>
                <a:pathLst>
                  <a:path w="183" h="35">
                    <a:moveTo>
                      <a:pt x="183" y="23"/>
                    </a:moveTo>
                    <a:cubicBezTo>
                      <a:pt x="1" y="0"/>
                      <a:pt x="1" y="0"/>
                      <a:pt x="1" y="0"/>
                    </a:cubicBezTo>
                    <a:cubicBezTo>
                      <a:pt x="1" y="9"/>
                      <a:pt x="0" y="17"/>
                      <a:pt x="0" y="25"/>
                    </a:cubicBezTo>
                    <a:cubicBezTo>
                      <a:pt x="182" y="35"/>
                      <a:pt x="182" y="35"/>
                      <a:pt x="182" y="35"/>
                    </a:cubicBezTo>
                    <a:cubicBezTo>
                      <a:pt x="183" y="31"/>
                      <a:pt x="183" y="27"/>
                      <a:pt x="183" y="2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 name="Freeform 388"/>
              <p:cNvSpPr>
                <a:spLocks noChangeArrowheads="1"/>
              </p:cNvSpPr>
              <p:nvPr/>
            </p:nvSpPr>
            <p:spPr bwMode="auto">
              <a:xfrm>
                <a:off x="495540" y="3760516"/>
                <a:ext cx="503915" cy="62814"/>
              </a:xfrm>
              <a:custGeom>
                <a:avLst/>
                <a:gdLst>
                  <a:gd name="T0" fmla="*/ 14999687 w 184"/>
                  <a:gd name="T1" fmla="*/ 0 h 23"/>
                  <a:gd name="T2" fmla="*/ 0 w 184"/>
                  <a:gd name="T3" fmla="*/ 171547765 h 23"/>
                  <a:gd name="T4" fmla="*/ 1380056126 w 184"/>
                  <a:gd name="T5" fmla="*/ 149172326 h 23"/>
                  <a:gd name="T6" fmla="*/ 1380056126 w 184"/>
                  <a:gd name="T7" fmla="*/ 74584797 h 23"/>
                  <a:gd name="T8" fmla="*/ 14999687 w 184"/>
                  <a:gd name="T9" fmla="*/ 0 h 23"/>
                  <a:gd name="T10" fmla="*/ 0 60000 65536"/>
                  <a:gd name="T11" fmla="*/ 0 60000 65536"/>
                  <a:gd name="T12" fmla="*/ 0 60000 65536"/>
                  <a:gd name="T13" fmla="*/ 0 60000 65536"/>
                  <a:gd name="T14" fmla="*/ 0 60000 65536"/>
                  <a:gd name="T15" fmla="*/ 0 w 184"/>
                  <a:gd name="T16" fmla="*/ 0 h 23"/>
                  <a:gd name="T17" fmla="*/ 184 w 184"/>
                  <a:gd name="T18" fmla="*/ 23 h 23"/>
                </a:gdLst>
                <a:ahLst/>
                <a:cxnLst>
                  <a:cxn ang="T10">
                    <a:pos x="T0" y="T1"/>
                  </a:cxn>
                  <a:cxn ang="T11">
                    <a:pos x="T2" y="T3"/>
                  </a:cxn>
                  <a:cxn ang="T12">
                    <a:pos x="T4" y="T5"/>
                  </a:cxn>
                  <a:cxn ang="T13">
                    <a:pos x="T6" y="T7"/>
                  </a:cxn>
                  <a:cxn ang="T14">
                    <a:pos x="T8" y="T9"/>
                  </a:cxn>
                </a:cxnLst>
                <a:rect l="T15" t="T16" r="T17" b="T18"/>
                <a:pathLst>
                  <a:path w="184" h="23">
                    <a:moveTo>
                      <a:pt x="2" y="0"/>
                    </a:moveTo>
                    <a:cubicBezTo>
                      <a:pt x="1" y="8"/>
                      <a:pt x="1" y="16"/>
                      <a:pt x="0" y="23"/>
                    </a:cubicBezTo>
                    <a:cubicBezTo>
                      <a:pt x="62" y="22"/>
                      <a:pt x="122" y="22"/>
                      <a:pt x="184" y="20"/>
                    </a:cubicBezTo>
                    <a:cubicBezTo>
                      <a:pt x="184" y="17"/>
                      <a:pt x="184" y="13"/>
                      <a:pt x="184" y="10"/>
                    </a:cubicBezTo>
                    <a:lnTo>
                      <a:pt x="2" y="0"/>
                    </a:ln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 name="Freeform 389"/>
              <p:cNvSpPr>
                <a:spLocks noChangeArrowheads="1"/>
              </p:cNvSpPr>
              <p:nvPr/>
            </p:nvSpPr>
            <p:spPr bwMode="auto">
              <a:xfrm>
                <a:off x="492748" y="3816351"/>
                <a:ext cx="506707" cy="51647"/>
              </a:xfrm>
              <a:custGeom>
                <a:avLst/>
                <a:gdLst>
                  <a:gd name="T0" fmla="*/ 7502003 w 185"/>
                  <a:gd name="T1" fmla="*/ 22167436 h 19"/>
                  <a:gd name="T2" fmla="*/ 0 w 185"/>
                  <a:gd name="T3" fmla="*/ 140390137 h 19"/>
                  <a:gd name="T4" fmla="*/ 1380346559 w 185"/>
                  <a:gd name="T5" fmla="*/ 88667026 h 19"/>
                  <a:gd name="T6" fmla="*/ 1380346559 w 185"/>
                  <a:gd name="T7" fmla="*/ 59111351 h 19"/>
                  <a:gd name="T8" fmla="*/ 1387848561 w 185"/>
                  <a:gd name="T9" fmla="*/ 0 h 19"/>
                  <a:gd name="T10" fmla="*/ 7502003 w 185"/>
                  <a:gd name="T11" fmla="*/ 22167436 h 19"/>
                  <a:gd name="T12" fmla="*/ 0 60000 65536"/>
                  <a:gd name="T13" fmla="*/ 0 60000 65536"/>
                  <a:gd name="T14" fmla="*/ 0 60000 65536"/>
                  <a:gd name="T15" fmla="*/ 0 60000 65536"/>
                  <a:gd name="T16" fmla="*/ 0 60000 65536"/>
                  <a:gd name="T17" fmla="*/ 0 60000 65536"/>
                  <a:gd name="T18" fmla="*/ 0 w 185"/>
                  <a:gd name="T19" fmla="*/ 0 h 19"/>
                  <a:gd name="T20" fmla="*/ 185 w 18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85" h="19">
                    <a:moveTo>
                      <a:pt x="1" y="3"/>
                    </a:moveTo>
                    <a:cubicBezTo>
                      <a:pt x="1" y="9"/>
                      <a:pt x="0" y="14"/>
                      <a:pt x="0" y="19"/>
                    </a:cubicBezTo>
                    <a:cubicBezTo>
                      <a:pt x="184" y="12"/>
                      <a:pt x="184" y="12"/>
                      <a:pt x="184" y="12"/>
                    </a:cubicBezTo>
                    <a:cubicBezTo>
                      <a:pt x="184" y="10"/>
                      <a:pt x="184" y="9"/>
                      <a:pt x="184" y="8"/>
                    </a:cubicBezTo>
                    <a:cubicBezTo>
                      <a:pt x="185" y="5"/>
                      <a:pt x="185" y="3"/>
                      <a:pt x="185" y="0"/>
                    </a:cubicBezTo>
                    <a:cubicBezTo>
                      <a:pt x="123" y="2"/>
                      <a:pt x="63" y="2"/>
                      <a:pt x="1" y="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 name="Freeform 390"/>
              <p:cNvSpPr>
                <a:spLocks noChangeArrowheads="1"/>
              </p:cNvSpPr>
              <p:nvPr/>
            </p:nvSpPr>
            <p:spPr bwMode="auto">
              <a:xfrm>
                <a:off x="509499" y="3588822"/>
                <a:ext cx="498332" cy="128421"/>
              </a:xfrm>
              <a:custGeom>
                <a:avLst/>
                <a:gdLst>
                  <a:gd name="T0" fmla="*/ 1364476825 w 182"/>
                  <a:gd name="T1" fmla="*/ 238906778 h 47"/>
                  <a:gd name="T2" fmla="*/ 7496885 w 182"/>
                  <a:gd name="T3" fmla="*/ 0 h 47"/>
                  <a:gd name="T4" fmla="*/ 0 w 182"/>
                  <a:gd name="T5" fmla="*/ 134385746 h 47"/>
                  <a:gd name="T6" fmla="*/ 1356979941 w 182"/>
                  <a:gd name="T7" fmla="*/ 350892622 h 47"/>
                  <a:gd name="T8" fmla="*/ 1364476825 w 182"/>
                  <a:gd name="T9" fmla="*/ 238906778 h 47"/>
                  <a:gd name="T10" fmla="*/ 0 60000 65536"/>
                  <a:gd name="T11" fmla="*/ 0 60000 65536"/>
                  <a:gd name="T12" fmla="*/ 0 60000 65536"/>
                  <a:gd name="T13" fmla="*/ 0 60000 65536"/>
                  <a:gd name="T14" fmla="*/ 0 60000 65536"/>
                  <a:gd name="T15" fmla="*/ 0 w 182"/>
                  <a:gd name="T16" fmla="*/ 0 h 47"/>
                  <a:gd name="T17" fmla="*/ 182 w 182"/>
                  <a:gd name="T18" fmla="*/ 47 h 47"/>
                </a:gdLst>
                <a:ahLst/>
                <a:cxnLst>
                  <a:cxn ang="T10">
                    <a:pos x="T0" y="T1"/>
                  </a:cxn>
                  <a:cxn ang="T11">
                    <a:pos x="T2" y="T3"/>
                  </a:cxn>
                  <a:cxn ang="T12">
                    <a:pos x="T4" y="T5"/>
                  </a:cxn>
                  <a:cxn ang="T13">
                    <a:pos x="T6" y="T7"/>
                  </a:cxn>
                  <a:cxn ang="T14">
                    <a:pos x="T8" y="T9"/>
                  </a:cxn>
                </a:cxnLst>
                <a:rect l="T15" t="T16" r="T17" b="T18"/>
                <a:pathLst>
                  <a:path w="182" h="47">
                    <a:moveTo>
                      <a:pt x="182" y="32"/>
                    </a:moveTo>
                    <a:cubicBezTo>
                      <a:pt x="1" y="0"/>
                      <a:pt x="1" y="0"/>
                      <a:pt x="1" y="0"/>
                    </a:cubicBezTo>
                    <a:cubicBezTo>
                      <a:pt x="1" y="6"/>
                      <a:pt x="0" y="12"/>
                      <a:pt x="0" y="18"/>
                    </a:cubicBezTo>
                    <a:cubicBezTo>
                      <a:pt x="181" y="47"/>
                      <a:pt x="181" y="47"/>
                      <a:pt x="181" y="47"/>
                    </a:cubicBezTo>
                    <a:cubicBezTo>
                      <a:pt x="182" y="42"/>
                      <a:pt x="182" y="37"/>
                      <a:pt x="182" y="32"/>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 name="Freeform 391"/>
              <p:cNvSpPr>
                <a:spLocks noChangeArrowheads="1"/>
              </p:cNvSpPr>
              <p:nvPr/>
            </p:nvSpPr>
            <p:spPr bwMode="auto">
              <a:xfrm>
                <a:off x="536020" y="3105845"/>
                <a:ext cx="566730" cy="226133"/>
              </a:xfrm>
              <a:custGeom>
                <a:avLst/>
                <a:gdLst>
                  <a:gd name="T0" fmla="*/ 0 w 207"/>
                  <a:gd name="T1" fmla="*/ 207840747 h 83"/>
                  <a:gd name="T2" fmla="*/ 1439173874 w 207"/>
                  <a:gd name="T3" fmla="*/ 616097996 h 83"/>
                  <a:gd name="T4" fmla="*/ 1551608178 w 207"/>
                  <a:gd name="T5" fmla="*/ 133611909 h 83"/>
                  <a:gd name="T6" fmla="*/ 7496168 w 207"/>
                  <a:gd name="T7" fmla="*/ 0 h 83"/>
                  <a:gd name="T8" fmla="*/ 0 w 207"/>
                  <a:gd name="T9" fmla="*/ 207840747 h 83"/>
                  <a:gd name="T10" fmla="*/ 0 60000 65536"/>
                  <a:gd name="T11" fmla="*/ 0 60000 65536"/>
                  <a:gd name="T12" fmla="*/ 0 60000 65536"/>
                  <a:gd name="T13" fmla="*/ 0 60000 65536"/>
                  <a:gd name="T14" fmla="*/ 0 60000 65536"/>
                  <a:gd name="T15" fmla="*/ 0 w 207"/>
                  <a:gd name="T16" fmla="*/ 0 h 83"/>
                  <a:gd name="T17" fmla="*/ 207 w 207"/>
                  <a:gd name="T18" fmla="*/ 83 h 83"/>
                </a:gdLst>
                <a:ahLst/>
                <a:cxnLst>
                  <a:cxn ang="T10">
                    <a:pos x="T0" y="T1"/>
                  </a:cxn>
                  <a:cxn ang="T11">
                    <a:pos x="T2" y="T3"/>
                  </a:cxn>
                  <a:cxn ang="T12">
                    <a:pos x="T4" y="T5"/>
                  </a:cxn>
                  <a:cxn ang="T13">
                    <a:pos x="T6" y="T7"/>
                  </a:cxn>
                  <a:cxn ang="T14">
                    <a:pos x="T8" y="T9"/>
                  </a:cxn>
                </a:cxnLst>
                <a:rect l="T15" t="T16" r="T17" b="T18"/>
                <a:pathLst>
                  <a:path w="207" h="83">
                    <a:moveTo>
                      <a:pt x="0" y="28"/>
                    </a:moveTo>
                    <a:cubicBezTo>
                      <a:pt x="192" y="83"/>
                      <a:pt x="192" y="83"/>
                      <a:pt x="192" y="83"/>
                    </a:cubicBezTo>
                    <a:cubicBezTo>
                      <a:pt x="197" y="60"/>
                      <a:pt x="202" y="39"/>
                      <a:pt x="207" y="18"/>
                    </a:cubicBezTo>
                    <a:cubicBezTo>
                      <a:pt x="1" y="0"/>
                      <a:pt x="1" y="0"/>
                      <a:pt x="1" y="0"/>
                    </a:cubicBezTo>
                    <a:cubicBezTo>
                      <a:pt x="1" y="9"/>
                      <a:pt x="0" y="18"/>
                      <a:pt x="0" y="28"/>
                    </a:cubicBezTo>
                    <a:close/>
                  </a:path>
                </a:pathLst>
              </a:custGeom>
              <a:solidFill>
                <a:srgbClr val="FFD45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 name="Freeform 392"/>
              <p:cNvSpPr>
                <a:spLocks noChangeArrowheads="1"/>
              </p:cNvSpPr>
              <p:nvPr/>
            </p:nvSpPr>
            <p:spPr bwMode="auto">
              <a:xfrm>
                <a:off x="0" y="938035"/>
                <a:ext cx="93525" cy="456454"/>
              </a:xfrm>
              <a:custGeom>
                <a:avLst/>
                <a:gdLst>
                  <a:gd name="T0" fmla="*/ 257262518 w 34"/>
                  <a:gd name="T1" fmla="*/ 1210253615 h 167"/>
                  <a:gd name="T2" fmla="*/ 0 w 34"/>
                  <a:gd name="T3" fmla="*/ 0 h 167"/>
                  <a:gd name="T4" fmla="*/ 0 w 34"/>
                  <a:gd name="T5" fmla="*/ 1030957391 h 167"/>
                  <a:gd name="T6" fmla="*/ 52965408 w 34"/>
                  <a:gd name="T7" fmla="*/ 1247606312 h 167"/>
                  <a:gd name="T8" fmla="*/ 257262518 w 34"/>
                  <a:gd name="T9" fmla="*/ 1210253615 h 167"/>
                  <a:gd name="T10" fmla="*/ 0 60000 65536"/>
                  <a:gd name="T11" fmla="*/ 0 60000 65536"/>
                  <a:gd name="T12" fmla="*/ 0 60000 65536"/>
                  <a:gd name="T13" fmla="*/ 0 60000 65536"/>
                  <a:gd name="T14" fmla="*/ 0 60000 65536"/>
                  <a:gd name="T15" fmla="*/ 0 w 34"/>
                  <a:gd name="T16" fmla="*/ 0 h 167"/>
                  <a:gd name="T17" fmla="*/ 34 w 34"/>
                  <a:gd name="T18" fmla="*/ 167 h 167"/>
                </a:gdLst>
                <a:ahLst/>
                <a:cxnLst>
                  <a:cxn ang="T10">
                    <a:pos x="T0" y="T1"/>
                  </a:cxn>
                  <a:cxn ang="T11">
                    <a:pos x="T2" y="T3"/>
                  </a:cxn>
                  <a:cxn ang="T12">
                    <a:pos x="T4" y="T5"/>
                  </a:cxn>
                  <a:cxn ang="T13">
                    <a:pos x="T6" y="T7"/>
                  </a:cxn>
                  <a:cxn ang="T14">
                    <a:pos x="T8" y="T9"/>
                  </a:cxn>
                </a:cxnLst>
                <a:rect l="T15" t="T16" r="T17" b="T18"/>
                <a:pathLst>
                  <a:path w="34" h="167">
                    <a:moveTo>
                      <a:pt x="34" y="162"/>
                    </a:moveTo>
                    <a:cubicBezTo>
                      <a:pt x="12" y="93"/>
                      <a:pt x="0" y="0"/>
                      <a:pt x="0" y="0"/>
                    </a:cubicBezTo>
                    <a:cubicBezTo>
                      <a:pt x="0" y="138"/>
                      <a:pt x="0" y="138"/>
                      <a:pt x="0" y="138"/>
                    </a:cubicBezTo>
                    <a:cubicBezTo>
                      <a:pt x="2" y="147"/>
                      <a:pt x="5" y="157"/>
                      <a:pt x="7" y="167"/>
                    </a:cubicBezTo>
                    <a:lnTo>
                      <a:pt x="34" y="162"/>
                    </a:lnTo>
                    <a:close/>
                  </a:path>
                </a:pathLst>
              </a:custGeom>
              <a:solidFill>
                <a:srgbClr val="FF97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 name="Freeform 393"/>
              <p:cNvSpPr>
                <a:spLocks noChangeArrowheads="1"/>
              </p:cNvSpPr>
              <p:nvPr/>
            </p:nvSpPr>
            <p:spPr bwMode="auto">
              <a:xfrm>
                <a:off x="19542" y="1380530"/>
                <a:ext cx="242884" cy="368514"/>
              </a:xfrm>
              <a:custGeom>
                <a:avLst/>
                <a:gdLst>
                  <a:gd name="T0" fmla="*/ 201086120 w 89"/>
                  <a:gd name="T1" fmla="*/ 0 h 135"/>
                  <a:gd name="T2" fmla="*/ 0 w 89"/>
                  <a:gd name="T3" fmla="*/ 37258130 h 135"/>
                  <a:gd name="T4" fmla="*/ 283008983 w 89"/>
                  <a:gd name="T5" fmla="*/ 1005944950 h 135"/>
                  <a:gd name="T6" fmla="*/ 662838623 w 89"/>
                  <a:gd name="T7" fmla="*/ 991043335 h 135"/>
                  <a:gd name="T8" fmla="*/ 521332767 w 89"/>
                  <a:gd name="T9" fmla="*/ 752595669 h 135"/>
                  <a:gd name="T10" fmla="*/ 201086120 w 89"/>
                  <a:gd name="T11" fmla="*/ 0 h 135"/>
                  <a:gd name="T12" fmla="*/ 0 60000 65536"/>
                  <a:gd name="T13" fmla="*/ 0 60000 65536"/>
                  <a:gd name="T14" fmla="*/ 0 60000 65536"/>
                  <a:gd name="T15" fmla="*/ 0 60000 65536"/>
                  <a:gd name="T16" fmla="*/ 0 60000 65536"/>
                  <a:gd name="T17" fmla="*/ 0 60000 65536"/>
                  <a:gd name="T18" fmla="*/ 0 w 89"/>
                  <a:gd name="T19" fmla="*/ 0 h 135"/>
                  <a:gd name="T20" fmla="*/ 89 w 89"/>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89" h="135">
                    <a:moveTo>
                      <a:pt x="27" y="0"/>
                    </a:moveTo>
                    <a:cubicBezTo>
                      <a:pt x="0" y="5"/>
                      <a:pt x="0" y="5"/>
                      <a:pt x="0" y="5"/>
                    </a:cubicBezTo>
                    <a:cubicBezTo>
                      <a:pt x="11" y="46"/>
                      <a:pt x="24" y="93"/>
                      <a:pt x="38" y="135"/>
                    </a:cubicBezTo>
                    <a:cubicBezTo>
                      <a:pt x="89" y="133"/>
                      <a:pt x="89" y="133"/>
                      <a:pt x="89" y="133"/>
                    </a:cubicBezTo>
                    <a:cubicBezTo>
                      <a:pt x="83" y="124"/>
                      <a:pt x="77" y="113"/>
                      <a:pt x="70" y="101"/>
                    </a:cubicBezTo>
                    <a:cubicBezTo>
                      <a:pt x="50" y="68"/>
                      <a:pt x="36" y="33"/>
                      <a:pt x="27" y="0"/>
                    </a:cubicBezTo>
                    <a:close/>
                  </a:path>
                </a:pathLst>
              </a:custGeom>
              <a:solidFill>
                <a:srgbClr val="7C74A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 name="Freeform 394"/>
              <p:cNvSpPr>
                <a:spLocks noChangeArrowheads="1"/>
              </p:cNvSpPr>
              <p:nvPr/>
            </p:nvSpPr>
            <p:spPr bwMode="auto">
              <a:xfrm>
                <a:off x="122838" y="1743461"/>
                <a:ext cx="227530" cy="145172"/>
              </a:xfrm>
              <a:custGeom>
                <a:avLst/>
                <a:gdLst>
                  <a:gd name="T0" fmla="*/ 0 w 83"/>
                  <a:gd name="T1" fmla="*/ 15004759 h 53"/>
                  <a:gd name="T2" fmla="*/ 135267956 w 83"/>
                  <a:gd name="T3" fmla="*/ 397639803 h 53"/>
                  <a:gd name="T4" fmla="*/ 623733746 w 83"/>
                  <a:gd name="T5" fmla="*/ 337618029 h 53"/>
                  <a:gd name="T6" fmla="*/ 383259208 w 83"/>
                  <a:gd name="T7" fmla="*/ 0 h 53"/>
                  <a:gd name="T8" fmla="*/ 0 w 83"/>
                  <a:gd name="T9" fmla="*/ 15004759 h 53"/>
                  <a:gd name="T10" fmla="*/ 0 60000 65536"/>
                  <a:gd name="T11" fmla="*/ 0 60000 65536"/>
                  <a:gd name="T12" fmla="*/ 0 60000 65536"/>
                  <a:gd name="T13" fmla="*/ 0 60000 65536"/>
                  <a:gd name="T14" fmla="*/ 0 60000 65536"/>
                  <a:gd name="T15" fmla="*/ 0 w 83"/>
                  <a:gd name="T16" fmla="*/ 0 h 53"/>
                  <a:gd name="T17" fmla="*/ 83 w 83"/>
                  <a:gd name="T18" fmla="*/ 53 h 53"/>
                </a:gdLst>
                <a:ahLst/>
                <a:cxnLst>
                  <a:cxn ang="T10">
                    <a:pos x="T0" y="T1"/>
                  </a:cxn>
                  <a:cxn ang="T11">
                    <a:pos x="T2" y="T3"/>
                  </a:cxn>
                  <a:cxn ang="T12">
                    <a:pos x="T4" y="T5"/>
                  </a:cxn>
                  <a:cxn ang="T13">
                    <a:pos x="T6" y="T7"/>
                  </a:cxn>
                  <a:cxn ang="T14">
                    <a:pos x="T8" y="T9"/>
                  </a:cxn>
                </a:cxnLst>
                <a:rect l="T15" t="T16" r="T17" b="T18"/>
                <a:pathLst>
                  <a:path w="83" h="53">
                    <a:moveTo>
                      <a:pt x="0" y="2"/>
                    </a:moveTo>
                    <a:cubicBezTo>
                      <a:pt x="6" y="20"/>
                      <a:pt x="12" y="37"/>
                      <a:pt x="18" y="53"/>
                    </a:cubicBezTo>
                    <a:cubicBezTo>
                      <a:pt x="83" y="45"/>
                      <a:pt x="83" y="45"/>
                      <a:pt x="83" y="45"/>
                    </a:cubicBezTo>
                    <a:cubicBezTo>
                      <a:pt x="74" y="33"/>
                      <a:pt x="63" y="18"/>
                      <a:pt x="51" y="0"/>
                    </a:cubicBezTo>
                    <a:lnTo>
                      <a:pt x="0" y="2"/>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4" name="Freeform 395"/>
              <p:cNvSpPr>
                <a:spLocks noChangeArrowheads="1"/>
              </p:cNvSpPr>
              <p:nvPr/>
            </p:nvSpPr>
            <p:spPr bwMode="auto">
              <a:xfrm>
                <a:off x="390848" y="967348"/>
                <a:ext cx="201008" cy="76773"/>
              </a:xfrm>
              <a:custGeom>
                <a:avLst/>
                <a:gdLst>
                  <a:gd name="T0" fmla="*/ 0 w 73"/>
                  <a:gd name="T1" fmla="*/ 0 h 28"/>
                  <a:gd name="T2" fmla="*/ 22746946 w 73"/>
                  <a:gd name="T3" fmla="*/ 195466800 h 28"/>
                  <a:gd name="T4" fmla="*/ 553482412 w 73"/>
                  <a:gd name="T5" fmla="*/ 210503340 h 28"/>
                  <a:gd name="T6" fmla="*/ 538318699 w 73"/>
                  <a:gd name="T7" fmla="*/ 67661690 h 28"/>
                  <a:gd name="T8" fmla="*/ 0 w 73"/>
                  <a:gd name="T9" fmla="*/ 0 h 28"/>
                  <a:gd name="T10" fmla="*/ 0 60000 65536"/>
                  <a:gd name="T11" fmla="*/ 0 60000 65536"/>
                  <a:gd name="T12" fmla="*/ 0 60000 65536"/>
                  <a:gd name="T13" fmla="*/ 0 60000 65536"/>
                  <a:gd name="T14" fmla="*/ 0 60000 65536"/>
                  <a:gd name="T15" fmla="*/ 0 w 73"/>
                  <a:gd name="T16" fmla="*/ 0 h 28"/>
                  <a:gd name="T17" fmla="*/ 73 w 73"/>
                  <a:gd name="T18" fmla="*/ 28 h 28"/>
                </a:gdLst>
                <a:ahLst/>
                <a:cxnLst>
                  <a:cxn ang="T10">
                    <a:pos x="T0" y="T1"/>
                  </a:cxn>
                  <a:cxn ang="T11">
                    <a:pos x="T2" y="T3"/>
                  </a:cxn>
                  <a:cxn ang="T12">
                    <a:pos x="T4" y="T5"/>
                  </a:cxn>
                  <a:cxn ang="T13">
                    <a:pos x="T6" y="T7"/>
                  </a:cxn>
                  <a:cxn ang="T14">
                    <a:pos x="T8" y="T9"/>
                  </a:cxn>
                </a:cxnLst>
                <a:rect l="T15" t="T16" r="T17" b="T18"/>
                <a:pathLst>
                  <a:path w="73" h="28">
                    <a:moveTo>
                      <a:pt x="0" y="0"/>
                    </a:moveTo>
                    <a:cubicBezTo>
                      <a:pt x="1" y="9"/>
                      <a:pt x="2" y="17"/>
                      <a:pt x="3" y="26"/>
                    </a:cubicBezTo>
                    <a:cubicBezTo>
                      <a:pt x="73" y="28"/>
                      <a:pt x="73" y="28"/>
                      <a:pt x="73" y="28"/>
                    </a:cubicBezTo>
                    <a:cubicBezTo>
                      <a:pt x="73" y="21"/>
                      <a:pt x="72" y="15"/>
                      <a:pt x="71" y="9"/>
                    </a:cubicBezTo>
                    <a:lnTo>
                      <a:pt x="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5" name="Freeform 396"/>
              <p:cNvSpPr>
                <a:spLocks noChangeArrowheads="1"/>
              </p:cNvSpPr>
              <p:nvPr/>
            </p:nvSpPr>
            <p:spPr bwMode="auto">
              <a:xfrm>
                <a:off x="375494" y="561146"/>
                <a:ext cx="210779" cy="431328"/>
              </a:xfrm>
              <a:custGeom>
                <a:avLst/>
                <a:gdLst>
                  <a:gd name="T0" fmla="*/ 472079263 w 77"/>
                  <a:gd name="T1" fmla="*/ 0 h 158"/>
                  <a:gd name="T2" fmla="*/ 29974416 w 77"/>
                  <a:gd name="T3" fmla="*/ 149048393 h 158"/>
                  <a:gd name="T4" fmla="*/ 7492235 w 77"/>
                  <a:gd name="T5" fmla="*/ 484411373 h 158"/>
                  <a:gd name="T6" fmla="*/ 44958887 w 77"/>
                  <a:gd name="T7" fmla="*/ 1110421177 h 158"/>
                  <a:gd name="T8" fmla="*/ 576984245 w 77"/>
                  <a:gd name="T9" fmla="*/ 1177492681 h 158"/>
                  <a:gd name="T10" fmla="*/ 472079263 w 77"/>
                  <a:gd name="T11" fmla="*/ 0 h 158"/>
                  <a:gd name="T12" fmla="*/ 0 60000 65536"/>
                  <a:gd name="T13" fmla="*/ 0 60000 65536"/>
                  <a:gd name="T14" fmla="*/ 0 60000 65536"/>
                  <a:gd name="T15" fmla="*/ 0 60000 65536"/>
                  <a:gd name="T16" fmla="*/ 0 60000 65536"/>
                  <a:gd name="T17" fmla="*/ 0 60000 65536"/>
                  <a:gd name="T18" fmla="*/ 0 w 77"/>
                  <a:gd name="T19" fmla="*/ 0 h 158"/>
                  <a:gd name="T20" fmla="*/ 77 w 77"/>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77" h="158">
                    <a:moveTo>
                      <a:pt x="63" y="0"/>
                    </a:moveTo>
                    <a:cubicBezTo>
                      <a:pt x="4" y="20"/>
                      <a:pt x="4" y="20"/>
                      <a:pt x="4" y="20"/>
                    </a:cubicBezTo>
                    <a:cubicBezTo>
                      <a:pt x="3" y="39"/>
                      <a:pt x="2" y="54"/>
                      <a:pt x="1" y="65"/>
                    </a:cubicBezTo>
                    <a:cubicBezTo>
                      <a:pt x="0" y="77"/>
                      <a:pt x="2" y="109"/>
                      <a:pt x="6" y="149"/>
                    </a:cubicBezTo>
                    <a:cubicBezTo>
                      <a:pt x="77" y="158"/>
                      <a:pt x="77" y="158"/>
                      <a:pt x="77" y="158"/>
                    </a:cubicBezTo>
                    <a:cubicBezTo>
                      <a:pt x="70" y="98"/>
                      <a:pt x="65" y="42"/>
                      <a:pt x="63" y="0"/>
                    </a:cubicBezTo>
                    <a:close/>
                  </a:path>
                </a:pathLst>
              </a:custGeom>
              <a:solidFill>
                <a:srgbClr val="FFB36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6" name="Freeform 397"/>
              <p:cNvSpPr>
                <a:spLocks noChangeArrowheads="1"/>
              </p:cNvSpPr>
              <p:nvPr/>
            </p:nvSpPr>
            <p:spPr bwMode="auto">
              <a:xfrm>
                <a:off x="386661" y="322449"/>
                <a:ext cx="160527" cy="293136"/>
              </a:xfrm>
              <a:custGeom>
                <a:avLst/>
                <a:gdLst>
                  <a:gd name="T0" fmla="*/ 429358030 w 59"/>
                  <a:gd name="T1" fmla="*/ 15010207 h 107"/>
                  <a:gd name="T2" fmla="*/ 29610430 w 59"/>
                  <a:gd name="T3" fmla="*/ 0 h 107"/>
                  <a:gd name="T4" fmla="*/ 0 w 59"/>
                  <a:gd name="T5" fmla="*/ 803072098 h 107"/>
                  <a:gd name="T6" fmla="*/ 436761317 w 59"/>
                  <a:gd name="T7" fmla="*/ 652964549 h 107"/>
                  <a:gd name="T8" fmla="*/ 429358030 w 59"/>
                  <a:gd name="T9" fmla="*/ 465332853 h 107"/>
                  <a:gd name="T10" fmla="*/ 429358030 w 59"/>
                  <a:gd name="T11" fmla="*/ 15010207 h 107"/>
                  <a:gd name="T12" fmla="*/ 0 60000 65536"/>
                  <a:gd name="T13" fmla="*/ 0 60000 65536"/>
                  <a:gd name="T14" fmla="*/ 0 60000 65536"/>
                  <a:gd name="T15" fmla="*/ 0 60000 65536"/>
                  <a:gd name="T16" fmla="*/ 0 60000 65536"/>
                  <a:gd name="T17" fmla="*/ 0 60000 65536"/>
                  <a:gd name="T18" fmla="*/ 0 w 59"/>
                  <a:gd name="T19" fmla="*/ 0 h 107"/>
                  <a:gd name="T20" fmla="*/ 59 w 59"/>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59" h="107">
                    <a:moveTo>
                      <a:pt x="58" y="2"/>
                    </a:moveTo>
                    <a:cubicBezTo>
                      <a:pt x="4" y="0"/>
                      <a:pt x="4" y="0"/>
                      <a:pt x="4" y="0"/>
                    </a:cubicBezTo>
                    <a:cubicBezTo>
                      <a:pt x="3" y="36"/>
                      <a:pt x="2" y="76"/>
                      <a:pt x="0" y="107"/>
                    </a:cubicBezTo>
                    <a:cubicBezTo>
                      <a:pt x="59" y="87"/>
                      <a:pt x="59" y="87"/>
                      <a:pt x="59" y="87"/>
                    </a:cubicBezTo>
                    <a:cubicBezTo>
                      <a:pt x="58" y="78"/>
                      <a:pt x="58" y="70"/>
                      <a:pt x="58" y="62"/>
                    </a:cubicBezTo>
                    <a:cubicBezTo>
                      <a:pt x="58" y="40"/>
                      <a:pt x="58" y="20"/>
                      <a:pt x="58" y="2"/>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7" name="Freeform 398"/>
              <p:cNvSpPr>
                <a:spLocks noChangeArrowheads="1"/>
              </p:cNvSpPr>
              <p:nvPr/>
            </p:nvSpPr>
            <p:spPr bwMode="auto">
              <a:xfrm>
                <a:off x="396432" y="0"/>
                <a:ext cx="147964" cy="328033"/>
              </a:xfrm>
              <a:custGeom>
                <a:avLst/>
                <a:gdLst>
                  <a:gd name="T0" fmla="*/ 360385503 w 54"/>
                  <a:gd name="T1" fmla="*/ 74725917 h 120"/>
                  <a:gd name="T2" fmla="*/ 37539015 w 54"/>
                  <a:gd name="T3" fmla="*/ 186814794 h 120"/>
                  <a:gd name="T4" fmla="*/ 0 w 54"/>
                  <a:gd name="T5" fmla="*/ 881769106 h 120"/>
                  <a:gd name="T6" fmla="*/ 405432320 w 54"/>
                  <a:gd name="T7" fmla="*/ 896713742 h 120"/>
                  <a:gd name="T8" fmla="*/ 360385503 w 54"/>
                  <a:gd name="T9" fmla="*/ 74725917 h 120"/>
                  <a:gd name="T10" fmla="*/ 0 60000 65536"/>
                  <a:gd name="T11" fmla="*/ 0 60000 65536"/>
                  <a:gd name="T12" fmla="*/ 0 60000 65536"/>
                  <a:gd name="T13" fmla="*/ 0 60000 65536"/>
                  <a:gd name="T14" fmla="*/ 0 60000 65536"/>
                  <a:gd name="T15" fmla="*/ 0 w 54"/>
                  <a:gd name="T16" fmla="*/ 0 h 120"/>
                  <a:gd name="T17" fmla="*/ 54 w 54"/>
                  <a:gd name="T18" fmla="*/ 120 h 120"/>
                </a:gdLst>
                <a:ahLst/>
                <a:cxnLst>
                  <a:cxn ang="T10">
                    <a:pos x="T0" y="T1"/>
                  </a:cxn>
                  <a:cxn ang="T11">
                    <a:pos x="T2" y="T3"/>
                  </a:cxn>
                  <a:cxn ang="T12">
                    <a:pos x="T4" y="T5"/>
                  </a:cxn>
                  <a:cxn ang="T13">
                    <a:pos x="T6" y="T7"/>
                  </a:cxn>
                  <a:cxn ang="T14">
                    <a:pos x="T8" y="T9"/>
                  </a:cxn>
                </a:cxnLst>
                <a:rect l="T15" t="T16" r="T17" b="T18"/>
                <a:pathLst>
                  <a:path w="54" h="120">
                    <a:moveTo>
                      <a:pt x="48" y="10"/>
                    </a:moveTo>
                    <a:cubicBezTo>
                      <a:pt x="48" y="10"/>
                      <a:pt x="11" y="0"/>
                      <a:pt x="5" y="25"/>
                    </a:cubicBezTo>
                    <a:cubicBezTo>
                      <a:pt x="3" y="36"/>
                      <a:pt x="1" y="74"/>
                      <a:pt x="0" y="118"/>
                    </a:cubicBezTo>
                    <a:cubicBezTo>
                      <a:pt x="54" y="120"/>
                      <a:pt x="54" y="120"/>
                      <a:pt x="54" y="120"/>
                    </a:cubicBezTo>
                    <a:cubicBezTo>
                      <a:pt x="52" y="38"/>
                      <a:pt x="48" y="10"/>
                      <a:pt x="48" y="10"/>
                    </a:cubicBezTo>
                    <a:close/>
                  </a:path>
                </a:pathLst>
              </a:custGeom>
              <a:solidFill>
                <a:srgbClr val="B6BB5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8" name="Freeform 399"/>
              <p:cNvSpPr>
                <a:spLocks noChangeArrowheads="1"/>
              </p:cNvSpPr>
              <p:nvPr/>
            </p:nvSpPr>
            <p:spPr bwMode="auto">
              <a:xfrm>
                <a:off x="399223" y="1038539"/>
                <a:ext cx="224738" cy="287552"/>
              </a:xfrm>
              <a:custGeom>
                <a:avLst/>
                <a:gdLst>
                  <a:gd name="T0" fmla="*/ 0 w 82"/>
                  <a:gd name="T1" fmla="*/ 0 h 105"/>
                  <a:gd name="T2" fmla="*/ 90136382 w 82"/>
                  <a:gd name="T3" fmla="*/ 787487169 h 105"/>
                  <a:gd name="T4" fmla="*/ 615941081 w 82"/>
                  <a:gd name="T5" fmla="*/ 697488870 h 105"/>
                  <a:gd name="T6" fmla="*/ 525804699 w 82"/>
                  <a:gd name="T7" fmla="*/ 14999260 h 105"/>
                  <a:gd name="T8" fmla="*/ 0 w 82"/>
                  <a:gd name="T9" fmla="*/ 0 h 105"/>
                  <a:gd name="T10" fmla="*/ 0 60000 65536"/>
                  <a:gd name="T11" fmla="*/ 0 60000 65536"/>
                  <a:gd name="T12" fmla="*/ 0 60000 65536"/>
                  <a:gd name="T13" fmla="*/ 0 60000 65536"/>
                  <a:gd name="T14" fmla="*/ 0 60000 65536"/>
                  <a:gd name="T15" fmla="*/ 0 w 82"/>
                  <a:gd name="T16" fmla="*/ 0 h 105"/>
                  <a:gd name="T17" fmla="*/ 82 w 82"/>
                  <a:gd name="T18" fmla="*/ 105 h 105"/>
                </a:gdLst>
                <a:ahLst/>
                <a:cxnLst>
                  <a:cxn ang="T10">
                    <a:pos x="T0" y="T1"/>
                  </a:cxn>
                  <a:cxn ang="T11">
                    <a:pos x="T2" y="T3"/>
                  </a:cxn>
                  <a:cxn ang="T12">
                    <a:pos x="T4" y="T5"/>
                  </a:cxn>
                  <a:cxn ang="T13">
                    <a:pos x="T6" y="T7"/>
                  </a:cxn>
                  <a:cxn ang="T14">
                    <a:pos x="T8" y="T9"/>
                  </a:cxn>
                </a:cxnLst>
                <a:rect l="T15" t="T16" r="T17" b="T18"/>
                <a:pathLst>
                  <a:path w="82" h="105">
                    <a:moveTo>
                      <a:pt x="0" y="0"/>
                    </a:moveTo>
                    <a:cubicBezTo>
                      <a:pt x="4" y="32"/>
                      <a:pt x="8" y="68"/>
                      <a:pt x="12" y="105"/>
                    </a:cubicBezTo>
                    <a:cubicBezTo>
                      <a:pt x="82" y="93"/>
                      <a:pt x="82" y="93"/>
                      <a:pt x="82" y="93"/>
                    </a:cubicBezTo>
                    <a:cubicBezTo>
                      <a:pt x="78" y="63"/>
                      <a:pt x="74" y="32"/>
                      <a:pt x="70" y="2"/>
                    </a:cubicBezTo>
                    <a:lnTo>
                      <a:pt x="0" y="0"/>
                    </a:lnTo>
                    <a:close/>
                  </a:path>
                </a:pathLst>
              </a:custGeom>
              <a:solidFill>
                <a:srgbClr val="749D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9" name="Freeform 400"/>
              <p:cNvSpPr>
                <a:spLocks noChangeArrowheads="1"/>
              </p:cNvSpPr>
              <p:nvPr/>
            </p:nvSpPr>
            <p:spPr bwMode="auto">
              <a:xfrm>
                <a:off x="432725" y="1292590"/>
                <a:ext cx="245676" cy="443892"/>
              </a:xfrm>
              <a:custGeom>
                <a:avLst/>
                <a:gdLst>
                  <a:gd name="T0" fmla="*/ 0 w 90"/>
                  <a:gd name="T1" fmla="*/ 90096376 h 162"/>
                  <a:gd name="T2" fmla="*/ 119223833 w 90"/>
                  <a:gd name="T3" fmla="*/ 1216296961 h 162"/>
                  <a:gd name="T4" fmla="*/ 670629966 w 90"/>
                  <a:gd name="T5" fmla="*/ 1193773552 h 162"/>
                  <a:gd name="T6" fmla="*/ 521600175 w 90"/>
                  <a:gd name="T7" fmla="*/ 0 h 162"/>
                  <a:gd name="T8" fmla="*/ 0 w 90"/>
                  <a:gd name="T9" fmla="*/ 90096376 h 162"/>
                  <a:gd name="T10" fmla="*/ 0 60000 65536"/>
                  <a:gd name="T11" fmla="*/ 0 60000 65536"/>
                  <a:gd name="T12" fmla="*/ 0 60000 65536"/>
                  <a:gd name="T13" fmla="*/ 0 60000 65536"/>
                  <a:gd name="T14" fmla="*/ 0 60000 65536"/>
                  <a:gd name="T15" fmla="*/ 0 w 90"/>
                  <a:gd name="T16" fmla="*/ 0 h 162"/>
                  <a:gd name="T17" fmla="*/ 90 w 90"/>
                  <a:gd name="T18" fmla="*/ 162 h 162"/>
                </a:gdLst>
                <a:ahLst/>
                <a:cxnLst>
                  <a:cxn ang="T10">
                    <a:pos x="T0" y="T1"/>
                  </a:cxn>
                  <a:cxn ang="T11">
                    <a:pos x="T2" y="T3"/>
                  </a:cxn>
                  <a:cxn ang="T12">
                    <a:pos x="T4" y="T5"/>
                  </a:cxn>
                  <a:cxn ang="T13">
                    <a:pos x="T6" y="T7"/>
                  </a:cxn>
                  <a:cxn ang="T14">
                    <a:pos x="T8" y="T9"/>
                  </a:cxn>
                </a:cxnLst>
                <a:rect l="T15" t="T16" r="T17" b="T18"/>
                <a:pathLst>
                  <a:path w="90" h="162">
                    <a:moveTo>
                      <a:pt x="0" y="12"/>
                    </a:moveTo>
                    <a:cubicBezTo>
                      <a:pt x="7" y="65"/>
                      <a:pt x="13" y="119"/>
                      <a:pt x="16" y="162"/>
                    </a:cubicBezTo>
                    <a:cubicBezTo>
                      <a:pt x="90" y="159"/>
                      <a:pt x="90" y="159"/>
                      <a:pt x="90" y="159"/>
                    </a:cubicBezTo>
                    <a:cubicBezTo>
                      <a:pt x="85" y="114"/>
                      <a:pt x="77" y="58"/>
                      <a:pt x="70" y="0"/>
                    </a:cubicBezTo>
                    <a:lnTo>
                      <a:pt x="0" y="12"/>
                    </a:ln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0" name="Freeform 401"/>
              <p:cNvSpPr>
                <a:spLocks noChangeArrowheads="1"/>
              </p:cNvSpPr>
              <p:nvPr/>
            </p:nvSpPr>
            <p:spPr bwMode="auto">
              <a:xfrm>
                <a:off x="475997" y="1728106"/>
                <a:ext cx="213571" cy="122838"/>
              </a:xfrm>
              <a:custGeom>
                <a:avLst/>
                <a:gdLst>
                  <a:gd name="T0" fmla="*/ 0 w 78"/>
                  <a:gd name="T1" fmla="*/ 22353786 h 45"/>
                  <a:gd name="T2" fmla="*/ 14993779 w 78"/>
                  <a:gd name="T3" fmla="*/ 335314983 h 45"/>
                  <a:gd name="T4" fmla="*/ 584776565 w 78"/>
                  <a:gd name="T5" fmla="*/ 268250895 h 45"/>
                  <a:gd name="T6" fmla="*/ 554789006 w 78"/>
                  <a:gd name="T7" fmla="*/ 0 h 45"/>
                  <a:gd name="T8" fmla="*/ 0 w 78"/>
                  <a:gd name="T9" fmla="*/ 22353786 h 45"/>
                  <a:gd name="T10" fmla="*/ 0 60000 65536"/>
                  <a:gd name="T11" fmla="*/ 0 60000 65536"/>
                  <a:gd name="T12" fmla="*/ 0 60000 65536"/>
                  <a:gd name="T13" fmla="*/ 0 60000 65536"/>
                  <a:gd name="T14" fmla="*/ 0 60000 65536"/>
                  <a:gd name="T15" fmla="*/ 0 w 78"/>
                  <a:gd name="T16" fmla="*/ 0 h 45"/>
                  <a:gd name="T17" fmla="*/ 78 w 78"/>
                  <a:gd name="T18" fmla="*/ 45 h 45"/>
                </a:gdLst>
                <a:ahLst/>
                <a:cxnLst>
                  <a:cxn ang="T10">
                    <a:pos x="T0" y="T1"/>
                  </a:cxn>
                  <a:cxn ang="T11">
                    <a:pos x="T2" y="T3"/>
                  </a:cxn>
                  <a:cxn ang="T12">
                    <a:pos x="T4" y="T5"/>
                  </a:cxn>
                  <a:cxn ang="T13">
                    <a:pos x="T6" y="T7"/>
                  </a:cxn>
                  <a:cxn ang="T14">
                    <a:pos x="T8" y="T9"/>
                  </a:cxn>
                </a:cxnLst>
                <a:rect l="T15" t="T16" r="T17" b="T18"/>
                <a:pathLst>
                  <a:path w="78" h="45">
                    <a:moveTo>
                      <a:pt x="0" y="3"/>
                    </a:moveTo>
                    <a:cubicBezTo>
                      <a:pt x="1" y="19"/>
                      <a:pt x="2" y="33"/>
                      <a:pt x="2" y="45"/>
                    </a:cubicBezTo>
                    <a:cubicBezTo>
                      <a:pt x="78" y="36"/>
                      <a:pt x="78" y="36"/>
                      <a:pt x="78" y="36"/>
                    </a:cubicBezTo>
                    <a:cubicBezTo>
                      <a:pt x="77" y="25"/>
                      <a:pt x="76" y="13"/>
                      <a:pt x="74" y="0"/>
                    </a:cubicBezTo>
                    <a:lnTo>
                      <a:pt x="0" y="3"/>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1" name="Freeform 402"/>
              <p:cNvSpPr>
                <a:spLocks noChangeArrowheads="1"/>
              </p:cNvSpPr>
              <p:nvPr/>
            </p:nvSpPr>
            <p:spPr bwMode="auto">
              <a:xfrm>
                <a:off x="173090" y="1867695"/>
                <a:ext cx="207987" cy="254051"/>
              </a:xfrm>
              <a:custGeom>
                <a:avLst/>
                <a:gdLst>
                  <a:gd name="T0" fmla="*/ 569192002 w 76"/>
                  <a:gd name="T1" fmla="*/ 104472327 h 93"/>
                  <a:gd name="T2" fmla="*/ 486809994 w 76"/>
                  <a:gd name="T3" fmla="*/ 0 h 93"/>
                  <a:gd name="T4" fmla="*/ 0 w 76"/>
                  <a:gd name="T5" fmla="*/ 59699253 h 93"/>
                  <a:gd name="T6" fmla="*/ 59913939 w 76"/>
                  <a:gd name="T7" fmla="*/ 201484297 h 93"/>
                  <a:gd name="T8" fmla="*/ 322043239 w 76"/>
                  <a:gd name="T9" fmla="*/ 693999039 h 93"/>
                  <a:gd name="T10" fmla="*/ 531746132 w 76"/>
                  <a:gd name="T11" fmla="*/ 194021207 h 93"/>
                  <a:gd name="T12" fmla="*/ 569192002 w 76"/>
                  <a:gd name="T13" fmla="*/ 104472327 h 93"/>
                  <a:gd name="T14" fmla="*/ 0 60000 65536"/>
                  <a:gd name="T15" fmla="*/ 0 60000 65536"/>
                  <a:gd name="T16" fmla="*/ 0 60000 65536"/>
                  <a:gd name="T17" fmla="*/ 0 60000 65536"/>
                  <a:gd name="T18" fmla="*/ 0 60000 65536"/>
                  <a:gd name="T19" fmla="*/ 0 60000 65536"/>
                  <a:gd name="T20" fmla="*/ 0 60000 65536"/>
                  <a:gd name="T21" fmla="*/ 0 w 76"/>
                  <a:gd name="T22" fmla="*/ 0 h 93"/>
                  <a:gd name="T23" fmla="*/ 76 w 76"/>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93">
                    <a:moveTo>
                      <a:pt x="76" y="14"/>
                    </a:moveTo>
                    <a:cubicBezTo>
                      <a:pt x="72" y="9"/>
                      <a:pt x="68" y="4"/>
                      <a:pt x="65" y="0"/>
                    </a:cubicBezTo>
                    <a:cubicBezTo>
                      <a:pt x="0" y="8"/>
                      <a:pt x="0" y="8"/>
                      <a:pt x="0" y="8"/>
                    </a:cubicBezTo>
                    <a:cubicBezTo>
                      <a:pt x="2" y="15"/>
                      <a:pt x="5" y="21"/>
                      <a:pt x="8" y="27"/>
                    </a:cubicBezTo>
                    <a:cubicBezTo>
                      <a:pt x="18" y="52"/>
                      <a:pt x="30" y="73"/>
                      <a:pt x="43" y="93"/>
                    </a:cubicBezTo>
                    <a:cubicBezTo>
                      <a:pt x="51" y="70"/>
                      <a:pt x="59" y="47"/>
                      <a:pt x="71" y="26"/>
                    </a:cubicBezTo>
                    <a:cubicBezTo>
                      <a:pt x="73" y="22"/>
                      <a:pt x="74" y="18"/>
                      <a:pt x="76" y="14"/>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2" name="Freeform 403"/>
              <p:cNvSpPr>
                <a:spLocks noChangeArrowheads="1"/>
              </p:cNvSpPr>
              <p:nvPr/>
            </p:nvSpPr>
            <p:spPr bwMode="auto">
              <a:xfrm>
                <a:off x="290344" y="1905383"/>
                <a:ext cx="147964" cy="368514"/>
              </a:xfrm>
              <a:custGeom>
                <a:avLst/>
                <a:gdLst>
                  <a:gd name="T0" fmla="*/ 247762978 w 54"/>
                  <a:gd name="T1" fmla="*/ 0 h 135"/>
                  <a:gd name="T2" fmla="*/ 210223963 w 54"/>
                  <a:gd name="T3" fmla="*/ 89417875 h 135"/>
                  <a:gd name="T4" fmla="*/ 0 w 54"/>
                  <a:gd name="T5" fmla="*/ 588664264 h 135"/>
                  <a:gd name="T6" fmla="*/ 232747372 w 54"/>
                  <a:gd name="T7" fmla="*/ 976138991 h 135"/>
                  <a:gd name="T8" fmla="*/ 405432320 w 54"/>
                  <a:gd name="T9" fmla="*/ 1005944950 h 135"/>
                  <a:gd name="T10" fmla="*/ 390416714 w 54"/>
                  <a:gd name="T11" fmla="*/ 156479234 h 135"/>
                  <a:gd name="T12" fmla="*/ 247762978 w 54"/>
                  <a:gd name="T13" fmla="*/ 0 h 135"/>
                  <a:gd name="T14" fmla="*/ 0 60000 65536"/>
                  <a:gd name="T15" fmla="*/ 0 60000 65536"/>
                  <a:gd name="T16" fmla="*/ 0 60000 65536"/>
                  <a:gd name="T17" fmla="*/ 0 60000 65536"/>
                  <a:gd name="T18" fmla="*/ 0 60000 65536"/>
                  <a:gd name="T19" fmla="*/ 0 60000 65536"/>
                  <a:gd name="T20" fmla="*/ 0 60000 65536"/>
                  <a:gd name="T21" fmla="*/ 0 w 54"/>
                  <a:gd name="T22" fmla="*/ 0 h 135"/>
                  <a:gd name="T23" fmla="*/ 54 w 54"/>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135">
                    <a:moveTo>
                      <a:pt x="33" y="0"/>
                    </a:moveTo>
                    <a:cubicBezTo>
                      <a:pt x="31" y="4"/>
                      <a:pt x="30" y="8"/>
                      <a:pt x="28" y="12"/>
                    </a:cubicBezTo>
                    <a:cubicBezTo>
                      <a:pt x="16" y="33"/>
                      <a:pt x="8" y="56"/>
                      <a:pt x="0" y="79"/>
                    </a:cubicBezTo>
                    <a:cubicBezTo>
                      <a:pt x="10" y="96"/>
                      <a:pt x="21" y="113"/>
                      <a:pt x="31" y="131"/>
                    </a:cubicBezTo>
                    <a:cubicBezTo>
                      <a:pt x="54" y="135"/>
                      <a:pt x="54" y="135"/>
                      <a:pt x="54" y="135"/>
                    </a:cubicBezTo>
                    <a:cubicBezTo>
                      <a:pt x="54" y="97"/>
                      <a:pt x="54" y="59"/>
                      <a:pt x="52" y="21"/>
                    </a:cubicBezTo>
                    <a:cubicBezTo>
                      <a:pt x="45" y="15"/>
                      <a:pt x="39" y="7"/>
                      <a:pt x="33" y="0"/>
                    </a:cubicBezTo>
                    <a:close/>
                  </a:path>
                </a:pathLst>
              </a:custGeom>
              <a:solidFill>
                <a:srgbClr val="9ACDD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3" name="Freeform 404"/>
              <p:cNvSpPr>
                <a:spLocks noChangeArrowheads="1"/>
              </p:cNvSpPr>
              <p:nvPr/>
            </p:nvSpPr>
            <p:spPr bwMode="auto">
              <a:xfrm>
                <a:off x="637920" y="2208291"/>
                <a:ext cx="79566" cy="125630"/>
              </a:xfrm>
              <a:custGeom>
                <a:avLst/>
                <a:gdLst>
                  <a:gd name="T0" fmla="*/ 218301667 w 29"/>
                  <a:gd name="T1" fmla="*/ 343106454 h 46"/>
                  <a:gd name="T2" fmla="*/ 195718642 w 29"/>
                  <a:gd name="T3" fmla="*/ 0 h 46"/>
                  <a:gd name="T4" fmla="*/ 0 w 29"/>
                  <a:gd name="T5" fmla="*/ 298352132 h 46"/>
                  <a:gd name="T6" fmla="*/ 218301667 w 29"/>
                  <a:gd name="T7" fmla="*/ 343106454 h 46"/>
                  <a:gd name="T8" fmla="*/ 0 60000 65536"/>
                  <a:gd name="T9" fmla="*/ 0 60000 65536"/>
                  <a:gd name="T10" fmla="*/ 0 60000 65536"/>
                  <a:gd name="T11" fmla="*/ 0 60000 65536"/>
                  <a:gd name="T12" fmla="*/ 0 w 29"/>
                  <a:gd name="T13" fmla="*/ 0 h 46"/>
                  <a:gd name="T14" fmla="*/ 29 w 29"/>
                  <a:gd name="T15" fmla="*/ 46 h 46"/>
                </a:gdLst>
                <a:ahLst/>
                <a:cxnLst>
                  <a:cxn ang="T8">
                    <a:pos x="T0" y="T1"/>
                  </a:cxn>
                  <a:cxn ang="T9">
                    <a:pos x="T2" y="T3"/>
                  </a:cxn>
                  <a:cxn ang="T10">
                    <a:pos x="T4" y="T5"/>
                  </a:cxn>
                  <a:cxn ang="T11">
                    <a:pos x="T6" y="T7"/>
                  </a:cxn>
                </a:cxnLst>
                <a:rect l="T12" t="T13" r="T14" b="T15"/>
                <a:pathLst>
                  <a:path w="29" h="46">
                    <a:moveTo>
                      <a:pt x="29" y="46"/>
                    </a:moveTo>
                    <a:cubicBezTo>
                      <a:pt x="28" y="31"/>
                      <a:pt x="27" y="15"/>
                      <a:pt x="26" y="0"/>
                    </a:cubicBezTo>
                    <a:cubicBezTo>
                      <a:pt x="17" y="13"/>
                      <a:pt x="8" y="27"/>
                      <a:pt x="0" y="40"/>
                    </a:cubicBezTo>
                    <a:lnTo>
                      <a:pt x="29" y="46"/>
                    </a:ln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4" name="Freeform 405"/>
              <p:cNvSpPr>
                <a:spLocks noChangeArrowheads="1"/>
              </p:cNvSpPr>
              <p:nvPr/>
            </p:nvSpPr>
            <p:spPr bwMode="auto">
              <a:xfrm>
                <a:off x="478789" y="1825818"/>
                <a:ext cx="221946" cy="210778"/>
              </a:xfrm>
              <a:custGeom>
                <a:avLst/>
                <a:gdLst>
                  <a:gd name="T0" fmla="*/ 22523409 w 81"/>
                  <a:gd name="T1" fmla="*/ 322208390 h 77"/>
                  <a:gd name="T2" fmla="*/ 22523409 w 81"/>
                  <a:gd name="T3" fmla="*/ 374662001 h 77"/>
                  <a:gd name="T4" fmla="*/ 608148480 w 81"/>
                  <a:gd name="T5" fmla="*/ 576978770 h 77"/>
                  <a:gd name="T6" fmla="*/ 608148480 w 81"/>
                  <a:gd name="T7" fmla="*/ 359674864 h 77"/>
                  <a:gd name="T8" fmla="*/ 578117269 w 81"/>
                  <a:gd name="T9" fmla="*/ 0 h 77"/>
                  <a:gd name="T10" fmla="*/ 7507803 w 81"/>
                  <a:gd name="T11" fmla="*/ 67438010 h 77"/>
                  <a:gd name="T12" fmla="*/ 0 w 81"/>
                  <a:gd name="T13" fmla="*/ 367167064 h 77"/>
                  <a:gd name="T14" fmla="*/ 22523409 w 81"/>
                  <a:gd name="T15" fmla="*/ 374662001 h 77"/>
                  <a:gd name="T16" fmla="*/ 22523409 w 81"/>
                  <a:gd name="T17" fmla="*/ 32220839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77"/>
                  <a:gd name="T29" fmla="*/ 81 w 81"/>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77">
                    <a:moveTo>
                      <a:pt x="3" y="43"/>
                    </a:moveTo>
                    <a:cubicBezTo>
                      <a:pt x="3" y="45"/>
                      <a:pt x="3" y="48"/>
                      <a:pt x="3" y="50"/>
                    </a:cubicBezTo>
                    <a:cubicBezTo>
                      <a:pt x="81" y="77"/>
                      <a:pt x="81" y="77"/>
                      <a:pt x="81" y="77"/>
                    </a:cubicBezTo>
                    <a:cubicBezTo>
                      <a:pt x="81" y="66"/>
                      <a:pt x="81" y="56"/>
                      <a:pt x="81" y="48"/>
                    </a:cubicBezTo>
                    <a:cubicBezTo>
                      <a:pt x="80" y="37"/>
                      <a:pt x="79" y="20"/>
                      <a:pt x="77" y="0"/>
                    </a:cubicBezTo>
                    <a:cubicBezTo>
                      <a:pt x="1" y="9"/>
                      <a:pt x="1" y="9"/>
                      <a:pt x="1" y="9"/>
                    </a:cubicBezTo>
                    <a:cubicBezTo>
                      <a:pt x="2" y="9"/>
                      <a:pt x="1" y="33"/>
                      <a:pt x="0" y="49"/>
                    </a:cubicBezTo>
                    <a:cubicBezTo>
                      <a:pt x="3" y="50"/>
                      <a:pt x="3" y="50"/>
                      <a:pt x="3" y="50"/>
                    </a:cubicBezTo>
                    <a:cubicBezTo>
                      <a:pt x="3" y="48"/>
                      <a:pt x="3" y="45"/>
                      <a:pt x="3" y="4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5" name="Freeform 406"/>
              <p:cNvSpPr>
                <a:spLocks noChangeArrowheads="1"/>
              </p:cNvSpPr>
              <p:nvPr/>
            </p:nvSpPr>
            <p:spPr bwMode="auto">
              <a:xfrm>
                <a:off x="432725" y="1959823"/>
                <a:ext cx="159131" cy="347575"/>
              </a:xfrm>
              <a:custGeom>
                <a:avLst/>
                <a:gdLst>
                  <a:gd name="T0" fmla="*/ 225826094 w 58"/>
                  <a:gd name="T1" fmla="*/ 299604176 h 127"/>
                  <a:gd name="T2" fmla="*/ 150551644 w 58"/>
                  <a:gd name="T3" fmla="*/ 7490652 h 127"/>
                  <a:gd name="T4" fmla="*/ 127968760 w 58"/>
                  <a:gd name="T5" fmla="*/ 0 h 127"/>
                  <a:gd name="T6" fmla="*/ 120440218 w 58"/>
                  <a:gd name="T7" fmla="*/ 104860914 h 127"/>
                  <a:gd name="T8" fmla="*/ 0 w 58"/>
                  <a:gd name="T9" fmla="*/ 7490652 h 127"/>
                  <a:gd name="T10" fmla="*/ 15054341 w 58"/>
                  <a:gd name="T11" fmla="*/ 861364744 h 127"/>
                  <a:gd name="T12" fmla="*/ 436597848 w 58"/>
                  <a:gd name="T13" fmla="*/ 951247092 h 127"/>
                  <a:gd name="T14" fmla="*/ 270991862 w 58"/>
                  <a:gd name="T15" fmla="*/ 449409001 h 127"/>
                  <a:gd name="T16" fmla="*/ 225826094 w 58"/>
                  <a:gd name="T17" fmla="*/ 299604176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127"/>
                  <a:gd name="T29" fmla="*/ 58 w 58"/>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127">
                    <a:moveTo>
                      <a:pt x="30" y="40"/>
                    </a:moveTo>
                    <a:cubicBezTo>
                      <a:pt x="25" y="28"/>
                      <a:pt x="20" y="15"/>
                      <a:pt x="20" y="1"/>
                    </a:cubicBezTo>
                    <a:cubicBezTo>
                      <a:pt x="17" y="0"/>
                      <a:pt x="17" y="0"/>
                      <a:pt x="17" y="0"/>
                    </a:cubicBezTo>
                    <a:cubicBezTo>
                      <a:pt x="16" y="7"/>
                      <a:pt x="16" y="12"/>
                      <a:pt x="16" y="14"/>
                    </a:cubicBezTo>
                    <a:cubicBezTo>
                      <a:pt x="10" y="11"/>
                      <a:pt x="5" y="6"/>
                      <a:pt x="0" y="1"/>
                    </a:cubicBezTo>
                    <a:cubicBezTo>
                      <a:pt x="2" y="39"/>
                      <a:pt x="2" y="77"/>
                      <a:pt x="2" y="115"/>
                    </a:cubicBezTo>
                    <a:cubicBezTo>
                      <a:pt x="58" y="127"/>
                      <a:pt x="58" y="127"/>
                      <a:pt x="58" y="127"/>
                    </a:cubicBezTo>
                    <a:cubicBezTo>
                      <a:pt x="50" y="105"/>
                      <a:pt x="43" y="83"/>
                      <a:pt x="36" y="60"/>
                    </a:cubicBezTo>
                    <a:cubicBezTo>
                      <a:pt x="34" y="54"/>
                      <a:pt x="32" y="46"/>
                      <a:pt x="30" y="40"/>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6" name="Freeform 407"/>
              <p:cNvSpPr>
                <a:spLocks noChangeArrowheads="1"/>
              </p:cNvSpPr>
              <p:nvPr/>
            </p:nvSpPr>
            <p:spPr bwMode="auto">
              <a:xfrm>
                <a:off x="487165" y="1962615"/>
                <a:ext cx="221946" cy="355950"/>
              </a:xfrm>
              <a:custGeom>
                <a:avLst/>
                <a:gdLst>
                  <a:gd name="T0" fmla="*/ 0 w 81"/>
                  <a:gd name="T1" fmla="*/ 0 h 130"/>
                  <a:gd name="T2" fmla="*/ 75080770 w 81"/>
                  <a:gd name="T3" fmla="*/ 292385544 h 130"/>
                  <a:gd name="T4" fmla="*/ 120127587 w 81"/>
                  <a:gd name="T5" fmla="*/ 442328113 h 130"/>
                  <a:gd name="T6" fmla="*/ 285304733 w 81"/>
                  <a:gd name="T7" fmla="*/ 944631062 h 130"/>
                  <a:gd name="T8" fmla="*/ 412940123 w 81"/>
                  <a:gd name="T9" fmla="*/ 974618481 h 130"/>
                  <a:gd name="T10" fmla="*/ 608148480 w 81"/>
                  <a:gd name="T11" fmla="*/ 674736082 h 130"/>
                  <a:gd name="T12" fmla="*/ 585625072 w 81"/>
                  <a:gd name="T13" fmla="*/ 202420551 h 130"/>
                  <a:gd name="T14" fmla="*/ 0 w 81"/>
                  <a:gd name="T15" fmla="*/ 0 h 130"/>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30"/>
                  <a:gd name="T26" fmla="*/ 81 w 81"/>
                  <a:gd name="T27" fmla="*/ 130 h 1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30">
                    <a:moveTo>
                      <a:pt x="0" y="0"/>
                    </a:moveTo>
                    <a:cubicBezTo>
                      <a:pt x="0" y="14"/>
                      <a:pt x="5" y="27"/>
                      <a:pt x="10" y="39"/>
                    </a:cubicBezTo>
                    <a:cubicBezTo>
                      <a:pt x="12" y="45"/>
                      <a:pt x="14" y="53"/>
                      <a:pt x="16" y="59"/>
                    </a:cubicBezTo>
                    <a:cubicBezTo>
                      <a:pt x="23" y="82"/>
                      <a:pt x="30" y="104"/>
                      <a:pt x="38" y="126"/>
                    </a:cubicBezTo>
                    <a:cubicBezTo>
                      <a:pt x="55" y="130"/>
                      <a:pt x="55" y="130"/>
                      <a:pt x="55" y="130"/>
                    </a:cubicBezTo>
                    <a:cubicBezTo>
                      <a:pt x="63" y="117"/>
                      <a:pt x="72" y="103"/>
                      <a:pt x="81" y="90"/>
                    </a:cubicBezTo>
                    <a:cubicBezTo>
                      <a:pt x="80" y="67"/>
                      <a:pt x="79" y="45"/>
                      <a:pt x="78" y="27"/>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7" name="Freeform 408"/>
              <p:cNvSpPr>
                <a:spLocks noChangeArrowheads="1"/>
              </p:cNvSpPr>
              <p:nvPr/>
            </p:nvSpPr>
            <p:spPr bwMode="auto">
              <a:xfrm>
                <a:off x="375494" y="2262730"/>
                <a:ext cx="368514" cy="372701"/>
              </a:xfrm>
              <a:custGeom>
                <a:avLst/>
                <a:gdLst>
                  <a:gd name="T0" fmla="*/ 0 w 135"/>
                  <a:gd name="T1" fmla="*/ 0 h 136"/>
                  <a:gd name="T2" fmla="*/ 372573113 w 135"/>
                  <a:gd name="T3" fmla="*/ 1006347509 h 136"/>
                  <a:gd name="T4" fmla="*/ 1005944950 w 135"/>
                  <a:gd name="T5" fmla="*/ 1021367907 h 136"/>
                  <a:gd name="T6" fmla="*/ 931431419 w 135"/>
                  <a:gd name="T7" fmla="*/ 195262439 h 136"/>
                  <a:gd name="T8" fmla="*/ 0 w 135"/>
                  <a:gd name="T9" fmla="*/ 0 h 136"/>
                  <a:gd name="T10" fmla="*/ 0 60000 65536"/>
                  <a:gd name="T11" fmla="*/ 0 60000 65536"/>
                  <a:gd name="T12" fmla="*/ 0 60000 65536"/>
                  <a:gd name="T13" fmla="*/ 0 60000 65536"/>
                  <a:gd name="T14" fmla="*/ 0 60000 65536"/>
                  <a:gd name="T15" fmla="*/ 0 w 135"/>
                  <a:gd name="T16" fmla="*/ 0 h 136"/>
                  <a:gd name="T17" fmla="*/ 135 w 135"/>
                  <a:gd name="T18" fmla="*/ 136 h 136"/>
                </a:gdLst>
                <a:ahLst/>
                <a:cxnLst>
                  <a:cxn ang="T10">
                    <a:pos x="T0" y="T1"/>
                  </a:cxn>
                  <a:cxn ang="T11">
                    <a:pos x="T2" y="T3"/>
                  </a:cxn>
                  <a:cxn ang="T12">
                    <a:pos x="T4" y="T5"/>
                  </a:cxn>
                  <a:cxn ang="T13">
                    <a:pos x="T6" y="T7"/>
                  </a:cxn>
                  <a:cxn ang="T14">
                    <a:pos x="T8" y="T9"/>
                  </a:cxn>
                </a:cxnLst>
                <a:rect l="T15" t="T16" r="T17" b="T18"/>
                <a:pathLst>
                  <a:path w="135" h="136">
                    <a:moveTo>
                      <a:pt x="0" y="0"/>
                    </a:moveTo>
                    <a:cubicBezTo>
                      <a:pt x="20" y="35"/>
                      <a:pt x="39" y="76"/>
                      <a:pt x="50" y="134"/>
                    </a:cubicBezTo>
                    <a:cubicBezTo>
                      <a:pt x="135" y="136"/>
                      <a:pt x="135" y="136"/>
                      <a:pt x="135" y="136"/>
                    </a:cubicBezTo>
                    <a:cubicBezTo>
                      <a:pt x="131" y="101"/>
                      <a:pt x="128" y="63"/>
                      <a:pt x="125" y="26"/>
                    </a:cubicBezTo>
                    <a:lnTo>
                      <a:pt x="0" y="0"/>
                    </a:ln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8" name="Freeform 409"/>
              <p:cNvSpPr>
                <a:spLocks noChangeArrowheads="1"/>
              </p:cNvSpPr>
              <p:nvPr/>
            </p:nvSpPr>
            <p:spPr bwMode="auto">
              <a:xfrm>
                <a:off x="512290" y="2629849"/>
                <a:ext cx="251259" cy="207987"/>
              </a:xfrm>
              <a:custGeom>
                <a:avLst/>
                <a:gdLst>
                  <a:gd name="T0" fmla="*/ 0 w 92"/>
                  <a:gd name="T1" fmla="*/ 0 h 76"/>
                  <a:gd name="T2" fmla="*/ 67129850 w 92"/>
                  <a:gd name="T3" fmla="*/ 569192002 h 76"/>
                  <a:gd name="T4" fmla="*/ 686207447 w 92"/>
                  <a:gd name="T5" fmla="*/ 464341924 h 76"/>
                  <a:gd name="T6" fmla="*/ 633994734 w 92"/>
                  <a:gd name="T7" fmla="*/ 14977801 h 76"/>
                  <a:gd name="T8" fmla="*/ 0 w 92"/>
                  <a:gd name="T9" fmla="*/ 0 h 76"/>
                  <a:gd name="T10" fmla="*/ 0 60000 65536"/>
                  <a:gd name="T11" fmla="*/ 0 60000 65536"/>
                  <a:gd name="T12" fmla="*/ 0 60000 65536"/>
                  <a:gd name="T13" fmla="*/ 0 60000 65536"/>
                  <a:gd name="T14" fmla="*/ 0 60000 65536"/>
                  <a:gd name="T15" fmla="*/ 0 w 92"/>
                  <a:gd name="T16" fmla="*/ 0 h 76"/>
                  <a:gd name="T17" fmla="*/ 92 w 92"/>
                  <a:gd name="T18" fmla="*/ 76 h 76"/>
                </a:gdLst>
                <a:ahLst/>
                <a:cxnLst>
                  <a:cxn ang="T10">
                    <a:pos x="T0" y="T1"/>
                  </a:cxn>
                  <a:cxn ang="T11">
                    <a:pos x="T2" y="T3"/>
                  </a:cxn>
                  <a:cxn ang="T12">
                    <a:pos x="T4" y="T5"/>
                  </a:cxn>
                  <a:cxn ang="T13">
                    <a:pos x="T6" y="T7"/>
                  </a:cxn>
                  <a:cxn ang="T14">
                    <a:pos x="T8" y="T9"/>
                  </a:cxn>
                </a:cxnLst>
                <a:rect l="T15" t="T16" r="T17" b="T18"/>
                <a:pathLst>
                  <a:path w="92" h="76">
                    <a:moveTo>
                      <a:pt x="0" y="0"/>
                    </a:moveTo>
                    <a:cubicBezTo>
                      <a:pt x="5" y="23"/>
                      <a:pt x="8" y="48"/>
                      <a:pt x="9" y="76"/>
                    </a:cubicBezTo>
                    <a:cubicBezTo>
                      <a:pt x="92" y="62"/>
                      <a:pt x="92" y="62"/>
                      <a:pt x="92" y="62"/>
                    </a:cubicBezTo>
                    <a:cubicBezTo>
                      <a:pt x="89" y="44"/>
                      <a:pt x="87" y="24"/>
                      <a:pt x="85" y="2"/>
                    </a:cubicBezTo>
                    <a:lnTo>
                      <a:pt x="0"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49" name="Freeform 410"/>
              <p:cNvSpPr>
                <a:spLocks noChangeArrowheads="1"/>
              </p:cNvSpPr>
              <p:nvPr/>
            </p:nvSpPr>
            <p:spPr bwMode="auto">
              <a:xfrm>
                <a:off x="974328" y="2407902"/>
                <a:ext cx="284761" cy="235904"/>
              </a:xfrm>
              <a:custGeom>
                <a:avLst/>
                <a:gdLst>
                  <a:gd name="T0" fmla="*/ 209918143 w 104"/>
                  <a:gd name="T1" fmla="*/ 0 h 86"/>
                  <a:gd name="T2" fmla="*/ 0 w 104"/>
                  <a:gd name="T3" fmla="*/ 632052650 h 86"/>
                  <a:gd name="T4" fmla="*/ 712225594 w 104"/>
                  <a:gd name="T5" fmla="*/ 647101130 h 86"/>
                  <a:gd name="T6" fmla="*/ 779700261 w 104"/>
                  <a:gd name="T7" fmla="*/ 120390589 h 86"/>
                  <a:gd name="T8" fmla="*/ 209918143 w 104"/>
                  <a:gd name="T9" fmla="*/ 0 h 86"/>
                  <a:gd name="T10" fmla="*/ 0 60000 65536"/>
                  <a:gd name="T11" fmla="*/ 0 60000 65536"/>
                  <a:gd name="T12" fmla="*/ 0 60000 65536"/>
                  <a:gd name="T13" fmla="*/ 0 60000 65536"/>
                  <a:gd name="T14" fmla="*/ 0 60000 65536"/>
                  <a:gd name="T15" fmla="*/ 0 w 104"/>
                  <a:gd name="T16" fmla="*/ 0 h 86"/>
                  <a:gd name="T17" fmla="*/ 104 w 104"/>
                  <a:gd name="T18" fmla="*/ 86 h 86"/>
                </a:gdLst>
                <a:ahLst/>
                <a:cxnLst>
                  <a:cxn ang="T10">
                    <a:pos x="T0" y="T1"/>
                  </a:cxn>
                  <a:cxn ang="T11">
                    <a:pos x="T2" y="T3"/>
                  </a:cxn>
                  <a:cxn ang="T12">
                    <a:pos x="T4" y="T5"/>
                  </a:cxn>
                  <a:cxn ang="T13">
                    <a:pos x="T6" y="T7"/>
                  </a:cxn>
                  <a:cxn ang="T14">
                    <a:pos x="T8" y="T9"/>
                  </a:cxn>
                </a:cxnLst>
                <a:rect l="T15" t="T16" r="T17" b="T18"/>
                <a:pathLst>
                  <a:path w="104" h="86">
                    <a:moveTo>
                      <a:pt x="28" y="0"/>
                    </a:moveTo>
                    <a:cubicBezTo>
                      <a:pt x="19" y="29"/>
                      <a:pt x="9" y="58"/>
                      <a:pt x="0" y="84"/>
                    </a:cubicBezTo>
                    <a:cubicBezTo>
                      <a:pt x="95" y="86"/>
                      <a:pt x="95" y="86"/>
                      <a:pt x="95" y="86"/>
                    </a:cubicBezTo>
                    <a:cubicBezTo>
                      <a:pt x="98" y="66"/>
                      <a:pt x="101" y="42"/>
                      <a:pt x="104" y="16"/>
                    </a:cubicBezTo>
                    <a:lnTo>
                      <a:pt x="28" y="0"/>
                    </a:lnTo>
                    <a:close/>
                  </a:path>
                </a:pathLst>
              </a:custGeom>
              <a:solidFill>
                <a:srgbClr val="A26D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0" name="Freeform 411"/>
              <p:cNvSpPr>
                <a:spLocks noChangeArrowheads="1"/>
              </p:cNvSpPr>
              <p:nvPr/>
            </p:nvSpPr>
            <p:spPr bwMode="auto">
              <a:xfrm>
                <a:off x="1232567" y="1266068"/>
                <a:ext cx="147964" cy="439704"/>
              </a:xfrm>
              <a:custGeom>
                <a:avLst/>
                <a:gdLst>
                  <a:gd name="T0" fmla="*/ 390416714 w 54"/>
                  <a:gd name="T1" fmla="*/ 253599965 h 161"/>
                  <a:gd name="T2" fmla="*/ 90096376 w 54"/>
                  <a:gd name="T3" fmla="*/ 0 h 161"/>
                  <a:gd name="T4" fmla="*/ 0 w 54"/>
                  <a:gd name="T5" fmla="*/ 1193408547 h 161"/>
                  <a:gd name="T6" fmla="*/ 345367157 w 54"/>
                  <a:gd name="T7" fmla="*/ 1200867128 h 161"/>
                  <a:gd name="T8" fmla="*/ 390416714 w 54"/>
                  <a:gd name="T9" fmla="*/ 253599965 h 161"/>
                  <a:gd name="T10" fmla="*/ 0 60000 65536"/>
                  <a:gd name="T11" fmla="*/ 0 60000 65536"/>
                  <a:gd name="T12" fmla="*/ 0 60000 65536"/>
                  <a:gd name="T13" fmla="*/ 0 60000 65536"/>
                  <a:gd name="T14" fmla="*/ 0 60000 65536"/>
                  <a:gd name="T15" fmla="*/ 0 w 54"/>
                  <a:gd name="T16" fmla="*/ 0 h 161"/>
                  <a:gd name="T17" fmla="*/ 54 w 54"/>
                  <a:gd name="T18" fmla="*/ 161 h 161"/>
                </a:gdLst>
                <a:ahLst/>
                <a:cxnLst>
                  <a:cxn ang="T10">
                    <a:pos x="T0" y="T1"/>
                  </a:cxn>
                  <a:cxn ang="T11">
                    <a:pos x="T2" y="T3"/>
                  </a:cxn>
                  <a:cxn ang="T12">
                    <a:pos x="T4" y="T5"/>
                  </a:cxn>
                  <a:cxn ang="T13">
                    <a:pos x="T6" y="T7"/>
                  </a:cxn>
                  <a:cxn ang="T14">
                    <a:pos x="T8" y="T9"/>
                  </a:cxn>
                </a:cxnLst>
                <a:rect l="T15" t="T16" r="T17" b="T18"/>
                <a:pathLst>
                  <a:path w="54" h="161">
                    <a:moveTo>
                      <a:pt x="52" y="34"/>
                    </a:moveTo>
                    <a:cubicBezTo>
                      <a:pt x="46" y="19"/>
                      <a:pt x="12" y="0"/>
                      <a:pt x="12" y="0"/>
                    </a:cubicBezTo>
                    <a:cubicBezTo>
                      <a:pt x="12" y="0"/>
                      <a:pt x="9" y="86"/>
                      <a:pt x="0" y="160"/>
                    </a:cubicBezTo>
                    <a:cubicBezTo>
                      <a:pt x="46" y="161"/>
                      <a:pt x="46" y="161"/>
                      <a:pt x="46" y="161"/>
                    </a:cubicBezTo>
                    <a:cubicBezTo>
                      <a:pt x="50" y="93"/>
                      <a:pt x="54" y="39"/>
                      <a:pt x="52" y="34"/>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1" name="Freeform 412"/>
              <p:cNvSpPr>
                <a:spLocks noChangeArrowheads="1"/>
              </p:cNvSpPr>
              <p:nvPr/>
            </p:nvSpPr>
            <p:spPr bwMode="auto">
              <a:xfrm>
                <a:off x="1224192" y="1605269"/>
                <a:ext cx="216363" cy="157735"/>
              </a:xfrm>
              <a:custGeom>
                <a:avLst/>
                <a:gdLst>
                  <a:gd name="T0" fmla="*/ 22501752 w 79"/>
                  <a:gd name="T1" fmla="*/ 266256680 h 58"/>
                  <a:gd name="T2" fmla="*/ 0 w 79"/>
                  <a:gd name="T3" fmla="*/ 428971211 h 58"/>
                  <a:gd name="T4" fmla="*/ 345041471 w 79"/>
                  <a:gd name="T5" fmla="*/ 406782248 h 58"/>
                  <a:gd name="T6" fmla="*/ 592568959 w 79"/>
                  <a:gd name="T7" fmla="*/ 0 h 58"/>
                  <a:gd name="T8" fmla="*/ 22501752 w 79"/>
                  <a:gd name="T9" fmla="*/ 266256680 h 58"/>
                  <a:gd name="T10" fmla="*/ 0 60000 65536"/>
                  <a:gd name="T11" fmla="*/ 0 60000 65536"/>
                  <a:gd name="T12" fmla="*/ 0 60000 65536"/>
                  <a:gd name="T13" fmla="*/ 0 60000 65536"/>
                  <a:gd name="T14" fmla="*/ 0 60000 65536"/>
                  <a:gd name="T15" fmla="*/ 0 w 79"/>
                  <a:gd name="T16" fmla="*/ 0 h 58"/>
                  <a:gd name="T17" fmla="*/ 79 w 79"/>
                  <a:gd name="T18" fmla="*/ 58 h 58"/>
                </a:gdLst>
                <a:ahLst/>
                <a:cxnLst>
                  <a:cxn ang="T10">
                    <a:pos x="T0" y="T1"/>
                  </a:cxn>
                  <a:cxn ang="T11">
                    <a:pos x="T2" y="T3"/>
                  </a:cxn>
                  <a:cxn ang="T12">
                    <a:pos x="T4" y="T5"/>
                  </a:cxn>
                  <a:cxn ang="T13">
                    <a:pos x="T6" y="T7"/>
                  </a:cxn>
                  <a:cxn ang="T14">
                    <a:pos x="T8" y="T9"/>
                  </a:cxn>
                </a:cxnLst>
                <a:rect l="T15" t="T16" r="T17" b="T18"/>
                <a:pathLst>
                  <a:path w="79" h="58">
                    <a:moveTo>
                      <a:pt x="3" y="36"/>
                    </a:moveTo>
                    <a:cubicBezTo>
                      <a:pt x="2" y="43"/>
                      <a:pt x="1" y="51"/>
                      <a:pt x="0" y="58"/>
                    </a:cubicBezTo>
                    <a:cubicBezTo>
                      <a:pt x="46" y="55"/>
                      <a:pt x="46" y="55"/>
                      <a:pt x="46" y="55"/>
                    </a:cubicBezTo>
                    <a:cubicBezTo>
                      <a:pt x="46" y="48"/>
                      <a:pt x="79" y="7"/>
                      <a:pt x="79" y="0"/>
                    </a:cubicBezTo>
                    <a:lnTo>
                      <a:pt x="3" y="36"/>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2" name="Freeform 413"/>
              <p:cNvSpPr>
                <a:spLocks noChangeArrowheads="1"/>
              </p:cNvSpPr>
              <p:nvPr/>
            </p:nvSpPr>
            <p:spPr bwMode="auto">
              <a:xfrm>
                <a:off x="1113917" y="2088245"/>
                <a:ext cx="196820" cy="364326"/>
              </a:xfrm>
              <a:custGeom>
                <a:avLst/>
                <a:gdLst>
                  <a:gd name="T0" fmla="*/ 0 w 72"/>
                  <a:gd name="T1" fmla="*/ 285141251 h 133"/>
                  <a:gd name="T2" fmla="*/ 396048311 w 72"/>
                  <a:gd name="T3" fmla="*/ 997995746 h 133"/>
                  <a:gd name="T4" fmla="*/ 538029339 w 72"/>
                  <a:gd name="T5" fmla="*/ 105051895 h 133"/>
                  <a:gd name="T6" fmla="*/ 82199686 w 72"/>
                  <a:gd name="T7" fmla="*/ 0 h 133"/>
                  <a:gd name="T8" fmla="*/ 0 w 72"/>
                  <a:gd name="T9" fmla="*/ 285141251 h 133"/>
                  <a:gd name="T10" fmla="*/ 0 60000 65536"/>
                  <a:gd name="T11" fmla="*/ 0 60000 65536"/>
                  <a:gd name="T12" fmla="*/ 0 60000 65536"/>
                  <a:gd name="T13" fmla="*/ 0 60000 65536"/>
                  <a:gd name="T14" fmla="*/ 0 60000 65536"/>
                  <a:gd name="T15" fmla="*/ 0 w 72"/>
                  <a:gd name="T16" fmla="*/ 0 h 133"/>
                  <a:gd name="T17" fmla="*/ 72 w 72"/>
                  <a:gd name="T18" fmla="*/ 133 h 133"/>
                </a:gdLst>
                <a:ahLst/>
                <a:cxnLst>
                  <a:cxn ang="T10">
                    <a:pos x="T0" y="T1"/>
                  </a:cxn>
                  <a:cxn ang="T11">
                    <a:pos x="T2" y="T3"/>
                  </a:cxn>
                  <a:cxn ang="T12">
                    <a:pos x="T4" y="T5"/>
                  </a:cxn>
                  <a:cxn ang="T13">
                    <a:pos x="T6" y="T7"/>
                  </a:cxn>
                  <a:cxn ang="T14">
                    <a:pos x="T8" y="T9"/>
                  </a:cxn>
                </a:cxnLst>
                <a:rect l="T15" t="T16" r="T17" b="T18"/>
                <a:pathLst>
                  <a:path w="72" h="133">
                    <a:moveTo>
                      <a:pt x="0" y="38"/>
                    </a:moveTo>
                    <a:cubicBezTo>
                      <a:pt x="53" y="133"/>
                      <a:pt x="53" y="133"/>
                      <a:pt x="53" y="133"/>
                    </a:cubicBezTo>
                    <a:cubicBezTo>
                      <a:pt x="58" y="93"/>
                      <a:pt x="65" y="54"/>
                      <a:pt x="72" y="14"/>
                    </a:cubicBezTo>
                    <a:cubicBezTo>
                      <a:pt x="11" y="0"/>
                      <a:pt x="11" y="0"/>
                      <a:pt x="11" y="0"/>
                    </a:cubicBezTo>
                    <a:cubicBezTo>
                      <a:pt x="8" y="12"/>
                      <a:pt x="4" y="25"/>
                      <a:pt x="0" y="38"/>
                    </a:cubicBez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3" name="Freeform 414"/>
              <p:cNvSpPr>
                <a:spLocks noChangeArrowheads="1"/>
              </p:cNvSpPr>
              <p:nvPr/>
            </p:nvSpPr>
            <p:spPr bwMode="auto">
              <a:xfrm>
                <a:off x="1201858" y="1796504"/>
                <a:ext cx="175882" cy="214966"/>
              </a:xfrm>
              <a:custGeom>
                <a:avLst/>
                <a:gdLst>
                  <a:gd name="T0" fmla="*/ 22655800 w 64"/>
                  <a:gd name="T1" fmla="*/ 111063953 h 79"/>
                  <a:gd name="T2" fmla="*/ 0 w 64"/>
                  <a:gd name="T3" fmla="*/ 229534708 h 79"/>
                  <a:gd name="T4" fmla="*/ 362514787 w 64"/>
                  <a:gd name="T5" fmla="*/ 584941534 h 79"/>
                  <a:gd name="T6" fmla="*/ 483351218 w 64"/>
                  <a:gd name="T7" fmla="*/ 0 h 79"/>
                  <a:gd name="T8" fmla="*/ 22655800 w 64"/>
                  <a:gd name="T9" fmla="*/ 111063953 h 79"/>
                  <a:gd name="T10" fmla="*/ 0 60000 65536"/>
                  <a:gd name="T11" fmla="*/ 0 60000 65536"/>
                  <a:gd name="T12" fmla="*/ 0 60000 65536"/>
                  <a:gd name="T13" fmla="*/ 0 60000 65536"/>
                  <a:gd name="T14" fmla="*/ 0 60000 65536"/>
                  <a:gd name="T15" fmla="*/ 0 w 64"/>
                  <a:gd name="T16" fmla="*/ 0 h 79"/>
                  <a:gd name="T17" fmla="*/ 64 w 64"/>
                  <a:gd name="T18" fmla="*/ 79 h 79"/>
                </a:gdLst>
                <a:ahLst/>
                <a:cxnLst>
                  <a:cxn ang="T10">
                    <a:pos x="T0" y="T1"/>
                  </a:cxn>
                  <a:cxn ang="T11">
                    <a:pos x="T2" y="T3"/>
                  </a:cxn>
                  <a:cxn ang="T12">
                    <a:pos x="T4" y="T5"/>
                  </a:cxn>
                  <a:cxn ang="T13">
                    <a:pos x="T6" y="T7"/>
                  </a:cxn>
                  <a:cxn ang="T14">
                    <a:pos x="T8" y="T9"/>
                  </a:cxn>
                </a:cxnLst>
                <a:rect l="T15" t="T16" r="T17" b="T18"/>
                <a:pathLst>
                  <a:path w="64" h="79">
                    <a:moveTo>
                      <a:pt x="3" y="15"/>
                    </a:moveTo>
                    <a:cubicBezTo>
                      <a:pt x="2" y="20"/>
                      <a:pt x="1" y="26"/>
                      <a:pt x="0" y="31"/>
                    </a:cubicBezTo>
                    <a:cubicBezTo>
                      <a:pt x="48" y="79"/>
                      <a:pt x="48" y="79"/>
                      <a:pt x="48" y="79"/>
                    </a:cubicBezTo>
                    <a:cubicBezTo>
                      <a:pt x="53" y="53"/>
                      <a:pt x="59" y="26"/>
                      <a:pt x="64" y="0"/>
                    </a:cubicBezTo>
                    <a:lnTo>
                      <a:pt x="3" y="15"/>
                    </a:ln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4" name="Freeform 415"/>
              <p:cNvSpPr>
                <a:spLocks noChangeArrowheads="1"/>
              </p:cNvSpPr>
              <p:nvPr/>
            </p:nvSpPr>
            <p:spPr bwMode="auto">
              <a:xfrm>
                <a:off x="1210233" y="1648541"/>
                <a:ext cx="194029" cy="188444"/>
              </a:xfrm>
              <a:custGeom>
                <a:avLst/>
                <a:gdLst>
                  <a:gd name="T0" fmla="*/ 530242998 w 71"/>
                  <a:gd name="T1" fmla="*/ 0 h 69"/>
                  <a:gd name="T2" fmla="*/ 37341018 w 71"/>
                  <a:gd name="T3" fmla="*/ 313267667 h 69"/>
                  <a:gd name="T4" fmla="*/ 0 w 71"/>
                  <a:gd name="T5" fmla="*/ 514654219 h 69"/>
                  <a:gd name="T6" fmla="*/ 455560962 w 71"/>
                  <a:gd name="T7" fmla="*/ 402773105 h 69"/>
                  <a:gd name="T8" fmla="*/ 530242998 w 71"/>
                  <a:gd name="T9" fmla="*/ 0 h 69"/>
                  <a:gd name="T10" fmla="*/ 0 60000 65536"/>
                  <a:gd name="T11" fmla="*/ 0 60000 65536"/>
                  <a:gd name="T12" fmla="*/ 0 60000 65536"/>
                  <a:gd name="T13" fmla="*/ 0 60000 65536"/>
                  <a:gd name="T14" fmla="*/ 0 60000 65536"/>
                  <a:gd name="T15" fmla="*/ 0 w 71"/>
                  <a:gd name="T16" fmla="*/ 0 h 69"/>
                  <a:gd name="T17" fmla="*/ 71 w 71"/>
                  <a:gd name="T18" fmla="*/ 69 h 69"/>
                </a:gdLst>
                <a:ahLst/>
                <a:cxnLst>
                  <a:cxn ang="T10">
                    <a:pos x="T0" y="T1"/>
                  </a:cxn>
                  <a:cxn ang="T11">
                    <a:pos x="T2" y="T3"/>
                  </a:cxn>
                  <a:cxn ang="T12">
                    <a:pos x="T4" y="T5"/>
                  </a:cxn>
                  <a:cxn ang="T13">
                    <a:pos x="T6" y="T7"/>
                  </a:cxn>
                  <a:cxn ang="T14">
                    <a:pos x="T8" y="T9"/>
                  </a:cxn>
                </a:cxnLst>
                <a:rect l="T15" t="T16" r="T17" b="T18"/>
                <a:pathLst>
                  <a:path w="71" h="69">
                    <a:moveTo>
                      <a:pt x="71" y="0"/>
                    </a:moveTo>
                    <a:cubicBezTo>
                      <a:pt x="67" y="24"/>
                      <a:pt x="22" y="35"/>
                      <a:pt x="5" y="42"/>
                    </a:cubicBezTo>
                    <a:cubicBezTo>
                      <a:pt x="3" y="51"/>
                      <a:pt x="2" y="60"/>
                      <a:pt x="0" y="69"/>
                    </a:cubicBezTo>
                    <a:cubicBezTo>
                      <a:pt x="61" y="54"/>
                      <a:pt x="61" y="54"/>
                      <a:pt x="61" y="54"/>
                    </a:cubicBezTo>
                    <a:cubicBezTo>
                      <a:pt x="64" y="36"/>
                      <a:pt x="68" y="18"/>
                      <a:pt x="71" y="0"/>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5" name="Freeform 416"/>
              <p:cNvSpPr>
                <a:spLocks noChangeArrowheads="1"/>
              </p:cNvSpPr>
              <p:nvPr/>
            </p:nvSpPr>
            <p:spPr bwMode="auto">
              <a:xfrm>
                <a:off x="1144626" y="1880258"/>
                <a:ext cx="188445" cy="247071"/>
              </a:xfrm>
              <a:custGeom>
                <a:avLst/>
                <a:gdLst>
                  <a:gd name="T0" fmla="*/ 156636030 w 69"/>
                  <a:gd name="T1" fmla="*/ 0 h 90"/>
                  <a:gd name="T2" fmla="*/ 149177432 w 69"/>
                  <a:gd name="T3" fmla="*/ 22609742 h 90"/>
                  <a:gd name="T4" fmla="*/ 0 w 69"/>
                  <a:gd name="T5" fmla="*/ 572759992 h 90"/>
                  <a:gd name="T6" fmla="*/ 454988163 w 69"/>
                  <a:gd name="T7" fmla="*/ 678267545 h 90"/>
                  <a:gd name="T8" fmla="*/ 514659682 w 69"/>
                  <a:gd name="T9" fmla="*/ 361742142 h 90"/>
                  <a:gd name="T10" fmla="*/ 156636030 w 69"/>
                  <a:gd name="T11" fmla="*/ 0 h 90"/>
                  <a:gd name="T12" fmla="*/ 0 60000 65536"/>
                  <a:gd name="T13" fmla="*/ 0 60000 65536"/>
                  <a:gd name="T14" fmla="*/ 0 60000 65536"/>
                  <a:gd name="T15" fmla="*/ 0 60000 65536"/>
                  <a:gd name="T16" fmla="*/ 0 60000 65536"/>
                  <a:gd name="T17" fmla="*/ 0 60000 65536"/>
                  <a:gd name="T18" fmla="*/ 0 w 69"/>
                  <a:gd name="T19" fmla="*/ 0 h 90"/>
                  <a:gd name="T20" fmla="*/ 69 w 69"/>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69" h="90">
                    <a:moveTo>
                      <a:pt x="21" y="0"/>
                    </a:moveTo>
                    <a:cubicBezTo>
                      <a:pt x="20" y="1"/>
                      <a:pt x="20" y="2"/>
                      <a:pt x="20" y="3"/>
                    </a:cubicBezTo>
                    <a:cubicBezTo>
                      <a:pt x="16" y="18"/>
                      <a:pt x="9" y="44"/>
                      <a:pt x="0" y="76"/>
                    </a:cubicBezTo>
                    <a:cubicBezTo>
                      <a:pt x="61" y="90"/>
                      <a:pt x="61" y="90"/>
                      <a:pt x="61" y="90"/>
                    </a:cubicBezTo>
                    <a:cubicBezTo>
                      <a:pt x="63" y="76"/>
                      <a:pt x="66" y="62"/>
                      <a:pt x="69" y="48"/>
                    </a:cubicBezTo>
                    <a:lnTo>
                      <a:pt x="21" y="0"/>
                    </a:ln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6" name="Freeform 417"/>
              <p:cNvSpPr>
                <a:spLocks noChangeArrowheads="1"/>
              </p:cNvSpPr>
              <p:nvPr/>
            </p:nvSpPr>
            <p:spPr bwMode="auto">
              <a:xfrm>
                <a:off x="1051102" y="2192936"/>
                <a:ext cx="207987" cy="259635"/>
              </a:xfrm>
              <a:custGeom>
                <a:avLst/>
                <a:gdLst>
                  <a:gd name="T0" fmla="*/ 0 w 76"/>
                  <a:gd name="T1" fmla="*/ 590073831 h 95"/>
                  <a:gd name="T2" fmla="*/ 569192002 w 76"/>
                  <a:gd name="T3" fmla="*/ 709582455 h 95"/>
                  <a:gd name="T4" fmla="*/ 569192002 w 76"/>
                  <a:gd name="T5" fmla="*/ 709582455 h 95"/>
                  <a:gd name="T6" fmla="*/ 172254286 w 76"/>
                  <a:gd name="T7" fmla="*/ 0 h 95"/>
                  <a:gd name="T8" fmla="*/ 0 w 76"/>
                  <a:gd name="T9" fmla="*/ 590073831 h 95"/>
                  <a:gd name="T10" fmla="*/ 0 60000 65536"/>
                  <a:gd name="T11" fmla="*/ 0 60000 65536"/>
                  <a:gd name="T12" fmla="*/ 0 60000 65536"/>
                  <a:gd name="T13" fmla="*/ 0 60000 65536"/>
                  <a:gd name="T14" fmla="*/ 0 60000 65536"/>
                  <a:gd name="T15" fmla="*/ 0 w 76"/>
                  <a:gd name="T16" fmla="*/ 0 h 95"/>
                  <a:gd name="T17" fmla="*/ 76 w 76"/>
                  <a:gd name="T18" fmla="*/ 95 h 95"/>
                </a:gdLst>
                <a:ahLst/>
                <a:cxnLst>
                  <a:cxn ang="T10">
                    <a:pos x="T0" y="T1"/>
                  </a:cxn>
                  <a:cxn ang="T11">
                    <a:pos x="T2" y="T3"/>
                  </a:cxn>
                  <a:cxn ang="T12">
                    <a:pos x="T4" y="T5"/>
                  </a:cxn>
                  <a:cxn ang="T13">
                    <a:pos x="T6" y="T7"/>
                  </a:cxn>
                  <a:cxn ang="T14">
                    <a:pos x="T8" y="T9"/>
                  </a:cxn>
                </a:cxnLst>
                <a:rect l="T15" t="T16" r="T17" b="T18"/>
                <a:pathLst>
                  <a:path w="76" h="95">
                    <a:moveTo>
                      <a:pt x="0" y="79"/>
                    </a:moveTo>
                    <a:cubicBezTo>
                      <a:pt x="76" y="95"/>
                      <a:pt x="76" y="95"/>
                      <a:pt x="76" y="95"/>
                    </a:cubicBezTo>
                    <a:cubicBezTo>
                      <a:pt x="76" y="95"/>
                      <a:pt x="76" y="95"/>
                      <a:pt x="76" y="95"/>
                    </a:cubicBezTo>
                    <a:cubicBezTo>
                      <a:pt x="23" y="0"/>
                      <a:pt x="23" y="0"/>
                      <a:pt x="23" y="0"/>
                    </a:cubicBezTo>
                    <a:cubicBezTo>
                      <a:pt x="16" y="25"/>
                      <a:pt x="8" y="52"/>
                      <a:pt x="0" y="79"/>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7" name="Freeform 418"/>
              <p:cNvSpPr>
                <a:spLocks noChangeArrowheads="1"/>
              </p:cNvSpPr>
              <p:nvPr/>
            </p:nvSpPr>
            <p:spPr bwMode="auto">
              <a:xfrm>
                <a:off x="928264" y="2638224"/>
                <a:ext cx="307095" cy="131213"/>
              </a:xfrm>
              <a:custGeom>
                <a:avLst/>
                <a:gdLst>
                  <a:gd name="T0" fmla="*/ 127809100 w 112"/>
                  <a:gd name="T1" fmla="*/ 0 h 48"/>
                  <a:gd name="T2" fmla="*/ 0 w 112"/>
                  <a:gd name="T3" fmla="*/ 358684404 h 48"/>
                  <a:gd name="T4" fmla="*/ 804438094 w 112"/>
                  <a:gd name="T5" fmla="*/ 224177411 h 48"/>
                  <a:gd name="T6" fmla="*/ 842029813 w 112"/>
                  <a:gd name="T7" fmla="*/ 14944614 h 48"/>
                  <a:gd name="T8" fmla="*/ 127809100 w 112"/>
                  <a:gd name="T9" fmla="*/ 0 h 48"/>
                  <a:gd name="T10" fmla="*/ 0 60000 65536"/>
                  <a:gd name="T11" fmla="*/ 0 60000 65536"/>
                  <a:gd name="T12" fmla="*/ 0 60000 65536"/>
                  <a:gd name="T13" fmla="*/ 0 60000 65536"/>
                  <a:gd name="T14" fmla="*/ 0 60000 65536"/>
                  <a:gd name="T15" fmla="*/ 0 w 112"/>
                  <a:gd name="T16" fmla="*/ 0 h 48"/>
                  <a:gd name="T17" fmla="*/ 112 w 112"/>
                  <a:gd name="T18" fmla="*/ 48 h 48"/>
                </a:gdLst>
                <a:ahLst/>
                <a:cxnLst>
                  <a:cxn ang="T10">
                    <a:pos x="T0" y="T1"/>
                  </a:cxn>
                  <a:cxn ang="T11">
                    <a:pos x="T2" y="T3"/>
                  </a:cxn>
                  <a:cxn ang="T12">
                    <a:pos x="T4" y="T5"/>
                  </a:cxn>
                  <a:cxn ang="T13">
                    <a:pos x="T6" y="T7"/>
                  </a:cxn>
                  <a:cxn ang="T14">
                    <a:pos x="T8" y="T9"/>
                  </a:cxn>
                </a:cxnLst>
                <a:rect l="T15" t="T16" r="T17" b="T18"/>
                <a:pathLst>
                  <a:path w="112" h="48">
                    <a:moveTo>
                      <a:pt x="17" y="0"/>
                    </a:moveTo>
                    <a:cubicBezTo>
                      <a:pt x="11" y="17"/>
                      <a:pt x="6" y="34"/>
                      <a:pt x="0" y="48"/>
                    </a:cubicBezTo>
                    <a:cubicBezTo>
                      <a:pt x="107" y="30"/>
                      <a:pt x="107" y="30"/>
                      <a:pt x="107" y="30"/>
                    </a:cubicBezTo>
                    <a:cubicBezTo>
                      <a:pt x="109" y="22"/>
                      <a:pt x="110" y="12"/>
                      <a:pt x="112" y="2"/>
                    </a:cubicBezTo>
                    <a:lnTo>
                      <a:pt x="17"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8" name="Freeform 419"/>
              <p:cNvSpPr>
                <a:spLocks noChangeArrowheads="1"/>
              </p:cNvSpPr>
              <p:nvPr/>
            </p:nvSpPr>
            <p:spPr bwMode="auto">
              <a:xfrm>
                <a:off x="536020" y="2798750"/>
                <a:ext cx="235905" cy="73982"/>
              </a:xfrm>
              <a:custGeom>
                <a:avLst/>
                <a:gdLst>
                  <a:gd name="T0" fmla="*/ 647106617 w 86"/>
                  <a:gd name="T1" fmla="*/ 112619785 h 27"/>
                  <a:gd name="T2" fmla="*/ 624533800 w 86"/>
                  <a:gd name="T3" fmla="*/ 0 h 27"/>
                  <a:gd name="T4" fmla="*/ 0 w 86"/>
                  <a:gd name="T5" fmla="*/ 105111982 h 27"/>
                  <a:gd name="T6" fmla="*/ 7524272 w 86"/>
                  <a:gd name="T7" fmla="*/ 202716160 h 27"/>
                  <a:gd name="T8" fmla="*/ 647106617 w 86"/>
                  <a:gd name="T9" fmla="*/ 112619785 h 27"/>
                  <a:gd name="T10" fmla="*/ 0 60000 65536"/>
                  <a:gd name="T11" fmla="*/ 0 60000 65536"/>
                  <a:gd name="T12" fmla="*/ 0 60000 65536"/>
                  <a:gd name="T13" fmla="*/ 0 60000 65536"/>
                  <a:gd name="T14" fmla="*/ 0 60000 65536"/>
                  <a:gd name="T15" fmla="*/ 0 w 86"/>
                  <a:gd name="T16" fmla="*/ 0 h 27"/>
                  <a:gd name="T17" fmla="*/ 86 w 86"/>
                  <a:gd name="T18" fmla="*/ 27 h 27"/>
                </a:gdLst>
                <a:ahLst/>
                <a:cxnLst>
                  <a:cxn ang="T10">
                    <a:pos x="T0" y="T1"/>
                  </a:cxn>
                  <a:cxn ang="T11">
                    <a:pos x="T2" y="T3"/>
                  </a:cxn>
                  <a:cxn ang="T12">
                    <a:pos x="T4" y="T5"/>
                  </a:cxn>
                  <a:cxn ang="T13">
                    <a:pos x="T6" y="T7"/>
                  </a:cxn>
                  <a:cxn ang="T14">
                    <a:pos x="T8" y="T9"/>
                  </a:cxn>
                </a:cxnLst>
                <a:rect l="T15" t="T16" r="T17" b="T18"/>
                <a:pathLst>
                  <a:path w="86" h="27">
                    <a:moveTo>
                      <a:pt x="86" y="15"/>
                    </a:moveTo>
                    <a:cubicBezTo>
                      <a:pt x="85" y="10"/>
                      <a:pt x="84" y="5"/>
                      <a:pt x="83" y="0"/>
                    </a:cubicBezTo>
                    <a:cubicBezTo>
                      <a:pt x="0" y="14"/>
                      <a:pt x="0" y="14"/>
                      <a:pt x="0" y="14"/>
                    </a:cubicBezTo>
                    <a:cubicBezTo>
                      <a:pt x="1" y="18"/>
                      <a:pt x="1" y="23"/>
                      <a:pt x="1" y="27"/>
                    </a:cubicBezTo>
                    <a:lnTo>
                      <a:pt x="86" y="15"/>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59" name="Freeform 420"/>
              <p:cNvSpPr>
                <a:spLocks noChangeArrowheads="1"/>
              </p:cNvSpPr>
              <p:nvPr/>
            </p:nvSpPr>
            <p:spPr bwMode="auto">
              <a:xfrm>
                <a:off x="883596" y="2782000"/>
                <a:ext cx="321054" cy="99107"/>
              </a:xfrm>
              <a:custGeom>
                <a:avLst/>
                <a:gdLst>
                  <a:gd name="T0" fmla="*/ 880988640 w 117"/>
                  <a:gd name="T1" fmla="*/ 0 h 36"/>
                  <a:gd name="T2" fmla="*/ 67767090 w 117"/>
                  <a:gd name="T3" fmla="*/ 113683988 h 36"/>
                  <a:gd name="T4" fmla="*/ 0 w 117"/>
                  <a:gd name="T5" fmla="*/ 272838818 h 36"/>
                  <a:gd name="T6" fmla="*/ 835810580 w 117"/>
                  <a:gd name="T7" fmla="*/ 166733763 h 36"/>
                  <a:gd name="T8" fmla="*/ 880988640 w 117"/>
                  <a:gd name="T9" fmla="*/ 0 h 36"/>
                  <a:gd name="T10" fmla="*/ 0 60000 65536"/>
                  <a:gd name="T11" fmla="*/ 0 60000 65536"/>
                  <a:gd name="T12" fmla="*/ 0 60000 65536"/>
                  <a:gd name="T13" fmla="*/ 0 60000 65536"/>
                  <a:gd name="T14" fmla="*/ 0 60000 65536"/>
                  <a:gd name="T15" fmla="*/ 0 w 117"/>
                  <a:gd name="T16" fmla="*/ 0 h 36"/>
                  <a:gd name="T17" fmla="*/ 117 w 117"/>
                  <a:gd name="T18" fmla="*/ 36 h 36"/>
                </a:gdLst>
                <a:ahLst/>
                <a:cxnLst>
                  <a:cxn ang="T10">
                    <a:pos x="T0" y="T1"/>
                  </a:cxn>
                  <a:cxn ang="T11">
                    <a:pos x="T2" y="T3"/>
                  </a:cxn>
                  <a:cxn ang="T12">
                    <a:pos x="T4" y="T5"/>
                  </a:cxn>
                  <a:cxn ang="T13">
                    <a:pos x="T6" y="T7"/>
                  </a:cxn>
                  <a:cxn ang="T14">
                    <a:pos x="T8" y="T9"/>
                  </a:cxn>
                </a:cxnLst>
                <a:rect l="T15" t="T16" r="T17" b="T18"/>
                <a:pathLst>
                  <a:path w="117" h="36">
                    <a:moveTo>
                      <a:pt x="117" y="0"/>
                    </a:moveTo>
                    <a:cubicBezTo>
                      <a:pt x="9" y="15"/>
                      <a:pt x="9" y="15"/>
                      <a:pt x="9" y="15"/>
                    </a:cubicBezTo>
                    <a:cubicBezTo>
                      <a:pt x="5" y="22"/>
                      <a:pt x="2" y="29"/>
                      <a:pt x="0" y="36"/>
                    </a:cubicBezTo>
                    <a:cubicBezTo>
                      <a:pt x="111" y="22"/>
                      <a:pt x="111" y="22"/>
                      <a:pt x="111" y="22"/>
                    </a:cubicBezTo>
                    <a:cubicBezTo>
                      <a:pt x="113" y="15"/>
                      <a:pt x="115" y="7"/>
                      <a:pt x="117"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0" name="Freeform 421"/>
              <p:cNvSpPr>
                <a:spLocks noChangeArrowheads="1"/>
              </p:cNvSpPr>
              <p:nvPr/>
            </p:nvSpPr>
            <p:spPr bwMode="auto">
              <a:xfrm>
                <a:off x="538812" y="2840627"/>
                <a:ext cx="244280" cy="80961"/>
              </a:xfrm>
              <a:custGeom>
                <a:avLst/>
                <a:gdLst>
                  <a:gd name="T0" fmla="*/ 670479982 w 89"/>
                  <a:gd name="T1" fmla="*/ 138375843 h 30"/>
                  <a:gd name="T2" fmla="*/ 640345711 w 89"/>
                  <a:gd name="T3" fmla="*/ 0 h 30"/>
                  <a:gd name="T4" fmla="*/ 0 w 89"/>
                  <a:gd name="T5" fmla="*/ 87394701 h 30"/>
                  <a:gd name="T6" fmla="*/ 7534254 w 89"/>
                  <a:gd name="T7" fmla="*/ 218489451 h 30"/>
                  <a:gd name="T8" fmla="*/ 670479982 w 89"/>
                  <a:gd name="T9" fmla="*/ 138375843 h 30"/>
                  <a:gd name="T10" fmla="*/ 0 60000 65536"/>
                  <a:gd name="T11" fmla="*/ 0 60000 65536"/>
                  <a:gd name="T12" fmla="*/ 0 60000 65536"/>
                  <a:gd name="T13" fmla="*/ 0 60000 65536"/>
                  <a:gd name="T14" fmla="*/ 0 60000 65536"/>
                  <a:gd name="T15" fmla="*/ 0 w 89"/>
                  <a:gd name="T16" fmla="*/ 0 h 30"/>
                  <a:gd name="T17" fmla="*/ 89 w 89"/>
                  <a:gd name="T18" fmla="*/ 30 h 30"/>
                </a:gdLst>
                <a:ahLst/>
                <a:cxnLst>
                  <a:cxn ang="T10">
                    <a:pos x="T0" y="T1"/>
                  </a:cxn>
                  <a:cxn ang="T11">
                    <a:pos x="T2" y="T3"/>
                  </a:cxn>
                  <a:cxn ang="T12">
                    <a:pos x="T4" y="T5"/>
                  </a:cxn>
                  <a:cxn ang="T13">
                    <a:pos x="T6" y="T7"/>
                  </a:cxn>
                  <a:cxn ang="T14">
                    <a:pos x="T8" y="T9"/>
                  </a:cxn>
                </a:cxnLst>
                <a:rect l="T15" t="T16" r="T17" b="T18"/>
                <a:pathLst>
                  <a:path w="89" h="30">
                    <a:moveTo>
                      <a:pt x="89" y="19"/>
                    </a:moveTo>
                    <a:cubicBezTo>
                      <a:pt x="87" y="14"/>
                      <a:pt x="86" y="7"/>
                      <a:pt x="85" y="0"/>
                    </a:cubicBezTo>
                    <a:cubicBezTo>
                      <a:pt x="0" y="12"/>
                      <a:pt x="0" y="12"/>
                      <a:pt x="0" y="12"/>
                    </a:cubicBezTo>
                    <a:cubicBezTo>
                      <a:pt x="0" y="18"/>
                      <a:pt x="1" y="24"/>
                      <a:pt x="1" y="30"/>
                    </a:cubicBezTo>
                    <a:lnTo>
                      <a:pt x="89" y="19"/>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1" name="Freeform 422"/>
              <p:cNvSpPr>
                <a:spLocks noChangeArrowheads="1"/>
              </p:cNvSpPr>
              <p:nvPr/>
            </p:nvSpPr>
            <p:spPr bwMode="auto">
              <a:xfrm>
                <a:off x="541604" y="2892275"/>
                <a:ext cx="255448" cy="68398"/>
              </a:xfrm>
              <a:custGeom>
                <a:avLst/>
                <a:gdLst>
                  <a:gd name="T0" fmla="*/ 663928579 w 93"/>
                  <a:gd name="T1" fmla="*/ 0 h 25"/>
                  <a:gd name="T2" fmla="*/ 0 w 93"/>
                  <a:gd name="T3" fmla="*/ 82337512 h 25"/>
                  <a:gd name="T4" fmla="*/ 0 w 93"/>
                  <a:gd name="T5" fmla="*/ 187131456 h 25"/>
                  <a:gd name="T6" fmla="*/ 701652481 w 93"/>
                  <a:gd name="T7" fmla="*/ 134735852 h 25"/>
                  <a:gd name="T8" fmla="*/ 663928579 w 93"/>
                  <a:gd name="T9" fmla="*/ 0 h 25"/>
                  <a:gd name="T10" fmla="*/ 0 60000 65536"/>
                  <a:gd name="T11" fmla="*/ 0 60000 65536"/>
                  <a:gd name="T12" fmla="*/ 0 60000 65536"/>
                  <a:gd name="T13" fmla="*/ 0 60000 65536"/>
                  <a:gd name="T14" fmla="*/ 0 60000 65536"/>
                  <a:gd name="T15" fmla="*/ 0 w 93"/>
                  <a:gd name="T16" fmla="*/ 0 h 25"/>
                  <a:gd name="T17" fmla="*/ 93 w 93"/>
                  <a:gd name="T18" fmla="*/ 25 h 25"/>
                </a:gdLst>
                <a:ahLst/>
                <a:cxnLst>
                  <a:cxn ang="T10">
                    <a:pos x="T0" y="T1"/>
                  </a:cxn>
                  <a:cxn ang="T11">
                    <a:pos x="T2" y="T3"/>
                  </a:cxn>
                  <a:cxn ang="T12">
                    <a:pos x="T4" y="T5"/>
                  </a:cxn>
                  <a:cxn ang="T13">
                    <a:pos x="T6" y="T7"/>
                  </a:cxn>
                  <a:cxn ang="T14">
                    <a:pos x="T8" y="T9"/>
                  </a:cxn>
                </a:cxnLst>
                <a:rect l="T15" t="T16" r="T17" b="T18"/>
                <a:pathLst>
                  <a:path w="93" h="25">
                    <a:moveTo>
                      <a:pt x="88" y="0"/>
                    </a:moveTo>
                    <a:cubicBezTo>
                      <a:pt x="0" y="11"/>
                      <a:pt x="0" y="11"/>
                      <a:pt x="0" y="11"/>
                    </a:cubicBezTo>
                    <a:cubicBezTo>
                      <a:pt x="0" y="15"/>
                      <a:pt x="0" y="20"/>
                      <a:pt x="0" y="25"/>
                    </a:cubicBezTo>
                    <a:cubicBezTo>
                      <a:pt x="93" y="18"/>
                      <a:pt x="93" y="18"/>
                      <a:pt x="93" y="18"/>
                    </a:cubicBezTo>
                    <a:cubicBezTo>
                      <a:pt x="91" y="13"/>
                      <a:pt x="89" y="7"/>
                      <a:pt x="88"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2" name="Freeform 423"/>
              <p:cNvSpPr>
                <a:spLocks noChangeArrowheads="1"/>
              </p:cNvSpPr>
              <p:nvPr/>
            </p:nvSpPr>
            <p:spPr bwMode="auto">
              <a:xfrm>
                <a:off x="854282" y="2843419"/>
                <a:ext cx="333617" cy="94920"/>
              </a:xfrm>
              <a:custGeom>
                <a:avLst/>
                <a:gdLst>
                  <a:gd name="T0" fmla="*/ 912297563 w 122"/>
                  <a:gd name="T1" fmla="*/ 0 h 35"/>
                  <a:gd name="T2" fmla="*/ 82255732 w 122"/>
                  <a:gd name="T3" fmla="*/ 102969216 h 35"/>
                  <a:gd name="T4" fmla="*/ 0 w 122"/>
                  <a:gd name="T5" fmla="*/ 257423040 h 35"/>
                  <a:gd name="T6" fmla="*/ 859952509 w 122"/>
                  <a:gd name="T7" fmla="*/ 198583488 h 35"/>
                  <a:gd name="T8" fmla="*/ 912297563 w 122"/>
                  <a:gd name="T9" fmla="*/ 0 h 35"/>
                  <a:gd name="T10" fmla="*/ 0 60000 65536"/>
                  <a:gd name="T11" fmla="*/ 0 60000 65536"/>
                  <a:gd name="T12" fmla="*/ 0 60000 65536"/>
                  <a:gd name="T13" fmla="*/ 0 60000 65536"/>
                  <a:gd name="T14" fmla="*/ 0 60000 65536"/>
                  <a:gd name="T15" fmla="*/ 0 w 122"/>
                  <a:gd name="T16" fmla="*/ 0 h 35"/>
                  <a:gd name="T17" fmla="*/ 122 w 122"/>
                  <a:gd name="T18" fmla="*/ 35 h 35"/>
                </a:gdLst>
                <a:ahLst/>
                <a:cxnLst>
                  <a:cxn ang="T10">
                    <a:pos x="T0" y="T1"/>
                  </a:cxn>
                  <a:cxn ang="T11">
                    <a:pos x="T2" y="T3"/>
                  </a:cxn>
                  <a:cxn ang="T12">
                    <a:pos x="T4" y="T5"/>
                  </a:cxn>
                  <a:cxn ang="T13">
                    <a:pos x="T6" y="T7"/>
                  </a:cxn>
                  <a:cxn ang="T14">
                    <a:pos x="T8" y="T9"/>
                  </a:cxn>
                </a:cxnLst>
                <a:rect l="T15" t="T16" r="T17" b="T18"/>
                <a:pathLst>
                  <a:path w="122" h="35">
                    <a:moveTo>
                      <a:pt x="122" y="0"/>
                    </a:moveTo>
                    <a:cubicBezTo>
                      <a:pt x="11" y="14"/>
                      <a:pt x="11" y="14"/>
                      <a:pt x="11" y="14"/>
                    </a:cubicBezTo>
                    <a:cubicBezTo>
                      <a:pt x="7" y="22"/>
                      <a:pt x="3" y="29"/>
                      <a:pt x="0" y="35"/>
                    </a:cubicBezTo>
                    <a:cubicBezTo>
                      <a:pt x="115" y="27"/>
                      <a:pt x="115" y="27"/>
                      <a:pt x="115" y="27"/>
                    </a:cubicBezTo>
                    <a:cubicBezTo>
                      <a:pt x="117" y="18"/>
                      <a:pt x="120" y="9"/>
                      <a:pt x="122"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3" name="Freeform 424"/>
              <p:cNvSpPr>
                <a:spLocks noChangeArrowheads="1"/>
              </p:cNvSpPr>
              <p:nvPr/>
            </p:nvSpPr>
            <p:spPr bwMode="auto">
              <a:xfrm>
                <a:off x="541604" y="2916005"/>
                <a:ext cx="626753" cy="79565"/>
              </a:xfrm>
              <a:custGeom>
                <a:avLst/>
                <a:gdLst>
                  <a:gd name="T0" fmla="*/ 1715368223 w 229"/>
                  <a:gd name="T1" fmla="*/ 0 h 29"/>
                  <a:gd name="T2" fmla="*/ 853938646 w 229"/>
                  <a:gd name="T3" fmla="*/ 60219731 h 29"/>
                  <a:gd name="T4" fmla="*/ 741577434 w 229"/>
                  <a:gd name="T5" fmla="*/ 150547954 h 29"/>
                  <a:gd name="T6" fmla="*/ 696634591 w 229"/>
                  <a:gd name="T7" fmla="*/ 67748226 h 29"/>
                  <a:gd name="T8" fmla="*/ 0 w 229"/>
                  <a:gd name="T9" fmla="*/ 120439461 h 29"/>
                  <a:gd name="T10" fmla="*/ 0 w 229"/>
                  <a:gd name="T11" fmla="*/ 203241933 h 29"/>
                  <a:gd name="T12" fmla="*/ 1655443520 w 229"/>
                  <a:gd name="T13" fmla="*/ 218296180 h 29"/>
                  <a:gd name="T14" fmla="*/ 1715368223 w 229"/>
                  <a:gd name="T15" fmla="*/ 0 h 29"/>
                  <a:gd name="T16" fmla="*/ 0 60000 65536"/>
                  <a:gd name="T17" fmla="*/ 0 60000 65536"/>
                  <a:gd name="T18" fmla="*/ 0 60000 65536"/>
                  <a:gd name="T19" fmla="*/ 0 60000 65536"/>
                  <a:gd name="T20" fmla="*/ 0 60000 65536"/>
                  <a:gd name="T21" fmla="*/ 0 60000 65536"/>
                  <a:gd name="T22" fmla="*/ 0 60000 65536"/>
                  <a:gd name="T23" fmla="*/ 0 60000 65536"/>
                  <a:gd name="T24" fmla="*/ 0 w 229"/>
                  <a:gd name="T25" fmla="*/ 0 h 29"/>
                  <a:gd name="T26" fmla="*/ 229 w 229"/>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9" h="29">
                    <a:moveTo>
                      <a:pt x="229" y="0"/>
                    </a:moveTo>
                    <a:cubicBezTo>
                      <a:pt x="114" y="8"/>
                      <a:pt x="114" y="8"/>
                      <a:pt x="114" y="8"/>
                    </a:cubicBezTo>
                    <a:cubicBezTo>
                      <a:pt x="108" y="18"/>
                      <a:pt x="103" y="23"/>
                      <a:pt x="99" y="20"/>
                    </a:cubicBezTo>
                    <a:cubicBezTo>
                      <a:pt x="97" y="18"/>
                      <a:pt x="95" y="15"/>
                      <a:pt x="93" y="9"/>
                    </a:cubicBezTo>
                    <a:cubicBezTo>
                      <a:pt x="0" y="16"/>
                      <a:pt x="0" y="16"/>
                      <a:pt x="0" y="16"/>
                    </a:cubicBezTo>
                    <a:cubicBezTo>
                      <a:pt x="0" y="19"/>
                      <a:pt x="0" y="23"/>
                      <a:pt x="0" y="27"/>
                    </a:cubicBezTo>
                    <a:cubicBezTo>
                      <a:pt x="221" y="29"/>
                      <a:pt x="221" y="29"/>
                      <a:pt x="221" y="29"/>
                    </a:cubicBezTo>
                    <a:cubicBezTo>
                      <a:pt x="223" y="19"/>
                      <a:pt x="226" y="9"/>
                      <a:pt x="229"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4" name="Freeform 425"/>
              <p:cNvSpPr>
                <a:spLocks noChangeArrowheads="1"/>
              </p:cNvSpPr>
              <p:nvPr/>
            </p:nvSpPr>
            <p:spPr bwMode="auto">
              <a:xfrm>
                <a:off x="541604" y="2989987"/>
                <a:ext cx="605814" cy="79565"/>
              </a:xfrm>
              <a:custGeom>
                <a:avLst/>
                <a:gdLst>
                  <a:gd name="T0" fmla="*/ 1660681460 w 221"/>
                  <a:gd name="T1" fmla="*/ 15054247 h 29"/>
                  <a:gd name="T2" fmla="*/ 0 w 221"/>
                  <a:gd name="T3" fmla="*/ 0 h 29"/>
                  <a:gd name="T4" fmla="*/ 0 w 221"/>
                  <a:gd name="T5" fmla="*/ 105385214 h 29"/>
                  <a:gd name="T6" fmla="*/ 1600566070 w 221"/>
                  <a:gd name="T7" fmla="*/ 218296180 h 29"/>
                  <a:gd name="T8" fmla="*/ 1660681460 w 221"/>
                  <a:gd name="T9" fmla="*/ 15054247 h 29"/>
                  <a:gd name="T10" fmla="*/ 0 60000 65536"/>
                  <a:gd name="T11" fmla="*/ 0 60000 65536"/>
                  <a:gd name="T12" fmla="*/ 0 60000 65536"/>
                  <a:gd name="T13" fmla="*/ 0 60000 65536"/>
                  <a:gd name="T14" fmla="*/ 0 60000 65536"/>
                  <a:gd name="T15" fmla="*/ 0 w 221"/>
                  <a:gd name="T16" fmla="*/ 0 h 29"/>
                  <a:gd name="T17" fmla="*/ 221 w 221"/>
                  <a:gd name="T18" fmla="*/ 29 h 29"/>
                </a:gdLst>
                <a:ahLst/>
                <a:cxnLst>
                  <a:cxn ang="T10">
                    <a:pos x="T0" y="T1"/>
                  </a:cxn>
                  <a:cxn ang="T11">
                    <a:pos x="T2" y="T3"/>
                  </a:cxn>
                  <a:cxn ang="T12">
                    <a:pos x="T4" y="T5"/>
                  </a:cxn>
                  <a:cxn ang="T13">
                    <a:pos x="T6" y="T7"/>
                  </a:cxn>
                  <a:cxn ang="T14">
                    <a:pos x="T8" y="T9"/>
                  </a:cxn>
                </a:cxnLst>
                <a:rect l="T15" t="T16" r="T17" b="T18"/>
                <a:pathLst>
                  <a:path w="221" h="29">
                    <a:moveTo>
                      <a:pt x="221" y="2"/>
                    </a:moveTo>
                    <a:cubicBezTo>
                      <a:pt x="0" y="0"/>
                      <a:pt x="0" y="0"/>
                      <a:pt x="0" y="0"/>
                    </a:cubicBezTo>
                    <a:cubicBezTo>
                      <a:pt x="0" y="4"/>
                      <a:pt x="0" y="9"/>
                      <a:pt x="0" y="14"/>
                    </a:cubicBezTo>
                    <a:cubicBezTo>
                      <a:pt x="213" y="29"/>
                      <a:pt x="213" y="29"/>
                      <a:pt x="213" y="29"/>
                    </a:cubicBezTo>
                    <a:cubicBezTo>
                      <a:pt x="216" y="20"/>
                      <a:pt x="218" y="11"/>
                      <a:pt x="221" y="2"/>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5" name="Freeform 426"/>
              <p:cNvSpPr>
                <a:spLocks noChangeArrowheads="1"/>
              </p:cNvSpPr>
              <p:nvPr/>
            </p:nvSpPr>
            <p:spPr bwMode="auto">
              <a:xfrm>
                <a:off x="538812" y="3029072"/>
                <a:ext cx="586272" cy="86545"/>
              </a:xfrm>
              <a:custGeom>
                <a:avLst/>
                <a:gdLst>
                  <a:gd name="T0" fmla="*/ 1606144196 w 214"/>
                  <a:gd name="T1" fmla="*/ 109717424 h 32"/>
                  <a:gd name="T2" fmla="*/ 7506473 w 214"/>
                  <a:gd name="T3" fmla="*/ 0 h 32"/>
                  <a:gd name="T4" fmla="*/ 0 w 214"/>
                  <a:gd name="T5" fmla="*/ 102401667 h 32"/>
                  <a:gd name="T6" fmla="*/ 1576123782 w 214"/>
                  <a:gd name="T7" fmla="*/ 234063657 h 32"/>
                  <a:gd name="T8" fmla="*/ 1606144196 w 214"/>
                  <a:gd name="T9" fmla="*/ 109717424 h 32"/>
                  <a:gd name="T10" fmla="*/ 0 60000 65536"/>
                  <a:gd name="T11" fmla="*/ 0 60000 65536"/>
                  <a:gd name="T12" fmla="*/ 0 60000 65536"/>
                  <a:gd name="T13" fmla="*/ 0 60000 65536"/>
                  <a:gd name="T14" fmla="*/ 0 60000 65536"/>
                  <a:gd name="T15" fmla="*/ 0 w 214"/>
                  <a:gd name="T16" fmla="*/ 0 h 32"/>
                  <a:gd name="T17" fmla="*/ 214 w 214"/>
                  <a:gd name="T18" fmla="*/ 32 h 32"/>
                </a:gdLst>
                <a:ahLst/>
                <a:cxnLst>
                  <a:cxn ang="T10">
                    <a:pos x="T0" y="T1"/>
                  </a:cxn>
                  <a:cxn ang="T11">
                    <a:pos x="T2" y="T3"/>
                  </a:cxn>
                  <a:cxn ang="T12">
                    <a:pos x="T4" y="T5"/>
                  </a:cxn>
                  <a:cxn ang="T13">
                    <a:pos x="T6" y="T7"/>
                  </a:cxn>
                  <a:cxn ang="T14">
                    <a:pos x="T8" y="T9"/>
                  </a:cxn>
                </a:cxnLst>
                <a:rect l="T15" t="T16" r="T17" b="T18"/>
                <a:pathLst>
                  <a:path w="214" h="32">
                    <a:moveTo>
                      <a:pt x="214" y="15"/>
                    </a:moveTo>
                    <a:cubicBezTo>
                      <a:pt x="1" y="0"/>
                      <a:pt x="1" y="0"/>
                      <a:pt x="1" y="0"/>
                    </a:cubicBezTo>
                    <a:cubicBezTo>
                      <a:pt x="1" y="4"/>
                      <a:pt x="1" y="9"/>
                      <a:pt x="0" y="14"/>
                    </a:cubicBezTo>
                    <a:cubicBezTo>
                      <a:pt x="210" y="32"/>
                      <a:pt x="210" y="32"/>
                      <a:pt x="210" y="32"/>
                    </a:cubicBezTo>
                    <a:cubicBezTo>
                      <a:pt x="211" y="27"/>
                      <a:pt x="213" y="21"/>
                      <a:pt x="214" y="15"/>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6" name="Freeform 427"/>
              <p:cNvSpPr>
                <a:spLocks noChangeArrowheads="1"/>
              </p:cNvSpPr>
              <p:nvPr/>
            </p:nvSpPr>
            <p:spPr bwMode="auto">
              <a:xfrm>
                <a:off x="538812" y="3066760"/>
                <a:ext cx="575105" cy="87940"/>
              </a:xfrm>
              <a:custGeom>
                <a:avLst/>
                <a:gdLst>
                  <a:gd name="T0" fmla="*/ 0 w 210"/>
                  <a:gd name="T1" fmla="*/ 0 h 32"/>
                  <a:gd name="T2" fmla="*/ 0 w 210"/>
                  <a:gd name="T3" fmla="*/ 60417528 h 32"/>
                  <a:gd name="T4" fmla="*/ 0 w 210"/>
                  <a:gd name="T5" fmla="*/ 105731361 h 32"/>
                  <a:gd name="T6" fmla="*/ 1544981242 w 210"/>
                  <a:gd name="T7" fmla="*/ 241670113 h 32"/>
                  <a:gd name="T8" fmla="*/ 1574979814 w 210"/>
                  <a:gd name="T9" fmla="*/ 135938751 h 32"/>
                  <a:gd name="T10" fmla="*/ 0 w 210"/>
                  <a:gd name="T11" fmla="*/ 0 h 32"/>
                  <a:gd name="T12" fmla="*/ 0 60000 65536"/>
                  <a:gd name="T13" fmla="*/ 0 60000 65536"/>
                  <a:gd name="T14" fmla="*/ 0 60000 65536"/>
                  <a:gd name="T15" fmla="*/ 0 60000 65536"/>
                  <a:gd name="T16" fmla="*/ 0 60000 65536"/>
                  <a:gd name="T17" fmla="*/ 0 60000 65536"/>
                  <a:gd name="T18" fmla="*/ 0 w 210"/>
                  <a:gd name="T19" fmla="*/ 0 h 32"/>
                  <a:gd name="T20" fmla="*/ 210 w 21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10" h="32">
                    <a:moveTo>
                      <a:pt x="0" y="0"/>
                    </a:moveTo>
                    <a:cubicBezTo>
                      <a:pt x="0" y="3"/>
                      <a:pt x="0" y="6"/>
                      <a:pt x="0" y="8"/>
                    </a:cubicBezTo>
                    <a:cubicBezTo>
                      <a:pt x="0" y="10"/>
                      <a:pt x="0" y="12"/>
                      <a:pt x="0" y="14"/>
                    </a:cubicBezTo>
                    <a:cubicBezTo>
                      <a:pt x="206" y="32"/>
                      <a:pt x="206" y="32"/>
                      <a:pt x="206" y="32"/>
                    </a:cubicBezTo>
                    <a:cubicBezTo>
                      <a:pt x="207" y="27"/>
                      <a:pt x="209" y="23"/>
                      <a:pt x="210" y="18"/>
                    </a:cubicBezTo>
                    <a:lnTo>
                      <a:pt x="0" y="0"/>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7" name="Freeform 428"/>
              <p:cNvSpPr>
                <a:spLocks noChangeArrowheads="1"/>
              </p:cNvSpPr>
              <p:nvPr/>
            </p:nvSpPr>
            <p:spPr bwMode="auto">
              <a:xfrm>
                <a:off x="908722" y="2719185"/>
                <a:ext cx="312678" cy="104691"/>
              </a:xfrm>
              <a:custGeom>
                <a:avLst/>
                <a:gdLst>
                  <a:gd name="T0" fmla="*/ 842562984 w 114"/>
                  <a:gd name="T1" fmla="*/ 60720780 h 38"/>
                  <a:gd name="T2" fmla="*/ 857609927 w 114"/>
                  <a:gd name="T3" fmla="*/ 0 h 38"/>
                  <a:gd name="T4" fmla="*/ 52661558 w 114"/>
                  <a:gd name="T5" fmla="*/ 136621755 h 38"/>
                  <a:gd name="T6" fmla="*/ 0 w 114"/>
                  <a:gd name="T7" fmla="*/ 288426460 h 38"/>
                  <a:gd name="T8" fmla="*/ 812471841 w 114"/>
                  <a:gd name="T9" fmla="*/ 174574998 h 38"/>
                  <a:gd name="T10" fmla="*/ 842562984 w 114"/>
                  <a:gd name="T11" fmla="*/ 60720780 h 38"/>
                  <a:gd name="T12" fmla="*/ 0 60000 65536"/>
                  <a:gd name="T13" fmla="*/ 0 60000 65536"/>
                  <a:gd name="T14" fmla="*/ 0 60000 65536"/>
                  <a:gd name="T15" fmla="*/ 0 60000 65536"/>
                  <a:gd name="T16" fmla="*/ 0 60000 65536"/>
                  <a:gd name="T17" fmla="*/ 0 60000 65536"/>
                  <a:gd name="T18" fmla="*/ 0 w 114"/>
                  <a:gd name="T19" fmla="*/ 0 h 38"/>
                  <a:gd name="T20" fmla="*/ 114 w 114"/>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14" h="38">
                    <a:moveTo>
                      <a:pt x="112" y="8"/>
                    </a:moveTo>
                    <a:cubicBezTo>
                      <a:pt x="113" y="5"/>
                      <a:pt x="113" y="3"/>
                      <a:pt x="114" y="0"/>
                    </a:cubicBezTo>
                    <a:cubicBezTo>
                      <a:pt x="7" y="18"/>
                      <a:pt x="7" y="18"/>
                      <a:pt x="7" y="18"/>
                    </a:cubicBezTo>
                    <a:cubicBezTo>
                      <a:pt x="5" y="25"/>
                      <a:pt x="2" y="32"/>
                      <a:pt x="0" y="38"/>
                    </a:cubicBezTo>
                    <a:cubicBezTo>
                      <a:pt x="108" y="23"/>
                      <a:pt x="108" y="23"/>
                      <a:pt x="108" y="23"/>
                    </a:cubicBezTo>
                    <a:cubicBezTo>
                      <a:pt x="110" y="18"/>
                      <a:pt x="111" y="13"/>
                      <a:pt x="112" y="8"/>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8" name="Freeform 429"/>
              <p:cNvSpPr>
                <a:spLocks noChangeArrowheads="1"/>
              </p:cNvSpPr>
              <p:nvPr/>
            </p:nvSpPr>
            <p:spPr bwMode="auto">
              <a:xfrm>
                <a:off x="530437" y="3181223"/>
                <a:ext cx="73982" cy="104691"/>
              </a:xfrm>
              <a:custGeom>
                <a:avLst/>
                <a:gdLst>
                  <a:gd name="T0" fmla="*/ 15015606 w 27"/>
                  <a:gd name="T1" fmla="*/ 0 h 38"/>
                  <a:gd name="T2" fmla="*/ 0 w 27"/>
                  <a:gd name="T3" fmla="*/ 242885875 h 38"/>
                  <a:gd name="T4" fmla="*/ 172684948 w 27"/>
                  <a:gd name="T5" fmla="*/ 288426460 h 38"/>
                  <a:gd name="T6" fmla="*/ 202716160 w 27"/>
                  <a:gd name="T7" fmla="*/ 60720780 h 38"/>
                  <a:gd name="T8" fmla="*/ 15015606 w 27"/>
                  <a:gd name="T9" fmla="*/ 0 h 38"/>
                  <a:gd name="T10" fmla="*/ 0 60000 65536"/>
                  <a:gd name="T11" fmla="*/ 0 60000 65536"/>
                  <a:gd name="T12" fmla="*/ 0 60000 65536"/>
                  <a:gd name="T13" fmla="*/ 0 60000 65536"/>
                  <a:gd name="T14" fmla="*/ 0 60000 65536"/>
                  <a:gd name="T15" fmla="*/ 0 w 27"/>
                  <a:gd name="T16" fmla="*/ 0 h 38"/>
                  <a:gd name="T17" fmla="*/ 27 w 27"/>
                  <a:gd name="T18" fmla="*/ 38 h 38"/>
                </a:gdLst>
                <a:ahLst/>
                <a:cxnLst>
                  <a:cxn ang="T10">
                    <a:pos x="T0" y="T1"/>
                  </a:cxn>
                  <a:cxn ang="T11">
                    <a:pos x="T2" y="T3"/>
                  </a:cxn>
                  <a:cxn ang="T12">
                    <a:pos x="T4" y="T5"/>
                  </a:cxn>
                  <a:cxn ang="T13">
                    <a:pos x="T6" y="T7"/>
                  </a:cxn>
                  <a:cxn ang="T14">
                    <a:pos x="T8" y="T9"/>
                  </a:cxn>
                </a:cxnLst>
                <a:rect l="T15" t="T16" r="T17" b="T18"/>
                <a:pathLst>
                  <a:path w="27" h="38">
                    <a:moveTo>
                      <a:pt x="2" y="0"/>
                    </a:moveTo>
                    <a:cubicBezTo>
                      <a:pt x="1" y="11"/>
                      <a:pt x="1" y="21"/>
                      <a:pt x="0" y="32"/>
                    </a:cubicBezTo>
                    <a:cubicBezTo>
                      <a:pt x="23" y="38"/>
                      <a:pt x="23" y="38"/>
                      <a:pt x="23" y="38"/>
                    </a:cubicBezTo>
                    <a:cubicBezTo>
                      <a:pt x="27" y="8"/>
                      <a:pt x="27" y="8"/>
                      <a:pt x="27" y="8"/>
                    </a:cubicBezTo>
                    <a:lnTo>
                      <a:pt x="2"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69" name="Freeform 430"/>
              <p:cNvSpPr>
                <a:spLocks noChangeArrowheads="1"/>
              </p:cNvSpPr>
              <p:nvPr/>
            </p:nvSpPr>
            <p:spPr bwMode="auto">
              <a:xfrm>
                <a:off x="594647" y="3203557"/>
                <a:ext cx="100504" cy="103296"/>
              </a:xfrm>
              <a:custGeom>
                <a:avLst/>
                <a:gdLst>
                  <a:gd name="T0" fmla="*/ 13639230 w 72"/>
                  <a:gd name="T1" fmla="*/ 0 h 74"/>
                  <a:gd name="T2" fmla="*/ 0 w 72"/>
                  <a:gd name="T3" fmla="*/ 114962864 h 74"/>
                  <a:gd name="T4" fmla="*/ 124704526 w 72"/>
                  <a:gd name="T5" fmla="*/ 144190049 h 74"/>
                  <a:gd name="T6" fmla="*/ 140292417 w 72"/>
                  <a:gd name="T7" fmla="*/ 35073180 h 74"/>
                  <a:gd name="T8" fmla="*/ 13639230 w 72"/>
                  <a:gd name="T9" fmla="*/ 0 h 74"/>
                  <a:gd name="T10" fmla="*/ 0 60000 65536"/>
                  <a:gd name="T11" fmla="*/ 0 60000 65536"/>
                  <a:gd name="T12" fmla="*/ 0 60000 65536"/>
                  <a:gd name="T13" fmla="*/ 0 60000 65536"/>
                  <a:gd name="T14" fmla="*/ 0 60000 65536"/>
                  <a:gd name="T15" fmla="*/ 0 w 72"/>
                  <a:gd name="T16" fmla="*/ 0 h 74"/>
                  <a:gd name="T17" fmla="*/ 72 w 72"/>
                  <a:gd name="T18" fmla="*/ 74 h 74"/>
                </a:gdLst>
                <a:ahLst/>
                <a:cxnLst>
                  <a:cxn ang="T10">
                    <a:pos x="T0" y="T1"/>
                  </a:cxn>
                  <a:cxn ang="T11">
                    <a:pos x="T2" y="T3"/>
                  </a:cxn>
                  <a:cxn ang="T12">
                    <a:pos x="T4" y="T5"/>
                  </a:cxn>
                  <a:cxn ang="T13">
                    <a:pos x="T6" y="T7"/>
                  </a:cxn>
                  <a:cxn ang="T14">
                    <a:pos x="T8" y="T9"/>
                  </a:cxn>
                </a:cxnLst>
                <a:rect l="T15" t="T16" r="T17" b="T18"/>
                <a:pathLst>
                  <a:path w="72" h="74">
                    <a:moveTo>
                      <a:pt x="7" y="0"/>
                    </a:moveTo>
                    <a:lnTo>
                      <a:pt x="0" y="59"/>
                    </a:lnTo>
                    <a:lnTo>
                      <a:pt x="64" y="74"/>
                    </a:lnTo>
                    <a:lnTo>
                      <a:pt x="72" y="18"/>
                    </a:lnTo>
                    <a:lnTo>
                      <a:pt x="7"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0" name="Freeform 431"/>
              <p:cNvSpPr>
                <a:spLocks noChangeArrowheads="1"/>
              </p:cNvSpPr>
              <p:nvPr/>
            </p:nvSpPr>
            <p:spPr bwMode="auto">
              <a:xfrm>
                <a:off x="683984" y="3228683"/>
                <a:ext cx="90733" cy="100504"/>
              </a:xfrm>
              <a:custGeom>
                <a:avLst/>
                <a:gdLst>
                  <a:gd name="T0" fmla="*/ 15587929 w 65"/>
                  <a:gd name="T1" fmla="*/ 0 h 72"/>
                  <a:gd name="T2" fmla="*/ 0 w 65"/>
                  <a:gd name="T3" fmla="*/ 109116634 h 72"/>
                  <a:gd name="T4" fmla="*/ 114962899 w 65"/>
                  <a:gd name="T5" fmla="*/ 140292417 h 72"/>
                  <a:gd name="T6" fmla="*/ 126653497 w 65"/>
                  <a:gd name="T7" fmla="*/ 29227122 h 72"/>
                  <a:gd name="T8" fmla="*/ 15587929 w 65"/>
                  <a:gd name="T9" fmla="*/ 0 h 72"/>
                  <a:gd name="T10" fmla="*/ 0 60000 65536"/>
                  <a:gd name="T11" fmla="*/ 0 60000 65536"/>
                  <a:gd name="T12" fmla="*/ 0 60000 65536"/>
                  <a:gd name="T13" fmla="*/ 0 60000 65536"/>
                  <a:gd name="T14" fmla="*/ 0 60000 65536"/>
                  <a:gd name="T15" fmla="*/ 0 w 65"/>
                  <a:gd name="T16" fmla="*/ 0 h 72"/>
                  <a:gd name="T17" fmla="*/ 65 w 65"/>
                  <a:gd name="T18" fmla="*/ 72 h 72"/>
                </a:gdLst>
                <a:ahLst/>
                <a:cxnLst>
                  <a:cxn ang="T10">
                    <a:pos x="T0" y="T1"/>
                  </a:cxn>
                  <a:cxn ang="T11">
                    <a:pos x="T2" y="T3"/>
                  </a:cxn>
                  <a:cxn ang="T12">
                    <a:pos x="T4" y="T5"/>
                  </a:cxn>
                  <a:cxn ang="T13">
                    <a:pos x="T6" y="T7"/>
                  </a:cxn>
                  <a:cxn ang="T14">
                    <a:pos x="T8" y="T9"/>
                  </a:cxn>
                </a:cxnLst>
                <a:rect l="T15" t="T16" r="T17" b="T18"/>
                <a:pathLst>
                  <a:path w="65" h="72">
                    <a:moveTo>
                      <a:pt x="8" y="0"/>
                    </a:moveTo>
                    <a:lnTo>
                      <a:pt x="0" y="56"/>
                    </a:lnTo>
                    <a:lnTo>
                      <a:pt x="59" y="72"/>
                    </a:lnTo>
                    <a:lnTo>
                      <a:pt x="65" y="15"/>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1" name="Freeform 432"/>
              <p:cNvSpPr>
                <a:spLocks noChangeArrowheads="1"/>
              </p:cNvSpPr>
              <p:nvPr/>
            </p:nvSpPr>
            <p:spPr bwMode="auto">
              <a:xfrm>
                <a:off x="859866" y="3277540"/>
                <a:ext cx="114463" cy="100504"/>
              </a:xfrm>
              <a:custGeom>
                <a:avLst/>
                <a:gdLst>
                  <a:gd name="T0" fmla="*/ 15587906 w 82"/>
                  <a:gd name="T1" fmla="*/ 0 h 72"/>
                  <a:gd name="T2" fmla="*/ 0 w 82"/>
                  <a:gd name="T3" fmla="*/ 107167974 h 72"/>
                  <a:gd name="T4" fmla="*/ 140292553 w 82"/>
                  <a:gd name="T5" fmla="*/ 140292417 h 72"/>
                  <a:gd name="T6" fmla="*/ 159777785 w 82"/>
                  <a:gd name="T7" fmla="*/ 40919087 h 72"/>
                  <a:gd name="T8" fmla="*/ 15587906 w 82"/>
                  <a:gd name="T9" fmla="*/ 0 h 72"/>
                  <a:gd name="T10" fmla="*/ 0 60000 65536"/>
                  <a:gd name="T11" fmla="*/ 0 60000 65536"/>
                  <a:gd name="T12" fmla="*/ 0 60000 65536"/>
                  <a:gd name="T13" fmla="*/ 0 60000 65536"/>
                  <a:gd name="T14" fmla="*/ 0 60000 65536"/>
                  <a:gd name="T15" fmla="*/ 0 w 82"/>
                  <a:gd name="T16" fmla="*/ 0 h 72"/>
                  <a:gd name="T17" fmla="*/ 82 w 82"/>
                  <a:gd name="T18" fmla="*/ 72 h 72"/>
                </a:gdLst>
                <a:ahLst/>
                <a:cxnLst>
                  <a:cxn ang="T10">
                    <a:pos x="T0" y="T1"/>
                  </a:cxn>
                  <a:cxn ang="T11">
                    <a:pos x="T2" y="T3"/>
                  </a:cxn>
                  <a:cxn ang="T12">
                    <a:pos x="T4" y="T5"/>
                  </a:cxn>
                  <a:cxn ang="T13">
                    <a:pos x="T6" y="T7"/>
                  </a:cxn>
                  <a:cxn ang="T14">
                    <a:pos x="T8" y="T9"/>
                  </a:cxn>
                </a:cxnLst>
                <a:rect l="T15" t="T16" r="T17" b="T18"/>
                <a:pathLst>
                  <a:path w="82" h="72">
                    <a:moveTo>
                      <a:pt x="8" y="0"/>
                    </a:moveTo>
                    <a:lnTo>
                      <a:pt x="0" y="55"/>
                    </a:lnTo>
                    <a:lnTo>
                      <a:pt x="72" y="72"/>
                    </a:lnTo>
                    <a:lnTo>
                      <a:pt x="82" y="21"/>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2" name="Freeform 433"/>
              <p:cNvSpPr>
                <a:spLocks noChangeArrowheads="1"/>
              </p:cNvSpPr>
              <p:nvPr/>
            </p:nvSpPr>
            <p:spPr bwMode="auto">
              <a:xfrm>
                <a:off x="960369" y="3306853"/>
                <a:ext cx="101900" cy="93524"/>
              </a:xfrm>
              <a:custGeom>
                <a:avLst/>
                <a:gdLst>
                  <a:gd name="T0" fmla="*/ 280638108 w 37"/>
                  <a:gd name="T1" fmla="*/ 68096475 h 34"/>
                  <a:gd name="T2" fmla="*/ 37923324 w 37"/>
                  <a:gd name="T3" fmla="*/ 0 h 34"/>
                  <a:gd name="T4" fmla="*/ 0 w 37"/>
                  <a:gd name="T5" fmla="*/ 196724983 h 34"/>
                  <a:gd name="T6" fmla="*/ 242714784 w 37"/>
                  <a:gd name="T7" fmla="*/ 257257017 h 34"/>
                  <a:gd name="T8" fmla="*/ 280638108 w 37"/>
                  <a:gd name="T9" fmla="*/ 68096475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37" y="9"/>
                    </a:moveTo>
                    <a:cubicBezTo>
                      <a:pt x="5" y="0"/>
                      <a:pt x="5" y="0"/>
                      <a:pt x="5" y="0"/>
                    </a:cubicBezTo>
                    <a:cubicBezTo>
                      <a:pt x="0" y="26"/>
                      <a:pt x="0" y="26"/>
                      <a:pt x="0" y="26"/>
                    </a:cubicBezTo>
                    <a:cubicBezTo>
                      <a:pt x="32" y="34"/>
                      <a:pt x="32" y="34"/>
                      <a:pt x="32" y="34"/>
                    </a:cubicBezTo>
                    <a:cubicBezTo>
                      <a:pt x="34" y="26"/>
                      <a:pt x="35" y="17"/>
                      <a:pt x="37" y="9"/>
                    </a:cubicBez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3" name="Freeform 434"/>
              <p:cNvSpPr>
                <a:spLocks noChangeArrowheads="1"/>
              </p:cNvSpPr>
              <p:nvPr/>
            </p:nvSpPr>
            <p:spPr bwMode="auto">
              <a:xfrm>
                <a:off x="766342" y="3249622"/>
                <a:ext cx="104692" cy="104691"/>
              </a:xfrm>
              <a:custGeom>
                <a:avLst/>
                <a:gdLst>
                  <a:gd name="T0" fmla="*/ 11690607 w 75"/>
                  <a:gd name="T1" fmla="*/ 0 h 75"/>
                  <a:gd name="T2" fmla="*/ 0 w 75"/>
                  <a:gd name="T3" fmla="*/ 111063192 h 75"/>
                  <a:gd name="T4" fmla="*/ 130550924 w 75"/>
                  <a:gd name="T5" fmla="*/ 146136073 h 75"/>
                  <a:gd name="T6" fmla="*/ 146138865 w 75"/>
                  <a:gd name="T7" fmla="*/ 38970178 h 75"/>
                  <a:gd name="T8" fmla="*/ 11690607 w 75"/>
                  <a:gd name="T9" fmla="*/ 0 h 75"/>
                  <a:gd name="T10" fmla="*/ 0 60000 65536"/>
                  <a:gd name="T11" fmla="*/ 0 60000 65536"/>
                  <a:gd name="T12" fmla="*/ 0 60000 65536"/>
                  <a:gd name="T13" fmla="*/ 0 60000 65536"/>
                  <a:gd name="T14" fmla="*/ 0 60000 65536"/>
                  <a:gd name="T15" fmla="*/ 0 w 75"/>
                  <a:gd name="T16" fmla="*/ 0 h 75"/>
                  <a:gd name="T17" fmla="*/ 75 w 75"/>
                  <a:gd name="T18" fmla="*/ 75 h 75"/>
                </a:gdLst>
                <a:ahLst/>
                <a:cxnLst>
                  <a:cxn ang="T10">
                    <a:pos x="T0" y="T1"/>
                  </a:cxn>
                  <a:cxn ang="T11">
                    <a:pos x="T2" y="T3"/>
                  </a:cxn>
                  <a:cxn ang="T12">
                    <a:pos x="T4" y="T5"/>
                  </a:cxn>
                  <a:cxn ang="T13">
                    <a:pos x="T6" y="T7"/>
                  </a:cxn>
                  <a:cxn ang="T14">
                    <a:pos x="T8" y="T9"/>
                  </a:cxn>
                </a:cxnLst>
                <a:rect l="T15" t="T16" r="T17" b="T18"/>
                <a:pathLst>
                  <a:path w="75" h="75">
                    <a:moveTo>
                      <a:pt x="6" y="0"/>
                    </a:moveTo>
                    <a:lnTo>
                      <a:pt x="0" y="57"/>
                    </a:lnTo>
                    <a:lnTo>
                      <a:pt x="67" y="75"/>
                    </a:lnTo>
                    <a:lnTo>
                      <a:pt x="75" y="20"/>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4" name="Freeform 435"/>
              <p:cNvSpPr>
                <a:spLocks noChangeArrowheads="1"/>
              </p:cNvSpPr>
              <p:nvPr/>
            </p:nvSpPr>
            <p:spPr bwMode="auto">
              <a:xfrm>
                <a:off x="529041" y="3269164"/>
                <a:ext cx="519269" cy="191236"/>
              </a:xfrm>
              <a:custGeom>
                <a:avLst/>
                <a:gdLst>
                  <a:gd name="T0" fmla="*/ 1419159444 w 190"/>
                  <a:gd name="T1" fmla="*/ 358247863 h 70"/>
                  <a:gd name="T2" fmla="*/ 7469275 w 190"/>
                  <a:gd name="T3" fmla="*/ 0 h 70"/>
                  <a:gd name="T4" fmla="*/ 0 w 190"/>
                  <a:gd name="T5" fmla="*/ 179125297 h 70"/>
                  <a:gd name="T6" fmla="*/ 1389282346 w 190"/>
                  <a:gd name="T7" fmla="*/ 522445824 h 70"/>
                  <a:gd name="T8" fmla="*/ 1419159444 w 190"/>
                  <a:gd name="T9" fmla="*/ 358247863 h 70"/>
                  <a:gd name="T10" fmla="*/ 0 60000 65536"/>
                  <a:gd name="T11" fmla="*/ 0 60000 65536"/>
                  <a:gd name="T12" fmla="*/ 0 60000 65536"/>
                  <a:gd name="T13" fmla="*/ 0 60000 65536"/>
                  <a:gd name="T14" fmla="*/ 0 60000 65536"/>
                  <a:gd name="T15" fmla="*/ 0 w 190"/>
                  <a:gd name="T16" fmla="*/ 0 h 70"/>
                  <a:gd name="T17" fmla="*/ 190 w 190"/>
                  <a:gd name="T18" fmla="*/ 70 h 70"/>
                </a:gdLst>
                <a:ahLst/>
                <a:cxnLst>
                  <a:cxn ang="T10">
                    <a:pos x="T0" y="T1"/>
                  </a:cxn>
                  <a:cxn ang="T11">
                    <a:pos x="T2" y="T3"/>
                  </a:cxn>
                  <a:cxn ang="T12">
                    <a:pos x="T4" y="T5"/>
                  </a:cxn>
                  <a:cxn ang="T13">
                    <a:pos x="T6" y="T7"/>
                  </a:cxn>
                  <a:cxn ang="T14">
                    <a:pos x="T8" y="T9"/>
                  </a:cxn>
                </a:cxnLst>
                <a:rect l="T15" t="T16" r="T17" b="T18"/>
                <a:pathLst>
                  <a:path w="190" h="70">
                    <a:moveTo>
                      <a:pt x="190" y="48"/>
                    </a:moveTo>
                    <a:cubicBezTo>
                      <a:pt x="1" y="0"/>
                      <a:pt x="1" y="0"/>
                      <a:pt x="1" y="0"/>
                    </a:cubicBezTo>
                    <a:cubicBezTo>
                      <a:pt x="1" y="8"/>
                      <a:pt x="0" y="16"/>
                      <a:pt x="0" y="24"/>
                    </a:cubicBezTo>
                    <a:cubicBezTo>
                      <a:pt x="186" y="70"/>
                      <a:pt x="186" y="70"/>
                      <a:pt x="186" y="70"/>
                    </a:cubicBezTo>
                    <a:cubicBezTo>
                      <a:pt x="187" y="63"/>
                      <a:pt x="189" y="56"/>
                      <a:pt x="190" y="48"/>
                    </a:cubicBezTo>
                    <a:close/>
                  </a:path>
                </a:pathLst>
              </a:custGeom>
              <a:solidFill>
                <a:srgbClr val="5B83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5" name="Freeform 436"/>
              <p:cNvSpPr>
                <a:spLocks noChangeArrowheads="1"/>
              </p:cNvSpPr>
              <p:nvPr/>
            </p:nvSpPr>
            <p:spPr bwMode="auto">
              <a:xfrm>
                <a:off x="517874" y="3334770"/>
                <a:ext cx="519269" cy="270802"/>
              </a:xfrm>
              <a:custGeom>
                <a:avLst/>
                <a:gdLst>
                  <a:gd name="T0" fmla="*/ 29877098 w 190"/>
                  <a:gd name="T1" fmla="*/ 0 h 99"/>
                  <a:gd name="T2" fmla="*/ 0 w 190"/>
                  <a:gd name="T3" fmla="*/ 471384221 h 99"/>
                  <a:gd name="T4" fmla="*/ 1359405247 w 190"/>
                  <a:gd name="T5" fmla="*/ 740744679 h 99"/>
                  <a:gd name="T6" fmla="*/ 1419159444 w 190"/>
                  <a:gd name="T7" fmla="*/ 344183871 h 99"/>
                  <a:gd name="T8" fmla="*/ 29877098 w 190"/>
                  <a:gd name="T9" fmla="*/ 0 h 99"/>
                  <a:gd name="T10" fmla="*/ 0 60000 65536"/>
                  <a:gd name="T11" fmla="*/ 0 60000 65536"/>
                  <a:gd name="T12" fmla="*/ 0 60000 65536"/>
                  <a:gd name="T13" fmla="*/ 0 60000 65536"/>
                  <a:gd name="T14" fmla="*/ 0 60000 65536"/>
                  <a:gd name="T15" fmla="*/ 0 w 190"/>
                  <a:gd name="T16" fmla="*/ 0 h 99"/>
                  <a:gd name="T17" fmla="*/ 190 w 190"/>
                  <a:gd name="T18" fmla="*/ 99 h 99"/>
                </a:gdLst>
                <a:ahLst/>
                <a:cxnLst>
                  <a:cxn ang="T10">
                    <a:pos x="T0" y="T1"/>
                  </a:cxn>
                  <a:cxn ang="T11">
                    <a:pos x="T2" y="T3"/>
                  </a:cxn>
                  <a:cxn ang="T12">
                    <a:pos x="T4" y="T5"/>
                  </a:cxn>
                  <a:cxn ang="T13">
                    <a:pos x="T6" y="T7"/>
                  </a:cxn>
                  <a:cxn ang="T14">
                    <a:pos x="T8" y="T9"/>
                  </a:cxn>
                </a:cxnLst>
                <a:rect l="T15" t="T16" r="T17" b="T18"/>
                <a:pathLst>
                  <a:path w="190" h="99">
                    <a:moveTo>
                      <a:pt x="4" y="0"/>
                    </a:moveTo>
                    <a:cubicBezTo>
                      <a:pt x="3" y="20"/>
                      <a:pt x="1" y="41"/>
                      <a:pt x="0" y="63"/>
                    </a:cubicBezTo>
                    <a:cubicBezTo>
                      <a:pt x="182" y="99"/>
                      <a:pt x="182" y="99"/>
                      <a:pt x="182" y="99"/>
                    </a:cubicBezTo>
                    <a:cubicBezTo>
                      <a:pt x="185" y="81"/>
                      <a:pt x="187" y="63"/>
                      <a:pt x="190" y="46"/>
                    </a:cubicBezTo>
                    <a:lnTo>
                      <a:pt x="4" y="0"/>
                    </a:lnTo>
                    <a:close/>
                  </a:path>
                </a:pathLst>
              </a:custGeom>
              <a:solidFill>
                <a:srgbClr val="7468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6" name="Freeform 437"/>
              <p:cNvSpPr>
                <a:spLocks noChangeArrowheads="1"/>
              </p:cNvSpPr>
              <p:nvPr/>
            </p:nvSpPr>
            <p:spPr bwMode="auto">
              <a:xfrm>
                <a:off x="512290" y="3506465"/>
                <a:ext cx="82358" cy="96316"/>
              </a:xfrm>
              <a:custGeom>
                <a:avLst/>
                <a:gdLst>
                  <a:gd name="T0" fmla="*/ 15074259 w 30"/>
                  <a:gd name="T1" fmla="*/ 0 h 35"/>
                  <a:gd name="T2" fmla="*/ 0 w 30"/>
                  <a:gd name="T3" fmla="*/ 227187429 h 35"/>
                  <a:gd name="T4" fmla="*/ 226094672 w 30"/>
                  <a:gd name="T5" fmla="*/ 265050624 h 35"/>
                  <a:gd name="T6" fmla="*/ 226094672 w 30"/>
                  <a:gd name="T7" fmla="*/ 37863196 h 35"/>
                  <a:gd name="T8" fmla="*/ 15074259 w 30"/>
                  <a:gd name="T9" fmla="*/ 0 h 35"/>
                  <a:gd name="T10" fmla="*/ 0 60000 65536"/>
                  <a:gd name="T11" fmla="*/ 0 60000 65536"/>
                  <a:gd name="T12" fmla="*/ 0 60000 65536"/>
                  <a:gd name="T13" fmla="*/ 0 60000 65536"/>
                  <a:gd name="T14" fmla="*/ 0 60000 65536"/>
                  <a:gd name="T15" fmla="*/ 0 w 30"/>
                  <a:gd name="T16" fmla="*/ 0 h 35"/>
                  <a:gd name="T17" fmla="*/ 30 w 30"/>
                  <a:gd name="T18" fmla="*/ 35 h 35"/>
                </a:gdLst>
                <a:ahLst/>
                <a:cxnLst>
                  <a:cxn ang="T10">
                    <a:pos x="T0" y="T1"/>
                  </a:cxn>
                  <a:cxn ang="T11">
                    <a:pos x="T2" y="T3"/>
                  </a:cxn>
                  <a:cxn ang="T12">
                    <a:pos x="T4" y="T5"/>
                  </a:cxn>
                  <a:cxn ang="T13">
                    <a:pos x="T6" y="T7"/>
                  </a:cxn>
                  <a:cxn ang="T14">
                    <a:pos x="T8" y="T9"/>
                  </a:cxn>
                </a:cxnLst>
                <a:rect l="T15" t="T16" r="T17" b="T18"/>
                <a:pathLst>
                  <a:path w="30" h="35">
                    <a:moveTo>
                      <a:pt x="2" y="0"/>
                    </a:moveTo>
                    <a:cubicBezTo>
                      <a:pt x="1" y="10"/>
                      <a:pt x="1" y="20"/>
                      <a:pt x="0" y="30"/>
                    </a:cubicBezTo>
                    <a:cubicBezTo>
                      <a:pt x="30" y="35"/>
                      <a:pt x="30" y="35"/>
                      <a:pt x="30" y="35"/>
                    </a:cubicBezTo>
                    <a:cubicBezTo>
                      <a:pt x="30" y="5"/>
                      <a:pt x="30" y="5"/>
                      <a:pt x="30" y="5"/>
                    </a:cubicBezTo>
                    <a:lnTo>
                      <a:pt x="2"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7" name="Freeform 438"/>
              <p:cNvSpPr>
                <a:spLocks noChangeArrowheads="1"/>
              </p:cNvSpPr>
              <p:nvPr/>
            </p:nvSpPr>
            <p:spPr bwMode="auto">
              <a:xfrm>
                <a:off x="594647" y="3520424"/>
                <a:ext cx="92128" cy="99107"/>
              </a:xfrm>
              <a:custGeom>
                <a:avLst/>
                <a:gdLst>
                  <a:gd name="T0" fmla="*/ 0 w 66"/>
                  <a:gd name="T1" fmla="*/ 0 h 71"/>
                  <a:gd name="T2" fmla="*/ 0 w 66"/>
                  <a:gd name="T3" fmla="*/ 114959932 h 71"/>
                  <a:gd name="T4" fmla="*/ 120804934 w 66"/>
                  <a:gd name="T5" fmla="*/ 138340809 h 71"/>
                  <a:gd name="T6" fmla="*/ 128599521 w 66"/>
                  <a:gd name="T7" fmla="*/ 27278155 h 71"/>
                  <a:gd name="T8" fmla="*/ 0 w 66"/>
                  <a:gd name="T9" fmla="*/ 0 h 71"/>
                  <a:gd name="T10" fmla="*/ 0 60000 65536"/>
                  <a:gd name="T11" fmla="*/ 0 60000 65536"/>
                  <a:gd name="T12" fmla="*/ 0 60000 65536"/>
                  <a:gd name="T13" fmla="*/ 0 60000 65536"/>
                  <a:gd name="T14" fmla="*/ 0 60000 65536"/>
                  <a:gd name="T15" fmla="*/ 0 w 66"/>
                  <a:gd name="T16" fmla="*/ 0 h 71"/>
                  <a:gd name="T17" fmla="*/ 66 w 66"/>
                  <a:gd name="T18" fmla="*/ 71 h 71"/>
                </a:gdLst>
                <a:ahLst/>
                <a:cxnLst>
                  <a:cxn ang="T10">
                    <a:pos x="T0" y="T1"/>
                  </a:cxn>
                  <a:cxn ang="T11">
                    <a:pos x="T2" y="T3"/>
                  </a:cxn>
                  <a:cxn ang="T12">
                    <a:pos x="T4" y="T5"/>
                  </a:cxn>
                  <a:cxn ang="T13">
                    <a:pos x="T6" y="T7"/>
                  </a:cxn>
                  <a:cxn ang="T14">
                    <a:pos x="T8" y="T9"/>
                  </a:cxn>
                </a:cxnLst>
                <a:rect l="T15" t="T16" r="T17" b="T18"/>
                <a:pathLst>
                  <a:path w="66" h="71">
                    <a:moveTo>
                      <a:pt x="0" y="0"/>
                    </a:moveTo>
                    <a:lnTo>
                      <a:pt x="0" y="59"/>
                    </a:lnTo>
                    <a:lnTo>
                      <a:pt x="62" y="71"/>
                    </a:lnTo>
                    <a:lnTo>
                      <a:pt x="66" y="14"/>
                    </a:lnTo>
                    <a:lnTo>
                      <a:pt x="0"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8" name="Freeform 439"/>
              <p:cNvSpPr>
                <a:spLocks noChangeArrowheads="1"/>
              </p:cNvSpPr>
              <p:nvPr/>
            </p:nvSpPr>
            <p:spPr bwMode="auto">
              <a:xfrm>
                <a:off x="681192" y="3539966"/>
                <a:ext cx="90733" cy="92128"/>
              </a:xfrm>
              <a:custGeom>
                <a:avLst/>
                <a:gdLst>
                  <a:gd name="T0" fmla="*/ 7794663 w 65"/>
                  <a:gd name="T1" fmla="*/ 0 h 66"/>
                  <a:gd name="T2" fmla="*/ 0 w 65"/>
                  <a:gd name="T3" fmla="*/ 111063096 h 66"/>
                  <a:gd name="T4" fmla="*/ 114962899 w 65"/>
                  <a:gd name="T5" fmla="*/ 128599521 h 66"/>
                  <a:gd name="T6" fmla="*/ 126653497 w 65"/>
                  <a:gd name="T7" fmla="*/ 23382366 h 66"/>
                  <a:gd name="T8" fmla="*/ 7794663 w 65"/>
                  <a:gd name="T9" fmla="*/ 0 h 66"/>
                  <a:gd name="T10" fmla="*/ 0 60000 65536"/>
                  <a:gd name="T11" fmla="*/ 0 60000 65536"/>
                  <a:gd name="T12" fmla="*/ 0 60000 65536"/>
                  <a:gd name="T13" fmla="*/ 0 60000 65536"/>
                  <a:gd name="T14" fmla="*/ 0 60000 65536"/>
                  <a:gd name="T15" fmla="*/ 0 w 65"/>
                  <a:gd name="T16" fmla="*/ 0 h 66"/>
                  <a:gd name="T17" fmla="*/ 65 w 65"/>
                  <a:gd name="T18" fmla="*/ 66 h 66"/>
                </a:gdLst>
                <a:ahLst/>
                <a:cxnLst>
                  <a:cxn ang="T10">
                    <a:pos x="T0" y="T1"/>
                  </a:cxn>
                  <a:cxn ang="T11">
                    <a:pos x="T2" y="T3"/>
                  </a:cxn>
                  <a:cxn ang="T12">
                    <a:pos x="T4" y="T5"/>
                  </a:cxn>
                  <a:cxn ang="T13">
                    <a:pos x="T6" y="T7"/>
                  </a:cxn>
                  <a:cxn ang="T14">
                    <a:pos x="T8" y="T9"/>
                  </a:cxn>
                </a:cxnLst>
                <a:rect l="T15" t="T16" r="T17" b="T18"/>
                <a:pathLst>
                  <a:path w="65" h="66">
                    <a:moveTo>
                      <a:pt x="4" y="0"/>
                    </a:moveTo>
                    <a:lnTo>
                      <a:pt x="0" y="57"/>
                    </a:lnTo>
                    <a:lnTo>
                      <a:pt x="59" y="66"/>
                    </a:lnTo>
                    <a:lnTo>
                      <a:pt x="65" y="12"/>
                    </a:lnTo>
                    <a:lnTo>
                      <a:pt x="4"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79" name="Freeform 440"/>
              <p:cNvSpPr>
                <a:spLocks noChangeArrowheads="1"/>
              </p:cNvSpPr>
              <p:nvPr/>
            </p:nvSpPr>
            <p:spPr bwMode="auto">
              <a:xfrm>
                <a:off x="763550" y="3556717"/>
                <a:ext cx="101900" cy="92128"/>
              </a:xfrm>
              <a:custGeom>
                <a:avLst/>
                <a:gdLst>
                  <a:gd name="T0" fmla="*/ 11690582 w 73"/>
                  <a:gd name="T1" fmla="*/ 0 h 66"/>
                  <a:gd name="T2" fmla="*/ 0 w 73"/>
                  <a:gd name="T3" fmla="*/ 105217155 h 66"/>
                  <a:gd name="T4" fmla="*/ 130550651 w 73"/>
                  <a:gd name="T5" fmla="*/ 128599521 h 66"/>
                  <a:gd name="T6" fmla="*/ 142241233 w 73"/>
                  <a:gd name="T7" fmla="*/ 25329616 h 66"/>
                  <a:gd name="T8" fmla="*/ 11690582 w 73"/>
                  <a:gd name="T9" fmla="*/ 0 h 66"/>
                  <a:gd name="T10" fmla="*/ 0 60000 65536"/>
                  <a:gd name="T11" fmla="*/ 0 60000 65536"/>
                  <a:gd name="T12" fmla="*/ 0 60000 65536"/>
                  <a:gd name="T13" fmla="*/ 0 60000 65536"/>
                  <a:gd name="T14" fmla="*/ 0 60000 65536"/>
                  <a:gd name="T15" fmla="*/ 0 w 73"/>
                  <a:gd name="T16" fmla="*/ 0 h 66"/>
                  <a:gd name="T17" fmla="*/ 73 w 73"/>
                  <a:gd name="T18" fmla="*/ 66 h 66"/>
                </a:gdLst>
                <a:ahLst/>
                <a:cxnLst>
                  <a:cxn ang="T10">
                    <a:pos x="T0" y="T1"/>
                  </a:cxn>
                  <a:cxn ang="T11">
                    <a:pos x="T2" y="T3"/>
                  </a:cxn>
                  <a:cxn ang="T12">
                    <a:pos x="T4" y="T5"/>
                  </a:cxn>
                  <a:cxn ang="T13">
                    <a:pos x="T6" y="T7"/>
                  </a:cxn>
                  <a:cxn ang="T14">
                    <a:pos x="T8" y="T9"/>
                  </a:cxn>
                </a:cxnLst>
                <a:rect l="T15" t="T16" r="T17" b="T18"/>
                <a:pathLst>
                  <a:path w="73" h="66">
                    <a:moveTo>
                      <a:pt x="6" y="0"/>
                    </a:moveTo>
                    <a:lnTo>
                      <a:pt x="0" y="54"/>
                    </a:lnTo>
                    <a:lnTo>
                      <a:pt x="67" y="66"/>
                    </a:lnTo>
                    <a:lnTo>
                      <a:pt x="73" y="13"/>
                    </a:lnTo>
                    <a:lnTo>
                      <a:pt x="6"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0" name="Freeform 441"/>
              <p:cNvSpPr>
                <a:spLocks noChangeArrowheads="1"/>
              </p:cNvSpPr>
              <p:nvPr/>
            </p:nvSpPr>
            <p:spPr bwMode="auto">
              <a:xfrm>
                <a:off x="942223" y="3591613"/>
                <a:ext cx="73982" cy="85149"/>
              </a:xfrm>
              <a:custGeom>
                <a:avLst/>
                <a:gdLst>
                  <a:gd name="T0" fmla="*/ 202716160 w 27"/>
                  <a:gd name="T1" fmla="*/ 37723754 h 31"/>
                  <a:gd name="T2" fmla="*/ 22523409 w 27"/>
                  <a:gd name="T3" fmla="*/ 0 h 31"/>
                  <a:gd name="T4" fmla="*/ 0 w 27"/>
                  <a:gd name="T5" fmla="*/ 196158575 h 31"/>
                  <a:gd name="T6" fmla="*/ 180192751 w 27"/>
                  <a:gd name="T7" fmla="*/ 233882329 h 31"/>
                  <a:gd name="T8" fmla="*/ 202716160 w 27"/>
                  <a:gd name="T9" fmla="*/ 37723754 h 31"/>
                  <a:gd name="T10" fmla="*/ 0 60000 65536"/>
                  <a:gd name="T11" fmla="*/ 0 60000 65536"/>
                  <a:gd name="T12" fmla="*/ 0 60000 65536"/>
                  <a:gd name="T13" fmla="*/ 0 60000 65536"/>
                  <a:gd name="T14" fmla="*/ 0 60000 65536"/>
                  <a:gd name="T15" fmla="*/ 0 w 27"/>
                  <a:gd name="T16" fmla="*/ 0 h 31"/>
                  <a:gd name="T17" fmla="*/ 27 w 27"/>
                  <a:gd name="T18" fmla="*/ 31 h 31"/>
                </a:gdLst>
                <a:ahLst/>
                <a:cxnLst>
                  <a:cxn ang="T10">
                    <a:pos x="T0" y="T1"/>
                  </a:cxn>
                  <a:cxn ang="T11">
                    <a:pos x="T2" y="T3"/>
                  </a:cxn>
                  <a:cxn ang="T12">
                    <a:pos x="T4" y="T5"/>
                  </a:cxn>
                  <a:cxn ang="T13">
                    <a:pos x="T6" y="T7"/>
                  </a:cxn>
                  <a:cxn ang="T14">
                    <a:pos x="T8" y="T9"/>
                  </a:cxn>
                </a:cxnLst>
                <a:rect l="T15" t="T16" r="T17" b="T18"/>
                <a:pathLst>
                  <a:path w="27" h="31">
                    <a:moveTo>
                      <a:pt x="27" y="5"/>
                    </a:moveTo>
                    <a:cubicBezTo>
                      <a:pt x="3" y="0"/>
                      <a:pt x="3" y="0"/>
                      <a:pt x="3" y="0"/>
                    </a:cubicBezTo>
                    <a:cubicBezTo>
                      <a:pt x="0" y="26"/>
                      <a:pt x="0" y="26"/>
                      <a:pt x="0" y="26"/>
                    </a:cubicBezTo>
                    <a:cubicBezTo>
                      <a:pt x="24" y="31"/>
                      <a:pt x="24" y="31"/>
                      <a:pt x="24" y="31"/>
                    </a:cubicBezTo>
                    <a:cubicBezTo>
                      <a:pt x="25" y="22"/>
                      <a:pt x="26" y="13"/>
                      <a:pt x="27" y="5"/>
                    </a:cubicBez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1" name="Freeform 442"/>
              <p:cNvSpPr>
                <a:spLocks noChangeArrowheads="1"/>
              </p:cNvSpPr>
              <p:nvPr/>
            </p:nvSpPr>
            <p:spPr bwMode="auto">
              <a:xfrm>
                <a:off x="857074" y="3574863"/>
                <a:ext cx="93525" cy="87940"/>
              </a:xfrm>
              <a:custGeom>
                <a:avLst/>
                <a:gdLst>
                  <a:gd name="T0" fmla="*/ 11690625 w 67"/>
                  <a:gd name="T1" fmla="*/ 0 h 63"/>
                  <a:gd name="T2" fmla="*/ 0 w 67"/>
                  <a:gd name="T3" fmla="*/ 103268082 h 63"/>
                  <a:gd name="T4" fmla="*/ 118860504 w 67"/>
                  <a:gd name="T5" fmla="*/ 122753073 h 63"/>
                  <a:gd name="T6" fmla="*/ 130551129 w 67"/>
                  <a:gd name="T7" fmla="*/ 23380873 h 63"/>
                  <a:gd name="T8" fmla="*/ 11690625 w 67"/>
                  <a:gd name="T9" fmla="*/ 0 h 63"/>
                  <a:gd name="T10" fmla="*/ 0 60000 65536"/>
                  <a:gd name="T11" fmla="*/ 0 60000 65536"/>
                  <a:gd name="T12" fmla="*/ 0 60000 65536"/>
                  <a:gd name="T13" fmla="*/ 0 60000 65536"/>
                  <a:gd name="T14" fmla="*/ 0 60000 65536"/>
                  <a:gd name="T15" fmla="*/ 0 w 67"/>
                  <a:gd name="T16" fmla="*/ 0 h 63"/>
                  <a:gd name="T17" fmla="*/ 67 w 67"/>
                  <a:gd name="T18" fmla="*/ 63 h 63"/>
                </a:gdLst>
                <a:ahLst/>
                <a:cxnLst>
                  <a:cxn ang="T10">
                    <a:pos x="T0" y="T1"/>
                  </a:cxn>
                  <a:cxn ang="T11">
                    <a:pos x="T2" y="T3"/>
                  </a:cxn>
                  <a:cxn ang="T12">
                    <a:pos x="T4" y="T5"/>
                  </a:cxn>
                  <a:cxn ang="T13">
                    <a:pos x="T6" y="T7"/>
                  </a:cxn>
                  <a:cxn ang="T14">
                    <a:pos x="T8" y="T9"/>
                  </a:cxn>
                </a:cxnLst>
                <a:rect l="T15" t="T16" r="T17" b="T18"/>
                <a:pathLst>
                  <a:path w="67" h="63">
                    <a:moveTo>
                      <a:pt x="6" y="0"/>
                    </a:moveTo>
                    <a:lnTo>
                      <a:pt x="0" y="53"/>
                    </a:lnTo>
                    <a:lnTo>
                      <a:pt x="61" y="63"/>
                    </a:lnTo>
                    <a:lnTo>
                      <a:pt x="67" y="12"/>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2" name="Freeform 443"/>
              <p:cNvSpPr>
                <a:spLocks noChangeArrowheads="1"/>
              </p:cNvSpPr>
              <p:nvPr/>
            </p:nvSpPr>
            <p:spPr bwMode="auto">
              <a:xfrm>
                <a:off x="478789" y="3848456"/>
                <a:ext cx="517874" cy="202403"/>
              </a:xfrm>
              <a:custGeom>
                <a:avLst/>
                <a:gdLst>
                  <a:gd name="T0" fmla="*/ 1419013121 w 189"/>
                  <a:gd name="T1" fmla="*/ 0 h 74"/>
                  <a:gd name="T2" fmla="*/ 37539015 w 189"/>
                  <a:gd name="T3" fmla="*/ 52367673 h 74"/>
                  <a:gd name="T4" fmla="*/ 0 w 189"/>
                  <a:gd name="T5" fmla="*/ 553607762 h 74"/>
                  <a:gd name="T6" fmla="*/ 1419013121 w 189"/>
                  <a:gd name="T7" fmla="*/ 538646351 h 74"/>
                  <a:gd name="T8" fmla="*/ 1419013121 w 189"/>
                  <a:gd name="T9" fmla="*/ 0 h 74"/>
                  <a:gd name="T10" fmla="*/ 0 60000 65536"/>
                  <a:gd name="T11" fmla="*/ 0 60000 65536"/>
                  <a:gd name="T12" fmla="*/ 0 60000 65536"/>
                  <a:gd name="T13" fmla="*/ 0 60000 65536"/>
                  <a:gd name="T14" fmla="*/ 0 60000 65536"/>
                  <a:gd name="T15" fmla="*/ 0 w 189"/>
                  <a:gd name="T16" fmla="*/ 0 h 74"/>
                  <a:gd name="T17" fmla="*/ 189 w 189"/>
                  <a:gd name="T18" fmla="*/ 74 h 74"/>
                </a:gdLst>
                <a:ahLst/>
                <a:cxnLst>
                  <a:cxn ang="T10">
                    <a:pos x="T0" y="T1"/>
                  </a:cxn>
                  <a:cxn ang="T11">
                    <a:pos x="T2" y="T3"/>
                  </a:cxn>
                  <a:cxn ang="T12">
                    <a:pos x="T4" y="T5"/>
                  </a:cxn>
                  <a:cxn ang="T13">
                    <a:pos x="T6" y="T7"/>
                  </a:cxn>
                  <a:cxn ang="T14">
                    <a:pos x="T8" y="T9"/>
                  </a:cxn>
                </a:cxnLst>
                <a:rect l="T15" t="T16" r="T17" b="T18"/>
                <a:pathLst>
                  <a:path w="189" h="74">
                    <a:moveTo>
                      <a:pt x="189" y="0"/>
                    </a:moveTo>
                    <a:cubicBezTo>
                      <a:pt x="5" y="7"/>
                      <a:pt x="5" y="7"/>
                      <a:pt x="5" y="7"/>
                    </a:cubicBezTo>
                    <a:cubicBezTo>
                      <a:pt x="3" y="29"/>
                      <a:pt x="2" y="52"/>
                      <a:pt x="0" y="74"/>
                    </a:cubicBezTo>
                    <a:cubicBezTo>
                      <a:pt x="189" y="72"/>
                      <a:pt x="189" y="72"/>
                      <a:pt x="189" y="72"/>
                    </a:cubicBezTo>
                    <a:cubicBezTo>
                      <a:pt x="189" y="44"/>
                      <a:pt x="189" y="20"/>
                      <a:pt x="189" y="0"/>
                    </a:cubicBez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3" name="Freeform 444"/>
              <p:cNvSpPr>
                <a:spLocks noChangeArrowheads="1"/>
              </p:cNvSpPr>
              <p:nvPr/>
            </p:nvSpPr>
            <p:spPr bwMode="auto">
              <a:xfrm>
                <a:off x="469557" y="3959763"/>
                <a:ext cx="534625" cy="251259"/>
              </a:xfrm>
              <a:custGeom>
                <a:avLst/>
                <a:gdLst>
                  <a:gd name="T0" fmla="*/ 1443213333 w 195"/>
                  <a:gd name="T1" fmla="*/ 0 h 92"/>
                  <a:gd name="T2" fmla="*/ 22550208 w 195"/>
                  <a:gd name="T3" fmla="*/ 14917138 h 92"/>
                  <a:gd name="T4" fmla="*/ 0 w 195"/>
                  <a:gd name="T5" fmla="*/ 350563658 h 92"/>
                  <a:gd name="T6" fmla="*/ 1465763542 w 195"/>
                  <a:gd name="T7" fmla="*/ 686207447 h 92"/>
                  <a:gd name="T8" fmla="*/ 1443213333 w 195"/>
                  <a:gd name="T9" fmla="*/ 0 h 92"/>
                  <a:gd name="T10" fmla="*/ 0 60000 65536"/>
                  <a:gd name="T11" fmla="*/ 0 60000 65536"/>
                  <a:gd name="T12" fmla="*/ 0 60000 65536"/>
                  <a:gd name="T13" fmla="*/ 0 60000 65536"/>
                  <a:gd name="T14" fmla="*/ 0 60000 65536"/>
                  <a:gd name="T15" fmla="*/ 0 w 195"/>
                  <a:gd name="T16" fmla="*/ 0 h 92"/>
                  <a:gd name="T17" fmla="*/ 195 w 195"/>
                  <a:gd name="T18" fmla="*/ 92 h 92"/>
                </a:gdLst>
                <a:ahLst/>
                <a:cxnLst>
                  <a:cxn ang="T10">
                    <a:pos x="T0" y="T1"/>
                  </a:cxn>
                  <a:cxn ang="T11">
                    <a:pos x="T2" y="T3"/>
                  </a:cxn>
                  <a:cxn ang="T12">
                    <a:pos x="T4" y="T5"/>
                  </a:cxn>
                  <a:cxn ang="T13">
                    <a:pos x="T6" y="T7"/>
                  </a:cxn>
                  <a:cxn ang="T14">
                    <a:pos x="T8" y="T9"/>
                  </a:cxn>
                </a:cxnLst>
                <a:rect l="T15" t="T16" r="T17" b="T18"/>
                <a:pathLst>
                  <a:path w="195" h="92">
                    <a:moveTo>
                      <a:pt x="192" y="0"/>
                    </a:moveTo>
                    <a:cubicBezTo>
                      <a:pt x="3" y="2"/>
                      <a:pt x="3" y="2"/>
                      <a:pt x="3" y="2"/>
                    </a:cubicBezTo>
                    <a:cubicBezTo>
                      <a:pt x="2" y="17"/>
                      <a:pt x="1" y="32"/>
                      <a:pt x="0" y="47"/>
                    </a:cubicBezTo>
                    <a:cubicBezTo>
                      <a:pt x="195" y="92"/>
                      <a:pt x="195" y="92"/>
                      <a:pt x="195" y="92"/>
                    </a:cubicBezTo>
                    <a:cubicBezTo>
                      <a:pt x="194" y="59"/>
                      <a:pt x="193" y="28"/>
                      <a:pt x="192" y="0"/>
                    </a:cubicBezTo>
                    <a:close/>
                  </a:path>
                </a:pathLst>
              </a:cu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4" name="Freeform 445"/>
              <p:cNvSpPr>
                <a:spLocks noChangeArrowheads="1"/>
              </p:cNvSpPr>
              <p:nvPr/>
            </p:nvSpPr>
            <p:spPr bwMode="auto">
              <a:xfrm>
                <a:off x="459247" y="4173698"/>
                <a:ext cx="559751" cy="388056"/>
              </a:xfrm>
              <a:custGeom>
                <a:avLst/>
                <a:gdLst>
                  <a:gd name="T0" fmla="*/ 30116799 w 204"/>
                  <a:gd name="T1" fmla="*/ 0 h 142"/>
                  <a:gd name="T2" fmla="*/ 0 w 204"/>
                  <a:gd name="T3" fmla="*/ 388342943 h 142"/>
                  <a:gd name="T4" fmla="*/ 1535888147 w 204"/>
                  <a:gd name="T5" fmla="*/ 1060475064 h 142"/>
                  <a:gd name="T6" fmla="*/ 1498244892 w 204"/>
                  <a:gd name="T7" fmla="*/ 336064694 h 142"/>
                  <a:gd name="T8" fmla="*/ 30116799 w 204"/>
                  <a:gd name="T9" fmla="*/ 0 h 142"/>
                  <a:gd name="T10" fmla="*/ 0 60000 65536"/>
                  <a:gd name="T11" fmla="*/ 0 60000 65536"/>
                  <a:gd name="T12" fmla="*/ 0 60000 65536"/>
                  <a:gd name="T13" fmla="*/ 0 60000 65536"/>
                  <a:gd name="T14" fmla="*/ 0 60000 65536"/>
                  <a:gd name="T15" fmla="*/ 0 w 204"/>
                  <a:gd name="T16" fmla="*/ 0 h 142"/>
                  <a:gd name="T17" fmla="*/ 204 w 204"/>
                  <a:gd name="T18" fmla="*/ 142 h 142"/>
                </a:gdLst>
                <a:ahLst/>
                <a:cxnLst>
                  <a:cxn ang="T10">
                    <a:pos x="T0" y="T1"/>
                  </a:cxn>
                  <a:cxn ang="T11">
                    <a:pos x="T2" y="T3"/>
                  </a:cxn>
                  <a:cxn ang="T12">
                    <a:pos x="T4" y="T5"/>
                  </a:cxn>
                  <a:cxn ang="T13">
                    <a:pos x="T6" y="T7"/>
                  </a:cxn>
                  <a:cxn ang="T14">
                    <a:pos x="T8" y="T9"/>
                  </a:cxn>
                </a:cxnLst>
                <a:rect l="T15" t="T16" r="T17" b="T18"/>
                <a:pathLst>
                  <a:path w="204" h="142">
                    <a:moveTo>
                      <a:pt x="4" y="0"/>
                    </a:moveTo>
                    <a:cubicBezTo>
                      <a:pt x="2" y="17"/>
                      <a:pt x="1" y="34"/>
                      <a:pt x="0" y="52"/>
                    </a:cubicBezTo>
                    <a:cubicBezTo>
                      <a:pt x="204" y="142"/>
                      <a:pt x="204" y="142"/>
                      <a:pt x="204" y="142"/>
                    </a:cubicBezTo>
                    <a:cubicBezTo>
                      <a:pt x="202" y="109"/>
                      <a:pt x="200" y="76"/>
                      <a:pt x="199" y="45"/>
                    </a:cubicBezTo>
                    <a:lnTo>
                      <a:pt x="4" y="0"/>
                    </a:ln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5" name="Freeform 446"/>
              <p:cNvSpPr>
                <a:spLocks noChangeArrowheads="1"/>
              </p:cNvSpPr>
              <p:nvPr/>
            </p:nvSpPr>
            <p:spPr bwMode="auto">
              <a:xfrm>
                <a:off x="415974" y="4316078"/>
                <a:ext cx="621170" cy="598835"/>
              </a:xfrm>
              <a:custGeom>
                <a:avLst/>
                <a:gdLst>
                  <a:gd name="T0" fmla="*/ 119809190 w 227"/>
                  <a:gd name="T1" fmla="*/ 0 h 219"/>
                  <a:gd name="T2" fmla="*/ 0 w 227"/>
                  <a:gd name="T3" fmla="*/ 1480440434 h 219"/>
                  <a:gd name="T4" fmla="*/ 1699789290 w 227"/>
                  <a:gd name="T5" fmla="*/ 1637458252 h 219"/>
                  <a:gd name="T6" fmla="*/ 1647372941 w 227"/>
                  <a:gd name="T7" fmla="*/ 672929210 h 219"/>
                  <a:gd name="T8" fmla="*/ 119809190 w 227"/>
                  <a:gd name="T9" fmla="*/ 0 h 219"/>
                  <a:gd name="T10" fmla="*/ 0 60000 65536"/>
                  <a:gd name="T11" fmla="*/ 0 60000 65536"/>
                  <a:gd name="T12" fmla="*/ 0 60000 65536"/>
                  <a:gd name="T13" fmla="*/ 0 60000 65536"/>
                  <a:gd name="T14" fmla="*/ 0 60000 65536"/>
                  <a:gd name="T15" fmla="*/ 0 w 227"/>
                  <a:gd name="T16" fmla="*/ 0 h 219"/>
                  <a:gd name="T17" fmla="*/ 227 w 227"/>
                  <a:gd name="T18" fmla="*/ 219 h 219"/>
                </a:gdLst>
                <a:ahLst/>
                <a:cxnLst>
                  <a:cxn ang="T10">
                    <a:pos x="T0" y="T1"/>
                  </a:cxn>
                  <a:cxn ang="T11">
                    <a:pos x="T2" y="T3"/>
                  </a:cxn>
                  <a:cxn ang="T12">
                    <a:pos x="T4" y="T5"/>
                  </a:cxn>
                  <a:cxn ang="T13">
                    <a:pos x="T6" y="T7"/>
                  </a:cxn>
                  <a:cxn ang="T14">
                    <a:pos x="T8" y="T9"/>
                  </a:cxn>
                </a:cxnLst>
                <a:rect l="T15" t="T16" r="T17" b="T18"/>
                <a:pathLst>
                  <a:path w="227" h="219">
                    <a:moveTo>
                      <a:pt x="16" y="0"/>
                    </a:moveTo>
                    <a:cubicBezTo>
                      <a:pt x="10" y="67"/>
                      <a:pt x="5" y="135"/>
                      <a:pt x="0" y="198"/>
                    </a:cubicBezTo>
                    <a:cubicBezTo>
                      <a:pt x="75" y="205"/>
                      <a:pt x="151" y="213"/>
                      <a:pt x="227" y="219"/>
                    </a:cubicBezTo>
                    <a:cubicBezTo>
                      <a:pt x="225" y="176"/>
                      <a:pt x="222" y="133"/>
                      <a:pt x="220" y="90"/>
                    </a:cubicBezTo>
                    <a:lnTo>
                      <a:pt x="16" y="0"/>
                    </a:ln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6" name="Freeform 447"/>
              <p:cNvSpPr>
                <a:spLocks noChangeArrowheads="1"/>
              </p:cNvSpPr>
              <p:nvPr/>
            </p:nvSpPr>
            <p:spPr bwMode="auto">
              <a:xfrm>
                <a:off x="427141" y="4392852"/>
                <a:ext cx="164715" cy="302907"/>
              </a:xfrm>
              <a:custGeom>
                <a:avLst/>
                <a:gdLst>
                  <a:gd name="T0" fmla="*/ 75365348 w 60"/>
                  <a:gd name="T1" fmla="*/ 0 h 111"/>
                  <a:gd name="T2" fmla="*/ 67826892 w 60"/>
                  <a:gd name="T3" fmla="*/ 0 h 111"/>
                  <a:gd name="T4" fmla="*/ 0 w 60"/>
                  <a:gd name="T5" fmla="*/ 819153310 h 111"/>
                  <a:gd name="T6" fmla="*/ 75365348 w 60"/>
                  <a:gd name="T7" fmla="*/ 826600456 h 111"/>
                  <a:gd name="T8" fmla="*/ 452183854 w 60"/>
                  <a:gd name="T9" fmla="*/ 409576655 h 111"/>
                  <a:gd name="T10" fmla="*/ 75365348 w 60"/>
                  <a:gd name="T11" fmla="*/ 0 h 111"/>
                  <a:gd name="T12" fmla="*/ 0 60000 65536"/>
                  <a:gd name="T13" fmla="*/ 0 60000 65536"/>
                  <a:gd name="T14" fmla="*/ 0 60000 65536"/>
                  <a:gd name="T15" fmla="*/ 0 60000 65536"/>
                  <a:gd name="T16" fmla="*/ 0 60000 65536"/>
                  <a:gd name="T17" fmla="*/ 0 60000 65536"/>
                  <a:gd name="T18" fmla="*/ 0 w 60"/>
                  <a:gd name="T19" fmla="*/ 0 h 111"/>
                  <a:gd name="T20" fmla="*/ 60 w 60"/>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60" h="111">
                    <a:moveTo>
                      <a:pt x="10" y="0"/>
                    </a:moveTo>
                    <a:cubicBezTo>
                      <a:pt x="9" y="0"/>
                      <a:pt x="9" y="0"/>
                      <a:pt x="9" y="0"/>
                    </a:cubicBezTo>
                    <a:cubicBezTo>
                      <a:pt x="0" y="110"/>
                      <a:pt x="0" y="110"/>
                      <a:pt x="0" y="110"/>
                    </a:cubicBezTo>
                    <a:cubicBezTo>
                      <a:pt x="3" y="111"/>
                      <a:pt x="6" y="111"/>
                      <a:pt x="10" y="111"/>
                    </a:cubicBezTo>
                    <a:cubicBezTo>
                      <a:pt x="38" y="111"/>
                      <a:pt x="60" y="86"/>
                      <a:pt x="60" y="55"/>
                    </a:cubicBezTo>
                    <a:cubicBezTo>
                      <a:pt x="60" y="25"/>
                      <a:pt x="38" y="0"/>
                      <a:pt x="10"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7" name="Freeform 448"/>
              <p:cNvSpPr>
                <a:spLocks noChangeArrowheads="1"/>
              </p:cNvSpPr>
              <p:nvPr/>
            </p:nvSpPr>
            <p:spPr bwMode="auto">
              <a:xfrm>
                <a:off x="455059" y="4783700"/>
                <a:ext cx="251259" cy="100504"/>
              </a:xfrm>
              <a:custGeom>
                <a:avLst/>
                <a:gdLst>
                  <a:gd name="T0" fmla="*/ 328185220 w 92"/>
                  <a:gd name="T1" fmla="*/ 0 h 37"/>
                  <a:gd name="T2" fmla="*/ 0 w 92"/>
                  <a:gd name="T3" fmla="*/ 206595479 h 37"/>
                  <a:gd name="T4" fmla="*/ 686207447 w 92"/>
                  <a:gd name="T5" fmla="*/ 273001460 h 37"/>
                  <a:gd name="T6" fmla="*/ 328185220 w 92"/>
                  <a:gd name="T7" fmla="*/ 0 h 37"/>
                  <a:gd name="T8" fmla="*/ 0 60000 65536"/>
                  <a:gd name="T9" fmla="*/ 0 60000 65536"/>
                  <a:gd name="T10" fmla="*/ 0 60000 65536"/>
                  <a:gd name="T11" fmla="*/ 0 60000 65536"/>
                  <a:gd name="T12" fmla="*/ 0 w 92"/>
                  <a:gd name="T13" fmla="*/ 0 h 37"/>
                  <a:gd name="T14" fmla="*/ 92 w 92"/>
                  <a:gd name="T15" fmla="*/ 37 h 37"/>
                </a:gdLst>
                <a:ahLst/>
                <a:cxnLst>
                  <a:cxn ang="T8">
                    <a:pos x="T0" y="T1"/>
                  </a:cxn>
                  <a:cxn ang="T9">
                    <a:pos x="T2" y="T3"/>
                  </a:cxn>
                  <a:cxn ang="T10">
                    <a:pos x="T4" y="T5"/>
                  </a:cxn>
                  <a:cxn ang="T11">
                    <a:pos x="T6" y="T7"/>
                  </a:cxn>
                </a:cxnLst>
                <a:rect l="T12" t="T13" r="T14" b="T15"/>
                <a:pathLst>
                  <a:path w="92" h="37">
                    <a:moveTo>
                      <a:pt x="44" y="0"/>
                    </a:moveTo>
                    <a:cubicBezTo>
                      <a:pt x="25" y="0"/>
                      <a:pt x="9" y="12"/>
                      <a:pt x="0" y="28"/>
                    </a:cubicBezTo>
                    <a:cubicBezTo>
                      <a:pt x="92" y="37"/>
                      <a:pt x="92" y="37"/>
                      <a:pt x="92" y="37"/>
                    </a:cubicBezTo>
                    <a:cubicBezTo>
                      <a:pt x="85" y="16"/>
                      <a:pt x="66" y="0"/>
                      <a:pt x="44"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8" name="Freeform 449"/>
              <p:cNvSpPr>
                <a:spLocks noChangeArrowheads="1"/>
              </p:cNvSpPr>
              <p:nvPr/>
            </p:nvSpPr>
            <p:spPr bwMode="auto">
              <a:xfrm>
                <a:off x="752383" y="4450083"/>
                <a:ext cx="249864" cy="174485"/>
              </a:xfrm>
              <a:custGeom>
                <a:avLst/>
                <a:gdLst>
                  <a:gd name="T0" fmla="*/ 686066137 w 91"/>
                  <a:gd name="T1" fmla="*/ 289882291 h 64"/>
                  <a:gd name="T2" fmla="*/ 7539852 w 91"/>
                  <a:gd name="T3" fmla="*/ 0 h 64"/>
                  <a:gd name="T4" fmla="*/ 0 w 91"/>
                  <a:gd name="T5" fmla="*/ 59463943 h 64"/>
                  <a:gd name="T6" fmla="*/ 376959657 w 91"/>
                  <a:gd name="T7" fmla="*/ 475703363 h 64"/>
                  <a:gd name="T8" fmla="*/ 686066137 w 91"/>
                  <a:gd name="T9" fmla="*/ 304746231 h 64"/>
                  <a:gd name="T10" fmla="*/ 686066137 w 91"/>
                  <a:gd name="T11" fmla="*/ 289882291 h 64"/>
                  <a:gd name="T12" fmla="*/ 0 60000 65536"/>
                  <a:gd name="T13" fmla="*/ 0 60000 65536"/>
                  <a:gd name="T14" fmla="*/ 0 60000 65536"/>
                  <a:gd name="T15" fmla="*/ 0 60000 65536"/>
                  <a:gd name="T16" fmla="*/ 0 60000 65536"/>
                  <a:gd name="T17" fmla="*/ 0 60000 65536"/>
                  <a:gd name="T18" fmla="*/ 0 w 91"/>
                  <a:gd name="T19" fmla="*/ 0 h 64"/>
                  <a:gd name="T20" fmla="*/ 91 w 91"/>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1" h="64">
                    <a:moveTo>
                      <a:pt x="91" y="39"/>
                    </a:moveTo>
                    <a:cubicBezTo>
                      <a:pt x="1" y="0"/>
                      <a:pt x="1" y="0"/>
                      <a:pt x="1" y="0"/>
                    </a:cubicBezTo>
                    <a:cubicBezTo>
                      <a:pt x="0" y="2"/>
                      <a:pt x="0" y="5"/>
                      <a:pt x="0" y="8"/>
                    </a:cubicBezTo>
                    <a:cubicBezTo>
                      <a:pt x="0" y="39"/>
                      <a:pt x="23" y="64"/>
                      <a:pt x="50" y="64"/>
                    </a:cubicBezTo>
                    <a:cubicBezTo>
                      <a:pt x="67" y="64"/>
                      <a:pt x="82" y="55"/>
                      <a:pt x="91" y="41"/>
                    </a:cubicBezTo>
                    <a:lnTo>
                      <a:pt x="91" y="39"/>
                    </a:ln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89" name="Oval 450"/>
              <p:cNvSpPr>
                <a:spLocks noChangeArrowheads="1"/>
              </p:cNvSpPr>
              <p:nvPr/>
            </p:nvSpPr>
            <p:spPr bwMode="auto">
              <a:xfrm>
                <a:off x="654671" y="4613402"/>
                <a:ext cx="153547" cy="170298"/>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90" name="Freeform 451"/>
              <p:cNvSpPr>
                <a:spLocks noChangeArrowheads="1"/>
              </p:cNvSpPr>
              <p:nvPr/>
            </p:nvSpPr>
            <p:spPr bwMode="auto">
              <a:xfrm>
                <a:off x="868241" y="4712510"/>
                <a:ext cx="166111" cy="205195"/>
              </a:xfrm>
              <a:custGeom>
                <a:avLst/>
                <a:gdLst>
                  <a:gd name="T0" fmla="*/ 378188454 w 61"/>
                  <a:gd name="T1" fmla="*/ 0 h 75"/>
                  <a:gd name="T2" fmla="*/ 0 w 61"/>
                  <a:gd name="T3" fmla="*/ 419177818 h 75"/>
                  <a:gd name="T4" fmla="*/ 14830172 w 61"/>
                  <a:gd name="T5" fmla="*/ 516486759 h 75"/>
                  <a:gd name="T6" fmla="*/ 452342038 w 61"/>
                  <a:gd name="T7" fmla="*/ 561399840 h 75"/>
                  <a:gd name="T8" fmla="*/ 400433712 w 61"/>
                  <a:gd name="T9" fmla="*/ 0 h 75"/>
                  <a:gd name="T10" fmla="*/ 378188454 w 61"/>
                  <a:gd name="T11" fmla="*/ 0 h 75"/>
                  <a:gd name="T12" fmla="*/ 0 60000 65536"/>
                  <a:gd name="T13" fmla="*/ 0 60000 65536"/>
                  <a:gd name="T14" fmla="*/ 0 60000 65536"/>
                  <a:gd name="T15" fmla="*/ 0 60000 65536"/>
                  <a:gd name="T16" fmla="*/ 0 60000 65536"/>
                  <a:gd name="T17" fmla="*/ 0 60000 65536"/>
                  <a:gd name="T18" fmla="*/ 0 w 61"/>
                  <a:gd name="T19" fmla="*/ 0 h 75"/>
                  <a:gd name="T20" fmla="*/ 61 w 61"/>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61" h="75">
                    <a:moveTo>
                      <a:pt x="51" y="0"/>
                    </a:moveTo>
                    <a:cubicBezTo>
                      <a:pt x="23" y="0"/>
                      <a:pt x="0" y="25"/>
                      <a:pt x="0" y="56"/>
                    </a:cubicBezTo>
                    <a:cubicBezTo>
                      <a:pt x="0" y="60"/>
                      <a:pt x="1" y="65"/>
                      <a:pt x="2" y="69"/>
                    </a:cubicBezTo>
                    <a:cubicBezTo>
                      <a:pt x="61" y="75"/>
                      <a:pt x="61" y="75"/>
                      <a:pt x="61" y="75"/>
                    </a:cubicBezTo>
                    <a:cubicBezTo>
                      <a:pt x="54" y="0"/>
                      <a:pt x="54" y="0"/>
                      <a:pt x="54" y="0"/>
                    </a:cubicBezTo>
                    <a:cubicBezTo>
                      <a:pt x="53" y="0"/>
                      <a:pt x="52" y="0"/>
                      <a:pt x="51"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91" name="Oval 452"/>
              <p:cNvSpPr>
                <a:spLocks noChangeArrowheads="1"/>
              </p:cNvSpPr>
              <p:nvPr/>
            </p:nvSpPr>
            <p:spPr bwMode="auto">
              <a:xfrm>
                <a:off x="446683" y="4895371"/>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92" name="Oval 453"/>
              <p:cNvSpPr>
                <a:spLocks noChangeArrowheads="1"/>
              </p:cNvSpPr>
              <p:nvPr/>
            </p:nvSpPr>
            <p:spPr bwMode="auto">
              <a:xfrm>
                <a:off x="744007" y="4944227"/>
                <a:ext cx="39085"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93" name="Oval 454"/>
              <p:cNvSpPr>
                <a:spLocks noChangeArrowheads="1"/>
              </p:cNvSpPr>
              <p:nvPr/>
            </p:nvSpPr>
            <p:spPr bwMode="auto">
              <a:xfrm>
                <a:off x="600231" y="4928872"/>
                <a:ext cx="40481"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94" name="Oval 455"/>
              <p:cNvSpPr>
                <a:spLocks noChangeArrowheads="1"/>
              </p:cNvSpPr>
              <p:nvPr/>
            </p:nvSpPr>
            <p:spPr bwMode="auto">
              <a:xfrm>
                <a:off x="489956" y="4988895"/>
                <a:ext cx="39085"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95" name="Oval 456"/>
              <p:cNvSpPr>
                <a:spLocks noChangeArrowheads="1"/>
              </p:cNvSpPr>
              <p:nvPr/>
            </p:nvSpPr>
            <p:spPr bwMode="auto">
              <a:xfrm>
                <a:off x="626753" y="5064273"/>
                <a:ext cx="41877"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96" name="Oval 457"/>
              <p:cNvSpPr>
                <a:spLocks noChangeArrowheads="1"/>
              </p:cNvSpPr>
              <p:nvPr/>
            </p:nvSpPr>
            <p:spPr bwMode="auto">
              <a:xfrm>
                <a:off x="407599" y="5081024"/>
                <a:ext cx="39085"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97" name="Oval 458"/>
              <p:cNvSpPr>
                <a:spLocks noChangeArrowheads="1"/>
              </p:cNvSpPr>
              <p:nvPr/>
            </p:nvSpPr>
            <p:spPr bwMode="auto">
              <a:xfrm>
                <a:off x="811010" y="5048918"/>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98" name="Oval 459"/>
              <p:cNvSpPr>
                <a:spLocks noChangeArrowheads="1"/>
              </p:cNvSpPr>
              <p:nvPr/>
            </p:nvSpPr>
            <p:spPr bwMode="auto">
              <a:xfrm>
                <a:off x="939431" y="4933060"/>
                <a:ext cx="37689"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99" name="Oval 460"/>
              <p:cNvSpPr>
                <a:spLocks noChangeArrowheads="1"/>
              </p:cNvSpPr>
              <p:nvPr/>
            </p:nvSpPr>
            <p:spPr bwMode="auto">
              <a:xfrm>
                <a:off x="993871" y="5064273"/>
                <a:ext cx="37689"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00" name="Oval 461"/>
              <p:cNvSpPr>
                <a:spLocks noChangeArrowheads="1"/>
              </p:cNvSpPr>
              <p:nvPr/>
            </p:nvSpPr>
            <p:spPr bwMode="auto">
              <a:xfrm>
                <a:off x="536020" y="3936398"/>
                <a:ext cx="44668"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01" name="Oval 462"/>
              <p:cNvSpPr>
                <a:spLocks noChangeArrowheads="1"/>
              </p:cNvSpPr>
              <p:nvPr/>
            </p:nvSpPr>
            <p:spPr bwMode="auto">
              <a:xfrm>
                <a:off x="536020" y="4102508"/>
                <a:ext cx="44668" cy="44668"/>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02" name="Oval 463"/>
              <p:cNvSpPr>
                <a:spLocks noChangeArrowheads="1"/>
              </p:cNvSpPr>
              <p:nvPr/>
            </p:nvSpPr>
            <p:spPr bwMode="auto">
              <a:xfrm>
                <a:off x="649087" y="4119258"/>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03" name="Oval 464"/>
              <p:cNvSpPr>
                <a:spLocks noChangeArrowheads="1"/>
              </p:cNvSpPr>
              <p:nvPr/>
            </p:nvSpPr>
            <p:spPr bwMode="auto">
              <a:xfrm>
                <a:off x="769133" y="4124842"/>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04" name="Oval 465"/>
              <p:cNvSpPr>
                <a:spLocks noChangeArrowheads="1"/>
              </p:cNvSpPr>
              <p:nvPr/>
            </p:nvSpPr>
            <p:spPr bwMode="auto">
              <a:xfrm>
                <a:off x="900347" y="4147176"/>
                <a:ext cx="47460"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05" name="Oval 466"/>
              <p:cNvSpPr>
                <a:spLocks noChangeArrowheads="1"/>
              </p:cNvSpPr>
              <p:nvPr/>
            </p:nvSpPr>
            <p:spPr bwMode="auto">
              <a:xfrm>
                <a:off x="665838"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06" name="Oval 467"/>
              <p:cNvSpPr>
                <a:spLocks noChangeArrowheads="1"/>
              </p:cNvSpPr>
              <p:nvPr/>
            </p:nvSpPr>
            <p:spPr bwMode="auto">
              <a:xfrm>
                <a:off x="785884"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07" name="Oval 468"/>
              <p:cNvSpPr>
                <a:spLocks noChangeArrowheads="1"/>
              </p:cNvSpPr>
              <p:nvPr/>
            </p:nvSpPr>
            <p:spPr bwMode="auto">
              <a:xfrm>
                <a:off x="931056" y="391964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08" name="Oval 469"/>
              <p:cNvSpPr>
                <a:spLocks noChangeArrowheads="1"/>
              </p:cNvSpPr>
              <p:nvPr/>
            </p:nvSpPr>
            <p:spPr bwMode="auto">
              <a:xfrm>
                <a:off x="498332" y="4239304"/>
                <a:ext cx="43273" cy="46064"/>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09" name="Oval 470"/>
              <p:cNvSpPr>
                <a:spLocks noChangeArrowheads="1"/>
              </p:cNvSpPr>
              <p:nvPr/>
            </p:nvSpPr>
            <p:spPr bwMode="auto">
              <a:xfrm>
                <a:off x="623961" y="4296536"/>
                <a:ext cx="47460"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10" name="Oval 471"/>
              <p:cNvSpPr>
                <a:spLocks noChangeArrowheads="1"/>
              </p:cNvSpPr>
              <p:nvPr/>
            </p:nvSpPr>
            <p:spPr bwMode="auto">
              <a:xfrm>
                <a:off x="774717" y="4356559"/>
                <a:ext cx="43273"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11" name="Oval 472"/>
              <p:cNvSpPr>
                <a:spLocks noChangeArrowheads="1"/>
              </p:cNvSpPr>
              <p:nvPr/>
            </p:nvSpPr>
            <p:spPr bwMode="auto">
              <a:xfrm>
                <a:off x="931056" y="440122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12" name="Freeform 473"/>
              <p:cNvSpPr>
                <a:spLocks noChangeArrowheads="1"/>
              </p:cNvSpPr>
              <p:nvPr/>
            </p:nvSpPr>
            <p:spPr bwMode="auto">
              <a:xfrm>
                <a:off x="536020" y="3089095"/>
                <a:ext cx="526249" cy="242884"/>
              </a:xfrm>
              <a:custGeom>
                <a:avLst/>
                <a:gdLst>
                  <a:gd name="T0" fmla="*/ 3897314 w 377"/>
                  <a:gd name="T1" fmla="*/ 0 h 174"/>
                  <a:gd name="T2" fmla="*/ 91579889 w 377"/>
                  <a:gd name="T3" fmla="*/ 159777191 h 174"/>
                  <a:gd name="T4" fmla="*/ 218231412 w 377"/>
                  <a:gd name="T5" fmla="*/ 23382471 h 174"/>
                  <a:gd name="T6" fmla="*/ 298120756 w 377"/>
                  <a:gd name="T7" fmla="*/ 204592081 h 174"/>
                  <a:gd name="T8" fmla="*/ 452052079 w 377"/>
                  <a:gd name="T9" fmla="*/ 56506823 h 174"/>
                  <a:gd name="T10" fmla="*/ 520249482 w 377"/>
                  <a:gd name="T11" fmla="*/ 278635408 h 174"/>
                  <a:gd name="T12" fmla="*/ 691717320 w 377"/>
                  <a:gd name="T13" fmla="*/ 79887898 h 174"/>
                  <a:gd name="T14" fmla="*/ 734583581 w 377"/>
                  <a:gd name="T15" fmla="*/ 339038146 h 174"/>
                  <a:gd name="T16" fmla="*/ 0 w 377"/>
                  <a:gd name="T17" fmla="*/ 128600099 h 174"/>
                  <a:gd name="T18" fmla="*/ 3897314 w 377"/>
                  <a:gd name="T19" fmla="*/ 0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7"/>
                  <a:gd name="T31" fmla="*/ 0 h 174"/>
                  <a:gd name="T32" fmla="*/ 377 w 377"/>
                  <a:gd name="T33" fmla="*/ 174 h 1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7" h="174">
                    <a:moveTo>
                      <a:pt x="2" y="0"/>
                    </a:moveTo>
                    <a:lnTo>
                      <a:pt x="47" y="82"/>
                    </a:lnTo>
                    <a:lnTo>
                      <a:pt x="112" y="12"/>
                    </a:lnTo>
                    <a:lnTo>
                      <a:pt x="153" y="105"/>
                    </a:lnTo>
                    <a:lnTo>
                      <a:pt x="232" y="29"/>
                    </a:lnTo>
                    <a:lnTo>
                      <a:pt x="267" y="143"/>
                    </a:lnTo>
                    <a:lnTo>
                      <a:pt x="355" y="41"/>
                    </a:lnTo>
                    <a:lnTo>
                      <a:pt x="377" y="174"/>
                    </a:lnTo>
                    <a:lnTo>
                      <a:pt x="0" y="66"/>
                    </a:lnTo>
                    <a:lnTo>
                      <a:pt x="2" y="0"/>
                    </a:lnTo>
                    <a:close/>
                  </a:path>
                </a:pathLst>
              </a:custGeom>
              <a:solidFill>
                <a:srgbClr val="FF7E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3" name="Freeform 474"/>
              <p:cNvSpPr>
                <a:spLocks noChangeArrowheads="1"/>
              </p:cNvSpPr>
              <p:nvPr/>
            </p:nvSpPr>
            <p:spPr bwMode="auto">
              <a:xfrm>
                <a:off x="529041" y="3269164"/>
                <a:ext cx="508102" cy="199611"/>
              </a:xfrm>
              <a:custGeom>
                <a:avLst/>
                <a:gdLst>
                  <a:gd name="T0" fmla="*/ 1231289586 w 186"/>
                  <a:gd name="T1" fmla="*/ 314031853 h 73"/>
                  <a:gd name="T2" fmla="*/ 1171590333 w 186"/>
                  <a:gd name="T3" fmla="*/ 299077435 h 73"/>
                  <a:gd name="T4" fmla="*/ 932793320 w 186"/>
                  <a:gd name="T5" fmla="*/ 373846793 h 73"/>
                  <a:gd name="T6" fmla="*/ 850707530 w 186"/>
                  <a:gd name="T7" fmla="*/ 216832234 h 73"/>
                  <a:gd name="T8" fmla="*/ 820857903 w 186"/>
                  <a:gd name="T9" fmla="*/ 209353657 h 73"/>
                  <a:gd name="T10" fmla="*/ 611913248 w 186"/>
                  <a:gd name="T11" fmla="*/ 291598858 h 73"/>
                  <a:gd name="T12" fmla="*/ 455204757 w 186"/>
                  <a:gd name="T13" fmla="*/ 119629880 h 73"/>
                  <a:gd name="T14" fmla="*/ 410428952 w 186"/>
                  <a:gd name="T15" fmla="*/ 104678196 h 73"/>
                  <a:gd name="T16" fmla="*/ 194021207 w 186"/>
                  <a:gd name="T17" fmla="*/ 186923397 h 73"/>
                  <a:gd name="T18" fmla="*/ 14923447 w 186"/>
                  <a:gd name="T19" fmla="*/ 0 h 73"/>
                  <a:gd name="T20" fmla="*/ 7463090 w 186"/>
                  <a:gd name="T21" fmla="*/ 0 h 73"/>
                  <a:gd name="T22" fmla="*/ 0 w 186"/>
                  <a:gd name="T23" fmla="*/ 171968978 h 73"/>
                  <a:gd name="T24" fmla="*/ 201484297 w 186"/>
                  <a:gd name="T25" fmla="*/ 284123016 h 73"/>
                  <a:gd name="T26" fmla="*/ 410428952 w 186"/>
                  <a:gd name="T27" fmla="*/ 201877815 h 73"/>
                  <a:gd name="T28" fmla="*/ 574600532 w 186"/>
                  <a:gd name="T29" fmla="*/ 388801212 h 73"/>
                  <a:gd name="T30" fmla="*/ 783547919 w 186"/>
                  <a:gd name="T31" fmla="*/ 306553277 h 73"/>
                  <a:gd name="T32" fmla="*/ 940256410 w 186"/>
                  <a:gd name="T33" fmla="*/ 463570571 h 73"/>
                  <a:gd name="T34" fmla="*/ 1186513781 w 186"/>
                  <a:gd name="T35" fmla="*/ 388801212 h 73"/>
                  <a:gd name="T36" fmla="*/ 1380534988 w 186"/>
                  <a:gd name="T37" fmla="*/ 545815772 h 73"/>
                  <a:gd name="T38" fmla="*/ 1387998077 w 186"/>
                  <a:gd name="T39" fmla="*/ 463570571 h 73"/>
                  <a:gd name="T40" fmla="*/ 1231289586 w 186"/>
                  <a:gd name="T41" fmla="*/ 314031853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6"/>
                  <a:gd name="T64" fmla="*/ 0 h 73"/>
                  <a:gd name="T65" fmla="*/ 186 w 186"/>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6" h="73">
                    <a:moveTo>
                      <a:pt x="165" y="42"/>
                    </a:moveTo>
                    <a:cubicBezTo>
                      <a:pt x="157" y="40"/>
                      <a:pt x="157" y="40"/>
                      <a:pt x="157" y="40"/>
                    </a:cubicBezTo>
                    <a:cubicBezTo>
                      <a:pt x="150" y="47"/>
                      <a:pt x="137" y="57"/>
                      <a:pt x="125" y="50"/>
                    </a:cubicBezTo>
                    <a:cubicBezTo>
                      <a:pt x="115" y="44"/>
                      <a:pt x="113" y="36"/>
                      <a:pt x="114" y="29"/>
                    </a:cubicBezTo>
                    <a:cubicBezTo>
                      <a:pt x="110" y="28"/>
                      <a:pt x="110" y="28"/>
                      <a:pt x="110" y="28"/>
                    </a:cubicBezTo>
                    <a:cubicBezTo>
                      <a:pt x="105" y="34"/>
                      <a:pt x="96" y="41"/>
                      <a:pt x="82" y="39"/>
                    </a:cubicBezTo>
                    <a:cubicBezTo>
                      <a:pt x="68" y="37"/>
                      <a:pt x="63" y="25"/>
                      <a:pt x="61" y="16"/>
                    </a:cubicBezTo>
                    <a:cubicBezTo>
                      <a:pt x="55" y="14"/>
                      <a:pt x="55" y="14"/>
                      <a:pt x="55" y="14"/>
                    </a:cubicBezTo>
                    <a:cubicBezTo>
                      <a:pt x="51" y="20"/>
                      <a:pt x="42" y="27"/>
                      <a:pt x="26" y="25"/>
                    </a:cubicBezTo>
                    <a:cubicBezTo>
                      <a:pt x="8" y="24"/>
                      <a:pt x="3" y="10"/>
                      <a:pt x="2" y="0"/>
                    </a:cubicBezTo>
                    <a:cubicBezTo>
                      <a:pt x="1" y="0"/>
                      <a:pt x="1" y="0"/>
                      <a:pt x="1" y="0"/>
                    </a:cubicBezTo>
                    <a:cubicBezTo>
                      <a:pt x="0" y="23"/>
                      <a:pt x="0" y="23"/>
                      <a:pt x="0" y="23"/>
                    </a:cubicBezTo>
                    <a:cubicBezTo>
                      <a:pt x="0" y="23"/>
                      <a:pt x="9" y="40"/>
                      <a:pt x="27" y="38"/>
                    </a:cubicBezTo>
                    <a:cubicBezTo>
                      <a:pt x="46" y="37"/>
                      <a:pt x="55" y="27"/>
                      <a:pt x="55" y="27"/>
                    </a:cubicBezTo>
                    <a:cubicBezTo>
                      <a:pt x="55" y="27"/>
                      <a:pt x="57" y="49"/>
                      <a:pt x="77" y="52"/>
                    </a:cubicBezTo>
                    <a:cubicBezTo>
                      <a:pt x="96" y="54"/>
                      <a:pt x="105" y="41"/>
                      <a:pt x="105" y="41"/>
                    </a:cubicBezTo>
                    <a:cubicBezTo>
                      <a:pt x="105" y="41"/>
                      <a:pt x="110" y="58"/>
                      <a:pt x="126" y="62"/>
                    </a:cubicBezTo>
                    <a:cubicBezTo>
                      <a:pt x="143" y="66"/>
                      <a:pt x="159" y="52"/>
                      <a:pt x="159" y="52"/>
                    </a:cubicBezTo>
                    <a:cubicBezTo>
                      <a:pt x="165" y="69"/>
                      <a:pt x="185" y="73"/>
                      <a:pt x="185" y="73"/>
                    </a:cubicBezTo>
                    <a:cubicBezTo>
                      <a:pt x="186" y="62"/>
                      <a:pt x="186" y="62"/>
                      <a:pt x="186" y="62"/>
                    </a:cubicBezTo>
                    <a:cubicBezTo>
                      <a:pt x="172" y="60"/>
                      <a:pt x="167" y="50"/>
                      <a:pt x="165" y="42"/>
                    </a:cubicBezTo>
                    <a:close/>
                  </a:path>
                </a:pathLst>
              </a:cu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4" name="Freeform 475"/>
              <p:cNvSpPr>
                <a:spLocks noChangeArrowheads="1"/>
              </p:cNvSpPr>
              <p:nvPr/>
            </p:nvSpPr>
            <p:spPr bwMode="auto">
              <a:xfrm>
                <a:off x="526249" y="3274748"/>
                <a:ext cx="508102" cy="220550"/>
              </a:xfrm>
              <a:custGeom>
                <a:avLst/>
                <a:gdLst>
                  <a:gd name="T0" fmla="*/ 1268599571 w 186"/>
                  <a:gd name="T1" fmla="*/ 437418721 h 81"/>
                  <a:gd name="T2" fmla="*/ 1208900318 w 186"/>
                  <a:gd name="T3" fmla="*/ 311381203 h 81"/>
                  <a:gd name="T4" fmla="*/ 932793320 w 186"/>
                  <a:gd name="T5" fmla="*/ 430004429 h 81"/>
                  <a:gd name="T6" fmla="*/ 850707530 w 186"/>
                  <a:gd name="T7" fmla="*/ 355864232 h 81"/>
                  <a:gd name="T8" fmla="*/ 813397545 w 186"/>
                  <a:gd name="T9" fmla="*/ 244658021 h 81"/>
                  <a:gd name="T10" fmla="*/ 611913248 w 186"/>
                  <a:gd name="T11" fmla="*/ 341038371 h 81"/>
                  <a:gd name="T12" fmla="*/ 440278578 w 186"/>
                  <a:gd name="T13" fmla="*/ 133449087 h 81"/>
                  <a:gd name="T14" fmla="*/ 343269340 w 186"/>
                  <a:gd name="T15" fmla="*/ 222415145 h 81"/>
                  <a:gd name="T16" fmla="*/ 194021207 w 186"/>
                  <a:gd name="T17" fmla="*/ 244658021 h 81"/>
                  <a:gd name="T18" fmla="*/ 14923447 w 186"/>
                  <a:gd name="T19" fmla="*/ 0 h 81"/>
                  <a:gd name="T20" fmla="*/ 0 w 186"/>
                  <a:gd name="T21" fmla="*/ 229829437 h 81"/>
                  <a:gd name="T22" fmla="*/ 208944655 w 186"/>
                  <a:gd name="T23" fmla="*/ 341038371 h 81"/>
                  <a:gd name="T24" fmla="*/ 410428952 w 186"/>
                  <a:gd name="T25" fmla="*/ 252072313 h 81"/>
                  <a:gd name="T26" fmla="*/ 574600532 w 186"/>
                  <a:gd name="T27" fmla="*/ 437418721 h 81"/>
                  <a:gd name="T28" fmla="*/ 791011008 w 186"/>
                  <a:gd name="T29" fmla="*/ 355864232 h 81"/>
                  <a:gd name="T30" fmla="*/ 947719499 w 186"/>
                  <a:gd name="T31" fmla="*/ 511556195 h 81"/>
                  <a:gd name="T32" fmla="*/ 1186513781 w 186"/>
                  <a:gd name="T33" fmla="*/ 437418721 h 81"/>
                  <a:gd name="T34" fmla="*/ 1380534988 w 186"/>
                  <a:gd name="T35" fmla="*/ 600522253 h 81"/>
                  <a:gd name="T36" fmla="*/ 1387998077 w 186"/>
                  <a:gd name="T37" fmla="*/ 518970487 h 81"/>
                  <a:gd name="T38" fmla="*/ 1268599571 w 186"/>
                  <a:gd name="T39" fmla="*/ 437418721 h 8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6"/>
                  <a:gd name="T61" fmla="*/ 0 h 81"/>
                  <a:gd name="T62" fmla="*/ 186 w 186"/>
                  <a:gd name="T63" fmla="*/ 81 h 8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6" h="81">
                    <a:moveTo>
                      <a:pt x="170" y="59"/>
                    </a:moveTo>
                    <a:cubicBezTo>
                      <a:pt x="166" y="54"/>
                      <a:pt x="163" y="49"/>
                      <a:pt x="162" y="42"/>
                    </a:cubicBezTo>
                    <a:cubicBezTo>
                      <a:pt x="153" y="52"/>
                      <a:pt x="140" y="66"/>
                      <a:pt x="125" y="58"/>
                    </a:cubicBezTo>
                    <a:cubicBezTo>
                      <a:pt x="121" y="55"/>
                      <a:pt x="117" y="52"/>
                      <a:pt x="114" y="48"/>
                    </a:cubicBezTo>
                    <a:cubicBezTo>
                      <a:pt x="113" y="46"/>
                      <a:pt x="108" y="35"/>
                      <a:pt x="109" y="33"/>
                    </a:cubicBezTo>
                    <a:cubicBezTo>
                      <a:pt x="104" y="43"/>
                      <a:pt x="94" y="48"/>
                      <a:pt x="82" y="46"/>
                    </a:cubicBezTo>
                    <a:cubicBezTo>
                      <a:pt x="68" y="44"/>
                      <a:pt x="61" y="30"/>
                      <a:pt x="59" y="18"/>
                    </a:cubicBezTo>
                    <a:cubicBezTo>
                      <a:pt x="54" y="22"/>
                      <a:pt x="52" y="27"/>
                      <a:pt x="46" y="30"/>
                    </a:cubicBezTo>
                    <a:cubicBezTo>
                      <a:pt x="40" y="33"/>
                      <a:pt x="33" y="33"/>
                      <a:pt x="26" y="33"/>
                    </a:cubicBezTo>
                    <a:cubicBezTo>
                      <a:pt x="2" y="30"/>
                      <a:pt x="2" y="6"/>
                      <a:pt x="2" y="0"/>
                    </a:cubicBezTo>
                    <a:cubicBezTo>
                      <a:pt x="0" y="31"/>
                      <a:pt x="0" y="31"/>
                      <a:pt x="0" y="31"/>
                    </a:cubicBezTo>
                    <a:cubicBezTo>
                      <a:pt x="0" y="31"/>
                      <a:pt x="9" y="47"/>
                      <a:pt x="28" y="46"/>
                    </a:cubicBezTo>
                    <a:cubicBezTo>
                      <a:pt x="47" y="44"/>
                      <a:pt x="55" y="34"/>
                      <a:pt x="55" y="34"/>
                    </a:cubicBezTo>
                    <a:cubicBezTo>
                      <a:pt x="55" y="34"/>
                      <a:pt x="57" y="56"/>
                      <a:pt x="77" y="59"/>
                    </a:cubicBezTo>
                    <a:cubicBezTo>
                      <a:pt x="96" y="62"/>
                      <a:pt x="106" y="48"/>
                      <a:pt x="106" y="48"/>
                    </a:cubicBezTo>
                    <a:cubicBezTo>
                      <a:pt x="106" y="48"/>
                      <a:pt x="110" y="65"/>
                      <a:pt x="127" y="69"/>
                    </a:cubicBezTo>
                    <a:cubicBezTo>
                      <a:pt x="144" y="73"/>
                      <a:pt x="159" y="59"/>
                      <a:pt x="159" y="59"/>
                    </a:cubicBezTo>
                    <a:cubicBezTo>
                      <a:pt x="166" y="77"/>
                      <a:pt x="185" y="81"/>
                      <a:pt x="185" y="81"/>
                    </a:cubicBezTo>
                    <a:cubicBezTo>
                      <a:pt x="186" y="70"/>
                      <a:pt x="186" y="70"/>
                      <a:pt x="186" y="70"/>
                    </a:cubicBezTo>
                    <a:cubicBezTo>
                      <a:pt x="186" y="72"/>
                      <a:pt x="171" y="61"/>
                      <a:pt x="170" y="59"/>
                    </a:cubicBezTo>
                    <a:close/>
                  </a:path>
                </a:pathLst>
              </a:custGeom>
              <a:solidFill>
                <a:srgbClr val="D4D2C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15" name="Oval 476"/>
              <p:cNvSpPr>
                <a:spLocks noChangeArrowheads="1"/>
              </p:cNvSpPr>
              <p:nvPr/>
            </p:nvSpPr>
            <p:spPr bwMode="auto">
              <a:xfrm>
                <a:off x="583480" y="3291498"/>
                <a:ext cx="20939" cy="20938"/>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16" name="Oval 477"/>
              <p:cNvSpPr>
                <a:spLocks noChangeArrowheads="1"/>
              </p:cNvSpPr>
              <p:nvPr/>
            </p:nvSpPr>
            <p:spPr bwMode="auto">
              <a:xfrm>
                <a:off x="752383" y="3334770"/>
                <a:ext cx="22334"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17" name="Oval 478"/>
              <p:cNvSpPr>
                <a:spLocks noChangeArrowheads="1"/>
              </p:cNvSpPr>
              <p:nvPr/>
            </p:nvSpPr>
            <p:spPr bwMode="auto">
              <a:xfrm>
                <a:off x="879408" y="3372460"/>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18" name="Oval 479"/>
              <p:cNvSpPr>
                <a:spLocks noChangeArrowheads="1"/>
              </p:cNvSpPr>
              <p:nvPr/>
            </p:nvSpPr>
            <p:spPr bwMode="auto">
              <a:xfrm>
                <a:off x="1021788" y="3400377"/>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19" name="Oval 480"/>
              <p:cNvSpPr>
                <a:spLocks noChangeArrowheads="1"/>
              </p:cNvSpPr>
              <p:nvPr/>
            </p:nvSpPr>
            <p:spPr bwMode="auto">
              <a:xfrm>
                <a:off x="637920" y="3411545"/>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20" name="Oval 481"/>
              <p:cNvSpPr>
                <a:spLocks noChangeArrowheads="1"/>
              </p:cNvSpPr>
              <p:nvPr/>
            </p:nvSpPr>
            <p:spPr bwMode="auto">
              <a:xfrm>
                <a:off x="794259" y="3449233"/>
                <a:ext cx="20939" cy="22334"/>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21" name="Oval 482"/>
              <p:cNvSpPr>
                <a:spLocks noChangeArrowheads="1"/>
              </p:cNvSpPr>
              <p:nvPr/>
            </p:nvSpPr>
            <p:spPr bwMode="auto">
              <a:xfrm>
                <a:off x="925473" y="3474359"/>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22" name="Oval 483"/>
              <p:cNvSpPr>
                <a:spLocks noChangeArrowheads="1"/>
              </p:cNvSpPr>
              <p:nvPr/>
            </p:nvSpPr>
            <p:spPr bwMode="auto">
              <a:xfrm>
                <a:off x="435516" y="2307399"/>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23" name="Oval 484"/>
              <p:cNvSpPr>
                <a:spLocks noChangeArrowheads="1"/>
              </p:cNvSpPr>
              <p:nvPr/>
            </p:nvSpPr>
            <p:spPr bwMode="auto">
              <a:xfrm>
                <a:off x="665838" y="233950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24" name="Oval 485"/>
              <p:cNvSpPr>
                <a:spLocks noChangeArrowheads="1"/>
              </p:cNvSpPr>
              <p:nvPr/>
            </p:nvSpPr>
            <p:spPr bwMode="auto">
              <a:xfrm>
                <a:off x="549979" y="2367422"/>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25" name="Oval 486"/>
              <p:cNvSpPr>
                <a:spLocks noChangeArrowheads="1"/>
              </p:cNvSpPr>
              <p:nvPr/>
            </p:nvSpPr>
            <p:spPr bwMode="auto">
              <a:xfrm>
                <a:off x="623961" y="2449779"/>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26" name="Oval 487"/>
              <p:cNvSpPr>
                <a:spLocks noChangeArrowheads="1"/>
              </p:cNvSpPr>
              <p:nvPr/>
            </p:nvSpPr>
            <p:spPr bwMode="auto">
              <a:xfrm>
                <a:off x="783092" y="2424653"/>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27" name="Oval 488"/>
              <p:cNvSpPr>
                <a:spLocks noChangeArrowheads="1"/>
              </p:cNvSpPr>
              <p:nvPr/>
            </p:nvSpPr>
            <p:spPr bwMode="auto">
              <a:xfrm>
                <a:off x="799843" y="256424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28" name="Oval 489"/>
              <p:cNvSpPr>
                <a:spLocks noChangeArrowheads="1"/>
              </p:cNvSpPr>
              <p:nvPr/>
            </p:nvSpPr>
            <p:spPr bwMode="auto">
              <a:xfrm>
                <a:off x="541604" y="2547491"/>
                <a:ext cx="39085"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29" name="Oval 490"/>
              <p:cNvSpPr>
                <a:spLocks noChangeArrowheads="1"/>
              </p:cNvSpPr>
              <p:nvPr/>
            </p:nvSpPr>
            <p:spPr bwMode="auto">
              <a:xfrm>
                <a:off x="657463" y="2564242"/>
                <a:ext cx="37689"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30" name="Oval 491"/>
              <p:cNvSpPr>
                <a:spLocks noChangeArrowheads="1"/>
              </p:cNvSpPr>
              <p:nvPr/>
            </p:nvSpPr>
            <p:spPr bwMode="auto">
              <a:xfrm>
                <a:off x="1065061" y="2449779"/>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31" name="Oval 492"/>
              <p:cNvSpPr>
                <a:spLocks noChangeArrowheads="1"/>
              </p:cNvSpPr>
              <p:nvPr/>
            </p:nvSpPr>
            <p:spPr bwMode="auto">
              <a:xfrm>
                <a:off x="1122292" y="2522365"/>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32" name="Oval 493"/>
              <p:cNvSpPr>
                <a:spLocks noChangeArrowheads="1"/>
              </p:cNvSpPr>
              <p:nvPr/>
            </p:nvSpPr>
            <p:spPr bwMode="auto">
              <a:xfrm>
                <a:off x="1196274" y="2596347"/>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33" name="Oval 494"/>
              <p:cNvSpPr>
                <a:spLocks noChangeArrowheads="1"/>
              </p:cNvSpPr>
              <p:nvPr/>
            </p:nvSpPr>
            <p:spPr bwMode="auto">
              <a:xfrm>
                <a:off x="1213025" y="246513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34" name="Oval 495"/>
              <p:cNvSpPr>
                <a:spLocks noChangeArrowheads="1"/>
              </p:cNvSpPr>
              <p:nvPr/>
            </p:nvSpPr>
            <p:spPr bwMode="auto">
              <a:xfrm>
                <a:off x="1024580" y="258099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35" name="Freeform 502"/>
              <p:cNvSpPr>
                <a:spLocks noChangeArrowheads="1"/>
              </p:cNvSpPr>
              <p:nvPr/>
            </p:nvSpPr>
            <p:spPr bwMode="auto">
              <a:xfrm>
                <a:off x="1150210" y="8375"/>
                <a:ext cx="240092" cy="1358196"/>
              </a:xfrm>
              <a:custGeom>
                <a:avLst/>
                <a:gdLst>
                  <a:gd name="T0" fmla="*/ 312635252 w 88"/>
                  <a:gd name="T1" fmla="*/ 2147483647 h 497"/>
                  <a:gd name="T2" fmla="*/ 0 w 88"/>
                  <a:gd name="T3" fmla="*/ 0 h 497"/>
                  <a:gd name="T4" fmla="*/ 178650275 w 88"/>
                  <a:gd name="T5" fmla="*/ 22403402 h 497"/>
                  <a:gd name="T6" fmla="*/ 610384800 w 88"/>
                  <a:gd name="T7" fmla="*/ 2147483647 h 497"/>
                  <a:gd name="T8" fmla="*/ 312635252 w 88"/>
                  <a:gd name="T9" fmla="*/ 2147483647 h 497"/>
                  <a:gd name="T10" fmla="*/ 0 60000 65536"/>
                  <a:gd name="T11" fmla="*/ 0 60000 65536"/>
                  <a:gd name="T12" fmla="*/ 0 60000 65536"/>
                  <a:gd name="T13" fmla="*/ 0 60000 65536"/>
                  <a:gd name="T14" fmla="*/ 0 60000 65536"/>
                  <a:gd name="T15" fmla="*/ 0 w 88"/>
                  <a:gd name="T16" fmla="*/ 0 h 497"/>
                  <a:gd name="T17" fmla="*/ 88 w 88"/>
                  <a:gd name="T18" fmla="*/ 497 h 497"/>
                </a:gdLst>
                <a:ahLst/>
                <a:cxnLst>
                  <a:cxn ang="T10">
                    <a:pos x="T0" y="T1"/>
                  </a:cxn>
                  <a:cxn ang="T11">
                    <a:pos x="T2" y="T3"/>
                  </a:cxn>
                  <a:cxn ang="T12">
                    <a:pos x="T4" y="T5"/>
                  </a:cxn>
                  <a:cxn ang="T13">
                    <a:pos x="T6" y="T7"/>
                  </a:cxn>
                  <a:cxn ang="T14">
                    <a:pos x="T8" y="T9"/>
                  </a:cxn>
                </a:cxnLst>
                <a:rect l="T15" t="T16" r="T17" b="T18"/>
                <a:pathLst>
                  <a:path w="88" h="497">
                    <a:moveTo>
                      <a:pt x="42" y="497"/>
                    </a:moveTo>
                    <a:cubicBezTo>
                      <a:pt x="42" y="497"/>
                      <a:pt x="12" y="33"/>
                      <a:pt x="0" y="0"/>
                    </a:cubicBezTo>
                    <a:cubicBezTo>
                      <a:pt x="24" y="3"/>
                      <a:pt x="24" y="3"/>
                      <a:pt x="24" y="3"/>
                    </a:cubicBezTo>
                    <a:cubicBezTo>
                      <a:pt x="24" y="3"/>
                      <a:pt x="88" y="382"/>
                      <a:pt x="82" y="491"/>
                    </a:cubicBezTo>
                    <a:lnTo>
                      <a:pt x="42" y="497"/>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6" name="Freeform 519"/>
              <p:cNvSpPr>
                <a:spLocks noChangeArrowheads="1"/>
              </p:cNvSpPr>
              <p:nvPr/>
            </p:nvSpPr>
            <p:spPr bwMode="auto">
              <a:xfrm>
                <a:off x="452267" y="1292590"/>
                <a:ext cx="259635" cy="429933"/>
              </a:xfrm>
              <a:custGeom>
                <a:avLst/>
                <a:gdLst>
                  <a:gd name="T0" fmla="*/ 239665439 w 186"/>
                  <a:gd name="T1" fmla="*/ 0 h 308"/>
                  <a:gd name="T2" fmla="*/ 0 w 186"/>
                  <a:gd name="T3" fmla="*/ 171467889 h 308"/>
                  <a:gd name="T4" fmla="*/ 266945261 w 186"/>
                  <a:gd name="T5" fmla="*/ 171467889 h 308"/>
                  <a:gd name="T6" fmla="*/ 21433846 w 186"/>
                  <a:gd name="T7" fmla="*/ 321501943 h 308"/>
                  <a:gd name="T8" fmla="*/ 302018320 w 186"/>
                  <a:gd name="T9" fmla="*/ 366318271 h 308"/>
                  <a:gd name="T10" fmla="*/ 33124401 w 186"/>
                  <a:gd name="T11" fmla="*/ 473484655 h 308"/>
                  <a:gd name="T12" fmla="*/ 362421146 w 186"/>
                  <a:gd name="T13" fmla="*/ 600137612 h 308"/>
                  <a:gd name="T14" fmla="*/ 239665439 w 186"/>
                  <a:gd name="T15" fmla="*/ 0 h 308"/>
                  <a:gd name="T16" fmla="*/ 0 60000 65536"/>
                  <a:gd name="T17" fmla="*/ 0 60000 65536"/>
                  <a:gd name="T18" fmla="*/ 0 60000 65536"/>
                  <a:gd name="T19" fmla="*/ 0 60000 65536"/>
                  <a:gd name="T20" fmla="*/ 0 60000 65536"/>
                  <a:gd name="T21" fmla="*/ 0 60000 65536"/>
                  <a:gd name="T22" fmla="*/ 0 60000 65536"/>
                  <a:gd name="T23" fmla="*/ 0 60000 65536"/>
                  <a:gd name="T24" fmla="*/ 0 w 186"/>
                  <a:gd name="T25" fmla="*/ 0 h 308"/>
                  <a:gd name="T26" fmla="*/ 186 w 186"/>
                  <a:gd name="T27" fmla="*/ 308 h 3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6" h="308">
                    <a:moveTo>
                      <a:pt x="123" y="0"/>
                    </a:moveTo>
                    <a:lnTo>
                      <a:pt x="0" y="88"/>
                    </a:lnTo>
                    <a:lnTo>
                      <a:pt x="137" y="88"/>
                    </a:lnTo>
                    <a:lnTo>
                      <a:pt x="11" y="165"/>
                    </a:lnTo>
                    <a:lnTo>
                      <a:pt x="155" y="188"/>
                    </a:lnTo>
                    <a:lnTo>
                      <a:pt x="17" y="243"/>
                    </a:lnTo>
                    <a:lnTo>
                      <a:pt x="186" y="308"/>
                    </a:lnTo>
                    <a:lnTo>
                      <a:pt x="123"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7" name="Freeform 520"/>
              <p:cNvSpPr>
                <a:spLocks noChangeArrowheads="1"/>
              </p:cNvSpPr>
              <p:nvPr/>
            </p:nvSpPr>
            <p:spPr bwMode="auto">
              <a:xfrm>
                <a:off x="544395" y="5226196"/>
                <a:ext cx="281969" cy="188444"/>
              </a:xfrm>
              <a:custGeom>
                <a:avLst/>
                <a:gdLst>
                  <a:gd name="T0" fmla="*/ 276686967 w 202"/>
                  <a:gd name="T1" fmla="*/ 0 h 135"/>
                  <a:gd name="T2" fmla="*/ 0 w 202"/>
                  <a:gd name="T3" fmla="*/ 171467289 h 135"/>
                  <a:gd name="T4" fmla="*/ 393596619 w 202"/>
                  <a:gd name="T5" fmla="*/ 263045490 h 135"/>
                  <a:gd name="T6" fmla="*/ 276686967 w 202"/>
                  <a:gd name="T7" fmla="*/ 0 h 135"/>
                  <a:gd name="T8" fmla="*/ 0 60000 65536"/>
                  <a:gd name="T9" fmla="*/ 0 60000 65536"/>
                  <a:gd name="T10" fmla="*/ 0 60000 65536"/>
                  <a:gd name="T11" fmla="*/ 0 60000 65536"/>
                  <a:gd name="T12" fmla="*/ 0 w 202"/>
                  <a:gd name="T13" fmla="*/ 0 h 135"/>
                  <a:gd name="T14" fmla="*/ 202 w 202"/>
                  <a:gd name="T15" fmla="*/ 135 h 135"/>
                </a:gdLst>
                <a:ahLst/>
                <a:cxnLst>
                  <a:cxn ang="T8">
                    <a:pos x="T0" y="T1"/>
                  </a:cxn>
                  <a:cxn ang="T9">
                    <a:pos x="T2" y="T3"/>
                  </a:cxn>
                  <a:cxn ang="T10">
                    <a:pos x="T4" y="T5"/>
                  </a:cxn>
                  <a:cxn ang="T11">
                    <a:pos x="T6" y="T7"/>
                  </a:cxn>
                </a:cxnLst>
                <a:rect l="T12" t="T13" r="T14" b="T15"/>
                <a:pathLst>
                  <a:path w="202" h="135">
                    <a:moveTo>
                      <a:pt x="142" y="0"/>
                    </a:moveTo>
                    <a:lnTo>
                      <a:pt x="0" y="88"/>
                    </a:lnTo>
                    <a:lnTo>
                      <a:pt x="202" y="135"/>
                    </a:lnTo>
                    <a:lnTo>
                      <a:pt x="142"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8" name="Freeform 521"/>
              <p:cNvSpPr>
                <a:spLocks noChangeArrowheads="1"/>
              </p:cNvSpPr>
              <p:nvPr/>
            </p:nvSpPr>
            <p:spPr bwMode="auto">
              <a:xfrm>
                <a:off x="552771" y="5597501"/>
                <a:ext cx="364327" cy="150756"/>
              </a:xfrm>
              <a:custGeom>
                <a:avLst/>
                <a:gdLst>
                  <a:gd name="T0" fmla="*/ 0 w 261"/>
                  <a:gd name="T1" fmla="*/ 210438625 h 108"/>
                  <a:gd name="T2" fmla="*/ 298121386 w 261"/>
                  <a:gd name="T3" fmla="*/ 0 h 108"/>
                  <a:gd name="T4" fmla="*/ 508560011 w 261"/>
                  <a:gd name="T5" fmla="*/ 187056091 h 108"/>
                  <a:gd name="T6" fmla="*/ 0 w 261"/>
                  <a:gd name="T7" fmla="*/ 210438625 h 108"/>
                  <a:gd name="T8" fmla="*/ 0 60000 65536"/>
                  <a:gd name="T9" fmla="*/ 0 60000 65536"/>
                  <a:gd name="T10" fmla="*/ 0 60000 65536"/>
                  <a:gd name="T11" fmla="*/ 0 60000 65536"/>
                  <a:gd name="T12" fmla="*/ 0 w 261"/>
                  <a:gd name="T13" fmla="*/ 0 h 108"/>
                  <a:gd name="T14" fmla="*/ 261 w 261"/>
                  <a:gd name="T15" fmla="*/ 108 h 108"/>
                </a:gdLst>
                <a:ahLst/>
                <a:cxnLst>
                  <a:cxn ang="T8">
                    <a:pos x="T0" y="T1"/>
                  </a:cxn>
                  <a:cxn ang="T9">
                    <a:pos x="T2" y="T3"/>
                  </a:cxn>
                  <a:cxn ang="T10">
                    <a:pos x="T4" y="T5"/>
                  </a:cxn>
                  <a:cxn ang="T11">
                    <a:pos x="T6" y="T7"/>
                  </a:cxn>
                </a:cxnLst>
                <a:rect l="T12" t="T13" r="T14" b="T15"/>
                <a:pathLst>
                  <a:path w="261" h="108">
                    <a:moveTo>
                      <a:pt x="0" y="108"/>
                    </a:moveTo>
                    <a:lnTo>
                      <a:pt x="153" y="0"/>
                    </a:lnTo>
                    <a:lnTo>
                      <a:pt x="261" y="96"/>
                    </a:lnTo>
                    <a:lnTo>
                      <a:pt x="0" y="108"/>
                    </a:lnTo>
                    <a:close/>
                  </a:path>
                </a:pathLst>
              </a:custGeom>
              <a:solidFill>
                <a:srgbClr val="A7C5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39" name="Freeform 522"/>
              <p:cNvSpPr>
                <a:spLocks noChangeArrowheads="1"/>
              </p:cNvSpPr>
              <p:nvPr/>
            </p:nvSpPr>
            <p:spPr bwMode="auto">
              <a:xfrm>
                <a:off x="410390" y="5466288"/>
                <a:ext cx="199612" cy="188444"/>
              </a:xfrm>
              <a:custGeom>
                <a:avLst/>
                <a:gdLst>
                  <a:gd name="T0" fmla="*/ 0 w 143"/>
                  <a:gd name="T1" fmla="*/ 0 h 135"/>
                  <a:gd name="T2" fmla="*/ 278636018 w 143"/>
                  <a:gd name="T3" fmla="*/ 68197186 h 135"/>
                  <a:gd name="T4" fmla="*/ 11690563 w 143"/>
                  <a:gd name="T5" fmla="*/ 263045490 h 135"/>
                  <a:gd name="T6" fmla="*/ 0 w 143"/>
                  <a:gd name="T7" fmla="*/ 0 h 135"/>
                  <a:gd name="T8" fmla="*/ 0 60000 65536"/>
                  <a:gd name="T9" fmla="*/ 0 60000 65536"/>
                  <a:gd name="T10" fmla="*/ 0 60000 65536"/>
                  <a:gd name="T11" fmla="*/ 0 60000 65536"/>
                  <a:gd name="T12" fmla="*/ 0 w 143"/>
                  <a:gd name="T13" fmla="*/ 0 h 135"/>
                  <a:gd name="T14" fmla="*/ 143 w 143"/>
                  <a:gd name="T15" fmla="*/ 135 h 135"/>
                </a:gdLst>
                <a:ahLst/>
                <a:cxnLst>
                  <a:cxn ang="T8">
                    <a:pos x="T0" y="T1"/>
                  </a:cxn>
                  <a:cxn ang="T9">
                    <a:pos x="T2" y="T3"/>
                  </a:cxn>
                  <a:cxn ang="T10">
                    <a:pos x="T4" y="T5"/>
                  </a:cxn>
                  <a:cxn ang="T11">
                    <a:pos x="T6" y="T7"/>
                  </a:cxn>
                </a:cxnLst>
                <a:rect l="T12" t="T13" r="T14" b="T15"/>
                <a:pathLst>
                  <a:path w="143" h="135">
                    <a:moveTo>
                      <a:pt x="0" y="0"/>
                    </a:moveTo>
                    <a:lnTo>
                      <a:pt x="143" y="35"/>
                    </a:lnTo>
                    <a:lnTo>
                      <a:pt x="6" y="135"/>
                    </a:lnTo>
                    <a:lnTo>
                      <a:pt x="0" y="0"/>
                    </a:lnTo>
                    <a:close/>
                  </a:path>
                </a:pathLst>
              </a:custGeom>
              <a:solidFill>
                <a:srgbClr val="5D908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0" name="Freeform 523"/>
              <p:cNvSpPr>
                <a:spLocks noChangeArrowheads="1"/>
              </p:cNvSpPr>
              <p:nvPr/>
            </p:nvSpPr>
            <p:spPr bwMode="auto">
              <a:xfrm>
                <a:off x="900347" y="5166172"/>
                <a:ext cx="184257" cy="431328"/>
              </a:xfrm>
              <a:custGeom>
                <a:avLst/>
                <a:gdLst>
                  <a:gd name="T0" fmla="*/ 222128793 w 132"/>
                  <a:gd name="T1" fmla="*/ 0 h 309"/>
                  <a:gd name="T2" fmla="*/ 0 w 132"/>
                  <a:gd name="T3" fmla="*/ 48712146 h 309"/>
                  <a:gd name="T4" fmla="*/ 257201834 w 132"/>
                  <a:gd name="T5" fmla="*/ 602083636 h 309"/>
                  <a:gd name="T6" fmla="*/ 222128793 w 132"/>
                  <a:gd name="T7" fmla="*/ 0 h 309"/>
                  <a:gd name="T8" fmla="*/ 0 60000 65536"/>
                  <a:gd name="T9" fmla="*/ 0 60000 65536"/>
                  <a:gd name="T10" fmla="*/ 0 60000 65536"/>
                  <a:gd name="T11" fmla="*/ 0 60000 65536"/>
                  <a:gd name="T12" fmla="*/ 0 w 132"/>
                  <a:gd name="T13" fmla="*/ 0 h 309"/>
                  <a:gd name="T14" fmla="*/ 132 w 132"/>
                  <a:gd name="T15" fmla="*/ 309 h 309"/>
                </a:gdLst>
                <a:ahLst/>
                <a:cxnLst>
                  <a:cxn ang="T8">
                    <a:pos x="T0" y="T1"/>
                  </a:cxn>
                  <a:cxn ang="T9">
                    <a:pos x="T2" y="T3"/>
                  </a:cxn>
                  <a:cxn ang="T10">
                    <a:pos x="T4" y="T5"/>
                  </a:cxn>
                  <a:cxn ang="T11">
                    <a:pos x="T6" y="T7"/>
                  </a:cxn>
                </a:cxnLst>
                <a:rect l="T12" t="T13" r="T14" b="T15"/>
                <a:pathLst>
                  <a:path w="132" h="309">
                    <a:moveTo>
                      <a:pt x="114" y="0"/>
                    </a:moveTo>
                    <a:lnTo>
                      <a:pt x="0" y="25"/>
                    </a:lnTo>
                    <a:lnTo>
                      <a:pt x="132" y="309"/>
                    </a:lnTo>
                    <a:lnTo>
                      <a:pt x="114" y="0"/>
                    </a:lnTo>
                    <a:close/>
                  </a:path>
                </a:pathLst>
              </a:custGeom>
              <a:solidFill>
                <a:srgbClr val="DE624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1" name="Freeform 524"/>
              <p:cNvSpPr>
                <a:spLocks noChangeArrowheads="1"/>
              </p:cNvSpPr>
              <p:nvPr/>
            </p:nvSpPr>
            <p:spPr bwMode="auto">
              <a:xfrm>
                <a:off x="569521" y="2053347"/>
                <a:ext cx="147964" cy="157735"/>
              </a:xfrm>
              <a:custGeom>
                <a:avLst/>
                <a:gdLst>
                  <a:gd name="T0" fmla="*/ 0 w 106"/>
                  <a:gd name="T1" fmla="*/ 0 h 113"/>
                  <a:gd name="T2" fmla="*/ 79887997 w 106"/>
                  <a:gd name="T3" fmla="*/ 220179913 h 113"/>
                  <a:gd name="T4" fmla="*/ 206540993 w 106"/>
                  <a:gd name="T5" fmla="*/ 91579824 h 113"/>
                  <a:gd name="T6" fmla="*/ 0 w 106"/>
                  <a:gd name="T7" fmla="*/ 0 h 113"/>
                  <a:gd name="T8" fmla="*/ 0 60000 65536"/>
                  <a:gd name="T9" fmla="*/ 0 60000 65536"/>
                  <a:gd name="T10" fmla="*/ 0 60000 65536"/>
                  <a:gd name="T11" fmla="*/ 0 60000 65536"/>
                  <a:gd name="T12" fmla="*/ 0 w 106"/>
                  <a:gd name="T13" fmla="*/ 0 h 113"/>
                  <a:gd name="T14" fmla="*/ 106 w 106"/>
                  <a:gd name="T15" fmla="*/ 113 h 113"/>
                </a:gdLst>
                <a:ahLst/>
                <a:cxnLst>
                  <a:cxn ang="T8">
                    <a:pos x="T0" y="T1"/>
                  </a:cxn>
                  <a:cxn ang="T9">
                    <a:pos x="T2" y="T3"/>
                  </a:cxn>
                  <a:cxn ang="T10">
                    <a:pos x="T4" y="T5"/>
                  </a:cxn>
                  <a:cxn ang="T11">
                    <a:pos x="T6" y="T7"/>
                  </a:cxn>
                </a:cxnLst>
                <a:rect l="T12" t="T13" r="T14" b="T15"/>
                <a:pathLst>
                  <a:path w="106" h="113">
                    <a:moveTo>
                      <a:pt x="0" y="0"/>
                    </a:moveTo>
                    <a:lnTo>
                      <a:pt x="41" y="113"/>
                    </a:lnTo>
                    <a:lnTo>
                      <a:pt x="106" y="47"/>
                    </a:lnTo>
                    <a:lnTo>
                      <a:pt x="0" y="0"/>
                    </a:lnTo>
                    <a:close/>
                  </a:path>
                </a:pathLst>
              </a:custGeom>
              <a:solidFill>
                <a:srgbClr val="8851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2" name="Oval 525"/>
              <p:cNvSpPr>
                <a:spLocks noChangeArrowheads="1"/>
              </p:cNvSpPr>
              <p:nvPr/>
            </p:nvSpPr>
            <p:spPr bwMode="auto">
              <a:xfrm>
                <a:off x="435516" y="1085999"/>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3" name="Oval 526"/>
              <p:cNvSpPr>
                <a:spLocks noChangeArrowheads="1"/>
              </p:cNvSpPr>
              <p:nvPr/>
            </p:nvSpPr>
            <p:spPr bwMode="auto">
              <a:xfrm>
                <a:off x="536020" y="1092978"/>
                <a:ext cx="33501"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4" name="Oval 527"/>
              <p:cNvSpPr>
                <a:spLocks noChangeArrowheads="1"/>
              </p:cNvSpPr>
              <p:nvPr/>
            </p:nvSpPr>
            <p:spPr bwMode="auto">
              <a:xfrm>
                <a:off x="484373" y="1166960"/>
                <a:ext cx="36293"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5" name="Oval 528"/>
              <p:cNvSpPr>
                <a:spLocks noChangeArrowheads="1"/>
              </p:cNvSpPr>
              <p:nvPr/>
            </p:nvSpPr>
            <p:spPr bwMode="auto">
              <a:xfrm>
                <a:off x="569521" y="1208837"/>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6" name="Oval 529"/>
              <p:cNvSpPr>
                <a:spLocks noChangeArrowheads="1"/>
              </p:cNvSpPr>
              <p:nvPr/>
            </p:nvSpPr>
            <p:spPr bwMode="auto">
              <a:xfrm>
                <a:off x="452267" y="1257693"/>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7" name="Freeform 530"/>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w 35"/>
                  <a:gd name="T9" fmla="*/ 218231678 h 178"/>
                  <a:gd name="T10" fmla="*/ 0 60000 65536"/>
                  <a:gd name="T11" fmla="*/ 0 60000 65536"/>
                  <a:gd name="T12" fmla="*/ 0 60000 65536"/>
                  <a:gd name="T13" fmla="*/ 0 60000 65536"/>
                  <a:gd name="T14" fmla="*/ 0 60000 65536"/>
                  <a:gd name="T15" fmla="*/ 0 w 35"/>
                  <a:gd name="T16" fmla="*/ 0 h 178"/>
                  <a:gd name="T17" fmla="*/ 35 w 35"/>
                  <a:gd name="T18" fmla="*/ 178 h 178"/>
                </a:gdLst>
                <a:ahLst/>
                <a:cxnLst>
                  <a:cxn ang="T10">
                    <a:pos x="T0" y="T1"/>
                  </a:cxn>
                  <a:cxn ang="T11">
                    <a:pos x="T2" y="T3"/>
                  </a:cxn>
                  <a:cxn ang="T12">
                    <a:pos x="T4" y="T5"/>
                  </a:cxn>
                  <a:cxn ang="T13">
                    <a:pos x="T6" y="T7"/>
                  </a:cxn>
                  <a:cxn ang="T14">
                    <a:pos x="T8" y="T9"/>
                  </a:cxn>
                </a:cxnLst>
                <a:rect l="T15" t="T16" r="T17" b="T18"/>
                <a:pathLst>
                  <a:path w="35" h="178">
                    <a:moveTo>
                      <a:pt x="0" y="112"/>
                    </a:moveTo>
                    <a:lnTo>
                      <a:pt x="30" y="0"/>
                    </a:lnTo>
                    <a:lnTo>
                      <a:pt x="35" y="178"/>
                    </a:lnTo>
                    <a:lnTo>
                      <a:pt x="6" y="129"/>
                    </a:lnTo>
                    <a:lnTo>
                      <a:pt x="0" y="112"/>
                    </a:lnTo>
                    <a:close/>
                  </a:path>
                </a:pathLst>
              </a:custGeom>
              <a:solidFill>
                <a:srgbClr val="9062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48" name="Freeform 531"/>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60000 65536"/>
                  <a:gd name="T9" fmla="*/ 0 60000 65536"/>
                  <a:gd name="T10" fmla="*/ 0 60000 65536"/>
                  <a:gd name="T11" fmla="*/ 0 60000 65536"/>
                  <a:gd name="T12" fmla="*/ 0 w 35"/>
                  <a:gd name="T13" fmla="*/ 0 h 178"/>
                  <a:gd name="T14" fmla="*/ 35 w 35"/>
                  <a:gd name="T15" fmla="*/ 178 h 178"/>
                </a:gdLst>
                <a:ahLst/>
                <a:cxnLst>
                  <a:cxn ang="T8">
                    <a:pos x="T0" y="T1"/>
                  </a:cxn>
                  <a:cxn ang="T9">
                    <a:pos x="T2" y="T3"/>
                  </a:cxn>
                  <a:cxn ang="T10">
                    <a:pos x="T4" y="T5"/>
                  </a:cxn>
                  <a:cxn ang="T11">
                    <a:pos x="T6" y="T7"/>
                  </a:cxn>
                </a:cxnLst>
                <a:rect l="T12" t="T13" r="T14" b="T15"/>
                <a:pathLst>
                  <a:path w="35" h="178">
                    <a:moveTo>
                      <a:pt x="0" y="112"/>
                    </a:moveTo>
                    <a:lnTo>
                      <a:pt x="30" y="0"/>
                    </a:lnTo>
                    <a:lnTo>
                      <a:pt x="35" y="178"/>
                    </a:lnTo>
                    <a:lnTo>
                      <a:pt x="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sp>
          <p:nvSpPr>
            <p:cNvPr id="4" name="Freeform 366"/>
            <p:cNvSpPr>
              <a:spLocks noChangeArrowheads="1"/>
            </p:cNvSpPr>
            <p:nvPr/>
          </p:nvSpPr>
          <p:spPr bwMode="auto">
            <a:xfrm>
              <a:off x="1229938" y="119667"/>
              <a:ext cx="783092" cy="1883049"/>
            </a:xfrm>
            <a:custGeom>
              <a:avLst/>
              <a:gdLst>
                <a:gd name="T0" fmla="*/ 2144171610 w 286"/>
                <a:gd name="T1" fmla="*/ 14938673 h 689"/>
                <a:gd name="T2" fmla="*/ 1664357999 w 286"/>
                <a:gd name="T3" fmla="*/ 1695550340 h 689"/>
                <a:gd name="T4" fmla="*/ 1132063533 w 286"/>
                <a:gd name="T5" fmla="*/ 2147483647 h 689"/>
                <a:gd name="T6" fmla="*/ 442329242 w 286"/>
                <a:gd name="T7" fmla="*/ 2147483647 h 689"/>
                <a:gd name="T8" fmla="*/ 277392543 w 286"/>
                <a:gd name="T9" fmla="*/ 2147483647 h 689"/>
                <a:gd name="T10" fmla="*/ 112455845 w 286"/>
                <a:gd name="T11" fmla="*/ 2147483647 h 689"/>
                <a:gd name="T12" fmla="*/ 1529408795 w 286"/>
                <a:gd name="T13" fmla="*/ 1613387638 h 689"/>
                <a:gd name="T14" fmla="*/ 1941750542 w 286"/>
                <a:gd name="T15" fmla="*/ 0 h 689"/>
                <a:gd name="T16" fmla="*/ 2144171610 w 286"/>
                <a:gd name="T17" fmla="*/ 14938673 h 6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6"/>
                <a:gd name="T28" fmla="*/ 0 h 689"/>
                <a:gd name="T29" fmla="*/ 286 w 286"/>
                <a:gd name="T30" fmla="*/ 689 h 6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6" h="689">
                  <a:moveTo>
                    <a:pt x="286" y="2"/>
                  </a:moveTo>
                  <a:cubicBezTo>
                    <a:pt x="268" y="78"/>
                    <a:pt x="246" y="153"/>
                    <a:pt x="222" y="227"/>
                  </a:cubicBezTo>
                  <a:cubicBezTo>
                    <a:pt x="201" y="294"/>
                    <a:pt x="178" y="359"/>
                    <a:pt x="151" y="424"/>
                  </a:cubicBezTo>
                  <a:cubicBezTo>
                    <a:pt x="123" y="490"/>
                    <a:pt x="85" y="551"/>
                    <a:pt x="59" y="618"/>
                  </a:cubicBezTo>
                  <a:cubicBezTo>
                    <a:pt x="50" y="642"/>
                    <a:pt x="44" y="665"/>
                    <a:pt x="37" y="689"/>
                  </a:cubicBezTo>
                  <a:cubicBezTo>
                    <a:pt x="26" y="673"/>
                    <a:pt x="0" y="593"/>
                    <a:pt x="15" y="575"/>
                  </a:cubicBezTo>
                  <a:cubicBezTo>
                    <a:pt x="15" y="575"/>
                    <a:pt x="150" y="399"/>
                    <a:pt x="204" y="216"/>
                  </a:cubicBezTo>
                  <a:cubicBezTo>
                    <a:pt x="257" y="34"/>
                    <a:pt x="259" y="0"/>
                    <a:pt x="259" y="0"/>
                  </a:cubicBezTo>
                  <a:lnTo>
                    <a:pt x="286" y="2"/>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149" name="Group 299"/>
          <p:cNvGrpSpPr/>
          <p:nvPr/>
        </p:nvGrpSpPr>
        <p:grpSpPr bwMode="auto">
          <a:xfrm>
            <a:off x="6551613" y="4168775"/>
            <a:ext cx="5565775" cy="3089275"/>
            <a:chOff x="0" y="0"/>
            <a:chExt cx="4124325" cy="2288660"/>
          </a:xfrm>
        </p:grpSpPr>
        <p:sp>
          <p:nvSpPr>
            <p:cNvPr id="150" name="Freeform 6"/>
            <p:cNvSpPr>
              <a:spLocks noChangeArrowheads="1"/>
            </p:cNvSpPr>
            <p:nvPr/>
          </p:nvSpPr>
          <p:spPr bwMode="auto">
            <a:xfrm flipH="1">
              <a:off x="0" y="940872"/>
              <a:ext cx="4124325" cy="1077913"/>
            </a:xfrm>
            <a:custGeom>
              <a:avLst/>
              <a:gdLst>
                <a:gd name="T0" fmla="*/ 0 w 1097"/>
                <a:gd name="T1" fmla="*/ 2147483647 h 286"/>
                <a:gd name="T2" fmla="*/ 2147483647 w 1097"/>
                <a:gd name="T3" fmla="*/ 255687748 h 286"/>
                <a:gd name="T4" fmla="*/ 2147483647 w 1097"/>
                <a:gd name="T5" fmla="*/ 2147483647 h 286"/>
                <a:gd name="T6" fmla="*/ 0 w 1097"/>
                <a:gd name="T7" fmla="*/ 2147483647 h 286"/>
                <a:gd name="T8" fmla="*/ 0 60000 65536"/>
                <a:gd name="T9" fmla="*/ 0 60000 65536"/>
                <a:gd name="T10" fmla="*/ 0 60000 65536"/>
                <a:gd name="T11" fmla="*/ 0 60000 65536"/>
                <a:gd name="T12" fmla="*/ 0 w 1097"/>
                <a:gd name="T13" fmla="*/ 0 h 286"/>
                <a:gd name="T14" fmla="*/ 1097 w 1097"/>
                <a:gd name="T15" fmla="*/ 286 h 286"/>
              </a:gdLst>
              <a:ahLst/>
              <a:cxnLst>
                <a:cxn ang="T8">
                  <a:pos x="T0" y="T1"/>
                </a:cxn>
                <a:cxn ang="T9">
                  <a:pos x="T2" y="T3"/>
                </a:cxn>
                <a:cxn ang="T10">
                  <a:pos x="T4" y="T5"/>
                </a:cxn>
                <a:cxn ang="T11">
                  <a:pos x="T6" y="T7"/>
                </a:cxn>
              </a:cxnLst>
              <a:rect l="T12" t="T13" r="T14" b="T15"/>
              <a:pathLst>
                <a:path w="1097" h="286">
                  <a:moveTo>
                    <a:pt x="0" y="286"/>
                  </a:moveTo>
                  <a:cubicBezTo>
                    <a:pt x="0" y="286"/>
                    <a:pt x="103" y="36"/>
                    <a:pt x="393" y="18"/>
                  </a:cubicBezTo>
                  <a:cubicBezTo>
                    <a:pt x="684" y="0"/>
                    <a:pt x="1089" y="260"/>
                    <a:pt x="1097" y="278"/>
                  </a:cubicBezTo>
                  <a:lnTo>
                    <a:pt x="0" y="286"/>
                  </a:lnTo>
                  <a:close/>
                </a:path>
              </a:pathLst>
            </a:custGeom>
            <a:solidFill>
              <a:srgbClr val="C7D44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1" name="Freeform 7"/>
            <p:cNvSpPr>
              <a:spLocks noChangeArrowheads="1"/>
            </p:cNvSpPr>
            <p:nvPr/>
          </p:nvSpPr>
          <p:spPr bwMode="auto">
            <a:xfrm flipH="1">
              <a:off x="331788" y="1174235"/>
              <a:ext cx="3544887" cy="839788"/>
            </a:xfrm>
            <a:custGeom>
              <a:avLst/>
              <a:gdLst>
                <a:gd name="T0" fmla="*/ 0 w 943"/>
                <a:gd name="T1" fmla="*/ 2147483647 h 223"/>
                <a:gd name="T2" fmla="*/ 2147483647 w 943"/>
                <a:gd name="T3" fmla="*/ 198543959 h 223"/>
                <a:gd name="T4" fmla="*/ 2147483647 w 943"/>
                <a:gd name="T5" fmla="*/ 2147483647 h 223"/>
                <a:gd name="T6" fmla="*/ 0 w 943"/>
                <a:gd name="T7" fmla="*/ 2147483647 h 223"/>
                <a:gd name="T8" fmla="*/ 0 60000 65536"/>
                <a:gd name="T9" fmla="*/ 0 60000 65536"/>
                <a:gd name="T10" fmla="*/ 0 60000 65536"/>
                <a:gd name="T11" fmla="*/ 0 60000 65536"/>
                <a:gd name="T12" fmla="*/ 0 w 943"/>
                <a:gd name="T13" fmla="*/ 0 h 223"/>
                <a:gd name="T14" fmla="*/ 943 w 943"/>
                <a:gd name="T15" fmla="*/ 223 h 223"/>
              </a:gdLst>
              <a:ahLst/>
              <a:cxnLst>
                <a:cxn ang="T8">
                  <a:pos x="T0" y="T1"/>
                </a:cxn>
                <a:cxn ang="T9">
                  <a:pos x="T2" y="T3"/>
                </a:cxn>
                <a:cxn ang="T10">
                  <a:pos x="T4" y="T5"/>
                </a:cxn>
                <a:cxn ang="T11">
                  <a:pos x="T6" y="T7"/>
                </a:cxn>
              </a:cxnLst>
              <a:rect l="T12" t="T13" r="T14" b="T15"/>
              <a:pathLst>
                <a:path w="943" h="223">
                  <a:moveTo>
                    <a:pt x="0" y="223"/>
                  </a:moveTo>
                  <a:cubicBezTo>
                    <a:pt x="0" y="223"/>
                    <a:pt x="88" y="28"/>
                    <a:pt x="338" y="14"/>
                  </a:cubicBezTo>
                  <a:cubicBezTo>
                    <a:pt x="588" y="0"/>
                    <a:pt x="936" y="203"/>
                    <a:pt x="943" y="217"/>
                  </a:cubicBezTo>
                  <a:lnTo>
                    <a:pt x="0" y="223"/>
                  </a:lnTo>
                  <a:close/>
                </a:path>
              </a:pathLst>
            </a:custGeom>
            <a:solidFill>
              <a:srgbClr val="FFF2C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2" name="Freeform 8"/>
            <p:cNvSpPr>
              <a:spLocks noChangeArrowheads="1"/>
            </p:cNvSpPr>
            <p:nvPr/>
          </p:nvSpPr>
          <p:spPr bwMode="auto">
            <a:xfrm flipH="1">
              <a:off x="820738" y="1379022"/>
              <a:ext cx="2627312" cy="623888"/>
            </a:xfrm>
            <a:custGeom>
              <a:avLst/>
              <a:gdLst>
                <a:gd name="T0" fmla="*/ 0 w 699"/>
                <a:gd name="T1" fmla="*/ 2147483647 h 166"/>
                <a:gd name="T2" fmla="*/ 2147483647 w 699"/>
                <a:gd name="T3" fmla="*/ 155378179 h 166"/>
                <a:gd name="T4" fmla="*/ 2147483647 w 699"/>
                <a:gd name="T5" fmla="*/ 2147483647 h 166"/>
                <a:gd name="T6" fmla="*/ 0 w 699"/>
                <a:gd name="T7" fmla="*/ 2147483647 h 166"/>
                <a:gd name="T8" fmla="*/ 0 60000 65536"/>
                <a:gd name="T9" fmla="*/ 0 60000 65536"/>
                <a:gd name="T10" fmla="*/ 0 60000 65536"/>
                <a:gd name="T11" fmla="*/ 0 60000 65536"/>
                <a:gd name="T12" fmla="*/ 0 w 699"/>
                <a:gd name="T13" fmla="*/ 0 h 166"/>
                <a:gd name="T14" fmla="*/ 699 w 699"/>
                <a:gd name="T15" fmla="*/ 166 h 166"/>
              </a:gdLst>
              <a:ahLst/>
              <a:cxnLst>
                <a:cxn ang="T8">
                  <a:pos x="T0" y="T1"/>
                </a:cxn>
                <a:cxn ang="T9">
                  <a:pos x="T2" y="T3"/>
                </a:cxn>
                <a:cxn ang="T10">
                  <a:pos x="T4" y="T5"/>
                </a:cxn>
                <a:cxn ang="T11">
                  <a:pos x="T6" y="T7"/>
                </a:cxn>
              </a:cxnLst>
              <a:rect l="T12" t="T13" r="T14" b="T15"/>
              <a:pathLst>
                <a:path w="699" h="166">
                  <a:moveTo>
                    <a:pt x="0" y="166"/>
                  </a:moveTo>
                  <a:cubicBezTo>
                    <a:pt x="0" y="166"/>
                    <a:pt x="65" y="21"/>
                    <a:pt x="250" y="11"/>
                  </a:cubicBezTo>
                  <a:cubicBezTo>
                    <a:pt x="436" y="0"/>
                    <a:pt x="694" y="151"/>
                    <a:pt x="699" y="161"/>
                  </a:cubicBezTo>
                  <a:lnTo>
                    <a:pt x="0" y="166"/>
                  </a:lnTo>
                  <a:close/>
                </a:path>
              </a:pathLst>
            </a:custGeom>
            <a:solidFill>
              <a:srgbClr val="FFA26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3" name="Freeform 9"/>
            <p:cNvSpPr>
              <a:spLocks noChangeArrowheads="1"/>
            </p:cNvSpPr>
            <p:nvPr/>
          </p:nvSpPr>
          <p:spPr bwMode="auto">
            <a:xfrm flipH="1">
              <a:off x="1268413" y="1544122"/>
              <a:ext cx="1871662" cy="461963"/>
            </a:xfrm>
            <a:custGeom>
              <a:avLst/>
              <a:gdLst>
                <a:gd name="T0" fmla="*/ 0 w 498"/>
                <a:gd name="T1" fmla="*/ 1735039133 h 123"/>
                <a:gd name="T2" fmla="*/ 2147483647 w 498"/>
                <a:gd name="T3" fmla="*/ 112846669 h 123"/>
                <a:gd name="T4" fmla="*/ 2147483647 w 498"/>
                <a:gd name="T5" fmla="*/ 1692722571 h 123"/>
                <a:gd name="T6" fmla="*/ 0 w 498"/>
                <a:gd name="T7" fmla="*/ 1735039133 h 123"/>
                <a:gd name="T8" fmla="*/ 0 60000 65536"/>
                <a:gd name="T9" fmla="*/ 0 60000 65536"/>
                <a:gd name="T10" fmla="*/ 0 60000 65536"/>
                <a:gd name="T11" fmla="*/ 0 60000 65536"/>
                <a:gd name="T12" fmla="*/ 0 w 498"/>
                <a:gd name="T13" fmla="*/ 0 h 123"/>
                <a:gd name="T14" fmla="*/ 498 w 498"/>
                <a:gd name="T15" fmla="*/ 123 h 123"/>
              </a:gdLst>
              <a:ahLst/>
              <a:cxnLst>
                <a:cxn ang="T8">
                  <a:pos x="T0" y="T1"/>
                </a:cxn>
                <a:cxn ang="T9">
                  <a:pos x="T2" y="T3"/>
                </a:cxn>
                <a:cxn ang="T10">
                  <a:pos x="T4" y="T5"/>
                </a:cxn>
                <a:cxn ang="T11">
                  <a:pos x="T6" y="T7"/>
                </a:cxn>
              </a:cxnLst>
              <a:rect l="T12" t="T13" r="T14" b="T15"/>
              <a:pathLst>
                <a:path w="498" h="123">
                  <a:moveTo>
                    <a:pt x="0" y="123"/>
                  </a:moveTo>
                  <a:cubicBezTo>
                    <a:pt x="0" y="123"/>
                    <a:pt x="47" y="15"/>
                    <a:pt x="178" y="8"/>
                  </a:cubicBezTo>
                  <a:cubicBezTo>
                    <a:pt x="310" y="0"/>
                    <a:pt x="494" y="112"/>
                    <a:pt x="498" y="120"/>
                  </a:cubicBezTo>
                  <a:lnTo>
                    <a:pt x="0" y="123"/>
                  </a:lnTo>
                  <a:close/>
                </a:path>
              </a:pathLst>
            </a:custGeom>
            <a:solidFill>
              <a:srgbClr val="FFED9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4" name="Rectangle 10"/>
            <p:cNvSpPr>
              <a:spLocks noChangeArrowheads="1"/>
            </p:cNvSpPr>
            <p:nvPr/>
          </p:nvSpPr>
          <p:spPr bwMode="auto">
            <a:xfrm flipH="1">
              <a:off x="2846387" y="1698110"/>
              <a:ext cx="19050" cy="55403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55" name="Oval 11"/>
            <p:cNvSpPr>
              <a:spLocks noChangeArrowheads="1"/>
            </p:cNvSpPr>
            <p:nvPr/>
          </p:nvSpPr>
          <p:spPr bwMode="auto">
            <a:xfrm flipH="1">
              <a:off x="2895600" y="1486972"/>
              <a:ext cx="85725" cy="87313"/>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56" name="Freeform 12"/>
            <p:cNvSpPr>
              <a:spLocks noChangeArrowheads="1"/>
            </p:cNvSpPr>
            <p:nvPr/>
          </p:nvSpPr>
          <p:spPr bwMode="auto">
            <a:xfrm flipH="1">
              <a:off x="2824163" y="1431410"/>
              <a:ext cx="93662" cy="93663"/>
            </a:xfrm>
            <a:custGeom>
              <a:avLst/>
              <a:gdLst>
                <a:gd name="T0" fmla="*/ 294758060 w 25"/>
                <a:gd name="T1" fmla="*/ 294764954 h 25"/>
                <a:gd name="T2" fmla="*/ 70179063 w 25"/>
                <a:gd name="T3" fmla="*/ 294764954 h 25"/>
                <a:gd name="T4" fmla="*/ 70179063 w 25"/>
                <a:gd name="T5" fmla="*/ 70183559 h 25"/>
                <a:gd name="T6" fmla="*/ 294758060 w 25"/>
                <a:gd name="T7" fmla="*/ 70183559 h 25"/>
                <a:gd name="T8" fmla="*/ 294758060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1"/>
                  </a:moveTo>
                  <a:cubicBezTo>
                    <a:pt x="16" y="25"/>
                    <a:pt x="9" y="25"/>
                    <a:pt x="5" y="21"/>
                  </a:cubicBezTo>
                  <a:cubicBezTo>
                    <a:pt x="0" y="17"/>
                    <a:pt x="0" y="9"/>
                    <a:pt x="5" y="5"/>
                  </a:cubicBezTo>
                  <a:cubicBezTo>
                    <a:pt x="9" y="0"/>
                    <a:pt x="16" y="0"/>
                    <a:pt x="21" y="5"/>
                  </a:cubicBezTo>
                  <a:cubicBezTo>
                    <a:pt x="25" y="9"/>
                    <a:pt x="25" y="16"/>
                    <a:pt x="21"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7" name="Freeform 13"/>
            <p:cNvSpPr>
              <a:spLocks noChangeArrowheads="1"/>
            </p:cNvSpPr>
            <p:nvPr/>
          </p:nvSpPr>
          <p:spPr bwMode="auto">
            <a:xfrm flipH="1">
              <a:off x="2744788" y="1450460"/>
              <a:ext cx="87312" cy="85725"/>
            </a:xfrm>
            <a:custGeom>
              <a:avLst/>
              <a:gdLst>
                <a:gd name="T0" fmla="*/ 172930906 w 23"/>
                <a:gd name="T1" fmla="*/ 319511984 h 23"/>
                <a:gd name="T2" fmla="*/ 0 w 23"/>
                <a:gd name="T3" fmla="*/ 166701580 h 23"/>
                <a:gd name="T4" fmla="*/ 158520630 w 23"/>
                <a:gd name="T5" fmla="*/ 0 h 23"/>
                <a:gd name="T6" fmla="*/ 331451537 w 23"/>
                <a:gd name="T7" fmla="*/ 152810403 h 23"/>
                <a:gd name="T8" fmla="*/ 172930906 w 23"/>
                <a:gd name="T9" fmla="*/ 31951198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1" y="18"/>
                    <a:pt x="0" y="12"/>
                  </a:cubicBezTo>
                  <a:cubicBezTo>
                    <a:pt x="0" y="6"/>
                    <a:pt x="5" y="1"/>
                    <a:pt x="11" y="0"/>
                  </a:cubicBezTo>
                  <a:cubicBezTo>
                    <a:pt x="18" y="0"/>
                    <a:pt x="23" y="5"/>
                    <a:pt x="23" y="11"/>
                  </a:cubicBezTo>
                  <a:cubicBezTo>
                    <a:pt x="23" y="18"/>
                    <a:pt x="18" y="23"/>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8" name="Freeform 14"/>
            <p:cNvSpPr>
              <a:spLocks noChangeArrowheads="1"/>
            </p:cNvSpPr>
            <p:nvPr/>
          </p:nvSpPr>
          <p:spPr bwMode="auto">
            <a:xfrm flipH="1">
              <a:off x="2692400" y="1513960"/>
              <a:ext cx="93662" cy="93663"/>
            </a:xfrm>
            <a:custGeom>
              <a:avLst/>
              <a:gdLst>
                <a:gd name="T0" fmla="*/ 70179063 w 25"/>
                <a:gd name="T1" fmla="*/ 294764954 h 25"/>
                <a:gd name="T2" fmla="*/ 56144749 w 25"/>
                <a:gd name="T3" fmla="*/ 70183559 h 25"/>
                <a:gd name="T4" fmla="*/ 280723746 w 25"/>
                <a:gd name="T5" fmla="*/ 70183559 h 25"/>
                <a:gd name="T6" fmla="*/ 294758060 w 25"/>
                <a:gd name="T7" fmla="*/ 280726744 h 25"/>
                <a:gd name="T8" fmla="*/ 70179063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7"/>
                    <a:pt x="0" y="10"/>
                    <a:pt x="4" y="5"/>
                  </a:cubicBezTo>
                  <a:cubicBezTo>
                    <a:pt x="8" y="1"/>
                    <a:pt x="16" y="0"/>
                    <a:pt x="20" y="5"/>
                  </a:cubicBezTo>
                  <a:cubicBezTo>
                    <a:pt x="25" y="9"/>
                    <a:pt x="25" y="16"/>
                    <a:pt x="21" y="20"/>
                  </a:cubicBezTo>
                  <a:cubicBezTo>
                    <a:pt x="17" y="25"/>
                    <a:pt x="10"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59" name="Freeform 15"/>
            <p:cNvSpPr>
              <a:spLocks noChangeArrowheads="1"/>
            </p:cNvSpPr>
            <p:nvPr/>
          </p:nvSpPr>
          <p:spPr bwMode="auto">
            <a:xfrm flipH="1">
              <a:off x="2708275" y="1599685"/>
              <a:ext cx="85725" cy="87313"/>
            </a:xfrm>
            <a:custGeom>
              <a:avLst/>
              <a:gdLst>
                <a:gd name="T0" fmla="*/ 0 w 23"/>
                <a:gd name="T1" fmla="*/ 187347124 h 23"/>
                <a:gd name="T2" fmla="*/ 152810403 w 23"/>
                <a:gd name="T3" fmla="*/ 14410441 h 23"/>
                <a:gd name="T4" fmla="*/ 305620807 w 23"/>
                <a:gd name="T5" fmla="*/ 158522446 h 23"/>
                <a:gd name="T6" fmla="*/ 166701580 w 23"/>
                <a:gd name="T7" fmla="*/ 331459129 h 23"/>
                <a:gd name="T8" fmla="*/ 0 w 23"/>
                <a:gd name="T9" fmla="*/ 18734712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0" y="13"/>
                  </a:moveTo>
                  <a:cubicBezTo>
                    <a:pt x="0" y="6"/>
                    <a:pt x="4" y="1"/>
                    <a:pt x="11" y="1"/>
                  </a:cubicBezTo>
                  <a:cubicBezTo>
                    <a:pt x="17" y="0"/>
                    <a:pt x="22" y="5"/>
                    <a:pt x="22" y="11"/>
                  </a:cubicBezTo>
                  <a:cubicBezTo>
                    <a:pt x="23" y="17"/>
                    <a:pt x="18" y="23"/>
                    <a:pt x="12" y="23"/>
                  </a:cubicBezTo>
                  <a:cubicBezTo>
                    <a:pt x="6" y="23"/>
                    <a:pt x="0" y="19"/>
                    <a:pt x="0" y="1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0" name="Freeform 16"/>
            <p:cNvSpPr>
              <a:spLocks noChangeArrowheads="1"/>
            </p:cNvSpPr>
            <p:nvPr/>
          </p:nvSpPr>
          <p:spPr bwMode="auto">
            <a:xfrm flipH="1">
              <a:off x="2771775" y="1648897"/>
              <a:ext cx="93662" cy="95250"/>
            </a:xfrm>
            <a:custGeom>
              <a:avLst/>
              <a:gdLst>
                <a:gd name="T0" fmla="*/ 56144749 w 25"/>
                <a:gd name="T1" fmla="*/ 72580500 h 25"/>
                <a:gd name="T2" fmla="*/ 280723746 w 25"/>
                <a:gd name="T3" fmla="*/ 58064400 h 25"/>
                <a:gd name="T4" fmla="*/ 294758060 w 25"/>
                <a:gd name="T5" fmla="*/ 290322000 h 25"/>
                <a:gd name="T6" fmla="*/ 70179063 w 25"/>
                <a:gd name="T7" fmla="*/ 304838100 h 25"/>
                <a:gd name="T8" fmla="*/ 56144749 w 25"/>
                <a:gd name="T9" fmla="*/ 725805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0"/>
                    <a:pt x="15" y="0"/>
                    <a:pt x="20" y="4"/>
                  </a:cubicBezTo>
                  <a:cubicBezTo>
                    <a:pt x="25" y="8"/>
                    <a:pt x="25" y="15"/>
                    <a:pt x="21" y="20"/>
                  </a:cubicBezTo>
                  <a:cubicBezTo>
                    <a:pt x="17" y="24"/>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1" name="Freeform 17"/>
            <p:cNvSpPr>
              <a:spLocks noChangeArrowheads="1"/>
            </p:cNvSpPr>
            <p:nvPr/>
          </p:nvSpPr>
          <p:spPr bwMode="auto">
            <a:xfrm flipH="1">
              <a:off x="2857500" y="1640960"/>
              <a:ext cx="87312" cy="87313"/>
            </a:xfrm>
            <a:custGeom>
              <a:avLst/>
              <a:gdLst>
                <a:gd name="T0" fmla="*/ 144110354 w 23"/>
                <a:gd name="T1" fmla="*/ 0 h 23"/>
                <a:gd name="T2" fmla="*/ 331451537 w 23"/>
                <a:gd name="T3" fmla="*/ 158522446 h 23"/>
                <a:gd name="T4" fmla="*/ 172930906 w 23"/>
                <a:gd name="T5" fmla="*/ 331459129 h 23"/>
                <a:gd name="T6" fmla="*/ 0 w 23"/>
                <a:gd name="T7" fmla="*/ 187347124 h 23"/>
                <a:gd name="T8" fmla="*/ 144110354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0" y="0"/>
                  </a:moveTo>
                  <a:cubicBezTo>
                    <a:pt x="17" y="0"/>
                    <a:pt x="22" y="4"/>
                    <a:pt x="23" y="11"/>
                  </a:cubicBezTo>
                  <a:cubicBezTo>
                    <a:pt x="23" y="17"/>
                    <a:pt x="19" y="22"/>
                    <a:pt x="12" y="23"/>
                  </a:cubicBezTo>
                  <a:cubicBezTo>
                    <a:pt x="6" y="23"/>
                    <a:pt x="1" y="19"/>
                    <a:pt x="0" y="13"/>
                  </a:cubicBezTo>
                  <a:cubicBezTo>
                    <a:pt x="0" y="6"/>
                    <a:pt x="4" y="1"/>
                    <a:pt x="10" y="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2" name="Freeform 18"/>
            <p:cNvSpPr>
              <a:spLocks noChangeArrowheads="1"/>
            </p:cNvSpPr>
            <p:nvPr/>
          </p:nvSpPr>
          <p:spPr bwMode="auto">
            <a:xfrm flipH="1">
              <a:off x="2906713" y="1574285"/>
              <a:ext cx="93662" cy="93663"/>
            </a:xfrm>
            <a:custGeom>
              <a:avLst/>
              <a:gdLst>
                <a:gd name="T0" fmla="*/ 280723746 w 25"/>
                <a:gd name="T1" fmla="*/ 56145349 h 25"/>
                <a:gd name="T2" fmla="*/ 294758060 w 25"/>
                <a:gd name="T3" fmla="*/ 266692280 h 25"/>
                <a:gd name="T4" fmla="*/ 70179063 w 25"/>
                <a:gd name="T5" fmla="*/ 294764954 h 25"/>
                <a:gd name="T6" fmla="*/ 56144749 w 25"/>
                <a:gd name="T7" fmla="*/ 70183559 h 25"/>
                <a:gd name="T8" fmla="*/ 280723746 w 25"/>
                <a:gd name="T9" fmla="*/ 56145349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19"/>
                  </a:cubicBezTo>
                  <a:cubicBezTo>
                    <a:pt x="17" y="24"/>
                    <a:pt x="10" y="25"/>
                    <a:pt x="5" y="21"/>
                  </a:cubicBezTo>
                  <a:cubicBezTo>
                    <a:pt x="0" y="17"/>
                    <a:pt x="0" y="10"/>
                    <a:pt x="4" y="5"/>
                  </a:cubicBezTo>
                  <a:cubicBezTo>
                    <a:pt x="8" y="0"/>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3" name="Oval 19"/>
            <p:cNvSpPr>
              <a:spLocks noChangeArrowheads="1"/>
            </p:cNvSpPr>
            <p:nvPr/>
          </p:nvSpPr>
          <p:spPr bwMode="auto">
            <a:xfrm flipH="1">
              <a:off x="2733675" y="1480622"/>
              <a:ext cx="219075" cy="220663"/>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64" name="Oval 20"/>
            <p:cNvSpPr>
              <a:spLocks noChangeArrowheads="1"/>
            </p:cNvSpPr>
            <p:nvPr/>
          </p:nvSpPr>
          <p:spPr bwMode="auto">
            <a:xfrm flipH="1">
              <a:off x="2771775" y="1517135"/>
              <a:ext cx="142875" cy="14763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65" name="Oval 21"/>
            <p:cNvSpPr>
              <a:spLocks noChangeArrowheads="1"/>
            </p:cNvSpPr>
            <p:nvPr/>
          </p:nvSpPr>
          <p:spPr bwMode="auto">
            <a:xfrm flipH="1">
              <a:off x="2813050" y="1558410"/>
              <a:ext cx="68262" cy="6508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66" name="Freeform 22"/>
            <p:cNvSpPr>
              <a:spLocks noChangeArrowheads="1"/>
            </p:cNvSpPr>
            <p:nvPr/>
          </p:nvSpPr>
          <p:spPr bwMode="auto">
            <a:xfrm flipH="1">
              <a:off x="2854325" y="2010847"/>
              <a:ext cx="169862" cy="203200"/>
            </a:xfrm>
            <a:custGeom>
              <a:avLst/>
              <a:gdLst>
                <a:gd name="T0" fmla="*/ 641179979 w 45"/>
                <a:gd name="T1" fmla="*/ 594713719 h 54"/>
                <a:gd name="T2" fmla="*/ 0 w 45"/>
                <a:gd name="T3" fmla="*/ 198236652 h 54"/>
                <a:gd name="T4" fmla="*/ 641179979 w 45"/>
                <a:gd name="T5" fmla="*/ 594713719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45" y="42"/>
                  </a:moveTo>
                  <a:cubicBezTo>
                    <a:pt x="45" y="42"/>
                    <a:pt x="40" y="0"/>
                    <a:pt x="0" y="14"/>
                  </a:cubicBezTo>
                  <a:cubicBezTo>
                    <a:pt x="0" y="14"/>
                    <a:pt x="5" y="54"/>
                    <a:pt x="45"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7" name="Freeform 23"/>
            <p:cNvSpPr>
              <a:spLocks noChangeArrowheads="1"/>
            </p:cNvSpPr>
            <p:nvPr/>
          </p:nvSpPr>
          <p:spPr bwMode="auto">
            <a:xfrm flipH="1">
              <a:off x="2681288" y="1867972"/>
              <a:ext cx="169862" cy="206375"/>
            </a:xfrm>
            <a:custGeom>
              <a:avLst/>
              <a:gdLst>
                <a:gd name="T0" fmla="*/ 0 w 45"/>
                <a:gd name="T1" fmla="*/ 591339420 h 55"/>
                <a:gd name="T2" fmla="*/ 641179979 w 45"/>
                <a:gd name="T3" fmla="*/ 211192918 h 55"/>
                <a:gd name="T4" fmla="*/ 0 w 45"/>
                <a:gd name="T5" fmla="*/ 591339420 h 55"/>
                <a:gd name="T6" fmla="*/ 0 60000 65536"/>
                <a:gd name="T7" fmla="*/ 0 60000 65536"/>
                <a:gd name="T8" fmla="*/ 0 60000 65536"/>
                <a:gd name="T9" fmla="*/ 0 w 45"/>
                <a:gd name="T10" fmla="*/ 0 h 55"/>
                <a:gd name="T11" fmla="*/ 45 w 45"/>
                <a:gd name="T12" fmla="*/ 55 h 55"/>
              </a:gdLst>
              <a:ahLst/>
              <a:cxnLst>
                <a:cxn ang="T6">
                  <a:pos x="T0" y="T1"/>
                </a:cxn>
                <a:cxn ang="T7">
                  <a:pos x="T2" y="T3"/>
                </a:cxn>
                <a:cxn ang="T8">
                  <a:pos x="T4" y="T5"/>
                </a:cxn>
              </a:cxnLst>
              <a:rect l="T9" t="T10" r="T11" b="T12"/>
              <a:pathLst>
                <a:path w="45" h="55">
                  <a:moveTo>
                    <a:pt x="0" y="42"/>
                  </a:moveTo>
                  <a:cubicBezTo>
                    <a:pt x="0" y="42"/>
                    <a:pt x="6" y="0"/>
                    <a:pt x="45" y="15"/>
                  </a:cubicBezTo>
                  <a:cubicBezTo>
                    <a:pt x="45" y="15"/>
                    <a:pt x="39" y="55"/>
                    <a:pt x="0"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68" name="Rectangle 24"/>
            <p:cNvSpPr>
              <a:spLocks noChangeArrowheads="1"/>
            </p:cNvSpPr>
            <p:nvPr/>
          </p:nvSpPr>
          <p:spPr bwMode="auto">
            <a:xfrm flipH="1">
              <a:off x="1444625" y="1544122"/>
              <a:ext cx="19050" cy="738188"/>
            </a:xfrm>
            <a:prstGeom prst="rect">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69" name="Oval 25"/>
            <p:cNvSpPr>
              <a:spLocks noChangeArrowheads="1"/>
            </p:cNvSpPr>
            <p:nvPr/>
          </p:nvSpPr>
          <p:spPr bwMode="auto">
            <a:xfrm flipH="1">
              <a:off x="1497013" y="1321872"/>
              <a:ext cx="90487" cy="90488"/>
            </a:xfrm>
            <a:prstGeom prst="ellipse">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70" name="Freeform 26"/>
            <p:cNvSpPr>
              <a:spLocks noChangeArrowheads="1"/>
            </p:cNvSpPr>
            <p:nvPr/>
          </p:nvSpPr>
          <p:spPr bwMode="auto">
            <a:xfrm flipH="1">
              <a:off x="1422400" y="1261547"/>
              <a:ext cx="96837" cy="98425"/>
            </a:xfrm>
            <a:custGeom>
              <a:avLst/>
              <a:gdLst>
                <a:gd name="T0" fmla="*/ 305181806 w 26"/>
                <a:gd name="T1" fmla="*/ 315274203 h 26"/>
                <a:gd name="T2" fmla="*/ 69361364 w 26"/>
                <a:gd name="T3" fmla="*/ 315274203 h 26"/>
                <a:gd name="T4" fmla="*/ 69361364 w 26"/>
                <a:gd name="T5" fmla="*/ 71653400 h 26"/>
                <a:gd name="T6" fmla="*/ 305181806 w 26"/>
                <a:gd name="T7" fmla="*/ 71653400 h 26"/>
                <a:gd name="T8" fmla="*/ 305181806 w 26"/>
                <a:gd name="T9" fmla="*/ 31527420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2" y="22"/>
                  </a:moveTo>
                  <a:cubicBezTo>
                    <a:pt x="17" y="26"/>
                    <a:pt x="10" y="26"/>
                    <a:pt x="5" y="22"/>
                  </a:cubicBezTo>
                  <a:cubicBezTo>
                    <a:pt x="0" y="17"/>
                    <a:pt x="0" y="10"/>
                    <a:pt x="5" y="5"/>
                  </a:cubicBezTo>
                  <a:cubicBezTo>
                    <a:pt x="9" y="0"/>
                    <a:pt x="17" y="0"/>
                    <a:pt x="22" y="5"/>
                  </a:cubicBezTo>
                  <a:cubicBezTo>
                    <a:pt x="26" y="9"/>
                    <a:pt x="26" y="17"/>
                    <a:pt x="22"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1" name="Freeform 27"/>
            <p:cNvSpPr>
              <a:spLocks noChangeArrowheads="1"/>
            </p:cNvSpPr>
            <p:nvPr/>
          </p:nvSpPr>
          <p:spPr bwMode="auto">
            <a:xfrm flipH="1">
              <a:off x="1339850" y="1280597"/>
              <a:ext cx="88900" cy="93663"/>
            </a:xfrm>
            <a:custGeom>
              <a:avLst/>
              <a:gdLst>
                <a:gd name="T0" fmla="*/ 178370442 w 24"/>
                <a:gd name="T1" fmla="*/ 336872092 h 25"/>
                <a:gd name="T2" fmla="*/ 0 w 24"/>
                <a:gd name="T3" fmla="*/ 182474257 h 25"/>
                <a:gd name="T4" fmla="*/ 164650208 w 24"/>
                <a:gd name="T5" fmla="*/ 14038210 h 25"/>
                <a:gd name="T6" fmla="*/ 329300417 w 24"/>
                <a:gd name="T7" fmla="*/ 168436046 h 25"/>
                <a:gd name="T8" fmla="*/ 178370442 w 24"/>
                <a:gd name="T9" fmla="*/ 336872092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13" y="24"/>
                  </a:moveTo>
                  <a:cubicBezTo>
                    <a:pt x="6" y="25"/>
                    <a:pt x="1" y="19"/>
                    <a:pt x="0" y="13"/>
                  </a:cubicBezTo>
                  <a:cubicBezTo>
                    <a:pt x="0" y="6"/>
                    <a:pt x="5" y="1"/>
                    <a:pt x="12" y="1"/>
                  </a:cubicBezTo>
                  <a:cubicBezTo>
                    <a:pt x="19" y="0"/>
                    <a:pt x="24" y="6"/>
                    <a:pt x="24" y="12"/>
                  </a:cubicBezTo>
                  <a:cubicBezTo>
                    <a:pt x="24" y="19"/>
                    <a:pt x="19" y="24"/>
                    <a:pt x="13" y="2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2" name="Freeform 28"/>
            <p:cNvSpPr>
              <a:spLocks noChangeArrowheads="1"/>
            </p:cNvSpPr>
            <p:nvPr/>
          </p:nvSpPr>
          <p:spPr bwMode="auto">
            <a:xfrm flipH="1">
              <a:off x="1282700" y="1348860"/>
              <a:ext cx="98425" cy="101600"/>
            </a:xfrm>
            <a:custGeom>
              <a:avLst/>
              <a:gdLst>
                <a:gd name="T0" fmla="*/ 71653400 w 26"/>
                <a:gd name="T1" fmla="*/ 311516889 h 27"/>
                <a:gd name="T2" fmla="*/ 57321206 w 26"/>
                <a:gd name="T3" fmla="*/ 84960178 h 27"/>
                <a:gd name="T4" fmla="*/ 300942009 w 26"/>
                <a:gd name="T5" fmla="*/ 70800148 h 27"/>
                <a:gd name="T6" fmla="*/ 315274203 w 26"/>
                <a:gd name="T7" fmla="*/ 311516889 h 27"/>
                <a:gd name="T8" fmla="*/ 71653400 w 26"/>
                <a:gd name="T9" fmla="*/ 311516889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5" y="22"/>
                  </a:moveTo>
                  <a:cubicBezTo>
                    <a:pt x="0" y="18"/>
                    <a:pt x="0" y="10"/>
                    <a:pt x="4" y="6"/>
                  </a:cubicBezTo>
                  <a:cubicBezTo>
                    <a:pt x="9" y="1"/>
                    <a:pt x="16" y="0"/>
                    <a:pt x="21" y="5"/>
                  </a:cubicBezTo>
                  <a:cubicBezTo>
                    <a:pt x="26" y="9"/>
                    <a:pt x="26" y="17"/>
                    <a:pt x="22" y="22"/>
                  </a:cubicBezTo>
                  <a:cubicBezTo>
                    <a:pt x="17" y="26"/>
                    <a:pt x="10" y="27"/>
                    <a:pt x="5"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3" name="Freeform 29"/>
            <p:cNvSpPr>
              <a:spLocks noChangeArrowheads="1"/>
            </p:cNvSpPr>
            <p:nvPr/>
          </p:nvSpPr>
          <p:spPr bwMode="auto">
            <a:xfrm flipH="1">
              <a:off x="1296987" y="1437760"/>
              <a:ext cx="95250" cy="95250"/>
            </a:xfrm>
            <a:custGeom>
              <a:avLst/>
              <a:gdLst>
                <a:gd name="T0" fmla="*/ 14516100 w 25"/>
                <a:gd name="T1" fmla="*/ 188709300 h 25"/>
                <a:gd name="T2" fmla="*/ 174193200 w 25"/>
                <a:gd name="T3" fmla="*/ 14516100 h 25"/>
                <a:gd name="T4" fmla="*/ 348386400 w 25"/>
                <a:gd name="T5" fmla="*/ 174193200 h 25"/>
                <a:gd name="T6" fmla="*/ 188709300 w 25"/>
                <a:gd name="T7" fmla="*/ 362902500 h 25"/>
                <a:gd name="T8" fmla="*/ 14516100 w 25"/>
                <a:gd name="T9" fmla="*/ 1887093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 y="13"/>
                  </a:moveTo>
                  <a:cubicBezTo>
                    <a:pt x="0" y="7"/>
                    <a:pt x="5" y="1"/>
                    <a:pt x="12" y="1"/>
                  </a:cubicBezTo>
                  <a:cubicBezTo>
                    <a:pt x="18" y="0"/>
                    <a:pt x="24" y="5"/>
                    <a:pt x="24" y="12"/>
                  </a:cubicBezTo>
                  <a:cubicBezTo>
                    <a:pt x="25" y="19"/>
                    <a:pt x="20" y="24"/>
                    <a:pt x="13" y="25"/>
                  </a:cubicBezTo>
                  <a:cubicBezTo>
                    <a:pt x="7" y="25"/>
                    <a:pt x="1" y="20"/>
                    <a:pt x="1" y="1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4" name="Freeform 30"/>
            <p:cNvSpPr>
              <a:spLocks noChangeArrowheads="1"/>
            </p:cNvSpPr>
            <p:nvPr/>
          </p:nvSpPr>
          <p:spPr bwMode="auto">
            <a:xfrm flipH="1">
              <a:off x="1365250" y="1491735"/>
              <a:ext cx="101600" cy="96838"/>
            </a:xfrm>
            <a:custGeom>
              <a:avLst/>
              <a:gdLst>
                <a:gd name="T0" fmla="*/ 70800148 w 27"/>
                <a:gd name="T1" fmla="*/ 69362080 h 26"/>
                <a:gd name="T2" fmla="*/ 311516889 w 27"/>
                <a:gd name="T3" fmla="*/ 55488174 h 26"/>
                <a:gd name="T4" fmla="*/ 325676919 w 27"/>
                <a:gd name="T5" fmla="*/ 291314776 h 26"/>
                <a:gd name="T6" fmla="*/ 84960178 w 27"/>
                <a:gd name="T7" fmla="*/ 305188682 h 26"/>
                <a:gd name="T8" fmla="*/ 70800148 w 27"/>
                <a:gd name="T9" fmla="*/ 69362080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5" y="5"/>
                  </a:moveTo>
                  <a:cubicBezTo>
                    <a:pt x="9" y="0"/>
                    <a:pt x="17" y="0"/>
                    <a:pt x="22" y="4"/>
                  </a:cubicBezTo>
                  <a:cubicBezTo>
                    <a:pt x="26" y="8"/>
                    <a:pt x="27" y="16"/>
                    <a:pt x="23" y="21"/>
                  </a:cubicBezTo>
                  <a:cubicBezTo>
                    <a:pt x="18" y="26"/>
                    <a:pt x="11" y="26"/>
                    <a:pt x="6" y="22"/>
                  </a:cubicBezTo>
                  <a:cubicBezTo>
                    <a:pt x="1" y="18"/>
                    <a:pt x="0" y="10"/>
                    <a:pt x="5"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5" name="Freeform 31"/>
            <p:cNvSpPr>
              <a:spLocks noChangeArrowheads="1"/>
            </p:cNvSpPr>
            <p:nvPr/>
          </p:nvSpPr>
          <p:spPr bwMode="auto">
            <a:xfrm flipH="1">
              <a:off x="1455738" y="1483797"/>
              <a:ext cx="93662" cy="90488"/>
            </a:xfrm>
            <a:custGeom>
              <a:avLst/>
              <a:gdLst>
                <a:gd name="T0" fmla="*/ 154396187 w 25"/>
                <a:gd name="T1" fmla="*/ 0 h 24"/>
                <a:gd name="T2" fmla="*/ 336868496 w 25"/>
                <a:gd name="T3" fmla="*/ 156370805 h 24"/>
                <a:gd name="T4" fmla="*/ 196506622 w 25"/>
                <a:gd name="T5" fmla="*/ 341169923 h 24"/>
                <a:gd name="T6" fmla="*/ 14034314 w 25"/>
                <a:gd name="T7" fmla="*/ 184799118 h 24"/>
                <a:gd name="T8" fmla="*/ 154396187 w 25"/>
                <a:gd name="T9" fmla="*/ 0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11" y="0"/>
                  </a:moveTo>
                  <a:cubicBezTo>
                    <a:pt x="18" y="0"/>
                    <a:pt x="24" y="4"/>
                    <a:pt x="24" y="11"/>
                  </a:cubicBezTo>
                  <a:cubicBezTo>
                    <a:pt x="25" y="18"/>
                    <a:pt x="20" y="23"/>
                    <a:pt x="14" y="24"/>
                  </a:cubicBezTo>
                  <a:cubicBezTo>
                    <a:pt x="7" y="24"/>
                    <a:pt x="1" y="20"/>
                    <a:pt x="1" y="13"/>
                  </a:cubicBezTo>
                  <a:cubicBezTo>
                    <a:pt x="0" y="7"/>
                    <a:pt x="5" y="1"/>
                    <a:pt x="11" y="0"/>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6" name="Freeform 32"/>
            <p:cNvSpPr>
              <a:spLocks noChangeArrowheads="1"/>
            </p:cNvSpPr>
            <p:nvPr/>
          </p:nvSpPr>
          <p:spPr bwMode="auto">
            <a:xfrm flipH="1">
              <a:off x="1508125" y="1407597"/>
              <a:ext cx="101600" cy="103188"/>
            </a:xfrm>
            <a:custGeom>
              <a:avLst/>
              <a:gdLst>
                <a:gd name="T0" fmla="*/ 297356859 w 27"/>
                <a:gd name="T1" fmla="*/ 73030352 h 27"/>
                <a:gd name="T2" fmla="*/ 325676919 w 27"/>
                <a:gd name="T3" fmla="*/ 306724419 h 27"/>
                <a:gd name="T4" fmla="*/ 84960178 w 27"/>
                <a:gd name="T5" fmla="*/ 335938088 h 27"/>
                <a:gd name="T6" fmla="*/ 70800148 w 27"/>
                <a:gd name="T7" fmla="*/ 87637186 h 27"/>
                <a:gd name="T8" fmla="*/ 297356859 w 27"/>
                <a:gd name="T9" fmla="*/ 73030352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1" y="5"/>
                  </a:moveTo>
                  <a:cubicBezTo>
                    <a:pt x="26" y="9"/>
                    <a:pt x="27" y="16"/>
                    <a:pt x="23" y="21"/>
                  </a:cubicBezTo>
                  <a:cubicBezTo>
                    <a:pt x="19" y="26"/>
                    <a:pt x="11" y="27"/>
                    <a:pt x="6" y="23"/>
                  </a:cubicBezTo>
                  <a:cubicBezTo>
                    <a:pt x="1" y="19"/>
                    <a:pt x="0" y="11"/>
                    <a:pt x="5" y="6"/>
                  </a:cubicBezTo>
                  <a:cubicBezTo>
                    <a:pt x="9" y="1"/>
                    <a:pt x="16" y="0"/>
                    <a:pt x="21"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77" name="Oval 33"/>
            <p:cNvSpPr>
              <a:spLocks noChangeArrowheads="1"/>
            </p:cNvSpPr>
            <p:nvPr/>
          </p:nvSpPr>
          <p:spPr bwMode="auto">
            <a:xfrm flipH="1">
              <a:off x="1323975" y="1313935"/>
              <a:ext cx="233362" cy="230188"/>
            </a:xfrm>
            <a:prstGeom prst="ellipse">
              <a:avLst/>
            </a:prstGeom>
            <a:solidFill>
              <a:srgbClr val="FFD93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78" name="Oval 34"/>
            <p:cNvSpPr>
              <a:spLocks noChangeArrowheads="1"/>
            </p:cNvSpPr>
            <p:nvPr/>
          </p:nvSpPr>
          <p:spPr bwMode="auto">
            <a:xfrm flipH="1">
              <a:off x="1365250" y="1352035"/>
              <a:ext cx="150812" cy="1539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79" name="Oval 35"/>
            <p:cNvSpPr>
              <a:spLocks noChangeArrowheads="1"/>
            </p:cNvSpPr>
            <p:nvPr/>
          </p:nvSpPr>
          <p:spPr bwMode="auto">
            <a:xfrm flipH="1">
              <a:off x="1411288" y="1393310"/>
              <a:ext cx="71437" cy="7143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80" name="Freeform 36"/>
            <p:cNvSpPr>
              <a:spLocks noChangeArrowheads="1"/>
            </p:cNvSpPr>
            <p:nvPr/>
          </p:nvSpPr>
          <p:spPr bwMode="auto">
            <a:xfrm flipH="1">
              <a:off x="1452563" y="1558410"/>
              <a:ext cx="179387" cy="211138"/>
            </a:xfrm>
            <a:custGeom>
              <a:avLst/>
              <a:gdLst>
                <a:gd name="T0" fmla="*/ 670410329 w 48"/>
                <a:gd name="T1" fmla="*/ 625473703 h 56"/>
                <a:gd name="T2" fmla="*/ 0 w 48"/>
                <a:gd name="T3" fmla="*/ 199016417 h 56"/>
                <a:gd name="T4" fmla="*/ 670410329 w 48"/>
                <a:gd name="T5" fmla="*/ 625473703 h 56"/>
                <a:gd name="T6" fmla="*/ 0 60000 65536"/>
                <a:gd name="T7" fmla="*/ 0 60000 65536"/>
                <a:gd name="T8" fmla="*/ 0 60000 65536"/>
                <a:gd name="T9" fmla="*/ 0 w 48"/>
                <a:gd name="T10" fmla="*/ 0 h 56"/>
                <a:gd name="T11" fmla="*/ 48 w 48"/>
                <a:gd name="T12" fmla="*/ 56 h 56"/>
              </a:gdLst>
              <a:ahLst/>
              <a:cxnLst>
                <a:cxn ang="T6">
                  <a:pos x="T0" y="T1"/>
                </a:cxn>
                <a:cxn ang="T7">
                  <a:pos x="T2" y="T3"/>
                </a:cxn>
                <a:cxn ang="T8">
                  <a:pos x="T4" y="T5"/>
                </a:cxn>
              </a:cxnLst>
              <a:rect l="T9" t="T10" r="T11" b="T12"/>
              <a:pathLst>
                <a:path w="48" h="56">
                  <a:moveTo>
                    <a:pt x="48" y="44"/>
                  </a:moveTo>
                  <a:cubicBezTo>
                    <a:pt x="48" y="44"/>
                    <a:pt x="42" y="0"/>
                    <a:pt x="0" y="14"/>
                  </a:cubicBezTo>
                  <a:cubicBezTo>
                    <a:pt x="0" y="14"/>
                    <a:pt x="6" y="56"/>
                    <a:pt x="48" y="4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1" name="Freeform 37"/>
            <p:cNvSpPr>
              <a:spLocks noChangeArrowheads="1"/>
            </p:cNvSpPr>
            <p:nvPr/>
          </p:nvSpPr>
          <p:spPr bwMode="auto">
            <a:xfrm flipH="1">
              <a:off x="1268413" y="1826697"/>
              <a:ext cx="179387" cy="214313"/>
            </a:xfrm>
            <a:custGeom>
              <a:avLst/>
              <a:gdLst>
                <a:gd name="T0" fmla="*/ 0 w 48"/>
                <a:gd name="T1" fmla="*/ 607878145 h 57"/>
                <a:gd name="T2" fmla="*/ 670410329 w 48"/>
                <a:gd name="T3" fmla="*/ 212049554 h 57"/>
                <a:gd name="T4" fmla="*/ 0 w 48"/>
                <a:gd name="T5" fmla="*/ 607878145 h 57"/>
                <a:gd name="T6" fmla="*/ 0 60000 65536"/>
                <a:gd name="T7" fmla="*/ 0 60000 65536"/>
                <a:gd name="T8" fmla="*/ 0 60000 65536"/>
                <a:gd name="T9" fmla="*/ 0 w 48"/>
                <a:gd name="T10" fmla="*/ 0 h 57"/>
                <a:gd name="T11" fmla="*/ 48 w 48"/>
                <a:gd name="T12" fmla="*/ 57 h 57"/>
              </a:gdLst>
              <a:ahLst/>
              <a:cxnLst>
                <a:cxn ang="T6">
                  <a:pos x="T0" y="T1"/>
                </a:cxn>
                <a:cxn ang="T7">
                  <a:pos x="T2" y="T3"/>
                </a:cxn>
                <a:cxn ang="T8">
                  <a:pos x="T4" y="T5"/>
                </a:cxn>
              </a:cxnLst>
              <a:rect l="T9" t="T10" r="T11" b="T12"/>
              <a:pathLst>
                <a:path w="48" h="57">
                  <a:moveTo>
                    <a:pt x="0" y="43"/>
                  </a:moveTo>
                  <a:cubicBezTo>
                    <a:pt x="0" y="43"/>
                    <a:pt x="6" y="0"/>
                    <a:pt x="48" y="15"/>
                  </a:cubicBezTo>
                  <a:cubicBezTo>
                    <a:pt x="48" y="15"/>
                    <a:pt x="41" y="57"/>
                    <a:pt x="0" y="4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2" name="Rectangle 38"/>
            <p:cNvSpPr>
              <a:spLocks noChangeArrowheads="1"/>
            </p:cNvSpPr>
            <p:nvPr/>
          </p:nvSpPr>
          <p:spPr bwMode="auto">
            <a:xfrm flipH="1">
              <a:off x="2162175" y="1480622"/>
              <a:ext cx="30162" cy="808038"/>
            </a:xfrm>
            <a:prstGeom prst="rect">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83" name="Oval 39"/>
            <p:cNvSpPr>
              <a:spLocks noChangeArrowheads="1"/>
            </p:cNvSpPr>
            <p:nvPr/>
          </p:nvSpPr>
          <p:spPr bwMode="auto">
            <a:xfrm flipH="1">
              <a:off x="2241550" y="1174235"/>
              <a:ext cx="123825" cy="125413"/>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84" name="Freeform 40"/>
            <p:cNvSpPr>
              <a:spLocks noChangeArrowheads="1"/>
            </p:cNvSpPr>
            <p:nvPr/>
          </p:nvSpPr>
          <p:spPr bwMode="auto">
            <a:xfrm flipH="1">
              <a:off x="2132013" y="1091685"/>
              <a:ext cx="134937" cy="139700"/>
            </a:xfrm>
            <a:custGeom>
              <a:avLst/>
              <a:gdLst>
                <a:gd name="T0" fmla="*/ 421483216 w 36"/>
                <a:gd name="T1" fmla="*/ 427670784 h 37"/>
                <a:gd name="T2" fmla="*/ 84298143 w 36"/>
                <a:gd name="T3" fmla="*/ 427670784 h 37"/>
                <a:gd name="T4" fmla="*/ 84298143 w 36"/>
                <a:gd name="T5" fmla="*/ 99791108 h 37"/>
                <a:gd name="T6" fmla="*/ 407431027 w 36"/>
                <a:gd name="T7" fmla="*/ 99791108 h 37"/>
                <a:gd name="T8" fmla="*/ 421483216 w 36"/>
                <a:gd name="T9" fmla="*/ 4276707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30" y="30"/>
                  </a:moveTo>
                  <a:cubicBezTo>
                    <a:pt x="23" y="36"/>
                    <a:pt x="13" y="37"/>
                    <a:pt x="6" y="30"/>
                  </a:cubicBezTo>
                  <a:cubicBezTo>
                    <a:pt x="0" y="24"/>
                    <a:pt x="0" y="13"/>
                    <a:pt x="6" y="7"/>
                  </a:cubicBezTo>
                  <a:cubicBezTo>
                    <a:pt x="12" y="0"/>
                    <a:pt x="23" y="0"/>
                    <a:pt x="29" y="7"/>
                  </a:cubicBezTo>
                  <a:cubicBezTo>
                    <a:pt x="36" y="13"/>
                    <a:pt x="36" y="23"/>
                    <a:pt x="30" y="3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5" name="Freeform 41"/>
            <p:cNvSpPr>
              <a:spLocks noChangeArrowheads="1"/>
            </p:cNvSpPr>
            <p:nvPr/>
          </p:nvSpPr>
          <p:spPr bwMode="auto">
            <a:xfrm flipH="1">
              <a:off x="2016125" y="1121847"/>
              <a:ext cx="127000" cy="125413"/>
            </a:xfrm>
            <a:custGeom>
              <a:avLst/>
              <a:gdLst>
                <a:gd name="T0" fmla="*/ 237191176 w 34"/>
                <a:gd name="T1" fmla="*/ 476618805 h 33"/>
                <a:gd name="T2" fmla="*/ 0 w 34"/>
                <a:gd name="T3" fmla="*/ 245532051 h 33"/>
                <a:gd name="T4" fmla="*/ 223239853 w 34"/>
                <a:gd name="T5" fmla="*/ 0 h 33"/>
                <a:gd name="T6" fmla="*/ 460431029 w 34"/>
                <a:gd name="T7" fmla="*/ 231086754 h 33"/>
                <a:gd name="T8" fmla="*/ 237191176 w 34"/>
                <a:gd name="T9" fmla="*/ 476618805 h 33"/>
                <a:gd name="T10" fmla="*/ 0 60000 65536"/>
                <a:gd name="T11" fmla="*/ 0 60000 65536"/>
                <a:gd name="T12" fmla="*/ 0 60000 65536"/>
                <a:gd name="T13" fmla="*/ 0 60000 65536"/>
                <a:gd name="T14" fmla="*/ 0 60000 65536"/>
                <a:gd name="T15" fmla="*/ 0 w 34"/>
                <a:gd name="T16" fmla="*/ 0 h 33"/>
                <a:gd name="T17" fmla="*/ 34 w 34"/>
                <a:gd name="T18" fmla="*/ 33 h 33"/>
              </a:gdLst>
              <a:ahLst/>
              <a:cxnLst>
                <a:cxn ang="T10">
                  <a:pos x="T0" y="T1"/>
                </a:cxn>
                <a:cxn ang="T11">
                  <a:pos x="T2" y="T3"/>
                </a:cxn>
                <a:cxn ang="T12">
                  <a:pos x="T4" y="T5"/>
                </a:cxn>
                <a:cxn ang="T13">
                  <a:pos x="T6" y="T7"/>
                </a:cxn>
                <a:cxn ang="T14">
                  <a:pos x="T8" y="T9"/>
                </a:cxn>
              </a:cxnLst>
              <a:rect l="T15" t="T16" r="T17" b="T18"/>
              <a:pathLst>
                <a:path w="34" h="33">
                  <a:moveTo>
                    <a:pt x="17" y="33"/>
                  </a:moveTo>
                  <a:cubicBezTo>
                    <a:pt x="8" y="33"/>
                    <a:pt x="1" y="26"/>
                    <a:pt x="0" y="17"/>
                  </a:cubicBezTo>
                  <a:cubicBezTo>
                    <a:pt x="0" y="8"/>
                    <a:pt x="7" y="0"/>
                    <a:pt x="16" y="0"/>
                  </a:cubicBezTo>
                  <a:cubicBezTo>
                    <a:pt x="25" y="0"/>
                    <a:pt x="33" y="7"/>
                    <a:pt x="33" y="16"/>
                  </a:cubicBezTo>
                  <a:cubicBezTo>
                    <a:pt x="34" y="25"/>
                    <a:pt x="26" y="32"/>
                    <a:pt x="17" y="33"/>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6" name="Freeform 42"/>
            <p:cNvSpPr>
              <a:spLocks noChangeArrowheads="1"/>
            </p:cNvSpPr>
            <p:nvPr/>
          </p:nvSpPr>
          <p:spPr bwMode="auto">
            <a:xfrm flipH="1">
              <a:off x="1939925" y="1212335"/>
              <a:ext cx="139700" cy="139700"/>
            </a:xfrm>
            <a:custGeom>
              <a:avLst/>
              <a:gdLst>
                <a:gd name="T0" fmla="*/ 114044284 w 37"/>
                <a:gd name="T1" fmla="*/ 441927735 h 37"/>
                <a:gd name="T2" fmla="*/ 99791108 w 37"/>
                <a:gd name="T3" fmla="*/ 114044284 h 37"/>
                <a:gd name="T4" fmla="*/ 427670784 w 37"/>
                <a:gd name="T5" fmla="*/ 99791108 h 37"/>
                <a:gd name="T6" fmla="*/ 441927735 w 37"/>
                <a:gd name="T7" fmla="*/ 427670784 h 37"/>
                <a:gd name="T8" fmla="*/ 114044284 w 37"/>
                <a:gd name="T9" fmla="*/ 441927735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8" y="31"/>
                  </a:moveTo>
                  <a:cubicBezTo>
                    <a:pt x="1" y="25"/>
                    <a:pt x="0" y="14"/>
                    <a:pt x="7" y="8"/>
                  </a:cubicBezTo>
                  <a:cubicBezTo>
                    <a:pt x="13" y="1"/>
                    <a:pt x="23" y="0"/>
                    <a:pt x="30" y="7"/>
                  </a:cubicBezTo>
                  <a:cubicBezTo>
                    <a:pt x="37" y="13"/>
                    <a:pt x="37" y="23"/>
                    <a:pt x="31" y="30"/>
                  </a:cubicBezTo>
                  <a:cubicBezTo>
                    <a:pt x="25" y="37"/>
                    <a:pt x="14" y="37"/>
                    <a:pt x="8" y="3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7" name="Freeform 43"/>
            <p:cNvSpPr>
              <a:spLocks noChangeArrowheads="1"/>
            </p:cNvSpPr>
            <p:nvPr/>
          </p:nvSpPr>
          <p:spPr bwMode="auto">
            <a:xfrm flipH="1">
              <a:off x="1963737" y="1340922"/>
              <a:ext cx="127000" cy="127000"/>
            </a:xfrm>
            <a:custGeom>
              <a:avLst/>
              <a:gdLst>
                <a:gd name="T0" fmla="*/ 0 w 34"/>
                <a:gd name="T1" fmla="*/ 251142500 h 34"/>
                <a:gd name="T2" fmla="*/ 223239853 w 34"/>
                <a:gd name="T3" fmla="*/ 0 h 34"/>
                <a:gd name="T4" fmla="*/ 460431029 w 34"/>
                <a:gd name="T5" fmla="*/ 223239853 h 34"/>
                <a:gd name="T6" fmla="*/ 251142500 w 34"/>
                <a:gd name="T7" fmla="*/ 460431029 h 34"/>
                <a:gd name="T8" fmla="*/ 0 w 34"/>
                <a:gd name="T9" fmla="*/ 251142500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0" y="18"/>
                  </a:moveTo>
                  <a:cubicBezTo>
                    <a:pt x="0" y="9"/>
                    <a:pt x="7" y="1"/>
                    <a:pt x="16" y="0"/>
                  </a:cubicBezTo>
                  <a:cubicBezTo>
                    <a:pt x="25" y="0"/>
                    <a:pt x="33" y="7"/>
                    <a:pt x="33" y="16"/>
                  </a:cubicBezTo>
                  <a:cubicBezTo>
                    <a:pt x="34" y="25"/>
                    <a:pt x="27" y="33"/>
                    <a:pt x="18" y="33"/>
                  </a:cubicBezTo>
                  <a:cubicBezTo>
                    <a:pt x="9" y="34"/>
                    <a:pt x="1" y="27"/>
                    <a:pt x="0" y="1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8" name="Freeform 44"/>
            <p:cNvSpPr>
              <a:spLocks noChangeArrowheads="1"/>
            </p:cNvSpPr>
            <p:nvPr/>
          </p:nvSpPr>
          <p:spPr bwMode="auto">
            <a:xfrm flipH="1">
              <a:off x="2057400" y="1407597"/>
              <a:ext cx="134937" cy="139700"/>
            </a:xfrm>
            <a:custGeom>
              <a:avLst/>
              <a:gdLst>
                <a:gd name="T0" fmla="*/ 84298143 w 36"/>
                <a:gd name="T1" fmla="*/ 114044284 h 37"/>
                <a:gd name="T2" fmla="*/ 407431027 w 36"/>
                <a:gd name="T3" fmla="*/ 85534157 h 37"/>
                <a:gd name="T4" fmla="*/ 421483216 w 36"/>
                <a:gd name="T5" fmla="*/ 413417608 h 37"/>
                <a:gd name="T6" fmla="*/ 98346584 w 36"/>
                <a:gd name="T7" fmla="*/ 441927735 h 37"/>
                <a:gd name="T8" fmla="*/ 84298143 w 36"/>
                <a:gd name="T9" fmla="*/ 1140442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6" y="8"/>
                  </a:moveTo>
                  <a:cubicBezTo>
                    <a:pt x="11" y="1"/>
                    <a:pt x="22" y="0"/>
                    <a:pt x="29" y="6"/>
                  </a:cubicBezTo>
                  <a:cubicBezTo>
                    <a:pt x="36" y="12"/>
                    <a:pt x="36" y="22"/>
                    <a:pt x="30" y="29"/>
                  </a:cubicBezTo>
                  <a:cubicBezTo>
                    <a:pt x="25" y="36"/>
                    <a:pt x="14" y="37"/>
                    <a:pt x="7" y="31"/>
                  </a:cubicBezTo>
                  <a:cubicBezTo>
                    <a:pt x="0" y="25"/>
                    <a:pt x="0" y="15"/>
                    <a:pt x="6" y="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89" name="Freeform 45"/>
            <p:cNvSpPr>
              <a:spLocks noChangeArrowheads="1"/>
            </p:cNvSpPr>
            <p:nvPr/>
          </p:nvSpPr>
          <p:spPr bwMode="auto">
            <a:xfrm flipH="1">
              <a:off x="2181225" y="1396485"/>
              <a:ext cx="128587" cy="131763"/>
            </a:xfrm>
            <a:custGeom>
              <a:avLst/>
              <a:gdLst>
                <a:gd name="T0" fmla="*/ 214551191 w 34"/>
                <a:gd name="T1" fmla="*/ 14173934 h 35"/>
                <a:gd name="T2" fmla="*/ 472008839 w 34"/>
                <a:gd name="T3" fmla="*/ 226764123 h 35"/>
                <a:gd name="T4" fmla="*/ 257457648 w 34"/>
                <a:gd name="T5" fmla="*/ 481868585 h 35"/>
                <a:gd name="T6" fmla="*/ 0 w 34"/>
                <a:gd name="T7" fmla="*/ 269278396 h 35"/>
                <a:gd name="T8" fmla="*/ 214551191 w 34"/>
                <a:gd name="T9" fmla="*/ 1417393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15" y="1"/>
                  </a:moveTo>
                  <a:cubicBezTo>
                    <a:pt x="24" y="0"/>
                    <a:pt x="32" y="7"/>
                    <a:pt x="33" y="16"/>
                  </a:cubicBezTo>
                  <a:cubicBezTo>
                    <a:pt x="34" y="25"/>
                    <a:pt x="27" y="33"/>
                    <a:pt x="18" y="34"/>
                  </a:cubicBezTo>
                  <a:cubicBezTo>
                    <a:pt x="9" y="35"/>
                    <a:pt x="1" y="28"/>
                    <a:pt x="0" y="19"/>
                  </a:cubicBezTo>
                  <a:cubicBezTo>
                    <a:pt x="0" y="10"/>
                    <a:pt x="6" y="2"/>
                    <a:pt x="15" y="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0" name="Freeform 46"/>
            <p:cNvSpPr>
              <a:spLocks noChangeArrowheads="1"/>
            </p:cNvSpPr>
            <p:nvPr/>
          </p:nvSpPr>
          <p:spPr bwMode="auto">
            <a:xfrm flipH="1">
              <a:off x="2252662" y="1299647"/>
              <a:ext cx="139700" cy="138113"/>
            </a:xfrm>
            <a:custGeom>
              <a:avLst/>
              <a:gdLst>
                <a:gd name="T0" fmla="*/ 413417608 w 37"/>
                <a:gd name="T1" fmla="*/ 83603158 h 37"/>
                <a:gd name="T2" fmla="*/ 441927735 w 37"/>
                <a:gd name="T3" fmla="*/ 404077577 h 37"/>
                <a:gd name="T4" fmla="*/ 114044284 w 37"/>
                <a:gd name="T5" fmla="*/ 431942808 h 37"/>
                <a:gd name="T6" fmla="*/ 85534157 w 37"/>
                <a:gd name="T7" fmla="*/ 111468389 h 37"/>
                <a:gd name="T8" fmla="*/ 413417608 w 37"/>
                <a:gd name="T9" fmla="*/ 83603158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29" y="6"/>
                  </a:moveTo>
                  <a:cubicBezTo>
                    <a:pt x="36" y="11"/>
                    <a:pt x="37" y="22"/>
                    <a:pt x="31" y="29"/>
                  </a:cubicBezTo>
                  <a:cubicBezTo>
                    <a:pt x="25" y="36"/>
                    <a:pt x="15" y="37"/>
                    <a:pt x="8" y="31"/>
                  </a:cubicBezTo>
                  <a:cubicBezTo>
                    <a:pt x="1" y="25"/>
                    <a:pt x="0" y="15"/>
                    <a:pt x="6" y="8"/>
                  </a:cubicBezTo>
                  <a:cubicBezTo>
                    <a:pt x="11" y="1"/>
                    <a:pt x="22" y="0"/>
                    <a:pt x="29" y="6"/>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1" name="Oval 47"/>
            <p:cNvSpPr>
              <a:spLocks noChangeArrowheads="1"/>
            </p:cNvSpPr>
            <p:nvPr/>
          </p:nvSpPr>
          <p:spPr bwMode="auto">
            <a:xfrm flipH="1">
              <a:off x="2000250" y="1163122"/>
              <a:ext cx="320675" cy="320675"/>
            </a:xfrm>
            <a:prstGeom prst="ellipse">
              <a:avLst/>
            </a:prstGeom>
            <a:solidFill>
              <a:srgbClr val="7CBDB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92" name="Oval 48"/>
            <p:cNvSpPr>
              <a:spLocks noChangeArrowheads="1"/>
            </p:cNvSpPr>
            <p:nvPr/>
          </p:nvSpPr>
          <p:spPr bwMode="auto">
            <a:xfrm flipH="1">
              <a:off x="2052638" y="1217097"/>
              <a:ext cx="214312" cy="214313"/>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93" name="Oval 49"/>
            <p:cNvSpPr>
              <a:spLocks noChangeArrowheads="1"/>
            </p:cNvSpPr>
            <p:nvPr/>
          </p:nvSpPr>
          <p:spPr bwMode="auto">
            <a:xfrm flipH="1">
              <a:off x="2120900" y="1275835"/>
              <a:ext cx="93662" cy="98425"/>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94" name="Freeform 50"/>
            <p:cNvSpPr>
              <a:spLocks noChangeArrowheads="1"/>
            </p:cNvSpPr>
            <p:nvPr/>
          </p:nvSpPr>
          <p:spPr bwMode="auto">
            <a:xfrm flipH="1">
              <a:off x="2181225" y="1917185"/>
              <a:ext cx="247650" cy="293688"/>
            </a:xfrm>
            <a:custGeom>
              <a:avLst/>
              <a:gdLst>
                <a:gd name="T0" fmla="*/ 929250341 w 66"/>
                <a:gd name="T1" fmla="*/ 850618344 h 78"/>
                <a:gd name="T2" fmla="*/ 0 w 66"/>
                <a:gd name="T3" fmla="*/ 283540703 h 78"/>
                <a:gd name="T4" fmla="*/ 929250341 w 66"/>
                <a:gd name="T5" fmla="*/ 850618344 h 78"/>
                <a:gd name="T6" fmla="*/ 0 60000 65536"/>
                <a:gd name="T7" fmla="*/ 0 60000 65536"/>
                <a:gd name="T8" fmla="*/ 0 60000 65536"/>
                <a:gd name="T9" fmla="*/ 0 w 66"/>
                <a:gd name="T10" fmla="*/ 0 h 78"/>
                <a:gd name="T11" fmla="*/ 66 w 66"/>
                <a:gd name="T12" fmla="*/ 78 h 78"/>
              </a:gdLst>
              <a:ahLst/>
              <a:cxnLst>
                <a:cxn ang="T6">
                  <a:pos x="T0" y="T1"/>
                </a:cxn>
                <a:cxn ang="T7">
                  <a:pos x="T2" y="T3"/>
                </a:cxn>
                <a:cxn ang="T8">
                  <a:pos x="T4" y="T5"/>
                </a:cxn>
              </a:cxnLst>
              <a:rect l="T9" t="T10" r="T11" b="T12"/>
              <a:pathLst>
                <a:path w="66" h="78">
                  <a:moveTo>
                    <a:pt x="66" y="60"/>
                  </a:moveTo>
                  <a:cubicBezTo>
                    <a:pt x="66" y="60"/>
                    <a:pt x="58" y="0"/>
                    <a:pt x="0" y="20"/>
                  </a:cubicBezTo>
                  <a:cubicBezTo>
                    <a:pt x="0" y="20"/>
                    <a:pt x="8" y="78"/>
                    <a:pt x="66" y="6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5" name="Freeform 51"/>
            <p:cNvSpPr>
              <a:spLocks noChangeArrowheads="1"/>
            </p:cNvSpPr>
            <p:nvPr/>
          </p:nvSpPr>
          <p:spPr bwMode="auto">
            <a:xfrm flipH="1">
              <a:off x="1925638" y="1706047"/>
              <a:ext cx="252412" cy="300038"/>
            </a:xfrm>
            <a:custGeom>
              <a:avLst/>
              <a:gdLst>
                <a:gd name="T0" fmla="*/ 0 w 67"/>
                <a:gd name="T1" fmla="*/ 858029920 h 80"/>
                <a:gd name="T2" fmla="*/ 950922653 w 67"/>
                <a:gd name="T3" fmla="*/ 309451692 h 80"/>
                <a:gd name="T4" fmla="*/ 0 w 67"/>
                <a:gd name="T5" fmla="*/ 858029920 h 80"/>
                <a:gd name="T6" fmla="*/ 0 60000 65536"/>
                <a:gd name="T7" fmla="*/ 0 60000 65536"/>
                <a:gd name="T8" fmla="*/ 0 60000 65536"/>
                <a:gd name="T9" fmla="*/ 0 w 67"/>
                <a:gd name="T10" fmla="*/ 0 h 80"/>
                <a:gd name="T11" fmla="*/ 67 w 67"/>
                <a:gd name="T12" fmla="*/ 80 h 80"/>
              </a:gdLst>
              <a:ahLst/>
              <a:cxnLst>
                <a:cxn ang="T6">
                  <a:pos x="T0" y="T1"/>
                </a:cxn>
                <a:cxn ang="T7">
                  <a:pos x="T2" y="T3"/>
                </a:cxn>
                <a:cxn ang="T8">
                  <a:pos x="T4" y="T5"/>
                </a:cxn>
              </a:cxnLst>
              <a:rect l="T9" t="T10" r="T11" b="T12"/>
              <a:pathLst>
                <a:path w="67" h="80">
                  <a:moveTo>
                    <a:pt x="0" y="61"/>
                  </a:moveTo>
                  <a:cubicBezTo>
                    <a:pt x="0" y="61"/>
                    <a:pt x="9" y="0"/>
                    <a:pt x="67" y="22"/>
                  </a:cubicBezTo>
                  <a:cubicBezTo>
                    <a:pt x="67" y="22"/>
                    <a:pt x="58" y="80"/>
                    <a:pt x="0" y="6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6" name="Freeform 71"/>
            <p:cNvSpPr>
              <a:spLocks noChangeArrowheads="1"/>
            </p:cNvSpPr>
            <p:nvPr/>
          </p:nvSpPr>
          <p:spPr bwMode="auto">
            <a:xfrm flipH="1">
              <a:off x="2398712" y="1352035"/>
              <a:ext cx="57150" cy="55563"/>
            </a:xfrm>
            <a:custGeom>
              <a:avLst/>
              <a:gdLst>
                <a:gd name="T0" fmla="*/ 29032200 w 15"/>
                <a:gd name="T1" fmla="*/ 0 h 15"/>
                <a:gd name="T2" fmla="*/ 203225400 w 15"/>
                <a:gd name="T3" fmla="*/ 150931333 h 15"/>
                <a:gd name="T4" fmla="*/ 14516100 w 15"/>
                <a:gd name="T5" fmla="*/ 0 h 15"/>
                <a:gd name="T6" fmla="*/ 0 60000 65536"/>
                <a:gd name="T7" fmla="*/ 0 60000 65536"/>
                <a:gd name="T8" fmla="*/ 0 60000 65536"/>
                <a:gd name="T9" fmla="*/ 0 w 15"/>
                <a:gd name="T10" fmla="*/ 0 h 15"/>
                <a:gd name="T11" fmla="*/ 15 w 15"/>
                <a:gd name="T12" fmla="*/ 15 h 15"/>
              </a:gdLst>
              <a:ahLst/>
              <a:cxnLst>
                <a:cxn ang="T6">
                  <a:pos x="T0" y="T1"/>
                </a:cxn>
                <a:cxn ang="T7">
                  <a:pos x="T2" y="T3"/>
                </a:cxn>
                <a:cxn ang="T8">
                  <a:pos x="T4" y="T5"/>
                </a:cxn>
              </a:cxnLst>
              <a:rect l="T9" t="T10" r="T11" b="T12"/>
              <a:pathLst>
                <a:path w="15" h="15">
                  <a:moveTo>
                    <a:pt x="2" y="0"/>
                  </a:moveTo>
                  <a:cubicBezTo>
                    <a:pt x="8" y="1"/>
                    <a:pt x="15" y="3"/>
                    <a:pt x="14" y="11"/>
                  </a:cubicBezTo>
                  <a:cubicBezTo>
                    <a:pt x="8" y="15"/>
                    <a:pt x="0" y="5"/>
                    <a:pt x="1"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7" name="Freeform 72"/>
            <p:cNvSpPr>
              <a:spLocks noChangeArrowheads="1"/>
            </p:cNvSpPr>
            <p:nvPr/>
          </p:nvSpPr>
          <p:spPr bwMode="auto">
            <a:xfrm flipH="1">
              <a:off x="2384425" y="1450460"/>
              <a:ext cx="44450" cy="66675"/>
            </a:xfrm>
            <a:custGeom>
              <a:avLst/>
              <a:gdLst>
                <a:gd name="T0" fmla="*/ 41164404 w 12"/>
                <a:gd name="T1" fmla="*/ 27440467 h 18"/>
                <a:gd name="T2" fmla="*/ 164650208 w 12"/>
                <a:gd name="T3" fmla="*/ 233255079 h 18"/>
                <a:gd name="T4" fmla="*/ 27440467 w 12"/>
                <a:gd name="T5" fmla="*/ 178370442 h 18"/>
                <a:gd name="T6" fmla="*/ 27440467 w 12"/>
                <a:gd name="T7" fmla="*/ 0 h 18"/>
                <a:gd name="T8" fmla="*/ 0 60000 65536"/>
                <a:gd name="T9" fmla="*/ 0 60000 65536"/>
                <a:gd name="T10" fmla="*/ 0 60000 65536"/>
                <a:gd name="T11" fmla="*/ 0 60000 65536"/>
                <a:gd name="T12" fmla="*/ 0 w 12"/>
                <a:gd name="T13" fmla="*/ 0 h 18"/>
                <a:gd name="T14" fmla="*/ 12 w 12"/>
                <a:gd name="T15" fmla="*/ 18 h 18"/>
              </a:gdLst>
              <a:ahLst/>
              <a:cxnLst>
                <a:cxn ang="T8">
                  <a:pos x="T0" y="T1"/>
                </a:cxn>
                <a:cxn ang="T9">
                  <a:pos x="T2" y="T3"/>
                </a:cxn>
                <a:cxn ang="T10">
                  <a:pos x="T4" y="T5"/>
                </a:cxn>
                <a:cxn ang="T11">
                  <a:pos x="T6" y="T7"/>
                </a:cxn>
              </a:cxnLst>
              <a:rect l="T12" t="T13" r="T14" b="T15"/>
              <a:pathLst>
                <a:path w="12" h="18">
                  <a:moveTo>
                    <a:pt x="3" y="2"/>
                  </a:moveTo>
                  <a:cubicBezTo>
                    <a:pt x="9" y="1"/>
                    <a:pt x="10" y="12"/>
                    <a:pt x="12" y="17"/>
                  </a:cubicBezTo>
                  <a:cubicBezTo>
                    <a:pt x="7" y="18"/>
                    <a:pt x="6" y="14"/>
                    <a:pt x="2" y="13"/>
                  </a:cubicBezTo>
                  <a:cubicBezTo>
                    <a:pt x="2" y="9"/>
                    <a:pt x="0" y="4"/>
                    <a:pt x="2"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8" name="Freeform 73"/>
            <p:cNvSpPr>
              <a:spLocks noChangeArrowheads="1"/>
            </p:cNvSpPr>
            <p:nvPr/>
          </p:nvSpPr>
          <p:spPr bwMode="auto">
            <a:xfrm flipH="1">
              <a:off x="2493963" y="1467922"/>
              <a:ext cx="30162" cy="65088"/>
            </a:xfrm>
            <a:custGeom>
              <a:avLst/>
              <a:gdLst>
                <a:gd name="T0" fmla="*/ 42645298 w 8"/>
                <a:gd name="T1" fmla="*/ 0 h 17"/>
                <a:gd name="T2" fmla="*/ 99504438 w 8"/>
                <a:gd name="T3" fmla="*/ 219886408 h 17"/>
                <a:gd name="T4" fmla="*/ 14213843 w 8"/>
                <a:gd name="T5" fmla="*/ 43976516 h 17"/>
                <a:gd name="T6" fmla="*/ 0 60000 65536"/>
                <a:gd name="T7" fmla="*/ 0 60000 65536"/>
                <a:gd name="T8" fmla="*/ 0 60000 65536"/>
                <a:gd name="T9" fmla="*/ 0 w 8"/>
                <a:gd name="T10" fmla="*/ 0 h 17"/>
                <a:gd name="T11" fmla="*/ 8 w 8"/>
                <a:gd name="T12" fmla="*/ 17 h 17"/>
              </a:gdLst>
              <a:ahLst/>
              <a:cxnLst>
                <a:cxn ang="T6">
                  <a:pos x="T0" y="T1"/>
                </a:cxn>
                <a:cxn ang="T7">
                  <a:pos x="T2" y="T3"/>
                </a:cxn>
                <a:cxn ang="T8">
                  <a:pos x="T4" y="T5"/>
                </a:cxn>
              </a:cxnLst>
              <a:rect l="T9" t="T10" r="T11" b="T12"/>
              <a:pathLst>
                <a:path w="8" h="17">
                  <a:moveTo>
                    <a:pt x="3" y="0"/>
                  </a:moveTo>
                  <a:cubicBezTo>
                    <a:pt x="5" y="5"/>
                    <a:pt x="8" y="10"/>
                    <a:pt x="7" y="15"/>
                  </a:cubicBezTo>
                  <a:cubicBezTo>
                    <a:pt x="0" y="17"/>
                    <a:pt x="1" y="7"/>
                    <a:pt x="1" y="3"/>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199" name="Freeform 74"/>
            <p:cNvSpPr>
              <a:spLocks noChangeArrowheads="1"/>
            </p:cNvSpPr>
            <p:nvPr/>
          </p:nvSpPr>
          <p:spPr bwMode="auto">
            <a:xfrm flipH="1">
              <a:off x="2403475" y="1577460"/>
              <a:ext cx="49212" cy="68263"/>
            </a:xfrm>
            <a:custGeom>
              <a:avLst/>
              <a:gdLst>
                <a:gd name="T0" fmla="*/ 42992360 w 13"/>
                <a:gd name="T1" fmla="*/ 14380739 h 18"/>
                <a:gd name="T2" fmla="*/ 71652672 w 13"/>
                <a:gd name="T3" fmla="*/ 230114573 h 18"/>
                <a:gd name="T4" fmla="*/ 0 w 13"/>
                <a:gd name="T5" fmla="*/ 0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3" y="1"/>
                  </a:moveTo>
                  <a:cubicBezTo>
                    <a:pt x="6" y="2"/>
                    <a:pt x="13" y="18"/>
                    <a:pt x="5" y="16"/>
                  </a:cubicBezTo>
                  <a:cubicBezTo>
                    <a:pt x="1" y="15"/>
                    <a:pt x="0" y="3"/>
                    <a:pt x="0"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nvGrpSpPr>
            <p:cNvPr id="200" name="Group 350"/>
            <p:cNvGrpSpPr/>
            <p:nvPr/>
          </p:nvGrpSpPr>
          <p:grpSpPr bwMode="auto">
            <a:xfrm>
              <a:off x="2663825" y="0"/>
              <a:ext cx="1186658" cy="2018282"/>
              <a:chOff x="0" y="0"/>
              <a:chExt cx="1341439" cy="2281535"/>
            </a:xfrm>
          </p:grpSpPr>
          <p:sp>
            <p:nvSpPr>
              <p:cNvPr id="201" name="Freeform 63"/>
              <p:cNvSpPr>
                <a:spLocks noChangeArrowheads="1"/>
              </p:cNvSpPr>
              <p:nvPr/>
            </p:nvSpPr>
            <p:spPr bwMode="auto">
              <a:xfrm flipH="1">
                <a:off x="15876" y="1483023"/>
                <a:ext cx="138112" cy="161925"/>
              </a:xfrm>
              <a:custGeom>
                <a:avLst/>
                <a:gdLst>
                  <a:gd name="T0" fmla="*/ 222935165 w 37"/>
                  <a:gd name="T1" fmla="*/ 0 h 43"/>
                  <a:gd name="T2" fmla="*/ 515538501 w 37"/>
                  <a:gd name="T3" fmla="*/ 439596249 h 43"/>
                  <a:gd name="T4" fmla="*/ 0 60000 65536"/>
                  <a:gd name="T5" fmla="*/ 0 60000 65536"/>
                  <a:gd name="T6" fmla="*/ 0 w 37"/>
                  <a:gd name="T7" fmla="*/ 0 h 43"/>
                  <a:gd name="T8" fmla="*/ 37 w 37"/>
                  <a:gd name="T9" fmla="*/ 43 h 43"/>
                </a:gdLst>
                <a:ahLst/>
                <a:cxnLst>
                  <a:cxn ang="T4">
                    <a:pos x="T0" y="T1"/>
                  </a:cxn>
                  <a:cxn ang="T5">
                    <a:pos x="T2" y="T3"/>
                  </a:cxn>
                </a:cxnLst>
                <a:rect l="T6" t="T7" r="T8" b="T9"/>
                <a:pathLst>
                  <a:path w="37" h="43">
                    <a:moveTo>
                      <a:pt x="16" y="0"/>
                    </a:moveTo>
                    <a:cubicBezTo>
                      <a:pt x="0" y="4"/>
                      <a:pt x="16" y="43"/>
                      <a:pt x="37" y="31"/>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2" name="Freeform 64"/>
              <p:cNvSpPr>
                <a:spLocks noChangeArrowheads="1"/>
              </p:cNvSpPr>
              <p:nvPr/>
            </p:nvSpPr>
            <p:spPr bwMode="auto">
              <a:xfrm flipH="1">
                <a:off x="0" y="1471910"/>
                <a:ext cx="95250" cy="139700"/>
              </a:xfrm>
              <a:custGeom>
                <a:avLst/>
                <a:gdLst>
                  <a:gd name="T0" fmla="*/ 232257600 w 25"/>
                  <a:gd name="T1" fmla="*/ 498951765 h 37"/>
                  <a:gd name="T2" fmla="*/ 14516100 w 25"/>
                  <a:gd name="T3" fmla="*/ 199578441 h 37"/>
                  <a:gd name="T4" fmla="*/ 101612700 w 25"/>
                  <a:gd name="T5" fmla="*/ 14256951 h 37"/>
                  <a:gd name="T6" fmla="*/ 304838100 w 25"/>
                  <a:gd name="T7" fmla="*/ 242345519 h 37"/>
                  <a:gd name="T8" fmla="*/ 232257600 w 25"/>
                  <a:gd name="T9" fmla="*/ 498951765 h 37"/>
                  <a:gd name="T10" fmla="*/ 0 60000 65536"/>
                  <a:gd name="T11" fmla="*/ 0 60000 65536"/>
                  <a:gd name="T12" fmla="*/ 0 60000 65536"/>
                  <a:gd name="T13" fmla="*/ 0 60000 65536"/>
                  <a:gd name="T14" fmla="*/ 0 60000 65536"/>
                  <a:gd name="T15" fmla="*/ 0 w 25"/>
                  <a:gd name="T16" fmla="*/ 0 h 37"/>
                  <a:gd name="T17" fmla="*/ 25 w 25"/>
                  <a:gd name="T18" fmla="*/ 37 h 37"/>
                </a:gdLst>
                <a:ahLst/>
                <a:cxnLst>
                  <a:cxn ang="T10">
                    <a:pos x="T0" y="T1"/>
                  </a:cxn>
                  <a:cxn ang="T11">
                    <a:pos x="T2" y="T3"/>
                  </a:cxn>
                  <a:cxn ang="T12">
                    <a:pos x="T4" y="T5"/>
                  </a:cxn>
                  <a:cxn ang="T13">
                    <a:pos x="T6" y="T7"/>
                  </a:cxn>
                  <a:cxn ang="T14">
                    <a:pos x="T8" y="T9"/>
                  </a:cxn>
                </a:cxnLst>
                <a:rect l="T15" t="T16" r="T17" b="T18"/>
                <a:pathLst>
                  <a:path w="25" h="37">
                    <a:moveTo>
                      <a:pt x="16" y="35"/>
                    </a:moveTo>
                    <a:cubicBezTo>
                      <a:pt x="8" y="33"/>
                      <a:pt x="3" y="20"/>
                      <a:pt x="1" y="14"/>
                    </a:cubicBezTo>
                    <a:cubicBezTo>
                      <a:pt x="0" y="9"/>
                      <a:pt x="0" y="0"/>
                      <a:pt x="7" y="1"/>
                    </a:cubicBezTo>
                    <a:cubicBezTo>
                      <a:pt x="14" y="3"/>
                      <a:pt x="19" y="11"/>
                      <a:pt x="21" y="17"/>
                    </a:cubicBezTo>
                    <a:cubicBezTo>
                      <a:pt x="23" y="22"/>
                      <a:pt x="25" y="37"/>
                      <a:pt x="16" y="35"/>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3" name="Freeform 65"/>
              <p:cNvSpPr>
                <a:spLocks noChangeArrowheads="1"/>
              </p:cNvSpPr>
              <p:nvPr/>
            </p:nvSpPr>
            <p:spPr bwMode="auto">
              <a:xfrm flipH="1">
                <a:off x="52388" y="1490960"/>
                <a:ext cx="12700" cy="14288"/>
              </a:xfrm>
              <a:custGeom>
                <a:avLst/>
                <a:gdLst>
                  <a:gd name="T0" fmla="*/ 35843633 w 3"/>
                  <a:gd name="T1" fmla="*/ 51036736 h 4"/>
                  <a:gd name="T2" fmla="*/ 0 w 3"/>
                  <a:gd name="T3" fmla="*/ 12759184 h 4"/>
                  <a:gd name="T4" fmla="*/ 35843633 w 3"/>
                  <a:gd name="T5" fmla="*/ 5103673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2" y="4"/>
                    </a:moveTo>
                    <a:cubicBezTo>
                      <a:pt x="1" y="4"/>
                      <a:pt x="0" y="2"/>
                      <a:pt x="0" y="1"/>
                    </a:cubicBezTo>
                    <a:cubicBezTo>
                      <a:pt x="1" y="0"/>
                      <a:pt x="3"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4" name="Freeform 66"/>
              <p:cNvSpPr>
                <a:spLocks noChangeArrowheads="1"/>
              </p:cNvSpPr>
              <p:nvPr/>
            </p:nvSpPr>
            <p:spPr bwMode="auto">
              <a:xfrm flipH="1">
                <a:off x="19051" y="1532235"/>
                <a:ext cx="11112" cy="15875"/>
              </a:xfrm>
              <a:custGeom>
                <a:avLst/>
                <a:gdLst>
                  <a:gd name="T0" fmla="*/ 13719616 w 3"/>
                  <a:gd name="T1" fmla="*/ 63003906 h 4"/>
                  <a:gd name="T2" fmla="*/ 0 w 3"/>
                  <a:gd name="T3" fmla="*/ 15751969 h 4"/>
                  <a:gd name="T4" fmla="*/ 13719616 w 3"/>
                  <a:gd name="T5" fmla="*/ 6300390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1" y="4"/>
                    </a:moveTo>
                    <a:cubicBezTo>
                      <a:pt x="0" y="4"/>
                      <a:pt x="0" y="1"/>
                      <a:pt x="0" y="1"/>
                    </a:cubicBezTo>
                    <a:cubicBezTo>
                      <a:pt x="1" y="0"/>
                      <a:pt x="3" y="3"/>
                      <a:pt x="1"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5" name="Freeform 67"/>
              <p:cNvSpPr>
                <a:spLocks noChangeArrowheads="1"/>
              </p:cNvSpPr>
              <p:nvPr/>
            </p:nvSpPr>
            <p:spPr bwMode="auto">
              <a:xfrm flipH="1">
                <a:off x="46038" y="1532235"/>
                <a:ext cx="14287" cy="15875"/>
              </a:xfrm>
              <a:custGeom>
                <a:avLst/>
                <a:gdLst>
                  <a:gd name="T0" fmla="*/ 25516582 w 4"/>
                  <a:gd name="T1" fmla="*/ 63003906 h 4"/>
                  <a:gd name="T2" fmla="*/ 0 w 4"/>
                  <a:gd name="T3" fmla="*/ 15751969 h 4"/>
                  <a:gd name="T4" fmla="*/ 25516582 w 4"/>
                  <a:gd name="T5" fmla="*/ 63003906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2" y="4"/>
                    </a:moveTo>
                    <a:cubicBezTo>
                      <a:pt x="1" y="4"/>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6" name="Freeform 68"/>
              <p:cNvSpPr>
                <a:spLocks noChangeArrowheads="1"/>
              </p:cNvSpPr>
              <p:nvPr/>
            </p:nvSpPr>
            <p:spPr bwMode="auto">
              <a:xfrm flipH="1">
                <a:off x="15876" y="1570335"/>
                <a:ext cx="14287" cy="19050"/>
              </a:xfrm>
              <a:custGeom>
                <a:avLst/>
                <a:gdLst>
                  <a:gd name="T0" fmla="*/ 25516582 w 4"/>
                  <a:gd name="T1" fmla="*/ 58064400 h 5"/>
                  <a:gd name="T2" fmla="*/ 0 w 4"/>
                  <a:gd name="T3" fmla="*/ 29032200 h 5"/>
                  <a:gd name="T4" fmla="*/ 25516582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7" name="Freeform 69"/>
              <p:cNvSpPr>
                <a:spLocks noChangeArrowheads="1"/>
              </p:cNvSpPr>
              <p:nvPr/>
            </p:nvSpPr>
            <p:spPr bwMode="auto">
              <a:xfrm flipH="1">
                <a:off x="41275" y="1565573"/>
                <a:ext cx="15875" cy="19050"/>
              </a:xfrm>
              <a:custGeom>
                <a:avLst/>
                <a:gdLst>
                  <a:gd name="T0" fmla="*/ 31503938 w 4"/>
                  <a:gd name="T1" fmla="*/ 58064400 h 5"/>
                  <a:gd name="T2" fmla="*/ 0 w 4"/>
                  <a:gd name="T3" fmla="*/ 145161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08" name="Freeform 70"/>
              <p:cNvSpPr>
                <a:spLocks noChangeArrowheads="1"/>
              </p:cNvSpPr>
              <p:nvPr/>
            </p:nvSpPr>
            <p:spPr bwMode="auto">
              <a:xfrm flipH="1">
                <a:off x="71438" y="1494135"/>
                <a:ext cx="15875" cy="19050"/>
              </a:xfrm>
              <a:custGeom>
                <a:avLst/>
                <a:gdLst>
                  <a:gd name="T0" fmla="*/ 31503938 w 4"/>
                  <a:gd name="T1" fmla="*/ 58064400 h 5"/>
                  <a:gd name="T2" fmla="*/ 0 w 4"/>
                  <a:gd name="T3" fmla="*/ 290322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nvGrpSpPr>
              <p:cNvPr id="209" name="Group 359"/>
              <p:cNvGrpSpPr/>
              <p:nvPr/>
            </p:nvGrpSpPr>
            <p:grpSpPr bwMode="auto">
              <a:xfrm>
                <a:off x="25837" y="0"/>
                <a:ext cx="1315602" cy="2281535"/>
                <a:chOff x="0" y="0"/>
                <a:chExt cx="1684337" cy="2921001"/>
              </a:xfrm>
            </p:grpSpPr>
            <p:sp>
              <p:nvSpPr>
                <p:cNvPr id="210" name="Freeform 5"/>
                <p:cNvSpPr>
                  <a:spLocks noChangeArrowheads="1"/>
                </p:cNvSpPr>
                <p:nvPr/>
              </p:nvSpPr>
              <p:spPr bwMode="auto">
                <a:xfrm flipH="1">
                  <a:off x="0" y="323850"/>
                  <a:ext cx="1143000" cy="1169988"/>
                </a:xfrm>
                <a:custGeom>
                  <a:avLst/>
                  <a:gdLst>
                    <a:gd name="T0" fmla="*/ 141367293 w 304"/>
                    <a:gd name="T1" fmla="*/ 2147483647 h 311"/>
                    <a:gd name="T2" fmla="*/ 1441935859 w 304"/>
                    <a:gd name="T3" fmla="*/ 2147483647 h 311"/>
                    <a:gd name="T4" fmla="*/ 2147483647 w 304"/>
                    <a:gd name="T5" fmla="*/ 1146377567 h 311"/>
                    <a:gd name="T6" fmla="*/ 2147483647 w 304"/>
                    <a:gd name="T7" fmla="*/ 212290749 h 311"/>
                    <a:gd name="T8" fmla="*/ 2147483647 w 304"/>
                    <a:gd name="T9" fmla="*/ 283054332 h 311"/>
                    <a:gd name="T10" fmla="*/ 2147483647 w 304"/>
                    <a:gd name="T11" fmla="*/ 1599264497 h 311"/>
                    <a:gd name="T12" fmla="*/ 2147483647 w 304"/>
                    <a:gd name="T13" fmla="*/ 2147483647 h 311"/>
                    <a:gd name="T14" fmla="*/ 2147483647 w 304"/>
                    <a:gd name="T15" fmla="*/ 2147483647 h 311"/>
                    <a:gd name="T16" fmla="*/ 1767078000 w 304"/>
                    <a:gd name="T17" fmla="*/ 2147483647 h 311"/>
                    <a:gd name="T18" fmla="*/ 904744658 w 304"/>
                    <a:gd name="T19" fmla="*/ 2147483647 h 311"/>
                    <a:gd name="T20" fmla="*/ 0 w 304"/>
                    <a:gd name="T21" fmla="*/ 2147483647 h 3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4"/>
                    <a:gd name="T34" fmla="*/ 0 h 311"/>
                    <a:gd name="T35" fmla="*/ 304 w 304"/>
                    <a:gd name="T36" fmla="*/ 311 h 3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4" h="311">
                      <a:moveTo>
                        <a:pt x="10" y="277"/>
                      </a:moveTo>
                      <a:cubicBezTo>
                        <a:pt x="40" y="274"/>
                        <a:pt x="75" y="267"/>
                        <a:pt x="102" y="256"/>
                      </a:cubicBezTo>
                      <a:cubicBezTo>
                        <a:pt x="179" y="226"/>
                        <a:pt x="234" y="161"/>
                        <a:pt x="254" y="81"/>
                      </a:cubicBezTo>
                      <a:cubicBezTo>
                        <a:pt x="259" y="59"/>
                        <a:pt x="257" y="35"/>
                        <a:pt x="269" y="15"/>
                      </a:cubicBezTo>
                      <a:cubicBezTo>
                        <a:pt x="278" y="0"/>
                        <a:pt x="290" y="8"/>
                        <a:pt x="294" y="20"/>
                      </a:cubicBezTo>
                      <a:cubicBezTo>
                        <a:pt x="304" y="52"/>
                        <a:pt x="287" y="84"/>
                        <a:pt x="275" y="113"/>
                      </a:cubicBezTo>
                      <a:cubicBezTo>
                        <a:pt x="261" y="149"/>
                        <a:pt x="246" y="182"/>
                        <a:pt x="219" y="212"/>
                      </a:cubicBezTo>
                      <a:cubicBezTo>
                        <a:pt x="210" y="222"/>
                        <a:pt x="198" y="229"/>
                        <a:pt x="187" y="238"/>
                      </a:cubicBezTo>
                      <a:cubicBezTo>
                        <a:pt x="168" y="255"/>
                        <a:pt x="149" y="267"/>
                        <a:pt x="125" y="277"/>
                      </a:cubicBezTo>
                      <a:cubicBezTo>
                        <a:pt x="105" y="287"/>
                        <a:pt x="85" y="293"/>
                        <a:pt x="64" y="298"/>
                      </a:cubicBezTo>
                      <a:cubicBezTo>
                        <a:pt x="45" y="303"/>
                        <a:pt x="20" y="311"/>
                        <a:pt x="0" y="304"/>
                      </a:cubicBezTo>
                    </a:path>
                  </a:pathLst>
                </a:custGeom>
                <a:solidFill>
                  <a:srgbClr val="496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1" name="Freeform 52"/>
                <p:cNvSpPr>
                  <a:spLocks noChangeArrowheads="1"/>
                </p:cNvSpPr>
                <p:nvPr/>
              </p:nvSpPr>
              <p:spPr bwMode="auto">
                <a:xfrm flipH="1">
                  <a:off x="661988" y="1509713"/>
                  <a:ext cx="214312" cy="315913"/>
                </a:xfrm>
                <a:custGeom>
                  <a:avLst/>
                  <a:gdLst>
                    <a:gd name="T0" fmla="*/ 805783041 w 57"/>
                    <a:gd name="T1" fmla="*/ 169728020 h 84"/>
                    <a:gd name="T2" fmla="*/ 212048564 w 57"/>
                    <a:gd name="T3" fmla="*/ 198017277 h 84"/>
                    <a:gd name="T4" fmla="*/ 565460332 w 57"/>
                    <a:gd name="T5" fmla="*/ 1188107423 h 84"/>
                    <a:gd name="T6" fmla="*/ 579597404 w 57"/>
                    <a:gd name="T7" fmla="*/ 1004234775 h 84"/>
                    <a:gd name="T8" fmla="*/ 466504586 w 57"/>
                    <a:gd name="T9" fmla="*/ 919367004 h 84"/>
                    <a:gd name="T10" fmla="*/ 381685912 w 57"/>
                    <a:gd name="T11" fmla="*/ 820358365 h 84"/>
                    <a:gd name="T12" fmla="*/ 508915803 w 57"/>
                    <a:gd name="T13" fmla="*/ 240451163 h 84"/>
                    <a:gd name="T14" fmla="*/ 749238512 w 57"/>
                    <a:gd name="T15" fmla="*/ 282881287 h 84"/>
                    <a:gd name="T16" fmla="*/ 0 60000 65536"/>
                    <a:gd name="T17" fmla="*/ 0 60000 65536"/>
                    <a:gd name="T18" fmla="*/ 0 60000 65536"/>
                    <a:gd name="T19" fmla="*/ 0 60000 65536"/>
                    <a:gd name="T20" fmla="*/ 0 60000 65536"/>
                    <a:gd name="T21" fmla="*/ 0 60000 65536"/>
                    <a:gd name="T22" fmla="*/ 0 60000 65536"/>
                    <a:gd name="T23" fmla="*/ 0 60000 65536"/>
                    <a:gd name="T24" fmla="*/ 0 w 57"/>
                    <a:gd name="T25" fmla="*/ 0 h 84"/>
                    <a:gd name="T26" fmla="*/ 57 w 57"/>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 h="84">
                      <a:moveTo>
                        <a:pt x="57" y="12"/>
                      </a:moveTo>
                      <a:cubicBezTo>
                        <a:pt x="45" y="1"/>
                        <a:pt x="24" y="0"/>
                        <a:pt x="15" y="14"/>
                      </a:cubicBezTo>
                      <a:cubicBezTo>
                        <a:pt x="0" y="37"/>
                        <a:pt x="14" y="76"/>
                        <a:pt x="40" y="84"/>
                      </a:cubicBezTo>
                      <a:cubicBezTo>
                        <a:pt x="41" y="81"/>
                        <a:pt x="43" y="74"/>
                        <a:pt x="41" y="71"/>
                      </a:cubicBezTo>
                      <a:cubicBezTo>
                        <a:pt x="40" y="68"/>
                        <a:pt x="35" y="68"/>
                        <a:pt x="33" y="65"/>
                      </a:cubicBezTo>
                      <a:cubicBezTo>
                        <a:pt x="31" y="63"/>
                        <a:pt x="29" y="61"/>
                        <a:pt x="27" y="58"/>
                      </a:cubicBezTo>
                      <a:cubicBezTo>
                        <a:pt x="23" y="49"/>
                        <a:pt x="24" y="20"/>
                        <a:pt x="36" y="17"/>
                      </a:cubicBezTo>
                      <a:cubicBezTo>
                        <a:pt x="42" y="15"/>
                        <a:pt x="49" y="18"/>
                        <a:pt x="53" y="20"/>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2" name="Freeform 53"/>
                <p:cNvSpPr>
                  <a:spLocks noChangeArrowheads="1"/>
                </p:cNvSpPr>
                <p:nvPr/>
              </p:nvSpPr>
              <p:spPr bwMode="auto">
                <a:xfrm flipH="1">
                  <a:off x="60325" y="1647825"/>
                  <a:ext cx="327025" cy="268288"/>
                </a:xfrm>
                <a:custGeom>
                  <a:avLst/>
                  <a:gdLst>
                    <a:gd name="T0" fmla="*/ 211942271 w 87"/>
                    <a:gd name="T1" fmla="*/ 85670782 h 71"/>
                    <a:gd name="T2" fmla="*/ 1215127168 w 87"/>
                    <a:gd name="T3" fmla="*/ 913830494 h 71"/>
                    <a:gd name="T4" fmla="*/ 1130352515 w 87"/>
                    <a:gd name="T5" fmla="*/ 1013780999 h 71"/>
                    <a:gd name="T6" fmla="*/ 0 w 87"/>
                    <a:gd name="T7" fmla="*/ 485472804 h 71"/>
                    <a:gd name="T8" fmla="*/ 211942271 w 87"/>
                    <a:gd name="T9" fmla="*/ 85670782 h 71"/>
                    <a:gd name="T10" fmla="*/ 0 60000 65536"/>
                    <a:gd name="T11" fmla="*/ 0 60000 65536"/>
                    <a:gd name="T12" fmla="*/ 0 60000 65536"/>
                    <a:gd name="T13" fmla="*/ 0 60000 65536"/>
                    <a:gd name="T14" fmla="*/ 0 60000 65536"/>
                    <a:gd name="T15" fmla="*/ 0 w 87"/>
                    <a:gd name="T16" fmla="*/ 0 h 71"/>
                    <a:gd name="T17" fmla="*/ 87 w 87"/>
                    <a:gd name="T18" fmla="*/ 71 h 71"/>
                  </a:gdLst>
                  <a:ahLst/>
                  <a:cxnLst>
                    <a:cxn ang="T10">
                      <a:pos x="T0" y="T1"/>
                    </a:cxn>
                    <a:cxn ang="T11">
                      <a:pos x="T2" y="T3"/>
                    </a:cxn>
                    <a:cxn ang="T12">
                      <a:pos x="T4" y="T5"/>
                    </a:cxn>
                    <a:cxn ang="T13">
                      <a:pos x="T6" y="T7"/>
                    </a:cxn>
                    <a:cxn ang="T14">
                      <a:pos x="T8" y="T9"/>
                    </a:cxn>
                  </a:cxnLst>
                  <a:rect l="T15" t="T16" r="T17" b="T18"/>
                  <a:pathLst>
                    <a:path w="87" h="71">
                      <a:moveTo>
                        <a:pt x="15" y="6"/>
                      </a:moveTo>
                      <a:cubicBezTo>
                        <a:pt x="15" y="6"/>
                        <a:pt x="85" y="62"/>
                        <a:pt x="86" y="64"/>
                      </a:cubicBezTo>
                      <a:cubicBezTo>
                        <a:pt x="87" y="66"/>
                        <a:pt x="83" y="71"/>
                        <a:pt x="80" y="71"/>
                      </a:cubicBezTo>
                      <a:cubicBezTo>
                        <a:pt x="77" y="70"/>
                        <a:pt x="0" y="34"/>
                        <a:pt x="0" y="34"/>
                      </a:cubicBezTo>
                      <a:cubicBezTo>
                        <a:pt x="0" y="34"/>
                        <a:pt x="7" y="0"/>
                        <a:pt x="15" y="6"/>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3" name="Freeform 54"/>
                <p:cNvSpPr>
                  <a:spLocks noChangeArrowheads="1"/>
                </p:cNvSpPr>
                <p:nvPr/>
              </p:nvSpPr>
              <p:spPr bwMode="auto">
                <a:xfrm flipH="1">
                  <a:off x="334962" y="1546225"/>
                  <a:ext cx="361950" cy="180975"/>
                </a:xfrm>
                <a:custGeom>
                  <a:avLst/>
                  <a:gdLst>
                    <a:gd name="T0" fmla="*/ 1307804527 w 96"/>
                    <a:gd name="T1" fmla="*/ 639686300 h 48"/>
                    <a:gd name="T2" fmla="*/ 1364664609 w 96"/>
                    <a:gd name="T3" fmla="*/ 440674125 h 48"/>
                    <a:gd name="T4" fmla="*/ 71077931 w 96"/>
                    <a:gd name="T5" fmla="*/ 0 h 48"/>
                    <a:gd name="T6" fmla="*/ 0 w 96"/>
                    <a:gd name="T7" fmla="*/ 255876028 h 48"/>
                    <a:gd name="T8" fmla="*/ 1307804527 w 96"/>
                    <a:gd name="T9" fmla="*/ 639686300 h 48"/>
                    <a:gd name="T10" fmla="*/ 0 60000 65536"/>
                    <a:gd name="T11" fmla="*/ 0 60000 65536"/>
                    <a:gd name="T12" fmla="*/ 0 60000 65536"/>
                    <a:gd name="T13" fmla="*/ 0 60000 65536"/>
                    <a:gd name="T14" fmla="*/ 0 60000 65536"/>
                    <a:gd name="T15" fmla="*/ 0 w 96"/>
                    <a:gd name="T16" fmla="*/ 0 h 48"/>
                    <a:gd name="T17" fmla="*/ 96 w 96"/>
                    <a:gd name="T18" fmla="*/ 48 h 48"/>
                  </a:gdLst>
                  <a:ahLst/>
                  <a:cxnLst>
                    <a:cxn ang="T10">
                      <a:pos x="T0" y="T1"/>
                    </a:cxn>
                    <a:cxn ang="T11">
                      <a:pos x="T2" y="T3"/>
                    </a:cxn>
                    <a:cxn ang="T12">
                      <a:pos x="T4" y="T5"/>
                    </a:cxn>
                    <a:cxn ang="T13">
                      <a:pos x="T6" y="T7"/>
                    </a:cxn>
                    <a:cxn ang="T14">
                      <a:pos x="T8" y="T9"/>
                    </a:cxn>
                  </a:cxnLst>
                  <a:rect l="T15" t="T16" r="T17" b="T18"/>
                  <a:pathLst>
                    <a:path w="96" h="48">
                      <a:moveTo>
                        <a:pt x="92" y="45"/>
                      </a:moveTo>
                      <a:cubicBezTo>
                        <a:pt x="93" y="40"/>
                        <a:pt x="95" y="36"/>
                        <a:pt x="96" y="31"/>
                      </a:cubicBezTo>
                      <a:cubicBezTo>
                        <a:pt x="5" y="0"/>
                        <a:pt x="5" y="0"/>
                        <a:pt x="5" y="0"/>
                      </a:cubicBezTo>
                      <a:cubicBezTo>
                        <a:pt x="3" y="6"/>
                        <a:pt x="1" y="12"/>
                        <a:pt x="0" y="18"/>
                      </a:cubicBezTo>
                      <a:cubicBezTo>
                        <a:pt x="22" y="40"/>
                        <a:pt x="58" y="48"/>
                        <a:pt x="92" y="45"/>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4" name="Freeform 55"/>
                <p:cNvSpPr>
                  <a:spLocks noChangeArrowheads="1"/>
                </p:cNvSpPr>
                <p:nvPr/>
              </p:nvSpPr>
              <p:spPr bwMode="auto">
                <a:xfrm flipH="1">
                  <a:off x="350838" y="1614488"/>
                  <a:ext cx="357187" cy="150813"/>
                </a:xfrm>
                <a:custGeom>
                  <a:avLst/>
                  <a:gdLst>
                    <a:gd name="T0" fmla="*/ 1286429660 w 95"/>
                    <a:gd name="T1" fmla="*/ 568614024 h 40"/>
                    <a:gd name="T2" fmla="*/ 1342974242 w 95"/>
                    <a:gd name="T3" fmla="*/ 383815315 h 40"/>
                    <a:gd name="T4" fmla="*/ 42411256 w 95"/>
                    <a:gd name="T5" fmla="*/ 0 h 40"/>
                    <a:gd name="T6" fmla="*/ 0 w 95"/>
                    <a:gd name="T7" fmla="*/ 170584584 h 40"/>
                    <a:gd name="T8" fmla="*/ 1286429660 w 95"/>
                    <a:gd name="T9" fmla="*/ 568614024 h 40"/>
                    <a:gd name="T10" fmla="*/ 0 60000 65536"/>
                    <a:gd name="T11" fmla="*/ 0 60000 65536"/>
                    <a:gd name="T12" fmla="*/ 0 60000 65536"/>
                    <a:gd name="T13" fmla="*/ 0 60000 65536"/>
                    <a:gd name="T14" fmla="*/ 0 60000 65536"/>
                    <a:gd name="T15" fmla="*/ 0 w 95"/>
                    <a:gd name="T16" fmla="*/ 0 h 40"/>
                    <a:gd name="T17" fmla="*/ 95 w 95"/>
                    <a:gd name="T18" fmla="*/ 40 h 40"/>
                  </a:gdLst>
                  <a:ahLst/>
                  <a:cxnLst>
                    <a:cxn ang="T10">
                      <a:pos x="T0" y="T1"/>
                    </a:cxn>
                    <a:cxn ang="T11">
                      <a:pos x="T2" y="T3"/>
                    </a:cxn>
                    <a:cxn ang="T12">
                      <a:pos x="T4" y="T5"/>
                    </a:cxn>
                    <a:cxn ang="T13">
                      <a:pos x="T6" y="T7"/>
                    </a:cxn>
                    <a:cxn ang="T14">
                      <a:pos x="T8" y="T9"/>
                    </a:cxn>
                  </a:cxnLst>
                  <a:rect l="T15" t="T16" r="T17" b="T18"/>
                  <a:pathLst>
                    <a:path w="95" h="40">
                      <a:moveTo>
                        <a:pt x="91" y="40"/>
                      </a:moveTo>
                      <a:cubicBezTo>
                        <a:pt x="92" y="36"/>
                        <a:pt x="93" y="31"/>
                        <a:pt x="95" y="27"/>
                      </a:cubicBezTo>
                      <a:cubicBezTo>
                        <a:pt x="61" y="30"/>
                        <a:pt x="25" y="22"/>
                        <a:pt x="3" y="0"/>
                      </a:cubicBezTo>
                      <a:cubicBezTo>
                        <a:pt x="2" y="4"/>
                        <a:pt x="1" y="8"/>
                        <a:pt x="0" y="12"/>
                      </a:cubicBezTo>
                      <a:cubicBezTo>
                        <a:pt x="23" y="34"/>
                        <a:pt x="58" y="38"/>
                        <a:pt x="91" y="40"/>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5" name="Freeform 56"/>
                <p:cNvSpPr>
                  <a:spLocks noChangeArrowheads="1"/>
                </p:cNvSpPr>
                <p:nvPr/>
              </p:nvSpPr>
              <p:spPr bwMode="auto">
                <a:xfrm flipH="1">
                  <a:off x="365125" y="1660525"/>
                  <a:ext cx="349250" cy="149225"/>
                </a:xfrm>
                <a:custGeom>
                  <a:avLst/>
                  <a:gdLst>
                    <a:gd name="T0" fmla="*/ 1255151925 w 93"/>
                    <a:gd name="T1" fmla="*/ 556702516 h 40"/>
                    <a:gd name="T2" fmla="*/ 1297463750 w 93"/>
                    <a:gd name="T3" fmla="*/ 445362013 h 40"/>
                    <a:gd name="T4" fmla="*/ 1311565188 w 93"/>
                    <a:gd name="T5" fmla="*/ 389693626 h 40"/>
                    <a:gd name="T6" fmla="*/ 28206632 w 93"/>
                    <a:gd name="T7" fmla="*/ 0 h 40"/>
                    <a:gd name="T8" fmla="*/ 0 w 93"/>
                    <a:gd name="T9" fmla="*/ 125259465 h 40"/>
                    <a:gd name="T10" fmla="*/ 1255151925 w 93"/>
                    <a:gd name="T11" fmla="*/ 556702516 h 40"/>
                    <a:gd name="T12" fmla="*/ 0 60000 65536"/>
                    <a:gd name="T13" fmla="*/ 0 60000 65536"/>
                    <a:gd name="T14" fmla="*/ 0 60000 65536"/>
                    <a:gd name="T15" fmla="*/ 0 60000 65536"/>
                    <a:gd name="T16" fmla="*/ 0 60000 65536"/>
                    <a:gd name="T17" fmla="*/ 0 60000 65536"/>
                    <a:gd name="T18" fmla="*/ 0 w 93"/>
                    <a:gd name="T19" fmla="*/ 0 h 40"/>
                    <a:gd name="T20" fmla="*/ 93 w 93"/>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93" h="40">
                      <a:moveTo>
                        <a:pt x="89" y="40"/>
                      </a:moveTo>
                      <a:cubicBezTo>
                        <a:pt x="90" y="37"/>
                        <a:pt x="91" y="34"/>
                        <a:pt x="92" y="32"/>
                      </a:cubicBezTo>
                      <a:cubicBezTo>
                        <a:pt x="92" y="30"/>
                        <a:pt x="92" y="29"/>
                        <a:pt x="93" y="28"/>
                      </a:cubicBezTo>
                      <a:cubicBezTo>
                        <a:pt x="60" y="26"/>
                        <a:pt x="25" y="22"/>
                        <a:pt x="2" y="0"/>
                      </a:cubicBezTo>
                      <a:cubicBezTo>
                        <a:pt x="1" y="3"/>
                        <a:pt x="1" y="6"/>
                        <a:pt x="0" y="9"/>
                      </a:cubicBezTo>
                      <a:cubicBezTo>
                        <a:pt x="23" y="32"/>
                        <a:pt x="57" y="38"/>
                        <a:pt x="89" y="4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6" name="Freeform 57"/>
                <p:cNvSpPr>
                  <a:spLocks noChangeArrowheads="1"/>
                </p:cNvSpPr>
                <p:nvPr/>
              </p:nvSpPr>
              <p:spPr bwMode="auto">
                <a:xfrm flipH="1">
                  <a:off x="381000" y="1693863"/>
                  <a:ext cx="344487" cy="161925"/>
                </a:xfrm>
                <a:custGeom>
                  <a:avLst/>
                  <a:gdLst>
                    <a:gd name="T0" fmla="*/ 1233821379 w 92"/>
                    <a:gd name="T1" fmla="*/ 609760596 h 43"/>
                    <a:gd name="T2" fmla="*/ 1289905361 w 92"/>
                    <a:gd name="T3" fmla="*/ 439596249 h 43"/>
                    <a:gd name="T4" fmla="*/ 42061114 w 92"/>
                    <a:gd name="T5" fmla="*/ 0 h 43"/>
                    <a:gd name="T6" fmla="*/ 14019123 w 92"/>
                    <a:gd name="T7" fmla="*/ 184345964 h 43"/>
                    <a:gd name="T8" fmla="*/ 0 w 92"/>
                    <a:gd name="T9" fmla="*/ 198527581 h 43"/>
                    <a:gd name="T10" fmla="*/ 1233821379 w 92"/>
                    <a:gd name="T11" fmla="*/ 609760596 h 43"/>
                    <a:gd name="T12" fmla="*/ 0 60000 65536"/>
                    <a:gd name="T13" fmla="*/ 0 60000 65536"/>
                    <a:gd name="T14" fmla="*/ 0 60000 65536"/>
                    <a:gd name="T15" fmla="*/ 0 60000 65536"/>
                    <a:gd name="T16" fmla="*/ 0 60000 65536"/>
                    <a:gd name="T17" fmla="*/ 0 60000 65536"/>
                    <a:gd name="T18" fmla="*/ 0 w 92"/>
                    <a:gd name="T19" fmla="*/ 0 h 43"/>
                    <a:gd name="T20" fmla="*/ 92 w 9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92" h="43">
                      <a:moveTo>
                        <a:pt x="88" y="43"/>
                      </a:moveTo>
                      <a:cubicBezTo>
                        <a:pt x="90" y="39"/>
                        <a:pt x="91" y="35"/>
                        <a:pt x="92" y="31"/>
                      </a:cubicBezTo>
                      <a:cubicBezTo>
                        <a:pt x="60" y="29"/>
                        <a:pt x="26" y="23"/>
                        <a:pt x="3" y="0"/>
                      </a:cubicBezTo>
                      <a:cubicBezTo>
                        <a:pt x="2" y="5"/>
                        <a:pt x="1" y="9"/>
                        <a:pt x="1" y="13"/>
                      </a:cubicBezTo>
                      <a:cubicBezTo>
                        <a:pt x="1" y="13"/>
                        <a:pt x="0" y="14"/>
                        <a:pt x="0" y="14"/>
                      </a:cubicBezTo>
                      <a:cubicBezTo>
                        <a:pt x="26" y="34"/>
                        <a:pt x="57" y="41"/>
                        <a:pt x="88" y="43"/>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7" name="Freeform 58"/>
                <p:cNvSpPr>
                  <a:spLocks noChangeArrowheads="1"/>
                </p:cNvSpPr>
                <p:nvPr/>
              </p:nvSpPr>
              <p:spPr bwMode="auto">
                <a:xfrm flipH="1">
                  <a:off x="406400" y="1784350"/>
                  <a:ext cx="331787" cy="146050"/>
                </a:xfrm>
                <a:custGeom>
                  <a:avLst/>
                  <a:gdLst>
                    <a:gd name="T0" fmla="*/ 1194078791 w 88"/>
                    <a:gd name="T1" fmla="*/ 532913981 h 39"/>
                    <a:gd name="T2" fmla="*/ 1250938788 w 88"/>
                    <a:gd name="T3" fmla="*/ 406696822 h 39"/>
                    <a:gd name="T4" fmla="*/ 14214057 w 88"/>
                    <a:gd name="T5" fmla="*/ 0 h 39"/>
                    <a:gd name="T6" fmla="*/ 0 w 88"/>
                    <a:gd name="T7" fmla="*/ 84143524 h 39"/>
                    <a:gd name="T8" fmla="*/ 1194078791 w 88"/>
                    <a:gd name="T9" fmla="*/ 532913981 h 39"/>
                    <a:gd name="T10" fmla="*/ 0 60000 65536"/>
                    <a:gd name="T11" fmla="*/ 0 60000 65536"/>
                    <a:gd name="T12" fmla="*/ 0 60000 65536"/>
                    <a:gd name="T13" fmla="*/ 0 60000 65536"/>
                    <a:gd name="T14" fmla="*/ 0 60000 65536"/>
                    <a:gd name="T15" fmla="*/ 0 w 88"/>
                    <a:gd name="T16" fmla="*/ 0 h 39"/>
                    <a:gd name="T17" fmla="*/ 88 w 88"/>
                    <a:gd name="T18" fmla="*/ 39 h 39"/>
                  </a:gdLst>
                  <a:ahLst/>
                  <a:cxnLst>
                    <a:cxn ang="T10">
                      <a:pos x="T0" y="T1"/>
                    </a:cxn>
                    <a:cxn ang="T11">
                      <a:pos x="T2" y="T3"/>
                    </a:cxn>
                    <a:cxn ang="T12">
                      <a:pos x="T4" y="T5"/>
                    </a:cxn>
                    <a:cxn ang="T13">
                      <a:pos x="T6" y="T7"/>
                    </a:cxn>
                    <a:cxn ang="T14">
                      <a:pos x="T8" y="T9"/>
                    </a:cxn>
                  </a:cxnLst>
                  <a:rect l="T15" t="T16" r="T17" b="T18"/>
                  <a:pathLst>
                    <a:path w="88" h="39">
                      <a:moveTo>
                        <a:pt x="84" y="38"/>
                      </a:moveTo>
                      <a:cubicBezTo>
                        <a:pt x="86" y="35"/>
                        <a:pt x="87" y="32"/>
                        <a:pt x="88" y="29"/>
                      </a:cubicBezTo>
                      <a:cubicBezTo>
                        <a:pt x="57" y="28"/>
                        <a:pt x="23" y="23"/>
                        <a:pt x="1" y="0"/>
                      </a:cubicBezTo>
                      <a:cubicBezTo>
                        <a:pt x="1" y="2"/>
                        <a:pt x="0" y="4"/>
                        <a:pt x="0" y="6"/>
                      </a:cubicBezTo>
                      <a:cubicBezTo>
                        <a:pt x="21" y="30"/>
                        <a:pt x="54" y="39"/>
                        <a:pt x="84" y="3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8" name="Freeform 59"/>
                <p:cNvSpPr>
                  <a:spLocks noChangeArrowheads="1"/>
                </p:cNvSpPr>
                <p:nvPr/>
              </p:nvSpPr>
              <p:spPr bwMode="auto">
                <a:xfrm flipH="1">
                  <a:off x="422275" y="1806575"/>
                  <a:ext cx="319087" cy="150813"/>
                </a:xfrm>
                <a:custGeom>
                  <a:avLst/>
                  <a:gdLst>
                    <a:gd name="T0" fmla="*/ 14092384 w 85"/>
                    <a:gd name="T1" fmla="*/ 0 h 40"/>
                    <a:gd name="T2" fmla="*/ 70461918 w 85"/>
                    <a:gd name="T3" fmla="*/ 241662751 h 40"/>
                    <a:gd name="T4" fmla="*/ 634149750 w 85"/>
                    <a:gd name="T5" fmla="*/ 525967878 h 40"/>
                    <a:gd name="T6" fmla="*/ 1042825118 w 85"/>
                    <a:gd name="T7" fmla="*/ 554399899 h 40"/>
                    <a:gd name="T8" fmla="*/ 1197841336 w 85"/>
                    <a:gd name="T9" fmla="*/ 454889711 h 40"/>
                    <a:gd name="T10" fmla="*/ 14092384 w 85"/>
                    <a:gd name="T11" fmla="*/ 0 h 40"/>
                    <a:gd name="T12" fmla="*/ 0 60000 65536"/>
                    <a:gd name="T13" fmla="*/ 0 60000 65536"/>
                    <a:gd name="T14" fmla="*/ 0 60000 65536"/>
                    <a:gd name="T15" fmla="*/ 0 60000 65536"/>
                    <a:gd name="T16" fmla="*/ 0 60000 65536"/>
                    <a:gd name="T17" fmla="*/ 0 60000 65536"/>
                    <a:gd name="T18" fmla="*/ 0 w 85"/>
                    <a:gd name="T19" fmla="*/ 0 h 40"/>
                    <a:gd name="T20" fmla="*/ 85 w 8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5" h="40">
                      <a:moveTo>
                        <a:pt x="1" y="0"/>
                      </a:moveTo>
                      <a:cubicBezTo>
                        <a:pt x="0" y="6"/>
                        <a:pt x="1" y="13"/>
                        <a:pt x="5" y="17"/>
                      </a:cubicBezTo>
                      <a:cubicBezTo>
                        <a:pt x="17" y="29"/>
                        <a:pt x="30" y="34"/>
                        <a:pt x="45" y="37"/>
                      </a:cubicBezTo>
                      <a:cubicBezTo>
                        <a:pt x="55" y="40"/>
                        <a:pt x="65" y="40"/>
                        <a:pt x="74" y="39"/>
                      </a:cubicBezTo>
                      <a:cubicBezTo>
                        <a:pt x="80" y="39"/>
                        <a:pt x="83" y="36"/>
                        <a:pt x="85" y="32"/>
                      </a:cubicBezTo>
                      <a:cubicBezTo>
                        <a:pt x="55" y="33"/>
                        <a:pt x="22" y="24"/>
                        <a:pt x="1" y="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19" name="Freeform 60"/>
                <p:cNvSpPr>
                  <a:spLocks noChangeArrowheads="1"/>
                </p:cNvSpPr>
                <p:nvPr/>
              </p:nvSpPr>
              <p:spPr bwMode="auto">
                <a:xfrm flipH="1">
                  <a:off x="395288" y="1746250"/>
                  <a:ext cx="338137" cy="147638"/>
                </a:xfrm>
                <a:custGeom>
                  <a:avLst/>
                  <a:gdLst>
                    <a:gd name="T0" fmla="*/ 1228060985 w 90"/>
                    <a:gd name="T1" fmla="*/ 558896899 h 39"/>
                    <a:gd name="T2" fmla="*/ 1242176326 w 90"/>
                    <a:gd name="T3" fmla="*/ 501575499 h 39"/>
                    <a:gd name="T4" fmla="*/ 1270407009 w 90"/>
                    <a:gd name="T5" fmla="*/ 415589613 h 39"/>
                    <a:gd name="T6" fmla="*/ 28230682 w 90"/>
                    <a:gd name="T7" fmla="*/ 0 h 39"/>
                    <a:gd name="T8" fmla="*/ 0 w 90"/>
                    <a:gd name="T9" fmla="*/ 143307285 h 39"/>
                    <a:gd name="T10" fmla="*/ 1228060985 w 90"/>
                    <a:gd name="T11" fmla="*/ 558896899 h 39"/>
                    <a:gd name="T12" fmla="*/ 0 60000 65536"/>
                    <a:gd name="T13" fmla="*/ 0 60000 65536"/>
                    <a:gd name="T14" fmla="*/ 0 60000 65536"/>
                    <a:gd name="T15" fmla="*/ 0 60000 65536"/>
                    <a:gd name="T16" fmla="*/ 0 60000 65536"/>
                    <a:gd name="T17" fmla="*/ 0 60000 65536"/>
                    <a:gd name="T18" fmla="*/ 0 w 90"/>
                    <a:gd name="T19" fmla="*/ 0 h 39"/>
                    <a:gd name="T20" fmla="*/ 90 w 90"/>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90" h="39">
                      <a:moveTo>
                        <a:pt x="87" y="39"/>
                      </a:moveTo>
                      <a:cubicBezTo>
                        <a:pt x="87" y="38"/>
                        <a:pt x="88" y="36"/>
                        <a:pt x="88" y="35"/>
                      </a:cubicBezTo>
                      <a:cubicBezTo>
                        <a:pt x="89" y="33"/>
                        <a:pt x="90" y="31"/>
                        <a:pt x="90" y="29"/>
                      </a:cubicBezTo>
                      <a:cubicBezTo>
                        <a:pt x="59" y="27"/>
                        <a:pt x="28" y="20"/>
                        <a:pt x="2" y="0"/>
                      </a:cubicBezTo>
                      <a:cubicBezTo>
                        <a:pt x="2" y="3"/>
                        <a:pt x="1" y="7"/>
                        <a:pt x="0" y="10"/>
                      </a:cubicBezTo>
                      <a:cubicBezTo>
                        <a:pt x="22" y="33"/>
                        <a:pt x="56" y="38"/>
                        <a:pt x="87" y="39"/>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0" name="Freeform 61"/>
                <p:cNvSpPr>
                  <a:spLocks noChangeArrowheads="1"/>
                </p:cNvSpPr>
                <p:nvPr/>
              </p:nvSpPr>
              <p:spPr bwMode="auto">
                <a:xfrm flipH="1">
                  <a:off x="304800" y="1493838"/>
                  <a:ext cx="368300" cy="203200"/>
                </a:xfrm>
                <a:custGeom>
                  <a:avLst/>
                  <a:gdLst>
                    <a:gd name="T0" fmla="*/ 805054944 w 98"/>
                    <a:gd name="T1" fmla="*/ 679673896 h 54"/>
                    <a:gd name="T2" fmla="*/ 1242892239 w 98"/>
                    <a:gd name="T3" fmla="*/ 495597274 h 54"/>
                    <a:gd name="T4" fmla="*/ 1031037059 w 98"/>
                    <a:gd name="T5" fmla="*/ 254876770 h 54"/>
                    <a:gd name="T6" fmla="*/ 254228470 w 98"/>
                    <a:gd name="T7" fmla="*/ 42480089 h 54"/>
                    <a:gd name="T8" fmla="*/ 0 w 98"/>
                    <a:gd name="T9" fmla="*/ 240716741 h 54"/>
                    <a:gd name="T10" fmla="*/ 508456941 w 98"/>
                    <a:gd name="T11" fmla="*/ 608873748 h 54"/>
                    <a:gd name="T12" fmla="*/ 805054944 w 98"/>
                    <a:gd name="T13" fmla="*/ 679673896 h 54"/>
                    <a:gd name="T14" fmla="*/ 0 60000 65536"/>
                    <a:gd name="T15" fmla="*/ 0 60000 65536"/>
                    <a:gd name="T16" fmla="*/ 0 60000 65536"/>
                    <a:gd name="T17" fmla="*/ 0 60000 65536"/>
                    <a:gd name="T18" fmla="*/ 0 60000 65536"/>
                    <a:gd name="T19" fmla="*/ 0 60000 65536"/>
                    <a:gd name="T20" fmla="*/ 0 60000 65536"/>
                    <a:gd name="T21" fmla="*/ 0 w 98"/>
                    <a:gd name="T22" fmla="*/ 0 h 54"/>
                    <a:gd name="T23" fmla="*/ 98 w 98"/>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54">
                      <a:moveTo>
                        <a:pt x="57" y="48"/>
                      </a:moveTo>
                      <a:cubicBezTo>
                        <a:pt x="67" y="51"/>
                        <a:pt x="98" y="54"/>
                        <a:pt x="88" y="35"/>
                      </a:cubicBezTo>
                      <a:cubicBezTo>
                        <a:pt x="85" y="29"/>
                        <a:pt x="79" y="23"/>
                        <a:pt x="73" y="18"/>
                      </a:cubicBezTo>
                      <a:cubicBezTo>
                        <a:pt x="59" y="8"/>
                        <a:pt x="36" y="0"/>
                        <a:pt x="18" y="3"/>
                      </a:cubicBezTo>
                      <a:cubicBezTo>
                        <a:pt x="11" y="5"/>
                        <a:pt x="0" y="8"/>
                        <a:pt x="0" y="17"/>
                      </a:cubicBezTo>
                      <a:cubicBezTo>
                        <a:pt x="1" y="30"/>
                        <a:pt x="25" y="40"/>
                        <a:pt x="36" y="43"/>
                      </a:cubicBezTo>
                      <a:cubicBezTo>
                        <a:pt x="43" y="44"/>
                        <a:pt x="50" y="47"/>
                        <a:pt x="57" y="4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1" name="Freeform 62"/>
                <p:cNvSpPr>
                  <a:spLocks noChangeArrowheads="1"/>
                </p:cNvSpPr>
                <p:nvPr/>
              </p:nvSpPr>
              <p:spPr bwMode="auto">
                <a:xfrm flipH="1">
                  <a:off x="384175" y="1441450"/>
                  <a:ext cx="165100" cy="134938"/>
                </a:xfrm>
                <a:custGeom>
                  <a:avLst/>
                  <a:gdLst>
                    <a:gd name="T0" fmla="*/ 535021559 w 44"/>
                    <a:gd name="T1" fmla="*/ 295041937 h 36"/>
                    <a:gd name="T2" fmla="*/ 112635723 w 44"/>
                    <a:gd name="T3" fmla="*/ 365288411 h 36"/>
                    <a:gd name="T4" fmla="*/ 70396389 w 44"/>
                    <a:gd name="T5" fmla="*/ 112395857 h 36"/>
                    <a:gd name="T6" fmla="*/ 267510780 w 44"/>
                    <a:gd name="T7" fmla="*/ 266941099 h 36"/>
                    <a:gd name="T8" fmla="*/ 535021559 w 44"/>
                    <a:gd name="T9" fmla="*/ 295041937 h 36"/>
                    <a:gd name="T10" fmla="*/ 0 60000 65536"/>
                    <a:gd name="T11" fmla="*/ 0 60000 65536"/>
                    <a:gd name="T12" fmla="*/ 0 60000 65536"/>
                    <a:gd name="T13" fmla="*/ 0 60000 65536"/>
                    <a:gd name="T14" fmla="*/ 0 60000 65536"/>
                    <a:gd name="T15" fmla="*/ 0 w 44"/>
                    <a:gd name="T16" fmla="*/ 0 h 36"/>
                    <a:gd name="T17" fmla="*/ 44 w 44"/>
                    <a:gd name="T18" fmla="*/ 36 h 36"/>
                  </a:gdLst>
                  <a:ahLst/>
                  <a:cxnLst>
                    <a:cxn ang="T10">
                      <a:pos x="T0" y="T1"/>
                    </a:cxn>
                    <a:cxn ang="T11">
                      <a:pos x="T2" y="T3"/>
                    </a:cxn>
                    <a:cxn ang="T12">
                      <a:pos x="T4" y="T5"/>
                    </a:cxn>
                    <a:cxn ang="T13">
                      <a:pos x="T6" y="T7"/>
                    </a:cxn>
                    <a:cxn ang="T14">
                      <a:pos x="T8" y="T9"/>
                    </a:cxn>
                  </a:cxnLst>
                  <a:rect l="T15" t="T16" r="T17" b="T18"/>
                  <a:pathLst>
                    <a:path w="44" h="36">
                      <a:moveTo>
                        <a:pt x="38" y="21"/>
                      </a:moveTo>
                      <a:cubicBezTo>
                        <a:pt x="33" y="32"/>
                        <a:pt x="14" y="36"/>
                        <a:pt x="8" y="26"/>
                      </a:cubicBezTo>
                      <a:cubicBezTo>
                        <a:pt x="5" y="22"/>
                        <a:pt x="0" y="13"/>
                        <a:pt x="5" y="8"/>
                      </a:cubicBezTo>
                      <a:cubicBezTo>
                        <a:pt x="13" y="0"/>
                        <a:pt x="20" y="12"/>
                        <a:pt x="19" y="19"/>
                      </a:cubicBezTo>
                      <a:cubicBezTo>
                        <a:pt x="24" y="10"/>
                        <a:pt x="44" y="8"/>
                        <a:pt x="38" y="21"/>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2" name="Freeform 75"/>
                <p:cNvSpPr>
                  <a:spLocks noChangeArrowheads="1"/>
                </p:cNvSpPr>
                <p:nvPr/>
              </p:nvSpPr>
              <p:spPr bwMode="auto">
                <a:xfrm flipH="1">
                  <a:off x="996950" y="1814513"/>
                  <a:ext cx="687387" cy="1106488"/>
                </a:xfrm>
                <a:custGeom>
                  <a:avLst/>
                  <a:gdLst>
                    <a:gd name="T0" fmla="*/ 42328766 w 183"/>
                    <a:gd name="T1" fmla="*/ 0 h 294"/>
                    <a:gd name="T2" fmla="*/ 56437102 w 183"/>
                    <a:gd name="T3" fmla="*/ 1189809557 h 294"/>
                    <a:gd name="T4" fmla="*/ 324510520 w 183"/>
                    <a:gd name="T5" fmla="*/ 2147483647 h 294"/>
                    <a:gd name="T6" fmla="*/ 663129376 w 183"/>
                    <a:gd name="T7" fmla="*/ 2147483647 h 294"/>
                    <a:gd name="T8" fmla="*/ 846549018 w 183"/>
                    <a:gd name="T9" fmla="*/ 2147483647 h 294"/>
                    <a:gd name="T10" fmla="*/ 1185167874 w 183"/>
                    <a:gd name="T11" fmla="*/ 2147483647 h 294"/>
                    <a:gd name="T12" fmla="*/ 1128730772 w 183"/>
                    <a:gd name="T13" fmla="*/ 2147483647 h 294"/>
                    <a:gd name="T14" fmla="*/ 1552003403 w 183"/>
                    <a:gd name="T15" fmla="*/ 2147483647 h 294"/>
                    <a:gd name="T16" fmla="*/ 1975279791 w 183"/>
                    <a:gd name="T17" fmla="*/ 2147483647 h 294"/>
                    <a:gd name="T18" fmla="*/ 2130479004 w 183"/>
                    <a:gd name="T19" fmla="*/ 2147483647 h 294"/>
                    <a:gd name="T20" fmla="*/ 2147483647 w 183"/>
                    <a:gd name="T21" fmla="*/ 2147483647 h 294"/>
                    <a:gd name="T22" fmla="*/ 2147483647 w 183"/>
                    <a:gd name="T23" fmla="*/ 2147483647 h 294"/>
                    <a:gd name="T24" fmla="*/ 2147483647 w 183"/>
                    <a:gd name="T25" fmla="*/ 99151110 h 294"/>
                    <a:gd name="T26" fmla="*/ 42328766 w 183"/>
                    <a:gd name="T27" fmla="*/ 0 h 2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
                    <a:gd name="T43" fmla="*/ 0 h 294"/>
                    <a:gd name="T44" fmla="*/ 183 w 183"/>
                    <a:gd name="T45" fmla="*/ 294 h 2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 h="294">
                      <a:moveTo>
                        <a:pt x="3" y="0"/>
                      </a:moveTo>
                      <a:cubicBezTo>
                        <a:pt x="0" y="27"/>
                        <a:pt x="0" y="57"/>
                        <a:pt x="4" y="84"/>
                      </a:cubicBezTo>
                      <a:cubicBezTo>
                        <a:pt x="7" y="115"/>
                        <a:pt x="16" y="145"/>
                        <a:pt x="23" y="174"/>
                      </a:cubicBezTo>
                      <a:cubicBezTo>
                        <a:pt x="29" y="201"/>
                        <a:pt x="36" y="229"/>
                        <a:pt x="47" y="254"/>
                      </a:cubicBezTo>
                      <a:cubicBezTo>
                        <a:pt x="51" y="263"/>
                        <a:pt x="53" y="275"/>
                        <a:pt x="60" y="283"/>
                      </a:cubicBezTo>
                      <a:cubicBezTo>
                        <a:pt x="70" y="294"/>
                        <a:pt x="83" y="293"/>
                        <a:pt x="84" y="276"/>
                      </a:cubicBezTo>
                      <a:cubicBezTo>
                        <a:pt x="86" y="254"/>
                        <a:pt x="80" y="232"/>
                        <a:pt x="80" y="209"/>
                      </a:cubicBezTo>
                      <a:cubicBezTo>
                        <a:pt x="80" y="189"/>
                        <a:pt x="92" y="188"/>
                        <a:pt x="110" y="185"/>
                      </a:cubicBezTo>
                      <a:cubicBezTo>
                        <a:pt x="122" y="184"/>
                        <a:pt x="134" y="182"/>
                        <a:pt x="140" y="195"/>
                      </a:cubicBezTo>
                      <a:cubicBezTo>
                        <a:pt x="147" y="211"/>
                        <a:pt x="147" y="232"/>
                        <a:pt x="151" y="249"/>
                      </a:cubicBezTo>
                      <a:cubicBezTo>
                        <a:pt x="157" y="272"/>
                        <a:pt x="173" y="282"/>
                        <a:pt x="178" y="254"/>
                      </a:cubicBezTo>
                      <a:cubicBezTo>
                        <a:pt x="183" y="227"/>
                        <a:pt x="175" y="199"/>
                        <a:pt x="172" y="172"/>
                      </a:cubicBezTo>
                      <a:cubicBezTo>
                        <a:pt x="165" y="118"/>
                        <a:pt x="159" y="63"/>
                        <a:pt x="158" y="7"/>
                      </a:cubicBezTo>
                      <a:cubicBezTo>
                        <a:pt x="107" y="17"/>
                        <a:pt x="51" y="17"/>
                        <a:pt x="3" y="0"/>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3" name="Freeform 76"/>
                <p:cNvSpPr>
                  <a:spLocks noChangeArrowheads="1"/>
                </p:cNvSpPr>
                <p:nvPr/>
              </p:nvSpPr>
              <p:spPr bwMode="auto">
                <a:xfrm flipH="1">
                  <a:off x="1090613" y="1724025"/>
                  <a:ext cx="582612" cy="153988"/>
                </a:xfrm>
                <a:custGeom>
                  <a:avLst/>
                  <a:gdLst>
                    <a:gd name="T0" fmla="*/ 42384083 w 155"/>
                    <a:gd name="T1" fmla="*/ 0 h 41"/>
                    <a:gd name="T2" fmla="*/ 0 w 155"/>
                    <a:gd name="T3" fmla="*/ 296227842 h 41"/>
                    <a:gd name="T4" fmla="*/ 0 w 155"/>
                    <a:gd name="T5" fmla="*/ 338544496 h 41"/>
                    <a:gd name="T6" fmla="*/ 2147483647 w 155"/>
                    <a:gd name="T7" fmla="*/ 437288362 h 41"/>
                    <a:gd name="T8" fmla="*/ 2147483647 w 155"/>
                    <a:gd name="T9" fmla="*/ 211590779 h 41"/>
                    <a:gd name="T10" fmla="*/ 42384083 w 155"/>
                    <a:gd name="T11" fmla="*/ 0 h 41"/>
                    <a:gd name="T12" fmla="*/ 0 60000 65536"/>
                    <a:gd name="T13" fmla="*/ 0 60000 65536"/>
                    <a:gd name="T14" fmla="*/ 0 60000 65536"/>
                    <a:gd name="T15" fmla="*/ 0 60000 65536"/>
                    <a:gd name="T16" fmla="*/ 0 60000 65536"/>
                    <a:gd name="T17" fmla="*/ 0 60000 65536"/>
                    <a:gd name="T18" fmla="*/ 0 w 155"/>
                    <a:gd name="T19" fmla="*/ 0 h 41"/>
                    <a:gd name="T20" fmla="*/ 155 w 15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55" h="41">
                      <a:moveTo>
                        <a:pt x="3" y="0"/>
                      </a:moveTo>
                      <a:cubicBezTo>
                        <a:pt x="2" y="7"/>
                        <a:pt x="1" y="14"/>
                        <a:pt x="0" y="21"/>
                      </a:cubicBezTo>
                      <a:cubicBezTo>
                        <a:pt x="0" y="22"/>
                        <a:pt x="0" y="23"/>
                        <a:pt x="0" y="24"/>
                      </a:cubicBezTo>
                      <a:cubicBezTo>
                        <a:pt x="48" y="41"/>
                        <a:pt x="104" y="41"/>
                        <a:pt x="155" y="31"/>
                      </a:cubicBezTo>
                      <a:cubicBezTo>
                        <a:pt x="155" y="26"/>
                        <a:pt x="155" y="20"/>
                        <a:pt x="155" y="15"/>
                      </a:cubicBezTo>
                      <a:cubicBezTo>
                        <a:pt x="103" y="18"/>
                        <a:pt x="48"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4" name="Freeform 77"/>
                <p:cNvSpPr>
                  <a:spLocks noChangeArrowheads="1"/>
                </p:cNvSpPr>
                <p:nvPr/>
              </p:nvSpPr>
              <p:spPr bwMode="auto">
                <a:xfrm flipH="1">
                  <a:off x="1090612" y="1644650"/>
                  <a:ext cx="571500" cy="161925"/>
                </a:xfrm>
                <a:custGeom>
                  <a:avLst/>
                  <a:gdLst>
                    <a:gd name="T0" fmla="*/ 42411316 w 152"/>
                    <a:gd name="T1" fmla="*/ 0 h 43"/>
                    <a:gd name="T2" fmla="*/ 0 w 152"/>
                    <a:gd name="T3" fmla="*/ 297791372 h 43"/>
                    <a:gd name="T4" fmla="*/ 2147483647 w 152"/>
                    <a:gd name="T5" fmla="*/ 510496805 h 43"/>
                    <a:gd name="T6" fmla="*/ 2147483647 w 152"/>
                    <a:gd name="T7" fmla="*/ 382873545 h 43"/>
                    <a:gd name="T8" fmla="*/ 2147483647 w 152"/>
                    <a:gd name="T9" fmla="*/ 340332459 h 43"/>
                    <a:gd name="T10" fmla="*/ 42411316 w 152"/>
                    <a:gd name="T11" fmla="*/ 0 h 43"/>
                    <a:gd name="T12" fmla="*/ 0 60000 65536"/>
                    <a:gd name="T13" fmla="*/ 0 60000 65536"/>
                    <a:gd name="T14" fmla="*/ 0 60000 65536"/>
                    <a:gd name="T15" fmla="*/ 0 60000 65536"/>
                    <a:gd name="T16" fmla="*/ 0 60000 65536"/>
                    <a:gd name="T17" fmla="*/ 0 60000 65536"/>
                    <a:gd name="T18" fmla="*/ 0 w 152"/>
                    <a:gd name="T19" fmla="*/ 0 h 43"/>
                    <a:gd name="T20" fmla="*/ 152 w 15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52" h="43">
                      <a:moveTo>
                        <a:pt x="3" y="0"/>
                      </a:moveTo>
                      <a:cubicBezTo>
                        <a:pt x="2" y="7"/>
                        <a:pt x="1" y="14"/>
                        <a:pt x="0" y="21"/>
                      </a:cubicBezTo>
                      <a:cubicBezTo>
                        <a:pt x="45" y="43"/>
                        <a:pt x="100" y="39"/>
                        <a:pt x="152" y="36"/>
                      </a:cubicBezTo>
                      <a:cubicBezTo>
                        <a:pt x="152" y="33"/>
                        <a:pt x="152" y="30"/>
                        <a:pt x="152" y="27"/>
                      </a:cubicBezTo>
                      <a:cubicBezTo>
                        <a:pt x="152" y="26"/>
                        <a:pt x="152" y="25"/>
                        <a:pt x="152" y="24"/>
                      </a:cubicBezTo>
                      <a:cubicBezTo>
                        <a:pt x="100" y="24"/>
                        <a:pt x="47" y="26"/>
                        <a:pt x="3"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5" name="Freeform 78"/>
                <p:cNvSpPr>
                  <a:spLocks noChangeArrowheads="1"/>
                </p:cNvSpPr>
                <p:nvPr/>
              </p:nvSpPr>
              <p:spPr bwMode="auto">
                <a:xfrm flipH="1">
                  <a:off x="1076325" y="1490663"/>
                  <a:ext cx="563562" cy="195263"/>
                </a:xfrm>
                <a:custGeom>
                  <a:avLst/>
                  <a:gdLst>
                    <a:gd name="T0" fmla="*/ 0 w 150"/>
                    <a:gd name="T1" fmla="*/ 338409554 h 52"/>
                    <a:gd name="T2" fmla="*/ 2075001470 w 150"/>
                    <a:gd name="T3" fmla="*/ 676822864 h 52"/>
                    <a:gd name="T4" fmla="*/ 2117347519 w 150"/>
                    <a:gd name="T5" fmla="*/ 465315484 h 52"/>
                    <a:gd name="T6" fmla="*/ 98811204 w 150"/>
                    <a:gd name="T7" fmla="*/ 0 h 52"/>
                    <a:gd name="T8" fmla="*/ 0 w 150"/>
                    <a:gd name="T9" fmla="*/ 338409554 h 52"/>
                    <a:gd name="T10" fmla="*/ 0 60000 65536"/>
                    <a:gd name="T11" fmla="*/ 0 60000 65536"/>
                    <a:gd name="T12" fmla="*/ 0 60000 65536"/>
                    <a:gd name="T13" fmla="*/ 0 60000 65536"/>
                    <a:gd name="T14" fmla="*/ 0 60000 65536"/>
                    <a:gd name="T15" fmla="*/ 0 w 150"/>
                    <a:gd name="T16" fmla="*/ 0 h 52"/>
                    <a:gd name="T17" fmla="*/ 150 w 150"/>
                    <a:gd name="T18" fmla="*/ 52 h 52"/>
                  </a:gdLst>
                  <a:ahLst/>
                  <a:cxnLst>
                    <a:cxn ang="T10">
                      <a:pos x="T0" y="T1"/>
                    </a:cxn>
                    <a:cxn ang="T11">
                      <a:pos x="T2" y="T3"/>
                    </a:cxn>
                    <a:cxn ang="T12">
                      <a:pos x="T4" y="T5"/>
                    </a:cxn>
                    <a:cxn ang="T13">
                      <a:pos x="T6" y="T7"/>
                    </a:cxn>
                    <a:cxn ang="T14">
                      <a:pos x="T8" y="T9"/>
                    </a:cxn>
                  </a:cxnLst>
                  <a:rect l="T15" t="T16" r="T17" b="T18"/>
                  <a:pathLst>
                    <a:path w="150" h="52">
                      <a:moveTo>
                        <a:pt x="0" y="24"/>
                      </a:moveTo>
                      <a:cubicBezTo>
                        <a:pt x="44" y="46"/>
                        <a:pt x="97" y="52"/>
                        <a:pt x="147" y="48"/>
                      </a:cubicBezTo>
                      <a:cubicBezTo>
                        <a:pt x="148" y="43"/>
                        <a:pt x="149" y="38"/>
                        <a:pt x="150" y="33"/>
                      </a:cubicBezTo>
                      <a:cubicBezTo>
                        <a:pt x="100" y="30"/>
                        <a:pt x="45" y="31"/>
                        <a:pt x="7" y="0"/>
                      </a:cubicBezTo>
                      <a:cubicBezTo>
                        <a:pt x="4" y="8"/>
                        <a:pt x="2" y="16"/>
                        <a:pt x="0" y="24"/>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6" name="Freeform 79"/>
                <p:cNvSpPr>
                  <a:spLocks noChangeArrowheads="1"/>
                </p:cNvSpPr>
                <p:nvPr/>
              </p:nvSpPr>
              <p:spPr bwMode="auto">
                <a:xfrm flipH="1">
                  <a:off x="1004887" y="1193800"/>
                  <a:ext cx="492125" cy="277813"/>
                </a:xfrm>
                <a:custGeom>
                  <a:avLst/>
                  <a:gdLst>
                    <a:gd name="T0" fmla="*/ 211688884 w 131"/>
                    <a:gd name="T1" fmla="*/ 0 h 74"/>
                    <a:gd name="T2" fmla="*/ 0 w 131"/>
                    <a:gd name="T3" fmla="*/ 281886339 h 74"/>
                    <a:gd name="T4" fmla="*/ 1749966447 w 131"/>
                    <a:gd name="T5" fmla="*/ 1042973824 h 74"/>
                    <a:gd name="T6" fmla="*/ 1848755844 w 131"/>
                    <a:gd name="T7" fmla="*/ 873842020 h 74"/>
                    <a:gd name="T8" fmla="*/ 211688884 w 131"/>
                    <a:gd name="T9" fmla="*/ 0 h 74"/>
                    <a:gd name="T10" fmla="*/ 0 60000 65536"/>
                    <a:gd name="T11" fmla="*/ 0 60000 65536"/>
                    <a:gd name="T12" fmla="*/ 0 60000 65536"/>
                    <a:gd name="T13" fmla="*/ 0 60000 65536"/>
                    <a:gd name="T14" fmla="*/ 0 60000 65536"/>
                    <a:gd name="T15" fmla="*/ 0 w 131"/>
                    <a:gd name="T16" fmla="*/ 0 h 74"/>
                    <a:gd name="T17" fmla="*/ 131 w 131"/>
                    <a:gd name="T18" fmla="*/ 74 h 74"/>
                  </a:gdLst>
                  <a:ahLst/>
                  <a:cxnLst>
                    <a:cxn ang="T10">
                      <a:pos x="T0" y="T1"/>
                    </a:cxn>
                    <a:cxn ang="T11">
                      <a:pos x="T2" y="T3"/>
                    </a:cxn>
                    <a:cxn ang="T12">
                      <a:pos x="T4" y="T5"/>
                    </a:cxn>
                    <a:cxn ang="T13">
                      <a:pos x="T6" y="T7"/>
                    </a:cxn>
                    <a:cxn ang="T14">
                      <a:pos x="T8" y="T9"/>
                    </a:cxn>
                  </a:cxnLst>
                  <a:rect l="T15" t="T16" r="T17" b="T18"/>
                  <a:pathLst>
                    <a:path w="131" h="74">
                      <a:moveTo>
                        <a:pt x="15" y="0"/>
                      </a:moveTo>
                      <a:cubicBezTo>
                        <a:pt x="10" y="6"/>
                        <a:pt x="5" y="13"/>
                        <a:pt x="0" y="20"/>
                      </a:cubicBezTo>
                      <a:cubicBezTo>
                        <a:pt x="33" y="53"/>
                        <a:pt x="78" y="69"/>
                        <a:pt x="124" y="74"/>
                      </a:cubicBezTo>
                      <a:cubicBezTo>
                        <a:pt x="126" y="70"/>
                        <a:pt x="129" y="66"/>
                        <a:pt x="131" y="62"/>
                      </a:cubicBezTo>
                      <a:cubicBezTo>
                        <a:pt x="87" y="53"/>
                        <a:pt x="46" y="35"/>
                        <a:pt x="15"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7" name="Freeform 80"/>
                <p:cNvSpPr>
                  <a:spLocks noChangeArrowheads="1"/>
                </p:cNvSpPr>
                <p:nvPr/>
              </p:nvSpPr>
              <p:spPr bwMode="auto">
                <a:xfrm flipH="1">
                  <a:off x="952500" y="1114425"/>
                  <a:ext cx="431800" cy="263525"/>
                </a:xfrm>
                <a:custGeom>
                  <a:avLst/>
                  <a:gdLst>
                    <a:gd name="T0" fmla="*/ 140984577 w 115"/>
                    <a:gd name="T1" fmla="*/ 0 h 70"/>
                    <a:gd name="T2" fmla="*/ 0 w 115"/>
                    <a:gd name="T3" fmla="*/ 99209633 h 70"/>
                    <a:gd name="T4" fmla="*/ 1536723633 w 115"/>
                    <a:gd name="T5" fmla="*/ 992077509 h 70"/>
                    <a:gd name="T6" fmla="*/ 1621315130 w 115"/>
                    <a:gd name="T7" fmla="*/ 878697760 h 70"/>
                    <a:gd name="T8" fmla="*/ 140984577 w 115"/>
                    <a:gd name="T9" fmla="*/ 0 h 70"/>
                    <a:gd name="T10" fmla="*/ 0 60000 65536"/>
                    <a:gd name="T11" fmla="*/ 0 60000 65536"/>
                    <a:gd name="T12" fmla="*/ 0 60000 65536"/>
                    <a:gd name="T13" fmla="*/ 0 60000 65536"/>
                    <a:gd name="T14" fmla="*/ 0 60000 65536"/>
                    <a:gd name="T15" fmla="*/ 0 w 115"/>
                    <a:gd name="T16" fmla="*/ 0 h 70"/>
                    <a:gd name="T17" fmla="*/ 115 w 115"/>
                    <a:gd name="T18" fmla="*/ 70 h 70"/>
                  </a:gdLst>
                  <a:ahLst/>
                  <a:cxnLst>
                    <a:cxn ang="T10">
                      <a:pos x="T0" y="T1"/>
                    </a:cxn>
                    <a:cxn ang="T11">
                      <a:pos x="T2" y="T3"/>
                    </a:cxn>
                    <a:cxn ang="T12">
                      <a:pos x="T4" y="T5"/>
                    </a:cxn>
                    <a:cxn ang="T13">
                      <a:pos x="T6" y="T7"/>
                    </a:cxn>
                    <a:cxn ang="T14">
                      <a:pos x="T8" y="T9"/>
                    </a:cxn>
                  </a:cxnLst>
                  <a:rect l="T15" t="T16" r="T17" b="T18"/>
                  <a:pathLst>
                    <a:path w="115" h="70">
                      <a:moveTo>
                        <a:pt x="10" y="0"/>
                      </a:moveTo>
                      <a:cubicBezTo>
                        <a:pt x="6" y="2"/>
                        <a:pt x="3" y="4"/>
                        <a:pt x="0" y="7"/>
                      </a:cubicBezTo>
                      <a:cubicBezTo>
                        <a:pt x="24" y="44"/>
                        <a:pt x="65" y="63"/>
                        <a:pt x="109" y="70"/>
                      </a:cubicBezTo>
                      <a:cubicBezTo>
                        <a:pt x="111" y="68"/>
                        <a:pt x="113" y="65"/>
                        <a:pt x="115" y="62"/>
                      </a:cubicBezTo>
                      <a:lnTo>
                        <a:pt x="10" y="0"/>
                      </a:ln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8" name="Freeform 81"/>
                <p:cNvSpPr>
                  <a:spLocks noChangeArrowheads="1"/>
                </p:cNvSpPr>
                <p:nvPr/>
              </p:nvSpPr>
              <p:spPr bwMode="auto">
                <a:xfrm flipH="1">
                  <a:off x="974725" y="1139825"/>
                  <a:ext cx="465137" cy="287338"/>
                </a:xfrm>
                <a:custGeom>
                  <a:avLst/>
                  <a:gdLst>
                    <a:gd name="T0" fmla="*/ 211063416 w 124"/>
                    <a:gd name="T1" fmla="*/ 0 h 76"/>
                    <a:gd name="T2" fmla="*/ 0 w 124"/>
                    <a:gd name="T3" fmla="*/ 200119575 h 76"/>
                    <a:gd name="T4" fmla="*/ 1632210746 w 124"/>
                    <a:gd name="T5" fmla="*/ 1086356924 h 76"/>
                    <a:gd name="T6" fmla="*/ 1744777651 w 124"/>
                    <a:gd name="T7" fmla="*/ 900532415 h 76"/>
                    <a:gd name="T8" fmla="*/ 211063416 w 124"/>
                    <a:gd name="T9" fmla="*/ 0 h 76"/>
                    <a:gd name="T10" fmla="*/ 0 60000 65536"/>
                    <a:gd name="T11" fmla="*/ 0 60000 65536"/>
                    <a:gd name="T12" fmla="*/ 0 60000 65536"/>
                    <a:gd name="T13" fmla="*/ 0 60000 65536"/>
                    <a:gd name="T14" fmla="*/ 0 60000 65536"/>
                    <a:gd name="T15" fmla="*/ 0 w 124"/>
                    <a:gd name="T16" fmla="*/ 0 h 76"/>
                    <a:gd name="T17" fmla="*/ 124 w 124"/>
                    <a:gd name="T18" fmla="*/ 76 h 76"/>
                  </a:gdLst>
                  <a:ahLst/>
                  <a:cxnLst>
                    <a:cxn ang="T10">
                      <a:pos x="T0" y="T1"/>
                    </a:cxn>
                    <a:cxn ang="T11">
                      <a:pos x="T2" y="T3"/>
                    </a:cxn>
                    <a:cxn ang="T12">
                      <a:pos x="T4" y="T5"/>
                    </a:cxn>
                    <a:cxn ang="T13">
                      <a:pos x="T6" y="T7"/>
                    </a:cxn>
                    <a:cxn ang="T14">
                      <a:pos x="T8" y="T9"/>
                    </a:cxn>
                  </a:cxnLst>
                  <a:rect l="T15" t="T16" r="T17" b="T18"/>
                  <a:pathLst>
                    <a:path w="124" h="76">
                      <a:moveTo>
                        <a:pt x="15" y="0"/>
                      </a:moveTo>
                      <a:cubicBezTo>
                        <a:pt x="10" y="4"/>
                        <a:pt x="5" y="9"/>
                        <a:pt x="0" y="14"/>
                      </a:cubicBezTo>
                      <a:cubicBezTo>
                        <a:pt x="31" y="49"/>
                        <a:pt x="72" y="67"/>
                        <a:pt x="116" y="76"/>
                      </a:cubicBezTo>
                      <a:cubicBezTo>
                        <a:pt x="118" y="71"/>
                        <a:pt x="121" y="67"/>
                        <a:pt x="124" y="63"/>
                      </a:cubicBezTo>
                      <a:cubicBezTo>
                        <a:pt x="80" y="56"/>
                        <a:pt x="39" y="37"/>
                        <a:pt x="15"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29" name="Freeform 82"/>
                <p:cNvSpPr>
                  <a:spLocks noChangeArrowheads="1"/>
                </p:cNvSpPr>
                <p:nvPr/>
              </p:nvSpPr>
              <p:spPr bwMode="auto">
                <a:xfrm flipH="1">
                  <a:off x="1030287" y="1268413"/>
                  <a:ext cx="511175" cy="230188"/>
                </a:xfrm>
                <a:custGeom>
                  <a:avLst/>
                  <a:gdLst>
                    <a:gd name="T0" fmla="*/ 0 w 136"/>
                    <a:gd name="T1" fmla="*/ 284795386 h 61"/>
                    <a:gd name="T2" fmla="*/ 1878940230 w 136"/>
                    <a:gd name="T3" fmla="*/ 868631399 h 61"/>
                    <a:gd name="T4" fmla="*/ 1921322652 w 136"/>
                    <a:gd name="T5" fmla="*/ 768952448 h 61"/>
                    <a:gd name="T6" fmla="*/ 169529685 w 136"/>
                    <a:gd name="T7" fmla="*/ 0 h 61"/>
                    <a:gd name="T8" fmla="*/ 0 w 136"/>
                    <a:gd name="T9" fmla="*/ 284795386 h 61"/>
                    <a:gd name="T10" fmla="*/ 0 60000 65536"/>
                    <a:gd name="T11" fmla="*/ 0 60000 65536"/>
                    <a:gd name="T12" fmla="*/ 0 60000 65536"/>
                    <a:gd name="T13" fmla="*/ 0 60000 65536"/>
                    <a:gd name="T14" fmla="*/ 0 60000 65536"/>
                    <a:gd name="T15" fmla="*/ 0 w 136"/>
                    <a:gd name="T16" fmla="*/ 0 h 61"/>
                    <a:gd name="T17" fmla="*/ 136 w 136"/>
                    <a:gd name="T18" fmla="*/ 61 h 61"/>
                  </a:gdLst>
                  <a:ahLst/>
                  <a:cxnLst>
                    <a:cxn ang="T10">
                      <a:pos x="T0" y="T1"/>
                    </a:cxn>
                    <a:cxn ang="T11">
                      <a:pos x="T2" y="T3"/>
                    </a:cxn>
                    <a:cxn ang="T12">
                      <a:pos x="T4" y="T5"/>
                    </a:cxn>
                    <a:cxn ang="T13">
                      <a:pos x="T6" y="T7"/>
                    </a:cxn>
                    <a:cxn ang="T14">
                      <a:pos x="T8" y="T9"/>
                    </a:cxn>
                  </a:cxnLst>
                  <a:rect l="T15" t="T16" r="T17" b="T18"/>
                  <a:pathLst>
                    <a:path w="136" h="61">
                      <a:moveTo>
                        <a:pt x="0" y="20"/>
                      </a:moveTo>
                      <a:cubicBezTo>
                        <a:pt x="33" y="54"/>
                        <a:pt x="85" y="59"/>
                        <a:pt x="133" y="61"/>
                      </a:cubicBezTo>
                      <a:cubicBezTo>
                        <a:pt x="134" y="59"/>
                        <a:pt x="135" y="57"/>
                        <a:pt x="136" y="54"/>
                      </a:cubicBezTo>
                      <a:cubicBezTo>
                        <a:pt x="90" y="49"/>
                        <a:pt x="45" y="33"/>
                        <a:pt x="12" y="0"/>
                      </a:cubicBezTo>
                      <a:cubicBezTo>
                        <a:pt x="8" y="7"/>
                        <a:pt x="4" y="13"/>
                        <a:pt x="0" y="2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0" name="Freeform 83"/>
                <p:cNvSpPr>
                  <a:spLocks noChangeArrowheads="1"/>
                </p:cNvSpPr>
                <p:nvPr/>
              </p:nvSpPr>
              <p:spPr bwMode="auto">
                <a:xfrm flipH="1">
                  <a:off x="1041400" y="1343025"/>
                  <a:ext cx="541337" cy="227013"/>
                </a:xfrm>
                <a:custGeom>
                  <a:avLst/>
                  <a:gdLst>
                    <a:gd name="T0" fmla="*/ 0 w 144"/>
                    <a:gd name="T1" fmla="*/ 286305012 h 60"/>
                    <a:gd name="T2" fmla="*/ 1950245487 w 144"/>
                    <a:gd name="T3" fmla="*/ 858915036 h 60"/>
                    <a:gd name="T4" fmla="*/ 2035039914 w 144"/>
                    <a:gd name="T5" fmla="*/ 586926977 h 60"/>
                    <a:gd name="T6" fmla="*/ 155453942 w 144"/>
                    <a:gd name="T7" fmla="*/ 0 h 60"/>
                    <a:gd name="T8" fmla="*/ 0 w 144"/>
                    <a:gd name="T9" fmla="*/ 286305012 h 60"/>
                    <a:gd name="T10" fmla="*/ 0 60000 65536"/>
                    <a:gd name="T11" fmla="*/ 0 60000 65536"/>
                    <a:gd name="T12" fmla="*/ 0 60000 65536"/>
                    <a:gd name="T13" fmla="*/ 0 60000 65536"/>
                    <a:gd name="T14" fmla="*/ 0 60000 65536"/>
                    <a:gd name="T15" fmla="*/ 0 w 144"/>
                    <a:gd name="T16" fmla="*/ 0 h 60"/>
                    <a:gd name="T17" fmla="*/ 144 w 144"/>
                    <a:gd name="T18" fmla="*/ 60 h 60"/>
                  </a:gdLst>
                  <a:ahLst/>
                  <a:cxnLst>
                    <a:cxn ang="T10">
                      <a:pos x="T0" y="T1"/>
                    </a:cxn>
                    <a:cxn ang="T11">
                      <a:pos x="T2" y="T3"/>
                    </a:cxn>
                    <a:cxn ang="T12">
                      <a:pos x="T4" y="T5"/>
                    </a:cxn>
                    <a:cxn ang="T13">
                      <a:pos x="T6" y="T7"/>
                    </a:cxn>
                    <a:cxn ang="T14">
                      <a:pos x="T8" y="T9"/>
                    </a:cxn>
                  </a:cxnLst>
                  <a:rect l="T15" t="T16" r="T17" b="T18"/>
                  <a:pathLst>
                    <a:path w="144" h="60">
                      <a:moveTo>
                        <a:pt x="0" y="20"/>
                      </a:moveTo>
                      <a:cubicBezTo>
                        <a:pt x="40" y="50"/>
                        <a:pt x="89" y="57"/>
                        <a:pt x="138" y="60"/>
                      </a:cubicBezTo>
                      <a:cubicBezTo>
                        <a:pt x="140" y="53"/>
                        <a:pt x="142" y="47"/>
                        <a:pt x="144" y="41"/>
                      </a:cubicBezTo>
                      <a:cubicBezTo>
                        <a:pt x="96" y="39"/>
                        <a:pt x="44" y="34"/>
                        <a:pt x="11" y="0"/>
                      </a:cubicBezTo>
                      <a:cubicBezTo>
                        <a:pt x="7" y="7"/>
                        <a:pt x="3" y="13"/>
                        <a:pt x="0" y="2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1" name="Freeform 84"/>
                <p:cNvSpPr>
                  <a:spLocks noChangeArrowheads="1"/>
                </p:cNvSpPr>
                <p:nvPr/>
              </p:nvSpPr>
              <p:spPr bwMode="auto">
                <a:xfrm flipH="1">
                  <a:off x="1065213" y="1419225"/>
                  <a:ext cx="547687" cy="195263"/>
                </a:xfrm>
                <a:custGeom>
                  <a:avLst/>
                  <a:gdLst>
                    <a:gd name="T0" fmla="*/ 84433829 w 146"/>
                    <a:gd name="T1" fmla="*/ 70501208 h 52"/>
                    <a:gd name="T2" fmla="*/ 0 w 146"/>
                    <a:gd name="T3" fmla="*/ 267908346 h 52"/>
                    <a:gd name="T4" fmla="*/ 2012310825 w 146"/>
                    <a:gd name="T5" fmla="*/ 733223830 h 52"/>
                    <a:gd name="T6" fmla="*/ 2054527740 w 146"/>
                    <a:gd name="T7" fmla="*/ 564017176 h 52"/>
                    <a:gd name="T8" fmla="*/ 112575937 w 146"/>
                    <a:gd name="T9" fmla="*/ 0 h 52"/>
                    <a:gd name="T10" fmla="*/ 84433829 w 146"/>
                    <a:gd name="T11" fmla="*/ 70501208 h 52"/>
                    <a:gd name="T12" fmla="*/ 0 60000 65536"/>
                    <a:gd name="T13" fmla="*/ 0 60000 65536"/>
                    <a:gd name="T14" fmla="*/ 0 60000 65536"/>
                    <a:gd name="T15" fmla="*/ 0 60000 65536"/>
                    <a:gd name="T16" fmla="*/ 0 60000 65536"/>
                    <a:gd name="T17" fmla="*/ 0 60000 65536"/>
                    <a:gd name="T18" fmla="*/ 0 w 146"/>
                    <a:gd name="T19" fmla="*/ 0 h 52"/>
                    <a:gd name="T20" fmla="*/ 146 w 146"/>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46" h="52">
                      <a:moveTo>
                        <a:pt x="6" y="5"/>
                      </a:moveTo>
                      <a:cubicBezTo>
                        <a:pt x="3" y="9"/>
                        <a:pt x="1" y="14"/>
                        <a:pt x="0" y="19"/>
                      </a:cubicBezTo>
                      <a:cubicBezTo>
                        <a:pt x="38" y="50"/>
                        <a:pt x="93" y="49"/>
                        <a:pt x="143" y="52"/>
                      </a:cubicBezTo>
                      <a:cubicBezTo>
                        <a:pt x="144" y="48"/>
                        <a:pt x="145" y="44"/>
                        <a:pt x="146" y="40"/>
                      </a:cubicBezTo>
                      <a:cubicBezTo>
                        <a:pt x="97" y="37"/>
                        <a:pt x="48" y="30"/>
                        <a:pt x="8" y="0"/>
                      </a:cubicBezTo>
                      <a:cubicBezTo>
                        <a:pt x="7" y="1"/>
                        <a:pt x="6" y="3"/>
                        <a:pt x="6" y="5"/>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2" name="Freeform 85"/>
                <p:cNvSpPr>
                  <a:spLocks noChangeArrowheads="1"/>
                </p:cNvSpPr>
                <p:nvPr/>
              </p:nvSpPr>
              <p:spPr bwMode="auto">
                <a:xfrm flipH="1">
                  <a:off x="1087438" y="1581150"/>
                  <a:ext cx="563562" cy="161925"/>
                </a:xfrm>
                <a:custGeom>
                  <a:avLst/>
                  <a:gdLst>
                    <a:gd name="T0" fmla="*/ 42346049 w 150"/>
                    <a:gd name="T1" fmla="*/ 0 h 43"/>
                    <a:gd name="T2" fmla="*/ 0 w 150"/>
                    <a:gd name="T3" fmla="*/ 241068668 h 43"/>
                    <a:gd name="T4" fmla="*/ 2103232169 w 150"/>
                    <a:gd name="T5" fmla="*/ 581401127 h 43"/>
                    <a:gd name="T6" fmla="*/ 2117347519 w 150"/>
                    <a:gd name="T7" fmla="*/ 340332459 h 43"/>
                    <a:gd name="T8" fmla="*/ 42346049 w 150"/>
                    <a:gd name="T9" fmla="*/ 0 h 43"/>
                    <a:gd name="T10" fmla="*/ 0 60000 65536"/>
                    <a:gd name="T11" fmla="*/ 0 60000 65536"/>
                    <a:gd name="T12" fmla="*/ 0 60000 65536"/>
                    <a:gd name="T13" fmla="*/ 0 60000 65536"/>
                    <a:gd name="T14" fmla="*/ 0 60000 65536"/>
                    <a:gd name="T15" fmla="*/ 0 w 150"/>
                    <a:gd name="T16" fmla="*/ 0 h 43"/>
                    <a:gd name="T17" fmla="*/ 150 w 150"/>
                    <a:gd name="T18" fmla="*/ 43 h 43"/>
                  </a:gdLst>
                  <a:ahLst/>
                  <a:cxnLst>
                    <a:cxn ang="T10">
                      <a:pos x="T0" y="T1"/>
                    </a:cxn>
                    <a:cxn ang="T11">
                      <a:pos x="T2" y="T3"/>
                    </a:cxn>
                    <a:cxn ang="T12">
                      <a:pos x="T4" y="T5"/>
                    </a:cxn>
                    <a:cxn ang="T13">
                      <a:pos x="T6" y="T7"/>
                    </a:cxn>
                    <a:cxn ang="T14">
                      <a:pos x="T8" y="T9"/>
                    </a:cxn>
                  </a:cxnLst>
                  <a:rect l="T15" t="T16" r="T17" b="T18"/>
                  <a:pathLst>
                    <a:path w="150" h="43">
                      <a:moveTo>
                        <a:pt x="3" y="0"/>
                      </a:moveTo>
                      <a:cubicBezTo>
                        <a:pt x="2" y="5"/>
                        <a:pt x="1" y="11"/>
                        <a:pt x="0" y="17"/>
                      </a:cubicBezTo>
                      <a:cubicBezTo>
                        <a:pt x="44" y="43"/>
                        <a:pt x="97" y="41"/>
                        <a:pt x="149" y="41"/>
                      </a:cubicBezTo>
                      <a:cubicBezTo>
                        <a:pt x="149" y="35"/>
                        <a:pt x="149" y="30"/>
                        <a:pt x="150" y="24"/>
                      </a:cubicBezTo>
                      <a:cubicBezTo>
                        <a:pt x="100" y="28"/>
                        <a:pt x="47"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3" name="Freeform 86"/>
                <p:cNvSpPr>
                  <a:spLocks noChangeArrowheads="1"/>
                </p:cNvSpPr>
                <p:nvPr/>
              </p:nvSpPr>
              <p:spPr bwMode="auto">
                <a:xfrm flipH="1">
                  <a:off x="268288" y="0"/>
                  <a:ext cx="1119187" cy="1468438"/>
                </a:xfrm>
                <a:custGeom>
                  <a:avLst/>
                  <a:gdLst>
                    <a:gd name="T0" fmla="*/ 84630067 w 298"/>
                    <a:gd name="T1" fmla="*/ 2147483647 h 390"/>
                    <a:gd name="T2" fmla="*/ 28208770 w 298"/>
                    <a:gd name="T3" fmla="*/ 2147483647 h 390"/>
                    <a:gd name="T4" fmla="*/ 225681430 w 298"/>
                    <a:gd name="T5" fmla="*/ 2147483647 h 390"/>
                    <a:gd name="T6" fmla="*/ 1678495070 w 298"/>
                    <a:gd name="T7" fmla="*/ 1531106416 h 390"/>
                    <a:gd name="T8" fmla="*/ 1918279007 w 298"/>
                    <a:gd name="T9" fmla="*/ 1020737610 h 390"/>
                    <a:gd name="T10" fmla="*/ 1438707377 w 298"/>
                    <a:gd name="T11" fmla="*/ 907321484 h 390"/>
                    <a:gd name="T12" fmla="*/ 1071978340 w 298"/>
                    <a:gd name="T13" fmla="*/ 269360477 h 390"/>
                    <a:gd name="T14" fmla="*/ 1932385270 w 298"/>
                    <a:gd name="T15" fmla="*/ 170124190 h 390"/>
                    <a:gd name="T16" fmla="*/ 2147483647 w 298"/>
                    <a:gd name="T17" fmla="*/ 1091621748 h 390"/>
                    <a:gd name="T18" fmla="*/ 2147483647 w 298"/>
                    <a:gd name="T19" fmla="*/ 1091621748 h 390"/>
                    <a:gd name="T20" fmla="*/ 2147483647 w 298"/>
                    <a:gd name="T21" fmla="*/ 1658698617 h 390"/>
                    <a:gd name="T22" fmla="*/ 2147483647 w 298"/>
                    <a:gd name="T23" fmla="*/ 1970591083 h 390"/>
                    <a:gd name="T24" fmla="*/ 2147483647 w 298"/>
                    <a:gd name="T25" fmla="*/ 1658698617 h 390"/>
                    <a:gd name="T26" fmla="*/ 2147483647 w 298"/>
                    <a:gd name="T27" fmla="*/ 2027299146 h 390"/>
                    <a:gd name="T28" fmla="*/ 2147483647 w 298"/>
                    <a:gd name="T29" fmla="*/ 2147483647 h 390"/>
                    <a:gd name="T30" fmla="*/ 2147483647 w 298"/>
                    <a:gd name="T31" fmla="*/ 2147483647 h 390"/>
                    <a:gd name="T32" fmla="*/ 662934270 w 298"/>
                    <a:gd name="T33" fmla="*/ 2147483647 h 390"/>
                    <a:gd name="T34" fmla="*/ 84630067 w 298"/>
                    <a:gd name="T35" fmla="*/ 2147483647 h 3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8"/>
                    <a:gd name="T55" fmla="*/ 0 h 390"/>
                    <a:gd name="T56" fmla="*/ 298 w 298"/>
                    <a:gd name="T57" fmla="*/ 390 h 3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8" h="390">
                      <a:moveTo>
                        <a:pt x="6" y="291"/>
                      </a:moveTo>
                      <a:cubicBezTo>
                        <a:pt x="4" y="284"/>
                        <a:pt x="3" y="276"/>
                        <a:pt x="2" y="268"/>
                      </a:cubicBezTo>
                      <a:cubicBezTo>
                        <a:pt x="0" y="245"/>
                        <a:pt x="6" y="221"/>
                        <a:pt x="16" y="201"/>
                      </a:cubicBezTo>
                      <a:cubicBezTo>
                        <a:pt x="37" y="159"/>
                        <a:pt x="75" y="125"/>
                        <a:pt x="119" y="108"/>
                      </a:cubicBezTo>
                      <a:cubicBezTo>
                        <a:pt x="134" y="103"/>
                        <a:pt x="154" y="89"/>
                        <a:pt x="136" y="72"/>
                      </a:cubicBezTo>
                      <a:cubicBezTo>
                        <a:pt x="126" y="63"/>
                        <a:pt x="115" y="66"/>
                        <a:pt x="102" y="64"/>
                      </a:cubicBezTo>
                      <a:cubicBezTo>
                        <a:pt x="78" y="62"/>
                        <a:pt x="60" y="41"/>
                        <a:pt x="76" y="19"/>
                      </a:cubicBezTo>
                      <a:cubicBezTo>
                        <a:pt x="89" y="0"/>
                        <a:pt x="117" y="3"/>
                        <a:pt x="137" y="12"/>
                      </a:cubicBezTo>
                      <a:cubicBezTo>
                        <a:pt x="160" y="22"/>
                        <a:pt x="181" y="51"/>
                        <a:pt x="179" y="77"/>
                      </a:cubicBezTo>
                      <a:cubicBezTo>
                        <a:pt x="206" y="71"/>
                        <a:pt x="230" y="66"/>
                        <a:pt x="257" y="77"/>
                      </a:cubicBezTo>
                      <a:cubicBezTo>
                        <a:pt x="271" y="82"/>
                        <a:pt x="297" y="100"/>
                        <a:pt x="297" y="117"/>
                      </a:cubicBezTo>
                      <a:cubicBezTo>
                        <a:pt x="298" y="143"/>
                        <a:pt x="261" y="150"/>
                        <a:pt x="243" y="139"/>
                      </a:cubicBezTo>
                      <a:cubicBezTo>
                        <a:pt x="228" y="129"/>
                        <a:pt x="219" y="117"/>
                        <a:pt x="199" y="117"/>
                      </a:cubicBezTo>
                      <a:cubicBezTo>
                        <a:pt x="182" y="117"/>
                        <a:pt x="174" y="126"/>
                        <a:pt x="181" y="143"/>
                      </a:cubicBezTo>
                      <a:cubicBezTo>
                        <a:pt x="188" y="161"/>
                        <a:pt x="200" y="170"/>
                        <a:pt x="211" y="185"/>
                      </a:cubicBezTo>
                      <a:cubicBezTo>
                        <a:pt x="256" y="249"/>
                        <a:pt x="238" y="342"/>
                        <a:pt x="164" y="374"/>
                      </a:cubicBezTo>
                      <a:cubicBezTo>
                        <a:pt x="124" y="390"/>
                        <a:pt x="80" y="382"/>
                        <a:pt x="47" y="354"/>
                      </a:cubicBezTo>
                      <a:cubicBezTo>
                        <a:pt x="25" y="335"/>
                        <a:pt x="12" y="316"/>
                        <a:pt x="6" y="291"/>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4" name="Freeform 87"/>
                <p:cNvSpPr>
                  <a:spLocks noChangeArrowheads="1"/>
                </p:cNvSpPr>
                <p:nvPr/>
              </p:nvSpPr>
              <p:spPr bwMode="auto">
                <a:xfrm flipH="1">
                  <a:off x="595312" y="639763"/>
                  <a:ext cx="517525" cy="768350"/>
                </a:xfrm>
                <a:custGeom>
                  <a:avLst/>
                  <a:gdLst>
                    <a:gd name="T0" fmla="*/ 168765653 w 138"/>
                    <a:gd name="T1" fmla="*/ 723484386 h 204"/>
                    <a:gd name="T2" fmla="*/ 126576114 w 138"/>
                    <a:gd name="T3" fmla="*/ 2028587124 h 204"/>
                    <a:gd name="T4" fmla="*/ 1181363318 w 138"/>
                    <a:gd name="T5" fmla="*/ 2147483647 h 204"/>
                    <a:gd name="T6" fmla="*/ 1912686146 w 138"/>
                    <a:gd name="T7" fmla="*/ 1532082367 h 204"/>
                    <a:gd name="T8" fmla="*/ 1589214270 w 138"/>
                    <a:gd name="T9" fmla="*/ 326277568 h 204"/>
                    <a:gd name="T10" fmla="*/ 815705654 w 138"/>
                    <a:gd name="T11" fmla="*/ 42556797 h 204"/>
                    <a:gd name="T12" fmla="*/ 267211658 w 138"/>
                    <a:gd name="T13" fmla="*/ 510692867 h 204"/>
                    <a:gd name="T14" fmla="*/ 168765653 w 138"/>
                    <a:gd name="T15" fmla="*/ 723484386 h 204"/>
                    <a:gd name="T16" fmla="*/ 0 60000 65536"/>
                    <a:gd name="T17" fmla="*/ 0 60000 65536"/>
                    <a:gd name="T18" fmla="*/ 0 60000 65536"/>
                    <a:gd name="T19" fmla="*/ 0 60000 65536"/>
                    <a:gd name="T20" fmla="*/ 0 60000 65536"/>
                    <a:gd name="T21" fmla="*/ 0 60000 65536"/>
                    <a:gd name="T22" fmla="*/ 0 60000 65536"/>
                    <a:gd name="T23" fmla="*/ 0 60000 65536"/>
                    <a:gd name="T24" fmla="*/ 0 w 138"/>
                    <a:gd name="T25" fmla="*/ 0 h 204"/>
                    <a:gd name="T26" fmla="*/ 138 w 138"/>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 h="204">
                      <a:moveTo>
                        <a:pt x="12" y="51"/>
                      </a:moveTo>
                      <a:cubicBezTo>
                        <a:pt x="1" y="80"/>
                        <a:pt x="0" y="113"/>
                        <a:pt x="9" y="143"/>
                      </a:cubicBezTo>
                      <a:cubicBezTo>
                        <a:pt x="19" y="176"/>
                        <a:pt x="47" y="204"/>
                        <a:pt x="84" y="196"/>
                      </a:cubicBezTo>
                      <a:cubicBezTo>
                        <a:pt x="123" y="187"/>
                        <a:pt x="134" y="142"/>
                        <a:pt x="136" y="108"/>
                      </a:cubicBezTo>
                      <a:cubicBezTo>
                        <a:pt x="138" y="77"/>
                        <a:pt x="133" y="46"/>
                        <a:pt x="113" y="23"/>
                      </a:cubicBezTo>
                      <a:cubicBezTo>
                        <a:pt x="99" y="7"/>
                        <a:pt x="79" y="0"/>
                        <a:pt x="58" y="3"/>
                      </a:cubicBezTo>
                      <a:cubicBezTo>
                        <a:pt x="40" y="6"/>
                        <a:pt x="27" y="21"/>
                        <a:pt x="19" y="36"/>
                      </a:cubicBezTo>
                      <a:cubicBezTo>
                        <a:pt x="16" y="41"/>
                        <a:pt x="14" y="46"/>
                        <a:pt x="12" y="51"/>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5" name="Freeform 88"/>
                <p:cNvSpPr>
                  <a:spLocks noChangeArrowheads="1"/>
                </p:cNvSpPr>
                <p:nvPr/>
              </p:nvSpPr>
              <p:spPr bwMode="auto">
                <a:xfrm flipH="1">
                  <a:off x="925513" y="850900"/>
                  <a:ext cx="49212" cy="44450"/>
                </a:xfrm>
                <a:custGeom>
                  <a:avLst/>
                  <a:gdLst>
                    <a:gd name="T0" fmla="*/ 114641247 w 13"/>
                    <a:gd name="T1" fmla="*/ 123489508 h 12"/>
                    <a:gd name="T2" fmla="*/ 14332049 w 13"/>
                    <a:gd name="T3" fmla="*/ 96045338 h 12"/>
                    <a:gd name="T4" fmla="*/ 114641247 w 13"/>
                    <a:gd name="T5" fmla="*/ 123489508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1"/>
                        <a:pt x="0" y="0"/>
                        <a:pt x="1"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6" name="Freeform 89"/>
                <p:cNvSpPr>
                  <a:spLocks noChangeArrowheads="1"/>
                </p:cNvSpPr>
                <p:nvPr/>
              </p:nvSpPr>
              <p:spPr bwMode="auto">
                <a:xfrm flipH="1">
                  <a:off x="612775" y="846138"/>
                  <a:ext cx="49212" cy="46038"/>
                </a:xfrm>
                <a:custGeom>
                  <a:avLst/>
                  <a:gdLst>
                    <a:gd name="T0" fmla="*/ 114641247 w 13"/>
                    <a:gd name="T1" fmla="*/ 132470509 h 12"/>
                    <a:gd name="T2" fmla="*/ 0 w 13"/>
                    <a:gd name="T3" fmla="*/ 103033044 h 12"/>
                    <a:gd name="T4" fmla="*/ 114641247 w 13"/>
                    <a:gd name="T5" fmla="*/ 132470509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2"/>
                        <a:pt x="0" y="0"/>
                        <a:pt x="0"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7" name="Freeform 90"/>
                <p:cNvSpPr>
                  <a:spLocks noChangeArrowheads="1"/>
                </p:cNvSpPr>
                <p:nvPr/>
              </p:nvSpPr>
              <p:spPr bwMode="auto">
                <a:xfrm flipH="1">
                  <a:off x="719138" y="828675"/>
                  <a:ext cx="93662" cy="269875"/>
                </a:xfrm>
                <a:custGeom>
                  <a:avLst/>
                  <a:gdLst>
                    <a:gd name="T0" fmla="*/ 294758060 w 25"/>
                    <a:gd name="T1" fmla="*/ 421484778 h 72"/>
                    <a:gd name="T2" fmla="*/ 154396187 w 25"/>
                    <a:gd name="T3" fmla="*/ 42149227 h 72"/>
                    <a:gd name="T4" fmla="*/ 28072375 w 25"/>
                    <a:gd name="T5" fmla="*/ 604126432 h 72"/>
                    <a:gd name="T6" fmla="*/ 224578997 w 25"/>
                    <a:gd name="T7" fmla="*/ 871066542 h 72"/>
                    <a:gd name="T8" fmla="*/ 294758060 w 25"/>
                    <a:gd name="T9" fmla="*/ 421484778 h 72"/>
                    <a:gd name="T10" fmla="*/ 0 60000 65536"/>
                    <a:gd name="T11" fmla="*/ 0 60000 65536"/>
                    <a:gd name="T12" fmla="*/ 0 60000 65536"/>
                    <a:gd name="T13" fmla="*/ 0 60000 65536"/>
                    <a:gd name="T14" fmla="*/ 0 60000 65536"/>
                    <a:gd name="T15" fmla="*/ 0 w 25"/>
                    <a:gd name="T16" fmla="*/ 0 h 72"/>
                    <a:gd name="T17" fmla="*/ 25 w 25"/>
                    <a:gd name="T18" fmla="*/ 72 h 72"/>
                  </a:gdLst>
                  <a:ahLst/>
                  <a:cxnLst>
                    <a:cxn ang="T10">
                      <a:pos x="T0" y="T1"/>
                    </a:cxn>
                    <a:cxn ang="T11">
                      <a:pos x="T2" y="T3"/>
                    </a:cxn>
                    <a:cxn ang="T12">
                      <a:pos x="T4" y="T5"/>
                    </a:cxn>
                    <a:cxn ang="T13">
                      <a:pos x="T6" y="T7"/>
                    </a:cxn>
                    <a:cxn ang="T14">
                      <a:pos x="T8" y="T9"/>
                    </a:cxn>
                  </a:cxnLst>
                  <a:rect l="T15" t="T16" r="T17" b="T18"/>
                  <a:pathLst>
                    <a:path w="25" h="72">
                      <a:moveTo>
                        <a:pt x="21" y="30"/>
                      </a:moveTo>
                      <a:cubicBezTo>
                        <a:pt x="20" y="24"/>
                        <a:pt x="22" y="0"/>
                        <a:pt x="11" y="3"/>
                      </a:cubicBezTo>
                      <a:cubicBezTo>
                        <a:pt x="0" y="7"/>
                        <a:pt x="2" y="34"/>
                        <a:pt x="2" y="43"/>
                      </a:cubicBezTo>
                      <a:cubicBezTo>
                        <a:pt x="2" y="50"/>
                        <a:pt x="2" y="72"/>
                        <a:pt x="16" y="62"/>
                      </a:cubicBezTo>
                      <a:cubicBezTo>
                        <a:pt x="25" y="56"/>
                        <a:pt x="21" y="40"/>
                        <a:pt x="21" y="30"/>
                      </a:cubicBezTo>
                      <a:close/>
                    </a:path>
                  </a:pathLst>
                </a:cu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8" name="Freeform 91"/>
                <p:cNvSpPr>
                  <a:spLocks noChangeArrowheads="1"/>
                </p:cNvSpPr>
                <p:nvPr/>
              </p:nvSpPr>
              <p:spPr bwMode="auto">
                <a:xfrm flipH="1">
                  <a:off x="917575" y="914400"/>
                  <a:ext cx="177800" cy="139700"/>
                </a:xfrm>
                <a:custGeom>
                  <a:avLst/>
                  <a:gdLst>
                    <a:gd name="T0" fmla="*/ 643991600 w 47"/>
                    <a:gd name="T1" fmla="*/ 313626500 h 37"/>
                    <a:gd name="T2" fmla="*/ 128799077 w 47"/>
                    <a:gd name="T3" fmla="*/ 356393578 h 37"/>
                    <a:gd name="T4" fmla="*/ 643991600 w 47"/>
                    <a:gd name="T5" fmla="*/ 313626500 h 37"/>
                    <a:gd name="T6" fmla="*/ 0 60000 65536"/>
                    <a:gd name="T7" fmla="*/ 0 60000 65536"/>
                    <a:gd name="T8" fmla="*/ 0 60000 65536"/>
                    <a:gd name="T9" fmla="*/ 0 w 47"/>
                    <a:gd name="T10" fmla="*/ 0 h 37"/>
                    <a:gd name="T11" fmla="*/ 47 w 47"/>
                    <a:gd name="T12" fmla="*/ 37 h 37"/>
                  </a:gdLst>
                  <a:ahLst/>
                  <a:cxnLst>
                    <a:cxn ang="T6">
                      <a:pos x="T0" y="T1"/>
                    </a:cxn>
                    <a:cxn ang="T7">
                      <a:pos x="T2" y="T3"/>
                    </a:cxn>
                    <a:cxn ang="T8">
                      <a:pos x="T4" y="T5"/>
                    </a:cxn>
                  </a:cxnLst>
                  <a:rect l="T9" t="T10" r="T11" b="T12"/>
                  <a:pathLst>
                    <a:path w="47" h="37">
                      <a:moveTo>
                        <a:pt x="45" y="22"/>
                      </a:moveTo>
                      <a:cubicBezTo>
                        <a:pt x="43" y="37"/>
                        <a:pt x="14" y="36"/>
                        <a:pt x="9" y="25"/>
                      </a:cubicBezTo>
                      <a:cubicBezTo>
                        <a:pt x="0" y="8"/>
                        <a:pt x="47" y="0"/>
                        <a:pt x="45" y="22"/>
                      </a:cubicBezTo>
                      <a:close/>
                    </a:path>
                  </a:pathLst>
                </a:custGeom>
                <a:solidFill>
                  <a:srgbClr val="FFC09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39" name="Freeform 92"/>
                <p:cNvSpPr>
                  <a:spLocks noChangeArrowheads="1"/>
                </p:cNvSpPr>
                <p:nvPr/>
              </p:nvSpPr>
              <p:spPr bwMode="auto">
                <a:xfrm flipH="1">
                  <a:off x="650875" y="996950"/>
                  <a:ext cx="342900" cy="222250"/>
                </a:xfrm>
                <a:custGeom>
                  <a:avLst/>
                  <a:gdLst>
                    <a:gd name="T0" fmla="*/ 28396642 w 91"/>
                    <a:gd name="T1" fmla="*/ 0 h 59"/>
                    <a:gd name="T2" fmla="*/ 0 w 91"/>
                    <a:gd name="T3" fmla="*/ 28380195 h 59"/>
                    <a:gd name="T4" fmla="*/ 241378991 w 91"/>
                    <a:gd name="T5" fmla="*/ 681117144 h 59"/>
                    <a:gd name="T6" fmla="*/ 695740332 w 91"/>
                    <a:gd name="T7" fmla="*/ 823014352 h 59"/>
                    <a:gd name="T8" fmla="*/ 1263695776 w 91"/>
                    <a:gd name="T9" fmla="*/ 56760390 h 59"/>
                    <a:gd name="T10" fmla="*/ 1235295366 w 91"/>
                    <a:gd name="T11" fmla="*/ 28380195 h 59"/>
                    <a:gd name="T12" fmla="*/ 1206898724 w 91"/>
                    <a:gd name="T13" fmla="*/ 56760390 h 59"/>
                    <a:gd name="T14" fmla="*/ 695740332 w 91"/>
                    <a:gd name="T15" fmla="*/ 766253962 h 59"/>
                    <a:gd name="T16" fmla="*/ 283977722 w 91"/>
                    <a:gd name="T17" fmla="*/ 638546852 h 59"/>
                    <a:gd name="T18" fmla="*/ 56797052 w 91"/>
                    <a:gd name="T19" fmla="*/ 28380195 h 59"/>
                    <a:gd name="T20" fmla="*/ 28396642 w 91"/>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59"/>
                    <a:gd name="T35" fmla="*/ 91 w 91"/>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59">
                      <a:moveTo>
                        <a:pt x="2" y="0"/>
                      </a:moveTo>
                      <a:cubicBezTo>
                        <a:pt x="1" y="0"/>
                        <a:pt x="0" y="1"/>
                        <a:pt x="0" y="2"/>
                      </a:cubicBezTo>
                      <a:cubicBezTo>
                        <a:pt x="1" y="22"/>
                        <a:pt x="6" y="38"/>
                        <a:pt x="17" y="48"/>
                      </a:cubicBezTo>
                      <a:cubicBezTo>
                        <a:pt x="25" y="56"/>
                        <a:pt x="36" y="59"/>
                        <a:pt x="49" y="58"/>
                      </a:cubicBezTo>
                      <a:cubicBezTo>
                        <a:pt x="75" y="56"/>
                        <a:pt x="91" y="28"/>
                        <a:pt x="89" y="4"/>
                      </a:cubicBezTo>
                      <a:cubicBezTo>
                        <a:pt x="89" y="3"/>
                        <a:pt x="88" y="2"/>
                        <a:pt x="87" y="2"/>
                      </a:cubicBezTo>
                      <a:cubicBezTo>
                        <a:pt x="85" y="2"/>
                        <a:pt x="85" y="3"/>
                        <a:pt x="85" y="4"/>
                      </a:cubicBezTo>
                      <a:cubicBezTo>
                        <a:pt x="86" y="26"/>
                        <a:pt x="72" y="52"/>
                        <a:pt x="49" y="54"/>
                      </a:cubicBezTo>
                      <a:cubicBezTo>
                        <a:pt x="37" y="55"/>
                        <a:pt x="27" y="52"/>
                        <a:pt x="20" y="45"/>
                      </a:cubicBezTo>
                      <a:cubicBezTo>
                        <a:pt x="10" y="36"/>
                        <a:pt x="4" y="21"/>
                        <a:pt x="4" y="2"/>
                      </a:cubicBezTo>
                      <a:cubicBezTo>
                        <a:pt x="4" y="1"/>
                        <a:pt x="4" y="0"/>
                        <a:pt x="2" y="0"/>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0" name="Freeform 93"/>
                <p:cNvSpPr>
                  <a:spLocks noChangeArrowheads="1"/>
                </p:cNvSpPr>
                <p:nvPr/>
              </p:nvSpPr>
              <p:spPr bwMode="auto">
                <a:xfrm flipH="1">
                  <a:off x="1139825" y="2462213"/>
                  <a:ext cx="285750" cy="60325"/>
                </a:xfrm>
                <a:custGeom>
                  <a:avLst/>
                  <a:gdLst>
                    <a:gd name="T0" fmla="*/ 28274211 w 76"/>
                    <a:gd name="T1" fmla="*/ 170584019 h 16"/>
                    <a:gd name="T2" fmla="*/ 579602516 w 76"/>
                    <a:gd name="T3" fmla="*/ 99506088 h 16"/>
                    <a:gd name="T4" fmla="*/ 1074382401 w 76"/>
                    <a:gd name="T5" fmla="*/ 0 h 16"/>
                    <a:gd name="T6" fmla="*/ 593735862 w 76"/>
                    <a:gd name="T7" fmla="*/ 184798097 h 16"/>
                    <a:gd name="T8" fmla="*/ 0 w 76"/>
                    <a:gd name="T9" fmla="*/ 213230023 h 16"/>
                    <a:gd name="T10" fmla="*/ 0 60000 65536"/>
                    <a:gd name="T11" fmla="*/ 0 60000 65536"/>
                    <a:gd name="T12" fmla="*/ 0 60000 65536"/>
                    <a:gd name="T13" fmla="*/ 0 60000 65536"/>
                    <a:gd name="T14" fmla="*/ 0 60000 65536"/>
                    <a:gd name="T15" fmla="*/ 0 w 76"/>
                    <a:gd name="T16" fmla="*/ 0 h 16"/>
                    <a:gd name="T17" fmla="*/ 76 w 76"/>
                    <a:gd name="T18" fmla="*/ 16 h 16"/>
                  </a:gdLst>
                  <a:ahLst/>
                  <a:cxnLst>
                    <a:cxn ang="T10">
                      <a:pos x="T0" y="T1"/>
                    </a:cxn>
                    <a:cxn ang="T11">
                      <a:pos x="T2" y="T3"/>
                    </a:cxn>
                    <a:cxn ang="T12">
                      <a:pos x="T4" y="T5"/>
                    </a:cxn>
                    <a:cxn ang="T13">
                      <a:pos x="T6" y="T7"/>
                    </a:cxn>
                    <a:cxn ang="T14">
                      <a:pos x="T8" y="T9"/>
                    </a:cxn>
                  </a:cxnLst>
                  <a:rect l="T15" t="T16" r="T17" b="T18"/>
                  <a:pathLst>
                    <a:path w="76" h="16">
                      <a:moveTo>
                        <a:pt x="2" y="12"/>
                      </a:moveTo>
                      <a:cubicBezTo>
                        <a:pt x="16" y="12"/>
                        <a:pt x="28" y="9"/>
                        <a:pt x="41" y="7"/>
                      </a:cubicBezTo>
                      <a:cubicBezTo>
                        <a:pt x="52" y="5"/>
                        <a:pt x="66" y="4"/>
                        <a:pt x="76" y="0"/>
                      </a:cubicBezTo>
                      <a:cubicBezTo>
                        <a:pt x="72" y="10"/>
                        <a:pt x="51" y="11"/>
                        <a:pt x="42" y="13"/>
                      </a:cubicBezTo>
                      <a:cubicBezTo>
                        <a:pt x="29" y="16"/>
                        <a:pt x="14" y="15"/>
                        <a:pt x="0" y="15"/>
                      </a:cubicBezTo>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1" name="Freeform 94"/>
                <p:cNvSpPr>
                  <a:spLocks noChangeArrowheads="1"/>
                </p:cNvSpPr>
                <p:nvPr/>
              </p:nvSpPr>
              <p:spPr bwMode="auto">
                <a:xfrm flipH="1">
                  <a:off x="730250" y="1079500"/>
                  <a:ext cx="898525" cy="779463"/>
                </a:xfrm>
                <a:custGeom>
                  <a:avLst/>
                  <a:gdLst>
                    <a:gd name="T0" fmla="*/ 70671435 w 239"/>
                    <a:gd name="T1" fmla="*/ 1219407732 h 207"/>
                    <a:gd name="T2" fmla="*/ 14135791 w 239"/>
                    <a:gd name="T3" fmla="*/ 1843290671 h 207"/>
                    <a:gd name="T4" fmla="*/ 183742723 w 239"/>
                    <a:gd name="T5" fmla="*/ 2147483647 h 207"/>
                    <a:gd name="T6" fmla="*/ 706699311 w 239"/>
                    <a:gd name="T7" fmla="*/ 2147483647 h 207"/>
                    <a:gd name="T8" fmla="*/ 1568873524 w 239"/>
                    <a:gd name="T9" fmla="*/ 2147483647 h 207"/>
                    <a:gd name="T10" fmla="*/ 2021158677 w 239"/>
                    <a:gd name="T11" fmla="*/ 2147483647 h 207"/>
                    <a:gd name="T12" fmla="*/ 2147483647 w 239"/>
                    <a:gd name="T13" fmla="*/ 2147483647 h 207"/>
                    <a:gd name="T14" fmla="*/ 2147483647 w 239"/>
                    <a:gd name="T15" fmla="*/ 2147483647 h 207"/>
                    <a:gd name="T16" fmla="*/ 2147483647 w 239"/>
                    <a:gd name="T17" fmla="*/ 2147483647 h 207"/>
                    <a:gd name="T18" fmla="*/ 2147483647 w 239"/>
                    <a:gd name="T19" fmla="*/ 2084336779 h 207"/>
                    <a:gd name="T20" fmla="*/ 2147483647 w 239"/>
                    <a:gd name="T21" fmla="*/ 2084336779 h 207"/>
                    <a:gd name="T22" fmla="*/ 1342727188 w 239"/>
                    <a:gd name="T23" fmla="*/ 2147483647 h 207"/>
                    <a:gd name="T24" fmla="*/ 565360201 w 239"/>
                    <a:gd name="T25" fmla="*/ 2147483647 h 207"/>
                    <a:gd name="T26" fmla="*/ 310946043 w 239"/>
                    <a:gd name="T27" fmla="*/ 1758216238 h 207"/>
                    <a:gd name="T28" fmla="*/ 975245501 w 239"/>
                    <a:gd name="T29" fmla="*/ 283581442 h 207"/>
                    <a:gd name="T30" fmla="*/ 848038422 w 239"/>
                    <a:gd name="T31" fmla="*/ 42539099 h 207"/>
                    <a:gd name="T32" fmla="*/ 452288913 w 239"/>
                    <a:gd name="T33" fmla="*/ 397017785 h 207"/>
                    <a:gd name="T34" fmla="*/ 141339110 w 239"/>
                    <a:gd name="T35" fmla="*/ 964180669 h 207"/>
                    <a:gd name="T36" fmla="*/ 70671435 w 239"/>
                    <a:gd name="T37" fmla="*/ 1219407732 h 2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9"/>
                    <a:gd name="T58" fmla="*/ 0 h 207"/>
                    <a:gd name="T59" fmla="*/ 239 w 239"/>
                    <a:gd name="T60" fmla="*/ 207 h 2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9" h="207">
                      <a:moveTo>
                        <a:pt x="5" y="86"/>
                      </a:moveTo>
                      <a:cubicBezTo>
                        <a:pt x="2" y="100"/>
                        <a:pt x="1" y="115"/>
                        <a:pt x="1" y="130"/>
                      </a:cubicBezTo>
                      <a:cubicBezTo>
                        <a:pt x="0" y="148"/>
                        <a:pt x="4" y="163"/>
                        <a:pt x="13" y="179"/>
                      </a:cubicBezTo>
                      <a:cubicBezTo>
                        <a:pt x="21" y="192"/>
                        <a:pt x="35" y="199"/>
                        <a:pt x="50" y="202"/>
                      </a:cubicBezTo>
                      <a:cubicBezTo>
                        <a:pt x="72" y="207"/>
                        <a:pt x="92" y="199"/>
                        <a:pt x="111" y="189"/>
                      </a:cubicBezTo>
                      <a:cubicBezTo>
                        <a:pt x="121" y="184"/>
                        <a:pt x="132" y="181"/>
                        <a:pt x="143" y="176"/>
                      </a:cubicBezTo>
                      <a:cubicBezTo>
                        <a:pt x="154" y="171"/>
                        <a:pt x="164" y="165"/>
                        <a:pt x="177" y="164"/>
                      </a:cubicBezTo>
                      <a:cubicBezTo>
                        <a:pt x="184" y="164"/>
                        <a:pt x="190" y="166"/>
                        <a:pt x="197" y="167"/>
                      </a:cubicBezTo>
                      <a:cubicBezTo>
                        <a:pt x="206" y="170"/>
                        <a:pt x="219" y="178"/>
                        <a:pt x="229" y="172"/>
                      </a:cubicBezTo>
                      <a:cubicBezTo>
                        <a:pt x="239" y="165"/>
                        <a:pt x="231" y="152"/>
                        <a:pt x="224" y="147"/>
                      </a:cubicBezTo>
                      <a:cubicBezTo>
                        <a:pt x="202" y="131"/>
                        <a:pt x="180" y="140"/>
                        <a:pt x="157" y="147"/>
                      </a:cubicBezTo>
                      <a:cubicBezTo>
                        <a:pt x="136" y="154"/>
                        <a:pt x="117" y="166"/>
                        <a:pt x="95" y="171"/>
                      </a:cubicBezTo>
                      <a:cubicBezTo>
                        <a:pt x="79" y="174"/>
                        <a:pt x="55" y="181"/>
                        <a:pt x="40" y="168"/>
                      </a:cubicBezTo>
                      <a:cubicBezTo>
                        <a:pt x="27" y="157"/>
                        <a:pt x="24" y="140"/>
                        <a:pt x="22" y="124"/>
                      </a:cubicBezTo>
                      <a:cubicBezTo>
                        <a:pt x="17" y="82"/>
                        <a:pt x="44" y="50"/>
                        <a:pt x="69" y="20"/>
                      </a:cubicBezTo>
                      <a:cubicBezTo>
                        <a:pt x="76" y="11"/>
                        <a:pt x="72" y="0"/>
                        <a:pt x="60" y="3"/>
                      </a:cubicBezTo>
                      <a:cubicBezTo>
                        <a:pt x="48" y="5"/>
                        <a:pt x="39" y="19"/>
                        <a:pt x="32" y="28"/>
                      </a:cubicBezTo>
                      <a:cubicBezTo>
                        <a:pt x="22" y="40"/>
                        <a:pt x="16" y="54"/>
                        <a:pt x="10" y="68"/>
                      </a:cubicBezTo>
                      <a:cubicBezTo>
                        <a:pt x="8" y="74"/>
                        <a:pt x="6" y="80"/>
                        <a:pt x="5" y="86"/>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grpSp>
      <p:grpSp>
        <p:nvGrpSpPr>
          <p:cNvPr id="242" name="Group 392"/>
          <p:cNvGrpSpPr/>
          <p:nvPr/>
        </p:nvGrpSpPr>
        <p:grpSpPr bwMode="auto">
          <a:xfrm>
            <a:off x="6119813" y="5732463"/>
            <a:ext cx="1016000" cy="1136650"/>
            <a:chOff x="0" y="0"/>
            <a:chExt cx="1641475" cy="1830388"/>
          </a:xfrm>
        </p:grpSpPr>
        <p:sp>
          <p:nvSpPr>
            <p:cNvPr id="243" name="Freeform 127"/>
            <p:cNvSpPr>
              <a:spLocks noChangeArrowheads="1"/>
            </p:cNvSpPr>
            <p:nvPr/>
          </p:nvSpPr>
          <p:spPr bwMode="auto">
            <a:xfrm>
              <a:off x="0" y="823913"/>
              <a:ext cx="1641475" cy="979488"/>
            </a:xfrm>
            <a:custGeom>
              <a:avLst/>
              <a:gdLst>
                <a:gd name="T0" fmla="*/ 2147483647 w 437"/>
                <a:gd name="T1" fmla="*/ 2147483647 h 260"/>
                <a:gd name="T2" fmla="*/ 2147483647 w 437"/>
                <a:gd name="T3" fmla="*/ 0 h 260"/>
                <a:gd name="T4" fmla="*/ 0 w 437"/>
                <a:gd name="T5" fmla="*/ 2147483647 h 260"/>
                <a:gd name="T6" fmla="*/ 0 w 437"/>
                <a:gd name="T7" fmla="*/ 2147483647 h 260"/>
                <a:gd name="T8" fmla="*/ 2147483647 w 437"/>
                <a:gd name="T9" fmla="*/ 2147483647 h 260"/>
                <a:gd name="T10" fmla="*/ 2147483647 w 437"/>
                <a:gd name="T11" fmla="*/ 2147483647 h 260"/>
                <a:gd name="T12" fmla="*/ 0 60000 65536"/>
                <a:gd name="T13" fmla="*/ 0 60000 65536"/>
                <a:gd name="T14" fmla="*/ 0 60000 65536"/>
                <a:gd name="T15" fmla="*/ 0 60000 65536"/>
                <a:gd name="T16" fmla="*/ 0 60000 65536"/>
                <a:gd name="T17" fmla="*/ 0 60000 65536"/>
                <a:gd name="T18" fmla="*/ 0 w 437"/>
                <a:gd name="T19" fmla="*/ 0 h 260"/>
                <a:gd name="T20" fmla="*/ 437 w 437"/>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437" h="260">
                  <a:moveTo>
                    <a:pt x="437" y="259"/>
                  </a:moveTo>
                  <a:cubicBezTo>
                    <a:pt x="437" y="133"/>
                    <a:pt x="339" y="0"/>
                    <a:pt x="218" y="0"/>
                  </a:cubicBezTo>
                  <a:cubicBezTo>
                    <a:pt x="98" y="0"/>
                    <a:pt x="0" y="133"/>
                    <a:pt x="0" y="259"/>
                  </a:cubicBezTo>
                  <a:cubicBezTo>
                    <a:pt x="0" y="259"/>
                    <a:pt x="0" y="260"/>
                    <a:pt x="0" y="260"/>
                  </a:cubicBezTo>
                  <a:cubicBezTo>
                    <a:pt x="437" y="260"/>
                    <a:pt x="437" y="260"/>
                    <a:pt x="437" y="260"/>
                  </a:cubicBezTo>
                  <a:cubicBezTo>
                    <a:pt x="437" y="260"/>
                    <a:pt x="437" y="259"/>
                    <a:pt x="437" y="259"/>
                  </a:cubicBezTo>
                  <a:close/>
                </a:path>
              </a:pathLst>
            </a:custGeom>
            <a:solidFill>
              <a:srgbClr val="9A440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nvGrpSpPr>
            <p:cNvPr id="244" name="Group 394"/>
            <p:cNvGrpSpPr/>
            <p:nvPr/>
          </p:nvGrpSpPr>
          <p:grpSpPr bwMode="auto">
            <a:xfrm>
              <a:off x="138113" y="0"/>
              <a:ext cx="1349375" cy="1830388"/>
              <a:chOff x="0" y="0"/>
              <a:chExt cx="1349375" cy="1830388"/>
            </a:xfrm>
          </p:grpSpPr>
          <p:sp>
            <p:nvSpPr>
              <p:cNvPr id="245" name="Rectangle 112"/>
              <p:cNvSpPr>
                <a:spLocks noChangeArrowheads="1"/>
              </p:cNvSpPr>
              <p:nvPr/>
            </p:nvSpPr>
            <p:spPr bwMode="auto">
              <a:xfrm>
                <a:off x="966787" y="441325"/>
                <a:ext cx="33338" cy="873125"/>
              </a:xfrm>
              <a:prstGeom prst="rect">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46" name="Oval 113"/>
              <p:cNvSpPr>
                <a:spLocks noChangeArrowheads="1"/>
              </p:cNvSpPr>
              <p:nvPr/>
            </p:nvSpPr>
            <p:spPr bwMode="auto">
              <a:xfrm>
                <a:off x="747712" y="87313"/>
                <a:ext cx="131763" cy="134938"/>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47" name="Freeform 114"/>
              <p:cNvSpPr>
                <a:spLocks noChangeArrowheads="1"/>
              </p:cNvSpPr>
              <p:nvPr/>
            </p:nvSpPr>
            <p:spPr bwMode="auto">
              <a:xfrm>
                <a:off x="849312" y="0"/>
                <a:ext cx="147638" cy="147638"/>
              </a:xfrm>
              <a:custGeom>
                <a:avLst/>
                <a:gdLst>
                  <a:gd name="T0" fmla="*/ 458582556 w 39"/>
                  <a:gd name="T1" fmla="*/ 458582556 h 39"/>
                  <a:gd name="T2" fmla="*/ 100314343 w 39"/>
                  <a:gd name="T3" fmla="*/ 458582556 h 39"/>
                  <a:gd name="T4" fmla="*/ 100314343 w 39"/>
                  <a:gd name="T5" fmla="*/ 100314343 h 39"/>
                  <a:gd name="T6" fmla="*/ 458582556 w 39"/>
                  <a:gd name="T7" fmla="*/ 85985885 h 39"/>
                  <a:gd name="T8" fmla="*/ 458582556 w 39"/>
                  <a:gd name="T9" fmla="*/ 458582556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32" y="32"/>
                    </a:moveTo>
                    <a:cubicBezTo>
                      <a:pt x="26" y="39"/>
                      <a:pt x="14" y="39"/>
                      <a:pt x="7" y="32"/>
                    </a:cubicBezTo>
                    <a:cubicBezTo>
                      <a:pt x="0" y="25"/>
                      <a:pt x="0" y="14"/>
                      <a:pt x="7" y="7"/>
                    </a:cubicBezTo>
                    <a:cubicBezTo>
                      <a:pt x="14" y="0"/>
                      <a:pt x="25" y="0"/>
                      <a:pt x="32" y="6"/>
                    </a:cubicBezTo>
                    <a:cubicBezTo>
                      <a:pt x="39" y="13"/>
                      <a:pt x="39" y="25"/>
                      <a:pt x="32" y="32"/>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8" name="Freeform 115"/>
              <p:cNvSpPr>
                <a:spLocks noChangeArrowheads="1"/>
              </p:cNvSpPr>
              <p:nvPr/>
            </p:nvSpPr>
            <p:spPr bwMode="auto">
              <a:xfrm>
                <a:off x="985837" y="26988"/>
                <a:ext cx="134938" cy="134938"/>
              </a:xfrm>
              <a:custGeom>
                <a:avLst/>
                <a:gdLst>
                  <a:gd name="T0" fmla="*/ 266941099 w 36"/>
                  <a:gd name="T1" fmla="*/ 505785107 h 36"/>
                  <a:gd name="T2" fmla="*/ 0 w 36"/>
                  <a:gd name="T3" fmla="*/ 266941099 h 36"/>
                  <a:gd name="T4" fmla="*/ 252892553 w 36"/>
                  <a:gd name="T5" fmla="*/ 14048545 h 36"/>
                  <a:gd name="T6" fmla="*/ 505785107 w 36"/>
                  <a:gd name="T7" fmla="*/ 252892553 h 36"/>
                  <a:gd name="T8" fmla="*/ 266941099 w 36"/>
                  <a:gd name="T9" fmla="*/ 505785107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9" y="36"/>
                    </a:moveTo>
                    <a:cubicBezTo>
                      <a:pt x="9" y="36"/>
                      <a:pt x="1" y="29"/>
                      <a:pt x="0" y="19"/>
                    </a:cubicBezTo>
                    <a:cubicBezTo>
                      <a:pt x="0" y="9"/>
                      <a:pt x="8" y="1"/>
                      <a:pt x="18" y="1"/>
                    </a:cubicBezTo>
                    <a:cubicBezTo>
                      <a:pt x="27" y="0"/>
                      <a:pt x="36" y="8"/>
                      <a:pt x="36" y="18"/>
                    </a:cubicBezTo>
                    <a:cubicBezTo>
                      <a:pt x="36" y="28"/>
                      <a:pt x="28" y="36"/>
                      <a:pt x="19" y="36"/>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49" name="Freeform 116"/>
              <p:cNvSpPr>
                <a:spLocks noChangeArrowheads="1"/>
              </p:cNvSpPr>
              <p:nvPr/>
            </p:nvSpPr>
            <p:spPr bwMode="auto">
              <a:xfrm>
                <a:off x="1057275" y="128588"/>
                <a:ext cx="146050" cy="150813"/>
              </a:xfrm>
              <a:custGeom>
                <a:avLst/>
                <a:gdLst>
                  <a:gd name="T0" fmla="*/ 112192614 w 39"/>
                  <a:gd name="T1" fmla="*/ 469107607 h 40"/>
                  <a:gd name="T2" fmla="*/ 84143524 w 39"/>
                  <a:gd name="T3" fmla="*/ 113724313 h 40"/>
                  <a:gd name="T4" fmla="*/ 448770456 w 39"/>
                  <a:gd name="T5" fmla="*/ 99506417 h 40"/>
                  <a:gd name="T6" fmla="*/ 462795001 w 39"/>
                  <a:gd name="T7" fmla="*/ 454889711 h 40"/>
                  <a:gd name="T8" fmla="*/ 112192614 w 39"/>
                  <a:gd name="T9" fmla="*/ 469107607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8" y="33"/>
                    </a:moveTo>
                    <a:cubicBezTo>
                      <a:pt x="0" y="26"/>
                      <a:pt x="0" y="15"/>
                      <a:pt x="6" y="8"/>
                    </a:cubicBezTo>
                    <a:cubicBezTo>
                      <a:pt x="13" y="1"/>
                      <a:pt x="24" y="0"/>
                      <a:pt x="32" y="7"/>
                    </a:cubicBezTo>
                    <a:cubicBezTo>
                      <a:pt x="39" y="13"/>
                      <a:pt x="39" y="25"/>
                      <a:pt x="33" y="32"/>
                    </a:cubicBezTo>
                    <a:cubicBezTo>
                      <a:pt x="26" y="39"/>
                      <a:pt x="15" y="40"/>
                      <a:pt x="8" y="33"/>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0" name="Freeform 117"/>
              <p:cNvSpPr>
                <a:spLocks noChangeArrowheads="1"/>
              </p:cNvSpPr>
              <p:nvPr/>
            </p:nvSpPr>
            <p:spPr bwMode="auto">
              <a:xfrm>
                <a:off x="1041400" y="263525"/>
                <a:ext cx="139700" cy="139700"/>
              </a:xfrm>
              <a:custGeom>
                <a:avLst/>
                <a:gdLst>
                  <a:gd name="T0" fmla="*/ 14256951 w 37"/>
                  <a:gd name="T1" fmla="*/ 285116373 h 37"/>
                  <a:gd name="T2" fmla="*/ 242345519 w 37"/>
                  <a:gd name="T3" fmla="*/ 14256951 h 37"/>
                  <a:gd name="T4" fmla="*/ 513204941 w 37"/>
                  <a:gd name="T5" fmla="*/ 256602470 h 37"/>
                  <a:gd name="T6" fmla="*/ 270859422 w 37"/>
                  <a:gd name="T7" fmla="*/ 513204941 h 37"/>
                  <a:gd name="T8" fmla="*/ 14256951 w 37"/>
                  <a:gd name="T9" fmla="*/ 285116373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 y="20"/>
                    </a:moveTo>
                    <a:cubicBezTo>
                      <a:pt x="0" y="10"/>
                      <a:pt x="7" y="1"/>
                      <a:pt x="17" y="1"/>
                    </a:cubicBezTo>
                    <a:cubicBezTo>
                      <a:pt x="27" y="0"/>
                      <a:pt x="35" y="8"/>
                      <a:pt x="36" y="18"/>
                    </a:cubicBezTo>
                    <a:cubicBezTo>
                      <a:pt x="37" y="27"/>
                      <a:pt x="29" y="36"/>
                      <a:pt x="19" y="36"/>
                    </a:cubicBezTo>
                    <a:cubicBezTo>
                      <a:pt x="10" y="37"/>
                      <a:pt x="1" y="29"/>
                      <a:pt x="1" y="2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1" name="Freeform 118"/>
              <p:cNvSpPr>
                <a:spLocks noChangeArrowheads="1"/>
              </p:cNvSpPr>
              <p:nvPr/>
            </p:nvSpPr>
            <p:spPr bwMode="auto">
              <a:xfrm>
                <a:off x="931862" y="338138"/>
                <a:ext cx="147638" cy="150813"/>
              </a:xfrm>
              <a:custGeom>
                <a:avLst/>
                <a:gdLst>
                  <a:gd name="T0" fmla="*/ 85985885 w 39"/>
                  <a:gd name="T1" fmla="*/ 113724313 h 40"/>
                  <a:gd name="T2" fmla="*/ 444250313 w 39"/>
                  <a:gd name="T3" fmla="*/ 85292292 h 40"/>
                  <a:gd name="T4" fmla="*/ 472911013 w 39"/>
                  <a:gd name="T5" fmla="*/ 440675586 h 40"/>
                  <a:gd name="T6" fmla="*/ 114646585 w 39"/>
                  <a:gd name="T7" fmla="*/ 469107607 h 40"/>
                  <a:gd name="T8" fmla="*/ 85985885 w 39"/>
                  <a:gd name="T9" fmla="*/ 113724313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6" y="8"/>
                    </a:moveTo>
                    <a:cubicBezTo>
                      <a:pt x="12" y="1"/>
                      <a:pt x="24" y="0"/>
                      <a:pt x="31" y="6"/>
                    </a:cubicBezTo>
                    <a:cubicBezTo>
                      <a:pt x="38" y="13"/>
                      <a:pt x="39" y="24"/>
                      <a:pt x="33" y="31"/>
                    </a:cubicBezTo>
                    <a:cubicBezTo>
                      <a:pt x="26" y="39"/>
                      <a:pt x="15" y="40"/>
                      <a:pt x="8" y="33"/>
                    </a:cubicBezTo>
                    <a:cubicBezTo>
                      <a:pt x="0" y="27"/>
                      <a:pt x="0" y="16"/>
                      <a:pt x="6" y="8"/>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2" name="Freeform 119"/>
              <p:cNvSpPr>
                <a:spLocks noChangeArrowheads="1"/>
              </p:cNvSpPr>
              <p:nvPr/>
            </p:nvSpPr>
            <p:spPr bwMode="auto">
              <a:xfrm>
                <a:off x="804862" y="327025"/>
                <a:ext cx="139700" cy="139700"/>
              </a:xfrm>
              <a:custGeom>
                <a:avLst/>
                <a:gdLst>
                  <a:gd name="T0" fmla="*/ 242345519 w 37"/>
                  <a:gd name="T1" fmla="*/ 14256951 h 37"/>
                  <a:gd name="T2" fmla="*/ 513204941 w 37"/>
                  <a:gd name="T3" fmla="*/ 242345519 h 37"/>
                  <a:gd name="T4" fmla="*/ 285116373 w 37"/>
                  <a:gd name="T5" fmla="*/ 513204941 h 37"/>
                  <a:gd name="T6" fmla="*/ 14256951 w 37"/>
                  <a:gd name="T7" fmla="*/ 285116373 h 37"/>
                  <a:gd name="T8" fmla="*/ 242345519 w 37"/>
                  <a:gd name="T9" fmla="*/ 14256951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7" y="1"/>
                    </a:moveTo>
                    <a:cubicBezTo>
                      <a:pt x="27" y="0"/>
                      <a:pt x="35" y="7"/>
                      <a:pt x="36" y="17"/>
                    </a:cubicBezTo>
                    <a:cubicBezTo>
                      <a:pt x="37" y="27"/>
                      <a:pt x="30" y="35"/>
                      <a:pt x="20" y="36"/>
                    </a:cubicBezTo>
                    <a:cubicBezTo>
                      <a:pt x="10" y="37"/>
                      <a:pt x="2" y="30"/>
                      <a:pt x="1" y="20"/>
                    </a:cubicBezTo>
                    <a:cubicBezTo>
                      <a:pt x="0" y="10"/>
                      <a:pt x="7" y="2"/>
                      <a:pt x="17" y="1"/>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3" name="Freeform 120"/>
              <p:cNvSpPr>
                <a:spLocks noChangeArrowheads="1"/>
              </p:cNvSpPr>
              <p:nvPr/>
            </p:nvSpPr>
            <p:spPr bwMode="auto">
              <a:xfrm>
                <a:off x="719137" y="219075"/>
                <a:ext cx="149225" cy="149225"/>
              </a:xfrm>
              <a:custGeom>
                <a:avLst/>
                <a:gdLst>
                  <a:gd name="T0" fmla="*/ 431443051 w 40"/>
                  <a:gd name="T1" fmla="*/ 97421541 h 40"/>
                  <a:gd name="T2" fmla="*/ 459280974 w 40"/>
                  <a:gd name="T3" fmla="*/ 445362013 h 40"/>
                  <a:gd name="T4" fmla="*/ 111340503 w 40"/>
                  <a:gd name="T5" fmla="*/ 473196206 h 40"/>
                  <a:gd name="T6" fmla="*/ 83506310 w 40"/>
                  <a:gd name="T7" fmla="*/ 125259465 h 40"/>
                  <a:gd name="T8" fmla="*/ 431443051 w 40"/>
                  <a:gd name="T9" fmla="*/ 97421541 h 40"/>
                  <a:gd name="T10" fmla="*/ 0 60000 65536"/>
                  <a:gd name="T11" fmla="*/ 0 60000 65536"/>
                  <a:gd name="T12" fmla="*/ 0 60000 65536"/>
                  <a:gd name="T13" fmla="*/ 0 60000 65536"/>
                  <a:gd name="T14" fmla="*/ 0 60000 65536"/>
                  <a:gd name="T15" fmla="*/ 0 w 40"/>
                  <a:gd name="T16" fmla="*/ 0 h 40"/>
                  <a:gd name="T17" fmla="*/ 40 w 40"/>
                  <a:gd name="T18" fmla="*/ 40 h 40"/>
                </a:gdLst>
                <a:ahLst/>
                <a:cxnLst>
                  <a:cxn ang="T10">
                    <a:pos x="T0" y="T1"/>
                  </a:cxn>
                  <a:cxn ang="T11">
                    <a:pos x="T2" y="T3"/>
                  </a:cxn>
                  <a:cxn ang="T12">
                    <a:pos x="T4" y="T5"/>
                  </a:cxn>
                  <a:cxn ang="T13">
                    <a:pos x="T6" y="T7"/>
                  </a:cxn>
                  <a:cxn ang="T14">
                    <a:pos x="T8" y="T9"/>
                  </a:cxn>
                </a:cxnLst>
                <a:rect l="T15" t="T16" r="T17" b="T18"/>
                <a:pathLst>
                  <a:path w="40" h="40">
                    <a:moveTo>
                      <a:pt x="31" y="7"/>
                    </a:moveTo>
                    <a:cubicBezTo>
                      <a:pt x="38" y="13"/>
                      <a:pt x="40" y="24"/>
                      <a:pt x="33" y="32"/>
                    </a:cubicBezTo>
                    <a:cubicBezTo>
                      <a:pt x="27" y="39"/>
                      <a:pt x="16" y="40"/>
                      <a:pt x="8" y="34"/>
                    </a:cubicBezTo>
                    <a:cubicBezTo>
                      <a:pt x="1" y="28"/>
                      <a:pt x="0" y="17"/>
                      <a:pt x="6" y="9"/>
                    </a:cubicBezTo>
                    <a:cubicBezTo>
                      <a:pt x="12" y="2"/>
                      <a:pt x="23" y="0"/>
                      <a:pt x="31" y="7"/>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4" name="Oval 121"/>
              <p:cNvSpPr>
                <a:spLocks noChangeArrowheads="1"/>
              </p:cNvSpPr>
              <p:nvPr/>
            </p:nvSpPr>
            <p:spPr bwMode="auto">
              <a:xfrm>
                <a:off x="782637" y="74613"/>
                <a:ext cx="346075" cy="347663"/>
              </a:xfrm>
              <a:prstGeom prst="ellipse">
                <a:avLst/>
              </a:prstGeom>
              <a:solidFill>
                <a:srgbClr val="FF925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55" name="Oval 122"/>
              <p:cNvSpPr>
                <a:spLocks noChangeArrowheads="1"/>
              </p:cNvSpPr>
              <p:nvPr/>
            </p:nvSpPr>
            <p:spPr bwMode="auto">
              <a:xfrm>
                <a:off x="842962" y="131763"/>
                <a:ext cx="228600" cy="2301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56" name="Oval 123"/>
              <p:cNvSpPr>
                <a:spLocks noChangeArrowheads="1"/>
              </p:cNvSpPr>
              <p:nvPr/>
            </p:nvSpPr>
            <p:spPr bwMode="auto">
              <a:xfrm>
                <a:off x="895350" y="195263"/>
                <a:ext cx="104775" cy="106363"/>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57" name="Freeform 124"/>
              <p:cNvSpPr>
                <a:spLocks noChangeArrowheads="1"/>
              </p:cNvSpPr>
              <p:nvPr/>
            </p:nvSpPr>
            <p:spPr bwMode="auto">
              <a:xfrm>
                <a:off x="777875" y="760413"/>
                <a:ext cx="203200" cy="241300"/>
              </a:xfrm>
              <a:custGeom>
                <a:avLst/>
                <a:gdLst>
                  <a:gd name="T0" fmla="*/ 764634074 w 54"/>
                  <a:gd name="T1" fmla="*/ 710764231 h 64"/>
                  <a:gd name="T2" fmla="*/ 0 w 54"/>
                  <a:gd name="T3" fmla="*/ 227444102 h 64"/>
                  <a:gd name="T4" fmla="*/ 764634074 w 54"/>
                  <a:gd name="T5" fmla="*/ 710764231 h 64"/>
                  <a:gd name="T6" fmla="*/ 0 60000 65536"/>
                  <a:gd name="T7" fmla="*/ 0 60000 65536"/>
                  <a:gd name="T8" fmla="*/ 0 60000 65536"/>
                  <a:gd name="T9" fmla="*/ 0 w 54"/>
                  <a:gd name="T10" fmla="*/ 0 h 64"/>
                  <a:gd name="T11" fmla="*/ 54 w 54"/>
                  <a:gd name="T12" fmla="*/ 64 h 64"/>
                </a:gdLst>
                <a:ahLst/>
                <a:cxnLst>
                  <a:cxn ang="T6">
                    <a:pos x="T0" y="T1"/>
                  </a:cxn>
                  <a:cxn ang="T7">
                    <a:pos x="T2" y="T3"/>
                  </a:cxn>
                  <a:cxn ang="T8">
                    <a:pos x="T4" y="T5"/>
                  </a:cxn>
                </a:cxnLst>
                <a:rect l="T9" t="T10" r="T11" b="T12"/>
                <a:pathLst>
                  <a:path w="54" h="64">
                    <a:moveTo>
                      <a:pt x="54" y="50"/>
                    </a:moveTo>
                    <a:cubicBezTo>
                      <a:pt x="54" y="50"/>
                      <a:pt x="48" y="0"/>
                      <a:pt x="0" y="16"/>
                    </a:cubicBezTo>
                    <a:cubicBezTo>
                      <a:pt x="0" y="16"/>
                      <a:pt x="6" y="64"/>
                      <a:pt x="54"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8" name="Freeform 125"/>
              <p:cNvSpPr>
                <a:spLocks noChangeArrowheads="1"/>
              </p:cNvSpPr>
              <p:nvPr/>
            </p:nvSpPr>
            <p:spPr bwMode="auto">
              <a:xfrm>
                <a:off x="985837" y="587375"/>
                <a:ext cx="209550" cy="249238"/>
              </a:xfrm>
              <a:custGeom>
                <a:avLst/>
                <a:gdLst>
                  <a:gd name="T0" fmla="*/ 0 w 56"/>
                  <a:gd name="T1" fmla="*/ 713035931 h 66"/>
                  <a:gd name="T2" fmla="*/ 784128616 w 56"/>
                  <a:gd name="T3" fmla="*/ 256692482 h 66"/>
                  <a:gd name="T4" fmla="*/ 0 w 56"/>
                  <a:gd name="T5" fmla="*/ 713035931 h 66"/>
                  <a:gd name="T6" fmla="*/ 0 60000 65536"/>
                  <a:gd name="T7" fmla="*/ 0 60000 65536"/>
                  <a:gd name="T8" fmla="*/ 0 60000 65536"/>
                  <a:gd name="T9" fmla="*/ 0 w 56"/>
                  <a:gd name="T10" fmla="*/ 0 h 66"/>
                  <a:gd name="T11" fmla="*/ 56 w 56"/>
                  <a:gd name="T12" fmla="*/ 66 h 66"/>
                </a:gdLst>
                <a:ahLst/>
                <a:cxnLst>
                  <a:cxn ang="T6">
                    <a:pos x="T0" y="T1"/>
                  </a:cxn>
                  <a:cxn ang="T7">
                    <a:pos x="T2" y="T3"/>
                  </a:cxn>
                  <a:cxn ang="T8">
                    <a:pos x="T4" y="T5"/>
                  </a:cxn>
                </a:cxnLst>
                <a:rect l="T9" t="T10" r="T11" b="T12"/>
                <a:pathLst>
                  <a:path w="56" h="66">
                    <a:moveTo>
                      <a:pt x="0" y="50"/>
                    </a:moveTo>
                    <a:cubicBezTo>
                      <a:pt x="0" y="50"/>
                      <a:pt x="8" y="0"/>
                      <a:pt x="56" y="18"/>
                    </a:cubicBezTo>
                    <a:cubicBezTo>
                      <a:pt x="56" y="18"/>
                      <a:pt x="48" y="66"/>
                      <a:pt x="0"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59" name="Freeform 128"/>
              <p:cNvSpPr>
                <a:spLocks noChangeArrowheads="1"/>
              </p:cNvSpPr>
              <p:nvPr/>
            </p:nvSpPr>
            <p:spPr bwMode="auto">
              <a:xfrm>
                <a:off x="0" y="1031875"/>
                <a:ext cx="1349375" cy="798513"/>
              </a:xfrm>
              <a:custGeom>
                <a:avLst/>
                <a:gdLst>
                  <a:gd name="T0" fmla="*/ 2147483647 w 359"/>
                  <a:gd name="T1" fmla="*/ 2147483647 h 212"/>
                  <a:gd name="T2" fmla="*/ 2147483647 w 359"/>
                  <a:gd name="T3" fmla="*/ 0 h 212"/>
                  <a:gd name="T4" fmla="*/ 0 w 359"/>
                  <a:gd name="T5" fmla="*/ 2147483647 h 212"/>
                  <a:gd name="T6" fmla="*/ 0 w 359"/>
                  <a:gd name="T7" fmla="*/ 2147483647 h 212"/>
                  <a:gd name="T8" fmla="*/ 2147483647 w 359"/>
                  <a:gd name="T9" fmla="*/ 2147483647 h 212"/>
                  <a:gd name="T10" fmla="*/ 2147483647 w 359"/>
                  <a:gd name="T11" fmla="*/ 2147483647 h 212"/>
                  <a:gd name="T12" fmla="*/ 0 60000 65536"/>
                  <a:gd name="T13" fmla="*/ 0 60000 65536"/>
                  <a:gd name="T14" fmla="*/ 0 60000 65536"/>
                  <a:gd name="T15" fmla="*/ 0 60000 65536"/>
                  <a:gd name="T16" fmla="*/ 0 60000 65536"/>
                  <a:gd name="T17" fmla="*/ 0 60000 65536"/>
                  <a:gd name="T18" fmla="*/ 0 w 359"/>
                  <a:gd name="T19" fmla="*/ 0 h 212"/>
                  <a:gd name="T20" fmla="*/ 359 w 359"/>
                  <a:gd name="T21" fmla="*/ 212 h 212"/>
                </a:gdLst>
                <a:ahLst/>
                <a:cxnLst>
                  <a:cxn ang="T12">
                    <a:pos x="T0" y="T1"/>
                  </a:cxn>
                  <a:cxn ang="T13">
                    <a:pos x="T2" y="T3"/>
                  </a:cxn>
                  <a:cxn ang="T14">
                    <a:pos x="T4" y="T5"/>
                  </a:cxn>
                  <a:cxn ang="T15">
                    <a:pos x="T6" y="T7"/>
                  </a:cxn>
                  <a:cxn ang="T16">
                    <a:pos x="T8" y="T9"/>
                  </a:cxn>
                  <a:cxn ang="T17">
                    <a:pos x="T10" y="T11"/>
                  </a:cxn>
                </a:cxnLst>
                <a:rect l="T18" t="T19" r="T20" b="T21"/>
                <a:pathLst>
                  <a:path w="359" h="212">
                    <a:moveTo>
                      <a:pt x="359" y="211"/>
                    </a:moveTo>
                    <a:cubicBezTo>
                      <a:pt x="359" y="108"/>
                      <a:pt x="279" y="0"/>
                      <a:pt x="180" y="0"/>
                    </a:cubicBezTo>
                    <a:cubicBezTo>
                      <a:pt x="81" y="0"/>
                      <a:pt x="0" y="108"/>
                      <a:pt x="0" y="211"/>
                    </a:cubicBezTo>
                    <a:cubicBezTo>
                      <a:pt x="0" y="211"/>
                      <a:pt x="0" y="212"/>
                      <a:pt x="0" y="212"/>
                    </a:cubicBezTo>
                    <a:cubicBezTo>
                      <a:pt x="359" y="212"/>
                      <a:pt x="359" y="212"/>
                      <a:pt x="359" y="212"/>
                    </a:cubicBezTo>
                    <a:cubicBezTo>
                      <a:pt x="359" y="212"/>
                      <a:pt x="359" y="211"/>
                      <a:pt x="359" y="211"/>
                    </a:cubicBezTo>
                    <a:close/>
                  </a:path>
                </a:pathLst>
              </a:custGeom>
              <a:solidFill>
                <a:srgbClr val="FFFFE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0" name="Freeform 129"/>
              <p:cNvSpPr>
                <a:spLocks noChangeArrowheads="1"/>
              </p:cNvSpPr>
              <p:nvPr/>
            </p:nvSpPr>
            <p:spPr bwMode="auto">
              <a:xfrm>
                <a:off x="203200" y="1204913"/>
                <a:ext cx="925513" cy="534988"/>
              </a:xfrm>
              <a:custGeom>
                <a:avLst/>
                <a:gdLst>
                  <a:gd name="T0" fmla="*/ 2147483647 w 246"/>
                  <a:gd name="T1" fmla="*/ 2001382573 h 142"/>
                  <a:gd name="T2" fmla="*/ 1741006583 w 246"/>
                  <a:gd name="T3" fmla="*/ 0 h 142"/>
                  <a:gd name="T4" fmla="*/ 0 w 246"/>
                  <a:gd name="T5" fmla="*/ 2001382573 h 142"/>
                  <a:gd name="T6" fmla="*/ 0 w 246"/>
                  <a:gd name="T7" fmla="*/ 2015578593 h 142"/>
                  <a:gd name="T8" fmla="*/ 2147483647 w 246"/>
                  <a:gd name="T9" fmla="*/ 2015578593 h 142"/>
                  <a:gd name="T10" fmla="*/ 2147483647 w 246"/>
                  <a:gd name="T11" fmla="*/ 2001382573 h 142"/>
                  <a:gd name="T12" fmla="*/ 0 60000 65536"/>
                  <a:gd name="T13" fmla="*/ 0 60000 65536"/>
                  <a:gd name="T14" fmla="*/ 0 60000 65536"/>
                  <a:gd name="T15" fmla="*/ 0 60000 65536"/>
                  <a:gd name="T16" fmla="*/ 0 60000 65536"/>
                  <a:gd name="T17" fmla="*/ 0 60000 65536"/>
                  <a:gd name="T18" fmla="*/ 0 w 246"/>
                  <a:gd name="T19" fmla="*/ 0 h 142"/>
                  <a:gd name="T20" fmla="*/ 246 w 246"/>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246" h="142">
                    <a:moveTo>
                      <a:pt x="246" y="141"/>
                    </a:moveTo>
                    <a:cubicBezTo>
                      <a:pt x="246" y="72"/>
                      <a:pt x="191" y="0"/>
                      <a:pt x="123" y="0"/>
                    </a:cubicBezTo>
                    <a:cubicBezTo>
                      <a:pt x="55" y="0"/>
                      <a:pt x="0" y="72"/>
                      <a:pt x="0" y="141"/>
                    </a:cubicBezTo>
                    <a:cubicBezTo>
                      <a:pt x="0" y="141"/>
                      <a:pt x="0" y="141"/>
                      <a:pt x="0" y="142"/>
                    </a:cubicBezTo>
                    <a:cubicBezTo>
                      <a:pt x="246" y="142"/>
                      <a:pt x="246" y="142"/>
                      <a:pt x="246" y="142"/>
                    </a:cubicBezTo>
                    <a:cubicBezTo>
                      <a:pt x="246" y="141"/>
                      <a:pt x="246" y="141"/>
                      <a:pt x="246" y="141"/>
                    </a:cubicBezTo>
                    <a:close/>
                  </a:path>
                </a:pathLst>
              </a:custGeom>
              <a:solidFill>
                <a:srgbClr val="FF60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grpSp>
        <p:nvGrpSpPr>
          <p:cNvPr id="261" name="Group 411"/>
          <p:cNvGrpSpPr/>
          <p:nvPr/>
        </p:nvGrpSpPr>
        <p:grpSpPr bwMode="auto">
          <a:xfrm>
            <a:off x="-20638" y="3854450"/>
            <a:ext cx="3179763" cy="3014663"/>
            <a:chOff x="0" y="0"/>
            <a:chExt cx="1567115" cy="1644030"/>
          </a:xfrm>
        </p:grpSpPr>
        <p:sp>
          <p:nvSpPr>
            <p:cNvPr id="262" name="Rectangle 98"/>
            <p:cNvSpPr>
              <a:spLocks noChangeArrowheads="1"/>
            </p:cNvSpPr>
            <p:nvPr/>
          </p:nvSpPr>
          <p:spPr bwMode="auto">
            <a:xfrm>
              <a:off x="316380" y="775179"/>
              <a:ext cx="11470" cy="308734"/>
            </a:xfrm>
            <a:prstGeom prst="rect">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63" name="Oval 99"/>
            <p:cNvSpPr>
              <a:spLocks noChangeArrowheads="1"/>
            </p:cNvSpPr>
            <p:nvPr/>
          </p:nvSpPr>
          <p:spPr bwMode="auto">
            <a:xfrm>
              <a:off x="251383" y="657612"/>
              <a:ext cx="46836" cy="47792"/>
            </a:xfrm>
            <a:prstGeom prst="ellipse">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64" name="Freeform 100"/>
            <p:cNvSpPr>
              <a:spLocks noChangeArrowheads="1"/>
            </p:cNvSpPr>
            <p:nvPr/>
          </p:nvSpPr>
          <p:spPr bwMode="auto">
            <a:xfrm>
              <a:off x="286749" y="627981"/>
              <a:ext cx="52571" cy="52571"/>
            </a:xfrm>
            <a:custGeom>
              <a:avLst/>
              <a:gdLst>
                <a:gd name="T0" fmla="*/ 99263191 w 23"/>
                <a:gd name="T1" fmla="*/ 94040376 h 23"/>
                <a:gd name="T2" fmla="*/ 20898115 w 23"/>
                <a:gd name="T3" fmla="*/ 99263191 h 23"/>
                <a:gd name="T4" fmla="*/ 20898115 w 23"/>
                <a:gd name="T5" fmla="*/ 20898115 h 23"/>
                <a:gd name="T6" fmla="*/ 99263191 w 23"/>
                <a:gd name="T7" fmla="*/ 20898115 h 23"/>
                <a:gd name="T8" fmla="*/ 99263191 w 23"/>
                <a:gd name="T9" fmla="*/ 94040376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9" y="18"/>
                  </a:moveTo>
                  <a:cubicBezTo>
                    <a:pt x="15" y="23"/>
                    <a:pt x="8" y="23"/>
                    <a:pt x="4" y="19"/>
                  </a:cubicBezTo>
                  <a:cubicBezTo>
                    <a:pt x="0" y="15"/>
                    <a:pt x="0" y="8"/>
                    <a:pt x="4" y="4"/>
                  </a:cubicBezTo>
                  <a:cubicBezTo>
                    <a:pt x="8" y="0"/>
                    <a:pt x="15" y="0"/>
                    <a:pt x="19" y="4"/>
                  </a:cubicBezTo>
                  <a:cubicBezTo>
                    <a:pt x="23" y="8"/>
                    <a:pt x="23" y="14"/>
                    <a:pt x="19" y="18"/>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5" name="Freeform 101"/>
            <p:cNvSpPr>
              <a:spLocks noChangeArrowheads="1"/>
            </p:cNvSpPr>
            <p:nvPr/>
          </p:nvSpPr>
          <p:spPr bwMode="auto">
            <a:xfrm>
              <a:off x="334541" y="637540"/>
              <a:ext cx="47792" cy="49703"/>
            </a:xfrm>
            <a:custGeom>
              <a:avLst/>
              <a:gdLst>
                <a:gd name="T0" fmla="*/ 56972616 w 21"/>
                <a:gd name="T1" fmla="*/ 107186779 h 22"/>
                <a:gd name="T2" fmla="*/ 0 w 21"/>
                <a:gd name="T3" fmla="*/ 56144057 h 22"/>
                <a:gd name="T4" fmla="*/ 51792873 w 21"/>
                <a:gd name="T5" fmla="*/ 0 h 22"/>
                <a:gd name="T6" fmla="*/ 108765489 w 21"/>
                <a:gd name="T7" fmla="*/ 56144057 h 22"/>
                <a:gd name="T8" fmla="*/ 56972616 w 21"/>
                <a:gd name="T9" fmla="*/ 107186779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11" y="21"/>
                  </a:moveTo>
                  <a:cubicBezTo>
                    <a:pt x="5" y="22"/>
                    <a:pt x="0" y="17"/>
                    <a:pt x="0" y="11"/>
                  </a:cubicBezTo>
                  <a:cubicBezTo>
                    <a:pt x="0" y="5"/>
                    <a:pt x="5" y="1"/>
                    <a:pt x="10" y="0"/>
                  </a:cubicBezTo>
                  <a:cubicBezTo>
                    <a:pt x="16" y="0"/>
                    <a:pt x="21" y="5"/>
                    <a:pt x="21" y="11"/>
                  </a:cubicBezTo>
                  <a:cubicBezTo>
                    <a:pt x="21" y="16"/>
                    <a:pt x="17" y="21"/>
                    <a:pt x="11" y="2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6" name="Freeform 102"/>
            <p:cNvSpPr>
              <a:spLocks noChangeArrowheads="1"/>
            </p:cNvSpPr>
            <p:nvPr/>
          </p:nvSpPr>
          <p:spPr bwMode="auto">
            <a:xfrm>
              <a:off x="359392" y="672906"/>
              <a:ext cx="52571" cy="52571"/>
            </a:xfrm>
            <a:custGeom>
              <a:avLst/>
              <a:gdLst>
                <a:gd name="T0" fmla="*/ 26120930 w 23"/>
                <a:gd name="T1" fmla="*/ 99263191 h 23"/>
                <a:gd name="T2" fmla="*/ 20898115 w 23"/>
                <a:gd name="T3" fmla="*/ 26120930 h 23"/>
                <a:gd name="T4" fmla="*/ 99263191 w 23"/>
                <a:gd name="T5" fmla="*/ 20898115 h 23"/>
                <a:gd name="T6" fmla="*/ 99263191 w 23"/>
                <a:gd name="T7" fmla="*/ 99263191 h 23"/>
                <a:gd name="T8" fmla="*/ 26120930 w 23"/>
                <a:gd name="T9" fmla="*/ 99263191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5" y="19"/>
                  </a:moveTo>
                  <a:cubicBezTo>
                    <a:pt x="0" y="15"/>
                    <a:pt x="0" y="9"/>
                    <a:pt x="4" y="5"/>
                  </a:cubicBezTo>
                  <a:cubicBezTo>
                    <a:pt x="8" y="0"/>
                    <a:pt x="14" y="0"/>
                    <a:pt x="19" y="4"/>
                  </a:cubicBezTo>
                  <a:cubicBezTo>
                    <a:pt x="23" y="8"/>
                    <a:pt x="23" y="14"/>
                    <a:pt x="19" y="19"/>
                  </a:cubicBezTo>
                  <a:cubicBezTo>
                    <a:pt x="15" y="23"/>
                    <a:pt x="9" y="23"/>
                    <a:pt x="5" y="1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7" name="Freeform 103"/>
            <p:cNvSpPr>
              <a:spLocks noChangeArrowheads="1"/>
            </p:cNvSpPr>
            <p:nvPr/>
          </p:nvSpPr>
          <p:spPr bwMode="auto">
            <a:xfrm>
              <a:off x="354613" y="720697"/>
              <a:ext cx="47792" cy="49703"/>
            </a:xfrm>
            <a:custGeom>
              <a:avLst/>
              <a:gdLst>
                <a:gd name="T0" fmla="*/ 0 w 21"/>
                <a:gd name="T1" fmla="*/ 61249911 h 22"/>
                <a:gd name="T2" fmla="*/ 51792873 w 21"/>
                <a:gd name="T3" fmla="*/ 5103594 h 22"/>
                <a:gd name="T4" fmla="*/ 108765489 w 21"/>
                <a:gd name="T5" fmla="*/ 51040463 h 22"/>
                <a:gd name="T6" fmla="*/ 56972616 w 21"/>
                <a:gd name="T7" fmla="*/ 107186779 h 22"/>
                <a:gd name="T8" fmla="*/ 0 w 21"/>
                <a:gd name="T9" fmla="*/ 6124991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0" y="12"/>
                  </a:moveTo>
                  <a:cubicBezTo>
                    <a:pt x="0" y="6"/>
                    <a:pt x="4" y="1"/>
                    <a:pt x="10" y="1"/>
                  </a:cubicBezTo>
                  <a:cubicBezTo>
                    <a:pt x="16" y="0"/>
                    <a:pt x="21" y="5"/>
                    <a:pt x="21" y="10"/>
                  </a:cubicBezTo>
                  <a:cubicBezTo>
                    <a:pt x="21" y="16"/>
                    <a:pt x="17" y="21"/>
                    <a:pt x="11" y="21"/>
                  </a:cubicBezTo>
                  <a:cubicBezTo>
                    <a:pt x="5" y="22"/>
                    <a:pt x="0" y="17"/>
                    <a:pt x="0" y="12"/>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8" name="Freeform 104"/>
            <p:cNvSpPr>
              <a:spLocks noChangeArrowheads="1"/>
            </p:cNvSpPr>
            <p:nvPr/>
          </p:nvSpPr>
          <p:spPr bwMode="auto">
            <a:xfrm>
              <a:off x="314468" y="748416"/>
              <a:ext cx="54483" cy="51615"/>
            </a:xfrm>
            <a:custGeom>
              <a:avLst/>
              <a:gdLst>
                <a:gd name="T0" fmla="*/ 20615005 w 24"/>
                <a:gd name="T1" fmla="*/ 25181388 h 23"/>
                <a:gd name="T2" fmla="*/ 97915032 w 24"/>
                <a:gd name="T3" fmla="*/ 20145559 h 23"/>
                <a:gd name="T4" fmla="*/ 103070485 w 24"/>
                <a:gd name="T5" fmla="*/ 90649405 h 23"/>
                <a:gd name="T6" fmla="*/ 25768189 w 24"/>
                <a:gd name="T7" fmla="*/ 95685233 h 23"/>
                <a:gd name="T8" fmla="*/ 20615005 w 24"/>
                <a:gd name="T9" fmla="*/ 25181388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4" y="5"/>
                  </a:moveTo>
                  <a:cubicBezTo>
                    <a:pt x="8" y="0"/>
                    <a:pt x="15" y="0"/>
                    <a:pt x="19" y="4"/>
                  </a:cubicBezTo>
                  <a:cubicBezTo>
                    <a:pt x="23" y="7"/>
                    <a:pt x="24" y="14"/>
                    <a:pt x="20" y="18"/>
                  </a:cubicBezTo>
                  <a:cubicBezTo>
                    <a:pt x="16" y="23"/>
                    <a:pt x="10" y="23"/>
                    <a:pt x="5" y="19"/>
                  </a:cubicBezTo>
                  <a:cubicBezTo>
                    <a:pt x="1" y="16"/>
                    <a:pt x="0" y="9"/>
                    <a:pt x="4" y="5"/>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69" name="Freeform 105"/>
            <p:cNvSpPr>
              <a:spLocks noChangeArrowheads="1"/>
            </p:cNvSpPr>
            <p:nvPr/>
          </p:nvSpPr>
          <p:spPr bwMode="auto">
            <a:xfrm>
              <a:off x="271456" y="743637"/>
              <a:ext cx="49703" cy="49703"/>
            </a:xfrm>
            <a:custGeom>
              <a:avLst/>
              <a:gdLst>
                <a:gd name="T0" fmla="*/ 51040463 w 22"/>
                <a:gd name="T1" fmla="*/ 5103594 h 22"/>
                <a:gd name="T2" fmla="*/ 107186779 w 22"/>
                <a:gd name="T3" fmla="*/ 51040463 h 22"/>
                <a:gd name="T4" fmla="*/ 61249911 w 22"/>
                <a:gd name="T5" fmla="*/ 107186779 h 22"/>
                <a:gd name="T6" fmla="*/ 0 w 22"/>
                <a:gd name="T7" fmla="*/ 61249911 h 22"/>
                <a:gd name="T8" fmla="*/ 51040463 w 22"/>
                <a:gd name="T9" fmla="*/ 5103594 h 22"/>
                <a:gd name="T10" fmla="*/ 0 60000 65536"/>
                <a:gd name="T11" fmla="*/ 0 60000 65536"/>
                <a:gd name="T12" fmla="*/ 0 60000 65536"/>
                <a:gd name="T13" fmla="*/ 0 60000 65536"/>
                <a:gd name="T14" fmla="*/ 0 60000 65536"/>
                <a:gd name="T15" fmla="*/ 0 w 22"/>
                <a:gd name="T16" fmla="*/ 0 h 22"/>
                <a:gd name="T17" fmla="*/ 22 w 22"/>
                <a:gd name="T18" fmla="*/ 22 h 22"/>
              </a:gdLst>
              <a:ahLst/>
              <a:cxnLst>
                <a:cxn ang="T10">
                  <a:pos x="T0" y="T1"/>
                </a:cxn>
                <a:cxn ang="T11">
                  <a:pos x="T2" y="T3"/>
                </a:cxn>
                <a:cxn ang="T12">
                  <a:pos x="T4" y="T5"/>
                </a:cxn>
                <a:cxn ang="T13">
                  <a:pos x="T6" y="T7"/>
                </a:cxn>
                <a:cxn ang="T14">
                  <a:pos x="T8" y="T9"/>
                </a:cxn>
              </a:cxnLst>
              <a:rect l="T15" t="T16" r="T17" b="T18"/>
              <a:pathLst>
                <a:path w="22" h="22">
                  <a:moveTo>
                    <a:pt x="10" y="1"/>
                  </a:moveTo>
                  <a:cubicBezTo>
                    <a:pt x="15" y="0"/>
                    <a:pt x="21" y="4"/>
                    <a:pt x="21" y="10"/>
                  </a:cubicBezTo>
                  <a:cubicBezTo>
                    <a:pt x="22" y="16"/>
                    <a:pt x="17" y="21"/>
                    <a:pt x="12" y="21"/>
                  </a:cubicBezTo>
                  <a:cubicBezTo>
                    <a:pt x="6" y="22"/>
                    <a:pt x="1" y="18"/>
                    <a:pt x="0" y="12"/>
                  </a:cubicBezTo>
                  <a:cubicBezTo>
                    <a:pt x="0" y="6"/>
                    <a:pt x="4" y="1"/>
                    <a:pt x="10" y="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0" name="Freeform 106"/>
            <p:cNvSpPr>
              <a:spLocks noChangeArrowheads="1"/>
            </p:cNvSpPr>
            <p:nvPr/>
          </p:nvSpPr>
          <p:spPr bwMode="auto">
            <a:xfrm>
              <a:off x="239913" y="705404"/>
              <a:ext cx="51615" cy="54483"/>
            </a:xfrm>
            <a:custGeom>
              <a:avLst/>
              <a:gdLst>
                <a:gd name="T0" fmla="*/ 90649405 w 23"/>
                <a:gd name="T1" fmla="*/ 20615005 h 24"/>
                <a:gd name="T2" fmla="*/ 100723306 w 23"/>
                <a:gd name="T3" fmla="*/ 97915032 h 24"/>
                <a:gd name="T4" fmla="*/ 25181388 w 23"/>
                <a:gd name="T5" fmla="*/ 103070485 h 24"/>
                <a:gd name="T6" fmla="*/ 20145559 w 23"/>
                <a:gd name="T7" fmla="*/ 25768189 h 24"/>
                <a:gd name="T8" fmla="*/ 90649405 w 23"/>
                <a:gd name="T9" fmla="*/ 20615005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8" y="4"/>
                  </a:moveTo>
                  <a:cubicBezTo>
                    <a:pt x="23" y="8"/>
                    <a:pt x="23" y="14"/>
                    <a:pt x="20" y="19"/>
                  </a:cubicBezTo>
                  <a:cubicBezTo>
                    <a:pt x="16" y="23"/>
                    <a:pt x="10" y="24"/>
                    <a:pt x="5" y="20"/>
                  </a:cubicBezTo>
                  <a:cubicBezTo>
                    <a:pt x="1" y="16"/>
                    <a:pt x="0" y="10"/>
                    <a:pt x="4" y="5"/>
                  </a:cubicBezTo>
                  <a:cubicBezTo>
                    <a:pt x="7" y="1"/>
                    <a:pt x="14" y="0"/>
                    <a:pt x="18" y="4"/>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1" name="Oval 107"/>
            <p:cNvSpPr>
              <a:spLocks noChangeArrowheads="1"/>
            </p:cNvSpPr>
            <p:nvPr/>
          </p:nvSpPr>
          <p:spPr bwMode="auto">
            <a:xfrm>
              <a:off x="266677" y="655701"/>
              <a:ext cx="122346" cy="122346"/>
            </a:xfrm>
            <a:prstGeom prst="ellipse">
              <a:avLst/>
            </a:prstGeom>
            <a:solidFill>
              <a:srgbClr val="7E9F3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72" name="Oval 108"/>
            <p:cNvSpPr>
              <a:spLocks noChangeArrowheads="1"/>
            </p:cNvSpPr>
            <p:nvPr/>
          </p:nvSpPr>
          <p:spPr bwMode="auto">
            <a:xfrm>
              <a:off x="286749" y="675773"/>
              <a:ext cx="82201" cy="81246"/>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73" name="Oval 109"/>
            <p:cNvSpPr>
              <a:spLocks noChangeArrowheads="1"/>
            </p:cNvSpPr>
            <p:nvPr/>
          </p:nvSpPr>
          <p:spPr bwMode="auto">
            <a:xfrm>
              <a:off x="307778" y="698713"/>
              <a:ext cx="36322" cy="36322"/>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74" name="Freeform 110"/>
            <p:cNvSpPr>
              <a:spLocks noChangeArrowheads="1"/>
            </p:cNvSpPr>
            <p:nvPr/>
          </p:nvSpPr>
          <p:spPr bwMode="auto">
            <a:xfrm>
              <a:off x="228443" y="950097"/>
              <a:ext cx="92716" cy="112788"/>
            </a:xfrm>
            <a:custGeom>
              <a:avLst/>
              <a:gdLst>
                <a:gd name="T0" fmla="*/ 209664796 w 41"/>
                <a:gd name="T1" fmla="*/ 198450486 h 50"/>
                <a:gd name="T2" fmla="*/ 0 w 41"/>
                <a:gd name="T3" fmla="*/ 66150162 h 50"/>
                <a:gd name="T4" fmla="*/ 209664796 w 41"/>
                <a:gd name="T5" fmla="*/ 198450486 h 50"/>
                <a:gd name="T6" fmla="*/ 0 60000 65536"/>
                <a:gd name="T7" fmla="*/ 0 60000 65536"/>
                <a:gd name="T8" fmla="*/ 0 60000 65536"/>
                <a:gd name="T9" fmla="*/ 0 w 41"/>
                <a:gd name="T10" fmla="*/ 0 h 50"/>
                <a:gd name="T11" fmla="*/ 41 w 41"/>
                <a:gd name="T12" fmla="*/ 50 h 50"/>
              </a:gdLst>
              <a:ahLst/>
              <a:cxnLst>
                <a:cxn ang="T6">
                  <a:pos x="T0" y="T1"/>
                </a:cxn>
                <a:cxn ang="T7">
                  <a:pos x="T2" y="T3"/>
                </a:cxn>
                <a:cxn ang="T8">
                  <a:pos x="T4" y="T5"/>
                </a:cxn>
              </a:cxnLst>
              <a:rect l="T9" t="T10" r="T11" b="T12"/>
              <a:pathLst>
                <a:path w="41" h="50">
                  <a:moveTo>
                    <a:pt x="41" y="39"/>
                  </a:moveTo>
                  <a:cubicBezTo>
                    <a:pt x="41" y="39"/>
                    <a:pt x="36" y="0"/>
                    <a:pt x="0" y="13"/>
                  </a:cubicBezTo>
                  <a:cubicBezTo>
                    <a:pt x="0" y="13"/>
                    <a:pt x="4" y="50"/>
                    <a:pt x="41"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5" name="Freeform 111"/>
            <p:cNvSpPr>
              <a:spLocks noChangeArrowheads="1"/>
            </p:cNvSpPr>
            <p:nvPr/>
          </p:nvSpPr>
          <p:spPr bwMode="auto">
            <a:xfrm>
              <a:off x="323071" y="870762"/>
              <a:ext cx="95583" cy="115656"/>
            </a:xfrm>
            <a:custGeom>
              <a:avLst/>
              <a:gdLst>
                <a:gd name="T0" fmla="*/ 0 w 42"/>
                <a:gd name="T1" fmla="*/ 200567914 h 51"/>
                <a:gd name="T2" fmla="*/ 217526426 w 42"/>
                <a:gd name="T3" fmla="*/ 71999262 h 51"/>
                <a:gd name="T4" fmla="*/ 0 w 42"/>
                <a:gd name="T5" fmla="*/ 200567914 h 51"/>
                <a:gd name="T6" fmla="*/ 0 60000 65536"/>
                <a:gd name="T7" fmla="*/ 0 60000 65536"/>
                <a:gd name="T8" fmla="*/ 0 60000 65536"/>
                <a:gd name="T9" fmla="*/ 0 w 42"/>
                <a:gd name="T10" fmla="*/ 0 h 51"/>
                <a:gd name="T11" fmla="*/ 42 w 42"/>
                <a:gd name="T12" fmla="*/ 51 h 51"/>
              </a:gdLst>
              <a:ahLst/>
              <a:cxnLst>
                <a:cxn ang="T6">
                  <a:pos x="T0" y="T1"/>
                </a:cxn>
                <a:cxn ang="T7">
                  <a:pos x="T2" y="T3"/>
                </a:cxn>
                <a:cxn ang="T8">
                  <a:pos x="T4" y="T5"/>
                </a:cxn>
              </a:cxnLst>
              <a:rect l="T9" t="T10" r="T11" b="T12"/>
              <a:pathLst>
                <a:path w="42" h="51">
                  <a:moveTo>
                    <a:pt x="0" y="39"/>
                  </a:moveTo>
                  <a:cubicBezTo>
                    <a:pt x="0" y="39"/>
                    <a:pt x="6" y="0"/>
                    <a:pt x="42" y="14"/>
                  </a:cubicBezTo>
                  <a:cubicBezTo>
                    <a:pt x="42" y="14"/>
                    <a:pt x="37" y="51"/>
                    <a:pt x="0"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6" name="Freeform 126"/>
            <p:cNvSpPr>
              <a:spLocks noChangeArrowheads="1"/>
            </p:cNvSpPr>
            <p:nvPr/>
          </p:nvSpPr>
          <p:spPr bwMode="auto">
            <a:xfrm>
              <a:off x="780466" y="0"/>
              <a:ext cx="786649" cy="870762"/>
            </a:xfrm>
            <a:custGeom>
              <a:avLst/>
              <a:gdLst>
                <a:gd name="T0" fmla="*/ 715371367 w 348"/>
                <a:gd name="T1" fmla="*/ 1820287144 h 384"/>
                <a:gd name="T2" fmla="*/ 975971453 w 348"/>
                <a:gd name="T3" fmla="*/ 1902558280 h 384"/>
                <a:gd name="T4" fmla="*/ 1139483681 w 348"/>
                <a:gd name="T5" fmla="*/ 1938554311 h 384"/>
                <a:gd name="T6" fmla="*/ 1354096448 w 348"/>
                <a:gd name="T7" fmla="*/ 1645456729 h 384"/>
                <a:gd name="T8" fmla="*/ 1737330140 w 348"/>
                <a:gd name="T9" fmla="*/ 1316365383 h 384"/>
                <a:gd name="T10" fmla="*/ 1543158945 w 348"/>
                <a:gd name="T11" fmla="*/ 1064404503 h 384"/>
                <a:gd name="T12" fmla="*/ 1619805231 w 348"/>
                <a:gd name="T13" fmla="*/ 725029548 h 384"/>
                <a:gd name="T14" fmla="*/ 1584037567 w 348"/>
                <a:gd name="T15" fmla="*/ 370228047 h 384"/>
                <a:gd name="T16" fmla="*/ 1267228245 w 348"/>
                <a:gd name="T17" fmla="*/ 406221811 h 384"/>
                <a:gd name="T18" fmla="*/ 1093496362 w 348"/>
                <a:gd name="T19" fmla="*/ 298238253 h 384"/>
                <a:gd name="T20" fmla="*/ 725591023 w 348"/>
                <a:gd name="T21" fmla="*/ 41136702 h 384"/>
                <a:gd name="T22" fmla="*/ 495649903 w 348"/>
                <a:gd name="T23" fmla="*/ 354801501 h 384"/>
                <a:gd name="T24" fmla="*/ 347466028 w 348"/>
                <a:gd name="T25" fmla="*/ 493638152 h 384"/>
                <a:gd name="T26" fmla="*/ 76646286 w 348"/>
                <a:gd name="T27" fmla="*/ 565625680 h 384"/>
                <a:gd name="T28" fmla="*/ 102196555 w 348"/>
                <a:gd name="T29" fmla="*/ 786733467 h 384"/>
                <a:gd name="T30" fmla="*/ 270819742 w 348"/>
                <a:gd name="T31" fmla="*/ 1038694347 h 384"/>
                <a:gd name="T32" fmla="*/ 173734144 w 348"/>
                <a:gd name="T33" fmla="*/ 1321508321 h 384"/>
                <a:gd name="T34" fmla="*/ 608066114 w 348"/>
                <a:gd name="T35" fmla="*/ 1568326264 h 384"/>
                <a:gd name="T36" fmla="*/ 715371367 w 348"/>
                <a:gd name="T37" fmla="*/ 1820287144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384"/>
                <a:gd name="T59" fmla="*/ 348 w 348"/>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384">
                  <a:moveTo>
                    <a:pt x="140" y="354"/>
                  </a:moveTo>
                  <a:cubicBezTo>
                    <a:pt x="153" y="364"/>
                    <a:pt x="175" y="365"/>
                    <a:pt x="191" y="370"/>
                  </a:cubicBezTo>
                  <a:cubicBezTo>
                    <a:pt x="204" y="375"/>
                    <a:pt x="209" y="384"/>
                    <a:pt x="223" y="377"/>
                  </a:cubicBezTo>
                  <a:cubicBezTo>
                    <a:pt x="244" y="367"/>
                    <a:pt x="245" y="332"/>
                    <a:pt x="265" y="320"/>
                  </a:cubicBezTo>
                  <a:cubicBezTo>
                    <a:pt x="291" y="303"/>
                    <a:pt x="348" y="302"/>
                    <a:pt x="340" y="256"/>
                  </a:cubicBezTo>
                  <a:cubicBezTo>
                    <a:pt x="336" y="233"/>
                    <a:pt x="310" y="227"/>
                    <a:pt x="302" y="207"/>
                  </a:cubicBezTo>
                  <a:cubicBezTo>
                    <a:pt x="291" y="184"/>
                    <a:pt x="310" y="162"/>
                    <a:pt x="317" y="141"/>
                  </a:cubicBezTo>
                  <a:cubicBezTo>
                    <a:pt x="323" y="122"/>
                    <a:pt x="329" y="87"/>
                    <a:pt x="310" y="72"/>
                  </a:cubicBezTo>
                  <a:cubicBezTo>
                    <a:pt x="285" y="52"/>
                    <a:pt x="272" y="80"/>
                    <a:pt x="248" y="79"/>
                  </a:cubicBezTo>
                  <a:cubicBezTo>
                    <a:pt x="234" y="79"/>
                    <a:pt x="223" y="68"/>
                    <a:pt x="214" y="58"/>
                  </a:cubicBezTo>
                  <a:cubicBezTo>
                    <a:pt x="195" y="36"/>
                    <a:pt x="177" y="0"/>
                    <a:pt x="142" y="8"/>
                  </a:cubicBezTo>
                  <a:cubicBezTo>
                    <a:pt x="114" y="15"/>
                    <a:pt x="108" y="47"/>
                    <a:pt x="97" y="69"/>
                  </a:cubicBezTo>
                  <a:cubicBezTo>
                    <a:pt x="90" y="81"/>
                    <a:pt x="82" y="90"/>
                    <a:pt x="68" y="96"/>
                  </a:cubicBezTo>
                  <a:cubicBezTo>
                    <a:pt x="50" y="102"/>
                    <a:pt x="30" y="95"/>
                    <a:pt x="15" y="110"/>
                  </a:cubicBezTo>
                  <a:cubicBezTo>
                    <a:pt x="0" y="124"/>
                    <a:pt x="7" y="139"/>
                    <a:pt x="20" y="153"/>
                  </a:cubicBezTo>
                  <a:cubicBezTo>
                    <a:pt x="34" y="168"/>
                    <a:pt x="56" y="178"/>
                    <a:pt x="53" y="202"/>
                  </a:cubicBezTo>
                  <a:cubicBezTo>
                    <a:pt x="51" y="221"/>
                    <a:pt x="29" y="234"/>
                    <a:pt x="34" y="257"/>
                  </a:cubicBezTo>
                  <a:cubicBezTo>
                    <a:pt x="44" y="300"/>
                    <a:pt x="98" y="274"/>
                    <a:pt x="119" y="305"/>
                  </a:cubicBezTo>
                  <a:cubicBezTo>
                    <a:pt x="129" y="320"/>
                    <a:pt x="123" y="341"/>
                    <a:pt x="140" y="354"/>
                  </a:cubicBezTo>
                  <a:close/>
                </a:path>
              </a:pathLst>
            </a:custGeom>
            <a:solidFill>
              <a:srgbClr val="FF904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7" name="Freeform 130"/>
            <p:cNvSpPr>
              <a:spLocks noChangeArrowheads="1"/>
            </p:cNvSpPr>
            <p:nvPr/>
          </p:nvSpPr>
          <p:spPr bwMode="auto">
            <a:xfrm>
              <a:off x="0" y="895614"/>
              <a:ext cx="1427056" cy="748416"/>
            </a:xfrm>
            <a:custGeom>
              <a:avLst/>
              <a:gdLst>
                <a:gd name="T0" fmla="*/ 2147483647 w 631"/>
                <a:gd name="T1" fmla="*/ 1687065740 h 330"/>
                <a:gd name="T2" fmla="*/ 1616257391 w 631"/>
                <a:gd name="T3" fmla="*/ 0 h 330"/>
                <a:gd name="T4" fmla="*/ 0 w 631"/>
                <a:gd name="T5" fmla="*/ 1687065740 h 330"/>
                <a:gd name="T6" fmla="*/ 0 w 631"/>
                <a:gd name="T7" fmla="*/ 1697353058 h 330"/>
                <a:gd name="T8" fmla="*/ 2147483647 w 631"/>
                <a:gd name="T9" fmla="*/ 1697353058 h 330"/>
                <a:gd name="T10" fmla="*/ 2147483647 w 631"/>
                <a:gd name="T11" fmla="*/ 1687065740 h 330"/>
                <a:gd name="T12" fmla="*/ 0 60000 65536"/>
                <a:gd name="T13" fmla="*/ 0 60000 65536"/>
                <a:gd name="T14" fmla="*/ 0 60000 65536"/>
                <a:gd name="T15" fmla="*/ 0 60000 65536"/>
                <a:gd name="T16" fmla="*/ 0 60000 65536"/>
                <a:gd name="T17" fmla="*/ 0 60000 65536"/>
                <a:gd name="T18" fmla="*/ 0 w 631"/>
                <a:gd name="T19" fmla="*/ 0 h 330"/>
                <a:gd name="T20" fmla="*/ 631 w 631"/>
                <a:gd name="T21" fmla="*/ 330 h 330"/>
              </a:gdLst>
              <a:ahLst/>
              <a:cxnLst>
                <a:cxn ang="T12">
                  <a:pos x="T0" y="T1"/>
                </a:cxn>
                <a:cxn ang="T13">
                  <a:pos x="T2" y="T3"/>
                </a:cxn>
                <a:cxn ang="T14">
                  <a:pos x="T4" y="T5"/>
                </a:cxn>
                <a:cxn ang="T15">
                  <a:pos x="T6" y="T7"/>
                </a:cxn>
                <a:cxn ang="T16">
                  <a:pos x="T8" y="T9"/>
                </a:cxn>
                <a:cxn ang="T17">
                  <a:pos x="T10" y="T11"/>
                </a:cxn>
              </a:cxnLst>
              <a:rect l="T18" t="T19" r="T20" b="T21"/>
              <a:pathLst>
                <a:path w="631" h="330">
                  <a:moveTo>
                    <a:pt x="631" y="328"/>
                  </a:moveTo>
                  <a:cubicBezTo>
                    <a:pt x="631" y="147"/>
                    <a:pt x="490" y="0"/>
                    <a:pt x="316" y="0"/>
                  </a:cubicBezTo>
                  <a:cubicBezTo>
                    <a:pt x="141" y="0"/>
                    <a:pt x="0" y="147"/>
                    <a:pt x="0" y="328"/>
                  </a:cubicBezTo>
                  <a:cubicBezTo>
                    <a:pt x="0" y="329"/>
                    <a:pt x="0" y="330"/>
                    <a:pt x="0" y="330"/>
                  </a:cubicBezTo>
                  <a:cubicBezTo>
                    <a:pt x="631" y="330"/>
                    <a:pt x="631" y="330"/>
                    <a:pt x="631" y="330"/>
                  </a:cubicBezTo>
                  <a:cubicBezTo>
                    <a:pt x="631" y="330"/>
                    <a:pt x="631" y="329"/>
                    <a:pt x="631" y="328"/>
                  </a:cubicBezTo>
                  <a:close/>
                </a:path>
              </a:pathLst>
            </a:custGeom>
            <a:solidFill>
              <a:srgbClr val="FF8D3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8" name="Freeform 131"/>
            <p:cNvSpPr>
              <a:spLocks noChangeArrowheads="1"/>
            </p:cNvSpPr>
            <p:nvPr/>
          </p:nvSpPr>
          <p:spPr bwMode="auto">
            <a:xfrm>
              <a:off x="122346" y="1017960"/>
              <a:ext cx="1173760" cy="616511"/>
            </a:xfrm>
            <a:custGeom>
              <a:avLst/>
              <a:gdLst>
                <a:gd name="T0" fmla="*/ 2147483647 w 519"/>
                <a:gd name="T1" fmla="*/ 1387099885 h 272"/>
                <a:gd name="T2" fmla="*/ 1329833895 w 519"/>
                <a:gd name="T3" fmla="*/ 0 h 272"/>
                <a:gd name="T4" fmla="*/ 0 w 519"/>
                <a:gd name="T5" fmla="*/ 1387099885 h 272"/>
                <a:gd name="T6" fmla="*/ 0 w 519"/>
                <a:gd name="T7" fmla="*/ 1397374313 h 272"/>
                <a:gd name="T8" fmla="*/ 2147483647 w 519"/>
                <a:gd name="T9" fmla="*/ 1397374313 h 272"/>
                <a:gd name="T10" fmla="*/ 2147483647 w 519"/>
                <a:gd name="T11" fmla="*/ 1387099885 h 272"/>
                <a:gd name="T12" fmla="*/ 0 60000 65536"/>
                <a:gd name="T13" fmla="*/ 0 60000 65536"/>
                <a:gd name="T14" fmla="*/ 0 60000 65536"/>
                <a:gd name="T15" fmla="*/ 0 60000 65536"/>
                <a:gd name="T16" fmla="*/ 0 60000 65536"/>
                <a:gd name="T17" fmla="*/ 0 60000 65536"/>
                <a:gd name="T18" fmla="*/ 0 w 519"/>
                <a:gd name="T19" fmla="*/ 0 h 272"/>
                <a:gd name="T20" fmla="*/ 519 w 519"/>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519" h="272">
                  <a:moveTo>
                    <a:pt x="519" y="270"/>
                  </a:moveTo>
                  <a:cubicBezTo>
                    <a:pt x="519" y="121"/>
                    <a:pt x="403" y="0"/>
                    <a:pt x="260" y="0"/>
                  </a:cubicBezTo>
                  <a:cubicBezTo>
                    <a:pt x="116" y="0"/>
                    <a:pt x="0" y="121"/>
                    <a:pt x="0" y="270"/>
                  </a:cubicBezTo>
                  <a:cubicBezTo>
                    <a:pt x="0" y="271"/>
                    <a:pt x="0" y="272"/>
                    <a:pt x="0" y="272"/>
                  </a:cubicBezTo>
                  <a:cubicBezTo>
                    <a:pt x="519" y="272"/>
                    <a:pt x="519" y="272"/>
                    <a:pt x="519" y="272"/>
                  </a:cubicBezTo>
                  <a:cubicBezTo>
                    <a:pt x="519" y="272"/>
                    <a:pt x="519" y="271"/>
                    <a:pt x="519" y="270"/>
                  </a:cubicBezTo>
                  <a:close/>
                </a:path>
              </a:pathLst>
            </a:custGeom>
            <a:solidFill>
              <a:srgbClr val="FFCA7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79" name="Freeform 132"/>
            <p:cNvSpPr>
              <a:spLocks noChangeArrowheads="1"/>
            </p:cNvSpPr>
            <p:nvPr/>
          </p:nvSpPr>
          <p:spPr bwMode="auto">
            <a:xfrm>
              <a:off x="253295" y="1163247"/>
              <a:ext cx="920465" cy="477915"/>
            </a:xfrm>
            <a:custGeom>
              <a:avLst/>
              <a:gdLst>
                <a:gd name="T0" fmla="*/ 2081709622 w 407"/>
                <a:gd name="T1" fmla="*/ 1072217025 h 211"/>
                <a:gd name="T2" fmla="*/ 1043411533 w 407"/>
                <a:gd name="T3" fmla="*/ 0 h 211"/>
                <a:gd name="T4" fmla="*/ 0 w 407"/>
                <a:gd name="T5" fmla="*/ 1072217025 h 211"/>
                <a:gd name="T6" fmla="*/ 0 w 407"/>
                <a:gd name="T7" fmla="*/ 1082477475 h 211"/>
                <a:gd name="T8" fmla="*/ 2081709622 w 407"/>
                <a:gd name="T9" fmla="*/ 1082477475 h 211"/>
                <a:gd name="T10" fmla="*/ 2081709622 w 407"/>
                <a:gd name="T11" fmla="*/ 1072217025 h 211"/>
                <a:gd name="T12" fmla="*/ 0 60000 65536"/>
                <a:gd name="T13" fmla="*/ 0 60000 65536"/>
                <a:gd name="T14" fmla="*/ 0 60000 65536"/>
                <a:gd name="T15" fmla="*/ 0 60000 65536"/>
                <a:gd name="T16" fmla="*/ 0 60000 65536"/>
                <a:gd name="T17" fmla="*/ 0 60000 65536"/>
                <a:gd name="T18" fmla="*/ 0 w 407"/>
                <a:gd name="T19" fmla="*/ 0 h 211"/>
                <a:gd name="T20" fmla="*/ 407 w 407"/>
                <a:gd name="T21" fmla="*/ 211 h 211"/>
              </a:gdLst>
              <a:ahLst/>
              <a:cxnLst>
                <a:cxn ang="T12">
                  <a:pos x="T0" y="T1"/>
                </a:cxn>
                <a:cxn ang="T13">
                  <a:pos x="T2" y="T3"/>
                </a:cxn>
                <a:cxn ang="T14">
                  <a:pos x="T4" y="T5"/>
                </a:cxn>
                <a:cxn ang="T15">
                  <a:pos x="T6" y="T7"/>
                </a:cxn>
                <a:cxn ang="T16">
                  <a:pos x="T8" y="T9"/>
                </a:cxn>
                <a:cxn ang="T17">
                  <a:pos x="T10" y="T11"/>
                </a:cxn>
              </a:cxnLst>
              <a:rect l="T18" t="T19" r="T20" b="T21"/>
              <a:pathLst>
                <a:path w="407" h="211">
                  <a:moveTo>
                    <a:pt x="407" y="209"/>
                  </a:moveTo>
                  <a:cubicBezTo>
                    <a:pt x="407" y="94"/>
                    <a:pt x="316" y="0"/>
                    <a:pt x="204" y="0"/>
                  </a:cubicBezTo>
                  <a:cubicBezTo>
                    <a:pt x="91" y="0"/>
                    <a:pt x="0" y="94"/>
                    <a:pt x="0" y="209"/>
                  </a:cubicBezTo>
                  <a:cubicBezTo>
                    <a:pt x="0" y="210"/>
                    <a:pt x="0" y="210"/>
                    <a:pt x="0" y="211"/>
                  </a:cubicBezTo>
                  <a:cubicBezTo>
                    <a:pt x="407" y="211"/>
                    <a:pt x="407" y="211"/>
                    <a:pt x="407" y="211"/>
                  </a:cubicBezTo>
                  <a:cubicBezTo>
                    <a:pt x="407" y="210"/>
                    <a:pt x="407" y="210"/>
                    <a:pt x="407" y="209"/>
                  </a:cubicBezTo>
                  <a:close/>
                </a:path>
              </a:pathLst>
            </a:custGeom>
            <a:solidFill>
              <a:srgbClr val="FFFFE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0" name="Freeform 133"/>
            <p:cNvSpPr>
              <a:spLocks noChangeArrowheads="1"/>
            </p:cNvSpPr>
            <p:nvPr/>
          </p:nvSpPr>
          <p:spPr bwMode="auto">
            <a:xfrm>
              <a:off x="418654" y="1285593"/>
              <a:ext cx="592615" cy="330718"/>
            </a:xfrm>
            <a:custGeom>
              <a:avLst/>
              <a:gdLst>
                <a:gd name="T0" fmla="*/ 1340429535 w 262"/>
                <a:gd name="T1" fmla="*/ 749139695 h 146"/>
                <a:gd name="T2" fmla="*/ 670215899 w 262"/>
                <a:gd name="T3" fmla="*/ 0 h 146"/>
                <a:gd name="T4" fmla="*/ 0 w 262"/>
                <a:gd name="T5" fmla="*/ 749139695 h 146"/>
                <a:gd name="T6" fmla="*/ 0 w 262"/>
                <a:gd name="T7" fmla="*/ 749139695 h 146"/>
                <a:gd name="T8" fmla="*/ 1340429535 w 262"/>
                <a:gd name="T9" fmla="*/ 749139695 h 146"/>
                <a:gd name="T10" fmla="*/ 1340429535 w 262"/>
                <a:gd name="T11" fmla="*/ 749139695 h 146"/>
                <a:gd name="T12" fmla="*/ 0 60000 65536"/>
                <a:gd name="T13" fmla="*/ 0 60000 65536"/>
                <a:gd name="T14" fmla="*/ 0 60000 65536"/>
                <a:gd name="T15" fmla="*/ 0 60000 65536"/>
                <a:gd name="T16" fmla="*/ 0 60000 65536"/>
                <a:gd name="T17" fmla="*/ 0 60000 65536"/>
                <a:gd name="T18" fmla="*/ 0 w 262"/>
                <a:gd name="T19" fmla="*/ 0 h 146"/>
                <a:gd name="T20" fmla="*/ 262 w 262"/>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262" h="146">
                  <a:moveTo>
                    <a:pt x="262" y="146"/>
                  </a:moveTo>
                  <a:cubicBezTo>
                    <a:pt x="262" y="65"/>
                    <a:pt x="203" y="0"/>
                    <a:pt x="131" y="0"/>
                  </a:cubicBezTo>
                  <a:cubicBezTo>
                    <a:pt x="58" y="0"/>
                    <a:pt x="0" y="65"/>
                    <a:pt x="0" y="146"/>
                  </a:cubicBezTo>
                  <a:cubicBezTo>
                    <a:pt x="0" y="146"/>
                    <a:pt x="0" y="146"/>
                    <a:pt x="0" y="146"/>
                  </a:cubicBezTo>
                  <a:cubicBezTo>
                    <a:pt x="262" y="146"/>
                    <a:pt x="262" y="146"/>
                    <a:pt x="262" y="146"/>
                  </a:cubicBezTo>
                  <a:cubicBezTo>
                    <a:pt x="262" y="146"/>
                    <a:pt x="262" y="146"/>
                    <a:pt x="262" y="146"/>
                  </a:cubicBezTo>
                  <a:close/>
                </a:path>
              </a:pathLst>
            </a:custGeom>
            <a:solidFill>
              <a:srgbClr val="B1BD4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1" name="Freeform 134"/>
            <p:cNvSpPr>
              <a:spLocks noChangeArrowheads="1"/>
            </p:cNvSpPr>
            <p:nvPr/>
          </p:nvSpPr>
          <p:spPr bwMode="auto">
            <a:xfrm>
              <a:off x="549602" y="1421321"/>
              <a:ext cx="321159" cy="179696"/>
            </a:xfrm>
            <a:custGeom>
              <a:avLst/>
              <a:gdLst>
                <a:gd name="T0" fmla="*/ 726359882 w 142"/>
                <a:gd name="T1" fmla="*/ 403567646 h 79"/>
                <a:gd name="T2" fmla="*/ 363181072 w 142"/>
                <a:gd name="T3" fmla="*/ 0 h 79"/>
                <a:gd name="T4" fmla="*/ 0 w 142"/>
                <a:gd name="T5" fmla="*/ 403567646 h 79"/>
                <a:gd name="T6" fmla="*/ 0 w 142"/>
                <a:gd name="T7" fmla="*/ 408742436 h 79"/>
                <a:gd name="T8" fmla="*/ 726359882 w 142"/>
                <a:gd name="T9" fmla="*/ 408742436 h 79"/>
                <a:gd name="T10" fmla="*/ 726359882 w 142"/>
                <a:gd name="T11" fmla="*/ 403567646 h 79"/>
                <a:gd name="T12" fmla="*/ 0 60000 65536"/>
                <a:gd name="T13" fmla="*/ 0 60000 65536"/>
                <a:gd name="T14" fmla="*/ 0 60000 65536"/>
                <a:gd name="T15" fmla="*/ 0 60000 65536"/>
                <a:gd name="T16" fmla="*/ 0 60000 65536"/>
                <a:gd name="T17" fmla="*/ 0 60000 65536"/>
                <a:gd name="T18" fmla="*/ 0 w 142"/>
                <a:gd name="T19" fmla="*/ 0 h 79"/>
                <a:gd name="T20" fmla="*/ 142 w 142"/>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142" h="79">
                  <a:moveTo>
                    <a:pt x="142" y="78"/>
                  </a:moveTo>
                  <a:cubicBezTo>
                    <a:pt x="142" y="35"/>
                    <a:pt x="110" y="0"/>
                    <a:pt x="71" y="0"/>
                  </a:cubicBezTo>
                  <a:cubicBezTo>
                    <a:pt x="32" y="0"/>
                    <a:pt x="0" y="35"/>
                    <a:pt x="0" y="78"/>
                  </a:cubicBezTo>
                  <a:cubicBezTo>
                    <a:pt x="0" y="79"/>
                    <a:pt x="0" y="79"/>
                    <a:pt x="0" y="79"/>
                  </a:cubicBezTo>
                  <a:cubicBezTo>
                    <a:pt x="142" y="79"/>
                    <a:pt x="142" y="79"/>
                    <a:pt x="142" y="79"/>
                  </a:cubicBezTo>
                  <a:cubicBezTo>
                    <a:pt x="142" y="79"/>
                    <a:pt x="142" y="79"/>
                    <a:pt x="142" y="78"/>
                  </a:cubicBezTo>
                  <a:close/>
                </a:path>
              </a:pathLst>
            </a:custGeom>
            <a:solidFill>
              <a:srgbClr val="60724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2" name="Freeform 153"/>
            <p:cNvSpPr>
              <a:spLocks noChangeArrowheads="1"/>
            </p:cNvSpPr>
            <p:nvPr/>
          </p:nvSpPr>
          <p:spPr bwMode="auto">
            <a:xfrm>
              <a:off x="1013708" y="432562"/>
              <a:ext cx="302999" cy="881276"/>
            </a:xfrm>
            <a:custGeom>
              <a:avLst/>
              <a:gdLst>
                <a:gd name="T0" fmla="*/ 332342418 w 134"/>
                <a:gd name="T1" fmla="*/ 1996522849 h 389"/>
                <a:gd name="T2" fmla="*/ 311889986 w 134"/>
                <a:gd name="T3" fmla="*/ 990563286 h 389"/>
                <a:gd name="T4" fmla="*/ 102259901 w 134"/>
                <a:gd name="T5" fmla="*/ 523509661 h 389"/>
                <a:gd name="T6" fmla="*/ 46017408 w 134"/>
                <a:gd name="T7" fmla="*/ 35926156 h 389"/>
                <a:gd name="T8" fmla="*/ 117597530 w 134"/>
                <a:gd name="T9" fmla="*/ 272019770 h 389"/>
                <a:gd name="T10" fmla="*/ 209632345 w 134"/>
                <a:gd name="T11" fmla="*/ 508113384 h 389"/>
                <a:gd name="T12" fmla="*/ 383472369 w 134"/>
                <a:gd name="T13" fmla="*/ 569703022 h 389"/>
                <a:gd name="T14" fmla="*/ 521522331 w 134"/>
                <a:gd name="T15" fmla="*/ 313079529 h 389"/>
                <a:gd name="T16" fmla="*/ 680024726 w 134"/>
                <a:gd name="T17" fmla="*/ 189900252 h 389"/>
                <a:gd name="T18" fmla="*/ 634007318 w 134"/>
                <a:gd name="T19" fmla="*/ 272019770 h 389"/>
                <a:gd name="T20" fmla="*/ 495957356 w 134"/>
                <a:gd name="T21" fmla="*/ 549173143 h 389"/>
                <a:gd name="T22" fmla="*/ 444827405 w 134"/>
                <a:gd name="T23" fmla="*/ 985429683 h 389"/>
                <a:gd name="T24" fmla="*/ 593104714 w 134"/>
                <a:gd name="T25" fmla="*/ 1934933210 h 3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4"/>
                <a:gd name="T40" fmla="*/ 0 h 389"/>
                <a:gd name="T41" fmla="*/ 134 w 134"/>
                <a:gd name="T42" fmla="*/ 389 h 3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4" h="389">
                  <a:moveTo>
                    <a:pt x="65" y="389"/>
                  </a:moveTo>
                  <a:cubicBezTo>
                    <a:pt x="98" y="330"/>
                    <a:pt x="81" y="254"/>
                    <a:pt x="61" y="193"/>
                  </a:cubicBezTo>
                  <a:cubicBezTo>
                    <a:pt x="51" y="162"/>
                    <a:pt x="33" y="133"/>
                    <a:pt x="20" y="102"/>
                  </a:cubicBezTo>
                  <a:cubicBezTo>
                    <a:pt x="9" y="76"/>
                    <a:pt x="0" y="34"/>
                    <a:pt x="9" y="7"/>
                  </a:cubicBezTo>
                  <a:cubicBezTo>
                    <a:pt x="20" y="0"/>
                    <a:pt x="20" y="45"/>
                    <a:pt x="23" y="53"/>
                  </a:cubicBezTo>
                  <a:cubicBezTo>
                    <a:pt x="27" y="68"/>
                    <a:pt x="33" y="85"/>
                    <a:pt x="41" y="99"/>
                  </a:cubicBezTo>
                  <a:cubicBezTo>
                    <a:pt x="50" y="114"/>
                    <a:pt x="62" y="130"/>
                    <a:pt x="75" y="111"/>
                  </a:cubicBezTo>
                  <a:cubicBezTo>
                    <a:pt x="86" y="95"/>
                    <a:pt x="92" y="77"/>
                    <a:pt x="102" y="61"/>
                  </a:cubicBezTo>
                  <a:cubicBezTo>
                    <a:pt x="104" y="56"/>
                    <a:pt x="128" y="20"/>
                    <a:pt x="133" y="37"/>
                  </a:cubicBezTo>
                  <a:cubicBezTo>
                    <a:pt x="134" y="42"/>
                    <a:pt x="127" y="49"/>
                    <a:pt x="124" y="53"/>
                  </a:cubicBezTo>
                  <a:cubicBezTo>
                    <a:pt x="113" y="71"/>
                    <a:pt x="107" y="89"/>
                    <a:pt x="97" y="107"/>
                  </a:cubicBezTo>
                  <a:cubicBezTo>
                    <a:pt x="82" y="134"/>
                    <a:pt x="80" y="160"/>
                    <a:pt x="87" y="192"/>
                  </a:cubicBezTo>
                  <a:cubicBezTo>
                    <a:pt x="99" y="253"/>
                    <a:pt x="116" y="318"/>
                    <a:pt x="116" y="377"/>
                  </a:cubicBezTo>
                </a:path>
              </a:pathLst>
            </a:custGeom>
            <a:solidFill>
              <a:srgbClr val="95564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3" name="Freeform 154"/>
            <p:cNvSpPr>
              <a:spLocks noChangeArrowheads="1"/>
            </p:cNvSpPr>
            <p:nvPr/>
          </p:nvSpPr>
          <p:spPr bwMode="auto">
            <a:xfrm>
              <a:off x="1074354" y="188299"/>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8"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4" name="Freeform 155"/>
            <p:cNvSpPr>
              <a:spLocks noChangeArrowheads="1"/>
            </p:cNvSpPr>
            <p:nvPr/>
          </p:nvSpPr>
          <p:spPr bwMode="auto">
            <a:xfrm>
              <a:off x="1116938" y="333740"/>
              <a:ext cx="96539" cy="102274"/>
            </a:xfrm>
            <a:custGeom>
              <a:avLst/>
              <a:gdLst>
                <a:gd name="T0" fmla="*/ 80645986 w 43"/>
                <a:gd name="T1" fmla="*/ 201450234 h 45"/>
                <a:gd name="T2" fmla="*/ 85688465 w 43"/>
                <a:gd name="T3" fmla="*/ 206616208 h 45"/>
                <a:gd name="T4" fmla="*/ 85688465 w 43"/>
                <a:gd name="T5" fmla="*/ 41323242 h 45"/>
                <a:gd name="T6" fmla="*/ 80645986 w 43"/>
                <a:gd name="T7" fmla="*/ 201450234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6" y="39"/>
                  </a:moveTo>
                  <a:cubicBezTo>
                    <a:pt x="17" y="40"/>
                    <a:pt x="17" y="40"/>
                    <a:pt x="17" y="40"/>
                  </a:cubicBezTo>
                  <a:cubicBezTo>
                    <a:pt x="43" y="45"/>
                    <a:pt x="40" y="0"/>
                    <a:pt x="17" y="8"/>
                  </a:cubicBezTo>
                  <a:cubicBezTo>
                    <a:pt x="3" y="12"/>
                    <a:pt x="0" y="35"/>
                    <a:pt x="16"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5" name="Freeform 156"/>
            <p:cNvSpPr>
              <a:spLocks noChangeArrowheads="1"/>
            </p:cNvSpPr>
            <p:nvPr/>
          </p:nvSpPr>
          <p:spPr bwMode="auto">
            <a:xfrm>
              <a:off x="1300886" y="236091"/>
              <a:ext cx="99406" cy="101318"/>
            </a:xfrm>
            <a:custGeom>
              <a:avLst/>
              <a:gdLst>
                <a:gd name="T0" fmla="*/ 86770142 w 44"/>
                <a:gd name="T1" fmla="*/ 197702939 h 45"/>
                <a:gd name="T2" fmla="*/ 91873736 w 44"/>
                <a:gd name="T3" fmla="*/ 197702939 h 45"/>
                <a:gd name="T4" fmla="*/ 91873736 w 44"/>
                <a:gd name="T5" fmla="*/ 35486067 h 45"/>
                <a:gd name="T6" fmla="*/ 86770142 w 44"/>
                <a:gd name="T7" fmla="*/ 197702939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7" y="39"/>
                    <a:pt x="17" y="39"/>
                    <a:pt x="18" y="39"/>
                  </a:cubicBezTo>
                  <a:cubicBezTo>
                    <a:pt x="44"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6" name="Freeform 157"/>
            <p:cNvSpPr>
              <a:spLocks noChangeArrowheads="1"/>
            </p:cNvSpPr>
            <p:nvPr/>
          </p:nvSpPr>
          <p:spPr bwMode="auto">
            <a:xfrm>
              <a:off x="1351859" y="505069"/>
              <a:ext cx="97495" cy="99406"/>
            </a:xfrm>
            <a:custGeom>
              <a:avLst/>
              <a:gdLst>
                <a:gd name="T0" fmla="*/ 87394065 w 43"/>
                <a:gd name="T1" fmla="*/ 199060515 h 44"/>
                <a:gd name="T2" fmla="*/ 87394065 w 43"/>
                <a:gd name="T3" fmla="*/ 199060515 h 44"/>
                <a:gd name="T4" fmla="*/ 87394065 w 43"/>
                <a:gd name="T5" fmla="*/ 35729679 h 44"/>
                <a:gd name="T6" fmla="*/ 87394065 w 43"/>
                <a:gd name="T7" fmla="*/ 199060515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7" y="39"/>
                  </a:cubicBezTo>
                  <a:cubicBezTo>
                    <a:pt x="43" y="44"/>
                    <a:pt x="41" y="0"/>
                    <a:pt x="17"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7" name="Freeform 158"/>
            <p:cNvSpPr>
              <a:spLocks noChangeArrowheads="1"/>
            </p:cNvSpPr>
            <p:nvPr/>
          </p:nvSpPr>
          <p:spPr bwMode="auto">
            <a:xfrm>
              <a:off x="895613" y="251384"/>
              <a:ext cx="99406" cy="102274"/>
            </a:xfrm>
            <a:custGeom>
              <a:avLst/>
              <a:gdLst>
                <a:gd name="T0" fmla="*/ 86770142 w 44"/>
                <a:gd name="T1" fmla="*/ 201450234 h 45"/>
                <a:gd name="T2" fmla="*/ 91873736 w 44"/>
                <a:gd name="T3" fmla="*/ 201450234 h 45"/>
                <a:gd name="T4" fmla="*/ 91873736 w 44"/>
                <a:gd name="T5" fmla="*/ 36157268 h 45"/>
                <a:gd name="T6" fmla="*/ 86770142 w 44"/>
                <a:gd name="T7" fmla="*/ 201450234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8" y="39"/>
                    <a:pt x="18" y="39"/>
                    <a:pt x="18" y="39"/>
                  </a:cubicBezTo>
                  <a:cubicBezTo>
                    <a:pt x="44" y="45"/>
                    <a:pt x="41" y="0"/>
                    <a:pt x="18" y="7"/>
                  </a:cubicBezTo>
                  <a:cubicBezTo>
                    <a:pt x="4"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8" name="Freeform 159"/>
            <p:cNvSpPr>
              <a:spLocks noChangeArrowheads="1"/>
            </p:cNvSpPr>
            <p:nvPr/>
          </p:nvSpPr>
          <p:spPr bwMode="auto">
            <a:xfrm>
              <a:off x="917032" y="492253"/>
              <a:ext cx="97495" cy="101318"/>
            </a:xfrm>
            <a:custGeom>
              <a:avLst/>
              <a:gdLst>
                <a:gd name="T0" fmla="*/ 87394065 w 43"/>
                <a:gd name="T1" fmla="*/ 197702939 h 45"/>
                <a:gd name="T2" fmla="*/ 92534092 w 43"/>
                <a:gd name="T3" fmla="*/ 197702939 h 45"/>
                <a:gd name="T4" fmla="*/ 92534092 w 43"/>
                <a:gd name="T5" fmla="*/ 35486067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39"/>
                    <a:pt x="18" y="39"/>
                  </a:cubicBezTo>
                  <a:cubicBezTo>
                    <a:pt x="43"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89" name="Freeform 160"/>
            <p:cNvSpPr>
              <a:spLocks noChangeArrowheads="1"/>
            </p:cNvSpPr>
            <p:nvPr/>
          </p:nvSpPr>
          <p:spPr bwMode="auto">
            <a:xfrm>
              <a:off x="1251182" y="410052"/>
              <a:ext cx="96539" cy="100363"/>
            </a:xfrm>
            <a:custGeom>
              <a:avLst/>
              <a:gdLst>
                <a:gd name="T0" fmla="*/ 85688465 w 43"/>
                <a:gd name="T1" fmla="*/ 202911176 h 44"/>
                <a:gd name="T2" fmla="*/ 90728699 w 43"/>
                <a:gd name="T3" fmla="*/ 202911176 h 44"/>
                <a:gd name="T4" fmla="*/ 90728699 w 43"/>
                <a:gd name="T5" fmla="*/ 36420364 h 44"/>
                <a:gd name="T6" fmla="*/ 85688465 w 43"/>
                <a:gd name="T7" fmla="*/ 202911176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8" y="39"/>
                  </a:cubicBezTo>
                  <a:cubicBezTo>
                    <a:pt x="43"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0" name="Freeform 161"/>
            <p:cNvSpPr>
              <a:spLocks noChangeArrowheads="1"/>
            </p:cNvSpPr>
            <p:nvPr/>
          </p:nvSpPr>
          <p:spPr bwMode="auto">
            <a:xfrm>
              <a:off x="1435515" y="572638"/>
              <a:ext cx="97495" cy="101318"/>
            </a:xfrm>
            <a:custGeom>
              <a:avLst/>
              <a:gdLst>
                <a:gd name="T0" fmla="*/ 87394065 w 43"/>
                <a:gd name="T1" fmla="*/ 197702939 h 45"/>
                <a:gd name="T2" fmla="*/ 87394065 w 43"/>
                <a:gd name="T3" fmla="*/ 202771091 h 45"/>
                <a:gd name="T4" fmla="*/ 87394065 w 43"/>
                <a:gd name="T5" fmla="*/ 40554218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40"/>
                    <a:pt x="17" y="40"/>
                  </a:cubicBezTo>
                  <a:cubicBezTo>
                    <a:pt x="43" y="45"/>
                    <a:pt x="41" y="0"/>
                    <a:pt x="17" y="8"/>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1" name="Freeform 162"/>
            <p:cNvSpPr>
              <a:spLocks noChangeArrowheads="1"/>
            </p:cNvSpPr>
            <p:nvPr/>
          </p:nvSpPr>
          <p:spPr bwMode="auto">
            <a:xfrm>
              <a:off x="1246403" y="667968"/>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7"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2" name="Freeform 163"/>
            <p:cNvSpPr>
              <a:spLocks noChangeArrowheads="1"/>
            </p:cNvSpPr>
            <p:nvPr/>
          </p:nvSpPr>
          <p:spPr bwMode="auto">
            <a:xfrm>
              <a:off x="655700" y="555338"/>
              <a:ext cx="86025" cy="70731"/>
            </a:xfrm>
            <a:custGeom>
              <a:avLst/>
              <a:gdLst>
                <a:gd name="T0" fmla="*/ 20498852 w 38"/>
                <a:gd name="T1" fmla="*/ 119736175 h 31"/>
                <a:gd name="T2" fmla="*/ 40999968 w 38"/>
                <a:gd name="T3" fmla="*/ 0 h 31"/>
                <a:gd name="T4" fmla="*/ 51248262 w 38"/>
                <a:gd name="T5" fmla="*/ 109325028 h 31"/>
                <a:gd name="T6" fmla="*/ 148621770 w 38"/>
                <a:gd name="T7" fmla="*/ 41646869 h 31"/>
                <a:gd name="T8" fmla="*/ 87122951 w 38"/>
                <a:gd name="T9" fmla="*/ 114529461 h 31"/>
                <a:gd name="T10" fmla="*/ 169120622 w 38"/>
                <a:gd name="T11" fmla="*/ 140558469 h 31"/>
                <a:gd name="T12" fmla="*/ 61498820 w 38"/>
                <a:gd name="T13" fmla="*/ 145765183 h 31"/>
                <a:gd name="T14" fmla="*/ 0 60000 65536"/>
                <a:gd name="T15" fmla="*/ 0 60000 65536"/>
                <a:gd name="T16" fmla="*/ 0 60000 65536"/>
                <a:gd name="T17" fmla="*/ 0 60000 65536"/>
                <a:gd name="T18" fmla="*/ 0 60000 65536"/>
                <a:gd name="T19" fmla="*/ 0 60000 65536"/>
                <a:gd name="T20" fmla="*/ 0 60000 65536"/>
                <a:gd name="T21" fmla="*/ 0 w 38"/>
                <a:gd name="T22" fmla="*/ 0 h 31"/>
                <a:gd name="T23" fmla="*/ 38 w 38"/>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31">
                  <a:moveTo>
                    <a:pt x="4" y="23"/>
                  </a:moveTo>
                  <a:cubicBezTo>
                    <a:pt x="4" y="18"/>
                    <a:pt x="0" y="0"/>
                    <a:pt x="8" y="0"/>
                  </a:cubicBezTo>
                  <a:cubicBezTo>
                    <a:pt x="15" y="0"/>
                    <a:pt x="10" y="17"/>
                    <a:pt x="10" y="21"/>
                  </a:cubicBezTo>
                  <a:cubicBezTo>
                    <a:pt x="11" y="16"/>
                    <a:pt x="23" y="6"/>
                    <a:pt x="29" y="8"/>
                  </a:cubicBezTo>
                  <a:cubicBezTo>
                    <a:pt x="38" y="11"/>
                    <a:pt x="19" y="20"/>
                    <a:pt x="17" y="22"/>
                  </a:cubicBezTo>
                  <a:cubicBezTo>
                    <a:pt x="21" y="21"/>
                    <a:pt x="38" y="20"/>
                    <a:pt x="33" y="27"/>
                  </a:cubicBezTo>
                  <a:cubicBezTo>
                    <a:pt x="30" y="31"/>
                    <a:pt x="15" y="30"/>
                    <a:pt x="12" y="28"/>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3" name="Freeform 164"/>
            <p:cNvSpPr>
              <a:spLocks noChangeArrowheads="1"/>
            </p:cNvSpPr>
            <p:nvPr/>
          </p:nvSpPr>
          <p:spPr bwMode="auto">
            <a:xfrm>
              <a:off x="501811" y="657612"/>
              <a:ext cx="70731" cy="49703"/>
            </a:xfrm>
            <a:custGeom>
              <a:avLst/>
              <a:gdLst>
                <a:gd name="T0" fmla="*/ 145765183 w 31"/>
                <a:gd name="T1" fmla="*/ 5103594 h 22"/>
                <a:gd name="T2" fmla="*/ 0 w 31"/>
                <a:gd name="T3" fmla="*/ 40833274 h 22"/>
                <a:gd name="T4" fmla="*/ 62471445 w 31"/>
                <a:gd name="T5" fmla="*/ 81666547 h 22"/>
                <a:gd name="T6" fmla="*/ 145765183 w 31"/>
                <a:gd name="T7" fmla="*/ 107186779 h 22"/>
                <a:gd name="T8" fmla="*/ 161383044 w 31"/>
                <a:gd name="T9" fmla="*/ 0 h 22"/>
                <a:gd name="T10" fmla="*/ 0 60000 65536"/>
                <a:gd name="T11" fmla="*/ 0 60000 65536"/>
                <a:gd name="T12" fmla="*/ 0 60000 65536"/>
                <a:gd name="T13" fmla="*/ 0 60000 65536"/>
                <a:gd name="T14" fmla="*/ 0 60000 65536"/>
                <a:gd name="T15" fmla="*/ 0 w 31"/>
                <a:gd name="T16" fmla="*/ 0 h 22"/>
                <a:gd name="T17" fmla="*/ 31 w 31"/>
                <a:gd name="T18" fmla="*/ 22 h 22"/>
              </a:gdLst>
              <a:ahLst/>
              <a:cxnLst>
                <a:cxn ang="T10">
                  <a:pos x="T0" y="T1"/>
                </a:cxn>
                <a:cxn ang="T11">
                  <a:pos x="T2" y="T3"/>
                </a:cxn>
                <a:cxn ang="T12">
                  <a:pos x="T4" y="T5"/>
                </a:cxn>
                <a:cxn ang="T13">
                  <a:pos x="T6" y="T7"/>
                </a:cxn>
                <a:cxn ang="T14">
                  <a:pos x="T8" y="T9"/>
                </a:cxn>
              </a:cxnLst>
              <a:rect l="T15" t="T16" r="T17" b="T18"/>
              <a:pathLst>
                <a:path w="31" h="22">
                  <a:moveTo>
                    <a:pt x="28" y="1"/>
                  </a:moveTo>
                  <a:cubicBezTo>
                    <a:pt x="19" y="3"/>
                    <a:pt x="9" y="4"/>
                    <a:pt x="0" y="8"/>
                  </a:cubicBezTo>
                  <a:cubicBezTo>
                    <a:pt x="0" y="13"/>
                    <a:pt x="9" y="15"/>
                    <a:pt x="12" y="16"/>
                  </a:cubicBezTo>
                  <a:cubicBezTo>
                    <a:pt x="17" y="18"/>
                    <a:pt x="23" y="22"/>
                    <a:pt x="28" y="21"/>
                  </a:cubicBezTo>
                  <a:cubicBezTo>
                    <a:pt x="30" y="21"/>
                    <a:pt x="30" y="3"/>
                    <a:pt x="31" y="0"/>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4" name="Freeform 165"/>
            <p:cNvSpPr>
              <a:spLocks noChangeArrowheads="1"/>
            </p:cNvSpPr>
            <p:nvPr/>
          </p:nvSpPr>
          <p:spPr bwMode="auto">
            <a:xfrm>
              <a:off x="540044" y="598351"/>
              <a:ext cx="292484" cy="287705"/>
            </a:xfrm>
            <a:custGeom>
              <a:avLst/>
              <a:gdLst>
                <a:gd name="T0" fmla="*/ 663154188 w 129"/>
                <a:gd name="T1" fmla="*/ 415692948 h 127"/>
                <a:gd name="T2" fmla="*/ 406117435 w 129"/>
                <a:gd name="T3" fmla="*/ 631236097 h 127"/>
                <a:gd name="T4" fmla="*/ 87391498 w 129"/>
                <a:gd name="T5" fmla="*/ 487539909 h 127"/>
                <a:gd name="T6" fmla="*/ 195347570 w 129"/>
                <a:gd name="T7" fmla="*/ 20528998 h 127"/>
                <a:gd name="T8" fmla="*/ 431822017 w 129"/>
                <a:gd name="T9" fmla="*/ 128300572 h 127"/>
                <a:gd name="T10" fmla="*/ 442102036 w 129"/>
                <a:gd name="T11" fmla="*/ 395163950 h 127"/>
                <a:gd name="T12" fmla="*/ 555198117 w 129"/>
                <a:gd name="T13" fmla="*/ 441353062 h 127"/>
                <a:gd name="T14" fmla="*/ 663154188 w 129"/>
                <a:gd name="T15" fmla="*/ 415692948 h 127"/>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27"/>
                <a:gd name="T26" fmla="*/ 129 w 129"/>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27">
                  <a:moveTo>
                    <a:pt x="129" y="81"/>
                  </a:moveTo>
                  <a:cubicBezTo>
                    <a:pt x="123" y="106"/>
                    <a:pt x="104" y="119"/>
                    <a:pt x="79" y="123"/>
                  </a:cubicBezTo>
                  <a:cubicBezTo>
                    <a:pt x="56" y="127"/>
                    <a:pt x="29" y="115"/>
                    <a:pt x="17" y="95"/>
                  </a:cubicBezTo>
                  <a:cubicBezTo>
                    <a:pt x="2" y="69"/>
                    <a:pt x="0" y="11"/>
                    <a:pt x="38" y="4"/>
                  </a:cubicBezTo>
                  <a:cubicBezTo>
                    <a:pt x="55" y="0"/>
                    <a:pt x="76" y="9"/>
                    <a:pt x="84" y="25"/>
                  </a:cubicBezTo>
                  <a:cubicBezTo>
                    <a:pt x="91" y="41"/>
                    <a:pt x="78" y="63"/>
                    <a:pt x="86" y="77"/>
                  </a:cubicBezTo>
                  <a:cubicBezTo>
                    <a:pt x="90" y="85"/>
                    <a:pt x="100" y="86"/>
                    <a:pt x="108" y="86"/>
                  </a:cubicBezTo>
                  <a:cubicBezTo>
                    <a:pt x="110" y="86"/>
                    <a:pt x="128" y="83"/>
                    <a:pt x="129" y="81"/>
                  </a:cubicBezTo>
                  <a:close/>
                </a:path>
              </a:pathLst>
            </a:custGeom>
            <a:solidFill>
              <a:srgbClr val="FFCF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5" name="Freeform 166"/>
            <p:cNvSpPr>
              <a:spLocks noChangeArrowheads="1"/>
            </p:cNvSpPr>
            <p:nvPr/>
          </p:nvSpPr>
          <p:spPr bwMode="auto">
            <a:xfrm>
              <a:off x="590704" y="659524"/>
              <a:ext cx="20073" cy="27719"/>
            </a:xfrm>
            <a:custGeom>
              <a:avLst/>
              <a:gdLst>
                <a:gd name="T0" fmla="*/ 34819964 w 9"/>
                <a:gd name="T1" fmla="*/ 42684950 h 12"/>
                <a:gd name="T2" fmla="*/ 4973643 w 9"/>
                <a:gd name="T3" fmla="*/ 32015445 h 12"/>
                <a:gd name="T4" fmla="*/ 34819964 w 9"/>
                <a:gd name="T5" fmla="*/ 4268495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7" y="8"/>
                  </a:moveTo>
                  <a:cubicBezTo>
                    <a:pt x="9" y="2"/>
                    <a:pt x="1" y="0"/>
                    <a:pt x="1" y="6"/>
                  </a:cubicBezTo>
                  <a:cubicBezTo>
                    <a:pt x="0" y="10"/>
                    <a:pt x="5" y="12"/>
                    <a:pt x="7" y="8"/>
                  </a:cubicBezTo>
                  <a:close/>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6" name="Freeform 167"/>
            <p:cNvSpPr>
              <a:spLocks noChangeArrowheads="1"/>
            </p:cNvSpPr>
            <p:nvPr/>
          </p:nvSpPr>
          <p:spPr bwMode="auto">
            <a:xfrm>
              <a:off x="819147" y="743637"/>
              <a:ext cx="56394" cy="67864"/>
            </a:xfrm>
            <a:custGeom>
              <a:avLst/>
              <a:gdLst>
                <a:gd name="T0" fmla="*/ 0 w 25"/>
                <a:gd name="T1" fmla="*/ 97228753 h 30"/>
                <a:gd name="T2" fmla="*/ 20353722 w 25"/>
                <a:gd name="T3" fmla="*/ 15350837 h 30"/>
                <a:gd name="T4" fmla="*/ 35618450 w 25"/>
                <a:gd name="T5" fmla="*/ 76758708 h 30"/>
                <a:gd name="T6" fmla="*/ 101768612 w 25"/>
                <a:gd name="T7" fmla="*/ 71641763 h 30"/>
                <a:gd name="T8" fmla="*/ 45796440 w 25"/>
                <a:gd name="T9" fmla="*/ 107462644 h 30"/>
                <a:gd name="T10" fmla="*/ 91592879 w 25"/>
                <a:gd name="T11" fmla="*/ 143283525 h 30"/>
                <a:gd name="T12" fmla="*/ 15264728 w 25"/>
                <a:gd name="T13" fmla="*/ 107462644 h 30"/>
                <a:gd name="T14" fmla="*/ 0 60000 65536"/>
                <a:gd name="T15" fmla="*/ 0 60000 65536"/>
                <a:gd name="T16" fmla="*/ 0 60000 65536"/>
                <a:gd name="T17" fmla="*/ 0 60000 65536"/>
                <a:gd name="T18" fmla="*/ 0 60000 65536"/>
                <a:gd name="T19" fmla="*/ 0 60000 65536"/>
                <a:gd name="T20" fmla="*/ 0 60000 65536"/>
                <a:gd name="T21" fmla="*/ 0 w 25"/>
                <a:gd name="T22" fmla="*/ 0 h 30"/>
                <a:gd name="T23" fmla="*/ 25 w 25"/>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30">
                  <a:moveTo>
                    <a:pt x="0" y="19"/>
                  </a:moveTo>
                  <a:cubicBezTo>
                    <a:pt x="2" y="15"/>
                    <a:pt x="0" y="5"/>
                    <a:pt x="4" y="3"/>
                  </a:cubicBezTo>
                  <a:cubicBezTo>
                    <a:pt x="11" y="0"/>
                    <a:pt x="8" y="13"/>
                    <a:pt x="7" y="15"/>
                  </a:cubicBezTo>
                  <a:cubicBezTo>
                    <a:pt x="10" y="13"/>
                    <a:pt x="19" y="8"/>
                    <a:pt x="20" y="14"/>
                  </a:cubicBezTo>
                  <a:cubicBezTo>
                    <a:pt x="22" y="19"/>
                    <a:pt x="11" y="20"/>
                    <a:pt x="9" y="21"/>
                  </a:cubicBezTo>
                  <a:cubicBezTo>
                    <a:pt x="13" y="20"/>
                    <a:pt x="25" y="26"/>
                    <a:pt x="18" y="28"/>
                  </a:cubicBezTo>
                  <a:cubicBezTo>
                    <a:pt x="14" y="30"/>
                    <a:pt x="5" y="25"/>
                    <a:pt x="3" y="2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7" name="Freeform 168"/>
            <p:cNvSpPr>
              <a:spLocks noChangeArrowheads="1"/>
            </p:cNvSpPr>
            <p:nvPr/>
          </p:nvSpPr>
          <p:spPr bwMode="auto">
            <a:xfrm>
              <a:off x="690110" y="641363"/>
              <a:ext cx="46836" cy="45880"/>
            </a:xfrm>
            <a:custGeom>
              <a:avLst/>
              <a:gdLst>
                <a:gd name="T0" fmla="*/ 54715599 w 21"/>
                <a:gd name="T1" fmla="*/ 94723848 h 20"/>
                <a:gd name="T2" fmla="*/ 29845683 w 21"/>
                <a:gd name="T3" fmla="*/ 31574616 h 20"/>
                <a:gd name="T4" fmla="*/ 54715599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8" name="Freeform 169"/>
            <p:cNvSpPr>
              <a:spLocks noChangeArrowheads="1"/>
            </p:cNvSpPr>
            <p:nvPr/>
          </p:nvSpPr>
          <p:spPr bwMode="auto">
            <a:xfrm>
              <a:off x="558205" y="743637"/>
              <a:ext cx="47792" cy="43013"/>
            </a:xfrm>
            <a:custGeom>
              <a:avLst/>
              <a:gdLst>
                <a:gd name="T0" fmla="*/ 62152358 w 21"/>
                <a:gd name="T1" fmla="*/ 87123963 h 19"/>
                <a:gd name="T2" fmla="*/ 36255922 w 21"/>
                <a:gd name="T3" fmla="*/ 25624429 h 19"/>
                <a:gd name="T4" fmla="*/ 62152358 w 21"/>
                <a:gd name="T5" fmla="*/ 87123963 h 19"/>
                <a:gd name="T6" fmla="*/ 0 60000 65536"/>
                <a:gd name="T7" fmla="*/ 0 60000 65536"/>
                <a:gd name="T8" fmla="*/ 0 60000 65536"/>
                <a:gd name="T9" fmla="*/ 0 w 21"/>
                <a:gd name="T10" fmla="*/ 0 h 19"/>
                <a:gd name="T11" fmla="*/ 21 w 21"/>
                <a:gd name="T12" fmla="*/ 19 h 19"/>
              </a:gdLst>
              <a:ahLst/>
              <a:cxnLst>
                <a:cxn ang="T6">
                  <a:pos x="T0" y="T1"/>
                </a:cxn>
                <a:cxn ang="T7">
                  <a:pos x="T2" y="T3"/>
                </a:cxn>
                <a:cxn ang="T8">
                  <a:pos x="T4" y="T5"/>
                </a:cxn>
              </a:cxnLst>
              <a:rect l="T9" t="T10" r="T11" b="T12"/>
              <a:pathLst>
                <a:path w="21" h="19">
                  <a:moveTo>
                    <a:pt x="12" y="17"/>
                  </a:moveTo>
                  <a:cubicBezTo>
                    <a:pt x="21" y="14"/>
                    <a:pt x="15" y="0"/>
                    <a:pt x="7" y="5"/>
                  </a:cubicBezTo>
                  <a:cubicBezTo>
                    <a:pt x="0" y="9"/>
                    <a:pt x="4" y="19"/>
                    <a:pt x="12"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299" name="Freeform 170"/>
            <p:cNvSpPr>
              <a:spLocks noChangeArrowheads="1"/>
            </p:cNvSpPr>
            <p:nvPr/>
          </p:nvSpPr>
          <p:spPr bwMode="auto">
            <a:xfrm>
              <a:off x="599306" y="605041"/>
              <a:ext cx="33454" cy="29631"/>
            </a:xfrm>
            <a:custGeom>
              <a:avLst/>
              <a:gdLst>
                <a:gd name="T0" fmla="*/ 44765913 w 15"/>
                <a:gd name="T1" fmla="*/ 62343624 h 13"/>
                <a:gd name="T2" fmla="*/ 54715132 w 15"/>
                <a:gd name="T3" fmla="*/ 0 h 13"/>
                <a:gd name="T4" fmla="*/ 0 w 15"/>
                <a:gd name="T5" fmla="*/ 31171812 h 13"/>
                <a:gd name="T6" fmla="*/ 44765913 w 15"/>
                <a:gd name="T7" fmla="*/ 62343624 h 13"/>
                <a:gd name="T8" fmla="*/ 0 60000 65536"/>
                <a:gd name="T9" fmla="*/ 0 60000 65536"/>
                <a:gd name="T10" fmla="*/ 0 60000 65536"/>
                <a:gd name="T11" fmla="*/ 0 60000 65536"/>
                <a:gd name="T12" fmla="*/ 0 w 15"/>
                <a:gd name="T13" fmla="*/ 0 h 13"/>
                <a:gd name="T14" fmla="*/ 15 w 15"/>
                <a:gd name="T15" fmla="*/ 13 h 13"/>
              </a:gdLst>
              <a:ahLst/>
              <a:cxnLst>
                <a:cxn ang="T8">
                  <a:pos x="T0" y="T1"/>
                </a:cxn>
                <a:cxn ang="T9">
                  <a:pos x="T2" y="T3"/>
                </a:cxn>
                <a:cxn ang="T10">
                  <a:pos x="T4" y="T5"/>
                </a:cxn>
                <a:cxn ang="T11">
                  <a:pos x="T6" y="T7"/>
                </a:cxn>
              </a:cxnLst>
              <a:rect l="T12" t="T13" r="T14" b="T15"/>
              <a:pathLst>
                <a:path w="15" h="13">
                  <a:moveTo>
                    <a:pt x="9" y="12"/>
                  </a:moveTo>
                  <a:cubicBezTo>
                    <a:pt x="15" y="10"/>
                    <a:pt x="15" y="3"/>
                    <a:pt x="11" y="0"/>
                  </a:cubicBezTo>
                  <a:cubicBezTo>
                    <a:pt x="8" y="2"/>
                    <a:pt x="4" y="4"/>
                    <a:pt x="0" y="6"/>
                  </a:cubicBezTo>
                  <a:cubicBezTo>
                    <a:pt x="1" y="9"/>
                    <a:pt x="4" y="13"/>
                    <a:pt x="9" y="12"/>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0" name="Freeform 171"/>
            <p:cNvSpPr>
              <a:spLocks noChangeArrowheads="1"/>
            </p:cNvSpPr>
            <p:nvPr/>
          </p:nvSpPr>
          <p:spPr bwMode="auto">
            <a:xfrm>
              <a:off x="640407" y="755107"/>
              <a:ext cx="44924" cy="44924"/>
            </a:xfrm>
            <a:custGeom>
              <a:avLst/>
              <a:gdLst>
                <a:gd name="T0" fmla="*/ 55499110 w 20"/>
                <a:gd name="T1" fmla="*/ 85771147 h 20"/>
                <a:gd name="T2" fmla="*/ 30272037 w 20"/>
                <a:gd name="T3" fmla="*/ 25227072 h 20"/>
                <a:gd name="T4" fmla="*/ 55499110 w 20"/>
                <a:gd name="T5" fmla="*/ 85771147 h 20"/>
                <a:gd name="T6" fmla="*/ 0 60000 65536"/>
                <a:gd name="T7" fmla="*/ 0 60000 65536"/>
                <a:gd name="T8" fmla="*/ 0 60000 65536"/>
                <a:gd name="T9" fmla="*/ 0 w 20"/>
                <a:gd name="T10" fmla="*/ 0 h 20"/>
                <a:gd name="T11" fmla="*/ 20 w 20"/>
                <a:gd name="T12" fmla="*/ 20 h 20"/>
              </a:gdLst>
              <a:ahLst/>
              <a:cxnLst>
                <a:cxn ang="T6">
                  <a:pos x="T0" y="T1"/>
                </a:cxn>
                <a:cxn ang="T7">
                  <a:pos x="T2" y="T3"/>
                </a:cxn>
                <a:cxn ang="T8">
                  <a:pos x="T4" y="T5"/>
                </a:cxn>
              </a:cxnLst>
              <a:rect l="T9" t="T10" r="T11" b="T12"/>
              <a:pathLst>
                <a:path w="20" h="20">
                  <a:moveTo>
                    <a:pt x="11" y="17"/>
                  </a:moveTo>
                  <a:cubicBezTo>
                    <a:pt x="20" y="15"/>
                    <a:pt x="15" y="0"/>
                    <a:pt x="6" y="5"/>
                  </a:cubicBezTo>
                  <a:cubicBezTo>
                    <a:pt x="0" y="9"/>
                    <a:pt x="3" y="20"/>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1" name="Freeform 172"/>
            <p:cNvSpPr>
              <a:spLocks noChangeArrowheads="1"/>
            </p:cNvSpPr>
            <p:nvPr/>
          </p:nvSpPr>
          <p:spPr bwMode="auto">
            <a:xfrm>
              <a:off x="687242" y="829662"/>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2" name="Freeform 173"/>
            <p:cNvSpPr>
              <a:spLocks noChangeArrowheads="1"/>
            </p:cNvSpPr>
            <p:nvPr/>
          </p:nvSpPr>
          <p:spPr bwMode="auto">
            <a:xfrm>
              <a:off x="779958" y="791429"/>
              <a:ext cx="45880" cy="43013"/>
            </a:xfrm>
            <a:custGeom>
              <a:avLst/>
              <a:gdLst>
                <a:gd name="T0" fmla="*/ 57886796 w 20"/>
                <a:gd name="T1" fmla="*/ 87123963 h 19"/>
                <a:gd name="T2" fmla="*/ 31574616 w 20"/>
                <a:gd name="T3" fmla="*/ 25624429 h 19"/>
                <a:gd name="T4" fmla="*/ 57886796 w 20"/>
                <a:gd name="T5" fmla="*/ 87123963 h 19"/>
                <a:gd name="T6" fmla="*/ 0 60000 65536"/>
                <a:gd name="T7" fmla="*/ 0 60000 65536"/>
                <a:gd name="T8" fmla="*/ 0 60000 65536"/>
                <a:gd name="T9" fmla="*/ 0 w 20"/>
                <a:gd name="T10" fmla="*/ 0 h 19"/>
                <a:gd name="T11" fmla="*/ 20 w 20"/>
                <a:gd name="T12" fmla="*/ 19 h 19"/>
              </a:gdLst>
              <a:ahLst/>
              <a:cxnLst>
                <a:cxn ang="T6">
                  <a:pos x="T0" y="T1"/>
                </a:cxn>
                <a:cxn ang="T7">
                  <a:pos x="T2" y="T3"/>
                </a:cxn>
                <a:cxn ang="T8">
                  <a:pos x="T4" y="T5"/>
                </a:cxn>
              </a:cxnLst>
              <a:rect l="T9" t="T10" r="T11" b="T12"/>
              <a:pathLst>
                <a:path w="20" h="19">
                  <a:moveTo>
                    <a:pt x="11" y="17"/>
                  </a:moveTo>
                  <a:cubicBezTo>
                    <a:pt x="20" y="15"/>
                    <a:pt x="15" y="0"/>
                    <a:pt x="6" y="5"/>
                  </a:cubicBezTo>
                  <a:cubicBezTo>
                    <a:pt x="0" y="9"/>
                    <a:pt x="3" y="19"/>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3" name="Freeform 174"/>
            <p:cNvSpPr>
              <a:spLocks noChangeArrowheads="1"/>
            </p:cNvSpPr>
            <p:nvPr/>
          </p:nvSpPr>
          <p:spPr bwMode="auto">
            <a:xfrm>
              <a:off x="630848" y="677684"/>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4" name="Freeform 175"/>
            <p:cNvSpPr>
              <a:spLocks noChangeArrowheads="1"/>
            </p:cNvSpPr>
            <p:nvPr/>
          </p:nvSpPr>
          <p:spPr bwMode="auto">
            <a:xfrm>
              <a:off x="730255" y="778047"/>
              <a:ext cx="27719" cy="21984"/>
            </a:xfrm>
            <a:custGeom>
              <a:avLst/>
              <a:gdLst>
                <a:gd name="T0" fmla="*/ 10671815 w 12"/>
                <a:gd name="T1" fmla="*/ 0 h 10"/>
                <a:gd name="T2" fmla="*/ 53356765 w 12"/>
                <a:gd name="T3" fmla="*/ 38663261 h 10"/>
                <a:gd name="T4" fmla="*/ 64028580 w 12"/>
                <a:gd name="T5" fmla="*/ 38663261 h 10"/>
                <a:gd name="T6" fmla="*/ 10671815 w 12"/>
                <a:gd name="T7" fmla="*/ 0 h 10"/>
                <a:gd name="T8" fmla="*/ 0 60000 65536"/>
                <a:gd name="T9" fmla="*/ 0 60000 65536"/>
                <a:gd name="T10" fmla="*/ 0 60000 65536"/>
                <a:gd name="T11" fmla="*/ 0 60000 65536"/>
                <a:gd name="T12" fmla="*/ 0 w 12"/>
                <a:gd name="T13" fmla="*/ 0 h 10"/>
                <a:gd name="T14" fmla="*/ 12 w 12"/>
                <a:gd name="T15" fmla="*/ 10 h 10"/>
              </a:gdLst>
              <a:ahLst/>
              <a:cxnLst>
                <a:cxn ang="T8">
                  <a:pos x="T0" y="T1"/>
                </a:cxn>
                <a:cxn ang="T9">
                  <a:pos x="T2" y="T3"/>
                </a:cxn>
                <a:cxn ang="T10">
                  <a:pos x="T4" y="T5"/>
                </a:cxn>
                <a:cxn ang="T11">
                  <a:pos x="T6" y="T7"/>
                </a:cxn>
              </a:cxnLst>
              <a:rect l="T12" t="T13" r="T14" b="T15"/>
              <a:pathLst>
                <a:path w="12" h="10">
                  <a:moveTo>
                    <a:pt x="2" y="0"/>
                  </a:moveTo>
                  <a:cubicBezTo>
                    <a:pt x="0" y="4"/>
                    <a:pt x="4" y="10"/>
                    <a:pt x="10" y="8"/>
                  </a:cubicBezTo>
                  <a:cubicBezTo>
                    <a:pt x="10" y="8"/>
                    <a:pt x="11" y="8"/>
                    <a:pt x="12" y="8"/>
                  </a:cubicBezTo>
                  <a:cubicBezTo>
                    <a:pt x="8" y="7"/>
                    <a:pt x="4" y="4"/>
                    <a:pt x="2" y="0"/>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5" name="Freeform 176"/>
            <p:cNvSpPr>
              <a:spLocks noChangeArrowheads="1"/>
            </p:cNvSpPr>
            <p:nvPr/>
          </p:nvSpPr>
          <p:spPr bwMode="auto">
            <a:xfrm>
              <a:off x="607908" y="827750"/>
              <a:ext cx="36322" cy="36322"/>
            </a:xfrm>
            <a:custGeom>
              <a:avLst/>
              <a:gdLst>
                <a:gd name="T0" fmla="*/ 15459551 w 16"/>
                <a:gd name="T1" fmla="*/ 25768189 h 16"/>
                <a:gd name="T2" fmla="*/ 0 w 16"/>
                <a:gd name="T3" fmla="*/ 46380924 h 16"/>
                <a:gd name="T4" fmla="*/ 56687291 w 16"/>
                <a:gd name="T5" fmla="*/ 82455480 h 16"/>
                <a:gd name="T6" fmla="*/ 15459551 w 16"/>
                <a:gd name="T7" fmla="*/ 25768189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3" y="5"/>
                  </a:moveTo>
                  <a:cubicBezTo>
                    <a:pt x="2" y="6"/>
                    <a:pt x="1" y="8"/>
                    <a:pt x="0" y="9"/>
                  </a:cubicBezTo>
                  <a:cubicBezTo>
                    <a:pt x="4" y="11"/>
                    <a:pt x="7" y="14"/>
                    <a:pt x="11" y="16"/>
                  </a:cubicBezTo>
                  <a:cubicBezTo>
                    <a:pt x="16" y="11"/>
                    <a:pt x="11" y="0"/>
                    <a:pt x="3" y="5"/>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06" name="Rectangle 177"/>
            <p:cNvSpPr>
              <a:spLocks noChangeArrowheads="1"/>
            </p:cNvSpPr>
            <p:nvPr/>
          </p:nvSpPr>
          <p:spPr bwMode="auto">
            <a:xfrm>
              <a:off x="667170" y="865983"/>
              <a:ext cx="8603" cy="67864"/>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07" name="Rectangle 178"/>
            <p:cNvSpPr>
              <a:spLocks noChangeArrowheads="1"/>
            </p:cNvSpPr>
            <p:nvPr/>
          </p:nvSpPr>
          <p:spPr bwMode="auto">
            <a:xfrm>
              <a:off x="723564" y="867895"/>
              <a:ext cx="6691" cy="68820"/>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08" name="Freeform 179"/>
            <p:cNvSpPr>
              <a:spLocks noChangeArrowheads="1"/>
            </p:cNvSpPr>
            <p:nvPr/>
          </p:nvSpPr>
          <p:spPr bwMode="auto">
            <a:xfrm>
              <a:off x="626069" y="723564"/>
              <a:ext cx="135728" cy="99406"/>
            </a:xfrm>
            <a:custGeom>
              <a:avLst/>
              <a:gdLst>
                <a:gd name="T0" fmla="*/ 56288664 w 60"/>
                <a:gd name="T1" fmla="*/ 5103594 h 44"/>
                <a:gd name="T2" fmla="*/ 189338298 w 60"/>
                <a:gd name="T3" fmla="*/ 183747473 h 44"/>
                <a:gd name="T4" fmla="*/ 46054773 w 60"/>
                <a:gd name="T5" fmla="*/ 5103594 h 44"/>
                <a:gd name="T6" fmla="*/ 0 60000 65536"/>
                <a:gd name="T7" fmla="*/ 0 60000 65536"/>
                <a:gd name="T8" fmla="*/ 0 60000 65536"/>
                <a:gd name="T9" fmla="*/ 0 w 60"/>
                <a:gd name="T10" fmla="*/ 0 h 44"/>
                <a:gd name="T11" fmla="*/ 60 w 60"/>
                <a:gd name="T12" fmla="*/ 44 h 44"/>
              </a:gdLst>
              <a:ahLst/>
              <a:cxnLst>
                <a:cxn ang="T6">
                  <a:pos x="T0" y="T1"/>
                </a:cxn>
                <a:cxn ang="T7">
                  <a:pos x="T2" y="T3"/>
                </a:cxn>
                <a:cxn ang="T8">
                  <a:pos x="T4" y="T5"/>
                </a:cxn>
              </a:cxnLst>
              <a:rect l="T9" t="T10" r="T11" b="T12"/>
              <a:pathLst>
                <a:path w="60" h="44">
                  <a:moveTo>
                    <a:pt x="11" y="1"/>
                  </a:moveTo>
                  <a:cubicBezTo>
                    <a:pt x="26" y="0"/>
                    <a:pt x="60" y="20"/>
                    <a:pt x="37" y="36"/>
                  </a:cubicBezTo>
                  <a:cubicBezTo>
                    <a:pt x="23" y="44"/>
                    <a:pt x="0" y="12"/>
                    <a:pt x="9" y="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309" name="Group 459"/>
          <p:cNvGrpSpPr/>
          <p:nvPr/>
        </p:nvGrpSpPr>
        <p:grpSpPr bwMode="auto">
          <a:xfrm>
            <a:off x="2438400" y="5021263"/>
            <a:ext cx="4157663" cy="1892300"/>
            <a:chOff x="0" y="0"/>
            <a:chExt cx="2033053" cy="924289"/>
          </a:xfrm>
        </p:grpSpPr>
        <p:sp>
          <p:nvSpPr>
            <p:cNvPr id="310" name="Freeform 135"/>
            <p:cNvSpPr>
              <a:spLocks noChangeArrowheads="1"/>
            </p:cNvSpPr>
            <p:nvPr/>
          </p:nvSpPr>
          <p:spPr bwMode="auto">
            <a:xfrm>
              <a:off x="0" y="437771"/>
              <a:ext cx="2033053" cy="486518"/>
            </a:xfrm>
            <a:custGeom>
              <a:avLst/>
              <a:gdLst>
                <a:gd name="T0" fmla="*/ 0 w 899"/>
                <a:gd name="T1" fmla="*/ 1100929136 h 215"/>
                <a:gd name="T2" fmla="*/ 2147483647 w 899"/>
                <a:gd name="T3" fmla="*/ 15362654 h 215"/>
                <a:gd name="T4" fmla="*/ 2147483647 w 899"/>
                <a:gd name="T5" fmla="*/ 1054843436 h 215"/>
                <a:gd name="T6" fmla="*/ 0 w 899"/>
                <a:gd name="T7" fmla="*/ 1100929136 h 215"/>
                <a:gd name="T8" fmla="*/ 0 60000 65536"/>
                <a:gd name="T9" fmla="*/ 0 60000 65536"/>
                <a:gd name="T10" fmla="*/ 0 60000 65536"/>
                <a:gd name="T11" fmla="*/ 0 60000 65536"/>
                <a:gd name="T12" fmla="*/ 0 w 899"/>
                <a:gd name="T13" fmla="*/ 0 h 215"/>
                <a:gd name="T14" fmla="*/ 899 w 899"/>
                <a:gd name="T15" fmla="*/ 215 h 215"/>
              </a:gdLst>
              <a:ahLst/>
              <a:cxnLst>
                <a:cxn ang="T8">
                  <a:pos x="T0" y="T1"/>
                </a:cxn>
                <a:cxn ang="T9">
                  <a:pos x="T2" y="T3"/>
                </a:cxn>
                <a:cxn ang="T10">
                  <a:pos x="T4" y="T5"/>
                </a:cxn>
                <a:cxn ang="T11">
                  <a:pos x="T6" y="T7"/>
                </a:cxn>
              </a:cxnLst>
              <a:rect l="T12" t="T13" r="T14" b="T15"/>
              <a:pathLst>
                <a:path w="899" h="215">
                  <a:moveTo>
                    <a:pt x="0" y="215"/>
                  </a:moveTo>
                  <a:cubicBezTo>
                    <a:pt x="0" y="215"/>
                    <a:pt x="206" y="0"/>
                    <a:pt x="484" y="3"/>
                  </a:cubicBezTo>
                  <a:cubicBezTo>
                    <a:pt x="763" y="6"/>
                    <a:pt x="899" y="206"/>
                    <a:pt x="899" y="206"/>
                  </a:cubicBezTo>
                  <a:lnTo>
                    <a:pt x="0" y="215"/>
                  </a:lnTo>
                  <a:close/>
                </a:path>
              </a:pathLst>
            </a:custGeom>
            <a:solidFill>
              <a:srgbClr val="58A7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1" name="Freeform 136"/>
            <p:cNvSpPr>
              <a:spLocks noChangeArrowheads="1"/>
            </p:cNvSpPr>
            <p:nvPr/>
          </p:nvSpPr>
          <p:spPr bwMode="auto">
            <a:xfrm>
              <a:off x="327850" y="563940"/>
              <a:ext cx="1472936" cy="353657"/>
            </a:xfrm>
            <a:custGeom>
              <a:avLst/>
              <a:gdLst>
                <a:gd name="T0" fmla="*/ 0 w 651"/>
                <a:gd name="T1" fmla="*/ 801751754 h 156"/>
                <a:gd name="T2" fmla="*/ 1796855216 w 651"/>
                <a:gd name="T3" fmla="*/ 15418085 h 156"/>
                <a:gd name="T4" fmla="*/ 2147483647 w 651"/>
                <a:gd name="T5" fmla="*/ 770915584 h 156"/>
                <a:gd name="T6" fmla="*/ 0 w 651"/>
                <a:gd name="T7" fmla="*/ 801751754 h 156"/>
                <a:gd name="T8" fmla="*/ 0 60000 65536"/>
                <a:gd name="T9" fmla="*/ 0 60000 65536"/>
                <a:gd name="T10" fmla="*/ 0 60000 65536"/>
                <a:gd name="T11" fmla="*/ 0 60000 65536"/>
                <a:gd name="T12" fmla="*/ 0 w 651"/>
                <a:gd name="T13" fmla="*/ 0 h 156"/>
                <a:gd name="T14" fmla="*/ 651 w 651"/>
                <a:gd name="T15" fmla="*/ 156 h 156"/>
              </a:gdLst>
              <a:ahLst/>
              <a:cxnLst>
                <a:cxn ang="T8">
                  <a:pos x="T0" y="T1"/>
                </a:cxn>
                <a:cxn ang="T9">
                  <a:pos x="T2" y="T3"/>
                </a:cxn>
                <a:cxn ang="T10">
                  <a:pos x="T4" y="T5"/>
                </a:cxn>
                <a:cxn ang="T11">
                  <a:pos x="T6" y="T7"/>
                </a:cxn>
              </a:cxnLst>
              <a:rect l="T12" t="T13" r="T14" b="T15"/>
              <a:pathLst>
                <a:path w="651" h="156">
                  <a:moveTo>
                    <a:pt x="0" y="156"/>
                  </a:moveTo>
                  <a:cubicBezTo>
                    <a:pt x="0" y="156"/>
                    <a:pt x="149" y="0"/>
                    <a:pt x="351" y="3"/>
                  </a:cubicBezTo>
                  <a:cubicBezTo>
                    <a:pt x="552" y="5"/>
                    <a:pt x="651" y="150"/>
                    <a:pt x="651" y="150"/>
                  </a:cubicBezTo>
                  <a:lnTo>
                    <a:pt x="0" y="156"/>
                  </a:lnTo>
                  <a:close/>
                </a:path>
              </a:pathLst>
            </a:custGeom>
            <a:solidFill>
              <a:srgbClr val="DDCAB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2" name="Freeform 137"/>
            <p:cNvSpPr>
              <a:spLocks noChangeArrowheads="1"/>
            </p:cNvSpPr>
            <p:nvPr/>
          </p:nvSpPr>
          <p:spPr bwMode="auto">
            <a:xfrm>
              <a:off x="624158" y="675773"/>
              <a:ext cx="916642" cy="238002"/>
            </a:xfrm>
            <a:custGeom>
              <a:avLst/>
              <a:gdLst>
                <a:gd name="T0" fmla="*/ 0 w 405"/>
                <a:gd name="T1" fmla="*/ 539475733 h 105"/>
                <a:gd name="T2" fmla="*/ 1116723447 w 405"/>
                <a:gd name="T3" fmla="*/ 5138577 h 105"/>
                <a:gd name="T4" fmla="*/ 2074648287 w 405"/>
                <a:gd name="T5" fmla="*/ 513787384 h 105"/>
                <a:gd name="T6" fmla="*/ 0 w 405"/>
                <a:gd name="T7" fmla="*/ 539475733 h 105"/>
                <a:gd name="T8" fmla="*/ 0 60000 65536"/>
                <a:gd name="T9" fmla="*/ 0 60000 65536"/>
                <a:gd name="T10" fmla="*/ 0 60000 65536"/>
                <a:gd name="T11" fmla="*/ 0 60000 65536"/>
                <a:gd name="T12" fmla="*/ 0 w 405"/>
                <a:gd name="T13" fmla="*/ 0 h 105"/>
                <a:gd name="T14" fmla="*/ 405 w 405"/>
                <a:gd name="T15" fmla="*/ 105 h 105"/>
              </a:gdLst>
              <a:ahLst/>
              <a:cxnLst>
                <a:cxn ang="T8">
                  <a:pos x="T0" y="T1"/>
                </a:cxn>
                <a:cxn ang="T9">
                  <a:pos x="T2" y="T3"/>
                </a:cxn>
                <a:cxn ang="T10">
                  <a:pos x="T4" y="T5"/>
                </a:cxn>
                <a:cxn ang="T11">
                  <a:pos x="T6" y="T7"/>
                </a:cxn>
              </a:cxnLst>
              <a:rect l="T12" t="T13" r="T14" b="T15"/>
              <a:pathLst>
                <a:path w="405" h="105">
                  <a:moveTo>
                    <a:pt x="0" y="105"/>
                  </a:moveTo>
                  <a:cubicBezTo>
                    <a:pt x="0" y="105"/>
                    <a:pt x="93" y="0"/>
                    <a:pt x="218" y="1"/>
                  </a:cubicBezTo>
                  <a:cubicBezTo>
                    <a:pt x="344" y="3"/>
                    <a:pt x="405" y="100"/>
                    <a:pt x="405" y="100"/>
                  </a:cubicBezTo>
                  <a:lnTo>
                    <a:pt x="0" y="105"/>
                  </a:lnTo>
                  <a:close/>
                </a:path>
              </a:pathLst>
            </a:custGeom>
            <a:solidFill>
              <a:srgbClr val="F6A67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3" name="Freeform 138"/>
            <p:cNvSpPr>
              <a:spLocks noChangeArrowheads="1"/>
            </p:cNvSpPr>
            <p:nvPr/>
          </p:nvSpPr>
          <p:spPr bwMode="auto">
            <a:xfrm>
              <a:off x="786649" y="758930"/>
              <a:ext cx="627025" cy="150066"/>
            </a:xfrm>
            <a:custGeom>
              <a:avLst/>
              <a:gdLst>
                <a:gd name="T0" fmla="*/ 0 w 277"/>
                <a:gd name="T1" fmla="*/ 341209157 h 66"/>
                <a:gd name="T2" fmla="*/ 763478769 w 277"/>
                <a:gd name="T3" fmla="*/ 0 h 66"/>
                <a:gd name="T4" fmla="*/ 1419351446 w 277"/>
                <a:gd name="T5" fmla="*/ 325700063 h 66"/>
                <a:gd name="T6" fmla="*/ 0 w 277"/>
                <a:gd name="T7" fmla="*/ 341209157 h 66"/>
                <a:gd name="T8" fmla="*/ 0 60000 65536"/>
                <a:gd name="T9" fmla="*/ 0 60000 65536"/>
                <a:gd name="T10" fmla="*/ 0 60000 65536"/>
                <a:gd name="T11" fmla="*/ 0 60000 65536"/>
                <a:gd name="T12" fmla="*/ 0 w 277"/>
                <a:gd name="T13" fmla="*/ 0 h 66"/>
                <a:gd name="T14" fmla="*/ 277 w 277"/>
                <a:gd name="T15" fmla="*/ 66 h 66"/>
              </a:gdLst>
              <a:ahLst/>
              <a:cxnLst>
                <a:cxn ang="T8">
                  <a:pos x="T0" y="T1"/>
                </a:cxn>
                <a:cxn ang="T9">
                  <a:pos x="T2" y="T3"/>
                </a:cxn>
                <a:cxn ang="T10">
                  <a:pos x="T4" y="T5"/>
                </a:cxn>
                <a:cxn ang="T11">
                  <a:pos x="T6" y="T7"/>
                </a:cxn>
              </a:cxnLst>
              <a:rect l="T12" t="T13" r="T14" b="T15"/>
              <a:pathLst>
                <a:path w="277" h="66">
                  <a:moveTo>
                    <a:pt x="0" y="66"/>
                  </a:moveTo>
                  <a:cubicBezTo>
                    <a:pt x="0" y="66"/>
                    <a:pt x="63" y="0"/>
                    <a:pt x="149" y="0"/>
                  </a:cubicBezTo>
                  <a:cubicBezTo>
                    <a:pt x="235" y="1"/>
                    <a:pt x="277" y="63"/>
                    <a:pt x="277" y="63"/>
                  </a:cubicBezTo>
                  <a:lnTo>
                    <a:pt x="0" y="66"/>
                  </a:lnTo>
                  <a:close/>
                </a:path>
              </a:pathLst>
            </a:custGeom>
            <a:solidFill>
              <a:srgbClr val="95685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4" name="Rectangle 139"/>
            <p:cNvSpPr>
              <a:spLocks noChangeArrowheads="1"/>
            </p:cNvSpPr>
            <p:nvPr/>
          </p:nvSpPr>
          <p:spPr bwMode="auto">
            <a:xfrm>
              <a:off x="1067663" y="158668"/>
              <a:ext cx="11470" cy="33071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15" name="Oval 140"/>
            <p:cNvSpPr>
              <a:spLocks noChangeArrowheads="1"/>
            </p:cNvSpPr>
            <p:nvPr/>
          </p:nvSpPr>
          <p:spPr bwMode="auto">
            <a:xfrm>
              <a:off x="997888" y="33455"/>
              <a:ext cx="51615" cy="50659"/>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16" name="Freeform 141"/>
            <p:cNvSpPr>
              <a:spLocks noChangeArrowheads="1"/>
            </p:cNvSpPr>
            <p:nvPr/>
          </p:nvSpPr>
          <p:spPr bwMode="auto">
            <a:xfrm>
              <a:off x="1036121" y="0"/>
              <a:ext cx="56394" cy="56394"/>
            </a:xfrm>
            <a:custGeom>
              <a:avLst/>
              <a:gdLst>
                <a:gd name="T0" fmla="*/ 106857607 w 25"/>
                <a:gd name="T1" fmla="*/ 101768612 h 25"/>
                <a:gd name="T2" fmla="*/ 25442717 w 25"/>
                <a:gd name="T3" fmla="*/ 101768612 h 25"/>
                <a:gd name="T4" fmla="*/ 25442717 w 25"/>
                <a:gd name="T5" fmla="*/ 25442717 h 25"/>
                <a:gd name="T6" fmla="*/ 106857607 w 25"/>
                <a:gd name="T7" fmla="*/ 20353722 h 25"/>
                <a:gd name="T8" fmla="*/ 106857607 w 25"/>
                <a:gd name="T9" fmla="*/ 10176861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0"/>
                  </a:moveTo>
                  <a:cubicBezTo>
                    <a:pt x="16" y="25"/>
                    <a:pt x="9" y="25"/>
                    <a:pt x="5" y="20"/>
                  </a:cubicBezTo>
                  <a:cubicBezTo>
                    <a:pt x="1" y="16"/>
                    <a:pt x="0" y="9"/>
                    <a:pt x="5" y="5"/>
                  </a:cubicBezTo>
                  <a:cubicBezTo>
                    <a:pt x="9" y="0"/>
                    <a:pt x="16" y="0"/>
                    <a:pt x="21" y="4"/>
                  </a:cubicBezTo>
                  <a:cubicBezTo>
                    <a:pt x="25" y="9"/>
                    <a:pt x="25" y="16"/>
                    <a:pt x="21" y="2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7" name="Freeform 142"/>
            <p:cNvSpPr>
              <a:spLocks noChangeArrowheads="1"/>
            </p:cNvSpPr>
            <p:nvPr/>
          </p:nvSpPr>
          <p:spPr bwMode="auto">
            <a:xfrm>
              <a:off x="1087736" y="11470"/>
              <a:ext cx="52571" cy="51615"/>
            </a:xfrm>
            <a:custGeom>
              <a:avLst/>
              <a:gdLst>
                <a:gd name="T0" fmla="*/ 62692060 w 23"/>
                <a:gd name="T1" fmla="*/ 115830792 h 23"/>
                <a:gd name="T2" fmla="*/ 0 w 23"/>
                <a:gd name="T3" fmla="*/ 60434433 h 23"/>
                <a:gd name="T4" fmla="*/ 57469246 w 23"/>
                <a:gd name="T5" fmla="*/ 0 h 23"/>
                <a:gd name="T6" fmla="*/ 120161306 w 23"/>
                <a:gd name="T7" fmla="*/ 55396360 h 23"/>
                <a:gd name="T8" fmla="*/ 62692060 w 23"/>
                <a:gd name="T9" fmla="*/ 115830792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0" y="18"/>
                    <a:pt x="0" y="12"/>
                  </a:cubicBezTo>
                  <a:cubicBezTo>
                    <a:pt x="0" y="6"/>
                    <a:pt x="5" y="0"/>
                    <a:pt x="11" y="0"/>
                  </a:cubicBezTo>
                  <a:cubicBezTo>
                    <a:pt x="17" y="0"/>
                    <a:pt x="22" y="5"/>
                    <a:pt x="23" y="11"/>
                  </a:cubicBezTo>
                  <a:cubicBezTo>
                    <a:pt x="23" y="17"/>
                    <a:pt x="18" y="22"/>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8" name="Freeform 143"/>
            <p:cNvSpPr>
              <a:spLocks noChangeArrowheads="1"/>
            </p:cNvSpPr>
            <p:nvPr/>
          </p:nvSpPr>
          <p:spPr bwMode="auto">
            <a:xfrm>
              <a:off x="1115455" y="49703"/>
              <a:ext cx="56394" cy="56394"/>
            </a:xfrm>
            <a:custGeom>
              <a:avLst/>
              <a:gdLst>
                <a:gd name="T0" fmla="*/ 25442717 w 25"/>
                <a:gd name="T1" fmla="*/ 106857607 h 25"/>
                <a:gd name="T2" fmla="*/ 20353722 w 25"/>
                <a:gd name="T3" fmla="*/ 25442717 h 25"/>
                <a:gd name="T4" fmla="*/ 101768612 w 25"/>
                <a:gd name="T5" fmla="*/ 20353722 h 25"/>
                <a:gd name="T6" fmla="*/ 106857607 w 25"/>
                <a:gd name="T7" fmla="*/ 101768612 h 25"/>
                <a:gd name="T8" fmla="*/ 25442717 w 25"/>
                <a:gd name="T9" fmla="*/ 10685760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6"/>
                    <a:pt x="0" y="9"/>
                    <a:pt x="4" y="5"/>
                  </a:cubicBezTo>
                  <a:cubicBezTo>
                    <a:pt x="8" y="0"/>
                    <a:pt x="15" y="0"/>
                    <a:pt x="20" y="4"/>
                  </a:cubicBezTo>
                  <a:cubicBezTo>
                    <a:pt x="24" y="8"/>
                    <a:pt x="25" y="15"/>
                    <a:pt x="21" y="20"/>
                  </a:cubicBezTo>
                  <a:cubicBezTo>
                    <a:pt x="16" y="24"/>
                    <a:pt x="9"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9" name="Freeform 144"/>
            <p:cNvSpPr>
              <a:spLocks noChangeArrowheads="1"/>
            </p:cNvSpPr>
            <p:nvPr/>
          </p:nvSpPr>
          <p:spPr bwMode="auto">
            <a:xfrm>
              <a:off x="1107808" y="102274"/>
              <a:ext cx="54483" cy="51615"/>
            </a:xfrm>
            <a:custGeom>
              <a:avLst/>
              <a:gdLst>
                <a:gd name="T0" fmla="*/ 5153184 w 24"/>
                <a:gd name="T1" fmla="*/ 60434433 h 23"/>
                <a:gd name="T2" fmla="*/ 56687291 w 24"/>
                <a:gd name="T3" fmla="*/ 0 h 23"/>
                <a:gd name="T4" fmla="*/ 118530037 w 24"/>
                <a:gd name="T5" fmla="*/ 55396360 h 23"/>
                <a:gd name="T6" fmla="*/ 66995929 w 24"/>
                <a:gd name="T7" fmla="*/ 110794964 h 23"/>
                <a:gd name="T8" fmla="*/ 5153184 w 24"/>
                <a:gd name="T9" fmla="*/ 60434433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1" y="12"/>
                  </a:moveTo>
                  <a:cubicBezTo>
                    <a:pt x="0" y="6"/>
                    <a:pt x="5" y="0"/>
                    <a:pt x="11" y="0"/>
                  </a:cubicBezTo>
                  <a:cubicBezTo>
                    <a:pt x="18" y="0"/>
                    <a:pt x="23" y="4"/>
                    <a:pt x="23" y="11"/>
                  </a:cubicBezTo>
                  <a:cubicBezTo>
                    <a:pt x="24" y="17"/>
                    <a:pt x="19" y="22"/>
                    <a:pt x="13" y="22"/>
                  </a:cubicBezTo>
                  <a:cubicBezTo>
                    <a:pt x="6" y="23"/>
                    <a:pt x="1" y="18"/>
                    <a:pt x="1" y="1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0" name="Freeform 145"/>
            <p:cNvSpPr>
              <a:spLocks noChangeArrowheads="1"/>
            </p:cNvSpPr>
            <p:nvPr/>
          </p:nvSpPr>
          <p:spPr bwMode="auto">
            <a:xfrm>
              <a:off x="1067663" y="129038"/>
              <a:ext cx="56394" cy="56394"/>
            </a:xfrm>
            <a:custGeom>
              <a:avLst/>
              <a:gdLst>
                <a:gd name="T0" fmla="*/ 20353722 w 25"/>
                <a:gd name="T1" fmla="*/ 25442717 h 25"/>
                <a:gd name="T2" fmla="*/ 101768612 w 25"/>
                <a:gd name="T3" fmla="*/ 20353722 h 25"/>
                <a:gd name="T4" fmla="*/ 106857607 w 25"/>
                <a:gd name="T5" fmla="*/ 101768612 h 25"/>
                <a:gd name="T6" fmla="*/ 25442717 w 25"/>
                <a:gd name="T7" fmla="*/ 106857607 h 25"/>
                <a:gd name="T8" fmla="*/ 20353722 w 25"/>
                <a:gd name="T9" fmla="*/ 2544271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1"/>
                    <a:pt x="15" y="0"/>
                    <a:pt x="20" y="4"/>
                  </a:cubicBezTo>
                  <a:cubicBezTo>
                    <a:pt x="24" y="8"/>
                    <a:pt x="25" y="15"/>
                    <a:pt x="21" y="20"/>
                  </a:cubicBezTo>
                  <a:cubicBezTo>
                    <a:pt x="17" y="25"/>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1" name="Freeform 146"/>
            <p:cNvSpPr>
              <a:spLocks noChangeArrowheads="1"/>
            </p:cNvSpPr>
            <p:nvPr/>
          </p:nvSpPr>
          <p:spPr bwMode="auto">
            <a:xfrm>
              <a:off x="1019872" y="124258"/>
              <a:ext cx="52571" cy="54483"/>
            </a:xfrm>
            <a:custGeom>
              <a:avLst/>
              <a:gdLst>
                <a:gd name="T0" fmla="*/ 57469246 w 23"/>
                <a:gd name="T1" fmla="*/ 5153184 h 24"/>
                <a:gd name="T2" fmla="*/ 120161306 w 23"/>
                <a:gd name="T3" fmla="*/ 56687291 h 24"/>
                <a:gd name="T4" fmla="*/ 62692060 w 23"/>
                <a:gd name="T5" fmla="*/ 118530037 h 24"/>
                <a:gd name="T6" fmla="*/ 0 w 23"/>
                <a:gd name="T7" fmla="*/ 66995929 h 24"/>
                <a:gd name="T8" fmla="*/ 57469246 w 23"/>
                <a:gd name="T9" fmla="*/ 5153184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1" y="1"/>
                  </a:moveTo>
                  <a:cubicBezTo>
                    <a:pt x="17" y="0"/>
                    <a:pt x="22" y="5"/>
                    <a:pt x="23" y="11"/>
                  </a:cubicBezTo>
                  <a:cubicBezTo>
                    <a:pt x="23" y="17"/>
                    <a:pt x="19" y="22"/>
                    <a:pt x="12" y="23"/>
                  </a:cubicBezTo>
                  <a:cubicBezTo>
                    <a:pt x="6" y="24"/>
                    <a:pt x="1" y="19"/>
                    <a:pt x="0" y="13"/>
                  </a:cubicBezTo>
                  <a:cubicBezTo>
                    <a:pt x="0" y="7"/>
                    <a:pt x="4" y="1"/>
                    <a:pt x="11" y="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2" name="Freeform 147"/>
            <p:cNvSpPr>
              <a:spLocks noChangeArrowheads="1"/>
            </p:cNvSpPr>
            <p:nvPr/>
          </p:nvSpPr>
          <p:spPr bwMode="auto">
            <a:xfrm>
              <a:off x="986418" y="84113"/>
              <a:ext cx="56394" cy="56394"/>
            </a:xfrm>
            <a:custGeom>
              <a:avLst/>
              <a:gdLst>
                <a:gd name="T0" fmla="*/ 101768612 w 25"/>
                <a:gd name="T1" fmla="*/ 20353722 h 25"/>
                <a:gd name="T2" fmla="*/ 106857607 w 25"/>
                <a:gd name="T3" fmla="*/ 101768612 h 25"/>
                <a:gd name="T4" fmla="*/ 30531712 w 25"/>
                <a:gd name="T5" fmla="*/ 106857607 h 25"/>
                <a:gd name="T6" fmla="*/ 20353722 w 25"/>
                <a:gd name="T7" fmla="*/ 30531712 h 25"/>
                <a:gd name="T8" fmla="*/ 101768612 w 25"/>
                <a:gd name="T9" fmla="*/ 2035372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20"/>
                  </a:cubicBezTo>
                  <a:cubicBezTo>
                    <a:pt x="17" y="25"/>
                    <a:pt x="10" y="25"/>
                    <a:pt x="6" y="21"/>
                  </a:cubicBezTo>
                  <a:cubicBezTo>
                    <a:pt x="1" y="17"/>
                    <a:pt x="0" y="10"/>
                    <a:pt x="4" y="6"/>
                  </a:cubicBezTo>
                  <a:cubicBezTo>
                    <a:pt x="8" y="1"/>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3" name="Oval 148"/>
            <p:cNvSpPr>
              <a:spLocks noChangeArrowheads="1"/>
            </p:cNvSpPr>
            <p:nvPr/>
          </p:nvSpPr>
          <p:spPr bwMode="auto">
            <a:xfrm>
              <a:off x="1015093" y="29631"/>
              <a:ext cx="131905" cy="130949"/>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24" name="Oval 149"/>
            <p:cNvSpPr>
              <a:spLocks noChangeArrowheads="1"/>
            </p:cNvSpPr>
            <p:nvPr/>
          </p:nvSpPr>
          <p:spPr bwMode="auto">
            <a:xfrm>
              <a:off x="1038033" y="51615"/>
              <a:ext cx="86025" cy="86025"/>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25" name="Oval 150"/>
            <p:cNvSpPr>
              <a:spLocks noChangeArrowheads="1"/>
            </p:cNvSpPr>
            <p:nvPr/>
          </p:nvSpPr>
          <p:spPr bwMode="auto">
            <a:xfrm>
              <a:off x="1058105" y="74555"/>
              <a:ext cx="39189" cy="41101"/>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26" name="Freeform 151"/>
            <p:cNvSpPr>
              <a:spLocks noChangeArrowheads="1"/>
            </p:cNvSpPr>
            <p:nvPr/>
          </p:nvSpPr>
          <p:spPr bwMode="auto">
            <a:xfrm>
              <a:off x="972080" y="346967"/>
              <a:ext cx="102274" cy="119479"/>
            </a:xfrm>
            <a:custGeom>
              <a:avLst/>
              <a:gdLst>
                <a:gd name="T0" fmla="*/ 232443802 w 45"/>
                <a:gd name="T1" fmla="*/ 208360104 h 53"/>
                <a:gd name="T2" fmla="*/ 0 w 45"/>
                <a:gd name="T3" fmla="*/ 71146363 h 53"/>
                <a:gd name="T4" fmla="*/ 232443802 w 45"/>
                <a:gd name="T5" fmla="*/ 208360104 h 53"/>
                <a:gd name="T6" fmla="*/ 0 60000 65536"/>
                <a:gd name="T7" fmla="*/ 0 60000 65536"/>
                <a:gd name="T8" fmla="*/ 0 60000 65536"/>
                <a:gd name="T9" fmla="*/ 0 w 45"/>
                <a:gd name="T10" fmla="*/ 0 h 53"/>
                <a:gd name="T11" fmla="*/ 45 w 45"/>
                <a:gd name="T12" fmla="*/ 53 h 53"/>
              </a:gdLst>
              <a:ahLst/>
              <a:cxnLst>
                <a:cxn ang="T6">
                  <a:pos x="T0" y="T1"/>
                </a:cxn>
                <a:cxn ang="T7">
                  <a:pos x="T2" y="T3"/>
                </a:cxn>
                <a:cxn ang="T8">
                  <a:pos x="T4" y="T5"/>
                </a:cxn>
              </a:cxnLst>
              <a:rect l="T9" t="T10" r="T11" b="T12"/>
              <a:pathLst>
                <a:path w="45" h="53">
                  <a:moveTo>
                    <a:pt x="45" y="41"/>
                  </a:moveTo>
                  <a:cubicBezTo>
                    <a:pt x="45" y="41"/>
                    <a:pt x="40" y="0"/>
                    <a:pt x="0" y="14"/>
                  </a:cubicBezTo>
                  <a:cubicBezTo>
                    <a:pt x="0" y="14"/>
                    <a:pt x="5" y="53"/>
                    <a:pt x="45"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7" name="Freeform 152"/>
            <p:cNvSpPr>
              <a:spLocks noChangeArrowheads="1"/>
            </p:cNvSpPr>
            <p:nvPr/>
          </p:nvSpPr>
          <p:spPr bwMode="auto">
            <a:xfrm>
              <a:off x="1076266" y="260942"/>
              <a:ext cx="102274" cy="122346"/>
            </a:xfrm>
            <a:custGeom>
              <a:avLst/>
              <a:gdLst>
                <a:gd name="T0" fmla="*/ 0 w 45"/>
                <a:gd name="T1" fmla="*/ 210462308 h 54"/>
                <a:gd name="T2" fmla="*/ 232443802 w 45"/>
                <a:gd name="T3" fmla="*/ 76998682 h 54"/>
                <a:gd name="T4" fmla="*/ 0 w 45"/>
                <a:gd name="T5" fmla="*/ 210462308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0" y="41"/>
                  </a:moveTo>
                  <a:cubicBezTo>
                    <a:pt x="0" y="41"/>
                    <a:pt x="6" y="0"/>
                    <a:pt x="45" y="15"/>
                  </a:cubicBezTo>
                  <a:cubicBezTo>
                    <a:pt x="45" y="15"/>
                    <a:pt x="39" y="54"/>
                    <a:pt x="0"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grpSp>
        <p:nvGrpSpPr>
          <p:cNvPr id="328" name="Group 478"/>
          <p:cNvGrpSpPr/>
          <p:nvPr/>
        </p:nvGrpSpPr>
        <p:grpSpPr bwMode="auto">
          <a:xfrm>
            <a:off x="50800" y="5270500"/>
            <a:ext cx="1530350" cy="674688"/>
            <a:chOff x="0" y="0"/>
            <a:chExt cx="3578226" cy="1574800"/>
          </a:xfrm>
        </p:grpSpPr>
        <p:sp>
          <p:nvSpPr>
            <p:cNvPr id="329" name="Freeform 183"/>
            <p:cNvSpPr>
              <a:spLocks noChangeArrowheads="1"/>
            </p:cNvSpPr>
            <p:nvPr/>
          </p:nvSpPr>
          <p:spPr bwMode="auto">
            <a:xfrm>
              <a:off x="1323975" y="287338"/>
              <a:ext cx="873125" cy="892175"/>
            </a:xfrm>
            <a:custGeom>
              <a:avLst/>
              <a:gdLst>
                <a:gd name="T0" fmla="*/ 1671315552 w 232"/>
                <a:gd name="T1" fmla="*/ 0 h 236"/>
                <a:gd name="T2" fmla="*/ 0 w 232"/>
                <a:gd name="T3" fmla="*/ 1686392209 h 236"/>
                <a:gd name="T4" fmla="*/ 1671315552 w 232"/>
                <a:gd name="T5" fmla="*/ 2147483647 h 236"/>
                <a:gd name="T6" fmla="*/ 2147483647 w 232"/>
                <a:gd name="T7" fmla="*/ 2147483647 h 236"/>
                <a:gd name="T8" fmla="*/ 2138719688 w 232"/>
                <a:gd name="T9" fmla="*/ 2147483647 h 236"/>
                <a:gd name="T10" fmla="*/ 2147483647 w 232"/>
                <a:gd name="T11" fmla="*/ 1257645416 h 236"/>
                <a:gd name="T12" fmla="*/ 1671315552 w 232"/>
                <a:gd name="T13" fmla="*/ 0 h 236"/>
                <a:gd name="T14" fmla="*/ 0 60000 65536"/>
                <a:gd name="T15" fmla="*/ 0 60000 65536"/>
                <a:gd name="T16" fmla="*/ 0 60000 65536"/>
                <a:gd name="T17" fmla="*/ 0 60000 65536"/>
                <a:gd name="T18" fmla="*/ 0 60000 65536"/>
                <a:gd name="T19" fmla="*/ 0 60000 65536"/>
                <a:gd name="T20" fmla="*/ 0 60000 65536"/>
                <a:gd name="T21" fmla="*/ 0 w 232"/>
                <a:gd name="T22" fmla="*/ 0 h 236"/>
                <a:gd name="T23" fmla="*/ 232 w 232"/>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236">
                  <a:moveTo>
                    <a:pt x="118" y="0"/>
                  </a:moveTo>
                  <a:cubicBezTo>
                    <a:pt x="52" y="0"/>
                    <a:pt x="0" y="53"/>
                    <a:pt x="0" y="118"/>
                  </a:cubicBezTo>
                  <a:cubicBezTo>
                    <a:pt x="0" y="183"/>
                    <a:pt x="52" y="236"/>
                    <a:pt x="118" y="236"/>
                  </a:cubicBezTo>
                  <a:cubicBezTo>
                    <a:pt x="135" y="236"/>
                    <a:pt x="152" y="232"/>
                    <a:pt x="166" y="226"/>
                  </a:cubicBezTo>
                  <a:cubicBezTo>
                    <a:pt x="157" y="211"/>
                    <a:pt x="151" y="194"/>
                    <a:pt x="151" y="176"/>
                  </a:cubicBezTo>
                  <a:cubicBezTo>
                    <a:pt x="151" y="129"/>
                    <a:pt x="187" y="92"/>
                    <a:pt x="232" y="88"/>
                  </a:cubicBezTo>
                  <a:cubicBezTo>
                    <a:pt x="219" y="37"/>
                    <a:pt x="172" y="0"/>
                    <a:pt x="118" y="0"/>
                  </a:cubicBezTo>
                </a:path>
              </a:pathLst>
            </a:custGeom>
            <a:solidFill>
              <a:srgbClr val="FFDE8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0" name="Freeform 184"/>
            <p:cNvSpPr>
              <a:spLocks noChangeArrowheads="1"/>
            </p:cNvSpPr>
            <p:nvPr/>
          </p:nvSpPr>
          <p:spPr bwMode="auto">
            <a:xfrm>
              <a:off x="1947863" y="620713"/>
              <a:ext cx="603250" cy="660400"/>
            </a:xfrm>
            <a:custGeom>
              <a:avLst/>
              <a:gdLst>
                <a:gd name="T0" fmla="*/ 1037714420 w 160"/>
                <a:gd name="T1" fmla="*/ 0 h 175"/>
                <a:gd name="T2" fmla="*/ 938208333 w 160"/>
                <a:gd name="T3" fmla="*/ 0 h 175"/>
                <a:gd name="T4" fmla="*/ 995068416 w 160"/>
                <a:gd name="T5" fmla="*/ 427225968 h 175"/>
                <a:gd name="T6" fmla="*/ 0 w 160"/>
                <a:gd name="T7" fmla="*/ 1965248510 h 175"/>
                <a:gd name="T8" fmla="*/ 1037714420 w 160"/>
                <a:gd name="T9" fmla="*/ 2147483647 h 175"/>
                <a:gd name="T10" fmla="*/ 2147483647 w 160"/>
                <a:gd name="T11" fmla="*/ 1253201456 h 175"/>
                <a:gd name="T12" fmla="*/ 1037714420 w 160"/>
                <a:gd name="T13" fmla="*/ 0 h 175"/>
                <a:gd name="T14" fmla="*/ 0 60000 65536"/>
                <a:gd name="T15" fmla="*/ 0 60000 65536"/>
                <a:gd name="T16" fmla="*/ 0 60000 65536"/>
                <a:gd name="T17" fmla="*/ 0 60000 65536"/>
                <a:gd name="T18" fmla="*/ 0 60000 65536"/>
                <a:gd name="T19" fmla="*/ 0 60000 65536"/>
                <a:gd name="T20" fmla="*/ 0 60000 65536"/>
                <a:gd name="T21" fmla="*/ 0 w 160"/>
                <a:gd name="T22" fmla="*/ 0 h 175"/>
                <a:gd name="T23" fmla="*/ 160 w 160"/>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0" h="175">
                  <a:moveTo>
                    <a:pt x="73" y="0"/>
                  </a:moveTo>
                  <a:cubicBezTo>
                    <a:pt x="70" y="0"/>
                    <a:pt x="68" y="0"/>
                    <a:pt x="66" y="0"/>
                  </a:cubicBezTo>
                  <a:cubicBezTo>
                    <a:pt x="68" y="10"/>
                    <a:pt x="70" y="20"/>
                    <a:pt x="70" y="30"/>
                  </a:cubicBezTo>
                  <a:cubicBezTo>
                    <a:pt x="70" y="78"/>
                    <a:pt x="41" y="119"/>
                    <a:pt x="0" y="138"/>
                  </a:cubicBezTo>
                  <a:cubicBezTo>
                    <a:pt x="16" y="160"/>
                    <a:pt x="43" y="175"/>
                    <a:pt x="73" y="175"/>
                  </a:cubicBezTo>
                  <a:cubicBezTo>
                    <a:pt x="121" y="175"/>
                    <a:pt x="160" y="136"/>
                    <a:pt x="160" y="88"/>
                  </a:cubicBezTo>
                  <a:cubicBezTo>
                    <a:pt x="160" y="39"/>
                    <a:pt x="121" y="0"/>
                    <a:pt x="73" y="0"/>
                  </a:cubicBezTo>
                </a:path>
              </a:pathLst>
            </a:custGeom>
            <a:solidFill>
              <a:srgbClr val="FFBD8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1" name="Freeform 185"/>
            <p:cNvSpPr>
              <a:spLocks noChangeArrowheads="1"/>
            </p:cNvSpPr>
            <p:nvPr/>
          </p:nvSpPr>
          <p:spPr bwMode="auto">
            <a:xfrm>
              <a:off x="1892300" y="620713"/>
              <a:ext cx="319088" cy="520700"/>
            </a:xfrm>
            <a:custGeom>
              <a:avLst/>
              <a:gdLst>
                <a:gd name="T0" fmla="*/ 1141479133 w 85"/>
                <a:gd name="T1" fmla="*/ 0 h 138"/>
                <a:gd name="T2" fmla="*/ 0 w 85"/>
                <a:gd name="T3" fmla="*/ 1252853251 h 138"/>
                <a:gd name="T4" fmla="*/ 211386415 w 85"/>
                <a:gd name="T5" fmla="*/ 1964699203 h 138"/>
                <a:gd name="T6" fmla="*/ 1197848844 w 85"/>
                <a:gd name="T7" fmla="*/ 427109835 h 138"/>
                <a:gd name="T8" fmla="*/ 1141479133 w 85"/>
                <a:gd name="T9" fmla="*/ 0 h 138"/>
                <a:gd name="T10" fmla="*/ 0 60000 65536"/>
                <a:gd name="T11" fmla="*/ 0 60000 65536"/>
                <a:gd name="T12" fmla="*/ 0 60000 65536"/>
                <a:gd name="T13" fmla="*/ 0 60000 65536"/>
                <a:gd name="T14" fmla="*/ 0 60000 65536"/>
                <a:gd name="T15" fmla="*/ 0 w 85"/>
                <a:gd name="T16" fmla="*/ 0 h 138"/>
                <a:gd name="T17" fmla="*/ 85 w 85"/>
                <a:gd name="T18" fmla="*/ 138 h 138"/>
              </a:gdLst>
              <a:ahLst/>
              <a:cxnLst>
                <a:cxn ang="T10">
                  <a:pos x="T0" y="T1"/>
                </a:cxn>
                <a:cxn ang="T11">
                  <a:pos x="T2" y="T3"/>
                </a:cxn>
                <a:cxn ang="T12">
                  <a:pos x="T4" y="T5"/>
                </a:cxn>
                <a:cxn ang="T13">
                  <a:pos x="T6" y="T7"/>
                </a:cxn>
                <a:cxn ang="T14">
                  <a:pos x="T8" y="T9"/>
                </a:cxn>
              </a:cxnLst>
              <a:rect l="T15" t="T16" r="T17" b="T18"/>
              <a:pathLst>
                <a:path w="85" h="138">
                  <a:moveTo>
                    <a:pt x="81" y="0"/>
                  </a:moveTo>
                  <a:cubicBezTo>
                    <a:pt x="36" y="4"/>
                    <a:pt x="0" y="41"/>
                    <a:pt x="0" y="88"/>
                  </a:cubicBezTo>
                  <a:cubicBezTo>
                    <a:pt x="0" y="106"/>
                    <a:pt x="6" y="123"/>
                    <a:pt x="15" y="138"/>
                  </a:cubicBezTo>
                  <a:cubicBezTo>
                    <a:pt x="56" y="119"/>
                    <a:pt x="85" y="78"/>
                    <a:pt x="85" y="30"/>
                  </a:cubicBezTo>
                  <a:cubicBezTo>
                    <a:pt x="85" y="20"/>
                    <a:pt x="83" y="10"/>
                    <a:pt x="81" y="0"/>
                  </a:cubicBezTo>
                </a:path>
              </a:pathLst>
            </a:custGeom>
            <a:solidFill>
              <a:srgbClr val="FFAB4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2" name="Freeform 186"/>
            <p:cNvSpPr>
              <a:spLocks noChangeArrowheads="1"/>
            </p:cNvSpPr>
            <p:nvPr/>
          </p:nvSpPr>
          <p:spPr bwMode="auto">
            <a:xfrm>
              <a:off x="0" y="0"/>
              <a:ext cx="423863" cy="434975"/>
            </a:xfrm>
            <a:custGeom>
              <a:avLst/>
              <a:gdLst>
                <a:gd name="T0" fmla="*/ 801990057 w 113"/>
                <a:gd name="T1" fmla="*/ 0 h 115"/>
                <a:gd name="T2" fmla="*/ 0 w 113"/>
                <a:gd name="T3" fmla="*/ 829777222 h 115"/>
                <a:gd name="T4" fmla="*/ 801990057 w 113"/>
                <a:gd name="T5" fmla="*/ 1645245658 h 115"/>
                <a:gd name="T6" fmla="*/ 1252230089 w 113"/>
                <a:gd name="T7" fmla="*/ 1516485493 h 115"/>
                <a:gd name="T8" fmla="*/ 1097460078 w 113"/>
                <a:gd name="T9" fmla="*/ 1144517567 h 115"/>
                <a:gd name="T10" fmla="*/ 1589910113 w 113"/>
                <a:gd name="T11" fmla="*/ 615179469 h 115"/>
                <a:gd name="T12" fmla="*/ 801990057 w 113"/>
                <a:gd name="T13" fmla="*/ 0 h 115"/>
                <a:gd name="T14" fmla="*/ 0 60000 65536"/>
                <a:gd name="T15" fmla="*/ 0 60000 65536"/>
                <a:gd name="T16" fmla="*/ 0 60000 65536"/>
                <a:gd name="T17" fmla="*/ 0 60000 65536"/>
                <a:gd name="T18" fmla="*/ 0 60000 65536"/>
                <a:gd name="T19" fmla="*/ 0 60000 65536"/>
                <a:gd name="T20" fmla="*/ 0 60000 65536"/>
                <a:gd name="T21" fmla="*/ 0 w 113"/>
                <a:gd name="T22" fmla="*/ 0 h 115"/>
                <a:gd name="T23" fmla="*/ 113 w 113"/>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115">
                  <a:moveTo>
                    <a:pt x="57" y="0"/>
                  </a:moveTo>
                  <a:cubicBezTo>
                    <a:pt x="25" y="0"/>
                    <a:pt x="0" y="26"/>
                    <a:pt x="0" y="58"/>
                  </a:cubicBezTo>
                  <a:cubicBezTo>
                    <a:pt x="0" y="90"/>
                    <a:pt x="25" y="115"/>
                    <a:pt x="57" y="115"/>
                  </a:cubicBezTo>
                  <a:cubicBezTo>
                    <a:pt x="69" y="115"/>
                    <a:pt x="80" y="112"/>
                    <a:pt x="89" y="106"/>
                  </a:cubicBezTo>
                  <a:cubicBezTo>
                    <a:pt x="82" y="99"/>
                    <a:pt x="78" y="90"/>
                    <a:pt x="78" y="80"/>
                  </a:cubicBezTo>
                  <a:cubicBezTo>
                    <a:pt x="78" y="60"/>
                    <a:pt x="93" y="44"/>
                    <a:pt x="113" y="43"/>
                  </a:cubicBezTo>
                  <a:cubicBezTo>
                    <a:pt x="106" y="18"/>
                    <a:pt x="84" y="0"/>
                    <a:pt x="57" y="0"/>
                  </a:cubicBezTo>
                </a:path>
              </a:pathLst>
            </a:custGeom>
            <a:solidFill>
              <a:srgbClr val="BAE5E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3" name="Freeform 187"/>
            <p:cNvSpPr>
              <a:spLocks noChangeArrowheads="1"/>
            </p:cNvSpPr>
            <p:nvPr/>
          </p:nvSpPr>
          <p:spPr bwMode="auto">
            <a:xfrm>
              <a:off x="334963" y="163513"/>
              <a:ext cx="239713" cy="279400"/>
            </a:xfrm>
            <a:custGeom>
              <a:avLst/>
              <a:gdLst>
                <a:gd name="T0" fmla="*/ 378780250 w 64"/>
                <a:gd name="T1" fmla="*/ 0 h 74"/>
                <a:gd name="T2" fmla="*/ 336691891 w 64"/>
                <a:gd name="T3" fmla="*/ 0 h 74"/>
                <a:gd name="T4" fmla="*/ 364749548 w 64"/>
                <a:gd name="T5" fmla="*/ 213835392 h 74"/>
                <a:gd name="T6" fmla="*/ 0 w 64"/>
                <a:gd name="T7" fmla="*/ 898112422 h 74"/>
                <a:gd name="T8" fmla="*/ 378780250 w 64"/>
                <a:gd name="T9" fmla="*/ 1054923784 h 74"/>
                <a:gd name="T10" fmla="*/ 897848787 w 64"/>
                <a:gd name="T11" fmla="*/ 527461892 h 74"/>
                <a:gd name="T12" fmla="*/ 378780250 w 64"/>
                <a:gd name="T13" fmla="*/ 0 h 74"/>
                <a:gd name="T14" fmla="*/ 0 60000 65536"/>
                <a:gd name="T15" fmla="*/ 0 60000 65536"/>
                <a:gd name="T16" fmla="*/ 0 60000 65536"/>
                <a:gd name="T17" fmla="*/ 0 60000 65536"/>
                <a:gd name="T18" fmla="*/ 0 60000 65536"/>
                <a:gd name="T19" fmla="*/ 0 60000 65536"/>
                <a:gd name="T20" fmla="*/ 0 60000 65536"/>
                <a:gd name="T21" fmla="*/ 0 w 64"/>
                <a:gd name="T22" fmla="*/ 0 h 74"/>
                <a:gd name="T23" fmla="*/ 64 w 64"/>
                <a:gd name="T24" fmla="*/ 74 h 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74">
                  <a:moveTo>
                    <a:pt x="27" y="0"/>
                  </a:moveTo>
                  <a:cubicBezTo>
                    <a:pt x="26" y="0"/>
                    <a:pt x="25" y="0"/>
                    <a:pt x="24" y="0"/>
                  </a:cubicBezTo>
                  <a:cubicBezTo>
                    <a:pt x="25" y="5"/>
                    <a:pt x="26" y="10"/>
                    <a:pt x="26" y="15"/>
                  </a:cubicBezTo>
                  <a:cubicBezTo>
                    <a:pt x="26" y="35"/>
                    <a:pt x="15" y="53"/>
                    <a:pt x="0" y="63"/>
                  </a:cubicBezTo>
                  <a:cubicBezTo>
                    <a:pt x="6" y="70"/>
                    <a:pt x="16" y="74"/>
                    <a:pt x="27" y="74"/>
                  </a:cubicBezTo>
                  <a:cubicBezTo>
                    <a:pt x="47" y="74"/>
                    <a:pt x="64" y="58"/>
                    <a:pt x="64" y="37"/>
                  </a:cubicBezTo>
                  <a:cubicBezTo>
                    <a:pt x="64" y="16"/>
                    <a:pt x="47" y="0"/>
                    <a:pt x="27" y="0"/>
                  </a:cubicBezTo>
                </a:path>
              </a:pathLst>
            </a:custGeom>
            <a:solidFill>
              <a:srgbClr val="D8E48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4" name="Freeform 188"/>
            <p:cNvSpPr>
              <a:spLocks noChangeArrowheads="1"/>
            </p:cNvSpPr>
            <p:nvPr/>
          </p:nvSpPr>
          <p:spPr bwMode="auto">
            <a:xfrm>
              <a:off x="293688" y="163513"/>
              <a:ext cx="138113" cy="238125"/>
            </a:xfrm>
            <a:custGeom>
              <a:avLst/>
              <a:gdLst>
                <a:gd name="T0" fmla="*/ 487677003 w 37"/>
                <a:gd name="T1" fmla="*/ 0 h 63"/>
                <a:gd name="T2" fmla="*/ 0 w 37"/>
                <a:gd name="T3" fmla="*/ 528603482 h 63"/>
                <a:gd name="T4" fmla="*/ 153271835 w 37"/>
                <a:gd name="T5" fmla="*/ 900055804 h 63"/>
                <a:gd name="T6" fmla="*/ 515545967 w 37"/>
                <a:gd name="T7" fmla="*/ 214297381 h 63"/>
                <a:gd name="T8" fmla="*/ 487677003 w 37"/>
                <a:gd name="T9" fmla="*/ 0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5" y="0"/>
                  </a:moveTo>
                  <a:cubicBezTo>
                    <a:pt x="15" y="1"/>
                    <a:pt x="0" y="17"/>
                    <a:pt x="0" y="37"/>
                  </a:cubicBezTo>
                  <a:cubicBezTo>
                    <a:pt x="0" y="47"/>
                    <a:pt x="4" y="56"/>
                    <a:pt x="11" y="63"/>
                  </a:cubicBezTo>
                  <a:cubicBezTo>
                    <a:pt x="26" y="53"/>
                    <a:pt x="37" y="35"/>
                    <a:pt x="37" y="15"/>
                  </a:cubicBezTo>
                  <a:cubicBezTo>
                    <a:pt x="37" y="10"/>
                    <a:pt x="36" y="5"/>
                    <a:pt x="35" y="0"/>
                  </a:cubicBezTo>
                </a:path>
              </a:pathLst>
            </a:custGeom>
            <a:solidFill>
              <a:srgbClr val="B2D7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5" name="Oval 189"/>
            <p:cNvSpPr>
              <a:spLocks noChangeArrowheads="1"/>
            </p:cNvSpPr>
            <p:nvPr/>
          </p:nvSpPr>
          <p:spPr bwMode="auto">
            <a:xfrm>
              <a:off x="2235200" y="1349375"/>
              <a:ext cx="225425" cy="225425"/>
            </a:xfrm>
            <a:prstGeom prst="ellipse">
              <a:avLst/>
            </a:prstGeom>
            <a:solidFill>
              <a:srgbClr val="D8C1B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36" name="Freeform 190"/>
            <p:cNvSpPr>
              <a:spLocks noChangeArrowheads="1"/>
            </p:cNvSpPr>
            <p:nvPr/>
          </p:nvSpPr>
          <p:spPr bwMode="auto">
            <a:xfrm>
              <a:off x="2979738" y="996950"/>
              <a:ext cx="330200" cy="328613"/>
            </a:xfrm>
            <a:custGeom>
              <a:avLst/>
              <a:gdLst>
                <a:gd name="T0" fmla="*/ 492785977 w 88"/>
                <a:gd name="T1" fmla="*/ 0 h 87"/>
                <a:gd name="T2" fmla="*/ 0 w 88"/>
                <a:gd name="T3" fmla="*/ 613478922 h 87"/>
                <a:gd name="T4" fmla="*/ 619500227 w 88"/>
                <a:gd name="T5" fmla="*/ 1241224181 h 87"/>
                <a:gd name="T6" fmla="*/ 1239000455 w 88"/>
                <a:gd name="T7" fmla="*/ 613478922 h 87"/>
                <a:gd name="T8" fmla="*/ 1239000455 w 88"/>
                <a:gd name="T9" fmla="*/ 613478922 h 87"/>
                <a:gd name="T10" fmla="*/ 492785977 w 88"/>
                <a:gd name="T11" fmla="*/ 0 h 87"/>
                <a:gd name="T12" fmla="*/ 0 60000 65536"/>
                <a:gd name="T13" fmla="*/ 0 60000 65536"/>
                <a:gd name="T14" fmla="*/ 0 60000 65536"/>
                <a:gd name="T15" fmla="*/ 0 60000 65536"/>
                <a:gd name="T16" fmla="*/ 0 60000 65536"/>
                <a:gd name="T17" fmla="*/ 0 60000 65536"/>
                <a:gd name="T18" fmla="*/ 0 w 88"/>
                <a:gd name="T19" fmla="*/ 0 h 87"/>
                <a:gd name="T20" fmla="*/ 88 w 88"/>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8" h="87">
                  <a:moveTo>
                    <a:pt x="35" y="0"/>
                  </a:moveTo>
                  <a:cubicBezTo>
                    <a:pt x="15" y="4"/>
                    <a:pt x="0" y="22"/>
                    <a:pt x="0" y="43"/>
                  </a:cubicBezTo>
                  <a:cubicBezTo>
                    <a:pt x="0" y="67"/>
                    <a:pt x="20" y="87"/>
                    <a:pt x="44" y="87"/>
                  </a:cubicBezTo>
                  <a:cubicBezTo>
                    <a:pt x="68" y="87"/>
                    <a:pt x="88" y="67"/>
                    <a:pt x="88" y="43"/>
                  </a:cubicBezTo>
                  <a:cubicBezTo>
                    <a:pt x="88" y="43"/>
                    <a:pt x="88" y="43"/>
                    <a:pt x="88" y="43"/>
                  </a:cubicBezTo>
                  <a:cubicBezTo>
                    <a:pt x="63" y="40"/>
                    <a:pt x="43" y="23"/>
                    <a:pt x="35" y="0"/>
                  </a:cubicBezTo>
                </a:path>
              </a:pathLst>
            </a:custGeom>
            <a:solidFill>
              <a:srgbClr val="FF705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7" name="Oval 191"/>
            <p:cNvSpPr>
              <a:spLocks noChangeArrowheads="1"/>
            </p:cNvSpPr>
            <p:nvPr/>
          </p:nvSpPr>
          <p:spPr bwMode="auto">
            <a:xfrm>
              <a:off x="2795588" y="846138"/>
              <a:ext cx="127000" cy="125413"/>
            </a:xfrm>
            <a:prstGeom prst="ellipse">
              <a:avLst/>
            </a:prstGeom>
            <a:solidFill>
              <a:srgbClr val="CAC95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38" name="Freeform 192"/>
            <p:cNvSpPr>
              <a:spLocks noChangeArrowheads="1"/>
            </p:cNvSpPr>
            <p:nvPr/>
          </p:nvSpPr>
          <p:spPr bwMode="auto">
            <a:xfrm>
              <a:off x="3100388" y="681038"/>
              <a:ext cx="477838" cy="479425"/>
            </a:xfrm>
            <a:custGeom>
              <a:avLst/>
              <a:gdLst>
                <a:gd name="T0" fmla="*/ 891856408 w 127"/>
                <a:gd name="T1" fmla="*/ 0 h 127"/>
                <a:gd name="T2" fmla="*/ 0 w 127"/>
                <a:gd name="T3" fmla="*/ 897789375 h 127"/>
                <a:gd name="T4" fmla="*/ 42471144 w 127"/>
                <a:gd name="T5" fmla="*/ 1197052500 h 127"/>
                <a:gd name="T6" fmla="*/ 169877053 w 127"/>
                <a:gd name="T7" fmla="*/ 1182801875 h 127"/>
                <a:gd name="T8" fmla="*/ 792759580 w 127"/>
                <a:gd name="T9" fmla="*/ 1809829375 h 127"/>
                <a:gd name="T10" fmla="*/ 891856408 w 127"/>
                <a:gd name="T11" fmla="*/ 1809829375 h 127"/>
                <a:gd name="T12" fmla="*/ 1797867356 w 127"/>
                <a:gd name="T13" fmla="*/ 897789375 h 127"/>
                <a:gd name="T14" fmla="*/ 891856408 w 127"/>
                <a:gd name="T15" fmla="*/ 0 h 127"/>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27"/>
                <a:gd name="T26" fmla="*/ 127 w 127"/>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27">
                  <a:moveTo>
                    <a:pt x="63" y="0"/>
                  </a:moveTo>
                  <a:cubicBezTo>
                    <a:pt x="28" y="0"/>
                    <a:pt x="0" y="28"/>
                    <a:pt x="0" y="63"/>
                  </a:cubicBezTo>
                  <a:cubicBezTo>
                    <a:pt x="0" y="71"/>
                    <a:pt x="1" y="78"/>
                    <a:pt x="3" y="84"/>
                  </a:cubicBezTo>
                  <a:cubicBezTo>
                    <a:pt x="6" y="83"/>
                    <a:pt x="9" y="83"/>
                    <a:pt x="12" y="83"/>
                  </a:cubicBezTo>
                  <a:cubicBezTo>
                    <a:pt x="36" y="83"/>
                    <a:pt x="55" y="103"/>
                    <a:pt x="56" y="127"/>
                  </a:cubicBezTo>
                  <a:cubicBezTo>
                    <a:pt x="58" y="127"/>
                    <a:pt x="61" y="127"/>
                    <a:pt x="63" y="127"/>
                  </a:cubicBezTo>
                  <a:cubicBezTo>
                    <a:pt x="98" y="127"/>
                    <a:pt x="127" y="99"/>
                    <a:pt x="127" y="63"/>
                  </a:cubicBezTo>
                  <a:cubicBezTo>
                    <a:pt x="127" y="28"/>
                    <a:pt x="98" y="0"/>
                    <a:pt x="63" y="0"/>
                  </a:cubicBezTo>
                </a:path>
              </a:pathLst>
            </a:custGeom>
            <a:solidFill>
              <a:srgbClr val="9CC8B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39" name="Freeform 193"/>
            <p:cNvSpPr>
              <a:spLocks noChangeArrowheads="1"/>
            </p:cNvSpPr>
            <p:nvPr/>
          </p:nvSpPr>
          <p:spPr bwMode="auto">
            <a:xfrm>
              <a:off x="3111500" y="993775"/>
              <a:ext cx="198438" cy="166688"/>
            </a:xfrm>
            <a:custGeom>
              <a:avLst/>
              <a:gdLst>
                <a:gd name="T0" fmla="*/ 126165383 w 53"/>
                <a:gd name="T1" fmla="*/ 0 h 44"/>
                <a:gd name="T2" fmla="*/ 0 w 53"/>
                <a:gd name="T3" fmla="*/ 14350321 h 44"/>
                <a:gd name="T4" fmla="*/ 742974337 w 53"/>
                <a:gd name="T5" fmla="*/ 631474758 h 44"/>
                <a:gd name="T6" fmla="*/ 126165383 w 53"/>
                <a:gd name="T7" fmla="*/ 0 h 44"/>
                <a:gd name="T8" fmla="*/ 0 60000 65536"/>
                <a:gd name="T9" fmla="*/ 0 60000 65536"/>
                <a:gd name="T10" fmla="*/ 0 60000 65536"/>
                <a:gd name="T11" fmla="*/ 0 60000 65536"/>
                <a:gd name="T12" fmla="*/ 0 w 53"/>
                <a:gd name="T13" fmla="*/ 0 h 44"/>
                <a:gd name="T14" fmla="*/ 53 w 53"/>
                <a:gd name="T15" fmla="*/ 44 h 44"/>
              </a:gdLst>
              <a:ahLst/>
              <a:cxnLst>
                <a:cxn ang="T8">
                  <a:pos x="T0" y="T1"/>
                </a:cxn>
                <a:cxn ang="T9">
                  <a:pos x="T2" y="T3"/>
                </a:cxn>
                <a:cxn ang="T10">
                  <a:pos x="T4" y="T5"/>
                </a:cxn>
                <a:cxn ang="T11">
                  <a:pos x="T6" y="T7"/>
                </a:cxn>
              </a:cxnLst>
              <a:rect l="T12" t="T13" r="T14" b="T15"/>
              <a:pathLst>
                <a:path w="53" h="44">
                  <a:moveTo>
                    <a:pt x="9" y="0"/>
                  </a:moveTo>
                  <a:cubicBezTo>
                    <a:pt x="6" y="0"/>
                    <a:pt x="3" y="0"/>
                    <a:pt x="0" y="1"/>
                  </a:cubicBezTo>
                  <a:cubicBezTo>
                    <a:pt x="8" y="24"/>
                    <a:pt x="28" y="41"/>
                    <a:pt x="53" y="44"/>
                  </a:cubicBezTo>
                  <a:cubicBezTo>
                    <a:pt x="52" y="20"/>
                    <a:pt x="33" y="0"/>
                    <a:pt x="9" y="0"/>
                  </a:cubicBezTo>
                </a:path>
              </a:pathLst>
            </a:custGeom>
            <a:solidFill>
              <a:srgbClr val="9C9A8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sp>
        <p:nvSpPr>
          <p:cNvPr id="366" name="Rectangle 365"/>
          <p:cNvSpPr/>
          <p:nvPr/>
        </p:nvSpPr>
        <p:spPr>
          <a:xfrm>
            <a:off x="2999171" y="1639515"/>
            <a:ext cx="7577466" cy="2862322"/>
          </a:xfrm>
          <a:prstGeom prst="rect">
            <a:avLst/>
          </a:prstGeom>
        </p:spPr>
        <p:txBody>
          <a:bodyPr wrap="square">
            <a:spAutoFit/>
          </a:bodyPr>
          <a:lstStyle/>
          <a:p>
            <a:pPr lvl="0" algn="ctr"/>
            <a:r>
              <a:rPr lang="en-US" altLang="zh-CN" sz="6000" b="1">
                <a:solidFill>
                  <a:srgbClr val="FF7B57"/>
                </a:solidFill>
                <a:latin typeface="Coiny" panose="02000903060500060000" pitchFamily="2" charset="0"/>
                <a:ea typeface="仓耳今楷05-6763 W05" panose="02020400000000000000" pitchFamily="18" charset="-122"/>
              </a:rPr>
              <a:t>Báo cáo kết quả thực hiện thời gian biểu</a:t>
            </a:r>
          </a:p>
        </p:txBody>
      </p:sp>
    </p:spTree>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grpId="0" nodeType="withEffect">
                                  <p:stCondLst>
                                    <p:cond delay="0"/>
                                  </p:stCondLst>
                                  <p:iterate type="lt">
                                    <p:tmPct val="10000"/>
                                  </p:iterate>
                                  <p:childTnLst>
                                    <p:animMotion origin="layout" path="M -6.25E-7 4.81481E-6 L -6.25E-7 -0.07223 " pathEditMode="relative" rAng="0" ptsTypes="AA">
                                      <p:cBhvr>
                                        <p:cTn id="6" dur="250" accel="50000" decel="50000" autoRev="1" fill="hold">
                                          <p:stCondLst>
                                            <p:cond delay="0"/>
                                          </p:stCondLst>
                                        </p:cTn>
                                        <p:tgtEl>
                                          <p:spTgt spid="366"/>
                                        </p:tgtEl>
                                        <p:attrNameLst>
                                          <p:attrName>ppt_x</p:attrName>
                                          <p:attrName>ppt_y</p:attrName>
                                        </p:attrNameLst>
                                      </p:cBhvr>
                                      <p:rCtr x="0" y="-3611"/>
                                    </p:animMotion>
                                    <p:animRot by="1500000">
                                      <p:cBhvr>
                                        <p:cTn id="7" dur="125" fill="hold">
                                          <p:stCondLst>
                                            <p:cond delay="0"/>
                                          </p:stCondLst>
                                        </p:cTn>
                                        <p:tgtEl>
                                          <p:spTgt spid="366"/>
                                        </p:tgtEl>
                                        <p:attrNameLst>
                                          <p:attrName>r</p:attrName>
                                        </p:attrNameLst>
                                      </p:cBhvr>
                                    </p:animRot>
                                    <p:animRot by="-1500000">
                                      <p:cBhvr>
                                        <p:cTn id="8" dur="125" fill="hold">
                                          <p:stCondLst>
                                            <p:cond delay="125"/>
                                          </p:stCondLst>
                                        </p:cTn>
                                        <p:tgtEl>
                                          <p:spTgt spid="366"/>
                                        </p:tgtEl>
                                        <p:attrNameLst>
                                          <p:attrName>r</p:attrName>
                                        </p:attrNameLst>
                                      </p:cBhvr>
                                    </p:animRot>
                                    <p:animRot by="-1500000">
                                      <p:cBhvr>
                                        <p:cTn id="9" dur="125" fill="hold">
                                          <p:stCondLst>
                                            <p:cond delay="250"/>
                                          </p:stCondLst>
                                        </p:cTn>
                                        <p:tgtEl>
                                          <p:spTgt spid="366"/>
                                        </p:tgtEl>
                                        <p:attrNameLst>
                                          <p:attrName>r</p:attrName>
                                        </p:attrNameLst>
                                      </p:cBhvr>
                                    </p:animRot>
                                    <p:animRot by="1500000">
                                      <p:cBhvr>
                                        <p:cTn id="10" dur="125" fill="hold">
                                          <p:stCondLst>
                                            <p:cond delay="375"/>
                                          </p:stCondLst>
                                        </p:cTn>
                                        <p:tgtEl>
                                          <p:spTgt spid="36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15"/>
          <p:cNvGrpSpPr/>
          <p:nvPr/>
        </p:nvGrpSpPr>
        <p:grpSpPr bwMode="auto">
          <a:xfrm flipH="1">
            <a:off x="10035192" y="1628583"/>
            <a:ext cx="1604962" cy="1068387"/>
            <a:chOff x="0" y="0"/>
            <a:chExt cx="4038600" cy="2689225"/>
          </a:xfrm>
        </p:grpSpPr>
        <p:grpSp>
          <p:nvGrpSpPr>
            <p:cNvPr id="8" name="Group 16"/>
            <p:cNvGrpSpPr/>
            <p:nvPr/>
          </p:nvGrpSpPr>
          <p:grpSpPr bwMode="auto">
            <a:xfrm>
              <a:off x="279400" y="0"/>
              <a:ext cx="3759200" cy="2689225"/>
              <a:chOff x="0" y="0"/>
              <a:chExt cx="2368" cy="1694"/>
            </a:xfrm>
          </p:grpSpPr>
          <p:sp>
            <p:nvSpPr>
              <p:cNvPr id="90" name="Freeform 5"/>
              <p:cNvSpPr>
                <a:spLocks noChangeArrowheads="1"/>
              </p:cNvSpPr>
              <p:nvPr/>
            </p:nvSpPr>
            <p:spPr bwMode="auto">
              <a:xfrm>
                <a:off x="777" y="662"/>
                <a:ext cx="746" cy="211"/>
              </a:xfrm>
              <a:custGeom>
                <a:avLst/>
                <a:gdLst>
                  <a:gd name="T0" fmla="*/ 1284 w 315"/>
                  <a:gd name="T1" fmla="*/ 73 h 89"/>
                  <a:gd name="T2" fmla="*/ 1627 w 315"/>
                  <a:gd name="T3" fmla="*/ 192 h 89"/>
                  <a:gd name="T4" fmla="*/ 1274 w 315"/>
                  <a:gd name="T5" fmla="*/ 455 h 89"/>
                  <a:gd name="T6" fmla="*/ 718 w 315"/>
                  <a:gd name="T7" fmla="*/ 479 h 89"/>
                  <a:gd name="T8" fmla="*/ 353 w 315"/>
                  <a:gd name="T9" fmla="*/ 427 h 89"/>
                  <a:gd name="T10" fmla="*/ 123 w 315"/>
                  <a:gd name="T11" fmla="*/ 237 h 89"/>
                  <a:gd name="T12" fmla="*/ 455 w 315"/>
                  <a:gd name="T13" fmla="*/ 28 h 89"/>
                  <a:gd name="T14" fmla="*/ 1284 w 315"/>
                  <a:gd name="T15" fmla="*/ 73 h 89"/>
                  <a:gd name="T16" fmla="*/ 0 60000 65536"/>
                  <a:gd name="T17" fmla="*/ 0 60000 65536"/>
                  <a:gd name="T18" fmla="*/ 0 60000 65536"/>
                  <a:gd name="T19" fmla="*/ 0 60000 65536"/>
                  <a:gd name="T20" fmla="*/ 0 60000 65536"/>
                  <a:gd name="T21" fmla="*/ 0 60000 65536"/>
                  <a:gd name="T22" fmla="*/ 0 60000 65536"/>
                  <a:gd name="T23" fmla="*/ 0 60000 65536"/>
                  <a:gd name="T24" fmla="*/ 0 w 315"/>
                  <a:gd name="T25" fmla="*/ 0 h 89"/>
                  <a:gd name="T26" fmla="*/ 315 w 315"/>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5" h="89">
                    <a:moveTo>
                      <a:pt x="229" y="13"/>
                    </a:moveTo>
                    <a:cubicBezTo>
                      <a:pt x="247" y="16"/>
                      <a:pt x="278" y="18"/>
                      <a:pt x="290" y="34"/>
                    </a:cubicBezTo>
                    <a:cubicBezTo>
                      <a:pt x="315" y="67"/>
                      <a:pt x="244" y="78"/>
                      <a:pt x="227" y="81"/>
                    </a:cubicBezTo>
                    <a:cubicBezTo>
                      <a:pt x="197" y="88"/>
                      <a:pt x="158" y="89"/>
                      <a:pt x="128" y="85"/>
                    </a:cubicBezTo>
                    <a:cubicBezTo>
                      <a:pt x="106" y="83"/>
                      <a:pt x="83" y="85"/>
                      <a:pt x="63" y="76"/>
                    </a:cubicBezTo>
                    <a:cubicBezTo>
                      <a:pt x="46" y="69"/>
                      <a:pt x="32" y="57"/>
                      <a:pt x="22" y="42"/>
                    </a:cubicBezTo>
                    <a:cubicBezTo>
                      <a:pt x="0" y="6"/>
                      <a:pt x="62" y="7"/>
                      <a:pt x="81" y="5"/>
                    </a:cubicBezTo>
                    <a:cubicBezTo>
                      <a:pt x="130" y="0"/>
                      <a:pt x="180" y="7"/>
                      <a:pt x="229" y="13"/>
                    </a:cubicBezTo>
                    <a:close/>
                  </a:path>
                </a:pathLst>
              </a:custGeom>
              <a:solidFill>
                <a:srgbClr val="6049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1" name="Freeform 6"/>
              <p:cNvSpPr>
                <a:spLocks noChangeArrowheads="1"/>
              </p:cNvSpPr>
              <p:nvPr/>
            </p:nvSpPr>
            <p:spPr bwMode="auto">
              <a:xfrm>
                <a:off x="829" y="665"/>
                <a:ext cx="627" cy="132"/>
              </a:xfrm>
              <a:custGeom>
                <a:avLst/>
                <a:gdLst>
                  <a:gd name="T0" fmla="*/ 111 w 265"/>
                  <a:gd name="T1" fmla="*/ 290 h 56"/>
                  <a:gd name="T2" fmla="*/ 431 w 265"/>
                  <a:gd name="T3" fmla="*/ 144 h 56"/>
                  <a:gd name="T4" fmla="*/ 845 w 265"/>
                  <a:gd name="T5" fmla="*/ 144 h 56"/>
                  <a:gd name="T6" fmla="*/ 1221 w 265"/>
                  <a:gd name="T7" fmla="*/ 229 h 56"/>
                  <a:gd name="T8" fmla="*/ 1377 w 265"/>
                  <a:gd name="T9" fmla="*/ 311 h 56"/>
                  <a:gd name="T10" fmla="*/ 1472 w 265"/>
                  <a:gd name="T11" fmla="*/ 189 h 56"/>
                  <a:gd name="T12" fmla="*/ 1197 w 265"/>
                  <a:gd name="T13" fmla="*/ 45 h 56"/>
                  <a:gd name="T14" fmla="*/ 816 w 265"/>
                  <a:gd name="T15" fmla="*/ 5 h 56"/>
                  <a:gd name="T16" fmla="*/ 426 w 265"/>
                  <a:gd name="T17" fmla="*/ 0 h 56"/>
                  <a:gd name="T18" fmla="*/ 78 w 265"/>
                  <a:gd name="T19" fmla="*/ 66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5"/>
                  <a:gd name="T31" fmla="*/ 0 h 56"/>
                  <a:gd name="T32" fmla="*/ 265 w 265"/>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5" h="56">
                    <a:moveTo>
                      <a:pt x="20" y="52"/>
                    </a:moveTo>
                    <a:cubicBezTo>
                      <a:pt x="0" y="37"/>
                      <a:pt x="70" y="27"/>
                      <a:pt x="77" y="26"/>
                    </a:cubicBezTo>
                    <a:cubicBezTo>
                      <a:pt x="102" y="26"/>
                      <a:pt x="126" y="25"/>
                      <a:pt x="151" y="26"/>
                    </a:cubicBezTo>
                    <a:cubicBezTo>
                      <a:pt x="174" y="28"/>
                      <a:pt x="197" y="30"/>
                      <a:pt x="218" y="41"/>
                    </a:cubicBezTo>
                    <a:cubicBezTo>
                      <a:pt x="230" y="47"/>
                      <a:pt x="234" y="56"/>
                      <a:pt x="246" y="56"/>
                    </a:cubicBezTo>
                    <a:cubicBezTo>
                      <a:pt x="261" y="56"/>
                      <a:pt x="265" y="47"/>
                      <a:pt x="263" y="34"/>
                    </a:cubicBezTo>
                    <a:cubicBezTo>
                      <a:pt x="261" y="11"/>
                      <a:pt x="232" y="12"/>
                      <a:pt x="214" y="8"/>
                    </a:cubicBezTo>
                    <a:cubicBezTo>
                      <a:pt x="192" y="4"/>
                      <a:pt x="170" y="1"/>
                      <a:pt x="146" y="1"/>
                    </a:cubicBezTo>
                    <a:cubicBezTo>
                      <a:pt x="123" y="1"/>
                      <a:pt x="100" y="0"/>
                      <a:pt x="76" y="0"/>
                    </a:cubicBezTo>
                    <a:cubicBezTo>
                      <a:pt x="56" y="0"/>
                      <a:pt x="30" y="0"/>
                      <a:pt x="14" y="12"/>
                    </a:cubicBezTo>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2" name="Freeform 7"/>
              <p:cNvSpPr>
                <a:spLocks noChangeArrowheads="1"/>
              </p:cNvSpPr>
              <p:nvPr/>
            </p:nvSpPr>
            <p:spPr bwMode="auto">
              <a:xfrm>
                <a:off x="1160" y="273"/>
                <a:ext cx="372" cy="465"/>
              </a:xfrm>
              <a:custGeom>
                <a:avLst/>
                <a:gdLst>
                  <a:gd name="T0" fmla="*/ 0 w 157"/>
                  <a:gd name="T1" fmla="*/ 1001 h 196"/>
                  <a:gd name="T2" fmla="*/ 57 w 157"/>
                  <a:gd name="T3" fmla="*/ 660 h 196"/>
                  <a:gd name="T4" fmla="*/ 213 w 157"/>
                  <a:gd name="T5" fmla="*/ 270 h 196"/>
                  <a:gd name="T6" fmla="*/ 775 w 157"/>
                  <a:gd name="T7" fmla="*/ 254 h 196"/>
                  <a:gd name="T8" fmla="*/ 701 w 157"/>
                  <a:gd name="T9" fmla="*/ 845 h 196"/>
                  <a:gd name="T10" fmla="*/ 566 w 157"/>
                  <a:gd name="T11" fmla="*/ 1103 h 196"/>
                  <a:gd name="T12" fmla="*/ 0 w 157"/>
                  <a:gd name="T13" fmla="*/ 1001 h 196"/>
                  <a:gd name="T14" fmla="*/ 0 60000 65536"/>
                  <a:gd name="T15" fmla="*/ 0 60000 65536"/>
                  <a:gd name="T16" fmla="*/ 0 60000 65536"/>
                  <a:gd name="T17" fmla="*/ 0 60000 65536"/>
                  <a:gd name="T18" fmla="*/ 0 60000 65536"/>
                  <a:gd name="T19" fmla="*/ 0 60000 65536"/>
                  <a:gd name="T20" fmla="*/ 0 60000 65536"/>
                  <a:gd name="T21" fmla="*/ 0 w 157"/>
                  <a:gd name="T22" fmla="*/ 0 h 196"/>
                  <a:gd name="T23" fmla="*/ 157 w 157"/>
                  <a:gd name="T24" fmla="*/ 196 h 1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96">
                    <a:moveTo>
                      <a:pt x="0" y="178"/>
                    </a:moveTo>
                    <a:cubicBezTo>
                      <a:pt x="2" y="158"/>
                      <a:pt x="5" y="137"/>
                      <a:pt x="10" y="117"/>
                    </a:cubicBezTo>
                    <a:cubicBezTo>
                      <a:pt x="15" y="93"/>
                      <a:pt x="24" y="69"/>
                      <a:pt x="38" y="48"/>
                    </a:cubicBezTo>
                    <a:cubicBezTo>
                      <a:pt x="63" y="12"/>
                      <a:pt x="115" y="0"/>
                      <a:pt x="138" y="45"/>
                    </a:cubicBezTo>
                    <a:cubicBezTo>
                      <a:pt x="157" y="81"/>
                      <a:pt x="142" y="118"/>
                      <a:pt x="125" y="150"/>
                    </a:cubicBezTo>
                    <a:cubicBezTo>
                      <a:pt x="116" y="165"/>
                      <a:pt x="108" y="180"/>
                      <a:pt x="101" y="196"/>
                    </a:cubicBezTo>
                    <a:cubicBezTo>
                      <a:pt x="67" y="196"/>
                      <a:pt x="33" y="188"/>
                      <a:pt x="0" y="178"/>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3" name="Freeform 8"/>
              <p:cNvSpPr>
                <a:spLocks noChangeArrowheads="1"/>
              </p:cNvSpPr>
              <p:nvPr/>
            </p:nvSpPr>
            <p:spPr bwMode="auto">
              <a:xfrm>
                <a:off x="1158" y="695"/>
                <a:ext cx="242" cy="60"/>
              </a:xfrm>
              <a:custGeom>
                <a:avLst/>
                <a:gdLst>
                  <a:gd name="T0" fmla="*/ 0 w 102"/>
                  <a:gd name="T1" fmla="*/ 41 h 25"/>
                  <a:gd name="T2" fmla="*/ 5 w 102"/>
                  <a:gd name="T3" fmla="*/ 34 h 25"/>
                  <a:gd name="T4" fmla="*/ 5 w 102"/>
                  <a:gd name="T5" fmla="*/ 0 h 25"/>
                  <a:gd name="T6" fmla="*/ 574 w 102"/>
                  <a:gd name="T7" fmla="*/ 103 h 25"/>
                  <a:gd name="T8" fmla="*/ 558 w 102"/>
                  <a:gd name="T9" fmla="*/ 144 h 25"/>
                  <a:gd name="T10" fmla="*/ 0 w 102"/>
                  <a:gd name="T11" fmla="*/ 41 h 25"/>
                  <a:gd name="T12" fmla="*/ 0 60000 65536"/>
                  <a:gd name="T13" fmla="*/ 0 60000 65536"/>
                  <a:gd name="T14" fmla="*/ 0 60000 65536"/>
                  <a:gd name="T15" fmla="*/ 0 60000 65536"/>
                  <a:gd name="T16" fmla="*/ 0 60000 65536"/>
                  <a:gd name="T17" fmla="*/ 0 60000 65536"/>
                  <a:gd name="T18" fmla="*/ 0 w 102"/>
                  <a:gd name="T19" fmla="*/ 0 h 25"/>
                  <a:gd name="T20" fmla="*/ 102 w 10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02" h="25">
                    <a:moveTo>
                      <a:pt x="0" y="7"/>
                    </a:moveTo>
                    <a:cubicBezTo>
                      <a:pt x="0" y="7"/>
                      <a:pt x="1" y="6"/>
                      <a:pt x="1" y="6"/>
                    </a:cubicBezTo>
                    <a:cubicBezTo>
                      <a:pt x="1" y="4"/>
                      <a:pt x="1" y="2"/>
                      <a:pt x="1" y="0"/>
                    </a:cubicBezTo>
                    <a:cubicBezTo>
                      <a:pt x="34" y="10"/>
                      <a:pt x="68" y="18"/>
                      <a:pt x="102" y="18"/>
                    </a:cubicBezTo>
                    <a:cubicBezTo>
                      <a:pt x="101" y="20"/>
                      <a:pt x="100" y="22"/>
                      <a:pt x="99" y="25"/>
                    </a:cubicBezTo>
                    <a:cubicBezTo>
                      <a:pt x="65" y="25"/>
                      <a:pt x="32" y="17"/>
                      <a:pt x="0" y="7"/>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4" name="Freeform 9"/>
              <p:cNvSpPr>
                <a:spLocks noChangeArrowheads="1"/>
              </p:cNvSpPr>
              <p:nvPr/>
            </p:nvSpPr>
            <p:spPr bwMode="auto">
              <a:xfrm>
                <a:off x="1158" y="712"/>
                <a:ext cx="235" cy="67"/>
              </a:xfrm>
              <a:custGeom>
                <a:avLst/>
                <a:gdLst>
                  <a:gd name="T0" fmla="*/ 0 w 99"/>
                  <a:gd name="T1" fmla="*/ 53 h 28"/>
                  <a:gd name="T2" fmla="*/ 0 w 99"/>
                  <a:gd name="T3" fmla="*/ 0 h 28"/>
                  <a:gd name="T4" fmla="*/ 558 w 99"/>
                  <a:gd name="T5" fmla="*/ 103 h 28"/>
                  <a:gd name="T6" fmla="*/ 541 w 99"/>
                  <a:gd name="T7" fmla="*/ 148 h 28"/>
                  <a:gd name="T8" fmla="*/ 0 w 99"/>
                  <a:gd name="T9" fmla="*/ 53 h 28"/>
                  <a:gd name="T10" fmla="*/ 0 60000 65536"/>
                  <a:gd name="T11" fmla="*/ 0 60000 65536"/>
                  <a:gd name="T12" fmla="*/ 0 60000 65536"/>
                  <a:gd name="T13" fmla="*/ 0 60000 65536"/>
                  <a:gd name="T14" fmla="*/ 0 60000 65536"/>
                  <a:gd name="T15" fmla="*/ 0 w 99"/>
                  <a:gd name="T16" fmla="*/ 0 h 28"/>
                  <a:gd name="T17" fmla="*/ 99 w 99"/>
                  <a:gd name="T18" fmla="*/ 28 h 28"/>
                </a:gdLst>
                <a:ahLst/>
                <a:cxnLst>
                  <a:cxn ang="T10">
                    <a:pos x="T0" y="T1"/>
                  </a:cxn>
                  <a:cxn ang="T11">
                    <a:pos x="T2" y="T3"/>
                  </a:cxn>
                  <a:cxn ang="T12">
                    <a:pos x="T4" y="T5"/>
                  </a:cxn>
                  <a:cxn ang="T13">
                    <a:pos x="T6" y="T7"/>
                  </a:cxn>
                  <a:cxn ang="T14">
                    <a:pos x="T8" y="T9"/>
                  </a:cxn>
                </a:cxnLst>
                <a:rect l="T15" t="T16" r="T17" b="T18"/>
                <a:pathLst>
                  <a:path w="99" h="28">
                    <a:moveTo>
                      <a:pt x="0" y="9"/>
                    </a:moveTo>
                    <a:cubicBezTo>
                      <a:pt x="0" y="6"/>
                      <a:pt x="0" y="3"/>
                      <a:pt x="0" y="0"/>
                    </a:cubicBezTo>
                    <a:cubicBezTo>
                      <a:pt x="32" y="10"/>
                      <a:pt x="65" y="18"/>
                      <a:pt x="99" y="18"/>
                    </a:cubicBezTo>
                    <a:cubicBezTo>
                      <a:pt x="98" y="20"/>
                      <a:pt x="97" y="23"/>
                      <a:pt x="96" y="26"/>
                    </a:cubicBezTo>
                    <a:cubicBezTo>
                      <a:pt x="63" y="28"/>
                      <a:pt x="31" y="19"/>
                      <a:pt x="0" y="9"/>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5" name="Freeform 10"/>
              <p:cNvSpPr>
                <a:spLocks noChangeArrowheads="1"/>
              </p:cNvSpPr>
              <p:nvPr/>
            </p:nvSpPr>
            <p:spPr bwMode="auto">
              <a:xfrm>
                <a:off x="1156" y="733"/>
                <a:ext cx="229" cy="62"/>
              </a:xfrm>
              <a:custGeom>
                <a:avLst/>
                <a:gdLst>
                  <a:gd name="T0" fmla="*/ 519 w 97"/>
                  <a:gd name="T1" fmla="*/ 148 h 26"/>
                  <a:gd name="T2" fmla="*/ 0 w 97"/>
                  <a:gd name="T3" fmla="*/ 50 h 26"/>
                  <a:gd name="T4" fmla="*/ 5 w 97"/>
                  <a:gd name="T5" fmla="*/ 0 h 26"/>
                  <a:gd name="T6" fmla="*/ 541 w 97"/>
                  <a:gd name="T7" fmla="*/ 98 h 26"/>
                  <a:gd name="T8" fmla="*/ 536 w 97"/>
                  <a:gd name="T9" fmla="*/ 103 h 26"/>
                  <a:gd name="T10" fmla="*/ 519 w 97"/>
                  <a:gd name="T11" fmla="*/ 148 h 26"/>
                  <a:gd name="T12" fmla="*/ 0 60000 65536"/>
                  <a:gd name="T13" fmla="*/ 0 60000 65536"/>
                  <a:gd name="T14" fmla="*/ 0 60000 65536"/>
                  <a:gd name="T15" fmla="*/ 0 60000 65536"/>
                  <a:gd name="T16" fmla="*/ 0 60000 65536"/>
                  <a:gd name="T17" fmla="*/ 0 60000 65536"/>
                  <a:gd name="T18" fmla="*/ 0 w 97"/>
                  <a:gd name="T19" fmla="*/ 0 h 26"/>
                  <a:gd name="T20" fmla="*/ 97 w 9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97" h="26">
                    <a:moveTo>
                      <a:pt x="93" y="26"/>
                    </a:moveTo>
                    <a:cubicBezTo>
                      <a:pt x="61" y="26"/>
                      <a:pt x="30" y="18"/>
                      <a:pt x="0" y="9"/>
                    </a:cubicBezTo>
                    <a:cubicBezTo>
                      <a:pt x="0" y="6"/>
                      <a:pt x="0" y="3"/>
                      <a:pt x="1" y="0"/>
                    </a:cubicBezTo>
                    <a:cubicBezTo>
                      <a:pt x="32" y="10"/>
                      <a:pt x="64" y="19"/>
                      <a:pt x="97" y="17"/>
                    </a:cubicBezTo>
                    <a:cubicBezTo>
                      <a:pt x="97" y="17"/>
                      <a:pt x="96" y="18"/>
                      <a:pt x="96" y="18"/>
                    </a:cubicBezTo>
                    <a:cubicBezTo>
                      <a:pt x="95" y="21"/>
                      <a:pt x="94" y="23"/>
                      <a:pt x="93" y="2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6" name="Freeform 11"/>
              <p:cNvSpPr>
                <a:spLocks noChangeArrowheads="1"/>
              </p:cNvSpPr>
              <p:nvPr/>
            </p:nvSpPr>
            <p:spPr bwMode="auto">
              <a:xfrm>
                <a:off x="1153" y="755"/>
                <a:ext cx="223" cy="64"/>
              </a:xfrm>
              <a:custGeom>
                <a:avLst/>
                <a:gdLst>
                  <a:gd name="T0" fmla="*/ 0 w 94"/>
                  <a:gd name="T1" fmla="*/ 57 h 27"/>
                  <a:gd name="T2" fmla="*/ 5 w 94"/>
                  <a:gd name="T3" fmla="*/ 0 h 27"/>
                  <a:gd name="T4" fmla="*/ 529 w 94"/>
                  <a:gd name="T5" fmla="*/ 95 h 27"/>
                  <a:gd name="T6" fmla="*/ 512 w 94"/>
                  <a:gd name="T7" fmla="*/ 152 h 27"/>
                  <a:gd name="T8" fmla="*/ 0 w 94"/>
                  <a:gd name="T9" fmla="*/ 57 h 27"/>
                  <a:gd name="T10" fmla="*/ 0 60000 65536"/>
                  <a:gd name="T11" fmla="*/ 0 60000 65536"/>
                  <a:gd name="T12" fmla="*/ 0 60000 65536"/>
                  <a:gd name="T13" fmla="*/ 0 60000 65536"/>
                  <a:gd name="T14" fmla="*/ 0 60000 65536"/>
                  <a:gd name="T15" fmla="*/ 0 w 94"/>
                  <a:gd name="T16" fmla="*/ 0 h 27"/>
                  <a:gd name="T17" fmla="*/ 94 w 94"/>
                  <a:gd name="T18" fmla="*/ 27 h 27"/>
                </a:gdLst>
                <a:ahLst/>
                <a:cxnLst>
                  <a:cxn ang="T10">
                    <a:pos x="T0" y="T1"/>
                  </a:cxn>
                  <a:cxn ang="T11">
                    <a:pos x="T2" y="T3"/>
                  </a:cxn>
                  <a:cxn ang="T12">
                    <a:pos x="T4" y="T5"/>
                  </a:cxn>
                  <a:cxn ang="T13">
                    <a:pos x="T6" y="T7"/>
                  </a:cxn>
                  <a:cxn ang="T14">
                    <a:pos x="T8" y="T9"/>
                  </a:cxn>
                </a:cxnLst>
                <a:rect l="T15" t="T16" r="T17" b="T18"/>
                <a:pathLst>
                  <a:path w="94" h="27">
                    <a:moveTo>
                      <a:pt x="0" y="10"/>
                    </a:moveTo>
                    <a:cubicBezTo>
                      <a:pt x="0" y="7"/>
                      <a:pt x="0" y="3"/>
                      <a:pt x="1" y="0"/>
                    </a:cubicBezTo>
                    <a:cubicBezTo>
                      <a:pt x="31" y="9"/>
                      <a:pt x="62" y="17"/>
                      <a:pt x="94" y="17"/>
                    </a:cubicBezTo>
                    <a:cubicBezTo>
                      <a:pt x="93" y="21"/>
                      <a:pt x="92" y="24"/>
                      <a:pt x="91" y="27"/>
                    </a:cubicBezTo>
                    <a:cubicBezTo>
                      <a:pt x="60" y="25"/>
                      <a:pt x="30" y="19"/>
                      <a:pt x="0" y="1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7" name="Freeform 12"/>
              <p:cNvSpPr>
                <a:spLocks noChangeArrowheads="1"/>
              </p:cNvSpPr>
              <p:nvPr/>
            </p:nvSpPr>
            <p:spPr bwMode="auto">
              <a:xfrm>
                <a:off x="1151" y="779"/>
                <a:ext cx="218" cy="61"/>
              </a:xfrm>
              <a:custGeom>
                <a:avLst/>
                <a:gdLst>
                  <a:gd name="T0" fmla="*/ 5 w 92"/>
                  <a:gd name="T1" fmla="*/ 0 h 26"/>
                  <a:gd name="T2" fmla="*/ 517 w 92"/>
                  <a:gd name="T3" fmla="*/ 94 h 26"/>
                  <a:gd name="T4" fmla="*/ 505 w 92"/>
                  <a:gd name="T5" fmla="*/ 143 h 26"/>
                  <a:gd name="T6" fmla="*/ 0 w 92"/>
                  <a:gd name="T7" fmla="*/ 54 h 26"/>
                  <a:gd name="T8" fmla="*/ 5 w 92"/>
                  <a:gd name="T9" fmla="*/ 0 h 26"/>
                  <a:gd name="T10" fmla="*/ 0 60000 65536"/>
                  <a:gd name="T11" fmla="*/ 0 60000 65536"/>
                  <a:gd name="T12" fmla="*/ 0 60000 65536"/>
                  <a:gd name="T13" fmla="*/ 0 60000 65536"/>
                  <a:gd name="T14" fmla="*/ 0 60000 65536"/>
                  <a:gd name="T15" fmla="*/ 0 w 92"/>
                  <a:gd name="T16" fmla="*/ 0 h 26"/>
                  <a:gd name="T17" fmla="*/ 92 w 92"/>
                  <a:gd name="T18" fmla="*/ 26 h 26"/>
                </a:gdLst>
                <a:ahLst/>
                <a:cxnLst>
                  <a:cxn ang="T10">
                    <a:pos x="T0" y="T1"/>
                  </a:cxn>
                  <a:cxn ang="T11">
                    <a:pos x="T2" y="T3"/>
                  </a:cxn>
                  <a:cxn ang="T12">
                    <a:pos x="T4" y="T5"/>
                  </a:cxn>
                  <a:cxn ang="T13">
                    <a:pos x="T6" y="T7"/>
                  </a:cxn>
                  <a:cxn ang="T14">
                    <a:pos x="T8" y="T9"/>
                  </a:cxn>
                </a:cxnLst>
                <a:rect l="T15" t="T16" r="T17" b="T18"/>
                <a:pathLst>
                  <a:path w="92" h="26">
                    <a:moveTo>
                      <a:pt x="1" y="0"/>
                    </a:moveTo>
                    <a:cubicBezTo>
                      <a:pt x="31" y="9"/>
                      <a:pt x="61" y="15"/>
                      <a:pt x="92" y="17"/>
                    </a:cubicBezTo>
                    <a:cubicBezTo>
                      <a:pt x="91" y="20"/>
                      <a:pt x="91" y="23"/>
                      <a:pt x="90" y="26"/>
                    </a:cubicBezTo>
                    <a:cubicBezTo>
                      <a:pt x="60" y="25"/>
                      <a:pt x="30" y="18"/>
                      <a:pt x="0" y="10"/>
                    </a:cubicBezTo>
                    <a:cubicBezTo>
                      <a:pt x="1" y="7"/>
                      <a:pt x="1" y="3"/>
                      <a:pt x="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8" name="Freeform 13"/>
              <p:cNvSpPr>
                <a:spLocks noChangeArrowheads="1"/>
              </p:cNvSpPr>
              <p:nvPr/>
            </p:nvSpPr>
            <p:spPr bwMode="auto">
              <a:xfrm>
                <a:off x="1310" y="904"/>
                <a:ext cx="40" cy="22"/>
              </a:xfrm>
              <a:custGeom>
                <a:avLst/>
                <a:gdLst>
                  <a:gd name="T0" fmla="*/ 0 w 17"/>
                  <a:gd name="T1" fmla="*/ 0 h 9"/>
                  <a:gd name="T2" fmla="*/ 94 w 17"/>
                  <a:gd name="T3" fmla="*/ 5 h 9"/>
                  <a:gd name="T4" fmla="*/ 89 w 17"/>
                  <a:gd name="T5" fmla="*/ 54 h 9"/>
                  <a:gd name="T6" fmla="*/ 5 w 17"/>
                  <a:gd name="T7" fmla="*/ 49 h 9"/>
                  <a:gd name="T8" fmla="*/ 0 w 17"/>
                  <a:gd name="T9" fmla="*/ 0 h 9"/>
                  <a:gd name="T10" fmla="*/ 0 60000 65536"/>
                  <a:gd name="T11" fmla="*/ 0 60000 65536"/>
                  <a:gd name="T12" fmla="*/ 0 60000 65536"/>
                  <a:gd name="T13" fmla="*/ 0 60000 65536"/>
                  <a:gd name="T14" fmla="*/ 0 60000 65536"/>
                  <a:gd name="T15" fmla="*/ 0 w 17"/>
                  <a:gd name="T16" fmla="*/ 0 h 9"/>
                  <a:gd name="T17" fmla="*/ 17 w 17"/>
                  <a:gd name="T18" fmla="*/ 9 h 9"/>
                </a:gdLst>
                <a:ahLst/>
                <a:cxnLst>
                  <a:cxn ang="T10">
                    <a:pos x="T0" y="T1"/>
                  </a:cxn>
                  <a:cxn ang="T11">
                    <a:pos x="T2" y="T3"/>
                  </a:cxn>
                  <a:cxn ang="T12">
                    <a:pos x="T4" y="T5"/>
                  </a:cxn>
                  <a:cxn ang="T13">
                    <a:pos x="T6" y="T7"/>
                  </a:cxn>
                  <a:cxn ang="T14">
                    <a:pos x="T8" y="T9"/>
                  </a:cxn>
                </a:cxnLst>
                <a:rect l="T15" t="T16" r="T17" b="T18"/>
                <a:pathLst>
                  <a:path w="17" h="9">
                    <a:moveTo>
                      <a:pt x="0" y="0"/>
                    </a:moveTo>
                    <a:cubicBezTo>
                      <a:pt x="6" y="0"/>
                      <a:pt x="12" y="1"/>
                      <a:pt x="17" y="1"/>
                    </a:cubicBezTo>
                    <a:cubicBezTo>
                      <a:pt x="17" y="4"/>
                      <a:pt x="17" y="7"/>
                      <a:pt x="16" y="9"/>
                    </a:cubicBezTo>
                    <a:cubicBezTo>
                      <a:pt x="11" y="9"/>
                      <a:pt x="6" y="9"/>
                      <a:pt x="1" y="8"/>
                    </a:cubicBezTo>
                    <a:cubicBezTo>
                      <a:pt x="1" y="5"/>
                      <a:pt x="0" y="2"/>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9" name="Freeform 14"/>
              <p:cNvSpPr>
                <a:spLocks noChangeArrowheads="1"/>
              </p:cNvSpPr>
              <p:nvPr/>
            </p:nvSpPr>
            <p:spPr bwMode="auto">
              <a:xfrm>
                <a:off x="1314" y="945"/>
                <a:ext cx="31" cy="33"/>
              </a:xfrm>
              <a:custGeom>
                <a:avLst/>
                <a:gdLst>
                  <a:gd name="T0" fmla="*/ 57 w 13"/>
                  <a:gd name="T1" fmla="*/ 57 h 14"/>
                  <a:gd name="T2" fmla="*/ 0 w 13"/>
                  <a:gd name="T3" fmla="*/ 0 h 14"/>
                  <a:gd name="T4" fmla="*/ 74 w 13"/>
                  <a:gd name="T5" fmla="*/ 5 h 14"/>
                  <a:gd name="T6" fmla="*/ 57 w 13"/>
                  <a:gd name="T7" fmla="*/ 57 h 14"/>
                  <a:gd name="T8" fmla="*/ 0 60000 65536"/>
                  <a:gd name="T9" fmla="*/ 0 60000 65536"/>
                  <a:gd name="T10" fmla="*/ 0 60000 65536"/>
                  <a:gd name="T11" fmla="*/ 0 60000 65536"/>
                  <a:gd name="T12" fmla="*/ 0 w 13"/>
                  <a:gd name="T13" fmla="*/ 0 h 14"/>
                  <a:gd name="T14" fmla="*/ 13 w 13"/>
                  <a:gd name="T15" fmla="*/ 14 h 14"/>
                </a:gdLst>
                <a:ahLst/>
                <a:cxnLst>
                  <a:cxn ang="T8">
                    <a:pos x="T0" y="T1"/>
                  </a:cxn>
                  <a:cxn ang="T9">
                    <a:pos x="T2" y="T3"/>
                  </a:cxn>
                  <a:cxn ang="T10">
                    <a:pos x="T4" y="T5"/>
                  </a:cxn>
                  <a:cxn ang="T11">
                    <a:pos x="T6" y="T7"/>
                  </a:cxn>
                </a:cxnLst>
                <a:rect l="T12" t="T13" r="T14" b="T15"/>
                <a:pathLst>
                  <a:path w="13" h="14">
                    <a:moveTo>
                      <a:pt x="10" y="10"/>
                    </a:moveTo>
                    <a:cubicBezTo>
                      <a:pt x="4" y="14"/>
                      <a:pt x="2" y="8"/>
                      <a:pt x="0" y="0"/>
                    </a:cubicBezTo>
                    <a:cubicBezTo>
                      <a:pt x="5" y="0"/>
                      <a:pt x="9" y="1"/>
                      <a:pt x="13" y="1"/>
                    </a:cubicBezTo>
                    <a:cubicBezTo>
                      <a:pt x="13" y="5"/>
                      <a:pt x="13" y="9"/>
                      <a:pt x="10" y="1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0" name="Freeform 15"/>
              <p:cNvSpPr>
                <a:spLocks noChangeArrowheads="1"/>
              </p:cNvSpPr>
              <p:nvPr/>
            </p:nvSpPr>
            <p:spPr bwMode="auto">
              <a:xfrm>
                <a:off x="1312" y="923"/>
                <a:ext cx="35" cy="24"/>
              </a:xfrm>
              <a:custGeom>
                <a:avLst/>
                <a:gdLst>
                  <a:gd name="T0" fmla="*/ 82 w 15"/>
                  <a:gd name="T1" fmla="*/ 5 h 10"/>
                  <a:gd name="T2" fmla="*/ 82 w 15"/>
                  <a:gd name="T3" fmla="*/ 24 h 10"/>
                  <a:gd name="T4" fmla="*/ 77 w 15"/>
                  <a:gd name="T5" fmla="*/ 58 h 10"/>
                  <a:gd name="T6" fmla="*/ 5 w 15"/>
                  <a:gd name="T7" fmla="*/ 53 h 10"/>
                  <a:gd name="T8" fmla="*/ 0 w 15"/>
                  <a:gd name="T9" fmla="*/ 0 h 10"/>
                  <a:gd name="T10" fmla="*/ 82 w 15"/>
                  <a:gd name="T11" fmla="*/ 5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15" y="1"/>
                    </a:moveTo>
                    <a:cubicBezTo>
                      <a:pt x="15" y="2"/>
                      <a:pt x="15" y="3"/>
                      <a:pt x="15" y="4"/>
                    </a:cubicBezTo>
                    <a:cubicBezTo>
                      <a:pt x="15" y="6"/>
                      <a:pt x="15" y="8"/>
                      <a:pt x="14" y="10"/>
                    </a:cubicBezTo>
                    <a:cubicBezTo>
                      <a:pt x="10" y="10"/>
                      <a:pt x="6" y="9"/>
                      <a:pt x="1" y="9"/>
                    </a:cubicBezTo>
                    <a:cubicBezTo>
                      <a:pt x="1" y="6"/>
                      <a:pt x="0" y="3"/>
                      <a:pt x="0" y="0"/>
                    </a:cubicBezTo>
                    <a:cubicBezTo>
                      <a:pt x="5" y="1"/>
                      <a:pt x="10" y="1"/>
                      <a:pt x="15" y="1"/>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1" name="Freeform 16"/>
              <p:cNvSpPr>
                <a:spLocks noChangeArrowheads="1"/>
              </p:cNvSpPr>
              <p:nvPr/>
            </p:nvSpPr>
            <p:spPr bwMode="auto">
              <a:xfrm>
                <a:off x="1153" y="866"/>
                <a:ext cx="48" cy="33"/>
              </a:xfrm>
              <a:custGeom>
                <a:avLst/>
                <a:gdLst>
                  <a:gd name="T0" fmla="*/ 103 w 20"/>
                  <a:gd name="T1" fmla="*/ 78 h 14"/>
                  <a:gd name="T2" fmla="*/ 0 w 20"/>
                  <a:gd name="T3" fmla="*/ 50 h 14"/>
                  <a:gd name="T4" fmla="*/ 0 w 20"/>
                  <a:gd name="T5" fmla="*/ 0 h 14"/>
                  <a:gd name="T6" fmla="*/ 115 w 20"/>
                  <a:gd name="T7" fmla="*/ 33 h 14"/>
                  <a:gd name="T8" fmla="*/ 103 w 20"/>
                  <a:gd name="T9" fmla="*/ 78 h 14"/>
                  <a:gd name="T10" fmla="*/ 0 60000 65536"/>
                  <a:gd name="T11" fmla="*/ 0 60000 65536"/>
                  <a:gd name="T12" fmla="*/ 0 60000 65536"/>
                  <a:gd name="T13" fmla="*/ 0 60000 65536"/>
                  <a:gd name="T14" fmla="*/ 0 60000 65536"/>
                  <a:gd name="T15" fmla="*/ 0 w 20"/>
                  <a:gd name="T16" fmla="*/ 0 h 14"/>
                  <a:gd name="T17" fmla="*/ 20 w 20"/>
                  <a:gd name="T18" fmla="*/ 14 h 14"/>
                </a:gdLst>
                <a:ahLst/>
                <a:cxnLst>
                  <a:cxn ang="T10">
                    <a:pos x="T0" y="T1"/>
                  </a:cxn>
                  <a:cxn ang="T11">
                    <a:pos x="T2" y="T3"/>
                  </a:cxn>
                  <a:cxn ang="T12">
                    <a:pos x="T4" y="T5"/>
                  </a:cxn>
                  <a:cxn ang="T13">
                    <a:pos x="T6" y="T7"/>
                  </a:cxn>
                  <a:cxn ang="T14">
                    <a:pos x="T8" y="T9"/>
                  </a:cxn>
                </a:cxnLst>
                <a:rect l="T15" t="T16" r="T17" b="T18"/>
                <a:pathLst>
                  <a:path w="20" h="14">
                    <a:moveTo>
                      <a:pt x="18" y="14"/>
                    </a:moveTo>
                    <a:cubicBezTo>
                      <a:pt x="12" y="12"/>
                      <a:pt x="6" y="11"/>
                      <a:pt x="0" y="9"/>
                    </a:cubicBezTo>
                    <a:cubicBezTo>
                      <a:pt x="0" y="6"/>
                      <a:pt x="0" y="3"/>
                      <a:pt x="0" y="0"/>
                    </a:cubicBezTo>
                    <a:cubicBezTo>
                      <a:pt x="7" y="2"/>
                      <a:pt x="13" y="4"/>
                      <a:pt x="20" y="6"/>
                    </a:cubicBezTo>
                    <a:cubicBezTo>
                      <a:pt x="19" y="9"/>
                      <a:pt x="19" y="11"/>
                      <a:pt x="18"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2" name="Freeform 17"/>
              <p:cNvSpPr>
                <a:spLocks noChangeArrowheads="1"/>
              </p:cNvSpPr>
              <p:nvPr/>
            </p:nvSpPr>
            <p:spPr bwMode="auto">
              <a:xfrm>
                <a:off x="1153" y="888"/>
                <a:ext cx="43" cy="33"/>
              </a:xfrm>
              <a:custGeom>
                <a:avLst/>
                <a:gdLst>
                  <a:gd name="T0" fmla="*/ 103 w 18"/>
                  <a:gd name="T1" fmla="*/ 28 h 14"/>
                  <a:gd name="T2" fmla="*/ 98 w 18"/>
                  <a:gd name="T3" fmla="*/ 57 h 14"/>
                  <a:gd name="T4" fmla="*/ 91 w 18"/>
                  <a:gd name="T5" fmla="*/ 78 h 14"/>
                  <a:gd name="T6" fmla="*/ 0 w 18"/>
                  <a:gd name="T7" fmla="*/ 57 h 14"/>
                  <a:gd name="T8" fmla="*/ 0 w 18"/>
                  <a:gd name="T9" fmla="*/ 0 h 14"/>
                  <a:gd name="T10" fmla="*/ 103 w 18"/>
                  <a:gd name="T11" fmla="*/ 28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18" y="5"/>
                    </a:moveTo>
                    <a:cubicBezTo>
                      <a:pt x="18" y="7"/>
                      <a:pt x="17" y="8"/>
                      <a:pt x="17" y="10"/>
                    </a:cubicBezTo>
                    <a:cubicBezTo>
                      <a:pt x="17" y="11"/>
                      <a:pt x="17" y="13"/>
                      <a:pt x="16" y="14"/>
                    </a:cubicBezTo>
                    <a:cubicBezTo>
                      <a:pt x="11" y="13"/>
                      <a:pt x="6" y="12"/>
                      <a:pt x="0" y="10"/>
                    </a:cubicBezTo>
                    <a:cubicBezTo>
                      <a:pt x="0" y="7"/>
                      <a:pt x="0" y="3"/>
                      <a:pt x="0" y="0"/>
                    </a:cubicBezTo>
                    <a:cubicBezTo>
                      <a:pt x="6" y="2"/>
                      <a:pt x="12" y="3"/>
                      <a:pt x="18" y="5"/>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3" name="Freeform 18"/>
              <p:cNvSpPr>
                <a:spLocks noChangeArrowheads="1"/>
              </p:cNvSpPr>
              <p:nvPr/>
            </p:nvSpPr>
            <p:spPr bwMode="auto">
              <a:xfrm>
                <a:off x="1153" y="911"/>
                <a:ext cx="38" cy="38"/>
              </a:xfrm>
              <a:custGeom>
                <a:avLst/>
                <a:gdLst>
                  <a:gd name="T0" fmla="*/ 50 w 16"/>
                  <a:gd name="T1" fmla="*/ 90 h 16"/>
                  <a:gd name="T2" fmla="*/ 12 w 16"/>
                  <a:gd name="T3" fmla="*/ 45 h 16"/>
                  <a:gd name="T4" fmla="*/ 0 w 16"/>
                  <a:gd name="T5" fmla="*/ 0 h 16"/>
                  <a:gd name="T6" fmla="*/ 90 w 16"/>
                  <a:gd name="T7" fmla="*/ 24 h 16"/>
                  <a:gd name="T8" fmla="*/ 50 w 16"/>
                  <a:gd name="T9" fmla="*/ 9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9" y="16"/>
                    </a:moveTo>
                    <a:cubicBezTo>
                      <a:pt x="4" y="16"/>
                      <a:pt x="3" y="11"/>
                      <a:pt x="2" y="8"/>
                    </a:cubicBezTo>
                    <a:cubicBezTo>
                      <a:pt x="1" y="5"/>
                      <a:pt x="0" y="3"/>
                      <a:pt x="0" y="0"/>
                    </a:cubicBezTo>
                    <a:cubicBezTo>
                      <a:pt x="6" y="2"/>
                      <a:pt x="11" y="3"/>
                      <a:pt x="16" y="4"/>
                    </a:cubicBezTo>
                    <a:cubicBezTo>
                      <a:pt x="16" y="10"/>
                      <a:pt x="15" y="16"/>
                      <a:pt x="9" y="1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4" name="Freeform 19"/>
              <p:cNvSpPr>
                <a:spLocks noChangeArrowheads="1"/>
              </p:cNvSpPr>
              <p:nvPr/>
            </p:nvSpPr>
            <p:spPr bwMode="auto">
              <a:xfrm>
                <a:off x="1151" y="847"/>
                <a:ext cx="204" cy="60"/>
              </a:xfrm>
              <a:custGeom>
                <a:avLst/>
                <a:gdLst>
                  <a:gd name="T0" fmla="*/ 365 w 86"/>
                  <a:gd name="T1" fmla="*/ 103 h 25"/>
                  <a:gd name="T2" fmla="*/ 282 w 86"/>
                  <a:gd name="T3" fmla="*/ 74 h 25"/>
                  <a:gd name="T4" fmla="*/ 135 w 86"/>
                  <a:gd name="T5" fmla="*/ 53 h 25"/>
                  <a:gd name="T6" fmla="*/ 119 w 86"/>
                  <a:gd name="T7" fmla="*/ 82 h 25"/>
                  <a:gd name="T8" fmla="*/ 5 w 86"/>
                  <a:gd name="T9" fmla="*/ 46 h 25"/>
                  <a:gd name="T10" fmla="*/ 5 w 86"/>
                  <a:gd name="T11" fmla="*/ 34 h 25"/>
                  <a:gd name="T12" fmla="*/ 0 w 86"/>
                  <a:gd name="T13" fmla="*/ 0 h 25"/>
                  <a:gd name="T14" fmla="*/ 484 w 86"/>
                  <a:gd name="T15" fmla="*/ 91 h 25"/>
                  <a:gd name="T16" fmla="*/ 472 w 86"/>
                  <a:gd name="T17" fmla="*/ 144 h 25"/>
                  <a:gd name="T18" fmla="*/ 377 w 86"/>
                  <a:gd name="T19" fmla="*/ 139 h 25"/>
                  <a:gd name="T20" fmla="*/ 365 w 86"/>
                  <a:gd name="T21" fmla="*/ 10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25"/>
                  <a:gd name="T35" fmla="*/ 86 w 8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25">
                    <a:moveTo>
                      <a:pt x="65" y="18"/>
                    </a:moveTo>
                    <a:cubicBezTo>
                      <a:pt x="62" y="14"/>
                      <a:pt x="55" y="14"/>
                      <a:pt x="50" y="13"/>
                    </a:cubicBezTo>
                    <a:cubicBezTo>
                      <a:pt x="42" y="10"/>
                      <a:pt x="33" y="9"/>
                      <a:pt x="24" y="9"/>
                    </a:cubicBezTo>
                    <a:cubicBezTo>
                      <a:pt x="23" y="11"/>
                      <a:pt x="22" y="12"/>
                      <a:pt x="21" y="14"/>
                    </a:cubicBezTo>
                    <a:cubicBezTo>
                      <a:pt x="14" y="12"/>
                      <a:pt x="8" y="10"/>
                      <a:pt x="1" y="8"/>
                    </a:cubicBezTo>
                    <a:cubicBezTo>
                      <a:pt x="1" y="7"/>
                      <a:pt x="1" y="6"/>
                      <a:pt x="1" y="6"/>
                    </a:cubicBezTo>
                    <a:cubicBezTo>
                      <a:pt x="0" y="4"/>
                      <a:pt x="0" y="2"/>
                      <a:pt x="0" y="0"/>
                    </a:cubicBezTo>
                    <a:cubicBezTo>
                      <a:pt x="28" y="7"/>
                      <a:pt x="57" y="13"/>
                      <a:pt x="86" y="16"/>
                    </a:cubicBezTo>
                    <a:cubicBezTo>
                      <a:pt x="85" y="19"/>
                      <a:pt x="85" y="22"/>
                      <a:pt x="84" y="25"/>
                    </a:cubicBezTo>
                    <a:cubicBezTo>
                      <a:pt x="79" y="25"/>
                      <a:pt x="73" y="24"/>
                      <a:pt x="67" y="24"/>
                    </a:cubicBezTo>
                    <a:cubicBezTo>
                      <a:pt x="67" y="21"/>
                      <a:pt x="66" y="18"/>
                      <a:pt x="65" y="18"/>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5" name="Freeform 20"/>
              <p:cNvSpPr>
                <a:spLocks noChangeArrowheads="1"/>
              </p:cNvSpPr>
              <p:nvPr/>
            </p:nvSpPr>
            <p:spPr bwMode="auto">
              <a:xfrm>
                <a:off x="1151" y="826"/>
                <a:ext cx="208" cy="59"/>
              </a:xfrm>
              <a:custGeom>
                <a:avLst/>
                <a:gdLst>
                  <a:gd name="T0" fmla="*/ 0 w 88"/>
                  <a:gd name="T1" fmla="*/ 0 h 25"/>
                  <a:gd name="T2" fmla="*/ 492 w 88"/>
                  <a:gd name="T3" fmla="*/ 83 h 25"/>
                  <a:gd name="T4" fmla="*/ 480 w 88"/>
                  <a:gd name="T5" fmla="*/ 139 h 25"/>
                  <a:gd name="T6" fmla="*/ 0 w 88"/>
                  <a:gd name="T7" fmla="*/ 50 h 25"/>
                  <a:gd name="T8" fmla="*/ 0 w 88"/>
                  <a:gd name="T9" fmla="*/ 0 h 25"/>
                  <a:gd name="T10" fmla="*/ 0 60000 65536"/>
                  <a:gd name="T11" fmla="*/ 0 60000 65536"/>
                  <a:gd name="T12" fmla="*/ 0 60000 65536"/>
                  <a:gd name="T13" fmla="*/ 0 60000 65536"/>
                  <a:gd name="T14" fmla="*/ 0 60000 65536"/>
                  <a:gd name="T15" fmla="*/ 0 w 88"/>
                  <a:gd name="T16" fmla="*/ 0 h 25"/>
                  <a:gd name="T17" fmla="*/ 88 w 88"/>
                  <a:gd name="T18" fmla="*/ 25 h 25"/>
                </a:gdLst>
                <a:ahLst/>
                <a:cxnLst>
                  <a:cxn ang="T10">
                    <a:pos x="T0" y="T1"/>
                  </a:cxn>
                  <a:cxn ang="T11">
                    <a:pos x="T2" y="T3"/>
                  </a:cxn>
                  <a:cxn ang="T12">
                    <a:pos x="T4" y="T5"/>
                  </a:cxn>
                  <a:cxn ang="T13">
                    <a:pos x="T6" y="T7"/>
                  </a:cxn>
                  <a:cxn ang="T14">
                    <a:pos x="T8" y="T9"/>
                  </a:cxn>
                </a:cxnLst>
                <a:rect l="T15" t="T16" r="T17" b="T18"/>
                <a:pathLst>
                  <a:path w="88" h="25">
                    <a:moveTo>
                      <a:pt x="0" y="0"/>
                    </a:moveTo>
                    <a:cubicBezTo>
                      <a:pt x="29" y="8"/>
                      <a:pt x="58" y="14"/>
                      <a:pt x="88" y="15"/>
                    </a:cubicBezTo>
                    <a:cubicBezTo>
                      <a:pt x="87" y="18"/>
                      <a:pt x="87" y="22"/>
                      <a:pt x="86" y="25"/>
                    </a:cubicBezTo>
                    <a:cubicBezTo>
                      <a:pt x="57" y="22"/>
                      <a:pt x="28" y="16"/>
                      <a:pt x="0" y="9"/>
                    </a:cubicBezTo>
                    <a:cubicBezTo>
                      <a:pt x="0" y="6"/>
                      <a:pt x="0" y="3"/>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6" name="Freeform 21"/>
              <p:cNvSpPr>
                <a:spLocks noChangeArrowheads="1"/>
              </p:cNvSpPr>
              <p:nvPr/>
            </p:nvSpPr>
            <p:spPr bwMode="auto">
              <a:xfrm>
                <a:off x="1151" y="802"/>
                <a:ext cx="213" cy="60"/>
              </a:xfrm>
              <a:custGeom>
                <a:avLst/>
                <a:gdLst>
                  <a:gd name="T0" fmla="*/ 0 w 90"/>
                  <a:gd name="T1" fmla="*/ 0 h 25"/>
                  <a:gd name="T2" fmla="*/ 504 w 90"/>
                  <a:gd name="T3" fmla="*/ 91 h 25"/>
                  <a:gd name="T4" fmla="*/ 492 w 90"/>
                  <a:gd name="T5" fmla="*/ 144 h 25"/>
                  <a:gd name="T6" fmla="*/ 0 w 90"/>
                  <a:gd name="T7" fmla="*/ 58 h 25"/>
                  <a:gd name="T8" fmla="*/ 0 w 90"/>
                  <a:gd name="T9" fmla="*/ 0 h 25"/>
                  <a:gd name="T10" fmla="*/ 0 60000 65536"/>
                  <a:gd name="T11" fmla="*/ 0 60000 65536"/>
                  <a:gd name="T12" fmla="*/ 0 60000 65536"/>
                  <a:gd name="T13" fmla="*/ 0 60000 65536"/>
                  <a:gd name="T14" fmla="*/ 0 60000 65536"/>
                  <a:gd name="T15" fmla="*/ 0 w 90"/>
                  <a:gd name="T16" fmla="*/ 0 h 25"/>
                  <a:gd name="T17" fmla="*/ 90 w 90"/>
                  <a:gd name="T18" fmla="*/ 25 h 25"/>
                </a:gdLst>
                <a:ahLst/>
                <a:cxnLst>
                  <a:cxn ang="T10">
                    <a:pos x="T0" y="T1"/>
                  </a:cxn>
                  <a:cxn ang="T11">
                    <a:pos x="T2" y="T3"/>
                  </a:cxn>
                  <a:cxn ang="T12">
                    <a:pos x="T4" y="T5"/>
                  </a:cxn>
                  <a:cxn ang="T13">
                    <a:pos x="T6" y="T7"/>
                  </a:cxn>
                  <a:cxn ang="T14">
                    <a:pos x="T8" y="T9"/>
                  </a:cxn>
                </a:cxnLst>
                <a:rect l="T15" t="T16" r="T17" b="T18"/>
                <a:pathLst>
                  <a:path w="90" h="25">
                    <a:moveTo>
                      <a:pt x="0" y="0"/>
                    </a:moveTo>
                    <a:cubicBezTo>
                      <a:pt x="30" y="8"/>
                      <a:pt x="60" y="15"/>
                      <a:pt x="90" y="16"/>
                    </a:cubicBezTo>
                    <a:cubicBezTo>
                      <a:pt x="89" y="19"/>
                      <a:pt x="88" y="22"/>
                      <a:pt x="88" y="25"/>
                    </a:cubicBezTo>
                    <a:cubicBezTo>
                      <a:pt x="58" y="24"/>
                      <a:pt x="29" y="18"/>
                      <a:pt x="0" y="10"/>
                    </a:cubicBezTo>
                    <a:cubicBezTo>
                      <a:pt x="0" y="7"/>
                      <a:pt x="0" y="3"/>
                      <a:pt x="0" y="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7" name="Freeform 22"/>
              <p:cNvSpPr>
                <a:spLocks noChangeArrowheads="1"/>
              </p:cNvSpPr>
              <p:nvPr/>
            </p:nvSpPr>
            <p:spPr bwMode="auto">
              <a:xfrm>
                <a:off x="1302" y="363"/>
                <a:ext cx="192" cy="240"/>
              </a:xfrm>
              <a:custGeom>
                <a:avLst/>
                <a:gdLst>
                  <a:gd name="T0" fmla="*/ 140 w 81"/>
                  <a:gd name="T1" fmla="*/ 29 h 101"/>
                  <a:gd name="T2" fmla="*/ 213 w 81"/>
                  <a:gd name="T3" fmla="*/ 0 h 101"/>
                  <a:gd name="T4" fmla="*/ 353 w 81"/>
                  <a:gd name="T5" fmla="*/ 62 h 101"/>
                  <a:gd name="T6" fmla="*/ 434 w 81"/>
                  <a:gd name="T7" fmla="*/ 214 h 101"/>
                  <a:gd name="T8" fmla="*/ 213 w 81"/>
                  <a:gd name="T9" fmla="*/ 558 h 101"/>
                  <a:gd name="T10" fmla="*/ 50 w 81"/>
                  <a:gd name="T11" fmla="*/ 456 h 101"/>
                  <a:gd name="T12" fmla="*/ 5 w 81"/>
                  <a:gd name="T13" fmla="*/ 271 h 101"/>
                  <a:gd name="T14" fmla="*/ 140 w 81"/>
                  <a:gd name="T15" fmla="*/ 29 h 101"/>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01"/>
                  <a:gd name="T26" fmla="*/ 81 w 81"/>
                  <a:gd name="T27" fmla="*/ 101 h 10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01">
                    <a:moveTo>
                      <a:pt x="25" y="5"/>
                    </a:moveTo>
                    <a:cubicBezTo>
                      <a:pt x="28" y="3"/>
                      <a:pt x="33" y="1"/>
                      <a:pt x="38" y="0"/>
                    </a:cubicBezTo>
                    <a:cubicBezTo>
                      <a:pt x="46" y="0"/>
                      <a:pt x="56" y="6"/>
                      <a:pt x="63" y="11"/>
                    </a:cubicBezTo>
                    <a:cubicBezTo>
                      <a:pt x="71" y="16"/>
                      <a:pt x="76" y="28"/>
                      <a:pt x="77" y="38"/>
                    </a:cubicBezTo>
                    <a:cubicBezTo>
                      <a:pt x="81" y="61"/>
                      <a:pt x="67" y="101"/>
                      <a:pt x="38" y="99"/>
                    </a:cubicBezTo>
                    <a:cubicBezTo>
                      <a:pt x="26" y="98"/>
                      <a:pt x="15" y="91"/>
                      <a:pt x="9" y="81"/>
                    </a:cubicBezTo>
                    <a:cubicBezTo>
                      <a:pt x="4" y="72"/>
                      <a:pt x="0" y="58"/>
                      <a:pt x="1" y="48"/>
                    </a:cubicBezTo>
                    <a:cubicBezTo>
                      <a:pt x="3" y="32"/>
                      <a:pt x="11" y="15"/>
                      <a:pt x="25" y="5"/>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8" name="Freeform 23"/>
              <p:cNvSpPr>
                <a:spLocks noChangeArrowheads="1"/>
              </p:cNvSpPr>
              <p:nvPr/>
            </p:nvSpPr>
            <p:spPr bwMode="auto">
              <a:xfrm>
                <a:off x="1452" y="454"/>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9" name="Freeform 24"/>
              <p:cNvSpPr>
                <a:spLocks noChangeArrowheads="1"/>
              </p:cNvSpPr>
              <p:nvPr/>
            </p:nvSpPr>
            <p:spPr bwMode="auto">
              <a:xfrm>
                <a:off x="1329" y="430"/>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0" name="Freeform 25"/>
              <p:cNvSpPr>
                <a:spLocks noChangeArrowheads="1"/>
              </p:cNvSpPr>
              <p:nvPr/>
            </p:nvSpPr>
            <p:spPr bwMode="auto">
              <a:xfrm>
                <a:off x="1388" y="420"/>
                <a:ext cx="38" cy="93"/>
              </a:xfrm>
              <a:custGeom>
                <a:avLst/>
                <a:gdLst>
                  <a:gd name="T0" fmla="*/ 24 w 16"/>
                  <a:gd name="T1" fmla="*/ 114 h 39"/>
                  <a:gd name="T2" fmla="*/ 57 w 16"/>
                  <a:gd name="T3" fmla="*/ 5 h 39"/>
                  <a:gd name="T4" fmla="*/ 86 w 16"/>
                  <a:gd name="T5" fmla="*/ 181 h 39"/>
                  <a:gd name="T6" fmla="*/ 62 w 16"/>
                  <a:gd name="T7" fmla="*/ 222 h 39"/>
                  <a:gd name="T8" fmla="*/ 12 w 16"/>
                  <a:gd name="T9" fmla="*/ 205 h 39"/>
                  <a:gd name="T10" fmla="*/ 24 w 16"/>
                  <a:gd name="T11" fmla="*/ 114 h 39"/>
                  <a:gd name="T12" fmla="*/ 24 w 16"/>
                  <a:gd name="T13" fmla="*/ 114 h 39"/>
                  <a:gd name="T14" fmla="*/ 0 60000 65536"/>
                  <a:gd name="T15" fmla="*/ 0 60000 65536"/>
                  <a:gd name="T16" fmla="*/ 0 60000 65536"/>
                  <a:gd name="T17" fmla="*/ 0 60000 65536"/>
                  <a:gd name="T18" fmla="*/ 0 60000 65536"/>
                  <a:gd name="T19" fmla="*/ 0 60000 65536"/>
                  <a:gd name="T20" fmla="*/ 0 60000 65536"/>
                  <a:gd name="T21" fmla="*/ 0 w 16"/>
                  <a:gd name="T22" fmla="*/ 0 h 39"/>
                  <a:gd name="T23" fmla="*/ 16 w 1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9">
                    <a:moveTo>
                      <a:pt x="4" y="20"/>
                    </a:moveTo>
                    <a:cubicBezTo>
                      <a:pt x="5" y="16"/>
                      <a:pt x="4" y="2"/>
                      <a:pt x="10" y="1"/>
                    </a:cubicBezTo>
                    <a:cubicBezTo>
                      <a:pt x="16" y="0"/>
                      <a:pt x="15" y="29"/>
                      <a:pt x="15" y="32"/>
                    </a:cubicBezTo>
                    <a:cubicBezTo>
                      <a:pt x="15" y="36"/>
                      <a:pt x="15" y="38"/>
                      <a:pt x="11" y="39"/>
                    </a:cubicBezTo>
                    <a:cubicBezTo>
                      <a:pt x="8" y="39"/>
                      <a:pt x="3" y="38"/>
                      <a:pt x="2" y="36"/>
                    </a:cubicBezTo>
                    <a:cubicBezTo>
                      <a:pt x="0" y="32"/>
                      <a:pt x="3" y="24"/>
                      <a:pt x="4" y="20"/>
                    </a:cubicBezTo>
                    <a:cubicBezTo>
                      <a:pt x="4" y="20"/>
                      <a:pt x="4" y="20"/>
                      <a:pt x="4" y="20"/>
                    </a:cubicBezTo>
                    <a:close/>
                  </a:path>
                </a:pathLst>
              </a:custGeom>
              <a:solidFill>
                <a:srgbClr val="4E9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1" name="Freeform 26"/>
              <p:cNvSpPr>
                <a:spLocks noChangeArrowheads="1"/>
              </p:cNvSpPr>
              <p:nvPr/>
            </p:nvSpPr>
            <p:spPr bwMode="auto">
              <a:xfrm>
                <a:off x="1317" y="465"/>
                <a:ext cx="45" cy="31"/>
              </a:xfrm>
              <a:custGeom>
                <a:avLst/>
                <a:gdLst>
                  <a:gd name="T0" fmla="*/ 33 w 19"/>
                  <a:gd name="T1" fmla="*/ 5 h 13"/>
                  <a:gd name="T2" fmla="*/ 17 w 19"/>
                  <a:gd name="T3" fmla="*/ 50 h 13"/>
                  <a:gd name="T4" fmla="*/ 73 w 19"/>
                  <a:gd name="T5" fmla="*/ 69 h 13"/>
                  <a:gd name="T6" fmla="*/ 95 w 19"/>
                  <a:gd name="T7" fmla="*/ 29 h 13"/>
                  <a:gd name="T8" fmla="*/ 33 w 19"/>
                  <a:gd name="T9" fmla="*/ 5 h 13"/>
                  <a:gd name="T10" fmla="*/ 0 60000 65536"/>
                  <a:gd name="T11" fmla="*/ 0 60000 65536"/>
                  <a:gd name="T12" fmla="*/ 0 60000 65536"/>
                  <a:gd name="T13" fmla="*/ 0 60000 65536"/>
                  <a:gd name="T14" fmla="*/ 0 60000 65536"/>
                  <a:gd name="T15" fmla="*/ 0 w 19"/>
                  <a:gd name="T16" fmla="*/ 0 h 13"/>
                  <a:gd name="T17" fmla="*/ 19 w 19"/>
                  <a:gd name="T18" fmla="*/ 13 h 13"/>
                </a:gdLst>
                <a:ahLst/>
                <a:cxnLst>
                  <a:cxn ang="T10">
                    <a:pos x="T0" y="T1"/>
                  </a:cxn>
                  <a:cxn ang="T11">
                    <a:pos x="T2" y="T3"/>
                  </a:cxn>
                  <a:cxn ang="T12">
                    <a:pos x="T4" y="T5"/>
                  </a:cxn>
                  <a:cxn ang="T13">
                    <a:pos x="T6" y="T7"/>
                  </a:cxn>
                  <a:cxn ang="T14">
                    <a:pos x="T8" y="T9"/>
                  </a:cxn>
                </a:cxnLst>
                <a:rect l="T15" t="T16" r="T17" b="T18"/>
                <a:pathLst>
                  <a:path w="19" h="13">
                    <a:moveTo>
                      <a:pt x="6" y="1"/>
                    </a:moveTo>
                    <a:cubicBezTo>
                      <a:pt x="2" y="2"/>
                      <a:pt x="0" y="6"/>
                      <a:pt x="3" y="9"/>
                    </a:cubicBezTo>
                    <a:cubicBezTo>
                      <a:pt x="5" y="11"/>
                      <a:pt x="10" y="13"/>
                      <a:pt x="13" y="12"/>
                    </a:cubicBezTo>
                    <a:cubicBezTo>
                      <a:pt x="16" y="12"/>
                      <a:pt x="19" y="9"/>
                      <a:pt x="17" y="5"/>
                    </a:cubicBezTo>
                    <a:cubicBezTo>
                      <a:pt x="16" y="2"/>
                      <a:pt x="9" y="0"/>
                      <a:pt x="6"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2" name="Freeform 27"/>
              <p:cNvSpPr>
                <a:spLocks noChangeArrowheads="1"/>
              </p:cNvSpPr>
              <p:nvPr/>
            </p:nvSpPr>
            <p:spPr bwMode="auto">
              <a:xfrm>
                <a:off x="1440" y="487"/>
                <a:ext cx="45" cy="28"/>
              </a:xfrm>
              <a:custGeom>
                <a:avLst/>
                <a:gdLst>
                  <a:gd name="T0" fmla="*/ 28 w 19"/>
                  <a:gd name="T1" fmla="*/ 5 h 12"/>
                  <a:gd name="T2" fmla="*/ 12 w 19"/>
                  <a:gd name="T3" fmla="*/ 44 h 12"/>
                  <a:gd name="T4" fmla="*/ 66 w 19"/>
                  <a:gd name="T5" fmla="*/ 61 h 12"/>
                  <a:gd name="T6" fmla="*/ 95 w 19"/>
                  <a:gd name="T7" fmla="*/ 28 h 12"/>
                  <a:gd name="T8" fmla="*/ 28 w 19"/>
                  <a:gd name="T9" fmla="*/ 5 h 12"/>
                  <a:gd name="T10" fmla="*/ 0 60000 65536"/>
                  <a:gd name="T11" fmla="*/ 0 60000 65536"/>
                  <a:gd name="T12" fmla="*/ 0 60000 65536"/>
                  <a:gd name="T13" fmla="*/ 0 60000 65536"/>
                  <a:gd name="T14" fmla="*/ 0 60000 65536"/>
                  <a:gd name="T15" fmla="*/ 0 w 19"/>
                  <a:gd name="T16" fmla="*/ 0 h 12"/>
                  <a:gd name="T17" fmla="*/ 19 w 19"/>
                  <a:gd name="T18" fmla="*/ 12 h 12"/>
                </a:gdLst>
                <a:ahLst/>
                <a:cxnLst>
                  <a:cxn ang="T10">
                    <a:pos x="T0" y="T1"/>
                  </a:cxn>
                  <a:cxn ang="T11">
                    <a:pos x="T2" y="T3"/>
                  </a:cxn>
                  <a:cxn ang="T12">
                    <a:pos x="T4" y="T5"/>
                  </a:cxn>
                  <a:cxn ang="T13">
                    <a:pos x="T6" y="T7"/>
                  </a:cxn>
                  <a:cxn ang="T14">
                    <a:pos x="T8" y="T9"/>
                  </a:cxn>
                </a:cxnLst>
                <a:rect l="T15" t="T16" r="T17" b="T18"/>
                <a:pathLst>
                  <a:path w="19" h="12">
                    <a:moveTo>
                      <a:pt x="5" y="1"/>
                    </a:moveTo>
                    <a:cubicBezTo>
                      <a:pt x="2" y="2"/>
                      <a:pt x="0" y="5"/>
                      <a:pt x="2" y="8"/>
                    </a:cubicBezTo>
                    <a:cubicBezTo>
                      <a:pt x="4" y="10"/>
                      <a:pt x="9" y="12"/>
                      <a:pt x="12" y="11"/>
                    </a:cubicBezTo>
                    <a:cubicBezTo>
                      <a:pt x="15" y="11"/>
                      <a:pt x="19" y="8"/>
                      <a:pt x="17" y="5"/>
                    </a:cubicBezTo>
                    <a:cubicBezTo>
                      <a:pt x="15" y="1"/>
                      <a:pt x="9" y="0"/>
                      <a:pt x="5"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3" name="Freeform 28"/>
              <p:cNvSpPr>
                <a:spLocks noChangeArrowheads="1"/>
              </p:cNvSpPr>
              <p:nvPr/>
            </p:nvSpPr>
            <p:spPr bwMode="auto">
              <a:xfrm>
                <a:off x="1326" y="475"/>
                <a:ext cx="135" cy="76"/>
              </a:xfrm>
              <a:custGeom>
                <a:avLst/>
                <a:gdLst>
                  <a:gd name="T0" fmla="*/ 33 w 57"/>
                  <a:gd name="T1" fmla="*/ 5 h 32"/>
                  <a:gd name="T2" fmla="*/ 62 w 57"/>
                  <a:gd name="T3" fmla="*/ 135 h 32"/>
                  <a:gd name="T4" fmla="*/ 173 w 57"/>
                  <a:gd name="T5" fmla="*/ 181 h 32"/>
                  <a:gd name="T6" fmla="*/ 291 w 57"/>
                  <a:gd name="T7" fmla="*/ 114 h 32"/>
                  <a:gd name="T8" fmla="*/ 315 w 57"/>
                  <a:gd name="T9" fmla="*/ 50 h 32"/>
                  <a:gd name="T10" fmla="*/ 308 w 57"/>
                  <a:gd name="T11" fmla="*/ 45 h 32"/>
                  <a:gd name="T12" fmla="*/ 303 w 57"/>
                  <a:gd name="T13" fmla="*/ 50 h 32"/>
                  <a:gd name="T14" fmla="*/ 287 w 57"/>
                  <a:gd name="T15" fmla="*/ 107 h 32"/>
                  <a:gd name="T16" fmla="*/ 173 w 57"/>
                  <a:gd name="T17" fmla="*/ 164 h 32"/>
                  <a:gd name="T18" fmla="*/ 66 w 57"/>
                  <a:gd name="T19" fmla="*/ 124 h 32"/>
                  <a:gd name="T20" fmla="*/ 40 w 57"/>
                  <a:gd name="T21" fmla="*/ 12 h 32"/>
                  <a:gd name="T22" fmla="*/ 40 w 57"/>
                  <a:gd name="T23" fmla="*/ 0 h 32"/>
                  <a:gd name="T24" fmla="*/ 33 w 57"/>
                  <a:gd name="T25" fmla="*/ 5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32"/>
                  <a:gd name="T41" fmla="*/ 57 w 57"/>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32">
                    <a:moveTo>
                      <a:pt x="6" y="1"/>
                    </a:moveTo>
                    <a:cubicBezTo>
                      <a:pt x="0" y="8"/>
                      <a:pt x="5" y="18"/>
                      <a:pt x="11" y="24"/>
                    </a:cubicBezTo>
                    <a:cubicBezTo>
                      <a:pt x="16" y="30"/>
                      <a:pt x="25" y="31"/>
                      <a:pt x="31" y="32"/>
                    </a:cubicBezTo>
                    <a:cubicBezTo>
                      <a:pt x="40" y="32"/>
                      <a:pt x="47" y="29"/>
                      <a:pt x="52" y="20"/>
                    </a:cubicBezTo>
                    <a:cubicBezTo>
                      <a:pt x="54" y="18"/>
                      <a:pt x="57" y="12"/>
                      <a:pt x="56" y="9"/>
                    </a:cubicBezTo>
                    <a:cubicBezTo>
                      <a:pt x="56" y="8"/>
                      <a:pt x="56" y="8"/>
                      <a:pt x="55" y="8"/>
                    </a:cubicBezTo>
                    <a:cubicBezTo>
                      <a:pt x="55" y="8"/>
                      <a:pt x="54" y="8"/>
                      <a:pt x="54" y="9"/>
                    </a:cubicBezTo>
                    <a:cubicBezTo>
                      <a:pt x="54" y="12"/>
                      <a:pt x="52" y="17"/>
                      <a:pt x="51" y="19"/>
                    </a:cubicBezTo>
                    <a:cubicBezTo>
                      <a:pt x="45" y="27"/>
                      <a:pt x="40" y="30"/>
                      <a:pt x="31" y="29"/>
                    </a:cubicBezTo>
                    <a:cubicBezTo>
                      <a:pt x="25" y="29"/>
                      <a:pt x="17" y="28"/>
                      <a:pt x="12" y="22"/>
                    </a:cubicBezTo>
                    <a:cubicBezTo>
                      <a:pt x="8" y="18"/>
                      <a:pt x="2" y="9"/>
                      <a:pt x="7" y="2"/>
                    </a:cubicBezTo>
                    <a:cubicBezTo>
                      <a:pt x="8" y="1"/>
                      <a:pt x="7" y="1"/>
                      <a:pt x="7" y="0"/>
                    </a:cubicBezTo>
                    <a:cubicBezTo>
                      <a:pt x="6" y="0"/>
                      <a:pt x="6" y="0"/>
                      <a:pt x="6" y="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4" name="Freeform 29"/>
              <p:cNvSpPr>
                <a:spLocks noChangeArrowheads="1"/>
              </p:cNvSpPr>
              <p:nvPr/>
            </p:nvSpPr>
            <p:spPr bwMode="auto">
              <a:xfrm>
                <a:off x="426" y="178"/>
                <a:ext cx="445" cy="406"/>
              </a:xfrm>
              <a:custGeom>
                <a:avLst/>
                <a:gdLst>
                  <a:gd name="T0" fmla="*/ 980 w 188"/>
                  <a:gd name="T1" fmla="*/ 869 h 171"/>
                  <a:gd name="T2" fmla="*/ 521 w 188"/>
                  <a:gd name="T3" fmla="*/ 717 h 171"/>
                  <a:gd name="T4" fmla="*/ 331 w 188"/>
                  <a:gd name="T5" fmla="*/ 304 h 171"/>
                  <a:gd name="T6" fmla="*/ 369 w 188"/>
                  <a:gd name="T7" fmla="*/ 247 h 171"/>
                  <a:gd name="T8" fmla="*/ 414 w 188"/>
                  <a:gd name="T9" fmla="*/ 192 h 171"/>
                  <a:gd name="T10" fmla="*/ 303 w 188"/>
                  <a:gd name="T11" fmla="*/ 192 h 171"/>
                  <a:gd name="T12" fmla="*/ 291 w 188"/>
                  <a:gd name="T13" fmla="*/ 107 h 171"/>
                  <a:gd name="T14" fmla="*/ 246 w 188"/>
                  <a:gd name="T15" fmla="*/ 21 h 171"/>
                  <a:gd name="T16" fmla="*/ 218 w 188"/>
                  <a:gd name="T17" fmla="*/ 169 h 171"/>
                  <a:gd name="T18" fmla="*/ 102 w 188"/>
                  <a:gd name="T19" fmla="*/ 78 h 171"/>
                  <a:gd name="T20" fmla="*/ 135 w 188"/>
                  <a:gd name="T21" fmla="*/ 214 h 171"/>
                  <a:gd name="T22" fmla="*/ 0 w 188"/>
                  <a:gd name="T23" fmla="*/ 221 h 171"/>
                  <a:gd name="T24" fmla="*/ 135 w 188"/>
                  <a:gd name="T25" fmla="*/ 283 h 171"/>
                  <a:gd name="T26" fmla="*/ 57 w 188"/>
                  <a:gd name="T27" fmla="*/ 349 h 171"/>
                  <a:gd name="T28" fmla="*/ 189 w 188"/>
                  <a:gd name="T29" fmla="*/ 337 h 171"/>
                  <a:gd name="T30" fmla="*/ 241 w 188"/>
                  <a:gd name="T31" fmla="*/ 468 h 171"/>
                  <a:gd name="T32" fmla="*/ 812 w 188"/>
                  <a:gd name="T33" fmla="*/ 952 h 171"/>
                  <a:gd name="T34" fmla="*/ 1053 w 188"/>
                  <a:gd name="T35" fmla="*/ 931 h 1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171"/>
                  <a:gd name="T56" fmla="*/ 188 w 188"/>
                  <a:gd name="T57" fmla="*/ 171 h 1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171">
                    <a:moveTo>
                      <a:pt x="175" y="154"/>
                    </a:moveTo>
                    <a:cubicBezTo>
                      <a:pt x="144" y="155"/>
                      <a:pt x="116" y="149"/>
                      <a:pt x="93" y="127"/>
                    </a:cubicBezTo>
                    <a:cubicBezTo>
                      <a:pt x="74" y="109"/>
                      <a:pt x="58" y="82"/>
                      <a:pt x="59" y="54"/>
                    </a:cubicBezTo>
                    <a:cubicBezTo>
                      <a:pt x="59" y="48"/>
                      <a:pt x="62" y="48"/>
                      <a:pt x="66" y="44"/>
                    </a:cubicBezTo>
                    <a:cubicBezTo>
                      <a:pt x="70" y="42"/>
                      <a:pt x="74" y="39"/>
                      <a:pt x="74" y="34"/>
                    </a:cubicBezTo>
                    <a:cubicBezTo>
                      <a:pt x="73" y="22"/>
                      <a:pt x="59" y="31"/>
                      <a:pt x="54" y="34"/>
                    </a:cubicBezTo>
                    <a:cubicBezTo>
                      <a:pt x="52" y="30"/>
                      <a:pt x="54" y="24"/>
                      <a:pt x="52" y="19"/>
                    </a:cubicBezTo>
                    <a:cubicBezTo>
                      <a:pt x="51" y="15"/>
                      <a:pt x="48" y="6"/>
                      <a:pt x="44" y="4"/>
                    </a:cubicBezTo>
                    <a:cubicBezTo>
                      <a:pt x="35" y="0"/>
                      <a:pt x="38" y="26"/>
                      <a:pt x="39" y="30"/>
                    </a:cubicBezTo>
                    <a:cubicBezTo>
                      <a:pt x="37" y="25"/>
                      <a:pt x="25" y="5"/>
                      <a:pt x="18" y="14"/>
                    </a:cubicBezTo>
                    <a:cubicBezTo>
                      <a:pt x="14" y="20"/>
                      <a:pt x="21" y="34"/>
                      <a:pt x="24" y="38"/>
                    </a:cubicBezTo>
                    <a:cubicBezTo>
                      <a:pt x="20" y="37"/>
                      <a:pt x="1" y="30"/>
                      <a:pt x="0" y="39"/>
                    </a:cubicBezTo>
                    <a:cubicBezTo>
                      <a:pt x="0" y="47"/>
                      <a:pt x="19" y="48"/>
                      <a:pt x="24" y="50"/>
                    </a:cubicBezTo>
                    <a:cubicBezTo>
                      <a:pt x="21" y="51"/>
                      <a:pt x="4" y="55"/>
                      <a:pt x="10" y="62"/>
                    </a:cubicBezTo>
                    <a:cubicBezTo>
                      <a:pt x="15" y="67"/>
                      <a:pt x="29" y="60"/>
                      <a:pt x="34" y="60"/>
                    </a:cubicBezTo>
                    <a:cubicBezTo>
                      <a:pt x="37" y="68"/>
                      <a:pt x="41" y="75"/>
                      <a:pt x="43" y="83"/>
                    </a:cubicBezTo>
                    <a:cubicBezTo>
                      <a:pt x="58" y="127"/>
                      <a:pt x="100" y="162"/>
                      <a:pt x="145" y="169"/>
                    </a:cubicBezTo>
                    <a:cubicBezTo>
                      <a:pt x="159" y="171"/>
                      <a:pt x="176" y="170"/>
                      <a:pt x="188" y="165"/>
                    </a:cubicBezTo>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5" name="Freeform 30"/>
              <p:cNvSpPr>
                <a:spLocks noChangeArrowheads="1"/>
              </p:cNvSpPr>
              <p:nvPr/>
            </p:nvSpPr>
            <p:spPr bwMode="auto">
              <a:xfrm>
                <a:off x="755" y="0"/>
                <a:ext cx="472" cy="582"/>
              </a:xfrm>
              <a:custGeom>
                <a:avLst/>
                <a:gdLst>
                  <a:gd name="T0" fmla="*/ 299 w 199"/>
                  <a:gd name="T1" fmla="*/ 1383 h 245"/>
                  <a:gd name="T2" fmla="*/ 28 w 199"/>
                  <a:gd name="T3" fmla="*/ 960 h 245"/>
                  <a:gd name="T4" fmla="*/ 202 w 199"/>
                  <a:gd name="T5" fmla="*/ 525 h 245"/>
                  <a:gd name="T6" fmla="*/ 636 w 199"/>
                  <a:gd name="T7" fmla="*/ 295 h 245"/>
                  <a:gd name="T8" fmla="*/ 792 w 199"/>
                  <a:gd name="T9" fmla="*/ 152 h 245"/>
                  <a:gd name="T10" fmla="*/ 918 w 199"/>
                  <a:gd name="T11" fmla="*/ 62 h 245"/>
                  <a:gd name="T12" fmla="*/ 1120 w 199"/>
                  <a:gd name="T13" fmla="*/ 627 h 245"/>
                  <a:gd name="T14" fmla="*/ 1091 w 199"/>
                  <a:gd name="T15" fmla="*/ 869 h 245"/>
                  <a:gd name="T16" fmla="*/ 951 w 199"/>
                  <a:gd name="T17" fmla="*/ 1259 h 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9"/>
                  <a:gd name="T28" fmla="*/ 0 h 245"/>
                  <a:gd name="T29" fmla="*/ 199 w 199"/>
                  <a:gd name="T30" fmla="*/ 245 h 2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9" h="245">
                    <a:moveTo>
                      <a:pt x="53" y="245"/>
                    </a:moveTo>
                    <a:cubicBezTo>
                      <a:pt x="31" y="222"/>
                      <a:pt x="10" y="204"/>
                      <a:pt x="5" y="170"/>
                    </a:cubicBezTo>
                    <a:cubicBezTo>
                      <a:pt x="0" y="138"/>
                      <a:pt x="9" y="112"/>
                      <a:pt x="36" y="93"/>
                    </a:cubicBezTo>
                    <a:cubicBezTo>
                      <a:pt x="61" y="75"/>
                      <a:pt x="87" y="67"/>
                      <a:pt x="113" y="52"/>
                    </a:cubicBezTo>
                    <a:cubicBezTo>
                      <a:pt x="124" y="46"/>
                      <a:pt x="135" y="38"/>
                      <a:pt x="141" y="27"/>
                    </a:cubicBezTo>
                    <a:cubicBezTo>
                      <a:pt x="147" y="14"/>
                      <a:pt x="145" y="0"/>
                      <a:pt x="163" y="11"/>
                    </a:cubicBezTo>
                    <a:cubicBezTo>
                      <a:pt x="189" y="28"/>
                      <a:pt x="199" y="82"/>
                      <a:pt x="199" y="111"/>
                    </a:cubicBezTo>
                    <a:cubicBezTo>
                      <a:pt x="199" y="126"/>
                      <a:pt x="196" y="140"/>
                      <a:pt x="194" y="154"/>
                    </a:cubicBezTo>
                    <a:cubicBezTo>
                      <a:pt x="190" y="179"/>
                      <a:pt x="174" y="200"/>
                      <a:pt x="169" y="223"/>
                    </a:cubicBezTo>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6" name="Freeform 31"/>
              <p:cNvSpPr>
                <a:spLocks noChangeArrowheads="1"/>
              </p:cNvSpPr>
              <p:nvPr/>
            </p:nvSpPr>
            <p:spPr bwMode="auto">
              <a:xfrm>
                <a:off x="803" y="273"/>
                <a:ext cx="338" cy="335"/>
              </a:xfrm>
              <a:custGeom>
                <a:avLst/>
                <a:gdLst>
                  <a:gd name="T0" fmla="*/ 123 w 143"/>
                  <a:gd name="T1" fmla="*/ 701 h 141"/>
                  <a:gd name="T2" fmla="*/ 5 w 143"/>
                  <a:gd name="T3" fmla="*/ 321 h 141"/>
                  <a:gd name="T4" fmla="*/ 196 w 143"/>
                  <a:gd name="T5" fmla="*/ 40 h 141"/>
                  <a:gd name="T6" fmla="*/ 352 w 143"/>
                  <a:gd name="T7" fmla="*/ 5 h 141"/>
                  <a:gd name="T8" fmla="*/ 754 w 143"/>
                  <a:gd name="T9" fmla="*/ 385 h 141"/>
                  <a:gd name="T10" fmla="*/ 799 w 143"/>
                  <a:gd name="T11" fmla="*/ 546 h 141"/>
                  <a:gd name="T12" fmla="*/ 123 w 143"/>
                  <a:gd name="T13" fmla="*/ 701 h 141"/>
                  <a:gd name="T14" fmla="*/ 0 60000 65536"/>
                  <a:gd name="T15" fmla="*/ 0 60000 65536"/>
                  <a:gd name="T16" fmla="*/ 0 60000 65536"/>
                  <a:gd name="T17" fmla="*/ 0 60000 65536"/>
                  <a:gd name="T18" fmla="*/ 0 60000 65536"/>
                  <a:gd name="T19" fmla="*/ 0 60000 65536"/>
                  <a:gd name="T20" fmla="*/ 0 60000 65536"/>
                  <a:gd name="T21" fmla="*/ 0 w 143"/>
                  <a:gd name="T22" fmla="*/ 0 h 141"/>
                  <a:gd name="T23" fmla="*/ 143 w 143"/>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3" h="141">
                    <a:moveTo>
                      <a:pt x="22" y="124"/>
                    </a:moveTo>
                    <a:cubicBezTo>
                      <a:pt x="11" y="102"/>
                      <a:pt x="0" y="81"/>
                      <a:pt x="1" y="57"/>
                    </a:cubicBezTo>
                    <a:cubicBezTo>
                      <a:pt x="2" y="33"/>
                      <a:pt x="14" y="17"/>
                      <a:pt x="35" y="7"/>
                    </a:cubicBezTo>
                    <a:cubicBezTo>
                      <a:pt x="44" y="3"/>
                      <a:pt x="53" y="0"/>
                      <a:pt x="63" y="1"/>
                    </a:cubicBezTo>
                    <a:cubicBezTo>
                      <a:pt x="97" y="6"/>
                      <a:pt x="123" y="38"/>
                      <a:pt x="135" y="68"/>
                    </a:cubicBezTo>
                    <a:cubicBezTo>
                      <a:pt x="138" y="78"/>
                      <a:pt x="141" y="87"/>
                      <a:pt x="143" y="97"/>
                    </a:cubicBezTo>
                    <a:cubicBezTo>
                      <a:pt x="114" y="129"/>
                      <a:pt x="60" y="141"/>
                      <a:pt x="22" y="124"/>
                    </a:cubicBezTo>
                    <a:close/>
                  </a:path>
                </a:pathLst>
              </a:custGeom>
              <a:solidFill>
                <a:srgbClr val="DECF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7" name="Freeform 32"/>
              <p:cNvSpPr>
                <a:spLocks noChangeArrowheads="1"/>
              </p:cNvSpPr>
              <p:nvPr/>
            </p:nvSpPr>
            <p:spPr bwMode="auto">
              <a:xfrm>
                <a:off x="855" y="503"/>
                <a:ext cx="296" cy="487"/>
              </a:xfrm>
              <a:custGeom>
                <a:avLst/>
                <a:gdLst>
                  <a:gd name="T0" fmla="*/ 0 w 125"/>
                  <a:gd name="T1" fmla="*/ 152 h 205"/>
                  <a:gd name="T2" fmla="*/ 680 w 125"/>
                  <a:gd name="T3" fmla="*/ 0 h 205"/>
                  <a:gd name="T4" fmla="*/ 696 w 125"/>
                  <a:gd name="T5" fmla="*/ 249 h 205"/>
                  <a:gd name="T6" fmla="*/ 644 w 125"/>
                  <a:gd name="T7" fmla="*/ 637 h 205"/>
                  <a:gd name="T8" fmla="*/ 566 w 125"/>
                  <a:gd name="T9" fmla="*/ 1038 h 205"/>
                  <a:gd name="T10" fmla="*/ 509 w 125"/>
                  <a:gd name="T11" fmla="*/ 1124 h 205"/>
                  <a:gd name="T12" fmla="*/ 471 w 125"/>
                  <a:gd name="T13" fmla="*/ 988 h 205"/>
                  <a:gd name="T14" fmla="*/ 279 w 125"/>
                  <a:gd name="T15" fmla="*/ 862 h 205"/>
                  <a:gd name="T16" fmla="*/ 192 w 125"/>
                  <a:gd name="T17" fmla="*/ 976 h 205"/>
                  <a:gd name="T18" fmla="*/ 128 w 125"/>
                  <a:gd name="T19" fmla="*/ 1095 h 205"/>
                  <a:gd name="T20" fmla="*/ 95 w 125"/>
                  <a:gd name="T21" fmla="*/ 817 h 205"/>
                  <a:gd name="T22" fmla="*/ 118 w 125"/>
                  <a:gd name="T23" fmla="*/ 439 h 205"/>
                  <a:gd name="T24" fmla="*/ 0 w 125"/>
                  <a:gd name="T25" fmla="*/ 152 h 2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5"/>
                  <a:gd name="T40" fmla="*/ 0 h 205"/>
                  <a:gd name="T41" fmla="*/ 125 w 125"/>
                  <a:gd name="T42" fmla="*/ 205 h 2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5" h="205">
                    <a:moveTo>
                      <a:pt x="0" y="27"/>
                    </a:moveTo>
                    <a:cubicBezTo>
                      <a:pt x="38" y="44"/>
                      <a:pt x="92" y="32"/>
                      <a:pt x="121" y="0"/>
                    </a:cubicBezTo>
                    <a:cubicBezTo>
                      <a:pt x="123" y="14"/>
                      <a:pt x="124" y="29"/>
                      <a:pt x="124" y="44"/>
                    </a:cubicBezTo>
                    <a:cubicBezTo>
                      <a:pt x="125" y="68"/>
                      <a:pt x="121" y="91"/>
                      <a:pt x="115" y="113"/>
                    </a:cubicBezTo>
                    <a:cubicBezTo>
                      <a:pt x="108" y="137"/>
                      <a:pt x="104" y="159"/>
                      <a:pt x="101" y="184"/>
                    </a:cubicBezTo>
                    <a:cubicBezTo>
                      <a:pt x="101" y="189"/>
                      <a:pt x="101" y="205"/>
                      <a:pt x="91" y="199"/>
                    </a:cubicBezTo>
                    <a:cubicBezTo>
                      <a:pt x="87" y="197"/>
                      <a:pt x="85" y="179"/>
                      <a:pt x="84" y="175"/>
                    </a:cubicBezTo>
                    <a:cubicBezTo>
                      <a:pt x="77" y="157"/>
                      <a:pt x="69" y="151"/>
                      <a:pt x="50" y="153"/>
                    </a:cubicBezTo>
                    <a:cubicBezTo>
                      <a:pt x="37" y="154"/>
                      <a:pt x="35" y="162"/>
                      <a:pt x="34" y="173"/>
                    </a:cubicBezTo>
                    <a:cubicBezTo>
                      <a:pt x="34" y="179"/>
                      <a:pt x="32" y="201"/>
                      <a:pt x="23" y="194"/>
                    </a:cubicBezTo>
                    <a:cubicBezTo>
                      <a:pt x="14" y="186"/>
                      <a:pt x="15" y="155"/>
                      <a:pt x="17" y="145"/>
                    </a:cubicBezTo>
                    <a:cubicBezTo>
                      <a:pt x="23" y="123"/>
                      <a:pt x="25" y="100"/>
                      <a:pt x="21" y="78"/>
                    </a:cubicBezTo>
                    <a:cubicBezTo>
                      <a:pt x="18" y="60"/>
                      <a:pt x="9" y="43"/>
                      <a:pt x="0" y="27"/>
                    </a:cubicBezTo>
                    <a:close/>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8" name="Freeform 33"/>
              <p:cNvSpPr>
                <a:spLocks noChangeArrowheads="1"/>
              </p:cNvSpPr>
              <p:nvPr/>
            </p:nvSpPr>
            <p:spPr bwMode="auto">
              <a:xfrm>
                <a:off x="952" y="373"/>
                <a:ext cx="16" cy="16"/>
              </a:xfrm>
              <a:custGeom>
                <a:avLst/>
                <a:gdLst>
                  <a:gd name="T0" fmla="*/ 0 w 7"/>
                  <a:gd name="T1" fmla="*/ 21 h 7"/>
                  <a:gd name="T2" fmla="*/ 16 w 7"/>
                  <a:gd name="T3" fmla="*/ 37 h 7"/>
                  <a:gd name="T4" fmla="*/ 37 w 7"/>
                  <a:gd name="T5" fmla="*/ 21 h 7"/>
                  <a:gd name="T6" fmla="*/ 16 w 7"/>
                  <a:gd name="T7" fmla="*/ 0 h 7"/>
                  <a:gd name="T8" fmla="*/ 0 w 7"/>
                  <a:gd name="T9" fmla="*/ 2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4"/>
                    </a:moveTo>
                    <a:cubicBezTo>
                      <a:pt x="0" y="6"/>
                      <a:pt x="1" y="7"/>
                      <a:pt x="3" y="7"/>
                    </a:cubicBezTo>
                    <a:cubicBezTo>
                      <a:pt x="6" y="7"/>
                      <a:pt x="7" y="6"/>
                      <a:pt x="7" y="4"/>
                    </a:cubicBezTo>
                    <a:cubicBezTo>
                      <a:pt x="7" y="1"/>
                      <a:pt x="5" y="0"/>
                      <a:pt x="3" y="0"/>
                    </a:cubicBezTo>
                    <a:cubicBezTo>
                      <a:pt x="1" y="0"/>
                      <a:pt x="0" y="2"/>
                      <a:pt x="0" y="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9" name="Oval 34"/>
              <p:cNvSpPr>
                <a:spLocks noChangeArrowheads="1"/>
              </p:cNvSpPr>
              <p:nvPr/>
            </p:nvSpPr>
            <p:spPr bwMode="auto">
              <a:xfrm>
                <a:off x="817" y="420"/>
                <a:ext cx="16" cy="19"/>
              </a:xfrm>
              <a:prstGeom prst="ellipse">
                <a:avLst/>
              </a:pr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20" name="Freeform 35"/>
              <p:cNvSpPr>
                <a:spLocks noChangeArrowheads="1"/>
              </p:cNvSpPr>
              <p:nvPr/>
            </p:nvSpPr>
            <p:spPr bwMode="auto">
              <a:xfrm>
                <a:off x="855" y="382"/>
                <a:ext cx="87" cy="107"/>
              </a:xfrm>
              <a:custGeom>
                <a:avLst/>
                <a:gdLst>
                  <a:gd name="T0" fmla="*/ 139 w 37"/>
                  <a:gd name="T1" fmla="*/ 250 h 45"/>
                  <a:gd name="T2" fmla="*/ 82 w 37"/>
                  <a:gd name="T3" fmla="*/ 29 h 45"/>
                  <a:gd name="T4" fmla="*/ 139 w 37"/>
                  <a:gd name="T5" fmla="*/ 250 h 45"/>
                  <a:gd name="T6" fmla="*/ 0 60000 65536"/>
                  <a:gd name="T7" fmla="*/ 0 60000 65536"/>
                  <a:gd name="T8" fmla="*/ 0 60000 65536"/>
                  <a:gd name="T9" fmla="*/ 0 w 37"/>
                  <a:gd name="T10" fmla="*/ 0 h 45"/>
                  <a:gd name="T11" fmla="*/ 37 w 37"/>
                  <a:gd name="T12" fmla="*/ 45 h 45"/>
                </a:gdLst>
                <a:ahLst/>
                <a:cxnLst>
                  <a:cxn ang="T6">
                    <a:pos x="T0" y="T1"/>
                  </a:cxn>
                  <a:cxn ang="T7">
                    <a:pos x="T2" y="T3"/>
                  </a:cxn>
                  <a:cxn ang="T8">
                    <a:pos x="T4" y="T5"/>
                  </a:cxn>
                </a:cxnLst>
                <a:rect l="T9" t="T10" r="T11" b="T12"/>
                <a:pathLst>
                  <a:path w="37" h="45">
                    <a:moveTo>
                      <a:pt x="25" y="44"/>
                    </a:moveTo>
                    <a:cubicBezTo>
                      <a:pt x="15" y="45"/>
                      <a:pt x="0" y="0"/>
                      <a:pt x="15" y="5"/>
                    </a:cubicBezTo>
                    <a:cubicBezTo>
                      <a:pt x="22" y="8"/>
                      <a:pt x="37" y="43"/>
                      <a:pt x="25" y="4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1" name="Freeform 36"/>
              <p:cNvSpPr>
                <a:spLocks noChangeArrowheads="1"/>
              </p:cNvSpPr>
              <p:nvPr/>
            </p:nvSpPr>
            <p:spPr bwMode="auto">
              <a:xfrm>
                <a:off x="973" y="373"/>
                <a:ext cx="88" cy="71"/>
              </a:xfrm>
              <a:custGeom>
                <a:avLst/>
                <a:gdLst>
                  <a:gd name="T0" fmla="*/ 69 w 37"/>
                  <a:gd name="T1" fmla="*/ 135 h 30"/>
                  <a:gd name="T2" fmla="*/ 205 w 37"/>
                  <a:gd name="T3" fmla="*/ 66 h 30"/>
                  <a:gd name="T4" fmla="*/ 69 w 37"/>
                  <a:gd name="T5" fmla="*/ 135 h 30"/>
                  <a:gd name="T6" fmla="*/ 0 60000 65536"/>
                  <a:gd name="T7" fmla="*/ 0 60000 65536"/>
                  <a:gd name="T8" fmla="*/ 0 60000 65536"/>
                  <a:gd name="T9" fmla="*/ 0 w 37"/>
                  <a:gd name="T10" fmla="*/ 0 h 30"/>
                  <a:gd name="T11" fmla="*/ 37 w 37"/>
                  <a:gd name="T12" fmla="*/ 30 h 30"/>
                </a:gdLst>
                <a:ahLst/>
                <a:cxnLst>
                  <a:cxn ang="T6">
                    <a:pos x="T0" y="T1"/>
                  </a:cxn>
                  <a:cxn ang="T7">
                    <a:pos x="T2" y="T3"/>
                  </a:cxn>
                  <a:cxn ang="T8">
                    <a:pos x="T4" y="T5"/>
                  </a:cxn>
                </a:cxnLst>
                <a:rect l="T9" t="T10" r="T11" b="T12"/>
                <a:pathLst>
                  <a:path w="37" h="30">
                    <a:moveTo>
                      <a:pt x="12" y="24"/>
                    </a:moveTo>
                    <a:cubicBezTo>
                      <a:pt x="18" y="30"/>
                      <a:pt x="37" y="21"/>
                      <a:pt x="36" y="12"/>
                    </a:cubicBezTo>
                    <a:cubicBezTo>
                      <a:pt x="35" y="0"/>
                      <a:pt x="0" y="13"/>
                      <a:pt x="12"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2" name="Freeform 37"/>
              <p:cNvSpPr>
                <a:spLocks noChangeArrowheads="1"/>
              </p:cNvSpPr>
              <p:nvPr/>
            </p:nvSpPr>
            <p:spPr bwMode="auto">
              <a:xfrm>
                <a:off x="803" y="442"/>
                <a:ext cx="85" cy="71"/>
              </a:xfrm>
              <a:custGeom>
                <a:avLst/>
                <a:gdLst>
                  <a:gd name="T0" fmla="*/ 61 w 36"/>
                  <a:gd name="T1" fmla="*/ 135 h 30"/>
                  <a:gd name="T2" fmla="*/ 196 w 36"/>
                  <a:gd name="T3" fmla="*/ 66 h 30"/>
                  <a:gd name="T4" fmla="*/ 61 w 36"/>
                  <a:gd name="T5" fmla="*/ 135 h 30"/>
                  <a:gd name="T6" fmla="*/ 0 60000 65536"/>
                  <a:gd name="T7" fmla="*/ 0 60000 65536"/>
                  <a:gd name="T8" fmla="*/ 0 60000 65536"/>
                  <a:gd name="T9" fmla="*/ 0 w 36"/>
                  <a:gd name="T10" fmla="*/ 0 h 30"/>
                  <a:gd name="T11" fmla="*/ 36 w 36"/>
                  <a:gd name="T12" fmla="*/ 30 h 30"/>
                </a:gdLst>
                <a:ahLst/>
                <a:cxnLst>
                  <a:cxn ang="T6">
                    <a:pos x="T0" y="T1"/>
                  </a:cxn>
                  <a:cxn ang="T7">
                    <a:pos x="T2" y="T3"/>
                  </a:cxn>
                  <a:cxn ang="T8">
                    <a:pos x="T4" y="T5"/>
                  </a:cxn>
                </a:cxnLst>
                <a:rect l="T9" t="T10" r="T11" b="T12"/>
                <a:pathLst>
                  <a:path w="36" h="30">
                    <a:moveTo>
                      <a:pt x="11" y="24"/>
                    </a:moveTo>
                    <a:cubicBezTo>
                      <a:pt x="17" y="30"/>
                      <a:pt x="36" y="22"/>
                      <a:pt x="35" y="12"/>
                    </a:cubicBezTo>
                    <a:cubicBezTo>
                      <a:pt x="34" y="0"/>
                      <a:pt x="0" y="13"/>
                      <a:pt x="11"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3" name="Freeform 38"/>
              <p:cNvSpPr>
                <a:spLocks noChangeArrowheads="1"/>
              </p:cNvSpPr>
              <p:nvPr/>
            </p:nvSpPr>
            <p:spPr bwMode="auto">
              <a:xfrm>
                <a:off x="857" y="416"/>
                <a:ext cx="166" cy="130"/>
              </a:xfrm>
              <a:custGeom>
                <a:avLst/>
                <a:gdLst>
                  <a:gd name="T0" fmla="*/ 360 w 70"/>
                  <a:gd name="T1" fmla="*/ 5 h 55"/>
                  <a:gd name="T2" fmla="*/ 360 w 70"/>
                  <a:gd name="T3" fmla="*/ 168 h 55"/>
                  <a:gd name="T4" fmla="*/ 254 w 70"/>
                  <a:gd name="T5" fmla="*/ 251 h 55"/>
                  <a:gd name="T6" fmla="*/ 17 w 70"/>
                  <a:gd name="T7" fmla="*/ 128 h 55"/>
                  <a:gd name="T8" fmla="*/ 0 w 70"/>
                  <a:gd name="T9" fmla="*/ 135 h 55"/>
                  <a:gd name="T10" fmla="*/ 254 w 70"/>
                  <a:gd name="T11" fmla="*/ 267 h 55"/>
                  <a:gd name="T12" fmla="*/ 372 w 70"/>
                  <a:gd name="T13" fmla="*/ 173 h 55"/>
                  <a:gd name="T14" fmla="*/ 377 w 70"/>
                  <a:gd name="T15" fmla="*/ 0 h 55"/>
                  <a:gd name="T16" fmla="*/ 360 w 70"/>
                  <a:gd name="T17" fmla="*/ 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
                  <a:gd name="T28" fmla="*/ 0 h 55"/>
                  <a:gd name="T29" fmla="*/ 70 w 70"/>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0" h="55">
                    <a:moveTo>
                      <a:pt x="64" y="1"/>
                    </a:moveTo>
                    <a:cubicBezTo>
                      <a:pt x="67" y="8"/>
                      <a:pt x="67" y="23"/>
                      <a:pt x="64" y="30"/>
                    </a:cubicBezTo>
                    <a:cubicBezTo>
                      <a:pt x="60" y="39"/>
                      <a:pt x="50" y="43"/>
                      <a:pt x="45" y="45"/>
                    </a:cubicBezTo>
                    <a:cubicBezTo>
                      <a:pt x="23" y="51"/>
                      <a:pt x="11" y="37"/>
                      <a:pt x="3" y="23"/>
                    </a:cubicBezTo>
                    <a:cubicBezTo>
                      <a:pt x="0" y="24"/>
                      <a:pt x="0" y="24"/>
                      <a:pt x="0" y="24"/>
                    </a:cubicBezTo>
                    <a:cubicBezTo>
                      <a:pt x="9" y="39"/>
                      <a:pt x="22" y="55"/>
                      <a:pt x="45" y="48"/>
                    </a:cubicBezTo>
                    <a:cubicBezTo>
                      <a:pt x="51" y="46"/>
                      <a:pt x="62" y="41"/>
                      <a:pt x="66" y="31"/>
                    </a:cubicBezTo>
                    <a:cubicBezTo>
                      <a:pt x="69" y="23"/>
                      <a:pt x="70" y="7"/>
                      <a:pt x="67" y="0"/>
                    </a:cubicBezTo>
                    <a:lnTo>
                      <a:pt x="64" y="1"/>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4" name="Freeform 39"/>
              <p:cNvSpPr>
                <a:spLocks noChangeArrowheads="1"/>
              </p:cNvSpPr>
              <p:nvPr/>
            </p:nvSpPr>
            <p:spPr bwMode="auto">
              <a:xfrm>
                <a:off x="1080" y="582"/>
                <a:ext cx="59" cy="59"/>
              </a:xfrm>
              <a:custGeom>
                <a:avLst/>
                <a:gdLst>
                  <a:gd name="T0" fmla="*/ 0 w 25"/>
                  <a:gd name="T1" fmla="*/ 66 h 25"/>
                  <a:gd name="T2" fmla="*/ 73 w 25"/>
                  <a:gd name="T3" fmla="*/ 139 h 25"/>
                  <a:gd name="T4" fmla="*/ 139 w 25"/>
                  <a:gd name="T5" fmla="*/ 66 h 25"/>
                  <a:gd name="T6" fmla="*/ 73 w 25"/>
                  <a:gd name="T7" fmla="*/ 0 h 25"/>
                  <a:gd name="T8" fmla="*/ 0 w 25"/>
                  <a:gd name="T9" fmla="*/ 66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12"/>
                    </a:moveTo>
                    <a:cubicBezTo>
                      <a:pt x="1" y="19"/>
                      <a:pt x="6" y="25"/>
                      <a:pt x="13" y="25"/>
                    </a:cubicBezTo>
                    <a:cubicBezTo>
                      <a:pt x="20" y="24"/>
                      <a:pt x="25" y="19"/>
                      <a:pt x="25" y="12"/>
                    </a:cubicBezTo>
                    <a:cubicBezTo>
                      <a:pt x="25" y="5"/>
                      <a:pt x="20" y="0"/>
                      <a:pt x="13" y="0"/>
                    </a:cubicBezTo>
                    <a:cubicBezTo>
                      <a:pt x="6" y="0"/>
                      <a:pt x="0" y="6"/>
                      <a:pt x="0" y="12"/>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5" name="Freeform 40"/>
              <p:cNvSpPr>
                <a:spLocks noChangeArrowheads="1"/>
              </p:cNvSpPr>
              <p:nvPr/>
            </p:nvSpPr>
            <p:spPr bwMode="auto">
              <a:xfrm>
                <a:off x="919" y="584"/>
                <a:ext cx="54" cy="38"/>
              </a:xfrm>
              <a:custGeom>
                <a:avLst/>
                <a:gdLst>
                  <a:gd name="T0" fmla="*/ 127 w 23"/>
                  <a:gd name="T1" fmla="*/ 5 h 16"/>
                  <a:gd name="T2" fmla="*/ 127 w 23"/>
                  <a:gd name="T3" fmla="*/ 24 h 16"/>
                  <a:gd name="T4" fmla="*/ 66 w 23"/>
                  <a:gd name="T5" fmla="*/ 90 h 16"/>
                  <a:gd name="T6" fmla="*/ 0 w 23"/>
                  <a:gd name="T7" fmla="*/ 24 h 16"/>
                  <a:gd name="T8" fmla="*/ 0 w 23"/>
                  <a:gd name="T9" fmla="*/ 0 h 16"/>
                  <a:gd name="T10" fmla="*/ 127 w 23"/>
                  <a:gd name="T11" fmla="*/ 5 h 16"/>
                  <a:gd name="T12" fmla="*/ 0 60000 65536"/>
                  <a:gd name="T13" fmla="*/ 0 60000 65536"/>
                  <a:gd name="T14" fmla="*/ 0 60000 65536"/>
                  <a:gd name="T15" fmla="*/ 0 60000 65536"/>
                  <a:gd name="T16" fmla="*/ 0 60000 65536"/>
                  <a:gd name="T17" fmla="*/ 0 60000 65536"/>
                  <a:gd name="T18" fmla="*/ 0 w 23"/>
                  <a:gd name="T19" fmla="*/ 0 h 16"/>
                  <a:gd name="T20" fmla="*/ 23 w 23"/>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3" h="16">
                    <a:moveTo>
                      <a:pt x="23" y="1"/>
                    </a:moveTo>
                    <a:cubicBezTo>
                      <a:pt x="23" y="2"/>
                      <a:pt x="23" y="3"/>
                      <a:pt x="23" y="4"/>
                    </a:cubicBezTo>
                    <a:cubicBezTo>
                      <a:pt x="23" y="10"/>
                      <a:pt x="18" y="15"/>
                      <a:pt x="12" y="16"/>
                    </a:cubicBezTo>
                    <a:cubicBezTo>
                      <a:pt x="5" y="16"/>
                      <a:pt x="0" y="10"/>
                      <a:pt x="0" y="4"/>
                    </a:cubicBezTo>
                    <a:cubicBezTo>
                      <a:pt x="0" y="3"/>
                      <a:pt x="0" y="1"/>
                      <a:pt x="0" y="0"/>
                    </a:cubicBezTo>
                    <a:cubicBezTo>
                      <a:pt x="8" y="2"/>
                      <a:pt x="16" y="1"/>
                      <a:pt x="2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6" name="Freeform 41"/>
              <p:cNvSpPr>
                <a:spLocks noChangeArrowheads="1"/>
              </p:cNvSpPr>
              <p:nvPr/>
            </p:nvSpPr>
            <p:spPr bwMode="auto">
              <a:xfrm>
                <a:off x="902" y="669"/>
                <a:ext cx="36" cy="48"/>
              </a:xfrm>
              <a:custGeom>
                <a:avLst/>
                <a:gdLst>
                  <a:gd name="T0" fmla="*/ 29 w 15"/>
                  <a:gd name="T1" fmla="*/ 0 h 20"/>
                  <a:gd name="T2" fmla="*/ 86 w 15"/>
                  <a:gd name="T3" fmla="*/ 58 h 20"/>
                  <a:gd name="T4" fmla="*/ 34 w 15"/>
                  <a:gd name="T5" fmla="*/ 115 h 20"/>
                  <a:gd name="T6" fmla="*/ 24 w 15"/>
                  <a:gd name="T7" fmla="*/ 115 h 20"/>
                  <a:gd name="T8" fmla="*/ 0 w 15"/>
                  <a:gd name="T9" fmla="*/ 12 h 20"/>
                  <a:gd name="T10" fmla="*/ 29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5" y="0"/>
                    </a:moveTo>
                    <a:cubicBezTo>
                      <a:pt x="11" y="0"/>
                      <a:pt x="15" y="4"/>
                      <a:pt x="15" y="10"/>
                    </a:cubicBezTo>
                    <a:cubicBezTo>
                      <a:pt x="15" y="15"/>
                      <a:pt x="11" y="20"/>
                      <a:pt x="6" y="20"/>
                    </a:cubicBezTo>
                    <a:cubicBezTo>
                      <a:pt x="5" y="20"/>
                      <a:pt x="4" y="20"/>
                      <a:pt x="4" y="20"/>
                    </a:cubicBezTo>
                    <a:cubicBezTo>
                      <a:pt x="3" y="13"/>
                      <a:pt x="2" y="7"/>
                      <a:pt x="0" y="2"/>
                    </a:cubicBezTo>
                    <a:cubicBezTo>
                      <a:pt x="2" y="1"/>
                      <a:pt x="3" y="0"/>
                      <a:pt x="5"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7" name="Freeform 42"/>
              <p:cNvSpPr>
                <a:spLocks noChangeArrowheads="1"/>
              </p:cNvSpPr>
              <p:nvPr/>
            </p:nvSpPr>
            <p:spPr bwMode="auto">
              <a:xfrm>
                <a:off x="1011" y="786"/>
                <a:ext cx="62" cy="61"/>
              </a:xfrm>
              <a:custGeom>
                <a:avLst/>
                <a:gdLst>
                  <a:gd name="T0" fmla="*/ 0 w 26"/>
                  <a:gd name="T1" fmla="*/ 73 h 26"/>
                  <a:gd name="T2" fmla="*/ 74 w 26"/>
                  <a:gd name="T3" fmla="*/ 143 h 26"/>
                  <a:gd name="T4" fmla="*/ 148 w 26"/>
                  <a:gd name="T5" fmla="*/ 73 h 26"/>
                  <a:gd name="T6" fmla="*/ 74 w 26"/>
                  <a:gd name="T7" fmla="*/ 0 h 26"/>
                  <a:gd name="T8" fmla="*/ 0 w 26"/>
                  <a:gd name="T9" fmla="*/ 7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3"/>
                    </a:moveTo>
                    <a:cubicBezTo>
                      <a:pt x="0" y="20"/>
                      <a:pt x="6" y="26"/>
                      <a:pt x="13" y="26"/>
                    </a:cubicBezTo>
                    <a:cubicBezTo>
                      <a:pt x="21" y="26"/>
                      <a:pt x="26" y="20"/>
                      <a:pt x="26" y="13"/>
                    </a:cubicBezTo>
                    <a:cubicBezTo>
                      <a:pt x="26" y="6"/>
                      <a:pt x="20" y="0"/>
                      <a:pt x="13" y="0"/>
                    </a:cubicBezTo>
                    <a:cubicBezTo>
                      <a:pt x="6" y="0"/>
                      <a:pt x="0" y="6"/>
                      <a:pt x="0" y="13"/>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8" name="Freeform 43"/>
              <p:cNvSpPr>
                <a:spLocks noChangeArrowheads="1"/>
              </p:cNvSpPr>
              <p:nvPr/>
            </p:nvSpPr>
            <p:spPr bwMode="auto">
              <a:xfrm>
                <a:off x="992" y="691"/>
                <a:ext cx="40" cy="40"/>
              </a:xfrm>
              <a:custGeom>
                <a:avLst/>
                <a:gdLst>
                  <a:gd name="T0" fmla="*/ 0 w 17"/>
                  <a:gd name="T1" fmla="*/ 49 h 17"/>
                  <a:gd name="T2" fmla="*/ 45 w 17"/>
                  <a:gd name="T3" fmla="*/ 94 h 17"/>
                  <a:gd name="T4" fmla="*/ 94 w 17"/>
                  <a:gd name="T5" fmla="*/ 49 h 17"/>
                  <a:gd name="T6" fmla="*/ 45 w 17"/>
                  <a:gd name="T7" fmla="*/ 0 h 17"/>
                  <a:gd name="T8" fmla="*/ 0 w 17"/>
                  <a:gd name="T9" fmla="*/ 49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9"/>
                    </a:moveTo>
                    <a:cubicBezTo>
                      <a:pt x="0" y="14"/>
                      <a:pt x="4" y="17"/>
                      <a:pt x="8" y="17"/>
                    </a:cubicBezTo>
                    <a:cubicBezTo>
                      <a:pt x="13" y="17"/>
                      <a:pt x="17" y="13"/>
                      <a:pt x="17" y="9"/>
                    </a:cubicBezTo>
                    <a:cubicBezTo>
                      <a:pt x="17" y="4"/>
                      <a:pt x="13" y="0"/>
                      <a:pt x="8" y="0"/>
                    </a:cubicBezTo>
                    <a:cubicBezTo>
                      <a:pt x="4" y="0"/>
                      <a:pt x="0" y="4"/>
                      <a:pt x="0" y="9"/>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9" name="Freeform 44"/>
              <p:cNvSpPr>
                <a:spLocks noChangeArrowheads="1"/>
              </p:cNvSpPr>
              <p:nvPr/>
            </p:nvSpPr>
            <p:spPr bwMode="auto">
              <a:xfrm>
                <a:off x="890" y="850"/>
                <a:ext cx="22" cy="35"/>
              </a:xfrm>
              <a:custGeom>
                <a:avLst/>
                <a:gdLst>
                  <a:gd name="T0" fmla="*/ 54 w 9"/>
                  <a:gd name="T1" fmla="*/ 37 h 15"/>
                  <a:gd name="T2" fmla="*/ 5 w 9"/>
                  <a:gd name="T3" fmla="*/ 82 h 15"/>
                  <a:gd name="T4" fmla="*/ 0 w 9"/>
                  <a:gd name="T5" fmla="*/ 82 h 15"/>
                  <a:gd name="T6" fmla="*/ 17 w 9"/>
                  <a:gd name="T7" fmla="*/ 0 h 15"/>
                  <a:gd name="T8" fmla="*/ 54 w 9"/>
                  <a:gd name="T9" fmla="*/ 37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9" y="7"/>
                    </a:moveTo>
                    <a:cubicBezTo>
                      <a:pt x="9" y="11"/>
                      <a:pt x="5" y="15"/>
                      <a:pt x="1" y="15"/>
                    </a:cubicBezTo>
                    <a:cubicBezTo>
                      <a:pt x="1" y="15"/>
                      <a:pt x="1" y="15"/>
                      <a:pt x="0" y="15"/>
                    </a:cubicBezTo>
                    <a:cubicBezTo>
                      <a:pt x="0" y="10"/>
                      <a:pt x="1" y="5"/>
                      <a:pt x="3" y="0"/>
                    </a:cubicBezTo>
                    <a:cubicBezTo>
                      <a:pt x="6" y="1"/>
                      <a:pt x="9" y="4"/>
                      <a:pt x="9"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0" name="Freeform 45"/>
              <p:cNvSpPr>
                <a:spLocks noChangeArrowheads="1"/>
              </p:cNvSpPr>
              <p:nvPr/>
            </p:nvSpPr>
            <p:spPr bwMode="auto">
              <a:xfrm>
                <a:off x="1101" y="783"/>
                <a:ext cx="21" cy="36"/>
              </a:xfrm>
              <a:custGeom>
                <a:avLst/>
                <a:gdLst>
                  <a:gd name="T0" fmla="*/ 0 w 9"/>
                  <a:gd name="T1" fmla="*/ 46 h 15"/>
                  <a:gd name="T2" fmla="*/ 37 w 9"/>
                  <a:gd name="T3" fmla="*/ 0 h 15"/>
                  <a:gd name="T4" fmla="*/ 49 w 9"/>
                  <a:gd name="T5" fmla="*/ 5 h 15"/>
                  <a:gd name="T6" fmla="*/ 37 w 9"/>
                  <a:gd name="T7" fmla="*/ 86 h 15"/>
                  <a:gd name="T8" fmla="*/ 0 w 9"/>
                  <a:gd name="T9" fmla="*/ 46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0" y="8"/>
                    </a:moveTo>
                    <a:cubicBezTo>
                      <a:pt x="0" y="4"/>
                      <a:pt x="3" y="0"/>
                      <a:pt x="7" y="0"/>
                    </a:cubicBezTo>
                    <a:cubicBezTo>
                      <a:pt x="8" y="0"/>
                      <a:pt x="9" y="1"/>
                      <a:pt x="9" y="1"/>
                    </a:cubicBezTo>
                    <a:cubicBezTo>
                      <a:pt x="8" y="6"/>
                      <a:pt x="7" y="10"/>
                      <a:pt x="7" y="15"/>
                    </a:cubicBezTo>
                    <a:cubicBezTo>
                      <a:pt x="3" y="15"/>
                      <a:pt x="0" y="12"/>
                      <a:pt x="0"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1" name="Freeform 46"/>
              <p:cNvSpPr>
                <a:spLocks noChangeArrowheads="1"/>
              </p:cNvSpPr>
              <p:nvPr/>
            </p:nvSpPr>
            <p:spPr bwMode="auto">
              <a:xfrm>
                <a:off x="1025" y="591"/>
                <a:ext cx="22" cy="21"/>
              </a:xfrm>
              <a:custGeom>
                <a:avLst/>
                <a:gdLst>
                  <a:gd name="T0" fmla="*/ 0 w 9"/>
                  <a:gd name="T1" fmla="*/ 28 h 9"/>
                  <a:gd name="T2" fmla="*/ 29 w 9"/>
                  <a:gd name="T3" fmla="*/ 49 h 9"/>
                  <a:gd name="T4" fmla="*/ 54 w 9"/>
                  <a:gd name="T5" fmla="*/ 21 h 9"/>
                  <a:gd name="T6" fmla="*/ 24 w 9"/>
                  <a:gd name="T7" fmla="*/ 0 h 9"/>
                  <a:gd name="T8" fmla="*/ 0 w 9"/>
                  <a:gd name="T9" fmla="*/ 28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0" y="5"/>
                    </a:moveTo>
                    <a:cubicBezTo>
                      <a:pt x="0" y="7"/>
                      <a:pt x="2" y="9"/>
                      <a:pt x="5" y="9"/>
                    </a:cubicBezTo>
                    <a:cubicBezTo>
                      <a:pt x="7" y="9"/>
                      <a:pt x="9" y="7"/>
                      <a:pt x="9" y="4"/>
                    </a:cubicBezTo>
                    <a:cubicBezTo>
                      <a:pt x="9" y="2"/>
                      <a:pt x="7" y="0"/>
                      <a:pt x="4"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2" name="Freeform 47"/>
              <p:cNvSpPr>
                <a:spLocks noChangeArrowheads="1"/>
              </p:cNvSpPr>
              <p:nvPr/>
            </p:nvSpPr>
            <p:spPr bwMode="auto">
              <a:xfrm>
                <a:off x="871" y="586"/>
                <a:ext cx="19" cy="24"/>
              </a:xfrm>
              <a:custGeom>
                <a:avLst/>
                <a:gdLst>
                  <a:gd name="T0" fmla="*/ 17 w 8"/>
                  <a:gd name="T1" fmla="*/ 5 h 10"/>
                  <a:gd name="T2" fmla="*/ 45 w 8"/>
                  <a:gd name="T3" fmla="*/ 29 h 10"/>
                  <a:gd name="T4" fmla="*/ 24 w 8"/>
                  <a:gd name="T5" fmla="*/ 58 h 10"/>
                  <a:gd name="T6" fmla="*/ 0 w 8"/>
                  <a:gd name="T7" fmla="*/ 12 h 10"/>
                  <a:gd name="T8" fmla="*/ 17 w 8"/>
                  <a:gd name="T9" fmla="*/ 5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3" y="1"/>
                    </a:moveTo>
                    <a:cubicBezTo>
                      <a:pt x="6" y="0"/>
                      <a:pt x="8" y="3"/>
                      <a:pt x="8" y="5"/>
                    </a:cubicBezTo>
                    <a:cubicBezTo>
                      <a:pt x="8" y="8"/>
                      <a:pt x="6" y="10"/>
                      <a:pt x="4" y="10"/>
                    </a:cubicBezTo>
                    <a:cubicBezTo>
                      <a:pt x="2" y="8"/>
                      <a:pt x="1" y="5"/>
                      <a:pt x="0" y="2"/>
                    </a:cubicBezTo>
                    <a:cubicBezTo>
                      <a:pt x="0" y="1"/>
                      <a:pt x="2" y="1"/>
                      <a:pt x="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3" name="Freeform 48"/>
              <p:cNvSpPr>
                <a:spLocks noChangeArrowheads="1"/>
              </p:cNvSpPr>
              <p:nvPr/>
            </p:nvSpPr>
            <p:spPr bwMode="auto">
              <a:xfrm>
                <a:off x="1113" y="518"/>
                <a:ext cx="24" cy="21"/>
              </a:xfrm>
              <a:custGeom>
                <a:avLst/>
                <a:gdLst>
                  <a:gd name="T0" fmla="*/ 34 w 10"/>
                  <a:gd name="T1" fmla="*/ 0 h 9"/>
                  <a:gd name="T2" fmla="*/ 58 w 10"/>
                  <a:gd name="T3" fmla="*/ 21 h 9"/>
                  <a:gd name="T4" fmla="*/ 29 w 10"/>
                  <a:gd name="T5" fmla="*/ 49 h 9"/>
                  <a:gd name="T6" fmla="*/ 0 w 10"/>
                  <a:gd name="T7" fmla="*/ 28 h 9"/>
                  <a:gd name="T8" fmla="*/ 34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6" y="0"/>
                    </a:moveTo>
                    <a:cubicBezTo>
                      <a:pt x="8" y="0"/>
                      <a:pt x="10" y="2"/>
                      <a:pt x="10" y="4"/>
                    </a:cubicBezTo>
                    <a:cubicBezTo>
                      <a:pt x="10" y="7"/>
                      <a:pt x="8" y="9"/>
                      <a:pt x="5" y="9"/>
                    </a:cubicBezTo>
                    <a:cubicBezTo>
                      <a:pt x="2" y="9"/>
                      <a:pt x="0" y="7"/>
                      <a:pt x="0" y="5"/>
                    </a:cubicBezTo>
                    <a:cubicBezTo>
                      <a:pt x="2" y="3"/>
                      <a:pt x="4" y="1"/>
                      <a:pt x="6"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4" name="Freeform 49"/>
              <p:cNvSpPr>
                <a:spLocks noChangeArrowheads="1"/>
              </p:cNvSpPr>
              <p:nvPr/>
            </p:nvSpPr>
            <p:spPr bwMode="auto">
              <a:xfrm>
                <a:off x="919" y="786"/>
                <a:ext cx="23" cy="23"/>
              </a:xfrm>
              <a:custGeom>
                <a:avLst/>
                <a:gdLst>
                  <a:gd name="T0" fmla="*/ 0 w 10"/>
                  <a:gd name="T1" fmla="*/ 28 h 10"/>
                  <a:gd name="T2" fmla="*/ 28 w 10"/>
                  <a:gd name="T3" fmla="*/ 48 h 10"/>
                  <a:gd name="T4" fmla="*/ 53 w 10"/>
                  <a:gd name="T5" fmla="*/ 21 h 10"/>
                  <a:gd name="T6" fmla="*/ 28 w 10"/>
                  <a:gd name="T7" fmla="*/ 0 h 10"/>
                  <a:gd name="T8" fmla="*/ 0 w 10"/>
                  <a:gd name="T9" fmla="*/ 28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7"/>
                      <a:pt x="3" y="10"/>
                      <a:pt x="5" y="9"/>
                    </a:cubicBezTo>
                    <a:cubicBezTo>
                      <a:pt x="8" y="9"/>
                      <a:pt x="10" y="7"/>
                      <a:pt x="10" y="4"/>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5" name="Freeform 50"/>
              <p:cNvSpPr>
                <a:spLocks noChangeArrowheads="1"/>
              </p:cNvSpPr>
              <p:nvPr/>
            </p:nvSpPr>
            <p:spPr bwMode="auto">
              <a:xfrm>
                <a:off x="1089" y="693"/>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3" y="10"/>
                      <a:pt x="5" y="10"/>
                    </a:cubicBezTo>
                    <a:cubicBezTo>
                      <a:pt x="8" y="10"/>
                      <a:pt x="10" y="7"/>
                      <a:pt x="10" y="5"/>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6" name="Freeform 51"/>
              <p:cNvSpPr>
                <a:spLocks noChangeArrowheads="1"/>
              </p:cNvSpPr>
              <p:nvPr/>
            </p:nvSpPr>
            <p:spPr bwMode="auto">
              <a:xfrm>
                <a:off x="916" y="918"/>
                <a:ext cx="19" cy="24"/>
              </a:xfrm>
              <a:custGeom>
                <a:avLst/>
                <a:gdLst>
                  <a:gd name="T0" fmla="*/ 29 w 8"/>
                  <a:gd name="T1" fmla="*/ 58 h 10"/>
                  <a:gd name="T2" fmla="*/ 0 w 8"/>
                  <a:gd name="T3" fmla="*/ 29 h 10"/>
                  <a:gd name="T4" fmla="*/ 24 w 8"/>
                  <a:gd name="T5" fmla="*/ 0 h 10"/>
                  <a:gd name="T6" fmla="*/ 45 w 8"/>
                  <a:gd name="T7" fmla="*/ 12 h 10"/>
                  <a:gd name="T8" fmla="*/ 33 w 8"/>
                  <a:gd name="T9" fmla="*/ 58 h 10"/>
                  <a:gd name="T10" fmla="*/ 29 w 8"/>
                  <a:gd name="T11" fmla="*/ 58 h 10"/>
                  <a:gd name="T12" fmla="*/ 0 60000 65536"/>
                  <a:gd name="T13" fmla="*/ 0 60000 65536"/>
                  <a:gd name="T14" fmla="*/ 0 60000 65536"/>
                  <a:gd name="T15" fmla="*/ 0 60000 65536"/>
                  <a:gd name="T16" fmla="*/ 0 60000 65536"/>
                  <a:gd name="T17" fmla="*/ 0 60000 65536"/>
                  <a:gd name="T18" fmla="*/ 0 w 8"/>
                  <a:gd name="T19" fmla="*/ 0 h 10"/>
                  <a:gd name="T20" fmla="*/ 8 w 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8" h="10">
                    <a:moveTo>
                      <a:pt x="5" y="10"/>
                    </a:moveTo>
                    <a:cubicBezTo>
                      <a:pt x="2" y="10"/>
                      <a:pt x="0" y="8"/>
                      <a:pt x="0" y="5"/>
                    </a:cubicBezTo>
                    <a:cubicBezTo>
                      <a:pt x="0" y="3"/>
                      <a:pt x="2" y="0"/>
                      <a:pt x="4" y="0"/>
                    </a:cubicBezTo>
                    <a:cubicBezTo>
                      <a:pt x="6" y="0"/>
                      <a:pt x="7" y="1"/>
                      <a:pt x="8" y="2"/>
                    </a:cubicBezTo>
                    <a:cubicBezTo>
                      <a:pt x="8" y="5"/>
                      <a:pt x="7" y="7"/>
                      <a:pt x="6" y="10"/>
                    </a:cubicBezTo>
                    <a:cubicBezTo>
                      <a:pt x="6" y="10"/>
                      <a:pt x="5" y="10"/>
                      <a:pt x="5" y="1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7" name="Freeform 52"/>
              <p:cNvSpPr>
                <a:spLocks noChangeArrowheads="1"/>
              </p:cNvSpPr>
              <p:nvPr/>
            </p:nvSpPr>
            <p:spPr bwMode="auto">
              <a:xfrm>
                <a:off x="1051" y="878"/>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2" y="10"/>
                      <a:pt x="5" y="10"/>
                    </a:cubicBezTo>
                    <a:cubicBezTo>
                      <a:pt x="8" y="10"/>
                      <a:pt x="10" y="8"/>
                      <a:pt x="10" y="5"/>
                    </a:cubicBezTo>
                    <a:cubicBezTo>
                      <a:pt x="10" y="2"/>
                      <a:pt x="8" y="0"/>
                      <a:pt x="5" y="0"/>
                    </a:cubicBezTo>
                    <a:cubicBezTo>
                      <a:pt x="2" y="0"/>
                      <a:pt x="0" y="3"/>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8" name="Freeform 53"/>
              <p:cNvSpPr>
                <a:spLocks noChangeArrowheads="1"/>
              </p:cNvSpPr>
              <p:nvPr/>
            </p:nvSpPr>
            <p:spPr bwMode="auto">
              <a:xfrm>
                <a:off x="175" y="541"/>
                <a:ext cx="320" cy="223"/>
              </a:xfrm>
              <a:custGeom>
                <a:avLst/>
                <a:gdLst>
                  <a:gd name="T0" fmla="*/ 759 w 135"/>
                  <a:gd name="T1" fmla="*/ 74 h 94"/>
                  <a:gd name="T2" fmla="*/ 612 w 135"/>
                  <a:gd name="T3" fmla="*/ 40 h 94"/>
                  <a:gd name="T4" fmla="*/ 33 w 135"/>
                  <a:gd name="T5" fmla="*/ 176 h 94"/>
                  <a:gd name="T6" fmla="*/ 389 w 135"/>
                  <a:gd name="T7" fmla="*/ 529 h 94"/>
                  <a:gd name="T8" fmla="*/ 759 w 135"/>
                  <a:gd name="T9" fmla="*/ 74 h 94"/>
                  <a:gd name="T10" fmla="*/ 0 60000 65536"/>
                  <a:gd name="T11" fmla="*/ 0 60000 65536"/>
                  <a:gd name="T12" fmla="*/ 0 60000 65536"/>
                  <a:gd name="T13" fmla="*/ 0 60000 65536"/>
                  <a:gd name="T14" fmla="*/ 0 60000 65536"/>
                  <a:gd name="T15" fmla="*/ 0 w 135"/>
                  <a:gd name="T16" fmla="*/ 0 h 94"/>
                  <a:gd name="T17" fmla="*/ 135 w 135"/>
                  <a:gd name="T18" fmla="*/ 94 h 94"/>
                </a:gdLst>
                <a:ahLst/>
                <a:cxnLst>
                  <a:cxn ang="T10">
                    <a:pos x="T0" y="T1"/>
                  </a:cxn>
                  <a:cxn ang="T11">
                    <a:pos x="T2" y="T3"/>
                  </a:cxn>
                  <a:cxn ang="T12">
                    <a:pos x="T4" y="T5"/>
                  </a:cxn>
                  <a:cxn ang="T13">
                    <a:pos x="T6" y="T7"/>
                  </a:cxn>
                  <a:cxn ang="T14">
                    <a:pos x="T8" y="T9"/>
                  </a:cxn>
                </a:cxnLst>
                <a:rect l="T15" t="T16" r="T17" b="T18"/>
                <a:pathLst>
                  <a:path w="135" h="94">
                    <a:moveTo>
                      <a:pt x="135" y="13"/>
                    </a:moveTo>
                    <a:cubicBezTo>
                      <a:pt x="126" y="10"/>
                      <a:pt x="117" y="8"/>
                      <a:pt x="109" y="7"/>
                    </a:cubicBezTo>
                    <a:cubicBezTo>
                      <a:pt x="58" y="0"/>
                      <a:pt x="15" y="10"/>
                      <a:pt x="6" y="31"/>
                    </a:cubicBezTo>
                    <a:cubicBezTo>
                      <a:pt x="0" y="47"/>
                      <a:pt x="44" y="78"/>
                      <a:pt x="69" y="94"/>
                    </a:cubicBezTo>
                    <a:cubicBezTo>
                      <a:pt x="86" y="63"/>
                      <a:pt x="107" y="34"/>
                      <a:pt x="135" y="13"/>
                    </a:cubicBezTo>
                    <a:close/>
                  </a:path>
                </a:pathLst>
              </a:custGeom>
              <a:solidFill>
                <a:srgbClr val="5879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9" name="Freeform 54"/>
              <p:cNvSpPr>
                <a:spLocks noChangeArrowheads="1"/>
              </p:cNvSpPr>
              <p:nvPr/>
            </p:nvSpPr>
            <p:spPr bwMode="auto">
              <a:xfrm>
                <a:off x="466" y="572"/>
                <a:ext cx="95" cy="24"/>
              </a:xfrm>
              <a:custGeom>
                <a:avLst/>
                <a:gdLst>
                  <a:gd name="T0" fmla="*/ 69 w 40"/>
                  <a:gd name="T1" fmla="*/ 0 h 10"/>
                  <a:gd name="T2" fmla="*/ 0 w 40"/>
                  <a:gd name="T3" fmla="*/ 58 h 10"/>
                  <a:gd name="T4" fmla="*/ 226 w 40"/>
                  <a:gd name="T5" fmla="*/ 58 h 10"/>
                  <a:gd name="T6" fmla="*/ 69 w 40"/>
                  <a:gd name="T7" fmla="*/ 0 h 10"/>
                  <a:gd name="T8" fmla="*/ 0 60000 65536"/>
                  <a:gd name="T9" fmla="*/ 0 60000 65536"/>
                  <a:gd name="T10" fmla="*/ 0 60000 65536"/>
                  <a:gd name="T11" fmla="*/ 0 60000 65536"/>
                  <a:gd name="T12" fmla="*/ 0 w 40"/>
                  <a:gd name="T13" fmla="*/ 0 h 10"/>
                  <a:gd name="T14" fmla="*/ 40 w 40"/>
                  <a:gd name="T15" fmla="*/ 10 h 10"/>
                </a:gdLst>
                <a:ahLst/>
                <a:cxnLst>
                  <a:cxn ang="T8">
                    <a:pos x="T0" y="T1"/>
                  </a:cxn>
                  <a:cxn ang="T9">
                    <a:pos x="T2" y="T3"/>
                  </a:cxn>
                  <a:cxn ang="T10">
                    <a:pos x="T4" y="T5"/>
                  </a:cxn>
                  <a:cxn ang="T11">
                    <a:pos x="T6" y="T7"/>
                  </a:cxn>
                </a:cxnLst>
                <a:rect l="T12" t="T13" r="T14" b="T15"/>
                <a:pathLst>
                  <a:path w="40" h="10">
                    <a:moveTo>
                      <a:pt x="12" y="0"/>
                    </a:moveTo>
                    <a:cubicBezTo>
                      <a:pt x="8" y="3"/>
                      <a:pt x="4" y="7"/>
                      <a:pt x="0" y="10"/>
                    </a:cubicBezTo>
                    <a:cubicBezTo>
                      <a:pt x="40" y="10"/>
                      <a:pt x="40" y="10"/>
                      <a:pt x="40" y="10"/>
                    </a:cubicBezTo>
                    <a:cubicBezTo>
                      <a:pt x="30" y="6"/>
                      <a:pt x="21" y="3"/>
                      <a:pt x="1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0" name="Freeform 55"/>
              <p:cNvSpPr>
                <a:spLocks noChangeArrowheads="1"/>
              </p:cNvSpPr>
              <p:nvPr/>
            </p:nvSpPr>
            <p:spPr bwMode="auto">
              <a:xfrm>
                <a:off x="450" y="596"/>
                <a:ext cx="147" cy="16"/>
              </a:xfrm>
              <a:custGeom>
                <a:avLst/>
                <a:gdLst>
                  <a:gd name="T0" fmla="*/ 40 w 62"/>
                  <a:gd name="T1" fmla="*/ 0 h 7"/>
                  <a:gd name="T2" fmla="*/ 0 w 62"/>
                  <a:gd name="T3" fmla="*/ 37 h 7"/>
                  <a:gd name="T4" fmla="*/ 349 w 62"/>
                  <a:gd name="T5" fmla="*/ 37 h 7"/>
                  <a:gd name="T6" fmla="*/ 263 w 62"/>
                  <a:gd name="T7" fmla="*/ 0 h 7"/>
                  <a:gd name="T8" fmla="*/ 40 w 62"/>
                  <a:gd name="T9" fmla="*/ 0 h 7"/>
                  <a:gd name="T10" fmla="*/ 0 60000 65536"/>
                  <a:gd name="T11" fmla="*/ 0 60000 65536"/>
                  <a:gd name="T12" fmla="*/ 0 60000 65536"/>
                  <a:gd name="T13" fmla="*/ 0 60000 65536"/>
                  <a:gd name="T14" fmla="*/ 0 60000 65536"/>
                  <a:gd name="T15" fmla="*/ 0 w 62"/>
                  <a:gd name="T16" fmla="*/ 0 h 7"/>
                  <a:gd name="T17" fmla="*/ 62 w 62"/>
                  <a:gd name="T18" fmla="*/ 7 h 7"/>
                </a:gdLst>
                <a:ahLst/>
                <a:cxnLst>
                  <a:cxn ang="T10">
                    <a:pos x="T0" y="T1"/>
                  </a:cxn>
                  <a:cxn ang="T11">
                    <a:pos x="T2" y="T3"/>
                  </a:cxn>
                  <a:cxn ang="T12">
                    <a:pos x="T4" y="T5"/>
                  </a:cxn>
                  <a:cxn ang="T13">
                    <a:pos x="T6" y="T7"/>
                  </a:cxn>
                  <a:cxn ang="T14">
                    <a:pos x="T8" y="T9"/>
                  </a:cxn>
                </a:cxnLst>
                <a:rect l="T15" t="T16" r="T17" b="T18"/>
                <a:pathLst>
                  <a:path w="62" h="7">
                    <a:moveTo>
                      <a:pt x="7" y="0"/>
                    </a:moveTo>
                    <a:cubicBezTo>
                      <a:pt x="4" y="2"/>
                      <a:pt x="2" y="4"/>
                      <a:pt x="0" y="7"/>
                    </a:cubicBezTo>
                    <a:cubicBezTo>
                      <a:pt x="62" y="7"/>
                      <a:pt x="62" y="7"/>
                      <a:pt x="62" y="7"/>
                    </a:cubicBezTo>
                    <a:cubicBezTo>
                      <a:pt x="57" y="4"/>
                      <a:pt x="52" y="2"/>
                      <a:pt x="47" y="0"/>
                    </a:cubicBezTo>
                    <a:lnTo>
                      <a:pt x="7" y="0"/>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1" name="Freeform 56"/>
              <p:cNvSpPr>
                <a:spLocks noChangeArrowheads="1"/>
              </p:cNvSpPr>
              <p:nvPr/>
            </p:nvSpPr>
            <p:spPr bwMode="auto">
              <a:xfrm>
                <a:off x="433" y="612"/>
                <a:ext cx="199" cy="17"/>
              </a:xfrm>
              <a:custGeom>
                <a:avLst/>
                <a:gdLst>
                  <a:gd name="T0" fmla="*/ 40 w 84"/>
                  <a:gd name="T1" fmla="*/ 0 h 7"/>
                  <a:gd name="T2" fmla="*/ 0 w 84"/>
                  <a:gd name="T3" fmla="*/ 41 h 7"/>
                  <a:gd name="T4" fmla="*/ 471 w 84"/>
                  <a:gd name="T5" fmla="*/ 41 h 7"/>
                  <a:gd name="T6" fmla="*/ 386 w 84"/>
                  <a:gd name="T7" fmla="*/ 0 h 7"/>
                  <a:gd name="T8" fmla="*/ 40 w 84"/>
                  <a:gd name="T9" fmla="*/ 0 h 7"/>
                  <a:gd name="T10" fmla="*/ 0 60000 65536"/>
                  <a:gd name="T11" fmla="*/ 0 60000 65536"/>
                  <a:gd name="T12" fmla="*/ 0 60000 65536"/>
                  <a:gd name="T13" fmla="*/ 0 60000 65536"/>
                  <a:gd name="T14" fmla="*/ 0 60000 65536"/>
                  <a:gd name="T15" fmla="*/ 0 w 84"/>
                  <a:gd name="T16" fmla="*/ 0 h 7"/>
                  <a:gd name="T17" fmla="*/ 84 w 84"/>
                  <a:gd name="T18" fmla="*/ 7 h 7"/>
                </a:gdLst>
                <a:ahLst/>
                <a:cxnLst>
                  <a:cxn ang="T10">
                    <a:pos x="T0" y="T1"/>
                  </a:cxn>
                  <a:cxn ang="T11">
                    <a:pos x="T2" y="T3"/>
                  </a:cxn>
                  <a:cxn ang="T12">
                    <a:pos x="T4" y="T5"/>
                  </a:cxn>
                  <a:cxn ang="T13">
                    <a:pos x="T6" y="T7"/>
                  </a:cxn>
                  <a:cxn ang="T14">
                    <a:pos x="T8" y="T9"/>
                  </a:cxn>
                </a:cxnLst>
                <a:rect l="T15" t="T16" r="T17" b="T18"/>
                <a:pathLst>
                  <a:path w="84" h="7">
                    <a:moveTo>
                      <a:pt x="7" y="0"/>
                    </a:moveTo>
                    <a:cubicBezTo>
                      <a:pt x="4" y="2"/>
                      <a:pt x="2" y="5"/>
                      <a:pt x="0" y="7"/>
                    </a:cubicBezTo>
                    <a:cubicBezTo>
                      <a:pt x="84" y="7"/>
                      <a:pt x="84" y="7"/>
                      <a:pt x="84" y="7"/>
                    </a:cubicBezTo>
                    <a:cubicBezTo>
                      <a:pt x="79" y="5"/>
                      <a:pt x="74" y="2"/>
                      <a:pt x="69" y="0"/>
                    </a:cubicBezTo>
                    <a:lnTo>
                      <a:pt x="7" y="0"/>
                    </a:ln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2" name="Freeform 57"/>
              <p:cNvSpPr>
                <a:spLocks noChangeArrowheads="1"/>
              </p:cNvSpPr>
              <p:nvPr/>
            </p:nvSpPr>
            <p:spPr bwMode="auto">
              <a:xfrm>
                <a:off x="414" y="629"/>
                <a:ext cx="258" cy="24"/>
              </a:xfrm>
              <a:custGeom>
                <a:avLst/>
                <a:gdLst>
                  <a:gd name="T0" fmla="*/ 516 w 109"/>
                  <a:gd name="T1" fmla="*/ 0 h 10"/>
                  <a:gd name="T2" fmla="*/ 45 w 109"/>
                  <a:gd name="T3" fmla="*/ 0 h 10"/>
                  <a:gd name="T4" fmla="*/ 0 w 109"/>
                  <a:gd name="T5" fmla="*/ 58 h 10"/>
                  <a:gd name="T6" fmla="*/ 611 w 109"/>
                  <a:gd name="T7" fmla="*/ 58 h 10"/>
                  <a:gd name="T8" fmla="*/ 516 w 109"/>
                  <a:gd name="T9" fmla="*/ 0 h 10"/>
                  <a:gd name="T10" fmla="*/ 0 60000 65536"/>
                  <a:gd name="T11" fmla="*/ 0 60000 65536"/>
                  <a:gd name="T12" fmla="*/ 0 60000 65536"/>
                  <a:gd name="T13" fmla="*/ 0 60000 65536"/>
                  <a:gd name="T14" fmla="*/ 0 60000 65536"/>
                  <a:gd name="T15" fmla="*/ 0 w 109"/>
                  <a:gd name="T16" fmla="*/ 0 h 10"/>
                  <a:gd name="T17" fmla="*/ 109 w 109"/>
                  <a:gd name="T18" fmla="*/ 10 h 10"/>
                </a:gdLst>
                <a:ahLst/>
                <a:cxnLst>
                  <a:cxn ang="T10">
                    <a:pos x="T0" y="T1"/>
                  </a:cxn>
                  <a:cxn ang="T11">
                    <a:pos x="T2" y="T3"/>
                  </a:cxn>
                  <a:cxn ang="T12">
                    <a:pos x="T4" y="T5"/>
                  </a:cxn>
                  <a:cxn ang="T13">
                    <a:pos x="T6" y="T7"/>
                  </a:cxn>
                  <a:cxn ang="T14">
                    <a:pos x="T8" y="T9"/>
                  </a:cxn>
                </a:cxnLst>
                <a:rect l="T15" t="T16" r="T17" b="T18"/>
                <a:pathLst>
                  <a:path w="109" h="10">
                    <a:moveTo>
                      <a:pt x="92" y="0"/>
                    </a:moveTo>
                    <a:cubicBezTo>
                      <a:pt x="8" y="0"/>
                      <a:pt x="8" y="0"/>
                      <a:pt x="8" y="0"/>
                    </a:cubicBezTo>
                    <a:cubicBezTo>
                      <a:pt x="5" y="3"/>
                      <a:pt x="2" y="6"/>
                      <a:pt x="0" y="10"/>
                    </a:cubicBezTo>
                    <a:cubicBezTo>
                      <a:pt x="109" y="10"/>
                      <a:pt x="109" y="10"/>
                      <a:pt x="109" y="10"/>
                    </a:cubicBezTo>
                    <a:cubicBezTo>
                      <a:pt x="104" y="6"/>
                      <a:pt x="98" y="3"/>
                      <a:pt x="92"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3" name="Freeform 58"/>
              <p:cNvSpPr>
                <a:spLocks noChangeArrowheads="1"/>
              </p:cNvSpPr>
              <p:nvPr/>
            </p:nvSpPr>
            <p:spPr bwMode="auto">
              <a:xfrm>
                <a:off x="398" y="653"/>
                <a:ext cx="305" cy="19"/>
              </a:xfrm>
              <a:custGeom>
                <a:avLst/>
                <a:gdLst>
                  <a:gd name="T0" fmla="*/ 648 w 129"/>
                  <a:gd name="T1" fmla="*/ 0 h 8"/>
                  <a:gd name="T2" fmla="*/ 40 w 129"/>
                  <a:gd name="T3" fmla="*/ 0 h 8"/>
                  <a:gd name="T4" fmla="*/ 0 w 129"/>
                  <a:gd name="T5" fmla="*/ 45 h 8"/>
                  <a:gd name="T6" fmla="*/ 721 w 129"/>
                  <a:gd name="T7" fmla="*/ 45 h 8"/>
                  <a:gd name="T8" fmla="*/ 648 w 129"/>
                  <a:gd name="T9" fmla="*/ 0 h 8"/>
                  <a:gd name="T10" fmla="*/ 0 60000 65536"/>
                  <a:gd name="T11" fmla="*/ 0 60000 65536"/>
                  <a:gd name="T12" fmla="*/ 0 60000 65536"/>
                  <a:gd name="T13" fmla="*/ 0 60000 65536"/>
                  <a:gd name="T14" fmla="*/ 0 60000 65536"/>
                  <a:gd name="T15" fmla="*/ 0 w 129"/>
                  <a:gd name="T16" fmla="*/ 0 h 8"/>
                  <a:gd name="T17" fmla="*/ 129 w 129"/>
                  <a:gd name="T18" fmla="*/ 8 h 8"/>
                </a:gdLst>
                <a:ahLst/>
                <a:cxnLst>
                  <a:cxn ang="T10">
                    <a:pos x="T0" y="T1"/>
                  </a:cxn>
                  <a:cxn ang="T11">
                    <a:pos x="T2" y="T3"/>
                  </a:cxn>
                  <a:cxn ang="T12">
                    <a:pos x="T4" y="T5"/>
                  </a:cxn>
                  <a:cxn ang="T13">
                    <a:pos x="T6" y="T7"/>
                  </a:cxn>
                  <a:cxn ang="T14">
                    <a:pos x="T8" y="T9"/>
                  </a:cxn>
                </a:cxnLst>
                <a:rect l="T15" t="T16" r="T17" b="T18"/>
                <a:pathLst>
                  <a:path w="129" h="8">
                    <a:moveTo>
                      <a:pt x="116" y="0"/>
                    </a:moveTo>
                    <a:cubicBezTo>
                      <a:pt x="7" y="0"/>
                      <a:pt x="7" y="0"/>
                      <a:pt x="7" y="0"/>
                    </a:cubicBezTo>
                    <a:cubicBezTo>
                      <a:pt x="4" y="2"/>
                      <a:pt x="2" y="5"/>
                      <a:pt x="0" y="8"/>
                    </a:cubicBezTo>
                    <a:cubicBezTo>
                      <a:pt x="129" y="8"/>
                      <a:pt x="129" y="8"/>
                      <a:pt x="129" y="8"/>
                    </a:cubicBezTo>
                    <a:cubicBezTo>
                      <a:pt x="125" y="5"/>
                      <a:pt x="121" y="2"/>
                      <a:pt x="116"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4" name="Freeform 59"/>
              <p:cNvSpPr>
                <a:spLocks noChangeArrowheads="1"/>
              </p:cNvSpPr>
              <p:nvPr/>
            </p:nvSpPr>
            <p:spPr bwMode="auto">
              <a:xfrm>
                <a:off x="386" y="672"/>
                <a:ext cx="343" cy="19"/>
              </a:xfrm>
              <a:custGeom>
                <a:avLst/>
                <a:gdLst>
                  <a:gd name="T0" fmla="*/ 750 w 145"/>
                  <a:gd name="T1" fmla="*/ 0 h 8"/>
                  <a:gd name="T2" fmla="*/ 28 w 145"/>
                  <a:gd name="T3" fmla="*/ 0 h 8"/>
                  <a:gd name="T4" fmla="*/ 0 w 145"/>
                  <a:gd name="T5" fmla="*/ 45 h 8"/>
                  <a:gd name="T6" fmla="*/ 811 w 145"/>
                  <a:gd name="T7" fmla="*/ 45 h 8"/>
                  <a:gd name="T8" fmla="*/ 750 w 145"/>
                  <a:gd name="T9" fmla="*/ 0 h 8"/>
                  <a:gd name="T10" fmla="*/ 0 60000 65536"/>
                  <a:gd name="T11" fmla="*/ 0 60000 65536"/>
                  <a:gd name="T12" fmla="*/ 0 60000 65536"/>
                  <a:gd name="T13" fmla="*/ 0 60000 65536"/>
                  <a:gd name="T14" fmla="*/ 0 60000 65536"/>
                  <a:gd name="T15" fmla="*/ 0 w 145"/>
                  <a:gd name="T16" fmla="*/ 0 h 8"/>
                  <a:gd name="T17" fmla="*/ 145 w 145"/>
                  <a:gd name="T18" fmla="*/ 8 h 8"/>
                </a:gdLst>
                <a:ahLst/>
                <a:cxnLst>
                  <a:cxn ang="T10">
                    <a:pos x="T0" y="T1"/>
                  </a:cxn>
                  <a:cxn ang="T11">
                    <a:pos x="T2" y="T3"/>
                  </a:cxn>
                  <a:cxn ang="T12">
                    <a:pos x="T4" y="T5"/>
                  </a:cxn>
                  <a:cxn ang="T13">
                    <a:pos x="T6" y="T7"/>
                  </a:cxn>
                  <a:cxn ang="T14">
                    <a:pos x="T8" y="T9"/>
                  </a:cxn>
                </a:cxnLst>
                <a:rect l="T15" t="T16" r="T17" b="T18"/>
                <a:pathLst>
                  <a:path w="145" h="8">
                    <a:moveTo>
                      <a:pt x="134" y="0"/>
                    </a:moveTo>
                    <a:cubicBezTo>
                      <a:pt x="5" y="0"/>
                      <a:pt x="5" y="0"/>
                      <a:pt x="5" y="0"/>
                    </a:cubicBezTo>
                    <a:cubicBezTo>
                      <a:pt x="3" y="2"/>
                      <a:pt x="1" y="5"/>
                      <a:pt x="0" y="8"/>
                    </a:cubicBezTo>
                    <a:cubicBezTo>
                      <a:pt x="145" y="8"/>
                      <a:pt x="145" y="8"/>
                      <a:pt x="145" y="8"/>
                    </a:cubicBezTo>
                    <a:cubicBezTo>
                      <a:pt x="142" y="5"/>
                      <a:pt x="138" y="3"/>
                      <a:pt x="134"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5" name="Freeform 60"/>
              <p:cNvSpPr>
                <a:spLocks noChangeArrowheads="1"/>
              </p:cNvSpPr>
              <p:nvPr/>
            </p:nvSpPr>
            <p:spPr bwMode="auto">
              <a:xfrm>
                <a:off x="369" y="691"/>
                <a:ext cx="389" cy="23"/>
              </a:xfrm>
              <a:custGeom>
                <a:avLst/>
                <a:gdLst>
                  <a:gd name="T0" fmla="*/ 856 w 164"/>
                  <a:gd name="T1" fmla="*/ 0 h 10"/>
                  <a:gd name="T2" fmla="*/ 40 w 164"/>
                  <a:gd name="T3" fmla="*/ 0 h 10"/>
                  <a:gd name="T4" fmla="*/ 0 w 164"/>
                  <a:gd name="T5" fmla="*/ 53 h 10"/>
                  <a:gd name="T6" fmla="*/ 923 w 164"/>
                  <a:gd name="T7" fmla="*/ 53 h 10"/>
                  <a:gd name="T8" fmla="*/ 856 w 164"/>
                  <a:gd name="T9" fmla="*/ 0 h 10"/>
                  <a:gd name="T10" fmla="*/ 0 60000 65536"/>
                  <a:gd name="T11" fmla="*/ 0 60000 65536"/>
                  <a:gd name="T12" fmla="*/ 0 60000 65536"/>
                  <a:gd name="T13" fmla="*/ 0 60000 65536"/>
                  <a:gd name="T14" fmla="*/ 0 60000 65536"/>
                  <a:gd name="T15" fmla="*/ 0 w 164"/>
                  <a:gd name="T16" fmla="*/ 0 h 10"/>
                  <a:gd name="T17" fmla="*/ 164 w 164"/>
                  <a:gd name="T18" fmla="*/ 10 h 10"/>
                </a:gdLst>
                <a:ahLst/>
                <a:cxnLst>
                  <a:cxn ang="T10">
                    <a:pos x="T0" y="T1"/>
                  </a:cxn>
                  <a:cxn ang="T11">
                    <a:pos x="T2" y="T3"/>
                  </a:cxn>
                  <a:cxn ang="T12">
                    <a:pos x="T4" y="T5"/>
                  </a:cxn>
                  <a:cxn ang="T13">
                    <a:pos x="T6" y="T7"/>
                  </a:cxn>
                  <a:cxn ang="T14">
                    <a:pos x="T8" y="T9"/>
                  </a:cxn>
                </a:cxnLst>
                <a:rect l="T15" t="T16" r="T17" b="T18"/>
                <a:pathLst>
                  <a:path w="164" h="10">
                    <a:moveTo>
                      <a:pt x="152" y="0"/>
                    </a:moveTo>
                    <a:cubicBezTo>
                      <a:pt x="7" y="0"/>
                      <a:pt x="7" y="0"/>
                      <a:pt x="7" y="0"/>
                    </a:cubicBezTo>
                    <a:cubicBezTo>
                      <a:pt x="4" y="3"/>
                      <a:pt x="2" y="6"/>
                      <a:pt x="0" y="10"/>
                    </a:cubicBezTo>
                    <a:cubicBezTo>
                      <a:pt x="164" y="10"/>
                      <a:pt x="164" y="10"/>
                      <a:pt x="164" y="10"/>
                    </a:cubicBezTo>
                    <a:cubicBezTo>
                      <a:pt x="161" y="7"/>
                      <a:pt x="157" y="3"/>
                      <a:pt x="15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6" name="Freeform 61"/>
              <p:cNvSpPr>
                <a:spLocks noChangeArrowheads="1"/>
              </p:cNvSpPr>
              <p:nvPr/>
            </p:nvSpPr>
            <p:spPr bwMode="auto">
              <a:xfrm>
                <a:off x="355" y="714"/>
                <a:ext cx="419" cy="22"/>
              </a:xfrm>
              <a:custGeom>
                <a:avLst/>
                <a:gdLst>
                  <a:gd name="T0" fmla="*/ 952 w 177"/>
                  <a:gd name="T1" fmla="*/ 0 h 9"/>
                  <a:gd name="T2" fmla="*/ 33 w 177"/>
                  <a:gd name="T3" fmla="*/ 0 h 9"/>
                  <a:gd name="T4" fmla="*/ 0 w 177"/>
                  <a:gd name="T5" fmla="*/ 54 h 9"/>
                  <a:gd name="T6" fmla="*/ 992 w 177"/>
                  <a:gd name="T7" fmla="*/ 54 h 9"/>
                  <a:gd name="T8" fmla="*/ 952 w 177"/>
                  <a:gd name="T9" fmla="*/ 0 h 9"/>
                  <a:gd name="T10" fmla="*/ 0 60000 65536"/>
                  <a:gd name="T11" fmla="*/ 0 60000 65536"/>
                  <a:gd name="T12" fmla="*/ 0 60000 65536"/>
                  <a:gd name="T13" fmla="*/ 0 60000 65536"/>
                  <a:gd name="T14" fmla="*/ 0 60000 65536"/>
                  <a:gd name="T15" fmla="*/ 0 w 177"/>
                  <a:gd name="T16" fmla="*/ 0 h 9"/>
                  <a:gd name="T17" fmla="*/ 177 w 177"/>
                  <a:gd name="T18" fmla="*/ 9 h 9"/>
                </a:gdLst>
                <a:ahLst/>
                <a:cxnLst>
                  <a:cxn ang="T10">
                    <a:pos x="T0" y="T1"/>
                  </a:cxn>
                  <a:cxn ang="T11">
                    <a:pos x="T2" y="T3"/>
                  </a:cxn>
                  <a:cxn ang="T12">
                    <a:pos x="T4" y="T5"/>
                  </a:cxn>
                  <a:cxn ang="T13">
                    <a:pos x="T6" y="T7"/>
                  </a:cxn>
                  <a:cxn ang="T14">
                    <a:pos x="T8" y="T9"/>
                  </a:cxn>
                </a:cxnLst>
                <a:rect l="T15" t="T16" r="T17" b="T18"/>
                <a:pathLst>
                  <a:path w="177" h="9">
                    <a:moveTo>
                      <a:pt x="170" y="0"/>
                    </a:moveTo>
                    <a:cubicBezTo>
                      <a:pt x="6" y="0"/>
                      <a:pt x="6" y="0"/>
                      <a:pt x="6" y="0"/>
                    </a:cubicBezTo>
                    <a:cubicBezTo>
                      <a:pt x="4" y="3"/>
                      <a:pt x="2" y="6"/>
                      <a:pt x="0" y="9"/>
                    </a:cubicBezTo>
                    <a:cubicBezTo>
                      <a:pt x="177" y="9"/>
                      <a:pt x="177" y="9"/>
                      <a:pt x="177" y="9"/>
                    </a:cubicBezTo>
                    <a:cubicBezTo>
                      <a:pt x="175" y="6"/>
                      <a:pt x="173" y="3"/>
                      <a:pt x="170"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7" name="Freeform 62"/>
              <p:cNvSpPr>
                <a:spLocks noChangeArrowheads="1"/>
              </p:cNvSpPr>
              <p:nvPr/>
            </p:nvSpPr>
            <p:spPr bwMode="auto">
              <a:xfrm>
                <a:off x="338" y="736"/>
                <a:ext cx="446" cy="61"/>
              </a:xfrm>
              <a:custGeom>
                <a:avLst/>
                <a:gdLst>
                  <a:gd name="T0" fmla="*/ 1037 w 188"/>
                  <a:gd name="T1" fmla="*/ 0 h 26"/>
                  <a:gd name="T2" fmla="*/ 40 w 188"/>
                  <a:gd name="T3" fmla="*/ 0 h 26"/>
                  <a:gd name="T4" fmla="*/ 0 w 188"/>
                  <a:gd name="T5" fmla="*/ 66 h 26"/>
                  <a:gd name="T6" fmla="*/ 90 w 188"/>
                  <a:gd name="T7" fmla="*/ 127 h 26"/>
                  <a:gd name="T8" fmla="*/ 1041 w 188"/>
                  <a:gd name="T9" fmla="*/ 16 h 26"/>
                  <a:gd name="T10" fmla="*/ 1037 w 188"/>
                  <a:gd name="T11" fmla="*/ 0 h 26"/>
                  <a:gd name="T12" fmla="*/ 0 60000 65536"/>
                  <a:gd name="T13" fmla="*/ 0 60000 65536"/>
                  <a:gd name="T14" fmla="*/ 0 60000 65536"/>
                  <a:gd name="T15" fmla="*/ 0 60000 65536"/>
                  <a:gd name="T16" fmla="*/ 0 60000 65536"/>
                  <a:gd name="T17" fmla="*/ 0 60000 65536"/>
                  <a:gd name="T18" fmla="*/ 0 w 188"/>
                  <a:gd name="T19" fmla="*/ 0 h 26"/>
                  <a:gd name="T20" fmla="*/ 188 w 188"/>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88" h="26">
                    <a:moveTo>
                      <a:pt x="184" y="0"/>
                    </a:moveTo>
                    <a:cubicBezTo>
                      <a:pt x="7" y="0"/>
                      <a:pt x="7" y="0"/>
                      <a:pt x="7" y="0"/>
                    </a:cubicBezTo>
                    <a:cubicBezTo>
                      <a:pt x="4" y="4"/>
                      <a:pt x="2" y="8"/>
                      <a:pt x="0" y="12"/>
                    </a:cubicBezTo>
                    <a:cubicBezTo>
                      <a:pt x="9" y="19"/>
                      <a:pt x="16" y="23"/>
                      <a:pt x="16" y="23"/>
                    </a:cubicBezTo>
                    <a:cubicBezTo>
                      <a:pt x="16" y="23"/>
                      <a:pt x="188" y="26"/>
                      <a:pt x="185" y="3"/>
                    </a:cubicBezTo>
                    <a:cubicBezTo>
                      <a:pt x="184" y="2"/>
                      <a:pt x="184" y="1"/>
                      <a:pt x="184"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8" name="Freeform 63"/>
              <p:cNvSpPr>
                <a:spLocks noChangeArrowheads="1"/>
              </p:cNvSpPr>
              <p:nvPr/>
            </p:nvSpPr>
            <p:spPr bwMode="auto">
              <a:xfrm>
                <a:off x="203" y="1130"/>
                <a:ext cx="2090" cy="493"/>
              </a:xfrm>
              <a:custGeom>
                <a:avLst/>
                <a:gdLst>
                  <a:gd name="T0" fmla="*/ 4874 w 882"/>
                  <a:gd name="T1" fmla="*/ 66 h 208"/>
                  <a:gd name="T2" fmla="*/ 1938 w 882"/>
                  <a:gd name="T3" fmla="*/ 500 h 208"/>
                  <a:gd name="T4" fmla="*/ 1673 w 882"/>
                  <a:gd name="T5" fmla="*/ 517 h 208"/>
                  <a:gd name="T6" fmla="*/ 33 w 882"/>
                  <a:gd name="T7" fmla="*/ 173 h 208"/>
                  <a:gd name="T8" fmla="*/ 0 w 882"/>
                  <a:gd name="T9" fmla="*/ 152 h 208"/>
                  <a:gd name="T10" fmla="*/ 85 w 882"/>
                  <a:gd name="T11" fmla="*/ 583 h 208"/>
                  <a:gd name="T12" fmla="*/ 4009 w 882"/>
                  <a:gd name="T13" fmla="*/ 820 h 208"/>
                  <a:gd name="T14" fmla="*/ 4952 w 882"/>
                  <a:gd name="T15" fmla="*/ 0 h 208"/>
                  <a:gd name="T16" fmla="*/ 4874 w 882"/>
                  <a:gd name="T17" fmla="*/ 66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2"/>
                  <a:gd name="T28" fmla="*/ 0 h 208"/>
                  <a:gd name="T29" fmla="*/ 882 w 882"/>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2" h="208">
                    <a:moveTo>
                      <a:pt x="868" y="12"/>
                    </a:moveTo>
                    <a:cubicBezTo>
                      <a:pt x="707" y="113"/>
                      <a:pt x="521" y="82"/>
                      <a:pt x="345" y="89"/>
                    </a:cubicBezTo>
                    <a:cubicBezTo>
                      <a:pt x="330" y="89"/>
                      <a:pt x="313" y="94"/>
                      <a:pt x="298" y="92"/>
                    </a:cubicBezTo>
                    <a:cubicBezTo>
                      <a:pt x="198" y="84"/>
                      <a:pt x="98" y="88"/>
                      <a:pt x="6" y="31"/>
                    </a:cubicBezTo>
                    <a:cubicBezTo>
                      <a:pt x="4" y="30"/>
                      <a:pt x="2" y="28"/>
                      <a:pt x="0" y="27"/>
                    </a:cubicBezTo>
                    <a:cubicBezTo>
                      <a:pt x="2" y="52"/>
                      <a:pt x="7" y="79"/>
                      <a:pt x="15" y="104"/>
                    </a:cubicBezTo>
                    <a:cubicBezTo>
                      <a:pt x="50" y="208"/>
                      <a:pt x="522" y="189"/>
                      <a:pt x="714" y="146"/>
                    </a:cubicBezTo>
                    <a:cubicBezTo>
                      <a:pt x="804" y="125"/>
                      <a:pt x="854" y="64"/>
                      <a:pt x="882" y="0"/>
                    </a:cubicBezTo>
                    <a:cubicBezTo>
                      <a:pt x="878" y="4"/>
                      <a:pt x="873" y="8"/>
                      <a:pt x="868" y="12"/>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9" name="Freeform 64"/>
              <p:cNvSpPr>
                <a:spLocks noChangeArrowheads="1"/>
              </p:cNvSpPr>
              <p:nvPr/>
            </p:nvSpPr>
            <p:spPr bwMode="auto">
              <a:xfrm>
                <a:off x="189" y="705"/>
                <a:ext cx="448" cy="624"/>
              </a:xfrm>
              <a:custGeom>
                <a:avLst/>
                <a:gdLst>
                  <a:gd name="T0" fmla="*/ 951 w 189"/>
                  <a:gd name="T1" fmla="*/ 0 h 263"/>
                  <a:gd name="T2" fmla="*/ 668 w 189"/>
                  <a:gd name="T3" fmla="*/ 45 h 263"/>
                  <a:gd name="T4" fmla="*/ 107 w 189"/>
                  <a:gd name="T5" fmla="*/ 316 h 263"/>
                  <a:gd name="T6" fmla="*/ 33 w 189"/>
                  <a:gd name="T7" fmla="*/ 1160 h 263"/>
                  <a:gd name="T8" fmla="*/ 66 w 189"/>
                  <a:gd name="T9" fmla="*/ 1182 h 263"/>
                  <a:gd name="T10" fmla="*/ 1062 w 189"/>
                  <a:gd name="T11" fmla="*/ 1481 h 263"/>
                  <a:gd name="T12" fmla="*/ 939 w 189"/>
                  <a:gd name="T13" fmla="*/ 731 h 263"/>
                  <a:gd name="T14" fmla="*/ 951 w 189"/>
                  <a:gd name="T15" fmla="*/ 0 h 263"/>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263"/>
                  <a:gd name="T26" fmla="*/ 189 w 189"/>
                  <a:gd name="T27" fmla="*/ 263 h 2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263">
                    <a:moveTo>
                      <a:pt x="169" y="0"/>
                    </a:moveTo>
                    <a:cubicBezTo>
                      <a:pt x="154" y="1"/>
                      <a:pt x="137" y="4"/>
                      <a:pt x="119" y="8"/>
                    </a:cubicBezTo>
                    <a:cubicBezTo>
                      <a:pt x="19" y="29"/>
                      <a:pt x="19" y="56"/>
                      <a:pt x="19" y="56"/>
                    </a:cubicBezTo>
                    <a:cubicBezTo>
                      <a:pt x="19" y="56"/>
                      <a:pt x="0" y="126"/>
                      <a:pt x="6" y="206"/>
                    </a:cubicBezTo>
                    <a:cubicBezTo>
                      <a:pt x="8" y="207"/>
                      <a:pt x="10" y="209"/>
                      <a:pt x="12" y="210"/>
                    </a:cubicBezTo>
                    <a:cubicBezTo>
                      <a:pt x="69" y="245"/>
                      <a:pt x="128" y="257"/>
                      <a:pt x="189" y="263"/>
                    </a:cubicBezTo>
                    <a:cubicBezTo>
                      <a:pt x="179" y="219"/>
                      <a:pt x="172" y="175"/>
                      <a:pt x="167" y="130"/>
                    </a:cubicBezTo>
                    <a:cubicBezTo>
                      <a:pt x="162" y="87"/>
                      <a:pt x="163" y="43"/>
                      <a:pt x="169" y="0"/>
                    </a:cubicBezTo>
                    <a:close/>
                  </a:path>
                </a:pathLst>
              </a:custGeom>
              <a:solidFill>
                <a:srgbClr val="60AE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0" name="Freeform 65"/>
              <p:cNvSpPr>
                <a:spLocks noChangeArrowheads="1"/>
              </p:cNvSpPr>
              <p:nvPr/>
            </p:nvSpPr>
            <p:spPr bwMode="auto">
              <a:xfrm>
                <a:off x="831" y="793"/>
                <a:ext cx="495" cy="560"/>
              </a:xfrm>
              <a:custGeom>
                <a:avLst/>
                <a:gdLst>
                  <a:gd name="T0" fmla="*/ 360 w 209"/>
                  <a:gd name="T1" fmla="*/ 185 h 236"/>
                  <a:gd name="T2" fmla="*/ 45 w 209"/>
                  <a:gd name="T3" fmla="*/ 0 h 236"/>
                  <a:gd name="T4" fmla="*/ 111 w 209"/>
                  <a:gd name="T5" fmla="*/ 1312 h 236"/>
                  <a:gd name="T6" fmla="*/ 185 w 209"/>
                  <a:gd name="T7" fmla="*/ 1317 h 236"/>
                  <a:gd name="T8" fmla="*/ 448 w 209"/>
                  <a:gd name="T9" fmla="*/ 1300 h 236"/>
                  <a:gd name="T10" fmla="*/ 881 w 209"/>
                  <a:gd name="T11" fmla="*/ 1296 h 236"/>
                  <a:gd name="T12" fmla="*/ 1172 w 209"/>
                  <a:gd name="T13" fmla="*/ 168 h 236"/>
                  <a:gd name="T14" fmla="*/ 360 w 209"/>
                  <a:gd name="T15" fmla="*/ 185 h 236"/>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236"/>
                  <a:gd name="T26" fmla="*/ 209 w 209"/>
                  <a:gd name="T27" fmla="*/ 236 h 2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236">
                    <a:moveTo>
                      <a:pt x="64" y="33"/>
                    </a:moveTo>
                    <a:cubicBezTo>
                      <a:pt x="32" y="27"/>
                      <a:pt x="16" y="13"/>
                      <a:pt x="8" y="0"/>
                    </a:cubicBezTo>
                    <a:cubicBezTo>
                      <a:pt x="0" y="77"/>
                      <a:pt x="7" y="156"/>
                      <a:pt x="20" y="233"/>
                    </a:cubicBezTo>
                    <a:cubicBezTo>
                      <a:pt x="24" y="234"/>
                      <a:pt x="28" y="234"/>
                      <a:pt x="33" y="234"/>
                    </a:cubicBezTo>
                    <a:cubicBezTo>
                      <a:pt x="48" y="236"/>
                      <a:pt x="65" y="231"/>
                      <a:pt x="80" y="231"/>
                    </a:cubicBezTo>
                    <a:cubicBezTo>
                      <a:pt x="105" y="230"/>
                      <a:pt x="131" y="230"/>
                      <a:pt x="157" y="230"/>
                    </a:cubicBezTo>
                    <a:cubicBezTo>
                      <a:pt x="171" y="163"/>
                      <a:pt x="189" y="96"/>
                      <a:pt x="209" y="30"/>
                    </a:cubicBezTo>
                    <a:cubicBezTo>
                      <a:pt x="167" y="42"/>
                      <a:pt x="108" y="42"/>
                      <a:pt x="64" y="33"/>
                    </a:cubicBez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1" name="Freeform 66"/>
              <p:cNvSpPr>
                <a:spLocks noChangeArrowheads="1"/>
              </p:cNvSpPr>
              <p:nvPr/>
            </p:nvSpPr>
            <p:spPr bwMode="auto">
              <a:xfrm>
                <a:off x="1257" y="864"/>
                <a:ext cx="242" cy="242"/>
              </a:xfrm>
              <a:custGeom>
                <a:avLst/>
                <a:gdLst>
                  <a:gd name="T0" fmla="*/ 164 w 102"/>
                  <a:gd name="T1" fmla="*/ 0 h 102"/>
                  <a:gd name="T2" fmla="*/ 0 w 102"/>
                  <a:gd name="T3" fmla="*/ 574 h 102"/>
                  <a:gd name="T4" fmla="*/ 574 w 102"/>
                  <a:gd name="T5" fmla="*/ 361 h 102"/>
                  <a:gd name="T6" fmla="*/ 164 w 102"/>
                  <a:gd name="T7" fmla="*/ 0 h 102"/>
                  <a:gd name="T8" fmla="*/ 0 60000 65536"/>
                  <a:gd name="T9" fmla="*/ 0 60000 65536"/>
                  <a:gd name="T10" fmla="*/ 0 60000 65536"/>
                  <a:gd name="T11" fmla="*/ 0 60000 65536"/>
                  <a:gd name="T12" fmla="*/ 0 w 102"/>
                  <a:gd name="T13" fmla="*/ 0 h 102"/>
                  <a:gd name="T14" fmla="*/ 102 w 102"/>
                  <a:gd name="T15" fmla="*/ 102 h 102"/>
                </a:gdLst>
                <a:ahLst/>
                <a:cxnLst>
                  <a:cxn ang="T8">
                    <a:pos x="T0" y="T1"/>
                  </a:cxn>
                  <a:cxn ang="T9">
                    <a:pos x="T2" y="T3"/>
                  </a:cxn>
                  <a:cxn ang="T10">
                    <a:pos x="T4" y="T5"/>
                  </a:cxn>
                  <a:cxn ang="T11">
                    <a:pos x="T6" y="T7"/>
                  </a:cxn>
                </a:cxnLst>
                <a:rect l="T12" t="T13" r="T14" b="T15"/>
                <a:pathLst>
                  <a:path w="102" h="102">
                    <a:moveTo>
                      <a:pt x="29" y="0"/>
                    </a:moveTo>
                    <a:cubicBezTo>
                      <a:pt x="19" y="34"/>
                      <a:pt x="9" y="68"/>
                      <a:pt x="0" y="102"/>
                    </a:cubicBezTo>
                    <a:cubicBezTo>
                      <a:pt x="102" y="64"/>
                      <a:pt x="102" y="64"/>
                      <a:pt x="102" y="64"/>
                    </a:cubicBezTo>
                    <a:lnTo>
                      <a:pt x="29" y="0"/>
                    </a:lnTo>
                    <a:close/>
                  </a:path>
                </a:pathLst>
              </a:custGeom>
              <a:solidFill>
                <a:srgbClr val="FF5B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2" name="Freeform 67"/>
              <p:cNvSpPr>
                <a:spLocks noChangeArrowheads="1"/>
              </p:cNvSpPr>
              <p:nvPr/>
            </p:nvSpPr>
            <p:spPr bwMode="auto">
              <a:xfrm>
                <a:off x="1257" y="1016"/>
                <a:ext cx="247" cy="303"/>
              </a:xfrm>
              <a:custGeom>
                <a:avLst/>
                <a:gdLst>
                  <a:gd name="T0" fmla="*/ 587 w 104"/>
                  <a:gd name="T1" fmla="*/ 12 h 128"/>
                  <a:gd name="T2" fmla="*/ 575 w 104"/>
                  <a:gd name="T3" fmla="*/ 0 h 128"/>
                  <a:gd name="T4" fmla="*/ 0 w 104"/>
                  <a:gd name="T5" fmla="*/ 213 h 128"/>
                  <a:gd name="T6" fmla="*/ 0 w 104"/>
                  <a:gd name="T7" fmla="*/ 218 h 128"/>
                  <a:gd name="T8" fmla="*/ 537 w 104"/>
                  <a:gd name="T9" fmla="*/ 717 h 128"/>
                  <a:gd name="T10" fmla="*/ 587 w 104"/>
                  <a:gd name="T11" fmla="*/ 12 h 128"/>
                  <a:gd name="T12" fmla="*/ 0 60000 65536"/>
                  <a:gd name="T13" fmla="*/ 0 60000 65536"/>
                  <a:gd name="T14" fmla="*/ 0 60000 65536"/>
                  <a:gd name="T15" fmla="*/ 0 60000 65536"/>
                  <a:gd name="T16" fmla="*/ 0 60000 65536"/>
                  <a:gd name="T17" fmla="*/ 0 60000 65536"/>
                  <a:gd name="T18" fmla="*/ 0 w 104"/>
                  <a:gd name="T19" fmla="*/ 0 h 128"/>
                  <a:gd name="T20" fmla="*/ 104 w 104"/>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04" h="128">
                    <a:moveTo>
                      <a:pt x="104" y="2"/>
                    </a:moveTo>
                    <a:cubicBezTo>
                      <a:pt x="102" y="0"/>
                      <a:pt x="102" y="0"/>
                      <a:pt x="102" y="0"/>
                    </a:cubicBezTo>
                    <a:cubicBezTo>
                      <a:pt x="0" y="38"/>
                      <a:pt x="0" y="38"/>
                      <a:pt x="0" y="38"/>
                    </a:cubicBezTo>
                    <a:cubicBezTo>
                      <a:pt x="0" y="38"/>
                      <a:pt x="0" y="39"/>
                      <a:pt x="0" y="39"/>
                    </a:cubicBezTo>
                    <a:cubicBezTo>
                      <a:pt x="95" y="128"/>
                      <a:pt x="95" y="128"/>
                      <a:pt x="95" y="128"/>
                    </a:cubicBezTo>
                    <a:lnTo>
                      <a:pt x="104" y="2"/>
                    </a:lnTo>
                    <a:close/>
                  </a:path>
                </a:pathLst>
              </a:custGeom>
              <a:solidFill>
                <a:srgbClr val="FFE3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3" name="Freeform 68"/>
              <p:cNvSpPr>
                <a:spLocks noChangeArrowheads="1"/>
              </p:cNvSpPr>
              <p:nvPr/>
            </p:nvSpPr>
            <p:spPr bwMode="auto">
              <a:xfrm>
                <a:off x="1203" y="1108"/>
                <a:ext cx="280" cy="233"/>
              </a:xfrm>
              <a:custGeom>
                <a:avLst/>
                <a:gdLst>
                  <a:gd name="T0" fmla="*/ 131 w 118"/>
                  <a:gd name="T1" fmla="*/ 0 h 98"/>
                  <a:gd name="T2" fmla="*/ 0 w 118"/>
                  <a:gd name="T3" fmla="*/ 549 h 98"/>
                  <a:gd name="T4" fmla="*/ 664 w 118"/>
                  <a:gd name="T5" fmla="*/ 554 h 98"/>
                  <a:gd name="T6" fmla="*/ 664 w 118"/>
                  <a:gd name="T7" fmla="*/ 504 h 98"/>
                  <a:gd name="T8" fmla="*/ 131 w 118"/>
                  <a:gd name="T9" fmla="*/ 0 h 98"/>
                  <a:gd name="T10" fmla="*/ 0 60000 65536"/>
                  <a:gd name="T11" fmla="*/ 0 60000 65536"/>
                  <a:gd name="T12" fmla="*/ 0 60000 65536"/>
                  <a:gd name="T13" fmla="*/ 0 60000 65536"/>
                  <a:gd name="T14" fmla="*/ 0 60000 65536"/>
                  <a:gd name="T15" fmla="*/ 0 w 118"/>
                  <a:gd name="T16" fmla="*/ 0 h 98"/>
                  <a:gd name="T17" fmla="*/ 118 w 118"/>
                  <a:gd name="T18" fmla="*/ 98 h 98"/>
                </a:gdLst>
                <a:ahLst/>
                <a:cxnLst>
                  <a:cxn ang="T10">
                    <a:pos x="T0" y="T1"/>
                  </a:cxn>
                  <a:cxn ang="T11">
                    <a:pos x="T2" y="T3"/>
                  </a:cxn>
                  <a:cxn ang="T12">
                    <a:pos x="T4" y="T5"/>
                  </a:cxn>
                  <a:cxn ang="T13">
                    <a:pos x="T6" y="T7"/>
                  </a:cxn>
                  <a:cxn ang="T14">
                    <a:pos x="T8" y="T9"/>
                  </a:cxn>
                </a:cxnLst>
                <a:rect l="T15" t="T16" r="T17" b="T18"/>
                <a:pathLst>
                  <a:path w="118" h="98">
                    <a:moveTo>
                      <a:pt x="23" y="0"/>
                    </a:moveTo>
                    <a:cubicBezTo>
                      <a:pt x="14" y="33"/>
                      <a:pt x="6" y="65"/>
                      <a:pt x="0" y="97"/>
                    </a:cubicBezTo>
                    <a:cubicBezTo>
                      <a:pt x="39" y="97"/>
                      <a:pt x="78" y="98"/>
                      <a:pt x="118" y="98"/>
                    </a:cubicBezTo>
                    <a:cubicBezTo>
                      <a:pt x="118" y="89"/>
                      <a:pt x="118" y="89"/>
                      <a:pt x="118" y="89"/>
                    </a:cubicBezTo>
                    <a:lnTo>
                      <a:pt x="23" y="0"/>
                    </a:lnTo>
                    <a:close/>
                  </a:path>
                </a:pathLst>
              </a:custGeom>
              <a:solidFill>
                <a:srgbClr val="6DA4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4" name="Freeform 69"/>
              <p:cNvSpPr>
                <a:spLocks noChangeArrowheads="1"/>
              </p:cNvSpPr>
              <p:nvPr/>
            </p:nvSpPr>
            <p:spPr bwMode="auto">
              <a:xfrm>
                <a:off x="1483" y="1319"/>
                <a:ext cx="23" cy="22"/>
              </a:xfrm>
              <a:custGeom>
                <a:avLst/>
                <a:gdLst>
                  <a:gd name="T0" fmla="*/ 0 w 10"/>
                  <a:gd name="T1" fmla="*/ 54 h 9"/>
                  <a:gd name="T2" fmla="*/ 53 w 10"/>
                  <a:gd name="T3" fmla="*/ 49 h 9"/>
                  <a:gd name="T4" fmla="*/ 0 w 10"/>
                  <a:gd name="T5" fmla="*/ 0 h 9"/>
                  <a:gd name="T6" fmla="*/ 0 w 10"/>
                  <a:gd name="T7" fmla="*/ 54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0" y="9"/>
                    </a:moveTo>
                    <a:cubicBezTo>
                      <a:pt x="3" y="9"/>
                      <a:pt x="6" y="8"/>
                      <a:pt x="10" y="8"/>
                    </a:cubicBezTo>
                    <a:cubicBezTo>
                      <a:pt x="0" y="0"/>
                      <a:pt x="0" y="0"/>
                      <a:pt x="0" y="0"/>
                    </a:cubicBezTo>
                    <a:lnTo>
                      <a:pt x="0" y="9"/>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5" name="Freeform 70"/>
              <p:cNvSpPr>
                <a:spLocks noChangeArrowheads="1"/>
              </p:cNvSpPr>
              <p:nvPr/>
            </p:nvSpPr>
            <p:spPr bwMode="auto">
              <a:xfrm>
                <a:off x="1483" y="1020"/>
                <a:ext cx="345" cy="318"/>
              </a:xfrm>
              <a:custGeom>
                <a:avLst/>
                <a:gdLst>
                  <a:gd name="T0" fmla="*/ 811 w 146"/>
                  <a:gd name="T1" fmla="*/ 669 h 134"/>
                  <a:gd name="T2" fmla="*/ 50 w 146"/>
                  <a:gd name="T3" fmla="*/ 0 h 134"/>
                  <a:gd name="T4" fmla="*/ 0 w 146"/>
                  <a:gd name="T5" fmla="*/ 710 h 134"/>
                  <a:gd name="T6" fmla="*/ 57 w 146"/>
                  <a:gd name="T7" fmla="*/ 755 h 134"/>
                  <a:gd name="T8" fmla="*/ 815 w 146"/>
                  <a:gd name="T9" fmla="*/ 698 h 134"/>
                  <a:gd name="T10" fmla="*/ 811 w 146"/>
                  <a:gd name="T11" fmla="*/ 669 h 134"/>
                  <a:gd name="T12" fmla="*/ 0 60000 65536"/>
                  <a:gd name="T13" fmla="*/ 0 60000 65536"/>
                  <a:gd name="T14" fmla="*/ 0 60000 65536"/>
                  <a:gd name="T15" fmla="*/ 0 60000 65536"/>
                  <a:gd name="T16" fmla="*/ 0 60000 65536"/>
                  <a:gd name="T17" fmla="*/ 0 60000 65536"/>
                  <a:gd name="T18" fmla="*/ 0 w 146"/>
                  <a:gd name="T19" fmla="*/ 0 h 134"/>
                  <a:gd name="T20" fmla="*/ 146 w 146"/>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146" h="134">
                    <a:moveTo>
                      <a:pt x="145" y="119"/>
                    </a:moveTo>
                    <a:cubicBezTo>
                      <a:pt x="9" y="0"/>
                      <a:pt x="9" y="0"/>
                      <a:pt x="9" y="0"/>
                    </a:cubicBezTo>
                    <a:cubicBezTo>
                      <a:pt x="0" y="126"/>
                      <a:pt x="0" y="126"/>
                      <a:pt x="0" y="126"/>
                    </a:cubicBezTo>
                    <a:cubicBezTo>
                      <a:pt x="10" y="134"/>
                      <a:pt x="10" y="134"/>
                      <a:pt x="10" y="134"/>
                    </a:cubicBezTo>
                    <a:cubicBezTo>
                      <a:pt x="56" y="134"/>
                      <a:pt x="101" y="131"/>
                      <a:pt x="146" y="124"/>
                    </a:cubicBezTo>
                    <a:cubicBezTo>
                      <a:pt x="146" y="122"/>
                      <a:pt x="145" y="121"/>
                      <a:pt x="145" y="119"/>
                    </a:cubicBezTo>
                    <a:close/>
                  </a:path>
                </a:pathLst>
              </a:custGeom>
              <a:solidFill>
                <a:srgbClr val="B177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6" name="Freeform 71"/>
              <p:cNvSpPr>
                <a:spLocks noChangeArrowheads="1"/>
              </p:cNvSpPr>
              <p:nvPr/>
            </p:nvSpPr>
            <p:spPr bwMode="auto">
              <a:xfrm>
                <a:off x="1459" y="783"/>
                <a:ext cx="249" cy="242"/>
              </a:xfrm>
              <a:custGeom>
                <a:avLst/>
                <a:gdLst>
                  <a:gd name="T0" fmla="*/ 586 w 105"/>
                  <a:gd name="T1" fmla="*/ 152 h 102"/>
                  <a:gd name="T2" fmla="*/ 443 w 105"/>
                  <a:gd name="T3" fmla="*/ 112 h 102"/>
                  <a:gd name="T4" fmla="*/ 0 w 105"/>
                  <a:gd name="T5" fmla="*/ 0 h 102"/>
                  <a:gd name="T6" fmla="*/ 95 w 105"/>
                  <a:gd name="T7" fmla="*/ 553 h 102"/>
                  <a:gd name="T8" fmla="*/ 123 w 105"/>
                  <a:gd name="T9" fmla="*/ 574 h 102"/>
                  <a:gd name="T10" fmla="*/ 590 w 105"/>
                  <a:gd name="T11" fmla="*/ 164 h 102"/>
                  <a:gd name="T12" fmla="*/ 586 w 105"/>
                  <a:gd name="T13" fmla="*/ 152 h 102"/>
                  <a:gd name="T14" fmla="*/ 0 60000 65536"/>
                  <a:gd name="T15" fmla="*/ 0 60000 65536"/>
                  <a:gd name="T16" fmla="*/ 0 60000 65536"/>
                  <a:gd name="T17" fmla="*/ 0 60000 65536"/>
                  <a:gd name="T18" fmla="*/ 0 60000 65536"/>
                  <a:gd name="T19" fmla="*/ 0 60000 65536"/>
                  <a:gd name="T20" fmla="*/ 0 60000 65536"/>
                  <a:gd name="T21" fmla="*/ 0 w 105"/>
                  <a:gd name="T22" fmla="*/ 0 h 102"/>
                  <a:gd name="T23" fmla="*/ 105 w 10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102">
                    <a:moveTo>
                      <a:pt x="104" y="27"/>
                    </a:moveTo>
                    <a:cubicBezTo>
                      <a:pt x="95" y="25"/>
                      <a:pt x="86" y="22"/>
                      <a:pt x="79" y="20"/>
                    </a:cubicBezTo>
                    <a:cubicBezTo>
                      <a:pt x="55" y="13"/>
                      <a:pt x="13" y="3"/>
                      <a:pt x="0" y="0"/>
                    </a:cubicBezTo>
                    <a:cubicBezTo>
                      <a:pt x="17" y="98"/>
                      <a:pt x="17" y="98"/>
                      <a:pt x="17" y="98"/>
                    </a:cubicBezTo>
                    <a:cubicBezTo>
                      <a:pt x="22" y="102"/>
                      <a:pt x="22" y="102"/>
                      <a:pt x="22" y="102"/>
                    </a:cubicBezTo>
                    <a:cubicBezTo>
                      <a:pt x="105" y="29"/>
                      <a:pt x="105" y="29"/>
                      <a:pt x="105" y="29"/>
                    </a:cubicBezTo>
                    <a:cubicBezTo>
                      <a:pt x="104" y="28"/>
                      <a:pt x="104" y="27"/>
                      <a:pt x="104" y="27"/>
                    </a:cubicBezTo>
                    <a:close/>
                  </a:path>
                </a:pathLst>
              </a:custGeom>
              <a:solidFill>
                <a:srgbClr val="FF86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7" name="Freeform 72"/>
              <p:cNvSpPr>
                <a:spLocks noChangeArrowheads="1"/>
              </p:cNvSpPr>
              <p:nvPr/>
            </p:nvSpPr>
            <p:spPr bwMode="auto">
              <a:xfrm>
                <a:off x="1511" y="852"/>
                <a:ext cx="251" cy="249"/>
              </a:xfrm>
              <a:custGeom>
                <a:avLst/>
                <a:gdLst>
                  <a:gd name="T0" fmla="*/ 533 w 106"/>
                  <a:gd name="T1" fmla="*/ 258 h 105"/>
                  <a:gd name="T2" fmla="*/ 466 w 106"/>
                  <a:gd name="T3" fmla="*/ 0 h 105"/>
                  <a:gd name="T4" fmla="*/ 0 w 106"/>
                  <a:gd name="T5" fmla="*/ 410 h 105"/>
                  <a:gd name="T6" fmla="*/ 40 w 106"/>
                  <a:gd name="T7" fmla="*/ 443 h 105"/>
                  <a:gd name="T8" fmla="*/ 594 w 106"/>
                  <a:gd name="T9" fmla="*/ 590 h 105"/>
                  <a:gd name="T10" fmla="*/ 533 w 106"/>
                  <a:gd name="T11" fmla="*/ 258 h 105"/>
                  <a:gd name="T12" fmla="*/ 0 60000 65536"/>
                  <a:gd name="T13" fmla="*/ 0 60000 65536"/>
                  <a:gd name="T14" fmla="*/ 0 60000 65536"/>
                  <a:gd name="T15" fmla="*/ 0 60000 65536"/>
                  <a:gd name="T16" fmla="*/ 0 60000 65536"/>
                  <a:gd name="T17" fmla="*/ 0 60000 65536"/>
                  <a:gd name="T18" fmla="*/ 0 w 106"/>
                  <a:gd name="T19" fmla="*/ 0 h 105"/>
                  <a:gd name="T20" fmla="*/ 106 w 106"/>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106" h="105">
                    <a:moveTo>
                      <a:pt x="95" y="46"/>
                    </a:moveTo>
                    <a:cubicBezTo>
                      <a:pt x="92" y="29"/>
                      <a:pt x="88" y="15"/>
                      <a:pt x="83" y="0"/>
                    </a:cubicBezTo>
                    <a:cubicBezTo>
                      <a:pt x="0" y="73"/>
                      <a:pt x="0" y="73"/>
                      <a:pt x="0" y="73"/>
                    </a:cubicBezTo>
                    <a:cubicBezTo>
                      <a:pt x="7" y="79"/>
                      <a:pt x="7" y="79"/>
                      <a:pt x="7" y="79"/>
                    </a:cubicBezTo>
                    <a:cubicBezTo>
                      <a:pt x="106" y="105"/>
                      <a:pt x="106" y="105"/>
                      <a:pt x="106" y="105"/>
                    </a:cubicBezTo>
                    <a:cubicBezTo>
                      <a:pt x="101" y="85"/>
                      <a:pt x="99" y="66"/>
                      <a:pt x="95" y="46"/>
                    </a:cubicBezTo>
                    <a:close/>
                  </a:path>
                </a:pathLst>
              </a:custGeom>
              <a:solidFill>
                <a:srgbClr val="74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8" name="Freeform 73"/>
              <p:cNvSpPr>
                <a:spLocks noChangeArrowheads="1"/>
              </p:cNvSpPr>
              <p:nvPr/>
            </p:nvSpPr>
            <p:spPr bwMode="auto">
              <a:xfrm>
                <a:off x="1528" y="1039"/>
                <a:ext cx="298" cy="264"/>
              </a:xfrm>
              <a:custGeom>
                <a:avLst/>
                <a:gdLst>
                  <a:gd name="T0" fmla="*/ 587 w 126"/>
                  <a:gd name="T1" fmla="*/ 259 h 111"/>
                  <a:gd name="T2" fmla="*/ 553 w 126"/>
                  <a:gd name="T3" fmla="*/ 147 h 111"/>
                  <a:gd name="T4" fmla="*/ 0 w 126"/>
                  <a:gd name="T5" fmla="*/ 0 h 111"/>
                  <a:gd name="T6" fmla="*/ 705 w 126"/>
                  <a:gd name="T7" fmla="*/ 628 h 111"/>
                  <a:gd name="T8" fmla="*/ 587 w 126"/>
                  <a:gd name="T9" fmla="*/ 259 h 111"/>
                  <a:gd name="T10" fmla="*/ 0 60000 65536"/>
                  <a:gd name="T11" fmla="*/ 0 60000 65536"/>
                  <a:gd name="T12" fmla="*/ 0 60000 65536"/>
                  <a:gd name="T13" fmla="*/ 0 60000 65536"/>
                  <a:gd name="T14" fmla="*/ 0 60000 65536"/>
                  <a:gd name="T15" fmla="*/ 0 w 126"/>
                  <a:gd name="T16" fmla="*/ 0 h 111"/>
                  <a:gd name="T17" fmla="*/ 126 w 126"/>
                  <a:gd name="T18" fmla="*/ 111 h 111"/>
                </a:gdLst>
                <a:ahLst/>
                <a:cxnLst>
                  <a:cxn ang="T10">
                    <a:pos x="T0" y="T1"/>
                  </a:cxn>
                  <a:cxn ang="T11">
                    <a:pos x="T2" y="T3"/>
                  </a:cxn>
                  <a:cxn ang="T12">
                    <a:pos x="T4" y="T5"/>
                  </a:cxn>
                  <a:cxn ang="T13">
                    <a:pos x="T6" y="T7"/>
                  </a:cxn>
                  <a:cxn ang="T14">
                    <a:pos x="T8" y="T9"/>
                  </a:cxn>
                </a:cxnLst>
                <a:rect l="T15" t="T16" r="T17" b="T18"/>
                <a:pathLst>
                  <a:path w="126" h="111">
                    <a:moveTo>
                      <a:pt x="105" y="46"/>
                    </a:moveTo>
                    <a:cubicBezTo>
                      <a:pt x="102" y="39"/>
                      <a:pt x="100" y="32"/>
                      <a:pt x="99" y="26"/>
                    </a:cubicBezTo>
                    <a:cubicBezTo>
                      <a:pt x="0" y="0"/>
                      <a:pt x="0" y="0"/>
                      <a:pt x="0" y="0"/>
                    </a:cubicBezTo>
                    <a:cubicBezTo>
                      <a:pt x="126" y="111"/>
                      <a:pt x="126" y="111"/>
                      <a:pt x="126" y="111"/>
                    </a:cubicBezTo>
                    <a:cubicBezTo>
                      <a:pt x="119" y="89"/>
                      <a:pt x="112" y="68"/>
                      <a:pt x="105" y="46"/>
                    </a:cubicBezTo>
                    <a:close/>
                  </a:path>
                </a:pathLst>
              </a:custGeom>
              <a:solidFill>
                <a:srgbClr val="83BB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9" name="Freeform 74"/>
              <p:cNvSpPr>
                <a:spLocks noChangeArrowheads="1"/>
              </p:cNvSpPr>
              <p:nvPr/>
            </p:nvSpPr>
            <p:spPr bwMode="auto">
              <a:xfrm>
                <a:off x="1326" y="781"/>
                <a:ext cx="173" cy="235"/>
              </a:xfrm>
              <a:custGeom>
                <a:avLst/>
                <a:gdLst>
                  <a:gd name="T0" fmla="*/ 315 w 73"/>
                  <a:gd name="T1" fmla="*/ 5 h 99"/>
                  <a:gd name="T2" fmla="*/ 291 w 73"/>
                  <a:gd name="T3" fmla="*/ 0 h 99"/>
                  <a:gd name="T4" fmla="*/ 0 w 73"/>
                  <a:gd name="T5" fmla="*/ 197 h 99"/>
                  <a:gd name="T6" fmla="*/ 0 w 73"/>
                  <a:gd name="T7" fmla="*/ 197 h 99"/>
                  <a:gd name="T8" fmla="*/ 410 w 73"/>
                  <a:gd name="T9" fmla="*/ 558 h 99"/>
                  <a:gd name="T10" fmla="*/ 315 w 73"/>
                  <a:gd name="T11" fmla="*/ 5 h 99"/>
                  <a:gd name="T12" fmla="*/ 0 60000 65536"/>
                  <a:gd name="T13" fmla="*/ 0 60000 65536"/>
                  <a:gd name="T14" fmla="*/ 0 60000 65536"/>
                  <a:gd name="T15" fmla="*/ 0 60000 65536"/>
                  <a:gd name="T16" fmla="*/ 0 60000 65536"/>
                  <a:gd name="T17" fmla="*/ 0 60000 65536"/>
                  <a:gd name="T18" fmla="*/ 0 w 73"/>
                  <a:gd name="T19" fmla="*/ 0 h 99"/>
                  <a:gd name="T20" fmla="*/ 73 w 73"/>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73" h="99">
                    <a:moveTo>
                      <a:pt x="56" y="1"/>
                    </a:moveTo>
                    <a:cubicBezTo>
                      <a:pt x="53" y="0"/>
                      <a:pt x="52" y="0"/>
                      <a:pt x="52" y="0"/>
                    </a:cubicBezTo>
                    <a:cubicBezTo>
                      <a:pt x="44" y="16"/>
                      <a:pt x="25" y="27"/>
                      <a:pt x="0" y="35"/>
                    </a:cubicBezTo>
                    <a:cubicBezTo>
                      <a:pt x="0" y="35"/>
                      <a:pt x="0" y="35"/>
                      <a:pt x="0" y="35"/>
                    </a:cubicBezTo>
                    <a:cubicBezTo>
                      <a:pt x="73" y="99"/>
                      <a:pt x="73" y="99"/>
                      <a:pt x="73" y="99"/>
                    </a:cubicBezTo>
                    <a:lnTo>
                      <a:pt x="56" y="1"/>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0" name="Freeform 75"/>
              <p:cNvSpPr>
                <a:spLocks noChangeArrowheads="1"/>
              </p:cNvSpPr>
              <p:nvPr/>
            </p:nvSpPr>
            <p:spPr bwMode="auto">
              <a:xfrm>
                <a:off x="1722" y="847"/>
                <a:ext cx="234" cy="74"/>
              </a:xfrm>
              <a:custGeom>
                <a:avLst/>
                <a:gdLst>
                  <a:gd name="T0" fmla="*/ 553 w 99"/>
                  <a:gd name="T1" fmla="*/ 45 h 31"/>
                  <a:gd name="T2" fmla="*/ 513 w 99"/>
                  <a:gd name="T3" fmla="*/ 0 h 31"/>
                  <a:gd name="T4" fmla="*/ 0 w 99"/>
                  <a:gd name="T5" fmla="*/ 119 h 31"/>
                  <a:gd name="T6" fmla="*/ 12 w 99"/>
                  <a:gd name="T7" fmla="*/ 177 h 31"/>
                  <a:gd name="T8" fmla="*/ 553 w 99"/>
                  <a:gd name="T9" fmla="*/ 45 h 31"/>
                  <a:gd name="T10" fmla="*/ 0 60000 65536"/>
                  <a:gd name="T11" fmla="*/ 0 60000 65536"/>
                  <a:gd name="T12" fmla="*/ 0 60000 65536"/>
                  <a:gd name="T13" fmla="*/ 0 60000 65536"/>
                  <a:gd name="T14" fmla="*/ 0 60000 65536"/>
                  <a:gd name="T15" fmla="*/ 0 w 99"/>
                  <a:gd name="T16" fmla="*/ 0 h 31"/>
                  <a:gd name="T17" fmla="*/ 99 w 99"/>
                  <a:gd name="T18" fmla="*/ 31 h 31"/>
                </a:gdLst>
                <a:ahLst/>
                <a:cxnLst>
                  <a:cxn ang="T10">
                    <a:pos x="T0" y="T1"/>
                  </a:cxn>
                  <a:cxn ang="T11">
                    <a:pos x="T2" y="T3"/>
                  </a:cxn>
                  <a:cxn ang="T12">
                    <a:pos x="T4" y="T5"/>
                  </a:cxn>
                  <a:cxn ang="T13">
                    <a:pos x="T6" y="T7"/>
                  </a:cxn>
                  <a:cxn ang="T14">
                    <a:pos x="T8" y="T9"/>
                  </a:cxn>
                </a:cxnLst>
                <a:rect l="T15" t="T16" r="T17" b="T18"/>
                <a:pathLst>
                  <a:path w="99" h="31">
                    <a:moveTo>
                      <a:pt x="99" y="8"/>
                    </a:moveTo>
                    <a:cubicBezTo>
                      <a:pt x="97" y="5"/>
                      <a:pt x="94" y="2"/>
                      <a:pt x="92" y="0"/>
                    </a:cubicBezTo>
                    <a:cubicBezTo>
                      <a:pt x="64" y="16"/>
                      <a:pt x="32" y="21"/>
                      <a:pt x="0" y="21"/>
                    </a:cubicBezTo>
                    <a:cubicBezTo>
                      <a:pt x="1" y="24"/>
                      <a:pt x="2" y="27"/>
                      <a:pt x="2" y="31"/>
                    </a:cubicBezTo>
                    <a:cubicBezTo>
                      <a:pt x="36" y="29"/>
                      <a:pt x="70" y="23"/>
                      <a:pt x="99" y="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1" name="Freeform 76"/>
              <p:cNvSpPr>
                <a:spLocks noChangeArrowheads="1"/>
              </p:cNvSpPr>
              <p:nvPr/>
            </p:nvSpPr>
            <p:spPr bwMode="auto">
              <a:xfrm>
                <a:off x="1727" y="866"/>
                <a:ext cx="248" cy="79"/>
              </a:xfrm>
              <a:custGeom>
                <a:avLst/>
                <a:gdLst>
                  <a:gd name="T0" fmla="*/ 586 w 105"/>
                  <a:gd name="T1" fmla="*/ 53 h 33"/>
                  <a:gd name="T2" fmla="*/ 541 w 105"/>
                  <a:gd name="T3" fmla="*/ 0 h 33"/>
                  <a:gd name="T4" fmla="*/ 0 w 105"/>
                  <a:gd name="T5" fmla="*/ 132 h 33"/>
                  <a:gd name="T6" fmla="*/ 17 w 105"/>
                  <a:gd name="T7" fmla="*/ 189 h 33"/>
                  <a:gd name="T8" fmla="*/ 586 w 105"/>
                  <a:gd name="T9" fmla="*/ 53 h 33"/>
                  <a:gd name="T10" fmla="*/ 0 60000 65536"/>
                  <a:gd name="T11" fmla="*/ 0 60000 65536"/>
                  <a:gd name="T12" fmla="*/ 0 60000 65536"/>
                  <a:gd name="T13" fmla="*/ 0 60000 65536"/>
                  <a:gd name="T14" fmla="*/ 0 60000 65536"/>
                  <a:gd name="T15" fmla="*/ 0 w 105"/>
                  <a:gd name="T16" fmla="*/ 0 h 33"/>
                  <a:gd name="T17" fmla="*/ 105 w 105"/>
                  <a:gd name="T18" fmla="*/ 33 h 33"/>
                </a:gdLst>
                <a:ahLst/>
                <a:cxnLst>
                  <a:cxn ang="T10">
                    <a:pos x="T0" y="T1"/>
                  </a:cxn>
                  <a:cxn ang="T11">
                    <a:pos x="T2" y="T3"/>
                  </a:cxn>
                  <a:cxn ang="T12">
                    <a:pos x="T4" y="T5"/>
                  </a:cxn>
                  <a:cxn ang="T13">
                    <a:pos x="T6" y="T7"/>
                  </a:cxn>
                  <a:cxn ang="T14">
                    <a:pos x="T8" y="T9"/>
                  </a:cxn>
                </a:cxnLst>
                <a:rect l="T15" t="T16" r="T17" b="T18"/>
                <a:pathLst>
                  <a:path w="105" h="33">
                    <a:moveTo>
                      <a:pt x="105" y="9"/>
                    </a:moveTo>
                    <a:cubicBezTo>
                      <a:pt x="103" y="6"/>
                      <a:pt x="100" y="3"/>
                      <a:pt x="97" y="0"/>
                    </a:cubicBezTo>
                    <a:cubicBezTo>
                      <a:pt x="68" y="15"/>
                      <a:pt x="34" y="21"/>
                      <a:pt x="0" y="23"/>
                    </a:cubicBezTo>
                    <a:cubicBezTo>
                      <a:pt x="1" y="26"/>
                      <a:pt x="2" y="30"/>
                      <a:pt x="3" y="33"/>
                    </a:cubicBezTo>
                    <a:cubicBezTo>
                      <a:pt x="39" y="32"/>
                      <a:pt x="74" y="24"/>
                      <a:pt x="105"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2" name="Freeform 77"/>
              <p:cNvSpPr>
                <a:spLocks noChangeArrowheads="1"/>
              </p:cNvSpPr>
              <p:nvPr/>
            </p:nvSpPr>
            <p:spPr bwMode="auto">
              <a:xfrm>
                <a:off x="1734" y="888"/>
                <a:ext cx="255" cy="90"/>
              </a:xfrm>
              <a:custGeom>
                <a:avLst/>
                <a:gdLst>
                  <a:gd name="T0" fmla="*/ 17 w 108"/>
                  <a:gd name="T1" fmla="*/ 213 h 38"/>
                  <a:gd name="T2" fmla="*/ 602 w 108"/>
                  <a:gd name="T3" fmla="*/ 33 h 38"/>
                  <a:gd name="T4" fmla="*/ 569 w 108"/>
                  <a:gd name="T5" fmla="*/ 0 h 38"/>
                  <a:gd name="T6" fmla="*/ 0 w 108"/>
                  <a:gd name="T7" fmla="*/ 135 h 38"/>
                  <a:gd name="T8" fmla="*/ 5 w 108"/>
                  <a:gd name="T9" fmla="*/ 173 h 38"/>
                  <a:gd name="T10" fmla="*/ 17 w 108"/>
                  <a:gd name="T11" fmla="*/ 213 h 38"/>
                  <a:gd name="T12" fmla="*/ 0 60000 65536"/>
                  <a:gd name="T13" fmla="*/ 0 60000 65536"/>
                  <a:gd name="T14" fmla="*/ 0 60000 65536"/>
                  <a:gd name="T15" fmla="*/ 0 60000 65536"/>
                  <a:gd name="T16" fmla="*/ 0 60000 65536"/>
                  <a:gd name="T17" fmla="*/ 0 60000 65536"/>
                  <a:gd name="T18" fmla="*/ 0 w 108"/>
                  <a:gd name="T19" fmla="*/ 0 h 38"/>
                  <a:gd name="T20" fmla="*/ 108 w 10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08" h="38">
                    <a:moveTo>
                      <a:pt x="3" y="38"/>
                    </a:moveTo>
                    <a:cubicBezTo>
                      <a:pt x="40" y="36"/>
                      <a:pt x="77" y="23"/>
                      <a:pt x="108" y="6"/>
                    </a:cubicBezTo>
                    <a:cubicBezTo>
                      <a:pt x="106" y="4"/>
                      <a:pt x="104" y="2"/>
                      <a:pt x="102" y="0"/>
                    </a:cubicBezTo>
                    <a:cubicBezTo>
                      <a:pt x="71" y="15"/>
                      <a:pt x="36" y="23"/>
                      <a:pt x="0" y="24"/>
                    </a:cubicBezTo>
                    <a:cubicBezTo>
                      <a:pt x="0" y="26"/>
                      <a:pt x="1" y="29"/>
                      <a:pt x="1" y="31"/>
                    </a:cubicBezTo>
                    <a:cubicBezTo>
                      <a:pt x="2" y="33"/>
                      <a:pt x="2" y="36"/>
                      <a:pt x="3" y="3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3" name="Freeform 78"/>
              <p:cNvSpPr>
                <a:spLocks noChangeArrowheads="1"/>
              </p:cNvSpPr>
              <p:nvPr/>
            </p:nvSpPr>
            <p:spPr bwMode="auto">
              <a:xfrm>
                <a:off x="1741" y="902"/>
                <a:ext cx="265" cy="109"/>
              </a:xfrm>
              <a:custGeom>
                <a:avLst/>
                <a:gdLst>
                  <a:gd name="T0" fmla="*/ 627 w 112"/>
                  <a:gd name="T1" fmla="*/ 50 h 46"/>
                  <a:gd name="T2" fmla="*/ 587 w 112"/>
                  <a:gd name="T3" fmla="*/ 0 h 46"/>
                  <a:gd name="T4" fmla="*/ 0 w 112"/>
                  <a:gd name="T5" fmla="*/ 180 h 46"/>
                  <a:gd name="T6" fmla="*/ 12 w 112"/>
                  <a:gd name="T7" fmla="*/ 258 h 46"/>
                  <a:gd name="T8" fmla="*/ 627 w 112"/>
                  <a:gd name="T9" fmla="*/ 50 h 46"/>
                  <a:gd name="T10" fmla="*/ 0 60000 65536"/>
                  <a:gd name="T11" fmla="*/ 0 60000 65536"/>
                  <a:gd name="T12" fmla="*/ 0 60000 65536"/>
                  <a:gd name="T13" fmla="*/ 0 60000 65536"/>
                  <a:gd name="T14" fmla="*/ 0 60000 65536"/>
                  <a:gd name="T15" fmla="*/ 0 w 112"/>
                  <a:gd name="T16" fmla="*/ 0 h 46"/>
                  <a:gd name="T17" fmla="*/ 112 w 112"/>
                  <a:gd name="T18" fmla="*/ 46 h 46"/>
                </a:gdLst>
                <a:ahLst/>
                <a:cxnLst>
                  <a:cxn ang="T10">
                    <a:pos x="T0" y="T1"/>
                  </a:cxn>
                  <a:cxn ang="T11">
                    <a:pos x="T2" y="T3"/>
                  </a:cxn>
                  <a:cxn ang="T12">
                    <a:pos x="T4" y="T5"/>
                  </a:cxn>
                  <a:cxn ang="T13">
                    <a:pos x="T6" y="T7"/>
                  </a:cxn>
                  <a:cxn ang="T14">
                    <a:pos x="T8" y="T9"/>
                  </a:cxn>
                </a:cxnLst>
                <a:rect l="T15" t="T16" r="T17" b="T18"/>
                <a:pathLst>
                  <a:path w="112" h="46">
                    <a:moveTo>
                      <a:pt x="112" y="9"/>
                    </a:moveTo>
                    <a:cubicBezTo>
                      <a:pt x="110" y="6"/>
                      <a:pt x="107" y="3"/>
                      <a:pt x="105" y="0"/>
                    </a:cubicBezTo>
                    <a:cubicBezTo>
                      <a:pt x="74" y="17"/>
                      <a:pt x="37" y="30"/>
                      <a:pt x="0" y="32"/>
                    </a:cubicBezTo>
                    <a:cubicBezTo>
                      <a:pt x="0" y="37"/>
                      <a:pt x="1" y="41"/>
                      <a:pt x="2" y="46"/>
                    </a:cubicBezTo>
                    <a:cubicBezTo>
                      <a:pt x="41" y="44"/>
                      <a:pt x="80" y="30"/>
                      <a:pt x="112"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4" name="Freeform 79"/>
              <p:cNvSpPr>
                <a:spLocks noChangeArrowheads="1"/>
              </p:cNvSpPr>
              <p:nvPr/>
            </p:nvSpPr>
            <p:spPr bwMode="auto">
              <a:xfrm>
                <a:off x="1745" y="923"/>
                <a:ext cx="282" cy="119"/>
              </a:xfrm>
              <a:custGeom>
                <a:avLst/>
                <a:gdLst>
                  <a:gd name="T0" fmla="*/ 668 w 119"/>
                  <a:gd name="T1" fmla="*/ 57 h 50"/>
                  <a:gd name="T2" fmla="*/ 619 w 119"/>
                  <a:gd name="T3" fmla="*/ 0 h 50"/>
                  <a:gd name="T4" fmla="*/ 0 w 119"/>
                  <a:gd name="T5" fmla="*/ 209 h 50"/>
                  <a:gd name="T6" fmla="*/ 12 w 119"/>
                  <a:gd name="T7" fmla="*/ 283 h 50"/>
                  <a:gd name="T8" fmla="*/ 668 w 119"/>
                  <a:gd name="T9" fmla="*/ 57 h 50"/>
                  <a:gd name="T10" fmla="*/ 0 60000 65536"/>
                  <a:gd name="T11" fmla="*/ 0 60000 65536"/>
                  <a:gd name="T12" fmla="*/ 0 60000 65536"/>
                  <a:gd name="T13" fmla="*/ 0 60000 65536"/>
                  <a:gd name="T14" fmla="*/ 0 60000 65536"/>
                  <a:gd name="T15" fmla="*/ 0 w 119"/>
                  <a:gd name="T16" fmla="*/ 0 h 50"/>
                  <a:gd name="T17" fmla="*/ 119 w 119"/>
                  <a:gd name="T18" fmla="*/ 50 h 50"/>
                </a:gdLst>
                <a:ahLst/>
                <a:cxnLst>
                  <a:cxn ang="T10">
                    <a:pos x="T0" y="T1"/>
                  </a:cxn>
                  <a:cxn ang="T11">
                    <a:pos x="T2" y="T3"/>
                  </a:cxn>
                  <a:cxn ang="T12">
                    <a:pos x="T4" y="T5"/>
                  </a:cxn>
                  <a:cxn ang="T13">
                    <a:pos x="T6" y="T7"/>
                  </a:cxn>
                  <a:cxn ang="T14">
                    <a:pos x="T8" y="T9"/>
                  </a:cxn>
                </a:cxnLst>
                <a:rect l="T15" t="T16" r="T17" b="T18"/>
                <a:pathLst>
                  <a:path w="119" h="50">
                    <a:moveTo>
                      <a:pt x="119" y="10"/>
                    </a:moveTo>
                    <a:cubicBezTo>
                      <a:pt x="116" y="6"/>
                      <a:pt x="113" y="3"/>
                      <a:pt x="110" y="0"/>
                    </a:cubicBezTo>
                    <a:cubicBezTo>
                      <a:pt x="78" y="21"/>
                      <a:pt x="39" y="35"/>
                      <a:pt x="0" y="37"/>
                    </a:cubicBezTo>
                    <a:cubicBezTo>
                      <a:pt x="1" y="41"/>
                      <a:pt x="1" y="46"/>
                      <a:pt x="2" y="50"/>
                    </a:cubicBezTo>
                    <a:cubicBezTo>
                      <a:pt x="44" y="45"/>
                      <a:pt x="84" y="30"/>
                      <a:pt x="119"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5" name="Freeform 80"/>
              <p:cNvSpPr>
                <a:spLocks noChangeArrowheads="1"/>
              </p:cNvSpPr>
              <p:nvPr/>
            </p:nvSpPr>
            <p:spPr bwMode="auto">
              <a:xfrm>
                <a:off x="1750" y="947"/>
                <a:ext cx="299" cy="126"/>
              </a:xfrm>
              <a:custGeom>
                <a:avLst/>
                <a:gdLst>
                  <a:gd name="T0" fmla="*/ 710 w 126"/>
                  <a:gd name="T1" fmla="*/ 57 h 53"/>
                  <a:gd name="T2" fmla="*/ 660 w 126"/>
                  <a:gd name="T3" fmla="*/ 0 h 53"/>
                  <a:gd name="T4" fmla="*/ 0 w 126"/>
                  <a:gd name="T5" fmla="*/ 226 h 53"/>
                  <a:gd name="T6" fmla="*/ 12 w 126"/>
                  <a:gd name="T7" fmla="*/ 300 h 53"/>
                  <a:gd name="T8" fmla="*/ 710 w 126"/>
                  <a:gd name="T9" fmla="*/ 57 h 53"/>
                  <a:gd name="T10" fmla="*/ 0 60000 65536"/>
                  <a:gd name="T11" fmla="*/ 0 60000 65536"/>
                  <a:gd name="T12" fmla="*/ 0 60000 65536"/>
                  <a:gd name="T13" fmla="*/ 0 60000 65536"/>
                  <a:gd name="T14" fmla="*/ 0 60000 65536"/>
                  <a:gd name="T15" fmla="*/ 0 w 126"/>
                  <a:gd name="T16" fmla="*/ 0 h 53"/>
                  <a:gd name="T17" fmla="*/ 126 w 126"/>
                  <a:gd name="T18" fmla="*/ 53 h 53"/>
                </a:gdLst>
                <a:ahLst/>
                <a:cxnLst>
                  <a:cxn ang="T10">
                    <a:pos x="T0" y="T1"/>
                  </a:cxn>
                  <a:cxn ang="T11">
                    <a:pos x="T2" y="T3"/>
                  </a:cxn>
                  <a:cxn ang="T12">
                    <a:pos x="T4" y="T5"/>
                  </a:cxn>
                  <a:cxn ang="T13">
                    <a:pos x="T6" y="T7"/>
                  </a:cxn>
                  <a:cxn ang="T14">
                    <a:pos x="T8" y="T9"/>
                  </a:cxn>
                </a:cxnLst>
                <a:rect l="T15" t="T16" r="T17" b="T18"/>
                <a:pathLst>
                  <a:path w="126" h="53">
                    <a:moveTo>
                      <a:pt x="126" y="10"/>
                    </a:moveTo>
                    <a:cubicBezTo>
                      <a:pt x="123" y="7"/>
                      <a:pt x="120" y="3"/>
                      <a:pt x="117" y="0"/>
                    </a:cubicBezTo>
                    <a:cubicBezTo>
                      <a:pt x="82" y="20"/>
                      <a:pt x="42" y="35"/>
                      <a:pt x="0" y="40"/>
                    </a:cubicBezTo>
                    <a:cubicBezTo>
                      <a:pt x="1" y="45"/>
                      <a:pt x="2" y="49"/>
                      <a:pt x="2" y="53"/>
                    </a:cubicBezTo>
                    <a:cubicBezTo>
                      <a:pt x="47" y="49"/>
                      <a:pt x="90" y="35"/>
                      <a:pt x="126"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6" name="Freeform 81"/>
              <p:cNvSpPr>
                <a:spLocks noChangeArrowheads="1"/>
              </p:cNvSpPr>
              <p:nvPr/>
            </p:nvSpPr>
            <p:spPr bwMode="auto">
              <a:xfrm>
                <a:off x="1755" y="971"/>
                <a:ext cx="317" cy="132"/>
              </a:xfrm>
              <a:custGeom>
                <a:avLst/>
                <a:gdLst>
                  <a:gd name="T0" fmla="*/ 750 w 134"/>
                  <a:gd name="T1" fmla="*/ 61 h 56"/>
                  <a:gd name="T2" fmla="*/ 693 w 134"/>
                  <a:gd name="T3" fmla="*/ 0 h 56"/>
                  <a:gd name="T4" fmla="*/ 0 w 134"/>
                  <a:gd name="T5" fmla="*/ 238 h 56"/>
                  <a:gd name="T6" fmla="*/ 17 w 134"/>
                  <a:gd name="T7" fmla="*/ 311 h 56"/>
                  <a:gd name="T8" fmla="*/ 750 w 134"/>
                  <a:gd name="T9" fmla="*/ 61 h 56"/>
                  <a:gd name="T10" fmla="*/ 0 60000 65536"/>
                  <a:gd name="T11" fmla="*/ 0 60000 65536"/>
                  <a:gd name="T12" fmla="*/ 0 60000 65536"/>
                  <a:gd name="T13" fmla="*/ 0 60000 65536"/>
                  <a:gd name="T14" fmla="*/ 0 60000 65536"/>
                  <a:gd name="T15" fmla="*/ 0 w 134"/>
                  <a:gd name="T16" fmla="*/ 0 h 56"/>
                  <a:gd name="T17" fmla="*/ 134 w 134"/>
                  <a:gd name="T18" fmla="*/ 56 h 56"/>
                </a:gdLst>
                <a:ahLst/>
                <a:cxnLst>
                  <a:cxn ang="T10">
                    <a:pos x="T0" y="T1"/>
                  </a:cxn>
                  <a:cxn ang="T11">
                    <a:pos x="T2" y="T3"/>
                  </a:cxn>
                  <a:cxn ang="T12">
                    <a:pos x="T4" y="T5"/>
                  </a:cxn>
                  <a:cxn ang="T13">
                    <a:pos x="T6" y="T7"/>
                  </a:cxn>
                  <a:cxn ang="T14">
                    <a:pos x="T8" y="T9"/>
                  </a:cxn>
                </a:cxnLst>
                <a:rect l="T15" t="T16" r="T17" b="T18"/>
                <a:pathLst>
                  <a:path w="134" h="56">
                    <a:moveTo>
                      <a:pt x="134" y="11"/>
                    </a:moveTo>
                    <a:cubicBezTo>
                      <a:pt x="131" y="8"/>
                      <a:pt x="127" y="4"/>
                      <a:pt x="124" y="0"/>
                    </a:cubicBezTo>
                    <a:cubicBezTo>
                      <a:pt x="88" y="25"/>
                      <a:pt x="45" y="39"/>
                      <a:pt x="0" y="43"/>
                    </a:cubicBezTo>
                    <a:cubicBezTo>
                      <a:pt x="1" y="47"/>
                      <a:pt x="2" y="52"/>
                      <a:pt x="3" y="56"/>
                    </a:cubicBezTo>
                    <a:cubicBezTo>
                      <a:pt x="49" y="50"/>
                      <a:pt x="96" y="37"/>
                      <a:pt x="134" y="11"/>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7" name="Freeform 82"/>
              <p:cNvSpPr>
                <a:spLocks noChangeArrowheads="1"/>
              </p:cNvSpPr>
              <p:nvPr/>
            </p:nvSpPr>
            <p:spPr bwMode="auto">
              <a:xfrm>
                <a:off x="1762" y="997"/>
                <a:ext cx="332" cy="149"/>
              </a:xfrm>
              <a:custGeom>
                <a:avLst/>
                <a:gdLst>
                  <a:gd name="T0" fmla="*/ 787 w 140"/>
                  <a:gd name="T1" fmla="*/ 61 h 63"/>
                  <a:gd name="T2" fmla="*/ 738 w 140"/>
                  <a:gd name="T3" fmla="*/ 0 h 63"/>
                  <a:gd name="T4" fmla="*/ 0 w 140"/>
                  <a:gd name="T5" fmla="*/ 251 h 63"/>
                  <a:gd name="T6" fmla="*/ 33 w 140"/>
                  <a:gd name="T7" fmla="*/ 352 h 63"/>
                  <a:gd name="T8" fmla="*/ 787 w 140"/>
                  <a:gd name="T9" fmla="*/ 61 h 63"/>
                  <a:gd name="T10" fmla="*/ 0 60000 65536"/>
                  <a:gd name="T11" fmla="*/ 0 60000 65536"/>
                  <a:gd name="T12" fmla="*/ 0 60000 65536"/>
                  <a:gd name="T13" fmla="*/ 0 60000 65536"/>
                  <a:gd name="T14" fmla="*/ 0 60000 65536"/>
                  <a:gd name="T15" fmla="*/ 0 w 140"/>
                  <a:gd name="T16" fmla="*/ 0 h 63"/>
                  <a:gd name="T17" fmla="*/ 140 w 140"/>
                  <a:gd name="T18" fmla="*/ 63 h 63"/>
                </a:gdLst>
                <a:ahLst/>
                <a:cxnLst>
                  <a:cxn ang="T10">
                    <a:pos x="T0" y="T1"/>
                  </a:cxn>
                  <a:cxn ang="T11">
                    <a:pos x="T2" y="T3"/>
                  </a:cxn>
                  <a:cxn ang="T12">
                    <a:pos x="T4" y="T5"/>
                  </a:cxn>
                  <a:cxn ang="T13">
                    <a:pos x="T6" y="T7"/>
                  </a:cxn>
                  <a:cxn ang="T14">
                    <a:pos x="T8" y="T9"/>
                  </a:cxn>
                </a:cxnLst>
                <a:rect l="T15" t="T16" r="T17" b="T18"/>
                <a:pathLst>
                  <a:path w="140" h="63">
                    <a:moveTo>
                      <a:pt x="140" y="11"/>
                    </a:moveTo>
                    <a:cubicBezTo>
                      <a:pt x="137" y="8"/>
                      <a:pt x="134" y="4"/>
                      <a:pt x="131" y="0"/>
                    </a:cubicBezTo>
                    <a:cubicBezTo>
                      <a:pt x="93" y="26"/>
                      <a:pt x="46" y="39"/>
                      <a:pt x="0" y="45"/>
                    </a:cubicBezTo>
                    <a:cubicBezTo>
                      <a:pt x="2" y="51"/>
                      <a:pt x="3" y="57"/>
                      <a:pt x="6" y="63"/>
                    </a:cubicBezTo>
                    <a:cubicBezTo>
                      <a:pt x="54" y="53"/>
                      <a:pt x="104" y="44"/>
                      <a:pt x="140"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8" name="Freeform 83"/>
              <p:cNvSpPr>
                <a:spLocks noChangeArrowheads="1"/>
              </p:cNvSpPr>
              <p:nvPr/>
            </p:nvSpPr>
            <p:spPr bwMode="auto">
              <a:xfrm>
                <a:off x="1776" y="1023"/>
                <a:ext cx="344" cy="149"/>
              </a:xfrm>
              <a:custGeom>
                <a:avLst/>
                <a:gdLst>
                  <a:gd name="T0" fmla="*/ 21 w 145"/>
                  <a:gd name="T1" fmla="*/ 352 h 63"/>
                  <a:gd name="T2" fmla="*/ 816 w 145"/>
                  <a:gd name="T3" fmla="*/ 78 h 63"/>
                  <a:gd name="T4" fmla="*/ 754 w 145"/>
                  <a:gd name="T5" fmla="*/ 0 h 63"/>
                  <a:gd name="T6" fmla="*/ 0 w 145"/>
                  <a:gd name="T7" fmla="*/ 291 h 63"/>
                  <a:gd name="T8" fmla="*/ 0 w 145"/>
                  <a:gd name="T9" fmla="*/ 296 h 63"/>
                  <a:gd name="T10" fmla="*/ 21 w 145"/>
                  <a:gd name="T11" fmla="*/ 352 h 63"/>
                  <a:gd name="T12" fmla="*/ 0 60000 65536"/>
                  <a:gd name="T13" fmla="*/ 0 60000 65536"/>
                  <a:gd name="T14" fmla="*/ 0 60000 65536"/>
                  <a:gd name="T15" fmla="*/ 0 60000 65536"/>
                  <a:gd name="T16" fmla="*/ 0 60000 65536"/>
                  <a:gd name="T17" fmla="*/ 0 60000 65536"/>
                  <a:gd name="T18" fmla="*/ 0 w 145"/>
                  <a:gd name="T19" fmla="*/ 0 h 63"/>
                  <a:gd name="T20" fmla="*/ 145 w 145"/>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5" h="63">
                    <a:moveTo>
                      <a:pt x="4" y="63"/>
                    </a:moveTo>
                    <a:cubicBezTo>
                      <a:pt x="53" y="58"/>
                      <a:pt x="104" y="43"/>
                      <a:pt x="145" y="14"/>
                    </a:cubicBezTo>
                    <a:cubicBezTo>
                      <a:pt x="142" y="9"/>
                      <a:pt x="138" y="5"/>
                      <a:pt x="134" y="0"/>
                    </a:cubicBezTo>
                    <a:cubicBezTo>
                      <a:pt x="98" y="33"/>
                      <a:pt x="48" y="42"/>
                      <a:pt x="0" y="52"/>
                    </a:cubicBezTo>
                    <a:cubicBezTo>
                      <a:pt x="0" y="52"/>
                      <a:pt x="0" y="53"/>
                      <a:pt x="0" y="53"/>
                    </a:cubicBezTo>
                    <a:cubicBezTo>
                      <a:pt x="1" y="56"/>
                      <a:pt x="2" y="60"/>
                      <a:pt x="4" y="63"/>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9" name="Freeform 84"/>
              <p:cNvSpPr>
                <a:spLocks noChangeArrowheads="1"/>
              </p:cNvSpPr>
              <p:nvPr/>
            </p:nvSpPr>
            <p:spPr bwMode="auto">
              <a:xfrm>
                <a:off x="1786" y="1056"/>
                <a:ext cx="355" cy="149"/>
              </a:xfrm>
              <a:custGeom>
                <a:avLst/>
                <a:gdLst>
                  <a:gd name="T0" fmla="*/ 840 w 150"/>
                  <a:gd name="T1" fmla="*/ 57 h 63"/>
                  <a:gd name="T2" fmla="*/ 790 w 150"/>
                  <a:gd name="T3" fmla="*/ 0 h 63"/>
                  <a:gd name="T4" fmla="*/ 0 w 150"/>
                  <a:gd name="T5" fmla="*/ 274 h 63"/>
                  <a:gd name="T6" fmla="*/ 21 w 150"/>
                  <a:gd name="T7" fmla="*/ 352 h 63"/>
                  <a:gd name="T8" fmla="*/ 840 w 150"/>
                  <a:gd name="T9" fmla="*/ 57 h 63"/>
                  <a:gd name="T10" fmla="*/ 0 60000 65536"/>
                  <a:gd name="T11" fmla="*/ 0 60000 65536"/>
                  <a:gd name="T12" fmla="*/ 0 60000 65536"/>
                  <a:gd name="T13" fmla="*/ 0 60000 65536"/>
                  <a:gd name="T14" fmla="*/ 0 60000 65536"/>
                  <a:gd name="T15" fmla="*/ 0 w 150"/>
                  <a:gd name="T16" fmla="*/ 0 h 63"/>
                  <a:gd name="T17" fmla="*/ 150 w 150"/>
                  <a:gd name="T18" fmla="*/ 63 h 63"/>
                </a:gdLst>
                <a:ahLst/>
                <a:cxnLst>
                  <a:cxn ang="T10">
                    <a:pos x="T0" y="T1"/>
                  </a:cxn>
                  <a:cxn ang="T11">
                    <a:pos x="T2" y="T3"/>
                  </a:cxn>
                  <a:cxn ang="T12">
                    <a:pos x="T4" y="T5"/>
                  </a:cxn>
                  <a:cxn ang="T13">
                    <a:pos x="T6" y="T7"/>
                  </a:cxn>
                  <a:cxn ang="T14">
                    <a:pos x="T8" y="T9"/>
                  </a:cxn>
                </a:cxnLst>
                <a:rect l="T15" t="T16" r="T17" b="T18"/>
                <a:pathLst>
                  <a:path w="150" h="63">
                    <a:moveTo>
                      <a:pt x="150" y="10"/>
                    </a:moveTo>
                    <a:cubicBezTo>
                      <a:pt x="147" y="7"/>
                      <a:pt x="144" y="3"/>
                      <a:pt x="141" y="0"/>
                    </a:cubicBezTo>
                    <a:cubicBezTo>
                      <a:pt x="100" y="29"/>
                      <a:pt x="49" y="44"/>
                      <a:pt x="0" y="49"/>
                    </a:cubicBezTo>
                    <a:cubicBezTo>
                      <a:pt x="1" y="54"/>
                      <a:pt x="3" y="59"/>
                      <a:pt x="4" y="63"/>
                    </a:cubicBezTo>
                    <a:cubicBezTo>
                      <a:pt x="56" y="60"/>
                      <a:pt x="107" y="38"/>
                      <a:pt x="150"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0" name="Freeform 85"/>
              <p:cNvSpPr>
                <a:spLocks noChangeArrowheads="1"/>
              </p:cNvSpPr>
              <p:nvPr/>
            </p:nvSpPr>
            <p:spPr bwMode="auto">
              <a:xfrm>
                <a:off x="1795" y="1080"/>
                <a:ext cx="365" cy="159"/>
              </a:xfrm>
              <a:custGeom>
                <a:avLst/>
                <a:gdLst>
                  <a:gd name="T0" fmla="*/ 865 w 154"/>
                  <a:gd name="T1" fmla="*/ 57 h 67"/>
                  <a:gd name="T2" fmla="*/ 820 w 154"/>
                  <a:gd name="T3" fmla="*/ 0 h 67"/>
                  <a:gd name="T4" fmla="*/ 0 w 154"/>
                  <a:gd name="T5" fmla="*/ 299 h 67"/>
                  <a:gd name="T6" fmla="*/ 21 w 154"/>
                  <a:gd name="T7" fmla="*/ 377 h 67"/>
                  <a:gd name="T8" fmla="*/ 865 w 154"/>
                  <a:gd name="T9" fmla="*/ 57 h 67"/>
                  <a:gd name="T10" fmla="*/ 0 60000 65536"/>
                  <a:gd name="T11" fmla="*/ 0 60000 65536"/>
                  <a:gd name="T12" fmla="*/ 0 60000 65536"/>
                  <a:gd name="T13" fmla="*/ 0 60000 65536"/>
                  <a:gd name="T14" fmla="*/ 0 60000 65536"/>
                  <a:gd name="T15" fmla="*/ 0 w 154"/>
                  <a:gd name="T16" fmla="*/ 0 h 67"/>
                  <a:gd name="T17" fmla="*/ 154 w 154"/>
                  <a:gd name="T18" fmla="*/ 67 h 67"/>
                </a:gdLst>
                <a:ahLst/>
                <a:cxnLst>
                  <a:cxn ang="T10">
                    <a:pos x="T0" y="T1"/>
                  </a:cxn>
                  <a:cxn ang="T11">
                    <a:pos x="T2" y="T3"/>
                  </a:cxn>
                  <a:cxn ang="T12">
                    <a:pos x="T4" y="T5"/>
                  </a:cxn>
                  <a:cxn ang="T13">
                    <a:pos x="T6" y="T7"/>
                  </a:cxn>
                  <a:cxn ang="T14">
                    <a:pos x="T8" y="T9"/>
                  </a:cxn>
                </a:cxnLst>
                <a:rect l="T15" t="T16" r="T17" b="T18"/>
                <a:pathLst>
                  <a:path w="154" h="67">
                    <a:moveTo>
                      <a:pt x="154" y="10"/>
                    </a:moveTo>
                    <a:cubicBezTo>
                      <a:pt x="151" y="7"/>
                      <a:pt x="148" y="3"/>
                      <a:pt x="146" y="0"/>
                    </a:cubicBezTo>
                    <a:cubicBezTo>
                      <a:pt x="103" y="28"/>
                      <a:pt x="52" y="50"/>
                      <a:pt x="0" y="53"/>
                    </a:cubicBezTo>
                    <a:cubicBezTo>
                      <a:pt x="2" y="58"/>
                      <a:pt x="3" y="62"/>
                      <a:pt x="4" y="67"/>
                    </a:cubicBezTo>
                    <a:cubicBezTo>
                      <a:pt x="58" y="61"/>
                      <a:pt x="109" y="40"/>
                      <a:pt x="154"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1" name="Freeform 86"/>
              <p:cNvSpPr>
                <a:spLocks noChangeArrowheads="1"/>
              </p:cNvSpPr>
              <p:nvPr/>
            </p:nvSpPr>
            <p:spPr bwMode="auto">
              <a:xfrm>
                <a:off x="1805" y="1103"/>
                <a:ext cx="372" cy="164"/>
              </a:xfrm>
              <a:custGeom>
                <a:avLst/>
                <a:gdLst>
                  <a:gd name="T0" fmla="*/ 881 w 157"/>
                  <a:gd name="T1" fmla="*/ 50 h 69"/>
                  <a:gd name="T2" fmla="*/ 841 w 157"/>
                  <a:gd name="T3" fmla="*/ 0 h 69"/>
                  <a:gd name="T4" fmla="*/ 0 w 157"/>
                  <a:gd name="T5" fmla="*/ 321 h 69"/>
                  <a:gd name="T6" fmla="*/ 21 w 157"/>
                  <a:gd name="T7" fmla="*/ 390 h 69"/>
                  <a:gd name="T8" fmla="*/ 881 w 157"/>
                  <a:gd name="T9" fmla="*/ 50 h 69"/>
                  <a:gd name="T10" fmla="*/ 0 60000 65536"/>
                  <a:gd name="T11" fmla="*/ 0 60000 65536"/>
                  <a:gd name="T12" fmla="*/ 0 60000 65536"/>
                  <a:gd name="T13" fmla="*/ 0 60000 65536"/>
                  <a:gd name="T14" fmla="*/ 0 60000 65536"/>
                  <a:gd name="T15" fmla="*/ 0 w 157"/>
                  <a:gd name="T16" fmla="*/ 0 h 69"/>
                  <a:gd name="T17" fmla="*/ 157 w 157"/>
                  <a:gd name="T18" fmla="*/ 69 h 69"/>
                </a:gdLst>
                <a:ahLst/>
                <a:cxnLst>
                  <a:cxn ang="T10">
                    <a:pos x="T0" y="T1"/>
                  </a:cxn>
                  <a:cxn ang="T11">
                    <a:pos x="T2" y="T3"/>
                  </a:cxn>
                  <a:cxn ang="T12">
                    <a:pos x="T4" y="T5"/>
                  </a:cxn>
                  <a:cxn ang="T13">
                    <a:pos x="T6" y="T7"/>
                  </a:cxn>
                  <a:cxn ang="T14">
                    <a:pos x="T8" y="T9"/>
                  </a:cxn>
                </a:cxnLst>
                <a:rect l="T15" t="T16" r="T17" b="T18"/>
                <a:pathLst>
                  <a:path w="157" h="69">
                    <a:moveTo>
                      <a:pt x="157" y="9"/>
                    </a:moveTo>
                    <a:cubicBezTo>
                      <a:pt x="155" y="6"/>
                      <a:pt x="152" y="3"/>
                      <a:pt x="150" y="0"/>
                    </a:cubicBezTo>
                    <a:cubicBezTo>
                      <a:pt x="105" y="30"/>
                      <a:pt x="54" y="51"/>
                      <a:pt x="0" y="57"/>
                    </a:cubicBezTo>
                    <a:cubicBezTo>
                      <a:pt x="2" y="61"/>
                      <a:pt x="3" y="65"/>
                      <a:pt x="4" y="69"/>
                    </a:cubicBezTo>
                    <a:cubicBezTo>
                      <a:pt x="59" y="61"/>
                      <a:pt x="114" y="43"/>
                      <a:pt x="157"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2" name="Freeform 87"/>
              <p:cNvSpPr>
                <a:spLocks noChangeArrowheads="1"/>
              </p:cNvSpPr>
              <p:nvPr/>
            </p:nvSpPr>
            <p:spPr bwMode="auto">
              <a:xfrm>
                <a:off x="1814" y="1125"/>
                <a:ext cx="384" cy="168"/>
              </a:xfrm>
              <a:custGeom>
                <a:avLst/>
                <a:gdLst>
                  <a:gd name="T0" fmla="*/ 910 w 162"/>
                  <a:gd name="T1" fmla="*/ 66 h 71"/>
                  <a:gd name="T2" fmla="*/ 860 w 162"/>
                  <a:gd name="T3" fmla="*/ 0 h 71"/>
                  <a:gd name="T4" fmla="*/ 0 w 162"/>
                  <a:gd name="T5" fmla="*/ 336 h 71"/>
                  <a:gd name="T6" fmla="*/ 21 w 162"/>
                  <a:gd name="T7" fmla="*/ 398 h 71"/>
                  <a:gd name="T8" fmla="*/ 315 w 162"/>
                  <a:gd name="T9" fmla="*/ 324 h 71"/>
                  <a:gd name="T10" fmla="*/ 910 w 162"/>
                  <a:gd name="T11" fmla="*/ 66 h 71"/>
                  <a:gd name="T12" fmla="*/ 0 60000 65536"/>
                  <a:gd name="T13" fmla="*/ 0 60000 65536"/>
                  <a:gd name="T14" fmla="*/ 0 60000 65536"/>
                  <a:gd name="T15" fmla="*/ 0 60000 65536"/>
                  <a:gd name="T16" fmla="*/ 0 60000 65536"/>
                  <a:gd name="T17" fmla="*/ 0 60000 65536"/>
                  <a:gd name="T18" fmla="*/ 0 w 162"/>
                  <a:gd name="T19" fmla="*/ 0 h 71"/>
                  <a:gd name="T20" fmla="*/ 162 w 162"/>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62" h="71">
                    <a:moveTo>
                      <a:pt x="162" y="12"/>
                    </a:moveTo>
                    <a:cubicBezTo>
                      <a:pt x="159" y="8"/>
                      <a:pt x="156" y="4"/>
                      <a:pt x="153" y="0"/>
                    </a:cubicBezTo>
                    <a:cubicBezTo>
                      <a:pt x="110" y="34"/>
                      <a:pt x="55" y="52"/>
                      <a:pt x="0" y="60"/>
                    </a:cubicBezTo>
                    <a:cubicBezTo>
                      <a:pt x="1" y="64"/>
                      <a:pt x="3" y="68"/>
                      <a:pt x="4" y="71"/>
                    </a:cubicBezTo>
                    <a:cubicBezTo>
                      <a:pt x="21" y="69"/>
                      <a:pt x="39" y="63"/>
                      <a:pt x="56" y="58"/>
                    </a:cubicBezTo>
                    <a:cubicBezTo>
                      <a:pt x="92" y="46"/>
                      <a:pt x="132" y="36"/>
                      <a:pt x="162" y="12"/>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3" name="Freeform 88"/>
              <p:cNvSpPr>
                <a:spLocks noChangeArrowheads="1"/>
              </p:cNvSpPr>
              <p:nvPr/>
            </p:nvSpPr>
            <p:spPr bwMode="auto">
              <a:xfrm>
                <a:off x="1824" y="1153"/>
                <a:ext cx="395" cy="162"/>
              </a:xfrm>
              <a:custGeom>
                <a:avLst/>
                <a:gdLst>
                  <a:gd name="T0" fmla="*/ 934 w 167"/>
                  <a:gd name="T1" fmla="*/ 69 h 68"/>
                  <a:gd name="T2" fmla="*/ 885 w 167"/>
                  <a:gd name="T3" fmla="*/ 0 h 68"/>
                  <a:gd name="T4" fmla="*/ 291 w 167"/>
                  <a:gd name="T5" fmla="*/ 262 h 68"/>
                  <a:gd name="T6" fmla="*/ 0 w 167"/>
                  <a:gd name="T7" fmla="*/ 336 h 68"/>
                  <a:gd name="T8" fmla="*/ 12 w 167"/>
                  <a:gd name="T9" fmla="*/ 386 h 68"/>
                  <a:gd name="T10" fmla="*/ 934 w 167"/>
                  <a:gd name="T11" fmla="*/ 69 h 68"/>
                  <a:gd name="T12" fmla="*/ 0 60000 65536"/>
                  <a:gd name="T13" fmla="*/ 0 60000 65536"/>
                  <a:gd name="T14" fmla="*/ 0 60000 65536"/>
                  <a:gd name="T15" fmla="*/ 0 60000 65536"/>
                  <a:gd name="T16" fmla="*/ 0 60000 65536"/>
                  <a:gd name="T17" fmla="*/ 0 60000 65536"/>
                  <a:gd name="T18" fmla="*/ 0 w 167"/>
                  <a:gd name="T19" fmla="*/ 0 h 68"/>
                  <a:gd name="T20" fmla="*/ 167 w 167"/>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7" h="68">
                    <a:moveTo>
                      <a:pt x="167" y="12"/>
                    </a:moveTo>
                    <a:cubicBezTo>
                      <a:pt x="164" y="8"/>
                      <a:pt x="161" y="4"/>
                      <a:pt x="158" y="0"/>
                    </a:cubicBezTo>
                    <a:cubicBezTo>
                      <a:pt x="128" y="24"/>
                      <a:pt x="88" y="34"/>
                      <a:pt x="52" y="46"/>
                    </a:cubicBezTo>
                    <a:cubicBezTo>
                      <a:pt x="35" y="51"/>
                      <a:pt x="17" y="57"/>
                      <a:pt x="0" y="59"/>
                    </a:cubicBezTo>
                    <a:cubicBezTo>
                      <a:pt x="1" y="62"/>
                      <a:pt x="1" y="65"/>
                      <a:pt x="2" y="68"/>
                    </a:cubicBezTo>
                    <a:cubicBezTo>
                      <a:pt x="59" y="58"/>
                      <a:pt x="114" y="42"/>
                      <a:pt x="167" y="12"/>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4" name="Freeform 89"/>
              <p:cNvSpPr>
                <a:spLocks noChangeArrowheads="1"/>
              </p:cNvSpPr>
              <p:nvPr/>
            </p:nvSpPr>
            <p:spPr bwMode="auto">
              <a:xfrm>
                <a:off x="1705" y="821"/>
                <a:ext cx="235" cy="76"/>
              </a:xfrm>
              <a:custGeom>
                <a:avLst/>
                <a:gdLst>
                  <a:gd name="T0" fmla="*/ 558 w 99"/>
                  <a:gd name="T1" fmla="*/ 62 h 32"/>
                  <a:gd name="T2" fmla="*/ 501 w 99"/>
                  <a:gd name="T3" fmla="*/ 0 h 32"/>
                  <a:gd name="T4" fmla="*/ 0 w 99"/>
                  <a:gd name="T5" fmla="*/ 62 h 32"/>
                  <a:gd name="T6" fmla="*/ 40 w 99"/>
                  <a:gd name="T7" fmla="*/ 181 h 32"/>
                  <a:gd name="T8" fmla="*/ 558 w 99"/>
                  <a:gd name="T9" fmla="*/ 62 h 32"/>
                  <a:gd name="T10" fmla="*/ 0 60000 65536"/>
                  <a:gd name="T11" fmla="*/ 0 60000 65536"/>
                  <a:gd name="T12" fmla="*/ 0 60000 65536"/>
                  <a:gd name="T13" fmla="*/ 0 60000 65536"/>
                  <a:gd name="T14" fmla="*/ 0 60000 65536"/>
                  <a:gd name="T15" fmla="*/ 0 w 99"/>
                  <a:gd name="T16" fmla="*/ 0 h 32"/>
                  <a:gd name="T17" fmla="*/ 99 w 99"/>
                  <a:gd name="T18" fmla="*/ 32 h 32"/>
                </a:gdLst>
                <a:ahLst/>
                <a:cxnLst>
                  <a:cxn ang="T10">
                    <a:pos x="T0" y="T1"/>
                  </a:cxn>
                  <a:cxn ang="T11">
                    <a:pos x="T2" y="T3"/>
                  </a:cxn>
                  <a:cxn ang="T12">
                    <a:pos x="T4" y="T5"/>
                  </a:cxn>
                  <a:cxn ang="T13">
                    <a:pos x="T6" y="T7"/>
                  </a:cxn>
                  <a:cxn ang="T14">
                    <a:pos x="T8" y="T9"/>
                  </a:cxn>
                </a:cxnLst>
                <a:rect l="T15" t="T16" r="T17" b="T18"/>
                <a:pathLst>
                  <a:path w="99" h="32">
                    <a:moveTo>
                      <a:pt x="99" y="11"/>
                    </a:moveTo>
                    <a:cubicBezTo>
                      <a:pt x="95" y="7"/>
                      <a:pt x="92" y="3"/>
                      <a:pt x="89" y="0"/>
                    </a:cubicBezTo>
                    <a:cubicBezTo>
                      <a:pt x="60" y="19"/>
                      <a:pt x="27" y="17"/>
                      <a:pt x="0" y="11"/>
                    </a:cubicBezTo>
                    <a:cubicBezTo>
                      <a:pt x="2" y="18"/>
                      <a:pt x="5" y="25"/>
                      <a:pt x="7" y="32"/>
                    </a:cubicBezTo>
                    <a:cubicBezTo>
                      <a:pt x="39" y="32"/>
                      <a:pt x="71" y="27"/>
                      <a:pt x="99"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5" name="Freeform 90"/>
              <p:cNvSpPr>
                <a:spLocks noChangeArrowheads="1"/>
              </p:cNvSpPr>
              <p:nvPr/>
            </p:nvSpPr>
            <p:spPr bwMode="auto">
              <a:xfrm>
                <a:off x="1916" y="598"/>
                <a:ext cx="452" cy="584"/>
              </a:xfrm>
              <a:custGeom>
                <a:avLst/>
                <a:gdLst>
                  <a:gd name="T0" fmla="*/ 890 w 191"/>
                  <a:gd name="T1" fmla="*/ 1263 h 246"/>
                  <a:gd name="T2" fmla="*/ 1041 w 191"/>
                  <a:gd name="T3" fmla="*/ 304 h 246"/>
                  <a:gd name="T4" fmla="*/ 492 w 191"/>
                  <a:gd name="T5" fmla="*/ 33 h 246"/>
                  <a:gd name="T6" fmla="*/ 45 w 191"/>
                  <a:gd name="T7" fmla="*/ 496 h 246"/>
                  <a:gd name="T8" fmla="*/ 0 w 191"/>
                  <a:gd name="T9" fmla="*/ 529 h 246"/>
                  <a:gd name="T10" fmla="*/ 717 w 191"/>
                  <a:gd name="T11" fmla="*/ 1386 h 246"/>
                  <a:gd name="T12" fmla="*/ 812 w 191"/>
                  <a:gd name="T13" fmla="*/ 1329 h 246"/>
                  <a:gd name="T14" fmla="*/ 890 w 191"/>
                  <a:gd name="T15" fmla="*/ 1263 h 246"/>
                  <a:gd name="T16" fmla="*/ 0 60000 65536"/>
                  <a:gd name="T17" fmla="*/ 0 60000 65536"/>
                  <a:gd name="T18" fmla="*/ 0 60000 65536"/>
                  <a:gd name="T19" fmla="*/ 0 60000 65536"/>
                  <a:gd name="T20" fmla="*/ 0 60000 65536"/>
                  <a:gd name="T21" fmla="*/ 0 60000 65536"/>
                  <a:gd name="T22" fmla="*/ 0 60000 65536"/>
                  <a:gd name="T23" fmla="*/ 0 60000 65536"/>
                  <a:gd name="T24" fmla="*/ 0 w 191"/>
                  <a:gd name="T25" fmla="*/ 0 h 246"/>
                  <a:gd name="T26" fmla="*/ 191 w 191"/>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1" h="246">
                    <a:moveTo>
                      <a:pt x="159" y="224"/>
                    </a:moveTo>
                    <a:cubicBezTo>
                      <a:pt x="190" y="152"/>
                      <a:pt x="191" y="77"/>
                      <a:pt x="186" y="54"/>
                    </a:cubicBezTo>
                    <a:cubicBezTo>
                      <a:pt x="175" y="13"/>
                      <a:pt x="118" y="0"/>
                      <a:pt x="88" y="6"/>
                    </a:cubicBezTo>
                    <a:cubicBezTo>
                      <a:pt x="59" y="11"/>
                      <a:pt x="48" y="53"/>
                      <a:pt x="8" y="88"/>
                    </a:cubicBezTo>
                    <a:cubicBezTo>
                      <a:pt x="5" y="90"/>
                      <a:pt x="3" y="92"/>
                      <a:pt x="0" y="94"/>
                    </a:cubicBezTo>
                    <a:cubicBezTo>
                      <a:pt x="45" y="143"/>
                      <a:pt x="88" y="192"/>
                      <a:pt x="128" y="246"/>
                    </a:cubicBezTo>
                    <a:cubicBezTo>
                      <a:pt x="134" y="242"/>
                      <a:pt x="139" y="239"/>
                      <a:pt x="145" y="236"/>
                    </a:cubicBezTo>
                    <a:cubicBezTo>
                      <a:pt x="150" y="232"/>
                      <a:pt x="155" y="228"/>
                      <a:pt x="159" y="224"/>
                    </a:cubicBezTo>
                    <a:close/>
                  </a:path>
                </a:pathLst>
              </a:custGeom>
              <a:solidFill>
                <a:srgbClr val="FF72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6" name="Freeform 91"/>
              <p:cNvSpPr>
                <a:spLocks noChangeArrowheads="1"/>
              </p:cNvSpPr>
              <p:nvPr/>
            </p:nvSpPr>
            <p:spPr bwMode="auto">
              <a:xfrm>
                <a:off x="580" y="688"/>
                <a:ext cx="270" cy="112"/>
              </a:xfrm>
              <a:custGeom>
                <a:avLst/>
                <a:gdLst>
                  <a:gd name="T0" fmla="*/ 639 w 114"/>
                  <a:gd name="T1" fmla="*/ 250 h 47"/>
                  <a:gd name="T2" fmla="*/ 590 w 114"/>
                  <a:gd name="T3" fmla="*/ 74 h 47"/>
                  <a:gd name="T4" fmla="*/ 21 w 114"/>
                  <a:gd name="T5" fmla="*/ 41 h 47"/>
                  <a:gd name="T6" fmla="*/ 0 w 114"/>
                  <a:gd name="T7" fmla="*/ 262 h 47"/>
                  <a:gd name="T8" fmla="*/ 635 w 114"/>
                  <a:gd name="T9" fmla="*/ 267 h 47"/>
                  <a:gd name="T10" fmla="*/ 639 w 114"/>
                  <a:gd name="T11" fmla="*/ 250 h 47"/>
                  <a:gd name="T12" fmla="*/ 0 60000 65536"/>
                  <a:gd name="T13" fmla="*/ 0 60000 65536"/>
                  <a:gd name="T14" fmla="*/ 0 60000 65536"/>
                  <a:gd name="T15" fmla="*/ 0 60000 65536"/>
                  <a:gd name="T16" fmla="*/ 0 60000 65536"/>
                  <a:gd name="T17" fmla="*/ 0 60000 65536"/>
                  <a:gd name="T18" fmla="*/ 0 w 114"/>
                  <a:gd name="T19" fmla="*/ 0 h 47"/>
                  <a:gd name="T20" fmla="*/ 114 w 11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114" h="47">
                    <a:moveTo>
                      <a:pt x="114" y="44"/>
                    </a:moveTo>
                    <a:cubicBezTo>
                      <a:pt x="104" y="28"/>
                      <a:pt x="105" y="13"/>
                      <a:pt x="105" y="13"/>
                    </a:cubicBezTo>
                    <a:cubicBezTo>
                      <a:pt x="105" y="13"/>
                      <a:pt x="71" y="0"/>
                      <a:pt x="4" y="7"/>
                    </a:cubicBezTo>
                    <a:cubicBezTo>
                      <a:pt x="2" y="20"/>
                      <a:pt x="1" y="33"/>
                      <a:pt x="0" y="46"/>
                    </a:cubicBezTo>
                    <a:cubicBezTo>
                      <a:pt x="38" y="47"/>
                      <a:pt x="75" y="46"/>
                      <a:pt x="113" y="47"/>
                    </a:cubicBezTo>
                    <a:cubicBezTo>
                      <a:pt x="113" y="46"/>
                      <a:pt x="113" y="45"/>
                      <a:pt x="114" y="44"/>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7" name="Freeform 92"/>
              <p:cNvSpPr>
                <a:spLocks noChangeArrowheads="1"/>
              </p:cNvSpPr>
              <p:nvPr/>
            </p:nvSpPr>
            <p:spPr bwMode="auto">
              <a:xfrm>
                <a:off x="575" y="797"/>
                <a:ext cx="273" cy="105"/>
              </a:xfrm>
              <a:custGeom>
                <a:avLst/>
                <a:gdLst>
                  <a:gd name="T0" fmla="*/ 636 w 115"/>
                  <a:gd name="T1" fmla="*/ 251 h 44"/>
                  <a:gd name="T2" fmla="*/ 648 w 115"/>
                  <a:gd name="T3" fmla="*/ 5 h 44"/>
                  <a:gd name="T4" fmla="*/ 12 w 115"/>
                  <a:gd name="T5" fmla="*/ 0 h 44"/>
                  <a:gd name="T6" fmla="*/ 5 w 115"/>
                  <a:gd name="T7" fmla="*/ 246 h 44"/>
                  <a:gd name="T8" fmla="*/ 636 w 115"/>
                  <a:gd name="T9" fmla="*/ 251 h 44"/>
                  <a:gd name="T10" fmla="*/ 0 60000 65536"/>
                  <a:gd name="T11" fmla="*/ 0 60000 65536"/>
                  <a:gd name="T12" fmla="*/ 0 60000 65536"/>
                  <a:gd name="T13" fmla="*/ 0 60000 65536"/>
                  <a:gd name="T14" fmla="*/ 0 60000 65536"/>
                  <a:gd name="T15" fmla="*/ 0 w 115"/>
                  <a:gd name="T16" fmla="*/ 0 h 44"/>
                  <a:gd name="T17" fmla="*/ 115 w 115"/>
                  <a:gd name="T18" fmla="*/ 44 h 44"/>
                </a:gdLst>
                <a:ahLst/>
                <a:cxnLst>
                  <a:cxn ang="T10">
                    <a:pos x="T0" y="T1"/>
                  </a:cxn>
                  <a:cxn ang="T11">
                    <a:pos x="T2" y="T3"/>
                  </a:cxn>
                  <a:cxn ang="T12">
                    <a:pos x="T4" y="T5"/>
                  </a:cxn>
                  <a:cxn ang="T13">
                    <a:pos x="T6" y="T7"/>
                  </a:cxn>
                  <a:cxn ang="T14">
                    <a:pos x="T8" y="T9"/>
                  </a:cxn>
                </a:cxnLst>
                <a:rect l="T15" t="T16" r="T17" b="T18"/>
                <a:pathLst>
                  <a:path w="115" h="44">
                    <a:moveTo>
                      <a:pt x="113" y="44"/>
                    </a:moveTo>
                    <a:cubicBezTo>
                      <a:pt x="113" y="30"/>
                      <a:pt x="114" y="16"/>
                      <a:pt x="115" y="1"/>
                    </a:cubicBezTo>
                    <a:cubicBezTo>
                      <a:pt x="77" y="0"/>
                      <a:pt x="40" y="1"/>
                      <a:pt x="2" y="0"/>
                    </a:cubicBezTo>
                    <a:cubicBezTo>
                      <a:pt x="1" y="14"/>
                      <a:pt x="0" y="29"/>
                      <a:pt x="1" y="43"/>
                    </a:cubicBezTo>
                    <a:cubicBezTo>
                      <a:pt x="38" y="42"/>
                      <a:pt x="75" y="43"/>
                      <a:pt x="113" y="44"/>
                    </a:cubicBezTo>
                    <a:close/>
                  </a:path>
                </a:pathLst>
              </a:custGeom>
              <a:solidFill>
                <a:srgbClr val="97C2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8" name="Freeform 93"/>
              <p:cNvSpPr>
                <a:spLocks noChangeArrowheads="1"/>
              </p:cNvSpPr>
              <p:nvPr/>
            </p:nvSpPr>
            <p:spPr bwMode="auto">
              <a:xfrm>
                <a:off x="578" y="897"/>
                <a:ext cx="265" cy="100"/>
              </a:xfrm>
              <a:custGeom>
                <a:avLst/>
                <a:gdLst>
                  <a:gd name="T0" fmla="*/ 627 w 112"/>
                  <a:gd name="T1" fmla="*/ 12 h 42"/>
                  <a:gd name="T2" fmla="*/ 0 w 112"/>
                  <a:gd name="T3" fmla="*/ 5 h 42"/>
                  <a:gd name="T4" fmla="*/ 12 w 112"/>
                  <a:gd name="T5" fmla="*/ 233 h 42"/>
                  <a:gd name="T6" fmla="*/ 627 w 112"/>
                  <a:gd name="T7" fmla="*/ 221 h 42"/>
                  <a:gd name="T8" fmla="*/ 627 w 112"/>
                  <a:gd name="T9" fmla="*/ 12 h 42"/>
                  <a:gd name="T10" fmla="*/ 0 60000 65536"/>
                  <a:gd name="T11" fmla="*/ 0 60000 65536"/>
                  <a:gd name="T12" fmla="*/ 0 60000 65536"/>
                  <a:gd name="T13" fmla="*/ 0 60000 65536"/>
                  <a:gd name="T14" fmla="*/ 0 60000 65536"/>
                  <a:gd name="T15" fmla="*/ 0 w 112"/>
                  <a:gd name="T16" fmla="*/ 0 h 42"/>
                  <a:gd name="T17" fmla="*/ 112 w 112"/>
                  <a:gd name="T18" fmla="*/ 42 h 42"/>
                </a:gdLst>
                <a:ahLst/>
                <a:cxnLst>
                  <a:cxn ang="T10">
                    <a:pos x="T0" y="T1"/>
                  </a:cxn>
                  <a:cxn ang="T11">
                    <a:pos x="T2" y="T3"/>
                  </a:cxn>
                  <a:cxn ang="T12">
                    <a:pos x="T4" y="T5"/>
                  </a:cxn>
                  <a:cxn ang="T13">
                    <a:pos x="T6" y="T7"/>
                  </a:cxn>
                  <a:cxn ang="T14">
                    <a:pos x="T8" y="T9"/>
                  </a:cxn>
                </a:cxnLst>
                <a:rect l="T15" t="T16" r="T17" b="T18"/>
                <a:pathLst>
                  <a:path w="112" h="42">
                    <a:moveTo>
                      <a:pt x="112" y="2"/>
                    </a:moveTo>
                    <a:cubicBezTo>
                      <a:pt x="74" y="1"/>
                      <a:pt x="37" y="0"/>
                      <a:pt x="0" y="1"/>
                    </a:cubicBezTo>
                    <a:cubicBezTo>
                      <a:pt x="0" y="15"/>
                      <a:pt x="1" y="28"/>
                      <a:pt x="2" y="41"/>
                    </a:cubicBezTo>
                    <a:cubicBezTo>
                      <a:pt x="39" y="42"/>
                      <a:pt x="75" y="40"/>
                      <a:pt x="112" y="39"/>
                    </a:cubicBezTo>
                    <a:cubicBezTo>
                      <a:pt x="112" y="27"/>
                      <a:pt x="111" y="15"/>
                      <a:pt x="112" y="2"/>
                    </a:cubicBezTo>
                    <a:close/>
                  </a:path>
                </a:pathLst>
              </a:custGeom>
              <a:solidFill>
                <a:srgbClr val="FF5B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9" name="Freeform 94"/>
              <p:cNvSpPr>
                <a:spLocks noChangeArrowheads="1"/>
              </p:cNvSpPr>
              <p:nvPr/>
            </p:nvSpPr>
            <p:spPr bwMode="auto">
              <a:xfrm>
                <a:off x="594" y="1089"/>
                <a:ext cx="263" cy="102"/>
              </a:xfrm>
              <a:custGeom>
                <a:avLst/>
                <a:gdLst>
                  <a:gd name="T0" fmla="*/ 0 w 111"/>
                  <a:gd name="T1" fmla="*/ 5 h 43"/>
                  <a:gd name="T2" fmla="*/ 33 w 111"/>
                  <a:gd name="T3" fmla="*/ 242 h 43"/>
                  <a:gd name="T4" fmla="*/ 623 w 111"/>
                  <a:gd name="T5" fmla="*/ 230 h 43"/>
                  <a:gd name="T6" fmla="*/ 602 w 111"/>
                  <a:gd name="T7" fmla="*/ 0 h 43"/>
                  <a:gd name="T8" fmla="*/ 0 w 111"/>
                  <a:gd name="T9" fmla="*/ 5 h 43"/>
                  <a:gd name="T10" fmla="*/ 0 60000 65536"/>
                  <a:gd name="T11" fmla="*/ 0 60000 65536"/>
                  <a:gd name="T12" fmla="*/ 0 60000 65536"/>
                  <a:gd name="T13" fmla="*/ 0 60000 65536"/>
                  <a:gd name="T14" fmla="*/ 0 60000 65536"/>
                  <a:gd name="T15" fmla="*/ 0 w 111"/>
                  <a:gd name="T16" fmla="*/ 0 h 43"/>
                  <a:gd name="T17" fmla="*/ 111 w 111"/>
                  <a:gd name="T18" fmla="*/ 43 h 43"/>
                </a:gdLst>
                <a:ahLst/>
                <a:cxnLst>
                  <a:cxn ang="T10">
                    <a:pos x="T0" y="T1"/>
                  </a:cxn>
                  <a:cxn ang="T11">
                    <a:pos x="T2" y="T3"/>
                  </a:cxn>
                  <a:cxn ang="T12">
                    <a:pos x="T4" y="T5"/>
                  </a:cxn>
                  <a:cxn ang="T13">
                    <a:pos x="T6" y="T7"/>
                  </a:cxn>
                  <a:cxn ang="T14">
                    <a:pos x="T8" y="T9"/>
                  </a:cxn>
                </a:cxnLst>
                <a:rect l="T15" t="T16" r="T17" b="T18"/>
                <a:pathLst>
                  <a:path w="111" h="43">
                    <a:moveTo>
                      <a:pt x="0" y="1"/>
                    </a:moveTo>
                    <a:cubicBezTo>
                      <a:pt x="2" y="15"/>
                      <a:pt x="4" y="29"/>
                      <a:pt x="6" y="43"/>
                    </a:cubicBezTo>
                    <a:cubicBezTo>
                      <a:pt x="41" y="43"/>
                      <a:pt x="76" y="42"/>
                      <a:pt x="111" y="41"/>
                    </a:cubicBezTo>
                    <a:cubicBezTo>
                      <a:pt x="109" y="27"/>
                      <a:pt x="108" y="14"/>
                      <a:pt x="107" y="0"/>
                    </a:cubicBezTo>
                    <a:cubicBezTo>
                      <a:pt x="71" y="1"/>
                      <a:pt x="36" y="1"/>
                      <a:pt x="0" y="1"/>
                    </a:cubicBezTo>
                    <a:close/>
                  </a:path>
                </a:pathLst>
              </a:custGeom>
              <a:solidFill>
                <a:srgbClr val="6FC7B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0" name="Freeform 95"/>
              <p:cNvSpPr>
                <a:spLocks noChangeArrowheads="1"/>
              </p:cNvSpPr>
              <p:nvPr/>
            </p:nvSpPr>
            <p:spPr bwMode="auto">
              <a:xfrm>
                <a:off x="608" y="1186"/>
                <a:ext cx="259" cy="86"/>
              </a:xfrm>
              <a:custGeom>
                <a:avLst/>
                <a:gdLst>
                  <a:gd name="T0" fmla="*/ 615 w 109"/>
                  <a:gd name="T1" fmla="*/ 205 h 36"/>
                  <a:gd name="T2" fmla="*/ 592 w 109"/>
                  <a:gd name="T3" fmla="*/ 0 h 36"/>
                  <a:gd name="T4" fmla="*/ 0 w 109"/>
                  <a:gd name="T5" fmla="*/ 12 h 36"/>
                  <a:gd name="T6" fmla="*/ 33 w 109"/>
                  <a:gd name="T7" fmla="*/ 201 h 36"/>
                  <a:gd name="T8" fmla="*/ 615 w 109"/>
                  <a:gd name="T9" fmla="*/ 205 h 36"/>
                  <a:gd name="T10" fmla="*/ 0 60000 65536"/>
                  <a:gd name="T11" fmla="*/ 0 60000 65536"/>
                  <a:gd name="T12" fmla="*/ 0 60000 65536"/>
                  <a:gd name="T13" fmla="*/ 0 60000 65536"/>
                  <a:gd name="T14" fmla="*/ 0 60000 65536"/>
                  <a:gd name="T15" fmla="*/ 0 w 109"/>
                  <a:gd name="T16" fmla="*/ 0 h 36"/>
                  <a:gd name="T17" fmla="*/ 109 w 109"/>
                  <a:gd name="T18" fmla="*/ 36 h 36"/>
                </a:gdLst>
                <a:ahLst/>
                <a:cxnLst>
                  <a:cxn ang="T10">
                    <a:pos x="T0" y="T1"/>
                  </a:cxn>
                  <a:cxn ang="T11">
                    <a:pos x="T2" y="T3"/>
                  </a:cxn>
                  <a:cxn ang="T12">
                    <a:pos x="T4" y="T5"/>
                  </a:cxn>
                  <a:cxn ang="T13">
                    <a:pos x="T6" y="T7"/>
                  </a:cxn>
                  <a:cxn ang="T14">
                    <a:pos x="T8" y="T9"/>
                  </a:cxn>
                </a:cxnLst>
                <a:rect l="T15" t="T16" r="T17" b="T18"/>
                <a:pathLst>
                  <a:path w="109" h="36">
                    <a:moveTo>
                      <a:pt x="109" y="36"/>
                    </a:moveTo>
                    <a:cubicBezTo>
                      <a:pt x="107" y="24"/>
                      <a:pt x="106" y="12"/>
                      <a:pt x="105" y="0"/>
                    </a:cubicBezTo>
                    <a:cubicBezTo>
                      <a:pt x="70" y="1"/>
                      <a:pt x="35" y="2"/>
                      <a:pt x="0" y="2"/>
                    </a:cubicBezTo>
                    <a:cubicBezTo>
                      <a:pt x="2" y="13"/>
                      <a:pt x="4" y="24"/>
                      <a:pt x="6" y="35"/>
                    </a:cubicBezTo>
                    <a:cubicBezTo>
                      <a:pt x="41" y="36"/>
                      <a:pt x="75" y="36"/>
                      <a:pt x="109" y="36"/>
                    </a:cubicBezTo>
                    <a:close/>
                  </a:path>
                </a:pathLst>
              </a:custGeom>
              <a:solidFill>
                <a:srgbClr val="FFFF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1" name="Freeform 96"/>
              <p:cNvSpPr>
                <a:spLocks noChangeArrowheads="1"/>
              </p:cNvSpPr>
              <p:nvPr/>
            </p:nvSpPr>
            <p:spPr bwMode="auto">
              <a:xfrm>
                <a:off x="623" y="1270"/>
                <a:ext cx="255" cy="75"/>
              </a:xfrm>
              <a:custGeom>
                <a:avLst/>
                <a:gdLst>
                  <a:gd name="T0" fmla="*/ 0 w 108"/>
                  <a:gd name="T1" fmla="*/ 0 h 32"/>
                  <a:gd name="T2" fmla="*/ 33 w 108"/>
                  <a:gd name="T3" fmla="*/ 138 h 32"/>
                  <a:gd name="T4" fmla="*/ 602 w 108"/>
                  <a:gd name="T5" fmla="*/ 176 h 32"/>
                  <a:gd name="T6" fmla="*/ 574 w 108"/>
                  <a:gd name="T7" fmla="*/ 5 h 32"/>
                  <a:gd name="T8" fmla="*/ 0 w 108"/>
                  <a:gd name="T9" fmla="*/ 0 h 32"/>
                  <a:gd name="T10" fmla="*/ 0 60000 65536"/>
                  <a:gd name="T11" fmla="*/ 0 60000 65536"/>
                  <a:gd name="T12" fmla="*/ 0 60000 65536"/>
                  <a:gd name="T13" fmla="*/ 0 60000 65536"/>
                  <a:gd name="T14" fmla="*/ 0 60000 65536"/>
                  <a:gd name="T15" fmla="*/ 0 w 108"/>
                  <a:gd name="T16" fmla="*/ 0 h 32"/>
                  <a:gd name="T17" fmla="*/ 108 w 108"/>
                  <a:gd name="T18" fmla="*/ 32 h 32"/>
                </a:gdLst>
                <a:ahLst/>
                <a:cxnLst>
                  <a:cxn ang="T10">
                    <a:pos x="T0" y="T1"/>
                  </a:cxn>
                  <a:cxn ang="T11">
                    <a:pos x="T2" y="T3"/>
                  </a:cxn>
                  <a:cxn ang="T12">
                    <a:pos x="T4" y="T5"/>
                  </a:cxn>
                  <a:cxn ang="T13">
                    <a:pos x="T6" y="T7"/>
                  </a:cxn>
                  <a:cxn ang="T14">
                    <a:pos x="T8" y="T9"/>
                  </a:cxn>
                </a:cxnLst>
                <a:rect l="T15" t="T16" r="T17" b="T18"/>
                <a:pathLst>
                  <a:path w="108" h="32">
                    <a:moveTo>
                      <a:pt x="0" y="0"/>
                    </a:moveTo>
                    <a:cubicBezTo>
                      <a:pt x="2" y="8"/>
                      <a:pt x="4" y="17"/>
                      <a:pt x="6" y="25"/>
                    </a:cubicBezTo>
                    <a:cubicBezTo>
                      <a:pt x="39" y="28"/>
                      <a:pt x="74" y="30"/>
                      <a:pt x="108" y="32"/>
                    </a:cubicBezTo>
                    <a:cubicBezTo>
                      <a:pt x="106" y="22"/>
                      <a:pt x="105" y="11"/>
                      <a:pt x="103" y="1"/>
                    </a:cubicBezTo>
                    <a:cubicBezTo>
                      <a:pt x="69" y="1"/>
                      <a:pt x="35" y="1"/>
                      <a:pt x="0" y="0"/>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2" name="Freeform 97"/>
              <p:cNvSpPr>
                <a:spLocks noChangeArrowheads="1"/>
              </p:cNvSpPr>
              <p:nvPr/>
            </p:nvSpPr>
            <p:spPr bwMode="auto">
              <a:xfrm>
                <a:off x="582" y="990"/>
                <a:ext cx="266" cy="102"/>
              </a:xfrm>
              <a:custGeom>
                <a:avLst/>
                <a:gdLst>
                  <a:gd name="T0" fmla="*/ 0 w 112"/>
                  <a:gd name="T1" fmla="*/ 12 h 43"/>
                  <a:gd name="T2" fmla="*/ 5 w 112"/>
                  <a:gd name="T3" fmla="*/ 57 h 43"/>
                  <a:gd name="T4" fmla="*/ 29 w 112"/>
                  <a:gd name="T5" fmla="*/ 242 h 43"/>
                  <a:gd name="T6" fmla="*/ 632 w 112"/>
                  <a:gd name="T7" fmla="*/ 237 h 43"/>
                  <a:gd name="T8" fmla="*/ 620 w 112"/>
                  <a:gd name="T9" fmla="*/ 0 h 43"/>
                  <a:gd name="T10" fmla="*/ 0 w 112"/>
                  <a:gd name="T11" fmla="*/ 12 h 43"/>
                  <a:gd name="T12" fmla="*/ 0 60000 65536"/>
                  <a:gd name="T13" fmla="*/ 0 60000 65536"/>
                  <a:gd name="T14" fmla="*/ 0 60000 65536"/>
                  <a:gd name="T15" fmla="*/ 0 60000 65536"/>
                  <a:gd name="T16" fmla="*/ 0 60000 65536"/>
                  <a:gd name="T17" fmla="*/ 0 60000 65536"/>
                  <a:gd name="T18" fmla="*/ 0 w 112"/>
                  <a:gd name="T19" fmla="*/ 0 h 43"/>
                  <a:gd name="T20" fmla="*/ 112 w 11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12" h="43">
                    <a:moveTo>
                      <a:pt x="0" y="2"/>
                    </a:moveTo>
                    <a:cubicBezTo>
                      <a:pt x="0" y="5"/>
                      <a:pt x="1" y="8"/>
                      <a:pt x="1" y="10"/>
                    </a:cubicBezTo>
                    <a:cubicBezTo>
                      <a:pt x="2" y="21"/>
                      <a:pt x="3" y="32"/>
                      <a:pt x="5" y="43"/>
                    </a:cubicBezTo>
                    <a:cubicBezTo>
                      <a:pt x="41" y="43"/>
                      <a:pt x="76" y="43"/>
                      <a:pt x="112" y="42"/>
                    </a:cubicBezTo>
                    <a:cubicBezTo>
                      <a:pt x="111" y="28"/>
                      <a:pt x="110" y="14"/>
                      <a:pt x="110" y="0"/>
                    </a:cubicBezTo>
                    <a:cubicBezTo>
                      <a:pt x="73" y="1"/>
                      <a:pt x="37" y="3"/>
                      <a:pt x="0" y="2"/>
                    </a:cubicBezTo>
                    <a:close/>
                  </a:path>
                </a:pathLst>
              </a:custGeom>
              <a:solidFill>
                <a:srgbClr val="9D68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3" name="Freeform 98"/>
              <p:cNvSpPr>
                <a:spLocks noChangeArrowheads="1"/>
              </p:cNvSpPr>
              <p:nvPr/>
            </p:nvSpPr>
            <p:spPr bwMode="auto">
              <a:xfrm>
                <a:off x="1933" y="700"/>
                <a:ext cx="137" cy="143"/>
              </a:xfrm>
              <a:custGeom>
                <a:avLst/>
                <a:gdLst>
                  <a:gd name="T0" fmla="*/ 222 w 58"/>
                  <a:gd name="T1" fmla="*/ 0 h 60"/>
                  <a:gd name="T2" fmla="*/ 0 w 58"/>
                  <a:gd name="T3" fmla="*/ 255 h 60"/>
                  <a:gd name="T4" fmla="*/ 151 w 58"/>
                  <a:gd name="T5" fmla="*/ 341 h 60"/>
                  <a:gd name="T6" fmla="*/ 324 w 58"/>
                  <a:gd name="T7" fmla="*/ 164 h 60"/>
                  <a:gd name="T8" fmla="*/ 222 w 58"/>
                  <a:gd name="T9" fmla="*/ 0 h 60"/>
                  <a:gd name="T10" fmla="*/ 0 60000 65536"/>
                  <a:gd name="T11" fmla="*/ 0 60000 65536"/>
                  <a:gd name="T12" fmla="*/ 0 60000 65536"/>
                  <a:gd name="T13" fmla="*/ 0 60000 65536"/>
                  <a:gd name="T14" fmla="*/ 0 60000 65536"/>
                  <a:gd name="T15" fmla="*/ 0 w 58"/>
                  <a:gd name="T16" fmla="*/ 0 h 60"/>
                  <a:gd name="T17" fmla="*/ 58 w 58"/>
                  <a:gd name="T18" fmla="*/ 60 h 60"/>
                </a:gdLst>
                <a:ahLst/>
                <a:cxnLst>
                  <a:cxn ang="T10">
                    <a:pos x="T0" y="T1"/>
                  </a:cxn>
                  <a:cxn ang="T11">
                    <a:pos x="T2" y="T3"/>
                  </a:cxn>
                  <a:cxn ang="T12">
                    <a:pos x="T4" y="T5"/>
                  </a:cxn>
                  <a:cxn ang="T13">
                    <a:pos x="T6" y="T7"/>
                  </a:cxn>
                  <a:cxn ang="T14">
                    <a:pos x="T8" y="T9"/>
                  </a:cxn>
                </a:cxnLst>
                <a:rect l="T15" t="T16" r="T17" b="T18"/>
                <a:pathLst>
                  <a:path w="58" h="60">
                    <a:moveTo>
                      <a:pt x="40" y="0"/>
                    </a:moveTo>
                    <a:cubicBezTo>
                      <a:pt x="31" y="18"/>
                      <a:pt x="16" y="33"/>
                      <a:pt x="0" y="45"/>
                    </a:cubicBezTo>
                    <a:cubicBezTo>
                      <a:pt x="5" y="54"/>
                      <a:pt x="15" y="60"/>
                      <a:pt x="27" y="60"/>
                    </a:cubicBezTo>
                    <a:cubicBezTo>
                      <a:pt x="44" y="60"/>
                      <a:pt x="58" y="46"/>
                      <a:pt x="58" y="29"/>
                    </a:cubicBezTo>
                    <a:cubicBezTo>
                      <a:pt x="58" y="16"/>
                      <a:pt x="51" y="5"/>
                      <a:pt x="40"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4" name="Freeform 99"/>
              <p:cNvSpPr>
                <a:spLocks noChangeArrowheads="1"/>
              </p:cNvSpPr>
              <p:nvPr/>
            </p:nvSpPr>
            <p:spPr bwMode="auto">
              <a:xfrm>
                <a:off x="1952" y="719"/>
                <a:ext cx="97" cy="102"/>
              </a:xfrm>
              <a:custGeom>
                <a:avLst/>
                <a:gdLst>
                  <a:gd name="T0" fmla="*/ 151 w 41"/>
                  <a:gd name="T1" fmla="*/ 0 h 43"/>
                  <a:gd name="T2" fmla="*/ 0 w 41"/>
                  <a:gd name="T3" fmla="*/ 176 h 43"/>
                  <a:gd name="T4" fmla="*/ 106 w 41"/>
                  <a:gd name="T5" fmla="*/ 242 h 43"/>
                  <a:gd name="T6" fmla="*/ 229 w 41"/>
                  <a:gd name="T7" fmla="*/ 119 h 43"/>
                  <a:gd name="T8" fmla="*/ 151 w 41"/>
                  <a:gd name="T9" fmla="*/ 0 h 43"/>
                  <a:gd name="T10" fmla="*/ 0 60000 65536"/>
                  <a:gd name="T11" fmla="*/ 0 60000 65536"/>
                  <a:gd name="T12" fmla="*/ 0 60000 65536"/>
                  <a:gd name="T13" fmla="*/ 0 60000 65536"/>
                  <a:gd name="T14" fmla="*/ 0 60000 65536"/>
                  <a:gd name="T15" fmla="*/ 0 w 41"/>
                  <a:gd name="T16" fmla="*/ 0 h 43"/>
                  <a:gd name="T17" fmla="*/ 41 w 41"/>
                  <a:gd name="T18" fmla="*/ 43 h 43"/>
                </a:gdLst>
                <a:ahLst/>
                <a:cxnLst>
                  <a:cxn ang="T10">
                    <a:pos x="T0" y="T1"/>
                  </a:cxn>
                  <a:cxn ang="T11">
                    <a:pos x="T2" y="T3"/>
                  </a:cxn>
                  <a:cxn ang="T12">
                    <a:pos x="T4" y="T5"/>
                  </a:cxn>
                  <a:cxn ang="T13">
                    <a:pos x="T6" y="T7"/>
                  </a:cxn>
                  <a:cxn ang="T14">
                    <a:pos x="T8" y="T9"/>
                  </a:cxn>
                </a:cxnLst>
                <a:rect l="T15" t="T16" r="T17" b="T18"/>
                <a:pathLst>
                  <a:path w="41" h="43">
                    <a:moveTo>
                      <a:pt x="27" y="0"/>
                    </a:moveTo>
                    <a:cubicBezTo>
                      <a:pt x="20" y="12"/>
                      <a:pt x="10" y="22"/>
                      <a:pt x="0" y="31"/>
                    </a:cubicBezTo>
                    <a:cubicBezTo>
                      <a:pt x="3" y="38"/>
                      <a:pt x="11" y="43"/>
                      <a:pt x="19" y="43"/>
                    </a:cubicBezTo>
                    <a:cubicBezTo>
                      <a:pt x="31" y="43"/>
                      <a:pt x="41" y="33"/>
                      <a:pt x="41" y="21"/>
                    </a:cubicBezTo>
                    <a:cubicBezTo>
                      <a:pt x="41" y="12"/>
                      <a:pt x="35" y="4"/>
                      <a:pt x="27"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5" name="Freeform 100"/>
              <p:cNvSpPr>
                <a:spLocks noChangeArrowheads="1"/>
              </p:cNvSpPr>
              <p:nvPr/>
            </p:nvSpPr>
            <p:spPr bwMode="auto">
              <a:xfrm>
                <a:off x="1966" y="736"/>
                <a:ext cx="64" cy="66"/>
              </a:xfrm>
              <a:custGeom>
                <a:avLst/>
                <a:gdLst>
                  <a:gd name="T0" fmla="*/ 95 w 27"/>
                  <a:gd name="T1" fmla="*/ 0 h 28"/>
                  <a:gd name="T2" fmla="*/ 0 w 27"/>
                  <a:gd name="T3" fmla="*/ 106 h 28"/>
                  <a:gd name="T4" fmla="*/ 73 w 27"/>
                  <a:gd name="T5" fmla="*/ 156 h 28"/>
                  <a:gd name="T6" fmla="*/ 152 w 27"/>
                  <a:gd name="T7" fmla="*/ 78 h 28"/>
                  <a:gd name="T8" fmla="*/ 95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7" y="0"/>
                    </a:moveTo>
                    <a:cubicBezTo>
                      <a:pt x="12" y="7"/>
                      <a:pt x="6" y="13"/>
                      <a:pt x="0" y="19"/>
                    </a:cubicBezTo>
                    <a:cubicBezTo>
                      <a:pt x="2" y="24"/>
                      <a:pt x="7" y="28"/>
                      <a:pt x="13" y="28"/>
                    </a:cubicBezTo>
                    <a:cubicBezTo>
                      <a:pt x="21" y="28"/>
                      <a:pt x="27" y="22"/>
                      <a:pt x="27" y="14"/>
                    </a:cubicBezTo>
                    <a:cubicBezTo>
                      <a:pt x="27" y="7"/>
                      <a:pt x="23" y="2"/>
                      <a:pt x="17"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6" name="Oval 101"/>
              <p:cNvSpPr>
                <a:spLocks noChangeArrowheads="1"/>
              </p:cNvSpPr>
              <p:nvPr/>
            </p:nvSpPr>
            <p:spPr bwMode="auto">
              <a:xfrm>
                <a:off x="1982" y="755"/>
                <a:ext cx="29"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87" name="Freeform 102"/>
              <p:cNvSpPr>
                <a:spLocks noChangeArrowheads="1"/>
              </p:cNvSpPr>
              <p:nvPr/>
            </p:nvSpPr>
            <p:spPr bwMode="auto">
              <a:xfrm>
                <a:off x="2170" y="610"/>
                <a:ext cx="149" cy="112"/>
              </a:xfrm>
              <a:custGeom>
                <a:avLst/>
                <a:gdLst>
                  <a:gd name="T0" fmla="*/ 21 w 63"/>
                  <a:gd name="T1" fmla="*/ 0 h 47"/>
                  <a:gd name="T2" fmla="*/ 0 w 63"/>
                  <a:gd name="T3" fmla="*/ 86 h 47"/>
                  <a:gd name="T4" fmla="*/ 180 w 63"/>
                  <a:gd name="T5" fmla="*/ 267 h 47"/>
                  <a:gd name="T6" fmla="*/ 352 w 63"/>
                  <a:gd name="T7" fmla="*/ 124 h 47"/>
                  <a:gd name="T8" fmla="*/ 21 w 63"/>
                  <a:gd name="T9" fmla="*/ 0 h 47"/>
                  <a:gd name="T10" fmla="*/ 0 60000 65536"/>
                  <a:gd name="T11" fmla="*/ 0 60000 65536"/>
                  <a:gd name="T12" fmla="*/ 0 60000 65536"/>
                  <a:gd name="T13" fmla="*/ 0 60000 65536"/>
                  <a:gd name="T14" fmla="*/ 0 60000 65536"/>
                  <a:gd name="T15" fmla="*/ 0 w 63"/>
                  <a:gd name="T16" fmla="*/ 0 h 47"/>
                  <a:gd name="T17" fmla="*/ 63 w 63"/>
                  <a:gd name="T18" fmla="*/ 47 h 47"/>
                </a:gdLst>
                <a:ahLst/>
                <a:cxnLst>
                  <a:cxn ang="T10">
                    <a:pos x="T0" y="T1"/>
                  </a:cxn>
                  <a:cxn ang="T11">
                    <a:pos x="T2" y="T3"/>
                  </a:cxn>
                  <a:cxn ang="T12">
                    <a:pos x="T4" y="T5"/>
                  </a:cxn>
                  <a:cxn ang="T13">
                    <a:pos x="T6" y="T7"/>
                  </a:cxn>
                  <a:cxn ang="T14">
                    <a:pos x="T8" y="T9"/>
                  </a:cxn>
                </a:cxnLst>
                <a:rect l="T15" t="T16" r="T17" b="T18"/>
                <a:pathLst>
                  <a:path w="63" h="47">
                    <a:moveTo>
                      <a:pt x="4" y="0"/>
                    </a:moveTo>
                    <a:cubicBezTo>
                      <a:pt x="2" y="5"/>
                      <a:pt x="0" y="10"/>
                      <a:pt x="0" y="15"/>
                    </a:cubicBezTo>
                    <a:cubicBezTo>
                      <a:pt x="0" y="33"/>
                      <a:pt x="14" y="47"/>
                      <a:pt x="32" y="47"/>
                    </a:cubicBezTo>
                    <a:cubicBezTo>
                      <a:pt x="47" y="47"/>
                      <a:pt x="60" y="36"/>
                      <a:pt x="63" y="22"/>
                    </a:cubicBezTo>
                    <a:cubicBezTo>
                      <a:pt x="48" y="6"/>
                      <a:pt x="25" y="2"/>
                      <a:pt x="4"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8" name="Freeform 103"/>
              <p:cNvSpPr>
                <a:spLocks noChangeArrowheads="1"/>
              </p:cNvSpPr>
              <p:nvPr/>
            </p:nvSpPr>
            <p:spPr bwMode="auto">
              <a:xfrm>
                <a:off x="2193" y="612"/>
                <a:ext cx="107" cy="86"/>
              </a:xfrm>
              <a:custGeom>
                <a:avLst/>
                <a:gdLst>
                  <a:gd name="T0" fmla="*/ 0 w 45"/>
                  <a:gd name="T1" fmla="*/ 79 h 36"/>
                  <a:gd name="T2" fmla="*/ 124 w 45"/>
                  <a:gd name="T3" fmla="*/ 205 h 36"/>
                  <a:gd name="T4" fmla="*/ 254 w 45"/>
                  <a:gd name="T5" fmla="*/ 79 h 36"/>
                  <a:gd name="T6" fmla="*/ 254 w 45"/>
                  <a:gd name="T7" fmla="*/ 79 h 36"/>
                  <a:gd name="T8" fmla="*/ 29 w 45"/>
                  <a:gd name="T9" fmla="*/ 0 h 36"/>
                  <a:gd name="T10" fmla="*/ 0 w 45"/>
                  <a:gd name="T11" fmla="*/ 79 h 36"/>
                  <a:gd name="T12" fmla="*/ 0 60000 65536"/>
                  <a:gd name="T13" fmla="*/ 0 60000 65536"/>
                  <a:gd name="T14" fmla="*/ 0 60000 65536"/>
                  <a:gd name="T15" fmla="*/ 0 60000 65536"/>
                  <a:gd name="T16" fmla="*/ 0 60000 65536"/>
                  <a:gd name="T17" fmla="*/ 0 60000 65536"/>
                  <a:gd name="T18" fmla="*/ 0 w 45"/>
                  <a:gd name="T19" fmla="*/ 0 h 36"/>
                  <a:gd name="T20" fmla="*/ 45 w 45"/>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45" h="36">
                    <a:moveTo>
                      <a:pt x="0" y="14"/>
                    </a:moveTo>
                    <a:cubicBezTo>
                      <a:pt x="0" y="26"/>
                      <a:pt x="10" y="36"/>
                      <a:pt x="22" y="36"/>
                    </a:cubicBezTo>
                    <a:cubicBezTo>
                      <a:pt x="35" y="36"/>
                      <a:pt x="45" y="26"/>
                      <a:pt x="45" y="14"/>
                    </a:cubicBezTo>
                    <a:cubicBezTo>
                      <a:pt x="45" y="14"/>
                      <a:pt x="45" y="14"/>
                      <a:pt x="45" y="14"/>
                    </a:cubicBezTo>
                    <a:cubicBezTo>
                      <a:pt x="33" y="6"/>
                      <a:pt x="19" y="2"/>
                      <a:pt x="5" y="0"/>
                    </a:cubicBezTo>
                    <a:cubicBezTo>
                      <a:pt x="2" y="4"/>
                      <a:pt x="0" y="9"/>
                      <a:pt x="0" y="14"/>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9" name="Freeform 104"/>
              <p:cNvSpPr>
                <a:spLocks noChangeArrowheads="1"/>
              </p:cNvSpPr>
              <p:nvPr/>
            </p:nvSpPr>
            <p:spPr bwMode="auto">
              <a:xfrm>
                <a:off x="2212" y="617"/>
                <a:ext cx="69" cy="62"/>
              </a:xfrm>
              <a:custGeom>
                <a:avLst/>
                <a:gdLst>
                  <a:gd name="T0" fmla="*/ 0 w 29"/>
                  <a:gd name="T1" fmla="*/ 69 h 26"/>
                  <a:gd name="T2" fmla="*/ 79 w 29"/>
                  <a:gd name="T3" fmla="*/ 148 h 26"/>
                  <a:gd name="T4" fmla="*/ 164 w 29"/>
                  <a:gd name="T5" fmla="*/ 69 h 26"/>
                  <a:gd name="T6" fmla="*/ 152 w 29"/>
                  <a:gd name="T7" fmla="*/ 33 h 26"/>
                  <a:gd name="T8" fmla="*/ 40 w 29"/>
                  <a:gd name="T9" fmla="*/ 0 h 26"/>
                  <a:gd name="T10" fmla="*/ 0 w 29"/>
                  <a:gd name="T11" fmla="*/ 69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0" y="12"/>
                    </a:moveTo>
                    <a:cubicBezTo>
                      <a:pt x="0" y="20"/>
                      <a:pt x="7" y="26"/>
                      <a:pt x="14" y="26"/>
                    </a:cubicBezTo>
                    <a:cubicBezTo>
                      <a:pt x="22" y="26"/>
                      <a:pt x="29" y="20"/>
                      <a:pt x="29" y="12"/>
                    </a:cubicBezTo>
                    <a:cubicBezTo>
                      <a:pt x="29" y="10"/>
                      <a:pt x="28" y="8"/>
                      <a:pt x="27" y="6"/>
                    </a:cubicBezTo>
                    <a:cubicBezTo>
                      <a:pt x="21" y="4"/>
                      <a:pt x="14" y="2"/>
                      <a:pt x="7" y="0"/>
                    </a:cubicBezTo>
                    <a:cubicBezTo>
                      <a:pt x="3" y="3"/>
                      <a:pt x="0" y="7"/>
                      <a:pt x="0" y="12"/>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90" name="Oval 105"/>
              <p:cNvSpPr>
                <a:spLocks noChangeArrowheads="1"/>
              </p:cNvSpPr>
              <p:nvPr/>
            </p:nvSpPr>
            <p:spPr bwMode="auto">
              <a:xfrm>
                <a:off x="2231" y="634"/>
                <a:ext cx="31" cy="28"/>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1" name="Oval 106"/>
              <p:cNvSpPr>
                <a:spLocks noChangeArrowheads="1"/>
              </p:cNvSpPr>
              <p:nvPr/>
            </p:nvSpPr>
            <p:spPr bwMode="auto">
              <a:xfrm>
                <a:off x="2129" y="755"/>
                <a:ext cx="149" cy="149"/>
              </a:xfrm>
              <a:prstGeom prst="ellipse">
                <a:avLst/>
              </a:pr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2" name="Oval 107"/>
              <p:cNvSpPr>
                <a:spLocks noChangeArrowheads="1"/>
              </p:cNvSpPr>
              <p:nvPr/>
            </p:nvSpPr>
            <p:spPr bwMode="auto">
              <a:xfrm>
                <a:off x="2153" y="776"/>
                <a:ext cx="104" cy="104"/>
              </a:xfrm>
              <a:prstGeom prst="ellipse">
                <a:avLst/>
              </a:pr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3" name="Oval 108"/>
              <p:cNvSpPr>
                <a:spLocks noChangeArrowheads="1"/>
              </p:cNvSpPr>
              <p:nvPr/>
            </p:nvSpPr>
            <p:spPr bwMode="auto">
              <a:xfrm>
                <a:off x="2172" y="795"/>
                <a:ext cx="66" cy="67"/>
              </a:xfrm>
              <a:prstGeom prst="ellipse">
                <a:avLst/>
              </a:pr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4" name="Oval 109"/>
              <p:cNvSpPr>
                <a:spLocks noChangeArrowheads="1"/>
              </p:cNvSpPr>
              <p:nvPr/>
            </p:nvSpPr>
            <p:spPr bwMode="auto">
              <a:xfrm>
                <a:off x="2191" y="816"/>
                <a:ext cx="28" cy="29"/>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5" name="Freeform 110"/>
              <p:cNvSpPr>
                <a:spLocks noChangeArrowheads="1"/>
              </p:cNvSpPr>
              <p:nvPr/>
            </p:nvSpPr>
            <p:spPr bwMode="auto">
              <a:xfrm>
                <a:off x="2226" y="954"/>
                <a:ext cx="116" cy="149"/>
              </a:xfrm>
              <a:custGeom>
                <a:avLst/>
                <a:gdLst>
                  <a:gd name="T0" fmla="*/ 270 w 49"/>
                  <a:gd name="T1" fmla="*/ 57 h 63"/>
                  <a:gd name="T2" fmla="*/ 270 w 49"/>
                  <a:gd name="T3" fmla="*/ 61 h 63"/>
                  <a:gd name="T4" fmla="*/ 275 w 49"/>
                  <a:gd name="T5" fmla="*/ 33 h 63"/>
                  <a:gd name="T6" fmla="*/ 180 w 49"/>
                  <a:gd name="T7" fmla="*/ 0 h 63"/>
                  <a:gd name="T8" fmla="*/ 0 w 49"/>
                  <a:gd name="T9" fmla="*/ 180 h 63"/>
                  <a:gd name="T10" fmla="*/ 180 w 49"/>
                  <a:gd name="T11" fmla="*/ 352 h 63"/>
                  <a:gd name="T12" fmla="*/ 180 w 49"/>
                  <a:gd name="T13" fmla="*/ 352 h 63"/>
                  <a:gd name="T14" fmla="*/ 270 w 49"/>
                  <a:gd name="T15" fmla="*/ 61 h 63"/>
                  <a:gd name="T16" fmla="*/ 270 w 49"/>
                  <a:gd name="T17" fmla="*/ 57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3"/>
                  <a:gd name="T29" fmla="*/ 49 w 49"/>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3">
                    <a:moveTo>
                      <a:pt x="48" y="10"/>
                    </a:moveTo>
                    <a:cubicBezTo>
                      <a:pt x="48" y="11"/>
                      <a:pt x="48" y="11"/>
                      <a:pt x="48" y="11"/>
                    </a:cubicBezTo>
                    <a:cubicBezTo>
                      <a:pt x="48" y="9"/>
                      <a:pt x="49" y="8"/>
                      <a:pt x="49" y="6"/>
                    </a:cubicBezTo>
                    <a:cubicBezTo>
                      <a:pt x="44" y="2"/>
                      <a:pt x="38" y="0"/>
                      <a:pt x="32" y="0"/>
                    </a:cubicBezTo>
                    <a:cubicBezTo>
                      <a:pt x="14" y="0"/>
                      <a:pt x="0" y="14"/>
                      <a:pt x="0" y="32"/>
                    </a:cubicBezTo>
                    <a:cubicBezTo>
                      <a:pt x="0" y="49"/>
                      <a:pt x="14" y="63"/>
                      <a:pt x="32" y="63"/>
                    </a:cubicBezTo>
                    <a:cubicBezTo>
                      <a:pt x="32" y="63"/>
                      <a:pt x="32" y="63"/>
                      <a:pt x="32" y="63"/>
                    </a:cubicBezTo>
                    <a:cubicBezTo>
                      <a:pt x="39" y="47"/>
                      <a:pt x="45" y="30"/>
                      <a:pt x="48" y="11"/>
                    </a:cubicBezTo>
                    <a:cubicBezTo>
                      <a:pt x="48" y="11"/>
                      <a:pt x="48" y="11"/>
                      <a:pt x="48" y="1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96" name="Freeform 111"/>
              <p:cNvSpPr>
                <a:spLocks noChangeArrowheads="1"/>
              </p:cNvSpPr>
              <p:nvPr/>
            </p:nvSpPr>
            <p:spPr bwMode="auto">
              <a:xfrm>
                <a:off x="2250" y="978"/>
                <a:ext cx="88" cy="104"/>
              </a:xfrm>
              <a:custGeom>
                <a:avLst/>
                <a:gdLst>
                  <a:gd name="T0" fmla="*/ 124 w 37"/>
                  <a:gd name="T1" fmla="*/ 0 h 44"/>
                  <a:gd name="T2" fmla="*/ 0 w 37"/>
                  <a:gd name="T3" fmla="*/ 123 h 44"/>
                  <a:gd name="T4" fmla="*/ 124 w 37"/>
                  <a:gd name="T5" fmla="*/ 246 h 44"/>
                  <a:gd name="T6" fmla="*/ 147 w 37"/>
                  <a:gd name="T7" fmla="*/ 246 h 44"/>
                  <a:gd name="T8" fmla="*/ 209 w 37"/>
                  <a:gd name="T9" fmla="*/ 33 h 44"/>
                  <a:gd name="T10" fmla="*/ 124 w 37"/>
                  <a:gd name="T11" fmla="*/ 0 h 44"/>
                  <a:gd name="T12" fmla="*/ 0 60000 65536"/>
                  <a:gd name="T13" fmla="*/ 0 60000 65536"/>
                  <a:gd name="T14" fmla="*/ 0 60000 65536"/>
                  <a:gd name="T15" fmla="*/ 0 60000 65536"/>
                  <a:gd name="T16" fmla="*/ 0 60000 65536"/>
                  <a:gd name="T17" fmla="*/ 0 60000 65536"/>
                  <a:gd name="T18" fmla="*/ 0 w 37"/>
                  <a:gd name="T19" fmla="*/ 0 h 44"/>
                  <a:gd name="T20" fmla="*/ 37 w 37"/>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37" h="44">
                    <a:moveTo>
                      <a:pt x="22" y="0"/>
                    </a:moveTo>
                    <a:cubicBezTo>
                      <a:pt x="10" y="0"/>
                      <a:pt x="0" y="10"/>
                      <a:pt x="0" y="22"/>
                    </a:cubicBezTo>
                    <a:cubicBezTo>
                      <a:pt x="0" y="34"/>
                      <a:pt x="10" y="44"/>
                      <a:pt x="22" y="44"/>
                    </a:cubicBezTo>
                    <a:cubicBezTo>
                      <a:pt x="24" y="44"/>
                      <a:pt x="25" y="44"/>
                      <a:pt x="26" y="44"/>
                    </a:cubicBezTo>
                    <a:cubicBezTo>
                      <a:pt x="31" y="31"/>
                      <a:pt x="35" y="19"/>
                      <a:pt x="37" y="6"/>
                    </a:cubicBezTo>
                    <a:cubicBezTo>
                      <a:pt x="33" y="2"/>
                      <a:pt x="28" y="0"/>
                      <a:pt x="22"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97" name="Freeform 112"/>
              <p:cNvSpPr>
                <a:spLocks noChangeArrowheads="1"/>
              </p:cNvSpPr>
              <p:nvPr/>
            </p:nvSpPr>
            <p:spPr bwMode="auto">
              <a:xfrm>
                <a:off x="2269" y="997"/>
                <a:ext cx="64" cy="66"/>
              </a:xfrm>
              <a:custGeom>
                <a:avLst/>
                <a:gdLst>
                  <a:gd name="T0" fmla="*/ 78 w 27"/>
                  <a:gd name="T1" fmla="*/ 0 h 28"/>
                  <a:gd name="T2" fmla="*/ 0 w 27"/>
                  <a:gd name="T3" fmla="*/ 78 h 28"/>
                  <a:gd name="T4" fmla="*/ 78 w 27"/>
                  <a:gd name="T5" fmla="*/ 156 h 28"/>
                  <a:gd name="T6" fmla="*/ 123 w 27"/>
                  <a:gd name="T7" fmla="*/ 144 h 28"/>
                  <a:gd name="T8" fmla="*/ 152 w 27"/>
                  <a:gd name="T9" fmla="*/ 45 h 28"/>
                  <a:gd name="T10" fmla="*/ 78 w 27"/>
                  <a:gd name="T11" fmla="*/ 0 h 28"/>
                  <a:gd name="T12" fmla="*/ 0 60000 65536"/>
                  <a:gd name="T13" fmla="*/ 0 60000 65536"/>
                  <a:gd name="T14" fmla="*/ 0 60000 65536"/>
                  <a:gd name="T15" fmla="*/ 0 60000 65536"/>
                  <a:gd name="T16" fmla="*/ 0 60000 65536"/>
                  <a:gd name="T17" fmla="*/ 0 60000 65536"/>
                  <a:gd name="T18" fmla="*/ 0 w 27"/>
                  <a:gd name="T19" fmla="*/ 0 h 28"/>
                  <a:gd name="T20" fmla="*/ 27 w 27"/>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7" h="28">
                    <a:moveTo>
                      <a:pt x="14" y="0"/>
                    </a:moveTo>
                    <a:cubicBezTo>
                      <a:pt x="7" y="0"/>
                      <a:pt x="0" y="6"/>
                      <a:pt x="0" y="14"/>
                    </a:cubicBezTo>
                    <a:cubicBezTo>
                      <a:pt x="0" y="22"/>
                      <a:pt x="7" y="28"/>
                      <a:pt x="14" y="28"/>
                    </a:cubicBezTo>
                    <a:cubicBezTo>
                      <a:pt x="17" y="28"/>
                      <a:pt x="20" y="27"/>
                      <a:pt x="22" y="26"/>
                    </a:cubicBezTo>
                    <a:cubicBezTo>
                      <a:pt x="24" y="20"/>
                      <a:pt x="26" y="14"/>
                      <a:pt x="27" y="8"/>
                    </a:cubicBezTo>
                    <a:cubicBezTo>
                      <a:pt x="25" y="3"/>
                      <a:pt x="20" y="0"/>
                      <a:pt x="14"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98" name="Oval 113"/>
              <p:cNvSpPr>
                <a:spLocks noChangeArrowheads="1"/>
              </p:cNvSpPr>
              <p:nvPr/>
            </p:nvSpPr>
            <p:spPr bwMode="auto">
              <a:xfrm>
                <a:off x="2288" y="1016"/>
                <a:ext cx="31"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9" name="Freeform 114"/>
              <p:cNvSpPr>
                <a:spLocks noChangeArrowheads="1"/>
              </p:cNvSpPr>
              <p:nvPr/>
            </p:nvSpPr>
            <p:spPr bwMode="auto">
              <a:xfrm>
                <a:off x="1914" y="826"/>
                <a:ext cx="315" cy="334"/>
              </a:xfrm>
              <a:custGeom>
                <a:avLst/>
                <a:gdLst>
                  <a:gd name="T0" fmla="*/ 746 w 133"/>
                  <a:gd name="T1" fmla="*/ 365 h 141"/>
                  <a:gd name="T2" fmla="*/ 377 w 133"/>
                  <a:gd name="T3" fmla="*/ 779 h 141"/>
                  <a:gd name="T4" fmla="*/ 0 w 133"/>
                  <a:gd name="T5" fmla="*/ 426 h 141"/>
                  <a:gd name="T6" fmla="*/ 377 w 133"/>
                  <a:gd name="T7" fmla="*/ 17 h 141"/>
                  <a:gd name="T8" fmla="*/ 746 w 133"/>
                  <a:gd name="T9" fmla="*/ 365 h 141"/>
                  <a:gd name="T10" fmla="*/ 0 60000 65536"/>
                  <a:gd name="T11" fmla="*/ 0 60000 65536"/>
                  <a:gd name="T12" fmla="*/ 0 60000 65536"/>
                  <a:gd name="T13" fmla="*/ 0 60000 65536"/>
                  <a:gd name="T14" fmla="*/ 0 60000 65536"/>
                  <a:gd name="T15" fmla="*/ 0 w 133"/>
                  <a:gd name="T16" fmla="*/ 0 h 141"/>
                  <a:gd name="T17" fmla="*/ 133 w 133"/>
                  <a:gd name="T18" fmla="*/ 141 h 141"/>
                </a:gdLst>
                <a:ahLst/>
                <a:cxnLst>
                  <a:cxn ang="T10">
                    <a:pos x="T0" y="T1"/>
                  </a:cxn>
                  <a:cxn ang="T11">
                    <a:pos x="T2" y="T3"/>
                  </a:cxn>
                  <a:cxn ang="T12">
                    <a:pos x="T4" y="T5"/>
                  </a:cxn>
                  <a:cxn ang="T13">
                    <a:pos x="T6" y="T7"/>
                  </a:cxn>
                  <a:cxn ang="T14">
                    <a:pos x="T8" y="T9"/>
                  </a:cxn>
                </a:cxnLst>
                <a:rect l="T15" t="T16" r="T17" b="T18"/>
                <a:pathLst>
                  <a:path w="133" h="141">
                    <a:moveTo>
                      <a:pt x="133" y="65"/>
                    </a:moveTo>
                    <a:cubicBezTo>
                      <a:pt x="133" y="103"/>
                      <a:pt x="103" y="136"/>
                      <a:pt x="67" y="139"/>
                    </a:cubicBezTo>
                    <a:cubicBezTo>
                      <a:pt x="30" y="141"/>
                      <a:pt x="0" y="113"/>
                      <a:pt x="0" y="76"/>
                    </a:cubicBezTo>
                    <a:cubicBezTo>
                      <a:pt x="0" y="38"/>
                      <a:pt x="30" y="6"/>
                      <a:pt x="67" y="3"/>
                    </a:cubicBezTo>
                    <a:cubicBezTo>
                      <a:pt x="103" y="0"/>
                      <a:pt x="133" y="28"/>
                      <a:pt x="133" y="65"/>
                    </a:cubicBezTo>
                    <a:close/>
                  </a:path>
                </a:pathLst>
              </a:custGeom>
              <a:solidFill>
                <a:srgbClr val="6526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0" name="Freeform 115"/>
              <p:cNvSpPr>
                <a:spLocks noChangeArrowheads="1"/>
              </p:cNvSpPr>
              <p:nvPr/>
            </p:nvSpPr>
            <p:spPr bwMode="auto">
              <a:xfrm>
                <a:off x="1963" y="876"/>
                <a:ext cx="223" cy="235"/>
              </a:xfrm>
              <a:custGeom>
                <a:avLst/>
                <a:gdLst>
                  <a:gd name="T0" fmla="*/ 529 w 94"/>
                  <a:gd name="T1" fmla="*/ 259 h 99"/>
                  <a:gd name="T2" fmla="*/ 266 w 94"/>
                  <a:gd name="T3" fmla="*/ 546 h 99"/>
                  <a:gd name="T4" fmla="*/ 0 w 94"/>
                  <a:gd name="T5" fmla="*/ 299 h 99"/>
                  <a:gd name="T6" fmla="*/ 266 w 94"/>
                  <a:gd name="T7" fmla="*/ 12 h 99"/>
                  <a:gd name="T8" fmla="*/ 529 w 94"/>
                  <a:gd name="T9" fmla="*/ 259 h 99"/>
                  <a:gd name="T10" fmla="*/ 0 60000 65536"/>
                  <a:gd name="T11" fmla="*/ 0 60000 65536"/>
                  <a:gd name="T12" fmla="*/ 0 60000 65536"/>
                  <a:gd name="T13" fmla="*/ 0 60000 65536"/>
                  <a:gd name="T14" fmla="*/ 0 60000 65536"/>
                  <a:gd name="T15" fmla="*/ 0 w 94"/>
                  <a:gd name="T16" fmla="*/ 0 h 99"/>
                  <a:gd name="T17" fmla="*/ 94 w 94"/>
                  <a:gd name="T18" fmla="*/ 99 h 99"/>
                </a:gdLst>
                <a:ahLst/>
                <a:cxnLst>
                  <a:cxn ang="T10">
                    <a:pos x="T0" y="T1"/>
                  </a:cxn>
                  <a:cxn ang="T11">
                    <a:pos x="T2" y="T3"/>
                  </a:cxn>
                  <a:cxn ang="T12">
                    <a:pos x="T4" y="T5"/>
                  </a:cxn>
                  <a:cxn ang="T13">
                    <a:pos x="T6" y="T7"/>
                  </a:cxn>
                  <a:cxn ang="T14">
                    <a:pos x="T8" y="T9"/>
                  </a:cxn>
                </a:cxnLst>
                <a:rect l="T15" t="T16" r="T17" b="T18"/>
                <a:pathLst>
                  <a:path w="94" h="99">
                    <a:moveTo>
                      <a:pt x="94" y="46"/>
                    </a:moveTo>
                    <a:cubicBezTo>
                      <a:pt x="94" y="72"/>
                      <a:pt x="73" y="95"/>
                      <a:pt x="47" y="97"/>
                    </a:cubicBezTo>
                    <a:cubicBezTo>
                      <a:pt x="21" y="99"/>
                      <a:pt x="0" y="80"/>
                      <a:pt x="0" y="53"/>
                    </a:cubicBezTo>
                    <a:cubicBezTo>
                      <a:pt x="0" y="27"/>
                      <a:pt x="21" y="4"/>
                      <a:pt x="47" y="2"/>
                    </a:cubicBezTo>
                    <a:cubicBezTo>
                      <a:pt x="73" y="0"/>
                      <a:pt x="94" y="19"/>
                      <a:pt x="94" y="46"/>
                    </a:cubicBezTo>
                    <a:close/>
                  </a:path>
                </a:pathLst>
              </a:custGeom>
              <a:solidFill>
                <a:srgbClr val="D9BD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1" name="Freeform 116"/>
              <p:cNvSpPr>
                <a:spLocks noChangeArrowheads="1"/>
              </p:cNvSpPr>
              <p:nvPr/>
            </p:nvSpPr>
            <p:spPr bwMode="auto">
              <a:xfrm>
                <a:off x="284" y="750"/>
                <a:ext cx="187" cy="553"/>
              </a:xfrm>
              <a:custGeom>
                <a:avLst/>
                <a:gdLst>
                  <a:gd name="T0" fmla="*/ 196 w 79"/>
                  <a:gd name="T1" fmla="*/ 0 h 233"/>
                  <a:gd name="T2" fmla="*/ 296 w 79"/>
                  <a:gd name="T3" fmla="*/ 78 h 233"/>
                  <a:gd name="T4" fmla="*/ 107 w 79"/>
                  <a:gd name="T5" fmla="*/ 225 h 233"/>
                  <a:gd name="T6" fmla="*/ 324 w 79"/>
                  <a:gd name="T7" fmla="*/ 418 h 233"/>
                  <a:gd name="T8" fmla="*/ 123 w 79"/>
                  <a:gd name="T9" fmla="*/ 598 h 233"/>
                  <a:gd name="T10" fmla="*/ 348 w 79"/>
                  <a:gd name="T11" fmla="*/ 743 h 233"/>
                  <a:gd name="T12" fmla="*/ 156 w 79"/>
                  <a:gd name="T13" fmla="*/ 911 h 233"/>
                  <a:gd name="T14" fmla="*/ 386 w 79"/>
                  <a:gd name="T15" fmla="*/ 1047 h 233"/>
                  <a:gd name="T16" fmla="*/ 246 w 79"/>
                  <a:gd name="T17" fmla="*/ 1210 h 233"/>
                  <a:gd name="T18" fmla="*/ 443 w 79"/>
                  <a:gd name="T19" fmla="*/ 1312 h 233"/>
                  <a:gd name="T20" fmla="*/ 173 w 79"/>
                  <a:gd name="T21" fmla="*/ 1227 h 233"/>
                  <a:gd name="T22" fmla="*/ 128 w 79"/>
                  <a:gd name="T23" fmla="*/ 1194 h 233"/>
                  <a:gd name="T24" fmla="*/ 185 w 79"/>
                  <a:gd name="T25" fmla="*/ 1099 h 233"/>
                  <a:gd name="T26" fmla="*/ 5 w 79"/>
                  <a:gd name="T27" fmla="*/ 940 h 233"/>
                  <a:gd name="T28" fmla="*/ 0 w 79"/>
                  <a:gd name="T29" fmla="*/ 185 h 233"/>
                  <a:gd name="T30" fmla="*/ 118 w 79"/>
                  <a:gd name="T31" fmla="*/ 85 h 233"/>
                  <a:gd name="T32" fmla="*/ 78 w 79"/>
                  <a:gd name="T33" fmla="*/ 50 h 233"/>
                  <a:gd name="T34" fmla="*/ 196 w 79"/>
                  <a:gd name="T35" fmla="*/ 0 h 2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9"/>
                  <a:gd name="T55" fmla="*/ 0 h 233"/>
                  <a:gd name="T56" fmla="*/ 79 w 79"/>
                  <a:gd name="T57" fmla="*/ 233 h 2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9" h="233">
                    <a:moveTo>
                      <a:pt x="35" y="0"/>
                    </a:moveTo>
                    <a:cubicBezTo>
                      <a:pt x="53" y="14"/>
                      <a:pt x="53" y="14"/>
                      <a:pt x="53" y="14"/>
                    </a:cubicBezTo>
                    <a:cubicBezTo>
                      <a:pt x="19" y="40"/>
                      <a:pt x="19" y="40"/>
                      <a:pt x="19" y="40"/>
                    </a:cubicBezTo>
                    <a:cubicBezTo>
                      <a:pt x="58" y="74"/>
                      <a:pt x="58" y="74"/>
                      <a:pt x="58" y="74"/>
                    </a:cubicBezTo>
                    <a:cubicBezTo>
                      <a:pt x="22" y="106"/>
                      <a:pt x="22" y="106"/>
                      <a:pt x="22" y="106"/>
                    </a:cubicBezTo>
                    <a:cubicBezTo>
                      <a:pt x="62" y="132"/>
                      <a:pt x="62" y="132"/>
                      <a:pt x="62" y="132"/>
                    </a:cubicBezTo>
                    <a:cubicBezTo>
                      <a:pt x="28" y="162"/>
                      <a:pt x="28" y="162"/>
                      <a:pt x="28" y="162"/>
                    </a:cubicBezTo>
                    <a:cubicBezTo>
                      <a:pt x="69" y="186"/>
                      <a:pt x="69" y="186"/>
                      <a:pt x="69" y="186"/>
                    </a:cubicBezTo>
                    <a:cubicBezTo>
                      <a:pt x="44" y="215"/>
                      <a:pt x="44" y="215"/>
                      <a:pt x="44" y="215"/>
                    </a:cubicBezTo>
                    <a:cubicBezTo>
                      <a:pt x="79" y="233"/>
                      <a:pt x="79" y="233"/>
                      <a:pt x="79" y="233"/>
                    </a:cubicBezTo>
                    <a:cubicBezTo>
                      <a:pt x="79" y="233"/>
                      <a:pt x="36" y="223"/>
                      <a:pt x="31" y="218"/>
                    </a:cubicBezTo>
                    <a:cubicBezTo>
                      <a:pt x="23" y="212"/>
                      <a:pt x="23" y="212"/>
                      <a:pt x="23" y="212"/>
                    </a:cubicBezTo>
                    <a:cubicBezTo>
                      <a:pt x="33" y="195"/>
                      <a:pt x="33" y="195"/>
                      <a:pt x="33" y="195"/>
                    </a:cubicBezTo>
                    <a:cubicBezTo>
                      <a:pt x="1" y="167"/>
                      <a:pt x="1" y="167"/>
                      <a:pt x="1" y="167"/>
                    </a:cubicBezTo>
                    <a:cubicBezTo>
                      <a:pt x="0" y="33"/>
                      <a:pt x="0" y="33"/>
                      <a:pt x="0" y="33"/>
                    </a:cubicBezTo>
                    <a:cubicBezTo>
                      <a:pt x="21" y="15"/>
                      <a:pt x="21" y="15"/>
                      <a:pt x="21" y="15"/>
                    </a:cubicBezTo>
                    <a:cubicBezTo>
                      <a:pt x="14" y="9"/>
                      <a:pt x="14" y="9"/>
                      <a:pt x="14" y="9"/>
                    </a:cubicBezTo>
                    <a:lnTo>
                      <a:pt x="35" y="0"/>
                    </a:lnTo>
                    <a:close/>
                  </a:path>
                </a:pathLst>
              </a:custGeom>
              <a:solidFill>
                <a:srgbClr val="FFF0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2" name="Line 117"/>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3" name="Line 118"/>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4" name="Freeform 119"/>
              <p:cNvSpPr>
                <a:spLocks noChangeArrowheads="1"/>
              </p:cNvSpPr>
              <p:nvPr/>
            </p:nvSpPr>
            <p:spPr bwMode="auto">
              <a:xfrm>
                <a:off x="1501" y="835"/>
                <a:ext cx="128" cy="129"/>
              </a:xfrm>
              <a:custGeom>
                <a:avLst/>
                <a:gdLst>
                  <a:gd name="T0" fmla="*/ 0 w 128"/>
                  <a:gd name="T1" fmla="*/ 0 h 129"/>
                  <a:gd name="T2" fmla="*/ 24 w 128"/>
                  <a:gd name="T3" fmla="*/ 129 h 129"/>
                  <a:gd name="T4" fmla="*/ 128 w 128"/>
                  <a:gd name="T5" fmla="*/ 31 h 129"/>
                  <a:gd name="T6" fmla="*/ 0 w 128"/>
                  <a:gd name="T7" fmla="*/ 0 h 129"/>
                  <a:gd name="T8" fmla="*/ 0 60000 65536"/>
                  <a:gd name="T9" fmla="*/ 0 60000 65536"/>
                  <a:gd name="T10" fmla="*/ 0 60000 65536"/>
                  <a:gd name="T11" fmla="*/ 0 60000 65536"/>
                  <a:gd name="T12" fmla="*/ 0 w 128"/>
                  <a:gd name="T13" fmla="*/ 0 h 129"/>
                  <a:gd name="T14" fmla="*/ 128 w 128"/>
                  <a:gd name="T15" fmla="*/ 129 h 129"/>
                </a:gdLst>
                <a:ahLst/>
                <a:cxnLst>
                  <a:cxn ang="T8">
                    <a:pos x="T0" y="T1"/>
                  </a:cxn>
                  <a:cxn ang="T9">
                    <a:pos x="T2" y="T3"/>
                  </a:cxn>
                  <a:cxn ang="T10">
                    <a:pos x="T4" y="T5"/>
                  </a:cxn>
                  <a:cxn ang="T11">
                    <a:pos x="T6" y="T7"/>
                  </a:cxn>
                </a:cxnLst>
                <a:rect l="T12" t="T13" r="T14" b="T15"/>
                <a:pathLst>
                  <a:path w="128" h="129">
                    <a:moveTo>
                      <a:pt x="0" y="0"/>
                    </a:moveTo>
                    <a:lnTo>
                      <a:pt x="24" y="129"/>
                    </a:lnTo>
                    <a:lnTo>
                      <a:pt x="128" y="31"/>
                    </a:lnTo>
                    <a:lnTo>
                      <a:pt x="0" y="0"/>
                    </a:lnTo>
                    <a:close/>
                  </a:path>
                </a:pathLst>
              </a:custGeom>
              <a:solidFill>
                <a:srgbClr val="6F90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5" name="Freeform 120"/>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125 w 154"/>
                  <a:gd name="T9" fmla="*/ 0 h 129"/>
                  <a:gd name="T10" fmla="*/ 0 60000 65536"/>
                  <a:gd name="T11" fmla="*/ 0 60000 65536"/>
                  <a:gd name="T12" fmla="*/ 0 60000 65536"/>
                  <a:gd name="T13" fmla="*/ 0 60000 65536"/>
                  <a:gd name="T14" fmla="*/ 0 60000 65536"/>
                  <a:gd name="T15" fmla="*/ 0 w 154"/>
                  <a:gd name="T16" fmla="*/ 0 h 129"/>
                  <a:gd name="T17" fmla="*/ 154 w 154"/>
                  <a:gd name="T18" fmla="*/ 129 h 129"/>
                </a:gdLst>
                <a:ahLst/>
                <a:cxnLst>
                  <a:cxn ang="T10">
                    <a:pos x="T0" y="T1"/>
                  </a:cxn>
                  <a:cxn ang="T11">
                    <a:pos x="T2" y="T3"/>
                  </a:cxn>
                  <a:cxn ang="T12">
                    <a:pos x="T4" y="T5"/>
                  </a:cxn>
                  <a:cxn ang="T13">
                    <a:pos x="T6" y="T7"/>
                  </a:cxn>
                  <a:cxn ang="T14">
                    <a:pos x="T8" y="T9"/>
                  </a:cxn>
                </a:cxnLst>
                <a:rect l="T15" t="T16" r="T17" b="T18"/>
                <a:pathLst>
                  <a:path w="154" h="129">
                    <a:moveTo>
                      <a:pt x="125" y="0"/>
                    </a:moveTo>
                    <a:lnTo>
                      <a:pt x="111" y="8"/>
                    </a:lnTo>
                    <a:lnTo>
                      <a:pt x="0" y="102"/>
                    </a:lnTo>
                    <a:lnTo>
                      <a:pt x="154" y="129"/>
                    </a:lnTo>
                    <a:lnTo>
                      <a:pt x="125" y="0"/>
                    </a:lnTo>
                    <a:close/>
                  </a:path>
                </a:pathLst>
              </a:custGeom>
              <a:solidFill>
                <a:srgbClr val="FFE1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6" name="Freeform 121"/>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0 60000 65536"/>
                  <a:gd name="T9" fmla="*/ 0 60000 65536"/>
                  <a:gd name="T10" fmla="*/ 0 60000 65536"/>
                  <a:gd name="T11" fmla="*/ 0 60000 65536"/>
                  <a:gd name="T12" fmla="*/ 0 w 154"/>
                  <a:gd name="T13" fmla="*/ 0 h 129"/>
                  <a:gd name="T14" fmla="*/ 154 w 154"/>
                  <a:gd name="T15" fmla="*/ 129 h 129"/>
                </a:gdLst>
                <a:ahLst/>
                <a:cxnLst>
                  <a:cxn ang="T8">
                    <a:pos x="T0" y="T1"/>
                  </a:cxn>
                  <a:cxn ang="T9">
                    <a:pos x="T2" y="T3"/>
                  </a:cxn>
                  <a:cxn ang="T10">
                    <a:pos x="T4" y="T5"/>
                  </a:cxn>
                  <a:cxn ang="T11">
                    <a:pos x="T6" y="T7"/>
                  </a:cxn>
                </a:cxnLst>
                <a:rect l="T12" t="T13" r="T14" b="T15"/>
                <a:pathLst>
                  <a:path w="154" h="129">
                    <a:moveTo>
                      <a:pt x="125" y="0"/>
                    </a:moveTo>
                    <a:lnTo>
                      <a:pt x="111" y="8"/>
                    </a:lnTo>
                    <a:lnTo>
                      <a:pt x="0" y="102"/>
                    </a:lnTo>
                    <a:lnTo>
                      <a:pt x="154"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7" name="Freeform 122"/>
              <p:cNvSpPr>
                <a:spLocks noChangeArrowheads="1"/>
              </p:cNvSpPr>
              <p:nvPr/>
            </p:nvSpPr>
            <p:spPr bwMode="auto">
              <a:xfrm>
                <a:off x="1321" y="1058"/>
                <a:ext cx="140" cy="140"/>
              </a:xfrm>
              <a:custGeom>
                <a:avLst/>
                <a:gdLst>
                  <a:gd name="T0" fmla="*/ 102 w 59"/>
                  <a:gd name="T1" fmla="*/ 225 h 59"/>
                  <a:gd name="T2" fmla="*/ 0 w 59"/>
                  <a:gd name="T3" fmla="*/ 140 h 59"/>
                  <a:gd name="T4" fmla="*/ 332 w 59"/>
                  <a:gd name="T5" fmla="*/ 0 h 59"/>
                  <a:gd name="T6" fmla="*/ 327 w 59"/>
                  <a:gd name="T7" fmla="*/ 247 h 59"/>
                  <a:gd name="T8" fmla="*/ 332 w 59"/>
                  <a:gd name="T9" fmla="*/ 332 h 59"/>
                  <a:gd name="T10" fmla="*/ 102 w 59"/>
                  <a:gd name="T11" fmla="*/ 225 h 59"/>
                  <a:gd name="T12" fmla="*/ 0 60000 65536"/>
                  <a:gd name="T13" fmla="*/ 0 60000 65536"/>
                  <a:gd name="T14" fmla="*/ 0 60000 65536"/>
                  <a:gd name="T15" fmla="*/ 0 60000 65536"/>
                  <a:gd name="T16" fmla="*/ 0 60000 65536"/>
                  <a:gd name="T17" fmla="*/ 0 60000 65536"/>
                  <a:gd name="T18" fmla="*/ 0 w 59"/>
                  <a:gd name="T19" fmla="*/ 0 h 59"/>
                  <a:gd name="T20" fmla="*/ 59 w 59"/>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59" h="59">
                    <a:moveTo>
                      <a:pt x="18" y="40"/>
                    </a:moveTo>
                    <a:cubicBezTo>
                      <a:pt x="14" y="36"/>
                      <a:pt x="0" y="25"/>
                      <a:pt x="0" y="25"/>
                    </a:cubicBezTo>
                    <a:cubicBezTo>
                      <a:pt x="59" y="0"/>
                      <a:pt x="59" y="0"/>
                      <a:pt x="59" y="0"/>
                    </a:cubicBezTo>
                    <a:cubicBezTo>
                      <a:pt x="58" y="44"/>
                      <a:pt x="58" y="44"/>
                      <a:pt x="58" y="44"/>
                    </a:cubicBezTo>
                    <a:cubicBezTo>
                      <a:pt x="59" y="59"/>
                      <a:pt x="59" y="59"/>
                      <a:pt x="59" y="59"/>
                    </a:cubicBezTo>
                    <a:lnTo>
                      <a:pt x="18" y="40"/>
                    </a:lnTo>
                    <a:close/>
                  </a:path>
                </a:pathLst>
              </a:custGeom>
              <a:solidFill>
                <a:srgbClr val="F26F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8" name="Freeform 123"/>
              <p:cNvSpPr>
                <a:spLocks noChangeArrowheads="1"/>
              </p:cNvSpPr>
              <p:nvPr/>
            </p:nvSpPr>
            <p:spPr bwMode="auto">
              <a:xfrm>
                <a:off x="1300" y="918"/>
                <a:ext cx="135" cy="145"/>
              </a:xfrm>
              <a:custGeom>
                <a:avLst/>
                <a:gdLst>
                  <a:gd name="T0" fmla="*/ 43 w 135"/>
                  <a:gd name="T1" fmla="*/ 0 h 145"/>
                  <a:gd name="T2" fmla="*/ 0 w 135"/>
                  <a:gd name="T3" fmla="*/ 145 h 145"/>
                  <a:gd name="T4" fmla="*/ 135 w 135"/>
                  <a:gd name="T5" fmla="*/ 88 h 145"/>
                  <a:gd name="T6" fmla="*/ 43 w 135"/>
                  <a:gd name="T7" fmla="*/ 0 h 145"/>
                  <a:gd name="T8" fmla="*/ 0 60000 65536"/>
                  <a:gd name="T9" fmla="*/ 0 60000 65536"/>
                  <a:gd name="T10" fmla="*/ 0 60000 65536"/>
                  <a:gd name="T11" fmla="*/ 0 60000 65536"/>
                  <a:gd name="T12" fmla="*/ 0 w 135"/>
                  <a:gd name="T13" fmla="*/ 0 h 145"/>
                  <a:gd name="T14" fmla="*/ 135 w 135"/>
                  <a:gd name="T15" fmla="*/ 145 h 145"/>
                </a:gdLst>
                <a:ahLst/>
                <a:cxnLst>
                  <a:cxn ang="T8">
                    <a:pos x="T0" y="T1"/>
                  </a:cxn>
                  <a:cxn ang="T9">
                    <a:pos x="T2" y="T3"/>
                  </a:cxn>
                  <a:cxn ang="T10">
                    <a:pos x="T4" y="T5"/>
                  </a:cxn>
                  <a:cxn ang="T11">
                    <a:pos x="T6" y="T7"/>
                  </a:cxn>
                </a:cxnLst>
                <a:rect l="T12" t="T13" r="T14" b="T15"/>
                <a:pathLst>
                  <a:path w="135" h="145">
                    <a:moveTo>
                      <a:pt x="43" y="0"/>
                    </a:moveTo>
                    <a:lnTo>
                      <a:pt x="0" y="145"/>
                    </a:lnTo>
                    <a:lnTo>
                      <a:pt x="135" y="88"/>
                    </a:lnTo>
                    <a:lnTo>
                      <a:pt x="43" y="0"/>
                    </a:lnTo>
                    <a:close/>
                  </a:path>
                </a:pathLst>
              </a:custGeom>
              <a:solidFill>
                <a:srgbClr val="88D9C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9" name="Freeform 124"/>
              <p:cNvSpPr>
                <a:spLocks noChangeArrowheads="1"/>
              </p:cNvSpPr>
              <p:nvPr/>
            </p:nvSpPr>
            <p:spPr bwMode="auto">
              <a:xfrm>
                <a:off x="1381" y="828"/>
                <a:ext cx="75" cy="112"/>
              </a:xfrm>
              <a:custGeom>
                <a:avLst/>
                <a:gdLst>
                  <a:gd name="T0" fmla="*/ 0 w 75"/>
                  <a:gd name="T1" fmla="*/ 45 h 112"/>
                  <a:gd name="T2" fmla="*/ 75 w 75"/>
                  <a:gd name="T3" fmla="*/ 112 h 112"/>
                  <a:gd name="T4" fmla="*/ 47 w 75"/>
                  <a:gd name="T5" fmla="*/ 0 h 112"/>
                  <a:gd name="T6" fmla="*/ 0 w 75"/>
                  <a:gd name="T7" fmla="*/ 45 h 112"/>
                  <a:gd name="T8" fmla="*/ 0 60000 65536"/>
                  <a:gd name="T9" fmla="*/ 0 60000 65536"/>
                  <a:gd name="T10" fmla="*/ 0 60000 65536"/>
                  <a:gd name="T11" fmla="*/ 0 60000 65536"/>
                  <a:gd name="T12" fmla="*/ 0 w 75"/>
                  <a:gd name="T13" fmla="*/ 0 h 112"/>
                  <a:gd name="T14" fmla="*/ 75 w 75"/>
                  <a:gd name="T15" fmla="*/ 112 h 112"/>
                </a:gdLst>
                <a:ahLst/>
                <a:cxnLst>
                  <a:cxn ang="T8">
                    <a:pos x="T0" y="T1"/>
                  </a:cxn>
                  <a:cxn ang="T9">
                    <a:pos x="T2" y="T3"/>
                  </a:cxn>
                  <a:cxn ang="T10">
                    <a:pos x="T4" y="T5"/>
                  </a:cxn>
                  <a:cxn ang="T11">
                    <a:pos x="T6" y="T7"/>
                  </a:cxn>
                </a:cxnLst>
                <a:rect l="T12" t="T13" r="T14" b="T15"/>
                <a:pathLst>
                  <a:path w="75" h="112">
                    <a:moveTo>
                      <a:pt x="0" y="45"/>
                    </a:moveTo>
                    <a:lnTo>
                      <a:pt x="75" y="112"/>
                    </a:lnTo>
                    <a:lnTo>
                      <a:pt x="47" y="0"/>
                    </a:lnTo>
                    <a:lnTo>
                      <a:pt x="0" y="45"/>
                    </a:lnTo>
                    <a:close/>
                  </a:path>
                </a:pathLst>
              </a:custGeom>
              <a:solidFill>
                <a:srgbClr val="B37C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0" name="Freeform 125"/>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9 w 206"/>
                  <a:gd name="T7" fmla="*/ 102 h 176"/>
                  <a:gd name="T8" fmla="*/ 0 60000 65536"/>
                  <a:gd name="T9" fmla="*/ 0 60000 65536"/>
                  <a:gd name="T10" fmla="*/ 0 60000 65536"/>
                  <a:gd name="T11" fmla="*/ 0 60000 65536"/>
                  <a:gd name="T12" fmla="*/ 0 w 206"/>
                  <a:gd name="T13" fmla="*/ 0 h 176"/>
                  <a:gd name="T14" fmla="*/ 206 w 206"/>
                  <a:gd name="T15" fmla="*/ 176 h 176"/>
                </a:gdLst>
                <a:ahLst/>
                <a:cxnLst>
                  <a:cxn ang="T8">
                    <a:pos x="T0" y="T1"/>
                  </a:cxn>
                  <a:cxn ang="T9">
                    <a:pos x="T2" y="T3"/>
                  </a:cxn>
                  <a:cxn ang="T10">
                    <a:pos x="T4" y="T5"/>
                  </a:cxn>
                  <a:cxn ang="T11">
                    <a:pos x="T6" y="T7"/>
                  </a:cxn>
                </a:cxnLst>
                <a:rect l="T12" t="T13" r="T14" b="T15"/>
                <a:pathLst>
                  <a:path w="206" h="176">
                    <a:moveTo>
                      <a:pt x="9" y="102"/>
                    </a:moveTo>
                    <a:lnTo>
                      <a:pt x="0" y="0"/>
                    </a:lnTo>
                    <a:lnTo>
                      <a:pt x="206" y="176"/>
                    </a:lnTo>
                    <a:lnTo>
                      <a:pt x="9" y="102"/>
                    </a:lnTo>
                    <a:close/>
                  </a:path>
                </a:pathLst>
              </a:custGeom>
              <a:solidFill>
                <a:srgbClr val="95B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1" name="Freeform 126"/>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0 60000 65536"/>
                  <a:gd name="T7" fmla="*/ 0 60000 65536"/>
                  <a:gd name="T8" fmla="*/ 0 60000 65536"/>
                  <a:gd name="T9" fmla="*/ 0 w 206"/>
                  <a:gd name="T10" fmla="*/ 0 h 176"/>
                  <a:gd name="T11" fmla="*/ 206 w 206"/>
                  <a:gd name="T12" fmla="*/ 176 h 176"/>
                </a:gdLst>
                <a:ahLst/>
                <a:cxnLst>
                  <a:cxn ang="T6">
                    <a:pos x="T0" y="T1"/>
                  </a:cxn>
                  <a:cxn ang="T7">
                    <a:pos x="T2" y="T3"/>
                  </a:cxn>
                  <a:cxn ang="T8">
                    <a:pos x="T4" y="T5"/>
                  </a:cxn>
                </a:cxnLst>
                <a:rect l="T9" t="T10" r="T11" b="T12"/>
                <a:pathLst>
                  <a:path w="206" h="176">
                    <a:moveTo>
                      <a:pt x="9" y="102"/>
                    </a:moveTo>
                    <a:lnTo>
                      <a:pt x="0" y="0"/>
                    </a:lnTo>
                    <a:lnTo>
                      <a:pt x="206"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2" name="Freeform 127"/>
              <p:cNvSpPr>
                <a:spLocks noChangeArrowheads="1"/>
              </p:cNvSpPr>
              <p:nvPr/>
            </p:nvSpPr>
            <p:spPr bwMode="auto">
              <a:xfrm>
                <a:off x="1632" y="1099"/>
                <a:ext cx="128" cy="114"/>
              </a:xfrm>
              <a:custGeom>
                <a:avLst/>
                <a:gdLst>
                  <a:gd name="T0" fmla="*/ 0 w 128"/>
                  <a:gd name="T1" fmla="*/ 0 h 114"/>
                  <a:gd name="T2" fmla="*/ 128 w 128"/>
                  <a:gd name="T3" fmla="*/ 114 h 114"/>
                  <a:gd name="T4" fmla="*/ 104 w 128"/>
                  <a:gd name="T5" fmla="*/ 26 h 114"/>
                  <a:gd name="T6" fmla="*/ 0 w 128"/>
                  <a:gd name="T7" fmla="*/ 0 h 114"/>
                  <a:gd name="T8" fmla="*/ 0 60000 65536"/>
                  <a:gd name="T9" fmla="*/ 0 60000 65536"/>
                  <a:gd name="T10" fmla="*/ 0 60000 65536"/>
                  <a:gd name="T11" fmla="*/ 0 60000 65536"/>
                  <a:gd name="T12" fmla="*/ 0 w 128"/>
                  <a:gd name="T13" fmla="*/ 0 h 114"/>
                  <a:gd name="T14" fmla="*/ 128 w 128"/>
                  <a:gd name="T15" fmla="*/ 114 h 114"/>
                </a:gdLst>
                <a:ahLst/>
                <a:cxnLst>
                  <a:cxn ang="T8">
                    <a:pos x="T0" y="T1"/>
                  </a:cxn>
                  <a:cxn ang="T9">
                    <a:pos x="T2" y="T3"/>
                  </a:cxn>
                  <a:cxn ang="T10">
                    <a:pos x="T4" y="T5"/>
                  </a:cxn>
                  <a:cxn ang="T11">
                    <a:pos x="T6" y="T7"/>
                  </a:cxn>
                </a:cxnLst>
                <a:rect l="T12" t="T13" r="T14" b="T15"/>
                <a:pathLst>
                  <a:path w="128" h="114">
                    <a:moveTo>
                      <a:pt x="0" y="0"/>
                    </a:moveTo>
                    <a:lnTo>
                      <a:pt x="128" y="114"/>
                    </a:lnTo>
                    <a:lnTo>
                      <a:pt x="104" y="26"/>
                    </a:lnTo>
                    <a:lnTo>
                      <a:pt x="0" y="0"/>
                    </a:lnTo>
                    <a:close/>
                  </a:path>
                </a:pathLst>
              </a:custGeom>
              <a:solidFill>
                <a:srgbClr val="9562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3" name="Freeform 128"/>
              <p:cNvSpPr>
                <a:spLocks noChangeArrowheads="1"/>
              </p:cNvSpPr>
              <p:nvPr/>
            </p:nvSpPr>
            <p:spPr bwMode="auto">
              <a:xfrm>
                <a:off x="838" y="871"/>
                <a:ext cx="76" cy="140"/>
              </a:xfrm>
              <a:custGeom>
                <a:avLst/>
                <a:gdLst>
                  <a:gd name="T0" fmla="*/ 181 w 32"/>
                  <a:gd name="T1" fmla="*/ 164 h 59"/>
                  <a:gd name="T2" fmla="*/ 17 w 32"/>
                  <a:gd name="T3" fmla="*/ 0 h 59"/>
                  <a:gd name="T4" fmla="*/ 17 w 32"/>
                  <a:gd name="T5" fmla="*/ 0 h 59"/>
                  <a:gd name="T6" fmla="*/ 0 w 32"/>
                  <a:gd name="T7" fmla="*/ 332 h 59"/>
                  <a:gd name="T8" fmla="*/ 17 w 32"/>
                  <a:gd name="T9" fmla="*/ 332 h 59"/>
                  <a:gd name="T10" fmla="*/ 181 w 32"/>
                  <a:gd name="T11" fmla="*/ 164 h 59"/>
                  <a:gd name="T12" fmla="*/ 0 60000 65536"/>
                  <a:gd name="T13" fmla="*/ 0 60000 65536"/>
                  <a:gd name="T14" fmla="*/ 0 60000 65536"/>
                  <a:gd name="T15" fmla="*/ 0 60000 65536"/>
                  <a:gd name="T16" fmla="*/ 0 60000 65536"/>
                  <a:gd name="T17" fmla="*/ 0 60000 65536"/>
                  <a:gd name="T18" fmla="*/ 0 w 32"/>
                  <a:gd name="T19" fmla="*/ 0 h 59"/>
                  <a:gd name="T20" fmla="*/ 32 w 32"/>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2" h="59">
                    <a:moveTo>
                      <a:pt x="32" y="29"/>
                    </a:moveTo>
                    <a:cubicBezTo>
                      <a:pt x="32" y="13"/>
                      <a:pt x="19" y="0"/>
                      <a:pt x="3" y="0"/>
                    </a:cubicBezTo>
                    <a:cubicBezTo>
                      <a:pt x="3" y="0"/>
                      <a:pt x="3" y="0"/>
                      <a:pt x="3" y="0"/>
                    </a:cubicBezTo>
                    <a:cubicBezTo>
                      <a:pt x="1" y="19"/>
                      <a:pt x="0" y="39"/>
                      <a:pt x="0" y="59"/>
                    </a:cubicBezTo>
                    <a:cubicBezTo>
                      <a:pt x="1" y="59"/>
                      <a:pt x="2" y="59"/>
                      <a:pt x="3" y="59"/>
                    </a:cubicBezTo>
                    <a:cubicBezTo>
                      <a:pt x="19" y="59"/>
                      <a:pt x="32" y="46"/>
                      <a:pt x="32" y="29"/>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4" name="Oval 129"/>
              <p:cNvSpPr>
                <a:spLocks noChangeArrowheads="1"/>
              </p:cNvSpPr>
              <p:nvPr/>
            </p:nvSpPr>
            <p:spPr bwMode="auto">
              <a:xfrm>
                <a:off x="1066" y="992"/>
                <a:ext cx="66" cy="66"/>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15" name="Oval 130"/>
              <p:cNvSpPr>
                <a:spLocks noChangeArrowheads="1"/>
              </p:cNvSpPr>
              <p:nvPr/>
            </p:nvSpPr>
            <p:spPr bwMode="auto">
              <a:xfrm>
                <a:off x="1149" y="873"/>
                <a:ext cx="106" cy="107"/>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16" name="Freeform 131"/>
              <p:cNvSpPr>
                <a:spLocks noChangeArrowheads="1"/>
              </p:cNvSpPr>
              <p:nvPr/>
            </p:nvSpPr>
            <p:spPr bwMode="auto">
              <a:xfrm>
                <a:off x="1198" y="1058"/>
                <a:ext cx="67" cy="81"/>
              </a:xfrm>
              <a:custGeom>
                <a:avLst/>
                <a:gdLst>
                  <a:gd name="T0" fmla="*/ 98 w 28"/>
                  <a:gd name="T1" fmla="*/ 0 h 34"/>
                  <a:gd name="T2" fmla="*/ 0 w 28"/>
                  <a:gd name="T3" fmla="*/ 98 h 34"/>
                  <a:gd name="T4" fmla="*/ 98 w 28"/>
                  <a:gd name="T5" fmla="*/ 193 h 34"/>
                  <a:gd name="T6" fmla="*/ 115 w 28"/>
                  <a:gd name="T7" fmla="*/ 188 h 34"/>
                  <a:gd name="T8" fmla="*/ 160 w 28"/>
                  <a:gd name="T9" fmla="*/ 24 h 34"/>
                  <a:gd name="T10" fmla="*/ 98 w 28"/>
                  <a:gd name="T11" fmla="*/ 0 h 34"/>
                  <a:gd name="T12" fmla="*/ 0 60000 65536"/>
                  <a:gd name="T13" fmla="*/ 0 60000 65536"/>
                  <a:gd name="T14" fmla="*/ 0 60000 65536"/>
                  <a:gd name="T15" fmla="*/ 0 60000 65536"/>
                  <a:gd name="T16" fmla="*/ 0 60000 65536"/>
                  <a:gd name="T17" fmla="*/ 0 60000 65536"/>
                  <a:gd name="T18" fmla="*/ 0 w 28"/>
                  <a:gd name="T19" fmla="*/ 0 h 34"/>
                  <a:gd name="T20" fmla="*/ 28 w 28"/>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8" h="34">
                    <a:moveTo>
                      <a:pt x="17" y="0"/>
                    </a:moveTo>
                    <a:cubicBezTo>
                      <a:pt x="8" y="0"/>
                      <a:pt x="0" y="7"/>
                      <a:pt x="0" y="17"/>
                    </a:cubicBezTo>
                    <a:cubicBezTo>
                      <a:pt x="0" y="26"/>
                      <a:pt x="8" y="34"/>
                      <a:pt x="17" y="34"/>
                    </a:cubicBezTo>
                    <a:cubicBezTo>
                      <a:pt x="18" y="34"/>
                      <a:pt x="19" y="33"/>
                      <a:pt x="20" y="33"/>
                    </a:cubicBezTo>
                    <a:cubicBezTo>
                      <a:pt x="22" y="24"/>
                      <a:pt x="25" y="14"/>
                      <a:pt x="28" y="4"/>
                    </a:cubicBezTo>
                    <a:cubicBezTo>
                      <a:pt x="25" y="1"/>
                      <a:pt x="21" y="0"/>
                      <a:pt x="17"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7" name="Oval 132"/>
              <p:cNvSpPr>
                <a:spLocks noChangeArrowheads="1"/>
              </p:cNvSpPr>
              <p:nvPr/>
            </p:nvSpPr>
            <p:spPr bwMode="auto">
              <a:xfrm>
                <a:off x="902" y="1042"/>
                <a:ext cx="114" cy="114"/>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18" name="Oval 133"/>
              <p:cNvSpPr>
                <a:spLocks noChangeArrowheads="1"/>
              </p:cNvSpPr>
              <p:nvPr/>
            </p:nvSpPr>
            <p:spPr bwMode="auto">
              <a:xfrm>
                <a:off x="1054" y="1122"/>
                <a:ext cx="113" cy="11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19" name="Freeform 134"/>
              <p:cNvSpPr>
                <a:spLocks noChangeArrowheads="1"/>
              </p:cNvSpPr>
              <p:nvPr/>
            </p:nvSpPr>
            <p:spPr bwMode="auto">
              <a:xfrm>
                <a:off x="862" y="1210"/>
                <a:ext cx="52" cy="93"/>
              </a:xfrm>
              <a:custGeom>
                <a:avLst/>
                <a:gdLst>
                  <a:gd name="T0" fmla="*/ 118 w 22"/>
                  <a:gd name="T1" fmla="*/ 119 h 39"/>
                  <a:gd name="T2" fmla="*/ 17 w 22"/>
                  <a:gd name="T3" fmla="*/ 0 h 39"/>
                  <a:gd name="T4" fmla="*/ 0 w 22"/>
                  <a:gd name="T5" fmla="*/ 0 h 39"/>
                  <a:gd name="T6" fmla="*/ 21 w 22"/>
                  <a:gd name="T7" fmla="*/ 222 h 39"/>
                  <a:gd name="T8" fmla="*/ 118 w 22"/>
                  <a:gd name="T9" fmla="*/ 119 h 39"/>
                  <a:gd name="T10" fmla="*/ 0 60000 65536"/>
                  <a:gd name="T11" fmla="*/ 0 60000 65536"/>
                  <a:gd name="T12" fmla="*/ 0 60000 65536"/>
                  <a:gd name="T13" fmla="*/ 0 60000 65536"/>
                  <a:gd name="T14" fmla="*/ 0 60000 65536"/>
                  <a:gd name="T15" fmla="*/ 0 w 22"/>
                  <a:gd name="T16" fmla="*/ 0 h 39"/>
                  <a:gd name="T17" fmla="*/ 22 w 22"/>
                  <a:gd name="T18" fmla="*/ 39 h 39"/>
                </a:gdLst>
                <a:ahLst/>
                <a:cxnLst>
                  <a:cxn ang="T10">
                    <a:pos x="T0" y="T1"/>
                  </a:cxn>
                  <a:cxn ang="T11">
                    <a:pos x="T2" y="T3"/>
                  </a:cxn>
                  <a:cxn ang="T12">
                    <a:pos x="T4" y="T5"/>
                  </a:cxn>
                  <a:cxn ang="T13">
                    <a:pos x="T6" y="T7"/>
                  </a:cxn>
                  <a:cxn ang="T14">
                    <a:pos x="T8" y="T9"/>
                  </a:cxn>
                </a:cxnLst>
                <a:rect l="T15" t="T16" r="T17" b="T18"/>
                <a:pathLst>
                  <a:path w="22" h="39">
                    <a:moveTo>
                      <a:pt x="21" y="21"/>
                    </a:moveTo>
                    <a:cubicBezTo>
                      <a:pt x="22" y="10"/>
                      <a:pt x="14" y="1"/>
                      <a:pt x="3" y="0"/>
                    </a:cubicBezTo>
                    <a:cubicBezTo>
                      <a:pt x="2" y="0"/>
                      <a:pt x="1" y="0"/>
                      <a:pt x="0" y="0"/>
                    </a:cubicBezTo>
                    <a:cubicBezTo>
                      <a:pt x="1" y="13"/>
                      <a:pt x="2" y="26"/>
                      <a:pt x="4" y="39"/>
                    </a:cubicBezTo>
                    <a:cubicBezTo>
                      <a:pt x="13" y="38"/>
                      <a:pt x="21" y="31"/>
                      <a:pt x="21" y="21"/>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0" name="Oval 135"/>
              <p:cNvSpPr>
                <a:spLocks noChangeArrowheads="1"/>
              </p:cNvSpPr>
              <p:nvPr/>
            </p:nvSpPr>
            <p:spPr bwMode="auto">
              <a:xfrm>
                <a:off x="992" y="1196"/>
                <a:ext cx="140" cy="14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21" name="Freeform 136"/>
              <p:cNvSpPr>
                <a:spLocks noChangeArrowheads="1"/>
              </p:cNvSpPr>
              <p:nvPr/>
            </p:nvSpPr>
            <p:spPr bwMode="auto">
              <a:xfrm>
                <a:off x="791" y="674"/>
                <a:ext cx="701" cy="268"/>
              </a:xfrm>
              <a:custGeom>
                <a:avLst/>
                <a:gdLst>
                  <a:gd name="T0" fmla="*/ 102 w 296"/>
                  <a:gd name="T1" fmla="*/ 40 h 113"/>
                  <a:gd name="T2" fmla="*/ 21 w 296"/>
                  <a:gd name="T3" fmla="*/ 242 h 113"/>
                  <a:gd name="T4" fmla="*/ 538 w 296"/>
                  <a:gd name="T5" fmla="*/ 569 h 113"/>
                  <a:gd name="T6" fmla="*/ 1537 w 296"/>
                  <a:gd name="T7" fmla="*/ 398 h 113"/>
                  <a:gd name="T8" fmla="*/ 1632 w 296"/>
                  <a:gd name="T9" fmla="*/ 197 h 113"/>
                  <a:gd name="T10" fmla="*/ 1558 w 296"/>
                  <a:gd name="T11" fmla="*/ 107 h 113"/>
                  <a:gd name="T12" fmla="*/ 1459 w 296"/>
                  <a:gd name="T13" fmla="*/ 62 h 113"/>
                  <a:gd name="T14" fmla="*/ 1049 w 296"/>
                  <a:gd name="T15" fmla="*/ 344 h 113"/>
                  <a:gd name="T16" fmla="*/ 467 w 296"/>
                  <a:gd name="T17" fmla="*/ 337 h 113"/>
                  <a:gd name="T18" fmla="*/ 208 w 296"/>
                  <a:gd name="T19" fmla="*/ 157 h 113"/>
                  <a:gd name="T20" fmla="*/ 258 w 296"/>
                  <a:gd name="T21" fmla="*/ 66 h 113"/>
                  <a:gd name="T22" fmla="*/ 242 w 296"/>
                  <a:gd name="T23" fmla="*/ 0 h 113"/>
                  <a:gd name="T24" fmla="*/ 102 w 296"/>
                  <a:gd name="T25" fmla="*/ 40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6"/>
                  <a:gd name="T40" fmla="*/ 0 h 113"/>
                  <a:gd name="T41" fmla="*/ 296 w 296"/>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6" h="113">
                    <a:moveTo>
                      <a:pt x="18" y="7"/>
                    </a:moveTo>
                    <a:cubicBezTo>
                      <a:pt x="6" y="14"/>
                      <a:pt x="0" y="27"/>
                      <a:pt x="4" y="43"/>
                    </a:cubicBezTo>
                    <a:cubicBezTo>
                      <a:pt x="11" y="71"/>
                      <a:pt x="39" y="89"/>
                      <a:pt x="96" y="101"/>
                    </a:cubicBezTo>
                    <a:cubicBezTo>
                      <a:pt x="154" y="113"/>
                      <a:pt x="237" y="101"/>
                      <a:pt x="274" y="71"/>
                    </a:cubicBezTo>
                    <a:cubicBezTo>
                      <a:pt x="284" y="63"/>
                      <a:pt x="296" y="49"/>
                      <a:pt x="291" y="35"/>
                    </a:cubicBezTo>
                    <a:cubicBezTo>
                      <a:pt x="289" y="30"/>
                      <a:pt x="282" y="23"/>
                      <a:pt x="278" y="19"/>
                    </a:cubicBezTo>
                    <a:cubicBezTo>
                      <a:pt x="276" y="17"/>
                      <a:pt x="260" y="12"/>
                      <a:pt x="260" y="11"/>
                    </a:cubicBezTo>
                    <a:cubicBezTo>
                      <a:pt x="274" y="37"/>
                      <a:pt x="202" y="58"/>
                      <a:pt x="187" y="61"/>
                    </a:cubicBezTo>
                    <a:cubicBezTo>
                      <a:pt x="153" y="66"/>
                      <a:pt x="117" y="70"/>
                      <a:pt x="83" y="60"/>
                    </a:cubicBezTo>
                    <a:cubicBezTo>
                      <a:pt x="67" y="56"/>
                      <a:pt x="41" y="47"/>
                      <a:pt x="37" y="28"/>
                    </a:cubicBezTo>
                    <a:cubicBezTo>
                      <a:pt x="34" y="16"/>
                      <a:pt x="41" y="19"/>
                      <a:pt x="46" y="12"/>
                    </a:cubicBezTo>
                    <a:cubicBezTo>
                      <a:pt x="52" y="6"/>
                      <a:pt x="54" y="0"/>
                      <a:pt x="43" y="0"/>
                    </a:cubicBezTo>
                    <a:cubicBezTo>
                      <a:pt x="33" y="0"/>
                      <a:pt x="25" y="2"/>
                      <a:pt x="18" y="7"/>
                    </a:cubicBezTo>
                    <a:close/>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2" name="Freeform 137"/>
              <p:cNvSpPr>
                <a:spLocks noChangeArrowheads="1"/>
              </p:cNvSpPr>
              <p:nvPr/>
            </p:nvSpPr>
            <p:spPr bwMode="auto">
              <a:xfrm>
                <a:off x="945" y="1111"/>
                <a:ext cx="701" cy="215"/>
              </a:xfrm>
              <a:custGeom>
                <a:avLst/>
                <a:gdLst>
                  <a:gd name="T0" fmla="*/ 545 w 296"/>
                  <a:gd name="T1" fmla="*/ 291 h 91"/>
                  <a:gd name="T2" fmla="*/ 1660 w 296"/>
                  <a:gd name="T3" fmla="*/ 241 h 91"/>
                  <a:gd name="T4" fmla="*/ 1385 w 296"/>
                  <a:gd name="T5" fmla="*/ 118 h 91"/>
                  <a:gd name="T6" fmla="*/ 40 w 296"/>
                  <a:gd name="T7" fmla="*/ 258 h 91"/>
                  <a:gd name="T8" fmla="*/ 118 w 296"/>
                  <a:gd name="T9" fmla="*/ 508 h 91"/>
                  <a:gd name="T10" fmla="*/ 545 w 296"/>
                  <a:gd name="T11" fmla="*/ 291 h 91"/>
                  <a:gd name="T12" fmla="*/ 0 60000 65536"/>
                  <a:gd name="T13" fmla="*/ 0 60000 65536"/>
                  <a:gd name="T14" fmla="*/ 0 60000 65536"/>
                  <a:gd name="T15" fmla="*/ 0 60000 65536"/>
                  <a:gd name="T16" fmla="*/ 0 60000 65536"/>
                  <a:gd name="T17" fmla="*/ 0 60000 65536"/>
                  <a:gd name="T18" fmla="*/ 0 w 296"/>
                  <a:gd name="T19" fmla="*/ 0 h 91"/>
                  <a:gd name="T20" fmla="*/ 296 w 296"/>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296" h="91">
                    <a:moveTo>
                      <a:pt x="97" y="52"/>
                    </a:moveTo>
                    <a:cubicBezTo>
                      <a:pt x="163" y="37"/>
                      <a:pt x="232" y="29"/>
                      <a:pt x="296" y="43"/>
                    </a:cubicBezTo>
                    <a:cubicBezTo>
                      <a:pt x="277" y="32"/>
                      <a:pt x="260" y="25"/>
                      <a:pt x="247" y="21"/>
                    </a:cubicBezTo>
                    <a:cubicBezTo>
                      <a:pt x="186" y="4"/>
                      <a:pt x="28" y="0"/>
                      <a:pt x="7" y="46"/>
                    </a:cubicBezTo>
                    <a:cubicBezTo>
                      <a:pt x="0" y="60"/>
                      <a:pt x="8" y="76"/>
                      <a:pt x="21" y="91"/>
                    </a:cubicBezTo>
                    <a:cubicBezTo>
                      <a:pt x="37" y="65"/>
                      <a:pt x="69" y="59"/>
                      <a:pt x="97" y="52"/>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3" name="Freeform 138"/>
              <p:cNvSpPr>
                <a:spLocks noChangeArrowheads="1"/>
              </p:cNvSpPr>
              <p:nvPr/>
            </p:nvSpPr>
            <p:spPr bwMode="auto">
              <a:xfrm>
                <a:off x="995" y="1179"/>
                <a:ext cx="762" cy="221"/>
              </a:xfrm>
              <a:custGeom>
                <a:avLst/>
                <a:gdLst>
                  <a:gd name="T0" fmla="*/ 1803 w 322"/>
                  <a:gd name="T1" fmla="*/ 231 h 93"/>
                  <a:gd name="T2" fmla="*/ 1541 w 322"/>
                  <a:gd name="T3" fmla="*/ 78 h 93"/>
                  <a:gd name="T4" fmla="*/ 426 w 322"/>
                  <a:gd name="T5" fmla="*/ 131 h 93"/>
                  <a:gd name="T6" fmla="*/ 0 w 322"/>
                  <a:gd name="T7" fmla="*/ 349 h 93"/>
                  <a:gd name="T8" fmla="*/ 208 w 322"/>
                  <a:gd name="T9" fmla="*/ 525 h 93"/>
                  <a:gd name="T10" fmla="*/ 1803 w 322"/>
                  <a:gd name="T11" fmla="*/ 231 h 93"/>
                  <a:gd name="T12" fmla="*/ 0 60000 65536"/>
                  <a:gd name="T13" fmla="*/ 0 60000 65536"/>
                  <a:gd name="T14" fmla="*/ 0 60000 65536"/>
                  <a:gd name="T15" fmla="*/ 0 60000 65536"/>
                  <a:gd name="T16" fmla="*/ 0 60000 65536"/>
                  <a:gd name="T17" fmla="*/ 0 60000 65536"/>
                  <a:gd name="T18" fmla="*/ 0 w 322"/>
                  <a:gd name="T19" fmla="*/ 0 h 93"/>
                  <a:gd name="T20" fmla="*/ 322 w 322"/>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322" h="93">
                    <a:moveTo>
                      <a:pt x="322" y="41"/>
                    </a:moveTo>
                    <a:cubicBezTo>
                      <a:pt x="306" y="31"/>
                      <a:pt x="290" y="22"/>
                      <a:pt x="275" y="14"/>
                    </a:cubicBezTo>
                    <a:cubicBezTo>
                      <a:pt x="211" y="0"/>
                      <a:pt x="142" y="8"/>
                      <a:pt x="76" y="23"/>
                    </a:cubicBezTo>
                    <a:cubicBezTo>
                      <a:pt x="48" y="30"/>
                      <a:pt x="16" y="36"/>
                      <a:pt x="0" y="62"/>
                    </a:cubicBezTo>
                    <a:cubicBezTo>
                      <a:pt x="10" y="73"/>
                      <a:pt x="24" y="84"/>
                      <a:pt x="37" y="93"/>
                    </a:cubicBezTo>
                    <a:cubicBezTo>
                      <a:pt x="120" y="43"/>
                      <a:pt x="225" y="25"/>
                      <a:pt x="322" y="41"/>
                    </a:cubicBezTo>
                    <a:close/>
                  </a:path>
                </a:pathLst>
              </a:cu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4" name="Freeform 139"/>
              <p:cNvSpPr>
                <a:spLocks noChangeArrowheads="1"/>
              </p:cNvSpPr>
              <p:nvPr/>
            </p:nvSpPr>
            <p:spPr bwMode="auto">
              <a:xfrm>
                <a:off x="1082" y="1239"/>
                <a:ext cx="744" cy="239"/>
              </a:xfrm>
              <a:custGeom>
                <a:avLst/>
                <a:gdLst>
                  <a:gd name="T0" fmla="*/ 0 w 314"/>
                  <a:gd name="T1" fmla="*/ 381 h 101"/>
                  <a:gd name="T2" fmla="*/ 230 w 314"/>
                  <a:gd name="T3" fmla="*/ 521 h 101"/>
                  <a:gd name="T4" fmla="*/ 315 w 314"/>
                  <a:gd name="T5" fmla="*/ 566 h 101"/>
                  <a:gd name="T6" fmla="*/ 1763 w 314"/>
                  <a:gd name="T7" fmla="*/ 201 h 101"/>
                  <a:gd name="T8" fmla="*/ 1599 w 314"/>
                  <a:gd name="T9" fmla="*/ 90 h 101"/>
                  <a:gd name="T10" fmla="*/ 0 w 314"/>
                  <a:gd name="T11" fmla="*/ 381 h 101"/>
                  <a:gd name="T12" fmla="*/ 0 60000 65536"/>
                  <a:gd name="T13" fmla="*/ 0 60000 65536"/>
                  <a:gd name="T14" fmla="*/ 0 60000 65536"/>
                  <a:gd name="T15" fmla="*/ 0 60000 65536"/>
                  <a:gd name="T16" fmla="*/ 0 60000 65536"/>
                  <a:gd name="T17" fmla="*/ 0 60000 65536"/>
                  <a:gd name="T18" fmla="*/ 0 w 314"/>
                  <a:gd name="T19" fmla="*/ 0 h 101"/>
                  <a:gd name="T20" fmla="*/ 314 w 314"/>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314" h="101">
                    <a:moveTo>
                      <a:pt x="0" y="68"/>
                    </a:moveTo>
                    <a:cubicBezTo>
                      <a:pt x="21" y="83"/>
                      <a:pt x="41" y="93"/>
                      <a:pt x="41" y="93"/>
                    </a:cubicBezTo>
                    <a:cubicBezTo>
                      <a:pt x="46" y="96"/>
                      <a:pt x="51" y="98"/>
                      <a:pt x="56" y="101"/>
                    </a:cubicBezTo>
                    <a:cubicBezTo>
                      <a:pt x="132" y="53"/>
                      <a:pt x="224" y="34"/>
                      <a:pt x="314" y="36"/>
                    </a:cubicBezTo>
                    <a:cubicBezTo>
                      <a:pt x="305" y="29"/>
                      <a:pt x="295" y="23"/>
                      <a:pt x="285" y="16"/>
                    </a:cubicBezTo>
                    <a:cubicBezTo>
                      <a:pt x="188" y="0"/>
                      <a:pt x="83" y="18"/>
                      <a:pt x="0" y="68"/>
                    </a:cubicBezTo>
                    <a:close/>
                  </a:path>
                </a:pathLst>
              </a:custGeom>
              <a:solidFill>
                <a:srgbClr val="FF74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5" name="Freeform 140"/>
              <p:cNvSpPr>
                <a:spLocks noChangeArrowheads="1"/>
              </p:cNvSpPr>
              <p:nvPr/>
            </p:nvSpPr>
            <p:spPr bwMode="auto">
              <a:xfrm>
                <a:off x="1215" y="1379"/>
                <a:ext cx="218" cy="189"/>
              </a:xfrm>
              <a:custGeom>
                <a:avLst/>
                <a:gdLst>
                  <a:gd name="T0" fmla="*/ 0 w 92"/>
                  <a:gd name="T1" fmla="*/ 234 h 80"/>
                  <a:gd name="T2" fmla="*/ 438 w 92"/>
                  <a:gd name="T3" fmla="*/ 447 h 80"/>
                  <a:gd name="T4" fmla="*/ 517 w 92"/>
                  <a:gd name="T5" fmla="*/ 0 h 80"/>
                  <a:gd name="T6" fmla="*/ 0 w 92"/>
                  <a:gd name="T7" fmla="*/ 234 h 80"/>
                  <a:gd name="T8" fmla="*/ 0 60000 65536"/>
                  <a:gd name="T9" fmla="*/ 0 60000 65536"/>
                  <a:gd name="T10" fmla="*/ 0 60000 65536"/>
                  <a:gd name="T11" fmla="*/ 0 60000 65536"/>
                  <a:gd name="T12" fmla="*/ 0 w 92"/>
                  <a:gd name="T13" fmla="*/ 0 h 80"/>
                  <a:gd name="T14" fmla="*/ 92 w 92"/>
                  <a:gd name="T15" fmla="*/ 80 h 80"/>
                </a:gdLst>
                <a:ahLst/>
                <a:cxnLst>
                  <a:cxn ang="T8">
                    <a:pos x="T0" y="T1"/>
                  </a:cxn>
                  <a:cxn ang="T9">
                    <a:pos x="T2" y="T3"/>
                  </a:cxn>
                  <a:cxn ang="T10">
                    <a:pos x="T4" y="T5"/>
                  </a:cxn>
                  <a:cxn ang="T11">
                    <a:pos x="T6" y="T7"/>
                  </a:cxn>
                </a:cxnLst>
                <a:rect l="T12" t="T13" r="T14" b="T15"/>
                <a:pathLst>
                  <a:path w="92" h="80">
                    <a:moveTo>
                      <a:pt x="0" y="42"/>
                    </a:moveTo>
                    <a:cubicBezTo>
                      <a:pt x="25" y="56"/>
                      <a:pt x="51" y="69"/>
                      <a:pt x="78" y="80"/>
                    </a:cubicBezTo>
                    <a:cubicBezTo>
                      <a:pt x="92" y="0"/>
                      <a:pt x="92" y="0"/>
                      <a:pt x="92" y="0"/>
                    </a:cubicBezTo>
                    <a:cubicBezTo>
                      <a:pt x="60" y="10"/>
                      <a:pt x="29" y="24"/>
                      <a:pt x="0" y="42"/>
                    </a:cubicBezTo>
                    <a:close/>
                  </a:path>
                </a:pathLst>
              </a:custGeom>
              <a:solidFill>
                <a:srgbClr val="5D92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6" name="Freeform 141"/>
              <p:cNvSpPr>
                <a:spLocks noChangeArrowheads="1"/>
              </p:cNvSpPr>
              <p:nvPr/>
            </p:nvSpPr>
            <p:spPr bwMode="auto">
              <a:xfrm>
                <a:off x="1504" y="1334"/>
                <a:ext cx="350" cy="230"/>
              </a:xfrm>
              <a:custGeom>
                <a:avLst/>
                <a:gdLst>
                  <a:gd name="T0" fmla="*/ 0 w 148"/>
                  <a:gd name="T1" fmla="*/ 57 h 97"/>
                  <a:gd name="T2" fmla="*/ 381 w 148"/>
                  <a:gd name="T3" fmla="*/ 545 h 97"/>
                  <a:gd name="T4" fmla="*/ 828 w 148"/>
                  <a:gd name="T5" fmla="*/ 304 h 97"/>
                  <a:gd name="T6" fmla="*/ 296 w 148"/>
                  <a:gd name="T7" fmla="*/ 0 h 97"/>
                  <a:gd name="T8" fmla="*/ 0 w 148"/>
                  <a:gd name="T9" fmla="*/ 57 h 97"/>
                  <a:gd name="T10" fmla="*/ 0 60000 65536"/>
                  <a:gd name="T11" fmla="*/ 0 60000 65536"/>
                  <a:gd name="T12" fmla="*/ 0 60000 65536"/>
                  <a:gd name="T13" fmla="*/ 0 60000 65536"/>
                  <a:gd name="T14" fmla="*/ 0 60000 65536"/>
                  <a:gd name="T15" fmla="*/ 0 w 148"/>
                  <a:gd name="T16" fmla="*/ 0 h 97"/>
                  <a:gd name="T17" fmla="*/ 148 w 148"/>
                  <a:gd name="T18" fmla="*/ 97 h 97"/>
                </a:gdLst>
                <a:ahLst/>
                <a:cxnLst>
                  <a:cxn ang="T10">
                    <a:pos x="T0" y="T1"/>
                  </a:cxn>
                  <a:cxn ang="T11">
                    <a:pos x="T2" y="T3"/>
                  </a:cxn>
                  <a:cxn ang="T12">
                    <a:pos x="T4" y="T5"/>
                  </a:cxn>
                  <a:cxn ang="T13">
                    <a:pos x="T6" y="T7"/>
                  </a:cxn>
                  <a:cxn ang="T14">
                    <a:pos x="T8" y="T9"/>
                  </a:cxn>
                </a:cxnLst>
                <a:rect l="T15" t="T16" r="T17" b="T18"/>
                <a:pathLst>
                  <a:path w="148" h="97">
                    <a:moveTo>
                      <a:pt x="0" y="10"/>
                    </a:moveTo>
                    <a:cubicBezTo>
                      <a:pt x="68" y="97"/>
                      <a:pt x="68" y="97"/>
                      <a:pt x="68" y="97"/>
                    </a:cubicBezTo>
                    <a:cubicBezTo>
                      <a:pt x="93" y="79"/>
                      <a:pt x="119" y="64"/>
                      <a:pt x="148" y="54"/>
                    </a:cubicBezTo>
                    <a:cubicBezTo>
                      <a:pt x="53" y="0"/>
                      <a:pt x="53" y="0"/>
                      <a:pt x="53" y="0"/>
                    </a:cubicBezTo>
                    <a:cubicBezTo>
                      <a:pt x="35" y="3"/>
                      <a:pt x="17" y="6"/>
                      <a:pt x="0" y="10"/>
                    </a:cubicBezTo>
                    <a:close/>
                  </a:path>
                </a:pathLst>
              </a:custGeom>
              <a:solidFill>
                <a:srgbClr val="FF92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7" name="Freeform 142"/>
              <p:cNvSpPr>
                <a:spLocks noChangeArrowheads="1"/>
              </p:cNvSpPr>
              <p:nvPr/>
            </p:nvSpPr>
            <p:spPr bwMode="auto">
              <a:xfrm>
                <a:off x="1629" y="1324"/>
                <a:ext cx="330" cy="138"/>
              </a:xfrm>
              <a:custGeom>
                <a:avLst/>
                <a:gdLst>
                  <a:gd name="T0" fmla="*/ 468 w 139"/>
                  <a:gd name="T1" fmla="*/ 0 h 58"/>
                  <a:gd name="T2" fmla="*/ 0 w 139"/>
                  <a:gd name="T3" fmla="*/ 24 h 58"/>
                  <a:gd name="T4" fmla="*/ 537 w 139"/>
                  <a:gd name="T5" fmla="*/ 328 h 58"/>
                  <a:gd name="T6" fmla="*/ 783 w 139"/>
                  <a:gd name="T7" fmla="*/ 271 h 58"/>
                  <a:gd name="T8" fmla="*/ 468 w 139"/>
                  <a:gd name="T9" fmla="*/ 0 h 58"/>
                  <a:gd name="T10" fmla="*/ 0 60000 65536"/>
                  <a:gd name="T11" fmla="*/ 0 60000 65536"/>
                  <a:gd name="T12" fmla="*/ 0 60000 65536"/>
                  <a:gd name="T13" fmla="*/ 0 60000 65536"/>
                  <a:gd name="T14" fmla="*/ 0 60000 65536"/>
                  <a:gd name="T15" fmla="*/ 0 w 139"/>
                  <a:gd name="T16" fmla="*/ 0 h 58"/>
                  <a:gd name="T17" fmla="*/ 139 w 139"/>
                  <a:gd name="T18" fmla="*/ 58 h 58"/>
                </a:gdLst>
                <a:ahLst/>
                <a:cxnLst>
                  <a:cxn ang="T10">
                    <a:pos x="T0" y="T1"/>
                  </a:cxn>
                  <a:cxn ang="T11">
                    <a:pos x="T2" y="T3"/>
                  </a:cxn>
                  <a:cxn ang="T12">
                    <a:pos x="T4" y="T5"/>
                  </a:cxn>
                  <a:cxn ang="T13">
                    <a:pos x="T6" y="T7"/>
                  </a:cxn>
                  <a:cxn ang="T14">
                    <a:pos x="T8" y="T9"/>
                  </a:cxn>
                </a:cxnLst>
                <a:rect l="T15" t="T16" r="T17" b="T18"/>
                <a:pathLst>
                  <a:path w="139" h="58">
                    <a:moveTo>
                      <a:pt x="83" y="0"/>
                    </a:moveTo>
                    <a:cubicBezTo>
                      <a:pt x="56" y="0"/>
                      <a:pt x="28" y="1"/>
                      <a:pt x="0" y="4"/>
                    </a:cubicBezTo>
                    <a:cubicBezTo>
                      <a:pt x="95" y="58"/>
                      <a:pt x="95" y="58"/>
                      <a:pt x="95" y="58"/>
                    </a:cubicBezTo>
                    <a:cubicBezTo>
                      <a:pt x="109" y="54"/>
                      <a:pt x="124" y="50"/>
                      <a:pt x="139" y="48"/>
                    </a:cubicBezTo>
                    <a:cubicBezTo>
                      <a:pt x="124" y="32"/>
                      <a:pt x="104" y="16"/>
                      <a:pt x="83" y="0"/>
                    </a:cubicBezTo>
                    <a:close/>
                  </a:path>
                </a:pathLst>
              </a:custGeom>
              <a:solidFill>
                <a:srgbClr val="7C3A1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8" name="Freeform 143"/>
              <p:cNvSpPr>
                <a:spLocks noChangeArrowheads="1"/>
              </p:cNvSpPr>
              <p:nvPr/>
            </p:nvSpPr>
            <p:spPr bwMode="auto">
              <a:xfrm>
                <a:off x="1400" y="1357"/>
                <a:ext cx="265" cy="219"/>
              </a:xfrm>
              <a:custGeom>
                <a:avLst/>
                <a:gdLst>
                  <a:gd name="T0" fmla="*/ 599 w 112"/>
                  <a:gd name="T1" fmla="*/ 517 h 92"/>
                  <a:gd name="T2" fmla="*/ 627 w 112"/>
                  <a:gd name="T3" fmla="*/ 493 h 92"/>
                  <a:gd name="T4" fmla="*/ 246 w 112"/>
                  <a:gd name="T5" fmla="*/ 0 h 92"/>
                  <a:gd name="T6" fmla="*/ 78 w 112"/>
                  <a:gd name="T7" fmla="*/ 50 h 92"/>
                  <a:gd name="T8" fmla="*/ 0 w 112"/>
                  <a:gd name="T9" fmla="*/ 488 h 92"/>
                  <a:gd name="T10" fmla="*/ 599 w 112"/>
                  <a:gd name="T11" fmla="*/ 517 h 92"/>
                  <a:gd name="T12" fmla="*/ 0 60000 65536"/>
                  <a:gd name="T13" fmla="*/ 0 60000 65536"/>
                  <a:gd name="T14" fmla="*/ 0 60000 65536"/>
                  <a:gd name="T15" fmla="*/ 0 60000 65536"/>
                  <a:gd name="T16" fmla="*/ 0 60000 65536"/>
                  <a:gd name="T17" fmla="*/ 0 60000 65536"/>
                  <a:gd name="T18" fmla="*/ 0 w 112"/>
                  <a:gd name="T19" fmla="*/ 0 h 92"/>
                  <a:gd name="T20" fmla="*/ 112 w 112"/>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12" h="92">
                    <a:moveTo>
                      <a:pt x="107" y="91"/>
                    </a:moveTo>
                    <a:cubicBezTo>
                      <a:pt x="109" y="90"/>
                      <a:pt x="110" y="88"/>
                      <a:pt x="112" y="87"/>
                    </a:cubicBezTo>
                    <a:cubicBezTo>
                      <a:pt x="44" y="0"/>
                      <a:pt x="44" y="0"/>
                      <a:pt x="44" y="0"/>
                    </a:cubicBezTo>
                    <a:cubicBezTo>
                      <a:pt x="34" y="3"/>
                      <a:pt x="24" y="6"/>
                      <a:pt x="14" y="9"/>
                    </a:cubicBezTo>
                    <a:cubicBezTo>
                      <a:pt x="0" y="86"/>
                      <a:pt x="0" y="86"/>
                      <a:pt x="0" y="86"/>
                    </a:cubicBezTo>
                    <a:cubicBezTo>
                      <a:pt x="36" y="85"/>
                      <a:pt x="72" y="92"/>
                      <a:pt x="107" y="91"/>
                    </a:cubicBezTo>
                    <a:close/>
                  </a:path>
                </a:pathLst>
              </a:custGeom>
              <a:solidFill>
                <a:srgbClr val="6D4E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9" name="Freeform 144"/>
              <p:cNvSpPr>
                <a:spLocks noChangeArrowheads="1"/>
              </p:cNvSpPr>
              <p:nvPr/>
            </p:nvSpPr>
            <p:spPr bwMode="auto">
              <a:xfrm>
                <a:off x="1400" y="1559"/>
                <a:ext cx="253" cy="73"/>
              </a:xfrm>
              <a:custGeom>
                <a:avLst/>
                <a:gdLst>
                  <a:gd name="T0" fmla="*/ 0 w 107"/>
                  <a:gd name="T1" fmla="*/ 5 h 31"/>
                  <a:gd name="T2" fmla="*/ 0 w 107"/>
                  <a:gd name="T3" fmla="*/ 21 h 31"/>
                  <a:gd name="T4" fmla="*/ 426 w 107"/>
                  <a:gd name="T5" fmla="*/ 172 h 31"/>
                  <a:gd name="T6" fmla="*/ 598 w 107"/>
                  <a:gd name="T7" fmla="*/ 33 h 31"/>
                  <a:gd name="T8" fmla="*/ 0 w 107"/>
                  <a:gd name="T9" fmla="*/ 5 h 31"/>
                  <a:gd name="T10" fmla="*/ 0 60000 65536"/>
                  <a:gd name="T11" fmla="*/ 0 60000 65536"/>
                  <a:gd name="T12" fmla="*/ 0 60000 65536"/>
                  <a:gd name="T13" fmla="*/ 0 60000 65536"/>
                  <a:gd name="T14" fmla="*/ 0 60000 65536"/>
                  <a:gd name="T15" fmla="*/ 0 w 107"/>
                  <a:gd name="T16" fmla="*/ 0 h 31"/>
                  <a:gd name="T17" fmla="*/ 107 w 107"/>
                  <a:gd name="T18" fmla="*/ 31 h 31"/>
                </a:gdLst>
                <a:ahLst/>
                <a:cxnLst>
                  <a:cxn ang="T10">
                    <a:pos x="T0" y="T1"/>
                  </a:cxn>
                  <a:cxn ang="T11">
                    <a:pos x="T2" y="T3"/>
                  </a:cxn>
                  <a:cxn ang="T12">
                    <a:pos x="T4" y="T5"/>
                  </a:cxn>
                  <a:cxn ang="T13">
                    <a:pos x="T6" y="T7"/>
                  </a:cxn>
                  <a:cxn ang="T14">
                    <a:pos x="T8" y="T9"/>
                  </a:cxn>
                </a:cxnLst>
                <a:rect l="T15" t="T16" r="T17" b="T18"/>
                <a:pathLst>
                  <a:path w="107" h="31">
                    <a:moveTo>
                      <a:pt x="0" y="1"/>
                    </a:moveTo>
                    <a:cubicBezTo>
                      <a:pt x="0" y="4"/>
                      <a:pt x="0" y="4"/>
                      <a:pt x="0" y="4"/>
                    </a:cubicBezTo>
                    <a:cubicBezTo>
                      <a:pt x="26" y="15"/>
                      <a:pt x="51" y="24"/>
                      <a:pt x="76" y="31"/>
                    </a:cubicBezTo>
                    <a:cubicBezTo>
                      <a:pt x="86" y="22"/>
                      <a:pt x="96" y="14"/>
                      <a:pt x="107" y="6"/>
                    </a:cubicBezTo>
                    <a:cubicBezTo>
                      <a:pt x="72" y="7"/>
                      <a:pt x="36" y="0"/>
                      <a:pt x="0" y="1"/>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30" name="Freeform 145"/>
              <p:cNvSpPr>
                <a:spLocks noChangeArrowheads="1"/>
              </p:cNvSpPr>
              <p:nvPr/>
            </p:nvSpPr>
            <p:spPr bwMode="auto">
              <a:xfrm>
                <a:off x="1580" y="1438"/>
                <a:ext cx="476" cy="256"/>
              </a:xfrm>
              <a:custGeom>
                <a:avLst/>
                <a:gdLst>
                  <a:gd name="T0" fmla="*/ 0 w 201"/>
                  <a:gd name="T1" fmla="*/ 460 h 108"/>
                  <a:gd name="T2" fmla="*/ 1049 w 201"/>
                  <a:gd name="T3" fmla="*/ 422 h 108"/>
                  <a:gd name="T4" fmla="*/ 898 w 201"/>
                  <a:gd name="T5" fmla="*/ 0 h 108"/>
                  <a:gd name="T6" fmla="*/ 0 w 201"/>
                  <a:gd name="T7" fmla="*/ 460 h 108"/>
                  <a:gd name="T8" fmla="*/ 0 60000 65536"/>
                  <a:gd name="T9" fmla="*/ 0 60000 65536"/>
                  <a:gd name="T10" fmla="*/ 0 60000 65536"/>
                  <a:gd name="T11" fmla="*/ 0 60000 65536"/>
                  <a:gd name="T12" fmla="*/ 0 w 201"/>
                  <a:gd name="T13" fmla="*/ 0 h 108"/>
                  <a:gd name="T14" fmla="*/ 201 w 201"/>
                  <a:gd name="T15" fmla="*/ 108 h 108"/>
                </a:gdLst>
                <a:ahLst/>
                <a:cxnLst>
                  <a:cxn ang="T8">
                    <a:pos x="T0" y="T1"/>
                  </a:cxn>
                  <a:cxn ang="T9">
                    <a:pos x="T2" y="T3"/>
                  </a:cxn>
                  <a:cxn ang="T10">
                    <a:pos x="T4" y="T5"/>
                  </a:cxn>
                  <a:cxn ang="T11">
                    <a:pos x="T6" y="T7"/>
                  </a:cxn>
                </a:cxnLst>
                <a:rect l="T12" t="T13" r="T14" b="T15"/>
                <a:pathLst>
                  <a:path w="201" h="108">
                    <a:moveTo>
                      <a:pt x="0" y="82"/>
                    </a:moveTo>
                    <a:cubicBezTo>
                      <a:pt x="86" y="106"/>
                      <a:pt x="161" y="108"/>
                      <a:pt x="187" y="75"/>
                    </a:cubicBezTo>
                    <a:cubicBezTo>
                      <a:pt x="201" y="56"/>
                      <a:pt x="187" y="28"/>
                      <a:pt x="160" y="0"/>
                    </a:cubicBezTo>
                    <a:cubicBezTo>
                      <a:pt x="100" y="7"/>
                      <a:pt x="47" y="41"/>
                      <a:pt x="0" y="82"/>
                    </a:cubicBezTo>
                    <a:close/>
                  </a:path>
                </a:pathLst>
              </a:custGeom>
              <a:solidFill>
                <a:srgbClr val="FFE1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31" name="Oval 146"/>
              <p:cNvSpPr>
                <a:spLocks noChangeArrowheads="1"/>
              </p:cNvSpPr>
              <p:nvPr/>
            </p:nvSpPr>
            <p:spPr bwMode="auto">
              <a:xfrm>
                <a:off x="608" y="745"/>
                <a:ext cx="15" cy="15"/>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2" name="Oval 147"/>
              <p:cNvSpPr>
                <a:spLocks noChangeArrowheads="1"/>
              </p:cNvSpPr>
              <p:nvPr/>
            </p:nvSpPr>
            <p:spPr bwMode="auto">
              <a:xfrm>
                <a:off x="668" y="748"/>
                <a:ext cx="11"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3" name="Oval 148"/>
              <p:cNvSpPr>
                <a:spLocks noChangeArrowheads="1"/>
              </p:cNvSpPr>
              <p:nvPr/>
            </p:nvSpPr>
            <p:spPr bwMode="auto">
              <a:xfrm>
                <a:off x="720" y="748"/>
                <a:ext cx="14"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4" name="Oval 149"/>
              <p:cNvSpPr>
                <a:spLocks noChangeArrowheads="1"/>
              </p:cNvSpPr>
              <p:nvPr/>
            </p:nvSpPr>
            <p:spPr bwMode="auto">
              <a:xfrm>
                <a:off x="774" y="750"/>
                <a:ext cx="14" cy="12"/>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5" name="Oval 150"/>
              <p:cNvSpPr>
                <a:spLocks noChangeArrowheads="1"/>
              </p:cNvSpPr>
              <p:nvPr/>
            </p:nvSpPr>
            <p:spPr bwMode="auto">
              <a:xfrm>
                <a:off x="658" y="1298"/>
                <a:ext cx="14" cy="14"/>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6" name="Oval 151"/>
              <p:cNvSpPr>
                <a:spLocks noChangeArrowheads="1"/>
              </p:cNvSpPr>
              <p:nvPr/>
            </p:nvSpPr>
            <p:spPr bwMode="auto">
              <a:xfrm>
                <a:off x="715" y="1300"/>
                <a:ext cx="14"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7" name="Oval 152"/>
              <p:cNvSpPr>
                <a:spLocks noChangeArrowheads="1"/>
              </p:cNvSpPr>
              <p:nvPr/>
            </p:nvSpPr>
            <p:spPr bwMode="auto">
              <a:xfrm>
                <a:off x="769" y="1300"/>
                <a:ext cx="15"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8" name="Oval 153"/>
              <p:cNvSpPr>
                <a:spLocks noChangeArrowheads="1"/>
              </p:cNvSpPr>
              <p:nvPr/>
            </p:nvSpPr>
            <p:spPr bwMode="auto">
              <a:xfrm>
                <a:off x="824" y="1303"/>
                <a:ext cx="12" cy="12"/>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9" name="Oval 154"/>
              <p:cNvSpPr>
                <a:spLocks noChangeArrowheads="1"/>
              </p:cNvSpPr>
              <p:nvPr/>
            </p:nvSpPr>
            <p:spPr bwMode="auto">
              <a:xfrm>
                <a:off x="601" y="843"/>
                <a:ext cx="15"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0" name="Oval 155"/>
              <p:cNvSpPr>
                <a:spLocks noChangeArrowheads="1"/>
              </p:cNvSpPr>
              <p:nvPr/>
            </p:nvSpPr>
            <p:spPr bwMode="auto">
              <a:xfrm>
                <a:off x="670"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1" name="Oval 156"/>
              <p:cNvSpPr>
                <a:spLocks noChangeArrowheads="1"/>
              </p:cNvSpPr>
              <p:nvPr/>
            </p:nvSpPr>
            <p:spPr bwMode="auto">
              <a:xfrm>
                <a:off x="734"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2" name="Oval 157"/>
              <p:cNvSpPr>
                <a:spLocks noChangeArrowheads="1"/>
              </p:cNvSpPr>
              <p:nvPr/>
            </p:nvSpPr>
            <p:spPr bwMode="auto">
              <a:xfrm>
                <a:off x="798" y="847"/>
                <a:ext cx="16" cy="17"/>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3" name="Oval 158"/>
              <p:cNvSpPr>
                <a:spLocks noChangeArrowheads="1"/>
              </p:cNvSpPr>
              <p:nvPr/>
            </p:nvSpPr>
            <p:spPr bwMode="auto">
              <a:xfrm>
                <a:off x="604" y="942"/>
                <a:ext cx="14"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4" name="Oval 159"/>
              <p:cNvSpPr>
                <a:spLocks noChangeArrowheads="1"/>
              </p:cNvSpPr>
              <p:nvPr/>
            </p:nvSpPr>
            <p:spPr bwMode="auto">
              <a:xfrm>
                <a:off x="672"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5" name="Oval 160"/>
              <p:cNvSpPr>
                <a:spLocks noChangeArrowheads="1"/>
              </p:cNvSpPr>
              <p:nvPr/>
            </p:nvSpPr>
            <p:spPr bwMode="auto">
              <a:xfrm>
                <a:off x="736"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6" name="Oval 161"/>
              <p:cNvSpPr>
                <a:spLocks noChangeArrowheads="1"/>
              </p:cNvSpPr>
              <p:nvPr/>
            </p:nvSpPr>
            <p:spPr bwMode="auto">
              <a:xfrm>
                <a:off x="800" y="947"/>
                <a:ext cx="17"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7" name="Oval 162"/>
              <p:cNvSpPr>
                <a:spLocks noChangeArrowheads="1"/>
              </p:cNvSpPr>
              <p:nvPr/>
            </p:nvSpPr>
            <p:spPr bwMode="auto">
              <a:xfrm>
                <a:off x="608" y="1032"/>
                <a:ext cx="17" cy="17"/>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8" name="Oval 163"/>
              <p:cNvSpPr>
                <a:spLocks noChangeArrowheads="1"/>
              </p:cNvSpPr>
              <p:nvPr/>
            </p:nvSpPr>
            <p:spPr bwMode="auto">
              <a:xfrm>
                <a:off x="679"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9" name="Oval 164"/>
              <p:cNvSpPr>
                <a:spLocks noChangeArrowheads="1"/>
              </p:cNvSpPr>
              <p:nvPr/>
            </p:nvSpPr>
            <p:spPr bwMode="auto">
              <a:xfrm>
                <a:off x="743"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0" name="Oval 165"/>
              <p:cNvSpPr>
                <a:spLocks noChangeArrowheads="1"/>
              </p:cNvSpPr>
              <p:nvPr/>
            </p:nvSpPr>
            <p:spPr bwMode="auto">
              <a:xfrm>
                <a:off x="807" y="1039"/>
                <a:ext cx="17" cy="15"/>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1" name="Freeform 166"/>
              <p:cNvSpPr>
                <a:spLocks noChangeArrowheads="1"/>
              </p:cNvSpPr>
              <p:nvPr/>
            </p:nvSpPr>
            <p:spPr bwMode="auto">
              <a:xfrm>
                <a:off x="616" y="1134"/>
                <a:ext cx="16" cy="17"/>
              </a:xfrm>
              <a:custGeom>
                <a:avLst/>
                <a:gdLst>
                  <a:gd name="T0" fmla="*/ 37 w 7"/>
                  <a:gd name="T1" fmla="*/ 24 h 7"/>
                  <a:gd name="T2" fmla="*/ 21 w 7"/>
                  <a:gd name="T3" fmla="*/ 41 h 7"/>
                  <a:gd name="T4" fmla="*/ 0 w 7"/>
                  <a:gd name="T5" fmla="*/ 24 h 7"/>
                  <a:gd name="T6" fmla="*/ 16 w 7"/>
                  <a:gd name="T7" fmla="*/ 0 h 7"/>
                  <a:gd name="T8" fmla="*/ 37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0" y="6"/>
                      <a:pt x="0" y="4"/>
                    </a:cubicBezTo>
                    <a:cubicBezTo>
                      <a:pt x="0" y="2"/>
                      <a:pt x="2" y="0"/>
                      <a:pt x="3" y="0"/>
                    </a:cubicBezTo>
                    <a:cubicBezTo>
                      <a:pt x="5"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52" name="Freeform 167"/>
              <p:cNvSpPr>
                <a:spLocks noChangeArrowheads="1"/>
              </p:cNvSpPr>
              <p:nvPr/>
            </p:nvSpPr>
            <p:spPr bwMode="auto">
              <a:xfrm>
                <a:off x="684" y="1134"/>
                <a:ext cx="17" cy="17"/>
              </a:xfrm>
              <a:custGeom>
                <a:avLst/>
                <a:gdLst>
                  <a:gd name="T0" fmla="*/ 41 w 7"/>
                  <a:gd name="T1" fmla="*/ 24 h 7"/>
                  <a:gd name="T2" fmla="*/ 24 w 7"/>
                  <a:gd name="T3" fmla="*/ 41 h 7"/>
                  <a:gd name="T4" fmla="*/ 5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1" y="6"/>
                      <a:pt x="1" y="4"/>
                    </a:cubicBezTo>
                    <a:cubicBezTo>
                      <a:pt x="0" y="2"/>
                      <a:pt x="2" y="0"/>
                      <a:pt x="4" y="0"/>
                    </a:cubicBezTo>
                    <a:cubicBezTo>
                      <a:pt x="6"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53" name="Freeform 168"/>
              <p:cNvSpPr>
                <a:spLocks noChangeArrowheads="1"/>
              </p:cNvSpPr>
              <p:nvPr/>
            </p:nvSpPr>
            <p:spPr bwMode="auto">
              <a:xfrm>
                <a:off x="748" y="1132"/>
                <a:ext cx="17" cy="17"/>
              </a:xfrm>
              <a:custGeom>
                <a:avLst/>
                <a:gdLst>
                  <a:gd name="T0" fmla="*/ 41 w 7"/>
                  <a:gd name="T1" fmla="*/ 17 h 7"/>
                  <a:gd name="T2" fmla="*/ 24 w 7"/>
                  <a:gd name="T3" fmla="*/ 41 h 7"/>
                  <a:gd name="T4" fmla="*/ 5 w 7"/>
                  <a:gd name="T5" fmla="*/ 24 h 7"/>
                  <a:gd name="T6" fmla="*/ 24 w 7"/>
                  <a:gd name="T7" fmla="*/ 0 h 7"/>
                  <a:gd name="T8" fmla="*/ 41 w 7"/>
                  <a:gd name="T9" fmla="*/ 1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3"/>
                    </a:moveTo>
                    <a:cubicBezTo>
                      <a:pt x="7" y="5"/>
                      <a:pt x="6" y="7"/>
                      <a:pt x="4" y="7"/>
                    </a:cubicBezTo>
                    <a:cubicBezTo>
                      <a:pt x="2" y="7"/>
                      <a:pt x="1" y="6"/>
                      <a:pt x="1" y="4"/>
                    </a:cubicBezTo>
                    <a:cubicBezTo>
                      <a:pt x="0" y="2"/>
                      <a:pt x="2" y="0"/>
                      <a:pt x="4" y="0"/>
                    </a:cubicBezTo>
                    <a:cubicBezTo>
                      <a:pt x="6" y="0"/>
                      <a:pt x="7" y="2"/>
                      <a:pt x="7" y="3"/>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54" name="Freeform 169"/>
              <p:cNvSpPr>
                <a:spLocks noChangeArrowheads="1"/>
              </p:cNvSpPr>
              <p:nvPr/>
            </p:nvSpPr>
            <p:spPr bwMode="auto">
              <a:xfrm>
                <a:off x="814" y="1132"/>
                <a:ext cx="15" cy="17"/>
              </a:xfrm>
              <a:custGeom>
                <a:avLst/>
                <a:gdLst>
                  <a:gd name="T0" fmla="*/ 38 w 6"/>
                  <a:gd name="T1" fmla="*/ 24 h 7"/>
                  <a:gd name="T2" fmla="*/ 20 w 6"/>
                  <a:gd name="T3" fmla="*/ 41 h 7"/>
                  <a:gd name="T4" fmla="*/ 0 w 6"/>
                  <a:gd name="T5" fmla="*/ 24 h 7"/>
                  <a:gd name="T6" fmla="*/ 20 w 6"/>
                  <a:gd name="T7" fmla="*/ 0 h 7"/>
                  <a:gd name="T8" fmla="*/ 38 w 6"/>
                  <a:gd name="T9" fmla="*/ 24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6" y="4"/>
                    </a:moveTo>
                    <a:cubicBezTo>
                      <a:pt x="6" y="5"/>
                      <a:pt x="5" y="7"/>
                      <a:pt x="3" y="7"/>
                    </a:cubicBezTo>
                    <a:cubicBezTo>
                      <a:pt x="1" y="7"/>
                      <a:pt x="0" y="6"/>
                      <a:pt x="0" y="4"/>
                    </a:cubicBezTo>
                    <a:cubicBezTo>
                      <a:pt x="0" y="2"/>
                      <a:pt x="1" y="0"/>
                      <a:pt x="3" y="0"/>
                    </a:cubicBezTo>
                    <a:cubicBezTo>
                      <a:pt x="5" y="0"/>
                      <a:pt x="6" y="2"/>
                      <a:pt x="6"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55" name="Oval 170"/>
              <p:cNvSpPr>
                <a:spLocks noChangeArrowheads="1"/>
              </p:cNvSpPr>
              <p:nvPr/>
            </p:nvSpPr>
            <p:spPr bwMode="auto">
              <a:xfrm>
                <a:off x="634" y="1224"/>
                <a:ext cx="15" cy="17"/>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6" name="Oval 171"/>
              <p:cNvSpPr>
                <a:spLocks noChangeArrowheads="1"/>
              </p:cNvSpPr>
              <p:nvPr/>
            </p:nvSpPr>
            <p:spPr bwMode="auto">
              <a:xfrm>
                <a:off x="703"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7" name="Oval 172"/>
              <p:cNvSpPr>
                <a:spLocks noChangeArrowheads="1"/>
              </p:cNvSpPr>
              <p:nvPr/>
            </p:nvSpPr>
            <p:spPr bwMode="auto">
              <a:xfrm>
                <a:off x="767"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8" name="Freeform 173"/>
              <p:cNvSpPr>
                <a:spLocks noChangeArrowheads="1"/>
              </p:cNvSpPr>
              <p:nvPr/>
            </p:nvSpPr>
            <p:spPr bwMode="auto">
              <a:xfrm>
                <a:off x="831" y="1229"/>
                <a:ext cx="17" cy="17"/>
              </a:xfrm>
              <a:custGeom>
                <a:avLst/>
                <a:gdLst>
                  <a:gd name="T0" fmla="*/ 41 w 7"/>
                  <a:gd name="T1" fmla="*/ 24 h 7"/>
                  <a:gd name="T2" fmla="*/ 17 w 7"/>
                  <a:gd name="T3" fmla="*/ 41 h 7"/>
                  <a:gd name="T4" fmla="*/ 0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6"/>
                      <a:pt x="5" y="7"/>
                      <a:pt x="3" y="7"/>
                    </a:cubicBezTo>
                    <a:cubicBezTo>
                      <a:pt x="2" y="7"/>
                      <a:pt x="0" y="6"/>
                      <a:pt x="0" y="4"/>
                    </a:cubicBezTo>
                    <a:cubicBezTo>
                      <a:pt x="0" y="2"/>
                      <a:pt x="2" y="0"/>
                      <a:pt x="4" y="0"/>
                    </a:cubicBezTo>
                    <a:cubicBezTo>
                      <a:pt x="5" y="0"/>
                      <a:pt x="7" y="2"/>
                      <a:pt x="7" y="4"/>
                    </a:cubicBezTo>
                    <a:close/>
                  </a:path>
                </a:pathLst>
              </a:cu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59" name="Freeform 174"/>
              <p:cNvSpPr>
                <a:spLocks noEditPoints="1" noChangeArrowheads="1"/>
              </p:cNvSpPr>
              <p:nvPr/>
            </p:nvSpPr>
            <p:spPr bwMode="auto">
              <a:xfrm>
                <a:off x="762" y="361"/>
                <a:ext cx="131" cy="130"/>
              </a:xfrm>
              <a:custGeom>
                <a:avLst/>
                <a:gdLst>
                  <a:gd name="T0" fmla="*/ 160 w 55"/>
                  <a:gd name="T1" fmla="*/ 0 h 55"/>
                  <a:gd name="T2" fmla="*/ 0 w 55"/>
                  <a:gd name="T3" fmla="*/ 151 h 55"/>
                  <a:gd name="T4" fmla="*/ 160 w 55"/>
                  <a:gd name="T5" fmla="*/ 307 h 55"/>
                  <a:gd name="T6" fmla="*/ 312 w 55"/>
                  <a:gd name="T7" fmla="*/ 151 h 55"/>
                  <a:gd name="T8" fmla="*/ 160 w 55"/>
                  <a:gd name="T9" fmla="*/ 0 h 55"/>
                  <a:gd name="T10" fmla="*/ 160 w 55"/>
                  <a:gd name="T11" fmla="*/ 246 h 55"/>
                  <a:gd name="T12" fmla="*/ 62 w 55"/>
                  <a:gd name="T13" fmla="*/ 151 h 55"/>
                  <a:gd name="T14" fmla="*/ 160 w 55"/>
                  <a:gd name="T15" fmla="*/ 57 h 55"/>
                  <a:gd name="T16" fmla="*/ 255 w 55"/>
                  <a:gd name="T17" fmla="*/ 151 h 55"/>
                  <a:gd name="T18" fmla="*/ 160 w 55"/>
                  <a:gd name="T19" fmla="*/ 246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55"/>
                  <a:gd name="T32" fmla="*/ 55 w 55"/>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55">
                    <a:moveTo>
                      <a:pt x="28" y="0"/>
                    </a:moveTo>
                    <a:cubicBezTo>
                      <a:pt x="13" y="0"/>
                      <a:pt x="0" y="12"/>
                      <a:pt x="0" y="27"/>
                    </a:cubicBezTo>
                    <a:cubicBezTo>
                      <a:pt x="0" y="43"/>
                      <a:pt x="13" y="55"/>
                      <a:pt x="28" y="55"/>
                    </a:cubicBezTo>
                    <a:cubicBezTo>
                      <a:pt x="43" y="55"/>
                      <a:pt x="55" y="43"/>
                      <a:pt x="55" y="27"/>
                    </a:cubicBezTo>
                    <a:cubicBezTo>
                      <a:pt x="55" y="12"/>
                      <a:pt x="43" y="0"/>
                      <a:pt x="28" y="0"/>
                    </a:cubicBezTo>
                    <a:close/>
                    <a:moveTo>
                      <a:pt x="28" y="44"/>
                    </a:moveTo>
                    <a:cubicBezTo>
                      <a:pt x="18" y="44"/>
                      <a:pt x="11" y="36"/>
                      <a:pt x="11" y="27"/>
                    </a:cubicBezTo>
                    <a:cubicBezTo>
                      <a:pt x="11" y="17"/>
                      <a:pt x="18" y="10"/>
                      <a:pt x="28" y="10"/>
                    </a:cubicBezTo>
                    <a:cubicBezTo>
                      <a:pt x="37" y="10"/>
                      <a:pt x="45" y="17"/>
                      <a:pt x="45" y="27"/>
                    </a:cubicBezTo>
                    <a:cubicBezTo>
                      <a:pt x="45" y="36"/>
                      <a:pt x="37" y="44"/>
                      <a:pt x="28" y="44"/>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0" name="Freeform 175"/>
              <p:cNvSpPr>
                <a:spLocks noEditPoints="1" noChangeArrowheads="1"/>
              </p:cNvSpPr>
              <p:nvPr/>
            </p:nvSpPr>
            <p:spPr bwMode="auto">
              <a:xfrm>
                <a:off x="921" y="306"/>
                <a:ext cx="128" cy="131"/>
              </a:xfrm>
              <a:custGeom>
                <a:avLst/>
                <a:gdLst>
                  <a:gd name="T0" fmla="*/ 152 w 54"/>
                  <a:gd name="T1" fmla="*/ 0 h 55"/>
                  <a:gd name="T2" fmla="*/ 0 w 54"/>
                  <a:gd name="T3" fmla="*/ 152 h 55"/>
                  <a:gd name="T4" fmla="*/ 152 w 54"/>
                  <a:gd name="T5" fmla="*/ 312 h 55"/>
                  <a:gd name="T6" fmla="*/ 303 w 54"/>
                  <a:gd name="T7" fmla="*/ 152 h 55"/>
                  <a:gd name="T8" fmla="*/ 152 w 54"/>
                  <a:gd name="T9" fmla="*/ 0 h 55"/>
                  <a:gd name="T10" fmla="*/ 152 w 54"/>
                  <a:gd name="T11" fmla="*/ 243 h 55"/>
                  <a:gd name="T12" fmla="*/ 57 w 54"/>
                  <a:gd name="T13" fmla="*/ 152 h 55"/>
                  <a:gd name="T14" fmla="*/ 152 w 54"/>
                  <a:gd name="T15" fmla="*/ 57 h 55"/>
                  <a:gd name="T16" fmla="*/ 247 w 54"/>
                  <a:gd name="T17" fmla="*/ 152 h 55"/>
                  <a:gd name="T18" fmla="*/ 152 w 54"/>
                  <a:gd name="T19" fmla="*/ 243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55"/>
                  <a:gd name="T32" fmla="*/ 54 w 54"/>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55">
                    <a:moveTo>
                      <a:pt x="27" y="0"/>
                    </a:moveTo>
                    <a:cubicBezTo>
                      <a:pt x="12" y="0"/>
                      <a:pt x="0" y="12"/>
                      <a:pt x="0" y="27"/>
                    </a:cubicBezTo>
                    <a:cubicBezTo>
                      <a:pt x="0" y="42"/>
                      <a:pt x="12" y="55"/>
                      <a:pt x="27" y="55"/>
                    </a:cubicBezTo>
                    <a:cubicBezTo>
                      <a:pt x="42" y="55"/>
                      <a:pt x="54" y="42"/>
                      <a:pt x="54" y="27"/>
                    </a:cubicBezTo>
                    <a:cubicBezTo>
                      <a:pt x="54" y="12"/>
                      <a:pt x="42" y="0"/>
                      <a:pt x="27" y="0"/>
                    </a:cubicBezTo>
                    <a:close/>
                    <a:moveTo>
                      <a:pt x="27" y="43"/>
                    </a:moveTo>
                    <a:cubicBezTo>
                      <a:pt x="18" y="43"/>
                      <a:pt x="10" y="36"/>
                      <a:pt x="10" y="27"/>
                    </a:cubicBezTo>
                    <a:cubicBezTo>
                      <a:pt x="10" y="17"/>
                      <a:pt x="18" y="10"/>
                      <a:pt x="27" y="10"/>
                    </a:cubicBezTo>
                    <a:cubicBezTo>
                      <a:pt x="36" y="10"/>
                      <a:pt x="44" y="17"/>
                      <a:pt x="44" y="27"/>
                    </a:cubicBezTo>
                    <a:cubicBezTo>
                      <a:pt x="44" y="36"/>
                      <a:pt x="36" y="43"/>
                      <a:pt x="27" y="43"/>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1" name="Freeform 176"/>
              <p:cNvSpPr>
                <a:spLocks noChangeArrowheads="1"/>
              </p:cNvSpPr>
              <p:nvPr/>
            </p:nvSpPr>
            <p:spPr bwMode="auto">
              <a:xfrm>
                <a:off x="878" y="359"/>
                <a:ext cx="67" cy="73"/>
              </a:xfrm>
              <a:custGeom>
                <a:avLst/>
                <a:gdLst>
                  <a:gd name="T0" fmla="*/ 0 w 28"/>
                  <a:gd name="T1" fmla="*/ 99 h 31"/>
                  <a:gd name="T2" fmla="*/ 156 w 28"/>
                  <a:gd name="T3" fmla="*/ 66 h 31"/>
                  <a:gd name="T4" fmla="*/ 91 w 28"/>
                  <a:gd name="T5" fmla="*/ 115 h 31"/>
                  <a:gd name="T6" fmla="*/ 24 w 28"/>
                  <a:gd name="T7" fmla="*/ 172 h 31"/>
                  <a:gd name="T8" fmla="*/ 0 60000 65536"/>
                  <a:gd name="T9" fmla="*/ 0 60000 65536"/>
                  <a:gd name="T10" fmla="*/ 0 60000 65536"/>
                  <a:gd name="T11" fmla="*/ 0 60000 65536"/>
                  <a:gd name="T12" fmla="*/ 0 w 28"/>
                  <a:gd name="T13" fmla="*/ 0 h 31"/>
                  <a:gd name="T14" fmla="*/ 28 w 28"/>
                  <a:gd name="T15" fmla="*/ 31 h 31"/>
                </a:gdLst>
                <a:ahLst/>
                <a:cxnLst>
                  <a:cxn ang="T8">
                    <a:pos x="T0" y="T1"/>
                  </a:cxn>
                  <a:cxn ang="T9">
                    <a:pos x="T2" y="T3"/>
                  </a:cxn>
                  <a:cxn ang="T10">
                    <a:pos x="T4" y="T5"/>
                  </a:cxn>
                  <a:cxn ang="T11">
                    <a:pos x="T6" y="T7"/>
                  </a:cxn>
                </a:cxnLst>
                <a:rect l="T12" t="T13" r="T14" b="T15"/>
                <a:pathLst>
                  <a:path w="28" h="31">
                    <a:moveTo>
                      <a:pt x="0" y="18"/>
                    </a:moveTo>
                    <a:cubicBezTo>
                      <a:pt x="5" y="14"/>
                      <a:pt x="24" y="0"/>
                      <a:pt x="27" y="12"/>
                    </a:cubicBezTo>
                    <a:cubicBezTo>
                      <a:pt x="28" y="20"/>
                      <a:pt x="22" y="19"/>
                      <a:pt x="16" y="21"/>
                    </a:cubicBezTo>
                    <a:cubicBezTo>
                      <a:pt x="11" y="23"/>
                      <a:pt x="7" y="26"/>
                      <a:pt x="4" y="31"/>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2" name="Freeform 177"/>
              <p:cNvSpPr>
                <a:spLocks noChangeArrowheads="1"/>
              </p:cNvSpPr>
              <p:nvPr/>
            </p:nvSpPr>
            <p:spPr bwMode="auto">
              <a:xfrm>
                <a:off x="1040" y="306"/>
                <a:ext cx="47" cy="67"/>
              </a:xfrm>
              <a:custGeom>
                <a:avLst/>
                <a:gdLst>
                  <a:gd name="T0" fmla="*/ 0 w 20"/>
                  <a:gd name="T1" fmla="*/ 103 h 28"/>
                  <a:gd name="T2" fmla="*/ 94 w 20"/>
                  <a:gd name="T3" fmla="*/ 69 h 28"/>
                  <a:gd name="T4" fmla="*/ 12 w 20"/>
                  <a:gd name="T5" fmla="*/ 160 h 28"/>
                  <a:gd name="T6" fmla="*/ 0 60000 65536"/>
                  <a:gd name="T7" fmla="*/ 0 60000 65536"/>
                  <a:gd name="T8" fmla="*/ 0 60000 65536"/>
                  <a:gd name="T9" fmla="*/ 0 w 20"/>
                  <a:gd name="T10" fmla="*/ 0 h 28"/>
                  <a:gd name="T11" fmla="*/ 20 w 20"/>
                  <a:gd name="T12" fmla="*/ 28 h 28"/>
                </a:gdLst>
                <a:ahLst/>
                <a:cxnLst>
                  <a:cxn ang="T6">
                    <a:pos x="T0" y="T1"/>
                  </a:cxn>
                  <a:cxn ang="T7">
                    <a:pos x="T2" y="T3"/>
                  </a:cxn>
                  <a:cxn ang="T8">
                    <a:pos x="T4" y="T5"/>
                  </a:cxn>
                </a:cxnLst>
                <a:rect l="T9" t="T10" r="T11" b="T12"/>
                <a:pathLst>
                  <a:path w="20" h="28">
                    <a:moveTo>
                      <a:pt x="0" y="18"/>
                    </a:moveTo>
                    <a:cubicBezTo>
                      <a:pt x="6" y="17"/>
                      <a:pt x="13" y="0"/>
                      <a:pt x="17" y="12"/>
                    </a:cubicBezTo>
                    <a:cubicBezTo>
                      <a:pt x="20" y="19"/>
                      <a:pt x="8" y="27"/>
                      <a:pt x="2" y="28"/>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3" name="Freeform 178"/>
              <p:cNvSpPr>
                <a:spLocks noChangeArrowheads="1"/>
              </p:cNvSpPr>
              <p:nvPr/>
            </p:nvSpPr>
            <p:spPr bwMode="auto">
              <a:xfrm>
                <a:off x="985" y="496"/>
                <a:ext cx="199" cy="439"/>
              </a:xfrm>
              <a:custGeom>
                <a:avLst/>
                <a:gdLst>
                  <a:gd name="T0" fmla="*/ 467 w 84"/>
                  <a:gd name="T1" fmla="*/ 327 h 185"/>
                  <a:gd name="T2" fmla="*/ 455 w 84"/>
                  <a:gd name="T3" fmla="*/ 168 h 185"/>
                  <a:gd name="T4" fmla="*/ 398 w 84"/>
                  <a:gd name="T5" fmla="*/ 45 h 185"/>
                  <a:gd name="T6" fmla="*/ 365 w 84"/>
                  <a:gd name="T7" fmla="*/ 259 h 185"/>
                  <a:gd name="T8" fmla="*/ 365 w 84"/>
                  <a:gd name="T9" fmla="*/ 434 h 185"/>
                  <a:gd name="T10" fmla="*/ 332 w 84"/>
                  <a:gd name="T11" fmla="*/ 603 h 185"/>
                  <a:gd name="T12" fmla="*/ 225 w 84"/>
                  <a:gd name="T13" fmla="*/ 743 h 185"/>
                  <a:gd name="T14" fmla="*/ 66 w 84"/>
                  <a:gd name="T15" fmla="*/ 812 h 185"/>
                  <a:gd name="T16" fmla="*/ 5 w 84"/>
                  <a:gd name="T17" fmla="*/ 930 h 185"/>
                  <a:gd name="T18" fmla="*/ 90 w 84"/>
                  <a:gd name="T19" fmla="*/ 873 h 185"/>
                  <a:gd name="T20" fmla="*/ 85 w 84"/>
                  <a:gd name="T21" fmla="*/ 997 h 185"/>
                  <a:gd name="T22" fmla="*/ 147 w 84"/>
                  <a:gd name="T23" fmla="*/ 890 h 185"/>
                  <a:gd name="T24" fmla="*/ 140 w 84"/>
                  <a:gd name="T25" fmla="*/ 1001 h 185"/>
                  <a:gd name="T26" fmla="*/ 208 w 84"/>
                  <a:gd name="T27" fmla="*/ 890 h 185"/>
                  <a:gd name="T28" fmla="*/ 201 w 84"/>
                  <a:gd name="T29" fmla="*/ 1020 h 185"/>
                  <a:gd name="T30" fmla="*/ 242 w 84"/>
                  <a:gd name="T31" fmla="*/ 911 h 185"/>
                  <a:gd name="T32" fmla="*/ 360 w 84"/>
                  <a:gd name="T33" fmla="*/ 755 h 185"/>
                  <a:gd name="T34" fmla="*/ 467 w 84"/>
                  <a:gd name="T35" fmla="*/ 327 h 1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5"/>
                  <a:gd name="T56" fmla="*/ 84 w 84"/>
                  <a:gd name="T57" fmla="*/ 185 h 1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5">
                    <a:moveTo>
                      <a:pt x="83" y="58"/>
                    </a:moveTo>
                    <a:cubicBezTo>
                      <a:pt x="84" y="49"/>
                      <a:pt x="84" y="39"/>
                      <a:pt x="81" y="30"/>
                    </a:cubicBezTo>
                    <a:cubicBezTo>
                      <a:pt x="80" y="25"/>
                      <a:pt x="76" y="10"/>
                      <a:pt x="71" y="8"/>
                    </a:cubicBezTo>
                    <a:cubicBezTo>
                      <a:pt x="55" y="0"/>
                      <a:pt x="64" y="41"/>
                      <a:pt x="65" y="46"/>
                    </a:cubicBezTo>
                    <a:cubicBezTo>
                      <a:pt x="67" y="56"/>
                      <a:pt x="66" y="66"/>
                      <a:pt x="65" y="77"/>
                    </a:cubicBezTo>
                    <a:cubicBezTo>
                      <a:pt x="64" y="87"/>
                      <a:pt x="63" y="97"/>
                      <a:pt x="59" y="107"/>
                    </a:cubicBezTo>
                    <a:cubicBezTo>
                      <a:pt x="56" y="116"/>
                      <a:pt x="48" y="126"/>
                      <a:pt x="40" y="132"/>
                    </a:cubicBezTo>
                    <a:cubicBezTo>
                      <a:pt x="32" y="138"/>
                      <a:pt x="20" y="138"/>
                      <a:pt x="12" y="144"/>
                    </a:cubicBezTo>
                    <a:cubicBezTo>
                      <a:pt x="7" y="148"/>
                      <a:pt x="0" y="159"/>
                      <a:pt x="1" y="165"/>
                    </a:cubicBezTo>
                    <a:cubicBezTo>
                      <a:pt x="3" y="177"/>
                      <a:pt x="10" y="157"/>
                      <a:pt x="16" y="155"/>
                    </a:cubicBezTo>
                    <a:cubicBezTo>
                      <a:pt x="14" y="158"/>
                      <a:pt x="8" y="174"/>
                      <a:pt x="15" y="177"/>
                    </a:cubicBezTo>
                    <a:cubicBezTo>
                      <a:pt x="20" y="179"/>
                      <a:pt x="22" y="160"/>
                      <a:pt x="26" y="158"/>
                    </a:cubicBezTo>
                    <a:cubicBezTo>
                      <a:pt x="25" y="165"/>
                      <a:pt x="21" y="170"/>
                      <a:pt x="25" y="178"/>
                    </a:cubicBezTo>
                    <a:cubicBezTo>
                      <a:pt x="33" y="180"/>
                      <a:pt x="33" y="162"/>
                      <a:pt x="37" y="158"/>
                    </a:cubicBezTo>
                    <a:cubicBezTo>
                      <a:pt x="36" y="162"/>
                      <a:pt x="29" y="178"/>
                      <a:pt x="36" y="181"/>
                    </a:cubicBezTo>
                    <a:cubicBezTo>
                      <a:pt x="44" y="185"/>
                      <a:pt x="42" y="166"/>
                      <a:pt x="43" y="162"/>
                    </a:cubicBezTo>
                    <a:cubicBezTo>
                      <a:pt x="46" y="151"/>
                      <a:pt x="57" y="143"/>
                      <a:pt x="64" y="134"/>
                    </a:cubicBezTo>
                    <a:cubicBezTo>
                      <a:pt x="79" y="112"/>
                      <a:pt x="80" y="84"/>
                      <a:pt x="83" y="58"/>
                    </a:cubicBezTo>
                    <a:close/>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4" name="Freeform 179"/>
              <p:cNvSpPr>
                <a:spLocks noChangeArrowheads="1"/>
              </p:cNvSpPr>
              <p:nvPr/>
            </p:nvSpPr>
            <p:spPr bwMode="auto">
              <a:xfrm>
                <a:off x="1419" y="333"/>
                <a:ext cx="435" cy="329"/>
              </a:xfrm>
              <a:custGeom>
                <a:avLst/>
                <a:gdLst>
                  <a:gd name="T0" fmla="*/ 66 w 184"/>
                  <a:gd name="T1" fmla="*/ 651 h 139"/>
                  <a:gd name="T2" fmla="*/ 385 w 184"/>
                  <a:gd name="T3" fmla="*/ 606 h 139"/>
                  <a:gd name="T4" fmla="*/ 716 w 184"/>
                  <a:gd name="T5" fmla="*/ 225 h 139"/>
                  <a:gd name="T6" fmla="*/ 615 w 184"/>
                  <a:gd name="T7" fmla="*/ 128 h 139"/>
                  <a:gd name="T8" fmla="*/ 754 w 184"/>
                  <a:gd name="T9" fmla="*/ 156 h 139"/>
                  <a:gd name="T10" fmla="*/ 761 w 184"/>
                  <a:gd name="T11" fmla="*/ 45 h 139"/>
                  <a:gd name="T12" fmla="*/ 827 w 184"/>
                  <a:gd name="T13" fmla="*/ 147 h 139"/>
                  <a:gd name="T14" fmla="*/ 922 w 184"/>
                  <a:gd name="T15" fmla="*/ 33 h 139"/>
                  <a:gd name="T16" fmla="*/ 901 w 184"/>
                  <a:gd name="T17" fmla="*/ 180 h 139"/>
                  <a:gd name="T18" fmla="*/ 1007 w 184"/>
                  <a:gd name="T19" fmla="*/ 147 h 139"/>
                  <a:gd name="T20" fmla="*/ 894 w 184"/>
                  <a:gd name="T21" fmla="*/ 241 h 139"/>
                  <a:gd name="T22" fmla="*/ 939 w 184"/>
                  <a:gd name="T23" fmla="*/ 320 h 139"/>
                  <a:gd name="T24" fmla="*/ 783 w 184"/>
                  <a:gd name="T25" fmla="*/ 336 h 139"/>
                  <a:gd name="T26" fmla="*/ 709 w 184"/>
                  <a:gd name="T27" fmla="*/ 471 h 139"/>
                  <a:gd name="T28" fmla="*/ 586 w 184"/>
                  <a:gd name="T29" fmla="*/ 589 h 139"/>
                  <a:gd name="T30" fmla="*/ 262 w 184"/>
                  <a:gd name="T31" fmla="*/ 734 h 139"/>
                  <a:gd name="T32" fmla="*/ 0 w 184"/>
                  <a:gd name="T33" fmla="*/ 734 h 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4"/>
                  <a:gd name="T52" fmla="*/ 0 h 139"/>
                  <a:gd name="T53" fmla="*/ 184 w 184"/>
                  <a:gd name="T54" fmla="*/ 139 h 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4" h="139">
                    <a:moveTo>
                      <a:pt x="12" y="116"/>
                    </a:moveTo>
                    <a:cubicBezTo>
                      <a:pt x="33" y="114"/>
                      <a:pt x="49" y="117"/>
                      <a:pt x="69" y="108"/>
                    </a:cubicBezTo>
                    <a:cubicBezTo>
                      <a:pt x="101" y="93"/>
                      <a:pt x="122" y="75"/>
                      <a:pt x="128" y="40"/>
                    </a:cubicBezTo>
                    <a:cubicBezTo>
                      <a:pt x="124" y="38"/>
                      <a:pt x="108" y="28"/>
                      <a:pt x="110" y="23"/>
                    </a:cubicBezTo>
                    <a:cubicBezTo>
                      <a:pt x="113" y="16"/>
                      <a:pt x="134" y="24"/>
                      <a:pt x="135" y="28"/>
                    </a:cubicBezTo>
                    <a:cubicBezTo>
                      <a:pt x="133" y="22"/>
                      <a:pt x="134" y="13"/>
                      <a:pt x="136" y="8"/>
                    </a:cubicBezTo>
                    <a:cubicBezTo>
                      <a:pt x="147" y="0"/>
                      <a:pt x="146" y="21"/>
                      <a:pt x="148" y="26"/>
                    </a:cubicBezTo>
                    <a:cubicBezTo>
                      <a:pt x="151" y="23"/>
                      <a:pt x="159" y="4"/>
                      <a:pt x="165" y="6"/>
                    </a:cubicBezTo>
                    <a:cubicBezTo>
                      <a:pt x="172" y="9"/>
                      <a:pt x="163" y="28"/>
                      <a:pt x="161" y="32"/>
                    </a:cubicBezTo>
                    <a:cubicBezTo>
                      <a:pt x="165" y="27"/>
                      <a:pt x="174" y="25"/>
                      <a:pt x="180" y="26"/>
                    </a:cubicBezTo>
                    <a:cubicBezTo>
                      <a:pt x="184" y="37"/>
                      <a:pt x="167" y="39"/>
                      <a:pt x="160" y="43"/>
                    </a:cubicBezTo>
                    <a:cubicBezTo>
                      <a:pt x="170" y="42"/>
                      <a:pt x="182" y="51"/>
                      <a:pt x="168" y="57"/>
                    </a:cubicBezTo>
                    <a:cubicBezTo>
                      <a:pt x="156" y="61"/>
                      <a:pt x="149" y="48"/>
                      <a:pt x="140" y="60"/>
                    </a:cubicBezTo>
                    <a:cubicBezTo>
                      <a:pt x="135" y="66"/>
                      <a:pt x="133" y="76"/>
                      <a:pt x="127" y="84"/>
                    </a:cubicBezTo>
                    <a:cubicBezTo>
                      <a:pt x="121" y="92"/>
                      <a:pt x="113" y="98"/>
                      <a:pt x="105" y="105"/>
                    </a:cubicBezTo>
                    <a:cubicBezTo>
                      <a:pt x="89" y="118"/>
                      <a:pt x="67" y="125"/>
                      <a:pt x="47" y="131"/>
                    </a:cubicBezTo>
                    <a:cubicBezTo>
                      <a:pt x="36" y="135"/>
                      <a:pt x="10" y="139"/>
                      <a:pt x="0" y="131"/>
                    </a:cubicBezTo>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5" name="Freeform 180"/>
              <p:cNvSpPr>
                <a:spLocks noChangeArrowheads="1"/>
              </p:cNvSpPr>
              <p:nvPr/>
            </p:nvSpPr>
            <p:spPr bwMode="auto">
              <a:xfrm>
                <a:off x="1153" y="544"/>
                <a:ext cx="154" cy="382"/>
              </a:xfrm>
              <a:custGeom>
                <a:avLst/>
                <a:gdLst>
                  <a:gd name="T0" fmla="*/ 185 w 65"/>
                  <a:gd name="T1" fmla="*/ 569 h 161"/>
                  <a:gd name="T2" fmla="*/ 237 w 65"/>
                  <a:gd name="T3" fmla="*/ 615 h 161"/>
                  <a:gd name="T4" fmla="*/ 308 w 65"/>
                  <a:gd name="T5" fmla="*/ 669 h 161"/>
                  <a:gd name="T6" fmla="*/ 360 w 65"/>
                  <a:gd name="T7" fmla="*/ 759 h 161"/>
                  <a:gd name="T8" fmla="*/ 320 w 65"/>
                  <a:gd name="T9" fmla="*/ 845 h 161"/>
                  <a:gd name="T10" fmla="*/ 320 w 65"/>
                  <a:gd name="T11" fmla="*/ 776 h 161"/>
                  <a:gd name="T12" fmla="*/ 275 w 65"/>
                  <a:gd name="T13" fmla="*/ 873 h 161"/>
                  <a:gd name="T14" fmla="*/ 275 w 65"/>
                  <a:gd name="T15" fmla="*/ 776 h 161"/>
                  <a:gd name="T16" fmla="*/ 225 w 65"/>
                  <a:gd name="T17" fmla="*/ 873 h 161"/>
                  <a:gd name="T18" fmla="*/ 208 w 65"/>
                  <a:gd name="T19" fmla="*/ 788 h 161"/>
                  <a:gd name="T20" fmla="*/ 163 w 65"/>
                  <a:gd name="T21" fmla="*/ 866 h 161"/>
                  <a:gd name="T22" fmla="*/ 173 w 65"/>
                  <a:gd name="T23" fmla="*/ 755 h 161"/>
                  <a:gd name="T24" fmla="*/ 123 w 65"/>
                  <a:gd name="T25" fmla="*/ 615 h 161"/>
                  <a:gd name="T26" fmla="*/ 33 w 65"/>
                  <a:gd name="T27" fmla="*/ 389 h 161"/>
                  <a:gd name="T28" fmla="*/ 21 w 65"/>
                  <a:gd name="T29" fmla="*/ 140 h 161"/>
                  <a:gd name="T30" fmla="*/ 85 w 65"/>
                  <a:gd name="T31" fmla="*/ 185 h 161"/>
                  <a:gd name="T32" fmla="*/ 185 w 65"/>
                  <a:gd name="T33" fmla="*/ 569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61"/>
                  <a:gd name="T53" fmla="*/ 65 w 65"/>
                  <a:gd name="T54" fmla="*/ 161 h 1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61">
                    <a:moveTo>
                      <a:pt x="33" y="101"/>
                    </a:moveTo>
                    <a:cubicBezTo>
                      <a:pt x="36" y="104"/>
                      <a:pt x="39" y="107"/>
                      <a:pt x="42" y="109"/>
                    </a:cubicBezTo>
                    <a:cubicBezTo>
                      <a:pt x="46" y="113"/>
                      <a:pt x="51" y="115"/>
                      <a:pt x="55" y="119"/>
                    </a:cubicBezTo>
                    <a:cubicBezTo>
                      <a:pt x="60" y="123"/>
                      <a:pt x="63" y="129"/>
                      <a:pt x="64" y="135"/>
                    </a:cubicBezTo>
                    <a:cubicBezTo>
                      <a:pt x="65" y="138"/>
                      <a:pt x="64" y="151"/>
                      <a:pt x="57" y="150"/>
                    </a:cubicBezTo>
                    <a:cubicBezTo>
                      <a:pt x="57" y="146"/>
                      <a:pt x="57" y="142"/>
                      <a:pt x="57" y="138"/>
                    </a:cubicBezTo>
                    <a:cubicBezTo>
                      <a:pt x="57" y="141"/>
                      <a:pt x="53" y="154"/>
                      <a:pt x="49" y="155"/>
                    </a:cubicBezTo>
                    <a:cubicBezTo>
                      <a:pt x="45" y="156"/>
                      <a:pt x="49" y="142"/>
                      <a:pt x="49" y="138"/>
                    </a:cubicBezTo>
                    <a:cubicBezTo>
                      <a:pt x="47" y="141"/>
                      <a:pt x="45" y="152"/>
                      <a:pt x="40" y="155"/>
                    </a:cubicBezTo>
                    <a:cubicBezTo>
                      <a:pt x="32" y="161"/>
                      <a:pt x="37" y="144"/>
                      <a:pt x="37" y="140"/>
                    </a:cubicBezTo>
                    <a:cubicBezTo>
                      <a:pt x="34" y="143"/>
                      <a:pt x="34" y="153"/>
                      <a:pt x="29" y="154"/>
                    </a:cubicBezTo>
                    <a:cubicBezTo>
                      <a:pt x="21" y="156"/>
                      <a:pt x="31" y="138"/>
                      <a:pt x="31" y="134"/>
                    </a:cubicBezTo>
                    <a:cubicBezTo>
                      <a:pt x="31" y="125"/>
                      <a:pt x="26" y="116"/>
                      <a:pt x="22" y="109"/>
                    </a:cubicBezTo>
                    <a:cubicBezTo>
                      <a:pt x="15" y="95"/>
                      <a:pt x="8" y="84"/>
                      <a:pt x="6" y="69"/>
                    </a:cubicBezTo>
                    <a:cubicBezTo>
                      <a:pt x="5" y="53"/>
                      <a:pt x="0" y="41"/>
                      <a:pt x="4" y="25"/>
                    </a:cubicBezTo>
                    <a:cubicBezTo>
                      <a:pt x="10" y="0"/>
                      <a:pt x="17" y="16"/>
                      <a:pt x="15" y="33"/>
                    </a:cubicBezTo>
                    <a:cubicBezTo>
                      <a:pt x="12" y="54"/>
                      <a:pt x="18" y="83"/>
                      <a:pt x="33" y="101"/>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6" name="Freeform 181"/>
              <p:cNvSpPr>
                <a:spLocks noChangeArrowheads="1"/>
              </p:cNvSpPr>
              <p:nvPr/>
            </p:nvSpPr>
            <p:spPr bwMode="auto">
              <a:xfrm>
                <a:off x="412" y="724"/>
                <a:ext cx="222" cy="598"/>
              </a:xfrm>
              <a:custGeom>
                <a:avLst/>
                <a:gdLst>
                  <a:gd name="T0" fmla="*/ 73 w 222"/>
                  <a:gd name="T1" fmla="*/ 0 h 598"/>
                  <a:gd name="T2" fmla="*/ 170 w 222"/>
                  <a:gd name="T3" fmla="*/ 64 h 598"/>
                  <a:gd name="T4" fmla="*/ 78 w 222"/>
                  <a:gd name="T5" fmla="*/ 123 h 598"/>
                  <a:gd name="T6" fmla="*/ 163 w 222"/>
                  <a:gd name="T7" fmla="*/ 192 h 598"/>
                  <a:gd name="T8" fmla="*/ 85 w 222"/>
                  <a:gd name="T9" fmla="*/ 263 h 598"/>
                  <a:gd name="T10" fmla="*/ 177 w 222"/>
                  <a:gd name="T11" fmla="*/ 330 h 598"/>
                  <a:gd name="T12" fmla="*/ 92 w 222"/>
                  <a:gd name="T13" fmla="*/ 394 h 598"/>
                  <a:gd name="T14" fmla="*/ 192 w 222"/>
                  <a:gd name="T15" fmla="*/ 444 h 598"/>
                  <a:gd name="T16" fmla="*/ 130 w 222"/>
                  <a:gd name="T17" fmla="*/ 512 h 598"/>
                  <a:gd name="T18" fmla="*/ 213 w 222"/>
                  <a:gd name="T19" fmla="*/ 555 h 598"/>
                  <a:gd name="T20" fmla="*/ 222 w 222"/>
                  <a:gd name="T21" fmla="*/ 598 h 598"/>
                  <a:gd name="T22" fmla="*/ 59 w 222"/>
                  <a:gd name="T23" fmla="*/ 519 h 598"/>
                  <a:gd name="T24" fmla="*/ 118 w 222"/>
                  <a:gd name="T25" fmla="*/ 453 h 598"/>
                  <a:gd name="T26" fmla="*/ 21 w 222"/>
                  <a:gd name="T27" fmla="*/ 406 h 598"/>
                  <a:gd name="T28" fmla="*/ 97 w 222"/>
                  <a:gd name="T29" fmla="*/ 330 h 598"/>
                  <a:gd name="T30" fmla="*/ 9 w 222"/>
                  <a:gd name="T31" fmla="*/ 268 h 598"/>
                  <a:gd name="T32" fmla="*/ 97 w 222"/>
                  <a:gd name="T33" fmla="*/ 192 h 598"/>
                  <a:gd name="T34" fmla="*/ 0 w 222"/>
                  <a:gd name="T35" fmla="*/ 123 h 598"/>
                  <a:gd name="T36" fmla="*/ 97 w 222"/>
                  <a:gd name="T37" fmla="*/ 59 h 598"/>
                  <a:gd name="T38" fmla="*/ 16 w 222"/>
                  <a:gd name="T39" fmla="*/ 7 h 598"/>
                  <a:gd name="T40" fmla="*/ 73 w 222"/>
                  <a:gd name="T41" fmla="*/ 0 h 5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2"/>
                  <a:gd name="T64" fmla="*/ 0 h 598"/>
                  <a:gd name="T65" fmla="*/ 222 w 222"/>
                  <a:gd name="T66" fmla="*/ 598 h 5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2" h="598">
                    <a:moveTo>
                      <a:pt x="73" y="0"/>
                    </a:moveTo>
                    <a:lnTo>
                      <a:pt x="170" y="64"/>
                    </a:lnTo>
                    <a:lnTo>
                      <a:pt x="78" y="123"/>
                    </a:lnTo>
                    <a:lnTo>
                      <a:pt x="163" y="192"/>
                    </a:lnTo>
                    <a:lnTo>
                      <a:pt x="85" y="263"/>
                    </a:lnTo>
                    <a:lnTo>
                      <a:pt x="177" y="330"/>
                    </a:lnTo>
                    <a:lnTo>
                      <a:pt x="92" y="394"/>
                    </a:lnTo>
                    <a:lnTo>
                      <a:pt x="192" y="444"/>
                    </a:lnTo>
                    <a:lnTo>
                      <a:pt x="130" y="512"/>
                    </a:lnTo>
                    <a:lnTo>
                      <a:pt x="213" y="555"/>
                    </a:lnTo>
                    <a:lnTo>
                      <a:pt x="222" y="598"/>
                    </a:lnTo>
                    <a:lnTo>
                      <a:pt x="59" y="519"/>
                    </a:lnTo>
                    <a:lnTo>
                      <a:pt x="118" y="453"/>
                    </a:lnTo>
                    <a:lnTo>
                      <a:pt x="21" y="406"/>
                    </a:lnTo>
                    <a:lnTo>
                      <a:pt x="97" y="330"/>
                    </a:lnTo>
                    <a:lnTo>
                      <a:pt x="9" y="268"/>
                    </a:lnTo>
                    <a:lnTo>
                      <a:pt x="97" y="192"/>
                    </a:lnTo>
                    <a:lnTo>
                      <a:pt x="0" y="123"/>
                    </a:lnTo>
                    <a:lnTo>
                      <a:pt x="97" y="59"/>
                    </a:lnTo>
                    <a:lnTo>
                      <a:pt x="16" y="7"/>
                    </a:lnTo>
                    <a:lnTo>
                      <a:pt x="73" y="0"/>
                    </a:lnTo>
                    <a:close/>
                  </a:path>
                </a:pathLst>
              </a:custGeom>
              <a:solidFill>
                <a:srgbClr val="D46A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7" name="Freeform 182"/>
              <p:cNvSpPr>
                <a:spLocks noChangeArrowheads="1"/>
              </p:cNvSpPr>
              <p:nvPr/>
            </p:nvSpPr>
            <p:spPr bwMode="auto">
              <a:xfrm>
                <a:off x="128" y="809"/>
                <a:ext cx="108" cy="102"/>
              </a:xfrm>
              <a:custGeom>
                <a:avLst/>
                <a:gdLst>
                  <a:gd name="T0" fmla="*/ 33 w 46"/>
                  <a:gd name="T1" fmla="*/ 0 h 43"/>
                  <a:gd name="T2" fmla="*/ 0 w 46"/>
                  <a:gd name="T3" fmla="*/ 21 h 43"/>
                  <a:gd name="T4" fmla="*/ 216 w 46"/>
                  <a:gd name="T5" fmla="*/ 242 h 43"/>
                  <a:gd name="T6" fmla="*/ 254 w 46"/>
                  <a:gd name="T7" fmla="*/ 230 h 43"/>
                  <a:gd name="T8" fmla="*/ 33 w 46"/>
                  <a:gd name="T9" fmla="*/ 0 h 43"/>
                  <a:gd name="T10" fmla="*/ 0 60000 65536"/>
                  <a:gd name="T11" fmla="*/ 0 60000 65536"/>
                  <a:gd name="T12" fmla="*/ 0 60000 65536"/>
                  <a:gd name="T13" fmla="*/ 0 60000 65536"/>
                  <a:gd name="T14" fmla="*/ 0 60000 65536"/>
                  <a:gd name="T15" fmla="*/ 0 w 46"/>
                  <a:gd name="T16" fmla="*/ 0 h 43"/>
                  <a:gd name="T17" fmla="*/ 46 w 46"/>
                  <a:gd name="T18" fmla="*/ 43 h 43"/>
                </a:gdLst>
                <a:ahLst/>
                <a:cxnLst>
                  <a:cxn ang="T10">
                    <a:pos x="T0" y="T1"/>
                  </a:cxn>
                  <a:cxn ang="T11">
                    <a:pos x="T2" y="T3"/>
                  </a:cxn>
                  <a:cxn ang="T12">
                    <a:pos x="T4" y="T5"/>
                  </a:cxn>
                  <a:cxn ang="T13">
                    <a:pos x="T6" y="T7"/>
                  </a:cxn>
                  <a:cxn ang="T14">
                    <a:pos x="T8" y="T9"/>
                  </a:cxn>
                </a:cxnLst>
                <a:rect l="T15" t="T16" r="T17" b="T18"/>
                <a:pathLst>
                  <a:path w="46" h="43">
                    <a:moveTo>
                      <a:pt x="6" y="0"/>
                    </a:moveTo>
                    <a:cubicBezTo>
                      <a:pt x="4" y="1"/>
                      <a:pt x="2" y="2"/>
                      <a:pt x="0" y="4"/>
                    </a:cubicBezTo>
                    <a:cubicBezTo>
                      <a:pt x="18" y="12"/>
                      <a:pt x="31" y="26"/>
                      <a:pt x="39" y="43"/>
                    </a:cubicBezTo>
                    <a:cubicBezTo>
                      <a:pt x="41" y="42"/>
                      <a:pt x="43" y="42"/>
                      <a:pt x="46" y="41"/>
                    </a:cubicBezTo>
                    <a:cubicBezTo>
                      <a:pt x="38" y="23"/>
                      <a:pt x="25" y="7"/>
                      <a:pt x="6"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8" name="Freeform 183"/>
              <p:cNvSpPr>
                <a:spLocks noChangeArrowheads="1"/>
              </p:cNvSpPr>
              <p:nvPr/>
            </p:nvSpPr>
            <p:spPr bwMode="auto">
              <a:xfrm>
                <a:off x="111" y="819"/>
                <a:ext cx="109" cy="99"/>
              </a:xfrm>
              <a:custGeom>
                <a:avLst/>
                <a:gdLst>
                  <a:gd name="T0" fmla="*/ 40 w 46"/>
                  <a:gd name="T1" fmla="*/ 0 h 42"/>
                  <a:gd name="T2" fmla="*/ 0 w 46"/>
                  <a:gd name="T3" fmla="*/ 28 h 42"/>
                  <a:gd name="T4" fmla="*/ 201 w 46"/>
                  <a:gd name="T5" fmla="*/ 233 h 42"/>
                  <a:gd name="T6" fmla="*/ 258 w 46"/>
                  <a:gd name="T7" fmla="*/ 217 h 42"/>
                  <a:gd name="T8" fmla="*/ 40 w 46"/>
                  <a:gd name="T9" fmla="*/ 0 h 42"/>
                  <a:gd name="T10" fmla="*/ 0 60000 65536"/>
                  <a:gd name="T11" fmla="*/ 0 60000 65536"/>
                  <a:gd name="T12" fmla="*/ 0 60000 65536"/>
                  <a:gd name="T13" fmla="*/ 0 60000 65536"/>
                  <a:gd name="T14" fmla="*/ 0 60000 65536"/>
                  <a:gd name="T15" fmla="*/ 0 w 46"/>
                  <a:gd name="T16" fmla="*/ 0 h 42"/>
                  <a:gd name="T17" fmla="*/ 46 w 46"/>
                  <a:gd name="T18" fmla="*/ 42 h 42"/>
                </a:gdLst>
                <a:ahLst/>
                <a:cxnLst>
                  <a:cxn ang="T10">
                    <a:pos x="T0" y="T1"/>
                  </a:cxn>
                  <a:cxn ang="T11">
                    <a:pos x="T2" y="T3"/>
                  </a:cxn>
                  <a:cxn ang="T12">
                    <a:pos x="T4" y="T5"/>
                  </a:cxn>
                  <a:cxn ang="T13">
                    <a:pos x="T6" y="T7"/>
                  </a:cxn>
                  <a:cxn ang="T14">
                    <a:pos x="T8" y="T9"/>
                  </a:cxn>
                </a:cxnLst>
                <a:rect l="T15" t="T16" r="T17" b="T18"/>
                <a:pathLst>
                  <a:path w="46" h="42">
                    <a:moveTo>
                      <a:pt x="7" y="0"/>
                    </a:moveTo>
                    <a:cubicBezTo>
                      <a:pt x="5" y="2"/>
                      <a:pt x="3" y="3"/>
                      <a:pt x="0" y="5"/>
                    </a:cubicBezTo>
                    <a:cubicBezTo>
                      <a:pt x="17" y="12"/>
                      <a:pt x="29" y="26"/>
                      <a:pt x="36" y="42"/>
                    </a:cubicBezTo>
                    <a:cubicBezTo>
                      <a:pt x="40" y="41"/>
                      <a:pt x="43" y="40"/>
                      <a:pt x="46" y="39"/>
                    </a:cubicBezTo>
                    <a:cubicBezTo>
                      <a:pt x="38" y="22"/>
                      <a:pt x="25"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9" name="Freeform 184"/>
              <p:cNvSpPr>
                <a:spLocks noChangeArrowheads="1"/>
              </p:cNvSpPr>
              <p:nvPr/>
            </p:nvSpPr>
            <p:spPr bwMode="auto">
              <a:xfrm>
                <a:off x="99" y="831"/>
                <a:ext cx="97" cy="92"/>
              </a:xfrm>
              <a:custGeom>
                <a:avLst/>
                <a:gdLst>
                  <a:gd name="T0" fmla="*/ 28 w 41"/>
                  <a:gd name="T1" fmla="*/ 0 h 39"/>
                  <a:gd name="T2" fmla="*/ 17 w 41"/>
                  <a:gd name="T3" fmla="*/ 12 h 39"/>
                  <a:gd name="T4" fmla="*/ 0 w 41"/>
                  <a:gd name="T5" fmla="*/ 28 h 39"/>
                  <a:gd name="T6" fmla="*/ 201 w 41"/>
                  <a:gd name="T7" fmla="*/ 217 h 39"/>
                  <a:gd name="T8" fmla="*/ 229 w 41"/>
                  <a:gd name="T9" fmla="*/ 205 h 39"/>
                  <a:gd name="T10" fmla="*/ 28 w 41"/>
                  <a:gd name="T11" fmla="*/ 0 h 39"/>
                  <a:gd name="T12" fmla="*/ 0 60000 65536"/>
                  <a:gd name="T13" fmla="*/ 0 60000 65536"/>
                  <a:gd name="T14" fmla="*/ 0 60000 65536"/>
                  <a:gd name="T15" fmla="*/ 0 60000 65536"/>
                  <a:gd name="T16" fmla="*/ 0 60000 65536"/>
                  <a:gd name="T17" fmla="*/ 0 60000 65536"/>
                  <a:gd name="T18" fmla="*/ 0 w 41"/>
                  <a:gd name="T19" fmla="*/ 0 h 39"/>
                  <a:gd name="T20" fmla="*/ 41 w 41"/>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41" h="39">
                    <a:moveTo>
                      <a:pt x="5" y="0"/>
                    </a:moveTo>
                    <a:cubicBezTo>
                      <a:pt x="5" y="1"/>
                      <a:pt x="4" y="1"/>
                      <a:pt x="3" y="2"/>
                    </a:cubicBezTo>
                    <a:cubicBezTo>
                      <a:pt x="2" y="3"/>
                      <a:pt x="1" y="4"/>
                      <a:pt x="0" y="5"/>
                    </a:cubicBezTo>
                    <a:cubicBezTo>
                      <a:pt x="17" y="9"/>
                      <a:pt x="28" y="23"/>
                      <a:pt x="36" y="39"/>
                    </a:cubicBezTo>
                    <a:cubicBezTo>
                      <a:pt x="38" y="38"/>
                      <a:pt x="40" y="38"/>
                      <a:pt x="41" y="37"/>
                    </a:cubicBezTo>
                    <a:cubicBezTo>
                      <a:pt x="34" y="21"/>
                      <a:pt x="22" y="7"/>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0" name="Freeform 185"/>
              <p:cNvSpPr>
                <a:spLocks noChangeArrowheads="1"/>
              </p:cNvSpPr>
              <p:nvPr/>
            </p:nvSpPr>
            <p:spPr bwMode="auto">
              <a:xfrm>
                <a:off x="66" y="866"/>
                <a:ext cx="88" cy="79"/>
              </a:xfrm>
              <a:custGeom>
                <a:avLst/>
                <a:gdLst>
                  <a:gd name="T0" fmla="*/ 17 w 37"/>
                  <a:gd name="T1" fmla="*/ 0 h 33"/>
                  <a:gd name="T2" fmla="*/ 0 w 37"/>
                  <a:gd name="T3" fmla="*/ 29 h 33"/>
                  <a:gd name="T4" fmla="*/ 164 w 37"/>
                  <a:gd name="T5" fmla="*/ 189 h 33"/>
                  <a:gd name="T6" fmla="*/ 209 w 37"/>
                  <a:gd name="T7" fmla="*/ 172 h 33"/>
                  <a:gd name="T8" fmla="*/ 17 w 37"/>
                  <a:gd name="T9" fmla="*/ 0 h 33"/>
                  <a:gd name="T10" fmla="*/ 0 60000 65536"/>
                  <a:gd name="T11" fmla="*/ 0 60000 65536"/>
                  <a:gd name="T12" fmla="*/ 0 60000 65536"/>
                  <a:gd name="T13" fmla="*/ 0 60000 65536"/>
                  <a:gd name="T14" fmla="*/ 0 60000 65536"/>
                  <a:gd name="T15" fmla="*/ 0 w 37"/>
                  <a:gd name="T16" fmla="*/ 0 h 33"/>
                  <a:gd name="T17" fmla="*/ 37 w 37"/>
                  <a:gd name="T18" fmla="*/ 33 h 33"/>
                </a:gdLst>
                <a:ahLst/>
                <a:cxnLst>
                  <a:cxn ang="T10">
                    <a:pos x="T0" y="T1"/>
                  </a:cxn>
                  <a:cxn ang="T11">
                    <a:pos x="T2" y="T3"/>
                  </a:cxn>
                  <a:cxn ang="T12">
                    <a:pos x="T4" y="T5"/>
                  </a:cxn>
                  <a:cxn ang="T13">
                    <a:pos x="T6" y="T7"/>
                  </a:cxn>
                  <a:cxn ang="T14">
                    <a:pos x="T8" y="T9"/>
                  </a:cxn>
                </a:cxnLst>
                <a:rect l="T15" t="T16" r="T17" b="T18"/>
                <a:pathLst>
                  <a:path w="37" h="33">
                    <a:moveTo>
                      <a:pt x="3" y="0"/>
                    </a:moveTo>
                    <a:cubicBezTo>
                      <a:pt x="2" y="2"/>
                      <a:pt x="1" y="3"/>
                      <a:pt x="0" y="5"/>
                    </a:cubicBezTo>
                    <a:cubicBezTo>
                      <a:pt x="13" y="10"/>
                      <a:pt x="22" y="21"/>
                      <a:pt x="29" y="33"/>
                    </a:cubicBezTo>
                    <a:cubicBezTo>
                      <a:pt x="32" y="32"/>
                      <a:pt x="34" y="31"/>
                      <a:pt x="37" y="30"/>
                    </a:cubicBezTo>
                    <a:cubicBezTo>
                      <a:pt x="29" y="16"/>
                      <a:pt x="18" y="6"/>
                      <a:pt x="3"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1" name="Freeform 186"/>
              <p:cNvSpPr>
                <a:spLocks noChangeArrowheads="1"/>
              </p:cNvSpPr>
              <p:nvPr/>
            </p:nvSpPr>
            <p:spPr bwMode="auto">
              <a:xfrm>
                <a:off x="35" y="909"/>
                <a:ext cx="71" cy="62"/>
              </a:xfrm>
              <a:custGeom>
                <a:avLst/>
                <a:gdLst>
                  <a:gd name="T0" fmla="*/ 135 w 30"/>
                  <a:gd name="T1" fmla="*/ 148 h 26"/>
                  <a:gd name="T2" fmla="*/ 168 w 30"/>
                  <a:gd name="T3" fmla="*/ 124 h 26"/>
                  <a:gd name="T4" fmla="*/ 21 w 30"/>
                  <a:gd name="T5" fmla="*/ 0 h 26"/>
                  <a:gd name="T6" fmla="*/ 0 w 30"/>
                  <a:gd name="T7" fmla="*/ 41 h 26"/>
                  <a:gd name="T8" fmla="*/ 135 w 30"/>
                  <a:gd name="T9" fmla="*/ 148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24" y="26"/>
                    </a:moveTo>
                    <a:cubicBezTo>
                      <a:pt x="26" y="25"/>
                      <a:pt x="28" y="24"/>
                      <a:pt x="30" y="22"/>
                    </a:cubicBezTo>
                    <a:cubicBezTo>
                      <a:pt x="24" y="12"/>
                      <a:pt x="15" y="4"/>
                      <a:pt x="4" y="0"/>
                    </a:cubicBezTo>
                    <a:cubicBezTo>
                      <a:pt x="2" y="2"/>
                      <a:pt x="1" y="4"/>
                      <a:pt x="0" y="7"/>
                    </a:cubicBezTo>
                    <a:cubicBezTo>
                      <a:pt x="10" y="9"/>
                      <a:pt x="17" y="17"/>
                      <a:pt x="24" y="26"/>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2" name="Freeform 187"/>
              <p:cNvSpPr>
                <a:spLocks noChangeArrowheads="1"/>
              </p:cNvSpPr>
              <p:nvPr/>
            </p:nvSpPr>
            <p:spPr bwMode="auto">
              <a:xfrm>
                <a:off x="26" y="926"/>
                <a:ext cx="66" cy="49"/>
              </a:xfrm>
              <a:custGeom>
                <a:avLst/>
                <a:gdLst>
                  <a:gd name="T0" fmla="*/ 139 w 28"/>
                  <a:gd name="T1" fmla="*/ 114 h 21"/>
                  <a:gd name="T2" fmla="*/ 156 w 28"/>
                  <a:gd name="T3" fmla="*/ 103 h 21"/>
                  <a:gd name="T4" fmla="*/ 21 w 28"/>
                  <a:gd name="T5" fmla="*/ 0 h 21"/>
                  <a:gd name="T6" fmla="*/ 0 w 28"/>
                  <a:gd name="T7" fmla="*/ 44 h 21"/>
                  <a:gd name="T8" fmla="*/ 139 w 28"/>
                  <a:gd name="T9" fmla="*/ 114 h 21"/>
                  <a:gd name="T10" fmla="*/ 0 60000 65536"/>
                  <a:gd name="T11" fmla="*/ 0 60000 65536"/>
                  <a:gd name="T12" fmla="*/ 0 60000 65536"/>
                  <a:gd name="T13" fmla="*/ 0 60000 65536"/>
                  <a:gd name="T14" fmla="*/ 0 60000 65536"/>
                  <a:gd name="T15" fmla="*/ 0 w 28"/>
                  <a:gd name="T16" fmla="*/ 0 h 21"/>
                  <a:gd name="T17" fmla="*/ 28 w 28"/>
                  <a:gd name="T18" fmla="*/ 21 h 21"/>
                </a:gdLst>
                <a:ahLst/>
                <a:cxnLst>
                  <a:cxn ang="T10">
                    <a:pos x="T0" y="T1"/>
                  </a:cxn>
                  <a:cxn ang="T11">
                    <a:pos x="T2" y="T3"/>
                  </a:cxn>
                  <a:cxn ang="T12">
                    <a:pos x="T4" y="T5"/>
                  </a:cxn>
                  <a:cxn ang="T13">
                    <a:pos x="T6" y="T7"/>
                  </a:cxn>
                  <a:cxn ang="T14">
                    <a:pos x="T8" y="T9"/>
                  </a:cxn>
                </a:cxnLst>
                <a:rect l="T15" t="T16" r="T17" b="T18"/>
                <a:pathLst>
                  <a:path w="28" h="21">
                    <a:moveTo>
                      <a:pt x="25" y="21"/>
                    </a:moveTo>
                    <a:cubicBezTo>
                      <a:pt x="26" y="20"/>
                      <a:pt x="27" y="20"/>
                      <a:pt x="28" y="19"/>
                    </a:cubicBezTo>
                    <a:cubicBezTo>
                      <a:pt x="21" y="10"/>
                      <a:pt x="14" y="2"/>
                      <a:pt x="4" y="0"/>
                    </a:cubicBezTo>
                    <a:cubicBezTo>
                      <a:pt x="2" y="2"/>
                      <a:pt x="1" y="5"/>
                      <a:pt x="0" y="8"/>
                    </a:cubicBezTo>
                    <a:cubicBezTo>
                      <a:pt x="10" y="8"/>
                      <a:pt x="19" y="13"/>
                      <a:pt x="25" y="2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3" name="Freeform 188"/>
              <p:cNvSpPr>
                <a:spLocks noChangeArrowheads="1"/>
              </p:cNvSpPr>
              <p:nvPr/>
            </p:nvSpPr>
            <p:spPr bwMode="auto">
              <a:xfrm>
                <a:off x="0" y="945"/>
                <a:ext cx="85" cy="106"/>
              </a:xfrm>
              <a:custGeom>
                <a:avLst/>
                <a:gdLst>
                  <a:gd name="T0" fmla="*/ 61 w 36"/>
                  <a:gd name="T1" fmla="*/ 0 h 45"/>
                  <a:gd name="T2" fmla="*/ 0 w 36"/>
                  <a:gd name="T3" fmla="*/ 245 h 45"/>
                  <a:gd name="T4" fmla="*/ 0 w 36"/>
                  <a:gd name="T5" fmla="*/ 250 h 45"/>
                  <a:gd name="T6" fmla="*/ 201 w 36"/>
                  <a:gd name="T7" fmla="*/ 73 h 45"/>
                  <a:gd name="T8" fmla="*/ 61 w 36"/>
                  <a:gd name="T9" fmla="*/ 0 h 45"/>
                  <a:gd name="T10" fmla="*/ 0 60000 65536"/>
                  <a:gd name="T11" fmla="*/ 0 60000 65536"/>
                  <a:gd name="T12" fmla="*/ 0 60000 65536"/>
                  <a:gd name="T13" fmla="*/ 0 60000 65536"/>
                  <a:gd name="T14" fmla="*/ 0 60000 65536"/>
                  <a:gd name="T15" fmla="*/ 0 w 36"/>
                  <a:gd name="T16" fmla="*/ 0 h 45"/>
                  <a:gd name="T17" fmla="*/ 36 w 36"/>
                  <a:gd name="T18" fmla="*/ 45 h 45"/>
                </a:gdLst>
                <a:ahLst/>
                <a:cxnLst>
                  <a:cxn ang="T10">
                    <a:pos x="T0" y="T1"/>
                  </a:cxn>
                  <a:cxn ang="T11">
                    <a:pos x="T2" y="T3"/>
                  </a:cxn>
                  <a:cxn ang="T12">
                    <a:pos x="T4" y="T5"/>
                  </a:cxn>
                  <a:cxn ang="T13">
                    <a:pos x="T6" y="T7"/>
                  </a:cxn>
                  <a:cxn ang="T14">
                    <a:pos x="T8" y="T9"/>
                  </a:cxn>
                </a:cxnLst>
                <a:rect l="T15" t="T16" r="T17" b="T18"/>
                <a:pathLst>
                  <a:path w="36" h="45">
                    <a:moveTo>
                      <a:pt x="11" y="0"/>
                    </a:moveTo>
                    <a:cubicBezTo>
                      <a:pt x="5" y="13"/>
                      <a:pt x="2" y="28"/>
                      <a:pt x="0" y="44"/>
                    </a:cubicBezTo>
                    <a:cubicBezTo>
                      <a:pt x="0" y="44"/>
                      <a:pt x="0" y="45"/>
                      <a:pt x="0" y="45"/>
                    </a:cubicBezTo>
                    <a:cubicBezTo>
                      <a:pt x="11" y="33"/>
                      <a:pt x="23" y="22"/>
                      <a:pt x="36" y="13"/>
                    </a:cubicBezTo>
                    <a:cubicBezTo>
                      <a:pt x="30" y="5"/>
                      <a:pt x="21" y="0"/>
                      <a:pt x="11"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4" name="Freeform 189"/>
              <p:cNvSpPr>
                <a:spLocks noChangeArrowheads="1"/>
              </p:cNvSpPr>
              <p:nvPr/>
            </p:nvSpPr>
            <p:spPr bwMode="auto">
              <a:xfrm>
                <a:off x="45" y="892"/>
                <a:ext cx="73" cy="69"/>
              </a:xfrm>
              <a:custGeom>
                <a:avLst/>
                <a:gdLst>
                  <a:gd name="T0" fmla="*/ 144 w 31"/>
                  <a:gd name="T1" fmla="*/ 164 h 29"/>
                  <a:gd name="T2" fmla="*/ 172 w 31"/>
                  <a:gd name="T3" fmla="*/ 148 h 29"/>
                  <a:gd name="T4" fmla="*/ 21 w 31"/>
                  <a:gd name="T5" fmla="*/ 0 h 29"/>
                  <a:gd name="T6" fmla="*/ 0 w 31"/>
                  <a:gd name="T7" fmla="*/ 40 h 29"/>
                  <a:gd name="T8" fmla="*/ 144 w 31"/>
                  <a:gd name="T9" fmla="*/ 164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26" y="29"/>
                    </a:moveTo>
                    <a:cubicBezTo>
                      <a:pt x="27" y="28"/>
                      <a:pt x="29" y="27"/>
                      <a:pt x="31" y="26"/>
                    </a:cubicBezTo>
                    <a:cubicBezTo>
                      <a:pt x="25" y="15"/>
                      <a:pt x="16" y="5"/>
                      <a:pt x="4" y="0"/>
                    </a:cubicBezTo>
                    <a:cubicBezTo>
                      <a:pt x="3" y="2"/>
                      <a:pt x="1" y="4"/>
                      <a:pt x="0" y="7"/>
                    </a:cubicBezTo>
                    <a:cubicBezTo>
                      <a:pt x="11" y="11"/>
                      <a:pt x="20" y="19"/>
                      <a:pt x="26" y="29"/>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5" name="Freeform 190"/>
              <p:cNvSpPr>
                <a:spLocks noChangeArrowheads="1"/>
              </p:cNvSpPr>
              <p:nvPr/>
            </p:nvSpPr>
            <p:spPr bwMode="auto">
              <a:xfrm>
                <a:off x="54" y="878"/>
                <a:ext cx="81" cy="76"/>
              </a:xfrm>
              <a:custGeom>
                <a:avLst/>
                <a:gdLst>
                  <a:gd name="T0" fmla="*/ 29 w 34"/>
                  <a:gd name="T1" fmla="*/ 0 h 32"/>
                  <a:gd name="T2" fmla="*/ 0 w 34"/>
                  <a:gd name="T3" fmla="*/ 33 h 32"/>
                  <a:gd name="T4" fmla="*/ 152 w 34"/>
                  <a:gd name="T5" fmla="*/ 181 h 32"/>
                  <a:gd name="T6" fmla="*/ 193 w 34"/>
                  <a:gd name="T7" fmla="*/ 159 h 32"/>
                  <a:gd name="T8" fmla="*/ 29 w 34"/>
                  <a:gd name="T9" fmla="*/ 0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5" y="0"/>
                    </a:moveTo>
                    <a:cubicBezTo>
                      <a:pt x="3" y="2"/>
                      <a:pt x="2" y="4"/>
                      <a:pt x="0" y="6"/>
                    </a:cubicBezTo>
                    <a:cubicBezTo>
                      <a:pt x="12" y="11"/>
                      <a:pt x="21" y="21"/>
                      <a:pt x="27" y="32"/>
                    </a:cubicBezTo>
                    <a:cubicBezTo>
                      <a:pt x="29" y="31"/>
                      <a:pt x="32" y="29"/>
                      <a:pt x="34" y="28"/>
                    </a:cubicBezTo>
                    <a:cubicBezTo>
                      <a:pt x="27" y="16"/>
                      <a:pt x="18" y="5"/>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6" name="Freeform 191"/>
              <p:cNvSpPr>
                <a:spLocks noChangeArrowheads="1"/>
              </p:cNvSpPr>
              <p:nvPr/>
            </p:nvSpPr>
            <p:spPr bwMode="auto">
              <a:xfrm>
                <a:off x="73" y="859"/>
                <a:ext cx="97" cy="78"/>
              </a:xfrm>
              <a:custGeom>
                <a:avLst/>
                <a:gdLst>
                  <a:gd name="T0" fmla="*/ 21 w 41"/>
                  <a:gd name="T1" fmla="*/ 0 h 33"/>
                  <a:gd name="T2" fmla="*/ 0 w 41"/>
                  <a:gd name="T3" fmla="*/ 17 h 33"/>
                  <a:gd name="T4" fmla="*/ 189 w 41"/>
                  <a:gd name="T5" fmla="*/ 184 h 33"/>
                  <a:gd name="T6" fmla="*/ 229 w 41"/>
                  <a:gd name="T7" fmla="*/ 163 h 33"/>
                  <a:gd name="T8" fmla="*/ 21 w 41"/>
                  <a:gd name="T9" fmla="*/ 0 h 33"/>
                  <a:gd name="T10" fmla="*/ 0 60000 65536"/>
                  <a:gd name="T11" fmla="*/ 0 60000 65536"/>
                  <a:gd name="T12" fmla="*/ 0 60000 65536"/>
                  <a:gd name="T13" fmla="*/ 0 60000 65536"/>
                  <a:gd name="T14" fmla="*/ 0 60000 65536"/>
                  <a:gd name="T15" fmla="*/ 0 w 41"/>
                  <a:gd name="T16" fmla="*/ 0 h 33"/>
                  <a:gd name="T17" fmla="*/ 41 w 41"/>
                  <a:gd name="T18" fmla="*/ 33 h 33"/>
                </a:gdLst>
                <a:ahLst/>
                <a:cxnLst>
                  <a:cxn ang="T10">
                    <a:pos x="T0" y="T1"/>
                  </a:cxn>
                  <a:cxn ang="T11">
                    <a:pos x="T2" y="T3"/>
                  </a:cxn>
                  <a:cxn ang="T12">
                    <a:pos x="T4" y="T5"/>
                  </a:cxn>
                  <a:cxn ang="T13">
                    <a:pos x="T6" y="T7"/>
                  </a:cxn>
                  <a:cxn ang="T14">
                    <a:pos x="T8" y="T9"/>
                  </a:cxn>
                </a:cxnLst>
                <a:rect l="T15" t="T16" r="T17" b="T18"/>
                <a:pathLst>
                  <a:path w="41" h="33">
                    <a:moveTo>
                      <a:pt x="4" y="0"/>
                    </a:moveTo>
                    <a:cubicBezTo>
                      <a:pt x="3" y="1"/>
                      <a:pt x="2" y="2"/>
                      <a:pt x="0" y="3"/>
                    </a:cubicBezTo>
                    <a:cubicBezTo>
                      <a:pt x="15" y="9"/>
                      <a:pt x="26" y="19"/>
                      <a:pt x="34" y="33"/>
                    </a:cubicBezTo>
                    <a:cubicBezTo>
                      <a:pt x="36" y="31"/>
                      <a:pt x="39" y="30"/>
                      <a:pt x="41" y="29"/>
                    </a:cubicBezTo>
                    <a:cubicBezTo>
                      <a:pt x="33" y="15"/>
                      <a:pt x="20" y="3"/>
                      <a:pt x="4"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7" name="Freeform 192"/>
              <p:cNvSpPr>
                <a:spLocks noChangeArrowheads="1"/>
              </p:cNvSpPr>
              <p:nvPr/>
            </p:nvSpPr>
            <p:spPr bwMode="auto">
              <a:xfrm>
                <a:off x="82" y="843"/>
                <a:ext cx="102" cy="85"/>
              </a:xfrm>
              <a:custGeom>
                <a:avLst/>
                <a:gdLst>
                  <a:gd name="T0" fmla="*/ 40 w 43"/>
                  <a:gd name="T1" fmla="*/ 0 h 36"/>
                  <a:gd name="T2" fmla="*/ 0 w 43"/>
                  <a:gd name="T3" fmla="*/ 40 h 36"/>
                  <a:gd name="T4" fmla="*/ 209 w 43"/>
                  <a:gd name="T5" fmla="*/ 201 h 36"/>
                  <a:gd name="T6" fmla="*/ 242 w 43"/>
                  <a:gd name="T7" fmla="*/ 189 h 36"/>
                  <a:gd name="T8" fmla="*/ 40 w 43"/>
                  <a:gd name="T9" fmla="*/ 0 h 36"/>
                  <a:gd name="T10" fmla="*/ 0 60000 65536"/>
                  <a:gd name="T11" fmla="*/ 0 60000 65536"/>
                  <a:gd name="T12" fmla="*/ 0 60000 65536"/>
                  <a:gd name="T13" fmla="*/ 0 60000 65536"/>
                  <a:gd name="T14" fmla="*/ 0 60000 65536"/>
                  <a:gd name="T15" fmla="*/ 0 w 43"/>
                  <a:gd name="T16" fmla="*/ 0 h 36"/>
                  <a:gd name="T17" fmla="*/ 43 w 43"/>
                  <a:gd name="T18" fmla="*/ 36 h 36"/>
                </a:gdLst>
                <a:ahLst/>
                <a:cxnLst>
                  <a:cxn ang="T10">
                    <a:pos x="T0" y="T1"/>
                  </a:cxn>
                  <a:cxn ang="T11">
                    <a:pos x="T2" y="T3"/>
                  </a:cxn>
                  <a:cxn ang="T12">
                    <a:pos x="T4" y="T5"/>
                  </a:cxn>
                  <a:cxn ang="T13">
                    <a:pos x="T6" y="T7"/>
                  </a:cxn>
                  <a:cxn ang="T14">
                    <a:pos x="T8" y="T9"/>
                  </a:cxn>
                </a:cxnLst>
                <a:rect l="T15" t="T16" r="T17" b="T18"/>
                <a:pathLst>
                  <a:path w="43" h="36">
                    <a:moveTo>
                      <a:pt x="7" y="0"/>
                    </a:moveTo>
                    <a:cubicBezTo>
                      <a:pt x="4" y="2"/>
                      <a:pt x="2" y="4"/>
                      <a:pt x="0" y="7"/>
                    </a:cubicBezTo>
                    <a:cubicBezTo>
                      <a:pt x="16" y="10"/>
                      <a:pt x="29" y="22"/>
                      <a:pt x="37" y="36"/>
                    </a:cubicBezTo>
                    <a:cubicBezTo>
                      <a:pt x="39" y="36"/>
                      <a:pt x="41" y="35"/>
                      <a:pt x="43" y="34"/>
                    </a:cubicBezTo>
                    <a:cubicBezTo>
                      <a:pt x="35" y="18"/>
                      <a:pt x="24" y="4"/>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8" name="Freeform 193"/>
              <p:cNvSpPr>
                <a:spLocks noChangeArrowheads="1"/>
              </p:cNvSpPr>
              <p:nvPr/>
            </p:nvSpPr>
            <p:spPr bwMode="auto">
              <a:xfrm>
                <a:off x="142" y="800"/>
                <a:ext cx="109" cy="107"/>
              </a:xfrm>
              <a:custGeom>
                <a:avLst/>
                <a:gdLst>
                  <a:gd name="T0" fmla="*/ 40 w 46"/>
                  <a:gd name="T1" fmla="*/ 0 h 45"/>
                  <a:gd name="T2" fmla="*/ 0 w 46"/>
                  <a:gd name="T3" fmla="*/ 24 h 45"/>
                  <a:gd name="T4" fmla="*/ 225 w 46"/>
                  <a:gd name="T5" fmla="*/ 254 h 45"/>
                  <a:gd name="T6" fmla="*/ 258 w 46"/>
                  <a:gd name="T7" fmla="*/ 243 h 45"/>
                  <a:gd name="T8" fmla="*/ 40 w 46"/>
                  <a:gd name="T9" fmla="*/ 0 h 45"/>
                  <a:gd name="T10" fmla="*/ 0 60000 65536"/>
                  <a:gd name="T11" fmla="*/ 0 60000 65536"/>
                  <a:gd name="T12" fmla="*/ 0 60000 65536"/>
                  <a:gd name="T13" fmla="*/ 0 60000 65536"/>
                  <a:gd name="T14" fmla="*/ 0 60000 65536"/>
                  <a:gd name="T15" fmla="*/ 0 w 46"/>
                  <a:gd name="T16" fmla="*/ 0 h 45"/>
                  <a:gd name="T17" fmla="*/ 46 w 46"/>
                  <a:gd name="T18" fmla="*/ 45 h 45"/>
                </a:gdLst>
                <a:ahLst/>
                <a:cxnLst>
                  <a:cxn ang="T10">
                    <a:pos x="T0" y="T1"/>
                  </a:cxn>
                  <a:cxn ang="T11">
                    <a:pos x="T2" y="T3"/>
                  </a:cxn>
                  <a:cxn ang="T12">
                    <a:pos x="T4" y="T5"/>
                  </a:cxn>
                  <a:cxn ang="T13">
                    <a:pos x="T6" y="T7"/>
                  </a:cxn>
                  <a:cxn ang="T14">
                    <a:pos x="T8" y="T9"/>
                  </a:cxn>
                </a:cxnLst>
                <a:rect l="T15" t="T16" r="T17" b="T18"/>
                <a:pathLst>
                  <a:path w="46" h="45">
                    <a:moveTo>
                      <a:pt x="7" y="0"/>
                    </a:moveTo>
                    <a:cubicBezTo>
                      <a:pt x="5" y="1"/>
                      <a:pt x="3" y="2"/>
                      <a:pt x="0" y="4"/>
                    </a:cubicBezTo>
                    <a:cubicBezTo>
                      <a:pt x="19" y="11"/>
                      <a:pt x="32" y="27"/>
                      <a:pt x="40" y="45"/>
                    </a:cubicBezTo>
                    <a:cubicBezTo>
                      <a:pt x="42" y="44"/>
                      <a:pt x="44" y="44"/>
                      <a:pt x="46" y="43"/>
                    </a:cubicBezTo>
                    <a:cubicBezTo>
                      <a:pt x="38" y="25"/>
                      <a:pt x="27" y="6"/>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9" name="Freeform 194"/>
              <p:cNvSpPr>
                <a:spLocks noChangeArrowheads="1"/>
              </p:cNvSpPr>
              <p:nvPr/>
            </p:nvSpPr>
            <p:spPr bwMode="auto">
              <a:xfrm>
                <a:off x="158" y="790"/>
                <a:ext cx="114" cy="112"/>
              </a:xfrm>
              <a:custGeom>
                <a:avLst/>
                <a:gdLst>
                  <a:gd name="T0" fmla="*/ 45 w 48"/>
                  <a:gd name="T1" fmla="*/ 0 h 47"/>
                  <a:gd name="T2" fmla="*/ 0 w 48"/>
                  <a:gd name="T3" fmla="*/ 24 h 47"/>
                  <a:gd name="T4" fmla="*/ 221 w 48"/>
                  <a:gd name="T5" fmla="*/ 267 h 47"/>
                  <a:gd name="T6" fmla="*/ 271 w 48"/>
                  <a:gd name="T7" fmla="*/ 262 h 47"/>
                  <a:gd name="T8" fmla="*/ 45 w 48"/>
                  <a:gd name="T9" fmla="*/ 0 h 47"/>
                  <a:gd name="T10" fmla="*/ 0 60000 65536"/>
                  <a:gd name="T11" fmla="*/ 0 60000 65536"/>
                  <a:gd name="T12" fmla="*/ 0 60000 65536"/>
                  <a:gd name="T13" fmla="*/ 0 60000 65536"/>
                  <a:gd name="T14" fmla="*/ 0 60000 65536"/>
                  <a:gd name="T15" fmla="*/ 0 w 48"/>
                  <a:gd name="T16" fmla="*/ 0 h 47"/>
                  <a:gd name="T17" fmla="*/ 48 w 48"/>
                  <a:gd name="T18" fmla="*/ 47 h 47"/>
                </a:gdLst>
                <a:ahLst/>
                <a:cxnLst>
                  <a:cxn ang="T10">
                    <a:pos x="T0" y="T1"/>
                  </a:cxn>
                  <a:cxn ang="T11">
                    <a:pos x="T2" y="T3"/>
                  </a:cxn>
                  <a:cxn ang="T12">
                    <a:pos x="T4" y="T5"/>
                  </a:cxn>
                  <a:cxn ang="T13">
                    <a:pos x="T6" y="T7"/>
                  </a:cxn>
                  <a:cxn ang="T14">
                    <a:pos x="T8" y="T9"/>
                  </a:cxn>
                </a:cxnLst>
                <a:rect l="T15" t="T16" r="T17" b="T18"/>
                <a:pathLst>
                  <a:path w="48" h="47">
                    <a:moveTo>
                      <a:pt x="8" y="0"/>
                    </a:moveTo>
                    <a:cubicBezTo>
                      <a:pt x="5" y="1"/>
                      <a:pt x="3" y="3"/>
                      <a:pt x="0" y="4"/>
                    </a:cubicBezTo>
                    <a:cubicBezTo>
                      <a:pt x="20" y="10"/>
                      <a:pt x="31" y="29"/>
                      <a:pt x="39" y="47"/>
                    </a:cubicBezTo>
                    <a:cubicBezTo>
                      <a:pt x="42" y="47"/>
                      <a:pt x="45" y="46"/>
                      <a:pt x="48" y="46"/>
                    </a:cubicBezTo>
                    <a:cubicBezTo>
                      <a:pt x="41" y="26"/>
                      <a:pt x="27" y="9"/>
                      <a:pt x="8"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0" name="Freeform 195"/>
              <p:cNvSpPr>
                <a:spLocks noChangeArrowheads="1"/>
              </p:cNvSpPr>
              <p:nvPr/>
            </p:nvSpPr>
            <p:spPr bwMode="auto">
              <a:xfrm>
                <a:off x="177" y="786"/>
                <a:ext cx="121" cy="113"/>
              </a:xfrm>
              <a:custGeom>
                <a:avLst/>
                <a:gdLst>
                  <a:gd name="T0" fmla="*/ 40 w 51"/>
                  <a:gd name="T1" fmla="*/ 0 h 48"/>
                  <a:gd name="T2" fmla="*/ 0 w 51"/>
                  <a:gd name="T3" fmla="*/ 12 h 48"/>
                  <a:gd name="T4" fmla="*/ 225 w 51"/>
                  <a:gd name="T5" fmla="*/ 266 h 48"/>
                  <a:gd name="T6" fmla="*/ 287 w 51"/>
                  <a:gd name="T7" fmla="*/ 254 h 48"/>
                  <a:gd name="T8" fmla="*/ 40 w 51"/>
                  <a:gd name="T9" fmla="*/ 0 h 48"/>
                  <a:gd name="T10" fmla="*/ 0 60000 65536"/>
                  <a:gd name="T11" fmla="*/ 0 60000 65536"/>
                  <a:gd name="T12" fmla="*/ 0 60000 65536"/>
                  <a:gd name="T13" fmla="*/ 0 60000 65536"/>
                  <a:gd name="T14" fmla="*/ 0 60000 65536"/>
                  <a:gd name="T15" fmla="*/ 0 w 51"/>
                  <a:gd name="T16" fmla="*/ 0 h 48"/>
                  <a:gd name="T17" fmla="*/ 51 w 51"/>
                  <a:gd name="T18" fmla="*/ 48 h 48"/>
                </a:gdLst>
                <a:ahLst/>
                <a:cxnLst>
                  <a:cxn ang="T10">
                    <a:pos x="T0" y="T1"/>
                  </a:cxn>
                  <a:cxn ang="T11">
                    <a:pos x="T2" y="T3"/>
                  </a:cxn>
                  <a:cxn ang="T12">
                    <a:pos x="T4" y="T5"/>
                  </a:cxn>
                  <a:cxn ang="T13">
                    <a:pos x="T6" y="T7"/>
                  </a:cxn>
                  <a:cxn ang="T14">
                    <a:pos x="T8" y="T9"/>
                  </a:cxn>
                </a:cxnLst>
                <a:rect l="T15" t="T16" r="T17" b="T18"/>
                <a:pathLst>
                  <a:path w="51" h="48">
                    <a:moveTo>
                      <a:pt x="7" y="0"/>
                    </a:moveTo>
                    <a:cubicBezTo>
                      <a:pt x="5" y="1"/>
                      <a:pt x="2" y="1"/>
                      <a:pt x="0" y="2"/>
                    </a:cubicBezTo>
                    <a:cubicBezTo>
                      <a:pt x="19" y="11"/>
                      <a:pt x="33" y="28"/>
                      <a:pt x="40" y="48"/>
                    </a:cubicBezTo>
                    <a:cubicBezTo>
                      <a:pt x="44" y="47"/>
                      <a:pt x="48" y="46"/>
                      <a:pt x="51" y="46"/>
                    </a:cubicBezTo>
                    <a:cubicBezTo>
                      <a:pt x="43" y="26"/>
                      <a:pt x="27"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1" name="Freeform 196"/>
              <p:cNvSpPr>
                <a:spLocks noChangeArrowheads="1"/>
              </p:cNvSpPr>
              <p:nvPr/>
            </p:nvSpPr>
            <p:spPr bwMode="auto">
              <a:xfrm>
                <a:off x="194" y="783"/>
                <a:ext cx="125" cy="112"/>
              </a:xfrm>
              <a:custGeom>
                <a:avLst/>
                <a:gdLst>
                  <a:gd name="T0" fmla="*/ 50 w 53"/>
                  <a:gd name="T1" fmla="*/ 0 h 47"/>
                  <a:gd name="T2" fmla="*/ 0 w 53"/>
                  <a:gd name="T3" fmla="*/ 5 h 47"/>
                  <a:gd name="T4" fmla="*/ 245 w 53"/>
                  <a:gd name="T5" fmla="*/ 267 h 47"/>
                  <a:gd name="T6" fmla="*/ 295 w 53"/>
                  <a:gd name="T7" fmla="*/ 262 h 47"/>
                  <a:gd name="T8" fmla="*/ 50 w 53"/>
                  <a:gd name="T9" fmla="*/ 0 h 47"/>
                  <a:gd name="T10" fmla="*/ 0 60000 65536"/>
                  <a:gd name="T11" fmla="*/ 0 60000 65536"/>
                  <a:gd name="T12" fmla="*/ 0 60000 65536"/>
                  <a:gd name="T13" fmla="*/ 0 60000 65536"/>
                  <a:gd name="T14" fmla="*/ 0 60000 65536"/>
                  <a:gd name="T15" fmla="*/ 0 w 53"/>
                  <a:gd name="T16" fmla="*/ 0 h 47"/>
                  <a:gd name="T17" fmla="*/ 53 w 53"/>
                  <a:gd name="T18" fmla="*/ 47 h 47"/>
                </a:gdLst>
                <a:ahLst/>
                <a:cxnLst>
                  <a:cxn ang="T10">
                    <a:pos x="T0" y="T1"/>
                  </a:cxn>
                  <a:cxn ang="T11">
                    <a:pos x="T2" y="T3"/>
                  </a:cxn>
                  <a:cxn ang="T12">
                    <a:pos x="T4" y="T5"/>
                  </a:cxn>
                  <a:cxn ang="T13">
                    <a:pos x="T6" y="T7"/>
                  </a:cxn>
                  <a:cxn ang="T14">
                    <a:pos x="T8" y="T9"/>
                  </a:cxn>
                </a:cxnLst>
                <a:rect l="T15" t="T16" r="T17" b="T18"/>
                <a:pathLst>
                  <a:path w="53" h="47">
                    <a:moveTo>
                      <a:pt x="9" y="0"/>
                    </a:moveTo>
                    <a:cubicBezTo>
                      <a:pt x="6" y="0"/>
                      <a:pt x="3" y="0"/>
                      <a:pt x="0" y="1"/>
                    </a:cubicBezTo>
                    <a:cubicBezTo>
                      <a:pt x="20" y="9"/>
                      <a:pt x="36" y="27"/>
                      <a:pt x="44" y="47"/>
                    </a:cubicBezTo>
                    <a:cubicBezTo>
                      <a:pt x="47" y="47"/>
                      <a:pt x="50" y="46"/>
                      <a:pt x="53" y="46"/>
                    </a:cubicBezTo>
                    <a:cubicBezTo>
                      <a:pt x="44" y="27"/>
                      <a:pt x="28" y="11"/>
                      <a:pt x="9"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2" name="Freeform 197"/>
              <p:cNvSpPr>
                <a:spLocks noChangeArrowheads="1"/>
              </p:cNvSpPr>
              <p:nvPr/>
            </p:nvSpPr>
            <p:spPr bwMode="auto">
              <a:xfrm>
                <a:off x="215" y="781"/>
                <a:ext cx="123" cy="111"/>
              </a:xfrm>
              <a:custGeom>
                <a:avLst/>
                <a:gdLst>
                  <a:gd name="T0" fmla="*/ 0 w 52"/>
                  <a:gd name="T1" fmla="*/ 5 h 47"/>
                  <a:gd name="T2" fmla="*/ 246 w 52"/>
                  <a:gd name="T3" fmla="*/ 262 h 47"/>
                  <a:gd name="T4" fmla="*/ 291 w 52"/>
                  <a:gd name="T5" fmla="*/ 262 h 47"/>
                  <a:gd name="T6" fmla="*/ 0 w 52"/>
                  <a:gd name="T7" fmla="*/ 5 h 47"/>
                  <a:gd name="T8" fmla="*/ 0 60000 65536"/>
                  <a:gd name="T9" fmla="*/ 0 60000 65536"/>
                  <a:gd name="T10" fmla="*/ 0 60000 65536"/>
                  <a:gd name="T11" fmla="*/ 0 60000 65536"/>
                  <a:gd name="T12" fmla="*/ 0 w 52"/>
                  <a:gd name="T13" fmla="*/ 0 h 47"/>
                  <a:gd name="T14" fmla="*/ 52 w 52"/>
                  <a:gd name="T15" fmla="*/ 47 h 47"/>
                </a:gdLst>
                <a:ahLst/>
                <a:cxnLst>
                  <a:cxn ang="T8">
                    <a:pos x="T0" y="T1"/>
                  </a:cxn>
                  <a:cxn ang="T9">
                    <a:pos x="T2" y="T3"/>
                  </a:cxn>
                  <a:cxn ang="T10">
                    <a:pos x="T4" y="T5"/>
                  </a:cxn>
                  <a:cxn ang="T11">
                    <a:pos x="T6" y="T7"/>
                  </a:cxn>
                </a:cxnLst>
                <a:rect l="T12" t="T13" r="T14" b="T15"/>
                <a:pathLst>
                  <a:path w="52" h="47">
                    <a:moveTo>
                      <a:pt x="0" y="1"/>
                    </a:moveTo>
                    <a:cubicBezTo>
                      <a:pt x="19" y="12"/>
                      <a:pt x="35" y="28"/>
                      <a:pt x="44" y="47"/>
                    </a:cubicBezTo>
                    <a:cubicBezTo>
                      <a:pt x="46" y="47"/>
                      <a:pt x="49" y="47"/>
                      <a:pt x="52" y="47"/>
                    </a:cubicBezTo>
                    <a:cubicBezTo>
                      <a:pt x="41" y="19"/>
                      <a:pt x="24" y="0"/>
                      <a:pt x="0" y="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3" name="Freeform 198"/>
              <p:cNvSpPr>
                <a:spLocks noChangeArrowheads="1"/>
              </p:cNvSpPr>
              <p:nvPr/>
            </p:nvSpPr>
            <p:spPr bwMode="auto">
              <a:xfrm>
                <a:off x="0" y="902"/>
                <a:ext cx="291" cy="239"/>
              </a:xfrm>
              <a:custGeom>
                <a:avLst/>
                <a:gdLst>
                  <a:gd name="T0" fmla="*/ 606 w 123"/>
                  <a:gd name="T1" fmla="*/ 0 h 101"/>
                  <a:gd name="T2" fmla="*/ 0 w 123"/>
                  <a:gd name="T3" fmla="*/ 353 h 101"/>
                  <a:gd name="T4" fmla="*/ 12 w 123"/>
                  <a:gd name="T5" fmla="*/ 525 h 101"/>
                  <a:gd name="T6" fmla="*/ 672 w 123"/>
                  <a:gd name="T7" fmla="*/ 537 h 101"/>
                  <a:gd name="T8" fmla="*/ 606 w 123"/>
                  <a:gd name="T9" fmla="*/ 0 h 101"/>
                  <a:gd name="T10" fmla="*/ 0 60000 65536"/>
                  <a:gd name="T11" fmla="*/ 0 60000 65536"/>
                  <a:gd name="T12" fmla="*/ 0 60000 65536"/>
                  <a:gd name="T13" fmla="*/ 0 60000 65536"/>
                  <a:gd name="T14" fmla="*/ 0 60000 65536"/>
                  <a:gd name="T15" fmla="*/ 0 w 123"/>
                  <a:gd name="T16" fmla="*/ 0 h 101"/>
                  <a:gd name="T17" fmla="*/ 123 w 123"/>
                  <a:gd name="T18" fmla="*/ 101 h 101"/>
                </a:gdLst>
                <a:ahLst/>
                <a:cxnLst>
                  <a:cxn ang="T10">
                    <a:pos x="T0" y="T1"/>
                  </a:cxn>
                  <a:cxn ang="T11">
                    <a:pos x="T2" y="T3"/>
                  </a:cxn>
                  <a:cxn ang="T12">
                    <a:pos x="T4" y="T5"/>
                  </a:cxn>
                  <a:cxn ang="T13">
                    <a:pos x="T6" y="T7"/>
                  </a:cxn>
                  <a:cxn ang="T14">
                    <a:pos x="T8" y="T9"/>
                  </a:cxn>
                </a:cxnLst>
                <a:rect l="T15" t="T16" r="T17" b="T18"/>
                <a:pathLst>
                  <a:path w="123" h="101">
                    <a:moveTo>
                      <a:pt x="108" y="0"/>
                    </a:moveTo>
                    <a:cubicBezTo>
                      <a:pt x="67" y="9"/>
                      <a:pt x="28" y="31"/>
                      <a:pt x="0" y="63"/>
                    </a:cubicBezTo>
                    <a:cubicBezTo>
                      <a:pt x="0" y="73"/>
                      <a:pt x="1" y="84"/>
                      <a:pt x="2" y="94"/>
                    </a:cubicBezTo>
                    <a:cubicBezTo>
                      <a:pt x="42" y="100"/>
                      <a:pt x="81" y="101"/>
                      <a:pt x="120" y="96"/>
                    </a:cubicBezTo>
                    <a:cubicBezTo>
                      <a:pt x="123" y="64"/>
                      <a:pt x="121" y="30"/>
                      <a:pt x="108" y="0"/>
                    </a:cubicBezTo>
                    <a:close/>
                  </a:path>
                </a:pathLst>
              </a:custGeom>
              <a:solidFill>
                <a:srgbClr val="FF5D8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4" name="Freeform 199"/>
              <p:cNvSpPr>
                <a:spLocks noChangeArrowheads="1"/>
              </p:cNvSpPr>
              <p:nvPr/>
            </p:nvSpPr>
            <p:spPr bwMode="auto">
              <a:xfrm>
                <a:off x="255" y="892"/>
                <a:ext cx="119" cy="238"/>
              </a:xfrm>
              <a:custGeom>
                <a:avLst/>
                <a:gdLst>
                  <a:gd name="T0" fmla="*/ 198 w 50"/>
                  <a:gd name="T1" fmla="*/ 0 h 100"/>
                  <a:gd name="T2" fmla="*/ 0 w 50"/>
                  <a:gd name="T3" fmla="*/ 24 h 100"/>
                  <a:gd name="T4" fmla="*/ 69 w 50"/>
                  <a:gd name="T5" fmla="*/ 566 h 100"/>
                  <a:gd name="T6" fmla="*/ 283 w 50"/>
                  <a:gd name="T7" fmla="*/ 533 h 100"/>
                  <a:gd name="T8" fmla="*/ 198 w 50"/>
                  <a:gd name="T9" fmla="*/ 0 h 100"/>
                  <a:gd name="T10" fmla="*/ 0 60000 65536"/>
                  <a:gd name="T11" fmla="*/ 0 60000 65536"/>
                  <a:gd name="T12" fmla="*/ 0 60000 65536"/>
                  <a:gd name="T13" fmla="*/ 0 60000 65536"/>
                  <a:gd name="T14" fmla="*/ 0 60000 65536"/>
                  <a:gd name="T15" fmla="*/ 0 w 50"/>
                  <a:gd name="T16" fmla="*/ 0 h 100"/>
                  <a:gd name="T17" fmla="*/ 50 w 50"/>
                  <a:gd name="T18" fmla="*/ 100 h 100"/>
                </a:gdLst>
                <a:ahLst/>
                <a:cxnLst>
                  <a:cxn ang="T10">
                    <a:pos x="T0" y="T1"/>
                  </a:cxn>
                  <a:cxn ang="T11">
                    <a:pos x="T2" y="T3"/>
                  </a:cxn>
                  <a:cxn ang="T12">
                    <a:pos x="T4" y="T5"/>
                  </a:cxn>
                  <a:cxn ang="T13">
                    <a:pos x="T6" y="T7"/>
                  </a:cxn>
                  <a:cxn ang="T14">
                    <a:pos x="T8" y="T9"/>
                  </a:cxn>
                </a:cxnLst>
                <a:rect l="T15" t="T16" r="T17" b="T18"/>
                <a:pathLst>
                  <a:path w="50" h="100">
                    <a:moveTo>
                      <a:pt x="35" y="0"/>
                    </a:moveTo>
                    <a:cubicBezTo>
                      <a:pt x="23" y="0"/>
                      <a:pt x="12" y="2"/>
                      <a:pt x="0" y="4"/>
                    </a:cubicBezTo>
                    <a:cubicBezTo>
                      <a:pt x="13" y="34"/>
                      <a:pt x="15" y="68"/>
                      <a:pt x="12" y="100"/>
                    </a:cubicBezTo>
                    <a:cubicBezTo>
                      <a:pt x="25" y="99"/>
                      <a:pt x="37" y="97"/>
                      <a:pt x="50" y="94"/>
                    </a:cubicBezTo>
                    <a:cubicBezTo>
                      <a:pt x="50" y="61"/>
                      <a:pt x="45" y="27"/>
                      <a:pt x="35" y="0"/>
                    </a:cubicBezTo>
                    <a:close/>
                  </a:path>
                </a:pathLst>
              </a:custGeom>
              <a:solidFill>
                <a:srgbClr val="865B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5" name="Freeform 200"/>
              <p:cNvSpPr>
                <a:spLocks noChangeArrowheads="1"/>
              </p:cNvSpPr>
              <p:nvPr/>
            </p:nvSpPr>
            <p:spPr bwMode="auto">
              <a:xfrm>
                <a:off x="14" y="1160"/>
                <a:ext cx="59" cy="112"/>
              </a:xfrm>
              <a:custGeom>
                <a:avLst/>
                <a:gdLst>
                  <a:gd name="T0" fmla="*/ 139 w 25"/>
                  <a:gd name="T1" fmla="*/ 102 h 47"/>
                  <a:gd name="T2" fmla="*/ 0 w 25"/>
                  <a:gd name="T3" fmla="*/ 0 h 47"/>
                  <a:gd name="T4" fmla="*/ 57 w 25"/>
                  <a:gd name="T5" fmla="*/ 169 h 47"/>
                  <a:gd name="T6" fmla="*/ 111 w 25"/>
                  <a:gd name="T7" fmla="*/ 267 h 47"/>
                  <a:gd name="T8" fmla="*/ 139 w 25"/>
                  <a:gd name="T9" fmla="*/ 102 h 47"/>
                  <a:gd name="T10" fmla="*/ 0 60000 65536"/>
                  <a:gd name="T11" fmla="*/ 0 60000 65536"/>
                  <a:gd name="T12" fmla="*/ 0 60000 65536"/>
                  <a:gd name="T13" fmla="*/ 0 60000 65536"/>
                  <a:gd name="T14" fmla="*/ 0 60000 65536"/>
                  <a:gd name="T15" fmla="*/ 0 w 25"/>
                  <a:gd name="T16" fmla="*/ 0 h 47"/>
                  <a:gd name="T17" fmla="*/ 25 w 25"/>
                  <a:gd name="T18" fmla="*/ 47 h 47"/>
                </a:gdLst>
                <a:ahLst/>
                <a:cxnLst>
                  <a:cxn ang="T10">
                    <a:pos x="T0" y="T1"/>
                  </a:cxn>
                  <a:cxn ang="T11">
                    <a:pos x="T2" y="T3"/>
                  </a:cxn>
                  <a:cxn ang="T12">
                    <a:pos x="T4" y="T5"/>
                  </a:cxn>
                  <a:cxn ang="T13">
                    <a:pos x="T6" y="T7"/>
                  </a:cxn>
                  <a:cxn ang="T14">
                    <a:pos x="T8" y="T9"/>
                  </a:cxn>
                </a:cxnLst>
                <a:rect l="T15" t="T16" r="T17" b="T18"/>
                <a:pathLst>
                  <a:path w="25" h="47">
                    <a:moveTo>
                      <a:pt x="25" y="18"/>
                    </a:moveTo>
                    <a:cubicBezTo>
                      <a:pt x="16" y="13"/>
                      <a:pt x="8" y="7"/>
                      <a:pt x="0" y="0"/>
                    </a:cubicBezTo>
                    <a:cubicBezTo>
                      <a:pt x="2" y="11"/>
                      <a:pt x="6" y="21"/>
                      <a:pt x="10" y="30"/>
                    </a:cubicBezTo>
                    <a:cubicBezTo>
                      <a:pt x="13" y="36"/>
                      <a:pt x="16" y="42"/>
                      <a:pt x="20" y="47"/>
                    </a:cubicBezTo>
                    <a:lnTo>
                      <a:pt x="25" y="18"/>
                    </a:lnTo>
                    <a:close/>
                  </a:path>
                </a:pathLst>
              </a:custGeom>
              <a:solidFill>
                <a:srgbClr val="D949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6" name="Freeform 201"/>
              <p:cNvSpPr>
                <a:spLocks noChangeArrowheads="1"/>
              </p:cNvSpPr>
              <p:nvPr/>
            </p:nvSpPr>
            <p:spPr bwMode="auto">
              <a:xfrm>
                <a:off x="61" y="1203"/>
                <a:ext cx="90" cy="95"/>
              </a:xfrm>
              <a:custGeom>
                <a:avLst/>
                <a:gdLst>
                  <a:gd name="T0" fmla="*/ 28 w 38"/>
                  <a:gd name="T1" fmla="*/ 0 h 40"/>
                  <a:gd name="T2" fmla="*/ 0 w 38"/>
                  <a:gd name="T3" fmla="*/ 164 h 40"/>
                  <a:gd name="T4" fmla="*/ 45 w 38"/>
                  <a:gd name="T5" fmla="*/ 226 h 40"/>
                  <a:gd name="T6" fmla="*/ 213 w 38"/>
                  <a:gd name="T7" fmla="*/ 95 h 40"/>
                  <a:gd name="T8" fmla="*/ 28 w 38"/>
                  <a:gd name="T9" fmla="*/ 0 h 40"/>
                  <a:gd name="T10" fmla="*/ 0 60000 65536"/>
                  <a:gd name="T11" fmla="*/ 0 60000 65536"/>
                  <a:gd name="T12" fmla="*/ 0 60000 65536"/>
                  <a:gd name="T13" fmla="*/ 0 60000 65536"/>
                  <a:gd name="T14" fmla="*/ 0 60000 65536"/>
                  <a:gd name="T15" fmla="*/ 0 w 38"/>
                  <a:gd name="T16" fmla="*/ 0 h 40"/>
                  <a:gd name="T17" fmla="*/ 38 w 38"/>
                  <a:gd name="T18" fmla="*/ 40 h 40"/>
                </a:gdLst>
                <a:ahLst/>
                <a:cxnLst>
                  <a:cxn ang="T10">
                    <a:pos x="T0" y="T1"/>
                  </a:cxn>
                  <a:cxn ang="T11">
                    <a:pos x="T2" y="T3"/>
                  </a:cxn>
                  <a:cxn ang="T12">
                    <a:pos x="T4" y="T5"/>
                  </a:cxn>
                  <a:cxn ang="T13">
                    <a:pos x="T6" y="T7"/>
                  </a:cxn>
                  <a:cxn ang="T14">
                    <a:pos x="T8" y="T9"/>
                  </a:cxn>
                </a:cxnLst>
                <a:rect l="T15" t="T16" r="T17" b="T18"/>
                <a:pathLst>
                  <a:path w="38" h="40">
                    <a:moveTo>
                      <a:pt x="5" y="0"/>
                    </a:moveTo>
                    <a:cubicBezTo>
                      <a:pt x="0" y="29"/>
                      <a:pt x="0" y="29"/>
                      <a:pt x="0" y="29"/>
                    </a:cubicBezTo>
                    <a:cubicBezTo>
                      <a:pt x="2" y="33"/>
                      <a:pt x="5" y="37"/>
                      <a:pt x="8" y="40"/>
                    </a:cubicBezTo>
                    <a:cubicBezTo>
                      <a:pt x="38" y="17"/>
                      <a:pt x="38" y="17"/>
                      <a:pt x="38" y="17"/>
                    </a:cubicBezTo>
                    <a:cubicBezTo>
                      <a:pt x="27" y="12"/>
                      <a:pt x="16" y="6"/>
                      <a:pt x="5" y="0"/>
                    </a:cubicBezTo>
                    <a:close/>
                  </a:path>
                </a:pathLst>
              </a:custGeom>
              <a:solidFill>
                <a:srgbClr val="FFD7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7" name="Freeform 202"/>
              <p:cNvSpPr>
                <a:spLocks noChangeArrowheads="1"/>
              </p:cNvSpPr>
              <p:nvPr/>
            </p:nvSpPr>
            <p:spPr bwMode="auto">
              <a:xfrm>
                <a:off x="80" y="1243"/>
                <a:ext cx="111" cy="131"/>
              </a:xfrm>
              <a:custGeom>
                <a:avLst/>
                <a:gdLst>
                  <a:gd name="T0" fmla="*/ 168 w 47"/>
                  <a:gd name="T1" fmla="*/ 0 h 55"/>
                  <a:gd name="T2" fmla="*/ 0 w 47"/>
                  <a:gd name="T3" fmla="*/ 131 h 55"/>
                  <a:gd name="T4" fmla="*/ 234 w 47"/>
                  <a:gd name="T5" fmla="*/ 312 h 55"/>
                  <a:gd name="T6" fmla="*/ 262 w 47"/>
                  <a:gd name="T7" fmla="*/ 33 h 55"/>
                  <a:gd name="T8" fmla="*/ 168 w 47"/>
                  <a:gd name="T9" fmla="*/ 0 h 55"/>
                  <a:gd name="T10" fmla="*/ 0 60000 65536"/>
                  <a:gd name="T11" fmla="*/ 0 60000 65536"/>
                  <a:gd name="T12" fmla="*/ 0 60000 65536"/>
                  <a:gd name="T13" fmla="*/ 0 60000 65536"/>
                  <a:gd name="T14" fmla="*/ 0 60000 65536"/>
                  <a:gd name="T15" fmla="*/ 0 w 47"/>
                  <a:gd name="T16" fmla="*/ 0 h 55"/>
                  <a:gd name="T17" fmla="*/ 47 w 47"/>
                  <a:gd name="T18" fmla="*/ 55 h 55"/>
                </a:gdLst>
                <a:ahLst/>
                <a:cxnLst>
                  <a:cxn ang="T10">
                    <a:pos x="T0" y="T1"/>
                  </a:cxn>
                  <a:cxn ang="T11">
                    <a:pos x="T2" y="T3"/>
                  </a:cxn>
                  <a:cxn ang="T12">
                    <a:pos x="T4" y="T5"/>
                  </a:cxn>
                  <a:cxn ang="T13">
                    <a:pos x="T6" y="T7"/>
                  </a:cxn>
                  <a:cxn ang="T14">
                    <a:pos x="T8" y="T9"/>
                  </a:cxn>
                </a:cxnLst>
                <a:rect l="T15" t="T16" r="T17" b="T18"/>
                <a:pathLst>
                  <a:path w="47" h="55">
                    <a:moveTo>
                      <a:pt x="30" y="0"/>
                    </a:moveTo>
                    <a:cubicBezTo>
                      <a:pt x="0" y="23"/>
                      <a:pt x="0" y="23"/>
                      <a:pt x="0" y="23"/>
                    </a:cubicBezTo>
                    <a:cubicBezTo>
                      <a:pt x="11" y="37"/>
                      <a:pt x="26" y="49"/>
                      <a:pt x="42" y="55"/>
                    </a:cubicBezTo>
                    <a:cubicBezTo>
                      <a:pt x="47" y="6"/>
                      <a:pt x="47" y="6"/>
                      <a:pt x="47" y="6"/>
                    </a:cubicBezTo>
                    <a:cubicBezTo>
                      <a:pt x="41" y="4"/>
                      <a:pt x="36" y="2"/>
                      <a:pt x="30" y="0"/>
                    </a:cubicBezTo>
                    <a:close/>
                  </a:path>
                </a:pathLst>
              </a:custGeom>
              <a:solidFill>
                <a:srgbClr val="9AB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8" name="Freeform 203"/>
              <p:cNvSpPr>
                <a:spLocks noChangeArrowheads="1"/>
              </p:cNvSpPr>
              <p:nvPr/>
            </p:nvSpPr>
            <p:spPr bwMode="auto">
              <a:xfrm>
                <a:off x="180" y="1258"/>
                <a:ext cx="111" cy="125"/>
              </a:xfrm>
              <a:custGeom>
                <a:avLst/>
                <a:gdLst>
                  <a:gd name="T0" fmla="*/ 28 w 47"/>
                  <a:gd name="T1" fmla="*/ 0 h 53"/>
                  <a:gd name="T2" fmla="*/ 0 w 47"/>
                  <a:gd name="T3" fmla="*/ 274 h 53"/>
                  <a:gd name="T4" fmla="*/ 83 w 47"/>
                  <a:gd name="T5" fmla="*/ 295 h 53"/>
                  <a:gd name="T6" fmla="*/ 262 w 47"/>
                  <a:gd name="T7" fmla="*/ 50 h 53"/>
                  <a:gd name="T8" fmla="*/ 28 w 47"/>
                  <a:gd name="T9" fmla="*/ 0 h 53"/>
                  <a:gd name="T10" fmla="*/ 0 60000 65536"/>
                  <a:gd name="T11" fmla="*/ 0 60000 65536"/>
                  <a:gd name="T12" fmla="*/ 0 60000 65536"/>
                  <a:gd name="T13" fmla="*/ 0 60000 65536"/>
                  <a:gd name="T14" fmla="*/ 0 60000 65536"/>
                  <a:gd name="T15" fmla="*/ 0 w 47"/>
                  <a:gd name="T16" fmla="*/ 0 h 53"/>
                  <a:gd name="T17" fmla="*/ 47 w 47"/>
                  <a:gd name="T18" fmla="*/ 53 h 53"/>
                </a:gdLst>
                <a:ahLst/>
                <a:cxnLst>
                  <a:cxn ang="T10">
                    <a:pos x="T0" y="T1"/>
                  </a:cxn>
                  <a:cxn ang="T11">
                    <a:pos x="T2" y="T3"/>
                  </a:cxn>
                  <a:cxn ang="T12">
                    <a:pos x="T4" y="T5"/>
                  </a:cxn>
                  <a:cxn ang="T13">
                    <a:pos x="T6" y="T7"/>
                  </a:cxn>
                  <a:cxn ang="T14">
                    <a:pos x="T8" y="T9"/>
                  </a:cxn>
                </a:cxnLst>
                <a:rect l="T15" t="T16" r="T17" b="T18"/>
                <a:pathLst>
                  <a:path w="47" h="53">
                    <a:moveTo>
                      <a:pt x="5" y="0"/>
                    </a:moveTo>
                    <a:cubicBezTo>
                      <a:pt x="0" y="49"/>
                      <a:pt x="0" y="49"/>
                      <a:pt x="0" y="49"/>
                    </a:cubicBezTo>
                    <a:cubicBezTo>
                      <a:pt x="5" y="51"/>
                      <a:pt x="10" y="52"/>
                      <a:pt x="15" y="53"/>
                    </a:cubicBezTo>
                    <a:cubicBezTo>
                      <a:pt x="47" y="9"/>
                      <a:pt x="47" y="9"/>
                      <a:pt x="47" y="9"/>
                    </a:cubicBezTo>
                    <a:cubicBezTo>
                      <a:pt x="33" y="7"/>
                      <a:pt x="19" y="4"/>
                      <a:pt x="5" y="0"/>
                    </a:cubicBezTo>
                    <a:close/>
                  </a:path>
                </a:pathLst>
              </a:custGeom>
              <a:solidFill>
                <a:srgbClr val="8D60A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9" name="Freeform 204"/>
              <p:cNvSpPr>
                <a:spLocks noChangeArrowheads="1"/>
              </p:cNvSpPr>
              <p:nvPr/>
            </p:nvSpPr>
            <p:spPr bwMode="auto">
              <a:xfrm>
                <a:off x="215" y="1279"/>
                <a:ext cx="135" cy="111"/>
              </a:xfrm>
              <a:custGeom>
                <a:avLst/>
                <a:gdLst>
                  <a:gd name="T0" fmla="*/ 180 w 57"/>
                  <a:gd name="T1" fmla="*/ 0 h 47"/>
                  <a:gd name="T2" fmla="*/ 0 w 57"/>
                  <a:gd name="T3" fmla="*/ 246 h 47"/>
                  <a:gd name="T4" fmla="*/ 303 w 57"/>
                  <a:gd name="T5" fmla="*/ 57 h 47"/>
                  <a:gd name="T6" fmla="*/ 320 w 57"/>
                  <a:gd name="T7" fmla="*/ 12 h 47"/>
                  <a:gd name="T8" fmla="*/ 180 w 57"/>
                  <a:gd name="T9" fmla="*/ 0 h 47"/>
                  <a:gd name="T10" fmla="*/ 0 60000 65536"/>
                  <a:gd name="T11" fmla="*/ 0 60000 65536"/>
                  <a:gd name="T12" fmla="*/ 0 60000 65536"/>
                  <a:gd name="T13" fmla="*/ 0 60000 65536"/>
                  <a:gd name="T14" fmla="*/ 0 60000 65536"/>
                  <a:gd name="T15" fmla="*/ 0 w 57"/>
                  <a:gd name="T16" fmla="*/ 0 h 47"/>
                  <a:gd name="T17" fmla="*/ 57 w 57"/>
                  <a:gd name="T18" fmla="*/ 47 h 47"/>
                </a:gdLst>
                <a:ahLst/>
                <a:cxnLst>
                  <a:cxn ang="T10">
                    <a:pos x="T0" y="T1"/>
                  </a:cxn>
                  <a:cxn ang="T11">
                    <a:pos x="T2" y="T3"/>
                  </a:cxn>
                  <a:cxn ang="T12">
                    <a:pos x="T4" y="T5"/>
                  </a:cxn>
                  <a:cxn ang="T13">
                    <a:pos x="T6" y="T7"/>
                  </a:cxn>
                  <a:cxn ang="T14">
                    <a:pos x="T8" y="T9"/>
                  </a:cxn>
                </a:cxnLst>
                <a:rect l="T15" t="T16" r="T17" b="T18"/>
                <a:pathLst>
                  <a:path w="57" h="47">
                    <a:moveTo>
                      <a:pt x="32" y="0"/>
                    </a:moveTo>
                    <a:cubicBezTo>
                      <a:pt x="0" y="44"/>
                      <a:pt x="0" y="44"/>
                      <a:pt x="0" y="44"/>
                    </a:cubicBezTo>
                    <a:cubicBezTo>
                      <a:pt x="21" y="47"/>
                      <a:pt x="41" y="38"/>
                      <a:pt x="54" y="10"/>
                    </a:cubicBezTo>
                    <a:cubicBezTo>
                      <a:pt x="55" y="7"/>
                      <a:pt x="56" y="4"/>
                      <a:pt x="57" y="2"/>
                    </a:cubicBezTo>
                    <a:cubicBezTo>
                      <a:pt x="48" y="2"/>
                      <a:pt x="40" y="1"/>
                      <a:pt x="32" y="0"/>
                    </a:cubicBezTo>
                    <a:close/>
                  </a:path>
                </a:pathLst>
              </a:custGeom>
              <a:solidFill>
                <a:srgbClr val="FA74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grpSp>
        <p:sp>
          <p:nvSpPr>
            <p:cNvPr id="9" name="Freeform 206"/>
            <p:cNvSpPr>
              <a:spLocks noChangeArrowheads="1"/>
            </p:cNvSpPr>
            <p:nvPr/>
          </p:nvSpPr>
          <p:spPr bwMode="auto">
            <a:xfrm>
              <a:off x="285750" y="1770062"/>
              <a:ext cx="587375" cy="268288"/>
            </a:xfrm>
            <a:custGeom>
              <a:avLst/>
              <a:gdLst>
                <a:gd name="T0" fmla="*/ 0 w 156"/>
                <a:gd name="T1" fmla="*/ 57115114 h 71"/>
                <a:gd name="T2" fmla="*/ 56708044 w 156"/>
                <a:gd name="T3" fmla="*/ 271292070 h 71"/>
                <a:gd name="T4" fmla="*/ 2069830430 w 156"/>
                <a:gd name="T5" fmla="*/ 1013780999 h 71"/>
                <a:gd name="T6" fmla="*/ 2147483647 w 156"/>
                <a:gd name="T7" fmla="*/ 0 h 71"/>
                <a:gd name="T8" fmla="*/ 0 w 156"/>
                <a:gd name="T9" fmla="*/ 57115114 h 71"/>
                <a:gd name="T10" fmla="*/ 0 60000 65536"/>
                <a:gd name="T11" fmla="*/ 0 60000 65536"/>
                <a:gd name="T12" fmla="*/ 0 60000 65536"/>
                <a:gd name="T13" fmla="*/ 0 60000 65536"/>
                <a:gd name="T14" fmla="*/ 0 60000 65536"/>
                <a:gd name="T15" fmla="*/ 0 w 156"/>
                <a:gd name="T16" fmla="*/ 0 h 71"/>
                <a:gd name="T17" fmla="*/ 156 w 156"/>
                <a:gd name="T18" fmla="*/ 71 h 71"/>
              </a:gdLst>
              <a:ahLst/>
              <a:cxnLst>
                <a:cxn ang="T10">
                  <a:pos x="T0" y="T1"/>
                </a:cxn>
                <a:cxn ang="T11">
                  <a:pos x="T2" y="T3"/>
                </a:cxn>
                <a:cxn ang="T12">
                  <a:pos x="T4" y="T5"/>
                </a:cxn>
                <a:cxn ang="T13">
                  <a:pos x="T6" y="T7"/>
                </a:cxn>
                <a:cxn ang="T14">
                  <a:pos x="T8" y="T9"/>
                </a:cxn>
              </a:cxnLst>
              <a:rect l="T15" t="T16" r="T17" b="T18"/>
              <a:pathLst>
                <a:path w="156" h="71">
                  <a:moveTo>
                    <a:pt x="0" y="4"/>
                  </a:moveTo>
                  <a:cubicBezTo>
                    <a:pt x="1" y="9"/>
                    <a:pt x="2" y="14"/>
                    <a:pt x="4" y="19"/>
                  </a:cubicBezTo>
                  <a:cubicBezTo>
                    <a:pt x="43" y="51"/>
                    <a:pt x="95" y="70"/>
                    <a:pt x="146" y="71"/>
                  </a:cubicBezTo>
                  <a:cubicBezTo>
                    <a:pt x="152" y="53"/>
                    <a:pt x="156" y="27"/>
                    <a:pt x="156" y="0"/>
                  </a:cubicBezTo>
                  <a:cubicBezTo>
                    <a:pt x="105" y="11"/>
                    <a:pt x="52" y="12"/>
                    <a:pt x="0" y="4"/>
                  </a:cubicBezTo>
                  <a:close/>
                </a:path>
              </a:pathLst>
            </a:custGeom>
            <a:solidFill>
              <a:srgbClr val="5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 name="Freeform 207"/>
            <p:cNvSpPr>
              <a:spLocks noChangeArrowheads="1"/>
            </p:cNvSpPr>
            <p:nvPr/>
          </p:nvSpPr>
          <p:spPr bwMode="auto">
            <a:xfrm>
              <a:off x="381000" y="1533525"/>
              <a:ext cx="173038" cy="349250"/>
            </a:xfrm>
            <a:custGeom>
              <a:avLst/>
              <a:gdLst>
                <a:gd name="T0" fmla="*/ 84901471 w 46"/>
                <a:gd name="T1" fmla="*/ 56413263 h 93"/>
                <a:gd name="T2" fmla="*/ 424511116 w 46"/>
                <a:gd name="T3" fmla="*/ 126924210 h 93"/>
                <a:gd name="T4" fmla="*/ 438662615 w 46"/>
                <a:gd name="T5" fmla="*/ 1100021083 h 93"/>
                <a:gd name="T6" fmla="*/ 0 w 46"/>
                <a:gd name="T7" fmla="*/ 1255151925 h 93"/>
                <a:gd name="T8" fmla="*/ 0 60000 65536"/>
                <a:gd name="T9" fmla="*/ 0 60000 65536"/>
                <a:gd name="T10" fmla="*/ 0 60000 65536"/>
                <a:gd name="T11" fmla="*/ 0 60000 65536"/>
                <a:gd name="T12" fmla="*/ 0 w 46"/>
                <a:gd name="T13" fmla="*/ 0 h 93"/>
                <a:gd name="T14" fmla="*/ 46 w 46"/>
                <a:gd name="T15" fmla="*/ 93 h 93"/>
              </a:gdLst>
              <a:ahLst/>
              <a:cxnLst>
                <a:cxn ang="T8">
                  <a:pos x="T0" y="T1"/>
                </a:cxn>
                <a:cxn ang="T9">
                  <a:pos x="T2" y="T3"/>
                </a:cxn>
                <a:cxn ang="T10">
                  <a:pos x="T4" y="T5"/>
                </a:cxn>
                <a:cxn ang="T11">
                  <a:pos x="T6" y="T7"/>
                </a:cxn>
              </a:cxnLst>
              <a:rect l="T12" t="T13" r="T14" b="T15"/>
              <a:pathLst>
                <a:path w="46" h="93">
                  <a:moveTo>
                    <a:pt x="6" y="4"/>
                  </a:moveTo>
                  <a:cubicBezTo>
                    <a:pt x="6" y="4"/>
                    <a:pt x="25" y="0"/>
                    <a:pt x="30" y="9"/>
                  </a:cubicBezTo>
                  <a:cubicBezTo>
                    <a:pt x="35" y="17"/>
                    <a:pt x="46" y="58"/>
                    <a:pt x="31" y="78"/>
                  </a:cubicBezTo>
                  <a:cubicBezTo>
                    <a:pt x="31" y="78"/>
                    <a:pt x="26" y="93"/>
                    <a:pt x="0" y="89"/>
                  </a:cubicBezTo>
                </a:path>
              </a:pathLst>
            </a:custGeom>
            <a:solidFill>
              <a:srgbClr val="A79A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 name="Freeform 208"/>
            <p:cNvSpPr>
              <a:spLocks noChangeArrowheads="1"/>
            </p:cNvSpPr>
            <p:nvPr/>
          </p:nvSpPr>
          <p:spPr bwMode="auto">
            <a:xfrm>
              <a:off x="0" y="1657350"/>
              <a:ext cx="30163" cy="120650"/>
            </a:xfrm>
            <a:custGeom>
              <a:avLst/>
              <a:gdLst>
                <a:gd name="T0" fmla="*/ 99511507 w 8"/>
                <a:gd name="T1" fmla="*/ 0 h 32"/>
                <a:gd name="T2" fmla="*/ 14214314 w 8"/>
                <a:gd name="T3" fmla="*/ 156366170 h 32"/>
                <a:gd name="T4" fmla="*/ 99511507 w 8"/>
                <a:gd name="T5" fmla="*/ 454888203 h 32"/>
                <a:gd name="T6" fmla="*/ 99511507 w 8"/>
                <a:gd name="T7" fmla="*/ 0 h 32"/>
                <a:gd name="T8" fmla="*/ 0 60000 65536"/>
                <a:gd name="T9" fmla="*/ 0 60000 65536"/>
                <a:gd name="T10" fmla="*/ 0 60000 65536"/>
                <a:gd name="T11" fmla="*/ 0 60000 65536"/>
                <a:gd name="T12" fmla="*/ 0 w 8"/>
                <a:gd name="T13" fmla="*/ 0 h 32"/>
                <a:gd name="T14" fmla="*/ 8 w 8"/>
                <a:gd name="T15" fmla="*/ 32 h 32"/>
              </a:gdLst>
              <a:ahLst/>
              <a:cxnLst>
                <a:cxn ang="T8">
                  <a:pos x="T0" y="T1"/>
                </a:cxn>
                <a:cxn ang="T9">
                  <a:pos x="T2" y="T3"/>
                </a:cxn>
                <a:cxn ang="T10">
                  <a:pos x="T4" y="T5"/>
                </a:cxn>
                <a:cxn ang="T11">
                  <a:pos x="T6" y="T7"/>
                </a:cxn>
              </a:cxnLst>
              <a:rect l="T12" t="T13" r="T14" b="T15"/>
              <a:pathLst>
                <a:path w="8" h="32">
                  <a:moveTo>
                    <a:pt x="7" y="0"/>
                  </a:moveTo>
                  <a:cubicBezTo>
                    <a:pt x="4" y="4"/>
                    <a:pt x="2" y="8"/>
                    <a:pt x="1" y="11"/>
                  </a:cubicBezTo>
                  <a:cubicBezTo>
                    <a:pt x="0" y="18"/>
                    <a:pt x="2" y="25"/>
                    <a:pt x="7" y="32"/>
                  </a:cubicBezTo>
                  <a:cubicBezTo>
                    <a:pt x="8" y="21"/>
                    <a:pt x="8" y="10"/>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 name="Freeform 209"/>
            <p:cNvSpPr>
              <a:spLocks noChangeArrowheads="1"/>
            </p:cNvSpPr>
            <p:nvPr/>
          </p:nvSpPr>
          <p:spPr bwMode="auto">
            <a:xfrm>
              <a:off x="26987" y="1638300"/>
              <a:ext cx="30163" cy="166688"/>
            </a:xfrm>
            <a:custGeom>
              <a:avLst/>
              <a:gdLst>
                <a:gd name="T0" fmla="*/ 71079110 w 8"/>
                <a:gd name="T1" fmla="*/ 0 h 44"/>
                <a:gd name="T2" fmla="*/ 0 w 8"/>
                <a:gd name="T3" fmla="*/ 71759184 h 44"/>
                <a:gd name="T4" fmla="*/ 0 w 8"/>
                <a:gd name="T5" fmla="*/ 531011143 h 44"/>
                <a:gd name="T6" fmla="*/ 71079110 w 8"/>
                <a:gd name="T7" fmla="*/ 631474758 h 44"/>
                <a:gd name="T8" fmla="*/ 71079110 w 8"/>
                <a:gd name="T9" fmla="*/ 0 h 44"/>
                <a:gd name="T10" fmla="*/ 0 60000 65536"/>
                <a:gd name="T11" fmla="*/ 0 60000 65536"/>
                <a:gd name="T12" fmla="*/ 0 60000 65536"/>
                <a:gd name="T13" fmla="*/ 0 60000 65536"/>
                <a:gd name="T14" fmla="*/ 0 60000 65536"/>
                <a:gd name="T15" fmla="*/ 0 w 8"/>
                <a:gd name="T16" fmla="*/ 0 h 44"/>
                <a:gd name="T17" fmla="*/ 8 w 8"/>
                <a:gd name="T18" fmla="*/ 44 h 44"/>
              </a:gdLst>
              <a:ahLst/>
              <a:cxnLst>
                <a:cxn ang="T10">
                  <a:pos x="T0" y="T1"/>
                </a:cxn>
                <a:cxn ang="T11">
                  <a:pos x="T2" y="T3"/>
                </a:cxn>
                <a:cxn ang="T12">
                  <a:pos x="T4" y="T5"/>
                </a:cxn>
                <a:cxn ang="T13">
                  <a:pos x="T6" y="T7"/>
                </a:cxn>
                <a:cxn ang="T14">
                  <a:pos x="T8" y="T9"/>
                </a:cxn>
              </a:cxnLst>
              <a:rect l="T15" t="T16" r="T17" b="T18"/>
              <a:pathLst>
                <a:path w="8" h="44">
                  <a:moveTo>
                    <a:pt x="5" y="0"/>
                  </a:moveTo>
                  <a:cubicBezTo>
                    <a:pt x="3" y="2"/>
                    <a:pt x="2" y="3"/>
                    <a:pt x="0" y="5"/>
                  </a:cubicBezTo>
                  <a:cubicBezTo>
                    <a:pt x="1" y="15"/>
                    <a:pt x="1" y="26"/>
                    <a:pt x="0" y="37"/>
                  </a:cubicBezTo>
                  <a:cubicBezTo>
                    <a:pt x="1" y="39"/>
                    <a:pt x="3" y="41"/>
                    <a:pt x="5" y="44"/>
                  </a:cubicBezTo>
                  <a:cubicBezTo>
                    <a:pt x="7" y="29"/>
                    <a:pt x="8" y="14"/>
                    <a:pt x="5"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 name="Freeform 210"/>
            <p:cNvSpPr>
              <a:spLocks noChangeArrowheads="1"/>
            </p:cNvSpPr>
            <p:nvPr/>
          </p:nvSpPr>
          <p:spPr bwMode="auto">
            <a:xfrm>
              <a:off x="46037" y="1619250"/>
              <a:ext cx="41275" cy="204788"/>
            </a:xfrm>
            <a:custGeom>
              <a:avLst/>
              <a:gdLst>
                <a:gd name="T0" fmla="*/ 98557195 w 11"/>
                <a:gd name="T1" fmla="*/ 0 h 54"/>
                <a:gd name="T2" fmla="*/ 0 w 11"/>
                <a:gd name="T3" fmla="*/ 71910927 h 54"/>
                <a:gd name="T4" fmla="*/ 0 w 11"/>
                <a:gd name="T5" fmla="*/ 704721016 h 54"/>
                <a:gd name="T6" fmla="*/ 70396389 w 11"/>
                <a:gd name="T7" fmla="*/ 776631943 h 54"/>
                <a:gd name="T8" fmla="*/ 98557195 w 11"/>
                <a:gd name="T9" fmla="*/ 0 h 54"/>
                <a:gd name="T10" fmla="*/ 0 60000 65536"/>
                <a:gd name="T11" fmla="*/ 0 60000 65536"/>
                <a:gd name="T12" fmla="*/ 0 60000 65536"/>
                <a:gd name="T13" fmla="*/ 0 60000 65536"/>
                <a:gd name="T14" fmla="*/ 0 60000 65536"/>
                <a:gd name="T15" fmla="*/ 0 w 11"/>
                <a:gd name="T16" fmla="*/ 0 h 54"/>
                <a:gd name="T17" fmla="*/ 11 w 11"/>
                <a:gd name="T18" fmla="*/ 54 h 54"/>
              </a:gdLst>
              <a:ahLst/>
              <a:cxnLst>
                <a:cxn ang="T10">
                  <a:pos x="T0" y="T1"/>
                </a:cxn>
                <a:cxn ang="T11">
                  <a:pos x="T2" y="T3"/>
                </a:cxn>
                <a:cxn ang="T12">
                  <a:pos x="T4" y="T5"/>
                </a:cxn>
                <a:cxn ang="T13">
                  <a:pos x="T6" y="T7"/>
                </a:cxn>
                <a:cxn ang="T14">
                  <a:pos x="T8" y="T9"/>
                </a:cxn>
              </a:cxnLst>
              <a:rect l="T15" t="T16" r="T17" b="T18"/>
              <a:pathLst>
                <a:path w="11" h="54">
                  <a:moveTo>
                    <a:pt x="7" y="0"/>
                  </a:moveTo>
                  <a:cubicBezTo>
                    <a:pt x="5" y="1"/>
                    <a:pt x="2" y="3"/>
                    <a:pt x="0" y="5"/>
                  </a:cubicBezTo>
                  <a:cubicBezTo>
                    <a:pt x="3" y="19"/>
                    <a:pt x="2" y="34"/>
                    <a:pt x="0" y="49"/>
                  </a:cubicBezTo>
                  <a:cubicBezTo>
                    <a:pt x="1" y="50"/>
                    <a:pt x="3" y="52"/>
                    <a:pt x="5" y="54"/>
                  </a:cubicBezTo>
                  <a:cubicBezTo>
                    <a:pt x="9" y="36"/>
                    <a:pt x="11" y="18"/>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 name="Freeform 211"/>
            <p:cNvSpPr>
              <a:spLocks noChangeArrowheads="1"/>
            </p:cNvSpPr>
            <p:nvPr/>
          </p:nvSpPr>
          <p:spPr bwMode="auto">
            <a:xfrm>
              <a:off x="65087" y="1604962"/>
              <a:ext cx="47625" cy="233363"/>
            </a:xfrm>
            <a:custGeom>
              <a:avLst/>
              <a:gdLst>
                <a:gd name="T0" fmla="*/ 120787990 w 13"/>
                <a:gd name="T1" fmla="*/ 0 h 62"/>
                <a:gd name="T2" fmla="*/ 26842183 w 13"/>
                <a:gd name="T3" fmla="*/ 56669570 h 62"/>
                <a:gd name="T4" fmla="*/ 0 w 13"/>
                <a:gd name="T5" fmla="*/ 821689943 h 62"/>
                <a:gd name="T6" fmla="*/ 80526548 w 13"/>
                <a:gd name="T7" fmla="*/ 878359512 h 62"/>
                <a:gd name="T8" fmla="*/ 120787990 w 13"/>
                <a:gd name="T9" fmla="*/ 0 h 62"/>
                <a:gd name="T10" fmla="*/ 0 60000 65536"/>
                <a:gd name="T11" fmla="*/ 0 60000 65536"/>
                <a:gd name="T12" fmla="*/ 0 60000 65536"/>
                <a:gd name="T13" fmla="*/ 0 60000 65536"/>
                <a:gd name="T14" fmla="*/ 0 60000 65536"/>
                <a:gd name="T15" fmla="*/ 0 w 13"/>
                <a:gd name="T16" fmla="*/ 0 h 62"/>
                <a:gd name="T17" fmla="*/ 13 w 13"/>
                <a:gd name="T18" fmla="*/ 62 h 62"/>
              </a:gdLst>
              <a:ahLst/>
              <a:cxnLst>
                <a:cxn ang="T10">
                  <a:pos x="T0" y="T1"/>
                </a:cxn>
                <a:cxn ang="T11">
                  <a:pos x="T2" y="T3"/>
                </a:cxn>
                <a:cxn ang="T12">
                  <a:pos x="T4" y="T5"/>
                </a:cxn>
                <a:cxn ang="T13">
                  <a:pos x="T6" y="T7"/>
                </a:cxn>
                <a:cxn ang="T14">
                  <a:pos x="T8" y="T9"/>
                </a:cxn>
              </a:cxnLst>
              <a:rect l="T15" t="T16" r="T17" b="T18"/>
              <a:pathLst>
                <a:path w="13" h="62">
                  <a:moveTo>
                    <a:pt x="9" y="0"/>
                  </a:moveTo>
                  <a:cubicBezTo>
                    <a:pt x="6" y="1"/>
                    <a:pt x="4" y="2"/>
                    <a:pt x="2" y="4"/>
                  </a:cubicBezTo>
                  <a:cubicBezTo>
                    <a:pt x="6" y="22"/>
                    <a:pt x="4" y="40"/>
                    <a:pt x="0" y="58"/>
                  </a:cubicBezTo>
                  <a:cubicBezTo>
                    <a:pt x="2" y="59"/>
                    <a:pt x="4" y="61"/>
                    <a:pt x="6" y="62"/>
                  </a:cubicBezTo>
                  <a:cubicBezTo>
                    <a:pt x="10" y="41"/>
                    <a:pt x="13" y="20"/>
                    <a:pt x="9"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 name="Freeform 212"/>
            <p:cNvSpPr>
              <a:spLocks noChangeArrowheads="1"/>
            </p:cNvSpPr>
            <p:nvPr/>
          </p:nvSpPr>
          <p:spPr bwMode="auto">
            <a:xfrm>
              <a:off x="87312" y="1589087"/>
              <a:ext cx="44450" cy="265113"/>
            </a:xfrm>
            <a:custGeom>
              <a:avLst/>
              <a:gdLst>
                <a:gd name="T0" fmla="*/ 123489508 w 12"/>
                <a:gd name="T1" fmla="*/ 0 h 70"/>
                <a:gd name="T2" fmla="*/ 41164404 w 12"/>
                <a:gd name="T3" fmla="*/ 57374241 h 70"/>
                <a:gd name="T4" fmla="*/ 0 w 12"/>
                <a:gd name="T5" fmla="*/ 946695799 h 70"/>
                <a:gd name="T6" fmla="*/ 96045338 w 12"/>
                <a:gd name="T7" fmla="*/ 1004070040 h 70"/>
                <a:gd name="T8" fmla="*/ 123489508 w 12"/>
                <a:gd name="T9" fmla="*/ 0 h 70"/>
                <a:gd name="T10" fmla="*/ 0 60000 65536"/>
                <a:gd name="T11" fmla="*/ 0 60000 65536"/>
                <a:gd name="T12" fmla="*/ 0 60000 65536"/>
                <a:gd name="T13" fmla="*/ 0 60000 65536"/>
                <a:gd name="T14" fmla="*/ 0 60000 65536"/>
                <a:gd name="T15" fmla="*/ 0 w 12"/>
                <a:gd name="T16" fmla="*/ 0 h 70"/>
                <a:gd name="T17" fmla="*/ 12 w 12"/>
                <a:gd name="T18" fmla="*/ 70 h 70"/>
              </a:gdLst>
              <a:ahLst/>
              <a:cxnLst>
                <a:cxn ang="T10">
                  <a:pos x="T0" y="T1"/>
                </a:cxn>
                <a:cxn ang="T11">
                  <a:pos x="T2" y="T3"/>
                </a:cxn>
                <a:cxn ang="T12">
                  <a:pos x="T4" y="T5"/>
                </a:cxn>
                <a:cxn ang="T13">
                  <a:pos x="T6" y="T7"/>
                </a:cxn>
                <a:cxn ang="T14">
                  <a:pos x="T8" y="T9"/>
                </a:cxn>
              </a:cxnLst>
              <a:rect l="T15" t="T16" r="T17" b="T18"/>
              <a:pathLst>
                <a:path w="12" h="70">
                  <a:moveTo>
                    <a:pt x="9" y="0"/>
                  </a:moveTo>
                  <a:cubicBezTo>
                    <a:pt x="6" y="1"/>
                    <a:pt x="4" y="3"/>
                    <a:pt x="3" y="4"/>
                  </a:cubicBezTo>
                  <a:cubicBezTo>
                    <a:pt x="7" y="24"/>
                    <a:pt x="4" y="45"/>
                    <a:pt x="0" y="66"/>
                  </a:cubicBezTo>
                  <a:cubicBezTo>
                    <a:pt x="2" y="67"/>
                    <a:pt x="4" y="69"/>
                    <a:pt x="7" y="70"/>
                  </a:cubicBezTo>
                  <a:cubicBezTo>
                    <a:pt x="12" y="48"/>
                    <a:pt x="12" y="24"/>
                    <a:pt x="9"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 name="Freeform 213"/>
            <p:cNvSpPr>
              <a:spLocks noChangeArrowheads="1"/>
            </p:cNvSpPr>
            <p:nvPr/>
          </p:nvSpPr>
          <p:spPr bwMode="auto">
            <a:xfrm>
              <a:off x="112712" y="1577975"/>
              <a:ext cx="49213" cy="287338"/>
            </a:xfrm>
            <a:custGeom>
              <a:avLst/>
              <a:gdLst>
                <a:gd name="T0" fmla="*/ 100315022 w 13"/>
                <a:gd name="T1" fmla="*/ 0 h 76"/>
                <a:gd name="T2" fmla="*/ 28660894 w 13"/>
                <a:gd name="T3" fmla="*/ 42881416 h 76"/>
                <a:gd name="T4" fmla="*/ 0 w 13"/>
                <a:gd name="T5" fmla="*/ 1043475509 h 76"/>
                <a:gd name="T6" fmla="*/ 57321788 w 13"/>
                <a:gd name="T7" fmla="*/ 1086356924 h 76"/>
                <a:gd name="T8" fmla="*/ 100315022 w 13"/>
                <a:gd name="T9" fmla="*/ 0 h 76"/>
                <a:gd name="T10" fmla="*/ 0 60000 65536"/>
                <a:gd name="T11" fmla="*/ 0 60000 65536"/>
                <a:gd name="T12" fmla="*/ 0 60000 65536"/>
                <a:gd name="T13" fmla="*/ 0 60000 65536"/>
                <a:gd name="T14" fmla="*/ 0 60000 65536"/>
                <a:gd name="T15" fmla="*/ 0 w 13"/>
                <a:gd name="T16" fmla="*/ 0 h 76"/>
                <a:gd name="T17" fmla="*/ 13 w 13"/>
                <a:gd name="T18" fmla="*/ 76 h 76"/>
              </a:gdLst>
              <a:ahLst/>
              <a:cxnLst>
                <a:cxn ang="T10">
                  <a:pos x="T0" y="T1"/>
                </a:cxn>
                <a:cxn ang="T11">
                  <a:pos x="T2" y="T3"/>
                </a:cxn>
                <a:cxn ang="T12">
                  <a:pos x="T4" y="T5"/>
                </a:cxn>
                <a:cxn ang="T13">
                  <a:pos x="T6" y="T7"/>
                </a:cxn>
                <a:cxn ang="T14">
                  <a:pos x="T8" y="T9"/>
                </a:cxn>
              </a:cxnLst>
              <a:rect l="T15" t="T16" r="T17" b="T18"/>
              <a:pathLst>
                <a:path w="13" h="76">
                  <a:moveTo>
                    <a:pt x="7" y="0"/>
                  </a:moveTo>
                  <a:cubicBezTo>
                    <a:pt x="5" y="1"/>
                    <a:pt x="3" y="2"/>
                    <a:pt x="2" y="3"/>
                  </a:cubicBezTo>
                  <a:cubicBezTo>
                    <a:pt x="5" y="27"/>
                    <a:pt x="5" y="51"/>
                    <a:pt x="0" y="73"/>
                  </a:cubicBezTo>
                  <a:cubicBezTo>
                    <a:pt x="1" y="74"/>
                    <a:pt x="3" y="75"/>
                    <a:pt x="4" y="76"/>
                  </a:cubicBezTo>
                  <a:cubicBezTo>
                    <a:pt x="11" y="51"/>
                    <a:pt x="13" y="25"/>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 name="Freeform 214"/>
            <p:cNvSpPr>
              <a:spLocks noChangeArrowheads="1"/>
            </p:cNvSpPr>
            <p:nvPr/>
          </p:nvSpPr>
          <p:spPr bwMode="auto">
            <a:xfrm>
              <a:off x="128587" y="1566862"/>
              <a:ext cx="60325" cy="309563"/>
            </a:xfrm>
            <a:custGeom>
              <a:avLst/>
              <a:gdLst>
                <a:gd name="T0" fmla="*/ 142152092 w 16"/>
                <a:gd name="T1" fmla="*/ 0 h 82"/>
                <a:gd name="T2" fmla="*/ 42646005 w 16"/>
                <a:gd name="T3" fmla="*/ 42753670 h 82"/>
                <a:gd name="T4" fmla="*/ 0 w 16"/>
                <a:gd name="T5" fmla="*/ 1125895732 h 82"/>
                <a:gd name="T6" fmla="*/ 113723936 w 16"/>
                <a:gd name="T7" fmla="*/ 1168649402 h 82"/>
                <a:gd name="T8" fmla="*/ 142152092 w 16"/>
                <a:gd name="T9" fmla="*/ 0 h 82"/>
                <a:gd name="T10" fmla="*/ 0 60000 65536"/>
                <a:gd name="T11" fmla="*/ 0 60000 65536"/>
                <a:gd name="T12" fmla="*/ 0 60000 65536"/>
                <a:gd name="T13" fmla="*/ 0 60000 65536"/>
                <a:gd name="T14" fmla="*/ 0 60000 65536"/>
                <a:gd name="T15" fmla="*/ 0 w 16"/>
                <a:gd name="T16" fmla="*/ 0 h 82"/>
                <a:gd name="T17" fmla="*/ 16 w 16"/>
                <a:gd name="T18" fmla="*/ 82 h 82"/>
              </a:gdLst>
              <a:ahLst/>
              <a:cxnLst>
                <a:cxn ang="T10">
                  <a:pos x="T0" y="T1"/>
                </a:cxn>
                <a:cxn ang="T11">
                  <a:pos x="T2" y="T3"/>
                </a:cxn>
                <a:cxn ang="T12">
                  <a:pos x="T4" y="T5"/>
                </a:cxn>
                <a:cxn ang="T13">
                  <a:pos x="T6" y="T7"/>
                </a:cxn>
                <a:cxn ang="T14">
                  <a:pos x="T8" y="T9"/>
                </a:cxn>
              </a:cxnLst>
              <a:rect l="T15" t="T16" r="T17" b="T18"/>
              <a:pathLst>
                <a:path w="16" h="82">
                  <a:moveTo>
                    <a:pt x="10" y="0"/>
                  </a:moveTo>
                  <a:cubicBezTo>
                    <a:pt x="8" y="1"/>
                    <a:pt x="6" y="2"/>
                    <a:pt x="3" y="3"/>
                  </a:cubicBezTo>
                  <a:cubicBezTo>
                    <a:pt x="9" y="28"/>
                    <a:pt x="7" y="54"/>
                    <a:pt x="0" y="79"/>
                  </a:cubicBezTo>
                  <a:cubicBezTo>
                    <a:pt x="3" y="80"/>
                    <a:pt x="5" y="81"/>
                    <a:pt x="8" y="82"/>
                  </a:cubicBezTo>
                  <a:cubicBezTo>
                    <a:pt x="16" y="56"/>
                    <a:pt x="15" y="27"/>
                    <a:pt x="10"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 name="Freeform 215"/>
            <p:cNvSpPr>
              <a:spLocks noChangeArrowheads="1"/>
            </p:cNvSpPr>
            <p:nvPr/>
          </p:nvSpPr>
          <p:spPr bwMode="auto">
            <a:xfrm>
              <a:off x="158750" y="1558925"/>
              <a:ext cx="55563" cy="323850"/>
            </a:xfrm>
            <a:custGeom>
              <a:avLst/>
              <a:gdLst>
                <a:gd name="T0" fmla="*/ 96046202 w 15"/>
                <a:gd name="T1" fmla="*/ 0 h 86"/>
                <a:gd name="T2" fmla="*/ 27440714 w 15"/>
                <a:gd name="T3" fmla="*/ 28359469 h 86"/>
                <a:gd name="T4" fmla="*/ 0 w 15"/>
                <a:gd name="T5" fmla="*/ 1191161723 h 86"/>
                <a:gd name="T6" fmla="*/ 68605488 w 15"/>
                <a:gd name="T7" fmla="*/ 1219521192 h 86"/>
                <a:gd name="T8" fmla="*/ 96046202 w 15"/>
                <a:gd name="T9" fmla="*/ 0 h 86"/>
                <a:gd name="T10" fmla="*/ 0 60000 65536"/>
                <a:gd name="T11" fmla="*/ 0 60000 65536"/>
                <a:gd name="T12" fmla="*/ 0 60000 65536"/>
                <a:gd name="T13" fmla="*/ 0 60000 65536"/>
                <a:gd name="T14" fmla="*/ 0 60000 65536"/>
                <a:gd name="T15" fmla="*/ 0 w 15"/>
                <a:gd name="T16" fmla="*/ 0 h 86"/>
                <a:gd name="T17" fmla="*/ 15 w 15"/>
                <a:gd name="T18" fmla="*/ 86 h 86"/>
              </a:gdLst>
              <a:ahLst/>
              <a:cxnLst>
                <a:cxn ang="T10">
                  <a:pos x="T0" y="T1"/>
                </a:cxn>
                <a:cxn ang="T11">
                  <a:pos x="T2" y="T3"/>
                </a:cxn>
                <a:cxn ang="T12">
                  <a:pos x="T4" y="T5"/>
                </a:cxn>
                <a:cxn ang="T13">
                  <a:pos x="T6" y="T7"/>
                </a:cxn>
                <a:cxn ang="T14">
                  <a:pos x="T8" y="T9"/>
                </a:cxn>
              </a:cxnLst>
              <a:rect l="T15" t="T16" r="T17" b="T18"/>
              <a:pathLst>
                <a:path w="15" h="86">
                  <a:moveTo>
                    <a:pt x="7" y="0"/>
                  </a:moveTo>
                  <a:cubicBezTo>
                    <a:pt x="5" y="1"/>
                    <a:pt x="4" y="1"/>
                    <a:pt x="2" y="2"/>
                  </a:cubicBezTo>
                  <a:cubicBezTo>
                    <a:pt x="7" y="29"/>
                    <a:pt x="8" y="58"/>
                    <a:pt x="0" y="84"/>
                  </a:cubicBezTo>
                  <a:cubicBezTo>
                    <a:pt x="1" y="84"/>
                    <a:pt x="3" y="85"/>
                    <a:pt x="5" y="86"/>
                  </a:cubicBezTo>
                  <a:cubicBezTo>
                    <a:pt x="14" y="58"/>
                    <a:pt x="15" y="28"/>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9" name="Freeform 216"/>
            <p:cNvSpPr>
              <a:spLocks noChangeArrowheads="1"/>
            </p:cNvSpPr>
            <p:nvPr/>
          </p:nvSpPr>
          <p:spPr bwMode="auto">
            <a:xfrm>
              <a:off x="177800" y="1511300"/>
              <a:ext cx="280988" cy="401638"/>
            </a:xfrm>
            <a:custGeom>
              <a:avLst/>
              <a:gdLst>
                <a:gd name="T0" fmla="*/ 926394957 w 75"/>
                <a:gd name="T1" fmla="*/ 408600977 h 107"/>
                <a:gd name="T2" fmla="*/ 561451489 w 75"/>
                <a:gd name="T3" fmla="*/ 28178472 h 107"/>
                <a:gd name="T4" fmla="*/ 28072574 w 75"/>
                <a:gd name="T5" fmla="*/ 183165696 h 107"/>
                <a:gd name="T6" fmla="*/ 0 w 75"/>
                <a:gd name="T7" fmla="*/ 1394881267 h 107"/>
                <a:gd name="T8" fmla="*/ 378981628 w 75"/>
                <a:gd name="T9" fmla="*/ 1465329323 h 107"/>
                <a:gd name="T10" fmla="*/ 926394957 w 75"/>
                <a:gd name="T11" fmla="*/ 408600977 h 107"/>
                <a:gd name="T12" fmla="*/ 0 60000 65536"/>
                <a:gd name="T13" fmla="*/ 0 60000 65536"/>
                <a:gd name="T14" fmla="*/ 0 60000 65536"/>
                <a:gd name="T15" fmla="*/ 0 60000 65536"/>
                <a:gd name="T16" fmla="*/ 0 60000 65536"/>
                <a:gd name="T17" fmla="*/ 0 60000 65536"/>
                <a:gd name="T18" fmla="*/ 0 w 75"/>
                <a:gd name="T19" fmla="*/ 0 h 107"/>
                <a:gd name="T20" fmla="*/ 75 w 75"/>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75" h="107">
                  <a:moveTo>
                    <a:pt x="66" y="29"/>
                  </a:moveTo>
                  <a:cubicBezTo>
                    <a:pt x="66" y="29"/>
                    <a:pt x="61" y="0"/>
                    <a:pt x="40" y="2"/>
                  </a:cubicBezTo>
                  <a:cubicBezTo>
                    <a:pt x="32" y="2"/>
                    <a:pt x="17" y="7"/>
                    <a:pt x="2" y="13"/>
                  </a:cubicBezTo>
                  <a:cubicBezTo>
                    <a:pt x="10" y="41"/>
                    <a:pt x="9" y="71"/>
                    <a:pt x="0" y="99"/>
                  </a:cubicBezTo>
                  <a:cubicBezTo>
                    <a:pt x="9" y="101"/>
                    <a:pt x="18" y="103"/>
                    <a:pt x="27" y="104"/>
                  </a:cubicBezTo>
                  <a:cubicBezTo>
                    <a:pt x="75" y="107"/>
                    <a:pt x="71" y="48"/>
                    <a:pt x="66" y="29"/>
                  </a:cubicBezTo>
                  <a:close/>
                </a:path>
              </a:pathLst>
            </a:custGeom>
            <a:solidFill>
              <a:srgbClr val="7C65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 name="Oval 217"/>
            <p:cNvSpPr>
              <a:spLocks noChangeArrowheads="1"/>
            </p:cNvSpPr>
            <p:nvPr/>
          </p:nvSpPr>
          <p:spPr bwMode="auto">
            <a:xfrm>
              <a:off x="214312" y="16271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1" name="Oval 218"/>
            <p:cNvSpPr>
              <a:spLocks noChangeArrowheads="1"/>
            </p:cNvSpPr>
            <p:nvPr/>
          </p:nvSpPr>
          <p:spPr bwMode="auto">
            <a:xfrm>
              <a:off x="274637" y="154781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2" name="Oval 219"/>
            <p:cNvSpPr>
              <a:spLocks noChangeArrowheads="1"/>
            </p:cNvSpPr>
            <p:nvPr/>
          </p:nvSpPr>
          <p:spPr bwMode="auto">
            <a:xfrm>
              <a:off x="293687" y="16652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 name="Oval 220"/>
            <p:cNvSpPr>
              <a:spLocks noChangeArrowheads="1"/>
            </p:cNvSpPr>
            <p:nvPr/>
          </p:nvSpPr>
          <p:spPr bwMode="auto">
            <a:xfrm>
              <a:off x="301625"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 name="Oval 221"/>
            <p:cNvSpPr>
              <a:spLocks noChangeArrowheads="1"/>
            </p:cNvSpPr>
            <p:nvPr/>
          </p:nvSpPr>
          <p:spPr bwMode="auto">
            <a:xfrm>
              <a:off x="222250"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 name="Oval 222"/>
            <p:cNvSpPr>
              <a:spLocks noChangeArrowheads="1"/>
            </p:cNvSpPr>
            <p:nvPr/>
          </p:nvSpPr>
          <p:spPr bwMode="auto">
            <a:xfrm>
              <a:off x="331787" y="1835150"/>
              <a:ext cx="25400"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6" name="Oval 223"/>
            <p:cNvSpPr>
              <a:spLocks noChangeArrowheads="1"/>
            </p:cNvSpPr>
            <p:nvPr/>
          </p:nvSpPr>
          <p:spPr bwMode="auto">
            <a:xfrm>
              <a:off x="387350" y="1714500"/>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7" name="Oval 224"/>
            <p:cNvSpPr>
              <a:spLocks noChangeArrowheads="1"/>
            </p:cNvSpPr>
            <p:nvPr/>
          </p:nvSpPr>
          <p:spPr bwMode="auto">
            <a:xfrm>
              <a:off x="214312" y="1841500"/>
              <a:ext cx="26988" cy="26988"/>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8" name="Oval 225"/>
            <p:cNvSpPr>
              <a:spLocks noChangeArrowheads="1"/>
            </p:cNvSpPr>
            <p:nvPr/>
          </p:nvSpPr>
          <p:spPr bwMode="auto">
            <a:xfrm>
              <a:off x="361950" y="1589087"/>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9" name="Oval 226"/>
            <p:cNvSpPr>
              <a:spLocks noChangeArrowheads="1"/>
            </p:cNvSpPr>
            <p:nvPr/>
          </p:nvSpPr>
          <p:spPr bwMode="auto">
            <a:xfrm>
              <a:off x="768350" y="1473200"/>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0" name="Oval 227"/>
            <p:cNvSpPr>
              <a:spLocks noChangeArrowheads="1"/>
            </p:cNvSpPr>
            <p:nvPr/>
          </p:nvSpPr>
          <p:spPr bwMode="auto">
            <a:xfrm>
              <a:off x="782637" y="1552575"/>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1" name="Oval 228"/>
            <p:cNvSpPr>
              <a:spLocks noChangeArrowheads="1"/>
            </p:cNvSpPr>
            <p:nvPr/>
          </p:nvSpPr>
          <p:spPr bwMode="auto">
            <a:xfrm>
              <a:off x="793750" y="1635125"/>
              <a:ext cx="22225" cy="26988"/>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2" name="Freeform 229"/>
            <p:cNvSpPr>
              <a:spLocks noChangeArrowheads="1"/>
            </p:cNvSpPr>
            <p:nvPr/>
          </p:nvSpPr>
          <p:spPr bwMode="auto">
            <a:xfrm>
              <a:off x="515937" y="1431925"/>
              <a:ext cx="244475" cy="368300"/>
            </a:xfrm>
            <a:custGeom>
              <a:avLst/>
              <a:gdLst>
                <a:gd name="T0" fmla="*/ 198047317 w 65"/>
                <a:gd name="T1" fmla="*/ 127112356 h 98"/>
                <a:gd name="T2" fmla="*/ 0 w 65"/>
                <a:gd name="T3" fmla="*/ 381340827 h 98"/>
                <a:gd name="T4" fmla="*/ 353657535 w 65"/>
                <a:gd name="T5" fmla="*/ 564953409 h 98"/>
                <a:gd name="T6" fmla="*/ 99023658 w 65"/>
                <a:gd name="T7" fmla="*/ 805054944 h 98"/>
                <a:gd name="T8" fmla="*/ 424389794 w 65"/>
                <a:gd name="T9" fmla="*/ 988663768 h 98"/>
                <a:gd name="T10" fmla="*/ 155610218 w 65"/>
                <a:gd name="T11" fmla="*/ 1172276351 h 98"/>
                <a:gd name="T12" fmla="*/ 466826893 w 65"/>
                <a:gd name="T13" fmla="*/ 1384131531 h 98"/>
                <a:gd name="T14" fmla="*/ 792193029 w 65"/>
                <a:gd name="T15" fmla="*/ 1355885176 h 98"/>
                <a:gd name="T16" fmla="*/ 636582811 w 65"/>
                <a:gd name="T17" fmla="*/ 98866001 h 98"/>
                <a:gd name="T18" fmla="*/ 636582811 w 65"/>
                <a:gd name="T19" fmla="*/ 0 h 98"/>
                <a:gd name="T20" fmla="*/ 198047317 w 65"/>
                <a:gd name="T21" fmla="*/ 127112356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98"/>
                <a:gd name="T35" fmla="*/ 65 w 65"/>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98">
                  <a:moveTo>
                    <a:pt x="14" y="9"/>
                  </a:moveTo>
                  <a:cubicBezTo>
                    <a:pt x="0" y="27"/>
                    <a:pt x="0" y="27"/>
                    <a:pt x="0" y="27"/>
                  </a:cubicBezTo>
                  <a:cubicBezTo>
                    <a:pt x="25" y="40"/>
                    <a:pt x="25" y="40"/>
                    <a:pt x="25" y="40"/>
                  </a:cubicBezTo>
                  <a:cubicBezTo>
                    <a:pt x="7" y="57"/>
                    <a:pt x="7" y="57"/>
                    <a:pt x="7" y="57"/>
                  </a:cubicBezTo>
                  <a:cubicBezTo>
                    <a:pt x="30" y="70"/>
                    <a:pt x="30" y="70"/>
                    <a:pt x="30" y="70"/>
                  </a:cubicBezTo>
                  <a:cubicBezTo>
                    <a:pt x="11" y="83"/>
                    <a:pt x="11" y="83"/>
                    <a:pt x="11" y="83"/>
                  </a:cubicBezTo>
                  <a:cubicBezTo>
                    <a:pt x="33" y="98"/>
                    <a:pt x="33" y="98"/>
                    <a:pt x="33" y="98"/>
                  </a:cubicBezTo>
                  <a:cubicBezTo>
                    <a:pt x="56" y="96"/>
                    <a:pt x="56" y="96"/>
                    <a:pt x="56" y="96"/>
                  </a:cubicBezTo>
                  <a:cubicBezTo>
                    <a:pt x="56" y="96"/>
                    <a:pt x="65" y="38"/>
                    <a:pt x="45" y="7"/>
                  </a:cubicBezTo>
                  <a:cubicBezTo>
                    <a:pt x="45" y="0"/>
                    <a:pt x="45" y="0"/>
                    <a:pt x="45" y="0"/>
                  </a:cubicBezTo>
                  <a:cubicBezTo>
                    <a:pt x="45" y="0"/>
                    <a:pt x="23" y="4"/>
                    <a:pt x="14" y="9"/>
                  </a:cubicBezTo>
                  <a:close/>
                </a:path>
              </a:pathLst>
            </a:custGeom>
            <a:solidFill>
              <a:srgbClr val="B1C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33" name="Oval 230"/>
            <p:cNvSpPr>
              <a:spLocks noChangeArrowheads="1"/>
            </p:cNvSpPr>
            <p:nvPr/>
          </p:nvSpPr>
          <p:spPr bwMode="auto">
            <a:xfrm>
              <a:off x="793750" y="1709737"/>
              <a:ext cx="22225" cy="23813"/>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4" name="Freeform 231"/>
            <p:cNvSpPr>
              <a:spLocks noChangeArrowheads="1"/>
            </p:cNvSpPr>
            <p:nvPr/>
          </p:nvSpPr>
          <p:spPr bwMode="auto">
            <a:xfrm>
              <a:off x="612775" y="1431925"/>
              <a:ext cx="150813" cy="361950"/>
            </a:xfrm>
            <a:custGeom>
              <a:avLst/>
              <a:gdLst>
                <a:gd name="T0" fmla="*/ 270091002 w 40"/>
                <a:gd name="T1" fmla="*/ 0 h 96"/>
                <a:gd name="T2" fmla="*/ 0 w 40"/>
                <a:gd name="T3" fmla="*/ 312736111 h 96"/>
                <a:gd name="T4" fmla="*/ 398029440 w 40"/>
                <a:gd name="T5" fmla="*/ 483320130 h 96"/>
                <a:gd name="T6" fmla="*/ 85292292 w 40"/>
                <a:gd name="T7" fmla="*/ 739192388 h 96"/>
                <a:gd name="T8" fmla="*/ 469107607 w 40"/>
                <a:gd name="T9" fmla="*/ 952422411 h 96"/>
                <a:gd name="T10" fmla="*/ 113724313 w 40"/>
                <a:gd name="T11" fmla="*/ 1151434586 h 96"/>
                <a:gd name="T12" fmla="*/ 426461461 w 40"/>
                <a:gd name="T13" fmla="*/ 1364664609 h 96"/>
                <a:gd name="T14" fmla="*/ 270091002 w 4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96"/>
                <a:gd name="T26" fmla="*/ 40 w 4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96">
                  <a:moveTo>
                    <a:pt x="19" y="0"/>
                  </a:moveTo>
                  <a:cubicBezTo>
                    <a:pt x="0" y="22"/>
                    <a:pt x="0" y="22"/>
                    <a:pt x="0" y="22"/>
                  </a:cubicBezTo>
                  <a:cubicBezTo>
                    <a:pt x="28" y="34"/>
                    <a:pt x="28" y="34"/>
                    <a:pt x="28" y="34"/>
                  </a:cubicBezTo>
                  <a:cubicBezTo>
                    <a:pt x="6" y="52"/>
                    <a:pt x="6" y="52"/>
                    <a:pt x="6" y="52"/>
                  </a:cubicBezTo>
                  <a:cubicBezTo>
                    <a:pt x="33" y="67"/>
                    <a:pt x="33" y="67"/>
                    <a:pt x="33" y="67"/>
                  </a:cubicBezTo>
                  <a:cubicBezTo>
                    <a:pt x="8" y="81"/>
                    <a:pt x="8" y="81"/>
                    <a:pt x="8" y="81"/>
                  </a:cubicBezTo>
                  <a:cubicBezTo>
                    <a:pt x="30" y="96"/>
                    <a:pt x="30" y="96"/>
                    <a:pt x="30" y="96"/>
                  </a:cubicBezTo>
                  <a:cubicBezTo>
                    <a:pt x="30" y="96"/>
                    <a:pt x="40" y="42"/>
                    <a:pt x="19" y="0"/>
                  </a:cubicBezTo>
                  <a:close/>
                </a:path>
              </a:pathLst>
            </a:custGeom>
            <a:solidFill>
              <a:srgbClr val="A262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35" name="Oval 232"/>
            <p:cNvSpPr>
              <a:spLocks noChangeArrowheads="1"/>
            </p:cNvSpPr>
            <p:nvPr/>
          </p:nvSpPr>
          <p:spPr bwMode="auto">
            <a:xfrm>
              <a:off x="439737" y="1895475"/>
              <a:ext cx="23813"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6" name="Oval 233"/>
            <p:cNvSpPr>
              <a:spLocks noChangeArrowheads="1"/>
            </p:cNvSpPr>
            <p:nvPr/>
          </p:nvSpPr>
          <p:spPr bwMode="auto">
            <a:xfrm>
              <a:off x="523875" y="1846262"/>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7" name="Oval 234"/>
            <p:cNvSpPr>
              <a:spLocks noChangeArrowheads="1"/>
            </p:cNvSpPr>
            <p:nvPr/>
          </p:nvSpPr>
          <p:spPr bwMode="auto">
            <a:xfrm>
              <a:off x="677862" y="1824037"/>
              <a:ext cx="25400" cy="25400"/>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8" name="Oval 235"/>
            <p:cNvSpPr>
              <a:spLocks noChangeArrowheads="1"/>
            </p:cNvSpPr>
            <p:nvPr/>
          </p:nvSpPr>
          <p:spPr bwMode="auto">
            <a:xfrm>
              <a:off x="654050" y="1962150"/>
              <a:ext cx="23813"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9" name="Oval 236"/>
            <p:cNvSpPr>
              <a:spLocks noChangeArrowheads="1"/>
            </p:cNvSpPr>
            <p:nvPr/>
          </p:nvSpPr>
          <p:spPr bwMode="auto">
            <a:xfrm>
              <a:off x="565150" y="1939925"/>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40" name="Oval 237"/>
            <p:cNvSpPr>
              <a:spLocks noChangeArrowheads="1"/>
            </p:cNvSpPr>
            <p:nvPr/>
          </p:nvSpPr>
          <p:spPr bwMode="auto">
            <a:xfrm>
              <a:off x="636587" y="1876425"/>
              <a:ext cx="25400"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41" name="Oval 238"/>
            <p:cNvSpPr>
              <a:spLocks noChangeArrowheads="1"/>
            </p:cNvSpPr>
            <p:nvPr/>
          </p:nvSpPr>
          <p:spPr bwMode="auto">
            <a:xfrm>
              <a:off x="749300" y="1898650"/>
              <a:ext cx="22225"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42" name="Oval 239"/>
            <p:cNvSpPr>
              <a:spLocks noChangeArrowheads="1"/>
            </p:cNvSpPr>
            <p:nvPr/>
          </p:nvSpPr>
          <p:spPr bwMode="auto">
            <a:xfrm>
              <a:off x="782637" y="1985962"/>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43" name="Oval 240"/>
            <p:cNvSpPr>
              <a:spLocks noChangeArrowheads="1"/>
            </p:cNvSpPr>
            <p:nvPr/>
          </p:nvSpPr>
          <p:spPr bwMode="auto">
            <a:xfrm>
              <a:off x="804862" y="1819275"/>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44" name="Freeform 241"/>
            <p:cNvSpPr>
              <a:spLocks noChangeArrowheads="1"/>
            </p:cNvSpPr>
            <p:nvPr/>
          </p:nvSpPr>
          <p:spPr bwMode="auto">
            <a:xfrm>
              <a:off x="3475037" y="1457325"/>
              <a:ext cx="225425" cy="219075"/>
            </a:xfrm>
            <a:custGeom>
              <a:avLst/>
              <a:gdLst>
                <a:gd name="T0" fmla="*/ 204133450 w 142"/>
                <a:gd name="T1" fmla="*/ 0 h 138"/>
                <a:gd name="T2" fmla="*/ 221773750 w 142"/>
                <a:gd name="T3" fmla="*/ 133569075 h 138"/>
                <a:gd name="T4" fmla="*/ 357862188 w 142"/>
                <a:gd name="T5" fmla="*/ 133569075 h 138"/>
                <a:gd name="T6" fmla="*/ 226814063 w 142"/>
                <a:gd name="T7" fmla="*/ 216733438 h 138"/>
                <a:gd name="T8" fmla="*/ 244455950 w 142"/>
                <a:gd name="T9" fmla="*/ 347781563 h 138"/>
                <a:gd name="T10" fmla="*/ 148690013 w 142"/>
                <a:gd name="T11" fmla="*/ 269657513 h 138"/>
                <a:gd name="T12" fmla="*/ 25201563 w 142"/>
                <a:gd name="T13" fmla="*/ 347781563 h 138"/>
                <a:gd name="T14" fmla="*/ 90725625 w 142"/>
                <a:gd name="T15" fmla="*/ 216733438 h 138"/>
                <a:gd name="T16" fmla="*/ 0 w 142"/>
                <a:gd name="T17" fmla="*/ 133569075 h 138"/>
                <a:gd name="T18" fmla="*/ 138609388 w 142"/>
                <a:gd name="T19" fmla="*/ 133569075 h 138"/>
                <a:gd name="T20" fmla="*/ 204133450 w 142"/>
                <a:gd name="T21" fmla="*/ 0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138"/>
                <a:gd name="T35" fmla="*/ 142 w 14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138">
                  <a:moveTo>
                    <a:pt x="81" y="0"/>
                  </a:moveTo>
                  <a:lnTo>
                    <a:pt x="88" y="53"/>
                  </a:lnTo>
                  <a:lnTo>
                    <a:pt x="142" y="53"/>
                  </a:lnTo>
                  <a:lnTo>
                    <a:pt x="90" y="86"/>
                  </a:lnTo>
                  <a:lnTo>
                    <a:pt x="97" y="138"/>
                  </a:lnTo>
                  <a:lnTo>
                    <a:pt x="59" y="107"/>
                  </a:lnTo>
                  <a:lnTo>
                    <a:pt x="10" y="138"/>
                  </a:lnTo>
                  <a:lnTo>
                    <a:pt x="36" y="86"/>
                  </a:lnTo>
                  <a:lnTo>
                    <a:pt x="0" y="53"/>
                  </a:lnTo>
                  <a:lnTo>
                    <a:pt x="55" y="53"/>
                  </a:lnTo>
                  <a:lnTo>
                    <a:pt x="81" y="0"/>
                  </a:lnTo>
                  <a:close/>
                </a:path>
              </a:pathLst>
            </a:custGeom>
            <a:solidFill>
              <a:srgbClr val="3D72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45" name="Freeform 242"/>
            <p:cNvSpPr>
              <a:spLocks noChangeArrowheads="1"/>
            </p:cNvSpPr>
            <p:nvPr/>
          </p:nvSpPr>
          <p:spPr bwMode="auto">
            <a:xfrm>
              <a:off x="334962" y="1895475"/>
              <a:ext cx="38100" cy="85725"/>
            </a:xfrm>
            <a:custGeom>
              <a:avLst/>
              <a:gdLst>
                <a:gd name="T0" fmla="*/ 145161000 w 10"/>
                <a:gd name="T1" fmla="*/ 83350790 h 23"/>
                <a:gd name="T2" fmla="*/ 101612700 w 10"/>
                <a:gd name="T3" fmla="*/ 319511984 h 23"/>
                <a:gd name="T4" fmla="*/ 0 w 10"/>
                <a:gd name="T5" fmla="*/ 13891177 h 23"/>
                <a:gd name="T6" fmla="*/ 29032200 w 10"/>
                <a:gd name="T7" fmla="*/ 0 h 23"/>
                <a:gd name="T8" fmla="*/ 145161000 w 10"/>
                <a:gd name="T9" fmla="*/ 83350790 h 23"/>
                <a:gd name="T10" fmla="*/ 0 60000 65536"/>
                <a:gd name="T11" fmla="*/ 0 60000 65536"/>
                <a:gd name="T12" fmla="*/ 0 60000 65536"/>
                <a:gd name="T13" fmla="*/ 0 60000 65536"/>
                <a:gd name="T14" fmla="*/ 0 60000 65536"/>
                <a:gd name="T15" fmla="*/ 0 w 10"/>
                <a:gd name="T16" fmla="*/ 0 h 23"/>
                <a:gd name="T17" fmla="*/ 10 w 10"/>
                <a:gd name="T18" fmla="*/ 23 h 23"/>
              </a:gdLst>
              <a:ahLst/>
              <a:cxnLst>
                <a:cxn ang="T10">
                  <a:pos x="T0" y="T1"/>
                </a:cxn>
                <a:cxn ang="T11">
                  <a:pos x="T2" y="T3"/>
                </a:cxn>
                <a:cxn ang="T12">
                  <a:pos x="T4" y="T5"/>
                </a:cxn>
                <a:cxn ang="T13">
                  <a:pos x="T6" y="T7"/>
                </a:cxn>
                <a:cxn ang="T14">
                  <a:pos x="T8" y="T9"/>
                </a:cxn>
              </a:cxnLst>
              <a:rect l="T15" t="T16" r="T17" b="T18"/>
              <a:pathLst>
                <a:path w="10" h="23">
                  <a:moveTo>
                    <a:pt x="10" y="6"/>
                  </a:moveTo>
                  <a:cubicBezTo>
                    <a:pt x="7" y="23"/>
                    <a:pt x="7" y="23"/>
                    <a:pt x="7" y="23"/>
                  </a:cubicBezTo>
                  <a:cubicBezTo>
                    <a:pt x="0" y="1"/>
                    <a:pt x="0" y="1"/>
                    <a:pt x="0" y="1"/>
                  </a:cubicBezTo>
                  <a:cubicBezTo>
                    <a:pt x="2" y="0"/>
                    <a:pt x="2" y="0"/>
                    <a:pt x="2" y="0"/>
                  </a:cubicBezTo>
                  <a:cubicBezTo>
                    <a:pt x="2" y="0"/>
                    <a:pt x="10" y="6"/>
                    <a:pt x="10" y="6"/>
                  </a:cubicBezTo>
                  <a:close/>
                </a:path>
              </a:pathLst>
            </a:custGeom>
            <a:solidFill>
              <a:srgbClr val="ACD2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46" name="Freeform 243"/>
            <p:cNvSpPr>
              <a:spLocks noChangeArrowheads="1"/>
            </p:cNvSpPr>
            <p:nvPr/>
          </p:nvSpPr>
          <p:spPr bwMode="auto">
            <a:xfrm>
              <a:off x="392112" y="1943100"/>
              <a:ext cx="82550" cy="90488"/>
            </a:xfrm>
            <a:custGeom>
              <a:avLst/>
              <a:gdLst>
                <a:gd name="T0" fmla="*/ 35282188 w 52"/>
                <a:gd name="T1" fmla="*/ 0 h 57"/>
                <a:gd name="T2" fmla="*/ 0 w 52"/>
                <a:gd name="T3" fmla="*/ 115927828 h 57"/>
                <a:gd name="T4" fmla="*/ 22682200 w 52"/>
                <a:gd name="T5" fmla="*/ 143650494 h 57"/>
                <a:gd name="T6" fmla="*/ 131048125 w 52"/>
                <a:gd name="T7" fmla="*/ 47884027 h 57"/>
                <a:gd name="T8" fmla="*/ 35282188 w 52"/>
                <a:gd name="T9" fmla="*/ 0 h 57"/>
                <a:gd name="T10" fmla="*/ 0 60000 65536"/>
                <a:gd name="T11" fmla="*/ 0 60000 65536"/>
                <a:gd name="T12" fmla="*/ 0 60000 65536"/>
                <a:gd name="T13" fmla="*/ 0 60000 65536"/>
                <a:gd name="T14" fmla="*/ 0 60000 65536"/>
                <a:gd name="T15" fmla="*/ 0 w 52"/>
                <a:gd name="T16" fmla="*/ 0 h 57"/>
                <a:gd name="T17" fmla="*/ 52 w 52"/>
                <a:gd name="T18" fmla="*/ 57 h 57"/>
              </a:gdLst>
              <a:ahLst/>
              <a:cxnLst>
                <a:cxn ang="T10">
                  <a:pos x="T0" y="T1"/>
                </a:cxn>
                <a:cxn ang="T11">
                  <a:pos x="T2" y="T3"/>
                </a:cxn>
                <a:cxn ang="T12">
                  <a:pos x="T4" y="T5"/>
                </a:cxn>
                <a:cxn ang="T13">
                  <a:pos x="T6" y="T7"/>
                </a:cxn>
                <a:cxn ang="T14">
                  <a:pos x="T8" y="T9"/>
                </a:cxn>
              </a:cxnLst>
              <a:rect l="T15" t="T16" r="T17" b="T18"/>
              <a:pathLst>
                <a:path w="52" h="57">
                  <a:moveTo>
                    <a:pt x="14" y="0"/>
                  </a:moveTo>
                  <a:lnTo>
                    <a:pt x="0" y="46"/>
                  </a:lnTo>
                  <a:lnTo>
                    <a:pt x="9" y="57"/>
                  </a:lnTo>
                  <a:lnTo>
                    <a:pt x="52" y="19"/>
                  </a:lnTo>
                  <a:lnTo>
                    <a:pt x="14" y="0"/>
                  </a:lnTo>
                  <a:close/>
                </a:path>
              </a:pathLst>
            </a:custGeom>
            <a:solidFill>
              <a:srgbClr val="79B1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47" name="Freeform 244"/>
            <p:cNvSpPr>
              <a:spLocks noChangeArrowheads="1"/>
            </p:cNvSpPr>
            <p:nvPr/>
          </p:nvSpPr>
          <p:spPr bwMode="auto">
            <a:xfrm>
              <a:off x="439737" y="2003425"/>
              <a:ext cx="117475" cy="139700"/>
            </a:xfrm>
            <a:custGeom>
              <a:avLst/>
              <a:gdLst>
                <a:gd name="T0" fmla="*/ 344648913 w 31"/>
                <a:gd name="T1" fmla="*/ 0 h 37"/>
                <a:gd name="T2" fmla="*/ 0 w 31"/>
                <a:gd name="T3" fmla="*/ 242345519 h 37"/>
                <a:gd name="T4" fmla="*/ 373369656 w 31"/>
                <a:gd name="T5" fmla="*/ 527461892 h 37"/>
                <a:gd name="T6" fmla="*/ 445173407 w 31"/>
                <a:gd name="T7" fmla="*/ 42767078 h 37"/>
                <a:gd name="T8" fmla="*/ 344648913 w 31"/>
                <a:gd name="T9" fmla="*/ 0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24" y="0"/>
                  </a:moveTo>
                  <a:cubicBezTo>
                    <a:pt x="0" y="17"/>
                    <a:pt x="0" y="17"/>
                    <a:pt x="0" y="17"/>
                  </a:cubicBezTo>
                  <a:cubicBezTo>
                    <a:pt x="0" y="17"/>
                    <a:pt x="22" y="35"/>
                    <a:pt x="26" y="37"/>
                  </a:cubicBezTo>
                  <a:cubicBezTo>
                    <a:pt x="31" y="3"/>
                    <a:pt x="31" y="3"/>
                    <a:pt x="31" y="3"/>
                  </a:cubicBezTo>
                  <a:lnTo>
                    <a:pt x="24" y="0"/>
                  </a:lnTo>
                  <a:close/>
                </a:path>
              </a:pathLst>
            </a:custGeom>
            <a:solidFill>
              <a:srgbClr val="FF77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48" name="Freeform 245"/>
            <p:cNvSpPr>
              <a:spLocks noChangeArrowheads="1"/>
            </p:cNvSpPr>
            <p:nvPr/>
          </p:nvSpPr>
          <p:spPr bwMode="auto">
            <a:xfrm>
              <a:off x="582612" y="2027237"/>
              <a:ext cx="114300" cy="142875"/>
            </a:xfrm>
            <a:custGeom>
              <a:avLst/>
              <a:gdLst>
                <a:gd name="T0" fmla="*/ 87096600 w 30"/>
                <a:gd name="T1" fmla="*/ 0 h 38"/>
                <a:gd name="T2" fmla="*/ 0 w 30"/>
                <a:gd name="T3" fmla="*/ 523054095 h 38"/>
                <a:gd name="T4" fmla="*/ 116128800 w 30"/>
                <a:gd name="T5" fmla="*/ 537191201 h 38"/>
                <a:gd name="T6" fmla="*/ 435483000 w 30"/>
                <a:gd name="T7" fmla="*/ 84818872 h 38"/>
                <a:gd name="T8" fmla="*/ 87096600 w 30"/>
                <a:gd name="T9" fmla="*/ 0 h 38"/>
                <a:gd name="T10" fmla="*/ 0 60000 65536"/>
                <a:gd name="T11" fmla="*/ 0 60000 65536"/>
                <a:gd name="T12" fmla="*/ 0 60000 65536"/>
                <a:gd name="T13" fmla="*/ 0 60000 65536"/>
                <a:gd name="T14" fmla="*/ 0 60000 65536"/>
                <a:gd name="T15" fmla="*/ 0 w 30"/>
                <a:gd name="T16" fmla="*/ 0 h 38"/>
                <a:gd name="T17" fmla="*/ 30 w 30"/>
                <a:gd name="T18" fmla="*/ 38 h 38"/>
              </a:gdLst>
              <a:ahLst/>
              <a:cxnLst>
                <a:cxn ang="T10">
                  <a:pos x="T0" y="T1"/>
                </a:cxn>
                <a:cxn ang="T11">
                  <a:pos x="T2" y="T3"/>
                </a:cxn>
                <a:cxn ang="T12">
                  <a:pos x="T4" y="T5"/>
                </a:cxn>
                <a:cxn ang="T13">
                  <a:pos x="T6" y="T7"/>
                </a:cxn>
                <a:cxn ang="T14">
                  <a:pos x="T8" y="T9"/>
                </a:cxn>
              </a:cxnLst>
              <a:rect l="T15" t="T16" r="T17" b="T18"/>
              <a:pathLst>
                <a:path w="30" h="38">
                  <a:moveTo>
                    <a:pt x="6" y="0"/>
                  </a:moveTo>
                  <a:cubicBezTo>
                    <a:pt x="0" y="37"/>
                    <a:pt x="0" y="37"/>
                    <a:pt x="0" y="37"/>
                  </a:cubicBezTo>
                  <a:cubicBezTo>
                    <a:pt x="8" y="38"/>
                    <a:pt x="8" y="38"/>
                    <a:pt x="8" y="38"/>
                  </a:cubicBezTo>
                  <a:cubicBezTo>
                    <a:pt x="30" y="6"/>
                    <a:pt x="30" y="6"/>
                    <a:pt x="30" y="6"/>
                  </a:cubicBezTo>
                  <a:cubicBezTo>
                    <a:pt x="30" y="6"/>
                    <a:pt x="8" y="1"/>
                    <a:pt x="6" y="0"/>
                  </a:cubicBezTo>
                  <a:close/>
                </a:path>
              </a:pathLst>
            </a:custGeom>
            <a:solidFill>
              <a:srgbClr val="88C0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49" name="Freeform 246"/>
            <p:cNvSpPr>
              <a:spLocks noChangeArrowheads="1"/>
            </p:cNvSpPr>
            <p:nvPr/>
          </p:nvSpPr>
          <p:spPr bwMode="auto">
            <a:xfrm>
              <a:off x="666750" y="2052637"/>
              <a:ext cx="157163" cy="125413"/>
            </a:xfrm>
            <a:custGeom>
              <a:avLst/>
              <a:gdLst>
                <a:gd name="T0" fmla="*/ 336055656 w 42"/>
                <a:gd name="T1" fmla="*/ 43328291 h 33"/>
                <a:gd name="T2" fmla="*/ 0 w 42"/>
                <a:gd name="T3" fmla="*/ 462177308 h 33"/>
                <a:gd name="T4" fmla="*/ 210037124 w 42"/>
                <a:gd name="T5" fmla="*/ 476618805 h 33"/>
                <a:gd name="T6" fmla="*/ 560095254 w 42"/>
                <a:gd name="T7" fmla="*/ 86656583 h 33"/>
                <a:gd name="T8" fmla="*/ 588100204 w 42"/>
                <a:gd name="T9" fmla="*/ 28886794 h 33"/>
                <a:gd name="T10" fmla="*/ 364060606 w 42"/>
                <a:gd name="T11" fmla="*/ 0 h 33"/>
                <a:gd name="T12" fmla="*/ 336055656 w 42"/>
                <a:gd name="T13" fmla="*/ 43328291 h 33"/>
                <a:gd name="T14" fmla="*/ 0 60000 65536"/>
                <a:gd name="T15" fmla="*/ 0 60000 65536"/>
                <a:gd name="T16" fmla="*/ 0 60000 65536"/>
                <a:gd name="T17" fmla="*/ 0 60000 65536"/>
                <a:gd name="T18" fmla="*/ 0 60000 65536"/>
                <a:gd name="T19" fmla="*/ 0 60000 65536"/>
                <a:gd name="T20" fmla="*/ 0 60000 65536"/>
                <a:gd name="T21" fmla="*/ 0 w 42"/>
                <a:gd name="T22" fmla="*/ 0 h 33"/>
                <a:gd name="T23" fmla="*/ 42 w 42"/>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33">
                  <a:moveTo>
                    <a:pt x="24" y="3"/>
                  </a:moveTo>
                  <a:cubicBezTo>
                    <a:pt x="0" y="32"/>
                    <a:pt x="0" y="32"/>
                    <a:pt x="0" y="32"/>
                  </a:cubicBezTo>
                  <a:cubicBezTo>
                    <a:pt x="15" y="33"/>
                    <a:pt x="15" y="33"/>
                    <a:pt x="15" y="33"/>
                  </a:cubicBezTo>
                  <a:cubicBezTo>
                    <a:pt x="15" y="33"/>
                    <a:pt x="31" y="25"/>
                    <a:pt x="40" y="6"/>
                  </a:cubicBezTo>
                  <a:cubicBezTo>
                    <a:pt x="42" y="2"/>
                    <a:pt x="42" y="2"/>
                    <a:pt x="42" y="2"/>
                  </a:cubicBezTo>
                  <a:cubicBezTo>
                    <a:pt x="26" y="0"/>
                    <a:pt x="26" y="0"/>
                    <a:pt x="26" y="0"/>
                  </a:cubicBezTo>
                  <a:lnTo>
                    <a:pt x="24" y="3"/>
                  </a:lnTo>
                  <a:close/>
                </a:path>
              </a:pathLst>
            </a:custGeom>
            <a:solidFill>
              <a:srgbClr val="FFE3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50" name="Oval 247"/>
            <p:cNvSpPr>
              <a:spLocks noChangeArrowheads="1"/>
            </p:cNvSpPr>
            <p:nvPr/>
          </p:nvSpPr>
          <p:spPr bwMode="auto">
            <a:xfrm>
              <a:off x="1876425" y="1951037"/>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1" name="Oval 248"/>
            <p:cNvSpPr>
              <a:spLocks noChangeArrowheads="1"/>
            </p:cNvSpPr>
            <p:nvPr/>
          </p:nvSpPr>
          <p:spPr bwMode="auto">
            <a:xfrm>
              <a:off x="2005012" y="2082800"/>
              <a:ext cx="30163" cy="26988"/>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2" name="Oval 249"/>
            <p:cNvSpPr>
              <a:spLocks noChangeArrowheads="1"/>
            </p:cNvSpPr>
            <p:nvPr/>
          </p:nvSpPr>
          <p:spPr bwMode="auto">
            <a:xfrm>
              <a:off x="2139950" y="20415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3" name="Oval 250"/>
            <p:cNvSpPr>
              <a:spLocks noChangeArrowheads="1"/>
            </p:cNvSpPr>
            <p:nvPr/>
          </p:nvSpPr>
          <p:spPr bwMode="auto">
            <a:xfrm>
              <a:off x="2290762" y="199707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4" name="Oval 251"/>
            <p:cNvSpPr>
              <a:spLocks noChangeArrowheads="1"/>
            </p:cNvSpPr>
            <p:nvPr/>
          </p:nvSpPr>
          <p:spPr bwMode="auto">
            <a:xfrm>
              <a:off x="2471737" y="1955800"/>
              <a:ext cx="30163" cy="25400"/>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5" name="Oval 252"/>
            <p:cNvSpPr>
              <a:spLocks noChangeArrowheads="1"/>
            </p:cNvSpPr>
            <p:nvPr/>
          </p:nvSpPr>
          <p:spPr bwMode="auto">
            <a:xfrm>
              <a:off x="2640012" y="1936750"/>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6" name="Oval 253"/>
            <p:cNvSpPr>
              <a:spLocks noChangeArrowheads="1"/>
            </p:cNvSpPr>
            <p:nvPr/>
          </p:nvSpPr>
          <p:spPr bwMode="auto">
            <a:xfrm>
              <a:off x="2824162" y="19399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7" name="Oval 254"/>
            <p:cNvSpPr>
              <a:spLocks noChangeArrowheads="1"/>
            </p:cNvSpPr>
            <p:nvPr/>
          </p:nvSpPr>
          <p:spPr bwMode="auto">
            <a:xfrm>
              <a:off x="2166937" y="2241550"/>
              <a:ext cx="25400"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8" name="Oval 255"/>
            <p:cNvSpPr>
              <a:spLocks noChangeArrowheads="1"/>
            </p:cNvSpPr>
            <p:nvPr/>
          </p:nvSpPr>
          <p:spPr bwMode="auto">
            <a:xfrm>
              <a:off x="2343150" y="2181225"/>
              <a:ext cx="26988"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9" name="Oval 256"/>
            <p:cNvSpPr>
              <a:spLocks noChangeArrowheads="1"/>
            </p:cNvSpPr>
            <p:nvPr/>
          </p:nvSpPr>
          <p:spPr bwMode="auto">
            <a:xfrm>
              <a:off x="2513012" y="2109787"/>
              <a:ext cx="25400"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0" name="Oval 257"/>
            <p:cNvSpPr>
              <a:spLocks noChangeArrowheads="1"/>
            </p:cNvSpPr>
            <p:nvPr/>
          </p:nvSpPr>
          <p:spPr bwMode="auto">
            <a:xfrm>
              <a:off x="2692400" y="2071687"/>
              <a:ext cx="30163" cy="26988"/>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1" name="Oval 258"/>
            <p:cNvSpPr>
              <a:spLocks noChangeArrowheads="1"/>
            </p:cNvSpPr>
            <p:nvPr/>
          </p:nvSpPr>
          <p:spPr bwMode="auto">
            <a:xfrm>
              <a:off x="2906712" y="2044700"/>
              <a:ext cx="26988"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2" name="Oval 259"/>
            <p:cNvSpPr>
              <a:spLocks noChangeArrowheads="1"/>
            </p:cNvSpPr>
            <p:nvPr/>
          </p:nvSpPr>
          <p:spPr bwMode="auto">
            <a:xfrm>
              <a:off x="2035175" y="1895475"/>
              <a:ext cx="25400" cy="25400"/>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3" name="Oval 260"/>
            <p:cNvSpPr>
              <a:spLocks noChangeArrowheads="1"/>
            </p:cNvSpPr>
            <p:nvPr/>
          </p:nvSpPr>
          <p:spPr bwMode="auto">
            <a:xfrm>
              <a:off x="2227262" y="1854200"/>
              <a:ext cx="25400"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4" name="Oval 261"/>
            <p:cNvSpPr>
              <a:spLocks noChangeArrowheads="1"/>
            </p:cNvSpPr>
            <p:nvPr/>
          </p:nvSpPr>
          <p:spPr bwMode="auto">
            <a:xfrm>
              <a:off x="23844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5" name="Oval 262"/>
            <p:cNvSpPr>
              <a:spLocks noChangeArrowheads="1"/>
            </p:cNvSpPr>
            <p:nvPr/>
          </p:nvSpPr>
          <p:spPr bwMode="auto">
            <a:xfrm>
              <a:off x="25495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6" name="Oval 263"/>
            <p:cNvSpPr>
              <a:spLocks noChangeArrowheads="1"/>
            </p:cNvSpPr>
            <p:nvPr/>
          </p:nvSpPr>
          <p:spPr bwMode="auto">
            <a:xfrm>
              <a:off x="2697162" y="1854200"/>
              <a:ext cx="30163"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7" name="Freeform 264"/>
            <p:cNvSpPr>
              <a:spLocks noChangeArrowheads="1"/>
            </p:cNvSpPr>
            <p:nvPr/>
          </p:nvSpPr>
          <p:spPr bwMode="auto">
            <a:xfrm>
              <a:off x="2298700" y="2252662"/>
              <a:ext cx="198438" cy="173038"/>
            </a:xfrm>
            <a:custGeom>
              <a:avLst/>
              <a:gdLst>
                <a:gd name="T0" fmla="*/ 0 w 53"/>
                <a:gd name="T1" fmla="*/ 367908882 h 46"/>
                <a:gd name="T2" fmla="*/ 742974337 w 53"/>
                <a:gd name="T3" fmla="*/ 0 h 46"/>
                <a:gd name="T4" fmla="*/ 644844874 w 53"/>
                <a:gd name="T5" fmla="*/ 650916292 h 46"/>
                <a:gd name="T6" fmla="*/ 0 w 53"/>
                <a:gd name="T7" fmla="*/ 367908882 h 46"/>
                <a:gd name="T8" fmla="*/ 0 60000 65536"/>
                <a:gd name="T9" fmla="*/ 0 60000 65536"/>
                <a:gd name="T10" fmla="*/ 0 60000 65536"/>
                <a:gd name="T11" fmla="*/ 0 60000 65536"/>
                <a:gd name="T12" fmla="*/ 0 w 53"/>
                <a:gd name="T13" fmla="*/ 0 h 46"/>
                <a:gd name="T14" fmla="*/ 53 w 53"/>
                <a:gd name="T15" fmla="*/ 46 h 46"/>
              </a:gdLst>
              <a:ahLst/>
              <a:cxnLst>
                <a:cxn ang="T8">
                  <a:pos x="T0" y="T1"/>
                </a:cxn>
                <a:cxn ang="T9">
                  <a:pos x="T2" y="T3"/>
                </a:cxn>
                <a:cxn ang="T10">
                  <a:pos x="T4" y="T5"/>
                </a:cxn>
                <a:cxn ang="T11">
                  <a:pos x="T6" y="T7"/>
                </a:cxn>
              </a:cxnLst>
              <a:rect l="T12" t="T13" r="T14" b="T15"/>
              <a:pathLst>
                <a:path w="53" h="46">
                  <a:moveTo>
                    <a:pt x="0" y="26"/>
                  </a:moveTo>
                  <a:cubicBezTo>
                    <a:pt x="0" y="26"/>
                    <a:pt x="35" y="7"/>
                    <a:pt x="53" y="0"/>
                  </a:cubicBezTo>
                  <a:cubicBezTo>
                    <a:pt x="46" y="46"/>
                    <a:pt x="46" y="46"/>
                    <a:pt x="46" y="46"/>
                  </a:cubicBezTo>
                  <a:cubicBezTo>
                    <a:pt x="46" y="46"/>
                    <a:pt x="2" y="29"/>
                    <a:pt x="0" y="26"/>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68" name="Freeform 265"/>
            <p:cNvSpPr>
              <a:spLocks noChangeArrowheads="1"/>
            </p:cNvSpPr>
            <p:nvPr/>
          </p:nvSpPr>
          <p:spPr bwMode="auto">
            <a:xfrm>
              <a:off x="2565400" y="2214562"/>
              <a:ext cx="269875" cy="233363"/>
            </a:xfrm>
            <a:custGeom>
              <a:avLst/>
              <a:gdLst>
                <a:gd name="T0" fmla="*/ 40322500 w 170"/>
                <a:gd name="T1" fmla="*/ 7561279 h 147"/>
                <a:gd name="T2" fmla="*/ 0 w 170"/>
                <a:gd name="T3" fmla="*/ 352822631 h 147"/>
                <a:gd name="T4" fmla="*/ 428426563 w 170"/>
                <a:gd name="T5" fmla="*/ 370464556 h 147"/>
                <a:gd name="T6" fmla="*/ 148690013 w 170"/>
                <a:gd name="T7" fmla="*/ 0 h 147"/>
                <a:gd name="T8" fmla="*/ 40322500 w 170"/>
                <a:gd name="T9" fmla="*/ 7561279 h 147"/>
                <a:gd name="T10" fmla="*/ 0 60000 65536"/>
                <a:gd name="T11" fmla="*/ 0 60000 65536"/>
                <a:gd name="T12" fmla="*/ 0 60000 65536"/>
                <a:gd name="T13" fmla="*/ 0 60000 65536"/>
                <a:gd name="T14" fmla="*/ 0 60000 65536"/>
                <a:gd name="T15" fmla="*/ 0 w 170"/>
                <a:gd name="T16" fmla="*/ 0 h 147"/>
                <a:gd name="T17" fmla="*/ 170 w 170"/>
                <a:gd name="T18" fmla="*/ 147 h 147"/>
              </a:gdLst>
              <a:ahLst/>
              <a:cxnLst>
                <a:cxn ang="T10">
                  <a:pos x="T0" y="T1"/>
                </a:cxn>
                <a:cxn ang="T11">
                  <a:pos x="T2" y="T3"/>
                </a:cxn>
                <a:cxn ang="T12">
                  <a:pos x="T4" y="T5"/>
                </a:cxn>
                <a:cxn ang="T13">
                  <a:pos x="T6" y="T7"/>
                </a:cxn>
                <a:cxn ang="T14">
                  <a:pos x="T8" y="T9"/>
                </a:cxn>
              </a:cxnLst>
              <a:rect l="T15" t="T16" r="T17" b="T18"/>
              <a:pathLst>
                <a:path w="170" h="147">
                  <a:moveTo>
                    <a:pt x="16" y="3"/>
                  </a:moveTo>
                  <a:lnTo>
                    <a:pt x="0" y="140"/>
                  </a:lnTo>
                  <a:lnTo>
                    <a:pt x="170" y="147"/>
                  </a:lnTo>
                  <a:lnTo>
                    <a:pt x="59" y="0"/>
                  </a:lnTo>
                  <a:lnTo>
                    <a:pt x="16" y="3"/>
                  </a:ln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69" name="Freeform 266"/>
            <p:cNvSpPr>
              <a:spLocks noChangeArrowheads="1"/>
            </p:cNvSpPr>
            <p:nvPr/>
          </p:nvSpPr>
          <p:spPr bwMode="auto">
            <a:xfrm>
              <a:off x="2609850" y="2263775"/>
              <a:ext cx="136525" cy="142875"/>
            </a:xfrm>
            <a:custGeom>
              <a:avLst/>
              <a:gdLst>
                <a:gd name="T0" fmla="*/ 17641888 w 86"/>
                <a:gd name="T1" fmla="*/ 12601575 h 90"/>
                <a:gd name="T2" fmla="*/ 0 w 86"/>
                <a:gd name="T3" fmla="*/ 209173763 h 90"/>
                <a:gd name="T4" fmla="*/ 216733438 w 86"/>
                <a:gd name="T5" fmla="*/ 226814063 h 90"/>
                <a:gd name="T6" fmla="*/ 73085325 w 86"/>
                <a:gd name="T7" fmla="*/ 0 h 90"/>
                <a:gd name="T8" fmla="*/ 17641888 w 86"/>
                <a:gd name="T9" fmla="*/ 12601575 h 90"/>
                <a:gd name="T10" fmla="*/ 0 60000 65536"/>
                <a:gd name="T11" fmla="*/ 0 60000 65536"/>
                <a:gd name="T12" fmla="*/ 0 60000 65536"/>
                <a:gd name="T13" fmla="*/ 0 60000 65536"/>
                <a:gd name="T14" fmla="*/ 0 60000 65536"/>
                <a:gd name="T15" fmla="*/ 0 w 86"/>
                <a:gd name="T16" fmla="*/ 0 h 90"/>
                <a:gd name="T17" fmla="*/ 86 w 86"/>
                <a:gd name="T18" fmla="*/ 90 h 90"/>
              </a:gdLst>
              <a:ahLst/>
              <a:cxnLst>
                <a:cxn ang="T10">
                  <a:pos x="T0" y="T1"/>
                </a:cxn>
                <a:cxn ang="T11">
                  <a:pos x="T2" y="T3"/>
                </a:cxn>
                <a:cxn ang="T12">
                  <a:pos x="T4" y="T5"/>
                </a:cxn>
                <a:cxn ang="T13">
                  <a:pos x="T6" y="T7"/>
                </a:cxn>
                <a:cxn ang="T14">
                  <a:pos x="T8" y="T9"/>
                </a:cxn>
              </a:cxnLst>
              <a:rect l="T15" t="T16" r="T17" b="T18"/>
              <a:pathLst>
                <a:path w="86" h="90">
                  <a:moveTo>
                    <a:pt x="7" y="5"/>
                  </a:moveTo>
                  <a:lnTo>
                    <a:pt x="0" y="83"/>
                  </a:lnTo>
                  <a:lnTo>
                    <a:pt x="86" y="90"/>
                  </a:lnTo>
                  <a:lnTo>
                    <a:pt x="29" y="0"/>
                  </a:lnTo>
                  <a:lnTo>
                    <a:pt x="7" y="5"/>
                  </a:lnTo>
                  <a:close/>
                </a:path>
              </a:pathLst>
            </a:custGeom>
            <a:solidFill>
              <a:srgbClr val="88C0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0" name="Freeform 267"/>
            <p:cNvSpPr>
              <a:spLocks noChangeArrowheads="1"/>
            </p:cNvSpPr>
            <p:nvPr/>
          </p:nvSpPr>
          <p:spPr bwMode="auto">
            <a:xfrm>
              <a:off x="2598737" y="2524125"/>
              <a:ext cx="211138" cy="52388"/>
            </a:xfrm>
            <a:custGeom>
              <a:avLst/>
              <a:gdLst>
                <a:gd name="T0" fmla="*/ 0 w 56"/>
                <a:gd name="T1" fmla="*/ 0 h 14"/>
                <a:gd name="T2" fmla="*/ 796058126 w 56"/>
                <a:gd name="T3" fmla="*/ 42007692 h 14"/>
                <a:gd name="T4" fmla="*/ 582827597 w 56"/>
                <a:gd name="T5" fmla="*/ 196035896 h 14"/>
                <a:gd name="T6" fmla="*/ 0 w 56"/>
                <a:gd name="T7" fmla="*/ 0 h 14"/>
                <a:gd name="T8" fmla="*/ 0 60000 65536"/>
                <a:gd name="T9" fmla="*/ 0 60000 65536"/>
                <a:gd name="T10" fmla="*/ 0 60000 65536"/>
                <a:gd name="T11" fmla="*/ 0 60000 65536"/>
                <a:gd name="T12" fmla="*/ 0 w 56"/>
                <a:gd name="T13" fmla="*/ 0 h 14"/>
                <a:gd name="T14" fmla="*/ 56 w 56"/>
                <a:gd name="T15" fmla="*/ 14 h 14"/>
              </a:gdLst>
              <a:ahLst/>
              <a:cxnLst>
                <a:cxn ang="T8">
                  <a:pos x="T0" y="T1"/>
                </a:cxn>
                <a:cxn ang="T9">
                  <a:pos x="T2" y="T3"/>
                </a:cxn>
                <a:cxn ang="T10">
                  <a:pos x="T4" y="T5"/>
                </a:cxn>
                <a:cxn ang="T11">
                  <a:pos x="T6" y="T7"/>
                </a:cxn>
              </a:cxnLst>
              <a:rect l="T12" t="T13" r="T14" b="T15"/>
              <a:pathLst>
                <a:path w="56" h="14">
                  <a:moveTo>
                    <a:pt x="0" y="0"/>
                  </a:moveTo>
                  <a:cubicBezTo>
                    <a:pt x="56" y="3"/>
                    <a:pt x="56" y="3"/>
                    <a:pt x="56" y="3"/>
                  </a:cubicBezTo>
                  <a:cubicBezTo>
                    <a:pt x="41" y="14"/>
                    <a:pt x="41" y="14"/>
                    <a:pt x="41" y="14"/>
                  </a:cubicBezTo>
                  <a:cubicBezTo>
                    <a:pt x="41" y="14"/>
                    <a:pt x="1" y="3"/>
                    <a:pt x="0" y="0"/>
                  </a:cubicBezTo>
                  <a:close/>
                </a:path>
              </a:pathLst>
            </a:custGeom>
            <a:solidFill>
              <a:srgbClr val="88C0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1" name="Freeform 268"/>
            <p:cNvSpPr>
              <a:spLocks noChangeArrowheads="1"/>
            </p:cNvSpPr>
            <p:nvPr/>
          </p:nvSpPr>
          <p:spPr bwMode="auto">
            <a:xfrm>
              <a:off x="2733675" y="2151062"/>
              <a:ext cx="406400" cy="266700"/>
            </a:xfrm>
            <a:custGeom>
              <a:avLst/>
              <a:gdLst>
                <a:gd name="T0" fmla="*/ 0 w 108"/>
                <a:gd name="T1" fmla="*/ 112881714 h 71"/>
                <a:gd name="T2" fmla="*/ 764634074 w 108"/>
                <a:gd name="T3" fmla="*/ 1001815352 h 71"/>
                <a:gd name="T4" fmla="*/ 1529268148 w 108"/>
                <a:gd name="T5" fmla="*/ 634952599 h 71"/>
                <a:gd name="T6" fmla="*/ 453117185 w 108"/>
                <a:gd name="T7" fmla="*/ 0 h 71"/>
                <a:gd name="T8" fmla="*/ 0 w 108"/>
                <a:gd name="T9" fmla="*/ 112881714 h 71"/>
                <a:gd name="T10" fmla="*/ 0 60000 65536"/>
                <a:gd name="T11" fmla="*/ 0 60000 65536"/>
                <a:gd name="T12" fmla="*/ 0 60000 65536"/>
                <a:gd name="T13" fmla="*/ 0 60000 65536"/>
                <a:gd name="T14" fmla="*/ 0 60000 65536"/>
                <a:gd name="T15" fmla="*/ 0 w 108"/>
                <a:gd name="T16" fmla="*/ 0 h 71"/>
                <a:gd name="T17" fmla="*/ 108 w 108"/>
                <a:gd name="T18" fmla="*/ 71 h 71"/>
              </a:gdLst>
              <a:ahLst/>
              <a:cxnLst>
                <a:cxn ang="T10">
                  <a:pos x="T0" y="T1"/>
                </a:cxn>
                <a:cxn ang="T11">
                  <a:pos x="T2" y="T3"/>
                </a:cxn>
                <a:cxn ang="T12">
                  <a:pos x="T4" y="T5"/>
                </a:cxn>
                <a:cxn ang="T13">
                  <a:pos x="T6" y="T7"/>
                </a:cxn>
                <a:cxn ang="T14">
                  <a:pos x="T8" y="T9"/>
                </a:cxn>
              </a:cxnLst>
              <a:rect l="T15" t="T16" r="T17" b="T18"/>
              <a:pathLst>
                <a:path w="108" h="71">
                  <a:moveTo>
                    <a:pt x="0" y="8"/>
                  </a:moveTo>
                  <a:cubicBezTo>
                    <a:pt x="54" y="71"/>
                    <a:pt x="54" y="71"/>
                    <a:pt x="54" y="71"/>
                  </a:cubicBezTo>
                  <a:cubicBezTo>
                    <a:pt x="54" y="71"/>
                    <a:pt x="94" y="48"/>
                    <a:pt x="108" y="45"/>
                  </a:cubicBezTo>
                  <a:cubicBezTo>
                    <a:pt x="32" y="0"/>
                    <a:pt x="32" y="0"/>
                    <a:pt x="32" y="0"/>
                  </a:cubicBezTo>
                  <a:cubicBezTo>
                    <a:pt x="32" y="0"/>
                    <a:pt x="1" y="6"/>
                    <a:pt x="0" y="8"/>
                  </a:cubicBezTo>
                  <a:close/>
                </a:path>
              </a:pathLst>
            </a:custGeom>
            <a:solidFill>
              <a:srgbClr val="FFFFE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2" name="Freeform 269"/>
            <p:cNvSpPr>
              <a:spLocks noChangeArrowheads="1"/>
            </p:cNvSpPr>
            <p:nvPr/>
          </p:nvSpPr>
          <p:spPr bwMode="auto">
            <a:xfrm>
              <a:off x="2801937" y="2189162"/>
              <a:ext cx="252413" cy="168275"/>
            </a:xfrm>
            <a:custGeom>
              <a:avLst/>
              <a:gdLst>
                <a:gd name="T0" fmla="*/ 56770321 w 67"/>
                <a:gd name="T1" fmla="*/ 111869220 h 45"/>
                <a:gd name="T2" fmla="*/ 539335001 w 67"/>
                <a:gd name="T3" fmla="*/ 629255014 h 45"/>
                <a:gd name="T4" fmla="*/ 950930188 w 67"/>
                <a:gd name="T5" fmla="*/ 461454923 h 45"/>
                <a:gd name="T6" fmla="*/ 212893412 w 67"/>
                <a:gd name="T7" fmla="*/ 0 h 45"/>
                <a:gd name="T8" fmla="*/ 0 w 67"/>
                <a:gd name="T9" fmla="*/ 27967305 h 45"/>
                <a:gd name="T10" fmla="*/ 56770321 w 67"/>
                <a:gd name="T11" fmla="*/ 111869220 h 45"/>
                <a:gd name="T12" fmla="*/ 0 60000 65536"/>
                <a:gd name="T13" fmla="*/ 0 60000 65536"/>
                <a:gd name="T14" fmla="*/ 0 60000 65536"/>
                <a:gd name="T15" fmla="*/ 0 60000 65536"/>
                <a:gd name="T16" fmla="*/ 0 60000 65536"/>
                <a:gd name="T17" fmla="*/ 0 60000 65536"/>
                <a:gd name="T18" fmla="*/ 0 w 67"/>
                <a:gd name="T19" fmla="*/ 0 h 45"/>
                <a:gd name="T20" fmla="*/ 67 w 67"/>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67" h="45">
                  <a:moveTo>
                    <a:pt x="4" y="8"/>
                  </a:moveTo>
                  <a:cubicBezTo>
                    <a:pt x="38" y="45"/>
                    <a:pt x="38" y="45"/>
                    <a:pt x="38" y="45"/>
                  </a:cubicBezTo>
                  <a:cubicBezTo>
                    <a:pt x="38" y="45"/>
                    <a:pt x="64" y="34"/>
                    <a:pt x="67" y="33"/>
                  </a:cubicBezTo>
                  <a:cubicBezTo>
                    <a:pt x="15" y="0"/>
                    <a:pt x="15" y="0"/>
                    <a:pt x="15" y="0"/>
                  </a:cubicBezTo>
                  <a:cubicBezTo>
                    <a:pt x="0" y="2"/>
                    <a:pt x="0" y="2"/>
                    <a:pt x="0" y="2"/>
                  </a:cubicBezTo>
                  <a:lnTo>
                    <a:pt x="4" y="8"/>
                  </a:lnTo>
                  <a:close/>
                </a:path>
              </a:pathLst>
            </a:custGeom>
            <a:solidFill>
              <a:srgbClr val="95C26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3" name="Freeform 270"/>
            <p:cNvSpPr>
              <a:spLocks noChangeArrowheads="1"/>
            </p:cNvSpPr>
            <p:nvPr/>
          </p:nvSpPr>
          <p:spPr bwMode="auto">
            <a:xfrm>
              <a:off x="2994025" y="2132012"/>
              <a:ext cx="342900" cy="150813"/>
            </a:xfrm>
            <a:custGeom>
              <a:avLst/>
              <a:gdLst>
                <a:gd name="T0" fmla="*/ 14198321 w 91"/>
                <a:gd name="T1" fmla="*/ 56860271 h 40"/>
                <a:gd name="T2" fmla="*/ 837731077 w 91"/>
                <a:gd name="T3" fmla="*/ 568614024 h 40"/>
                <a:gd name="T4" fmla="*/ 1292092418 w 91"/>
                <a:gd name="T5" fmla="*/ 483321732 h 40"/>
                <a:gd name="T6" fmla="*/ 653145369 w 91"/>
                <a:gd name="T7" fmla="*/ 0 h 40"/>
                <a:gd name="T8" fmla="*/ 14198321 w 91"/>
                <a:gd name="T9" fmla="*/ 56860271 h 40"/>
                <a:gd name="T10" fmla="*/ 0 60000 65536"/>
                <a:gd name="T11" fmla="*/ 0 60000 65536"/>
                <a:gd name="T12" fmla="*/ 0 60000 65536"/>
                <a:gd name="T13" fmla="*/ 0 60000 65536"/>
                <a:gd name="T14" fmla="*/ 0 60000 65536"/>
                <a:gd name="T15" fmla="*/ 0 w 91"/>
                <a:gd name="T16" fmla="*/ 0 h 40"/>
                <a:gd name="T17" fmla="*/ 91 w 91"/>
                <a:gd name="T18" fmla="*/ 40 h 40"/>
              </a:gdLst>
              <a:ahLst/>
              <a:cxnLst>
                <a:cxn ang="T10">
                  <a:pos x="T0" y="T1"/>
                </a:cxn>
                <a:cxn ang="T11">
                  <a:pos x="T2" y="T3"/>
                </a:cxn>
                <a:cxn ang="T12">
                  <a:pos x="T4" y="T5"/>
                </a:cxn>
                <a:cxn ang="T13">
                  <a:pos x="T6" y="T7"/>
                </a:cxn>
                <a:cxn ang="T14">
                  <a:pos x="T8" y="T9"/>
                </a:cxn>
              </a:cxnLst>
              <a:rect l="T15" t="T16" r="T17" b="T18"/>
              <a:pathLst>
                <a:path w="91" h="40">
                  <a:moveTo>
                    <a:pt x="1" y="4"/>
                  </a:moveTo>
                  <a:cubicBezTo>
                    <a:pt x="59" y="40"/>
                    <a:pt x="59" y="40"/>
                    <a:pt x="59" y="40"/>
                  </a:cubicBezTo>
                  <a:cubicBezTo>
                    <a:pt x="59" y="40"/>
                    <a:pt x="86" y="33"/>
                    <a:pt x="91" y="34"/>
                  </a:cubicBezTo>
                  <a:cubicBezTo>
                    <a:pt x="46" y="0"/>
                    <a:pt x="46" y="0"/>
                    <a:pt x="46" y="0"/>
                  </a:cubicBezTo>
                  <a:cubicBezTo>
                    <a:pt x="46" y="0"/>
                    <a:pt x="0" y="1"/>
                    <a:pt x="1" y="4"/>
                  </a:cubicBezTo>
                  <a:close/>
                </a:path>
              </a:pathLst>
            </a:custGeom>
            <a:solidFill>
              <a:srgbClr val="95C2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4" name="Freeform 271"/>
            <p:cNvSpPr>
              <a:spLocks noChangeArrowheads="1"/>
            </p:cNvSpPr>
            <p:nvPr/>
          </p:nvSpPr>
          <p:spPr bwMode="auto">
            <a:xfrm>
              <a:off x="3095625" y="2162175"/>
              <a:ext cx="173038" cy="79375"/>
            </a:xfrm>
            <a:custGeom>
              <a:avLst/>
              <a:gdLst>
                <a:gd name="T0" fmla="*/ 0 w 109"/>
                <a:gd name="T1" fmla="*/ 12601575 h 50"/>
                <a:gd name="T2" fmla="*/ 178932405 w 109"/>
                <a:gd name="T3" fmla="*/ 126007813 h 50"/>
                <a:gd name="T4" fmla="*/ 274698619 w 109"/>
                <a:gd name="T5" fmla="*/ 108367513 h 50"/>
                <a:gd name="T6" fmla="*/ 113408153 w 109"/>
                <a:gd name="T7" fmla="*/ 0 h 50"/>
                <a:gd name="T8" fmla="*/ 0 w 109"/>
                <a:gd name="T9" fmla="*/ 12601575 h 50"/>
                <a:gd name="T10" fmla="*/ 0 60000 65536"/>
                <a:gd name="T11" fmla="*/ 0 60000 65536"/>
                <a:gd name="T12" fmla="*/ 0 60000 65536"/>
                <a:gd name="T13" fmla="*/ 0 60000 65536"/>
                <a:gd name="T14" fmla="*/ 0 60000 65536"/>
                <a:gd name="T15" fmla="*/ 0 w 109"/>
                <a:gd name="T16" fmla="*/ 0 h 50"/>
                <a:gd name="T17" fmla="*/ 109 w 109"/>
                <a:gd name="T18" fmla="*/ 50 h 50"/>
              </a:gdLst>
              <a:ahLst/>
              <a:cxnLst>
                <a:cxn ang="T10">
                  <a:pos x="T0" y="T1"/>
                </a:cxn>
                <a:cxn ang="T11">
                  <a:pos x="T2" y="T3"/>
                </a:cxn>
                <a:cxn ang="T12">
                  <a:pos x="T4" y="T5"/>
                </a:cxn>
                <a:cxn ang="T13">
                  <a:pos x="T6" y="T7"/>
                </a:cxn>
                <a:cxn ang="T14">
                  <a:pos x="T8" y="T9"/>
                </a:cxn>
              </a:cxnLst>
              <a:rect l="T15" t="T16" r="T17" b="T18"/>
              <a:pathLst>
                <a:path w="109" h="50">
                  <a:moveTo>
                    <a:pt x="0" y="5"/>
                  </a:moveTo>
                  <a:lnTo>
                    <a:pt x="71" y="50"/>
                  </a:lnTo>
                  <a:lnTo>
                    <a:pt x="109" y="43"/>
                  </a:lnTo>
                  <a:lnTo>
                    <a:pt x="45" y="0"/>
                  </a:lnTo>
                  <a:lnTo>
                    <a:pt x="0" y="5"/>
                  </a:lnTo>
                  <a:close/>
                </a:path>
              </a:pathLst>
            </a:custGeom>
            <a:solidFill>
              <a:srgbClr val="9558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5" name="Freeform 272"/>
            <p:cNvSpPr>
              <a:spLocks noChangeArrowheads="1"/>
            </p:cNvSpPr>
            <p:nvPr/>
          </p:nvSpPr>
          <p:spPr bwMode="auto">
            <a:xfrm>
              <a:off x="2373312" y="2305050"/>
              <a:ext cx="87313" cy="79375"/>
            </a:xfrm>
            <a:custGeom>
              <a:avLst/>
              <a:gdLst>
                <a:gd name="T0" fmla="*/ 0 w 55"/>
                <a:gd name="T1" fmla="*/ 73085325 h 50"/>
                <a:gd name="T2" fmla="*/ 138610181 w 55"/>
                <a:gd name="T3" fmla="*/ 0 h 50"/>
                <a:gd name="T4" fmla="*/ 113408474 w 55"/>
                <a:gd name="T5" fmla="*/ 126007813 h 50"/>
                <a:gd name="T6" fmla="*/ 0 w 55"/>
                <a:gd name="T7" fmla="*/ 73085325 h 50"/>
                <a:gd name="T8" fmla="*/ 0 60000 65536"/>
                <a:gd name="T9" fmla="*/ 0 60000 65536"/>
                <a:gd name="T10" fmla="*/ 0 60000 65536"/>
                <a:gd name="T11" fmla="*/ 0 60000 65536"/>
                <a:gd name="T12" fmla="*/ 0 w 55"/>
                <a:gd name="T13" fmla="*/ 0 h 50"/>
                <a:gd name="T14" fmla="*/ 55 w 55"/>
                <a:gd name="T15" fmla="*/ 50 h 50"/>
              </a:gdLst>
              <a:ahLst/>
              <a:cxnLst>
                <a:cxn ang="T8">
                  <a:pos x="T0" y="T1"/>
                </a:cxn>
                <a:cxn ang="T9">
                  <a:pos x="T2" y="T3"/>
                </a:cxn>
                <a:cxn ang="T10">
                  <a:pos x="T4" y="T5"/>
                </a:cxn>
                <a:cxn ang="T11">
                  <a:pos x="T6" y="T7"/>
                </a:cxn>
              </a:cxnLst>
              <a:rect l="T12" t="T13" r="T14" b="T15"/>
              <a:pathLst>
                <a:path w="55" h="50">
                  <a:moveTo>
                    <a:pt x="0" y="29"/>
                  </a:moveTo>
                  <a:lnTo>
                    <a:pt x="55" y="0"/>
                  </a:lnTo>
                  <a:lnTo>
                    <a:pt x="45" y="50"/>
                  </a:lnTo>
                  <a:lnTo>
                    <a:pt x="0" y="29"/>
                  </a:lnTo>
                  <a:close/>
                </a:path>
              </a:pathLst>
            </a:custGeom>
            <a:solidFill>
              <a:srgbClr val="FF9F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6" name="Freeform 273"/>
            <p:cNvSpPr>
              <a:spLocks noChangeArrowheads="1"/>
            </p:cNvSpPr>
            <p:nvPr/>
          </p:nvSpPr>
          <p:spPr bwMode="auto">
            <a:xfrm>
              <a:off x="2870200" y="2436812"/>
              <a:ext cx="142875" cy="136525"/>
            </a:xfrm>
            <a:custGeom>
              <a:avLst/>
              <a:gdLst>
                <a:gd name="T0" fmla="*/ 268597480 w 38"/>
                <a:gd name="T1" fmla="*/ 517752101 h 36"/>
                <a:gd name="T2" fmla="*/ 537191201 w 38"/>
                <a:gd name="T3" fmla="*/ 230112888 h 36"/>
                <a:gd name="T4" fmla="*/ 424098118 w 38"/>
                <a:gd name="T5" fmla="*/ 0 h 36"/>
                <a:gd name="T6" fmla="*/ 0 w 38"/>
                <a:gd name="T7" fmla="*/ 316404272 h 36"/>
                <a:gd name="T8" fmla="*/ 268597480 w 38"/>
                <a:gd name="T9" fmla="*/ 517752101 h 36"/>
                <a:gd name="T10" fmla="*/ 0 60000 65536"/>
                <a:gd name="T11" fmla="*/ 0 60000 65536"/>
                <a:gd name="T12" fmla="*/ 0 60000 65536"/>
                <a:gd name="T13" fmla="*/ 0 60000 65536"/>
                <a:gd name="T14" fmla="*/ 0 60000 65536"/>
                <a:gd name="T15" fmla="*/ 0 w 38"/>
                <a:gd name="T16" fmla="*/ 0 h 36"/>
                <a:gd name="T17" fmla="*/ 38 w 38"/>
                <a:gd name="T18" fmla="*/ 36 h 36"/>
              </a:gdLst>
              <a:ahLst/>
              <a:cxnLst>
                <a:cxn ang="T10">
                  <a:pos x="T0" y="T1"/>
                </a:cxn>
                <a:cxn ang="T11">
                  <a:pos x="T2" y="T3"/>
                </a:cxn>
                <a:cxn ang="T12">
                  <a:pos x="T4" y="T5"/>
                </a:cxn>
                <a:cxn ang="T13">
                  <a:pos x="T6" y="T7"/>
                </a:cxn>
                <a:cxn ang="T14">
                  <a:pos x="T8" y="T9"/>
                </a:cxn>
              </a:cxnLst>
              <a:rect l="T15" t="T16" r="T17" b="T18"/>
              <a:pathLst>
                <a:path w="38" h="36">
                  <a:moveTo>
                    <a:pt x="19" y="36"/>
                  </a:moveTo>
                  <a:cubicBezTo>
                    <a:pt x="30" y="36"/>
                    <a:pt x="38" y="27"/>
                    <a:pt x="38" y="16"/>
                  </a:cubicBezTo>
                  <a:cubicBezTo>
                    <a:pt x="38" y="9"/>
                    <a:pt x="35" y="4"/>
                    <a:pt x="30" y="0"/>
                  </a:cubicBezTo>
                  <a:cubicBezTo>
                    <a:pt x="20" y="7"/>
                    <a:pt x="10" y="14"/>
                    <a:pt x="0" y="22"/>
                  </a:cubicBezTo>
                  <a:cubicBezTo>
                    <a:pt x="3" y="30"/>
                    <a:pt x="10" y="36"/>
                    <a:pt x="19" y="36"/>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7" name="Freeform 274"/>
            <p:cNvSpPr>
              <a:spLocks noChangeArrowheads="1"/>
            </p:cNvSpPr>
            <p:nvPr/>
          </p:nvSpPr>
          <p:spPr bwMode="auto">
            <a:xfrm>
              <a:off x="3192462" y="2305050"/>
              <a:ext cx="117475" cy="101600"/>
            </a:xfrm>
            <a:custGeom>
              <a:avLst/>
              <a:gdLst>
                <a:gd name="T0" fmla="*/ 0 w 31"/>
                <a:gd name="T1" fmla="*/ 155760326 h 27"/>
                <a:gd name="T2" fmla="*/ 229765942 w 31"/>
                <a:gd name="T3" fmla="*/ 382317037 h 27"/>
                <a:gd name="T4" fmla="*/ 445173407 w 31"/>
                <a:gd name="T5" fmla="*/ 155760326 h 27"/>
                <a:gd name="T6" fmla="*/ 387731922 w 31"/>
                <a:gd name="T7" fmla="*/ 0 h 27"/>
                <a:gd name="T8" fmla="*/ 14362266 w 31"/>
                <a:gd name="T9" fmla="*/ 99120207 h 27"/>
                <a:gd name="T10" fmla="*/ 0 w 31"/>
                <a:gd name="T11" fmla="*/ 155760326 h 27"/>
                <a:gd name="T12" fmla="*/ 0 60000 65536"/>
                <a:gd name="T13" fmla="*/ 0 60000 65536"/>
                <a:gd name="T14" fmla="*/ 0 60000 65536"/>
                <a:gd name="T15" fmla="*/ 0 60000 65536"/>
                <a:gd name="T16" fmla="*/ 0 60000 65536"/>
                <a:gd name="T17" fmla="*/ 0 60000 65536"/>
                <a:gd name="T18" fmla="*/ 0 w 31"/>
                <a:gd name="T19" fmla="*/ 0 h 27"/>
                <a:gd name="T20" fmla="*/ 31 w 31"/>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1" h="27">
                  <a:moveTo>
                    <a:pt x="0" y="11"/>
                  </a:moveTo>
                  <a:cubicBezTo>
                    <a:pt x="0" y="20"/>
                    <a:pt x="7" y="27"/>
                    <a:pt x="16" y="27"/>
                  </a:cubicBezTo>
                  <a:cubicBezTo>
                    <a:pt x="24" y="27"/>
                    <a:pt x="31" y="20"/>
                    <a:pt x="31" y="11"/>
                  </a:cubicBezTo>
                  <a:cubicBezTo>
                    <a:pt x="31" y="7"/>
                    <a:pt x="30" y="3"/>
                    <a:pt x="27" y="0"/>
                  </a:cubicBezTo>
                  <a:cubicBezTo>
                    <a:pt x="18" y="2"/>
                    <a:pt x="9" y="5"/>
                    <a:pt x="1" y="7"/>
                  </a:cubicBezTo>
                  <a:cubicBezTo>
                    <a:pt x="1" y="9"/>
                    <a:pt x="0" y="10"/>
                    <a:pt x="0" y="1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8" name="Freeform 275"/>
            <p:cNvSpPr>
              <a:spLocks noChangeArrowheads="1"/>
            </p:cNvSpPr>
            <p:nvPr/>
          </p:nvSpPr>
          <p:spPr bwMode="auto">
            <a:xfrm>
              <a:off x="3395662" y="2354262"/>
              <a:ext cx="109538" cy="153988"/>
            </a:xfrm>
            <a:custGeom>
              <a:avLst/>
              <a:gdLst>
                <a:gd name="T0" fmla="*/ 299609093 w 29"/>
                <a:gd name="T1" fmla="*/ 578348882 h 41"/>
                <a:gd name="T2" fmla="*/ 413743912 w 29"/>
                <a:gd name="T3" fmla="*/ 550135275 h 41"/>
                <a:gd name="T4" fmla="*/ 199736877 w 29"/>
                <a:gd name="T5" fmla="*/ 0 h 41"/>
                <a:gd name="T6" fmla="*/ 0 w 29"/>
                <a:gd name="T7" fmla="*/ 282121039 h 41"/>
                <a:gd name="T8" fmla="*/ 299609093 w 29"/>
                <a:gd name="T9" fmla="*/ 578348882 h 41"/>
                <a:gd name="T10" fmla="*/ 0 60000 65536"/>
                <a:gd name="T11" fmla="*/ 0 60000 65536"/>
                <a:gd name="T12" fmla="*/ 0 60000 65536"/>
                <a:gd name="T13" fmla="*/ 0 60000 65536"/>
                <a:gd name="T14" fmla="*/ 0 60000 65536"/>
                <a:gd name="T15" fmla="*/ 0 w 29"/>
                <a:gd name="T16" fmla="*/ 0 h 41"/>
                <a:gd name="T17" fmla="*/ 29 w 29"/>
                <a:gd name="T18" fmla="*/ 41 h 41"/>
              </a:gdLst>
              <a:ahLst/>
              <a:cxnLst>
                <a:cxn ang="T10">
                  <a:pos x="T0" y="T1"/>
                </a:cxn>
                <a:cxn ang="T11">
                  <a:pos x="T2" y="T3"/>
                </a:cxn>
                <a:cxn ang="T12">
                  <a:pos x="T4" y="T5"/>
                </a:cxn>
                <a:cxn ang="T13">
                  <a:pos x="T6" y="T7"/>
                </a:cxn>
                <a:cxn ang="T14">
                  <a:pos x="T8" y="T9"/>
                </a:cxn>
              </a:cxnLst>
              <a:rect l="T15" t="T16" r="T17" b="T18"/>
              <a:pathLst>
                <a:path w="29" h="41">
                  <a:moveTo>
                    <a:pt x="21" y="41"/>
                  </a:moveTo>
                  <a:cubicBezTo>
                    <a:pt x="24" y="41"/>
                    <a:pt x="27" y="40"/>
                    <a:pt x="29" y="39"/>
                  </a:cubicBezTo>
                  <a:cubicBezTo>
                    <a:pt x="28" y="25"/>
                    <a:pt x="23" y="11"/>
                    <a:pt x="14" y="0"/>
                  </a:cubicBezTo>
                  <a:cubicBezTo>
                    <a:pt x="6" y="3"/>
                    <a:pt x="0" y="10"/>
                    <a:pt x="0" y="20"/>
                  </a:cubicBezTo>
                  <a:cubicBezTo>
                    <a:pt x="0" y="31"/>
                    <a:pt x="9" y="41"/>
                    <a:pt x="21" y="4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9" name="Freeform 276"/>
            <p:cNvSpPr>
              <a:spLocks noChangeArrowheads="1"/>
            </p:cNvSpPr>
            <p:nvPr/>
          </p:nvSpPr>
          <p:spPr bwMode="auto">
            <a:xfrm>
              <a:off x="3306762" y="2549525"/>
              <a:ext cx="115888" cy="95250"/>
            </a:xfrm>
            <a:custGeom>
              <a:avLst/>
              <a:gdLst>
                <a:gd name="T0" fmla="*/ 209626439 w 31"/>
                <a:gd name="T1" fmla="*/ 0 h 25"/>
                <a:gd name="T2" fmla="*/ 0 w 31"/>
                <a:gd name="T3" fmla="*/ 232257600 h 25"/>
                <a:gd name="T4" fmla="*/ 41925288 w 31"/>
                <a:gd name="T5" fmla="*/ 362902500 h 25"/>
                <a:gd name="T6" fmla="*/ 419252877 w 31"/>
                <a:gd name="T7" fmla="*/ 275805900 h 25"/>
                <a:gd name="T8" fmla="*/ 433226727 w 31"/>
                <a:gd name="T9" fmla="*/ 232257600 h 25"/>
                <a:gd name="T10" fmla="*/ 209626439 w 31"/>
                <a:gd name="T11" fmla="*/ 0 h 25"/>
                <a:gd name="T12" fmla="*/ 0 60000 65536"/>
                <a:gd name="T13" fmla="*/ 0 60000 65536"/>
                <a:gd name="T14" fmla="*/ 0 60000 65536"/>
                <a:gd name="T15" fmla="*/ 0 60000 65536"/>
                <a:gd name="T16" fmla="*/ 0 60000 65536"/>
                <a:gd name="T17" fmla="*/ 0 60000 65536"/>
                <a:gd name="T18" fmla="*/ 0 w 31"/>
                <a:gd name="T19" fmla="*/ 0 h 25"/>
                <a:gd name="T20" fmla="*/ 31 w 3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1" h="25">
                  <a:moveTo>
                    <a:pt x="15" y="0"/>
                  </a:moveTo>
                  <a:cubicBezTo>
                    <a:pt x="7" y="0"/>
                    <a:pt x="0" y="7"/>
                    <a:pt x="0" y="16"/>
                  </a:cubicBezTo>
                  <a:cubicBezTo>
                    <a:pt x="0" y="19"/>
                    <a:pt x="1" y="23"/>
                    <a:pt x="3" y="25"/>
                  </a:cubicBezTo>
                  <a:cubicBezTo>
                    <a:pt x="13" y="24"/>
                    <a:pt x="22" y="22"/>
                    <a:pt x="30" y="19"/>
                  </a:cubicBezTo>
                  <a:cubicBezTo>
                    <a:pt x="31" y="18"/>
                    <a:pt x="31" y="17"/>
                    <a:pt x="31" y="16"/>
                  </a:cubicBezTo>
                  <a:cubicBezTo>
                    <a:pt x="31" y="7"/>
                    <a:pt x="24" y="0"/>
                    <a:pt x="15"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80" name="Freeform 277"/>
            <p:cNvSpPr>
              <a:spLocks noChangeArrowheads="1"/>
            </p:cNvSpPr>
            <p:nvPr/>
          </p:nvSpPr>
          <p:spPr bwMode="auto">
            <a:xfrm>
              <a:off x="3073400" y="2576512"/>
              <a:ext cx="146050" cy="79375"/>
            </a:xfrm>
            <a:custGeom>
              <a:avLst/>
              <a:gdLst>
                <a:gd name="T0" fmla="*/ 280479663 w 39"/>
                <a:gd name="T1" fmla="*/ 0 h 21"/>
                <a:gd name="T2" fmla="*/ 0 w 39"/>
                <a:gd name="T3" fmla="*/ 271443601 h 21"/>
                <a:gd name="T4" fmla="*/ 546938526 w 39"/>
                <a:gd name="T5" fmla="*/ 285731101 h 21"/>
                <a:gd name="T6" fmla="*/ 546938526 w 39"/>
                <a:gd name="T7" fmla="*/ 285731101 h 21"/>
                <a:gd name="T8" fmla="*/ 280479663 w 39"/>
                <a:gd name="T9" fmla="*/ 0 h 21"/>
                <a:gd name="T10" fmla="*/ 0 60000 65536"/>
                <a:gd name="T11" fmla="*/ 0 60000 65536"/>
                <a:gd name="T12" fmla="*/ 0 60000 65536"/>
                <a:gd name="T13" fmla="*/ 0 60000 65536"/>
                <a:gd name="T14" fmla="*/ 0 60000 65536"/>
                <a:gd name="T15" fmla="*/ 0 w 39"/>
                <a:gd name="T16" fmla="*/ 0 h 21"/>
                <a:gd name="T17" fmla="*/ 39 w 39"/>
                <a:gd name="T18" fmla="*/ 21 h 21"/>
              </a:gdLst>
              <a:ahLst/>
              <a:cxnLst>
                <a:cxn ang="T10">
                  <a:pos x="T0" y="T1"/>
                </a:cxn>
                <a:cxn ang="T11">
                  <a:pos x="T2" y="T3"/>
                </a:cxn>
                <a:cxn ang="T12">
                  <a:pos x="T4" y="T5"/>
                </a:cxn>
                <a:cxn ang="T13">
                  <a:pos x="T6" y="T7"/>
                </a:cxn>
                <a:cxn ang="T14">
                  <a:pos x="T8" y="T9"/>
                </a:cxn>
              </a:cxnLst>
              <a:rect l="T15" t="T16" r="T17" b="T18"/>
              <a:pathLst>
                <a:path w="39" h="21">
                  <a:moveTo>
                    <a:pt x="20" y="0"/>
                  </a:moveTo>
                  <a:cubicBezTo>
                    <a:pt x="9" y="0"/>
                    <a:pt x="0" y="9"/>
                    <a:pt x="0" y="19"/>
                  </a:cubicBezTo>
                  <a:cubicBezTo>
                    <a:pt x="13" y="20"/>
                    <a:pt x="26" y="21"/>
                    <a:pt x="39" y="20"/>
                  </a:cubicBezTo>
                  <a:cubicBezTo>
                    <a:pt x="39" y="20"/>
                    <a:pt x="39" y="20"/>
                    <a:pt x="39" y="20"/>
                  </a:cubicBezTo>
                  <a:cubicBezTo>
                    <a:pt x="39" y="9"/>
                    <a:pt x="31" y="0"/>
                    <a:pt x="20"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81" name="Oval 278"/>
            <p:cNvSpPr>
              <a:spLocks noChangeArrowheads="1"/>
            </p:cNvSpPr>
            <p:nvPr/>
          </p:nvSpPr>
          <p:spPr bwMode="auto">
            <a:xfrm>
              <a:off x="3136900" y="2471737"/>
              <a:ext cx="74613" cy="74613"/>
            </a:xfrm>
            <a:prstGeom prst="ellipse">
              <a:avLst/>
            </a:pr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2" name="Oval 279"/>
            <p:cNvSpPr>
              <a:spLocks noChangeArrowheads="1"/>
            </p:cNvSpPr>
            <p:nvPr/>
          </p:nvSpPr>
          <p:spPr bwMode="auto">
            <a:xfrm>
              <a:off x="628650" y="954087"/>
              <a:ext cx="30163"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3" name="Oval 280"/>
            <p:cNvSpPr>
              <a:spLocks noChangeArrowheads="1"/>
            </p:cNvSpPr>
            <p:nvPr/>
          </p:nvSpPr>
          <p:spPr bwMode="auto">
            <a:xfrm>
              <a:off x="801687" y="9080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4" name="Oval 281"/>
            <p:cNvSpPr>
              <a:spLocks noChangeArrowheads="1"/>
            </p:cNvSpPr>
            <p:nvPr/>
          </p:nvSpPr>
          <p:spPr bwMode="auto">
            <a:xfrm>
              <a:off x="738187" y="990600"/>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5" name="Oval 282"/>
            <p:cNvSpPr>
              <a:spLocks noChangeArrowheads="1"/>
            </p:cNvSpPr>
            <p:nvPr/>
          </p:nvSpPr>
          <p:spPr bwMode="auto">
            <a:xfrm>
              <a:off x="933450" y="912812"/>
              <a:ext cx="25400"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6" name="Oval 283"/>
            <p:cNvSpPr>
              <a:spLocks noChangeArrowheads="1"/>
            </p:cNvSpPr>
            <p:nvPr/>
          </p:nvSpPr>
          <p:spPr bwMode="auto">
            <a:xfrm>
              <a:off x="862012" y="10096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7" name="Oval 284"/>
            <p:cNvSpPr>
              <a:spLocks noChangeArrowheads="1"/>
            </p:cNvSpPr>
            <p:nvPr/>
          </p:nvSpPr>
          <p:spPr bwMode="auto">
            <a:xfrm>
              <a:off x="801687" y="1119187"/>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8" name="Oval 285"/>
            <p:cNvSpPr>
              <a:spLocks noChangeArrowheads="1"/>
            </p:cNvSpPr>
            <p:nvPr/>
          </p:nvSpPr>
          <p:spPr bwMode="auto">
            <a:xfrm>
              <a:off x="692150" y="1062037"/>
              <a:ext cx="26988"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9" name="Oval 286"/>
            <p:cNvSpPr>
              <a:spLocks noChangeArrowheads="1"/>
            </p:cNvSpPr>
            <p:nvPr/>
          </p:nvSpPr>
          <p:spPr bwMode="auto">
            <a:xfrm>
              <a:off x="1008062" y="900112"/>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grpSp>
      <p:sp>
        <p:nvSpPr>
          <p:cNvPr id="293" name="Rounded Rectangle 292"/>
          <p:cNvSpPr/>
          <p:nvPr/>
        </p:nvSpPr>
        <p:spPr>
          <a:xfrm>
            <a:off x="625985" y="345256"/>
            <a:ext cx="11178532" cy="578882"/>
          </a:xfrm>
          <a:prstGeom prst="roundRect">
            <a:avLst/>
          </a:prstGeom>
          <a:solidFill>
            <a:srgbClr val="ABDFD1"/>
          </a:solidFill>
          <a:ln w="28575">
            <a:solidFill>
              <a:schemeClr val="bg1"/>
            </a:solidFill>
          </a:ln>
          <a:effectLst>
            <a:outerShdw blurRad="50800" dist="38100" dir="2700000" algn="tl" rotWithShape="0">
              <a:prstClr val="black">
                <a:alpha val="40000"/>
              </a:prstClr>
            </a:outerShdw>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0" normalizeH="0" baseline="0" noProof="0">
                <a:ln>
                  <a:noFill/>
                </a:ln>
                <a:solidFill>
                  <a:prstClr val="black"/>
                </a:solidFill>
                <a:effectLst/>
                <a:uLnTx/>
                <a:uFillTx/>
                <a:latin typeface="VNI-Avo" pitchFamily="2" charset="0"/>
                <a:ea typeface="仓耳今楷05-6763 W05" panose="02020400000000000000" pitchFamily="18" charset="-122"/>
                <a:cs typeface="+mn-cs"/>
              </a:rPr>
              <a:t>Trao ñoåi vôùi baïn veà keát quaû thöïc hieän thôøi gian bieåu cuûa em</a:t>
            </a:r>
            <a:endParaRPr kumimoji="0" lang="en-US" altLang="zh-CN" sz="2800" b="1" i="0" u="none" strike="noStrike" kern="1200" cap="none" spc="0" normalizeH="0" baseline="0" noProof="0" dirty="0" err="1">
              <a:ln>
                <a:noFill/>
              </a:ln>
              <a:solidFill>
                <a:prstClr val="black"/>
              </a:solidFill>
              <a:effectLst/>
              <a:uLnTx/>
              <a:uFillTx/>
              <a:latin typeface="VNI-Avo" pitchFamily="2" charset="0"/>
              <a:ea typeface="仓耳今楷05-6763 W05" panose="02020400000000000000" pitchFamily="18" charset="-122"/>
              <a:cs typeface="+mn-cs"/>
            </a:endParaRPr>
          </a:p>
        </p:txBody>
      </p:sp>
      <p:pic>
        <p:nvPicPr>
          <p:cNvPr id="313" name="图片 559">
            <a:extLst>
              <a:ext uri="{FF2B5EF4-FFF2-40B4-BE49-F238E27FC236}">
                <a16:creationId xmlns:a16="http://schemas.microsoft.com/office/drawing/2014/main" id="{88792B86-51B5-4C4D-A237-522D7B17E45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77450" y="6169378"/>
            <a:ext cx="2190750" cy="714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图片 765">
            <a:extLst>
              <a:ext uri="{FF2B5EF4-FFF2-40B4-BE49-F238E27FC236}">
                <a16:creationId xmlns:a16="http://schemas.microsoft.com/office/drawing/2014/main" id="{DE2ACEC7-44C7-4FD5-B73E-2185DE4E90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7885784">
            <a:off x="11776598" y="250929"/>
            <a:ext cx="2936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5" name="Group 325">
            <a:extLst>
              <a:ext uri="{FF2B5EF4-FFF2-40B4-BE49-F238E27FC236}">
                <a16:creationId xmlns:a16="http://schemas.microsoft.com/office/drawing/2014/main" id="{E385B248-5276-4EFE-9019-BD59AB6EE14D}"/>
              </a:ext>
            </a:extLst>
          </p:cNvPr>
          <p:cNvGrpSpPr/>
          <p:nvPr/>
        </p:nvGrpSpPr>
        <p:grpSpPr bwMode="auto">
          <a:xfrm>
            <a:off x="11172825" y="1467904"/>
            <a:ext cx="730250" cy="549275"/>
            <a:chOff x="0" y="0"/>
            <a:chExt cx="742950" cy="558800"/>
          </a:xfrm>
        </p:grpSpPr>
        <p:sp>
          <p:nvSpPr>
            <p:cNvPr id="316" name="Freeform 327">
              <a:extLst>
                <a:ext uri="{FF2B5EF4-FFF2-40B4-BE49-F238E27FC236}">
                  <a16:creationId xmlns:a16="http://schemas.microsoft.com/office/drawing/2014/main" id="{F75F00E5-F585-4566-BDA6-0759CCD9A53E}"/>
                </a:ext>
              </a:extLst>
            </p:cNvPr>
            <p:cNvSpPr>
              <a:spLocks noChangeArrowheads="1"/>
            </p:cNvSpPr>
            <p:nvPr/>
          </p:nvSpPr>
          <p:spPr bwMode="auto">
            <a:xfrm>
              <a:off x="0" y="0"/>
              <a:ext cx="541338" cy="558800"/>
            </a:xfrm>
            <a:custGeom>
              <a:avLst/>
              <a:gdLst>
                <a:gd name="T0" fmla="*/ 1045789830 w 144"/>
                <a:gd name="T1" fmla="*/ 0 h 148"/>
                <a:gd name="T2" fmla="*/ 0 w 144"/>
                <a:gd name="T3" fmla="*/ 1054923784 h 148"/>
                <a:gd name="T4" fmla="*/ 1045789830 w 144"/>
                <a:gd name="T5" fmla="*/ 2109847568 h 148"/>
                <a:gd name="T6" fmla="*/ 2035047432 w 144"/>
                <a:gd name="T7" fmla="*/ 1397060411 h 148"/>
                <a:gd name="T8" fmla="*/ 1681741683 w 144"/>
                <a:gd name="T9" fmla="*/ 869598519 h 148"/>
                <a:gd name="T10" fmla="*/ 1893724381 w 144"/>
                <a:gd name="T11" fmla="*/ 427670784 h 148"/>
                <a:gd name="T12" fmla="*/ 1045789830 w 144"/>
                <a:gd name="T13" fmla="*/ 0 h 148"/>
                <a:gd name="T14" fmla="*/ 0 60000 65536"/>
                <a:gd name="T15" fmla="*/ 0 60000 65536"/>
                <a:gd name="T16" fmla="*/ 0 60000 65536"/>
                <a:gd name="T17" fmla="*/ 0 60000 65536"/>
                <a:gd name="T18" fmla="*/ 0 60000 65536"/>
                <a:gd name="T19" fmla="*/ 0 60000 65536"/>
                <a:gd name="T20" fmla="*/ 0 60000 65536"/>
                <a:gd name="T21" fmla="*/ 0 w 144"/>
                <a:gd name="T22" fmla="*/ 0 h 148"/>
                <a:gd name="T23" fmla="*/ 144 w 144"/>
                <a:gd name="T24" fmla="*/ 148 h 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48">
                  <a:moveTo>
                    <a:pt x="74" y="0"/>
                  </a:moveTo>
                  <a:cubicBezTo>
                    <a:pt x="33" y="0"/>
                    <a:pt x="0" y="33"/>
                    <a:pt x="0" y="74"/>
                  </a:cubicBezTo>
                  <a:cubicBezTo>
                    <a:pt x="0" y="115"/>
                    <a:pt x="33" y="148"/>
                    <a:pt x="74" y="148"/>
                  </a:cubicBezTo>
                  <a:cubicBezTo>
                    <a:pt x="106" y="148"/>
                    <a:pt x="134" y="127"/>
                    <a:pt x="144" y="98"/>
                  </a:cubicBezTo>
                  <a:cubicBezTo>
                    <a:pt x="129" y="93"/>
                    <a:pt x="119" y="78"/>
                    <a:pt x="119" y="61"/>
                  </a:cubicBezTo>
                  <a:cubicBezTo>
                    <a:pt x="119" y="49"/>
                    <a:pt x="125" y="38"/>
                    <a:pt x="134" y="30"/>
                  </a:cubicBezTo>
                  <a:cubicBezTo>
                    <a:pt x="120" y="12"/>
                    <a:pt x="99" y="0"/>
                    <a:pt x="74" y="0"/>
                  </a:cubicBezTo>
                </a:path>
              </a:pathLst>
            </a:custGeom>
            <a:solidFill>
              <a:srgbClr val="D7DBE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7" name="Freeform 328">
              <a:extLst>
                <a:ext uri="{FF2B5EF4-FFF2-40B4-BE49-F238E27FC236}">
                  <a16:creationId xmlns:a16="http://schemas.microsoft.com/office/drawing/2014/main" id="{E0241C9F-C7A6-4EF9-94DF-F6F7CC31500D}"/>
                </a:ext>
              </a:extLst>
            </p:cNvPr>
            <p:cNvSpPr>
              <a:spLocks noChangeArrowheads="1"/>
            </p:cNvSpPr>
            <p:nvPr/>
          </p:nvSpPr>
          <p:spPr bwMode="auto">
            <a:xfrm>
              <a:off x="503237" y="84137"/>
              <a:ext cx="239713" cy="296862"/>
            </a:xfrm>
            <a:custGeom>
              <a:avLst/>
              <a:gdLst>
                <a:gd name="T0" fmla="*/ 350722592 w 64"/>
                <a:gd name="T1" fmla="*/ 0 h 79"/>
                <a:gd name="T2" fmla="*/ 0 w 64"/>
                <a:gd name="T3" fmla="*/ 112965385 h 79"/>
                <a:gd name="T4" fmla="*/ 196403603 w 64"/>
                <a:gd name="T5" fmla="*/ 734275005 h 79"/>
                <a:gd name="T6" fmla="*/ 140288288 w 64"/>
                <a:gd name="T7" fmla="*/ 1073171161 h 79"/>
                <a:gd name="T8" fmla="*/ 350722592 w 64"/>
                <a:gd name="T9" fmla="*/ 1115532241 h 79"/>
                <a:gd name="T10" fmla="*/ 897848787 w 64"/>
                <a:gd name="T11" fmla="*/ 550705314 h 79"/>
                <a:gd name="T12" fmla="*/ 350722592 w 64"/>
                <a:gd name="T13" fmla="*/ 0 h 79"/>
                <a:gd name="T14" fmla="*/ 0 60000 65536"/>
                <a:gd name="T15" fmla="*/ 0 60000 65536"/>
                <a:gd name="T16" fmla="*/ 0 60000 65536"/>
                <a:gd name="T17" fmla="*/ 0 60000 65536"/>
                <a:gd name="T18" fmla="*/ 0 60000 65536"/>
                <a:gd name="T19" fmla="*/ 0 60000 65536"/>
                <a:gd name="T20" fmla="*/ 0 60000 65536"/>
                <a:gd name="T21" fmla="*/ 0 w 64"/>
                <a:gd name="T22" fmla="*/ 0 h 79"/>
                <a:gd name="T23" fmla="*/ 64 w 64"/>
                <a:gd name="T24" fmla="*/ 79 h 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79">
                  <a:moveTo>
                    <a:pt x="25" y="0"/>
                  </a:moveTo>
                  <a:cubicBezTo>
                    <a:pt x="15" y="0"/>
                    <a:pt x="7" y="3"/>
                    <a:pt x="0" y="8"/>
                  </a:cubicBezTo>
                  <a:cubicBezTo>
                    <a:pt x="9" y="21"/>
                    <a:pt x="14" y="36"/>
                    <a:pt x="14" y="52"/>
                  </a:cubicBezTo>
                  <a:cubicBezTo>
                    <a:pt x="14" y="61"/>
                    <a:pt x="13" y="69"/>
                    <a:pt x="10" y="76"/>
                  </a:cubicBezTo>
                  <a:cubicBezTo>
                    <a:pt x="15" y="78"/>
                    <a:pt x="19" y="79"/>
                    <a:pt x="25" y="79"/>
                  </a:cubicBezTo>
                  <a:cubicBezTo>
                    <a:pt x="47" y="79"/>
                    <a:pt x="64" y="61"/>
                    <a:pt x="64" y="39"/>
                  </a:cubicBezTo>
                  <a:cubicBezTo>
                    <a:pt x="64" y="17"/>
                    <a:pt x="47" y="0"/>
                    <a:pt x="25" y="0"/>
                  </a:cubicBezTo>
                </a:path>
              </a:pathLst>
            </a:custGeom>
            <a:solidFill>
              <a:srgbClr val="EFDBE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18" name="Freeform 329">
              <a:extLst>
                <a:ext uri="{FF2B5EF4-FFF2-40B4-BE49-F238E27FC236}">
                  <a16:creationId xmlns:a16="http://schemas.microsoft.com/office/drawing/2014/main" id="{519D7C5D-6588-4AEF-B461-AFD64AFF1381}"/>
                </a:ext>
              </a:extLst>
            </p:cNvPr>
            <p:cNvSpPr>
              <a:spLocks noChangeArrowheads="1"/>
            </p:cNvSpPr>
            <p:nvPr/>
          </p:nvSpPr>
          <p:spPr bwMode="auto">
            <a:xfrm>
              <a:off x="447675" y="114300"/>
              <a:ext cx="107950" cy="255587"/>
            </a:xfrm>
            <a:custGeom>
              <a:avLst/>
              <a:gdLst>
                <a:gd name="T0" fmla="*/ 207844697 w 29"/>
                <a:gd name="T1" fmla="*/ 0 h 68"/>
                <a:gd name="T2" fmla="*/ 0 w 29"/>
                <a:gd name="T3" fmla="*/ 437948325 h 68"/>
                <a:gd name="T4" fmla="*/ 346407828 w 29"/>
                <a:gd name="T5" fmla="*/ 960657567 h 68"/>
                <a:gd name="T6" fmla="*/ 401834569 w 29"/>
                <a:gd name="T7" fmla="*/ 621602619 h 68"/>
                <a:gd name="T8" fmla="*/ 207844697 w 29"/>
                <a:gd name="T9" fmla="*/ 0 h 68"/>
                <a:gd name="T10" fmla="*/ 0 60000 65536"/>
                <a:gd name="T11" fmla="*/ 0 60000 65536"/>
                <a:gd name="T12" fmla="*/ 0 60000 65536"/>
                <a:gd name="T13" fmla="*/ 0 60000 65536"/>
                <a:gd name="T14" fmla="*/ 0 60000 65536"/>
                <a:gd name="T15" fmla="*/ 0 w 29"/>
                <a:gd name="T16" fmla="*/ 0 h 68"/>
                <a:gd name="T17" fmla="*/ 29 w 29"/>
                <a:gd name="T18" fmla="*/ 68 h 68"/>
              </a:gdLst>
              <a:ahLst/>
              <a:cxnLst>
                <a:cxn ang="T10">
                  <a:pos x="T0" y="T1"/>
                </a:cxn>
                <a:cxn ang="T11">
                  <a:pos x="T2" y="T3"/>
                </a:cxn>
                <a:cxn ang="T12">
                  <a:pos x="T4" y="T5"/>
                </a:cxn>
                <a:cxn ang="T13">
                  <a:pos x="T6" y="T7"/>
                </a:cxn>
                <a:cxn ang="T14">
                  <a:pos x="T8" y="T9"/>
                </a:cxn>
              </a:cxnLst>
              <a:rect l="T15" t="T16" r="T17" b="T18"/>
              <a:pathLst>
                <a:path w="29" h="68">
                  <a:moveTo>
                    <a:pt x="15" y="0"/>
                  </a:moveTo>
                  <a:cubicBezTo>
                    <a:pt x="6" y="8"/>
                    <a:pt x="0" y="19"/>
                    <a:pt x="0" y="31"/>
                  </a:cubicBezTo>
                  <a:cubicBezTo>
                    <a:pt x="0" y="48"/>
                    <a:pt x="10" y="63"/>
                    <a:pt x="25" y="68"/>
                  </a:cubicBezTo>
                  <a:cubicBezTo>
                    <a:pt x="28" y="61"/>
                    <a:pt x="29" y="53"/>
                    <a:pt x="29" y="44"/>
                  </a:cubicBezTo>
                  <a:cubicBezTo>
                    <a:pt x="29" y="28"/>
                    <a:pt x="24" y="13"/>
                    <a:pt x="15" y="0"/>
                  </a:cubicBezTo>
                </a:path>
              </a:pathLst>
            </a:custGeom>
            <a:solidFill>
              <a:srgbClr val="D8C5D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sp>
        <p:nvSpPr>
          <p:cNvPr id="319" name="Freeform 335">
            <a:extLst>
              <a:ext uri="{FF2B5EF4-FFF2-40B4-BE49-F238E27FC236}">
                <a16:creationId xmlns:a16="http://schemas.microsoft.com/office/drawing/2014/main" id="{97FB37A8-6B8B-44D5-9502-D7D03B7AFEC9}"/>
              </a:ext>
            </a:extLst>
          </p:cNvPr>
          <p:cNvSpPr>
            <a:spLocks noChangeArrowheads="1"/>
          </p:cNvSpPr>
          <p:nvPr/>
        </p:nvSpPr>
        <p:spPr bwMode="auto">
          <a:xfrm>
            <a:off x="303997" y="1026563"/>
            <a:ext cx="1462088" cy="709613"/>
          </a:xfrm>
          <a:custGeom>
            <a:avLst/>
            <a:gdLst>
              <a:gd name="T0" fmla="*/ 989000082 w 421"/>
              <a:gd name="T1" fmla="*/ 1698502411 h 203"/>
              <a:gd name="T2" fmla="*/ 422133631 w 421"/>
              <a:gd name="T3" fmla="*/ 989773805 h 203"/>
              <a:gd name="T4" fmla="*/ 1543805175 w 421"/>
              <a:gd name="T5" fmla="*/ 1038653207 h 203"/>
              <a:gd name="T6" fmla="*/ 2002122879 w 421"/>
              <a:gd name="T7" fmla="*/ 73317355 h 203"/>
              <a:gd name="T8" fmla="*/ 2147483647 w 421"/>
              <a:gd name="T9" fmla="*/ 794263189 h 203"/>
              <a:gd name="T10" fmla="*/ 2147483647 w 421"/>
              <a:gd name="T11" fmla="*/ 73317355 h 203"/>
              <a:gd name="T12" fmla="*/ 2147483647 w 421"/>
              <a:gd name="T13" fmla="*/ 806483914 h 203"/>
              <a:gd name="T14" fmla="*/ 2147483647 w 421"/>
              <a:gd name="T15" fmla="*/ 904239222 h 203"/>
              <a:gd name="T16" fmla="*/ 2147483647 w 421"/>
              <a:gd name="T17" fmla="*/ 1270822501 h 203"/>
              <a:gd name="T18" fmla="*/ 2147483647 w 421"/>
              <a:gd name="T19" fmla="*/ 1295260454 h 203"/>
              <a:gd name="T20" fmla="*/ 2147483647 w 421"/>
              <a:gd name="T21" fmla="*/ 2147483647 h 203"/>
              <a:gd name="T22" fmla="*/ 2147483647 w 421"/>
              <a:gd name="T23" fmla="*/ 1771816270 h 203"/>
              <a:gd name="T24" fmla="*/ 2147483647 w 421"/>
              <a:gd name="T25" fmla="*/ 2147483647 h 203"/>
              <a:gd name="T26" fmla="*/ 1941819563 w 421"/>
              <a:gd name="T27" fmla="*/ 1735161088 h 203"/>
              <a:gd name="T28" fmla="*/ 1206097576 w 421"/>
              <a:gd name="T29" fmla="*/ 2147483647 h 203"/>
              <a:gd name="T30" fmla="*/ 1037245513 w 421"/>
              <a:gd name="T31" fmla="*/ 1674060962 h 2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1"/>
              <a:gd name="T49" fmla="*/ 0 h 203"/>
              <a:gd name="T50" fmla="*/ 421 w 421"/>
              <a:gd name="T51" fmla="*/ 203 h 2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1" h="203">
                <a:moveTo>
                  <a:pt x="82" y="139"/>
                </a:moveTo>
                <a:cubicBezTo>
                  <a:pt x="48" y="151"/>
                  <a:pt x="0" y="112"/>
                  <a:pt x="35" y="81"/>
                </a:cubicBezTo>
                <a:cubicBezTo>
                  <a:pt x="63" y="57"/>
                  <a:pt x="99" y="75"/>
                  <a:pt x="128" y="85"/>
                </a:cubicBezTo>
                <a:cubicBezTo>
                  <a:pt x="130" y="54"/>
                  <a:pt x="123" y="13"/>
                  <a:pt x="166" y="6"/>
                </a:cubicBezTo>
                <a:cubicBezTo>
                  <a:pt x="200" y="0"/>
                  <a:pt x="216" y="37"/>
                  <a:pt x="220" y="65"/>
                </a:cubicBezTo>
                <a:cubicBezTo>
                  <a:pt x="231" y="46"/>
                  <a:pt x="245" y="6"/>
                  <a:pt x="281" y="6"/>
                </a:cubicBezTo>
                <a:cubicBezTo>
                  <a:pt x="312" y="6"/>
                  <a:pt x="303" y="45"/>
                  <a:pt x="305" y="66"/>
                </a:cubicBezTo>
                <a:cubicBezTo>
                  <a:pt x="334" y="38"/>
                  <a:pt x="385" y="41"/>
                  <a:pt x="409" y="74"/>
                </a:cubicBezTo>
                <a:cubicBezTo>
                  <a:pt x="421" y="90"/>
                  <a:pt x="420" y="98"/>
                  <a:pt x="400" y="104"/>
                </a:cubicBezTo>
                <a:cubicBezTo>
                  <a:pt x="387" y="108"/>
                  <a:pt x="362" y="113"/>
                  <a:pt x="349" y="106"/>
                </a:cubicBezTo>
                <a:cubicBezTo>
                  <a:pt x="383" y="115"/>
                  <a:pt x="393" y="164"/>
                  <a:pt x="358" y="178"/>
                </a:cubicBezTo>
                <a:cubicBezTo>
                  <a:pt x="323" y="193"/>
                  <a:pt x="285" y="169"/>
                  <a:pt x="262" y="145"/>
                </a:cubicBezTo>
                <a:cubicBezTo>
                  <a:pt x="263" y="174"/>
                  <a:pt x="235" y="202"/>
                  <a:pt x="205" y="203"/>
                </a:cubicBezTo>
                <a:cubicBezTo>
                  <a:pt x="170" y="203"/>
                  <a:pt x="160" y="172"/>
                  <a:pt x="161" y="142"/>
                </a:cubicBezTo>
                <a:cubicBezTo>
                  <a:pt x="161" y="165"/>
                  <a:pt x="123" y="193"/>
                  <a:pt x="100" y="188"/>
                </a:cubicBezTo>
                <a:cubicBezTo>
                  <a:pt x="76" y="184"/>
                  <a:pt x="71" y="153"/>
                  <a:pt x="86" y="137"/>
                </a:cubicBezTo>
              </a:path>
            </a:pathLst>
          </a:custGeom>
          <a:solidFill>
            <a:srgbClr val="EFEBE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nvGrpSpPr>
          <p:cNvPr id="320" name="Group 342">
            <a:extLst>
              <a:ext uri="{FF2B5EF4-FFF2-40B4-BE49-F238E27FC236}">
                <a16:creationId xmlns:a16="http://schemas.microsoft.com/office/drawing/2014/main" id="{A30E08BF-288A-4C82-8541-471E7B06958B}"/>
              </a:ext>
            </a:extLst>
          </p:cNvPr>
          <p:cNvGrpSpPr/>
          <p:nvPr/>
        </p:nvGrpSpPr>
        <p:grpSpPr bwMode="auto">
          <a:xfrm rot="10221467">
            <a:off x="307986" y="1505922"/>
            <a:ext cx="501650" cy="417513"/>
            <a:chOff x="0" y="0"/>
            <a:chExt cx="992187" cy="823912"/>
          </a:xfrm>
        </p:grpSpPr>
        <p:sp>
          <p:nvSpPr>
            <p:cNvPr id="321" name="Freeform 321">
              <a:extLst>
                <a:ext uri="{FF2B5EF4-FFF2-40B4-BE49-F238E27FC236}">
                  <a16:creationId xmlns:a16="http://schemas.microsoft.com/office/drawing/2014/main" id="{92937F46-8595-4843-9EF9-6958C6DE0D10}"/>
                </a:ext>
              </a:extLst>
            </p:cNvPr>
            <p:cNvSpPr>
              <a:spLocks noChangeArrowheads="1"/>
            </p:cNvSpPr>
            <p:nvPr/>
          </p:nvSpPr>
          <p:spPr bwMode="auto">
            <a:xfrm>
              <a:off x="0" y="95250"/>
              <a:ext cx="706438" cy="728662"/>
            </a:xfrm>
            <a:custGeom>
              <a:avLst/>
              <a:gdLst>
                <a:gd name="T0" fmla="*/ 1369632976 w 188"/>
                <a:gd name="T1" fmla="*/ 0 h 193"/>
                <a:gd name="T2" fmla="*/ 0 w 188"/>
                <a:gd name="T3" fmla="*/ 1382641808 h 193"/>
                <a:gd name="T4" fmla="*/ 1369632976 w 188"/>
                <a:gd name="T5" fmla="*/ 2147483647 h 193"/>
                <a:gd name="T6" fmla="*/ 2147483647 w 188"/>
                <a:gd name="T7" fmla="*/ 1781752261 h 193"/>
                <a:gd name="T8" fmla="*/ 1609671590 w 188"/>
                <a:gd name="T9" fmla="*/ 712703170 h 193"/>
                <a:gd name="T10" fmla="*/ 1807350228 w 188"/>
                <a:gd name="T11" fmla="*/ 85525286 h 193"/>
                <a:gd name="T12" fmla="*/ 1369632976 w 188"/>
                <a:gd name="T13" fmla="*/ 0 h 193"/>
                <a:gd name="T14" fmla="*/ 0 60000 65536"/>
                <a:gd name="T15" fmla="*/ 0 60000 65536"/>
                <a:gd name="T16" fmla="*/ 0 60000 65536"/>
                <a:gd name="T17" fmla="*/ 0 60000 65536"/>
                <a:gd name="T18" fmla="*/ 0 60000 65536"/>
                <a:gd name="T19" fmla="*/ 0 60000 65536"/>
                <a:gd name="T20" fmla="*/ 0 60000 65536"/>
                <a:gd name="T21" fmla="*/ 0 w 188"/>
                <a:gd name="T22" fmla="*/ 0 h 193"/>
                <a:gd name="T23" fmla="*/ 188 w 188"/>
                <a:gd name="T24" fmla="*/ 193 h 1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8" h="193">
                  <a:moveTo>
                    <a:pt x="97" y="0"/>
                  </a:moveTo>
                  <a:cubicBezTo>
                    <a:pt x="44" y="0"/>
                    <a:pt x="0" y="43"/>
                    <a:pt x="0" y="97"/>
                  </a:cubicBezTo>
                  <a:cubicBezTo>
                    <a:pt x="0" y="150"/>
                    <a:pt x="44" y="193"/>
                    <a:pt x="97" y="193"/>
                  </a:cubicBezTo>
                  <a:cubicBezTo>
                    <a:pt x="140" y="193"/>
                    <a:pt x="176" y="164"/>
                    <a:pt x="188" y="125"/>
                  </a:cubicBezTo>
                  <a:cubicBezTo>
                    <a:pt x="147" y="125"/>
                    <a:pt x="114" y="91"/>
                    <a:pt x="114" y="50"/>
                  </a:cubicBezTo>
                  <a:cubicBezTo>
                    <a:pt x="114" y="33"/>
                    <a:pt x="119" y="18"/>
                    <a:pt x="128" y="6"/>
                  </a:cubicBezTo>
                  <a:cubicBezTo>
                    <a:pt x="118" y="2"/>
                    <a:pt x="108" y="0"/>
                    <a:pt x="97" y="0"/>
                  </a:cubicBezTo>
                </a:path>
              </a:pathLst>
            </a:custGeom>
            <a:solidFill>
              <a:srgbClr val="B2E4D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2" name="Freeform 322">
              <a:extLst>
                <a:ext uri="{FF2B5EF4-FFF2-40B4-BE49-F238E27FC236}">
                  <a16:creationId xmlns:a16="http://schemas.microsoft.com/office/drawing/2014/main" id="{9F746039-6EBA-4647-A678-59CA35DD7E7E}"/>
                </a:ext>
              </a:extLst>
            </p:cNvPr>
            <p:cNvSpPr>
              <a:spLocks noChangeArrowheads="1"/>
            </p:cNvSpPr>
            <p:nvPr/>
          </p:nvSpPr>
          <p:spPr bwMode="auto">
            <a:xfrm>
              <a:off x="481012" y="0"/>
              <a:ext cx="511175" cy="566737"/>
            </a:xfrm>
            <a:custGeom>
              <a:avLst/>
              <a:gdLst>
                <a:gd name="T0" fmla="*/ 861769636 w 136"/>
                <a:gd name="T1" fmla="*/ 0 h 150"/>
                <a:gd name="T2" fmla="*/ 0 w 136"/>
                <a:gd name="T3" fmla="*/ 442530919 h 150"/>
                <a:gd name="T4" fmla="*/ 918280784 w 136"/>
                <a:gd name="T5" fmla="*/ 1741567688 h 150"/>
                <a:gd name="T6" fmla="*/ 847640909 w 136"/>
                <a:gd name="T7" fmla="*/ 2141272181 h 150"/>
                <a:gd name="T8" fmla="*/ 861769636 w 136"/>
                <a:gd name="T9" fmla="*/ 2141272181 h 150"/>
                <a:gd name="T10" fmla="*/ 1921322652 w 136"/>
                <a:gd name="T11" fmla="*/ 1070637980 h 150"/>
                <a:gd name="T12" fmla="*/ 861769636 w 136"/>
                <a:gd name="T13" fmla="*/ 0 h 150"/>
                <a:gd name="T14" fmla="*/ 0 60000 65536"/>
                <a:gd name="T15" fmla="*/ 0 60000 65536"/>
                <a:gd name="T16" fmla="*/ 0 60000 65536"/>
                <a:gd name="T17" fmla="*/ 0 60000 65536"/>
                <a:gd name="T18" fmla="*/ 0 60000 65536"/>
                <a:gd name="T19" fmla="*/ 0 60000 65536"/>
                <a:gd name="T20" fmla="*/ 0 60000 65536"/>
                <a:gd name="T21" fmla="*/ 0 w 136"/>
                <a:gd name="T22" fmla="*/ 0 h 150"/>
                <a:gd name="T23" fmla="*/ 136 w 136"/>
                <a:gd name="T24" fmla="*/ 150 h 1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 h="150">
                  <a:moveTo>
                    <a:pt x="61" y="0"/>
                  </a:moveTo>
                  <a:cubicBezTo>
                    <a:pt x="36" y="0"/>
                    <a:pt x="14" y="12"/>
                    <a:pt x="0" y="31"/>
                  </a:cubicBezTo>
                  <a:cubicBezTo>
                    <a:pt x="38" y="44"/>
                    <a:pt x="65" y="79"/>
                    <a:pt x="65" y="122"/>
                  </a:cubicBezTo>
                  <a:cubicBezTo>
                    <a:pt x="65" y="131"/>
                    <a:pt x="63" y="141"/>
                    <a:pt x="60" y="150"/>
                  </a:cubicBezTo>
                  <a:cubicBezTo>
                    <a:pt x="61" y="150"/>
                    <a:pt x="61" y="150"/>
                    <a:pt x="61" y="150"/>
                  </a:cubicBezTo>
                  <a:cubicBezTo>
                    <a:pt x="102" y="150"/>
                    <a:pt x="136" y="116"/>
                    <a:pt x="136" y="75"/>
                  </a:cubicBezTo>
                  <a:cubicBezTo>
                    <a:pt x="136" y="33"/>
                    <a:pt x="102" y="0"/>
                    <a:pt x="61" y="0"/>
                  </a:cubicBezTo>
                </a:path>
              </a:pathLst>
            </a:custGeom>
            <a:solidFill>
              <a:srgbClr val="CEC9D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sp>
          <p:nvSpPr>
            <p:cNvPr id="323" name="Freeform 323">
              <a:extLst>
                <a:ext uri="{FF2B5EF4-FFF2-40B4-BE49-F238E27FC236}">
                  <a16:creationId xmlns:a16="http://schemas.microsoft.com/office/drawing/2014/main" id="{A57C6AB2-9C30-4775-8E5A-30A22C6717D7}"/>
                </a:ext>
              </a:extLst>
            </p:cNvPr>
            <p:cNvSpPr>
              <a:spLocks noChangeArrowheads="1"/>
            </p:cNvSpPr>
            <p:nvPr/>
          </p:nvSpPr>
          <p:spPr bwMode="auto">
            <a:xfrm>
              <a:off x="428625" y="117475"/>
              <a:ext cx="296863" cy="449262"/>
            </a:xfrm>
            <a:custGeom>
              <a:avLst/>
              <a:gdLst>
                <a:gd name="T0" fmla="*/ 197691969 w 79"/>
                <a:gd name="T1" fmla="*/ 0 h 119"/>
                <a:gd name="T2" fmla="*/ 0 w 79"/>
                <a:gd name="T3" fmla="*/ 627131999 h 119"/>
                <a:gd name="T4" fmla="*/ 1044935213 w 79"/>
                <a:gd name="T5" fmla="*/ 1696103737 h 119"/>
                <a:gd name="T6" fmla="*/ 1115539757 w 79"/>
                <a:gd name="T7" fmla="*/ 1297019394 h 119"/>
                <a:gd name="T8" fmla="*/ 197691969 w 79"/>
                <a:gd name="T9" fmla="*/ 0 h 119"/>
                <a:gd name="T10" fmla="*/ 0 60000 65536"/>
                <a:gd name="T11" fmla="*/ 0 60000 65536"/>
                <a:gd name="T12" fmla="*/ 0 60000 65536"/>
                <a:gd name="T13" fmla="*/ 0 60000 65536"/>
                <a:gd name="T14" fmla="*/ 0 60000 65536"/>
                <a:gd name="T15" fmla="*/ 0 w 79"/>
                <a:gd name="T16" fmla="*/ 0 h 119"/>
                <a:gd name="T17" fmla="*/ 79 w 79"/>
                <a:gd name="T18" fmla="*/ 119 h 119"/>
              </a:gdLst>
              <a:ahLst/>
              <a:cxnLst>
                <a:cxn ang="T10">
                  <a:pos x="T0" y="T1"/>
                </a:cxn>
                <a:cxn ang="T11">
                  <a:pos x="T2" y="T3"/>
                </a:cxn>
                <a:cxn ang="T12">
                  <a:pos x="T4" y="T5"/>
                </a:cxn>
                <a:cxn ang="T13">
                  <a:pos x="T6" y="T7"/>
                </a:cxn>
                <a:cxn ang="T14">
                  <a:pos x="T8" y="T9"/>
                </a:cxn>
              </a:cxnLst>
              <a:rect l="T15" t="T16" r="T17" b="T18"/>
              <a:pathLst>
                <a:path w="79" h="119">
                  <a:moveTo>
                    <a:pt x="14" y="0"/>
                  </a:moveTo>
                  <a:cubicBezTo>
                    <a:pt x="5" y="12"/>
                    <a:pt x="0" y="27"/>
                    <a:pt x="0" y="44"/>
                  </a:cubicBezTo>
                  <a:cubicBezTo>
                    <a:pt x="0" y="85"/>
                    <a:pt x="33" y="119"/>
                    <a:pt x="74" y="119"/>
                  </a:cubicBezTo>
                  <a:cubicBezTo>
                    <a:pt x="77" y="110"/>
                    <a:pt x="79" y="100"/>
                    <a:pt x="79" y="91"/>
                  </a:cubicBezTo>
                  <a:cubicBezTo>
                    <a:pt x="79" y="48"/>
                    <a:pt x="52" y="13"/>
                    <a:pt x="14" y="0"/>
                  </a:cubicBezTo>
                </a:path>
              </a:pathLst>
            </a:custGeom>
            <a:solidFill>
              <a:srgbClr val="A5BBC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p>
          </p:txBody>
        </p:sp>
      </p:grpSp>
      <p:pic>
        <p:nvPicPr>
          <p:cNvPr id="687" name="Picture 686">
            <a:extLst>
              <a:ext uri="{FF2B5EF4-FFF2-40B4-BE49-F238E27FC236}">
                <a16:creationId xmlns:a16="http://schemas.microsoft.com/office/drawing/2014/main" id="{307B9E87-ED08-4D26-BEFE-D3BEE8613BC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8553" t="61047" r="12424" b="12887"/>
          <a:stretch/>
        </p:blipFill>
        <p:spPr>
          <a:xfrm>
            <a:off x="1768074" y="1756430"/>
            <a:ext cx="7764123" cy="411671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839893958"/>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15"/>
          <p:cNvGrpSpPr/>
          <p:nvPr/>
        </p:nvGrpSpPr>
        <p:grpSpPr bwMode="auto">
          <a:xfrm flipH="1">
            <a:off x="10415201" y="152817"/>
            <a:ext cx="1604962" cy="1068387"/>
            <a:chOff x="0" y="0"/>
            <a:chExt cx="4038600" cy="2689225"/>
          </a:xfrm>
        </p:grpSpPr>
        <p:grpSp>
          <p:nvGrpSpPr>
            <p:cNvPr id="8" name="Group 16"/>
            <p:cNvGrpSpPr/>
            <p:nvPr/>
          </p:nvGrpSpPr>
          <p:grpSpPr bwMode="auto">
            <a:xfrm>
              <a:off x="279400" y="0"/>
              <a:ext cx="3759200" cy="2689225"/>
              <a:chOff x="0" y="0"/>
              <a:chExt cx="2368" cy="1694"/>
            </a:xfrm>
          </p:grpSpPr>
          <p:sp>
            <p:nvSpPr>
              <p:cNvPr id="90" name="Freeform 5"/>
              <p:cNvSpPr>
                <a:spLocks noChangeArrowheads="1"/>
              </p:cNvSpPr>
              <p:nvPr/>
            </p:nvSpPr>
            <p:spPr bwMode="auto">
              <a:xfrm>
                <a:off x="777" y="662"/>
                <a:ext cx="746" cy="211"/>
              </a:xfrm>
              <a:custGeom>
                <a:avLst/>
                <a:gdLst>
                  <a:gd name="T0" fmla="*/ 1284 w 315"/>
                  <a:gd name="T1" fmla="*/ 73 h 89"/>
                  <a:gd name="T2" fmla="*/ 1627 w 315"/>
                  <a:gd name="T3" fmla="*/ 192 h 89"/>
                  <a:gd name="T4" fmla="*/ 1274 w 315"/>
                  <a:gd name="T5" fmla="*/ 455 h 89"/>
                  <a:gd name="T6" fmla="*/ 718 w 315"/>
                  <a:gd name="T7" fmla="*/ 479 h 89"/>
                  <a:gd name="T8" fmla="*/ 353 w 315"/>
                  <a:gd name="T9" fmla="*/ 427 h 89"/>
                  <a:gd name="T10" fmla="*/ 123 w 315"/>
                  <a:gd name="T11" fmla="*/ 237 h 89"/>
                  <a:gd name="T12" fmla="*/ 455 w 315"/>
                  <a:gd name="T13" fmla="*/ 28 h 89"/>
                  <a:gd name="T14" fmla="*/ 1284 w 315"/>
                  <a:gd name="T15" fmla="*/ 73 h 89"/>
                  <a:gd name="T16" fmla="*/ 0 60000 65536"/>
                  <a:gd name="T17" fmla="*/ 0 60000 65536"/>
                  <a:gd name="T18" fmla="*/ 0 60000 65536"/>
                  <a:gd name="T19" fmla="*/ 0 60000 65536"/>
                  <a:gd name="T20" fmla="*/ 0 60000 65536"/>
                  <a:gd name="T21" fmla="*/ 0 60000 65536"/>
                  <a:gd name="T22" fmla="*/ 0 60000 65536"/>
                  <a:gd name="T23" fmla="*/ 0 60000 65536"/>
                  <a:gd name="T24" fmla="*/ 0 w 315"/>
                  <a:gd name="T25" fmla="*/ 0 h 89"/>
                  <a:gd name="T26" fmla="*/ 315 w 315"/>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5" h="89">
                    <a:moveTo>
                      <a:pt x="229" y="13"/>
                    </a:moveTo>
                    <a:cubicBezTo>
                      <a:pt x="247" y="16"/>
                      <a:pt x="278" y="18"/>
                      <a:pt x="290" y="34"/>
                    </a:cubicBezTo>
                    <a:cubicBezTo>
                      <a:pt x="315" y="67"/>
                      <a:pt x="244" y="78"/>
                      <a:pt x="227" y="81"/>
                    </a:cubicBezTo>
                    <a:cubicBezTo>
                      <a:pt x="197" y="88"/>
                      <a:pt x="158" y="89"/>
                      <a:pt x="128" y="85"/>
                    </a:cubicBezTo>
                    <a:cubicBezTo>
                      <a:pt x="106" y="83"/>
                      <a:pt x="83" y="85"/>
                      <a:pt x="63" y="76"/>
                    </a:cubicBezTo>
                    <a:cubicBezTo>
                      <a:pt x="46" y="69"/>
                      <a:pt x="32" y="57"/>
                      <a:pt x="22" y="42"/>
                    </a:cubicBezTo>
                    <a:cubicBezTo>
                      <a:pt x="0" y="6"/>
                      <a:pt x="62" y="7"/>
                      <a:pt x="81" y="5"/>
                    </a:cubicBezTo>
                    <a:cubicBezTo>
                      <a:pt x="130" y="0"/>
                      <a:pt x="180" y="7"/>
                      <a:pt x="229" y="13"/>
                    </a:cubicBezTo>
                    <a:close/>
                  </a:path>
                </a:pathLst>
              </a:custGeom>
              <a:solidFill>
                <a:srgbClr val="6049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1" name="Freeform 6"/>
              <p:cNvSpPr>
                <a:spLocks noChangeArrowheads="1"/>
              </p:cNvSpPr>
              <p:nvPr/>
            </p:nvSpPr>
            <p:spPr bwMode="auto">
              <a:xfrm>
                <a:off x="829" y="665"/>
                <a:ext cx="627" cy="132"/>
              </a:xfrm>
              <a:custGeom>
                <a:avLst/>
                <a:gdLst>
                  <a:gd name="T0" fmla="*/ 111 w 265"/>
                  <a:gd name="T1" fmla="*/ 290 h 56"/>
                  <a:gd name="T2" fmla="*/ 431 w 265"/>
                  <a:gd name="T3" fmla="*/ 144 h 56"/>
                  <a:gd name="T4" fmla="*/ 845 w 265"/>
                  <a:gd name="T5" fmla="*/ 144 h 56"/>
                  <a:gd name="T6" fmla="*/ 1221 w 265"/>
                  <a:gd name="T7" fmla="*/ 229 h 56"/>
                  <a:gd name="T8" fmla="*/ 1377 w 265"/>
                  <a:gd name="T9" fmla="*/ 311 h 56"/>
                  <a:gd name="T10" fmla="*/ 1472 w 265"/>
                  <a:gd name="T11" fmla="*/ 189 h 56"/>
                  <a:gd name="T12" fmla="*/ 1197 w 265"/>
                  <a:gd name="T13" fmla="*/ 45 h 56"/>
                  <a:gd name="T14" fmla="*/ 816 w 265"/>
                  <a:gd name="T15" fmla="*/ 5 h 56"/>
                  <a:gd name="T16" fmla="*/ 426 w 265"/>
                  <a:gd name="T17" fmla="*/ 0 h 56"/>
                  <a:gd name="T18" fmla="*/ 78 w 265"/>
                  <a:gd name="T19" fmla="*/ 66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5"/>
                  <a:gd name="T31" fmla="*/ 0 h 56"/>
                  <a:gd name="T32" fmla="*/ 265 w 265"/>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5" h="56">
                    <a:moveTo>
                      <a:pt x="20" y="52"/>
                    </a:moveTo>
                    <a:cubicBezTo>
                      <a:pt x="0" y="37"/>
                      <a:pt x="70" y="27"/>
                      <a:pt x="77" y="26"/>
                    </a:cubicBezTo>
                    <a:cubicBezTo>
                      <a:pt x="102" y="26"/>
                      <a:pt x="126" y="25"/>
                      <a:pt x="151" y="26"/>
                    </a:cubicBezTo>
                    <a:cubicBezTo>
                      <a:pt x="174" y="28"/>
                      <a:pt x="197" y="30"/>
                      <a:pt x="218" y="41"/>
                    </a:cubicBezTo>
                    <a:cubicBezTo>
                      <a:pt x="230" y="47"/>
                      <a:pt x="234" y="56"/>
                      <a:pt x="246" y="56"/>
                    </a:cubicBezTo>
                    <a:cubicBezTo>
                      <a:pt x="261" y="56"/>
                      <a:pt x="265" y="47"/>
                      <a:pt x="263" y="34"/>
                    </a:cubicBezTo>
                    <a:cubicBezTo>
                      <a:pt x="261" y="11"/>
                      <a:pt x="232" y="12"/>
                      <a:pt x="214" y="8"/>
                    </a:cubicBezTo>
                    <a:cubicBezTo>
                      <a:pt x="192" y="4"/>
                      <a:pt x="170" y="1"/>
                      <a:pt x="146" y="1"/>
                    </a:cubicBezTo>
                    <a:cubicBezTo>
                      <a:pt x="123" y="1"/>
                      <a:pt x="100" y="0"/>
                      <a:pt x="76" y="0"/>
                    </a:cubicBezTo>
                    <a:cubicBezTo>
                      <a:pt x="56" y="0"/>
                      <a:pt x="30" y="0"/>
                      <a:pt x="14" y="12"/>
                    </a:cubicBezTo>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2" name="Freeform 7"/>
              <p:cNvSpPr>
                <a:spLocks noChangeArrowheads="1"/>
              </p:cNvSpPr>
              <p:nvPr/>
            </p:nvSpPr>
            <p:spPr bwMode="auto">
              <a:xfrm>
                <a:off x="1160" y="273"/>
                <a:ext cx="372" cy="465"/>
              </a:xfrm>
              <a:custGeom>
                <a:avLst/>
                <a:gdLst>
                  <a:gd name="T0" fmla="*/ 0 w 157"/>
                  <a:gd name="T1" fmla="*/ 1001 h 196"/>
                  <a:gd name="T2" fmla="*/ 57 w 157"/>
                  <a:gd name="T3" fmla="*/ 660 h 196"/>
                  <a:gd name="T4" fmla="*/ 213 w 157"/>
                  <a:gd name="T5" fmla="*/ 270 h 196"/>
                  <a:gd name="T6" fmla="*/ 775 w 157"/>
                  <a:gd name="T7" fmla="*/ 254 h 196"/>
                  <a:gd name="T8" fmla="*/ 701 w 157"/>
                  <a:gd name="T9" fmla="*/ 845 h 196"/>
                  <a:gd name="T10" fmla="*/ 566 w 157"/>
                  <a:gd name="T11" fmla="*/ 1103 h 196"/>
                  <a:gd name="T12" fmla="*/ 0 w 157"/>
                  <a:gd name="T13" fmla="*/ 1001 h 196"/>
                  <a:gd name="T14" fmla="*/ 0 60000 65536"/>
                  <a:gd name="T15" fmla="*/ 0 60000 65536"/>
                  <a:gd name="T16" fmla="*/ 0 60000 65536"/>
                  <a:gd name="T17" fmla="*/ 0 60000 65536"/>
                  <a:gd name="T18" fmla="*/ 0 60000 65536"/>
                  <a:gd name="T19" fmla="*/ 0 60000 65536"/>
                  <a:gd name="T20" fmla="*/ 0 60000 65536"/>
                  <a:gd name="T21" fmla="*/ 0 w 157"/>
                  <a:gd name="T22" fmla="*/ 0 h 196"/>
                  <a:gd name="T23" fmla="*/ 157 w 157"/>
                  <a:gd name="T24" fmla="*/ 196 h 1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96">
                    <a:moveTo>
                      <a:pt x="0" y="178"/>
                    </a:moveTo>
                    <a:cubicBezTo>
                      <a:pt x="2" y="158"/>
                      <a:pt x="5" y="137"/>
                      <a:pt x="10" y="117"/>
                    </a:cubicBezTo>
                    <a:cubicBezTo>
                      <a:pt x="15" y="93"/>
                      <a:pt x="24" y="69"/>
                      <a:pt x="38" y="48"/>
                    </a:cubicBezTo>
                    <a:cubicBezTo>
                      <a:pt x="63" y="12"/>
                      <a:pt x="115" y="0"/>
                      <a:pt x="138" y="45"/>
                    </a:cubicBezTo>
                    <a:cubicBezTo>
                      <a:pt x="157" y="81"/>
                      <a:pt x="142" y="118"/>
                      <a:pt x="125" y="150"/>
                    </a:cubicBezTo>
                    <a:cubicBezTo>
                      <a:pt x="116" y="165"/>
                      <a:pt x="108" y="180"/>
                      <a:pt x="101" y="196"/>
                    </a:cubicBezTo>
                    <a:cubicBezTo>
                      <a:pt x="67" y="196"/>
                      <a:pt x="33" y="188"/>
                      <a:pt x="0" y="178"/>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3" name="Freeform 8"/>
              <p:cNvSpPr>
                <a:spLocks noChangeArrowheads="1"/>
              </p:cNvSpPr>
              <p:nvPr/>
            </p:nvSpPr>
            <p:spPr bwMode="auto">
              <a:xfrm>
                <a:off x="1158" y="695"/>
                <a:ext cx="242" cy="60"/>
              </a:xfrm>
              <a:custGeom>
                <a:avLst/>
                <a:gdLst>
                  <a:gd name="T0" fmla="*/ 0 w 102"/>
                  <a:gd name="T1" fmla="*/ 41 h 25"/>
                  <a:gd name="T2" fmla="*/ 5 w 102"/>
                  <a:gd name="T3" fmla="*/ 34 h 25"/>
                  <a:gd name="T4" fmla="*/ 5 w 102"/>
                  <a:gd name="T5" fmla="*/ 0 h 25"/>
                  <a:gd name="T6" fmla="*/ 574 w 102"/>
                  <a:gd name="T7" fmla="*/ 103 h 25"/>
                  <a:gd name="T8" fmla="*/ 558 w 102"/>
                  <a:gd name="T9" fmla="*/ 144 h 25"/>
                  <a:gd name="T10" fmla="*/ 0 w 102"/>
                  <a:gd name="T11" fmla="*/ 41 h 25"/>
                  <a:gd name="T12" fmla="*/ 0 60000 65536"/>
                  <a:gd name="T13" fmla="*/ 0 60000 65536"/>
                  <a:gd name="T14" fmla="*/ 0 60000 65536"/>
                  <a:gd name="T15" fmla="*/ 0 60000 65536"/>
                  <a:gd name="T16" fmla="*/ 0 60000 65536"/>
                  <a:gd name="T17" fmla="*/ 0 60000 65536"/>
                  <a:gd name="T18" fmla="*/ 0 w 102"/>
                  <a:gd name="T19" fmla="*/ 0 h 25"/>
                  <a:gd name="T20" fmla="*/ 102 w 10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02" h="25">
                    <a:moveTo>
                      <a:pt x="0" y="7"/>
                    </a:moveTo>
                    <a:cubicBezTo>
                      <a:pt x="0" y="7"/>
                      <a:pt x="1" y="6"/>
                      <a:pt x="1" y="6"/>
                    </a:cubicBezTo>
                    <a:cubicBezTo>
                      <a:pt x="1" y="4"/>
                      <a:pt x="1" y="2"/>
                      <a:pt x="1" y="0"/>
                    </a:cubicBezTo>
                    <a:cubicBezTo>
                      <a:pt x="34" y="10"/>
                      <a:pt x="68" y="18"/>
                      <a:pt x="102" y="18"/>
                    </a:cubicBezTo>
                    <a:cubicBezTo>
                      <a:pt x="101" y="20"/>
                      <a:pt x="100" y="22"/>
                      <a:pt x="99" y="25"/>
                    </a:cubicBezTo>
                    <a:cubicBezTo>
                      <a:pt x="65" y="25"/>
                      <a:pt x="32" y="17"/>
                      <a:pt x="0" y="7"/>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4" name="Freeform 9"/>
              <p:cNvSpPr>
                <a:spLocks noChangeArrowheads="1"/>
              </p:cNvSpPr>
              <p:nvPr/>
            </p:nvSpPr>
            <p:spPr bwMode="auto">
              <a:xfrm>
                <a:off x="1158" y="712"/>
                <a:ext cx="235" cy="67"/>
              </a:xfrm>
              <a:custGeom>
                <a:avLst/>
                <a:gdLst>
                  <a:gd name="T0" fmla="*/ 0 w 99"/>
                  <a:gd name="T1" fmla="*/ 53 h 28"/>
                  <a:gd name="T2" fmla="*/ 0 w 99"/>
                  <a:gd name="T3" fmla="*/ 0 h 28"/>
                  <a:gd name="T4" fmla="*/ 558 w 99"/>
                  <a:gd name="T5" fmla="*/ 103 h 28"/>
                  <a:gd name="T6" fmla="*/ 541 w 99"/>
                  <a:gd name="T7" fmla="*/ 148 h 28"/>
                  <a:gd name="T8" fmla="*/ 0 w 99"/>
                  <a:gd name="T9" fmla="*/ 53 h 28"/>
                  <a:gd name="T10" fmla="*/ 0 60000 65536"/>
                  <a:gd name="T11" fmla="*/ 0 60000 65536"/>
                  <a:gd name="T12" fmla="*/ 0 60000 65536"/>
                  <a:gd name="T13" fmla="*/ 0 60000 65536"/>
                  <a:gd name="T14" fmla="*/ 0 60000 65536"/>
                  <a:gd name="T15" fmla="*/ 0 w 99"/>
                  <a:gd name="T16" fmla="*/ 0 h 28"/>
                  <a:gd name="T17" fmla="*/ 99 w 99"/>
                  <a:gd name="T18" fmla="*/ 28 h 28"/>
                </a:gdLst>
                <a:ahLst/>
                <a:cxnLst>
                  <a:cxn ang="T10">
                    <a:pos x="T0" y="T1"/>
                  </a:cxn>
                  <a:cxn ang="T11">
                    <a:pos x="T2" y="T3"/>
                  </a:cxn>
                  <a:cxn ang="T12">
                    <a:pos x="T4" y="T5"/>
                  </a:cxn>
                  <a:cxn ang="T13">
                    <a:pos x="T6" y="T7"/>
                  </a:cxn>
                  <a:cxn ang="T14">
                    <a:pos x="T8" y="T9"/>
                  </a:cxn>
                </a:cxnLst>
                <a:rect l="T15" t="T16" r="T17" b="T18"/>
                <a:pathLst>
                  <a:path w="99" h="28">
                    <a:moveTo>
                      <a:pt x="0" y="9"/>
                    </a:moveTo>
                    <a:cubicBezTo>
                      <a:pt x="0" y="6"/>
                      <a:pt x="0" y="3"/>
                      <a:pt x="0" y="0"/>
                    </a:cubicBezTo>
                    <a:cubicBezTo>
                      <a:pt x="32" y="10"/>
                      <a:pt x="65" y="18"/>
                      <a:pt x="99" y="18"/>
                    </a:cubicBezTo>
                    <a:cubicBezTo>
                      <a:pt x="98" y="20"/>
                      <a:pt x="97" y="23"/>
                      <a:pt x="96" y="26"/>
                    </a:cubicBezTo>
                    <a:cubicBezTo>
                      <a:pt x="63" y="28"/>
                      <a:pt x="31" y="19"/>
                      <a:pt x="0" y="9"/>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5" name="Freeform 10"/>
              <p:cNvSpPr>
                <a:spLocks noChangeArrowheads="1"/>
              </p:cNvSpPr>
              <p:nvPr/>
            </p:nvSpPr>
            <p:spPr bwMode="auto">
              <a:xfrm>
                <a:off x="1156" y="733"/>
                <a:ext cx="229" cy="62"/>
              </a:xfrm>
              <a:custGeom>
                <a:avLst/>
                <a:gdLst>
                  <a:gd name="T0" fmla="*/ 519 w 97"/>
                  <a:gd name="T1" fmla="*/ 148 h 26"/>
                  <a:gd name="T2" fmla="*/ 0 w 97"/>
                  <a:gd name="T3" fmla="*/ 50 h 26"/>
                  <a:gd name="T4" fmla="*/ 5 w 97"/>
                  <a:gd name="T5" fmla="*/ 0 h 26"/>
                  <a:gd name="T6" fmla="*/ 541 w 97"/>
                  <a:gd name="T7" fmla="*/ 98 h 26"/>
                  <a:gd name="T8" fmla="*/ 536 w 97"/>
                  <a:gd name="T9" fmla="*/ 103 h 26"/>
                  <a:gd name="T10" fmla="*/ 519 w 97"/>
                  <a:gd name="T11" fmla="*/ 148 h 26"/>
                  <a:gd name="T12" fmla="*/ 0 60000 65536"/>
                  <a:gd name="T13" fmla="*/ 0 60000 65536"/>
                  <a:gd name="T14" fmla="*/ 0 60000 65536"/>
                  <a:gd name="T15" fmla="*/ 0 60000 65536"/>
                  <a:gd name="T16" fmla="*/ 0 60000 65536"/>
                  <a:gd name="T17" fmla="*/ 0 60000 65536"/>
                  <a:gd name="T18" fmla="*/ 0 w 97"/>
                  <a:gd name="T19" fmla="*/ 0 h 26"/>
                  <a:gd name="T20" fmla="*/ 97 w 9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97" h="26">
                    <a:moveTo>
                      <a:pt x="93" y="26"/>
                    </a:moveTo>
                    <a:cubicBezTo>
                      <a:pt x="61" y="26"/>
                      <a:pt x="30" y="18"/>
                      <a:pt x="0" y="9"/>
                    </a:cubicBezTo>
                    <a:cubicBezTo>
                      <a:pt x="0" y="6"/>
                      <a:pt x="0" y="3"/>
                      <a:pt x="1" y="0"/>
                    </a:cubicBezTo>
                    <a:cubicBezTo>
                      <a:pt x="32" y="10"/>
                      <a:pt x="64" y="19"/>
                      <a:pt x="97" y="17"/>
                    </a:cubicBezTo>
                    <a:cubicBezTo>
                      <a:pt x="97" y="17"/>
                      <a:pt x="96" y="18"/>
                      <a:pt x="96" y="18"/>
                    </a:cubicBezTo>
                    <a:cubicBezTo>
                      <a:pt x="95" y="21"/>
                      <a:pt x="94" y="23"/>
                      <a:pt x="93" y="2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6" name="Freeform 11"/>
              <p:cNvSpPr>
                <a:spLocks noChangeArrowheads="1"/>
              </p:cNvSpPr>
              <p:nvPr/>
            </p:nvSpPr>
            <p:spPr bwMode="auto">
              <a:xfrm>
                <a:off x="1153" y="755"/>
                <a:ext cx="223" cy="64"/>
              </a:xfrm>
              <a:custGeom>
                <a:avLst/>
                <a:gdLst>
                  <a:gd name="T0" fmla="*/ 0 w 94"/>
                  <a:gd name="T1" fmla="*/ 57 h 27"/>
                  <a:gd name="T2" fmla="*/ 5 w 94"/>
                  <a:gd name="T3" fmla="*/ 0 h 27"/>
                  <a:gd name="T4" fmla="*/ 529 w 94"/>
                  <a:gd name="T5" fmla="*/ 95 h 27"/>
                  <a:gd name="T6" fmla="*/ 512 w 94"/>
                  <a:gd name="T7" fmla="*/ 152 h 27"/>
                  <a:gd name="T8" fmla="*/ 0 w 94"/>
                  <a:gd name="T9" fmla="*/ 57 h 27"/>
                  <a:gd name="T10" fmla="*/ 0 60000 65536"/>
                  <a:gd name="T11" fmla="*/ 0 60000 65536"/>
                  <a:gd name="T12" fmla="*/ 0 60000 65536"/>
                  <a:gd name="T13" fmla="*/ 0 60000 65536"/>
                  <a:gd name="T14" fmla="*/ 0 60000 65536"/>
                  <a:gd name="T15" fmla="*/ 0 w 94"/>
                  <a:gd name="T16" fmla="*/ 0 h 27"/>
                  <a:gd name="T17" fmla="*/ 94 w 94"/>
                  <a:gd name="T18" fmla="*/ 27 h 27"/>
                </a:gdLst>
                <a:ahLst/>
                <a:cxnLst>
                  <a:cxn ang="T10">
                    <a:pos x="T0" y="T1"/>
                  </a:cxn>
                  <a:cxn ang="T11">
                    <a:pos x="T2" y="T3"/>
                  </a:cxn>
                  <a:cxn ang="T12">
                    <a:pos x="T4" y="T5"/>
                  </a:cxn>
                  <a:cxn ang="T13">
                    <a:pos x="T6" y="T7"/>
                  </a:cxn>
                  <a:cxn ang="T14">
                    <a:pos x="T8" y="T9"/>
                  </a:cxn>
                </a:cxnLst>
                <a:rect l="T15" t="T16" r="T17" b="T18"/>
                <a:pathLst>
                  <a:path w="94" h="27">
                    <a:moveTo>
                      <a:pt x="0" y="10"/>
                    </a:moveTo>
                    <a:cubicBezTo>
                      <a:pt x="0" y="7"/>
                      <a:pt x="0" y="3"/>
                      <a:pt x="1" y="0"/>
                    </a:cubicBezTo>
                    <a:cubicBezTo>
                      <a:pt x="31" y="9"/>
                      <a:pt x="62" y="17"/>
                      <a:pt x="94" y="17"/>
                    </a:cubicBezTo>
                    <a:cubicBezTo>
                      <a:pt x="93" y="21"/>
                      <a:pt x="92" y="24"/>
                      <a:pt x="91" y="27"/>
                    </a:cubicBezTo>
                    <a:cubicBezTo>
                      <a:pt x="60" y="25"/>
                      <a:pt x="30" y="19"/>
                      <a:pt x="0" y="1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7" name="Freeform 12"/>
              <p:cNvSpPr>
                <a:spLocks noChangeArrowheads="1"/>
              </p:cNvSpPr>
              <p:nvPr/>
            </p:nvSpPr>
            <p:spPr bwMode="auto">
              <a:xfrm>
                <a:off x="1151" y="779"/>
                <a:ext cx="218" cy="61"/>
              </a:xfrm>
              <a:custGeom>
                <a:avLst/>
                <a:gdLst>
                  <a:gd name="T0" fmla="*/ 5 w 92"/>
                  <a:gd name="T1" fmla="*/ 0 h 26"/>
                  <a:gd name="T2" fmla="*/ 517 w 92"/>
                  <a:gd name="T3" fmla="*/ 94 h 26"/>
                  <a:gd name="T4" fmla="*/ 505 w 92"/>
                  <a:gd name="T5" fmla="*/ 143 h 26"/>
                  <a:gd name="T6" fmla="*/ 0 w 92"/>
                  <a:gd name="T7" fmla="*/ 54 h 26"/>
                  <a:gd name="T8" fmla="*/ 5 w 92"/>
                  <a:gd name="T9" fmla="*/ 0 h 26"/>
                  <a:gd name="T10" fmla="*/ 0 60000 65536"/>
                  <a:gd name="T11" fmla="*/ 0 60000 65536"/>
                  <a:gd name="T12" fmla="*/ 0 60000 65536"/>
                  <a:gd name="T13" fmla="*/ 0 60000 65536"/>
                  <a:gd name="T14" fmla="*/ 0 60000 65536"/>
                  <a:gd name="T15" fmla="*/ 0 w 92"/>
                  <a:gd name="T16" fmla="*/ 0 h 26"/>
                  <a:gd name="T17" fmla="*/ 92 w 92"/>
                  <a:gd name="T18" fmla="*/ 26 h 26"/>
                </a:gdLst>
                <a:ahLst/>
                <a:cxnLst>
                  <a:cxn ang="T10">
                    <a:pos x="T0" y="T1"/>
                  </a:cxn>
                  <a:cxn ang="T11">
                    <a:pos x="T2" y="T3"/>
                  </a:cxn>
                  <a:cxn ang="T12">
                    <a:pos x="T4" y="T5"/>
                  </a:cxn>
                  <a:cxn ang="T13">
                    <a:pos x="T6" y="T7"/>
                  </a:cxn>
                  <a:cxn ang="T14">
                    <a:pos x="T8" y="T9"/>
                  </a:cxn>
                </a:cxnLst>
                <a:rect l="T15" t="T16" r="T17" b="T18"/>
                <a:pathLst>
                  <a:path w="92" h="26">
                    <a:moveTo>
                      <a:pt x="1" y="0"/>
                    </a:moveTo>
                    <a:cubicBezTo>
                      <a:pt x="31" y="9"/>
                      <a:pt x="61" y="15"/>
                      <a:pt x="92" y="17"/>
                    </a:cubicBezTo>
                    <a:cubicBezTo>
                      <a:pt x="91" y="20"/>
                      <a:pt x="91" y="23"/>
                      <a:pt x="90" y="26"/>
                    </a:cubicBezTo>
                    <a:cubicBezTo>
                      <a:pt x="60" y="25"/>
                      <a:pt x="30" y="18"/>
                      <a:pt x="0" y="10"/>
                    </a:cubicBezTo>
                    <a:cubicBezTo>
                      <a:pt x="1" y="7"/>
                      <a:pt x="1" y="3"/>
                      <a:pt x="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8" name="Freeform 13"/>
              <p:cNvSpPr>
                <a:spLocks noChangeArrowheads="1"/>
              </p:cNvSpPr>
              <p:nvPr/>
            </p:nvSpPr>
            <p:spPr bwMode="auto">
              <a:xfrm>
                <a:off x="1310" y="904"/>
                <a:ext cx="40" cy="22"/>
              </a:xfrm>
              <a:custGeom>
                <a:avLst/>
                <a:gdLst>
                  <a:gd name="T0" fmla="*/ 0 w 17"/>
                  <a:gd name="T1" fmla="*/ 0 h 9"/>
                  <a:gd name="T2" fmla="*/ 94 w 17"/>
                  <a:gd name="T3" fmla="*/ 5 h 9"/>
                  <a:gd name="T4" fmla="*/ 89 w 17"/>
                  <a:gd name="T5" fmla="*/ 54 h 9"/>
                  <a:gd name="T6" fmla="*/ 5 w 17"/>
                  <a:gd name="T7" fmla="*/ 49 h 9"/>
                  <a:gd name="T8" fmla="*/ 0 w 17"/>
                  <a:gd name="T9" fmla="*/ 0 h 9"/>
                  <a:gd name="T10" fmla="*/ 0 60000 65536"/>
                  <a:gd name="T11" fmla="*/ 0 60000 65536"/>
                  <a:gd name="T12" fmla="*/ 0 60000 65536"/>
                  <a:gd name="T13" fmla="*/ 0 60000 65536"/>
                  <a:gd name="T14" fmla="*/ 0 60000 65536"/>
                  <a:gd name="T15" fmla="*/ 0 w 17"/>
                  <a:gd name="T16" fmla="*/ 0 h 9"/>
                  <a:gd name="T17" fmla="*/ 17 w 17"/>
                  <a:gd name="T18" fmla="*/ 9 h 9"/>
                </a:gdLst>
                <a:ahLst/>
                <a:cxnLst>
                  <a:cxn ang="T10">
                    <a:pos x="T0" y="T1"/>
                  </a:cxn>
                  <a:cxn ang="T11">
                    <a:pos x="T2" y="T3"/>
                  </a:cxn>
                  <a:cxn ang="T12">
                    <a:pos x="T4" y="T5"/>
                  </a:cxn>
                  <a:cxn ang="T13">
                    <a:pos x="T6" y="T7"/>
                  </a:cxn>
                  <a:cxn ang="T14">
                    <a:pos x="T8" y="T9"/>
                  </a:cxn>
                </a:cxnLst>
                <a:rect l="T15" t="T16" r="T17" b="T18"/>
                <a:pathLst>
                  <a:path w="17" h="9">
                    <a:moveTo>
                      <a:pt x="0" y="0"/>
                    </a:moveTo>
                    <a:cubicBezTo>
                      <a:pt x="6" y="0"/>
                      <a:pt x="12" y="1"/>
                      <a:pt x="17" y="1"/>
                    </a:cubicBezTo>
                    <a:cubicBezTo>
                      <a:pt x="17" y="4"/>
                      <a:pt x="17" y="7"/>
                      <a:pt x="16" y="9"/>
                    </a:cubicBezTo>
                    <a:cubicBezTo>
                      <a:pt x="11" y="9"/>
                      <a:pt x="6" y="9"/>
                      <a:pt x="1" y="8"/>
                    </a:cubicBezTo>
                    <a:cubicBezTo>
                      <a:pt x="1" y="5"/>
                      <a:pt x="0" y="2"/>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99" name="Freeform 14"/>
              <p:cNvSpPr>
                <a:spLocks noChangeArrowheads="1"/>
              </p:cNvSpPr>
              <p:nvPr/>
            </p:nvSpPr>
            <p:spPr bwMode="auto">
              <a:xfrm>
                <a:off x="1314" y="945"/>
                <a:ext cx="31" cy="33"/>
              </a:xfrm>
              <a:custGeom>
                <a:avLst/>
                <a:gdLst>
                  <a:gd name="T0" fmla="*/ 57 w 13"/>
                  <a:gd name="T1" fmla="*/ 57 h 14"/>
                  <a:gd name="T2" fmla="*/ 0 w 13"/>
                  <a:gd name="T3" fmla="*/ 0 h 14"/>
                  <a:gd name="T4" fmla="*/ 74 w 13"/>
                  <a:gd name="T5" fmla="*/ 5 h 14"/>
                  <a:gd name="T6" fmla="*/ 57 w 13"/>
                  <a:gd name="T7" fmla="*/ 57 h 14"/>
                  <a:gd name="T8" fmla="*/ 0 60000 65536"/>
                  <a:gd name="T9" fmla="*/ 0 60000 65536"/>
                  <a:gd name="T10" fmla="*/ 0 60000 65536"/>
                  <a:gd name="T11" fmla="*/ 0 60000 65536"/>
                  <a:gd name="T12" fmla="*/ 0 w 13"/>
                  <a:gd name="T13" fmla="*/ 0 h 14"/>
                  <a:gd name="T14" fmla="*/ 13 w 13"/>
                  <a:gd name="T15" fmla="*/ 14 h 14"/>
                </a:gdLst>
                <a:ahLst/>
                <a:cxnLst>
                  <a:cxn ang="T8">
                    <a:pos x="T0" y="T1"/>
                  </a:cxn>
                  <a:cxn ang="T9">
                    <a:pos x="T2" y="T3"/>
                  </a:cxn>
                  <a:cxn ang="T10">
                    <a:pos x="T4" y="T5"/>
                  </a:cxn>
                  <a:cxn ang="T11">
                    <a:pos x="T6" y="T7"/>
                  </a:cxn>
                </a:cxnLst>
                <a:rect l="T12" t="T13" r="T14" b="T15"/>
                <a:pathLst>
                  <a:path w="13" h="14">
                    <a:moveTo>
                      <a:pt x="10" y="10"/>
                    </a:moveTo>
                    <a:cubicBezTo>
                      <a:pt x="4" y="14"/>
                      <a:pt x="2" y="8"/>
                      <a:pt x="0" y="0"/>
                    </a:cubicBezTo>
                    <a:cubicBezTo>
                      <a:pt x="5" y="0"/>
                      <a:pt x="9" y="1"/>
                      <a:pt x="13" y="1"/>
                    </a:cubicBezTo>
                    <a:cubicBezTo>
                      <a:pt x="13" y="5"/>
                      <a:pt x="13" y="9"/>
                      <a:pt x="10" y="1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0" name="Freeform 15"/>
              <p:cNvSpPr>
                <a:spLocks noChangeArrowheads="1"/>
              </p:cNvSpPr>
              <p:nvPr/>
            </p:nvSpPr>
            <p:spPr bwMode="auto">
              <a:xfrm>
                <a:off x="1312" y="923"/>
                <a:ext cx="35" cy="24"/>
              </a:xfrm>
              <a:custGeom>
                <a:avLst/>
                <a:gdLst>
                  <a:gd name="T0" fmla="*/ 82 w 15"/>
                  <a:gd name="T1" fmla="*/ 5 h 10"/>
                  <a:gd name="T2" fmla="*/ 82 w 15"/>
                  <a:gd name="T3" fmla="*/ 24 h 10"/>
                  <a:gd name="T4" fmla="*/ 77 w 15"/>
                  <a:gd name="T5" fmla="*/ 58 h 10"/>
                  <a:gd name="T6" fmla="*/ 5 w 15"/>
                  <a:gd name="T7" fmla="*/ 53 h 10"/>
                  <a:gd name="T8" fmla="*/ 0 w 15"/>
                  <a:gd name="T9" fmla="*/ 0 h 10"/>
                  <a:gd name="T10" fmla="*/ 82 w 15"/>
                  <a:gd name="T11" fmla="*/ 5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15" y="1"/>
                    </a:moveTo>
                    <a:cubicBezTo>
                      <a:pt x="15" y="2"/>
                      <a:pt x="15" y="3"/>
                      <a:pt x="15" y="4"/>
                    </a:cubicBezTo>
                    <a:cubicBezTo>
                      <a:pt x="15" y="6"/>
                      <a:pt x="15" y="8"/>
                      <a:pt x="14" y="10"/>
                    </a:cubicBezTo>
                    <a:cubicBezTo>
                      <a:pt x="10" y="10"/>
                      <a:pt x="6" y="9"/>
                      <a:pt x="1" y="9"/>
                    </a:cubicBezTo>
                    <a:cubicBezTo>
                      <a:pt x="1" y="6"/>
                      <a:pt x="0" y="3"/>
                      <a:pt x="0" y="0"/>
                    </a:cubicBezTo>
                    <a:cubicBezTo>
                      <a:pt x="5" y="1"/>
                      <a:pt x="10" y="1"/>
                      <a:pt x="15" y="1"/>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1" name="Freeform 16"/>
              <p:cNvSpPr>
                <a:spLocks noChangeArrowheads="1"/>
              </p:cNvSpPr>
              <p:nvPr/>
            </p:nvSpPr>
            <p:spPr bwMode="auto">
              <a:xfrm>
                <a:off x="1153" y="866"/>
                <a:ext cx="48" cy="33"/>
              </a:xfrm>
              <a:custGeom>
                <a:avLst/>
                <a:gdLst>
                  <a:gd name="T0" fmla="*/ 103 w 20"/>
                  <a:gd name="T1" fmla="*/ 78 h 14"/>
                  <a:gd name="T2" fmla="*/ 0 w 20"/>
                  <a:gd name="T3" fmla="*/ 50 h 14"/>
                  <a:gd name="T4" fmla="*/ 0 w 20"/>
                  <a:gd name="T5" fmla="*/ 0 h 14"/>
                  <a:gd name="T6" fmla="*/ 115 w 20"/>
                  <a:gd name="T7" fmla="*/ 33 h 14"/>
                  <a:gd name="T8" fmla="*/ 103 w 20"/>
                  <a:gd name="T9" fmla="*/ 78 h 14"/>
                  <a:gd name="T10" fmla="*/ 0 60000 65536"/>
                  <a:gd name="T11" fmla="*/ 0 60000 65536"/>
                  <a:gd name="T12" fmla="*/ 0 60000 65536"/>
                  <a:gd name="T13" fmla="*/ 0 60000 65536"/>
                  <a:gd name="T14" fmla="*/ 0 60000 65536"/>
                  <a:gd name="T15" fmla="*/ 0 w 20"/>
                  <a:gd name="T16" fmla="*/ 0 h 14"/>
                  <a:gd name="T17" fmla="*/ 20 w 20"/>
                  <a:gd name="T18" fmla="*/ 14 h 14"/>
                </a:gdLst>
                <a:ahLst/>
                <a:cxnLst>
                  <a:cxn ang="T10">
                    <a:pos x="T0" y="T1"/>
                  </a:cxn>
                  <a:cxn ang="T11">
                    <a:pos x="T2" y="T3"/>
                  </a:cxn>
                  <a:cxn ang="T12">
                    <a:pos x="T4" y="T5"/>
                  </a:cxn>
                  <a:cxn ang="T13">
                    <a:pos x="T6" y="T7"/>
                  </a:cxn>
                  <a:cxn ang="T14">
                    <a:pos x="T8" y="T9"/>
                  </a:cxn>
                </a:cxnLst>
                <a:rect l="T15" t="T16" r="T17" b="T18"/>
                <a:pathLst>
                  <a:path w="20" h="14">
                    <a:moveTo>
                      <a:pt x="18" y="14"/>
                    </a:moveTo>
                    <a:cubicBezTo>
                      <a:pt x="12" y="12"/>
                      <a:pt x="6" y="11"/>
                      <a:pt x="0" y="9"/>
                    </a:cubicBezTo>
                    <a:cubicBezTo>
                      <a:pt x="0" y="6"/>
                      <a:pt x="0" y="3"/>
                      <a:pt x="0" y="0"/>
                    </a:cubicBezTo>
                    <a:cubicBezTo>
                      <a:pt x="7" y="2"/>
                      <a:pt x="13" y="4"/>
                      <a:pt x="20" y="6"/>
                    </a:cubicBezTo>
                    <a:cubicBezTo>
                      <a:pt x="19" y="9"/>
                      <a:pt x="19" y="11"/>
                      <a:pt x="18"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2" name="Freeform 17"/>
              <p:cNvSpPr>
                <a:spLocks noChangeArrowheads="1"/>
              </p:cNvSpPr>
              <p:nvPr/>
            </p:nvSpPr>
            <p:spPr bwMode="auto">
              <a:xfrm>
                <a:off x="1153" y="888"/>
                <a:ext cx="43" cy="33"/>
              </a:xfrm>
              <a:custGeom>
                <a:avLst/>
                <a:gdLst>
                  <a:gd name="T0" fmla="*/ 103 w 18"/>
                  <a:gd name="T1" fmla="*/ 28 h 14"/>
                  <a:gd name="T2" fmla="*/ 98 w 18"/>
                  <a:gd name="T3" fmla="*/ 57 h 14"/>
                  <a:gd name="T4" fmla="*/ 91 w 18"/>
                  <a:gd name="T5" fmla="*/ 78 h 14"/>
                  <a:gd name="T6" fmla="*/ 0 w 18"/>
                  <a:gd name="T7" fmla="*/ 57 h 14"/>
                  <a:gd name="T8" fmla="*/ 0 w 18"/>
                  <a:gd name="T9" fmla="*/ 0 h 14"/>
                  <a:gd name="T10" fmla="*/ 103 w 18"/>
                  <a:gd name="T11" fmla="*/ 28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18" y="5"/>
                    </a:moveTo>
                    <a:cubicBezTo>
                      <a:pt x="18" y="7"/>
                      <a:pt x="17" y="8"/>
                      <a:pt x="17" y="10"/>
                    </a:cubicBezTo>
                    <a:cubicBezTo>
                      <a:pt x="17" y="11"/>
                      <a:pt x="17" y="13"/>
                      <a:pt x="16" y="14"/>
                    </a:cubicBezTo>
                    <a:cubicBezTo>
                      <a:pt x="11" y="13"/>
                      <a:pt x="6" y="12"/>
                      <a:pt x="0" y="10"/>
                    </a:cubicBezTo>
                    <a:cubicBezTo>
                      <a:pt x="0" y="7"/>
                      <a:pt x="0" y="3"/>
                      <a:pt x="0" y="0"/>
                    </a:cubicBezTo>
                    <a:cubicBezTo>
                      <a:pt x="6" y="2"/>
                      <a:pt x="12" y="3"/>
                      <a:pt x="18" y="5"/>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3" name="Freeform 18"/>
              <p:cNvSpPr>
                <a:spLocks noChangeArrowheads="1"/>
              </p:cNvSpPr>
              <p:nvPr/>
            </p:nvSpPr>
            <p:spPr bwMode="auto">
              <a:xfrm>
                <a:off x="1153" y="911"/>
                <a:ext cx="38" cy="38"/>
              </a:xfrm>
              <a:custGeom>
                <a:avLst/>
                <a:gdLst>
                  <a:gd name="T0" fmla="*/ 50 w 16"/>
                  <a:gd name="T1" fmla="*/ 90 h 16"/>
                  <a:gd name="T2" fmla="*/ 12 w 16"/>
                  <a:gd name="T3" fmla="*/ 45 h 16"/>
                  <a:gd name="T4" fmla="*/ 0 w 16"/>
                  <a:gd name="T5" fmla="*/ 0 h 16"/>
                  <a:gd name="T6" fmla="*/ 90 w 16"/>
                  <a:gd name="T7" fmla="*/ 24 h 16"/>
                  <a:gd name="T8" fmla="*/ 50 w 16"/>
                  <a:gd name="T9" fmla="*/ 9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9" y="16"/>
                    </a:moveTo>
                    <a:cubicBezTo>
                      <a:pt x="4" y="16"/>
                      <a:pt x="3" y="11"/>
                      <a:pt x="2" y="8"/>
                    </a:cubicBezTo>
                    <a:cubicBezTo>
                      <a:pt x="1" y="5"/>
                      <a:pt x="0" y="3"/>
                      <a:pt x="0" y="0"/>
                    </a:cubicBezTo>
                    <a:cubicBezTo>
                      <a:pt x="6" y="2"/>
                      <a:pt x="11" y="3"/>
                      <a:pt x="16" y="4"/>
                    </a:cubicBezTo>
                    <a:cubicBezTo>
                      <a:pt x="16" y="10"/>
                      <a:pt x="15" y="16"/>
                      <a:pt x="9" y="1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4" name="Freeform 19"/>
              <p:cNvSpPr>
                <a:spLocks noChangeArrowheads="1"/>
              </p:cNvSpPr>
              <p:nvPr/>
            </p:nvSpPr>
            <p:spPr bwMode="auto">
              <a:xfrm>
                <a:off x="1151" y="847"/>
                <a:ext cx="204" cy="60"/>
              </a:xfrm>
              <a:custGeom>
                <a:avLst/>
                <a:gdLst>
                  <a:gd name="T0" fmla="*/ 365 w 86"/>
                  <a:gd name="T1" fmla="*/ 103 h 25"/>
                  <a:gd name="T2" fmla="*/ 282 w 86"/>
                  <a:gd name="T3" fmla="*/ 74 h 25"/>
                  <a:gd name="T4" fmla="*/ 135 w 86"/>
                  <a:gd name="T5" fmla="*/ 53 h 25"/>
                  <a:gd name="T6" fmla="*/ 119 w 86"/>
                  <a:gd name="T7" fmla="*/ 82 h 25"/>
                  <a:gd name="T8" fmla="*/ 5 w 86"/>
                  <a:gd name="T9" fmla="*/ 46 h 25"/>
                  <a:gd name="T10" fmla="*/ 5 w 86"/>
                  <a:gd name="T11" fmla="*/ 34 h 25"/>
                  <a:gd name="T12" fmla="*/ 0 w 86"/>
                  <a:gd name="T13" fmla="*/ 0 h 25"/>
                  <a:gd name="T14" fmla="*/ 484 w 86"/>
                  <a:gd name="T15" fmla="*/ 91 h 25"/>
                  <a:gd name="T16" fmla="*/ 472 w 86"/>
                  <a:gd name="T17" fmla="*/ 144 h 25"/>
                  <a:gd name="T18" fmla="*/ 377 w 86"/>
                  <a:gd name="T19" fmla="*/ 139 h 25"/>
                  <a:gd name="T20" fmla="*/ 365 w 86"/>
                  <a:gd name="T21" fmla="*/ 10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25"/>
                  <a:gd name="T35" fmla="*/ 86 w 8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25">
                    <a:moveTo>
                      <a:pt x="65" y="18"/>
                    </a:moveTo>
                    <a:cubicBezTo>
                      <a:pt x="62" y="14"/>
                      <a:pt x="55" y="14"/>
                      <a:pt x="50" y="13"/>
                    </a:cubicBezTo>
                    <a:cubicBezTo>
                      <a:pt x="42" y="10"/>
                      <a:pt x="33" y="9"/>
                      <a:pt x="24" y="9"/>
                    </a:cubicBezTo>
                    <a:cubicBezTo>
                      <a:pt x="23" y="11"/>
                      <a:pt x="22" y="12"/>
                      <a:pt x="21" y="14"/>
                    </a:cubicBezTo>
                    <a:cubicBezTo>
                      <a:pt x="14" y="12"/>
                      <a:pt x="8" y="10"/>
                      <a:pt x="1" y="8"/>
                    </a:cubicBezTo>
                    <a:cubicBezTo>
                      <a:pt x="1" y="7"/>
                      <a:pt x="1" y="6"/>
                      <a:pt x="1" y="6"/>
                    </a:cubicBezTo>
                    <a:cubicBezTo>
                      <a:pt x="0" y="4"/>
                      <a:pt x="0" y="2"/>
                      <a:pt x="0" y="0"/>
                    </a:cubicBezTo>
                    <a:cubicBezTo>
                      <a:pt x="28" y="7"/>
                      <a:pt x="57" y="13"/>
                      <a:pt x="86" y="16"/>
                    </a:cubicBezTo>
                    <a:cubicBezTo>
                      <a:pt x="85" y="19"/>
                      <a:pt x="85" y="22"/>
                      <a:pt x="84" y="25"/>
                    </a:cubicBezTo>
                    <a:cubicBezTo>
                      <a:pt x="79" y="25"/>
                      <a:pt x="73" y="24"/>
                      <a:pt x="67" y="24"/>
                    </a:cubicBezTo>
                    <a:cubicBezTo>
                      <a:pt x="67" y="21"/>
                      <a:pt x="66" y="18"/>
                      <a:pt x="65" y="18"/>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5" name="Freeform 20"/>
              <p:cNvSpPr>
                <a:spLocks noChangeArrowheads="1"/>
              </p:cNvSpPr>
              <p:nvPr/>
            </p:nvSpPr>
            <p:spPr bwMode="auto">
              <a:xfrm>
                <a:off x="1151" y="826"/>
                <a:ext cx="208" cy="59"/>
              </a:xfrm>
              <a:custGeom>
                <a:avLst/>
                <a:gdLst>
                  <a:gd name="T0" fmla="*/ 0 w 88"/>
                  <a:gd name="T1" fmla="*/ 0 h 25"/>
                  <a:gd name="T2" fmla="*/ 492 w 88"/>
                  <a:gd name="T3" fmla="*/ 83 h 25"/>
                  <a:gd name="T4" fmla="*/ 480 w 88"/>
                  <a:gd name="T5" fmla="*/ 139 h 25"/>
                  <a:gd name="T6" fmla="*/ 0 w 88"/>
                  <a:gd name="T7" fmla="*/ 50 h 25"/>
                  <a:gd name="T8" fmla="*/ 0 w 88"/>
                  <a:gd name="T9" fmla="*/ 0 h 25"/>
                  <a:gd name="T10" fmla="*/ 0 60000 65536"/>
                  <a:gd name="T11" fmla="*/ 0 60000 65536"/>
                  <a:gd name="T12" fmla="*/ 0 60000 65536"/>
                  <a:gd name="T13" fmla="*/ 0 60000 65536"/>
                  <a:gd name="T14" fmla="*/ 0 60000 65536"/>
                  <a:gd name="T15" fmla="*/ 0 w 88"/>
                  <a:gd name="T16" fmla="*/ 0 h 25"/>
                  <a:gd name="T17" fmla="*/ 88 w 88"/>
                  <a:gd name="T18" fmla="*/ 25 h 25"/>
                </a:gdLst>
                <a:ahLst/>
                <a:cxnLst>
                  <a:cxn ang="T10">
                    <a:pos x="T0" y="T1"/>
                  </a:cxn>
                  <a:cxn ang="T11">
                    <a:pos x="T2" y="T3"/>
                  </a:cxn>
                  <a:cxn ang="T12">
                    <a:pos x="T4" y="T5"/>
                  </a:cxn>
                  <a:cxn ang="T13">
                    <a:pos x="T6" y="T7"/>
                  </a:cxn>
                  <a:cxn ang="T14">
                    <a:pos x="T8" y="T9"/>
                  </a:cxn>
                </a:cxnLst>
                <a:rect l="T15" t="T16" r="T17" b="T18"/>
                <a:pathLst>
                  <a:path w="88" h="25">
                    <a:moveTo>
                      <a:pt x="0" y="0"/>
                    </a:moveTo>
                    <a:cubicBezTo>
                      <a:pt x="29" y="8"/>
                      <a:pt x="58" y="14"/>
                      <a:pt x="88" y="15"/>
                    </a:cubicBezTo>
                    <a:cubicBezTo>
                      <a:pt x="87" y="18"/>
                      <a:pt x="87" y="22"/>
                      <a:pt x="86" y="25"/>
                    </a:cubicBezTo>
                    <a:cubicBezTo>
                      <a:pt x="57" y="22"/>
                      <a:pt x="28" y="16"/>
                      <a:pt x="0" y="9"/>
                    </a:cubicBezTo>
                    <a:cubicBezTo>
                      <a:pt x="0" y="6"/>
                      <a:pt x="0" y="3"/>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6" name="Freeform 21"/>
              <p:cNvSpPr>
                <a:spLocks noChangeArrowheads="1"/>
              </p:cNvSpPr>
              <p:nvPr/>
            </p:nvSpPr>
            <p:spPr bwMode="auto">
              <a:xfrm>
                <a:off x="1151" y="802"/>
                <a:ext cx="213" cy="60"/>
              </a:xfrm>
              <a:custGeom>
                <a:avLst/>
                <a:gdLst>
                  <a:gd name="T0" fmla="*/ 0 w 90"/>
                  <a:gd name="T1" fmla="*/ 0 h 25"/>
                  <a:gd name="T2" fmla="*/ 504 w 90"/>
                  <a:gd name="T3" fmla="*/ 91 h 25"/>
                  <a:gd name="T4" fmla="*/ 492 w 90"/>
                  <a:gd name="T5" fmla="*/ 144 h 25"/>
                  <a:gd name="T6" fmla="*/ 0 w 90"/>
                  <a:gd name="T7" fmla="*/ 58 h 25"/>
                  <a:gd name="T8" fmla="*/ 0 w 90"/>
                  <a:gd name="T9" fmla="*/ 0 h 25"/>
                  <a:gd name="T10" fmla="*/ 0 60000 65536"/>
                  <a:gd name="T11" fmla="*/ 0 60000 65536"/>
                  <a:gd name="T12" fmla="*/ 0 60000 65536"/>
                  <a:gd name="T13" fmla="*/ 0 60000 65536"/>
                  <a:gd name="T14" fmla="*/ 0 60000 65536"/>
                  <a:gd name="T15" fmla="*/ 0 w 90"/>
                  <a:gd name="T16" fmla="*/ 0 h 25"/>
                  <a:gd name="T17" fmla="*/ 90 w 90"/>
                  <a:gd name="T18" fmla="*/ 25 h 25"/>
                </a:gdLst>
                <a:ahLst/>
                <a:cxnLst>
                  <a:cxn ang="T10">
                    <a:pos x="T0" y="T1"/>
                  </a:cxn>
                  <a:cxn ang="T11">
                    <a:pos x="T2" y="T3"/>
                  </a:cxn>
                  <a:cxn ang="T12">
                    <a:pos x="T4" y="T5"/>
                  </a:cxn>
                  <a:cxn ang="T13">
                    <a:pos x="T6" y="T7"/>
                  </a:cxn>
                  <a:cxn ang="T14">
                    <a:pos x="T8" y="T9"/>
                  </a:cxn>
                </a:cxnLst>
                <a:rect l="T15" t="T16" r="T17" b="T18"/>
                <a:pathLst>
                  <a:path w="90" h="25">
                    <a:moveTo>
                      <a:pt x="0" y="0"/>
                    </a:moveTo>
                    <a:cubicBezTo>
                      <a:pt x="30" y="8"/>
                      <a:pt x="60" y="15"/>
                      <a:pt x="90" y="16"/>
                    </a:cubicBezTo>
                    <a:cubicBezTo>
                      <a:pt x="89" y="19"/>
                      <a:pt x="88" y="22"/>
                      <a:pt x="88" y="25"/>
                    </a:cubicBezTo>
                    <a:cubicBezTo>
                      <a:pt x="58" y="24"/>
                      <a:pt x="29" y="18"/>
                      <a:pt x="0" y="10"/>
                    </a:cubicBezTo>
                    <a:cubicBezTo>
                      <a:pt x="0" y="7"/>
                      <a:pt x="0" y="3"/>
                      <a:pt x="0" y="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7" name="Freeform 22"/>
              <p:cNvSpPr>
                <a:spLocks noChangeArrowheads="1"/>
              </p:cNvSpPr>
              <p:nvPr/>
            </p:nvSpPr>
            <p:spPr bwMode="auto">
              <a:xfrm>
                <a:off x="1302" y="363"/>
                <a:ext cx="192" cy="240"/>
              </a:xfrm>
              <a:custGeom>
                <a:avLst/>
                <a:gdLst>
                  <a:gd name="T0" fmla="*/ 140 w 81"/>
                  <a:gd name="T1" fmla="*/ 29 h 101"/>
                  <a:gd name="T2" fmla="*/ 213 w 81"/>
                  <a:gd name="T3" fmla="*/ 0 h 101"/>
                  <a:gd name="T4" fmla="*/ 353 w 81"/>
                  <a:gd name="T5" fmla="*/ 62 h 101"/>
                  <a:gd name="T6" fmla="*/ 434 w 81"/>
                  <a:gd name="T7" fmla="*/ 214 h 101"/>
                  <a:gd name="T8" fmla="*/ 213 w 81"/>
                  <a:gd name="T9" fmla="*/ 558 h 101"/>
                  <a:gd name="T10" fmla="*/ 50 w 81"/>
                  <a:gd name="T11" fmla="*/ 456 h 101"/>
                  <a:gd name="T12" fmla="*/ 5 w 81"/>
                  <a:gd name="T13" fmla="*/ 271 h 101"/>
                  <a:gd name="T14" fmla="*/ 140 w 81"/>
                  <a:gd name="T15" fmla="*/ 29 h 101"/>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01"/>
                  <a:gd name="T26" fmla="*/ 81 w 81"/>
                  <a:gd name="T27" fmla="*/ 101 h 10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01">
                    <a:moveTo>
                      <a:pt x="25" y="5"/>
                    </a:moveTo>
                    <a:cubicBezTo>
                      <a:pt x="28" y="3"/>
                      <a:pt x="33" y="1"/>
                      <a:pt x="38" y="0"/>
                    </a:cubicBezTo>
                    <a:cubicBezTo>
                      <a:pt x="46" y="0"/>
                      <a:pt x="56" y="6"/>
                      <a:pt x="63" y="11"/>
                    </a:cubicBezTo>
                    <a:cubicBezTo>
                      <a:pt x="71" y="16"/>
                      <a:pt x="76" y="28"/>
                      <a:pt x="77" y="38"/>
                    </a:cubicBezTo>
                    <a:cubicBezTo>
                      <a:pt x="81" y="61"/>
                      <a:pt x="67" y="101"/>
                      <a:pt x="38" y="99"/>
                    </a:cubicBezTo>
                    <a:cubicBezTo>
                      <a:pt x="26" y="98"/>
                      <a:pt x="15" y="91"/>
                      <a:pt x="9" y="81"/>
                    </a:cubicBezTo>
                    <a:cubicBezTo>
                      <a:pt x="4" y="72"/>
                      <a:pt x="0" y="58"/>
                      <a:pt x="1" y="48"/>
                    </a:cubicBezTo>
                    <a:cubicBezTo>
                      <a:pt x="3" y="32"/>
                      <a:pt x="11" y="15"/>
                      <a:pt x="25" y="5"/>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8" name="Freeform 23"/>
              <p:cNvSpPr>
                <a:spLocks noChangeArrowheads="1"/>
              </p:cNvSpPr>
              <p:nvPr/>
            </p:nvSpPr>
            <p:spPr bwMode="auto">
              <a:xfrm>
                <a:off x="1452" y="454"/>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9" name="Freeform 24"/>
              <p:cNvSpPr>
                <a:spLocks noChangeArrowheads="1"/>
              </p:cNvSpPr>
              <p:nvPr/>
            </p:nvSpPr>
            <p:spPr bwMode="auto">
              <a:xfrm>
                <a:off x="1329" y="430"/>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0" name="Freeform 25"/>
              <p:cNvSpPr>
                <a:spLocks noChangeArrowheads="1"/>
              </p:cNvSpPr>
              <p:nvPr/>
            </p:nvSpPr>
            <p:spPr bwMode="auto">
              <a:xfrm>
                <a:off x="1388" y="420"/>
                <a:ext cx="38" cy="93"/>
              </a:xfrm>
              <a:custGeom>
                <a:avLst/>
                <a:gdLst>
                  <a:gd name="T0" fmla="*/ 24 w 16"/>
                  <a:gd name="T1" fmla="*/ 114 h 39"/>
                  <a:gd name="T2" fmla="*/ 57 w 16"/>
                  <a:gd name="T3" fmla="*/ 5 h 39"/>
                  <a:gd name="T4" fmla="*/ 86 w 16"/>
                  <a:gd name="T5" fmla="*/ 181 h 39"/>
                  <a:gd name="T6" fmla="*/ 62 w 16"/>
                  <a:gd name="T7" fmla="*/ 222 h 39"/>
                  <a:gd name="T8" fmla="*/ 12 w 16"/>
                  <a:gd name="T9" fmla="*/ 205 h 39"/>
                  <a:gd name="T10" fmla="*/ 24 w 16"/>
                  <a:gd name="T11" fmla="*/ 114 h 39"/>
                  <a:gd name="T12" fmla="*/ 24 w 16"/>
                  <a:gd name="T13" fmla="*/ 114 h 39"/>
                  <a:gd name="T14" fmla="*/ 0 60000 65536"/>
                  <a:gd name="T15" fmla="*/ 0 60000 65536"/>
                  <a:gd name="T16" fmla="*/ 0 60000 65536"/>
                  <a:gd name="T17" fmla="*/ 0 60000 65536"/>
                  <a:gd name="T18" fmla="*/ 0 60000 65536"/>
                  <a:gd name="T19" fmla="*/ 0 60000 65536"/>
                  <a:gd name="T20" fmla="*/ 0 60000 65536"/>
                  <a:gd name="T21" fmla="*/ 0 w 16"/>
                  <a:gd name="T22" fmla="*/ 0 h 39"/>
                  <a:gd name="T23" fmla="*/ 16 w 1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9">
                    <a:moveTo>
                      <a:pt x="4" y="20"/>
                    </a:moveTo>
                    <a:cubicBezTo>
                      <a:pt x="5" y="16"/>
                      <a:pt x="4" y="2"/>
                      <a:pt x="10" y="1"/>
                    </a:cubicBezTo>
                    <a:cubicBezTo>
                      <a:pt x="16" y="0"/>
                      <a:pt x="15" y="29"/>
                      <a:pt x="15" y="32"/>
                    </a:cubicBezTo>
                    <a:cubicBezTo>
                      <a:pt x="15" y="36"/>
                      <a:pt x="15" y="38"/>
                      <a:pt x="11" y="39"/>
                    </a:cubicBezTo>
                    <a:cubicBezTo>
                      <a:pt x="8" y="39"/>
                      <a:pt x="3" y="38"/>
                      <a:pt x="2" y="36"/>
                    </a:cubicBezTo>
                    <a:cubicBezTo>
                      <a:pt x="0" y="32"/>
                      <a:pt x="3" y="24"/>
                      <a:pt x="4" y="20"/>
                    </a:cubicBezTo>
                    <a:cubicBezTo>
                      <a:pt x="4" y="20"/>
                      <a:pt x="4" y="20"/>
                      <a:pt x="4" y="20"/>
                    </a:cubicBezTo>
                    <a:close/>
                  </a:path>
                </a:pathLst>
              </a:custGeom>
              <a:solidFill>
                <a:srgbClr val="4E9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1" name="Freeform 26"/>
              <p:cNvSpPr>
                <a:spLocks noChangeArrowheads="1"/>
              </p:cNvSpPr>
              <p:nvPr/>
            </p:nvSpPr>
            <p:spPr bwMode="auto">
              <a:xfrm>
                <a:off x="1317" y="465"/>
                <a:ext cx="45" cy="31"/>
              </a:xfrm>
              <a:custGeom>
                <a:avLst/>
                <a:gdLst>
                  <a:gd name="T0" fmla="*/ 33 w 19"/>
                  <a:gd name="T1" fmla="*/ 5 h 13"/>
                  <a:gd name="T2" fmla="*/ 17 w 19"/>
                  <a:gd name="T3" fmla="*/ 50 h 13"/>
                  <a:gd name="T4" fmla="*/ 73 w 19"/>
                  <a:gd name="T5" fmla="*/ 69 h 13"/>
                  <a:gd name="T6" fmla="*/ 95 w 19"/>
                  <a:gd name="T7" fmla="*/ 29 h 13"/>
                  <a:gd name="T8" fmla="*/ 33 w 19"/>
                  <a:gd name="T9" fmla="*/ 5 h 13"/>
                  <a:gd name="T10" fmla="*/ 0 60000 65536"/>
                  <a:gd name="T11" fmla="*/ 0 60000 65536"/>
                  <a:gd name="T12" fmla="*/ 0 60000 65536"/>
                  <a:gd name="T13" fmla="*/ 0 60000 65536"/>
                  <a:gd name="T14" fmla="*/ 0 60000 65536"/>
                  <a:gd name="T15" fmla="*/ 0 w 19"/>
                  <a:gd name="T16" fmla="*/ 0 h 13"/>
                  <a:gd name="T17" fmla="*/ 19 w 19"/>
                  <a:gd name="T18" fmla="*/ 13 h 13"/>
                </a:gdLst>
                <a:ahLst/>
                <a:cxnLst>
                  <a:cxn ang="T10">
                    <a:pos x="T0" y="T1"/>
                  </a:cxn>
                  <a:cxn ang="T11">
                    <a:pos x="T2" y="T3"/>
                  </a:cxn>
                  <a:cxn ang="T12">
                    <a:pos x="T4" y="T5"/>
                  </a:cxn>
                  <a:cxn ang="T13">
                    <a:pos x="T6" y="T7"/>
                  </a:cxn>
                  <a:cxn ang="T14">
                    <a:pos x="T8" y="T9"/>
                  </a:cxn>
                </a:cxnLst>
                <a:rect l="T15" t="T16" r="T17" b="T18"/>
                <a:pathLst>
                  <a:path w="19" h="13">
                    <a:moveTo>
                      <a:pt x="6" y="1"/>
                    </a:moveTo>
                    <a:cubicBezTo>
                      <a:pt x="2" y="2"/>
                      <a:pt x="0" y="6"/>
                      <a:pt x="3" y="9"/>
                    </a:cubicBezTo>
                    <a:cubicBezTo>
                      <a:pt x="5" y="11"/>
                      <a:pt x="10" y="13"/>
                      <a:pt x="13" y="12"/>
                    </a:cubicBezTo>
                    <a:cubicBezTo>
                      <a:pt x="16" y="12"/>
                      <a:pt x="19" y="9"/>
                      <a:pt x="17" y="5"/>
                    </a:cubicBezTo>
                    <a:cubicBezTo>
                      <a:pt x="16" y="2"/>
                      <a:pt x="9" y="0"/>
                      <a:pt x="6"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2" name="Freeform 27"/>
              <p:cNvSpPr>
                <a:spLocks noChangeArrowheads="1"/>
              </p:cNvSpPr>
              <p:nvPr/>
            </p:nvSpPr>
            <p:spPr bwMode="auto">
              <a:xfrm>
                <a:off x="1440" y="487"/>
                <a:ext cx="45" cy="28"/>
              </a:xfrm>
              <a:custGeom>
                <a:avLst/>
                <a:gdLst>
                  <a:gd name="T0" fmla="*/ 28 w 19"/>
                  <a:gd name="T1" fmla="*/ 5 h 12"/>
                  <a:gd name="T2" fmla="*/ 12 w 19"/>
                  <a:gd name="T3" fmla="*/ 44 h 12"/>
                  <a:gd name="T4" fmla="*/ 66 w 19"/>
                  <a:gd name="T5" fmla="*/ 61 h 12"/>
                  <a:gd name="T6" fmla="*/ 95 w 19"/>
                  <a:gd name="T7" fmla="*/ 28 h 12"/>
                  <a:gd name="T8" fmla="*/ 28 w 19"/>
                  <a:gd name="T9" fmla="*/ 5 h 12"/>
                  <a:gd name="T10" fmla="*/ 0 60000 65536"/>
                  <a:gd name="T11" fmla="*/ 0 60000 65536"/>
                  <a:gd name="T12" fmla="*/ 0 60000 65536"/>
                  <a:gd name="T13" fmla="*/ 0 60000 65536"/>
                  <a:gd name="T14" fmla="*/ 0 60000 65536"/>
                  <a:gd name="T15" fmla="*/ 0 w 19"/>
                  <a:gd name="T16" fmla="*/ 0 h 12"/>
                  <a:gd name="T17" fmla="*/ 19 w 19"/>
                  <a:gd name="T18" fmla="*/ 12 h 12"/>
                </a:gdLst>
                <a:ahLst/>
                <a:cxnLst>
                  <a:cxn ang="T10">
                    <a:pos x="T0" y="T1"/>
                  </a:cxn>
                  <a:cxn ang="T11">
                    <a:pos x="T2" y="T3"/>
                  </a:cxn>
                  <a:cxn ang="T12">
                    <a:pos x="T4" y="T5"/>
                  </a:cxn>
                  <a:cxn ang="T13">
                    <a:pos x="T6" y="T7"/>
                  </a:cxn>
                  <a:cxn ang="T14">
                    <a:pos x="T8" y="T9"/>
                  </a:cxn>
                </a:cxnLst>
                <a:rect l="T15" t="T16" r="T17" b="T18"/>
                <a:pathLst>
                  <a:path w="19" h="12">
                    <a:moveTo>
                      <a:pt x="5" y="1"/>
                    </a:moveTo>
                    <a:cubicBezTo>
                      <a:pt x="2" y="2"/>
                      <a:pt x="0" y="5"/>
                      <a:pt x="2" y="8"/>
                    </a:cubicBezTo>
                    <a:cubicBezTo>
                      <a:pt x="4" y="10"/>
                      <a:pt x="9" y="12"/>
                      <a:pt x="12" y="11"/>
                    </a:cubicBezTo>
                    <a:cubicBezTo>
                      <a:pt x="15" y="11"/>
                      <a:pt x="19" y="8"/>
                      <a:pt x="17" y="5"/>
                    </a:cubicBezTo>
                    <a:cubicBezTo>
                      <a:pt x="15" y="1"/>
                      <a:pt x="9" y="0"/>
                      <a:pt x="5"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3" name="Freeform 28"/>
              <p:cNvSpPr>
                <a:spLocks noChangeArrowheads="1"/>
              </p:cNvSpPr>
              <p:nvPr/>
            </p:nvSpPr>
            <p:spPr bwMode="auto">
              <a:xfrm>
                <a:off x="1326" y="475"/>
                <a:ext cx="135" cy="76"/>
              </a:xfrm>
              <a:custGeom>
                <a:avLst/>
                <a:gdLst>
                  <a:gd name="T0" fmla="*/ 33 w 57"/>
                  <a:gd name="T1" fmla="*/ 5 h 32"/>
                  <a:gd name="T2" fmla="*/ 62 w 57"/>
                  <a:gd name="T3" fmla="*/ 135 h 32"/>
                  <a:gd name="T4" fmla="*/ 173 w 57"/>
                  <a:gd name="T5" fmla="*/ 181 h 32"/>
                  <a:gd name="T6" fmla="*/ 291 w 57"/>
                  <a:gd name="T7" fmla="*/ 114 h 32"/>
                  <a:gd name="T8" fmla="*/ 315 w 57"/>
                  <a:gd name="T9" fmla="*/ 50 h 32"/>
                  <a:gd name="T10" fmla="*/ 308 w 57"/>
                  <a:gd name="T11" fmla="*/ 45 h 32"/>
                  <a:gd name="T12" fmla="*/ 303 w 57"/>
                  <a:gd name="T13" fmla="*/ 50 h 32"/>
                  <a:gd name="T14" fmla="*/ 287 w 57"/>
                  <a:gd name="T15" fmla="*/ 107 h 32"/>
                  <a:gd name="T16" fmla="*/ 173 w 57"/>
                  <a:gd name="T17" fmla="*/ 164 h 32"/>
                  <a:gd name="T18" fmla="*/ 66 w 57"/>
                  <a:gd name="T19" fmla="*/ 124 h 32"/>
                  <a:gd name="T20" fmla="*/ 40 w 57"/>
                  <a:gd name="T21" fmla="*/ 12 h 32"/>
                  <a:gd name="T22" fmla="*/ 40 w 57"/>
                  <a:gd name="T23" fmla="*/ 0 h 32"/>
                  <a:gd name="T24" fmla="*/ 33 w 57"/>
                  <a:gd name="T25" fmla="*/ 5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32"/>
                  <a:gd name="T41" fmla="*/ 57 w 57"/>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32">
                    <a:moveTo>
                      <a:pt x="6" y="1"/>
                    </a:moveTo>
                    <a:cubicBezTo>
                      <a:pt x="0" y="8"/>
                      <a:pt x="5" y="18"/>
                      <a:pt x="11" y="24"/>
                    </a:cubicBezTo>
                    <a:cubicBezTo>
                      <a:pt x="16" y="30"/>
                      <a:pt x="25" y="31"/>
                      <a:pt x="31" y="32"/>
                    </a:cubicBezTo>
                    <a:cubicBezTo>
                      <a:pt x="40" y="32"/>
                      <a:pt x="47" y="29"/>
                      <a:pt x="52" y="20"/>
                    </a:cubicBezTo>
                    <a:cubicBezTo>
                      <a:pt x="54" y="18"/>
                      <a:pt x="57" y="12"/>
                      <a:pt x="56" y="9"/>
                    </a:cubicBezTo>
                    <a:cubicBezTo>
                      <a:pt x="56" y="8"/>
                      <a:pt x="56" y="8"/>
                      <a:pt x="55" y="8"/>
                    </a:cubicBezTo>
                    <a:cubicBezTo>
                      <a:pt x="55" y="8"/>
                      <a:pt x="54" y="8"/>
                      <a:pt x="54" y="9"/>
                    </a:cubicBezTo>
                    <a:cubicBezTo>
                      <a:pt x="54" y="12"/>
                      <a:pt x="52" y="17"/>
                      <a:pt x="51" y="19"/>
                    </a:cubicBezTo>
                    <a:cubicBezTo>
                      <a:pt x="45" y="27"/>
                      <a:pt x="40" y="30"/>
                      <a:pt x="31" y="29"/>
                    </a:cubicBezTo>
                    <a:cubicBezTo>
                      <a:pt x="25" y="29"/>
                      <a:pt x="17" y="28"/>
                      <a:pt x="12" y="22"/>
                    </a:cubicBezTo>
                    <a:cubicBezTo>
                      <a:pt x="8" y="18"/>
                      <a:pt x="2" y="9"/>
                      <a:pt x="7" y="2"/>
                    </a:cubicBezTo>
                    <a:cubicBezTo>
                      <a:pt x="8" y="1"/>
                      <a:pt x="7" y="1"/>
                      <a:pt x="7" y="0"/>
                    </a:cubicBezTo>
                    <a:cubicBezTo>
                      <a:pt x="6" y="0"/>
                      <a:pt x="6" y="0"/>
                      <a:pt x="6" y="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4" name="Freeform 29"/>
              <p:cNvSpPr>
                <a:spLocks noChangeArrowheads="1"/>
              </p:cNvSpPr>
              <p:nvPr/>
            </p:nvSpPr>
            <p:spPr bwMode="auto">
              <a:xfrm>
                <a:off x="426" y="178"/>
                <a:ext cx="445" cy="406"/>
              </a:xfrm>
              <a:custGeom>
                <a:avLst/>
                <a:gdLst>
                  <a:gd name="T0" fmla="*/ 980 w 188"/>
                  <a:gd name="T1" fmla="*/ 869 h 171"/>
                  <a:gd name="T2" fmla="*/ 521 w 188"/>
                  <a:gd name="T3" fmla="*/ 717 h 171"/>
                  <a:gd name="T4" fmla="*/ 331 w 188"/>
                  <a:gd name="T5" fmla="*/ 304 h 171"/>
                  <a:gd name="T6" fmla="*/ 369 w 188"/>
                  <a:gd name="T7" fmla="*/ 247 h 171"/>
                  <a:gd name="T8" fmla="*/ 414 w 188"/>
                  <a:gd name="T9" fmla="*/ 192 h 171"/>
                  <a:gd name="T10" fmla="*/ 303 w 188"/>
                  <a:gd name="T11" fmla="*/ 192 h 171"/>
                  <a:gd name="T12" fmla="*/ 291 w 188"/>
                  <a:gd name="T13" fmla="*/ 107 h 171"/>
                  <a:gd name="T14" fmla="*/ 246 w 188"/>
                  <a:gd name="T15" fmla="*/ 21 h 171"/>
                  <a:gd name="T16" fmla="*/ 218 w 188"/>
                  <a:gd name="T17" fmla="*/ 169 h 171"/>
                  <a:gd name="T18" fmla="*/ 102 w 188"/>
                  <a:gd name="T19" fmla="*/ 78 h 171"/>
                  <a:gd name="T20" fmla="*/ 135 w 188"/>
                  <a:gd name="T21" fmla="*/ 214 h 171"/>
                  <a:gd name="T22" fmla="*/ 0 w 188"/>
                  <a:gd name="T23" fmla="*/ 221 h 171"/>
                  <a:gd name="T24" fmla="*/ 135 w 188"/>
                  <a:gd name="T25" fmla="*/ 283 h 171"/>
                  <a:gd name="T26" fmla="*/ 57 w 188"/>
                  <a:gd name="T27" fmla="*/ 349 h 171"/>
                  <a:gd name="T28" fmla="*/ 189 w 188"/>
                  <a:gd name="T29" fmla="*/ 337 h 171"/>
                  <a:gd name="T30" fmla="*/ 241 w 188"/>
                  <a:gd name="T31" fmla="*/ 468 h 171"/>
                  <a:gd name="T32" fmla="*/ 812 w 188"/>
                  <a:gd name="T33" fmla="*/ 952 h 171"/>
                  <a:gd name="T34" fmla="*/ 1053 w 188"/>
                  <a:gd name="T35" fmla="*/ 931 h 1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171"/>
                  <a:gd name="T56" fmla="*/ 188 w 188"/>
                  <a:gd name="T57" fmla="*/ 171 h 1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171">
                    <a:moveTo>
                      <a:pt x="175" y="154"/>
                    </a:moveTo>
                    <a:cubicBezTo>
                      <a:pt x="144" y="155"/>
                      <a:pt x="116" y="149"/>
                      <a:pt x="93" y="127"/>
                    </a:cubicBezTo>
                    <a:cubicBezTo>
                      <a:pt x="74" y="109"/>
                      <a:pt x="58" y="82"/>
                      <a:pt x="59" y="54"/>
                    </a:cubicBezTo>
                    <a:cubicBezTo>
                      <a:pt x="59" y="48"/>
                      <a:pt x="62" y="48"/>
                      <a:pt x="66" y="44"/>
                    </a:cubicBezTo>
                    <a:cubicBezTo>
                      <a:pt x="70" y="42"/>
                      <a:pt x="74" y="39"/>
                      <a:pt x="74" y="34"/>
                    </a:cubicBezTo>
                    <a:cubicBezTo>
                      <a:pt x="73" y="22"/>
                      <a:pt x="59" y="31"/>
                      <a:pt x="54" y="34"/>
                    </a:cubicBezTo>
                    <a:cubicBezTo>
                      <a:pt x="52" y="30"/>
                      <a:pt x="54" y="24"/>
                      <a:pt x="52" y="19"/>
                    </a:cubicBezTo>
                    <a:cubicBezTo>
                      <a:pt x="51" y="15"/>
                      <a:pt x="48" y="6"/>
                      <a:pt x="44" y="4"/>
                    </a:cubicBezTo>
                    <a:cubicBezTo>
                      <a:pt x="35" y="0"/>
                      <a:pt x="38" y="26"/>
                      <a:pt x="39" y="30"/>
                    </a:cubicBezTo>
                    <a:cubicBezTo>
                      <a:pt x="37" y="25"/>
                      <a:pt x="25" y="5"/>
                      <a:pt x="18" y="14"/>
                    </a:cubicBezTo>
                    <a:cubicBezTo>
                      <a:pt x="14" y="20"/>
                      <a:pt x="21" y="34"/>
                      <a:pt x="24" y="38"/>
                    </a:cubicBezTo>
                    <a:cubicBezTo>
                      <a:pt x="20" y="37"/>
                      <a:pt x="1" y="30"/>
                      <a:pt x="0" y="39"/>
                    </a:cubicBezTo>
                    <a:cubicBezTo>
                      <a:pt x="0" y="47"/>
                      <a:pt x="19" y="48"/>
                      <a:pt x="24" y="50"/>
                    </a:cubicBezTo>
                    <a:cubicBezTo>
                      <a:pt x="21" y="51"/>
                      <a:pt x="4" y="55"/>
                      <a:pt x="10" y="62"/>
                    </a:cubicBezTo>
                    <a:cubicBezTo>
                      <a:pt x="15" y="67"/>
                      <a:pt x="29" y="60"/>
                      <a:pt x="34" y="60"/>
                    </a:cubicBezTo>
                    <a:cubicBezTo>
                      <a:pt x="37" y="68"/>
                      <a:pt x="41" y="75"/>
                      <a:pt x="43" y="83"/>
                    </a:cubicBezTo>
                    <a:cubicBezTo>
                      <a:pt x="58" y="127"/>
                      <a:pt x="100" y="162"/>
                      <a:pt x="145" y="169"/>
                    </a:cubicBezTo>
                    <a:cubicBezTo>
                      <a:pt x="159" y="171"/>
                      <a:pt x="176" y="170"/>
                      <a:pt x="188" y="165"/>
                    </a:cubicBezTo>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5" name="Freeform 30"/>
              <p:cNvSpPr>
                <a:spLocks noChangeArrowheads="1"/>
              </p:cNvSpPr>
              <p:nvPr/>
            </p:nvSpPr>
            <p:spPr bwMode="auto">
              <a:xfrm>
                <a:off x="755" y="0"/>
                <a:ext cx="472" cy="582"/>
              </a:xfrm>
              <a:custGeom>
                <a:avLst/>
                <a:gdLst>
                  <a:gd name="T0" fmla="*/ 299 w 199"/>
                  <a:gd name="T1" fmla="*/ 1383 h 245"/>
                  <a:gd name="T2" fmla="*/ 28 w 199"/>
                  <a:gd name="T3" fmla="*/ 960 h 245"/>
                  <a:gd name="T4" fmla="*/ 202 w 199"/>
                  <a:gd name="T5" fmla="*/ 525 h 245"/>
                  <a:gd name="T6" fmla="*/ 636 w 199"/>
                  <a:gd name="T7" fmla="*/ 295 h 245"/>
                  <a:gd name="T8" fmla="*/ 792 w 199"/>
                  <a:gd name="T9" fmla="*/ 152 h 245"/>
                  <a:gd name="T10" fmla="*/ 918 w 199"/>
                  <a:gd name="T11" fmla="*/ 62 h 245"/>
                  <a:gd name="T12" fmla="*/ 1120 w 199"/>
                  <a:gd name="T13" fmla="*/ 627 h 245"/>
                  <a:gd name="T14" fmla="*/ 1091 w 199"/>
                  <a:gd name="T15" fmla="*/ 869 h 245"/>
                  <a:gd name="T16" fmla="*/ 951 w 199"/>
                  <a:gd name="T17" fmla="*/ 1259 h 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9"/>
                  <a:gd name="T28" fmla="*/ 0 h 245"/>
                  <a:gd name="T29" fmla="*/ 199 w 199"/>
                  <a:gd name="T30" fmla="*/ 245 h 2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9" h="245">
                    <a:moveTo>
                      <a:pt x="53" y="245"/>
                    </a:moveTo>
                    <a:cubicBezTo>
                      <a:pt x="31" y="222"/>
                      <a:pt x="10" y="204"/>
                      <a:pt x="5" y="170"/>
                    </a:cubicBezTo>
                    <a:cubicBezTo>
                      <a:pt x="0" y="138"/>
                      <a:pt x="9" y="112"/>
                      <a:pt x="36" y="93"/>
                    </a:cubicBezTo>
                    <a:cubicBezTo>
                      <a:pt x="61" y="75"/>
                      <a:pt x="87" y="67"/>
                      <a:pt x="113" y="52"/>
                    </a:cubicBezTo>
                    <a:cubicBezTo>
                      <a:pt x="124" y="46"/>
                      <a:pt x="135" y="38"/>
                      <a:pt x="141" y="27"/>
                    </a:cubicBezTo>
                    <a:cubicBezTo>
                      <a:pt x="147" y="14"/>
                      <a:pt x="145" y="0"/>
                      <a:pt x="163" y="11"/>
                    </a:cubicBezTo>
                    <a:cubicBezTo>
                      <a:pt x="189" y="28"/>
                      <a:pt x="199" y="82"/>
                      <a:pt x="199" y="111"/>
                    </a:cubicBezTo>
                    <a:cubicBezTo>
                      <a:pt x="199" y="126"/>
                      <a:pt x="196" y="140"/>
                      <a:pt x="194" y="154"/>
                    </a:cubicBezTo>
                    <a:cubicBezTo>
                      <a:pt x="190" y="179"/>
                      <a:pt x="174" y="200"/>
                      <a:pt x="169" y="223"/>
                    </a:cubicBezTo>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6" name="Freeform 31"/>
              <p:cNvSpPr>
                <a:spLocks noChangeArrowheads="1"/>
              </p:cNvSpPr>
              <p:nvPr/>
            </p:nvSpPr>
            <p:spPr bwMode="auto">
              <a:xfrm>
                <a:off x="803" y="273"/>
                <a:ext cx="338" cy="335"/>
              </a:xfrm>
              <a:custGeom>
                <a:avLst/>
                <a:gdLst>
                  <a:gd name="T0" fmla="*/ 123 w 143"/>
                  <a:gd name="T1" fmla="*/ 701 h 141"/>
                  <a:gd name="T2" fmla="*/ 5 w 143"/>
                  <a:gd name="T3" fmla="*/ 321 h 141"/>
                  <a:gd name="T4" fmla="*/ 196 w 143"/>
                  <a:gd name="T5" fmla="*/ 40 h 141"/>
                  <a:gd name="T6" fmla="*/ 352 w 143"/>
                  <a:gd name="T7" fmla="*/ 5 h 141"/>
                  <a:gd name="T8" fmla="*/ 754 w 143"/>
                  <a:gd name="T9" fmla="*/ 385 h 141"/>
                  <a:gd name="T10" fmla="*/ 799 w 143"/>
                  <a:gd name="T11" fmla="*/ 546 h 141"/>
                  <a:gd name="T12" fmla="*/ 123 w 143"/>
                  <a:gd name="T13" fmla="*/ 701 h 141"/>
                  <a:gd name="T14" fmla="*/ 0 60000 65536"/>
                  <a:gd name="T15" fmla="*/ 0 60000 65536"/>
                  <a:gd name="T16" fmla="*/ 0 60000 65536"/>
                  <a:gd name="T17" fmla="*/ 0 60000 65536"/>
                  <a:gd name="T18" fmla="*/ 0 60000 65536"/>
                  <a:gd name="T19" fmla="*/ 0 60000 65536"/>
                  <a:gd name="T20" fmla="*/ 0 60000 65536"/>
                  <a:gd name="T21" fmla="*/ 0 w 143"/>
                  <a:gd name="T22" fmla="*/ 0 h 141"/>
                  <a:gd name="T23" fmla="*/ 143 w 143"/>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3" h="141">
                    <a:moveTo>
                      <a:pt x="22" y="124"/>
                    </a:moveTo>
                    <a:cubicBezTo>
                      <a:pt x="11" y="102"/>
                      <a:pt x="0" y="81"/>
                      <a:pt x="1" y="57"/>
                    </a:cubicBezTo>
                    <a:cubicBezTo>
                      <a:pt x="2" y="33"/>
                      <a:pt x="14" y="17"/>
                      <a:pt x="35" y="7"/>
                    </a:cubicBezTo>
                    <a:cubicBezTo>
                      <a:pt x="44" y="3"/>
                      <a:pt x="53" y="0"/>
                      <a:pt x="63" y="1"/>
                    </a:cubicBezTo>
                    <a:cubicBezTo>
                      <a:pt x="97" y="6"/>
                      <a:pt x="123" y="38"/>
                      <a:pt x="135" y="68"/>
                    </a:cubicBezTo>
                    <a:cubicBezTo>
                      <a:pt x="138" y="78"/>
                      <a:pt x="141" y="87"/>
                      <a:pt x="143" y="97"/>
                    </a:cubicBezTo>
                    <a:cubicBezTo>
                      <a:pt x="114" y="129"/>
                      <a:pt x="60" y="141"/>
                      <a:pt x="22" y="124"/>
                    </a:cubicBezTo>
                    <a:close/>
                  </a:path>
                </a:pathLst>
              </a:custGeom>
              <a:solidFill>
                <a:srgbClr val="DECF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7" name="Freeform 32"/>
              <p:cNvSpPr>
                <a:spLocks noChangeArrowheads="1"/>
              </p:cNvSpPr>
              <p:nvPr/>
            </p:nvSpPr>
            <p:spPr bwMode="auto">
              <a:xfrm>
                <a:off x="855" y="503"/>
                <a:ext cx="296" cy="487"/>
              </a:xfrm>
              <a:custGeom>
                <a:avLst/>
                <a:gdLst>
                  <a:gd name="T0" fmla="*/ 0 w 125"/>
                  <a:gd name="T1" fmla="*/ 152 h 205"/>
                  <a:gd name="T2" fmla="*/ 680 w 125"/>
                  <a:gd name="T3" fmla="*/ 0 h 205"/>
                  <a:gd name="T4" fmla="*/ 696 w 125"/>
                  <a:gd name="T5" fmla="*/ 249 h 205"/>
                  <a:gd name="T6" fmla="*/ 644 w 125"/>
                  <a:gd name="T7" fmla="*/ 637 h 205"/>
                  <a:gd name="T8" fmla="*/ 566 w 125"/>
                  <a:gd name="T9" fmla="*/ 1038 h 205"/>
                  <a:gd name="T10" fmla="*/ 509 w 125"/>
                  <a:gd name="T11" fmla="*/ 1124 h 205"/>
                  <a:gd name="T12" fmla="*/ 471 w 125"/>
                  <a:gd name="T13" fmla="*/ 988 h 205"/>
                  <a:gd name="T14" fmla="*/ 279 w 125"/>
                  <a:gd name="T15" fmla="*/ 862 h 205"/>
                  <a:gd name="T16" fmla="*/ 192 w 125"/>
                  <a:gd name="T17" fmla="*/ 976 h 205"/>
                  <a:gd name="T18" fmla="*/ 128 w 125"/>
                  <a:gd name="T19" fmla="*/ 1095 h 205"/>
                  <a:gd name="T20" fmla="*/ 95 w 125"/>
                  <a:gd name="T21" fmla="*/ 817 h 205"/>
                  <a:gd name="T22" fmla="*/ 118 w 125"/>
                  <a:gd name="T23" fmla="*/ 439 h 205"/>
                  <a:gd name="T24" fmla="*/ 0 w 125"/>
                  <a:gd name="T25" fmla="*/ 152 h 2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5"/>
                  <a:gd name="T40" fmla="*/ 0 h 205"/>
                  <a:gd name="T41" fmla="*/ 125 w 125"/>
                  <a:gd name="T42" fmla="*/ 205 h 2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5" h="205">
                    <a:moveTo>
                      <a:pt x="0" y="27"/>
                    </a:moveTo>
                    <a:cubicBezTo>
                      <a:pt x="38" y="44"/>
                      <a:pt x="92" y="32"/>
                      <a:pt x="121" y="0"/>
                    </a:cubicBezTo>
                    <a:cubicBezTo>
                      <a:pt x="123" y="14"/>
                      <a:pt x="124" y="29"/>
                      <a:pt x="124" y="44"/>
                    </a:cubicBezTo>
                    <a:cubicBezTo>
                      <a:pt x="125" y="68"/>
                      <a:pt x="121" y="91"/>
                      <a:pt x="115" y="113"/>
                    </a:cubicBezTo>
                    <a:cubicBezTo>
                      <a:pt x="108" y="137"/>
                      <a:pt x="104" y="159"/>
                      <a:pt x="101" y="184"/>
                    </a:cubicBezTo>
                    <a:cubicBezTo>
                      <a:pt x="101" y="189"/>
                      <a:pt x="101" y="205"/>
                      <a:pt x="91" y="199"/>
                    </a:cubicBezTo>
                    <a:cubicBezTo>
                      <a:pt x="87" y="197"/>
                      <a:pt x="85" y="179"/>
                      <a:pt x="84" y="175"/>
                    </a:cubicBezTo>
                    <a:cubicBezTo>
                      <a:pt x="77" y="157"/>
                      <a:pt x="69" y="151"/>
                      <a:pt x="50" y="153"/>
                    </a:cubicBezTo>
                    <a:cubicBezTo>
                      <a:pt x="37" y="154"/>
                      <a:pt x="35" y="162"/>
                      <a:pt x="34" y="173"/>
                    </a:cubicBezTo>
                    <a:cubicBezTo>
                      <a:pt x="34" y="179"/>
                      <a:pt x="32" y="201"/>
                      <a:pt x="23" y="194"/>
                    </a:cubicBezTo>
                    <a:cubicBezTo>
                      <a:pt x="14" y="186"/>
                      <a:pt x="15" y="155"/>
                      <a:pt x="17" y="145"/>
                    </a:cubicBezTo>
                    <a:cubicBezTo>
                      <a:pt x="23" y="123"/>
                      <a:pt x="25" y="100"/>
                      <a:pt x="21" y="78"/>
                    </a:cubicBezTo>
                    <a:cubicBezTo>
                      <a:pt x="18" y="60"/>
                      <a:pt x="9" y="43"/>
                      <a:pt x="0" y="27"/>
                    </a:cubicBezTo>
                    <a:close/>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8" name="Freeform 33"/>
              <p:cNvSpPr>
                <a:spLocks noChangeArrowheads="1"/>
              </p:cNvSpPr>
              <p:nvPr/>
            </p:nvSpPr>
            <p:spPr bwMode="auto">
              <a:xfrm>
                <a:off x="952" y="373"/>
                <a:ext cx="16" cy="16"/>
              </a:xfrm>
              <a:custGeom>
                <a:avLst/>
                <a:gdLst>
                  <a:gd name="T0" fmla="*/ 0 w 7"/>
                  <a:gd name="T1" fmla="*/ 21 h 7"/>
                  <a:gd name="T2" fmla="*/ 16 w 7"/>
                  <a:gd name="T3" fmla="*/ 37 h 7"/>
                  <a:gd name="T4" fmla="*/ 37 w 7"/>
                  <a:gd name="T5" fmla="*/ 21 h 7"/>
                  <a:gd name="T6" fmla="*/ 16 w 7"/>
                  <a:gd name="T7" fmla="*/ 0 h 7"/>
                  <a:gd name="T8" fmla="*/ 0 w 7"/>
                  <a:gd name="T9" fmla="*/ 2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4"/>
                    </a:moveTo>
                    <a:cubicBezTo>
                      <a:pt x="0" y="6"/>
                      <a:pt x="1" y="7"/>
                      <a:pt x="3" y="7"/>
                    </a:cubicBezTo>
                    <a:cubicBezTo>
                      <a:pt x="6" y="7"/>
                      <a:pt x="7" y="6"/>
                      <a:pt x="7" y="4"/>
                    </a:cubicBezTo>
                    <a:cubicBezTo>
                      <a:pt x="7" y="1"/>
                      <a:pt x="5" y="0"/>
                      <a:pt x="3" y="0"/>
                    </a:cubicBezTo>
                    <a:cubicBezTo>
                      <a:pt x="1" y="0"/>
                      <a:pt x="0" y="2"/>
                      <a:pt x="0" y="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9" name="Oval 34"/>
              <p:cNvSpPr>
                <a:spLocks noChangeArrowheads="1"/>
              </p:cNvSpPr>
              <p:nvPr/>
            </p:nvSpPr>
            <p:spPr bwMode="auto">
              <a:xfrm>
                <a:off x="817" y="420"/>
                <a:ext cx="16" cy="19"/>
              </a:xfrm>
              <a:prstGeom prst="ellipse">
                <a:avLst/>
              </a:pr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20" name="Freeform 35"/>
              <p:cNvSpPr>
                <a:spLocks noChangeArrowheads="1"/>
              </p:cNvSpPr>
              <p:nvPr/>
            </p:nvSpPr>
            <p:spPr bwMode="auto">
              <a:xfrm>
                <a:off x="855" y="382"/>
                <a:ext cx="87" cy="107"/>
              </a:xfrm>
              <a:custGeom>
                <a:avLst/>
                <a:gdLst>
                  <a:gd name="T0" fmla="*/ 139 w 37"/>
                  <a:gd name="T1" fmla="*/ 250 h 45"/>
                  <a:gd name="T2" fmla="*/ 82 w 37"/>
                  <a:gd name="T3" fmla="*/ 29 h 45"/>
                  <a:gd name="T4" fmla="*/ 139 w 37"/>
                  <a:gd name="T5" fmla="*/ 250 h 45"/>
                  <a:gd name="T6" fmla="*/ 0 60000 65536"/>
                  <a:gd name="T7" fmla="*/ 0 60000 65536"/>
                  <a:gd name="T8" fmla="*/ 0 60000 65536"/>
                  <a:gd name="T9" fmla="*/ 0 w 37"/>
                  <a:gd name="T10" fmla="*/ 0 h 45"/>
                  <a:gd name="T11" fmla="*/ 37 w 37"/>
                  <a:gd name="T12" fmla="*/ 45 h 45"/>
                </a:gdLst>
                <a:ahLst/>
                <a:cxnLst>
                  <a:cxn ang="T6">
                    <a:pos x="T0" y="T1"/>
                  </a:cxn>
                  <a:cxn ang="T7">
                    <a:pos x="T2" y="T3"/>
                  </a:cxn>
                  <a:cxn ang="T8">
                    <a:pos x="T4" y="T5"/>
                  </a:cxn>
                </a:cxnLst>
                <a:rect l="T9" t="T10" r="T11" b="T12"/>
                <a:pathLst>
                  <a:path w="37" h="45">
                    <a:moveTo>
                      <a:pt x="25" y="44"/>
                    </a:moveTo>
                    <a:cubicBezTo>
                      <a:pt x="15" y="45"/>
                      <a:pt x="0" y="0"/>
                      <a:pt x="15" y="5"/>
                    </a:cubicBezTo>
                    <a:cubicBezTo>
                      <a:pt x="22" y="8"/>
                      <a:pt x="37" y="43"/>
                      <a:pt x="25" y="4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1" name="Freeform 36"/>
              <p:cNvSpPr>
                <a:spLocks noChangeArrowheads="1"/>
              </p:cNvSpPr>
              <p:nvPr/>
            </p:nvSpPr>
            <p:spPr bwMode="auto">
              <a:xfrm>
                <a:off x="973" y="373"/>
                <a:ext cx="88" cy="71"/>
              </a:xfrm>
              <a:custGeom>
                <a:avLst/>
                <a:gdLst>
                  <a:gd name="T0" fmla="*/ 69 w 37"/>
                  <a:gd name="T1" fmla="*/ 135 h 30"/>
                  <a:gd name="T2" fmla="*/ 205 w 37"/>
                  <a:gd name="T3" fmla="*/ 66 h 30"/>
                  <a:gd name="T4" fmla="*/ 69 w 37"/>
                  <a:gd name="T5" fmla="*/ 135 h 30"/>
                  <a:gd name="T6" fmla="*/ 0 60000 65536"/>
                  <a:gd name="T7" fmla="*/ 0 60000 65536"/>
                  <a:gd name="T8" fmla="*/ 0 60000 65536"/>
                  <a:gd name="T9" fmla="*/ 0 w 37"/>
                  <a:gd name="T10" fmla="*/ 0 h 30"/>
                  <a:gd name="T11" fmla="*/ 37 w 37"/>
                  <a:gd name="T12" fmla="*/ 30 h 30"/>
                </a:gdLst>
                <a:ahLst/>
                <a:cxnLst>
                  <a:cxn ang="T6">
                    <a:pos x="T0" y="T1"/>
                  </a:cxn>
                  <a:cxn ang="T7">
                    <a:pos x="T2" y="T3"/>
                  </a:cxn>
                  <a:cxn ang="T8">
                    <a:pos x="T4" y="T5"/>
                  </a:cxn>
                </a:cxnLst>
                <a:rect l="T9" t="T10" r="T11" b="T12"/>
                <a:pathLst>
                  <a:path w="37" h="30">
                    <a:moveTo>
                      <a:pt x="12" y="24"/>
                    </a:moveTo>
                    <a:cubicBezTo>
                      <a:pt x="18" y="30"/>
                      <a:pt x="37" y="21"/>
                      <a:pt x="36" y="12"/>
                    </a:cubicBezTo>
                    <a:cubicBezTo>
                      <a:pt x="35" y="0"/>
                      <a:pt x="0" y="13"/>
                      <a:pt x="12"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2" name="Freeform 37"/>
              <p:cNvSpPr>
                <a:spLocks noChangeArrowheads="1"/>
              </p:cNvSpPr>
              <p:nvPr/>
            </p:nvSpPr>
            <p:spPr bwMode="auto">
              <a:xfrm>
                <a:off x="803" y="442"/>
                <a:ext cx="85" cy="71"/>
              </a:xfrm>
              <a:custGeom>
                <a:avLst/>
                <a:gdLst>
                  <a:gd name="T0" fmla="*/ 61 w 36"/>
                  <a:gd name="T1" fmla="*/ 135 h 30"/>
                  <a:gd name="T2" fmla="*/ 196 w 36"/>
                  <a:gd name="T3" fmla="*/ 66 h 30"/>
                  <a:gd name="T4" fmla="*/ 61 w 36"/>
                  <a:gd name="T5" fmla="*/ 135 h 30"/>
                  <a:gd name="T6" fmla="*/ 0 60000 65536"/>
                  <a:gd name="T7" fmla="*/ 0 60000 65536"/>
                  <a:gd name="T8" fmla="*/ 0 60000 65536"/>
                  <a:gd name="T9" fmla="*/ 0 w 36"/>
                  <a:gd name="T10" fmla="*/ 0 h 30"/>
                  <a:gd name="T11" fmla="*/ 36 w 36"/>
                  <a:gd name="T12" fmla="*/ 30 h 30"/>
                </a:gdLst>
                <a:ahLst/>
                <a:cxnLst>
                  <a:cxn ang="T6">
                    <a:pos x="T0" y="T1"/>
                  </a:cxn>
                  <a:cxn ang="T7">
                    <a:pos x="T2" y="T3"/>
                  </a:cxn>
                  <a:cxn ang="T8">
                    <a:pos x="T4" y="T5"/>
                  </a:cxn>
                </a:cxnLst>
                <a:rect l="T9" t="T10" r="T11" b="T12"/>
                <a:pathLst>
                  <a:path w="36" h="30">
                    <a:moveTo>
                      <a:pt x="11" y="24"/>
                    </a:moveTo>
                    <a:cubicBezTo>
                      <a:pt x="17" y="30"/>
                      <a:pt x="36" y="22"/>
                      <a:pt x="35" y="12"/>
                    </a:cubicBezTo>
                    <a:cubicBezTo>
                      <a:pt x="34" y="0"/>
                      <a:pt x="0" y="13"/>
                      <a:pt x="11"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3" name="Freeform 38"/>
              <p:cNvSpPr>
                <a:spLocks noChangeArrowheads="1"/>
              </p:cNvSpPr>
              <p:nvPr/>
            </p:nvSpPr>
            <p:spPr bwMode="auto">
              <a:xfrm>
                <a:off x="857" y="416"/>
                <a:ext cx="166" cy="130"/>
              </a:xfrm>
              <a:custGeom>
                <a:avLst/>
                <a:gdLst>
                  <a:gd name="T0" fmla="*/ 360 w 70"/>
                  <a:gd name="T1" fmla="*/ 5 h 55"/>
                  <a:gd name="T2" fmla="*/ 360 w 70"/>
                  <a:gd name="T3" fmla="*/ 168 h 55"/>
                  <a:gd name="T4" fmla="*/ 254 w 70"/>
                  <a:gd name="T5" fmla="*/ 251 h 55"/>
                  <a:gd name="T6" fmla="*/ 17 w 70"/>
                  <a:gd name="T7" fmla="*/ 128 h 55"/>
                  <a:gd name="T8" fmla="*/ 0 w 70"/>
                  <a:gd name="T9" fmla="*/ 135 h 55"/>
                  <a:gd name="T10" fmla="*/ 254 w 70"/>
                  <a:gd name="T11" fmla="*/ 267 h 55"/>
                  <a:gd name="T12" fmla="*/ 372 w 70"/>
                  <a:gd name="T13" fmla="*/ 173 h 55"/>
                  <a:gd name="T14" fmla="*/ 377 w 70"/>
                  <a:gd name="T15" fmla="*/ 0 h 55"/>
                  <a:gd name="T16" fmla="*/ 360 w 70"/>
                  <a:gd name="T17" fmla="*/ 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
                  <a:gd name="T28" fmla="*/ 0 h 55"/>
                  <a:gd name="T29" fmla="*/ 70 w 70"/>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0" h="55">
                    <a:moveTo>
                      <a:pt x="64" y="1"/>
                    </a:moveTo>
                    <a:cubicBezTo>
                      <a:pt x="67" y="8"/>
                      <a:pt x="67" y="23"/>
                      <a:pt x="64" y="30"/>
                    </a:cubicBezTo>
                    <a:cubicBezTo>
                      <a:pt x="60" y="39"/>
                      <a:pt x="50" y="43"/>
                      <a:pt x="45" y="45"/>
                    </a:cubicBezTo>
                    <a:cubicBezTo>
                      <a:pt x="23" y="51"/>
                      <a:pt x="11" y="37"/>
                      <a:pt x="3" y="23"/>
                    </a:cubicBezTo>
                    <a:cubicBezTo>
                      <a:pt x="0" y="24"/>
                      <a:pt x="0" y="24"/>
                      <a:pt x="0" y="24"/>
                    </a:cubicBezTo>
                    <a:cubicBezTo>
                      <a:pt x="9" y="39"/>
                      <a:pt x="22" y="55"/>
                      <a:pt x="45" y="48"/>
                    </a:cubicBezTo>
                    <a:cubicBezTo>
                      <a:pt x="51" y="46"/>
                      <a:pt x="62" y="41"/>
                      <a:pt x="66" y="31"/>
                    </a:cubicBezTo>
                    <a:cubicBezTo>
                      <a:pt x="69" y="23"/>
                      <a:pt x="70" y="7"/>
                      <a:pt x="67" y="0"/>
                    </a:cubicBezTo>
                    <a:lnTo>
                      <a:pt x="64" y="1"/>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4" name="Freeform 39"/>
              <p:cNvSpPr>
                <a:spLocks noChangeArrowheads="1"/>
              </p:cNvSpPr>
              <p:nvPr/>
            </p:nvSpPr>
            <p:spPr bwMode="auto">
              <a:xfrm>
                <a:off x="1080" y="582"/>
                <a:ext cx="59" cy="59"/>
              </a:xfrm>
              <a:custGeom>
                <a:avLst/>
                <a:gdLst>
                  <a:gd name="T0" fmla="*/ 0 w 25"/>
                  <a:gd name="T1" fmla="*/ 66 h 25"/>
                  <a:gd name="T2" fmla="*/ 73 w 25"/>
                  <a:gd name="T3" fmla="*/ 139 h 25"/>
                  <a:gd name="T4" fmla="*/ 139 w 25"/>
                  <a:gd name="T5" fmla="*/ 66 h 25"/>
                  <a:gd name="T6" fmla="*/ 73 w 25"/>
                  <a:gd name="T7" fmla="*/ 0 h 25"/>
                  <a:gd name="T8" fmla="*/ 0 w 25"/>
                  <a:gd name="T9" fmla="*/ 66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12"/>
                    </a:moveTo>
                    <a:cubicBezTo>
                      <a:pt x="1" y="19"/>
                      <a:pt x="6" y="25"/>
                      <a:pt x="13" y="25"/>
                    </a:cubicBezTo>
                    <a:cubicBezTo>
                      <a:pt x="20" y="24"/>
                      <a:pt x="25" y="19"/>
                      <a:pt x="25" y="12"/>
                    </a:cubicBezTo>
                    <a:cubicBezTo>
                      <a:pt x="25" y="5"/>
                      <a:pt x="20" y="0"/>
                      <a:pt x="13" y="0"/>
                    </a:cubicBezTo>
                    <a:cubicBezTo>
                      <a:pt x="6" y="0"/>
                      <a:pt x="0" y="6"/>
                      <a:pt x="0" y="12"/>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5" name="Freeform 40"/>
              <p:cNvSpPr>
                <a:spLocks noChangeArrowheads="1"/>
              </p:cNvSpPr>
              <p:nvPr/>
            </p:nvSpPr>
            <p:spPr bwMode="auto">
              <a:xfrm>
                <a:off x="919" y="584"/>
                <a:ext cx="54" cy="38"/>
              </a:xfrm>
              <a:custGeom>
                <a:avLst/>
                <a:gdLst>
                  <a:gd name="T0" fmla="*/ 127 w 23"/>
                  <a:gd name="T1" fmla="*/ 5 h 16"/>
                  <a:gd name="T2" fmla="*/ 127 w 23"/>
                  <a:gd name="T3" fmla="*/ 24 h 16"/>
                  <a:gd name="T4" fmla="*/ 66 w 23"/>
                  <a:gd name="T5" fmla="*/ 90 h 16"/>
                  <a:gd name="T6" fmla="*/ 0 w 23"/>
                  <a:gd name="T7" fmla="*/ 24 h 16"/>
                  <a:gd name="T8" fmla="*/ 0 w 23"/>
                  <a:gd name="T9" fmla="*/ 0 h 16"/>
                  <a:gd name="T10" fmla="*/ 127 w 23"/>
                  <a:gd name="T11" fmla="*/ 5 h 16"/>
                  <a:gd name="T12" fmla="*/ 0 60000 65536"/>
                  <a:gd name="T13" fmla="*/ 0 60000 65536"/>
                  <a:gd name="T14" fmla="*/ 0 60000 65536"/>
                  <a:gd name="T15" fmla="*/ 0 60000 65536"/>
                  <a:gd name="T16" fmla="*/ 0 60000 65536"/>
                  <a:gd name="T17" fmla="*/ 0 60000 65536"/>
                  <a:gd name="T18" fmla="*/ 0 w 23"/>
                  <a:gd name="T19" fmla="*/ 0 h 16"/>
                  <a:gd name="T20" fmla="*/ 23 w 23"/>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3" h="16">
                    <a:moveTo>
                      <a:pt x="23" y="1"/>
                    </a:moveTo>
                    <a:cubicBezTo>
                      <a:pt x="23" y="2"/>
                      <a:pt x="23" y="3"/>
                      <a:pt x="23" y="4"/>
                    </a:cubicBezTo>
                    <a:cubicBezTo>
                      <a:pt x="23" y="10"/>
                      <a:pt x="18" y="15"/>
                      <a:pt x="12" y="16"/>
                    </a:cubicBezTo>
                    <a:cubicBezTo>
                      <a:pt x="5" y="16"/>
                      <a:pt x="0" y="10"/>
                      <a:pt x="0" y="4"/>
                    </a:cubicBezTo>
                    <a:cubicBezTo>
                      <a:pt x="0" y="3"/>
                      <a:pt x="0" y="1"/>
                      <a:pt x="0" y="0"/>
                    </a:cubicBezTo>
                    <a:cubicBezTo>
                      <a:pt x="8" y="2"/>
                      <a:pt x="16" y="1"/>
                      <a:pt x="2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6" name="Freeform 41"/>
              <p:cNvSpPr>
                <a:spLocks noChangeArrowheads="1"/>
              </p:cNvSpPr>
              <p:nvPr/>
            </p:nvSpPr>
            <p:spPr bwMode="auto">
              <a:xfrm>
                <a:off x="902" y="669"/>
                <a:ext cx="36" cy="48"/>
              </a:xfrm>
              <a:custGeom>
                <a:avLst/>
                <a:gdLst>
                  <a:gd name="T0" fmla="*/ 29 w 15"/>
                  <a:gd name="T1" fmla="*/ 0 h 20"/>
                  <a:gd name="T2" fmla="*/ 86 w 15"/>
                  <a:gd name="T3" fmla="*/ 58 h 20"/>
                  <a:gd name="T4" fmla="*/ 34 w 15"/>
                  <a:gd name="T5" fmla="*/ 115 h 20"/>
                  <a:gd name="T6" fmla="*/ 24 w 15"/>
                  <a:gd name="T7" fmla="*/ 115 h 20"/>
                  <a:gd name="T8" fmla="*/ 0 w 15"/>
                  <a:gd name="T9" fmla="*/ 12 h 20"/>
                  <a:gd name="T10" fmla="*/ 29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5" y="0"/>
                    </a:moveTo>
                    <a:cubicBezTo>
                      <a:pt x="11" y="0"/>
                      <a:pt x="15" y="4"/>
                      <a:pt x="15" y="10"/>
                    </a:cubicBezTo>
                    <a:cubicBezTo>
                      <a:pt x="15" y="15"/>
                      <a:pt x="11" y="20"/>
                      <a:pt x="6" y="20"/>
                    </a:cubicBezTo>
                    <a:cubicBezTo>
                      <a:pt x="5" y="20"/>
                      <a:pt x="4" y="20"/>
                      <a:pt x="4" y="20"/>
                    </a:cubicBezTo>
                    <a:cubicBezTo>
                      <a:pt x="3" y="13"/>
                      <a:pt x="2" y="7"/>
                      <a:pt x="0" y="2"/>
                    </a:cubicBezTo>
                    <a:cubicBezTo>
                      <a:pt x="2" y="1"/>
                      <a:pt x="3" y="0"/>
                      <a:pt x="5"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7" name="Freeform 42"/>
              <p:cNvSpPr>
                <a:spLocks noChangeArrowheads="1"/>
              </p:cNvSpPr>
              <p:nvPr/>
            </p:nvSpPr>
            <p:spPr bwMode="auto">
              <a:xfrm>
                <a:off x="1011" y="786"/>
                <a:ext cx="62" cy="61"/>
              </a:xfrm>
              <a:custGeom>
                <a:avLst/>
                <a:gdLst>
                  <a:gd name="T0" fmla="*/ 0 w 26"/>
                  <a:gd name="T1" fmla="*/ 73 h 26"/>
                  <a:gd name="T2" fmla="*/ 74 w 26"/>
                  <a:gd name="T3" fmla="*/ 143 h 26"/>
                  <a:gd name="T4" fmla="*/ 148 w 26"/>
                  <a:gd name="T5" fmla="*/ 73 h 26"/>
                  <a:gd name="T6" fmla="*/ 74 w 26"/>
                  <a:gd name="T7" fmla="*/ 0 h 26"/>
                  <a:gd name="T8" fmla="*/ 0 w 26"/>
                  <a:gd name="T9" fmla="*/ 7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3"/>
                    </a:moveTo>
                    <a:cubicBezTo>
                      <a:pt x="0" y="20"/>
                      <a:pt x="6" y="26"/>
                      <a:pt x="13" y="26"/>
                    </a:cubicBezTo>
                    <a:cubicBezTo>
                      <a:pt x="21" y="26"/>
                      <a:pt x="26" y="20"/>
                      <a:pt x="26" y="13"/>
                    </a:cubicBezTo>
                    <a:cubicBezTo>
                      <a:pt x="26" y="6"/>
                      <a:pt x="20" y="0"/>
                      <a:pt x="13" y="0"/>
                    </a:cubicBezTo>
                    <a:cubicBezTo>
                      <a:pt x="6" y="0"/>
                      <a:pt x="0" y="6"/>
                      <a:pt x="0" y="13"/>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8" name="Freeform 43"/>
              <p:cNvSpPr>
                <a:spLocks noChangeArrowheads="1"/>
              </p:cNvSpPr>
              <p:nvPr/>
            </p:nvSpPr>
            <p:spPr bwMode="auto">
              <a:xfrm>
                <a:off x="992" y="691"/>
                <a:ext cx="40" cy="40"/>
              </a:xfrm>
              <a:custGeom>
                <a:avLst/>
                <a:gdLst>
                  <a:gd name="T0" fmla="*/ 0 w 17"/>
                  <a:gd name="T1" fmla="*/ 49 h 17"/>
                  <a:gd name="T2" fmla="*/ 45 w 17"/>
                  <a:gd name="T3" fmla="*/ 94 h 17"/>
                  <a:gd name="T4" fmla="*/ 94 w 17"/>
                  <a:gd name="T5" fmla="*/ 49 h 17"/>
                  <a:gd name="T6" fmla="*/ 45 w 17"/>
                  <a:gd name="T7" fmla="*/ 0 h 17"/>
                  <a:gd name="T8" fmla="*/ 0 w 17"/>
                  <a:gd name="T9" fmla="*/ 49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9"/>
                    </a:moveTo>
                    <a:cubicBezTo>
                      <a:pt x="0" y="14"/>
                      <a:pt x="4" y="17"/>
                      <a:pt x="8" y="17"/>
                    </a:cubicBezTo>
                    <a:cubicBezTo>
                      <a:pt x="13" y="17"/>
                      <a:pt x="17" y="13"/>
                      <a:pt x="17" y="9"/>
                    </a:cubicBezTo>
                    <a:cubicBezTo>
                      <a:pt x="17" y="4"/>
                      <a:pt x="13" y="0"/>
                      <a:pt x="8" y="0"/>
                    </a:cubicBezTo>
                    <a:cubicBezTo>
                      <a:pt x="4" y="0"/>
                      <a:pt x="0" y="4"/>
                      <a:pt x="0" y="9"/>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9" name="Freeform 44"/>
              <p:cNvSpPr>
                <a:spLocks noChangeArrowheads="1"/>
              </p:cNvSpPr>
              <p:nvPr/>
            </p:nvSpPr>
            <p:spPr bwMode="auto">
              <a:xfrm>
                <a:off x="890" y="850"/>
                <a:ext cx="22" cy="35"/>
              </a:xfrm>
              <a:custGeom>
                <a:avLst/>
                <a:gdLst>
                  <a:gd name="T0" fmla="*/ 54 w 9"/>
                  <a:gd name="T1" fmla="*/ 37 h 15"/>
                  <a:gd name="T2" fmla="*/ 5 w 9"/>
                  <a:gd name="T3" fmla="*/ 82 h 15"/>
                  <a:gd name="T4" fmla="*/ 0 w 9"/>
                  <a:gd name="T5" fmla="*/ 82 h 15"/>
                  <a:gd name="T6" fmla="*/ 17 w 9"/>
                  <a:gd name="T7" fmla="*/ 0 h 15"/>
                  <a:gd name="T8" fmla="*/ 54 w 9"/>
                  <a:gd name="T9" fmla="*/ 37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9" y="7"/>
                    </a:moveTo>
                    <a:cubicBezTo>
                      <a:pt x="9" y="11"/>
                      <a:pt x="5" y="15"/>
                      <a:pt x="1" y="15"/>
                    </a:cubicBezTo>
                    <a:cubicBezTo>
                      <a:pt x="1" y="15"/>
                      <a:pt x="1" y="15"/>
                      <a:pt x="0" y="15"/>
                    </a:cubicBezTo>
                    <a:cubicBezTo>
                      <a:pt x="0" y="10"/>
                      <a:pt x="1" y="5"/>
                      <a:pt x="3" y="0"/>
                    </a:cubicBezTo>
                    <a:cubicBezTo>
                      <a:pt x="6" y="1"/>
                      <a:pt x="9" y="4"/>
                      <a:pt x="9"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0" name="Freeform 45"/>
              <p:cNvSpPr>
                <a:spLocks noChangeArrowheads="1"/>
              </p:cNvSpPr>
              <p:nvPr/>
            </p:nvSpPr>
            <p:spPr bwMode="auto">
              <a:xfrm>
                <a:off x="1101" y="783"/>
                <a:ext cx="21" cy="36"/>
              </a:xfrm>
              <a:custGeom>
                <a:avLst/>
                <a:gdLst>
                  <a:gd name="T0" fmla="*/ 0 w 9"/>
                  <a:gd name="T1" fmla="*/ 46 h 15"/>
                  <a:gd name="T2" fmla="*/ 37 w 9"/>
                  <a:gd name="T3" fmla="*/ 0 h 15"/>
                  <a:gd name="T4" fmla="*/ 49 w 9"/>
                  <a:gd name="T5" fmla="*/ 5 h 15"/>
                  <a:gd name="T6" fmla="*/ 37 w 9"/>
                  <a:gd name="T7" fmla="*/ 86 h 15"/>
                  <a:gd name="T8" fmla="*/ 0 w 9"/>
                  <a:gd name="T9" fmla="*/ 46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0" y="8"/>
                    </a:moveTo>
                    <a:cubicBezTo>
                      <a:pt x="0" y="4"/>
                      <a:pt x="3" y="0"/>
                      <a:pt x="7" y="0"/>
                    </a:cubicBezTo>
                    <a:cubicBezTo>
                      <a:pt x="8" y="0"/>
                      <a:pt x="9" y="1"/>
                      <a:pt x="9" y="1"/>
                    </a:cubicBezTo>
                    <a:cubicBezTo>
                      <a:pt x="8" y="6"/>
                      <a:pt x="7" y="10"/>
                      <a:pt x="7" y="15"/>
                    </a:cubicBezTo>
                    <a:cubicBezTo>
                      <a:pt x="3" y="15"/>
                      <a:pt x="0" y="12"/>
                      <a:pt x="0"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1" name="Freeform 46"/>
              <p:cNvSpPr>
                <a:spLocks noChangeArrowheads="1"/>
              </p:cNvSpPr>
              <p:nvPr/>
            </p:nvSpPr>
            <p:spPr bwMode="auto">
              <a:xfrm>
                <a:off x="1025" y="591"/>
                <a:ext cx="22" cy="21"/>
              </a:xfrm>
              <a:custGeom>
                <a:avLst/>
                <a:gdLst>
                  <a:gd name="T0" fmla="*/ 0 w 9"/>
                  <a:gd name="T1" fmla="*/ 28 h 9"/>
                  <a:gd name="T2" fmla="*/ 29 w 9"/>
                  <a:gd name="T3" fmla="*/ 49 h 9"/>
                  <a:gd name="T4" fmla="*/ 54 w 9"/>
                  <a:gd name="T5" fmla="*/ 21 h 9"/>
                  <a:gd name="T6" fmla="*/ 24 w 9"/>
                  <a:gd name="T7" fmla="*/ 0 h 9"/>
                  <a:gd name="T8" fmla="*/ 0 w 9"/>
                  <a:gd name="T9" fmla="*/ 28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0" y="5"/>
                    </a:moveTo>
                    <a:cubicBezTo>
                      <a:pt x="0" y="7"/>
                      <a:pt x="2" y="9"/>
                      <a:pt x="5" y="9"/>
                    </a:cubicBezTo>
                    <a:cubicBezTo>
                      <a:pt x="7" y="9"/>
                      <a:pt x="9" y="7"/>
                      <a:pt x="9" y="4"/>
                    </a:cubicBezTo>
                    <a:cubicBezTo>
                      <a:pt x="9" y="2"/>
                      <a:pt x="7" y="0"/>
                      <a:pt x="4"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2" name="Freeform 47"/>
              <p:cNvSpPr>
                <a:spLocks noChangeArrowheads="1"/>
              </p:cNvSpPr>
              <p:nvPr/>
            </p:nvSpPr>
            <p:spPr bwMode="auto">
              <a:xfrm>
                <a:off x="871" y="586"/>
                <a:ext cx="19" cy="24"/>
              </a:xfrm>
              <a:custGeom>
                <a:avLst/>
                <a:gdLst>
                  <a:gd name="T0" fmla="*/ 17 w 8"/>
                  <a:gd name="T1" fmla="*/ 5 h 10"/>
                  <a:gd name="T2" fmla="*/ 45 w 8"/>
                  <a:gd name="T3" fmla="*/ 29 h 10"/>
                  <a:gd name="T4" fmla="*/ 24 w 8"/>
                  <a:gd name="T5" fmla="*/ 58 h 10"/>
                  <a:gd name="T6" fmla="*/ 0 w 8"/>
                  <a:gd name="T7" fmla="*/ 12 h 10"/>
                  <a:gd name="T8" fmla="*/ 17 w 8"/>
                  <a:gd name="T9" fmla="*/ 5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3" y="1"/>
                    </a:moveTo>
                    <a:cubicBezTo>
                      <a:pt x="6" y="0"/>
                      <a:pt x="8" y="3"/>
                      <a:pt x="8" y="5"/>
                    </a:cubicBezTo>
                    <a:cubicBezTo>
                      <a:pt x="8" y="8"/>
                      <a:pt x="6" y="10"/>
                      <a:pt x="4" y="10"/>
                    </a:cubicBezTo>
                    <a:cubicBezTo>
                      <a:pt x="2" y="8"/>
                      <a:pt x="1" y="5"/>
                      <a:pt x="0" y="2"/>
                    </a:cubicBezTo>
                    <a:cubicBezTo>
                      <a:pt x="0" y="1"/>
                      <a:pt x="2" y="1"/>
                      <a:pt x="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3" name="Freeform 48"/>
              <p:cNvSpPr>
                <a:spLocks noChangeArrowheads="1"/>
              </p:cNvSpPr>
              <p:nvPr/>
            </p:nvSpPr>
            <p:spPr bwMode="auto">
              <a:xfrm>
                <a:off x="1113" y="518"/>
                <a:ext cx="24" cy="21"/>
              </a:xfrm>
              <a:custGeom>
                <a:avLst/>
                <a:gdLst>
                  <a:gd name="T0" fmla="*/ 34 w 10"/>
                  <a:gd name="T1" fmla="*/ 0 h 9"/>
                  <a:gd name="T2" fmla="*/ 58 w 10"/>
                  <a:gd name="T3" fmla="*/ 21 h 9"/>
                  <a:gd name="T4" fmla="*/ 29 w 10"/>
                  <a:gd name="T5" fmla="*/ 49 h 9"/>
                  <a:gd name="T6" fmla="*/ 0 w 10"/>
                  <a:gd name="T7" fmla="*/ 28 h 9"/>
                  <a:gd name="T8" fmla="*/ 34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6" y="0"/>
                    </a:moveTo>
                    <a:cubicBezTo>
                      <a:pt x="8" y="0"/>
                      <a:pt x="10" y="2"/>
                      <a:pt x="10" y="4"/>
                    </a:cubicBezTo>
                    <a:cubicBezTo>
                      <a:pt x="10" y="7"/>
                      <a:pt x="8" y="9"/>
                      <a:pt x="5" y="9"/>
                    </a:cubicBezTo>
                    <a:cubicBezTo>
                      <a:pt x="2" y="9"/>
                      <a:pt x="0" y="7"/>
                      <a:pt x="0" y="5"/>
                    </a:cubicBezTo>
                    <a:cubicBezTo>
                      <a:pt x="2" y="3"/>
                      <a:pt x="4" y="1"/>
                      <a:pt x="6"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4" name="Freeform 49"/>
              <p:cNvSpPr>
                <a:spLocks noChangeArrowheads="1"/>
              </p:cNvSpPr>
              <p:nvPr/>
            </p:nvSpPr>
            <p:spPr bwMode="auto">
              <a:xfrm>
                <a:off x="919" y="786"/>
                <a:ext cx="23" cy="23"/>
              </a:xfrm>
              <a:custGeom>
                <a:avLst/>
                <a:gdLst>
                  <a:gd name="T0" fmla="*/ 0 w 10"/>
                  <a:gd name="T1" fmla="*/ 28 h 10"/>
                  <a:gd name="T2" fmla="*/ 28 w 10"/>
                  <a:gd name="T3" fmla="*/ 48 h 10"/>
                  <a:gd name="T4" fmla="*/ 53 w 10"/>
                  <a:gd name="T5" fmla="*/ 21 h 10"/>
                  <a:gd name="T6" fmla="*/ 28 w 10"/>
                  <a:gd name="T7" fmla="*/ 0 h 10"/>
                  <a:gd name="T8" fmla="*/ 0 w 10"/>
                  <a:gd name="T9" fmla="*/ 28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7"/>
                      <a:pt x="3" y="10"/>
                      <a:pt x="5" y="9"/>
                    </a:cubicBezTo>
                    <a:cubicBezTo>
                      <a:pt x="8" y="9"/>
                      <a:pt x="10" y="7"/>
                      <a:pt x="10" y="4"/>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5" name="Freeform 50"/>
              <p:cNvSpPr>
                <a:spLocks noChangeArrowheads="1"/>
              </p:cNvSpPr>
              <p:nvPr/>
            </p:nvSpPr>
            <p:spPr bwMode="auto">
              <a:xfrm>
                <a:off x="1089" y="693"/>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3" y="10"/>
                      <a:pt x="5" y="10"/>
                    </a:cubicBezTo>
                    <a:cubicBezTo>
                      <a:pt x="8" y="10"/>
                      <a:pt x="10" y="7"/>
                      <a:pt x="10" y="5"/>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6" name="Freeform 51"/>
              <p:cNvSpPr>
                <a:spLocks noChangeArrowheads="1"/>
              </p:cNvSpPr>
              <p:nvPr/>
            </p:nvSpPr>
            <p:spPr bwMode="auto">
              <a:xfrm>
                <a:off x="916" y="918"/>
                <a:ext cx="19" cy="24"/>
              </a:xfrm>
              <a:custGeom>
                <a:avLst/>
                <a:gdLst>
                  <a:gd name="T0" fmla="*/ 29 w 8"/>
                  <a:gd name="T1" fmla="*/ 58 h 10"/>
                  <a:gd name="T2" fmla="*/ 0 w 8"/>
                  <a:gd name="T3" fmla="*/ 29 h 10"/>
                  <a:gd name="T4" fmla="*/ 24 w 8"/>
                  <a:gd name="T5" fmla="*/ 0 h 10"/>
                  <a:gd name="T6" fmla="*/ 45 w 8"/>
                  <a:gd name="T7" fmla="*/ 12 h 10"/>
                  <a:gd name="T8" fmla="*/ 33 w 8"/>
                  <a:gd name="T9" fmla="*/ 58 h 10"/>
                  <a:gd name="T10" fmla="*/ 29 w 8"/>
                  <a:gd name="T11" fmla="*/ 58 h 10"/>
                  <a:gd name="T12" fmla="*/ 0 60000 65536"/>
                  <a:gd name="T13" fmla="*/ 0 60000 65536"/>
                  <a:gd name="T14" fmla="*/ 0 60000 65536"/>
                  <a:gd name="T15" fmla="*/ 0 60000 65536"/>
                  <a:gd name="T16" fmla="*/ 0 60000 65536"/>
                  <a:gd name="T17" fmla="*/ 0 60000 65536"/>
                  <a:gd name="T18" fmla="*/ 0 w 8"/>
                  <a:gd name="T19" fmla="*/ 0 h 10"/>
                  <a:gd name="T20" fmla="*/ 8 w 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8" h="10">
                    <a:moveTo>
                      <a:pt x="5" y="10"/>
                    </a:moveTo>
                    <a:cubicBezTo>
                      <a:pt x="2" y="10"/>
                      <a:pt x="0" y="8"/>
                      <a:pt x="0" y="5"/>
                    </a:cubicBezTo>
                    <a:cubicBezTo>
                      <a:pt x="0" y="3"/>
                      <a:pt x="2" y="0"/>
                      <a:pt x="4" y="0"/>
                    </a:cubicBezTo>
                    <a:cubicBezTo>
                      <a:pt x="6" y="0"/>
                      <a:pt x="7" y="1"/>
                      <a:pt x="8" y="2"/>
                    </a:cubicBezTo>
                    <a:cubicBezTo>
                      <a:pt x="8" y="5"/>
                      <a:pt x="7" y="7"/>
                      <a:pt x="6" y="10"/>
                    </a:cubicBezTo>
                    <a:cubicBezTo>
                      <a:pt x="6" y="10"/>
                      <a:pt x="5" y="10"/>
                      <a:pt x="5" y="1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7" name="Freeform 52"/>
              <p:cNvSpPr>
                <a:spLocks noChangeArrowheads="1"/>
              </p:cNvSpPr>
              <p:nvPr/>
            </p:nvSpPr>
            <p:spPr bwMode="auto">
              <a:xfrm>
                <a:off x="1051" y="878"/>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2" y="10"/>
                      <a:pt x="5" y="10"/>
                    </a:cubicBezTo>
                    <a:cubicBezTo>
                      <a:pt x="8" y="10"/>
                      <a:pt x="10" y="8"/>
                      <a:pt x="10" y="5"/>
                    </a:cubicBezTo>
                    <a:cubicBezTo>
                      <a:pt x="10" y="2"/>
                      <a:pt x="8" y="0"/>
                      <a:pt x="5" y="0"/>
                    </a:cubicBezTo>
                    <a:cubicBezTo>
                      <a:pt x="2" y="0"/>
                      <a:pt x="0" y="3"/>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8" name="Freeform 53"/>
              <p:cNvSpPr>
                <a:spLocks noChangeArrowheads="1"/>
              </p:cNvSpPr>
              <p:nvPr/>
            </p:nvSpPr>
            <p:spPr bwMode="auto">
              <a:xfrm>
                <a:off x="175" y="541"/>
                <a:ext cx="320" cy="223"/>
              </a:xfrm>
              <a:custGeom>
                <a:avLst/>
                <a:gdLst>
                  <a:gd name="T0" fmla="*/ 759 w 135"/>
                  <a:gd name="T1" fmla="*/ 74 h 94"/>
                  <a:gd name="T2" fmla="*/ 612 w 135"/>
                  <a:gd name="T3" fmla="*/ 40 h 94"/>
                  <a:gd name="T4" fmla="*/ 33 w 135"/>
                  <a:gd name="T5" fmla="*/ 176 h 94"/>
                  <a:gd name="T6" fmla="*/ 389 w 135"/>
                  <a:gd name="T7" fmla="*/ 529 h 94"/>
                  <a:gd name="T8" fmla="*/ 759 w 135"/>
                  <a:gd name="T9" fmla="*/ 74 h 94"/>
                  <a:gd name="T10" fmla="*/ 0 60000 65536"/>
                  <a:gd name="T11" fmla="*/ 0 60000 65536"/>
                  <a:gd name="T12" fmla="*/ 0 60000 65536"/>
                  <a:gd name="T13" fmla="*/ 0 60000 65536"/>
                  <a:gd name="T14" fmla="*/ 0 60000 65536"/>
                  <a:gd name="T15" fmla="*/ 0 w 135"/>
                  <a:gd name="T16" fmla="*/ 0 h 94"/>
                  <a:gd name="T17" fmla="*/ 135 w 135"/>
                  <a:gd name="T18" fmla="*/ 94 h 94"/>
                </a:gdLst>
                <a:ahLst/>
                <a:cxnLst>
                  <a:cxn ang="T10">
                    <a:pos x="T0" y="T1"/>
                  </a:cxn>
                  <a:cxn ang="T11">
                    <a:pos x="T2" y="T3"/>
                  </a:cxn>
                  <a:cxn ang="T12">
                    <a:pos x="T4" y="T5"/>
                  </a:cxn>
                  <a:cxn ang="T13">
                    <a:pos x="T6" y="T7"/>
                  </a:cxn>
                  <a:cxn ang="T14">
                    <a:pos x="T8" y="T9"/>
                  </a:cxn>
                </a:cxnLst>
                <a:rect l="T15" t="T16" r="T17" b="T18"/>
                <a:pathLst>
                  <a:path w="135" h="94">
                    <a:moveTo>
                      <a:pt x="135" y="13"/>
                    </a:moveTo>
                    <a:cubicBezTo>
                      <a:pt x="126" y="10"/>
                      <a:pt x="117" y="8"/>
                      <a:pt x="109" y="7"/>
                    </a:cubicBezTo>
                    <a:cubicBezTo>
                      <a:pt x="58" y="0"/>
                      <a:pt x="15" y="10"/>
                      <a:pt x="6" y="31"/>
                    </a:cubicBezTo>
                    <a:cubicBezTo>
                      <a:pt x="0" y="47"/>
                      <a:pt x="44" y="78"/>
                      <a:pt x="69" y="94"/>
                    </a:cubicBezTo>
                    <a:cubicBezTo>
                      <a:pt x="86" y="63"/>
                      <a:pt x="107" y="34"/>
                      <a:pt x="135" y="13"/>
                    </a:cubicBezTo>
                    <a:close/>
                  </a:path>
                </a:pathLst>
              </a:custGeom>
              <a:solidFill>
                <a:srgbClr val="5879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9" name="Freeform 54"/>
              <p:cNvSpPr>
                <a:spLocks noChangeArrowheads="1"/>
              </p:cNvSpPr>
              <p:nvPr/>
            </p:nvSpPr>
            <p:spPr bwMode="auto">
              <a:xfrm>
                <a:off x="466" y="572"/>
                <a:ext cx="95" cy="24"/>
              </a:xfrm>
              <a:custGeom>
                <a:avLst/>
                <a:gdLst>
                  <a:gd name="T0" fmla="*/ 69 w 40"/>
                  <a:gd name="T1" fmla="*/ 0 h 10"/>
                  <a:gd name="T2" fmla="*/ 0 w 40"/>
                  <a:gd name="T3" fmla="*/ 58 h 10"/>
                  <a:gd name="T4" fmla="*/ 226 w 40"/>
                  <a:gd name="T5" fmla="*/ 58 h 10"/>
                  <a:gd name="T6" fmla="*/ 69 w 40"/>
                  <a:gd name="T7" fmla="*/ 0 h 10"/>
                  <a:gd name="T8" fmla="*/ 0 60000 65536"/>
                  <a:gd name="T9" fmla="*/ 0 60000 65536"/>
                  <a:gd name="T10" fmla="*/ 0 60000 65536"/>
                  <a:gd name="T11" fmla="*/ 0 60000 65536"/>
                  <a:gd name="T12" fmla="*/ 0 w 40"/>
                  <a:gd name="T13" fmla="*/ 0 h 10"/>
                  <a:gd name="T14" fmla="*/ 40 w 40"/>
                  <a:gd name="T15" fmla="*/ 10 h 10"/>
                </a:gdLst>
                <a:ahLst/>
                <a:cxnLst>
                  <a:cxn ang="T8">
                    <a:pos x="T0" y="T1"/>
                  </a:cxn>
                  <a:cxn ang="T9">
                    <a:pos x="T2" y="T3"/>
                  </a:cxn>
                  <a:cxn ang="T10">
                    <a:pos x="T4" y="T5"/>
                  </a:cxn>
                  <a:cxn ang="T11">
                    <a:pos x="T6" y="T7"/>
                  </a:cxn>
                </a:cxnLst>
                <a:rect l="T12" t="T13" r="T14" b="T15"/>
                <a:pathLst>
                  <a:path w="40" h="10">
                    <a:moveTo>
                      <a:pt x="12" y="0"/>
                    </a:moveTo>
                    <a:cubicBezTo>
                      <a:pt x="8" y="3"/>
                      <a:pt x="4" y="7"/>
                      <a:pt x="0" y="10"/>
                    </a:cubicBezTo>
                    <a:cubicBezTo>
                      <a:pt x="40" y="10"/>
                      <a:pt x="40" y="10"/>
                      <a:pt x="40" y="10"/>
                    </a:cubicBezTo>
                    <a:cubicBezTo>
                      <a:pt x="30" y="6"/>
                      <a:pt x="21" y="3"/>
                      <a:pt x="1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0" name="Freeform 55"/>
              <p:cNvSpPr>
                <a:spLocks noChangeArrowheads="1"/>
              </p:cNvSpPr>
              <p:nvPr/>
            </p:nvSpPr>
            <p:spPr bwMode="auto">
              <a:xfrm>
                <a:off x="450" y="596"/>
                <a:ext cx="147" cy="16"/>
              </a:xfrm>
              <a:custGeom>
                <a:avLst/>
                <a:gdLst>
                  <a:gd name="T0" fmla="*/ 40 w 62"/>
                  <a:gd name="T1" fmla="*/ 0 h 7"/>
                  <a:gd name="T2" fmla="*/ 0 w 62"/>
                  <a:gd name="T3" fmla="*/ 37 h 7"/>
                  <a:gd name="T4" fmla="*/ 349 w 62"/>
                  <a:gd name="T5" fmla="*/ 37 h 7"/>
                  <a:gd name="T6" fmla="*/ 263 w 62"/>
                  <a:gd name="T7" fmla="*/ 0 h 7"/>
                  <a:gd name="T8" fmla="*/ 40 w 62"/>
                  <a:gd name="T9" fmla="*/ 0 h 7"/>
                  <a:gd name="T10" fmla="*/ 0 60000 65536"/>
                  <a:gd name="T11" fmla="*/ 0 60000 65536"/>
                  <a:gd name="T12" fmla="*/ 0 60000 65536"/>
                  <a:gd name="T13" fmla="*/ 0 60000 65536"/>
                  <a:gd name="T14" fmla="*/ 0 60000 65536"/>
                  <a:gd name="T15" fmla="*/ 0 w 62"/>
                  <a:gd name="T16" fmla="*/ 0 h 7"/>
                  <a:gd name="T17" fmla="*/ 62 w 62"/>
                  <a:gd name="T18" fmla="*/ 7 h 7"/>
                </a:gdLst>
                <a:ahLst/>
                <a:cxnLst>
                  <a:cxn ang="T10">
                    <a:pos x="T0" y="T1"/>
                  </a:cxn>
                  <a:cxn ang="T11">
                    <a:pos x="T2" y="T3"/>
                  </a:cxn>
                  <a:cxn ang="T12">
                    <a:pos x="T4" y="T5"/>
                  </a:cxn>
                  <a:cxn ang="T13">
                    <a:pos x="T6" y="T7"/>
                  </a:cxn>
                  <a:cxn ang="T14">
                    <a:pos x="T8" y="T9"/>
                  </a:cxn>
                </a:cxnLst>
                <a:rect l="T15" t="T16" r="T17" b="T18"/>
                <a:pathLst>
                  <a:path w="62" h="7">
                    <a:moveTo>
                      <a:pt x="7" y="0"/>
                    </a:moveTo>
                    <a:cubicBezTo>
                      <a:pt x="4" y="2"/>
                      <a:pt x="2" y="4"/>
                      <a:pt x="0" y="7"/>
                    </a:cubicBezTo>
                    <a:cubicBezTo>
                      <a:pt x="62" y="7"/>
                      <a:pt x="62" y="7"/>
                      <a:pt x="62" y="7"/>
                    </a:cubicBezTo>
                    <a:cubicBezTo>
                      <a:pt x="57" y="4"/>
                      <a:pt x="52" y="2"/>
                      <a:pt x="47" y="0"/>
                    </a:cubicBezTo>
                    <a:lnTo>
                      <a:pt x="7" y="0"/>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1" name="Freeform 56"/>
              <p:cNvSpPr>
                <a:spLocks noChangeArrowheads="1"/>
              </p:cNvSpPr>
              <p:nvPr/>
            </p:nvSpPr>
            <p:spPr bwMode="auto">
              <a:xfrm>
                <a:off x="433" y="612"/>
                <a:ext cx="199" cy="17"/>
              </a:xfrm>
              <a:custGeom>
                <a:avLst/>
                <a:gdLst>
                  <a:gd name="T0" fmla="*/ 40 w 84"/>
                  <a:gd name="T1" fmla="*/ 0 h 7"/>
                  <a:gd name="T2" fmla="*/ 0 w 84"/>
                  <a:gd name="T3" fmla="*/ 41 h 7"/>
                  <a:gd name="T4" fmla="*/ 471 w 84"/>
                  <a:gd name="T5" fmla="*/ 41 h 7"/>
                  <a:gd name="T6" fmla="*/ 386 w 84"/>
                  <a:gd name="T7" fmla="*/ 0 h 7"/>
                  <a:gd name="T8" fmla="*/ 40 w 84"/>
                  <a:gd name="T9" fmla="*/ 0 h 7"/>
                  <a:gd name="T10" fmla="*/ 0 60000 65536"/>
                  <a:gd name="T11" fmla="*/ 0 60000 65536"/>
                  <a:gd name="T12" fmla="*/ 0 60000 65536"/>
                  <a:gd name="T13" fmla="*/ 0 60000 65536"/>
                  <a:gd name="T14" fmla="*/ 0 60000 65536"/>
                  <a:gd name="T15" fmla="*/ 0 w 84"/>
                  <a:gd name="T16" fmla="*/ 0 h 7"/>
                  <a:gd name="T17" fmla="*/ 84 w 84"/>
                  <a:gd name="T18" fmla="*/ 7 h 7"/>
                </a:gdLst>
                <a:ahLst/>
                <a:cxnLst>
                  <a:cxn ang="T10">
                    <a:pos x="T0" y="T1"/>
                  </a:cxn>
                  <a:cxn ang="T11">
                    <a:pos x="T2" y="T3"/>
                  </a:cxn>
                  <a:cxn ang="T12">
                    <a:pos x="T4" y="T5"/>
                  </a:cxn>
                  <a:cxn ang="T13">
                    <a:pos x="T6" y="T7"/>
                  </a:cxn>
                  <a:cxn ang="T14">
                    <a:pos x="T8" y="T9"/>
                  </a:cxn>
                </a:cxnLst>
                <a:rect l="T15" t="T16" r="T17" b="T18"/>
                <a:pathLst>
                  <a:path w="84" h="7">
                    <a:moveTo>
                      <a:pt x="7" y="0"/>
                    </a:moveTo>
                    <a:cubicBezTo>
                      <a:pt x="4" y="2"/>
                      <a:pt x="2" y="5"/>
                      <a:pt x="0" y="7"/>
                    </a:cubicBezTo>
                    <a:cubicBezTo>
                      <a:pt x="84" y="7"/>
                      <a:pt x="84" y="7"/>
                      <a:pt x="84" y="7"/>
                    </a:cubicBezTo>
                    <a:cubicBezTo>
                      <a:pt x="79" y="5"/>
                      <a:pt x="74" y="2"/>
                      <a:pt x="69" y="0"/>
                    </a:cubicBezTo>
                    <a:lnTo>
                      <a:pt x="7" y="0"/>
                    </a:ln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2" name="Freeform 57"/>
              <p:cNvSpPr>
                <a:spLocks noChangeArrowheads="1"/>
              </p:cNvSpPr>
              <p:nvPr/>
            </p:nvSpPr>
            <p:spPr bwMode="auto">
              <a:xfrm>
                <a:off x="414" y="629"/>
                <a:ext cx="258" cy="24"/>
              </a:xfrm>
              <a:custGeom>
                <a:avLst/>
                <a:gdLst>
                  <a:gd name="T0" fmla="*/ 516 w 109"/>
                  <a:gd name="T1" fmla="*/ 0 h 10"/>
                  <a:gd name="T2" fmla="*/ 45 w 109"/>
                  <a:gd name="T3" fmla="*/ 0 h 10"/>
                  <a:gd name="T4" fmla="*/ 0 w 109"/>
                  <a:gd name="T5" fmla="*/ 58 h 10"/>
                  <a:gd name="T6" fmla="*/ 611 w 109"/>
                  <a:gd name="T7" fmla="*/ 58 h 10"/>
                  <a:gd name="T8" fmla="*/ 516 w 109"/>
                  <a:gd name="T9" fmla="*/ 0 h 10"/>
                  <a:gd name="T10" fmla="*/ 0 60000 65536"/>
                  <a:gd name="T11" fmla="*/ 0 60000 65536"/>
                  <a:gd name="T12" fmla="*/ 0 60000 65536"/>
                  <a:gd name="T13" fmla="*/ 0 60000 65536"/>
                  <a:gd name="T14" fmla="*/ 0 60000 65536"/>
                  <a:gd name="T15" fmla="*/ 0 w 109"/>
                  <a:gd name="T16" fmla="*/ 0 h 10"/>
                  <a:gd name="T17" fmla="*/ 109 w 109"/>
                  <a:gd name="T18" fmla="*/ 10 h 10"/>
                </a:gdLst>
                <a:ahLst/>
                <a:cxnLst>
                  <a:cxn ang="T10">
                    <a:pos x="T0" y="T1"/>
                  </a:cxn>
                  <a:cxn ang="T11">
                    <a:pos x="T2" y="T3"/>
                  </a:cxn>
                  <a:cxn ang="T12">
                    <a:pos x="T4" y="T5"/>
                  </a:cxn>
                  <a:cxn ang="T13">
                    <a:pos x="T6" y="T7"/>
                  </a:cxn>
                  <a:cxn ang="T14">
                    <a:pos x="T8" y="T9"/>
                  </a:cxn>
                </a:cxnLst>
                <a:rect l="T15" t="T16" r="T17" b="T18"/>
                <a:pathLst>
                  <a:path w="109" h="10">
                    <a:moveTo>
                      <a:pt x="92" y="0"/>
                    </a:moveTo>
                    <a:cubicBezTo>
                      <a:pt x="8" y="0"/>
                      <a:pt x="8" y="0"/>
                      <a:pt x="8" y="0"/>
                    </a:cubicBezTo>
                    <a:cubicBezTo>
                      <a:pt x="5" y="3"/>
                      <a:pt x="2" y="6"/>
                      <a:pt x="0" y="10"/>
                    </a:cubicBezTo>
                    <a:cubicBezTo>
                      <a:pt x="109" y="10"/>
                      <a:pt x="109" y="10"/>
                      <a:pt x="109" y="10"/>
                    </a:cubicBezTo>
                    <a:cubicBezTo>
                      <a:pt x="104" y="6"/>
                      <a:pt x="98" y="3"/>
                      <a:pt x="92"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3" name="Freeform 58"/>
              <p:cNvSpPr>
                <a:spLocks noChangeArrowheads="1"/>
              </p:cNvSpPr>
              <p:nvPr/>
            </p:nvSpPr>
            <p:spPr bwMode="auto">
              <a:xfrm>
                <a:off x="398" y="653"/>
                <a:ext cx="305" cy="19"/>
              </a:xfrm>
              <a:custGeom>
                <a:avLst/>
                <a:gdLst>
                  <a:gd name="T0" fmla="*/ 648 w 129"/>
                  <a:gd name="T1" fmla="*/ 0 h 8"/>
                  <a:gd name="T2" fmla="*/ 40 w 129"/>
                  <a:gd name="T3" fmla="*/ 0 h 8"/>
                  <a:gd name="T4" fmla="*/ 0 w 129"/>
                  <a:gd name="T5" fmla="*/ 45 h 8"/>
                  <a:gd name="T6" fmla="*/ 721 w 129"/>
                  <a:gd name="T7" fmla="*/ 45 h 8"/>
                  <a:gd name="T8" fmla="*/ 648 w 129"/>
                  <a:gd name="T9" fmla="*/ 0 h 8"/>
                  <a:gd name="T10" fmla="*/ 0 60000 65536"/>
                  <a:gd name="T11" fmla="*/ 0 60000 65536"/>
                  <a:gd name="T12" fmla="*/ 0 60000 65536"/>
                  <a:gd name="T13" fmla="*/ 0 60000 65536"/>
                  <a:gd name="T14" fmla="*/ 0 60000 65536"/>
                  <a:gd name="T15" fmla="*/ 0 w 129"/>
                  <a:gd name="T16" fmla="*/ 0 h 8"/>
                  <a:gd name="T17" fmla="*/ 129 w 129"/>
                  <a:gd name="T18" fmla="*/ 8 h 8"/>
                </a:gdLst>
                <a:ahLst/>
                <a:cxnLst>
                  <a:cxn ang="T10">
                    <a:pos x="T0" y="T1"/>
                  </a:cxn>
                  <a:cxn ang="T11">
                    <a:pos x="T2" y="T3"/>
                  </a:cxn>
                  <a:cxn ang="T12">
                    <a:pos x="T4" y="T5"/>
                  </a:cxn>
                  <a:cxn ang="T13">
                    <a:pos x="T6" y="T7"/>
                  </a:cxn>
                  <a:cxn ang="T14">
                    <a:pos x="T8" y="T9"/>
                  </a:cxn>
                </a:cxnLst>
                <a:rect l="T15" t="T16" r="T17" b="T18"/>
                <a:pathLst>
                  <a:path w="129" h="8">
                    <a:moveTo>
                      <a:pt x="116" y="0"/>
                    </a:moveTo>
                    <a:cubicBezTo>
                      <a:pt x="7" y="0"/>
                      <a:pt x="7" y="0"/>
                      <a:pt x="7" y="0"/>
                    </a:cubicBezTo>
                    <a:cubicBezTo>
                      <a:pt x="4" y="2"/>
                      <a:pt x="2" y="5"/>
                      <a:pt x="0" y="8"/>
                    </a:cubicBezTo>
                    <a:cubicBezTo>
                      <a:pt x="129" y="8"/>
                      <a:pt x="129" y="8"/>
                      <a:pt x="129" y="8"/>
                    </a:cubicBezTo>
                    <a:cubicBezTo>
                      <a:pt x="125" y="5"/>
                      <a:pt x="121" y="2"/>
                      <a:pt x="116"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4" name="Freeform 59"/>
              <p:cNvSpPr>
                <a:spLocks noChangeArrowheads="1"/>
              </p:cNvSpPr>
              <p:nvPr/>
            </p:nvSpPr>
            <p:spPr bwMode="auto">
              <a:xfrm>
                <a:off x="386" y="672"/>
                <a:ext cx="343" cy="19"/>
              </a:xfrm>
              <a:custGeom>
                <a:avLst/>
                <a:gdLst>
                  <a:gd name="T0" fmla="*/ 750 w 145"/>
                  <a:gd name="T1" fmla="*/ 0 h 8"/>
                  <a:gd name="T2" fmla="*/ 28 w 145"/>
                  <a:gd name="T3" fmla="*/ 0 h 8"/>
                  <a:gd name="T4" fmla="*/ 0 w 145"/>
                  <a:gd name="T5" fmla="*/ 45 h 8"/>
                  <a:gd name="T6" fmla="*/ 811 w 145"/>
                  <a:gd name="T7" fmla="*/ 45 h 8"/>
                  <a:gd name="T8" fmla="*/ 750 w 145"/>
                  <a:gd name="T9" fmla="*/ 0 h 8"/>
                  <a:gd name="T10" fmla="*/ 0 60000 65536"/>
                  <a:gd name="T11" fmla="*/ 0 60000 65536"/>
                  <a:gd name="T12" fmla="*/ 0 60000 65536"/>
                  <a:gd name="T13" fmla="*/ 0 60000 65536"/>
                  <a:gd name="T14" fmla="*/ 0 60000 65536"/>
                  <a:gd name="T15" fmla="*/ 0 w 145"/>
                  <a:gd name="T16" fmla="*/ 0 h 8"/>
                  <a:gd name="T17" fmla="*/ 145 w 145"/>
                  <a:gd name="T18" fmla="*/ 8 h 8"/>
                </a:gdLst>
                <a:ahLst/>
                <a:cxnLst>
                  <a:cxn ang="T10">
                    <a:pos x="T0" y="T1"/>
                  </a:cxn>
                  <a:cxn ang="T11">
                    <a:pos x="T2" y="T3"/>
                  </a:cxn>
                  <a:cxn ang="T12">
                    <a:pos x="T4" y="T5"/>
                  </a:cxn>
                  <a:cxn ang="T13">
                    <a:pos x="T6" y="T7"/>
                  </a:cxn>
                  <a:cxn ang="T14">
                    <a:pos x="T8" y="T9"/>
                  </a:cxn>
                </a:cxnLst>
                <a:rect l="T15" t="T16" r="T17" b="T18"/>
                <a:pathLst>
                  <a:path w="145" h="8">
                    <a:moveTo>
                      <a:pt x="134" y="0"/>
                    </a:moveTo>
                    <a:cubicBezTo>
                      <a:pt x="5" y="0"/>
                      <a:pt x="5" y="0"/>
                      <a:pt x="5" y="0"/>
                    </a:cubicBezTo>
                    <a:cubicBezTo>
                      <a:pt x="3" y="2"/>
                      <a:pt x="1" y="5"/>
                      <a:pt x="0" y="8"/>
                    </a:cubicBezTo>
                    <a:cubicBezTo>
                      <a:pt x="145" y="8"/>
                      <a:pt x="145" y="8"/>
                      <a:pt x="145" y="8"/>
                    </a:cubicBezTo>
                    <a:cubicBezTo>
                      <a:pt x="142" y="5"/>
                      <a:pt x="138" y="3"/>
                      <a:pt x="134"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5" name="Freeform 60"/>
              <p:cNvSpPr>
                <a:spLocks noChangeArrowheads="1"/>
              </p:cNvSpPr>
              <p:nvPr/>
            </p:nvSpPr>
            <p:spPr bwMode="auto">
              <a:xfrm>
                <a:off x="369" y="691"/>
                <a:ext cx="389" cy="23"/>
              </a:xfrm>
              <a:custGeom>
                <a:avLst/>
                <a:gdLst>
                  <a:gd name="T0" fmla="*/ 856 w 164"/>
                  <a:gd name="T1" fmla="*/ 0 h 10"/>
                  <a:gd name="T2" fmla="*/ 40 w 164"/>
                  <a:gd name="T3" fmla="*/ 0 h 10"/>
                  <a:gd name="T4" fmla="*/ 0 w 164"/>
                  <a:gd name="T5" fmla="*/ 53 h 10"/>
                  <a:gd name="T6" fmla="*/ 923 w 164"/>
                  <a:gd name="T7" fmla="*/ 53 h 10"/>
                  <a:gd name="T8" fmla="*/ 856 w 164"/>
                  <a:gd name="T9" fmla="*/ 0 h 10"/>
                  <a:gd name="T10" fmla="*/ 0 60000 65536"/>
                  <a:gd name="T11" fmla="*/ 0 60000 65536"/>
                  <a:gd name="T12" fmla="*/ 0 60000 65536"/>
                  <a:gd name="T13" fmla="*/ 0 60000 65536"/>
                  <a:gd name="T14" fmla="*/ 0 60000 65536"/>
                  <a:gd name="T15" fmla="*/ 0 w 164"/>
                  <a:gd name="T16" fmla="*/ 0 h 10"/>
                  <a:gd name="T17" fmla="*/ 164 w 164"/>
                  <a:gd name="T18" fmla="*/ 10 h 10"/>
                </a:gdLst>
                <a:ahLst/>
                <a:cxnLst>
                  <a:cxn ang="T10">
                    <a:pos x="T0" y="T1"/>
                  </a:cxn>
                  <a:cxn ang="T11">
                    <a:pos x="T2" y="T3"/>
                  </a:cxn>
                  <a:cxn ang="T12">
                    <a:pos x="T4" y="T5"/>
                  </a:cxn>
                  <a:cxn ang="T13">
                    <a:pos x="T6" y="T7"/>
                  </a:cxn>
                  <a:cxn ang="T14">
                    <a:pos x="T8" y="T9"/>
                  </a:cxn>
                </a:cxnLst>
                <a:rect l="T15" t="T16" r="T17" b="T18"/>
                <a:pathLst>
                  <a:path w="164" h="10">
                    <a:moveTo>
                      <a:pt x="152" y="0"/>
                    </a:moveTo>
                    <a:cubicBezTo>
                      <a:pt x="7" y="0"/>
                      <a:pt x="7" y="0"/>
                      <a:pt x="7" y="0"/>
                    </a:cubicBezTo>
                    <a:cubicBezTo>
                      <a:pt x="4" y="3"/>
                      <a:pt x="2" y="6"/>
                      <a:pt x="0" y="10"/>
                    </a:cubicBezTo>
                    <a:cubicBezTo>
                      <a:pt x="164" y="10"/>
                      <a:pt x="164" y="10"/>
                      <a:pt x="164" y="10"/>
                    </a:cubicBezTo>
                    <a:cubicBezTo>
                      <a:pt x="161" y="7"/>
                      <a:pt x="157" y="3"/>
                      <a:pt x="15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6" name="Freeform 61"/>
              <p:cNvSpPr>
                <a:spLocks noChangeArrowheads="1"/>
              </p:cNvSpPr>
              <p:nvPr/>
            </p:nvSpPr>
            <p:spPr bwMode="auto">
              <a:xfrm>
                <a:off x="355" y="714"/>
                <a:ext cx="419" cy="22"/>
              </a:xfrm>
              <a:custGeom>
                <a:avLst/>
                <a:gdLst>
                  <a:gd name="T0" fmla="*/ 952 w 177"/>
                  <a:gd name="T1" fmla="*/ 0 h 9"/>
                  <a:gd name="T2" fmla="*/ 33 w 177"/>
                  <a:gd name="T3" fmla="*/ 0 h 9"/>
                  <a:gd name="T4" fmla="*/ 0 w 177"/>
                  <a:gd name="T5" fmla="*/ 54 h 9"/>
                  <a:gd name="T6" fmla="*/ 992 w 177"/>
                  <a:gd name="T7" fmla="*/ 54 h 9"/>
                  <a:gd name="T8" fmla="*/ 952 w 177"/>
                  <a:gd name="T9" fmla="*/ 0 h 9"/>
                  <a:gd name="T10" fmla="*/ 0 60000 65536"/>
                  <a:gd name="T11" fmla="*/ 0 60000 65536"/>
                  <a:gd name="T12" fmla="*/ 0 60000 65536"/>
                  <a:gd name="T13" fmla="*/ 0 60000 65536"/>
                  <a:gd name="T14" fmla="*/ 0 60000 65536"/>
                  <a:gd name="T15" fmla="*/ 0 w 177"/>
                  <a:gd name="T16" fmla="*/ 0 h 9"/>
                  <a:gd name="T17" fmla="*/ 177 w 177"/>
                  <a:gd name="T18" fmla="*/ 9 h 9"/>
                </a:gdLst>
                <a:ahLst/>
                <a:cxnLst>
                  <a:cxn ang="T10">
                    <a:pos x="T0" y="T1"/>
                  </a:cxn>
                  <a:cxn ang="T11">
                    <a:pos x="T2" y="T3"/>
                  </a:cxn>
                  <a:cxn ang="T12">
                    <a:pos x="T4" y="T5"/>
                  </a:cxn>
                  <a:cxn ang="T13">
                    <a:pos x="T6" y="T7"/>
                  </a:cxn>
                  <a:cxn ang="T14">
                    <a:pos x="T8" y="T9"/>
                  </a:cxn>
                </a:cxnLst>
                <a:rect l="T15" t="T16" r="T17" b="T18"/>
                <a:pathLst>
                  <a:path w="177" h="9">
                    <a:moveTo>
                      <a:pt x="170" y="0"/>
                    </a:moveTo>
                    <a:cubicBezTo>
                      <a:pt x="6" y="0"/>
                      <a:pt x="6" y="0"/>
                      <a:pt x="6" y="0"/>
                    </a:cubicBezTo>
                    <a:cubicBezTo>
                      <a:pt x="4" y="3"/>
                      <a:pt x="2" y="6"/>
                      <a:pt x="0" y="9"/>
                    </a:cubicBezTo>
                    <a:cubicBezTo>
                      <a:pt x="177" y="9"/>
                      <a:pt x="177" y="9"/>
                      <a:pt x="177" y="9"/>
                    </a:cubicBezTo>
                    <a:cubicBezTo>
                      <a:pt x="175" y="6"/>
                      <a:pt x="173" y="3"/>
                      <a:pt x="170"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7" name="Freeform 62"/>
              <p:cNvSpPr>
                <a:spLocks noChangeArrowheads="1"/>
              </p:cNvSpPr>
              <p:nvPr/>
            </p:nvSpPr>
            <p:spPr bwMode="auto">
              <a:xfrm>
                <a:off x="338" y="736"/>
                <a:ext cx="446" cy="61"/>
              </a:xfrm>
              <a:custGeom>
                <a:avLst/>
                <a:gdLst>
                  <a:gd name="T0" fmla="*/ 1037 w 188"/>
                  <a:gd name="T1" fmla="*/ 0 h 26"/>
                  <a:gd name="T2" fmla="*/ 40 w 188"/>
                  <a:gd name="T3" fmla="*/ 0 h 26"/>
                  <a:gd name="T4" fmla="*/ 0 w 188"/>
                  <a:gd name="T5" fmla="*/ 66 h 26"/>
                  <a:gd name="T6" fmla="*/ 90 w 188"/>
                  <a:gd name="T7" fmla="*/ 127 h 26"/>
                  <a:gd name="T8" fmla="*/ 1041 w 188"/>
                  <a:gd name="T9" fmla="*/ 16 h 26"/>
                  <a:gd name="T10" fmla="*/ 1037 w 188"/>
                  <a:gd name="T11" fmla="*/ 0 h 26"/>
                  <a:gd name="T12" fmla="*/ 0 60000 65536"/>
                  <a:gd name="T13" fmla="*/ 0 60000 65536"/>
                  <a:gd name="T14" fmla="*/ 0 60000 65536"/>
                  <a:gd name="T15" fmla="*/ 0 60000 65536"/>
                  <a:gd name="T16" fmla="*/ 0 60000 65536"/>
                  <a:gd name="T17" fmla="*/ 0 60000 65536"/>
                  <a:gd name="T18" fmla="*/ 0 w 188"/>
                  <a:gd name="T19" fmla="*/ 0 h 26"/>
                  <a:gd name="T20" fmla="*/ 188 w 188"/>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88" h="26">
                    <a:moveTo>
                      <a:pt x="184" y="0"/>
                    </a:moveTo>
                    <a:cubicBezTo>
                      <a:pt x="7" y="0"/>
                      <a:pt x="7" y="0"/>
                      <a:pt x="7" y="0"/>
                    </a:cubicBezTo>
                    <a:cubicBezTo>
                      <a:pt x="4" y="4"/>
                      <a:pt x="2" y="8"/>
                      <a:pt x="0" y="12"/>
                    </a:cubicBezTo>
                    <a:cubicBezTo>
                      <a:pt x="9" y="19"/>
                      <a:pt x="16" y="23"/>
                      <a:pt x="16" y="23"/>
                    </a:cubicBezTo>
                    <a:cubicBezTo>
                      <a:pt x="16" y="23"/>
                      <a:pt x="188" y="26"/>
                      <a:pt x="185" y="3"/>
                    </a:cubicBezTo>
                    <a:cubicBezTo>
                      <a:pt x="184" y="2"/>
                      <a:pt x="184" y="1"/>
                      <a:pt x="184"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8" name="Freeform 63"/>
              <p:cNvSpPr>
                <a:spLocks noChangeArrowheads="1"/>
              </p:cNvSpPr>
              <p:nvPr/>
            </p:nvSpPr>
            <p:spPr bwMode="auto">
              <a:xfrm>
                <a:off x="203" y="1130"/>
                <a:ext cx="2090" cy="493"/>
              </a:xfrm>
              <a:custGeom>
                <a:avLst/>
                <a:gdLst>
                  <a:gd name="T0" fmla="*/ 4874 w 882"/>
                  <a:gd name="T1" fmla="*/ 66 h 208"/>
                  <a:gd name="T2" fmla="*/ 1938 w 882"/>
                  <a:gd name="T3" fmla="*/ 500 h 208"/>
                  <a:gd name="T4" fmla="*/ 1673 w 882"/>
                  <a:gd name="T5" fmla="*/ 517 h 208"/>
                  <a:gd name="T6" fmla="*/ 33 w 882"/>
                  <a:gd name="T7" fmla="*/ 173 h 208"/>
                  <a:gd name="T8" fmla="*/ 0 w 882"/>
                  <a:gd name="T9" fmla="*/ 152 h 208"/>
                  <a:gd name="T10" fmla="*/ 85 w 882"/>
                  <a:gd name="T11" fmla="*/ 583 h 208"/>
                  <a:gd name="T12" fmla="*/ 4009 w 882"/>
                  <a:gd name="T13" fmla="*/ 820 h 208"/>
                  <a:gd name="T14" fmla="*/ 4952 w 882"/>
                  <a:gd name="T15" fmla="*/ 0 h 208"/>
                  <a:gd name="T16" fmla="*/ 4874 w 882"/>
                  <a:gd name="T17" fmla="*/ 66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2"/>
                  <a:gd name="T28" fmla="*/ 0 h 208"/>
                  <a:gd name="T29" fmla="*/ 882 w 882"/>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2" h="208">
                    <a:moveTo>
                      <a:pt x="868" y="12"/>
                    </a:moveTo>
                    <a:cubicBezTo>
                      <a:pt x="707" y="113"/>
                      <a:pt x="521" y="82"/>
                      <a:pt x="345" y="89"/>
                    </a:cubicBezTo>
                    <a:cubicBezTo>
                      <a:pt x="330" y="89"/>
                      <a:pt x="313" y="94"/>
                      <a:pt x="298" y="92"/>
                    </a:cubicBezTo>
                    <a:cubicBezTo>
                      <a:pt x="198" y="84"/>
                      <a:pt x="98" y="88"/>
                      <a:pt x="6" y="31"/>
                    </a:cubicBezTo>
                    <a:cubicBezTo>
                      <a:pt x="4" y="30"/>
                      <a:pt x="2" y="28"/>
                      <a:pt x="0" y="27"/>
                    </a:cubicBezTo>
                    <a:cubicBezTo>
                      <a:pt x="2" y="52"/>
                      <a:pt x="7" y="79"/>
                      <a:pt x="15" y="104"/>
                    </a:cubicBezTo>
                    <a:cubicBezTo>
                      <a:pt x="50" y="208"/>
                      <a:pt x="522" y="189"/>
                      <a:pt x="714" y="146"/>
                    </a:cubicBezTo>
                    <a:cubicBezTo>
                      <a:pt x="804" y="125"/>
                      <a:pt x="854" y="64"/>
                      <a:pt x="882" y="0"/>
                    </a:cubicBezTo>
                    <a:cubicBezTo>
                      <a:pt x="878" y="4"/>
                      <a:pt x="873" y="8"/>
                      <a:pt x="868" y="12"/>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9" name="Freeform 64"/>
              <p:cNvSpPr>
                <a:spLocks noChangeArrowheads="1"/>
              </p:cNvSpPr>
              <p:nvPr/>
            </p:nvSpPr>
            <p:spPr bwMode="auto">
              <a:xfrm>
                <a:off x="189" y="705"/>
                <a:ext cx="448" cy="624"/>
              </a:xfrm>
              <a:custGeom>
                <a:avLst/>
                <a:gdLst>
                  <a:gd name="T0" fmla="*/ 951 w 189"/>
                  <a:gd name="T1" fmla="*/ 0 h 263"/>
                  <a:gd name="T2" fmla="*/ 668 w 189"/>
                  <a:gd name="T3" fmla="*/ 45 h 263"/>
                  <a:gd name="T4" fmla="*/ 107 w 189"/>
                  <a:gd name="T5" fmla="*/ 316 h 263"/>
                  <a:gd name="T6" fmla="*/ 33 w 189"/>
                  <a:gd name="T7" fmla="*/ 1160 h 263"/>
                  <a:gd name="T8" fmla="*/ 66 w 189"/>
                  <a:gd name="T9" fmla="*/ 1182 h 263"/>
                  <a:gd name="T10" fmla="*/ 1062 w 189"/>
                  <a:gd name="T11" fmla="*/ 1481 h 263"/>
                  <a:gd name="T12" fmla="*/ 939 w 189"/>
                  <a:gd name="T13" fmla="*/ 731 h 263"/>
                  <a:gd name="T14" fmla="*/ 951 w 189"/>
                  <a:gd name="T15" fmla="*/ 0 h 263"/>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263"/>
                  <a:gd name="T26" fmla="*/ 189 w 189"/>
                  <a:gd name="T27" fmla="*/ 263 h 2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263">
                    <a:moveTo>
                      <a:pt x="169" y="0"/>
                    </a:moveTo>
                    <a:cubicBezTo>
                      <a:pt x="154" y="1"/>
                      <a:pt x="137" y="4"/>
                      <a:pt x="119" y="8"/>
                    </a:cubicBezTo>
                    <a:cubicBezTo>
                      <a:pt x="19" y="29"/>
                      <a:pt x="19" y="56"/>
                      <a:pt x="19" y="56"/>
                    </a:cubicBezTo>
                    <a:cubicBezTo>
                      <a:pt x="19" y="56"/>
                      <a:pt x="0" y="126"/>
                      <a:pt x="6" y="206"/>
                    </a:cubicBezTo>
                    <a:cubicBezTo>
                      <a:pt x="8" y="207"/>
                      <a:pt x="10" y="209"/>
                      <a:pt x="12" y="210"/>
                    </a:cubicBezTo>
                    <a:cubicBezTo>
                      <a:pt x="69" y="245"/>
                      <a:pt x="128" y="257"/>
                      <a:pt x="189" y="263"/>
                    </a:cubicBezTo>
                    <a:cubicBezTo>
                      <a:pt x="179" y="219"/>
                      <a:pt x="172" y="175"/>
                      <a:pt x="167" y="130"/>
                    </a:cubicBezTo>
                    <a:cubicBezTo>
                      <a:pt x="162" y="87"/>
                      <a:pt x="163" y="43"/>
                      <a:pt x="169" y="0"/>
                    </a:cubicBezTo>
                    <a:close/>
                  </a:path>
                </a:pathLst>
              </a:custGeom>
              <a:solidFill>
                <a:srgbClr val="60AE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0" name="Freeform 65"/>
              <p:cNvSpPr>
                <a:spLocks noChangeArrowheads="1"/>
              </p:cNvSpPr>
              <p:nvPr/>
            </p:nvSpPr>
            <p:spPr bwMode="auto">
              <a:xfrm>
                <a:off x="831" y="793"/>
                <a:ext cx="495" cy="560"/>
              </a:xfrm>
              <a:custGeom>
                <a:avLst/>
                <a:gdLst>
                  <a:gd name="T0" fmla="*/ 360 w 209"/>
                  <a:gd name="T1" fmla="*/ 185 h 236"/>
                  <a:gd name="T2" fmla="*/ 45 w 209"/>
                  <a:gd name="T3" fmla="*/ 0 h 236"/>
                  <a:gd name="T4" fmla="*/ 111 w 209"/>
                  <a:gd name="T5" fmla="*/ 1312 h 236"/>
                  <a:gd name="T6" fmla="*/ 185 w 209"/>
                  <a:gd name="T7" fmla="*/ 1317 h 236"/>
                  <a:gd name="T8" fmla="*/ 448 w 209"/>
                  <a:gd name="T9" fmla="*/ 1300 h 236"/>
                  <a:gd name="T10" fmla="*/ 881 w 209"/>
                  <a:gd name="T11" fmla="*/ 1296 h 236"/>
                  <a:gd name="T12" fmla="*/ 1172 w 209"/>
                  <a:gd name="T13" fmla="*/ 168 h 236"/>
                  <a:gd name="T14" fmla="*/ 360 w 209"/>
                  <a:gd name="T15" fmla="*/ 185 h 236"/>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236"/>
                  <a:gd name="T26" fmla="*/ 209 w 209"/>
                  <a:gd name="T27" fmla="*/ 236 h 2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236">
                    <a:moveTo>
                      <a:pt x="64" y="33"/>
                    </a:moveTo>
                    <a:cubicBezTo>
                      <a:pt x="32" y="27"/>
                      <a:pt x="16" y="13"/>
                      <a:pt x="8" y="0"/>
                    </a:cubicBezTo>
                    <a:cubicBezTo>
                      <a:pt x="0" y="77"/>
                      <a:pt x="7" y="156"/>
                      <a:pt x="20" y="233"/>
                    </a:cubicBezTo>
                    <a:cubicBezTo>
                      <a:pt x="24" y="234"/>
                      <a:pt x="28" y="234"/>
                      <a:pt x="33" y="234"/>
                    </a:cubicBezTo>
                    <a:cubicBezTo>
                      <a:pt x="48" y="236"/>
                      <a:pt x="65" y="231"/>
                      <a:pt x="80" y="231"/>
                    </a:cubicBezTo>
                    <a:cubicBezTo>
                      <a:pt x="105" y="230"/>
                      <a:pt x="131" y="230"/>
                      <a:pt x="157" y="230"/>
                    </a:cubicBezTo>
                    <a:cubicBezTo>
                      <a:pt x="171" y="163"/>
                      <a:pt x="189" y="96"/>
                      <a:pt x="209" y="30"/>
                    </a:cubicBezTo>
                    <a:cubicBezTo>
                      <a:pt x="167" y="42"/>
                      <a:pt x="108" y="42"/>
                      <a:pt x="64" y="33"/>
                    </a:cubicBez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1" name="Freeform 66"/>
              <p:cNvSpPr>
                <a:spLocks noChangeArrowheads="1"/>
              </p:cNvSpPr>
              <p:nvPr/>
            </p:nvSpPr>
            <p:spPr bwMode="auto">
              <a:xfrm>
                <a:off x="1257" y="864"/>
                <a:ext cx="242" cy="242"/>
              </a:xfrm>
              <a:custGeom>
                <a:avLst/>
                <a:gdLst>
                  <a:gd name="T0" fmla="*/ 164 w 102"/>
                  <a:gd name="T1" fmla="*/ 0 h 102"/>
                  <a:gd name="T2" fmla="*/ 0 w 102"/>
                  <a:gd name="T3" fmla="*/ 574 h 102"/>
                  <a:gd name="T4" fmla="*/ 574 w 102"/>
                  <a:gd name="T5" fmla="*/ 361 h 102"/>
                  <a:gd name="T6" fmla="*/ 164 w 102"/>
                  <a:gd name="T7" fmla="*/ 0 h 102"/>
                  <a:gd name="T8" fmla="*/ 0 60000 65536"/>
                  <a:gd name="T9" fmla="*/ 0 60000 65536"/>
                  <a:gd name="T10" fmla="*/ 0 60000 65536"/>
                  <a:gd name="T11" fmla="*/ 0 60000 65536"/>
                  <a:gd name="T12" fmla="*/ 0 w 102"/>
                  <a:gd name="T13" fmla="*/ 0 h 102"/>
                  <a:gd name="T14" fmla="*/ 102 w 102"/>
                  <a:gd name="T15" fmla="*/ 102 h 102"/>
                </a:gdLst>
                <a:ahLst/>
                <a:cxnLst>
                  <a:cxn ang="T8">
                    <a:pos x="T0" y="T1"/>
                  </a:cxn>
                  <a:cxn ang="T9">
                    <a:pos x="T2" y="T3"/>
                  </a:cxn>
                  <a:cxn ang="T10">
                    <a:pos x="T4" y="T5"/>
                  </a:cxn>
                  <a:cxn ang="T11">
                    <a:pos x="T6" y="T7"/>
                  </a:cxn>
                </a:cxnLst>
                <a:rect l="T12" t="T13" r="T14" b="T15"/>
                <a:pathLst>
                  <a:path w="102" h="102">
                    <a:moveTo>
                      <a:pt x="29" y="0"/>
                    </a:moveTo>
                    <a:cubicBezTo>
                      <a:pt x="19" y="34"/>
                      <a:pt x="9" y="68"/>
                      <a:pt x="0" y="102"/>
                    </a:cubicBezTo>
                    <a:cubicBezTo>
                      <a:pt x="102" y="64"/>
                      <a:pt x="102" y="64"/>
                      <a:pt x="102" y="64"/>
                    </a:cubicBezTo>
                    <a:lnTo>
                      <a:pt x="29" y="0"/>
                    </a:lnTo>
                    <a:close/>
                  </a:path>
                </a:pathLst>
              </a:custGeom>
              <a:solidFill>
                <a:srgbClr val="FF5B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2" name="Freeform 67"/>
              <p:cNvSpPr>
                <a:spLocks noChangeArrowheads="1"/>
              </p:cNvSpPr>
              <p:nvPr/>
            </p:nvSpPr>
            <p:spPr bwMode="auto">
              <a:xfrm>
                <a:off x="1257" y="1016"/>
                <a:ext cx="247" cy="303"/>
              </a:xfrm>
              <a:custGeom>
                <a:avLst/>
                <a:gdLst>
                  <a:gd name="T0" fmla="*/ 587 w 104"/>
                  <a:gd name="T1" fmla="*/ 12 h 128"/>
                  <a:gd name="T2" fmla="*/ 575 w 104"/>
                  <a:gd name="T3" fmla="*/ 0 h 128"/>
                  <a:gd name="T4" fmla="*/ 0 w 104"/>
                  <a:gd name="T5" fmla="*/ 213 h 128"/>
                  <a:gd name="T6" fmla="*/ 0 w 104"/>
                  <a:gd name="T7" fmla="*/ 218 h 128"/>
                  <a:gd name="T8" fmla="*/ 537 w 104"/>
                  <a:gd name="T9" fmla="*/ 717 h 128"/>
                  <a:gd name="T10" fmla="*/ 587 w 104"/>
                  <a:gd name="T11" fmla="*/ 12 h 128"/>
                  <a:gd name="T12" fmla="*/ 0 60000 65536"/>
                  <a:gd name="T13" fmla="*/ 0 60000 65536"/>
                  <a:gd name="T14" fmla="*/ 0 60000 65536"/>
                  <a:gd name="T15" fmla="*/ 0 60000 65536"/>
                  <a:gd name="T16" fmla="*/ 0 60000 65536"/>
                  <a:gd name="T17" fmla="*/ 0 60000 65536"/>
                  <a:gd name="T18" fmla="*/ 0 w 104"/>
                  <a:gd name="T19" fmla="*/ 0 h 128"/>
                  <a:gd name="T20" fmla="*/ 104 w 104"/>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04" h="128">
                    <a:moveTo>
                      <a:pt x="104" y="2"/>
                    </a:moveTo>
                    <a:cubicBezTo>
                      <a:pt x="102" y="0"/>
                      <a:pt x="102" y="0"/>
                      <a:pt x="102" y="0"/>
                    </a:cubicBezTo>
                    <a:cubicBezTo>
                      <a:pt x="0" y="38"/>
                      <a:pt x="0" y="38"/>
                      <a:pt x="0" y="38"/>
                    </a:cubicBezTo>
                    <a:cubicBezTo>
                      <a:pt x="0" y="38"/>
                      <a:pt x="0" y="39"/>
                      <a:pt x="0" y="39"/>
                    </a:cubicBezTo>
                    <a:cubicBezTo>
                      <a:pt x="95" y="128"/>
                      <a:pt x="95" y="128"/>
                      <a:pt x="95" y="128"/>
                    </a:cubicBezTo>
                    <a:lnTo>
                      <a:pt x="104" y="2"/>
                    </a:lnTo>
                    <a:close/>
                  </a:path>
                </a:pathLst>
              </a:custGeom>
              <a:solidFill>
                <a:srgbClr val="FFE3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3" name="Freeform 68"/>
              <p:cNvSpPr>
                <a:spLocks noChangeArrowheads="1"/>
              </p:cNvSpPr>
              <p:nvPr/>
            </p:nvSpPr>
            <p:spPr bwMode="auto">
              <a:xfrm>
                <a:off x="1203" y="1108"/>
                <a:ext cx="280" cy="233"/>
              </a:xfrm>
              <a:custGeom>
                <a:avLst/>
                <a:gdLst>
                  <a:gd name="T0" fmla="*/ 131 w 118"/>
                  <a:gd name="T1" fmla="*/ 0 h 98"/>
                  <a:gd name="T2" fmla="*/ 0 w 118"/>
                  <a:gd name="T3" fmla="*/ 549 h 98"/>
                  <a:gd name="T4" fmla="*/ 664 w 118"/>
                  <a:gd name="T5" fmla="*/ 554 h 98"/>
                  <a:gd name="T6" fmla="*/ 664 w 118"/>
                  <a:gd name="T7" fmla="*/ 504 h 98"/>
                  <a:gd name="T8" fmla="*/ 131 w 118"/>
                  <a:gd name="T9" fmla="*/ 0 h 98"/>
                  <a:gd name="T10" fmla="*/ 0 60000 65536"/>
                  <a:gd name="T11" fmla="*/ 0 60000 65536"/>
                  <a:gd name="T12" fmla="*/ 0 60000 65536"/>
                  <a:gd name="T13" fmla="*/ 0 60000 65536"/>
                  <a:gd name="T14" fmla="*/ 0 60000 65536"/>
                  <a:gd name="T15" fmla="*/ 0 w 118"/>
                  <a:gd name="T16" fmla="*/ 0 h 98"/>
                  <a:gd name="T17" fmla="*/ 118 w 118"/>
                  <a:gd name="T18" fmla="*/ 98 h 98"/>
                </a:gdLst>
                <a:ahLst/>
                <a:cxnLst>
                  <a:cxn ang="T10">
                    <a:pos x="T0" y="T1"/>
                  </a:cxn>
                  <a:cxn ang="T11">
                    <a:pos x="T2" y="T3"/>
                  </a:cxn>
                  <a:cxn ang="T12">
                    <a:pos x="T4" y="T5"/>
                  </a:cxn>
                  <a:cxn ang="T13">
                    <a:pos x="T6" y="T7"/>
                  </a:cxn>
                  <a:cxn ang="T14">
                    <a:pos x="T8" y="T9"/>
                  </a:cxn>
                </a:cxnLst>
                <a:rect l="T15" t="T16" r="T17" b="T18"/>
                <a:pathLst>
                  <a:path w="118" h="98">
                    <a:moveTo>
                      <a:pt x="23" y="0"/>
                    </a:moveTo>
                    <a:cubicBezTo>
                      <a:pt x="14" y="33"/>
                      <a:pt x="6" y="65"/>
                      <a:pt x="0" y="97"/>
                    </a:cubicBezTo>
                    <a:cubicBezTo>
                      <a:pt x="39" y="97"/>
                      <a:pt x="78" y="98"/>
                      <a:pt x="118" y="98"/>
                    </a:cubicBezTo>
                    <a:cubicBezTo>
                      <a:pt x="118" y="89"/>
                      <a:pt x="118" y="89"/>
                      <a:pt x="118" y="89"/>
                    </a:cubicBezTo>
                    <a:lnTo>
                      <a:pt x="23" y="0"/>
                    </a:lnTo>
                    <a:close/>
                  </a:path>
                </a:pathLst>
              </a:custGeom>
              <a:solidFill>
                <a:srgbClr val="6DA4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4" name="Freeform 69"/>
              <p:cNvSpPr>
                <a:spLocks noChangeArrowheads="1"/>
              </p:cNvSpPr>
              <p:nvPr/>
            </p:nvSpPr>
            <p:spPr bwMode="auto">
              <a:xfrm>
                <a:off x="1483" y="1319"/>
                <a:ext cx="23" cy="22"/>
              </a:xfrm>
              <a:custGeom>
                <a:avLst/>
                <a:gdLst>
                  <a:gd name="T0" fmla="*/ 0 w 10"/>
                  <a:gd name="T1" fmla="*/ 54 h 9"/>
                  <a:gd name="T2" fmla="*/ 53 w 10"/>
                  <a:gd name="T3" fmla="*/ 49 h 9"/>
                  <a:gd name="T4" fmla="*/ 0 w 10"/>
                  <a:gd name="T5" fmla="*/ 0 h 9"/>
                  <a:gd name="T6" fmla="*/ 0 w 10"/>
                  <a:gd name="T7" fmla="*/ 54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0" y="9"/>
                    </a:moveTo>
                    <a:cubicBezTo>
                      <a:pt x="3" y="9"/>
                      <a:pt x="6" y="8"/>
                      <a:pt x="10" y="8"/>
                    </a:cubicBezTo>
                    <a:cubicBezTo>
                      <a:pt x="0" y="0"/>
                      <a:pt x="0" y="0"/>
                      <a:pt x="0" y="0"/>
                    </a:cubicBezTo>
                    <a:lnTo>
                      <a:pt x="0" y="9"/>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5" name="Freeform 70"/>
              <p:cNvSpPr>
                <a:spLocks noChangeArrowheads="1"/>
              </p:cNvSpPr>
              <p:nvPr/>
            </p:nvSpPr>
            <p:spPr bwMode="auto">
              <a:xfrm>
                <a:off x="1483" y="1020"/>
                <a:ext cx="345" cy="318"/>
              </a:xfrm>
              <a:custGeom>
                <a:avLst/>
                <a:gdLst>
                  <a:gd name="T0" fmla="*/ 811 w 146"/>
                  <a:gd name="T1" fmla="*/ 669 h 134"/>
                  <a:gd name="T2" fmla="*/ 50 w 146"/>
                  <a:gd name="T3" fmla="*/ 0 h 134"/>
                  <a:gd name="T4" fmla="*/ 0 w 146"/>
                  <a:gd name="T5" fmla="*/ 710 h 134"/>
                  <a:gd name="T6" fmla="*/ 57 w 146"/>
                  <a:gd name="T7" fmla="*/ 755 h 134"/>
                  <a:gd name="T8" fmla="*/ 815 w 146"/>
                  <a:gd name="T9" fmla="*/ 698 h 134"/>
                  <a:gd name="T10" fmla="*/ 811 w 146"/>
                  <a:gd name="T11" fmla="*/ 669 h 134"/>
                  <a:gd name="T12" fmla="*/ 0 60000 65536"/>
                  <a:gd name="T13" fmla="*/ 0 60000 65536"/>
                  <a:gd name="T14" fmla="*/ 0 60000 65536"/>
                  <a:gd name="T15" fmla="*/ 0 60000 65536"/>
                  <a:gd name="T16" fmla="*/ 0 60000 65536"/>
                  <a:gd name="T17" fmla="*/ 0 60000 65536"/>
                  <a:gd name="T18" fmla="*/ 0 w 146"/>
                  <a:gd name="T19" fmla="*/ 0 h 134"/>
                  <a:gd name="T20" fmla="*/ 146 w 146"/>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146" h="134">
                    <a:moveTo>
                      <a:pt x="145" y="119"/>
                    </a:moveTo>
                    <a:cubicBezTo>
                      <a:pt x="9" y="0"/>
                      <a:pt x="9" y="0"/>
                      <a:pt x="9" y="0"/>
                    </a:cubicBezTo>
                    <a:cubicBezTo>
                      <a:pt x="0" y="126"/>
                      <a:pt x="0" y="126"/>
                      <a:pt x="0" y="126"/>
                    </a:cubicBezTo>
                    <a:cubicBezTo>
                      <a:pt x="10" y="134"/>
                      <a:pt x="10" y="134"/>
                      <a:pt x="10" y="134"/>
                    </a:cubicBezTo>
                    <a:cubicBezTo>
                      <a:pt x="56" y="134"/>
                      <a:pt x="101" y="131"/>
                      <a:pt x="146" y="124"/>
                    </a:cubicBezTo>
                    <a:cubicBezTo>
                      <a:pt x="146" y="122"/>
                      <a:pt x="145" y="121"/>
                      <a:pt x="145" y="119"/>
                    </a:cubicBezTo>
                    <a:close/>
                  </a:path>
                </a:pathLst>
              </a:custGeom>
              <a:solidFill>
                <a:srgbClr val="B177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6" name="Freeform 71"/>
              <p:cNvSpPr>
                <a:spLocks noChangeArrowheads="1"/>
              </p:cNvSpPr>
              <p:nvPr/>
            </p:nvSpPr>
            <p:spPr bwMode="auto">
              <a:xfrm>
                <a:off x="1459" y="783"/>
                <a:ext cx="249" cy="242"/>
              </a:xfrm>
              <a:custGeom>
                <a:avLst/>
                <a:gdLst>
                  <a:gd name="T0" fmla="*/ 586 w 105"/>
                  <a:gd name="T1" fmla="*/ 152 h 102"/>
                  <a:gd name="T2" fmla="*/ 443 w 105"/>
                  <a:gd name="T3" fmla="*/ 112 h 102"/>
                  <a:gd name="T4" fmla="*/ 0 w 105"/>
                  <a:gd name="T5" fmla="*/ 0 h 102"/>
                  <a:gd name="T6" fmla="*/ 95 w 105"/>
                  <a:gd name="T7" fmla="*/ 553 h 102"/>
                  <a:gd name="T8" fmla="*/ 123 w 105"/>
                  <a:gd name="T9" fmla="*/ 574 h 102"/>
                  <a:gd name="T10" fmla="*/ 590 w 105"/>
                  <a:gd name="T11" fmla="*/ 164 h 102"/>
                  <a:gd name="T12" fmla="*/ 586 w 105"/>
                  <a:gd name="T13" fmla="*/ 152 h 102"/>
                  <a:gd name="T14" fmla="*/ 0 60000 65536"/>
                  <a:gd name="T15" fmla="*/ 0 60000 65536"/>
                  <a:gd name="T16" fmla="*/ 0 60000 65536"/>
                  <a:gd name="T17" fmla="*/ 0 60000 65536"/>
                  <a:gd name="T18" fmla="*/ 0 60000 65536"/>
                  <a:gd name="T19" fmla="*/ 0 60000 65536"/>
                  <a:gd name="T20" fmla="*/ 0 60000 65536"/>
                  <a:gd name="T21" fmla="*/ 0 w 105"/>
                  <a:gd name="T22" fmla="*/ 0 h 102"/>
                  <a:gd name="T23" fmla="*/ 105 w 10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102">
                    <a:moveTo>
                      <a:pt x="104" y="27"/>
                    </a:moveTo>
                    <a:cubicBezTo>
                      <a:pt x="95" y="25"/>
                      <a:pt x="86" y="22"/>
                      <a:pt x="79" y="20"/>
                    </a:cubicBezTo>
                    <a:cubicBezTo>
                      <a:pt x="55" y="13"/>
                      <a:pt x="13" y="3"/>
                      <a:pt x="0" y="0"/>
                    </a:cubicBezTo>
                    <a:cubicBezTo>
                      <a:pt x="17" y="98"/>
                      <a:pt x="17" y="98"/>
                      <a:pt x="17" y="98"/>
                    </a:cubicBezTo>
                    <a:cubicBezTo>
                      <a:pt x="22" y="102"/>
                      <a:pt x="22" y="102"/>
                      <a:pt x="22" y="102"/>
                    </a:cubicBezTo>
                    <a:cubicBezTo>
                      <a:pt x="105" y="29"/>
                      <a:pt x="105" y="29"/>
                      <a:pt x="105" y="29"/>
                    </a:cubicBezTo>
                    <a:cubicBezTo>
                      <a:pt x="104" y="28"/>
                      <a:pt x="104" y="27"/>
                      <a:pt x="104" y="27"/>
                    </a:cubicBezTo>
                    <a:close/>
                  </a:path>
                </a:pathLst>
              </a:custGeom>
              <a:solidFill>
                <a:srgbClr val="FF86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7" name="Freeform 72"/>
              <p:cNvSpPr>
                <a:spLocks noChangeArrowheads="1"/>
              </p:cNvSpPr>
              <p:nvPr/>
            </p:nvSpPr>
            <p:spPr bwMode="auto">
              <a:xfrm>
                <a:off x="1511" y="852"/>
                <a:ext cx="251" cy="249"/>
              </a:xfrm>
              <a:custGeom>
                <a:avLst/>
                <a:gdLst>
                  <a:gd name="T0" fmla="*/ 533 w 106"/>
                  <a:gd name="T1" fmla="*/ 258 h 105"/>
                  <a:gd name="T2" fmla="*/ 466 w 106"/>
                  <a:gd name="T3" fmla="*/ 0 h 105"/>
                  <a:gd name="T4" fmla="*/ 0 w 106"/>
                  <a:gd name="T5" fmla="*/ 410 h 105"/>
                  <a:gd name="T6" fmla="*/ 40 w 106"/>
                  <a:gd name="T7" fmla="*/ 443 h 105"/>
                  <a:gd name="T8" fmla="*/ 594 w 106"/>
                  <a:gd name="T9" fmla="*/ 590 h 105"/>
                  <a:gd name="T10" fmla="*/ 533 w 106"/>
                  <a:gd name="T11" fmla="*/ 258 h 105"/>
                  <a:gd name="T12" fmla="*/ 0 60000 65536"/>
                  <a:gd name="T13" fmla="*/ 0 60000 65536"/>
                  <a:gd name="T14" fmla="*/ 0 60000 65536"/>
                  <a:gd name="T15" fmla="*/ 0 60000 65536"/>
                  <a:gd name="T16" fmla="*/ 0 60000 65536"/>
                  <a:gd name="T17" fmla="*/ 0 60000 65536"/>
                  <a:gd name="T18" fmla="*/ 0 w 106"/>
                  <a:gd name="T19" fmla="*/ 0 h 105"/>
                  <a:gd name="T20" fmla="*/ 106 w 106"/>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106" h="105">
                    <a:moveTo>
                      <a:pt x="95" y="46"/>
                    </a:moveTo>
                    <a:cubicBezTo>
                      <a:pt x="92" y="29"/>
                      <a:pt x="88" y="15"/>
                      <a:pt x="83" y="0"/>
                    </a:cubicBezTo>
                    <a:cubicBezTo>
                      <a:pt x="0" y="73"/>
                      <a:pt x="0" y="73"/>
                      <a:pt x="0" y="73"/>
                    </a:cubicBezTo>
                    <a:cubicBezTo>
                      <a:pt x="7" y="79"/>
                      <a:pt x="7" y="79"/>
                      <a:pt x="7" y="79"/>
                    </a:cubicBezTo>
                    <a:cubicBezTo>
                      <a:pt x="106" y="105"/>
                      <a:pt x="106" y="105"/>
                      <a:pt x="106" y="105"/>
                    </a:cubicBezTo>
                    <a:cubicBezTo>
                      <a:pt x="101" y="85"/>
                      <a:pt x="99" y="66"/>
                      <a:pt x="95" y="46"/>
                    </a:cubicBezTo>
                    <a:close/>
                  </a:path>
                </a:pathLst>
              </a:custGeom>
              <a:solidFill>
                <a:srgbClr val="74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8" name="Freeform 73"/>
              <p:cNvSpPr>
                <a:spLocks noChangeArrowheads="1"/>
              </p:cNvSpPr>
              <p:nvPr/>
            </p:nvSpPr>
            <p:spPr bwMode="auto">
              <a:xfrm>
                <a:off x="1528" y="1039"/>
                <a:ext cx="298" cy="264"/>
              </a:xfrm>
              <a:custGeom>
                <a:avLst/>
                <a:gdLst>
                  <a:gd name="T0" fmla="*/ 587 w 126"/>
                  <a:gd name="T1" fmla="*/ 259 h 111"/>
                  <a:gd name="T2" fmla="*/ 553 w 126"/>
                  <a:gd name="T3" fmla="*/ 147 h 111"/>
                  <a:gd name="T4" fmla="*/ 0 w 126"/>
                  <a:gd name="T5" fmla="*/ 0 h 111"/>
                  <a:gd name="T6" fmla="*/ 705 w 126"/>
                  <a:gd name="T7" fmla="*/ 628 h 111"/>
                  <a:gd name="T8" fmla="*/ 587 w 126"/>
                  <a:gd name="T9" fmla="*/ 259 h 111"/>
                  <a:gd name="T10" fmla="*/ 0 60000 65536"/>
                  <a:gd name="T11" fmla="*/ 0 60000 65536"/>
                  <a:gd name="T12" fmla="*/ 0 60000 65536"/>
                  <a:gd name="T13" fmla="*/ 0 60000 65536"/>
                  <a:gd name="T14" fmla="*/ 0 60000 65536"/>
                  <a:gd name="T15" fmla="*/ 0 w 126"/>
                  <a:gd name="T16" fmla="*/ 0 h 111"/>
                  <a:gd name="T17" fmla="*/ 126 w 126"/>
                  <a:gd name="T18" fmla="*/ 111 h 111"/>
                </a:gdLst>
                <a:ahLst/>
                <a:cxnLst>
                  <a:cxn ang="T10">
                    <a:pos x="T0" y="T1"/>
                  </a:cxn>
                  <a:cxn ang="T11">
                    <a:pos x="T2" y="T3"/>
                  </a:cxn>
                  <a:cxn ang="T12">
                    <a:pos x="T4" y="T5"/>
                  </a:cxn>
                  <a:cxn ang="T13">
                    <a:pos x="T6" y="T7"/>
                  </a:cxn>
                  <a:cxn ang="T14">
                    <a:pos x="T8" y="T9"/>
                  </a:cxn>
                </a:cxnLst>
                <a:rect l="T15" t="T16" r="T17" b="T18"/>
                <a:pathLst>
                  <a:path w="126" h="111">
                    <a:moveTo>
                      <a:pt x="105" y="46"/>
                    </a:moveTo>
                    <a:cubicBezTo>
                      <a:pt x="102" y="39"/>
                      <a:pt x="100" y="32"/>
                      <a:pt x="99" y="26"/>
                    </a:cubicBezTo>
                    <a:cubicBezTo>
                      <a:pt x="0" y="0"/>
                      <a:pt x="0" y="0"/>
                      <a:pt x="0" y="0"/>
                    </a:cubicBezTo>
                    <a:cubicBezTo>
                      <a:pt x="126" y="111"/>
                      <a:pt x="126" y="111"/>
                      <a:pt x="126" y="111"/>
                    </a:cubicBezTo>
                    <a:cubicBezTo>
                      <a:pt x="119" y="89"/>
                      <a:pt x="112" y="68"/>
                      <a:pt x="105" y="46"/>
                    </a:cubicBezTo>
                    <a:close/>
                  </a:path>
                </a:pathLst>
              </a:custGeom>
              <a:solidFill>
                <a:srgbClr val="83BB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9" name="Freeform 74"/>
              <p:cNvSpPr>
                <a:spLocks noChangeArrowheads="1"/>
              </p:cNvSpPr>
              <p:nvPr/>
            </p:nvSpPr>
            <p:spPr bwMode="auto">
              <a:xfrm>
                <a:off x="1326" y="781"/>
                <a:ext cx="173" cy="235"/>
              </a:xfrm>
              <a:custGeom>
                <a:avLst/>
                <a:gdLst>
                  <a:gd name="T0" fmla="*/ 315 w 73"/>
                  <a:gd name="T1" fmla="*/ 5 h 99"/>
                  <a:gd name="T2" fmla="*/ 291 w 73"/>
                  <a:gd name="T3" fmla="*/ 0 h 99"/>
                  <a:gd name="T4" fmla="*/ 0 w 73"/>
                  <a:gd name="T5" fmla="*/ 197 h 99"/>
                  <a:gd name="T6" fmla="*/ 0 w 73"/>
                  <a:gd name="T7" fmla="*/ 197 h 99"/>
                  <a:gd name="T8" fmla="*/ 410 w 73"/>
                  <a:gd name="T9" fmla="*/ 558 h 99"/>
                  <a:gd name="T10" fmla="*/ 315 w 73"/>
                  <a:gd name="T11" fmla="*/ 5 h 99"/>
                  <a:gd name="T12" fmla="*/ 0 60000 65536"/>
                  <a:gd name="T13" fmla="*/ 0 60000 65536"/>
                  <a:gd name="T14" fmla="*/ 0 60000 65536"/>
                  <a:gd name="T15" fmla="*/ 0 60000 65536"/>
                  <a:gd name="T16" fmla="*/ 0 60000 65536"/>
                  <a:gd name="T17" fmla="*/ 0 60000 65536"/>
                  <a:gd name="T18" fmla="*/ 0 w 73"/>
                  <a:gd name="T19" fmla="*/ 0 h 99"/>
                  <a:gd name="T20" fmla="*/ 73 w 73"/>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73" h="99">
                    <a:moveTo>
                      <a:pt x="56" y="1"/>
                    </a:moveTo>
                    <a:cubicBezTo>
                      <a:pt x="53" y="0"/>
                      <a:pt x="52" y="0"/>
                      <a:pt x="52" y="0"/>
                    </a:cubicBezTo>
                    <a:cubicBezTo>
                      <a:pt x="44" y="16"/>
                      <a:pt x="25" y="27"/>
                      <a:pt x="0" y="35"/>
                    </a:cubicBezTo>
                    <a:cubicBezTo>
                      <a:pt x="0" y="35"/>
                      <a:pt x="0" y="35"/>
                      <a:pt x="0" y="35"/>
                    </a:cubicBezTo>
                    <a:cubicBezTo>
                      <a:pt x="73" y="99"/>
                      <a:pt x="73" y="99"/>
                      <a:pt x="73" y="99"/>
                    </a:cubicBezTo>
                    <a:lnTo>
                      <a:pt x="56" y="1"/>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0" name="Freeform 75"/>
              <p:cNvSpPr>
                <a:spLocks noChangeArrowheads="1"/>
              </p:cNvSpPr>
              <p:nvPr/>
            </p:nvSpPr>
            <p:spPr bwMode="auto">
              <a:xfrm>
                <a:off x="1722" y="847"/>
                <a:ext cx="234" cy="74"/>
              </a:xfrm>
              <a:custGeom>
                <a:avLst/>
                <a:gdLst>
                  <a:gd name="T0" fmla="*/ 553 w 99"/>
                  <a:gd name="T1" fmla="*/ 45 h 31"/>
                  <a:gd name="T2" fmla="*/ 513 w 99"/>
                  <a:gd name="T3" fmla="*/ 0 h 31"/>
                  <a:gd name="T4" fmla="*/ 0 w 99"/>
                  <a:gd name="T5" fmla="*/ 119 h 31"/>
                  <a:gd name="T6" fmla="*/ 12 w 99"/>
                  <a:gd name="T7" fmla="*/ 177 h 31"/>
                  <a:gd name="T8" fmla="*/ 553 w 99"/>
                  <a:gd name="T9" fmla="*/ 45 h 31"/>
                  <a:gd name="T10" fmla="*/ 0 60000 65536"/>
                  <a:gd name="T11" fmla="*/ 0 60000 65536"/>
                  <a:gd name="T12" fmla="*/ 0 60000 65536"/>
                  <a:gd name="T13" fmla="*/ 0 60000 65536"/>
                  <a:gd name="T14" fmla="*/ 0 60000 65536"/>
                  <a:gd name="T15" fmla="*/ 0 w 99"/>
                  <a:gd name="T16" fmla="*/ 0 h 31"/>
                  <a:gd name="T17" fmla="*/ 99 w 99"/>
                  <a:gd name="T18" fmla="*/ 31 h 31"/>
                </a:gdLst>
                <a:ahLst/>
                <a:cxnLst>
                  <a:cxn ang="T10">
                    <a:pos x="T0" y="T1"/>
                  </a:cxn>
                  <a:cxn ang="T11">
                    <a:pos x="T2" y="T3"/>
                  </a:cxn>
                  <a:cxn ang="T12">
                    <a:pos x="T4" y="T5"/>
                  </a:cxn>
                  <a:cxn ang="T13">
                    <a:pos x="T6" y="T7"/>
                  </a:cxn>
                  <a:cxn ang="T14">
                    <a:pos x="T8" y="T9"/>
                  </a:cxn>
                </a:cxnLst>
                <a:rect l="T15" t="T16" r="T17" b="T18"/>
                <a:pathLst>
                  <a:path w="99" h="31">
                    <a:moveTo>
                      <a:pt x="99" y="8"/>
                    </a:moveTo>
                    <a:cubicBezTo>
                      <a:pt x="97" y="5"/>
                      <a:pt x="94" y="2"/>
                      <a:pt x="92" y="0"/>
                    </a:cubicBezTo>
                    <a:cubicBezTo>
                      <a:pt x="64" y="16"/>
                      <a:pt x="32" y="21"/>
                      <a:pt x="0" y="21"/>
                    </a:cubicBezTo>
                    <a:cubicBezTo>
                      <a:pt x="1" y="24"/>
                      <a:pt x="2" y="27"/>
                      <a:pt x="2" y="31"/>
                    </a:cubicBezTo>
                    <a:cubicBezTo>
                      <a:pt x="36" y="29"/>
                      <a:pt x="70" y="23"/>
                      <a:pt x="99" y="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1" name="Freeform 76"/>
              <p:cNvSpPr>
                <a:spLocks noChangeArrowheads="1"/>
              </p:cNvSpPr>
              <p:nvPr/>
            </p:nvSpPr>
            <p:spPr bwMode="auto">
              <a:xfrm>
                <a:off x="1727" y="866"/>
                <a:ext cx="248" cy="79"/>
              </a:xfrm>
              <a:custGeom>
                <a:avLst/>
                <a:gdLst>
                  <a:gd name="T0" fmla="*/ 586 w 105"/>
                  <a:gd name="T1" fmla="*/ 53 h 33"/>
                  <a:gd name="T2" fmla="*/ 541 w 105"/>
                  <a:gd name="T3" fmla="*/ 0 h 33"/>
                  <a:gd name="T4" fmla="*/ 0 w 105"/>
                  <a:gd name="T5" fmla="*/ 132 h 33"/>
                  <a:gd name="T6" fmla="*/ 17 w 105"/>
                  <a:gd name="T7" fmla="*/ 189 h 33"/>
                  <a:gd name="T8" fmla="*/ 586 w 105"/>
                  <a:gd name="T9" fmla="*/ 53 h 33"/>
                  <a:gd name="T10" fmla="*/ 0 60000 65536"/>
                  <a:gd name="T11" fmla="*/ 0 60000 65536"/>
                  <a:gd name="T12" fmla="*/ 0 60000 65536"/>
                  <a:gd name="T13" fmla="*/ 0 60000 65536"/>
                  <a:gd name="T14" fmla="*/ 0 60000 65536"/>
                  <a:gd name="T15" fmla="*/ 0 w 105"/>
                  <a:gd name="T16" fmla="*/ 0 h 33"/>
                  <a:gd name="T17" fmla="*/ 105 w 105"/>
                  <a:gd name="T18" fmla="*/ 33 h 33"/>
                </a:gdLst>
                <a:ahLst/>
                <a:cxnLst>
                  <a:cxn ang="T10">
                    <a:pos x="T0" y="T1"/>
                  </a:cxn>
                  <a:cxn ang="T11">
                    <a:pos x="T2" y="T3"/>
                  </a:cxn>
                  <a:cxn ang="T12">
                    <a:pos x="T4" y="T5"/>
                  </a:cxn>
                  <a:cxn ang="T13">
                    <a:pos x="T6" y="T7"/>
                  </a:cxn>
                  <a:cxn ang="T14">
                    <a:pos x="T8" y="T9"/>
                  </a:cxn>
                </a:cxnLst>
                <a:rect l="T15" t="T16" r="T17" b="T18"/>
                <a:pathLst>
                  <a:path w="105" h="33">
                    <a:moveTo>
                      <a:pt x="105" y="9"/>
                    </a:moveTo>
                    <a:cubicBezTo>
                      <a:pt x="103" y="6"/>
                      <a:pt x="100" y="3"/>
                      <a:pt x="97" y="0"/>
                    </a:cubicBezTo>
                    <a:cubicBezTo>
                      <a:pt x="68" y="15"/>
                      <a:pt x="34" y="21"/>
                      <a:pt x="0" y="23"/>
                    </a:cubicBezTo>
                    <a:cubicBezTo>
                      <a:pt x="1" y="26"/>
                      <a:pt x="2" y="30"/>
                      <a:pt x="3" y="33"/>
                    </a:cubicBezTo>
                    <a:cubicBezTo>
                      <a:pt x="39" y="32"/>
                      <a:pt x="74" y="24"/>
                      <a:pt x="105"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2" name="Freeform 77"/>
              <p:cNvSpPr>
                <a:spLocks noChangeArrowheads="1"/>
              </p:cNvSpPr>
              <p:nvPr/>
            </p:nvSpPr>
            <p:spPr bwMode="auto">
              <a:xfrm>
                <a:off x="1734" y="888"/>
                <a:ext cx="255" cy="90"/>
              </a:xfrm>
              <a:custGeom>
                <a:avLst/>
                <a:gdLst>
                  <a:gd name="T0" fmla="*/ 17 w 108"/>
                  <a:gd name="T1" fmla="*/ 213 h 38"/>
                  <a:gd name="T2" fmla="*/ 602 w 108"/>
                  <a:gd name="T3" fmla="*/ 33 h 38"/>
                  <a:gd name="T4" fmla="*/ 569 w 108"/>
                  <a:gd name="T5" fmla="*/ 0 h 38"/>
                  <a:gd name="T6" fmla="*/ 0 w 108"/>
                  <a:gd name="T7" fmla="*/ 135 h 38"/>
                  <a:gd name="T8" fmla="*/ 5 w 108"/>
                  <a:gd name="T9" fmla="*/ 173 h 38"/>
                  <a:gd name="T10" fmla="*/ 17 w 108"/>
                  <a:gd name="T11" fmla="*/ 213 h 38"/>
                  <a:gd name="T12" fmla="*/ 0 60000 65536"/>
                  <a:gd name="T13" fmla="*/ 0 60000 65536"/>
                  <a:gd name="T14" fmla="*/ 0 60000 65536"/>
                  <a:gd name="T15" fmla="*/ 0 60000 65536"/>
                  <a:gd name="T16" fmla="*/ 0 60000 65536"/>
                  <a:gd name="T17" fmla="*/ 0 60000 65536"/>
                  <a:gd name="T18" fmla="*/ 0 w 108"/>
                  <a:gd name="T19" fmla="*/ 0 h 38"/>
                  <a:gd name="T20" fmla="*/ 108 w 10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08" h="38">
                    <a:moveTo>
                      <a:pt x="3" y="38"/>
                    </a:moveTo>
                    <a:cubicBezTo>
                      <a:pt x="40" y="36"/>
                      <a:pt x="77" y="23"/>
                      <a:pt x="108" y="6"/>
                    </a:cubicBezTo>
                    <a:cubicBezTo>
                      <a:pt x="106" y="4"/>
                      <a:pt x="104" y="2"/>
                      <a:pt x="102" y="0"/>
                    </a:cubicBezTo>
                    <a:cubicBezTo>
                      <a:pt x="71" y="15"/>
                      <a:pt x="36" y="23"/>
                      <a:pt x="0" y="24"/>
                    </a:cubicBezTo>
                    <a:cubicBezTo>
                      <a:pt x="0" y="26"/>
                      <a:pt x="1" y="29"/>
                      <a:pt x="1" y="31"/>
                    </a:cubicBezTo>
                    <a:cubicBezTo>
                      <a:pt x="2" y="33"/>
                      <a:pt x="2" y="36"/>
                      <a:pt x="3" y="3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3" name="Freeform 78"/>
              <p:cNvSpPr>
                <a:spLocks noChangeArrowheads="1"/>
              </p:cNvSpPr>
              <p:nvPr/>
            </p:nvSpPr>
            <p:spPr bwMode="auto">
              <a:xfrm>
                <a:off x="1741" y="902"/>
                <a:ext cx="265" cy="109"/>
              </a:xfrm>
              <a:custGeom>
                <a:avLst/>
                <a:gdLst>
                  <a:gd name="T0" fmla="*/ 627 w 112"/>
                  <a:gd name="T1" fmla="*/ 50 h 46"/>
                  <a:gd name="T2" fmla="*/ 587 w 112"/>
                  <a:gd name="T3" fmla="*/ 0 h 46"/>
                  <a:gd name="T4" fmla="*/ 0 w 112"/>
                  <a:gd name="T5" fmla="*/ 180 h 46"/>
                  <a:gd name="T6" fmla="*/ 12 w 112"/>
                  <a:gd name="T7" fmla="*/ 258 h 46"/>
                  <a:gd name="T8" fmla="*/ 627 w 112"/>
                  <a:gd name="T9" fmla="*/ 50 h 46"/>
                  <a:gd name="T10" fmla="*/ 0 60000 65536"/>
                  <a:gd name="T11" fmla="*/ 0 60000 65536"/>
                  <a:gd name="T12" fmla="*/ 0 60000 65536"/>
                  <a:gd name="T13" fmla="*/ 0 60000 65536"/>
                  <a:gd name="T14" fmla="*/ 0 60000 65536"/>
                  <a:gd name="T15" fmla="*/ 0 w 112"/>
                  <a:gd name="T16" fmla="*/ 0 h 46"/>
                  <a:gd name="T17" fmla="*/ 112 w 112"/>
                  <a:gd name="T18" fmla="*/ 46 h 46"/>
                </a:gdLst>
                <a:ahLst/>
                <a:cxnLst>
                  <a:cxn ang="T10">
                    <a:pos x="T0" y="T1"/>
                  </a:cxn>
                  <a:cxn ang="T11">
                    <a:pos x="T2" y="T3"/>
                  </a:cxn>
                  <a:cxn ang="T12">
                    <a:pos x="T4" y="T5"/>
                  </a:cxn>
                  <a:cxn ang="T13">
                    <a:pos x="T6" y="T7"/>
                  </a:cxn>
                  <a:cxn ang="T14">
                    <a:pos x="T8" y="T9"/>
                  </a:cxn>
                </a:cxnLst>
                <a:rect l="T15" t="T16" r="T17" b="T18"/>
                <a:pathLst>
                  <a:path w="112" h="46">
                    <a:moveTo>
                      <a:pt x="112" y="9"/>
                    </a:moveTo>
                    <a:cubicBezTo>
                      <a:pt x="110" y="6"/>
                      <a:pt x="107" y="3"/>
                      <a:pt x="105" y="0"/>
                    </a:cubicBezTo>
                    <a:cubicBezTo>
                      <a:pt x="74" y="17"/>
                      <a:pt x="37" y="30"/>
                      <a:pt x="0" y="32"/>
                    </a:cubicBezTo>
                    <a:cubicBezTo>
                      <a:pt x="0" y="37"/>
                      <a:pt x="1" y="41"/>
                      <a:pt x="2" y="46"/>
                    </a:cubicBezTo>
                    <a:cubicBezTo>
                      <a:pt x="41" y="44"/>
                      <a:pt x="80" y="30"/>
                      <a:pt x="112"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4" name="Freeform 79"/>
              <p:cNvSpPr>
                <a:spLocks noChangeArrowheads="1"/>
              </p:cNvSpPr>
              <p:nvPr/>
            </p:nvSpPr>
            <p:spPr bwMode="auto">
              <a:xfrm>
                <a:off x="1745" y="923"/>
                <a:ext cx="282" cy="119"/>
              </a:xfrm>
              <a:custGeom>
                <a:avLst/>
                <a:gdLst>
                  <a:gd name="T0" fmla="*/ 668 w 119"/>
                  <a:gd name="T1" fmla="*/ 57 h 50"/>
                  <a:gd name="T2" fmla="*/ 619 w 119"/>
                  <a:gd name="T3" fmla="*/ 0 h 50"/>
                  <a:gd name="T4" fmla="*/ 0 w 119"/>
                  <a:gd name="T5" fmla="*/ 209 h 50"/>
                  <a:gd name="T6" fmla="*/ 12 w 119"/>
                  <a:gd name="T7" fmla="*/ 283 h 50"/>
                  <a:gd name="T8" fmla="*/ 668 w 119"/>
                  <a:gd name="T9" fmla="*/ 57 h 50"/>
                  <a:gd name="T10" fmla="*/ 0 60000 65536"/>
                  <a:gd name="T11" fmla="*/ 0 60000 65536"/>
                  <a:gd name="T12" fmla="*/ 0 60000 65536"/>
                  <a:gd name="T13" fmla="*/ 0 60000 65536"/>
                  <a:gd name="T14" fmla="*/ 0 60000 65536"/>
                  <a:gd name="T15" fmla="*/ 0 w 119"/>
                  <a:gd name="T16" fmla="*/ 0 h 50"/>
                  <a:gd name="T17" fmla="*/ 119 w 119"/>
                  <a:gd name="T18" fmla="*/ 50 h 50"/>
                </a:gdLst>
                <a:ahLst/>
                <a:cxnLst>
                  <a:cxn ang="T10">
                    <a:pos x="T0" y="T1"/>
                  </a:cxn>
                  <a:cxn ang="T11">
                    <a:pos x="T2" y="T3"/>
                  </a:cxn>
                  <a:cxn ang="T12">
                    <a:pos x="T4" y="T5"/>
                  </a:cxn>
                  <a:cxn ang="T13">
                    <a:pos x="T6" y="T7"/>
                  </a:cxn>
                  <a:cxn ang="T14">
                    <a:pos x="T8" y="T9"/>
                  </a:cxn>
                </a:cxnLst>
                <a:rect l="T15" t="T16" r="T17" b="T18"/>
                <a:pathLst>
                  <a:path w="119" h="50">
                    <a:moveTo>
                      <a:pt x="119" y="10"/>
                    </a:moveTo>
                    <a:cubicBezTo>
                      <a:pt x="116" y="6"/>
                      <a:pt x="113" y="3"/>
                      <a:pt x="110" y="0"/>
                    </a:cubicBezTo>
                    <a:cubicBezTo>
                      <a:pt x="78" y="21"/>
                      <a:pt x="39" y="35"/>
                      <a:pt x="0" y="37"/>
                    </a:cubicBezTo>
                    <a:cubicBezTo>
                      <a:pt x="1" y="41"/>
                      <a:pt x="1" y="46"/>
                      <a:pt x="2" y="50"/>
                    </a:cubicBezTo>
                    <a:cubicBezTo>
                      <a:pt x="44" y="45"/>
                      <a:pt x="84" y="30"/>
                      <a:pt x="119"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5" name="Freeform 80"/>
              <p:cNvSpPr>
                <a:spLocks noChangeArrowheads="1"/>
              </p:cNvSpPr>
              <p:nvPr/>
            </p:nvSpPr>
            <p:spPr bwMode="auto">
              <a:xfrm>
                <a:off x="1750" y="947"/>
                <a:ext cx="299" cy="126"/>
              </a:xfrm>
              <a:custGeom>
                <a:avLst/>
                <a:gdLst>
                  <a:gd name="T0" fmla="*/ 710 w 126"/>
                  <a:gd name="T1" fmla="*/ 57 h 53"/>
                  <a:gd name="T2" fmla="*/ 660 w 126"/>
                  <a:gd name="T3" fmla="*/ 0 h 53"/>
                  <a:gd name="T4" fmla="*/ 0 w 126"/>
                  <a:gd name="T5" fmla="*/ 226 h 53"/>
                  <a:gd name="T6" fmla="*/ 12 w 126"/>
                  <a:gd name="T7" fmla="*/ 300 h 53"/>
                  <a:gd name="T8" fmla="*/ 710 w 126"/>
                  <a:gd name="T9" fmla="*/ 57 h 53"/>
                  <a:gd name="T10" fmla="*/ 0 60000 65536"/>
                  <a:gd name="T11" fmla="*/ 0 60000 65536"/>
                  <a:gd name="T12" fmla="*/ 0 60000 65536"/>
                  <a:gd name="T13" fmla="*/ 0 60000 65536"/>
                  <a:gd name="T14" fmla="*/ 0 60000 65536"/>
                  <a:gd name="T15" fmla="*/ 0 w 126"/>
                  <a:gd name="T16" fmla="*/ 0 h 53"/>
                  <a:gd name="T17" fmla="*/ 126 w 126"/>
                  <a:gd name="T18" fmla="*/ 53 h 53"/>
                </a:gdLst>
                <a:ahLst/>
                <a:cxnLst>
                  <a:cxn ang="T10">
                    <a:pos x="T0" y="T1"/>
                  </a:cxn>
                  <a:cxn ang="T11">
                    <a:pos x="T2" y="T3"/>
                  </a:cxn>
                  <a:cxn ang="T12">
                    <a:pos x="T4" y="T5"/>
                  </a:cxn>
                  <a:cxn ang="T13">
                    <a:pos x="T6" y="T7"/>
                  </a:cxn>
                  <a:cxn ang="T14">
                    <a:pos x="T8" y="T9"/>
                  </a:cxn>
                </a:cxnLst>
                <a:rect l="T15" t="T16" r="T17" b="T18"/>
                <a:pathLst>
                  <a:path w="126" h="53">
                    <a:moveTo>
                      <a:pt x="126" y="10"/>
                    </a:moveTo>
                    <a:cubicBezTo>
                      <a:pt x="123" y="7"/>
                      <a:pt x="120" y="3"/>
                      <a:pt x="117" y="0"/>
                    </a:cubicBezTo>
                    <a:cubicBezTo>
                      <a:pt x="82" y="20"/>
                      <a:pt x="42" y="35"/>
                      <a:pt x="0" y="40"/>
                    </a:cubicBezTo>
                    <a:cubicBezTo>
                      <a:pt x="1" y="45"/>
                      <a:pt x="2" y="49"/>
                      <a:pt x="2" y="53"/>
                    </a:cubicBezTo>
                    <a:cubicBezTo>
                      <a:pt x="47" y="49"/>
                      <a:pt x="90" y="35"/>
                      <a:pt x="126"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6" name="Freeform 81"/>
              <p:cNvSpPr>
                <a:spLocks noChangeArrowheads="1"/>
              </p:cNvSpPr>
              <p:nvPr/>
            </p:nvSpPr>
            <p:spPr bwMode="auto">
              <a:xfrm>
                <a:off x="1755" y="971"/>
                <a:ext cx="317" cy="132"/>
              </a:xfrm>
              <a:custGeom>
                <a:avLst/>
                <a:gdLst>
                  <a:gd name="T0" fmla="*/ 750 w 134"/>
                  <a:gd name="T1" fmla="*/ 61 h 56"/>
                  <a:gd name="T2" fmla="*/ 693 w 134"/>
                  <a:gd name="T3" fmla="*/ 0 h 56"/>
                  <a:gd name="T4" fmla="*/ 0 w 134"/>
                  <a:gd name="T5" fmla="*/ 238 h 56"/>
                  <a:gd name="T6" fmla="*/ 17 w 134"/>
                  <a:gd name="T7" fmla="*/ 311 h 56"/>
                  <a:gd name="T8" fmla="*/ 750 w 134"/>
                  <a:gd name="T9" fmla="*/ 61 h 56"/>
                  <a:gd name="T10" fmla="*/ 0 60000 65536"/>
                  <a:gd name="T11" fmla="*/ 0 60000 65536"/>
                  <a:gd name="T12" fmla="*/ 0 60000 65536"/>
                  <a:gd name="T13" fmla="*/ 0 60000 65536"/>
                  <a:gd name="T14" fmla="*/ 0 60000 65536"/>
                  <a:gd name="T15" fmla="*/ 0 w 134"/>
                  <a:gd name="T16" fmla="*/ 0 h 56"/>
                  <a:gd name="T17" fmla="*/ 134 w 134"/>
                  <a:gd name="T18" fmla="*/ 56 h 56"/>
                </a:gdLst>
                <a:ahLst/>
                <a:cxnLst>
                  <a:cxn ang="T10">
                    <a:pos x="T0" y="T1"/>
                  </a:cxn>
                  <a:cxn ang="T11">
                    <a:pos x="T2" y="T3"/>
                  </a:cxn>
                  <a:cxn ang="T12">
                    <a:pos x="T4" y="T5"/>
                  </a:cxn>
                  <a:cxn ang="T13">
                    <a:pos x="T6" y="T7"/>
                  </a:cxn>
                  <a:cxn ang="T14">
                    <a:pos x="T8" y="T9"/>
                  </a:cxn>
                </a:cxnLst>
                <a:rect l="T15" t="T16" r="T17" b="T18"/>
                <a:pathLst>
                  <a:path w="134" h="56">
                    <a:moveTo>
                      <a:pt x="134" y="11"/>
                    </a:moveTo>
                    <a:cubicBezTo>
                      <a:pt x="131" y="8"/>
                      <a:pt x="127" y="4"/>
                      <a:pt x="124" y="0"/>
                    </a:cubicBezTo>
                    <a:cubicBezTo>
                      <a:pt x="88" y="25"/>
                      <a:pt x="45" y="39"/>
                      <a:pt x="0" y="43"/>
                    </a:cubicBezTo>
                    <a:cubicBezTo>
                      <a:pt x="1" y="47"/>
                      <a:pt x="2" y="52"/>
                      <a:pt x="3" y="56"/>
                    </a:cubicBezTo>
                    <a:cubicBezTo>
                      <a:pt x="49" y="50"/>
                      <a:pt x="96" y="37"/>
                      <a:pt x="134" y="11"/>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7" name="Freeform 82"/>
              <p:cNvSpPr>
                <a:spLocks noChangeArrowheads="1"/>
              </p:cNvSpPr>
              <p:nvPr/>
            </p:nvSpPr>
            <p:spPr bwMode="auto">
              <a:xfrm>
                <a:off x="1762" y="997"/>
                <a:ext cx="332" cy="149"/>
              </a:xfrm>
              <a:custGeom>
                <a:avLst/>
                <a:gdLst>
                  <a:gd name="T0" fmla="*/ 787 w 140"/>
                  <a:gd name="T1" fmla="*/ 61 h 63"/>
                  <a:gd name="T2" fmla="*/ 738 w 140"/>
                  <a:gd name="T3" fmla="*/ 0 h 63"/>
                  <a:gd name="T4" fmla="*/ 0 w 140"/>
                  <a:gd name="T5" fmla="*/ 251 h 63"/>
                  <a:gd name="T6" fmla="*/ 33 w 140"/>
                  <a:gd name="T7" fmla="*/ 352 h 63"/>
                  <a:gd name="T8" fmla="*/ 787 w 140"/>
                  <a:gd name="T9" fmla="*/ 61 h 63"/>
                  <a:gd name="T10" fmla="*/ 0 60000 65536"/>
                  <a:gd name="T11" fmla="*/ 0 60000 65536"/>
                  <a:gd name="T12" fmla="*/ 0 60000 65536"/>
                  <a:gd name="T13" fmla="*/ 0 60000 65536"/>
                  <a:gd name="T14" fmla="*/ 0 60000 65536"/>
                  <a:gd name="T15" fmla="*/ 0 w 140"/>
                  <a:gd name="T16" fmla="*/ 0 h 63"/>
                  <a:gd name="T17" fmla="*/ 140 w 140"/>
                  <a:gd name="T18" fmla="*/ 63 h 63"/>
                </a:gdLst>
                <a:ahLst/>
                <a:cxnLst>
                  <a:cxn ang="T10">
                    <a:pos x="T0" y="T1"/>
                  </a:cxn>
                  <a:cxn ang="T11">
                    <a:pos x="T2" y="T3"/>
                  </a:cxn>
                  <a:cxn ang="T12">
                    <a:pos x="T4" y="T5"/>
                  </a:cxn>
                  <a:cxn ang="T13">
                    <a:pos x="T6" y="T7"/>
                  </a:cxn>
                  <a:cxn ang="T14">
                    <a:pos x="T8" y="T9"/>
                  </a:cxn>
                </a:cxnLst>
                <a:rect l="T15" t="T16" r="T17" b="T18"/>
                <a:pathLst>
                  <a:path w="140" h="63">
                    <a:moveTo>
                      <a:pt x="140" y="11"/>
                    </a:moveTo>
                    <a:cubicBezTo>
                      <a:pt x="137" y="8"/>
                      <a:pt x="134" y="4"/>
                      <a:pt x="131" y="0"/>
                    </a:cubicBezTo>
                    <a:cubicBezTo>
                      <a:pt x="93" y="26"/>
                      <a:pt x="46" y="39"/>
                      <a:pt x="0" y="45"/>
                    </a:cubicBezTo>
                    <a:cubicBezTo>
                      <a:pt x="2" y="51"/>
                      <a:pt x="3" y="57"/>
                      <a:pt x="6" y="63"/>
                    </a:cubicBezTo>
                    <a:cubicBezTo>
                      <a:pt x="54" y="53"/>
                      <a:pt x="104" y="44"/>
                      <a:pt x="140"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8" name="Freeform 83"/>
              <p:cNvSpPr>
                <a:spLocks noChangeArrowheads="1"/>
              </p:cNvSpPr>
              <p:nvPr/>
            </p:nvSpPr>
            <p:spPr bwMode="auto">
              <a:xfrm>
                <a:off x="1776" y="1023"/>
                <a:ext cx="344" cy="149"/>
              </a:xfrm>
              <a:custGeom>
                <a:avLst/>
                <a:gdLst>
                  <a:gd name="T0" fmla="*/ 21 w 145"/>
                  <a:gd name="T1" fmla="*/ 352 h 63"/>
                  <a:gd name="T2" fmla="*/ 816 w 145"/>
                  <a:gd name="T3" fmla="*/ 78 h 63"/>
                  <a:gd name="T4" fmla="*/ 754 w 145"/>
                  <a:gd name="T5" fmla="*/ 0 h 63"/>
                  <a:gd name="T6" fmla="*/ 0 w 145"/>
                  <a:gd name="T7" fmla="*/ 291 h 63"/>
                  <a:gd name="T8" fmla="*/ 0 w 145"/>
                  <a:gd name="T9" fmla="*/ 296 h 63"/>
                  <a:gd name="T10" fmla="*/ 21 w 145"/>
                  <a:gd name="T11" fmla="*/ 352 h 63"/>
                  <a:gd name="T12" fmla="*/ 0 60000 65536"/>
                  <a:gd name="T13" fmla="*/ 0 60000 65536"/>
                  <a:gd name="T14" fmla="*/ 0 60000 65536"/>
                  <a:gd name="T15" fmla="*/ 0 60000 65536"/>
                  <a:gd name="T16" fmla="*/ 0 60000 65536"/>
                  <a:gd name="T17" fmla="*/ 0 60000 65536"/>
                  <a:gd name="T18" fmla="*/ 0 w 145"/>
                  <a:gd name="T19" fmla="*/ 0 h 63"/>
                  <a:gd name="T20" fmla="*/ 145 w 145"/>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5" h="63">
                    <a:moveTo>
                      <a:pt x="4" y="63"/>
                    </a:moveTo>
                    <a:cubicBezTo>
                      <a:pt x="53" y="58"/>
                      <a:pt x="104" y="43"/>
                      <a:pt x="145" y="14"/>
                    </a:cubicBezTo>
                    <a:cubicBezTo>
                      <a:pt x="142" y="9"/>
                      <a:pt x="138" y="5"/>
                      <a:pt x="134" y="0"/>
                    </a:cubicBezTo>
                    <a:cubicBezTo>
                      <a:pt x="98" y="33"/>
                      <a:pt x="48" y="42"/>
                      <a:pt x="0" y="52"/>
                    </a:cubicBezTo>
                    <a:cubicBezTo>
                      <a:pt x="0" y="52"/>
                      <a:pt x="0" y="53"/>
                      <a:pt x="0" y="53"/>
                    </a:cubicBezTo>
                    <a:cubicBezTo>
                      <a:pt x="1" y="56"/>
                      <a:pt x="2" y="60"/>
                      <a:pt x="4" y="63"/>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9" name="Freeform 84"/>
              <p:cNvSpPr>
                <a:spLocks noChangeArrowheads="1"/>
              </p:cNvSpPr>
              <p:nvPr/>
            </p:nvSpPr>
            <p:spPr bwMode="auto">
              <a:xfrm>
                <a:off x="1786" y="1056"/>
                <a:ext cx="355" cy="149"/>
              </a:xfrm>
              <a:custGeom>
                <a:avLst/>
                <a:gdLst>
                  <a:gd name="T0" fmla="*/ 840 w 150"/>
                  <a:gd name="T1" fmla="*/ 57 h 63"/>
                  <a:gd name="T2" fmla="*/ 790 w 150"/>
                  <a:gd name="T3" fmla="*/ 0 h 63"/>
                  <a:gd name="T4" fmla="*/ 0 w 150"/>
                  <a:gd name="T5" fmla="*/ 274 h 63"/>
                  <a:gd name="T6" fmla="*/ 21 w 150"/>
                  <a:gd name="T7" fmla="*/ 352 h 63"/>
                  <a:gd name="T8" fmla="*/ 840 w 150"/>
                  <a:gd name="T9" fmla="*/ 57 h 63"/>
                  <a:gd name="T10" fmla="*/ 0 60000 65536"/>
                  <a:gd name="T11" fmla="*/ 0 60000 65536"/>
                  <a:gd name="T12" fmla="*/ 0 60000 65536"/>
                  <a:gd name="T13" fmla="*/ 0 60000 65536"/>
                  <a:gd name="T14" fmla="*/ 0 60000 65536"/>
                  <a:gd name="T15" fmla="*/ 0 w 150"/>
                  <a:gd name="T16" fmla="*/ 0 h 63"/>
                  <a:gd name="T17" fmla="*/ 150 w 150"/>
                  <a:gd name="T18" fmla="*/ 63 h 63"/>
                </a:gdLst>
                <a:ahLst/>
                <a:cxnLst>
                  <a:cxn ang="T10">
                    <a:pos x="T0" y="T1"/>
                  </a:cxn>
                  <a:cxn ang="T11">
                    <a:pos x="T2" y="T3"/>
                  </a:cxn>
                  <a:cxn ang="T12">
                    <a:pos x="T4" y="T5"/>
                  </a:cxn>
                  <a:cxn ang="T13">
                    <a:pos x="T6" y="T7"/>
                  </a:cxn>
                  <a:cxn ang="T14">
                    <a:pos x="T8" y="T9"/>
                  </a:cxn>
                </a:cxnLst>
                <a:rect l="T15" t="T16" r="T17" b="T18"/>
                <a:pathLst>
                  <a:path w="150" h="63">
                    <a:moveTo>
                      <a:pt x="150" y="10"/>
                    </a:moveTo>
                    <a:cubicBezTo>
                      <a:pt x="147" y="7"/>
                      <a:pt x="144" y="3"/>
                      <a:pt x="141" y="0"/>
                    </a:cubicBezTo>
                    <a:cubicBezTo>
                      <a:pt x="100" y="29"/>
                      <a:pt x="49" y="44"/>
                      <a:pt x="0" y="49"/>
                    </a:cubicBezTo>
                    <a:cubicBezTo>
                      <a:pt x="1" y="54"/>
                      <a:pt x="3" y="59"/>
                      <a:pt x="4" y="63"/>
                    </a:cubicBezTo>
                    <a:cubicBezTo>
                      <a:pt x="56" y="60"/>
                      <a:pt x="107" y="38"/>
                      <a:pt x="150"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0" name="Freeform 85"/>
              <p:cNvSpPr>
                <a:spLocks noChangeArrowheads="1"/>
              </p:cNvSpPr>
              <p:nvPr/>
            </p:nvSpPr>
            <p:spPr bwMode="auto">
              <a:xfrm>
                <a:off x="1795" y="1080"/>
                <a:ext cx="365" cy="159"/>
              </a:xfrm>
              <a:custGeom>
                <a:avLst/>
                <a:gdLst>
                  <a:gd name="T0" fmla="*/ 865 w 154"/>
                  <a:gd name="T1" fmla="*/ 57 h 67"/>
                  <a:gd name="T2" fmla="*/ 820 w 154"/>
                  <a:gd name="T3" fmla="*/ 0 h 67"/>
                  <a:gd name="T4" fmla="*/ 0 w 154"/>
                  <a:gd name="T5" fmla="*/ 299 h 67"/>
                  <a:gd name="T6" fmla="*/ 21 w 154"/>
                  <a:gd name="T7" fmla="*/ 377 h 67"/>
                  <a:gd name="T8" fmla="*/ 865 w 154"/>
                  <a:gd name="T9" fmla="*/ 57 h 67"/>
                  <a:gd name="T10" fmla="*/ 0 60000 65536"/>
                  <a:gd name="T11" fmla="*/ 0 60000 65536"/>
                  <a:gd name="T12" fmla="*/ 0 60000 65536"/>
                  <a:gd name="T13" fmla="*/ 0 60000 65536"/>
                  <a:gd name="T14" fmla="*/ 0 60000 65536"/>
                  <a:gd name="T15" fmla="*/ 0 w 154"/>
                  <a:gd name="T16" fmla="*/ 0 h 67"/>
                  <a:gd name="T17" fmla="*/ 154 w 154"/>
                  <a:gd name="T18" fmla="*/ 67 h 67"/>
                </a:gdLst>
                <a:ahLst/>
                <a:cxnLst>
                  <a:cxn ang="T10">
                    <a:pos x="T0" y="T1"/>
                  </a:cxn>
                  <a:cxn ang="T11">
                    <a:pos x="T2" y="T3"/>
                  </a:cxn>
                  <a:cxn ang="T12">
                    <a:pos x="T4" y="T5"/>
                  </a:cxn>
                  <a:cxn ang="T13">
                    <a:pos x="T6" y="T7"/>
                  </a:cxn>
                  <a:cxn ang="T14">
                    <a:pos x="T8" y="T9"/>
                  </a:cxn>
                </a:cxnLst>
                <a:rect l="T15" t="T16" r="T17" b="T18"/>
                <a:pathLst>
                  <a:path w="154" h="67">
                    <a:moveTo>
                      <a:pt x="154" y="10"/>
                    </a:moveTo>
                    <a:cubicBezTo>
                      <a:pt x="151" y="7"/>
                      <a:pt x="148" y="3"/>
                      <a:pt x="146" y="0"/>
                    </a:cubicBezTo>
                    <a:cubicBezTo>
                      <a:pt x="103" y="28"/>
                      <a:pt x="52" y="50"/>
                      <a:pt x="0" y="53"/>
                    </a:cubicBezTo>
                    <a:cubicBezTo>
                      <a:pt x="2" y="58"/>
                      <a:pt x="3" y="62"/>
                      <a:pt x="4" y="67"/>
                    </a:cubicBezTo>
                    <a:cubicBezTo>
                      <a:pt x="58" y="61"/>
                      <a:pt x="109" y="40"/>
                      <a:pt x="154"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1" name="Freeform 86"/>
              <p:cNvSpPr>
                <a:spLocks noChangeArrowheads="1"/>
              </p:cNvSpPr>
              <p:nvPr/>
            </p:nvSpPr>
            <p:spPr bwMode="auto">
              <a:xfrm>
                <a:off x="1805" y="1103"/>
                <a:ext cx="372" cy="164"/>
              </a:xfrm>
              <a:custGeom>
                <a:avLst/>
                <a:gdLst>
                  <a:gd name="T0" fmla="*/ 881 w 157"/>
                  <a:gd name="T1" fmla="*/ 50 h 69"/>
                  <a:gd name="T2" fmla="*/ 841 w 157"/>
                  <a:gd name="T3" fmla="*/ 0 h 69"/>
                  <a:gd name="T4" fmla="*/ 0 w 157"/>
                  <a:gd name="T5" fmla="*/ 321 h 69"/>
                  <a:gd name="T6" fmla="*/ 21 w 157"/>
                  <a:gd name="T7" fmla="*/ 390 h 69"/>
                  <a:gd name="T8" fmla="*/ 881 w 157"/>
                  <a:gd name="T9" fmla="*/ 50 h 69"/>
                  <a:gd name="T10" fmla="*/ 0 60000 65536"/>
                  <a:gd name="T11" fmla="*/ 0 60000 65536"/>
                  <a:gd name="T12" fmla="*/ 0 60000 65536"/>
                  <a:gd name="T13" fmla="*/ 0 60000 65536"/>
                  <a:gd name="T14" fmla="*/ 0 60000 65536"/>
                  <a:gd name="T15" fmla="*/ 0 w 157"/>
                  <a:gd name="T16" fmla="*/ 0 h 69"/>
                  <a:gd name="T17" fmla="*/ 157 w 157"/>
                  <a:gd name="T18" fmla="*/ 69 h 69"/>
                </a:gdLst>
                <a:ahLst/>
                <a:cxnLst>
                  <a:cxn ang="T10">
                    <a:pos x="T0" y="T1"/>
                  </a:cxn>
                  <a:cxn ang="T11">
                    <a:pos x="T2" y="T3"/>
                  </a:cxn>
                  <a:cxn ang="T12">
                    <a:pos x="T4" y="T5"/>
                  </a:cxn>
                  <a:cxn ang="T13">
                    <a:pos x="T6" y="T7"/>
                  </a:cxn>
                  <a:cxn ang="T14">
                    <a:pos x="T8" y="T9"/>
                  </a:cxn>
                </a:cxnLst>
                <a:rect l="T15" t="T16" r="T17" b="T18"/>
                <a:pathLst>
                  <a:path w="157" h="69">
                    <a:moveTo>
                      <a:pt x="157" y="9"/>
                    </a:moveTo>
                    <a:cubicBezTo>
                      <a:pt x="155" y="6"/>
                      <a:pt x="152" y="3"/>
                      <a:pt x="150" y="0"/>
                    </a:cubicBezTo>
                    <a:cubicBezTo>
                      <a:pt x="105" y="30"/>
                      <a:pt x="54" y="51"/>
                      <a:pt x="0" y="57"/>
                    </a:cubicBezTo>
                    <a:cubicBezTo>
                      <a:pt x="2" y="61"/>
                      <a:pt x="3" y="65"/>
                      <a:pt x="4" y="69"/>
                    </a:cubicBezTo>
                    <a:cubicBezTo>
                      <a:pt x="59" y="61"/>
                      <a:pt x="114" y="43"/>
                      <a:pt x="157"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2" name="Freeform 87"/>
              <p:cNvSpPr>
                <a:spLocks noChangeArrowheads="1"/>
              </p:cNvSpPr>
              <p:nvPr/>
            </p:nvSpPr>
            <p:spPr bwMode="auto">
              <a:xfrm>
                <a:off x="1814" y="1125"/>
                <a:ext cx="384" cy="168"/>
              </a:xfrm>
              <a:custGeom>
                <a:avLst/>
                <a:gdLst>
                  <a:gd name="T0" fmla="*/ 910 w 162"/>
                  <a:gd name="T1" fmla="*/ 66 h 71"/>
                  <a:gd name="T2" fmla="*/ 860 w 162"/>
                  <a:gd name="T3" fmla="*/ 0 h 71"/>
                  <a:gd name="T4" fmla="*/ 0 w 162"/>
                  <a:gd name="T5" fmla="*/ 336 h 71"/>
                  <a:gd name="T6" fmla="*/ 21 w 162"/>
                  <a:gd name="T7" fmla="*/ 398 h 71"/>
                  <a:gd name="T8" fmla="*/ 315 w 162"/>
                  <a:gd name="T9" fmla="*/ 324 h 71"/>
                  <a:gd name="T10" fmla="*/ 910 w 162"/>
                  <a:gd name="T11" fmla="*/ 66 h 71"/>
                  <a:gd name="T12" fmla="*/ 0 60000 65536"/>
                  <a:gd name="T13" fmla="*/ 0 60000 65536"/>
                  <a:gd name="T14" fmla="*/ 0 60000 65536"/>
                  <a:gd name="T15" fmla="*/ 0 60000 65536"/>
                  <a:gd name="T16" fmla="*/ 0 60000 65536"/>
                  <a:gd name="T17" fmla="*/ 0 60000 65536"/>
                  <a:gd name="T18" fmla="*/ 0 w 162"/>
                  <a:gd name="T19" fmla="*/ 0 h 71"/>
                  <a:gd name="T20" fmla="*/ 162 w 162"/>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62" h="71">
                    <a:moveTo>
                      <a:pt x="162" y="12"/>
                    </a:moveTo>
                    <a:cubicBezTo>
                      <a:pt x="159" y="8"/>
                      <a:pt x="156" y="4"/>
                      <a:pt x="153" y="0"/>
                    </a:cubicBezTo>
                    <a:cubicBezTo>
                      <a:pt x="110" y="34"/>
                      <a:pt x="55" y="52"/>
                      <a:pt x="0" y="60"/>
                    </a:cubicBezTo>
                    <a:cubicBezTo>
                      <a:pt x="1" y="64"/>
                      <a:pt x="3" y="68"/>
                      <a:pt x="4" y="71"/>
                    </a:cubicBezTo>
                    <a:cubicBezTo>
                      <a:pt x="21" y="69"/>
                      <a:pt x="39" y="63"/>
                      <a:pt x="56" y="58"/>
                    </a:cubicBezTo>
                    <a:cubicBezTo>
                      <a:pt x="92" y="46"/>
                      <a:pt x="132" y="36"/>
                      <a:pt x="162" y="12"/>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3" name="Freeform 88"/>
              <p:cNvSpPr>
                <a:spLocks noChangeArrowheads="1"/>
              </p:cNvSpPr>
              <p:nvPr/>
            </p:nvSpPr>
            <p:spPr bwMode="auto">
              <a:xfrm>
                <a:off x="1824" y="1153"/>
                <a:ext cx="395" cy="162"/>
              </a:xfrm>
              <a:custGeom>
                <a:avLst/>
                <a:gdLst>
                  <a:gd name="T0" fmla="*/ 934 w 167"/>
                  <a:gd name="T1" fmla="*/ 69 h 68"/>
                  <a:gd name="T2" fmla="*/ 885 w 167"/>
                  <a:gd name="T3" fmla="*/ 0 h 68"/>
                  <a:gd name="T4" fmla="*/ 291 w 167"/>
                  <a:gd name="T5" fmla="*/ 262 h 68"/>
                  <a:gd name="T6" fmla="*/ 0 w 167"/>
                  <a:gd name="T7" fmla="*/ 336 h 68"/>
                  <a:gd name="T8" fmla="*/ 12 w 167"/>
                  <a:gd name="T9" fmla="*/ 386 h 68"/>
                  <a:gd name="T10" fmla="*/ 934 w 167"/>
                  <a:gd name="T11" fmla="*/ 69 h 68"/>
                  <a:gd name="T12" fmla="*/ 0 60000 65536"/>
                  <a:gd name="T13" fmla="*/ 0 60000 65536"/>
                  <a:gd name="T14" fmla="*/ 0 60000 65536"/>
                  <a:gd name="T15" fmla="*/ 0 60000 65536"/>
                  <a:gd name="T16" fmla="*/ 0 60000 65536"/>
                  <a:gd name="T17" fmla="*/ 0 60000 65536"/>
                  <a:gd name="T18" fmla="*/ 0 w 167"/>
                  <a:gd name="T19" fmla="*/ 0 h 68"/>
                  <a:gd name="T20" fmla="*/ 167 w 167"/>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7" h="68">
                    <a:moveTo>
                      <a:pt x="167" y="12"/>
                    </a:moveTo>
                    <a:cubicBezTo>
                      <a:pt x="164" y="8"/>
                      <a:pt x="161" y="4"/>
                      <a:pt x="158" y="0"/>
                    </a:cubicBezTo>
                    <a:cubicBezTo>
                      <a:pt x="128" y="24"/>
                      <a:pt x="88" y="34"/>
                      <a:pt x="52" y="46"/>
                    </a:cubicBezTo>
                    <a:cubicBezTo>
                      <a:pt x="35" y="51"/>
                      <a:pt x="17" y="57"/>
                      <a:pt x="0" y="59"/>
                    </a:cubicBezTo>
                    <a:cubicBezTo>
                      <a:pt x="1" y="62"/>
                      <a:pt x="1" y="65"/>
                      <a:pt x="2" y="68"/>
                    </a:cubicBezTo>
                    <a:cubicBezTo>
                      <a:pt x="59" y="58"/>
                      <a:pt x="114" y="42"/>
                      <a:pt x="167" y="12"/>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4" name="Freeform 89"/>
              <p:cNvSpPr>
                <a:spLocks noChangeArrowheads="1"/>
              </p:cNvSpPr>
              <p:nvPr/>
            </p:nvSpPr>
            <p:spPr bwMode="auto">
              <a:xfrm>
                <a:off x="1705" y="821"/>
                <a:ext cx="235" cy="76"/>
              </a:xfrm>
              <a:custGeom>
                <a:avLst/>
                <a:gdLst>
                  <a:gd name="T0" fmla="*/ 558 w 99"/>
                  <a:gd name="T1" fmla="*/ 62 h 32"/>
                  <a:gd name="T2" fmla="*/ 501 w 99"/>
                  <a:gd name="T3" fmla="*/ 0 h 32"/>
                  <a:gd name="T4" fmla="*/ 0 w 99"/>
                  <a:gd name="T5" fmla="*/ 62 h 32"/>
                  <a:gd name="T6" fmla="*/ 40 w 99"/>
                  <a:gd name="T7" fmla="*/ 181 h 32"/>
                  <a:gd name="T8" fmla="*/ 558 w 99"/>
                  <a:gd name="T9" fmla="*/ 62 h 32"/>
                  <a:gd name="T10" fmla="*/ 0 60000 65536"/>
                  <a:gd name="T11" fmla="*/ 0 60000 65536"/>
                  <a:gd name="T12" fmla="*/ 0 60000 65536"/>
                  <a:gd name="T13" fmla="*/ 0 60000 65536"/>
                  <a:gd name="T14" fmla="*/ 0 60000 65536"/>
                  <a:gd name="T15" fmla="*/ 0 w 99"/>
                  <a:gd name="T16" fmla="*/ 0 h 32"/>
                  <a:gd name="T17" fmla="*/ 99 w 99"/>
                  <a:gd name="T18" fmla="*/ 32 h 32"/>
                </a:gdLst>
                <a:ahLst/>
                <a:cxnLst>
                  <a:cxn ang="T10">
                    <a:pos x="T0" y="T1"/>
                  </a:cxn>
                  <a:cxn ang="T11">
                    <a:pos x="T2" y="T3"/>
                  </a:cxn>
                  <a:cxn ang="T12">
                    <a:pos x="T4" y="T5"/>
                  </a:cxn>
                  <a:cxn ang="T13">
                    <a:pos x="T6" y="T7"/>
                  </a:cxn>
                  <a:cxn ang="T14">
                    <a:pos x="T8" y="T9"/>
                  </a:cxn>
                </a:cxnLst>
                <a:rect l="T15" t="T16" r="T17" b="T18"/>
                <a:pathLst>
                  <a:path w="99" h="32">
                    <a:moveTo>
                      <a:pt x="99" y="11"/>
                    </a:moveTo>
                    <a:cubicBezTo>
                      <a:pt x="95" y="7"/>
                      <a:pt x="92" y="3"/>
                      <a:pt x="89" y="0"/>
                    </a:cubicBezTo>
                    <a:cubicBezTo>
                      <a:pt x="60" y="19"/>
                      <a:pt x="27" y="17"/>
                      <a:pt x="0" y="11"/>
                    </a:cubicBezTo>
                    <a:cubicBezTo>
                      <a:pt x="2" y="18"/>
                      <a:pt x="5" y="25"/>
                      <a:pt x="7" y="32"/>
                    </a:cubicBezTo>
                    <a:cubicBezTo>
                      <a:pt x="39" y="32"/>
                      <a:pt x="71" y="27"/>
                      <a:pt x="99"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5" name="Freeform 90"/>
              <p:cNvSpPr>
                <a:spLocks noChangeArrowheads="1"/>
              </p:cNvSpPr>
              <p:nvPr/>
            </p:nvSpPr>
            <p:spPr bwMode="auto">
              <a:xfrm>
                <a:off x="1916" y="598"/>
                <a:ext cx="452" cy="584"/>
              </a:xfrm>
              <a:custGeom>
                <a:avLst/>
                <a:gdLst>
                  <a:gd name="T0" fmla="*/ 890 w 191"/>
                  <a:gd name="T1" fmla="*/ 1263 h 246"/>
                  <a:gd name="T2" fmla="*/ 1041 w 191"/>
                  <a:gd name="T3" fmla="*/ 304 h 246"/>
                  <a:gd name="T4" fmla="*/ 492 w 191"/>
                  <a:gd name="T5" fmla="*/ 33 h 246"/>
                  <a:gd name="T6" fmla="*/ 45 w 191"/>
                  <a:gd name="T7" fmla="*/ 496 h 246"/>
                  <a:gd name="T8" fmla="*/ 0 w 191"/>
                  <a:gd name="T9" fmla="*/ 529 h 246"/>
                  <a:gd name="T10" fmla="*/ 717 w 191"/>
                  <a:gd name="T11" fmla="*/ 1386 h 246"/>
                  <a:gd name="T12" fmla="*/ 812 w 191"/>
                  <a:gd name="T13" fmla="*/ 1329 h 246"/>
                  <a:gd name="T14" fmla="*/ 890 w 191"/>
                  <a:gd name="T15" fmla="*/ 1263 h 246"/>
                  <a:gd name="T16" fmla="*/ 0 60000 65536"/>
                  <a:gd name="T17" fmla="*/ 0 60000 65536"/>
                  <a:gd name="T18" fmla="*/ 0 60000 65536"/>
                  <a:gd name="T19" fmla="*/ 0 60000 65536"/>
                  <a:gd name="T20" fmla="*/ 0 60000 65536"/>
                  <a:gd name="T21" fmla="*/ 0 60000 65536"/>
                  <a:gd name="T22" fmla="*/ 0 60000 65536"/>
                  <a:gd name="T23" fmla="*/ 0 60000 65536"/>
                  <a:gd name="T24" fmla="*/ 0 w 191"/>
                  <a:gd name="T25" fmla="*/ 0 h 246"/>
                  <a:gd name="T26" fmla="*/ 191 w 191"/>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1" h="246">
                    <a:moveTo>
                      <a:pt x="159" y="224"/>
                    </a:moveTo>
                    <a:cubicBezTo>
                      <a:pt x="190" y="152"/>
                      <a:pt x="191" y="77"/>
                      <a:pt x="186" y="54"/>
                    </a:cubicBezTo>
                    <a:cubicBezTo>
                      <a:pt x="175" y="13"/>
                      <a:pt x="118" y="0"/>
                      <a:pt x="88" y="6"/>
                    </a:cubicBezTo>
                    <a:cubicBezTo>
                      <a:pt x="59" y="11"/>
                      <a:pt x="48" y="53"/>
                      <a:pt x="8" y="88"/>
                    </a:cubicBezTo>
                    <a:cubicBezTo>
                      <a:pt x="5" y="90"/>
                      <a:pt x="3" y="92"/>
                      <a:pt x="0" y="94"/>
                    </a:cubicBezTo>
                    <a:cubicBezTo>
                      <a:pt x="45" y="143"/>
                      <a:pt x="88" y="192"/>
                      <a:pt x="128" y="246"/>
                    </a:cubicBezTo>
                    <a:cubicBezTo>
                      <a:pt x="134" y="242"/>
                      <a:pt x="139" y="239"/>
                      <a:pt x="145" y="236"/>
                    </a:cubicBezTo>
                    <a:cubicBezTo>
                      <a:pt x="150" y="232"/>
                      <a:pt x="155" y="228"/>
                      <a:pt x="159" y="224"/>
                    </a:cubicBezTo>
                    <a:close/>
                  </a:path>
                </a:pathLst>
              </a:custGeom>
              <a:solidFill>
                <a:srgbClr val="FF72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6" name="Freeform 91"/>
              <p:cNvSpPr>
                <a:spLocks noChangeArrowheads="1"/>
              </p:cNvSpPr>
              <p:nvPr/>
            </p:nvSpPr>
            <p:spPr bwMode="auto">
              <a:xfrm>
                <a:off x="580" y="688"/>
                <a:ext cx="270" cy="112"/>
              </a:xfrm>
              <a:custGeom>
                <a:avLst/>
                <a:gdLst>
                  <a:gd name="T0" fmla="*/ 639 w 114"/>
                  <a:gd name="T1" fmla="*/ 250 h 47"/>
                  <a:gd name="T2" fmla="*/ 590 w 114"/>
                  <a:gd name="T3" fmla="*/ 74 h 47"/>
                  <a:gd name="T4" fmla="*/ 21 w 114"/>
                  <a:gd name="T5" fmla="*/ 41 h 47"/>
                  <a:gd name="T6" fmla="*/ 0 w 114"/>
                  <a:gd name="T7" fmla="*/ 262 h 47"/>
                  <a:gd name="T8" fmla="*/ 635 w 114"/>
                  <a:gd name="T9" fmla="*/ 267 h 47"/>
                  <a:gd name="T10" fmla="*/ 639 w 114"/>
                  <a:gd name="T11" fmla="*/ 250 h 47"/>
                  <a:gd name="T12" fmla="*/ 0 60000 65536"/>
                  <a:gd name="T13" fmla="*/ 0 60000 65536"/>
                  <a:gd name="T14" fmla="*/ 0 60000 65536"/>
                  <a:gd name="T15" fmla="*/ 0 60000 65536"/>
                  <a:gd name="T16" fmla="*/ 0 60000 65536"/>
                  <a:gd name="T17" fmla="*/ 0 60000 65536"/>
                  <a:gd name="T18" fmla="*/ 0 w 114"/>
                  <a:gd name="T19" fmla="*/ 0 h 47"/>
                  <a:gd name="T20" fmla="*/ 114 w 11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114" h="47">
                    <a:moveTo>
                      <a:pt x="114" y="44"/>
                    </a:moveTo>
                    <a:cubicBezTo>
                      <a:pt x="104" y="28"/>
                      <a:pt x="105" y="13"/>
                      <a:pt x="105" y="13"/>
                    </a:cubicBezTo>
                    <a:cubicBezTo>
                      <a:pt x="105" y="13"/>
                      <a:pt x="71" y="0"/>
                      <a:pt x="4" y="7"/>
                    </a:cubicBezTo>
                    <a:cubicBezTo>
                      <a:pt x="2" y="20"/>
                      <a:pt x="1" y="33"/>
                      <a:pt x="0" y="46"/>
                    </a:cubicBezTo>
                    <a:cubicBezTo>
                      <a:pt x="38" y="47"/>
                      <a:pt x="75" y="46"/>
                      <a:pt x="113" y="47"/>
                    </a:cubicBezTo>
                    <a:cubicBezTo>
                      <a:pt x="113" y="46"/>
                      <a:pt x="113" y="45"/>
                      <a:pt x="114" y="44"/>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7" name="Freeform 92"/>
              <p:cNvSpPr>
                <a:spLocks noChangeArrowheads="1"/>
              </p:cNvSpPr>
              <p:nvPr/>
            </p:nvSpPr>
            <p:spPr bwMode="auto">
              <a:xfrm>
                <a:off x="575" y="797"/>
                <a:ext cx="273" cy="105"/>
              </a:xfrm>
              <a:custGeom>
                <a:avLst/>
                <a:gdLst>
                  <a:gd name="T0" fmla="*/ 636 w 115"/>
                  <a:gd name="T1" fmla="*/ 251 h 44"/>
                  <a:gd name="T2" fmla="*/ 648 w 115"/>
                  <a:gd name="T3" fmla="*/ 5 h 44"/>
                  <a:gd name="T4" fmla="*/ 12 w 115"/>
                  <a:gd name="T5" fmla="*/ 0 h 44"/>
                  <a:gd name="T6" fmla="*/ 5 w 115"/>
                  <a:gd name="T7" fmla="*/ 246 h 44"/>
                  <a:gd name="T8" fmla="*/ 636 w 115"/>
                  <a:gd name="T9" fmla="*/ 251 h 44"/>
                  <a:gd name="T10" fmla="*/ 0 60000 65536"/>
                  <a:gd name="T11" fmla="*/ 0 60000 65536"/>
                  <a:gd name="T12" fmla="*/ 0 60000 65536"/>
                  <a:gd name="T13" fmla="*/ 0 60000 65536"/>
                  <a:gd name="T14" fmla="*/ 0 60000 65536"/>
                  <a:gd name="T15" fmla="*/ 0 w 115"/>
                  <a:gd name="T16" fmla="*/ 0 h 44"/>
                  <a:gd name="T17" fmla="*/ 115 w 115"/>
                  <a:gd name="T18" fmla="*/ 44 h 44"/>
                </a:gdLst>
                <a:ahLst/>
                <a:cxnLst>
                  <a:cxn ang="T10">
                    <a:pos x="T0" y="T1"/>
                  </a:cxn>
                  <a:cxn ang="T11">
                    <a:pos x="T2" y="T3"/>
                  </a:cxn>
                  <a:cxn ang="T12">
                    <a:pos x="T4" y="T5"/>
                  </a:cxn>
                  <a:cxn ang="T13">
                    <a:pos x="T6" y="T7"/>
                  </a:cxn>
                  <a:cxn ang="T14">
                    <a:pos x="T8" y="T9"/>
                  </a:cxn>
                </a:cxnLst>
                <a:rect l="T15" t="T16" r="T17" b="T18"/>
                <a:pathLst>
                  <a:path w="115" h="44">
                    <a:moveTo>
                      <a:pt x="113" y="44"/>
                    </a:moveTo>
                    <a:cubicBezTo>
                      <a:pt x="113" y="30"/>
                      <a:pt x="114" y="16"/>
                      <a:pt x="115" y="1"/>
                    </a:cubicBezTo>
                    <a:cubicBezTo>
                      <a:pt x="77" y="0"/>
                      <a:pt x="40" y="1"/>
                      <a:pt x="2" y="0"/>
                    </a:cubicBezTo>
                    <a:cubicBezTo>
                      <a:pt x="1" y="14"/>
                      <a:pt x="0" y="29"/>
                      <a:pt x="1" y="43"/>
                    </a:cubicBezTo>
                    <a:cubicBezTo>
                      <a:pt x="38" y="42"/>
                      <a:pt x="75" y="43"/>
                      <a:pt x="113" y="44"/>
                    </a:cubicBezTo>
                    <a:close/>
                  </a:path>
                </a:pathLst>
              </a:custGeom>
              <a:solidFill>
                <a:srgbClr val="97C2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8" name="Freeform 93"/>
              <p:cNvSpPr>
                <a:spLocks noChangeArrowheads="1"/>
              </p:cNvSpPr>
              <p:nvPr/>
            </p:nvSpPr>
            <p:spPr bwMode="auto">
              <a:xfrm>
                <a:off x="578" y="897"/>
                <a:ext cx="265" cy="100"/>
              </a:xfrm>
              <a:custGeom>
                <a:avLst/>
                <a:gdLst>
                  <a:gd name="T0" fmla="*/ 627 w 112"/>
                  <a:gd name="T1" fmla="*/ 12 h 42"/>
                  <a:gd name="T2" fmla="*/ 0 w 112"/>
                  <a:gd name="T3" fmla="*/ 5 h 42"/>
                  <a:gd name="T4" fmla="*/ 12 w 112"/>
                  <a:gd name="T5" fmla="*/ 233 h 42"/>
                  <a:gd name="T6" fmla="*/ 627 w 112"/>
                  <a:gd name="T7" fmla="*/ 221 h 42"/>
                  <a:gd name="T8" fmla="*/ 627 w 112"/>
                  <a:gd name="T9" fmla="*/ 12 h 42"/>
                  <a:gd name="T10" fmla="*/ 0 60000 65536"/>
                  <a:gd name="T11" fmla="*/ 0 60000 65536"/>
                  <a:gd name="T12" fmla="*/ 0 60000 65536"/>
                  <a:gd name="T13" fmla="*/ 0 60000 65536"/>
                  <a:gd name="T14" fmla="*/ 0 60000 65536"/>
                  <a:gd name="T15" fmla="*/ 0 w 112"/>
                  <a:gd name="T16" fmla="*/ 0 h 42"/>
                  <a:gd name="T17" fmla="*/ 112 w 112"/>
                  <a:gd name="T18" fmla="*/ 42 h 42"/>
                </a:gdLst>
                <a:ahLst/>
                <a:cxnLst>
                  <a:cxn ang="T10">
                    <a:pos x="T0" y="T1"/>
                  </a:cxn>
                  <a:cxn ang="T11">
                    <a:pos x="T2" y="T3"/>
                  </a:cxn>
                  <a:cxn ang="T12">
                    <a:pos x="T4" y="T5"/>
                  </a:cxn>
                  <a:cxn ang="T13">
                    <a:pos x="T6" y="T7"/>
                  </a:cxn>
                  <a:cxn ang="T14">
                    <a:pos x="T8" y="T9"/>
                  </a:cxn>
                </a:cxnLst>
                <a:rect l="T15" t="T16" r="T17" b="T18"/>
                <a:pathLst>
                  <a:path w="112" h="42">
                    <a:moveTo>
                      <a:pt x="112" y="2"/>
                    </a:moveTo>
                    <a:cubicBezTo>
                      <a:pt x="74" y="1"/>
                      <a:pt x="37" y="0"/>
                      <a:pt x="0" y="1"/>
                    </a:cubicBezTo>
                    <a:cubicBezTo>
                      <a:pt x="0" y="15"/>
                      <a:pt x="1" y="28"/>
                      <a:pt x="2" y="41"/>
                    </a:cubicBezTo>
                    <a:cubicBezTo>
                      <a:pt x="39" y="42"/>
                      <a:pt x="75" y="40"/>
                      <a:pt x="112" y="39"/>
                    </a:cubicBezTo>
                    <a:cubicBezTo>
                      <a:pt x="112" y="27"/>
                      <a:pt x="111" y="15"/>
                      <a:pt x="112" y="2"/>
                    </a:cubicBezTo>
                    <a:close/>
                  </a:path>
                </a:pathLst>
              </a:custGeom>
              <a:solidFill>
                <a:srgbClr val="FF5B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9" name="Freeform 94"/>
              <p:cNvSpPr>
                <a:spLocks noChangeArrowheads="1"/>
              </p:cNvSpPr>
              <p:nvPr/>
            </p:nvSpPr>
            <p:spPr bwMode="auto">
              <a:xfrm>
                <a:off x="594" y="1089"/>
                <a:ext cx="263" cy="102"/>
              </a:xfrm>
              <a:custGeom>
                <a:avLst/>
                <a:gdLst>
                  <a:gd name="T0" fmla="*/ 0 w 111"/>
                  <a:gd name="T1" fmla="*/ 5 h 43"/>
                  <a:gd name="T2" fmla="*/ 33 w 111"/>
                  <a:gd name="T3" fmla="*/ 242 h 43"/>
                  <a:gd name="T4" fmla="*/ 623 w 111"/>
                  <a:gd name="T5" fmla="*/ 230 h 43"/>
                  <a:gd name="T6" fmla="*/ 602 w 111"/>
                  <a:gd name="T7" fmla="*/ 0 h 43"/>
                  <a:gd name="T8" fmla="*/ 0 w 111"/>
                  <a:gd name="T9" fmla="*/ 5 h 43"/>
                  <a:gd name="T10" fmla="*/ 0 60000 65536"/>
                  <a:gd name="T11" fmla="*/ 0 60000 65536"/>
                  <a:gd name="T12" fmla="*/ 0 60000 65536"/>
                  <a:gd name="T13" fmla="*/ 0 60000 65536"/>
                  <a:gd name="T14" fmla="*/ 0 60000 65536"/>
                  <a:gd name="T15" fmla="*/ 0 w 111"/>
                  <a:gd name="T16" fmla="*/ 0 h 43"/>
                  <a:gd name="T17" fmla="*/ 111 w 111"/>
                  <a:gd name="T18" fmla="*/ 43 h 43"/>
                </a:gdLst>
                <a:ahLst/>
                <a:cxnLst>
                  <a:cxn ang="T10">
                    <a:pos x="T0" y="T1"/>
                  </a:cxn>
                  <a:cxn ang="T11">
                    <a:pos x="T2" y="T3"/>
                  </a:cxn>
                  <a:cxn ang="T12">
                    <a:pos x="T4" y="T5"/>
                  </a:cxn>
                  <a:cxn ang="T13">
                    <a:pos x="T6" y="T7"/>
                  </a:cxn>
                  <a:cxn ang="T14">
                    <a:pos x="T8" y="T9"/>
                  </a:cxn>
                </a:cxnLst>
                <a:rect l="T15" t="T16" r="T17" b="T18"/>
                <a:pathLst>
                  <a:path w="111" h="43">
                    <a:moveTo>
                      <a:pt x="0" y="1"/>
                    </a:moveTo>
                    <a:cubicBezTo>
                      <a:pt x="2" y="15"/>
                      <a:pt x="4" y="29"/>
                      <a:pt x="6" y="43"/>
                    </a:cubicBezTo>
                    <a:cubicBezTo>
                      <a:pt x="41" y="43"/>
                      <a:pt x="76" y="42"/>
                      <a:pt x="111" y="41"/>
                    </a:cubicBezTo>
                    <a:cubicBezTo>
                      <a:pt x="109" y="27"/>
                      <a:pt x="108" y="14"/>
                      <a:pt x="107" y="0"/>
                    </a:cubicBezTo>
                    <a:cubicBezTo>
                      <a:pt x="71" y="1"/>
                      <a:pt x="36" y="1"/>
                      <a:pt x="0" y="1"/>
                    </a:cubicBezTo>
                    <a:close/>
                  </a:path>
                </a:pathLst>
              </a:custGeom>
              <a:solidFill>
                <a:srgbClr val="6FC7B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0" name="Freeform 95"/>
              <p:cNvSpPr>
                <a:spLocks noChangeArrowheads="1"/>
              </p:cNvSpPr>
              <p:nvPr/>
            </p:nvSpPr>
            <p:spPr bwMode="auto">
              <a:xfrm>
                <a:off x="608" y="1186"/>
                <a:ext cx="259" cy="86"/>
              </a:xfrm>
              <a:custGeom>
                <a:avLst/>
                <a:gdLst>
                  <a:gd name="T0" fmla="*/ 615 w 109"/>
                  <a:gd name="T1" fmla="*/ 205 h 36"/>
                  <a:gd name="T2" fmla="*/ 592 w 109"/>
                  <a:gd name="T3" fmla="*/ 0 h 36"/>
                  <a:gd name="T4" fmla="*/ 0 w 109"/>
                  <a:gd name="T5" fmla="*/ 12 h 36"/>
                  <a:gd name="T6" fmla="*/ 33 w 109"/>
                  <a:gd name="T7" fmla="*/ 201 h 36"/>
                  <a:gd name="T8" fmla="*/ 615 w 109"/>
                  <a:gd name="T9" fmla="*/ 205 h 36"/>
                  <a:gd name="T10" fmla="*/ 0 60000 65536"/>
                  <a:gd name="T11" fmla="*/ 0 60000 65536"/>
                  <a:gd name="T12" fmla="*/ 0 60000 65536"/>
                  <a:gd name="T13" fmla="*/ 0 60000 65536"/>
                  <a:gd name="T14" fmla="*/ 0 60000 65536"/>
                  <a:gd name="T15" fmla="*/ 0 w 109"/>
                  <a:gd name="T16" fmla="*/ 0 h 36"/>
                  <a:gd name="T17" fmla="*/ 109 w 109"/>
                  <a:gd name="T18" fmla="*/ 36 h 36"/>
                </a:gdLst>
                <a:ahLst/>
                <a:cxnLst>
                  <a:cxn ang="T10">
                    <a:pos x="T0" y="T1"/>
                  </a:cxn>
                  <a:cxn ang="T11">
                    <a:pos x="T2" y="T3"/>
                  </a:cxn>
                  <a:cxn ang="T12">
                    <a:pos x="T4" y="T5"/>
                  </a:cxn>
                  <a:cxn ang="T13">
                    <a:pos x="T6" y="T7"/>
                  </a:cxn>
                  <a:cxn ang="T14">
                    <a:pos x="T8" y="T9"/>
                  </a:cxn>
                </a:cxnLst>
                <a:rect l="T15" t="T16" r="T17" b="T18"/>
                <a:pathLst>
                  <a:path w="109" h="36">
                    <a:moveTo>
                      <a:pt x="109" y="36"/>
                    </a:moveTo>
                    <a:cubicBezTo>
                      <a:pt x="107" y="24"/>
                      <a:pt x="106" y="12"/>
                      <a:pt x="105" y="0"/>
                    </a:cubicBezTo>
                    <a:cubicBezTo>
                      <a:pt x="70" y="1"/>
                      <a:pt x="35" y="2"/>
                      <a:pt x="0" y="2"/>
                    </a:cubicBezTo>
                    <a:cubicBezTo>
                      <a:pt x="2" y="13"/>
                      <a:pt x="4" y="24"/>
                      <a:pt x="6" y="35"/>
                    </a:cubicBezTo>
                    <a:cubicBezTo>
                      <a:pt x="41" y="36"/>
                      <a:pt x="75" y="36"/>
                      <a:pt x="109" y="36"/>
                    </a:cubicBezTo>
                    <a:close/>
                  </a:path>
                </a:pathLst>
              </a:custGeom>
              <a:solidFill>
                <a:srgbClr val="FFFF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1" name="Freeform 96"/>
              <p:cNvSpPr>
                <a:spLocks noChangeArrowheads="1"/>
              </p:cNvSpPr>
              <p:nvPr/>
            </p:nvSpPr>
            <p:spPr bwMode="auto">
              <a:xfrm>
                <a:off x="623" y="1270"/>
                <a:ext cx="255" cy="75"/>
              </a:xfrm>
              <a:custGeom>
                <a:avLst/>
                <a:gdLst>
                  <a:gd name="T0" fmla="*/ 0 w 108"/>
                  <a:gd name="T1" fmla="*/ 0 h 32"/>
                  <a:gd name="T2" fmla="*/ 33 w 108"/>
                  <a:gd name="T3" fmla="*/ 138 h 32"/>
                  <a:gd name="T4" fmla="*/ 602 w 108"/>
                  <a:gd name="T5" fmla="*/ 176 h 32"/>
                  <a:gd name="T6" fmla="*/ 574 w 108"/>
                  <a:gd name="T7" fmla="*/ 5 h 32"/>
                  <a:gd name="T8" fmla="*/ 0 w 108"/>
                  <a:gd name="T9" fmla="*/ 0 h 32"/>
                  <a:gd name="T10" fmla="*/ 0 60000 65536"/>
                  <a:gd name="T11" fmla="*/ 0 60000 65536"/>
                  <a:gd name="T12" fmla="*/ 0 60000 65536"/>
                  <a:gd name="T13" fmla="*/ 0 60000 65536"/>
                  <a:gd name="T14" fmla="*/ 0 60000 65536"/>
                  <a:gd name="T15" fmla="*/ 0 w 108"/>
                  <a:gd name="T16" fmla="*/ 0 h 32"/>
                  <a:gd name="T17" fmla="*/ 108 w 108"/>
                  <a:gd name="T18" fmla="*/ 32 h 32"/>
                </a:gdLst>
                <a:ahLst/>
                <a:cxnLst>
                  <a:cxn ang="T10">
                    <a:pos x="T0" y="T1"/>
                  </a:cxn>
                  <a:cxn ang="T11">
                    <a:pos x="T2" y="T3"/>
                  </a:cxn>
                  <a:cxn ang="T12">
                    <a:pos x="T4" y="T5"/>
                  </a:cxn>
                  <a:cxn ang="T13">
                    <a:pos x="T6" y="T7"/>
                  </a:cxn>
                  <a:cxn ang="T14">
                    <a:pos x="T8" y="T9"/>
                  </a:cxn>
                </a:cxnLst>
                <a:rect l="T15" t="T16" r="T17" b="T18"/>
                <a:pathLst>
                  <a:path w="108" h="32">
                    <a:moveTo>
                      <a:pt x="0" y="0"/>
                    </a:moveTo>
                    <a:cubicBezTo>
                      <a:pt x="2" y="8"/>
                      <a:pt x="4" y="17"/>
                      <a:pt x="6" y="25"/>
                    </a:cubicBezTo>
                    <a:cubicBezTo>
                      <a:pt x="39" y="28"/>
                      <a:pt x="74" y="30"/>
                      <a:pt x="108" y="32"/>
                    </a:cubicBezTo>
                    <a:cubicBezTo>
                      <a:pt x="106" y="22"/>
                      <a:pt x="105" y="11"/>
                      <a:pt x="103" y="1"/>
                    </a:cubicBezTo>
                    <a:cubicBezTo>
                      <a:pt x="69" y="1"/>
                      <a:pt x="35" y="1"/>
                      <a:pt x="0" y="0"/>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2" name="Freeform 97"/>
              <p:cNvSpPr>
                <a:spLocks noChangeArrowheads="1"/>
              </p:cNvSpPr>
              <p:nvPr/>
            </p:nvSpPr>
            <p:spPr bwMode="auto">
              <a:xfrm>
                <a:off x="582" y="990"/>
                <a:ext cx="266" cy="102"/>
              </a:xfrm>
              <a:custGeom>
                <a:avLst/>
                <a:gdLst>
                  <a:gd name="T0" fmla="*/ 0 w 112"/>
                  <a:gd name="T1" fmla="*/ 12 h 43"/>
                  <a:gd name="T2" fmla="*/ 5 w 112"/>
                  <a:gd name="T3" fmla="*/ 57 h 43"/>
                  <a:gd name="T4" fmla="*/ 29 w 112"/>
                  <a:gd name="T5" fmla="*/ 242 h 43"/>
                  <a:gd name="T6" fmla="*/ 632 w 112"/>
                  <a:gd name="T7" fmla="*/ 237 h 43"/>
                  <a:gd name="T8" fmla="*/ 620 w 112"/>
                  <a:gd name="T9" fmla="*/ 0 h 43"/>
                  <a:gd name="T10" fmla="*/ 0 w 112"/>
                  <a:gd name="T11" fmla="*/ 12 h 43"/>
                  <a:gd name="T12" fmla="*/ 0 60000 65536"/>
                  <a:gd name="T13" fmla="*/ 0 60000 65536"/>
                  <a:gd name="T14" fmla="*/ 0 60000 65536"/>
                  <a:gd name="T15" fmla="*/ 0 60000 65536"/>
                  <a:gd name="T16" fmla="*/ 0 60000 65536"/>
                  <a:gd name="T17" fmla="*/ 0 60000 65536"/>
                  <a:gd name="T18" fmla="*/ 0 w 112"/>
                  <a:gd name="T19" fmla="*/ 0 h 43"/>
                  <a:gd name="T20" fmla="*/ 112 w 11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12" h="43">
                    <a:moveTo>
                      <a:pt x="0" y="2"/>
                    </a:moveTo>
                    <a:cubicBezTo>
                      <a:pt x="0" y="5"/>
                      <a:pt x="1" y="8"/>
                      <a:pt x="1" y="10"/>
                    </a:cubicBezTo>
                    <a:cubicBezTo>
                      <a:pt x="2" y="21"/>
                      <a:pt x="3" y="32"/>
                      <a:pt x="5" y="43"/>
                    </a:cubicBezTo>
                    <a:cubicBezTo>
                      <a:pt x="41" y="43"/>
                      <a:pt x="76" y="43"/>
                      <a:pt x="112" y="42"/>
                    </a:cubicBezTo>
                    <a:cubicBezTo>
                      <a:pt x="111" y="28"/>
                      <a:pt x="110" y="14"/>
                      <a:pt x="110" y="0"/>
                    </a:cubicBezTo>
                    <a:cubicBezTo>
                      <a:pt x="73" y="1"/>
                      <a:pt x="37" y="3"/>
                      <a:pt x="0" y="2"/>
                    </a:cubicBezTo>
                    <a:close/>
                  </a:path>
                </a:pathLst>
              </a:custGeom>
              <a:solidFill>
                <a:srgbClr val="9D68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3" name="Freeform 98"/>
              <p:cNvSpPr>
                <a:spLocks noChangeArrowheads="1"/>
              </p:cNvSpPr>
              <p:nvPr/>
            </p:nvSpPr>
            <p:spPr bwMode="auto">
              <a:xfrm>
                <a:off x="1933" y="700"/>
                <a:ext cx="137" cy="143"/>
              </a:xfrm>
              <a:custGeom>
                <a:avLst/>
                <a:gdLst>
                  <a:gd name="T0" fmla="*/ 222 w 58"/>
                  <a:gd name="T1" fmla="*/ 0 h 60"/>
                  <a:gd name="T2" fmla="*/ 0 w 58"/>
                  <a:gd name="T3" fmla="*/ 255 h 60"/>
                  <a:gd name="T4" fmla="*/ 151 w 58"/>
                  <a:gd name="T5" fmla="*/ 341 h 60"/>
                  <a:gd name="T6" fmla="*/ 324 w 58"/>
                  <a:gd name="T7" fmla="*/ 164 h 60"/>
                  <a:gd name="T8" fmla="*/ 222 w 58"/>
                  <a:gd name="T9" fmla="*/ 0 h 60"/>
                  <a:gd name="T10" fmla="*/ 0 60000 65536"/>
                  <a:gd name="T11" fmla="*/ 0 60000 65536"/>
                  <a:gd name="T12" fmla="*/ 0 60000 65536"/>
                  <a:gd name="T13" fmla="*/ 0 60000 65536"/>
                  <a:gd name="T14" fmla="*/ 0 60000 65536"/>
                  <a:gd name="T15" fmla="*/ 0 w 58"/>
                  <a:gd name="T16" fmla="*/ 0 h 60"/>
                  <a:gd name="T17" fmla="*/ 58 w 58"/>
                  <a:gd name="T18" fmla="*/ 60 h 60"/>
                </a:gdLst>
                <a:ahLst/>
                <a:cxnLst>
                  <a:cxn ang="T10">
                    <a:pos x="T0" y="T1"/>
                  </a:cxn>
                  <a:cxn ang="T11">
                    <a:pos x="T2" y="T3"/>
                  </a:cxn>
                  <a:cxn ang="T12">
                    <a:pos x="T4" y="T5"/>
                  </a:cxn>
                  <a:cxn ang="T13">
                    <a:pos x="T6" y="T7"/>
                  </a:cxn>
                  <a:cxn ang="T14">
                    <a:pos x="T8" y="T9"/>
                  </a:cxn>
                </a:cxnLst>
                <a:rect l="T15" t="T16" r="T17" b="T18"/>
                <a:pathLst>
                  <a:path w="58" h="60">
                    <a:moveTo>
                      <a:pt x="40" y="0"/>
                    </a:moveTo>
                    <a:cubicBezTo>
                      <a:pt x="31" y="18"/>
                      <a:pt x="16" y="33"/>
                      <a:pt x="0" y="45"/>
                    </a:cubicBezTo>
                    <a:cubicBezTo>
                      <a:pt x="5" y="54"/>
                      <a:pt x="15" y="60"/>
                      <a:pt x="27" y="60"/>
                    </a:cubicBezTo>
                    <a:cubicBezTo>
                      <a:pt x="44" y="60"/>
                      <a:pt x="58" y="46"/>
                      <a:pt x="58" y="29"/>
                    </a:cubicBezTo>
                    <a:cubicBezTo>
                      <a:pt x="58" y="16"/>
                      <a:pt x="51" y="5"/>
                      <a:pt x="40"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4" name="Freeform 99"/>
              <p:cNvSpPr>
                <a:spLocks noChangeArrowheads="1"/>
              </p:cNvSpPr>
              <p:nvPr/>
            </p:nvSpPr>
            <p:spPr bwMode="auto">
              <a:xfrm>
                <a:off x="1952" y="719"/>
                <a:ext cx="97" cy="102"/>
              </a:xfrm>
              <a:custGeom>
                <a:avLst/>
                <a:gdLst>
                  <a:gd name="T0" fmla="*/ 151 w 41"/>
                  <a:gd name="T1" fmla="*/ 0 h 43"/>
                  <a:gd name="T2" fmla="*/ 0 w 41"/>
                  <a:gd name="T3" fmla="*/ 176 h 43"/>
                  <a:gd name="T4" fmla="*/ 106 w 41"/>
                  <a:gd name="T5" fmla="*/ 242 h 43"/>
                  <a:gd name="T6" fmla="*/ 229 w 41"/>
                  <a:gd name="T7" fmla="*/ 119 h 43"/>
                  <a:gd name="T8" fmla="*/ 151 w 41"/>
                  <a:gd name="T9" fmla="*/ 0 h 43"/>
                  <a:gd name="T10" fmla="*/ 0 60000 65536"/>
                  <a:gd name="T11" fmla="*/ 0 60000 65536"/>
                  <a:gd name="T12" fmla="*/ 0 60000 65536"/>
                  <a:gd name="T13" fmla="*/ 0 60000 65536"/>
                  <a:gd name="T14" fmla="*/ 0 60000 65536"/>
                  <a:gd name="T15" fmla="*/ 0 w 41"/>
                  <a:gd name="T16" fmla="*/ 0 h 43"/>
                  <a:gd name="T17" fmla="*/ 41 w 41"/>
                  <a:gd name="T18" fmla="*/ 43 h 43"/>
                </a:gdLst>
                <a:ahLst/>
                <a:cxnLst>
                  <a:cxn ang="T10">
                    <a:pos x="T0" y="T1"/>
                  </a:cxn>
                  <a:cxn ang="T11">
                    <a:pos x="T2" y="T3"/>
                  </a:cxn>
                  <a:cxn ang="T12">
                    <a:pos x="T4" y="T5"/>
                  </a:cxn>
                  <a:cxn ang="T13">
                    <a:pos x="T6" y="T7"/>
                  </a:cxn>
                  <a:cxn ang="T14">
                    <a:pos x="T8" y="T9"/>
                  </a:cxn>
                </a:cxnLst>
                <a:rect l="T15" t="T16" r="T17" b="T18"/>
                <a:pathLst>
                  <a:path w="41" h="43">
                    <a:moveTo>
                      <a:pt x="27" y="0"/>
                    </a:moveTo>
                    <a:cubicBezTo>
                      <a:pt x="20" y="12"/>
                      <a:pt x="10" y="22"/>
                      <a:pt x="0" y="31"/>
                    </a:cubicBezTo>
                    <a:cubicBezTo>
                      <a:pt x="3" y="38"/>
                      <a:pt x="11" y="43"/>
                      <a:pt x="19" y="43"/>
                    </a:cubicBezTo>
                    <a:cubicBezTo>
                      <a:pt x="31" y="43"/>
                      <a:pt x="41" y="33"/>
                      <a:pt x="41" y="21"/>
                    </a:cubicBezTo>
                    <a:cubicBezTo>
                      <a:pt x="41" y="12"/>
                      <a:pt x="35" y="4"/>
                      <a:pt x="27"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5" name="Freeform 100"/>
              <p:cNvSpPr>
                <a:spLocks noChangeArrowheads="1"/>
              </p:cNvSpPr>
              <p:nvPr/>
            </p:nvSpPr>
            <p:spPr bwMode="auto">
              <a:xfrm>
                <a:off x="1966" y="736"/>
                <a:ext cx="64" cy="66"/>
              </a:xfrm>
              <a:custGeom>
                <a:avLst/>
                <a:gdLst>
                  <a:gd name="T0" fmla="*/ 95 w 27"/>
                  <a:gd name="T1" fmla="*/ 0 h 28"/>
                  <a:gd name="T2" fmla="*/ 0 w 27"/>
                  <a:gd name="T3" fmla="*/ 106 h 28"/>
                  <a:gd name="T4" fmla="*/ 73 w 27"/>
                  <a:gd name="T5" fmla="*/ 156 h 28"/>
                  <a:gd name="T6" fmla="*/ 152 w 27"/>
                  <a:gd name="T7" fmla="*/ 78 h 28"/>
                  <a:gd name="T8" fmla="*/ 95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7" y="0"/>
                    </a:moveTo>
                    <a:cubicBezTo>
                      <a:pt x="12" y="7"/>
                      <a:pt x="6" y="13"/>
                      <a:pt x="0" y="19"/>
                    </a:cubicBezTo>
                    <a:cubicBezTo>
                      <a:pt x="2" y="24"/>
                      <a:pt x="7" y="28"/>
                      <a:pt x="13" y="28"/>
                    </a:cubicBezTo>
                    <a:cubicBezTo>
                      <a:pt x="21" y="28"/>
                      <a:pt x="27" y="22"/>
                      <a:pt x="27" y="14"/>
                    </a:cubicBezTo>
                    <a:cubicBezTo>
                      <a:pt x="27" y="7"/>
                      <a:pt x="23" y="2"/>
                      <a:pt x="17"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6" name="Oval 101"/>
              <p:cNvSpPr>
                <a:spLocks noChangeArrowheads="1"/>
              </p:cNvSpPr>
              <p:nvPr/>
            </p:nvSpPr>
            <p:spPr bwMode="auto">
              <a:xfrm>
                <a:off x="1982" y="755"/>
                <a:ext cx="29"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87" name="Freeform 102"/>
              <p:cNvSpPr>
                <a:spLocks noChangeArrowheads="1"/>
              </p:cNvSpPr>
              <p:nvPr/>
            </p:nvSpPr>
            <p:spPr bwMode="auto">
              <a:xfrm>
                <a:off x="2170" y="610"/>
                <a:ext cx="149" cy="112"/>
              </a:xfrm>
              <a:custGeom>
                <a:avLst/>
                <a:gdLst>
                  <a:gd name="T0" fmla="*/ 21 w 63"/>
                  <a:gd name="T1" fmla="*/ 0 h 47"/>
                  <a:gd name="T2" fmla="*/ 0 w 63"/>
                  <a:gd name="T3" fmla="*/ 86 h 47"/>
                  <a:gd name="T4" fmla="*/ 180 w 63"/>
                  <a:gd name="T5" fmla="*/ 267 h 47"/>
                  <a:gd name="T6" fmla="*/ 352 w 63"/>
                  <a:gd name="T7" fmla="*/ 124 h 47"/>
                  <a:gd name="T8" fmla="*/ 21 w 63"/>
                  <a:gd name="T9" fmla="*/ 0 h 47"/>
                  <a:gd name="T10" fmla="*/ 0 60000 65536"/>
                  <a:gd name="T11" fmla="*/ 0 60000 65536"/>
                  <a:gd name="T12" fmla="*/ 0 60000 65536"/>
                  <a:gd name="T13" fmla="*/ 0 60000 65536"/>
                  <a:gd name="T14" fmla="*/ 0 60000 65536"/>
                  <a:gd name="T15" fmla="*/ 0 w 63"/>
                  <a:gd name="T16" fmla="*/ 0 h 47"/>
                  <a:gd name="T17" fmla="*/ 63 w 63"/>
                  <a:gd name="T18" fmla="*/ 47 h 47"/>
                </a:gdLst>
                <a:ahLst/>
                <a:cxnLst>
                  <a:cxn ang="T10">
                    <a:pos x="T0" y="T1"/>
                  </a:cxn>
                  <a:cxn ang="T11">
                    <a:pos x="T2" y="T3"/>
                  </a:cxn>
                  <a:cxn ang="T12">
                    <a:pos x="T4" y="T5"/>
                  </a:cxn>
                  <a:cxn ang="T13">
                    <a:pos x="T6" y="T7"/>
                  </a:cxn>
                  <a:cxn ang="T14">
                    <a:pos x="T8" y="T9"/>
                  </a:cxn>
                </a:cxnLst>
                <a:rect l="T15" t="T16" r="T17" b="T18"/>
                <a:pathLst>
                  <a:path w="63" h="47">
                    <a:moveTo>
                      <a:pt x="4" y="0"/>
                    </a:moveTo>
                    <a:cubicBezTo>
                      <a:pt x="2" y="5"/>
                      <a:pt x="0" y="10"/>
                      <a:pt x="0" y="15"/>
                    </a:cubicBezTo>
                    <a:cubicBezTo>
                      <a:pt x="0" y="33"/>
                      <a:pt x="14" y="47"/>
                      <a:pt x="32" y="47"/>
                    </a:cubicBezTo>
                    <a:cubicBezTo>
                      <a:pt x="47" y="47"/>
                      <a:pt x="60" y="36"/>
                      <a:pt x="63" y="22"/>
                    </a:cubicBezTo>
                    <a:cubicBezTo>
                      <a:pt x="48" y="6"/>
                      <a:pt x="25" y="2"/>
                      <a:pt x="4"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8" name="Freeform 103"/>
              <p:cNvSpPr>
                <a:spLocks noChangeArrowheads="1"/>
              </p:cNvSpPr>
              <p:nvPr/>
            </p:nvSpPr>
            <p:spPr bwMode="auto">
              <a:xfrm>
                <a:off x="2193" y="612"/>
                <a:ext cx="107" cy="86"/>
              </a:xfrm>
              <a:custGeom>
                <a:avLst/>
                <a:gdLst>
                  <a:gd name="T0" fmla="*/ 0 w 45"/>
                  <a:gd name="T1" fmla="*/ 79 h 36"/>
                  <a:gd name="T2" fmla="*/ 124 w 45"/>
                  <a:gd name="T3" fmla="*/ 205 h 36"/>
                  <a:gd name="T4" fmla="*/ 254 w 45"/>
                  <a:gd name="T5" fmla="*/ 79 h 36"/>
                  <a:gd name="T6" fmla="*/ 254 w 45"/>
                  <a:gd name="T7" fmla="*/ 79 h 36"/>
                  <a:gd name="T8" fmla="*/ 29 w 45"/>
                  <a:gd name="T9" fmla="*/ 0 h 36"/>
                  <a:gd name="T10" fmla="*/ 0 w 45"/>
                  <a:gd name="T11" fmla="*/ 79 h 36"/>
                  <a:gd name="T12" fmla="*/ 0 60000 65536"/>
                  <a:gd name="T13" fmla="*/ 0 60000 65536"/>
                  <a:gd name="T14" fmla="*/ 0 60000 65536"/>
                  <a:gd name="T15" fmla="*/ 0 60000 65536"/>
                  <a:gd name="T16" fmla="*/ 0 60000 65536"/>
                  <a:gd name="T17" fmla="*/ 0 60000 65536"/>
                  <a:gd name="T18" fmla="*/ 0 w 45"/>
                  <a:gd name="T19" fmla="*/ 0 h 36"/>
                  <a:gd name="T20" fmla="*/ 45 w 45"/>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45" h="36">
                    <a:moveTo>
                      <a:pt x="0" y="14"/>
                    </a:moveTo>
                    <a:cubicBezTo>
                      <a:pt x="0" y="26"/>
                      <a:pt x="10" y="36"/>
                      <a:pt x="22" y="36"/>
                    </a:cubicBezTo>
                    <a:cubicBezTo>
                      <a:pt x="35" y="36"/>
                      <a:pt x="45" y="26"/>
                      <a:pt x="45" y="14"/>
                    </a:cubicBezTo>
                    <a:cubicBezTo>
                      <a:pt x="45" y="14"/>
                      <a:pt x="45" y="14"/>
                      <a:pt x="45" y="14"/>
                    </a:cubicBezTo>
                    <a:cubicBezTo>
                      <a:pt x="33" y="6"/>
                      <a:pt x="19" y="2"/>
                      <a:pt x="5" y="0"/>
                    </a:cubicBezTo>
                    <a:cubicBezTo>
                      <a:pt x="2" y="4"/>
                      <a:pt x="0" y="9"/>
                      <a:pt x="0" y="14"/>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9" name="Freeform 104"/>
              <p:cNvSpPr>
                <a:spLocks noChangeArrowheads="1"/>
              </p:cNvSpPr>
              <p:nvPr/>
            </p:nvSpPr>
            <p:spPr bwMode="auto">
              <a:xfrm>
                <a:off x="2212" y="617"/>
                <a:ext cx="69" cy="62"/>
              </a:xfrm>
              <a:custGeom>
                <a:avLst/>
                <a:gdLst>
                  <a:gd name="T0" fmla="*/ 0 w 29"/>
                  <a:gd name="T1" fmla="*/ 69 h 26"/>
                  <a:gd name="T2" fmla="*/ 79 w 29"/>
                  <a:gd name="T3" fmla="*/ 148 h 26"/>
                  <a:gd name="T4" fmla="*/ 164 w 29"/>
                  <a:gd name="T5" fmla="*/ 69 h 26"/>
                  <a:gd name="T6" fmla="*/ 152 w 29"/>
                  <a:gd name="T7" fmla="*/ 33 h 26"/>
                  <a:gd name="T8" fmla="*/ 40 w 29"/>
                  <a:gd name="T9" fmla="*/ 0 h 26"/>
                  <a:gd name="T10" fmla="*/ 0 w 29"/>
                  <a:gd name="T11" fmla="*/ 69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0" y="12"/>
                    </a:moveTo>
                    <a:cubicBezTo>
                      <a:pt x="0" y="20"/>
                      <a:pt x="7" y="26"/>
                      <a:pt x="14" y="26"/>
                    </a:cubicBezTo>
                    <a:cubicBezTo>
                      <a:pt x="22" y="26"/>
                      <a:pt x="29" y="20"/>
                      <a:pt x="29" y="12"/>
                    </a:cubicBezTo>
                    <a:cubicBezTo>
                      <a:pt x="29" y="10"/>
                      <a:pt x="28" y="8"/>
                      <a:pt x="27" y="6"/>
                    </a:cubicBezTo>
                    <a:cubicBezTo>
                      <a:pt x="21" y="4"/>
                      <a:pt x="14" y="2"/>
                      <a:pt x="7" y="0"/>
                    </a:cubicBezTo>
                    <a:cubicBezTo>
                      <a:pt x="3" y="3"/>
                      <a:pt x="0" y="7"/>
                      <a:pt x="0" y="12"/>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90" name="Oval 105"/>
              <p:cNvSpPr>
                <a:spLocks noChangeArrowheads="1"/>
              </p:cNvSpPr>
              <p:nvPr/>
            </p:nvSpPr>
            <p:spPr bwMode="auto">
              <a:xfrm>
                <a:off x="2231" y="634"/>
                <a:ext cx="31" cy="28"/>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1" name="Oval 106"/>
              <p:cNvSpPr>
                <a:spLocks noChangeArrowheads="1"/>
              </p:cNvSpPr>
              <p:nvPr/>
            </p:nvSpPr>
            <p:spPr bwMode="auto">
              <a:xfrm>
                <a:off x="2129" y="755"/>
                <a:ext cx="149" cy="149"/>
              </a:xfrm>
              <a:prstGeom prst="ellipse">
                <a:avLst/>
              </a:pr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2" name="Oval 107"/>
              <p:cNvSpPr>
                <a:spLocks noChangeArrowheads="1"/>
              </p:cNvSpPr>
              <p:nvPr/>
            </p:nvSpPr>
            <p:spPr bwMode="auto">
              <a:xfrm>
                <a:off x="2153" y="776"/>
                <a:ext cx="104" cy="104"/>
              </a:xfrm>
              <a:prstGeom prst="ellipse">
                <a:avLst/>
              </a:pr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3" name="Oval 108"/>
              <p:cNvSpPr>
                <a:spLocks noChangeArrowheads="1"/>
              </p:cNvSpPr>
              <p:nvPr/>
            </p:nvSpPr>
            <p:spPr bwMode="auto">
              <a:xfrm>
                <a:off x="2172" y="795"/>
                <a:ext cx="66" cy="67"/>
              </a:xfrm>
              <a:prstGeom prst="ellipse">
                <a:avLst/>
              </a:pr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4" name="Oval 109"/>
              <p:cNvSpPr>
                <a:spLocks noChangeArrowheads="1"/>
              </p:cNvSpPr>
              <p:nvPr/>
            </p:nvSpPr>
            <p:spPr bwMode="auto">
              <a:xfrm>
                <a:off x="2191" y="816"/>
                <a:ext cx="28" cy="29"/>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5" name="Freeform 110"/>
              <p:cNvSpPr>
                <a:spLocks noChangeArrowheads="1"/>
              </p:cNvSpPr>
              <p:nvPr/>
            </p:nvSpPr>
            <p:spPr bwMode="auto">
              <a:xfrm>
                <a:off x="2226" y="954"/>
                <a:ext cx="116" cy="149"/>
              </a:xfrm>
              <a:custGeom>
                <a:avLst/>
                <a:gdLst>
                  <a:gd name="T0" fmla="*/ 270 w 49"/>
                  <a:gd name="T1" fmla="*/ 57 h 63"/>
                  <a:gd name="T2" fmla="*/ 270 w 49"/>
                  <a:gd name="T3" fmla="*/ 61 h 63"/>
                  <a:gd name="T4" fmla="*/ 275 w 49"/>
                  <a:gd name="T5" fmla="*/ 33 h 63"/>
                  <a:gd name="T6" fmla="*/ 180 w 49"/>
                  <a:gd name="T7" fmla="*/ 0 h 63"/>
                  <a:gd name="T8" fmla="*/ 0 w 49"/>
                  <a:gd name="T9" fmla="*/ 180 h 63"/>
                  <a:gd name="T10" fmla="*/ 180 w 49"/>
                  <a:gd name="T11" fmla="*/ 352 h 63"/>
                  <a:gd name="T12" fmla="*/ 180 w 49"/>
                  <a:gd name="T13" fmla="*/ 352 h 63"/>
                  <a:gd name="T14" fmla="*/ 270 w 49"/>
                  <a:gd name="T15" fmla="*/ 61 h 63"/>
                  <a:gd name="T16" fmla="*/ 270 w 49"/>
                  <a:gd name="T17" fmla="*/ 57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3"/>
                  <a:gd name="T29" fmla="*/ 49 w 49"/>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3">
                    <a:moveTo>
                      <a:pt x="48" y="10"/>
                    </a:moveTo>
                    <a:cubicBezTo>
                      <a:pt x="48" y="11"/>
                      <a:pt x="48" y="11"/>
                      <a:pt x="48" y="11"/>
                    </a:cubicBezTo>
                    <a:cubicBezTo>
                      <a:pt x="48" y="9"/>
                      <a:pt x="49" y="8"/>
                      <a:pt x="49" y="6"/>
                    </a:cubicBezTo>
                    <a:cubicBezTo>
                      <a:pt x="44" y="2"/>
                      <a:pt x="38" y="0"/>
                      <a:pt x="32" y="0"/>
                    </a:cubicBezTo>
                    <a:cubicBezTo>
                      <a:pt x="14" y="0"/>
                      <a:pt x="0" y="14"/>
                      <a:pt x="0" y="32"/>
                    </a:cubicBezTo>
                    <a:cubicBezTo>
                      <a:pt x="0" y="49"/>
                      <a:pt x="14" y="63"/>
                      <a:pt x="32" y="63"/>
                    </a:cubicBezTo>
                    <a:cubicBezTo>
                      <a:pt x="32" y="63"/>
                      <a:pt x="32" y="63"/>
                      <a:pt x="32" y="63"/>
                    </a:cubicBezTo>
                    <a:cubicBezTo>
                      <a:pt x="39" y="47"/>
                      <a:pt x="45" y="30"/>
                      <a:pt x="48" y="11"/>
                    </a:cubicBezTo>
                    <a:cubicBezTo>
                      <a:pt x="48" y="11"/>
                      <a:pt x="48" y="11"/>
                      <a:pt x="48" y="1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96" name="Freeform 111"/>
              <p:cNvSpPr>
                <a:spLocks noChangeArrowheads="1"/>
              </p:cNvSpPr>
              <p:nvPr/>
            </p:nvSpPr>
            <p:spPr bwMode="auto">
              <a:xfrm>
                <a:off x="2250" y="978"/>
                <a:ext cx="88" cy="104"/>
              </a:xfrm>
              <a:custGeom>
                <a:avLst/>
                <a:gdLst>
                  <a:gd name="T0" fmla="*/ 124 w 37"/>
                  <a:gd name="T1" fmla="*/ 0 h 44"/>
                  <a:gd name="T2" fmla="*/ 0 w 37"/>
                  <a:gd name="T3" fmla="*/ 123 h 44"/>
                  <a:gd name="T4" fmla="*/ 124 w 37"/>
                  <a:gd name="T5" fmla="*/ 246 h 44"/>
                  <a:gd name="T6" fmla="*/ 147 w 37"/>
                  <a:gd name="T7" fmla="*/ 246 h 44"/>
                  <a:gd name="T8" fmla="*/ 209 w 37"/>
                  <a:gd name="T9" fmla="*/ 33 h 44"/>
                  <a:gd name="T10" fmla="*/ 124 w 37"/>
                  <a:gd name="T11" fmla="*/ 0 h 44"/>
                  <a:gd name="T12" fmla="*/ 0 60000 65536"/>
                  <a:gd name="T13" fmla="*/ 0 60000 65536"/>
                  <a:gd name="T14" fmla="*/ 0 60000 65536"/>
                  <a:gd name="T15" fmla="*/ 0 60000 65536"/>
                  <a:gd name="T16" fmla="*/ 0 60000 65536"/>
                  <a:gd name="T17" fmla="*/ 0 60000 65536"/>
                  <a:gd name="T18" fmla="*/ 0 w 37"/>
                  <a:gd name="T19" fmla="*/ 0 h 44"/>
                  <a:gd name="T20" fmla="*/ 37 w 37"/>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37" h="44">
                    <a:moveTo>
                      <a:pt x="22" y="0"/>
                    </a:moveTo>
                    <a:cubicBezTo>
                      <a:pt x="10" y="0"/>
                      <a:pt x="0" y="10"/>
                      <a:pt x="0" y="22"/>
                    </a:cubicBezTo>
                    <a:cubicBezTo>
                      <a:pt x="0" y="34"/>
                      <a:pt x="10" y="44"/>
                      <a:pt x="22" y="44"/>
                    </a:cubicBezTo>
                    <a:cubicBezTo>
                      <a:pt x="24" y="44"/>
                      <a:pt x="25" y="44"/>
                      <a:pt x="26" y="44"/>
                    </a:cubicBezTo>
                    <a:cubicBezTo>
                      <a:pt x="31" y="31"/>
                      <a:pt x="35" y="19"/>
                      <a:pt x="37" y="6"/>
                    </a:cubicBezTo>
                    <a:cubicBezTo>
                      <a:pt x="33" y="2"/>
                      <a:pt x="28" y="0"/>
                      <a:pt x="22"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97" name="Freeform 112"/>
              <p:cNvSpPr>
                <a:spLocks noChangeArrowheads="1"/>
              </p:cNvSpPr>
              <p:nvPr/>
            </p:nvSpPr>
            <p:spPr bwMode="auto">
              <a:xfrm>
                <a:off x="2269" y="997"/>
                <a:ext cx="64" cy="66"/>
              </a:xfrm>
              <a:custGeom>
                <a:avLst/>
                <a:gdLst>
                  <a:gd name="T0" fmla="*/ 78 w 27"/>
                  <a:gd name="T1" fmla="*/ 0 h 28"/>
                  <a:gd name="T2" fmla="*/ 0 w 27"/>
                  <a:gd name="T3" fmla="*/ 78 h 28"/>
                  <a:gd name="T4" fmla="*/ 78 w 27"/>
                  <a:gd name="T5" fmla="*/ 156 h 28"/>
                  <a:gd name="T6" fmla="*/ 123 w 27"/>
                  <a:gd name="T7" fmla="*/ 144 h 28"/>
                  <a:gd name="T8" fmla="*/ 152 w 27"/>
                  <a:gd name="T9" fmla="*/ 45 h 28"/>
                  <a:gd name="T10" fmla="*/ 78 w 27"/>
                  <a:gd name="T11" fmla="*/ 0 h 28"/>
                  <a:gd name="T12" fmla="*/ 0 60000 65536"/>
                  <a:gd name="T13" fmla="*/ 0 60000 65536"/>
                  <a:gd name="T14" fmla="*/ 0 60000 65536"/>
                  <a:gd name="T15" fmla="*/ 0 60000 65536"/>
                  <a:gd name="T16" fmla="*/ 0 60000 65536"/>
                  <a:gd name="T17" fmla="*/ 0 60000 65536"/>
                  <a:gd name="T18" fmla="*/ 0 w 27"/>
                  <a:gd name="T19" fmla="*/ 0 h 28"/>
                  <a:gd name="T20" fmla="*/ 27 w 27"/>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7" h="28">
                    <a:moveTo>
                      <a:pt x="14" y="0"/>
                    </a:moveTo>
                    <a:cubicBezTo>
                      <a:pt x="7" y="0"/>
                      <a:pt x="0" y="6"/>
                      <a:pt x="0" y="14"/>
                    </a:cubicBezTo>
                    <a:cubicBezTo>
                      <a:pt x="0" y="22"/>
                      <a:pt x="7" y="28"/>
                      <a:pt x="14" y="28"/>
                    </a:cubicBezTo>
                    <a:cubicBezTo>
                      <a:pt x="17" y="28"/>
                      <a:pt x="20" y="27"/>
                      <a:pt x="22" y="26"/>
                    </a:cubicBezTo>
                    <a:cubicBezTo>
                      <a:pt x="24" y="20"/>
                      <a:pt x="26" y="14"/>
                      <a:pt x="27" y="8"/>
                    </a:cubicBezTo>
                    <a:cubicBezTo>
                      <a:pt x="25" y="3"/>
                      <a:pt x="20" y="0"/>
                      <a:pt x="14"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98" name="Oval 113"/>
              <p:cNvSpPr>
                <a:spLocks noChangeArrowheads="1"/>
              </p:cNvSpPr>
              <p:nvPr/>
            </p:nvSpPr>
            <p:spPr bwMode="auto">
              <a:xfrm>
                <a:off x="2288" y="1016"/>
                <a:ext cx="31"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199" name="Freeform 114"/>
              <p:cNvSpPr>
                <a:spLocks noChangeArrowheads="1"/>
              </p:cNvSpPr>
              <p:nvPr/>
            </p:nvSpPr>
            <p:spPr bwMode="auto">
              <a:xfrm>
                <a:off x="1914" y="826"/>
                <a:ext cx="315" cy="334"/>
              </a:xfrm>
              <a:custGeom>
                <a:avLst/>
                <a:gdLst>
                  <a:gd name="T0" fmla="*/ 746 w 133"/>
                  <a:gd name="T1" fmla="*/ 365 h 141"/>
                  <a:gd name="T2" fmla="*/ 377 w 133"/>
                  <a:gd name="T3" fmla="*/ 779 h 141"/>
                  <a:gd name="T4" fmla="*/ 0 w 133"/>
                  <a:gd name="T5" fmla="*/ 426 h 141"/>
                  <a:gd name="T6" fmla="*/ 377 w 133"/>
                  <a:gd name="T7" fmla="*/ 17 h 141"/>
                  <a:gd name="T8" fmla="*/ 746 w 133"/>
                  <a:gd name="T9" fmla="*/ 365 h 141"/>
                  <a:gd name="T10" fmla="*/ 0 60000 65536"/>
                  <a:gd name="T11" fmla="*/ 0 60000 65536"/>
                  <a:gd name="T12" fmla="*/ 0 60000 65536"/>
                  <a:gd name="T13" fmla="*/ 0 60000 65536"/>
                  <a:gd name="T14" fmla="*/ 0 60000 65536"/>
                  <a:gd name="T15" fmla="*/ 0 w 133"/>
                  <a:gd name="T16" fmla="*/ 0 h 141"/>
                  <a:gd name="T17" fmla="*/ 133 w 133"/>
                  <a:gd name="T18" fmla="*/ 141 h 141"/>
                </a:gdLst>
                <a:ahLst/>
                <a:cxnLst>
                  <a:cxn ang="T10">
                    <a:pos x="T0" y="T1"/>
                  </a:cxn>
                  <a:cxn ang="T11">
                    <a:pos x="T2" y="T3"/>
                  </a:cxn>
                  <a:cxn ang="T12">
                    <a:pos x="T4" y="T5"/>
                  </a:cxn>
                  <a:cxn ang="T13">
                    <a:pos x="T6" y="T7"/>
                  </a:cxn>
                  <a:cxn ang="T14">
                    <a:pos x="T8" y="T9"/>
                  </a:cxn>
                </a:cxnLst>
                <a:rect l="T15" t="T16" r="T17" b="T18"/>
                <a:pathLst>
                  <a:path w="133" h="141">
                    <a:moveTo>
                      <a:pt x="133" y="65"/>
                    </a:moveTo>
                    <a:cubicBezTo>
                      <a:pt x="133" y="103"/>
                      <a:pt x="103" y="136"/>
                      <a:pt x="67" y="139"/>
                    </a:cubicBezTo>
                    <a:cubicBezTo>
                      <a:pt x="30" y="141"/>
                      <a:pt x="0" y="113"/>
                      <a:pt x="0" y="76"/>
                    </a:cubicBezTo>
                    <a:cubicBezTo>
                      <a:pt x="0" y="38"/>
                      <a:pt x="30" y="6"/>
                      <a:pt x="67" y="3"/>
                    </a:cubicBezTo>
                    <a:cubicBezTo>
                      <a:pt x="103" y="0"/>
                      <a:pt x="133" y="28"/>
                      <a:pt x="133" y="65"/>
                    </a:cubicBezTo>
                    <a:close/>
                  </a:path>
                </a:pathLst>
              </a:custGeom>
              <a:solidFill>
                <a:srgbClr val="6526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0" name="Freeform 115"/>
              <p:cNvSpPr>
                <a:spLocks noChangeArrowheads="1"/>
              </p:cNvSpPr>
              <p:nvPr/>
            </p:nvSpPr>
            <p:spPr bwMode="auto">
              <a:xfrm>
                <a:off x="1963" y="876"/>
                <a:ext cx="223" cy="235"/>
              </a:xfrm>
              <a:custGeom>
                <a:avLst/>
                <a:gdLst>
                  <a:gd name="T0" fmla="*/ 529 w 94"/>
                  <a:gd name="T1" fmla="*/ 259 h 99"/>
                  <a:gd name="T2" fmla="*/ 266 w 94"/>
                  <a:gd name="T3" fmla="*/ 546 h 99"/>
                  <a:gd name="T4" fmla="*/ 0 w 94"/>
                  <a:gd name="T5" fmla="*/ 299 h 99"/>
                  <a:gd name="T6" fmla="*/ 266 w 94"/>
                  <a:gd name="T7" fmla="*/ 12 h 99"/>
                  <a:gd name="T8" fmla="*/ 529 w 94"/>
                  <a:gd name="T9" fmla="*/ 259 h 99"/>
                  <a:gd name="T10" fmla="*/ 0 60000 65536"/>
                  <a:gd name="T11" fmla="*/ 0 60000 65536"/>
                  <a:gd name="T12" fmla="*/ 0 60000 65536"/>
                  <a:gd name="T13" fmla="*/ 0 60000 65536"/>
                  <a:gd name="T14" fmla="*/ 0 60000 65536"/>
                  <a:gd name="T15" fmla="*/ 0 w 94"/>
                  <a:gd name="T16" fmla="*/ 0 h 99"/>
                  <a:gd name="T17" fmla="*/ 94 w 94"/>
                  <a:gd name="T18" fmla="*/ 99 h 99"/>
                </a:gdLst>
                <a:ahLst/>
                <a:cxnLst>
                  <a:cxn ang="T10">
                    <a:pos x="T0" y="T1"/>
                  </a:cxn>
                  <a:cxn ang="T11">
                    <a:pos x="T2" y="T3"/>
                  </a:cxn>
                  <a:cxn ang="T12">
                    <a:pos x="T4" y="T5"/>
                  </a:cxn>
                  <a:cxn ang="T13">
                    <a:pos x="T6" y="T7"/>
                  </a:cxn>
                  <a:cxn ang="T14">
                    <a:pos x="T8" y="T9"/>
                  </a:cxn>
                </a:cxnLst>
                <a:rect l="T15" t="T16" r="T17" b="T18"/>
                <a:pathLst>
                  <a:path w="94" h="99">
                    <a:moveTo>
                      <a:pt x="94" y="46"/>
                    </a:moveTo>
                    <a:cubicBezTo>
                      <a:pt x="94" y="72"/>
                      <a:pt x="73" y="95"/>
                      <a:pt x="47" y="97"/>
                    </a:cubicBezTo>
                    <a:cubicBezTo>
                      <a:pt x="21" y="99"/>
                      <a:pt x="0" y="80"/>
                      <a:pt x="0" y="53"/>
                    </a:cubicBezTo>
                    <a:cubicBezTo>
                      <a:pt x="0" y="27"/>
                      <a:pt x="21" y="4"/>
                      <a:pt x="47" y="2"/>
                    </a:cubicBezTo>
                    <a:cubicBezTo>
                      <a:pt x="73" y="0"/>
                      <a:pt x="94" y="19"/>
                      <a:pt x="94" y="46"/>
                    </a:cubicBezTo>
                    <a:close/>
                  </a:path>
                </a:pathLst>
              </a:custGeom>
              <a:solidFill>
                <a:srgbClr val="D9BD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1" name="Freeform 116"/>
              <p:cNvSpPr>
                <a:spLocks noChangeArrowheads="1"/>
              </p:cNvSpPr>
              <p:nvPr/>
            </p:nvSpPr>
            <p:spPr bwMode="auto">
              <a:xfrm>
                <a:off x="284" y="750"/>
                <a:ext cx="187" cy="553"/>
              </a:xfrm>
              <a:custGeom>
                <a:avLst/>
                <a:gdLst>
                  <a:gd name="T0" fmla="*/ 196 w 79"/>
                  <a:gd name="T1" fmla="*/ 0 h 233"/>
                  <a:gd name="T2" fmla="*/ 296 w 79"/>
                  <a:gd name="T3" fmla="*/ 78 h 233"/>
                  <a:gd name="T4" fmla="*/ 107 w 79"/>
                  <a:gd name="T5" fmla="*/ 225 h 233"/>
                  <a:gd name="T6" fmla="*/ 324 w 79"/>
                  <a:gd name="T7" fmla="*/ 418 h 233"/>
                  <a:gd name="T8" fmla="*/ 123 w 79"/>
                  <a:gd name="T9" fmla="*/ 598 h 233"/>
                  <a:gd name="T10" fmla="*/ 348 w 79"/>
                  <a:gd name="T11" fmla="*/ 743 h 233"/>
                  <a:gd name="T12" fmla="*/ 156 w 79"/>
                  <a:gd name="T13" fmla="*/ 911 h 233"/>
                  <a:gd name="T14" fmla="*/ 386 w 79"/>
                  <a:gd name="T15" fmla="*/ 1047 h 233"/>
                  <a:gd name="T16" fmla="*/ 246 w 79"/>
                  <a:gd name="T17" fmla="*/ 1210 h 233"/>
                  <a:gd name="T18" fmla="*/ 443 w 79"/>
                  <a:gd name="T19" fmla="*/ 1312 h 233"/>
                  <a:gd name="T20" fmla="*/ 173 w 79"/>
                  <a:gd name="T21" fmla="*/ 1227 h 233"/>
                  <a:gd name="T22" fmla="*/ 128 w 79"/>
                  <a:gd name="T23" fmla="*/ 1194 h 233"/>
                  <a:gd name="T24" fmla="*/ 185 w 79"/>
                  <a:gd name="T25" fmla="*/ 1099 h 233"/>
                  <a:gd name="T26" fmla="*/ 5 w 79"/>
                  <a:gd name="T27" fmla="*/ 940 h 233"/>
                  <a:gd name="T28" fmla="*/ 0 w 79"/>
                  <a:gd name="T29" fmla="*/ 185 h 233"/>
                  <a:gd name="T30" fmla="*/ 118 w 79"/>
                  <a:gd name="T31" fmla="*/ 85 h 233"/>
                  <a:gd name="T32" fmla="*/ 78 w 79"/>
                  <a:gd name="T33" fmla="*/ 50 h 233"/>
                  <a:gd name="T34" fmla="*/ 196 w 79"/>
                  <a:gd name="T35" fmla="*/ 0 h 2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9"/>
                  <a:gd name="T55" fmla="*/ 0 h 233"/>
                  <a:gd name="T56" fmla="*/ 79 w 79"/>
                  <a:gd name="T57" fmla="*/ 233 h 2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9" h="233">
                    <a:moveTo>
                      <a:pt x="35" y="0"/>
                    </a:moveTo>
                    <a:cubicBezTo>
                      <a:pt x="53" y="14"/>
                      <a:pt x="53" y="14"/>
                      <a:pt x="53" y="14"/>
                    </a:cubicBezTo>
                    <a:cubicBezTo>
                      <a:pt x="19" y="40"/>
                      <a:pt x="19" y="40"/>
                      <a:pt x="19" y="40"/>
                    </a:cubicBezTo>
                    <a:cubicBezTo>
                      <a:pt x="58" y="74"/>
                      <a:pt x="58" y="74"/>
                      <a:pt x="58" y="74"/>
                    </a:cubicBezTo>
                    <a:cubicBezTo>
                      <a:pt x="22" y="106"/>
                      <a:pt x="22" y="106"/>
                      <a:pt x="22" y="106"/>
                    </a:cubicBezTo>
                    <a:cubicBezTo>
                      <a:pt x="62" y="132"/>
                      <a:pt x="62" y="132"/>
                      <a:pt x="62" y="132"/>
                    </a:cubicBezTo>
                    <a:cubicBezTo>
                      <a:pt x="28" y="162"/>
                      <a:pt x="28" y="162"/>
                      <a:pt x="28" y="162"/>
                    </a:cubicBezTo>
                    <a:cubicBezTo>
                      <a:pt x="69" y="186"/>
                      <a:pt x="69" y="186"/>
                      <a:pt x="69" y="186"/>
                    </a:cubicBezTo>
                    <a:cubicBezTo>
                      <a:pt x="44" y="215"/>
                      <a:pt x="44" y="215"/>
                      <a:pt x="44" y="215"/>
                    </a:cubicBezTo>
                    <a:cubicBezTo>
                      <a:pt x="79" y="233"/>
                      <a:pt x="79" y="233"/>
                      <a:pt x="79" y="233"/>
                    </a:cubicBezTo>
                    <a:cubicBezTo>
                      <a:pt x="79" y="233"/>
                      <a:pt x="36" y="223"/>
                      <a:pt x="31" y="218"/>
                    </a:cubicBezTo>
                    <a:cubicBezTo>
                      <a:pt x="23" y="212"/>
                      <a:pt x="23" y="212"/>
                      <a:pt x="23" y="212"/>
                    </a:cubicBezTo>
                    <a:cubicBezTo>
                      <a:pt x="33" y="195"/>
                      <a:pt x="33" y="195"/>
                      <a:pt x="33" y="195"/>
                    </a:cubicBezTo>
                    <a:cubicBezTo>
                      <a:pt x="1" y="167"/>
                      <a:pt x="1" y="167"/>
                      <a:pt x="1" y="167"/>
                    </a:cubicBezTo>
                    <a:cubicBezTo>
                      <a:pt x="0" y="33"/>
                      <a:pt x="0" y="33"/>
                      <a:pt x="0" y="33"/>
                    </a:cubicBezTo>
                    <a:cubicBezTo>
                      <a:pt x="21" y="15"/>
                      <a:pt x="21" y="15"/>
                      <a:pt x="21" y="15"/>
                    </a:cubicBezTo>
                    <a:cubicBezTo>
                      <a:pt x="14" y="9"/>
                      <a:pt x="14" y="9"/>
                      <a:pt x="14" y="9"/>
                    </a:cubicBezTo>
                    <a:lnTo>
                      <a:pt x="35" y="0"/>
                    </a:lnTo>
                    <a:close/>
                  </a:path>
                </a:pathLst>
              </a:custGeom>
              <a:solidFill>
                <a:srgbClr val="FFF0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2" name="Line 117"/>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3" name="Line 118"/>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4" name="Freeform 119"/>
              <p:cNvSpPr>
                <a:spLocks noChangeArrowheads="1"/>
              </p:cNvSpPr>
              <p:nvPr/>
            </p:nvSpPr>
            <p:spPr bwMode="auto">
              <a:xfrm>
                <a:off x="1501" y="835"/>
                <a:ext cx="128" cy="129"/>
              </a:xfrm>
              <a:custGeom>
                <a:avLst/>
                <a:gdLst>
                  <a:gd name="T0" fmla="*/ 0 w 128"/>
                  <a:gd name="T1" fmla="*/ 0 h 129"/>
                  <a:gd name="T2" fmla="*/ 24 w 128"/>
                  <a:gd name="T3" fmla="*/ 129 h 129"/>
                  <a:gd name="T4" fmla="*/ 128 w 128"/>
                  <a:gd name="T5" fmla="*/ 31 h 129"/>
                  <a:gd name="T6" fmla="*/ 0 w 128"/>
                  <a:gd name="T7" fmla="*/ 0 h 129"/>
                  <a:gd name="T8" fmla="*/ 0 60000 65536"/>
                  <a:gd name="T9" fmla="*/ 0 60000 65536"/>
                  <a:gd name="T10" fmla="*/ 0 60000 65536"/>
                  <a:gd name="T11" fmla="*/ 0 60000 65536"/>
                  <a:gd name="T12" fmla="*/ 0 w 128"/>
                  <a:gd name="T13" fmla="*/ 0 h 129"/>
                  <a:gd name="T14" fmla="*/ 128 w 128"/>
                  <a:gd name="T15" fmla="*/ 129 h 129"/>
                </a:gdLst>
                <a:ahLst/>
                <a:cxnLst>
                  <a:cxn ang="T8">
                    <a:pos x="T0" y="T1"/>
                  </a:cxn>
                  <a:cxn ang="T9">
                    <a:pos x="T2" y="T3"/>
                  </a:cxn>
                  <a:cxn ang="T10">
                    <a:pos x="T4" y="T5"/>
                  </a:cxn>
                  <a:cxn ang="T11">
                    <a:pos x="T6" y="T7"/>
                  </a:cxn>
                </a:cxnLst>
                <a:rect l="T12" t="T13" r="T14" b="T15"/>
                <a:pathLst>
                  <a:path w="128" h="129">
                    <a:moveTo>
                      <a:pt x="0" y="0"/>
                    </a:moveTo>
                    <a:lnTo>
                      <a:pt x="24" y="129"/>
                    </a:lnTo>
                    <a:lnTo>
                      <a:pt x="128" y="31"/>
                    </a:lnTo>
                    <a:lnTo>
                      <a:pt x="0" y="0"/>
                    </a:lnTo>
                    <a:close/>
                  </a:path>
                </a:pathLst>
              </a:custGeom>
              <a:solidFill>
                <a:srgbClr val="6F90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5" name="Freeform 120"/>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125 w 154"/>
                  <a:gd name="T9" fmla="*/ 0 h 129"/>
                  <a:gd name="T10" fmla="*/ 0 60000 65536"/>
                  <a:gd name="T11" fmla="*/ 0 60000 65536"/>
                  <a:gd name="T12" fmla="*/ 0 60000 65536"/>
                  <a:gd name="T13" fmla="*/ 0 60000 65536"/>
                  <a:gd name="T14" fmla="*/ 0 60000 65536"/>
                  <a:gd name="T15" fmla="*/ 0 w 154"/>
                  <a:gd name="T16" fmla="*/ 0 h 129"/>
                  <a:gd name="T17" fmla="*/ 154 w 154"/>
                  <a:gd name="T18" fmla="*/ 129 h 129"/>
                </a:gdLst>
                <a:ahLst/>
                <a:cxnLst>
                  <a:cxn ang="T10">
                    <a:pos x="T0" y="T1"/>
                  </a:cxn>
                  <a:cxn ang="T11">
                    <a:pos x="T2" y="T3"/>
                  </a:cxn>
                  <a:cxn ang="T12">
                    <a:pos x="T4" y="T5"/>
                  </a:cxn>
                  <a:cxn ang="T13">
                    <a:pos x="T6" y="T7"/>
                  </a:cxn>
                  <a:cxn ang="T14">
                    <a:pos x="T8" y="T9"/>
                  </a:cxn>
                </a:cxnLst>
                <a:rect l="T15" t="T16" r="T17" b="T18"/>
                <a:pathLst>
                  <a:path w="154" h="129">
                    <a:moveTo>
                      <a:pt x="125" y="0"/>
                    </a:moveTo>
                    <a:lnTo>
                      <a:pt x="111" y="8"/>
                    </a:lnTo>
                    <a:lnTo>
                      <a:pt x="0" y="102"/>
                    </a:lnTo>
                    <a:lnTo>
                      <a:pt x="154" y="129"/>
                    </a:lnTo>
                    <a:lnTo>
                      <a:pt x="125" y="0"/>
                    </a:lnTo>
                    <a:close/>
                  </a:path>
                </a:pathLst>
              </a:custGeom>
              <a:solidFill>
                <a:srgbClr val="FFE1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6" name="Freeform 121"/>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0 60000 65536"/>
                  <a:gd name="T9" fmla="*/ 0 60000 65536"/>
                  <a:gd name="T10" fmla="*/ 0 60000 65536"/>
                  <a:gd name="T11" fmla="*/ 0 60000 65536"/>
                  <a:gd name="T12" fmla="*/ 0 w 154"/>
                  <a:gd name="T13" fmla="*/ 0 h 129"/>
                  <a:gd name="T14" fmla="*/ 154 w 154"/>
                  <a:gd name="T15" fmla="*/ 129 h 129"/>
                </a:gdLst>
                <a:ahLst/>
                <a:cxnLst>
                  <a:cxn ang="T8">
                    <a:pos x="T0" y="T1"/>
                  </a:cxn>
                  <a:cxn ang="T9">
                    <a:pos x="T2" y="T3"/>
                  </a:cxn>
                  <a:cxn ang="T10">
                    <a:pos x="T4" y="T5"/>
                  </a:cxn>
                  <a:cxn ang="T11">
                    <a:pos x="T6" y="T7"/>
                  </a:cxn>
                </a:cxnLst>
                <a:rect l="T12" t="T13" r="T14" b="T15"/>
                <a:pathLst>
                  <a:path w="154" h="129">
                    <a:moveTo>
                      <a:pt x="125" y="0"/>
                    </a:moveTo>
                    <a:lnTo>
                      <a:pt x="111" y="8"/>
                    </a:lnTo>
                    <a:lnTo>
                      <a:pt x="0" y="102"/>
                    </a:lnTo>
                    <a:lnTo>
                      <a:pt x="154"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7" name="Freeform 122"/>
              <p:cNvSpPr>
                <a:spLocks noChangeArrowheads="1"/>
              </p:cNvSpPr>
              <p:nvPr/>
            </p:nvSpPr>
            <p:spPr bwMode="auto">
              <a:xfrm>
                <a:off x="1321" y="1058"/>
                <a:ext cx="140" cy="140"/>
              </a:xfrm>
              <a:custGeom>
                <a:avLst/>
                <a:gdLst>
                  <a:gd name="T0" fmla="*/ 102 w 59"/>
                  <a:gd name="T1" fmla="*/ 225 h 59"/>
                  <a:gd name="T2" fmla="*/ 0 w 59"/>
                  <a:gd name="T3" fmla="*/ 140 h 59"/>
                  <a:gd name="T4" fmla="*/ 332 w 59"/>
                  <a:gd name="T5" fmla="*/ 0 h 59"/>
                  <a:gd name="T6" fmla="*/ 327 w 59"/>
                  <a:gd name="T7" fmla="*/ 247 h 59"/>
                  <a:gd name="T8" fmla="*/ 332 w 59"/>
                  <a:gd name="T9" fmla="*/ 332 h 59"/>
                  <a:gd name="T10" fmla="*/ 102 w 59"/>
                  <a:gd name="T11" fmla="*/ 225 h 59"/>
                  <a:gd name="T12" fmla="*/ 0 60000 65536"/>
                  <a:gd name="T13" fmla="*/ 0 60000 65536"/>
                  <a:gd name="T14" fmla="*/ 0 60000 65536"/>
                  <a:gd name="T15" fmla="*/ 0 60000 65536"/>
                  <a:gd name="T16" fmla="*/ 0 60000 65536"/>
                  <a:gd name="T17" fmla="*/ 0 60000 65536"/>
                  <a:gd name="T18" fmla="*/ 0 w 59"/>
                  <a:gd name="T19" fmla="*/ 0 h 59"/>
                  <a:gd name="T20" fmla="*/ 59 w 59"/>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59" h="59">
                    <a:moveTo>
                      <a:pt x="18" y="40"/>
                    </a:moveTo>
                    <a:cubicBezTo>
                      <a:pt x="14" y="36"/>
                      <a:pt x="0" y="25"/>
                      <a:pt x="0" y="25"/>
                    </a:cubicBezTo>
                    <a:cubicBezTo>
                      <a:pt x="59" y="0"/>
                      <a:pt x="59" y="0"/>
                      <a:pt x="59" y="0"/>
                    </a:cubicBezTo>
                    <a:cubicBezTo>
                      <a:pt x="58" y="44"/>
                      <a:pt x="58" y="44"/>
                      <a:pt x="58" y="44"/>
                    </a:cubicBezTo>
                    <a:cubicBezTo>
                      <a:pt x="59" y="59"/>
                      <a:pt x="59" y="59"/>
                      <a:pt x="59" y="59"/>
                    </a:cubicBezTo>
                    <a:lnTo>
                      <a:pt x="18" y="40"/>
                    </a:lnTo>
                    <a:close/>
                  </a:path>
                </a:pathLst>
              </a:custGeom>
              <a:solidFill>
                <a:srgbClr val="F26F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8" name="Freeform 123"/>
              <p:cNvSpPr>
                <a:spLocks noChangeArrowheads="1"/>
              </p:cNvSpPr>
              <p:nvPr/>
            </p:nvSpPr>
            <p:spPr bwMode="auto">
              <a:xfrm>
                <a:off x="1300" y="918"/>
                <a:ext cx="135" cy="145"/>
              </a:xfrm>
              <a:custGeom>
                <a:avLst/>
                <a:gdLst>
                  <a:gd name="T0" fmla="*/ 43 w 135"/>
                  <a:gd name="T1" fmla="*/ 0 h 145"/>
                  <a:gd name="T2" fmla="*/ 0 w 135"/>
                  <a:gd name="T3" fmla="*/ 145 h 145"/>
                  <a:gd name="T4" fmla="*/ 135 w 135"/>
                  <a:gd name="T5" fmla="*/ 88 h 145"/>
                  <a:gd name="T6" fmla="*/ 43 w 135"/>
                  <a:gd name="T7" fmla="*/ 0 h 145"/>
                  <a:gd name="T8" fmla="*/ 0 60000 65536"/>
                  <a:gd name="T9" fmla="*/ 0 60000 65536"/>
                  <a:gd name="T10" fmla="*/ 0 60000 65536"/>
                  <a:gd name="T11" fmla="*/ 0 60000 65536"/>
                  <a:gd name="T12" fmla="*/ 0 w 135"/>
                  <a:gd name="T13" fmla="*/ 0 h 145"/>
                  <a:gd name="T14" fmla="*/ 135 w 135"/>
                  <a:gd name="T15" fmla="*/ 145 h 145"/>
                </a:gdLst>
                <a:ahLst/>
                <a:cxnLst>
                  <a:cxn ang="T8">
                    <a:pos x="T0" y="T1"/>
                  </a:cxn>
                  <a:cxn ang="T9">
                    <a:pos x="T2" y="T3"/>
                  </a:cxn>
                  <a:cxn ang="T10">
                    <a:pos x="T4" y="T5"/>
                  </a:cxn>
                  <a:cxn ang="T11">
                    <a:pos x="T6" y="T7"/>
                  </a:cxn>
                </a:cxnLst>
                <a:rect l="T12" t="T13" r="T14" b="T15"/>
                <a:pathLst>
                  <a:path w="135" h="145">
                    <a:moveTo>
                      <a:pt x="43" y="0"/>
                    </a:moveTo>
                    <a:lnTo>
                      <a:pt x="0" y="145"/>
                    </a:lnTo>
                    <a:lnTo>
                      <a:pt x="135" y="88"/>
                    </a:lnTo>
                    <a:lnTo>
                      <a:pt x="43" y="0"/>
                    </a:lnTo>
                    <a:close/>
                  </a:path>
                </a:pathLst>
              </a:custGeom>
              <a:solidFill>
                <a:srgbClr val="88D9C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9" name="Freeform 124"/>
              <p:cNvSpPr>
                <a:spLocks noChangeArrowheads="1"/>
              </p:cNvSpPr>
              <p:nvPr/>
            </p:nvSpPr>
            <p:spPr bwMode="auto">
              <a:xfrm>
                <a:off x="1381" y="828"/>
                <a:ext cx="75" cy="112"/>
              </a:xfrm>
              <a:custGeom>
                <a:avLst/>
                <a:gdLst>
                  <a:gd name="T0" fmla="*/ 0 w 75"/>
                  <a:gd name="T1" fmla="*/ 45 h 112"/>
                  <a:gd name="T2" fmla="*/ 75 w 75"/>
                  <a:gd name="T3" fmla="*/ 112 h 112"/>
                  <a:gd name="T4" fmla="*/ 47 w 75"/>
                  <a:gd name="T5" fmla="*/ 0 h 112"/>
                  <a:gd name="T6" fmla="*/ 0 w 75"/>
                  <a:gd name="T7" fmla="*/ 45 h 112"/>
                  <a:gd name="T8" fmla="*/ 0 60000 65536"/>
                  <a:gd name="T9" fmla="*/ 0 60000 65536"/>
                  <a:gd name="T10" fmla="*/ 0 60000 65536"/>
                  <a:gd name="T11" fmla="*/ 0 60000 65536"/>
                  <a:gd name="T12" fmla="*/ 0 w 75"/>
                  <a:gd name="T13" fmla="*/ 0 h 112"/>
                  <a:gd name="T14" fmla="*/ 75 w 75"/>
                  <a:gd name="T15" fmla="*/ 112 h 112"/>
                </a:gdLst>
                <a:ahLst/>
                <a:cxnLst>
                  <a:cxn ang="T8">
                    <a:pos x="T0" y="T1"/>
                  </a:cxn>
                  <a:cxn ang="T9">
                    <a:pos x="T2" y="T3"/>
                  </a:cxn>
                  <a:cxn ang="T10">
                    <a:pos x="T4" y="T5"/>
                  </a:cxn>
                  <a:cxn ang="T11">
                    <a:pos x="T6" y="T7"/>
                  </a:cxn>
                </a:cxnLst>
                <a:rect l="T12" t="T13" r="T14" b="T15"/>
                <a:pathLst>
                  <a:path w="75" h="112">
                    <a:moveTo>
                      <a:pt x="0" y="45"/>
                    </a:moveTo>
                    <a:lnTo>
                      <a:pt x="75" y="112"/>
                    </a:lnTo>
                    <a:lnTo>
                      <a:pt x="47" y="0"/>
                    </a:lnTo>
                    <a:lnTo>
                      <a:pt x="0" y="45"/>
                    </a:lnTo>
                    <a:close/>
                  </a:path>
                </a:pathLst>
              </a:custGeom>
              <a:solidFill>
                <a:srgbClr val="B37C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0" name="Freeform 125"/>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9 w 206"/>
                  <a:gd name="T7" fmla="*/ 102 h 176"/>
                  <a:gd name="T8" fmla="*/ 0 60000 65536"/>
                  <a:gd name="T9" fmla="*/ 0 60000 65536"/>
                  <a:gd name="T10" fmla="*/ 0 60000 65536"/>
                  <a:gd name="T11" fmla="*/ 0 60000 65536"/>
                  <a:gd name="T12" fmla="*/ 0 w 206"/>
                  <a:gd name="T13" fmla="*/ 0 h 176"/>
                  <a:gd name="T14" fmla="*/ 206 w 206"/>
                  <a:gd name="T15" fmla="*/ 176 h 176"/>
                </a:gdLst>
                <a:ahLst/>
                <a:cxnLst>
                  <a:cxn ang="T8">
                    <a:pos x="T0" y="T1"/>
                  </a:cxn>
                  <a:cxn ang="T9">
                    <a:pos x="T2" y="T3"/>
                  </a:cxn>
                  <a:cxn ang="T10">
                    <a:pos x="T4" y="T5"/>
                  </a:cxn>
                  <a:cxn ang="T11">
                    <a:pos x="T6" y="T7"/>
                  </a:cxn>
                </a:cxnLst>
                <a:rect l="T12" t="T13" r="T14" b="T15"/>
                <a:pathLst>
                  <a:path w="206" h="176">
                    <a:moveTo>
                      <a:pt x="9" y="102"/>
                    </a:moveTo>
                    <a:lnTo>
                      <a:pt x="0" y="0"/>
                    </a:lnTo>
                    <a:lnTo>
                      <a:pt x="206" y="176"/>
                    </a:lnTo>
                    <a:lnTo>
                      <a:pt x="9" y="102"/>
                    </a:lnTo>
                    <a:close/>
                  </a:path>
                </a:pathLst>
              </a:custGeom>
              <a:solidFill>
                <a:srgbClr val="95B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1" name="Freeform 126"/>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0 60000 65536"/>
                  <a:gd name="T7" fmla="*/ 0 60000 65536"/>
                  <a:gd name="T8" fmla="*/ 0 60000 65536"/>
                  <a:gd name="T9" fmla="*/ 0 w 206"/>
                  <a:gd name="T10" fmla="*/ 0 h 176"/>
                  <a:gd name="T11" fmla="*/ 206 w 206"/>
                  <a:gd name="T12" fmla="*/ 176 h 176"/>
                </a:gdLst>
                <a:ahLst/>
                <a:cxnLst>
                  <a:cxn ang="T6">
                    <a:pos x="T0" y="T1"/>
                  </a:cxn>
                  <a:cxn ang="T7">
                    <a:pos x="T2" y="T3"/>
                  </a:cxn>
                  <a:cxn ang="T8">
                    <a:pos x="T4" y="T5"/>
                  </a:cxn>
                </a:cxnLst>
                <a:rect l="T9" t="T10" r="T11" b="T12"/>
                <a:pathLst>
                  <a:path w="206" h="176">
                    <a:moveTo>
                      <a:pt x="9" y="102"/>
                    </a:moveTo>
                    <a:lnTo>
                      <a:pt x="0" y="0"/>
                    </a:lnTo>
                    <a:lnTo>
                      <a:pt x="206"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2" name="Freeform 127"/>
              <p:cNvSpPr>
                <a:spLocks noChangeArrowheads="1"/>
              </p:cNvSpPr>
              <p:nvPr/>
            </p:nvSpPr>
            <p:spPr bwMode="auto">
              <a:xfrm>
                <a:off x="1632" y="1099"/>
                <a:ext cx="128" cy="114"/>
              </a:xfrm>
              <a:custGeom>
                <a:avLst/>
                <a:gdLst>
                  <a:gd name="T0" fmla="*/ 0 w 128"/>
                  <a:gd name="T1" fmla="*/ 0 h 114"/>
                  <a:gd name="T2" fmla="*/ 128 w 128"/>
                  <a:gd name="T3" fmla="*/ 114 h 114"/>
                  <a:gd name="T4" fmla="*/ 104 w 128"/>
                  <a:gd name="T5" fmla="*/ 26 h 114"/>
                  <a:gd name="T6" fmla="*/ 0 w 128"/>
                  <a:gd name="T7" fmla="*/ 0 h 114"/>
                  <a:gd name="T8" fmla="*/ 0 60000 65536"/>
                  <a:gd name="T9" fmla="*/ 0 60000 65536"/>
                  <a:gd name="T10" fmla="*/ 0 60000 65536"/>
                  <a:gd name="T11" fmla="*/ 0 60000 65536"/>
                  <a:gd name="T12" fmla="*/ 0 w 128"/>
                  <a:gd name="T13" fmla="*/ 0 h 114"/>
                  <a:gd name="T14" fmla="*/ 128 w 128"/>
                  <a:gd name="T15" fmla="*/ 114 h 114"/>
                </a:gdLst>
                <a:ahLst/>
                <a:cxnLst>
                  <a:cxn ang="T8">
                    <a:pos x="T0" y="T1"/>
                  </a:cxn>
                  <a:cxn ang="T9">
                    <a:pos x="T2" y="T3"/>
                  </a:cxn>
                  <a:cxn ang="T10">
                    <a:pos x="T4" y="T5"/>
                  </a:cxn>
                  <a:cxn ang="T11">
                    <a:pos x="T6" y="T7"/>
                  </a:cxn>
                </a:cxnLst>
                <a:rect l="T12" t="T13" r="T14" b="T15"/>
                <a:pathLst>
                  <a:path w="128" h="114">
                    <a:moveTo>
                      <a:pt x="0" y="0"/>
                    </a:moveTo>
                    <a:lnTo>
                      <a:pt x="128" y="114"/>
                    </a:lnTo>
                    <a:lnTo>
                      <a:pt x="104" y="26"/>
                    </a:lnTo>
                    <a:lnTo>
                      <a:pt x="0" y="0"/>
                    </a:lnTo>
                    <a:close/>
                  </a:path>
                </a:pathLst>
              </a:custGeom>
              <a:solidFill>
                <a:srgbClr val="9562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3" name="Freeform 128"/>
              <p:cNvSpPr>
                <a:spLocks noChangeArrowheads="1"/>
              </p:cNvSpPr>
              <p:nvPr/>
            </p:nvSpPr>
            <p:spPr bwMode="auto">
              <a:xfrm>
                <a:off x="838" y="871"/>
                <a:ext cx="76" cy="140"/>
              </a:xfrm>
              <a:custGeom>
                <a:avLst/>
                <a:gdLst>
                  <a:gd name="T0" fmla="*/ 181 w 32"/>
                  <a:gd name="T1" fmla="*/ 164 h 59"/>
                  <a:gd name="T2" fmla="*/ 17 w 32"/>
                  <a:gd name="T3" fmla="*/ 0 h 59"/>
                  <a:gd name="T4" fmla="*/ 17 w 32"/>
                  <a:gd name="T5" fmla="*/ 0 h 59"/>
                  <a:gd name="T6" fmla="*/ 0 w 32"/>
                  <a:gd name="T7" fmla="*/ 332 h 59"/>
                  <a:gd name="T8" fmla="*/ 17 w 32"/>
                  <a:gd name="T9" fmla="*/ 332 h 59"/>
                  <a:gd name="T10" fmla="*/ 181 w 32"/>
                  <a:gd name="T11" fmla="*/ 164 h 59"/>
                  <a:gd name="T12" fmla="*/ 0 60000 65536"/>
                  <a:gd name="T13" fmla="*/ 0 60000 65536"/>
                  <a:gd name="T14" fmla="*/ 0 60000 65536"/>
                  <a:gd name="T15" fmla="*/ 0 60000 65536"/>
                  <a:gd name="T16" fmla="*/ 0 60000 65536"/>
                  <a:gd name="T17" fmla="*/ 0 60000 65536"/>
                  <a:gd name="T18" fmla="*/ 0 w 32"/>
                  <a:gd name="T19" fmla="*/ 0 h 59"/>
                  <a:gd name="T20" fmla="*/ 32 w 32"/>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2" h="59">
                    <a:moveTo>
                      <a:pt x="32" y="29"/>
                    </a:moveTo>
                    <a:cubicBezTo>
                      <a:pt x="32" y="13"/>
                      <a:pt x="19" y="0"/>
                      <a:pt x="3" y="0"/>
                    </a:cubicBezTo>
                    <a:cubicBezTo>
                      <a:pt x="3" y="0"/>
                      <a:pt x="3" y="0"/>
                      <a:pt x="3" y="0"/>
                    </a:cubicBezTo>
                    <a:cubicBezTo>
                      <a:pt x="1" y="19"/>
                      <a:pt x="0" y="39"/>
                      <a:pt x="0" y="59"/>
                    </a:cubicBezTo>
                    <a:cubicBezTo>
                      <a:pt x="1" y="59"/>
                      <a:pt x="2" y="59"/>
                      <a:pt x="3" y="59"/>
                    </a:cubicBezTo>
                    <a:cubicBezTo>
                      <a:pt x="19" y="59"/>
                      <a:pt x="32" y="46"/>
                      <a:pt x="32" y="29"/>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4" name="Oval 129"/>
              <p:cNvSpPr>
                <a:spLocks noChangeArrowheads="1"/>
              </p:cNvSpPr>
              <p:nvPr/>
            </p:nvSpPr>
            <p:spPr bwMode="auto">
              <a:xfrm>
                <a:off x="1066" y="992"/>
                <a:ext cx="66" cy="66"/>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15" name="Oval 130"/>
              <p:cNvSpPr>
                <a:spLocks noChangeArrowheads="1"/>
              </p:cNvSpPr>
              <p:nvPr/>
            </p:nvSpPr>
            <p:spPr bwMode="auto">
              <a:xfrm>
                <a:off x="1149" y="873"/>
                <a:ext cx="106" cy="107"/>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16" name="Freeform 131"/>
              <p:cNvSpPr>
                <a:spLocks noChangeArrowheads="1"/>
              </p:cNvSpPr>
              <p:nvPr/>
            </p:nvSpPr>
            <p:spPr bwMode="auto">
              <a:xfrm>
                <a:off x="1198" y="1058"/>
                <a:ext cx="67" cy="81"/>
              </a:xfrm>
              <a:custGeom>
                <a:avLst/>
                <a:gdLst>
                  <a:gd name="T0" fmla="*/ 98 w 28"/>
                  <a:gd name="T1" fmla="*/ 0 h 34"/>
                  <a:gd name="T2" fmla="*/ 0 w 28"/>
                  <a:gd name="T3" fmla="*/ 98 h 34"/>
                  <a:gd name="T4" fmla="*/ 98 w 28"/>
                  <a:gd name="T5" fmla="*/ 193 h 34"/>
                  <a:gd name="T6" fmla="*/ 115 w 28"/>
                  <a:gd name="T7" fmla="*/ 188 h 34"/>
                  <a:gd name="T8" fmla="*/ 160 w 28"/>
                  <a:gd name="T9" fmla="*/ 24 h 34"/>
                  <a:gd name="T10" fmla="*/ 98 w 28"/>
                  <a:gd name="T11" fmla="*/ 0 h 34"/>
                  <a:gd name="T12" fmla="*/ 0 60000 65536"/>
                  <a:gd name="T13" fmla="*/ 0 60000 65536"/>
                  <a:gd name="T14" fmla="*/ 0 60000 65536"/>
                  <a:gd name="T15" fmla="*/ 0 60000 65536"/>
                  <a:gd name="T16" fmla="*/ 0 60000 65536"/>
                  <a:gd name="T17" fmla="*/ 0 60000 65536"/>
                  <a:gd name="T18" fmla="*/ 0 w 28"/>
                  <a:gd name="T19" fmla="*/ 0 h 34"/>
                  <a:gd name="T20" fmla="*/ 28 w 28"/>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8" h="34">
                    <a:moveTo>
                      <a:pt x="17" y="0"/>
                    </a:moveTo>
                    <a:cubicBezTo>
                      <a:pt x="8" y="0"/>
                      <a:pt x="0" y="7"/>
                      <a:pt x="0" y="17"/>
                    </a:cubicBezTo>
                    <a:cubicBezTo>
                      <a:pt x="0" y="26"/>
                      <a:pt x="8" y="34"/>
                      <a:pt x="17" y="34"/>
                    </a:cubicBezTo>
                    <a:cubicBezTo>
                      <a:pt x="18" y="34"/>
                      <a:pt x="19" y="33"/>
                      <a:pt x="20" y="33"/>
                    </a:cubicBezTo>
                    <a:cubicBezTo>
                      <a:pt x="22" y="24"/>
                      <a:pt x="25" y="14"/>
                      <a:pt x="28" y="4"/>
                    </a:cubicBezTo>
                    <a:cubicBezTo>
                      <a:pt x="25" y="1"/>
                      <a:pt x="21" y="0"/>
                      <a:pt x="17"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17" name="Oval 132"/>
              <p:cNvSpPr>
                <a:spLocks noChangeArrowheads="1"/>
              </p:cNvSpPr>
              <p:nvPr/>
            </p:nvSpPr>
            <p:spPr bwMode="auto">
              <a:xfrm>
                <a:off x="902" y="1042"/>
                <a:ext cx="114" cy="114"/>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18" name="Oval 133"/>
              <p:cNvSpPr>
                <a:spLocks noChangeArrowheads="1"/>
              </p:cNvSpPr>
              <p:nvPr/>
            </p:nvSpPr>
            <p:spPr bwMode="auto">
              <a:xfrm>
                <a:off x="1054" y="1122"/>
                <a:ext cx="113" cy="11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19" name="Freeform 134"/>
              <p:cNvSpPr>
                <a:spLocks noChangeArrowheads="1"/>
              </p:cNvSpPr>
              <p:nvPr/>
            </p:nvSpPr>
            <p:spPr bwMode="auto">
              <a:xfrm>
                <a:off x="862" y="1210"/>
                <a:ext cx="52" cy="93"/>
              </a:xfrm>
              <a:custGeom>
                <a:avLst/>
                <a:gdLst>
                  <a:gd name="T0" fmla="*/ 118 w 22"/>
                  <a:gd name="T1" fmla="*/ 119 h 39"/>
                  <a:gd name="T2" fmla="*/ 17 w 22"/>
                  <a:gd name="T3" fmla="*/ 0 h 39"/>
                  <a:gd name="T4" fmla="*/ 0 w 22"/>
                  <a:gd name="T5" fmla="*/ 0 h 39"/>
                  <a:gd name="T6" fmla="*/ 21 w 22"/>
                  <a:gd name="T7" fmla="*/ 222 h 39"/>
                  <a:gd name="T8" fmla="*/ 118 w 22"/>
                  <a:gd name="T9" fmla="*/ 119 h 39"/>
                  <a:gd name="T10" fmla="*/ 0 60000 65536"/>
                  <a:gd name="T11" fmla="*/ 0 60000 65536"/>
                  <a:gd name="T12" fmla="*/ 0 60000 65536"/>
                  <a:gd name="T13" fmla="*/ 0 60000 65536"/>
                  <a:gd name="T14" fmla="*/ 0 60000 65536"/>
                  <a:gd name="T15" fmla="*/ 0 w 22"/>
                  <a:gd name="T16" fmla="*/ 0 h 39"/>
                  <a:gd name="T17" fmla="*/ 22 w 22"/>
                  <a:gd name="T18" fmla="*/ 39 h 39"/>
                </a:gdLst>
                <a:ahLst/>
                <a:cxnLst>
                  <a:cxn ang="T10">
                    <a:pos x="T0" y="T1"/>
                  </a:cxn>
                  <a:cxn ang="T11">
                    <a:pos x="T2" y="T3"/>
                  </a:cxn>
                  <a:cxn ang="T12">
                    <a:pos x="T4" y="T5"/>
                  </a:cxn>
                  <a:cxn ang="T13">
                    <a:pos x="T6" y="T7"/>
                  </a:cxn>
                  <a:cxn ang="T14">
                    <a:pos x="T8" y="T9"/>
                  </a:cxn>
                </a:cxnLst>
                <a:rect l="T15" t="T16" r="T17" b="T18"/>
                <a:pathLst>
                  <a:path w="22" h="39">
                    <a:moveTo>
                      <a:pt x="21" y="21"/>
                    </a:moveTo>
                    <a:cubicBezTo>
                      <a:pt x="22" y="10"/>
                      <a:pt x="14" y="1"/>
                      <a:pt x="3" y="0"/>
                    </a:cubicBezTo>
                    <a:cubicBezTo>
                      <a:pt x="2" y="0"/>
                      <a:pt x="1" y="0"/>
                      <a:pt x="0" y="0"/>
                    </a:cubicBezTo>
                    <a:cubicBezTo>
                      <a:pt x="1" y="13"/>
                      <a:pt x="2" y="26"/>
                      <a:pt x="4" y="39"/>
                    </a:cubicBezTo>
                    <a:cubicBezTo>
                      <a:pt x="13" y="38"/>
                      <a:pt x="21" y="31"/>
                      <a:pt x="21" y="21"/>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0" name="Oval 135"/>
              <p:cNvSpPr>
                <a:spLocks noChangeArrowheads="1"/>
              </p:cNvSpPr>
              <p:nvPr/>
            </p:nvSpPr>
            <p:spPr bwMode="auto">
              <a:xfrm>
                <a:off x="992" y="1196"/>
                <a:ext cx="140" cy="14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21" name="Freeform 136"/>
              <p:cNvSpPr>
                <a:spLocks noChangeArrowheads="1"/>
              </p:cNvSpPr>
              <p:nvPr/>
            </p:nvSpPr>
            <p:spPr bwMode="auto">
              <a:xfrm>
                <a:off x="791" y="674"/>
                <a:ext cx="701" cy="268"/>
              </a:xfrm>
              <a:custGeom>
                <a:avLst/>
                <a:gdLst>
                  <a:gd name="T0" fmla="*/ 102 w 296"/>
                  <a:gd name="T1" fmla="*/ 40 h 113"/>
                  <a:gd name="T2" fmla="*/ 21 w 296"/>
                  <a:gd name="T3" fmla="*/ 242 h 113"/>
                  <a:gd name="T4" fmla="*/ 538 w 296"/>
                  <a:gd name="T5" fmla="*/ 569 h 113"/>
                  <a:gd name="T6" fmla="*/ 1537 w 296"/>
                  <a:gd name="T7" fmla="*/ 398 h 113"/>
                  <a:gd name="T8" fmla="*/ 1632 w 296"/>
                  <a:gd name="T9" fmla="*/ 197 h 113"/>
                  <a:gd name="T10" fmla="*/ 1558 w 296"/>
                  <a:gd name="T11" fmla="*/ 107 h 113"/>
                  <a:gd name="T12" fmla="*/ 1459 w 296"/>
                  <a:gd name="T13" fmla="*/ 62 h 113"/>
                  <a:gd name="T14" fmla="*/ 1049 w 296"/>
                  <a:gd name="T15" fmla="*/ 344 h 113"/>
                  <a:gd name="T16" fmla="*/ 467 w 296"/>
                  <a:gd name="T17" fmla="*/ 337 h 113"/>
                  <a:gd name="T18" fmla="*/ 208 w 296"/>
                  <a:gd name="T19" fmla="*/ 157 h 113"/>
                  <a:gd name="T20" fmla="*/ 258 w 296"/>
                  <a:gd name="T21" fmla="*/ 66 h 113"/>
                  <a:gd name="T22" fmla="*/ 242 w 296"/>
                  <a:gd name="T23" fmla="*/ 0 h 113"/>
                  <a:gd name="T24" fmla="*/ 102 w 296"/>
                  <a:gd name="T25" fmla="*/ 40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6"/>
                  <a:gd name="T40" fmla="*/ 0 h 113"/>
                  <a:gd name="T41" fmla="*/ 296 w 296"/>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6" h="113">
                    <a:moveTo>
                      <a:pt x="18" y="7"/>
                    </a:moveTo>
                    <a:cubicBezTo>
                      <a:pt x="6" y="14"/>
                      <a:pt x="0" y="27"/>
                      <a:pt x="4" y="43"/>
                    </a:cubicBezTo>
                    <a:cubicBezTo>
                      <a:pt x="11" y="71"/>
                      <a:pt x="39" y="89"/>
                      <a:pt x="96" y="101"/>
                    </a:cubicBezTo>
                    <a:cubicBezTo>
                      <a:pt x="154" y="113"/>
                      <a:pt x="237" y="101"/>
                      <a:pt x="274" y="71"/>
                    </a:cubicBezTo>
                    <a:cubicBezTo>
                      <a:pt x="284" y="63"/>
                      <a:pt x="296" y="49"/>
                      <a:pt x="291" y="35"/>
                    </a:cubicBezTo>
                    <a:cubicBezTo>
                      <a:pt x="289" y="30"/>
                      <a:pt x="282" y="23"/>
                      <a:pt x="278" y="19"/>
                    </a:cubicBezTo>
                    <a:cubicBezTo>
                      <a:pt x="276" y="17"/>
                      <a:pt x="260" y="12"/>
                      <a:pt x="260" y="11"/>
                    </a:cubicBezTo>
                    <a:cubicBezTo>
                      <a:pt x="274" y="37"/>
                      <a:pt x="202" y="58"/>
                      <a:pt x="187" y="61"/>
                    </a:cubicBezTo>
                    <a:cubicBezTo>
                      <a:pt x="153" y="66"/>
                      <a:pt x="117" y="70"/>
                      <a:pt x="83" y="60"/>
                    </a:cubicBezTo>
                    <a:cubicBezTo>
                      <a:pt x="67" y="56"/>
                      <a:pt x="41" y="47"/>
                      <a:pt x="37" y="28"/>
                    </a:cubicBezTo>
                    <a:cubicBezTo>
                      <a:pt x="34" y="16"/>
                      <a:pt x="41" y="19"/>
                      <a:pt x="46" y="12"/>
                    </a:cubicBezTo>
                    <a:cubicBezTo>
                      <a:pt x="52" y="6"/>
                      <a:pt x="54" y="0"/>
                      <a:pt x="43" y="0"/>
                    </a:cubicBezTo>
                    <a:cubicBezTo>
                      <a:pt x="33" y="0"/>
                      <a:pt x="25" y="2"/>
                      <a:pt x="18" y="7"/>
                    </a:cubicBezTo>
                    <a:close/>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2" name="Freeform 137"/>
              <p:cNvSpPr>
                <a:spLocks noChangeArrowheads="1"/>
              </p:cNvSpPr>
              <p:nvPr/>
            </p:nvSpPr>
            <p:spPr bwMode="auto">
              <a:xfrm>
                <a:off x="945" y="1111"/>
                <a:ext cx="701" cy="215"/>
              </a:xfrm>
              <a:custGeom>
                <a:avLst/>
                <a:gdLst>
                  <a:gd name="T0" fmla="*/ 545 w 296"/>
                  <a:gd name="T1" fmla="*/ 291 h 91"/>
                  <a:gd name="T2" fmla="*/ 1660 w 296"/>
                  <a:gd name="T3" fmla="*/ 241 h 91"/>
                  <a:gd name="T4" fmla="*/ 1385 w 296"/>
                  <a:gd name="T5" fmla="*/ 118 h 91"/>
                  <a:gd name="T6" fmla="*/ 40 w 296"/>
                  <a:gd name="T7" fmla="*/ 258 h 91"/>
                  <a:gd name="T8" fmla="*/ 118 w 296"/>
                  <a:gd name="T9" fmla="*/ 508 h 91"/>
                  <a:gd name="T10" fmla="*/ 545 w 296"/>
                  <a:gd name="T11" fmla="*/ 291 h 91"/>
                  <a:gd name="T12" fmla="*/ 0 60000 65536"/>
                  <a:gd name="T13" fmla="*/ 0 60000 65536"/>
                  <a:gd name="T14" fmla="*/ 0 60000 65536"/>
                  <a:gd name="T15" fmla="*/ 0 60000 65536"/>
                  <a:gd name="T16" fmla="*/ 0 60000 65536"/>
                  <a:gd name="T17" fmla="*/ 0 60000 65536"/>
                  <a:gd name="T18" fmla="*/ 0 w 296"/>
                  <a:gd name="T19" fmla="*/ 0 h 91"/>
                  <a:gd name="T20" fmla="*/ 296 w 296"/>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296" h="91">
                    <a:moveTo>
                      <a:pt x="97" y="52"/>
                    </a:moveTo>
                    <a:cubicBezTo>
                      <a:pt x="163" y="37"/>
                      <a:pt x="232" y="29"/>
                      <a:pt x="296" y="43"/>
                    </a:cubicBezTo>
                    <a:cubicBezTo>
                      <a:pt x="277" y="32"/>
                      <a:pt x="260" y="25"/>
                      <a:pt x="247" y="21"/>
                    </a:cubicBezTo>
                    <a:cubicBezTo>
                      <a:pt x="186" y="4"/>
                      <a:pt x="28" y="0"/>
                      <a:pt x="7" y="46"/>
                    </a:cubicBezTo>
                    <a:cubicBezTo>
                      <a:pt x="0" y="60"/>
                      <a:pt x="8" y="76"/>
                      <a:pt x="21" y="91"/>
                    </a:cubicBezTo>
                    <a:cubicBezTo>
                      <a:pt x="37" y="65"/>
                      <a:pt x="69" y="59"/>
                      <a:pt x="97" y="52"/>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3" name="Freeform 138"/>
              <p:cNvSpPr>
                <a:spLocks noChangeArrowheads="1"/>
              </p:cNvSpPr>
              <p:nvPr/>
            </p:nvSpPr>
            <p:spPr bwMode="auto">
              <a:xfrm>
                <a:off x="995" y="1179"/>
                <a:ext cx="762" cy="221"/>
              </a:xfrm>
              <a:custGeom>
                <a:avLst/>
                <a:gdLst>
                  <a:gd name="T0" fmla="*/ 1803 w 322"/>
                  <a:gd name="T1" fmla="*/ 231 h 93"/>
                  <a:gd name="T2" fmla="*/ 1541 w 322"/>
                  <a:gd name="T3" fmla="*/ 78 h 93"/>
                  <a:gd name="T4" fmla="*/ 426 w 322"/>
                  <a:gd name="T5" fmla="*/ 131 h 93"/>
                  <a:gd name="T6" fmla="*/ 0 w 322"/>
                  <a:gd name="T7" fmla="*/ 349 h 93"/>
                  <a:gd name="T8" fmla="*/ 208 w 322"/>
                  <a:gd name="T9" fmla="*/ 525 h 93"/>
                  <a:gd name="T10" fmla="*/ 1803 w 322"/>
                  <a:gd name="T11" fmla="*/ 231 h 93"/>
                  <a:gd name="T12" fmla="*/ 0 60000 65536"/>
                  <a:gd name="T13" fmla="*/ 0 60000 65536"/>
                  <a:gd name="T14" fmla="*/ 0 60000 65536"/>
                  <a:gd name="T15" fmla="*/ 0 60000 65536"/>
                  <a:gd name="T16" fmla="*/ 0 60000 65536"/>
                  <a:gd name="T17" fmla="*/ 0 60000 65536"/>
                  <a:gd name="T18" fmla="*/ 0 w 322"/>
                  <a:gd name="T19" fmla="*/ 0 h 93"/>
                  <a:gd name="T20" fmla="*/ 322 w 322"/>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322" h="93">
                    <a:moveTo>
                      <a:pt x="322" y="41"/>
                    </a:moveTo>
                    <a:cubicBezTo>
                      <a:pt x="306" y="31"/>
                      <a:pt x="290" y="22"/>
                      <a:pt x="275" y="14"/>
                    </a:cubicBezTo>
                    <a:cubicBezTo>
                      <a:pt x="211" y="0"/>
                      <a:pt x="142" y="8"/>
                      <a:pt x="76" y="23"/>
                    </a:cubicBezTo>
                    <a:cubicBezTo>
                      <a:pt x="48" y="30"/>
                      <a:pt x="16" y="36"/>
                      <a:pt x="0" y="62"/>
                    </a:cubicBezTo>
                    <a:cubicBezTo>
                      <a:pt x="10" y="73"/>
                      <a:pt x="24" y="84"/>
                      <a:pt x="37" y="93"/>
                    </a:cubicBezTo>
                    <a:cubicBezTo>
                      <a:pt x="120" y="43"/>
                      <a:pt x="225" y="25"/>
                      <a:pt x="322" y="41"/>
                    </a:cubicBezTo>
                    <a:close/>
                  </a:path>
                </a:pathLst>
              </a:cu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4" name="Freeform 139"/>
              <p:cNvSpPr>
                <a:spLocks noChangeArrowheads="1"/>
              </p:cNvSpPr>
              <p:nvPr/>
            </p:nvSpPr>
            <p:spPr bwMode="auto">
              <a:xfrm>
                <a:off x="1082" y="1239"/>
                <a:ext cx="744" cy="239"/>
              </a:xfrm>
              <a:custGeom>
                <a:avLst/>
                <a:gdLst>
                  <a:gd name="T0" fmla="*/ 0 w 314"/>
                  <a:gd name="T1" fmla="*/ 381 h 101"/>
                  <a:gd name="T2" fmla="*/ 230 w 314"/>
                  <a:gd name="T3" fmla="*/ 521 h 101"/>
                  <a:gd name="T4" fmla="*/ 315 w 314"/>
                  <a:gd name="T5" fmla="*/ 566 h 101"/>
                  <a:gd name="T6" fmla="*/ 1763 w 314"/>
                  <a:gd name="T7" fmla="*/ 201 h 101"/>
                  <a:gd name="T8" fmla="*/ 1599 w 314"/>
                  <a:gd name="T9" fmla="*/ 90 h 101"/>
                  <a:gd name="T10" fmla="*/ 0 w 314"/>
                  <a:gd name="T11" fmla="*/ 381 h 101"/>
                  <a:gd name="T12" fmla="*/ 0 60000 65536"/>
                  <a:gd name="T13" fmla="*/ 0 60000 65536"/>
                  <a:gd name="T14" fmla="*/ 0 60000 65536"/>
                  <a:gd name="T15" fmla="*/ 0 60000 65536"/>
                  <a:gd name="T16" fmla="*/ 0 60000 65536"/>
                  <a:gd name="T17" fmla="*/ 0 60000 65536"/>
                  <a:gd name="T18" fmla="*/ 0 w 314"/>
                  <a:gd name="T19" fmla="*/ 0 h 101"/>
                  <a:gd name="T20" fmla="*/ 314 w 314"/>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314" h="101">
                    <a:moveTo>
                      <a:pt x="0" y="68"/>
                    </a:moveTo>
                    <a:cubicBezTo>
                      <a:pt x="21" y="83"/>
                      <a:pt x="41" y="93"/>
                      <a:pt x="41" y="93"/>
                    </a:cubicBezTo>
                    <a:cubicBezTo>
                      <a:pt x="46" y="96"/>
                      <a:pt x="51" y="98"/>
                      <a:pt x="56" y="101"/>
                    </a:cubicBezTo>
                    <a:cubicBezTo>
                      <a:pt x="132" y="53"/>
                      <a:pt x="224" y="34"/>
                      <a:pt x="314" y="36"/>
                    </a:cubicBezTo>
                    <a:cubicBezTo>
                      <a:pt x="305" y="29"/>
                      <a:pt x="295" y="23"/>
                      <a:pt x="285" y="16"/>
                    </a:cubicBezTo>
                    <a:cubicBezTo>
                      <a:pt x="188" y="0"/>
                      <a:pt x="83" y="18"/>
                      <a:pt x="0" y="68"/>
                    </a:cubicBezTo>
                    <a:close/>
                  </a:path>
                </a:pathLst>
              </a:custGeom>
              <a:solidFill>
                <a:srgbClr val="FF74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5" name="Freeform 140"/>
              <p:cNvSpPr>
                <a:spLocks noChangeArrowheads="1"/>
              </p:cNvSpPr>
              <p:nvPr/>
            </p:nvSpPr>
            <p:spPr bwMode="auto">
              <a:xfrm>
                <a:off x="1215" y="1379"/>
                <a:ext cx="218" cy="189"/>
              </a:xfrm>
              <a:custGeom>
                <a:avLst/>
                <a:gdLst>
                  <a:gd name="T0" fmla="*/ 0 w 92"/>
                  <a:gd name="T1" fmla="*/ 234 h 80"/>
                  <a:gd name="T2" fmla="*/ 438 w 92"/>
                  <a:gd name="T3" fmla="*/ 447 h 80"/>
                  <a:gd name="T4" fmla="*/ 517 w 92"/>
                  <a:gd name="T5" fmla="*/ 0 h 80"/>
                  <a:gd name="T6" fmla="*/ 0 w 92"/>
                  <a:gd name="T7" fmla="*/ 234 h 80"/>
                  <a:gd name="T8" fmla="*/ 0 60000 65536"/>
                  <a:gd name="T9" fmla="*/ 0 60000 65536"/>
                  <a:gd name="T10" fmla="*/ 0 60000 65536"/>
                  <a:gd name="T11" fmla="*/ 0 60000 65536"/>
                  <a:gd name="T12" fmla="*/ 0 w 92"/>
                  <a:gd name="T13" fmla="*/ 0 h 80"/>
                  <a:gd name="T14" fmla="*/ 92 w 92"/>
                  <a:gd name="T15" fmla="*/ 80 h 80"/>
                </a:gdLst>
                <a:ahLst/>
                <a:cxnLst>
                  <a:cxn ang="T8">
                    <a:pos x="T0" y="T1"/>
                  </a:cxn>
                  <a:cxn ang="T9">
                    <a:pos x="T2" y="T3"/>
                  </a:cxn>
                  <a:cxn ang="T10">
                    <a:pos x="T4" y="T5"/>
                  </a:cxn>
                  <a:cxn ang="T11">
                    <a:pos x="T6" y="T7"/>
                  </a:cxn>
                </a:cxnLst>
                <a:rect l="T12" t="T13" r="T14" b="T15"/>
                <a:pathLst>
                  <a:path w="92" h="80">
                    <a:moveTo>
                      <a:pt x="0" y="42"/>
                    </a:moveTo>
                    <a:cubicBezTo>
                      <a:pt x="25" y="56"/>
                      <a:pt x="51" y="69"/>
                      <a:pt x="78" y="80"/>
                    </a:cubicBezTo>
                    <a:cubicBezTo>
                      <a:pt x="92" y="0"/>
                      <a:pt x="92" y="0"/>
                      <a:pt x="92" y="0"/>
                    </a:cubicBezTo>
                    <a:cubicBezTo>
                      <a:pt x="60" y="10"/>
                      <a:pt x="29" y="24"/>
                      <a:pt x="0" y="42"/>
                    </a:cubicBezTo>
                    <a:close/>
                  </a:path>
                </a:pathLst>
              </a:custGeom>
              <a:solidFill>
                <a:srgbClr val="5D92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6" name="Freeform 141"/>
              <p:cNvSpPr>
                <a:spLocks noChangeArrowheads="1"/>
              </p:cNvSpPr>
              <p:nvPr/>
            </p:nvSpPr>
            <p:spPr bwMode="auto">
              <a:xfrm>
                <a:off x="1504" y="1334"/>
                <a:ext cx="350" cy="230"/>
              </a:xfrm>
              <a:custGeom>
                <a:avLst/>
                <a:gdLst>
                  <a:gd name="T0" fmla="*/ 0 w 148"/>
                  <a:gd name="T1" fmla="*/ 57 h 97"/>
                  <a:gd name="T2" fmla="*/ 381 w 148"/>
                  <a:gd name="T3" fmla="*/ 545 h 97"/>
                  <a:gd name="T4" fmla="*/ 828 w 148"/>
                  <a:gd name="T5" fmla="*/ 304 h 97"/>
                  <a:gd name="T6" fmla="*/ 296 w 148"/>
                  <a:gd name="T7" fmla="*/ 0 h 97"/>
                  <a:gd name="T8" fmla="*/ 0 w 148"/>
                  <a:gd name="T9" fmla="*/ 57 h 97"/>
                  <a:gd name="T10" fmla="*/ 0 60000 65536"/>
                  <a:gd name="T11" fmla="*/ 0 60000 65536"/>
                  <a:gd name="T12" fmla="*/ 0 60000 65536"/>
                  <a:gd name="T13" fmla="*/ 0 60000 65536"/>
                  <a:gd name="T14" fmla="*/ 0 60000 65536"/>
                  <a:gd name="T15" fmla="*/ 0 w 148"/>
                  <a:gd name="T16" fmla="*/ 0 h 97"/>
                  <a:gd name="T17" fmla="*/ 148 w 148"/>
                  <a:gd name="T18" fmla="*/ 97 h 97"/>
                </a:gdLst>
                <a:ahLst/>
                <a:cxnLst>
                  <a:cxn ang="T10">
                    <a:pos x="T0" y="T1"/>
                  </a:cxn>
                  <a:cxn ang="T11">
                    <a:pos x="T2" y="T3"/>
                  </a:cxn>
                  <a:cxn ang="T12">
                    <a:pos x="T4" y="T5"/>
                  </a:cxn>
                  <a:cxn ang="T13">
                    <a:pos x="T6" y="T7"/>
                  </a:cxn>
                  <a:cxn ang="T14">
                    <a:pos x="T8" y="T9"/>
                  </a:cxn>
                </a:cxnLst>
                <a:rect l="T15" t="T16" r="T17" b="T18"/>
                <a:pathLst>
                  <a:path w="148" h="97">
                    <a:moveTo>
                      <a:pt x="0" y="10"/>
                    </a:moveTo>
                    <a:cubicBezTo>
                      <a:pt x="68" y="97"/>
                      <a:pt x="68" y="97"/>
                      <a:pt x="68" y="97"/>
                    </a:cubicBezTo>
                    <a:cubicBezTo>
                      <a:pt x="93" y="79"/>
                      <a:pt x="119" y="64"/>
                      <a:pt x="148" y="54"/>
                    </a:cubicBezTo>
                    <a:cubicBezTo>
                      <a:pt x="53" y="0"/>
                      <a:pt x="53" y="0"/>
                      <a:pt x="53" y="0"/>
                    </a:cubicBezTo>
                    <a:cubicBezTo>
                      <a:pt x="35" y="3"/>
                      <a:pt x="17" y="6"/>
                      <a:pt x="0" y="10"/>
                    </a:cubicBezTo>
                    <a:close/>
                  </a:path>
                </a:pathLst>
              </a:custGeom>
              <a:solidFill>
                <a:srgbClr val="FF92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7" name="Freeform 142"/>
              <p:cNvSpPr>
                <a:spLocks noChangeArrowheads="1"/>
              </p:cNvSpPr>
              <p:nvPr/>
            </p:nvSpPr>
            <p:spPr bwMode="auto">
              <a:xfrm>
                <a:off x="1629" y="1324"/>
                <a:ext cx="330" cy="138"/>
              </a:xfrm>
              <a:custGeom>
                <a:avLst/>
                <a:gdLst>
                  <a:gd name="T0" fmla="*/ 468 w 139"/>
                  <a:gd name="T1" fmla="*/ 0 h 58"/>
                  <a:gd name="T2" fmla="*/ 0 w 139"/>
                  <a:gd name="T3" fmla="*/ 24 h 58"/>
                  <a:gd name="T4" fmla="*/ 537 w 139"/>
                  <a:gd name="T5" fmla="*/ 328 h 58"/>
                  <a:gd name="T6" fmla="*/ 783 w 139"/>
                  <a:gd name="T7" fmla="*/ 271 h 58"/>
                  <a:gd name="T8" fmla="*/ 468 w 139"/>
                  <a:gd name="T9" fmla="*/ 0 h 58"/>
                  <a:gd name="T10" fmla="*/ 0 60000 65536"/>
                  <a:gd name="T11" fmla="*/ 0 60000 65536"/>
                  <a:gd name="T12" fmla="*/ 0 60000 65536"/>
                  <a:gd name="T13" fmla="*/ 0 60000 65536"/>
                  <a:gd name="T14" fmla="*/ 0 60000 65536"/>
                  <a:gd name="T15" fmla="*/ 0 w 139"/>
                  <a:gd name="T16" fmla="*/ 0 h 58"/>
                  <a:gd name="T17" fmla="*/ 139 w 139"/>
                  <a:gd name="T18" fmla="*/ 58 h 58"/>
                </a:gdLst>
                <a:ahLst/>
                <a:cxnLst>
                  <a:cxn ang="T10">
                    <a:pos x="T0" y="T1"/>
                  </a:cxn>
                  <a:cxn ang="T11">
                    <a:pos x="T2" y="T3"/>
                  </a:cxn>
                  <a:cxn ang="T12">
                    <a:pos x="T4" y="T5"/>
                  </a:cxn>
                  <a:cxn ang="T13">
                    <a:pos x="T6" y="T7"/>
                  </a:cxn>
                  <a:cxn ang="T14">
                    <a:pos x="T8" y="T9"/>
                  </a:cxn>
                </a:cxnLst>
                <a:rect l="T15" t="T16" r="T17" b="T18"/>
                <a:pathLst>
                  <a:path w="139" h="58">
                    <a:moveTo>
                      <a:pt x="83" y="0"/>
                    </a:moveTo>
                    <a:cubicBezTo>
                      <a:pt x="56" y="0"/>
                      <a:pt x="28" y="1"/>
                      <a:pt x="0" y="4"/>
                    </a:cubicBezTo>
                    <a:cubicBezTo>
                      <a:pt x="95" y="58"/>
                      <a:pt x="95" y="58"/>
                      <a:pt x="95" y="58"/>
                    </a:cubicBezTo>
                    <a:cubicBezTo>
                      <a:pt x="109" y="54"/>
                      <a:pt x="124" y="50"/>
                      <a:pt x="139" y="48"/>
                    </a:cubicBezTo>
                    <a:cubicBezTo>
                      <a:pt x="124" y="32"/>
                      <a:pt x="104" y="16"/>
                      <a:pt x="83" y="0"/>
                    </a:cubicBezTo>
                    <a:close/>
                  </a:path>
                </a:pathLst>
              </a:custGeom>
              <a:solidFill>
                <a:srgbClr val="7C3A1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8" name="Freeform 143"/>
              <p:cNvSpPr>
                <a:spLocks noChangeArrowheads="1"/>
              </p:cNvSpPr>
              <p:nvPr/>
            </p:nvSpPr>
            <p:spPr bwMode="auto">
              <a:xfrm>
                <a:off x="1400" y="1357"/>
                <a:ext cx="265" cy="219"/>
              </a:xfrm>
              <a:custGeom>
                <a:avLst/>
                <a:gdLst>
                  <a:gd name="T0" fmla="*/ 599 w 112"/>
                  <a:gd name="T1" fmla="*/ 517 h 92"/>
                  <a:gd name="T2" fmla="*/ 627 w 112"/>
                  <a:gd name="T3" fmla="*/ 493 h 92"/>
                  <a:gd name="T4" fmla="*/ 246 w 112"/>
                  <a:gd name="T5" fmla="*/ 0 h 92"/>
                  <a:gd name="T6" fmla="*/ 78 w 112"/>
                  <a:gd name="T7" fmla="*/ 50 h 92"/>
                  <a:gd name="T8" fmla="*/ 0 w 112"/>
                  <a:gd name="T9" fmla="*/ 488 h 92"/>
                  <a:gd name="T10" fmla="*/ 599 w 112"/>
                  <a:gd name="T11" fmla="*/ 517 h 92"/>
                  <a:gd name="T12" fmla="*/ 0 60000 65536"/>
                  <a:gd name="T13" fmla="*/ 0 60000 65536"/>
                  <a:gd name="T14" fmla="*/ 0 60000 65536"/>
                  <a:gd name="T15" fmla="*/ 0 60000 65536"/>
                  <a:gd name="T16" fmla="*/ 0 60000 65536"/>
                  <a:gd name="T17" fmla="*/ 0 60000 65536"/>
                  <a:gd name="T18" fmla="*/ 0 w 112"/>
                  <a:gd name="T19" fmla="*/ 0 h 92"/>
                  <a:gd name="T20" fmla="*/ 112 w 112"/>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12" h="92">
                    <a:moveTo>
                      <a:pt x="107" y="91"/>
                    </a:moveTo>
                    <a:cubicBezTo>
                      <a:pt x="109" y="90"/>
                      <a:pt x="110" y="88"/>
                      <a:pt x="112" y="87"/>
                    </a:cubicBezTo>
                    <a:cubicBezTo>
                      <a:pt x="44" y="0"/>
                      <a:pt x="44" y="0"/>
                      <a:pt x="44" y="0"/>
                    </a:cubicBezTo>
                    <a:cubicBezTo>
                      <a:pt x="34" y="3"/>
                      <a:pt x="24" y="6"/>
                      <a:pt x="14" y="9"/>
                    </a:cubicBezTo>
                    <a:cubicBezTo>
                      <a:pt x="0" y="86"/>
                      <a:pt x="0" y="86"/>
                      <a:pt x="0" y="86"/>
                    </a:cubicBezTo>
                    <a:cubicBezTo>
                      <a:pt x="36" y="85"/>
                      <a:pt x="72" y="92"/>
                      <a:pt x="107" y="91"/>
                    </a:cubicBezTo>
                    <a:close/>
                  </a:path>
                </a:pathLst>
              </a:custGeom>
              <a:solidFill>
                <a:srgbClr val="6D4E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29" name="Freeform 144"/>
              <p:cNvSpPr>
                <a:spLocks noChangeArrowheads="1"/>
              </p:cNvSpPr>
              <p:nvPr/>
            </p:nvSpPr>
            <p:spPr bwMode="auto">
              <a:xfrm>
                <a:off x="1400" y="1559"/>
                <a:ext cx="253" cy="73"/>
              </a:xfrm>
              <a:custGeom>
                <a:avLst/>
                <a:gdLst>
                  <a:gd name="T0" fmla="*/ 0 w 107"/>
                  <a:gd name="T1" fmla="*/ 5 h 31"/>
                  <a:gd name="T2" fmla="*/ 0 w 107"/>
                  <a:gd name="T3" fmla="*/ 21 h 31"/>
                  <a:gd name="T4" fmla="*/ 426 w 107"/>
                  <a:gd name="T5" fmla="*/ 172 h 31"/>
                  <a:gd name="T6" fmla="*/ 598 w 107"/>
                  <a:gd name="T7" fmla="*/ 33 h 31"/>
                  <a:gd name="T8" fmla="*/ 0 w 107"/>
                  <a:gd name="T9" fmla="*/ 5 h 31"/>
                  <a:gd name="T10" fmla="*/ 0 60000 65536"/>
                  <a:gd name="T11" fmla="*/ 0 60000 65536"/>
                  <a:gd name="T12" fmla="*/ 0 60000 65536"/>
                  <a:gd name="T13" fmla="*/ 0 60000 65536"/>
                  <a:gd name="T14" fmla="*/ 0 60000 65536"/>
                  <a:gd name="T15" fmla="*/ 0 w 107"/>
                  <a:gd name="T16" fmla="*/ 0 h 31"/>
                  <a:gd name="T17" fmla="*/ 107 w 107"/>
                  <a:gd name="T18" fmla="*/ 31 h 31"/>
                </a:gdLst>
                <a:ahLst/>
                <a:cxnLst>
                  <a:cxn ang="T10">
                    <a:pos x="T0" y="T1"/>
                  </a:cxn>
                  <a:cxn ang="T11">
                    <a:pos x="T2" y="T3"/>
                  </a:cxn>
                  <a:cxn ang="T12">
                    <a:pos x="T4" y="T5"/>
                  </a:cxn>
                  <a:cxn ang="T13">
                    <a:pos x="T6" y="T7"/>
                  </a:cxn>
                  <a:cxn ang="T14">
                    <a:pos x="T8" y="T9"/>
                  </a:cxn>
                </a:cxnLst>
                <a:rect l="T15" t="T16" r="T17" b="T18"/>
                <a:pathLst>
                  <a:path w="107" h="31">
                    <a:moveTo>
                      <a:pt x="0" y="1"/>
                    </a:moveTo>
                    <a:cubicBezTo>
                      <a:pt x="0" y="4"/>
                      <a:pt x="0" y="4"/>
                      <a:pt x="0" y="4"/>
                    </a:cubicBezTo>
                    <a:cubicBezTo>
                      <a:pt x="26" y="15"/>
                      <a:pt x="51" y="24"/>
                      <a:pt x="76" y="31"/>
                    </a:cubicBezTo>
                    <a:cubicBezTo>
                      <a:pt x="86" y="22"/>
                      <a:pt x="96" y="14"/>
                      <a:pt x="107" y="6"/>
                    </a:cubicBezTo>
                    <a:cubicBezTo>
                      <a:pt x="72" y="7"/>
                      <a:pt x="36" y="0"/>
                      <a:pt x="0" y="1"/>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30" name="Freeform 145"/>
              <p:cNvSpPr>
                <a:spLocks noChangeArrowheads="1"/>
              </p:cNvSpPr>
              <p:nvPr/>
            </p:nvSpPr>
            <p:spPr bwMode="auto">
              <a:xfrm>
                <a:off x="1580" y="1438"/>
                <a:ext cx="476" cy="256"/>
              </a:xfrm>
              <a:custGeom>
                <a:avLst/>
                <a:gdLst>
                  <a:gd name="T0" fmla="*/ 0 w 201"/>
                  <a:gd name="T1" fmla="*/ 460 h 108"/>
                  <a:gd name="T2" fmla="*/ 1049 w 201"/>
                  <a:gd name="T3" fmla="*/ 422 h 108"/>
                  <a:gd name="T4" fmla="*/ 898 w 201"/>
                  <a:gd name="T5" fmla="*/ 0 h 108"/>
                  <a:gd name="T6" fmla="*/ 0 w 201"/>
                  <a:gd name="T7" fmla="*/ 460 h 108"/>
                  <a:gd name="T8" fmla="*/ 0 60000 65536"/>
                  <a:gd name="T9" fmla="*/ 0 60000 65536"/>
                  <a:gd name="T10" fmla="*/ 0 60000 65536"/>
                  <a:gd name="T11" fmla="*/ 0 60000 65536"/>
                  <a:gd name="T12" fmla="*/ 0 w 201"/>
                  <a:gd name="T13" fmla="*/ 0 h 108"/>
                  <a:gd name="T14" fmla="*/ 201 w 201"/>
                  <a:gd name="T15" fmla="*/ 108 h 108"/>
                </a:gdLst>
                <a:ahLst/>
                <a:cxnLst>
                  <a:cxn ang="T8">
                    <a:pos x="T0" y="T1"/>
                  </a:cxn>
                  <a:cxn ang="T9">
                    <a:pos x="T2" y="T3"/>
                  </a:cxn>
                  <a:cxn ang="T10">
                    <a:pos x="T4" y="T5"/>
                  </a:cxn>
                  <a:cxn ang="T11">
                    <a:pos x="T6" y="T7"/>
                  </a:cxn>
                </a:cxnLst>
                <a:rect l="T12" t="T13" r="T14" b="T15"/>
                <a:pathLst>
                  <a:path w="201" h="108">
                    <a:moveTo>
                      <a:pt x="0" y="82"/>
                    </a:moveTo>
                    <a:cubicBezTo>
                      <a:pt x="86" y="106"/>
                      <a:pt x="161" y="108"/>
                      <a:pt x="187" y="75"/>
                    </a:cubicBezTo>
                    <a:cubicBezTo>
                      <a:pt x="201" y="56"/>
                      <a:pt x="187" y="28"/>
                      <a:pt x="160" y="0"/>
                    </a:cubicBezTo>
                    <a:cubicBezTo>
                      <a:pt x="100" y="7"/>
                      <a:pt x="47" y="41"/>
                      <a:pt x="0" y="82"/>
                    </a:cubicBezTo>
                    <a:close/>
                  </a:path>
                </a:pathLst>
              </a:custGeom>
              <a:solidFill>
                <a:srgbClr val="FFE1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31" name="Oval 146"/>
              <p:cNvSpPr>
                <a:spLocks noChangeArrowheads="1"/>
              </p:cNvSpPr>
              <p:nvPr/>
            </p:nvSpPr>
            <p:spPr bwMode="auto">
              <a:xfrm>
                <a:off x="608" y="745"/>
                <a:ext cx="15" cy="15"/>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2" name="Oval 147"/>
              <p:cNvSpPr>
                <a:spLocks noChangeArrowheads="1"/>
              </p:cNvSpPr>
              <p:nvPr/>
            </p:nvSpPr>
            <p:spPr bwMode="auto">
              <a:xfrm>
                <a:off x="668" y="748"/>
                <a:ext cx="11"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3" name="Oval 148"/>
              <p:cNvSpPr>
                <a:spLocks noChangeArrowheads="1"/>
              </p:cNvSpPr>
              <p:nvPr/>
            </p:nvSpPr>
            <p:spPr bwMode="auto">
              <a:xfrm>
                <a:off x="720" y="748"/>
                <a:ext cx="14"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4" name="Oval 149"/>
              <p:cNvSpPr>
                <a:spLocks noChangeArrowheads="1"/>
              </p:cNvSpPr>
              <p:nvPr/>
            </p:nvSpPr>
            <p:spPr bwMode="auto">
              <a:xfrm>
                <a:off x="774" y="750"/>
                <a:ext cx="14" cy="12"/>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5" name="Oval 150"/>
              <p:cNvSpPr>
                <a:spLocks noChangeArrowheads="1"/>
              </p:cNvSpPr>
              <p:nvPr/>
            </p:nvSpPr>
            <p:spPr bwMode="auto">
              <a:xfrm>
                <a:off x="658" y="1298"/>
                <a:ext cx="14" cy="14"/>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6" name="Oval 151"/>
              <p:cNvSpPr>
                <a:spLocks noChangeArrowheads="1"/>
              </p:cNvSpPr>
              <p:nvPr/>
            </p:nvSpPr>
            <p:spPr bwMode="auto">
              <a:xfrm>
                <a:off x="715" y="1300"/>
                <a:ext cx="14"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7" name="Oval 152"/>
              <p:cNvSpPr>
                <a:spLocks noChangeArrowheads="1"/>
              </p:cNvSpPr>
              <p:nvPr/>
            </p:nvSpPr>
            <p:spPr bwMode="auto">
              <a:xfrm>
                <a:off x="769" y="1300"/>
                <a:ext cx="15"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8" name="Oval 153"/>
              <p:cNvSpPr>
                <a:spLocks noChangeArrowheads="1"/>
              </p:cNvSpPr>
              <p:nvPr/>
            </p:nvSpPr>
            <p:spPr bwMode="auto">
              <a:xfrm>
                <a:off x="824" y="1303"/>
                <a:ext cx="12" cy="12"/>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9" name="Oval 154"/>
              <p:cNvSpPr>
                <a:spLocks noChangeArrowheads="1"/>
              </p:cNvSpPr>
              <p:nvPr/>
            </p:nvSpPr>
            <p:spPr bwMode="auto">
              <a:xfrm>
                <a:off x="601" y="843"/>
                <a:ext cx="15"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0" name="Oval 155"/>
              <p:cNvSpPr>
                <a:spLocks noChangeArrowheads="1"/>
              </p:cNvSpPr>
              <p:nvPr/>
            </p:nvSpPr>
            <p:spPr bwMode="auto">
              <a:xfrm>
                <a:off x="670"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1" name="Oval 156"/>
              <p:cNvSpPr>
                <a:spLocks noChangeArrowheads="1"/>
              </p:cNvSpPr>
              <p:nvPr/>
            </p:nvSpPr>
            <p:spPr bwMode="auto">
              <a:xfrm>
                <a:off x="734"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2" name="Oval 157"/>
              <p:cNvSpPr>
                <a:spLocks noChangeArrowheads="1"/>
              </p:cNvSpPr>
              <p:nvPr/>
            </p:nvSpPr>
            <p:spPr bwMode="auto">
              <a:xfrm>
                <a:off x="798" y="847"/>
                <a:ext cx="16" cy="17"/>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3" name="Oval 158"/>
              <p:cNvSpPr>
                <a:spLocks noChangeArrowheads="1"/>
              </p:cNvSpPr>
              <p:nvPr/>
            </p:nvSpPr>
            <p:spPr bwMode="auto">
              <a:xfrm>
                <a:off x="604" y="942"/>
                <a:ext cx="14"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4" name="Oval 159"/>
              <p:cNvSpPr>
                <a:spLocks noChangeArrowheads="1"/>
              </p:cNvSpPr>
              <p:nvPr/>
            </p:nvSpPr>
            <p:spPr bwMode="auto">
              <a:xfrm>
                <a:off x="672"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5" name="Oval 160"/>
              <p:cNvSpPr>
                <a:spLocks noChangeArrowheads="1"/>
              </p:cNvSpPr>
              <p:nvPr/>
            </p:nvSpPr>
            <p:spPr bwMode="auto">
              <a:xfrm>
                <a:off x="736"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6" name="Oval 161"/>
              <p:cNvSpPr>
                <a:spLocks noChangeArrowheads="1"/>
              </p:cNvSpPr>
              <p:nvPr/>
            </p:nvSpPr>
            <p:spPr bwMode="auto">
              <a:xfrm>
                <a:off x="800" y="947"/>
                <a:ext cx="17"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7" name="Oval 162"/>
              <p:cNvSpPr>
                <a:spLocks noChangeArrowheads="1"/>
              </p:cNvSpPr>
              <p:nvPr/>
            </p:nvSpPr>
            <p:spPr bwMode="auto">
              <a:xfrm>
                <a:off x="608" y="1032"/>
                <a:ext cx="17" cy="17"/>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8" name="Oval 163"/>
              <p:cNvSpPr>
                <a:spLocks noChangeArrowheads="1"/>
              </p:cNvSpPr>
              <p:nvPr/>
            </p:nvSpPr>
            <p:spPr bwMode="auto">
              <a:xfrm>
                <a:off x="679"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9" name="Oval 164"/>
              <p:cNvSpPr>
                <a:spLocks noChangeArrowheads="1"/>
              </p:cNvSpPr>
              <p:nvPr/>
            </p:nvSpPr>
            <p:spPr bwMode="auto">
              <a:xfrm>
                <a:off x="743"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0" name="Oval 165"/>
              <p:cNvSpPr>
                <a:spLocks noChangeArrowheads="1"/>
              </p:cNvSpPr>
              <p:nvPr/>
            </p:nvSpPr>
            <p:spPr bwMode="auto">
              <a:xfrm>
                <a:off x="807" y="1039"/>
                <a:ext cx="17" cy="15"/>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1" name="Freeform 166"/>
              <p:cNvSpPr>
                <a:spLocks noChangeArrowheads="1"/>
              </p:cNvSpPr>
              <p:nvPr/>
            </p:nvSpPr>
            <p:spPr bwMode="auto">
              <a:xfrm>
                <a:off x="616" y="1134"/>
                <a:ext cx="16" cy="17"/>
              </a:xfrm>
              <a:custGeom>
                <a:avLst/>
                <a:gdLst>
                  <a:gd name="T0" fmla="*/ 37 w 7"/>
                  <a:gd name="T1" fmla="*/ 24 h 7"/>
                  <a:gd name="T2" fmla="*/ 21 w 7"/>
                  <a:gd name="T3" fmla="*/ 41 h 7"/>
                  <a:gd name="T4" fmla="*/ 0 w 7"/>
                  <a:gd name="T5" fmla="*/ 24 h 7"/>
                  <a:gd name="T6" fmla="*/ 16 w 7"/>
                  <a:gd name="T7" fmla="*/ 0 h 7"/>
                  <a:gd name="T8" fmla="*/ 37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0" y="6"/>
                      <a:pt x="0" y="4"/>
                    </a:cubicBezTo>
                    <a:cubicBezTo>
                      <a:pt x="0" y="2"/>
                      <a:pt x="2" y="0"/>
                      <a:pt x="3" y="0"/>
                    </a:cubicBezTo>
                    <a:cubicBezTo>
                      <a:pt x="5"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52" name="Freeform 167"/>
              <p:cNvSpPr>
                <a:spLocks noChangeArrowheads="1"/>
              </p:cNvSpPr>
              <p:nvPr/>
            </p:nvSpPr>
            <p:spPr bwMode="auto">
              <a:xfrm>
                <a:off x="684" y="1134"/>
                <a:ext cx="17" cy="17"/>
              </a:xfrm>
              <a:custGeom>
                <a:avLst/>
                <a:gdLst>
                  <a:gd name="T0" fmla="*/ 41 w 7"/>
                  <a:gd name="T1" fmla="*/ 24 h 7"/>
                  <a:gd name="T2" fmla="*/ 24 w 7"/>
                  <a:gd name="T3" fmla="*/ 41 h 7"/>
                  <a:gd name="T4" fmla="*/ 5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1" y="6"/>
                      <a:pt x="1" y="4"/>
                    </a:cubicBezTo>
                    <a:cubicBezTo>
                      <a:pt x="0" y="2"/>
                      <a:pt x="2" y="0"/>
                      <a:pt x="4" y="0"/>
                    </a:cubicBezTo>
                    <a:cubicBezTo>
                      <a:pt x="6"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53" name="Freeform 168"/>
              <p:cNvSpPr>
                <a:spLocks noChangeArrowheads="1"/>
              </p:cNvSpPr>
              <p:nvPr/>
            </p:nvSpPr>
            <p:spPr bwMode="auto">
              <a:xfrm>
                <a:off x="748" y="1132"/>
                <a:ext cx="17" cy="17"/>
              </a:xfrm>
              <a:custGeom>
                <a:avLst/>
                <a:gdLst>
                  <a:gd name="T0" fmla="*/ 41 w 7"/>
                  <a:gd name="T1" fmla="*/ 17 h 7"/>
                  <a:gd name="T2" fmla="*/ 24 w 7"/>
                  <a:gd name="T3" fmla="*/ 41 h 7"/>
                  <a:gd name="T4" fmla="*/ 5 w 7"/>
                  <a:gd name="T5" fmla="*/ 24 h 7"/>
                  <a:gd name="T6" fmla="*/ 24 w 7"/>
                  <a:gd name="T7" fmla="*/ 0 h 7"/>
                  <a:gd name="T8" fmla="*/ 41 w 7"/>
                  <a:gd name="T9" fmla="*/ 1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3"/>
                    </a:moveTo>
                    <a:cubicBezTo>
                      <a:pt x="7" y="5"/>
                      <a:pt x="6" y="7"/>
                      <a:pt x="4" y="7"/>
                    </a:cubicBezTo>
                    <a:cubicBezTo>
                      <a:pt x="2" y="7"/>
                      <a:pt x="1" y="6"/>
                      <a:pt x="1" y="4"/>
                    </a:cubicBezTo>
                    <a:cubicBezTo>
                      <a:pt x="0" y="2"/>
                      <a:pt x="2" y="0"/>
                      <a:pt x="4" y="0"/>
                    </a:cubicBezTo>
                    <a:cubicBezTo>
                      <a:pt x="6" y="0"/>
                      <a:pt x="7" y="2"/>
                      <a:pt x="7" y="3"/>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54" name="Freeform 169"/>
              <p:cNvSpPr>
                <a:spLocks noChangeArrowheads="1"/>
              </p:cNvSpPr>
              <p:nvPr/>
            </p:nvSpPr>
            <p:spPr bwMode="auto">
              <a:xfrm>
                <a:off x="814" y="1132"/>
                <a:ext cx="15" cy="17"/>
              </a:xfrm>
              <a:custGeom>
                <a:avLst/>
                <a:gdLst>
                  <a:gd name="T0" fmla="*/ 38 w 6"/>
                  <a:gd name="T1" fmla="*/ 24 h 7"/>
                  <a:gd name="T2" fmla="*/ 20 w 6"/>
                  <a:gd name="T3" fmla="*/ 41 h 7"/>
                  <a:gd name="T4" fmla="*/ 0 w 6"/>
                  <a:gd name="T5" fmla="*/ 24 h 7"/>
                  <a:gd name="T6" fmla="*/ 20 w 6"/>
                  <a:gd name="T7" fmla="*/ 0 h 7"/>
                  <a:gd name="T8" fmla="*/ 38 w 6"/>
                  <a:gd name="T9" fmla="*/ 24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6" y="4"/>
                    </a:moveTo>
                    <a:cubicBezTo>
                      <a:pt x="6" y="5"/>
                      <a:pt x="5" y="7"/>
                      <a:pt x="3" y="7"/>
                    </a:cubicBezTo>
                    <a:cubicBezTo>
                      <a:pt x="1" y="7"/>
                      <a:pt x="0" y="6"/>
                      <a:pt x="0" y="4"/>
                    </a:cubicBezTo>
                    <a:cubicBezTo>
                      <a:pt x="0" y="2"/>
                      <a:pt x="1" y="0"/>
                      <a:pt x="3" y="0"/>
                    </a:cubicBezTo>
                    <a:cubicBezTo>
                      <a:pt x="5" y="0"/>
                      <a:pt x="6" y="2"/>
                      <a:pt x="6"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55" name="Oval 170"/>
              <p:cNvSpPr>
                <a:spLocks noChangeArrowheads="1"/>
              </p:cNvSpPr>
              <p:nvPr/>
            </p:nvSpPr>
            <p:spPr bwMode="auto">
              <a:xfrm>
                <a:off x="634" y="1224"/>
                <a:ext cx="15" cy="17"/>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6" name="Oval 171"/>
              <p:cNvSpPr>
                <a:spLocks noChangeArrowheads="1"/>
              </p:cNvSpPr>
              <p:nvPr/>
            </p:nvSpPr>
            <p:spPr bwMode="auto">
              <a:xfrm>
                <a:off x="703"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7" name="Oval 172"/>
              <p:cNvSpPr>
                <a:spLocks noChangeArrowheads="1"/>
              </p:cNvSpPr>
              <p:nvPr/>
            </p:nvSpPr>
            <p:spPr bwMode="auto">
              <a:xfrm>
                <a:off x="767"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8" name="Freeform 173"/>
              <p:cNvSpPr>
                <a:spLocks noChangeArrowheads="1"/>
              </p:cNvSpPr>
              <p:nvPr/>
            </p:nvSpPr>
            <p:spPr bwMode="auto">
              <a:xfrm>
                <a:off x="831" y="1229"/>
                <a:ext cx="17" cy="17"/>
              </a:xfrm>
              <a:custGeom>
                <a:avLst/>
                <a:gdLst>
                  <a:gd name="T0" fmla="*/ 41 w 7"/>
                  <a:gd name="T1" fmla="*/ 24 h 7"/>
                  <a:gd name="T2" fmla="*/ 17 w 7"/>
                  <a:gd name="T3" fmla="*/ 41 h 7"/>
                  <a:gd name="T4" fmla="*/ 0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6"/>
                      <a:pt x="5" y="7"/>
                      <a:pt x="3" y="7"/>
                    </a:cubicBezTo>
                    <a:cubicBezTo>
                      <a:pt x="2" y="7"/>
                      <a:pt x="0" y="6"/>
                      <a:pt x="0" y="4"/>
                    </a:cubicBezTo>
                    <a:cubicBezTo>
                      <a:pt x="0" y="2"/>
                      <a:pt x="2" y="0"/>
                      <a:pt x="4" y="0"/>
                    </a:cubicBezTo>
                    <a:cubicBezTo>
                      <a:pt x="5" y="0"/>
                      <a:pt x="7" y="2"/>
                      <a:pt x="7" y="4"/>
                    </a:cubicBezTo>
                    <a:close/>
                  </a:path>
                </a:pathLst>
              </a:cu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59" name="Freeform 174"/>
              <p:cNvSpPr>
                <a:spLocks noEditPoints="1" noChangeArrowheads="1"/>
              </p:cNvSpPr>
              <p:nvPr/>
            </p:nvSpPr>
            <p:spPr bwMode="auto">
              <a:xfrm>
                <a:off x="762" y="361"/>
                <a:ext cx="131" cy="130"/>
              </a:xfrm>
              <a:custGeom>
                <a:avLst/>
                <a:gdLst>
                  <a:gd name="T0" fmla="*/ 160 w 55"/>
                  <a:gd name="T1" fmla="*/ 0 h 55"/>
                  <a:gd name="T2" fmla="*/ 0 w 55"/>
                  <a:gd name="T3" fmla="*/ 151 h 55"/>
                  <a:gd name="T4" fmla="*/ 160 w 55"/>
                  <a:gd name="T5" fmla="*/ 307 h 55"/>
                  <a:gd name="T6" fmla="*/ 312 w 55"/>
                  <a:gd name="T7" fmla="*/ 151 h 55"/>
                  <a:gd name="T8" fmla="*/ 160 w 55"/>
                  <a:gd name="T9" fmla="*/ 0 h 55"/>
                  <a:gd name="T10" fmla="*/ 160 w 55"/>
                  <a:gd name="T11" fmla="*/ 246 h 55"/>
                  <a:gd name="T12" fmla="*/ 62 w 55"/>
                  <a:gd name="T13" fmla="*/ 151 h 55"/>
                  <a:gd name="T14" fmla="*/ 160 w 55"/>
                  <a:gd name="T15" fmla="*/ 57 h 55"/>
                  <a:gd name="T16" fmla="*/ 255 w 55"/>
                  <a:gd name="T17" fmla="*/ 151 h 55"/>
                  <a:gd name="T18" fmla="*/ 160 w 55"/>
                  <a:gd name="T19" fmla="*/ 246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55"/>
                  <a:gd name="T32" fmla="*/ 55 w 55"/>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55">
                    <a:moveTo>
                      <a:pt x="28" y="0"/>
                    </a:moveTo>
                    <a:cubicBezTo>
                      <a:pt x="13" y="0"/>
                      <a:pt x="0" y="12"/>
                      <a:pt x="0" y="27"/>
                    </a:cubicBezTo>
                    <a:cubicBezTo>
                      <a:pt x="0" y="43"/>
                      <a:pt x="13" y="55"/>
                      <a:pt x="28" y="55"/>
                    </a:cubicBezTo>
                    <a:cubicBezTo>
                      <a:pt x="43" y="55"/>
                      <a:pt x="55" y="43"/>
                      <a:pt x="55" y="27"/>
                    </a:cubicBezTo>
                    <a:cubicBezTo>
                      <a:pt x="55" y="12"/>
                      <a:pt x="43" y="0"/>
                      <a:pt x="28" y="0"/>
                    </a:cubicBezTo>
                    <a:close/>
                    <a:moveTo>
                      <a:pt x="28" y="44"/>
                    </a:moveTo>
                    <a:cubicBezTo>
                      <a:pt x="18" y="44"/>
                      <a:pt x="11" y="36"/>
                      <a:pt x="11" y="27"/>
                    </a:cubicBezTo>
                    <a:cubicBezTo>
                      <a:pt x="11" y="17"/>
                      <a:pt x="18" y="10"/>
                      <a:pt x="28" y="10"/>
                    </a:cubicBezTo>
                    <a:cubicBezTo>
                      <a:pt x="37" y="10"/>
                      <a:pt x="45" y="17"/>
                      <a:pt x="45" y="27"/>
                    </a:cubicBezTo>
                    <a:cubicBezTo>
                      <a:pt x="45" y="36"/>
                      <a:pt x="37" y="44"/>
                      <a:pt x="28" y="44"/>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0" name="Freeform 175"/>
              <p:cNvSpPr>
                <a:spLocks noEditPoints="1" noChangeArrowheads="1"/>
              </p:cNvSpPr>
              <p:nvPr/>
            </p:nvSpPr>
            <p:spPr bwMode="auto">
              <a:xfrm>
                <a:off x="921" y="306"/>
                <a:ext cx="128" cy="131"/>
              </a:xfrm>
              <a:custGeom>
                <a:avLst/>
                <a:gdLst>
                  <a:gd name="T0" fmla="*/ 152 w 54"/>
                  <a:gd name="T1" fmla="*/ 0 h 55"/>
                  <a:gd name="T2" fmla="*/ 0 w 54"/>
                  <a:gd name="T3" fmla="*/ 152 h 55"/>
                  <a:gd name="T4" fmla="*/ 152 w 54"/>
                  <a:gd name="T5" fmla="*/ 312 h 55"/>
                  <a:gd name="T6" fmla="*/ 303 w 54"/>
                  <a:gd name="T7" fmla="*/ 152 h 55"/>
                  <a:gd name="T8" fmla="*/ 152 w 54"/>
                  <a:gd name="T9" fmla="*/ 0 h 55"/>
                  <a:gd name="T10" fmla="*/ 152 w 54"/>
                  <a:gd name="T11" fmla="*/ 243 h 55"/>
                  <a:gd name="T12" fmla="*/ 57 w 54"/>
                  <a:gd name="T13" fmla="*/ 152 h 55"/>
                  <a:gd name="T14" fmla="*/ 152 w 54"/>
                  <a:gd name="T15" fmla="*/ 57 h 55"/>
                  <a:gd name="T16" fmla="*/ 247 w 54"/>
                  <a:gd name="T17" fmla="*/ 152 h 55"/>
                  <a:gd name="T18" fmla="*/ 152 w 54"/>
                  <a:gd name="T19" fmla="*/ 243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55"/>
                  <a:gd name="T32" fmla="*/ 54 w 54"/>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55">
                    <a:moveTo>
                      <a:pt x="27" y="0"/>
                    </a:moveTo>
                    <a:cubicBezTo>
                      <a:pt x="12" y="0"/>
                      <a:pt x="0" y="12"/>
                      <a:pt x="0" y="27"/>
                    </a:cubicBezTo>
                    <a:cubicBezTo>
                      <a:pt x="0" y="42"/>
                      <a:pt x="12" y="55"/>
                      <a:pt x="27" y="55"/>
                    </a:cubicBezTo>
                    <a:cubicBezTo>
                      <a:pt x="42" y="55"/>
                      <a:pt x="54" y="42"/>
                      <a:pt x="54" y="27"/>
                    </a:cubicBezTo>
                    <a:cubicBezTo>
                      <a:pt x="54" y="12"/>
                      <a:pt x="42" y="0"/>
                      <a:pt x="27" y="0"/>
                    </a:cubicBezTo>
                    <a:close/>
                    <a:moveTo>
                      <a:pt x="27" y="43"/>
                    </a:moveTo>
                    <a:cubicBezTo>
                      <a:pt x="18" y="43"/>
                      <a:pt x="10" y="36"/>
                      <a:pt x="10" y="27"/>
                    </a:cubicBezTo>
                    <a:cubicBezTo>
                      <a:pt x="10" y="17"/>
                      <a:pt x="18" y="10"/>
                      <a:pt x="27" y="10"/>
                    </a:cubicBezTo>
                    <a:cubicBezTo>
                      <a:pt x="36" y="10"/>
                      <a:pt x="44" y="17"/>
                      <a:pt x="44" y="27"/>
                    </a:cubicBezTo>
                    <a:cubicBezTo>
                      <a:pt x="44" y="36"/>
                      <a:pt x="36" y="43"/>
                      <a:pt x="27" y="43"/>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1" name="Freeform 176"/>
              <p:cNvSpPr>
                <a:spLocks noChangeArrowheads="1"/>
              </p:cNvSpPr>
              <p:nvPr/>
            </p:nvSpPr>
            <p:spPr bwMode="auto">
              <a:xfrm>
                <a:off x="878" y="359"/>
                <a:ext cx="67" cy="73"/>
              </a:xfrm>
              <a:custGeom>
                <a:avLst/>
                <a:gdLst>
                  <a:gd name="T0" fmla="*/ 0 w 28"/>
                  <a:gd name="T1" fmla="*/ 99 h 31"/>
                  <a:gd name="T2" fmla="*/ 156 w 28"/>
                  <a:gd name="T3" fmla="*/ 66 h 31"/>
                  <a:gd name="T4" fmla="*/ 91 w 28"/>
                  <a:gd name="T5" fmla="*/ 115 h 31"/>
                  <a:gd name="T6" fmla="*/ 24 w 28"/>
                  <a:gd name="T7" fmla="*/ 172 h 31"/>
                  <a:gd name="T8" fmla="*/ 0 60000 65536"/>
                  <a:gd name="T9" fmla="*/ 0 60000 65536"/>
                  <a:gd name="T10" fmla="*/ 0 60000 65536"/>
                  <a:gd name="T11" fmla="*/ 0 60000 65536"/>
                  <a:gd name="T12" fmla="*/ 0 w 28"/>
                  <a:gd name="T13" fmla="*/ 0 h 31"/>
                  <a:gd name="T14" fmla="*/ 28 w 28"/>
                  <a:gd name="T15" fmla="*/ 31 h 31"/>
                </a:gdLst>
                <a:ahLst/>
                <a:cxnLst>
                  <a:cxn ang="T8">
                    <a:pos x="T0" y="T1"/>
                  </a:cxn>
                  <a:cxn ang="T9">
                    <a:pos x="T2" y="T3"/>
                  </a:cxn>
                  <a:cxn ang="T10">
                    <a:pos x="T4" y="T5"/>
                  </a:cxn>
                  <a:cxn ang="T11">
                    <a:pos x="T6" y="T7"/>
                  </a:cxn>
                </a:cxnLst>
                <a:rect l="T12" t="T13" r="T14" b="T15"/>
                <a:pathLst>
                  <a:path w="28" h="31">
                    <a:moveTo>
                      <a:pt x="0" y="18"/>
                    </a:moveTo>
                    <a:cubicBezTo>
                      <a:pt x="5" y="14"/>
                      <a:pt x="24" y="0"/>
                      <a:pt x="27" y="12"/>
                    </a:cubicBezTo>
                    <a:cubicBezTo>
                      <a:pt x="28" y="20"/>
                      <a:pt x="22" y="19"/>
                      <a:pt x="16" y="21"/>
                    </a:cubicBezTo>
                    <a:cubicBezTo>
                      <a:pt x="11" y="23"/>
                      <a:pt x="7" y="26"/>
                      <a:pt x="4" y="31"/>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2" name="Freeform 177"/>
              <p:cNvSpPr>
                <a:spLocks noChangeArrowheads="1"/>
              </p:cNvSpPr>
              <p:nvPr/>
            </p:nvSpPr>
            <p:spPr bwMode="auto">
              <a:xfrm>
                <a:off x="1040" y="306"/>
                <a:ext cx="47" cy="67"/>
              </a:xfrm>
              <a:custGeom>
                <a:avLst/>
                <a:gdLst>
                  <a:gd name="T0" fmla="*/ 0 w 20"/>
                  <a:gd name="T1" fmla="*/ 103 h 28"/>
                  <a:gd name="T2" fmla="*/ 94 w 20"/>
                  <a:gd name="T3" fmla="*/ 69 h 28"/>
                  <a:gd name="T4" fmla="*/ 12 w 20"/>
                  <a:gd name="T5" fmla="*/ 160 h 28"/>
                  <a:gd name="T6" fmla="*/ 0 60000 65536"/>
                  <a:gd name="T7" fmla="*/ 0 60000 65536"/>
                  <a:gd name="T8" fmla="*/ 0 60000 65536"/>
                  <a:gd name="T9" fmla="*/ 0 w 20"/>
                  <a:gd name="T10" fmla="*/ 0 h 28"/>
                  <a:gd name="T11" fmla="*/ 20 w 20"/>
                  <a:gd name="T12" fmla="*/ 28 h 28"/>
                </a:gdLst>
                <a:ahLst/>
                <a:cxnLst>
                  <a:cxn ang="T6">
                    <a:pos x="T0" y="T1"/>
                  </a:cxn>
                  <a:cxn ang="T7">
                    <a:pos x="T2" y="T3"/>
                  </a:cxn>
                  <a:cxn ang="T8">
                    <a:pos x="T4" y="T5"/>
                  </a:cxn>
                </a:cxnLst>
                <a:rect l="T9" t="T10" r="T11" b="T12"/>
                <a:pathLst>
                  <a:path w="20" h="28">
                    <a:moveTo>
                      <a:pt x="0" y="18"/>
                    </a:moveTo>
                    <a:cubicBezTo>
                      <a:pt x="6" y="17"/>
                      <a:pt x="13" y="0"/>
                      <a:pt x="17" y="12"/>
                    </a:cubicBezTo>
                    <a:cubicBezTo>
                      <a:pt x="20" y="19"/>
                      <a:pt x="8" y="27"/>
                      <a:pt x="2" y="28"/>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3" name="Freeform 178"/>
              <p:cNvSpPr>
                <a:spLocks noChangeArrowheads="1"/>
              </p:cNvSpPr>
              <p:nvPr/>
            </p:nvSpPr>
            <p:spPr bwMode="auto">
              <a:xfrm>
                <a:off x="985" y="496"/>
                <a:ext cx="199" cy="439"/>
              </a:xfrm>
              <a:custGeom>
                <a:avLst/>
                <a:gdLst>
                  <a:gd name="T0" fmla="*/ 467 w 84"/>
                  <a:gd name="T1" fmla="*/ 327 h 185"/>
                  <a:gd name="T2" fmla="*/ 455 w 84"/>
                  <a:gd name="T3" fmla="*/ 168 h 185"/>
                  <a:gd name="T4" fmla="*/ 398 w 84"/>
                  <a:gd name="T5" fmla="*/ 45 h 185"/>
                  <a:gd name="T6" fmla="*/ 365 w 84"/>
                  <a:gd name="T7" fmla="*/ 259 h 185"/>
                  <a:gd name="T8" fmla="*/ 365 w 84"/>
                  <a:gd name="T9" fmla="*/ 434 h 185"/>
                  <a:gd name="T10" fmla="*/ 332 w 84"/>
                  <a:gd name="T11" fmla="*/ 603 h 185"/>
                  <a:gd name="T12" fmla="*/ 225 w 84"/>
                  <a:gd name="T13" fmla="*/ 743 h 185"/>
                  <a:gd name="T14" fmla="*/ 66 w 84"/>
                  <a:gd name="T15" fmla="*/ 812 h 185"/>
                  <a:gd name="T16" fmla="*/ 5 w 84"/>
                  <a:gd name="T17" fmla="*/ 930 h 185"/>
                  <a:gd name="T18" fmla="*/ 90 w 84"/>
                  <a:gd name="T19" fmla="*/ 873 h 185"/>
                  <a:gd name="T20" fmla="*/ 85 w 84"/>
                  <a:gd name="T21" fmla="*/ 997 h 185"/>
                  <a:gd name="T22" fmla="*/ 147 w 84"/>
                  <a:gd name="T23" fmla="*/ 890 h 185"/>
                  <a:gd name="T24" fmla="*/ 140 w 84"/>
                  <a:gd name="T25" fmla="*/ 1001 h 185"/>
                  <a:gd name="T26" fmla="*/ 208 w 84"/>
                  <a:gd name="T27" fmla="*/ 890 h 185"/>
                  <a:gd name="T28" fmla="*/ 201 w 84"/>
                  <a:gd name="T29" fmla="*/ 1020 h 185"/>
                  <a:gd name="T30" fmla="*/ 242 w 84"/>
                  <a:gd name="T31" fmla="*/ 911 h 185"/>
                  <a:gd name="T32" fmla="*/ 360 w 84"/>
                  <a:gd name="T33" fmla="*/ 755 h 185"/>
                  <a:gd name="T34" fmla="*/ 467 w 84"/>
                  <a:gd name="T35" fmla="*/ 327 h 1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5"/>
                  <a:gd name="T56" fmla="*/ 84 w 84"/>
                  <a:gd name="T57" fmla="*/ 185 h 1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5">
                    <a:moveTo>
                      <a:pt x="83" y="58"/>
                    </a:moveTo>
                    <a:cubicBezTo>
                      <a:pt x="84" y="49"/>
                      <a:pt x="84" y="39"/>
                      <a:pt x="81" y="30"/>
                    </a:cubicBezTo>
                    <a:cubicBezTo>
                      <a:pt x="80" y="25"/>
                      <a:pt x="76" y="10"/>
                      <a:pt x="71" y="8"/>
                    </a:cubicBezTo>
                    <a:cubicBezTo>
                      <a:pt x="55" y="0"/>
                      <a:pt x="64" y="41"/>
                      <a:pt x="65" y="46"/>
                    </a:cubicBezTo>
                    <a:cubicBezTo>
                      <a:pt x="67" y="56"/>
                      <a:pt x="66" y="66"/>
                      <a:pt x="65" y="77"/>
                    </a:cubicBezTo>
                    <a:cubicBezTo>
                      <a:pt x="64" y="87"/>
                      <a:pt x="63" y="97"/>
                      <a:pt x="59" y="107"/>
                    </a:cubicBezTo>
                    <a:cubicBezTo>
                      <a:pt x="56" y="116"/>
                      <a:pt x="48" y="126"/>
                      <a:pt x="40" y="132"/>
                    </a:cubicBezTo>
                    <a:cubicBezTo>
                      <a:pt x="32" y="138"/>
                      <a:pt x="20" y="138"/>
                      <a:pt x="12" y="144"/>
                    </a:cubicBezTo>
                    <a:cubicBezTo>
                      <a:pt x="7" y="148"/>
                      <a:pt x="0" y="159"/>
                      <a:pt x="1" y="165"/>
                    </a:cubicBezTo>
                    <a:cubicBezTo>
                      <a:pt x="3" y="177"/>
                      <a:pt x="10" y="157"/>
                      <a:pt x="16" y="155"/>
                    </a:cubicBezTo>
                    <a:cubicBezTo>
                      <a:pt x="14" y="158"/>
                      <a:pt x="8" y="174"/>
                      <a:pt x="15" y="177"/>
                    </a:cubicBezTo>
                    <a:cubicBezTo>
                      <a:pt x="20" y="179"/>
                      <a:pt x="22" y="160"/>
                      <a:pt x="26" y="158"/>
                    </a:cubicBezTo>
                    <a:cubicBezTo>
                      <a:pt x="25" y="165"/>
                      <a:pt x="21" y="170"/>
                      <a:pt x="25" y="178"/>
                    </a:cubicBezTo>
                    <a:cubicBezTo>
                      <a:pt x="33" y="180"/>
                      <a:pt x="33" y="162"/>
                      <a:pt x="37" y="158"/>
                    </a:cubicBezTo>
                    <a:cubicBezTo>
                      <a:pt x="36" y="162"/>
                      <a:pt x="29" y="178"/>
                      <a:pt x="36" y="181"/>
                    </a:cubicBezTo>
                    <a:cubicBezTo>
                      <a:pt x="44" y="185"/>
                      <a:pt x="42" y="166"/>
                      <a:pt x="43" y="162"/>
                    </a:cubicBezTo>
                    <a:cubicBezTo>
                      <a:pt x="46" y="151"/>
                      <a:pt x="57" y="143"/>
                      <a:pt x="64" y="134"/>
                    </a:cubicBezTo>
                    <a:cubicBezTo>
                      <a:pt x="79" y="112"/>
                      <a:pt x="80" y="84"/>
                      <a:pt x="83" y="58"/>
                    </a:cubicBezTo>
                    <a:close/>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4" name="Freeform 179"/>
              <p:cNvSpPr>
                <a:spLocks noChangeArrowheads="1"/>
              </p:cNvSpPr>
              <p:nvPr/>
            </p:nvSpPr>
            <p:spPr bwMode="auto">
              <a:xfrm>
                <a:off x="1419" y="333"/>
                <a:ext cx="435" cy="329"/>
              </a:xfrm>
              <a:custGeom>
                <a:avLst/>
                <a:gdLst>
                  <a:gd name="T0" fmla="*/ 66 w 184"/>
                  <a:gd name="T1" fmla="*/ 651 h 139"/>
                  <a:gd name="T2" fmla="*/ 385 w 184"/>
                  <a:gd name="T3" fmla="*/ 606 h 139"/>
                  <a:gd name="T4" fmla="*/ 716 w 184"/>
                  <a:gd name="T5" fmla="*/ 225 h 139"/>
                  <a:gd name="T6" fmla="*/ 615 w 184"/>
                  <a:gd name="T7" fmla="*/ 128 h 139"/>
                  <a:gd name="T8" fmla="*/ 754 w 184"/>
                  <a:gd name="T9" fmla="*/ 156 h 139"/>
                  <a:gd name="T10" fmla="*/ 761 w 184"/>
                  <a:gd name="T11" fmla="*/ 45 h 139"/>
                  <a:gd name="T12" fmla="*/ 827 w 184"/>
                  <a:gd name="T13" fmla="*/ 147 h 139"/>
                  <a:gd name="T14" fmla="*/ 922 w 184"/>
                  <a:gd name="T15" fmla="*/ 33 h 139"/>
                  <a:gd name="T16" fmla="*/ 901 w 184"/>
                  <a:gd name="T17" fmla="*/ 180 h 139"/>
                  <a:gd name="T18" fmla="*/ 1007 w 184"/>
                  <a:gd name="T19" fmla="*/ 147 h 139"/>
                  <a:gd name="T20" fmla="*/ 894 w 184"/>
                  <a:gd name="T21" fmla="*/ 241 h 139"/>
                  <a:gd name="T22" fmla="*/ 939 w 184"/>
                  <a:gd name="T23" fmla="*/ 320 h 139"/>
                  <a:gd name="T24" fmla="*/ 783 w 184"/>
                  <a:gd name="T25" fmla="*/ 336 h 139"/>
                  <a:gd name="T26" fmla="*/ 709 w 184"/>
                  <a:gd name="T27" fmla="*/ 471 h 139"/>
                  <a:gd name="T28" fmla="*/ 586 w 184"/>
                  <a:gd name="T29" fmla="*/ 589 h 139"/>
                  <a:gd name="T30" fmla="*/ 262 w 184"/>
                  <a:gd name="T31" fmla="*/ 734 h 139"/>
                  <a:gd name="T32" fmla="*/ 0 w 184"/>
                  <a:gd name="T33" fmla="*/ 734 h 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4"/>
                  <a:gd name="T52" fmla="*/ 0 h 139"/>
                  <a:gd name="T53" fmla="*/ 184 w 184"/>
                  <a:gd name="T54" fmla="*/ 139 h 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4" h="139">
                    <a:moveTo>
                      <a:pt x="12" y="116"/>
                    </a:moveTo>
                    <a:cubicBezTo>
                      <a:pt x="33" y="114"/>
                      <a:pt x="49" y="117"/>
                      <a:pt x="69" y="108"/>
                    </a:cubicBezTo>
                    <a:cubicBezTo>
                      <a:pt x="101" y="93"/>
                      <a:pt x="122" y="75"/>
                      <a:pt x="128" y="40"/>
                    </a:cubicBezTo>
                    <a:cubicBezTo>
                      <a:pt x="124" y="38"/>
                      <a:pt x="108" y="28"/>
                      <a:pt x="110" y="23"/>
                    </a:cubicBezTo>
                    <a:cubicBezTo>
                      <a:pt x="113" y="16"/>
                      <a:pt x="134" y="24"/>
                      <a:pt x="135" y="28"/>
                    </a:cubicBezTo>
                    <a:cubicBezTo>
                      <a:pt x="133" y="22"/>
                      <a:pt x="134" y="13"/>
                      <a:pt x="136" y="8"/>
                    </a:cubicBezTo>
                    <a:cubicBezTo>
                      <a:pt x="147" y="0"/>
                      <a:pt x="146" y="21"/>
                      <a:pt x="148" y="26"/>
                    </a:cubicBezTo>
                    <a:cubicBezTo>
                      <a:pt x="151" y="23"/>
                      <a:pt x="159" y="4"/>
                      <a:pt x="165" y="6"/>
                    </a:cubicBezTo>
                    <a:cubicBezTo>
                      <a:pt x="172" y="9"/>
                      <a:pt x="163" y="28"/>
                      <a:pt x="161" y="32"/>
                    </a:cubicBezTo>
                    <a:cubicBezTo>
                      <a:pt x="165" y="27"/>
                      <a:pt x="174" y="25"/>
                      <a:pt x="180" y="26"/>
                    </a:cubicBezTo>
                    <a:cubicBezTo>
                      <a:pt x="184" y="37"/>
                      <a:pt x="167" y="39"/>
                      <a:pt x="160" y="43"/>
                    </a:cubicBezTo>
                    <a:cubicBezTo>
                      <a:pt x="170" y="42"/>
                      <a:pt x="182" y="51"/>
                      <a:pt x="168" y="57"/>
                    </a:cubicBezTo>
                    <a:cubicBezTo>
                      <a:pt x="156" y="61"/>
                      <a:pt x="149" y="48"/>
                      <a:pt x="140" y="60"/>
                    </a:cubicBezTo>
                    <a:cubicBezTo>
                      <a:pt x="135" y="66"/>
                      <a:pt x="133" y="76"/>
                      <a:pt x="127" y="84"/>
                    </a:cubicBezTo>
                    <a:cubicBezTo>
                      <a:pt x="121" y="92"/>
                      <a:pt x="113" y="98"/>
                      <a:pt x="105" y="105"/>
                    </a:cubicBezTo>
                    <a:cubicBezTo>
                      <a:pt x="89" y="118"/>
                      <a:pt x="67" y="125"/>
                      <a:pt x="47" y="131"/>
                    </a:cubicBezTo>
                    <a:cubicBezTo>
                      <a:pt x="36" y="135"/>
                      <a:pt x="10" y="139"/>
                      <a:pt x="0" y="131"/>
                    </a:cubicBezTo>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5" name="Freeform 180"/>
              <p:cNvSpPr>
                <a:spLocks noChangeArrowheads="1"/>
              </p:cNvSpPr>
              <p:nvPr/>
            </p:nvSpPr>
            <p:spPr bwMode="auto">
              <a:xfrm>
                <a:off x="1153" y="544"/>
                <a:ext cx="154" cy="382"/>
              </a:xfrm>
              <a:custGeom>
                <a:avLst/>
                <a:gdLst>
                  <a:gd name="T0" fmla="*/ 185 w 65"/>
                  <a:gd name="T1" fmla="*/ 569 h 161"/>
                  <a:gd name="T2" fmla="*/ 237 w 65"/>
                  <a:gd name="T3" fmla="*/ 615 h 161"/>
                  <a:gd name="T4" fmla="*/ 308 w 65"/>
                  <a:gd name="T5" fmla="*/ 669 h 161"/>
                  <a:gd name="T6" fmla="*/ 360 w 65"/>
                  <a:gd name="T7" fmla="*/ 759 h 161"/>
                  <a:gd name="T8" fmla="*/ 320 w 65"/>
                  <a:gd name="T9" fmla="*/ 845 h 161"/>
                  <a:gd name="T10" fmla="*/ 320 w 65"/>
                  <a:gd name="T11" fmla="*/ 776 h 161"/>
                  <a:gd name="T12" fmla="*/ 275 w 65"/>
                  <a:gd name="T13" fmla="*/ 873 h 161"/>
                  <a:gd name="T14" fmla="*/ 275 w 65"/>
                  <a:gd name="T15" fmla="*/ 776 h 161"/>
                  <a:gd name="T16" fmla="*/ 225 w 65"/>
                  <a:gd name="T17" fmla="*/ 873 h 161"/>
                  <a:gd name="T18" fmla="*/ 208 w 65"/>
                  <a:gd name="T19" fmla="*/ 788 h 161"/>
                  <a:gd name="T20" fmla="*/ 163 w 65"/>
                  <a:gd name="T21" fmla="*/ 866 h 161"/>
                  <a:gd name="T22" fmla="*/ 173 w 65"/>
                  <a:gd name="T23" fmla="*/ 755 h 161"/>
                  <a:gd name="T24" fmla="*/ 123 w 65"/>
                  <a:gd name="T25" fmla="*/ 615 h 161"/>
                  <a:gd name="T26" fmla="*/ 33 w 65"/>
                  <a:gd name="T27" fmla="*/ 389 h 161"/>
                  <a:gd name="T28" fmla="*/ 21 w 65"/>
                  <a:gd name="T29" fmla="*/ 140 h 161"/>
                  <a:gd name="T30" fmla="*/ 85 w 65"/>
                  <a:gd name="T31" fmla="*/ 185 h 161"/>
                  <a:gd name="T32" fmla="*/ 185 w 65"/>
                  <a:gd name="T33" fmla="*/ 569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61"/>
                  <a:gd name="T53" fmla="*/ 65 w 65"/>
                  <a:gd name="T54" fmla="*/ 161 h 1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61">
                    <a:moveTo>
                      <a:pt x="33" y="101"/>
                    </a:moveTo>
                    <a:cubicBezTo>
                      <a:pt x="36" y="104"/>
                      <a:pt x="39" y="107"/>
                      <a:pt x="42" y="109"/>
                    </a:cubicBezTo>
                    <a:cubicBezTo>
                      <a:pt x="46" y="113"/>
                      <a:pt x="51" y="115"/>
                      <a:pt x="55" y="119"/>
                    </a:cubicBezTo>
                    <a:cubicBezTo>
                      <a:pt x="60" y="123"/>
                      <a:pt x="63" y="129"/>
                      <a:pt x="64" y="135"/>
                    </a:cubicBezTo>
                    <a:cubicBezTo>
                      <a:pt x="65" y="138"/>
                      <a:pt x="64" y="151"/>
                      <a:pt x="57" y="150"/>
                    </a:cubicBezTo>
                    <a:cubicBezTo>
                      <a:pt x="57" y="146"/>
                      <a:pt x="57" y="142"/>
                      <a:pt x="57" y="138"/>
                    </a:cubicBezTo>
                    <a:cubicBezTo>
                      <a:pt x="57" y="141"/>
                      <a:pt x="53" y="154"/>
                      <a:pt x="49" y="155"/>
                    </a:cubicBezTo>
                    <a:cubicBezTo>
                      <a:pt x="45" y="156"/>
                      <a:pt x="49" y="142"/>
                      <a:pt x="49" y="138"/>
                    </a:cubicBezTo>
                    <a:cubicBezTo>
                      <a:pt x="47" y="141"/>
                      <a:pt x="45" y="152"/>
                      <a:pt x="40" y="155"/>
                    </a:cubicBezTo>
                    <a:cubicBezTo>
                      <a:pt x="32" y="161"/>
                      <a:pt x="37" y="144"/>
                      <a:pt x="37" y="140"/>
                    </a:cubicBezTo>
                    <a:cubicBezTo>
                      <a:pt x="34" y="143"/>
                      <a:pt x="34" y="153"/>
                      <a:pt x="29" y="154"/>
                    </a:cubicBezTo>
                    <a:cubicBezTo>
                      <a:pt x="21" y="156"/>
                      <a:pt x="31" y="138"/>
                      <a:pt x="31" y="134"/>
                    </a:cubicBezTo>
                    <a:cubicBezTo>
                      <a:pt x="31" y="125"/>
                      <a:pt x="26" y="116"/>
                      <a:pt x="22" y="109"/>
                    </a:cubicBezTo>
                    <a:cubicBezTo>
                      <a:pt x="15" y="95"/>
                      <a:pt x="8" y="84"/>
                      <a:pt x="6" y="69"/>
                    </a:cubicBezTo>
                    <a:cubicBezTo>
                      <a:pt x="5" y="53"/>
                      <a:pt x="0" y="41"/>
                      <a:pt x="4" y="25"/>
                    </a:cubicBezTo>
                    <a:cubicBezTo>
                      <a:pt x="10" y="0"/>
                      <a:pt x="17" y="16"/>
                      <a:pt x="15" y="33"/>
                    </a:cubicBezTo>
                    <a:cubicBezTo>
                      <a:pt x="12" y="54"/>
                      <a:pt x="18" y="83"/>
                      <a:pt x="33" y="101"/>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6" name="Freeform 181"/>
              <p:cNvSpPr>
                <a:spLocks noChangeArrowheads="1"/>
              </p:cNvSpPr>
              <p:nvPr/>
            </p:nvSpPr>
            <p:spPr bwMode="auto">
              <a:xfrm>
                <a:off x="412" y="724"/>
                <a:ext cx="222" cy="598"/>
              </a:xfrm>
              <a:custGeom>
                <a:avLst/>
                <a:gdLst>
                  <a:gd name="T0" fmla="*/ 73 w 222"/>
                  <a:gd name="T1" fmla="*/ 0 h 598"/>
                  <a:gd name="T2" fmla="*/ 170 w 222"/>
                  <a:gd name="T3" fmla="*/ 64 h 598"/>
                  <a:gd name="T4" fmla="*/ 78 w 222"/>
                  <a:gd name="T5" fmla="*/ 123 h 598"/>
                  <a:gd name="T6" fmla="*/ 163 w 222"/>
                  <a:gd name="T7" fmla="*/ 192 h 598"/>
                  <a:gd name="T8" fmla="*/ 85 w 222"/>
                  <a:gd name="T9" fmla="*/ 263 h 598"/>
                  <a:gd name="T10" fmla="*/ 177 w 222"/>
                  <a:gd name="T11" fmla="*/ 330 h 598"/>
                  <a:gd name="T12" fmla="*/ 92 w 222"/>
                  <a:gd name="T13" fmla="*/ 394 h 598"/>
                  <a:gd name="T14" fmla="*/ 192 w 222"/>
                  <a:gd name="T15" fmla="*/ 444 h 598"/>
                  <a:gd name="T16" fmla="*/ 130 w 222"/>
                  <a:gd name="T17" fmla="*/ 512 h 598"/>
                  <a:gd name="T18" fmla="*/ 213 w 222"/>
                  <a:gd name="T19" fmla="*/ 555 h 598"/>
                  <a:gd name="T20" fmla="*/ 222 w 222"/>
                  <a:gd name="T21" fmla="*/ 598 h 598"/>
                  <a:gd name="T22" fmla="*/ 59 w 222"/>
                  <a:gd name="T23" fmla="*/ 519 h 598"/>
                  <a:gd name="T24" fmla="*/ 118 w 222"/>
                  <a:gd name="T25" fmla="*/ 453 h 598"/>
                  <a:gd name="T26" fmla="*/ 21 w 222"/>
                  <a:gd name="T27" fmla="*/ 406 h 598"/>
                  <a:gd name="T28" fmla="*/ 97 w 222"/>
                  <a:gd name="T29" fmla="*/ 330 h 598"/>
                  <a:gd name="T30" fmla="*/ 9 w 222"/>
                  <a:gd name="T31" fmla="*/ 268 h 598"/>
                  <a:gd name="T32" fmla="*/ 97 w 222"/>
                  <a:gd name="T33" fmla="*/ 192 h 598"/>
                  <a:gd name="T34" fmla="*/ 0 w 222"/>
                  <a:gd name="T35" fmla="*/ 123 h 598"/>
                  <a:gd name="T36" fmla="*/ 97 w 222"/>
                  <a:gd name="T37" fmla="*/ 59 h 598"/>
                  <a:gd name="T38" fmla="*/ 16 w 222"/>
                  <a:gd name="T39" fmla="*/ 7 h 598"/>
                  <a:gd name="T40" fmla="*/ 73 w 222"/>
                  <a:gd name="T41" fmla="*/ 0 h 5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2"/>
                  <a:gd name="T64" fmla="*/ 0 h 598"/>
                  <a:gd name="T65" fmla="*/ 222 w 222"/>
                  <a:gd name="T66" fmla="*/ 598 h 5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2" h="598">
                    <a:moveTo>
                      <a:pt x="73" y="0"/>
                    </a:moveTo>
                    <a:lnTo>
                      <a:pt x="170" y="64"/>
                    </a:lnTo>
                    <a:lnTo>
                      <a:pt x="78" y="123"/>
                    </a:lnTo>
                    <a:lnTo>
                      <a:pt x="163" y="192"/>
                    </a:lnTo>
                    <a:lnTo>
                      <a:pt x="85" y="263"/>
                    </a:lnTo>
                    <a:lnTo>
                      <a:pt x="177" y="330"/>
                    </a:lnTo>
                    <a:lnTo>
                      <a:pt x="92" y="394"/>
                    </a:lnTo>
                    <a:lnTo>
                      <a:pt x="192" y="444"/>
                    </a:lnTo>
                    <a:lnTo>
                      <a:pt x="130" y="512"/>
                    </a:lnTo>
                    <a:lnTo>
                      <a:pt x="213" y="555"/>
                    </a:lnTo>
                    <a:lnTo>
                      <a:pt x="222" y="598"/>
                    </a:lnTo>
                    <a:lnTo>
                      <a:pt x="59" y="519"/>
                    </a:lnTo>
                    <a:lnTo>
                      <a:pt x="118" y="453"/>
                    </a:lnTo>
                    <a:lnTo>
                      <a:pt x="21" y="406"/>
                    </a:lnTo>
                    <a:lnTo>
                      <a:pt x="97" y="330"/>
                    </a:lnTo>
                    <a:lnTo>
                      <a:pt x="9" y="268"/>
                    </a:lnTo>
                    <a:lnTo>
                      <a:pt x="97" y="192"/>
                    </a:lnTo>
                    <a:lnTo>
                      <a:pt x="0" y="123"/>
                    </a:lnTo>
                    <a:lnTo>
                      <a:pt x="97" y="59"/>
                    </a:lnTo>
                    <a:lnTo>
                      <a:pt x="16" y="7"/>
                    </a:lnTo>
                    <a:lnTo>
                      <a:pt x="73" y="0"/>
                    </a:lnTo>
                    <a:close/>
                  </a:path>
                </a:pathLst>
              </a:custGeom>
              <a:solidFill>
                <a:srgbClr val="D46A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7" name="Freeform 182"/>
              <p:cNvSpPr>
                <a:spLocks noChangeArrowheads="1"/>
              </p:cNvSpPr>
              <p:nvPr/>
            </p:nvSpPr>
            <p:spPr bwMode="auto">
              <a:xfrm>
                <a:off x="128" y="809"/>
                <a:ext cx="108" cy="102"/>
              </a:xfrm>
              <a:custGeom>
                <a:avLst/>
                <a:gdLst>
                  <a:gd name="T0" fmla="*/ 33 w 46"/>
                  <a:gd name="T1" fmla="*/ 0 h 43"/>
                  <a:gd name="T2" fmla="*/ 0 w 46"/>
                  <a:gd name="T3" fmla="*/ 21 h 43"/>
                  <a:gd name="T4" fmla="*/ 216 w 46"/>
                  <a:gd name="T5" fmla="*/ 242 h 43"/>
                  <a:gd name="T6" fmla="*/ 254 w 46"/>
                  <a:gd name="T7" fmla="*/ 230 h 43"/>
                  <a:gd name="T8" fmla="*/ 33 w 46"/>
                  <a:gd name="T9" fmla="*/ 0 h 43"/>
                  <a:gd name="T10" fmla="*/ 0 60000 65536"/>
                  <a:gd name="T11" fmla="*/ 0 60000 65536"/>
                  <a:gd name="T12" fmla="*/ 0 60000 65536"/>
                  <a:gd name="T13" fmla="*/ 0 60000 65536"/>
                  <a:gd name="T14" fmla="*/ 0 60000 65536"/>
                  <a:gd name="T15" fmla="*/ 0 w 46"/>
                  <a:gd name="T16" fmla="*/ 0 h 43"/>
                  <a:gd name="T17" fmla="*/ 46 w 46"/>
                  <a:gd name="T18" fmla="*/ 43 h 43"/>
                </a:gdLst>
                <a:ahLst/>
                <a:cxnLst>
                  <a:cxn ang="T10">
                    <a:pos x="T0" y="T1"/>
                  </a:cxn>
                  <a:cxn ang="T11">
                    <a:pos x="T2" y="T3"/>
                  </a:cxn>
                  <a:cxn ang="T12">
                    <a:pos x="T4" y="T5"/>
                  </a:cxn>
                  <a:cxn ang="T13">
                    <a:pos x="T6" y="T7"/>
                  </a:cxn>
                  <a:cxn ang="T14">
                    <a:pos x="T8" y="T9"/>
                  </a:cxn>
                </a:cxnLst>
                <a:rect l="T15" t="T16" r="T17" b="T18"/>
                <a:pathLst>
                  <a:path w="46" h="43">
                    <a:moveTo>
                      <a:pt x="6" y="0"/>
                    </a:moveTo>
                    <a:cubicBezTo>
                      <a:pt x="4" y="1"/>
                      <a:pt x="2" y="2"/>
                      <a:pt x="0" y="4"/>
                    </a:cubicBezTo>
                    <a:cubicBezTo>
                      <a:pt x="18" y="12"/>
                      <a:pt x="31" y="26"/>
                      <a:pt x="39" y="43"/>
                    </a:cubicBezTo>
                    <a:cubicBezTo>
                      <a:pt x="41" y="42"/>
                      <a:pt x="43" y="42"/>
                      <a:pt x="46" y="41"/>
                    </a:cubicBezTo>
                    <a:cubicBezTo>
                      <a:pt x="38" y="23"/>
                      <a:pt x="25" y="7"/>
                      <a:pt x="6"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8" name="Freeform 183"/>
              <p:cNvSpPr>
                <a:spLocks noChangeArrowheads="1"/>
              </p:cNvSpPr>
              <p:nvPr/>
            </p:nvSpPr>
            <p:spPr bwMode="auto">
              <a:xfrm>
                <a:off x="111" y="819"/>
                <a:ext cx="109" cy="99"/>
              </a:xfrm>
              <a:custGeom>
                <a:avLst/>
                <a:gdLst>
                  <a:gd name="T0" fmla="*/ 40 w 46"/>
                  <a:gd name="T1" fmla="*/ 0 h 42"/>
                  <a:gd name="T2" fmla="*/ 0 w 46"/>
                  <a:gd name="T3" fmla="*/ 28 h 42"/>
                  <a:gd name="T4" fmla="*/ 201 w 46"/>
                  <a:gd name="T5" fmla="*/ 233 h 42"/>
                  <a:gd name="T6" fmla="*/ 258 w 46"/>
                  <a:gd name="T7" fmla="*/ 217 h 42"/>
                  <a:gd name="T8" fmla="*/ 40 w 46"/>
                  <a:gd name="T9" fmla="*/ 0 h 42"/>
                  <a:gd name="T10" fmla="*/ 0 60000 65536"/>
                  <a:gd name="T11" fmla="*/ 0 60000 65536"/>
                  <a:gd name="T12" fmla="*/ 0 60000 65536"/>
                  <a:gd name="T13" fmla="*/ 0 60000 65536"/>
                  <a:gd name="T14" fmla="*/ 0 60000 65536"/>
                  <a:gd name="T15" fmla="*/ 0 w 46"/>
                  <a:gd name="T16" fmla="*/ 0 h 42"/>
                  <a:gd name="T17" fmla="*/ 46 w 46"/>
                  <a:gd name="T18" fmla="*/ 42 h 42"/>
                </a:gdLst>
                <a:ahLst/>
                <a:cxnLst>
                  <a:cxn ang="T10">
                    <a:pos x="T0" y="T1"/>
                  </a:cxn>
                  <a:cxn ang="T11">
                    <a:pos x="T2" y="T3"/>
                  </a:cxn>
                  <a:cxn ang="T12">
                    <a:pos x="T4" y="T5"/>
                  </a:cxn>
                  <a:cxn ang="T13">
                    <a:pos x="T6" y="T7"/>
                  </a:cxn>
                  <a:cxn ang="T14">
                    <a:pos x="T8" y="T9"/>
                  </a:cxn>
                </a:cxnLst>
                <a:rect l="T15" t="T16" r="T17" b="T18"/>
                <a:pathLst>
                  <a:path w="46" h="42">
                    <a:moveTo>
                      <a:pt x="7" y="0"/>
                    </a:moveTo>
                    <a:cubicBezTo>
                      <a:pt x="5" y="2"/>
                      <a:pt x="3" y="3"/>
                      <a:pt x="0" y="5"/>
                    </a:cubicBezTo>
                    <a:cubicBezTo>
                      <a:pt x="17" y="12"/>
                      <a:pt x="29" y="26"/>
                      <a:pt x="36" y="42"/>
                    </a:cubicBezTo>
                    <a:cubicBezTo>
                      <a:pt x="40" y="41"/>
                      <a:pt x="43" y="40"/>
                      <a:pt x="46" y="39"/>
                    </a:cubicBezTo>
                    <a:cubicBezTo>
                      <a:pt x="38" y="22"/>
                      <a:pt x="25"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69" name="Freeform 184"/>
              <p:cNvSpPr>
                <a:spLocks noChangeArrowheads="1"/>
              </p:cNvSpPr>
              <p:nvPr/>
            </p:nvSpPr>
            <p:spPr bwMode="auto">
              <a:xfrm>
                <a:off x="99" y="831"/>
                <a:ext cx="97" cy="92"/>
              </a:xfrm>
              <a:custGeom>
                <a:avLst/>
                <a:gdLst>
                  <a:gd name="T0" fmla="*/ 28 w 41"/>
                  <a:gd name="T1" fmla="*/ 0 h 39"/>
                  <a:gd name="T2" fmla="*/ 17 w 41"/>
                  <a:gd name="T3" fmla="*/ 12 h 39"/>
                  <a:gd name="T4" fmla="*/ 0 w 41"/>
                  <a:gd name="T5" fmla="*/ 28 h 39"/>
                  <a:gd name="T6" fmla="*/ 201 w 41"/>
                  <a:gd name="T7" fmla="*/ 217 h 39"/>
                  <a:gd name="T8" fmla="*/ 229 w 41"/>
                  <a:gd name="T9" fmla="*/ 205 h 39"/>
                  <a:gd name="T10" fmla="*/ 28 w 41"/>
                  <a:gd name="T11" fmla="*/ 0 h 39"/>
                  <a:gd name="T12" fmla="*/ 0 60000 65536"/>
                  <a:gd name="T13" fmla="*/ 0 60000 65536"/>
                  <a:gd name="T14" fmla="*/ 0 60000 65536"/>
                  <a:gd name="T15" fmla="*/ 0 60000 65536"/>
                  <a:gd name="T16" fmla="*/ 0 60000 65536"/>
                  <a:gd name="T17" fmla="*/ 0 60000 65536"/>
                  <a:gd name="T18" fmla="*/ 0 w 41"/>
                  <a:gd name="T19" fmla="*/ 0 h 39"/>
                  <a:gd name="T20" fmla="*/ 41 w 41"/>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41" h="39">
                    <a:moveTo>
                      <a:pt x="5" y="0"/>
                    </a:moveTo>
                    <a:cubicBezTo>
                      <a:pt x="5" y="1"/>
                      <a:pt x="4" y="1"/>
                      <a:pt x="3" y="2"/>
                    </a:cubicBezTo>
                    <a:cubicBezTo>
                      <a:pt x="2" y="3"/>
                      <a:pt x="1" y="4"/>
                      <a:pt x="0" y="5"/>
                    </a:cubicBezTo>
                    <a:cubicBezTo>
                      <a:pt x="17" y="9"/>
                      <a:pt x="28" y="23"/>
                      <a:pt x="36" y="39"/>
                    </a:cubicBezTo>
                    <a:cubicBezTo>
                      <a:pt x="38" y="38"/>
                      <a:pt x="40" y="38"/>
                      <a:pt x="41" y="37"/>
                    </a:cubicBezTo>
                    <a:cubicBezTo>
                      <a:pt x="34" y="21"/>
                      <a:pt x="22" y="7"/>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0" name="Freeform 185"/>
              <p:cNvSpPr>
                <a:spLocks noChangeArrowheads="1"/>
              </p:cNvSpPr>
              <p:nvPr/>
            </p:nvSpPr>
            <p:spPr bwMode="auto">
              <a:xfrm>
                <a:off x="66" y="866"/>
                <a:ext cx="88" cy="79"/>
              </a:xfrm>
              <a:custGeom>
                <a:avLst/>
                <a:gdLst>
                  <a:gd name="T0" fmla="*/ 17 w 37"/>
                  <a:gd name="T1" fmla="*/ 0 h 33"/>
                  <a:gd name="T2" fmla="*/ 0 w 37"/>
                  <a:gd name="T3" fmla="*/ 29 h 33"/>
                  <a:gd name="T4" fmla="*/ 164 w 37"/>
                  <a:gd name="T5" fmla="*/ 189 h 33"/>
                  <a:gd name="T6" fmla="*/ 209 w 37"/>
                  <a:gd name="T7" fmla="*/ 172 h 33"/>
                  <a:gd name="T8" fmla="*/ 17 w 37"/>
                  <a:gd name="T9" fmla="*/ 0 h 33"/>
                  <a:gd name="T10" fmla="*/ 0 60000 65536"/>
                  <a:gd name="T11" fmla="*/ 0 60000 65536"/>
                  <a:gd name="T12" fmla="*/ 0 60000 65536"/>
                  <a:gd name="T13" fmla="*/ 0 60000 65536"/>
                  <a:gd name="T14" fmla="*/ 0 60000 65536"/>
                  <a:gd name="T15" fmla="*/ 0 w 37"/>
                  <a:gd name="T16" fmla="*/ 0 h 33"/>
                  <a:gd name="T17" fmla="*/ 37 w 37"/>
                  <a:gd name="T18" fmla="*/ 33 h 33"/>
                </a:gdLst>
                <a:ahLst/>
                <a:cxnLst>
                  <a:cxn ang="T10">
                    <a:pos x="T0" y="T1"/>
                  </a:cxn>
                  <a:cxn ang="T11">
                    <a:pos x="T2" y="T3"/>
                  </a:cxn>
                  <a:cxn ang="T12">
                    <a:pos x="T4" y="T5"/>
                  </a:cxn>
                  <a:cxn ang="T13">
                    <a:pos x="T6" y="T7"/>
                  </a:cxn>
                  <a:cxn ang="T14">
                    <a:pos x="T8" y="T9"/>
                  </a:cxn>
                </a:cxnLst>
                <a:rect l="T15" t="T16" r="T17" b="T18"/>
                <a:pathLst>
                  <a:path w="37" h="33">
                    <a:moveTo>
                      <a:pt x="3" y="0"/>
                    </a:moveTo>
                    <a:cubicBezTo>
                      <a:pt x="2" y="2"/>
                      <a:pt x="1" y="3"/>
                      <a:pt x="0" y="5"/>
                    </a:cubicBezTo>
                    <a:cubicBezTo>
                      <a:pt x="13" y="10"/>
                      <a:pt x="22" y="21"/>
                      <a:pt x="29" y="33"/>
                    </a:cubicBezTo>
                    <a:cubicBezTo>
                      <a:pt x="32" y="32"/>
                      <a:pt x="34" y="31"/>
                      <a:pt x="37" y="30"/>
                    </a:cubicBezTo>
                    <a:cubicBezTo>
                      <a:pt x="29" y="16"/>
                      <a:pt x="18" y="6"/>
                      <a:pt x="3"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1" name="Freeform 186"/>
              <p:cNvSpPr>
                <a:spLocks noChangeArrowheads="1"/>
              </p:cNvSpPr>
              <p:nvPr/>
            </p:nvSpPr>
            <p:spPr bwMode="auto">
              <a:xfrm>
                <a:off x="35" y="909"/>
                <a:ext cx="71" cy="62"/>
              </a:xfrm>
              <a:custGeom>
                <a:avLst/>
                <a:gdLst>
                  <a:gd name="T0" fmla="*/ 135 w 30"/>
                  <a:gd name="T1" fmla="*/ 148 h 26"/>
                  <a:gd name="T2" fmla="*/ 168 w 30"/>
                  <a:gd name="T3" fmla="*/ 124 h 26"/>
                  <a:gd name="T4" fmla="*/ 21 w 30"/>
                  <a:gd name="T5" fmla="*/ 0 h 26"/>
                  <a:gd name="T6" fmla="*/ 0 w 30"/>
                  <a:gd name="T7" fmla="*/ 41 h 26"/>
                  <a:gd name="T8" fmla="*/ 135 w 30"/>
                  <a:gd name="T9" fmla="*/ 148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24" y="26"/>
                    </a:moveTo>
                    <a:cubicBezTo>
                      <a:pt x="26" y="25"/>
                      <a:pt x="28" y="24"/>
                      <a:pt x="30" y="22"/>
                    </a:cubicBezTo>
                    <a:cubicBezTo>
                      <a:pt x="24" y="12"/>
                      <a:pt x="15" y="4"/>
                      <a:pt x="4" y="0"/>
                    </a:cubicBezTo>
                    <a:cubicBezTo>
                      <a:pt x="2" y="2"/>
                      <a:pt x="1" y="4"/>
                      <a:pt x="0" y="7"/>
                    </a:cubicBezTo>
                    <a:cubicBezTo>
                      <a:pt x="10" y="9"/>
                      <a:pt x="17" y="17"/>
                      <a:pt x="24" y="26"/>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2" name="Freeform 187"/>
              <p:cNvSpPr>
                <a:spLocks noChangeArrowheads="1"/>
              </p:cNvSpPr>
              <p:nvPr/>
            </p:nvSpPr>
            <p:spPr bwMode="auto">
              <a:xfrm>
                <a:off x="26" y="926"/>
                <a:ext cx="66" cy="49"/>
              </a:xfrm>
              <a:custGeom>
                <a:avLst/>
                <a:gdLst>
                  <a:gd name="T0" fmla="*/ 139 w 28"/>
                  <a:gd name="T1" fmla="*/ 114 h 21"/>
                  <a:gd name="T2" fmla="*/ 156 w 28"/>
                  <a:gd name="T3" fmla="*/ 103 h 21"/>
                  <a:gd name="T4" fmla="*/ 21 w 28"/>
                  <a:gd name="T5" fmla="*/ 0 h 21"/>
                  <a:gd name="T6" fmla="*/ 0 w 28"/>
                  <a:gd name="T7" fmla="*/ 44 h 21"/>
                  <a:gd name="T8" fmla="*/ 139 w 28"/>
                  <a:gd name="T9" fmla="*/ 114 h 21"/>
                  <a:gd name="T10" fmla="*/ 0 60000 65536"/>
                  <a:gd name="T11" fmla="*/ 0 60000 65536"/>
                  <a:gd name="T12" fmla="*/ 0 60000 65536"/>
                  <a:gd name="T13" fmla="*/ 0 60000 65536"/>
                  <a:gd name="T14" fmla="*/ 0 60000 65536"/>
                  <a:gd name="T15" fmla="*/ 0 w 28"/>
                  <a:gd name="T16" fmla="*/ 0 h 21"/>
                  <a:gd name="T17" fmla="*/ 28 w 28"/>
                  <a:gd name="T18" fmla="*/ 21 h 21"/>
                </a:gdLst>
                <a:ahLst/>
                <a:cxnLst>
                  <a:cxn ang="T10">
                    <a:pos x="T0" y="T1"/>
                  </a:cxn>
                  <a:cxn ang="T11">
                    <a:pos x="T2" y="T3"/>
                  </a:cxn>
                  <a:cxn ang="T12">
                    <a:pos x="T4" y="T5"/>
                  </a:cxn>
                  <a:cxn ang="T13">
                    <a:pos x="T6" y="T7"/>
                  </a:cxn>
                  <a:cxn ang="T14">
                    <a:pos x="T8" y="T9"/>
                  </a:cxn>
                </a:cxnLst>
                <a:rect l="T15" t="T16" r="T17" b="T18"/>
                <a:pathLst>
                  <a:path w="28" h="21">
                    <a:moveTo>
                      <a:pt x="25" y="21"/>
                    </a:moveTo>
                    <a:cubicBezTo>
                      <a:pt x="26" y="20"/>
                      <a:pt x="27" y="20"/>
                      <a:pt x="28" y="19"/>
                    </a:cubicBezTo>
                    <a:cubicBezTo>
                      <a:pt x="21" y="10"/>
                      <a:pt x="14" y="2"/>
                      <a:pt x="4" y="0"/>
                    </a:cubicBezTo>
                    <a:cubicBezTo>
                      <a:pt x="2" y="2"/>
                      <a:pt x="1" y="5"/>
                      <a:pt x="0" y="8"/>
                    </a:cubicBezTo>
                    <a:cubicBezTo>
                      <a:pt x="10" y="8"/>
                      <a:pt x="19" y="13"/>
                      <a:pt x="25" y="2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3" name="Freeform 188"/>
              <p:cNvSpPr>
                <a:spLocks noChangeArrowheads="1"/>
              </p:cNvSpPr>
              <p:nvPr/>
            </p:nvSpPr>
            <p:spPr bwMode="auto">
              <a:xfrm>
                <a:off x="0" y="945"/>
                <a:ext cx="85" cy="106"/>
              </a:xfrm>
              <a:custGeom>
                <a:avLst/>
                <a:gdLst>
                  <a:gd name="T0" fmla="*/ 61 w 36"/>
                  <a:gd name="T1" fmla="*/ 0 h 45"/>
                  <a:gd name="T2" fmla="*/ 0 w 36"/>
                  <a:gd name="T3" fmla="*/ 245 h 45"/>
                  <a:gd name="T4" fmla="*/ 0 w 36"/>
                  <a:gd name="T5" fmla="*/ 250 h 45"/>
                  <a:gd name="T6" fmla="*/ 201 w 36"/>
                  <a:gd name="T7" fmla="*/ 73 h 45"/>
                  <a:gd name="T8" fmla="*/ 61 w 36"/>
                  <a:gd name="T9" fmla="*/ 0 h 45"/>
                  <a:gd name="T10" fmla="*/ 0 60000 65536"/>
                  <a:gd name="T11" fmla="*/ 0 60000 65536"/>
                  <a:gd name="T12" fmla="*/ 0 60000 65536"/>
                  <a:gd name="T13" fmla="*/ 0 60000 65536"/>
                  <a:gd name="T14" fmla="*/ 0 60000 65536"/>
                  <a:gd name="T15" fmla="*/ 0 w 36"/>
                  <a:gd name="T16" fmla="*/ 0 h 45"/>
                  <a:gd name="T17" fmla="*/ 36 w 36"/>
                  <a:gd name="T18" fmla="*/ 45 h 45"/>
                </a:gdLst>
                <a:ahLst/>
                <a:cxnLst>
                  <a:cxn ang="T10">
                    <a:pos x="T0" y="T1"/>
                  </a:cxn>
                  <a:cxn ang="T11">
                    <a:pos x="T2" y="T3"/>
                  </a:cxn>
                  <a:cxn ang="T12">
                    <a:pos x="T4" y="T5"/>
                  </a:cxn>
                  <a:cxn ang="T13">
                    <a:pos x="T6" y="T7"/>
                  </a:cxn>
                  <a:cxn ang="T14">
                    <a:pos x="T8" y="T9"/>
                  </a:cxn>
                </a:cxnLst>
                <a:rect l="T15" t="T16" r="T17" b="T18"/>
                <a:pathLst>
                  <a:path w="36" h="45">
                    <a:moveTo>
                      <a:pt x="11" y="0"/>
                    </a:moveTo>
                    <a:cubicBezTo>
                      <a:pt x="5" y="13"/>
                      <a:pt x="2" y="28"/>
                      <a:pt x="0" y="44"/>
                    </a:cubicBezTo>
                    <a:cubicBezTo>
                      <a:pt x="0" y="44"/>
                      <a:pt x="0" y="45"/>
                      <a:pt x="0" y="45"/>
                    </a:cubicBezTo>
                    <a:cubicBezTo>
                      <a:pt x="11" y="33"/>
                      <a:pt x="23" y="22"/>
                      <a:pt x="36" y="13"/>
                    </a:cubicBezTo>
                    <a:cubicBezTo>
                      <a:pt x="30" y="5"/>
                      <a:pt x="21" y="0"/>
                      <a:pt x="11"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4" name="Freeform 189"/>
              <p:cNvSpPr>
                <a:spLocks noChangeArrowheads="1"/>
              </p:cNvSpPr>
              <p:nvPr/>
            </p:nvSpPr>
            <p:spPr bwMode="auto">
              <a:xfrm>
                <a:off x="45" y="892"/>
                <a:ext cx="73" cy="69"/>
              </a:xfrm>
              <a:custGeom>
                <a:avLst/>
                <a:gdLst>
                  <a:gd name="T0" fmla="*/ 144 w 31"/>
                  <a:gd name="T1" fmla="*/ 164 h 29"/>
                  <a:gd name="T2" fmla="*/ 172 w 31"/>
                  <a:gd name="T3" fmla="*/ 148 h 29"/>
                  <a:gd name="T4" fmla="*/ 21 w 31"/>
                  <a:gd name="T5" fmla="*/ 0 h 29"/>
                  <a:gd name="T6" fmla="*/ 0 w 31"/>
                  <a:gd name="T7" fmla="*/ 40 h 29"/>
                  <a:gd name="T8" fmla="*/ 144 w 31"/>
                  <a:gd name="T9" fmla="*/ 164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26" y="29"/>
                    </a:moveTo>
                    <a:cubicBezTo>
                      <a:pt x="27" y="28"/>
                      <a:pt x="29" y="27"/>
                      <a:pt x="31" y="26"/>
                    </a:cubicBezTo>
                    <a:cubicBezTo>
                      <a:pt x="25" y="15"/>
                      <a:pt x="16" y="5"/>
                      <a:pt x="4" y="0"/>
                    </a:cubicBezTo>
                    <a:cubicBezTo>
                      <a:pt x="3" y="2"/>
                      <a:pt x="1" y="4"/>
                      <a:pt x="0" y="7"/>
                    </a:cubicBezTo>
                    <a:cubicBezTo>
                      <a:pt x="11" y="11"/>
                      <a:pt x="20" y="19"/>
                      <a:pt x="26" y="29"/>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5" name="Freeform 190"/>
              <p:cNvSpPr>
                <a:spLocks noChangeArrowheads="1"/>
              </p:cNvSpPr>
              <p:nvPr/>
            </p:nvSpPr>
            <p:spPr bwMode="auto">
              <a:xfrm>
                <a:off x="54" y="878"/>
                <a:ext cx="81" cy="76"/>
              </a:xfrm>
              <a:custGeom>
                <a:avLst/>
                <a:gdLst>
                  <a:gd name="T0" fmla="*/ 29 w 34"/>
                  <a:gd name="T1" fmla="*/ 0 h 32"/>
                  <a:gd name="T2" fmla="*/ 0 w 34"/>
                  <a:gd name="T3" fmla="*/ 33 h 32"/>
                  <a:gd name="T4" fmla="*/ 152 w 34"/>
                  <a:gd name="T5" fmla="*/ 181 h 32"/>
                  <a:gd name="T6" fmla="*/ 193 w 34"/>
                  <a:gd name="T7" fmla="*/ 159 h 32"/>
                  <a:gd name="T8" fmla="*/ 29 w 34"/>
                  <a:gd name="T9" fmla="*/ 0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5" y="0"/>
                    </a:moveTo>
                    <a:cubicBezTo>
                      <a:pt x="3" y="2"/>
                      <a:pt x="2" y="4"/>
                      <a:pt x="0" y="6"/>
                    </a:cubicBezTo>
                    <a:cubicBezTo>
                      <a:pt x="12" y="11"/>
                      <a:pt x="21" y="21"/>
                      <a:pt x="27" y="32"/>
                    </a:cubicBezTo>
                    <a:cubicBezTo>
                      <a:pt x="29" y="31"/>
                      <a:pt x="32" y="29"/>
                      <a:pt x="34" y="28"/>
                    </a:cubicBezTo>
                    <a:cubicBezTo>
                      <a:pt x="27" y="16"/>
                      <a:pt x="18" y="5"/>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6" name="Freeform 191"/>
              <p:cNvSpPr>
                <a:spLocks noChangeArrowheads="1"/>
              </p:cNvSpPr>
              <p:nvPr/>
            </p:nvSpPr>
            <p:spPr bwMode="auto">
              <a:xfrm>
                <a:off x="73" y="859"/>
                <a:ext cx="97" cy="78"/>
              </a:xfrm>
              <a:custGeom>
                <a:avLst/>
                <a:gdLst>
                  <a:gd name="T0" fmla="*/ 21 w 41"/>
                  <a:gd name="T1" fmla="*/ 0 h 33"/>
                  <a:gd name="T2" fmla="*/ 0 w 41"/>
                  <a:gd name="T3" fmla="*/ 17 h 33"/>
                  <a:gd name="T4" fmla="*/ 189 w 41"/>
                  <a:gd name="T5" fmla="*/ 184 h 33"/>
                  <a:gd name="T6" fmla="*/ 229 w 41"/>
                  <a:gd name="T7" fmla="*/ 163 h 33"/>
                  <a:gd name="T8" fmla="*/ 21 w 41"/>
                  <a:gd name="T9" fmla="*/ 0 h 33"/>
                  <a:gd name="T10" fmla="*/ 0 60000 65536"/>
                  <a:gd name="T11" fmla="*/ 0 60000 65536"/>
                  <a:gd name="T12" fmla="*/ 0 60000 65536"/>
                  <a:gd name="T13" fmla="*/ 0 60000 65536"/>
                  <a:gd name="T14" fmla="*/ 0 60000 65536"/>
                  <a:gd name="T15" fmla="*/ 0 w 41"/>
                  <a:gd name="T16" fmla="*/ 0 h 33"/>
                  <a:gd name="T17" fmla="*/ 41 w 41"/>
                  <a:gd name="T18" fmla="*/ 33 h 33"/>
                </a:gdLst>
                <a:ahLst/>
                <a:cxnLst>
                  <a:cxn ang="T10">
                    <a:pos x="T0" y="T1"/>
                  </a:cxn>
                  <a:cxn ang="T11">
                    <a:pos x="T2" y="T3"/>
                  </a:cxn>
                  <a:cxn ang="T12">
                    <a:pos x="T4" y="T5"/>
                  </a:cxn>
                  <a:cxn ang="T13">
                    <a:pos x="T6" y="T7"/>
                  </a:cxn>
                  <a:cxn ang="T14">
                    <a:pos x="T8" y="T9"/>
                  </a:cxn>
                </a:cxnLst>
                <a:rect l="T15" t="T16" r="T17" b="T18"/>
                <a:pathLst>
                  <a:path w="41" h="33">
                    <a:moveTo>
                      <a:pt x="4" y="0"/>
                    </a:moveTo>
                    <a:cubicBezTo>
                      <a:pt x="3" y="1"/>
                      <a:pt x="2" y="2"/>
                      <a:pt x="0" y="3"/>
                    </a:cubicBezTo>
                    <a:cubicBezTo>
                      <a:pt x="15" y="9"/>
                      <a:pt x="26" y="19"/>
                      <a:pt x="34" y="33"/>
                    </a:cubicBezTo>
                    <a:cubicBezTo>
                      <a:pt x="36" y="31"/>
                      <a:pt x="39" y="30"/>
                      <a:pt x="41" y="29"/>
                    </a:cubicBezTo>
                    <a:cubicBezTo>
                      <a:pt x="33" y="15"/>
                      <a:pt x="20" y="3"/>
                      <a:pt x="4"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7" name="Freeform 192"/>
              <p:cNvSpPr>
                <a:spLocks noChangeArrowheads="1"/>
              </p:cNvSpPr>
              <p:nvPr/>
            </p:nvSpPr>
            <p:spPr bwMode="auto">
              <a:xfrm>
                <a:off x="82" y="843"/>
                <a:ext cx="102" cy="85"/>
              </a:xfrm>
              <a:custGeom>
                <a:avLst/>
                <a:gdLst>
                  <a:gd name="T0" fmla="*/ 40 w 43"/>
                  <a:gd name="T1" fmla="*/ 0 h 36"/>
                  <a:gd name="T2" fmla="*/ 0 w 43"/>
                  <a:gd name="T3" fmla="*/ 40 h 36"/>
                  <a:gd name="T4" fmla="*/ 209 w 43"/>
                  <a:gd name="T5" fmla="*/ 201 h 36"/>
                  <a:gd name="T6" fmla="*/ 242 w 43"/>
                  <a:gd name="T7" fmla="*/ 189 h 36"/>
                  <a:gd name="T8" fmla="*/ 40 w 43"/>
                  <a:gd name="T9" fmla="*/ 0 h 36"/>
                  <a:gd name="T10" fmla="*/ 0 60000 65536"/>
                  <a:gd name="T11" fmla="*/ 0 60000 65536"/>
                  <a:gd name="T12" fmla="*/ 0 60000 65536"/>
                  <a:gd name="T13" fmla="*/ 0 60000 65536"/>
                  <a:gd name="T14" fmla="*/ 0 60000 65536"/>
                  <a:gd name="T15" fmla="*/ 0 w 43"/>
                  <a:gd name="T16" fmla="*/ 0 h 36"/>
                  <a:gd name="T17" fmla="*/ 43 w 43"/>
                  <a:gd name="T18" fmla="*/ 36 h 36"/>
                </a:gdLst>
                <a:ahLst/>
                <a:cxnLst>
                  <a:cxn ang="T10">
                    <a:pos x="T0" y="T1"/>
                  </a:cxn>
                  <a:cxn ang="T11">
                    <a:pos x="T2" y="T3"/>
                  </a:cxn>
                  <a:cxn ang="T12">
                    <a:pos x="T4" y="T5"/>
                  </a:cxn>
                  <a:cxn ang="T13">
                    <a:pos x="T6" y="T7"/>
                  </a:cxn>
                  <a:cxn ang="T14">
                    <a:pos x="T8" y="T9"/>
                  </a:cxn>
                </a:cxnLst>
                <a:rect l="T15" t="T16" r="T17" b="T18"/>
                <a:pathLst>
                  <a:path w="43" h="36">
                    <a:moveTo>
                      <a:pt x="7" y="0"/>
                    </a:moveTo>
                    <a:cubicBezTo>
                      <a:pt x="4" y="2"/>
                      <a:pt x="2" y="4"/>
                      <a:pt x="0" y="7"/>
                    </a:cubicBezTo>
                    <a:cubicBezTo>
                      <a:pt x="16" y="10"/>
                      <a:pt x="29" y="22"/>
                      <a:pt x="37" y="36"/>
                    </a:cubicBezTo>
                    <a:cubicBezTo>
                      <a:pt x="39" y="36"/>
                      <a:pt x="41" y="35"/>
                      <a:pt x="43" y="34"/>
                    </a:cubicBezTo>
                    <a:cubicBezTo>
                      <a:pt x="35" y="18"/>
                      <a:pt x="24" y="4"/>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8" name="Freeform 193"/>
              <p:cNvSpPr>
                <a:spLocks noChangeArrowheads="1"/>
              </p:cNvSpPr>
              <p:nvPr/>
            </p:nvSpPr>
            <p:spPr bwMode="auto">
              <a:xfrm>
                <a:off x="142" y="800"/>
                <a:ext cx="109" cy="107"/>
              </a:xfrm>
              <a:custGeom>
                <a:avLst/>
                <a:gdLst>
                  <a:gd name="T0" fmla="*/ 40 w 46"/>
                  <a:gd name="T1" fmla="*/ 0 h 45"/>
                  <a:gd name="T2" fmla="*/ 0 w 46"/>
                  <a:gd name="T3" fmla="*/ 24 h 45"/>
                  <a:gd name="T4" fmla="*/ 225 w 46"/>
                  <a:gd name="T5" fmla="*/ 254 h 45"/>
                  <a:gd name="T6" fmla="*/ 258 w 46"/>
                  <a:gd name="T7" fmla="*/ 243 h 45"/>
                  <a:gd name="T8" fmla="*/ 40 w 46"/>
                  <a:gd name="T9" fmla="*/ 0 h 45"/>
                  <a:gd name="T10" fmla="*/ 0 60000 65536"/>
                  <a:gd name="T11" fmla="*/ 0 60000 65536"/>
                  <a:gd name="T12" fmla="*/ 0 60000 65536"/>
                  <a:gd name="T13" fmla="*/ 0 60000 65536"/>
                  <a:gd name="T14" fmla="*/ 0 60000 65536"/>
                  <a:gd name="T15" fmla="*/ 0 w 46"/>
                  <a:gd name="T16" fmla="*/ 0 h 45"/>
                  <a:gd name="T17" fmla="*/ 46 w 46"/>
                  <a:gd name="T18" fmla="*/ 45 h 45"/>
                </a:gdLst>
                <a:ahLst/>
                <a:cxnLst>
                  <a:cxn ang="T10">
                    <a:pos x="T0" y="T1"/>
                  </a:cxn>
                  <a:cxn ang="T11">
                    <a:pos x="T2" y="T3"/>
                  </a:cxn>
                  <a:cxn ang="T12">
                    <a:pos x="T4" y="T5"/>
                  </a:cxn>
                  <a:cxn ang="T13">
                    <a:pos x="T6" y="T7"/>
                  </a:cxn>
                  <a:cxn ang="T14">
                    <a:pos x="T8" y="T9"/>
                  </a:cxn>
                </a:cxnLst>
                <a:rect l="T15" t="T16" r="T17" b="T18"/>
                <a:pathLst>
                  <a:path w="46" h="45">
                    <a:moveTo>
                      <a:pt x="7" y="0"/>
                    </a:moveTo>
                    <a:cubicBezTo>
                      <a:pt x="5" y="1"/>
                      <a:pt x="3" y="2"/>
                      <a:pt x="0" y="4"/>
                    </a:cubicBezTo>
                    <a:cubicBezTo>
                      <a:pt x="19" y="11"/>
                      <a:pt x="32" y="27"/>
                      <a:pt x="40" y="45"/>
                    </a:cubicBezTo>
                    <a:cubicBezTo>
                      <a:pt x="42" y="44"/>
                      <a:pt x="44" y="44"/>
                      <a:pt x="46" y="43"/>
                    </a:cubicBezTo>
                    <a:cubicBezTo>
                      <a:pt x="38" y="25"/>
                      <a:pt x="27" y="6"/>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79" name="Freeform 194"/>
              <p:cNvSpPr>
                <a:spLocks noChangeArrowheads="1"/>
              </p:cNvSpPr>
              <p:nvPr/>
            </p:nvSpPr>
            <p:spPr bwMode="auto">
              <a:xfrm>
                <a:off x="158" y="790"/>
                <a:ext cx="114" cy="112"/>
              </a:xfrm>
              <a:custGeom>
                <a:avLst/>
                <a:gdLst>
                  <a:gd name="T0" fmla="*/ 45 w 48"/>
                  <a:gd name="T1" fmla="*/ 0 h 47"/>
                  <a:gd name="T2" fmla="*/ 0 w 48"/>
                  <a:gd name="T3" fmla="*/ 24 h 47"/>
                  <a:gd name="T4" fmla="*/ 221 w 48"/>
                  <a:gd name="T5" fmla="*/ 267 h 47"/>
                  <a:gd name="T6" fmla="*/ 271 w 48"/>
                  <a:gd name="T7" fmla="*/ 262 h 47"/>
                  <a:gd name="T8" fmla="*/ 45 w 48"/>
                  <a:gd name="T9" fmla="*/ 0 h 47"/>
                  <a:gd name="T10" fmla="*/ 0 60000 65536"/>
                  <a:gd name="T11" fmla="*/ 0 60000 65536"/>
                  <a:gd name="T12" fmla="*/ 0 60000 65536"/>
                  <a:gd name="T13" fmla="*/ 0 60000 65536"/>
                  <a:gd name="T14" fmla="*/ 0 60000 65536"/>
                  <a:gd name="T15" fmla="*/ 0 w 48"/>
                  <a:gd name="T16" fmla="*/ 0 h 47"/>
                  <a:gd name="T17" fmla="*/ 48 w 48"/>
                  <a:gd name="T18" fmla="*/ 47 h 47"/>
                </a:gdLst>
                <a:ahLst/>
                <a:cxnLst>
                  <a:cxn ang="T10">
                    <a:pos x="T0" y="T1"/>
                  </a:cxn>
                  <a:cxn ang="T11">
                    <a:pos x="T2" y="T3"/>
                  </a:cxn>
                  <a:cxn ang="T12">
                    <a:pos x="T4" y="T5"/>
                  </a:cxn>
                  <a:cxn ang="T13">
                    <a:pos x="T6" y="T7"/>
                  </a:cxn>
                  <a:cxn ang="T14">
                    <a:pos x="T8" y="T9"/>
                  </a:cxn>
                </a:cxnLst>
                <a:rect l="T15" t="T16" r="T17" b="T18"/>
                <a:pathLst>
                  <a:path w="48" h="47">
                    <a:moveTo>
                      <a:pt x="8" y="0"/>
                    </a:moveTo>
                    <a:cubicBezTo>
                      <a:pt x="5" y="1"/>
                      <a:pt x="3" y="3"/>
                      <a:pt x="0" y="4"/>
                    </a:cubicBezTo>
                    <a:cubicBezTo>
                      <a:pt x="20" y="10"/>
                      <a:pt x="31" y="29"/>
                      <a:pt x="39" y="47"/>
                    </a:cubicBezTo>
                    <a:cubicBezTo>
                      <a:pt x="42" y="47"/>
                      <a:pt x="45" y="46"/>
                      <a:pt x="48" y="46"/>
                    </a:cubicBezTo>
                    <a:cubicBezTo>
                      <a:pt x="41" y="26"/>
                      <a:pt x="27" y="9"/>
                      <a:pt x="8"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0" name="Freeform 195"/>
              <p:cNvSpPr>
                <a:spLocks noChangeArrowheads="1"/>
              </p:cNvSpPr>
              <p:nvPr/>
            </p:nvSpPr>
            <p:spPr bwMode="auto">
              <a:xfrm>
                <a:off x="177" y="786"/>
                <a:ext cx="121" cy="113"/>
              </a:xfrm>
              <a:custGeom>
                <a:avLst/>
                <a:gdLst>
                  <a:gd name="T0" fmla="*/ 40 w 51"/>
                  <a:gd name="T1" fmla="*/ 0 h 48"/>
                  <a:gd name="T2" fmla="*/ 0 w 51"/>
                  <a:gd name="T3" fmla="*/ 12 h 48"/>
                  <a:gd name="T4" fmla="*/ 225 w 51"/>
                  <a:gd name="T5" fmla="*/ 266 h 48"/>
                  <a:gd name="T6" fmla="*/ 287 w 51"/>
                  <a:gd name="T7" fmla="*/ 254 h 48"/>
                  <a:gd name="T8" fmla="*/ 40 w 51"/>
                  <a:gd name="T9" fmla="*/ 0 h 48"/>
                  <a:gd name="T10" fmla="*/ 0 60000 65536"/>
                  <a:gd name="T11" fmla="*/ 0 60000 65536"/>
                  <a:gd name="T12" fmla="*/ 0 60000 65536"/>
                  <a:gd name="T13" fmla="*/ 0 60000 65536"/>
                  <a:gd name="T14" fmla="*/ 0 60000 65536"/>
                  <a:gd name="T15" fmla="*/ 0 w 51"/>
                  <a:gd name="T16" fmla="*/ 0 h 48"/>
                  <a:gd name="T17" fmla="*/ 51 w 51"/>
                  <a:gd name="T18" fmla="*/ 48 h 48"/>
                </a:gdLst>
                <a:ahLst/>
                <a:cxnLst>
                  <a:cxn ang="T10">
                    <a:pos x="T0" y="T1"/>
                  </a:cxn>
                  <a:cxn ang="T11">
                    <a:pos x="T2" y="T3"/>
                  </a:cxn>
                  <a:cxn ang="T12">
                    <a:pos x="T4" y="T5"/>
                  </a:cxn>
                  <a:cxn ang="T13">
                    <a:pos x="T6" y="T7"/>
                  </a:cxn>
                  <a:cxn ang="T14">
                    <a:pos x="T8" y="T9"/>
                  </a:cxn>
                </a:cxnLst>
                <a:rect l="T15" t="T16" r="T17" b="T18"/>
                <a:pathLst>
                  <a:path w="51" h="48">
                    <a:moveTo>
                      <a:pt x="7" y="0"/>
                    </a:moveTo>
                    <a:cubicBezTo>
                      <a:pt x="5" y="1"/>
                      <a:pt x="2" y="1"/>
                      <a:pt x="0" y="2"/>
                    </a:cubicBezTo>
                    <a:cubicBezTo>
                      <a:pt x="19" y="11"/>
                      <a:pt x="33" y="28"/>
                      <a:pt x="40" y="48"/>
                    </a:cubicBezTo>
                    <a:cubicBezTo>
                      <a:pt x="44" y="47"/>
                      <a:pt x="48" y="46"/>
                      <a:pt x="51" y="46"/>
                    </a:cubicBezTo>
                    <a:cubicBezTo>
                      <a:pt x="43" y="26"/>
                      <a:pt x="27"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1" name="Freeform 196"/>
              <p:cNvSpPr>
                <a:spLocks noChangeArrowheads="1"/>
              </p:cNvSpPr>
              <p:nvPr/>
            </p:nvSpPr>
            <p:spPr bwMode="auto">
              <a:xfrm>
                <a:off x="194" y="783"/>
                <a:ext cx="125" cy="112"/>
              </a:xfrm>
              <a:custGeom>
                <a:avLst/>
                <a:gdLst>
                  <a:gd name="T0" fmla="*/ 50 w 53"/>
                  <a:gd name="T1" fmla="*/ 0 h 47"/>
                  <a:gd name="T2" fmla="*/ 0 w 53"/>
                  <a:gd name="T3" fmla="*/ 5 h 47"/>
                  <a:gd name="T4" fmla="*/ 245 w 53"/>
                  <a:gd name="T5" fmla="*/ 267 h 47"/>
                  <a:gd name="T6" fmla="*/ 295 w 53"/>
                  <a:gd name="T7" fmla="*/ 262 h 47"/>
                  <a:gd name="T8" fmla="*/ 50 w 53"/>
                  <a:gd name="T9" fmla="*/ 0 h 47"/>
                  <a:gd name="T10" fmla="*/ 0 60000 65536"/>
                  <a:gd name="T11" fmla="*/ 0 60000 65536"/>
                  <a:gd name="T12" fmla="*/ 0 60000 65536"/>
                  <a:gd name="T13" fmla="*/ 0 60000 65536"/>
                  <a:gd name="T14" fmla="*/ 0 60000 65536"/>
                  <a:gd name="T15" fmla="*/ 0 w 53"/>
                  <a:gd name="T16" fmla="*/ 0 h 47"/>
                  <a:gd name="T17" fmla="*/ 53 w 53"/>
                  <a:gd name="T18" fmla="*/ 47 h 47"/>
                </a:gdLst>
                <a:ahLst/>
                <a:cxnLst>
                  <a:cxn ang="T10">
                    <a:pos x="T0" y="T1"/>
                  </a:cxn>
                  <a:cxn ang="T11">
                    <a:pos x="T2" y="T3"/>
                  </a:cxn>
                  <a:cxn ang="T12">
                    <a:pos x="T4" y="T5"/>
                  </a:cxn>
                  <a:cxn ang="T13">
                    <a:pos x="T6" y="T7"/>
                  </a:cxn>
                  <a:cxn ang="T14">
                    <a:pos x="T8" y="T9"/>
                  </a:cxn>
                </a:cxnLst>
                <a:rect l="T15" t="T16" r="T17" b="T18"/>
                <a:pathLst>
                  <a:path w="53" h="47">
                    <a:moveTo>
                      <a:pt x="9" y="0"/>
                    </a:moveTo>
                    <a:cubicBezTo>
                      <a:pt x="6" y="0"/>
                      <a:pt x="3" y="0"/>
                      <a:pt x="0" y="1"/>
                    </a:cubicBezTo>
                    <a:cubicBezTo>
                      <a:pt x="20" y="9"/>
                      <a:pt x="36" y="27"/>
                      <a:pt x="44" y="47"/>
                    </a:cubicBezTo>
                    <a:cubicBezTo>
                      <a:pt x="47" y="47"/>
                      <a:pt x="50" y="46"/>
                      <a:pt x="53" y="46"/>
                    </a:cubicBezTo>
                    <a:cubicBezTo>
                      <a:pt x="44" y="27"/>
                      <a:pt x="28" y="11"/>
                      <a:pt x="9"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2" name="Freeform 197"/>
              <p:cNvSpPr>
                <a:spLocks noChangeArrowheads="1"/>
              </p:cNvSpPr>
              <p:nvPr/>
            </p:nvSpPr>
            <p:spPr bwMode="auto">
              <a:xfrm>
                <a:off x="215" y="781"/>
                <a:ext cx="123" cy="111"/>
              </a:xfrm>
              <a:custGeom>
                <a:avLst/>
                <a:gdLst>
                  <a:gd name="T0" fmla="*/ 0 w 52"/>
                  <a:gd name="T1" fmla="*/ 5 h 47"/>
                  <a:gd name="T2" fmla="*/ 246 w 52"/>
                  <a:gd name="T3" fmla="*/ 262 h 47"/>
                  <a:gd name="T4" fmla="*/ 291 w 52"/>
                  <a:gd name="T5" fmla="*/ 262 h 47"/>
                  <a:gd name="T6" fmla="*/ 0 w 52"/>
                  <a:gd name="T7" fmla="*/ 5 h 47"/>
                  <a:gd name="T8" fmla="*/ 0 60000 65536"/>
                  <a:gd name="T9" fmla="*/ 0 60000 65536"/>
                  <a:gd name="T10" fmla="*/ 0 60000 65536"/>
                  <a:gd name="T11" fmla="*/ 0 60000 65536"/>
                  <a:gd name="T12" fmla="*/ 0 w 52"/>
                  <a:gd name="T13" fmla="*/ 0 h 47"/>
                  <a:gd name="T14" fmla="*/ 52 w 52"/>
                  <a:gd name="T15" fmla="*/ 47 h 47"/>
                </a:gdLst>
                <a:ahLst/>
                <a:cxnLst>
                  <a:cxn ang="T8">
                    <a:pos x="T0" y="T1"/>
                  </a:cxn>
                  <a:cxn ang="T9">
                    <a:pos x="T2" y="T3"/>
                  </a:cxn>
                  <a:cxn ang="T10">
                    <a:pos x="T4" y="T5"/>
                  </a:cxn>
                  <a:cxn ang="T11">
                    <a:pos x="T6" y="T7"/>
                  </a:cxn>
                </a:cxnLst>
                <a:rect l="T12" t="T13" r="T14" b="T15"/>
                <a:pathLst>
                  <a:path w="52" h="47">
                    <a:moveTo>
                      <a:pt x="0" y="1"/>
                    </a:moveTo>
                    <a:cubicBezTo>
                      <a:pt x="19" y="12"/>
                      <a:pt x="35" y="28"/>
                      <a:pt x="44" y="47"/>
                    </a:cubicBezTo>
                    <a:cubicBezTo>
                      <a:pt x="46" y="47"/>
                      <a:pt x="49" y="47"/>
                      <a:pt x="52" y="47"/>
                    </a:cubicBezTo>
                    <a:cubicBezTo>
                      <a:pt x="41" y="19"/>
                      <a:pt x="24" y="0"/>
                      <a:pt x="0" y="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3" name="Freeform 198"/>
              <p:cNvSpPr>
                <a:spLocks noChangeArrowheads="1"/>
              </p:cNvSpPr>
              <p:nvPr/>
            </p:nvSpPr>
            <p:spPr bwMode="auto">
              <a:xfrm>
                <a:off x="0" y="902"/>
                <a:ext cx="291" cy="239"/>
              </a:xfrm>
              <a:custGeom>
                <a:avLst/>
                <a:gdLst>
                  <a:gd name="T0" fmla="*/ 606 w 123"/>
                  <a:gd name="T1" fmla="*/ 0 h 101"/>
                  <a:gd name="T2" fmla="*/ 0 w 123"/>
                  <a:gd name="T3" fmla="*/ 353 h 101"/>
                  <a:gd name="T4" fmla="*/ 12 w 123"/>
                  <a:gd name="T5" fmla="*/ 525 h 101"/>
                  <a:gd name="T6" fmla="*/ 672 w 123"/>
                  <a:gd name="T7" fmla="*/ 537 h 101"/>
                  <a:gd name="T8" fmla="*/ 606 w 123"/>
                  <a:gd name="T9" fmla="*/ 0 h 101"/>
                  <a:gd name="T10" fmla="*/ 0 60000 65536"/>
                  <a:gd name="T11" fmla="*/ 0 60000 65536"/>
                  <a:gd name="T12" fmla="*/ 0 60000 65536"/>
                  <a:gd name="T13" fmla="*/ 0 60000 65536"/>
                  <a:gd name="T14" fmla="*/ 0 60000 65536"/>
                  <a:gd name="T15" fmla="*/ 0 w 123"/>
                  <a:gd name="T16" fmla="*/ 0 h 101"/>
                  <a:gd name="T17" fmla="*/ 123 w 123"/>
                  <a:gd name="T18" fmla="*/ 101 h 101"/>
                </a:gdLst>
                <a:ahLst/>
                <a:cxnLst>
                  <a:cxn ang="T10">
                    <a:pos x="T0" y="T1"/>
                  </a:cxn>
                  <a:cxn ang="T11">
                    <a:pos x="T2" y="T3"/>
                  </a:cxn>
                  <a:cxn ang="T12">
                    <a:pos x="T4" y="T5"/>
                  </a:cxn>
                  <a:cxn ang="T13">
                    <a:pos x="T6" y="T7"/>
                  </a:cxn>
                  <a:cxn ang="T14">
                    <a:pos x="T8" y="T9"/>
                  </a:cxn>
                </a:cxnLst>
                <a:rect l="T15" t="T16" r="T17" b="T18"/>
                <a:pathLst>
                  <a:path w="123" h="101">
                    <a:moveTo>
                      <a:pt x="108" y="0"/>
                    </a:moveTo>
                    <a:cubicBezTo>
                      <a:pt x="67" y="9"/>
                      <a:pt x="28" y="31"/>
                      <a:pt x="0" y="63"/>
                    </a:cubicBezTo>
                    <a:cubicBezTo>
                      <a:pt x="0" y="73"/>
                      <a:pt x="1" y="84"/>
                      <a:pt x="2" y="94"/>
                    </a:cubicBezTo>
                    <a:cubicBezTo>
                      <a:pt x="42" y="100"/>
                      <a:pt x="81" y="101"/>
                      <a:pt x="120" y="96"/>
                    </a:cubicBezTo>
                    <a:cubicBezTo>
                      <a:pt x="123" y="64"/>
                      <a:pt x="121" y="30"/>
                      <a:pt x="108" y="0"/>
                    </a:cubicBezTo>
                    <a:close/>
                  </a:path>
                </a:pathLst>
              </a:custGeom>
              <a:solidFill>
                <a:srgbClr val="FF5D8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4" name="Freeform 199"/>
              <p:cNvSpPr>
                <a:spLocks noChangeArrowheads="1"/>
              </p:cNvSpPr>
              <p:nvPr/>
            </p:nvSpPr>
            <p:spPr bwMode="auto">
              <a:xfrm>
                <a:off x="255" y="892"/>
                <a:ext cx="119" cy="238"/>
              </a:xfrm>
              <a:custGeom>
                <a:avLst/>
                <a:gdLst>
                  <a:gd name="T0" fmla="*/ 198 w 50"/>
                  <a:gd name="T1" fmla="*/ 0 h 100"/>
                  <a:gd name="T2" fmla="*/ 0 w 50"/>
                  <a:gd name="T3" fmla="*/ 24 h 100"/>
                  <a:gd name="T4" fmla="*/ 69 w 50"/>
                  <a:gd name="T5" fmla="*/ 566 h 100"/>
                  <a:gd name="T6" fmla="*/ 283 w 50"/>
                  <a:gd name="T7" fmla="*/ 533 h 100"/>
                  <a:gd name="T8" fmla="*/ 198 w 50"/>
                  <a:gd name="T9" fmla="*/ 0 h 100"/>
                  <a:gd name="T10" fmla="*/ 0 60000 65536"/>
                  <a:gd name="T11" fmla="*/ 0 60000 65536"/>
                  <a:gd name="T12" fmla="*/ 0 60000 65536"/>
                  <a:gd name="T13" fmla="*/ 0 60000 65536"/>
                  <a:gd name="T14" fmla="*/ 0 60000 65536"/>
                  <a:gd name="T15" fmla="*/ 0 w 50"/>
                  <a:gd name="T16" fmla="*/ 0 h 100"/>
                  <a:gd name="T17" fmla="*/ 50 w 50"/>
                  <a:gd name="T18" fmla="*/ 100 h 100"/>
                </a:gdLst>
                <a:ahLst/>
                <a:cxnLst>
                  <a:cxn ang="T10">
                    <a:pos x="T0" y="T1"/>
                  </a:cxn>
                  <a:cxn ang="T11">
                    <a:pos x="T2" y="T3"/>
                  </a:cxn>
                  <a:cxn ang="T12">
                    <a:pos x="T4" y="T5"/>
                  </a:cxn>
                  <a:cxn ang="T13">
                    <a:pos x="T6" y="T7"/>
                  </a:cxn>
                  <a:cxn ang="T14">
                    <a:pos x="T8" y="T9"/>
                  </a:cxn>
                </a:cxnLst>
                <a:rect l="T15" t="T16" r="T17" b="T18"/>
                <a:pathLst>
                  <a:path w="50" h="100">
                    <a:moveTo>
                      <a:pt x="35" y="0"/>
                    </a:moveTo>
                    <a:cubicBezTo>
                      <a:pt x="23" y="0"/>
                      <a:pt x="12" y="2"/>
                      <a:pt x="0" y="4"/>
                    </a:cubicBezTo>
                    <a:cubicBezTo>
                      <a:pt x="13" y="34"/>
                      <a:pt x="15" y="68"/>
                      <a:pt x="12" y="100"/>
                    </a:cubicBezTo>
                    <a:cubicBezTo>
                      <a:pt x="25" y="99"/>
                      <a:pt x="37" y="97"/>
                      <a:pt x="50" y="94"/>
                    </a:cubicBezTo>
                    <a:cubicBezTo>
                      <a:pt x="50" y="61"/>
                      <a:pt x="45" y="27"/>
                      <a:pt x="35" y="0"/>
                    </a:cubicBezTo>
                    <a:close/>
                  </a:path>
                </a:pathLst>
              </a:custGeom>
              <a:solidFill>
                <a:srgbClr val="865B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5" name="Freeform 200"/>
              <p:cNvSpPr>
                <a:spLocks noChangeArrowheads="1"/>
              </p:cNvSpPr>
              <p:nvPr/>
            </p:nvSpPr>
            <p:spPr bwMode="auto">
              <a:xfrm>
                <a:off x="14" y="1160"/>
                <a:ext cx="59" cy="112"/>
              </a:xfrm>
              <a:custGeom>
                <a:avLst/>
                <a:gdLst>
                  <a:gd name="T0" fmla="*/ 139 w 25"/>
                  <a:gd name="T1" fmla="*/ 102 h 47"/>
                  <a:gd name="T2" fmla="*/ 0 w 25"/>
                  <a:gd name="T3" fmla="*/ 0 h 47"/>
                  <a:gd name="T4" fmla="*/ 57 w 25"/>
                  <a:gd name="T5" fmla="*/ 169 h 47"/>
                  <a:gd name="T6" fmla="*/ 111 w 25"/>
                  <a:gd name="T7" fmla="*/ 267 h 47"/>
                  <a:gd name="T8" fmla="*/ 139 w 25"/>
                  <a:gd name="T9" fmla="*/ 102 h 47"/>
                  <a:gd name="T10" fmla="*/ 0 60000 65536"/>
                  <a:gd name="T11" fmla="*/ 0 60000 65536"/>
                  <a:gd name="T12" fmla="*/ 0 60000 65536"/>
                  <a:gd name="T13" fmla="*/ 0 60000 65536"/>
                  <a:gd name="T14" fmla="*/ 0 60000 65536"/>
                  <a:gd name="T15" fmla="*/ 0 w 25"/>
                  <a:gd name="T16" fmla="*/ 0 h 47"/>
                  <a:gd name="T17" fmla="*/ 25 w 25"/>
                  <a:gd name="T18" fmla="*/ 47 h 47"/>
                </a:gdLst>
                <a:ahLst/>
                <a:cxnLst>
                  <a:cxn ang="T10">
                    <a:pos x="T0" y="T1"/>
                  </a:cxn>
                  <a:cxn ang="T11">
                    <a:pos x="T2" y="T3"/>
                  </a:cxn>
                  <a:cxn ang="T12">
                    <a:pos x="T4" y="T5"/>
                  </a:cxn>
                  <a:cxn ang="T13">
                    <a:pos x="T6" y="T7"/>
                  </a:cxn>
                  <a:cxn ang="T14">
                    <a:pos x="T8" y="T9"/>
                  </a:cxn>
                </a:cxnLst>
                <a:rect l="T15" t="T16" r="T17" b="T18"/>
                <a:pathLst>
                  <a:path w="25" h="47">
                    <a:moveTo>
                      <a:pt x="25" y="18"/>
                    </a:moveTo>
                    <a:cubicBezTo>
                      <a:pt x="16" y="13"/>
                      <a:pt x="8" y="7"/>
                      <a:pt x="0" y="0"/>
                    </a:cubicBezTo>
                    <a:cubicBezTo>
                      <a:pt x="2" y="11"/>
                      <a:pt x="6" y="21"/>
                      <a:pt x="10" y="30"/>
                    </a:cubicBezTo>
                    <a:cubicBezTo>
                      <a:pt x="13" y="36"/>
                      <a:pt x="16" y="42"/>
                      <a:pt x="20" y="47"/>
                    </a:cubicBezTo>
                    <a:lnTo>
                      <a:pt x="25" y="18"/>
                    </a:lnTo>
                    <a:close/>
                  </a:path>
                </a:pathLst>
              </a:custGeom>
              <a:solidFill>
                <a:srgbClr val="D949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6" name="Freeform 201"/>
              <p:cNvSpPr>
                <a:spLocks noChangeArrowheads="1"/>
              </p:cNvSpPr>
              <p:nvPr/>
            </p:nvSpPr>
            <p:spPr bwMode="auto">
              <a:xfrm>
                <a:off x="61" y="1203"/>
                <a:ext cx="90" cy="95"/>
              </a:xfrm>
              <a:custGeom>
                <a:avLst/>
                <a:gdLst>
                  <a:gd name="T0" fmla="*/ 28 w 38"/>
                  <a:gd name="T1" fmla="*/ 0 h 40"/>
                  <a:gd name="T2" fmla="*/ 0 w 38"/>
                  <a:gd name="T3" fmla="*/ 164 h 40"/>
                  <a:gd name="T4" fmla="*/ 45 w 38"/>
                  <a:gd name="T5" fmla="*/ 226 h 40"/>
                  <a:gd name="T6" fmla="*/ 213 w 38"/>
                  <a:gd name="T7" fmla="*/ 95 h 40"/>
                  <a:gd name="T8" fmla="*/ 28 w 38"/>
                  <a:gd name="T9" fmla="*/ 0 h 40"/>
                  <a:gd name="T10" fmla="*/ 0 60000 65536"/>
                  <a:gd name="T11" fmla="*/ 0 60000 65536"/>
                  <a:gd name="T12" fmla="*/ 0 60000 65536"/>
                  <a:gd name="T13" fmla="*/ 0 60000 65536"/>
                  <a:gd name="T14" fmla="*/ 0 60000 65536"/>
                  <a:gd name="T15" fmla="*/ 0 w 38"/>
                  <a:gd name="T16" fmla="*/ 0 h 40"/>
                  <a:gd name="T17" fmla="*/ 38 w 38"/>
                  <a:gd name="T18" fmla="*/ 40 h 40"/>
                </a:gdLst>
                <a:ahLst/>
                <a:cxnLst>
                  <a:cxn ang="T10">
                    <a:pos x="T0" y="T1"/>
                  </a:cxn>
                  <a:cxn ang="T11">
                    <a:pos x="T2" y="T3"/>
                  </a:cxn>
                  <a:cxn ang="T12">
                    <a:pos x="T4" y="T5"/>
                  </a:cxn>
                  <a:cxn ang="T13">
                    <a:pos x="T6" y="T7"/>
                  </a:cxn>
                  <a:cxn ang="T14">
                    <a:pos x="T8" y="T9"/>
                  </a:cxn>
                </a:cxnLst>
                <a:rect l="T15" t="T16" r="T17" b="T18"/>
                <a:pathLst>
                  <a:path w="38" h="40">
                    <a:moveTo>
                      <a:pt x="5" y="0"/>
                    </a:moveTo>
                    <a:cubicBezTo>
                      <a:pt x="0" y="29"/>
                      <a:pt x="0" y="29"/>
                      <a:pt x="0" y="29"/>
                    </a:cubicBezTo>
                    <a:cubicBezTo>
                      <a:pt x="2" y="33"/>
                      <a:pt x="5" y="37"/>
                      <a:pt x="8" y="40"/>
                    </a:cubicBezTo>
                    <a:cubicBezTo>
                      <a:pt x="38" y="17"/>
                      <a:pt x="38" y="17"/>
                      <a:pt x="38" y="17"/>
                    </a:cubicBezTo>
                    <a:cubicBezTo>
                      <a:pt x="27" y="12"/>
                      <a:pt x="16" y="6"/>
                      <a:pt x="5" y="0"/>
                    </a:cubicBezTo>
                    <a:close/>
                  </a:path>
                </a:pathLst>
              </a:custGeom>
              <a:solidFill>
                <a:srgbClr val="FFD7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7" name="Freeform 202"/>
              <p:cNvSpPr>
                <a:spLocks noChangeArrowheads="1"/>
              </p:cNvSpPr>
              <p:nvPr/>
            </p:nvSpPr>
            <p:spPr bwMode="auto">
              <a:xfrm>
                <a:off x="80" y="1243"/>
                <a:ext cx="111" cy="131"/>
              </a:xfrm>
              <a:custGeom>
                <a:avLst/>
                <a:gdLst>
                  <a:gd name="T0" fmla="*/ 168 w 47"/>
                  <a:gd name="T1" fmla="*/ 0 h 55"/>
                  <a:gd name="T2" fmla="*/ 0 w 47"/>
                  <a:gd name="T3" fmla="*/ 131 h 55"/>
                  <a:gd name="T4" fmla="*/ 234 w 47"/>
                  <a:gd name="T5" fmla="*/ 312 h 55"/>
                  <a:gd name="T6" fmla="*/ 262 w 47"/>
                  <a:gd name="T7" fmla="*/ 33 h 55"/>
                  <a:gd name="T8" fmla="*/ 168 w 47"/>
                  <a:gd name="T9" fmla="*/ 0 h 55"/>
                  <a:gd name="T10" fmla="*/ 0 60000 65536"/>
                  <a:gd name="T11" fmla="*/ 0 60000 65536"/>
                  <a:gd name="T12" fmla="*/ 0 60000 65536"/>
                  <a:gd name="T13" fmla="*/ 0 60000 65536"/>
                  <a:gd name="T14" fmla="*/ 0 60000 65536"/>
                  <a:gd name="T15" fmla="*/ 0 w 47"/>
                  <a:gd name="T16" fmla="*/ 0 h 55"/>
                  <a:gd name="T17" fmla="*/ 47 w 47"/>
                  <a:gd name="T18" fmla="*/ 55 h 55"/>
                </a:gdLst>
                <a:ahLst/>
                <a:cxnLst>
                  <a:cxn ang="T10">
                    <a:pos x="T0" y="T1"/>
                  </a:cxn>
                  <a:cxn ang="T11">
                    <a:pos x="T2" y="T3"/>
                  </a:cxn>
                  <a:cxn ang="T12">
                    <a:pos x="T4" y="T5"/>
                  </a:cxn>
                  <a:cxn ang="T13">
                    <a:pos x="T6" y="T7"/>
                  </a:cxn>
                  <a:cxn ang="T14">
                    <a:pos x="T8" y="T9"/>
                  </a:cxn>
                </a:cxnLst>
                <a:rect l="T15" t="T16" r="T17" b="T18"/>
                <a:pathLst>
                  <a:path w="47" h="55">
                    <a:moveTo>
                      <a:pt x="30" y="0"/>
                    </a:moveTo>
                    <a:cubicBezTo>
                      <a:pt x="0" y="23"/>
                      <a:pt x="0" y="23"/>
                      <a:pt x="0" y="23"/>
                    </a:cubicBezTo>
                    <a:cubicBezTo>
                      <a:pt x="11" y="37"/>
                      <a:pt x="26" y="49"/>
                      <a:pt x="42" y="55"/>
                    </a:cubicBezTo>
                    <a:cubicBezTo>
                      <a:pt x="47" y="6"/>
                      <a:pt x="47" y="6"/>
                      <a:pt x="47" y="6"/>
                    </a:cubicBezTo>
                    <a:cubicBezTo>
                      <a:pt x="41" y="4"/>
                      <a:pt x="36" y="2"/>
                      <a:pt x="30" y="0"/>
                    </a:cubicBezTo>
                    <a:close/>
                  </a:path>
                </a:pathLst>
              </a:custGeom>
              <a:solidFill>
                <a:srgbClr val="9AB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8" name="Freeform 203"/>
              <p:cNvSpPr>
                <a:spLocks noChangeArrowheads="1"/>
              </p:cNvSpPr>
              <p:nvPr/>
            </p:nvSpPr>
            <p:spPr bwMode="auto">
              <a:xfrm>
                <a:off x="180" y="1258"/>
                <a:ext cx="111" cy="125"/>
              </a:xfrm>
              <a:custGeom>
                <a:avLst/>
                <a:gdLst>
                  <a:gd name="T0" fmla="*/ 28 w 47"/>
                  <a:gd name="T1" fmla="*/ 0 h 53"/>
                  <a:gd name="T2" fmla="*/ 0 w 47"/>
                  <a:gd name="T3" fmla="*/ 274 h 53"/>
                  <a:gd name="T4" fmla="*/ 83 w 47"/>
                  <a:gd name="T5" fmla="*/ 295 h 53"/>
                  <a:gd name="T6" fmla="*/ 262 w 47"/>
                  <a:gd name="T7" fmla="*/ 50 h 53"/>
                  <a:gd name="T8" fmla="*/ 28 w 47"/>
                  <a:gd name="T9" fmla="*/ 0 h 53"/>
                  <a:gd name="T10" fmla="*/ 0 60000 65536"/>
                  <a:gd name="T11" fmla="*/ 0 60000 65536"/>
                  <a:gd name="T12" fmla="*/ 0 60000 65536"/>
                  <a:gd name="T13" fmla="*/ 0 60000 65536"/>
                  <a:gd name="T14" fmla="*/ 0 60000 65536"/>
                  <a:gd name="T15" fmla="*/ 0 w 47"/>
                  <a:gd name="T16" fmla="*/ 0 h 53"/>
                  <a:gd name="T17" fmla="*/ 47 w 47"/>
                  <a:gd name="T18" fmla="*/ 53 h 53"/>
                </a:gdLst>
                <a:ahLst/>
                <a:cxnLst>
                  <a:cxn ang="T10">
                    <a:pos x="T0" y="T1"/>
                  </a:cxn>
                  <a:cxn ang="T11">
                    <a:pos x="T2" y="T3"/>
                  </a:cxn>
                  <a:cxn ang="T12">
                    <a:pos x="T4" y="T5"/>
                  </a:cxn>
                  <a:cxn ang="T13">
                    <a:pos x="T6" y="T7"/>
                  </a:cxn>
                  <a:cxn ang="T14">
                    <a:pos x="T8" y="T9"/>
                  </a:cxn>
                </a:cxnLst>
                <a:rect l="T15" t="T16" r="T17" b="T18"/>
                <a:pathLst>
                  <a:path w="47" h="53">
                    <a:moveTo>
                      <a:pt x="5" y="0"/>
                    </a:moveTo>
                    <a:cubicBezTo>
                      <a:pt x="0" y="49"/>
                      <a:pt x="0" y="49"/>
                      <a:pt x="0" y="49"/>
                    </a:cubicBezTo>
                    <a:cubicBezTo>
                      <a:pt x="5" y="51"/>
                      <a:pt x="10" y="52"/>
                      <a:pt x="15" y="53"/>
                    </a:cubicBezTo>
                    <a:cubicBezTo>
                      <a:pt x="47" y="9"/>
                      <a:pt x="47" y="9"/>
                      <a:pt x="47" y="9"/>
                    </a:cubicBezTo>
                    <a:cubicBezTo>
                      <a:pt x="33" y="7"/>
                      <a:pt x="19" y="4"/>
                      <a:pt x="5" y="0"/>
                    </a:cubicBezTo>
                    <a:close/>
                  </a:path>
                </a:pathLst>
              </a:custGeom>
              <a:solidFill>
                <a:srgbClr val="8D60A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89" name="Freeform 204"/>
              <p:cNvSpPr>
                <a:spLocks noChangeArrowheads="1"/>
              </p:cNvSpPr>
              <p:nvPr/>
            </p:nvSpPr>
            <p:spPr bwMode="auto">
              <a:xfrm>
                <a:off x="215" y="1279"/>
                <a:ext cx="135" cy="111"/>
              </a:xfrm>
              <a:custGeom>
                <a:avLst/>
                <a:gdLst>
                  <a:gd name="T0" fmla="*/ 180 w 57"/>
                  <a:gd name="T1" fmla="*/ 0 h 47"/>
                  <a:gd name="T2" fmla="*/ 0 w 57"/>
                  <a:gd name="T3" fmla="*/ 246 h 47"/>
                  <a:gd name="T4" fmla="*/ 303 w 57"/>
                  <a:gd name="T5" fmla="*/ 57 h 47"/>
                  <a:gd name="T6" fmla="*/ 320 w 57"/>
                  <a:gd name="T7" fmla="*/ 12 h 47"/>
                  <a:gd name="T8" fmla="*/ 180 w 57"/>
                  <a:gd name="T9" fmla="*/ 0 h 47"/>
                  <a:gd name="T10" fmla="*/ 0 60000 65536"/>
                  <a:gd name="T11" fmla="*/ 0 60000 65536"/>
                  <a:gd name="T12" fmla="*/ 0 60000 65536"/>
                  <a:gd name="T13" fmla="*/ 0 60000 65536"/>
                  <a:gd name="T14" fmla="*/ 0 60000 65536"/>
                  <a:gd name="T15" fmla="*/ 0 w 57"/>
                  <a:gd name="T16" fmla="*/ 0 h 47"/>
                  <a:gd name="T17" fmla="*/ 57 w 57"/>
                  <a:gd name="T18" fmla="*/ 47 h 47"/>
                </a:gdLst>
                <a:ahLst/>
                <a:cxnLst>
                  <a:cxn ang="T10">
                    <a:pos x="T0" y="T1"/>
                  </a:cxn>
                  <a:cxn ang="T11">
                    <a:pos x="T2" y="T3"/>
                  </a:cxn>
                  <a:cxn ang="T12">
                    <a:pos x="T4" y="T5"/>
                  </a:cxn>
                  <a:cxn ang="T13">
                    <a:pos x="T6" y="T7"/>
                  </a:cxn>
                  <a:cxn ang="T14">
                    <a:pos x="T8" y="T9"/>
                  </a:cxn>
                </a:cxnLst>
                <a:rect l="T15" t="T16" r="T17" b="T18"/>
                <a:pathLst>
                  <a:path w="57" h="47">
                    <a:moveTo>
                      <a:pt x="32" y="0"/>
                    </a:moveTo>
                    <a:cubicBezTo>
                      <a:pt x="0" y="44"/>
                      <a:pt x="0" y="44"/>
                      <a:pt x="0" y="44"/>
                    </a:cubicBezTo>
                    <a:cubicBezTo>
                      <a:pt x="21" y="47"/>
                      <a:pt x="41" y="38"/>
                      <a:pt x="54" y="10"/>
                    </a:cubicBezTo>
                    <a:cubicBezTo>
                      <a:pt x="55" y="7"/>
                      <a:pt x="56" y="4"/>
                      <a:pt x="57" y="2"/>
                    </a:cubicBezTo>
                    <a:cubicBezTo>
                      <a:pt x="48" y="2"/>
                      <a:pt x="40" y="1"/>
                      <a:pt x="32" y="0"/>
                    </a:cubicBezTo>
                    <a:close/>
                  </a:path>
                </a:pathLst>
              </a:custGeom>
              <a:solidFill>
                <a:srgbClr val="FA74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grpSp>
        <p:sp>
          <p:nvSpPr>
            <p:cNvPr id="9" name="Freeform 206"/>
            <p:cNvSpPr>
              <a:spLocks noChangeArrowheads="1"/>
            </p:cNvSpPr>
            <p:nvPr/>
          </p:nvSpPr>
          <p:spPr bwMode="auto">
            <a:xfrm>
              <a:off x="285750" y="1770062"/>
              <a:ext cx="587375" cy="268288"/>
            </a:xfrm>
            <a:custGeom>
              <a:avLst/>
              <a:gdLst>
                <a:gd name="T0" fmla="*/ 0 w 156"/>
                <a:gd name="T1" fmla="*/ 57115114 h 71"/>
                <a:gd name="T2" fmla="*/ 56708044 w 156"/>
                <a:gd name="T3" fmla="*/ 271292070 h 71"/>
                <a:gd name="T4" fmla="*/ 2069830430 w 156"/>
                <a:gd name="T5" fmla="*/ 1013780999 h 71"/>
                <a:gd name="T6" fmla="*/ 2147483647 w 156"/>
                <a:gd name="T7" fmla="*/ 0 h 71"/>
                <a:gd name="T8" fmla="*/ 0 w 156"/>
                <a:gd name="T9" fmla="*/ 57115114 h 71"/>
                <a:gd name="T10" fmla="*/ 0 60000 65536"/>
                <a:gd name="T11" fmla="*/ 0 60000 65536"/>
                <a:gd name="T12" fmla="*/ 0 60000 65536"/>
                <a:gd name="T13" fmla="*/ 0 60000 65536"/>
                <a:gd name="T14" fmla="*/ 0 60000 65536"/>
                <a:gd name="T15" fmla="*/ 0 w 156"/>
                <a:gd name="T16" fmla="*/ 0 h 71"/>
                <a:gd name="T17" fmla="*/ 156 w 156"/>
                <a:gd name="T18" fmla="*/ 71 h 71"/>
              </a:gdLst>
              <a:ahLst/>
              <a:cxnLst>
                <a:cxn ang="T10">
                  <a:pos x="T0" y="T1"/>
                </a:cxn>
                <a:cxn ang="T11">
                  <a:pos x="T2" y="T3"/>
                </a:cxn>
                <a:cxn ang="T12">
                  <a:pos x="T4" y="T5"/>
                </a:cxn>
                <a:cxn ang="T13">
                  <a:pos x="T6" y="T7"/>
                </a:cxn>
                <a:cxn ang="T14">
                  <a:pos x="T8" y="T9"/>
                </a:cxn>
              </a:cxnLst>
              <a:rect l="T15" t="T16" r="T17" b="T18"/>
              <a:pathLst>
                <a:path w="156" h="71">
                  <a:moveTo>
                    <a:pt x="0" y="4"/>
                  </a:moveTo>
                  <a:cubicBezTo>
                    <a:pt x="1" y="9"/>
                    <a:pt x="2" y="14"/>
                    <a:pt x="4" y="19"/>
                  </a:cubicBezTo>
                  <a:cubicBezTo>
                    <a:pt x="43" y="51"/>
                    <a:pt x="95" y="70"/>
                    <a:pt x="146" y="71"/>
                  </a:cubicBezTo>
                  <a:cubicBezTo>
                    <a:pt x="152" y="53"/>
                    <a:pt x="156" y="27"/>
                    <a:pt x="156" y="0"/>
                  </a:cubicBezTo>
                  <a:cubicBezTo>
                    <a:pt x="105" y="11"/>
                    <a:pt x="52" y="12"/>
                    <a:pt x="0" y="4"/>
                  </a:cubicBezTo>
                  <a:close/>
                </a:path>
              </a:pathLst>
            </a:custGeom>
            <a:solidFill>
              <a:srgbClr val="5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0" name="Freeform 207"/>
            <p:cNvSpPr>
              <a:spLocks noChangeArrowheads="1"/>
            </p:cNvSpPr>
            <p:nvPr/>
          </p:nvSpPr>
          <p:spPr bwMode="auto">
            <a:xfrm>
              <a:off x="381000" y="1533525"/>
              <a:ext cx="173038" cy="349250"/>
            </a:xfrm>
            <a:custGeom>
              <a:avLst/>
              <a:gdLst>
                <a:gd name="T0" fmla="*/ 84901471 w 46"/>
                <a:gd name="T1" fmla="*/ 56413263 h 93"/>
                <a:gd name="T2" fmla="*/ 424511116 w 46"/>
                <a:gd name="T3" fmla="*/ 126924210 h 93"/>
                <a:gd name="T4" fmla="*/ 438662615 w 46"/>
                <a:gd name="T5" fmla="*/ 1100021083 h 93"/>
                <a:gd name="T6" fmla="*/ 0 w 46"/>
                <a:gd name="T7" fmla="*/ 1255151925 h 93"/>
                <a:gd name="T8" fmla="*/ 0 60000 65536"/>
                <a:gd name="T9" fmla="*/ 0 60000 65536"/>
                <a:gd name="T10" fmla="*/ 0 60000 65536"/>
                <a:gd name="T11" fmla="*/ 0 60000 65536"/>
                <a:gd name="T12" fmla="*/ 0 w 46"/>
                <a:gd name="T13" fmla="*/ 0 h 93"/>
                <a:gd name="T14" fmla="*/ 46 w 46"/>
                <a:gd name="T15" fmla="*/ 93 h 93"/>
              </a:gdLst>
              <a:ahLst/>
              <a:cxnLst>
                <a:cxn ang="T8">
                  <a:pos x="T0" y="T1"/>
                </a:cxn>
                <a:cxn ang="T9">
                  <a:pos x="T2" y="T3"/>
                </a:cxn>
                <a:cxn ang="T10">
                  <a:pos x="T4" y="T5"/>
                </a:cxn>
                <a:cxn ang="T11">
                  <a:pos x="T6" y="T7"/>
                </a:cxn>
              </a:cxnLst>
              <a:rect l="T12" t="T13" r="T14" b="T15"/>
              <a:pathLst>
                <a:path w="46" h="93">
                  <a:moveTo>
                    <a:pt x="6" y="4"/>
                  </a:moveTo>
                  <a:cubicBezTo>
                    <a:pt x="6" y="4"/>
                    <a:pt x="25" y="0"/>
                    <a:pt x="30" y="9"/>
                  </a:cubicBezTo>
                  <a:cubicBezTo>
                    <a:pt x="35" y="17"/>
                    <a:pt x="46" y="58"/>
                    <a:pt x="31" y="78"/>
                  </a:cubicBezTo>
                  <a:cubicBezTo>
                    <a:pt x="31" y="78"/>
                    <a:pt x="26" y="93"/>
                    <a:pt x="0" y="89"/>
                  </a:cubicBezTo>
                </a:path>
              </a:pathLst>
            </a:custGeom>
            <a:solidFill>
              <a:srgbClr val="A79A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1" name="Freeform 208"/>
            <p:cNvSpPr>
              <a:spLocks noChangeArrowheads="1"/>
            </p:cNvSpPr>
            <p:nvPr/>
          </p:nvSpPr>
          <p:spPr bwMode="auto">
            <a:xfrm>
              <a:off x="0" y="1657350"/>
              <a:ext cx="30163" cy="120650"/>
            </a:xfrm>
            <a:custGeom>
              <a:avLst/>
              <a:gdLst>
                <a:gd name="T0" fmla="*/ 99511507 w 8"/>
                <a:gd name="T1" fmla="*/ 0 h 32"/>
                <a:gd name="T2" fmla="*/ 14214314 w 8"/>
                <a:gd name="T3" fmla="*/ 156366170 h 32"/>
                <a:gd name="T4" fmla="*/ 99511507 w 8"/>
                <a:gd name="T5" fmla="*/ 454888203 h 32"/>
                <a:gd name="T6" fmla="*/ 99511507 w 8"/>
                <a:gd name="T7" fmla="*/ 0 h 32"/>
                <a:gd name="T8" fmla="*/ 0 60000 65536"/>
                <a:gd name="T9" fmla="*/ 0 60000 65536"/>
                <a:gd name="T10" fmla="*/ 0 60000 65536"/>
                <a:gd name="T11" fmla="*/ 0 60000 65536"/>
                <a:gd name="T12" fmla="*/ 0 w 8"/>
                <a:gd name="T13" fmla="*/ 0 h 32"/>
                <a:gd name="T14" fmla="*/ 8 w 8"/>
                <a:gd name="T15" fmla="*/ 32 h 32"/>
              </a:gdLst>
              <a:ahLst/>
              <a:cxnLst>
                <a:cxn ang="T8">
                  <a:pos x="T0" y="T1"/>
                </a:cxn>
                <a:cxn ang="T9">
                  <a:pos x="T2" y="T3"/>
                </a:cxn>
                <a:cxn ang="T10">
                  <a:pos x="T4" y="T5"/>
                </a:cxn>
                <a:cxn ang="T11">
                  <a:pos x="T6" y="T7"/>
                </a:cxn>
              </a:cxnLst>
              <a:rect l="T12" t="T13" r="T14" b="T15"/>
              <a:pathLst>
                <a:path w="8" h="32">
                  <a:moveTo>
                    <a:pt x="7" y="0"/>
                  </a:moveTo>
                  <a:cubicBezTo>
                    <a:pt x="4" y="4"/>
                    <a:pt x="2" y="8"/>
                    <a:pt x="1" y="11"/>
                  </a:cubicBezTo>
                  <a:cubicBezTo>
                    <a:pt x="0" y="18"/>
                    <a:pt x="2" y="25"/>
                    <a:pt x="7" y="32"/>
                  </a:cubicBezTo>
                  <a:cubicBezTo>
                    <a:pt x="8" y="21"/>
                    <a:pt x="8" y="10"/>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2" name="Freeform 209"/>
            <p:cNvSpPr>
              <a:spLocks noChangeArrowheads="1"/>
            </p:cNvSpPr>
            <p:nvPr/>
          </p:nvSpPr>
          <p:spPr bwMode="auto">
            <a:xfrm>
              <a:off x="26987" y="1638300"/>
              <a:ext cx="30163" cy="166688"/>
            </a:xfrm>
            <a:custGeom>
              <a:avLst/>
              <a:gdLst>
                <a:gd name="T0" fmla="*/ 71079110 w 8"/>
                <a:gd name="T1" fmla="*/ 0 h 44"/>
                <a:gd name="T2" fmla="*/ 0 w 8"/>
                <a:gd name="T3" fmla="*/ 71759184 h 44"/>
                <a:gd name="T4" fmla="*/ 0 w 8"/>
                <a:gd name="T5" fmla="*/ 531011143 h 44"/>
                <a:gd name="T6" fmla="*/ 71079110 w 8"/>
                <a:gd name="T7" fmla="*/ 631474758 h 44"/>
                <a:gd name="T8" fmla="*/ 71079110 w 8"/>
                <a:gd name="T9" fmla="*/ 0 h 44"/>
                <a:gd name="T10" fmla="*/ 0 60000 65536"/>
                <a:gd name="T11" fmla="*/ 0 60000 65536"/>
                <a:gd name="T12" fmla="*/ 0 60000 65536"/>
                <a:gd name="T13" fmla="*/ 0 60000 65536"/>
                <a:gd name="T14" fmla="*/ 0 60000 65536"/>
                <a:gd name="T15" fmla="*/ 0 w 8"/>
                <a:gd name="T16" fmla="*/ 0 h 44"/>
                <a:gd name="T17" fmla="*/ 8 w 8"/>
                <a:gd name="T18" fmla="*/ 44 h 44"/>
              </a:gdLst>
              <a:ahLst/>
              <a:cxnLst>
                <a:cxn ang="T10">
                  <a:pos x="T0" y="T1"/>
                </a:cxn>
                <a:cxn ang="T11">
                  <a:pos x="T2" y="T3"/>
                </a:cxn>
                <a:cxn ang="T12">
                  <a:pos x="T4" y="T5"/>
                </a:cxn>
                <a:cxn ang="T13">
                  <a:pos x="T6" y="T7"/>
                </a:cxn>
                <a:cxn ang="T14">
                  <a:pos x="T8" y="T9"/>
                </a:cxn>
              </a:cxnLst>
              <a:rect l="T15" t="T16" r="T17" b="T18"/>
              <a:pathLst>
                <a:path w="8" h="44">
                  <a:moveTo>
                    <a:pt x="5" y="0"/>
                  </a:moveTo>
                  <a:cubicBezTo>
                    <a:pt x="3" y="2"/>
                    <a:pt x="2" y="3"/>
                    <a:pt x="0" y="5"/>
                  </a:cubicBezTo>
                  <a:cubicBezTo>
                    <a:pt x="1" y="15"/>
                    <a:pt x="1" y="26"/>
                    <a:pt x="0" y="37"/>
                  </a:cubicBezTo>
                  <a:cubicBezTo>
                    <a:pt x="1" y="39"/>
                    <a:pt x="3" y="41"/>
                    <a:pt x="5" y="44"/>
                  </a:cubicBezTo>
                  <a:cubicBezTo>
                    <a:pt x="7" y="29"/>
                    <a:pt x="8" y="14"/>
                    <a:pt x="5"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3" name="Freeform 210"/>
            <p:cNvSpPr>
              <a:spLocks noChangeArrowheads="1"/>
            </p:cNvSpPr>
            <p:nvPr/>
          </p:nvSpPr>
          <p:spPr bwMode="auto">
            <a:xfrm>
              <a:off x="46037" y="1619250"/>
              <a:ext cx="41275" cy="204788"/>
            </a:xfrm>
            <a:custGeom>
              <a:avLst/>
              <a:gdLst>
                <a:gd name="T0" fmla="*/ 98557195 w 11"/>
                <a:gd name="T1" fmla="*/ 0 h 54"/>
                <a:gd name="T2" fmla="*/ 0 w 11"/>
                <a:gd name="T3" fmla="*/ 71910927 h 54"/>
                <a:gd name="T4" fmla="*/ 0 w 11"/>
                <a:gd name="T5" fmla="*/ 704721016 h 54"/>
                <a:gd name="T6" fmla="*/ 70396389 w 11"/>
                <a:gd name="T7" fmla="*/ 776631943 h 54"/>
                <a:gd name="T8" fmla="*/ 98557195 w 11"/>
                <a:gd name="T9" fmla="*/ 0 h 54"/>
                <a:gd name="T10" fmla="*/ 0 60000 65536"/>
                <a:gd name="T11" fmla="*/ 0 60000 65536"/>
                <a:gd name="T12" fmla="*/ 0 60000 65536"/>
                <a:gd name="T13" fmla="*/ 0 60000 65536"/>
                <a:gd name="T14" fmla="*/ 0 60000 65536"/>
                <a:gd name="T15" fmla="*/ 0 w 11"/>
                <a:gd name="T16" fmla="*/ 0 h 54"/>
                <a:gd name="T17" fmla="*/ 11 w 11"/>
                <a:gd name="T18" fmla="*/ 54 h 54"/>
              </a:gdLst>
              <a:ahLst/>
              <a:cxnLst>
                <a:cxn ang="T10">
                  <a:pos x="T0" y="T1"/>
                </a:cxn>
                <a:cxn ang="T11">
                  <a:pos x="T2" y="T3"/>
                </a:cxn>
                <a:cxn ang="T12">
                  <a:pos x="T4" y="T5"/>
                </a:cxn>
                <a:cxn ang="T13">
                  <a:pos x="T6" y="T7"/>
                </a:cxn>
                <a:cxn ang="T14">
                  <a:pos x="T8" y="T9"/>
                </a:cxn>
              </a:cxnLst>
              <a:rect l="T15" t="T16" r="T17" b="T18"/>
              <a:pathLst>
                <a:path w="11" h="54">
                  <a:moveTo>
                    <a:pt x="7" y="0"/>
                  </a:moveTo>
                  <a:cubicBezTo>
                    <a:pt x="5" y="1"/>
                    <a:pt x="2" y="3"/>
                    <a:pt x="0" y="5"/>
                  </a:cubicBezTo>
                  <a:cubicBezTo>
                    <a:pt x="3" y="19"/>
                    <a:pt x="2" y="34"/>
                    <a:pt x="0" y="49"/>
                  </a:cubicBezTo>
                  <a:cubicBezTo>
                    <a:pt x="1" y="50"/>
                    <a:pt x="3" y="52"/>
                    <a:pt x="5" y="54"/>
                  </a:cubicBezTo>
                  <a:cubicBezTo>
                    <a:pt x="9" y="36"/>
                    <a:pt x="11" y="18"/>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4" name="Freeform 211"/>
            <p:cNvSpPr>
              <a:spLocks noChangeArrowheads="1"/>
            </p:cNvSpPr>
            <p:nvPr/>
          </p:nvSpPr>
          <p:spPr bwMode="auto">
            <a:xfrm>
              <a:off x="65087" y="1604962"/>
              <a:ext cx="47625" cy="233363"/>
            </a:xfrm>
            <a:custGeom>
              <a:avLst/>
              <a:gdLst>
                <a:gd name="T0" fmla="*/ 120787990 w 13"/>
                <a:gd name="T1" fmla="*/ 0 h 62"/>
                <a:gd name="T2" fmla="*/ 26842183 w 13"/>
                <a:gd name="T3" fmla="*/ 56669570 h 62"/>
                <a:gd name="T4" fmla="*/ 0 w 13"/>
                <a:gd name="T5" fmla="*/ 821689943 h 62"/>
                <a:gd name="T6" fmla="*/ 80526548 w 13"/>
                <a:gd name="T7" fmla="*/ 878359512 h 62"/>
                <a:gd name="T8" fmla="*/ 120787990 w 13"/>
                <a:gd name="T9" fmla="*/ 0 h 62"/>
                <a:gd name="T10" fmla="*/ 0 60000 65536"/>
                <a:gd name="T11" fmla="*/ 0 60000 65536"/>
                <a:gd name="T12" fmla="*/ 0 60000 65536"/>
                <a:gd name="T13" fmla="*/ 0 60000 65536"/>
                <a:gd name="T14" fmla="*/ 0 60000 65536"/>
                <a:gd name="T15" fmla="*/ 0 w 13"/>
                <a:gd name="T16" fmla="*/ 0 h 62"/>
                <a:gd name="T17" fmla="*/ 13 w 13"/>
                <a:gd name="T18" fmla="*/ 62 h 62"/>
              </a:gdLst>
              <a:ahLst/>
              <a:cxnLst>
                <a:cxn ang="T10">
                  <a:pos x="T0" y="T1"/>
                </a:cxn>
                <a:cxn ang="T11">
                  <a:pos x="T2" y="T3"/>
                </a:cxn>
                <a:cxn ang="T12">
                  <a:pos x="T4" y="T5"/>
                </a:cxn>
                <a:cxn ang="T13">
                  <a:pos x="T6" y="T7"/>
                </a:cxn>
                <a:cxn ang="T14">
                  <a:pos x="T8" y="T9"/>
                </a:cxn>
              </a:cxnLst>
              <a:rect l="T15" t="T16" r="T17" b="T18"/>
              <a:pathLst>
                <a:path w="13" h="62">
                  <a:moveTo>
                    <a:pt x="9" y="0"/>
                  </a:moveTo>
                  <a:cubicBezTo>
                    <a:pt x="6" y="1"/>
                    <a:pt x="4" y="2"/>
                    <a:pt x="2" y="4"/>
                  </a:cubicBezTo>
                  <a:cubicBezTo>
                    <a:pt x="6" y="22"/>
                    <a:pt x="4" y="40"/>
                    <a:pt x="0" y="58"/>
                  </a:cubicBezTo>
                  <a:cubicBezTo>
                    <a:pt x="2" y="59"/>
                    <a:pt x="4" y="61"/>
                    <a:pt x="6" y="62"/>
                  </a:cubicBezTo>
                  <a:cubicBezTo>
                    <a:pt x="10" y="41"/>
                    <a:pt x="13" y="20"/>
                    <a:pt x="9"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5" name="Freeform 212"/>
            <p:cNvSpPr>
              <a:spLocks noChangeArrowheads="1"/>
            </p:cNvSpPr>
            <p:nvPr/>
          </p:nvSpPr>
          <p:spPr bwMode="auto">
            <a:xfrm>
              <a:off x="87312" y="1589087"/>
              <a:ext cx="44450" cy="265113"/>
            </a:xfrm>
            <a:custGeom>
              <a:avLst/>
              <a:gdLst>
                <a:gd name="T0" fmla="*/ 123489508 w 12"/>
                <a:gd name="T1" fmla="*/ 0 h 70"/>
                <a:gd name="T2" fmla="*/ 41164404 w 12"/>
                <a:gd name="T3" fmla="*/ 57374241 h 70"/>
                <a:gd name="T4" fmla="*/ 0 w 12"/>
                <a:gd name="T5" fmla="*/ 946695799 h 70"/>
                <a:gd name="T6" fmla="*/ 96045338 w 12"/>
                <a:gd name="T7" fmla="*/ 1004070040 h 70"/>
                <a:gd name="T8" fmla="*/ 123489508 w 12"/>
                <a:gd name="T9" fmla="*/ 0 h 70"/>
                <a:gd name="T10" fmla="*/ 0 60000 65536"/>
                <a:gd name="T11" fmla="*/ 0 60000 65536"/>
                <a:gd name="T12" fmla="*/ 0 60000 65536"/>
                <a:gd name="T13" fmla="*/ 0 60000 65536"/>
                <a:gd name="T14" fmla="*/ 0 60000 65536"/>
                <a:gd name="T15" fmla="*/ 0 w 12"/>
                <a:gd name="T16" fmla="*/ 0 h 70"/>
                <a:gd name="T17" fmla="*/ 12 w 12"/>
                <a:gd name="T18" fmla="*/ 70 h 70"/>
              </a:gdLst>
              <a:ahLst/>
              <a:cxnLst>
                <a:cxn ang="T10">
                  <a:pos x="T0" y="T1"/>
                </a:cxn>
                <a:cxn ang="T11">
                  <a:pos x="T2" y="T3"/>
                </a:cxn>
                <a:cxn ang="T12">
                  <a:pos x="T4" y="T5"/>
                </a:cxn>
                <a:cxn ang="T13">
                  <a:pos x="T6" y="T7"/>
                </a:cxn>
                <a:cxn ang="T14">
                  <a:pos x="T8" y="T9"/>
                </a:cxn>
              </a:cxnLst>
              <a:rect l="T15" t="T16" r="T17" b="T18"/>
              <a:pathLst>
                <a:path w="12" h="70">
                  <a:moveTo>
                    <a:pt x="9" y="0"/>
                  </a:moveTo>
                  <a:cubicBezTo>
                    <a:pt x="6" y="1"/>
                    <a:pt x="4" y="3"/>
                    <a:pt x="3" y="4"/>
                  </a:cubicBezTo>
                  <a:cubicBezTo>
                    <a:pt x="7" y="24"/>
                    <a:pt x="4" y="45"/>
                    <a:pt x="0" y="66"/>
                  </a:cubicBezTo>
                  <a:cubicBezTo>
                    <a:pt x="2" y="67"/>
                    <a:pt x="4" y="69"/>
                    <a:pt x="7" y="70"/>
                  </a:cubicBezTo>
                  <a:cubicBezTo>
                    <a:pt x="12" y="48"/>
                    <a:pt x="12" y="24"/>
                    <a:pt x="9"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6" name="Freeform 213"/>
            <p:cNvSpPr>
              <a:spLocks noChangeArrowheads="1"/>
            </p:cNvSpPr>
            <p:nvPr/>
          </p:nvSpPr>
          <p:spPr bwMode="auto">
            <a:xfrm>
              <a:off x="112712" y="1577975"/>
              <a:ext cx="49213" cy="287338"/>
            </a:xfrm>
            <a:custGeom>
              <a:avLst/>
              <a:gdLst>
                <a:gd name="T0" fmla="*/ 100315022 w 13"/>
                <a:gd name="T1" fmla="*/ 0 h 76"/>
                <a:gd name="T2" fmla="*/ 28660894 w 13"/>
                <a:gd name="T3" fmla="*/ 42881416 h 76"/>
                <a:gd name="T4" fmla="*/ 0 w 13"/>
                <a:gd name="T5" fmla="*/ 1043475509 h 76"/>
                <a:gd name="T6" fmla="*/ 57321788 w 13"/>
                <a:gd name="T7" fmla="*/ 1086356924 h 76"/>
                <a:gd name="T8" fmla="*/ 100315022 w 13"/>
                <a:gd name="T9" fmla="*/ 0 h 76"/>
                <a:gd name="T10" fmla="*/ 0 60000 65536"/>
                <a:gd name="T11" fmla="*/ 0 60000 65536"/>
                <a:gd name="T12" fmla="*/ 0 60000 65536"/>
                <a:gd name="T13" fmla="*/ 0 60000 65536"/>
                <a:gd name="T14" fmla="*/ 0 60000 65536"/>
                <a:gd name="T15" fmla="*/ 0 w 13"/>
                <a:gd name="T16" fmla="*/ 0 h 76"/>
                <a:gd name="T17" fmla="*/ 13 w 13"/>
                <a:gd name="T18" fmla="*/ 76 h 76"/>
              </a:gdLst>
              <a:ahLst/>
              <a:cxnLst>
                <a:cxn ang="T10">
                  <a:pos x="T0" y="T1"/>
                </a:cxn>
                <a:cxn ang="T11">
                  <a:pos x="T2" y="T3"/>
                </a:cxn>
                <a:cxn ang="T12">
                  <a:pos x="T4" y="T5"/>
                </a:cxn>
                <a:cxn ang="T13">
                  <a:pos x="T6" y="T7"/>
                </a:cxn>
                <a:cxn ang="T14">
                  <a:pos x="T8" y="T9"/>
                </a:cxn>
              </a:cxnLst>
              <a:rect l="T15" t="T16" r="T17" b="T18"/>
              <a:pathLst>
                <a:path w="13" h="76">
                  <a:moveTo>
                    <a:pt x="7" y="0"/>
                  </a:moveTo>
                  <a:cubicBezTo>
                    <a:pt x="5" y="1"/>
                    <a:pt x="3" y="2"/>
                    <a:pt x="2" y="3"/>
                  </a:cubicBezTo>
                  <a:cubicBezTo>
                    <a:pt x="5" y="27"/>
                    <a:pt x="5" y="51"/>
                    <a:pt x="0" y="73"/>
                  </a:cubicBezTo>
                  <a:cubicBezTo>
                    <a:pt x="1" y="74"/>
                    <a:pt x="3" y="75"/>
                    <a:pt x="4" y="76"/>
                  </a:cubicBezTo>
                  <a:cubicBezTo>
                    <a:pt x="11" y="51"/>
                    <a:pt x="13" y="25"/>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7" name="Freeform 214"/>
            <p:cNvSpPr>
              <a:spLocks noChangeArrowheads="1"/>
            </p:cNvSpPr>
            <p:nvPr/>
          </p:nvSpPr>
          <p:spPr bwMode="auto">
            <a:xfrm>
              <a:off x="128587" y="1566862"/>
              <a:ext cx="60325" cy="309563"/>
            </a:xfrm>
            <a:custGeom>
              <a:avLst/>
              <a:gdLst>
                <a:gd name="T0" fmla="*/ 142152092 w 16"/>
                <a:gd name="T1" fmla="*/ 0 h 82"/>
                <a:gd name="T2" fmla="*/ 42646005 w 16"/>
                <a:gd name="T3" fmla="*/ 42753670 h 82"/>
                <a:gd name="T4" fmla="*/ 0 w 16"/>
                <a:gd name="T5" fmla="*/ 1125895732 h 82"/>
                <a:gd name="T6" fmla="*/ 113723936 w 16"/>
                <a:gd name="T7" fmla="*/ 1168649402 h 82"/>
                <a:gd name="T8" fmla="*/ 142152092 w 16"/>
                <a:gd name="T9" fmla="*/ 0 h 82"/>
                <a:gd name="T10" fmla="*/ 0 60000 65536"/>
                <a:gd name="T11" fmla="*/ 0 60000 65536"/>
                <a:gd name="T12" fmla="*/ 0 60000 65536"/>
                <a:gd name="T13" fmla="*/ 0 60000 65536"/>
                <a:gd name="T14" fmla="*/ 0 60000 65536"/>
                <a:gd name="T15" fmla="*/ 0 w 16"/>
                <a:gd name="T16" fmla="*/ 0 h 82"/>
                <a:gd name="T17" fmla="*/ 16 w 16"/>
                <a:gd name="T18" fmla="*/ 82 h 82"/>
              </a:gdLst>
              <a:ahLst/>
              <a:cxnLst>
                <a:cxn ang="T10">
                  <a:pos x="T0" y="T1"/>
                </a:cxn>
                <a:cxn ang="T11">
                  <a:pos x="T2" y="T3"/>
                </a:cxn>
                <a:cxn ang="T12">
                  <a:pos x="T4" y="T5"/>
                </a:cxn>
                <a:cxn ang="T13">
                  <a:pos x="T6" y="T7"/>
                </a:cxn>
                <a:cxn ang="T14">
                  <a:pos x="T8" y="T9"/>
                </a:cxn>
              </a:cxnLst>
              <a:rect l="T15" t="T16" r="T17" b="T18"/>
              <a:pathLst>
                <a:path w="16" h="82">
                  <a:moveTo>
                    <a:pt x="10" y="0"/>
                  </a:moveTo>
                  <a:cubicBezTo>
                    <a:pt x="8" y="1"/>
                    <a:pt x="6" y="2"/>
                    <a:pt x="3" y="3"/>
                  </a:cubicBezTo>
                  <a:cubicBezTo>
                    <a:pt x="9" y="28"/>
                    <a:pt x="7" y="54"/>
                    <a:pt x="0" y="79"/>
                  </a:cubicBezTo>
                  <a:cubicBezTo>
                    <a:pt x="3" y="80"/>
                    <a:pt x="5" y="81"/>
                    <a:pt x="8" y="82"/>
                  </a:cubicBezTo>
                  <a:cubicBezTo>
                    <a:pt x="16" y="56"/>
                    <a:pt x="15" y="27"/>
                    <a:pt x="10"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8" name="Freeform 215"/>
            <p:cNvSpPr>
              <a:spLocks noChangeArrowheads="1"/>
            </p:cNvSpPr>
            <p:nvPr/>
          </p:nvSpPr>
          <p:spPr bwMode="auto">
            <a:xfrm>
              <a:off x="158750" y="1558925"/>
              <a:ext cx="55563" cy="323850"/>
            </a:xfrm>
            <a:custGeom>
              <a:avLst/>
              <a:gdLst>
                <a:gd name="T0" fmla="*/ 96046202 w 15"/>
                <a:gd name="T1" fmla="*/ 0 h 86"/>
                <a:gd name="T2" fmla="*/ 27440714 w 15"/>
                <a:gd name="T3" fmla="*/ 28359469 h 86"/>
                <a:gd name="T4" fmla="*/ 0 w 15"/>
                <a:gd name="T5" fmla="*/ 1191161723 h 86"/>
                <a:gd name="T6" fmla="*/ 68605488 w 15"/>
                <a:gd name="T7" fmla="*/ 1219521192 h 86"/>
                <a:gd name="T8" fmla="*/ 96046202 w 15"/>
                <a:gd name="T9" fmla="*/ 0 h 86"/>
                <a:gd name="T10" fmla="*/ 0 60000 65536"/>
                <a:gd name="T11" fmla="*/ 0 60000 65536"/>
                <a:gd name="T12" fmla="*/ 0 60000 65536"/>
                <a:gd name="T13" fmla="*/ 0 60000 65536"/>
                <a:gd name="T14" fmla="*/ 0 60000 65536"/>
                <a:gd name="T15" fmla="*/ 0 w 15"/>
                <a:gd name="T16" fmla="*/ 0 h 86"/>
                <a:gd name="T17" fmla="*/ 15 w 15"/>
                <a:gd name="T18" fmla="*/ 86 h 86"/>
              </a:gdLst>
              <a:ahLst/>
              <a:cxnLst>
                <a:cxn ang="T10">
                  <a:pos x="T0" y="T1"/>
                </a:cxn>
                <a:cxn ang="T11">
                  <a:pos x="T2" y="T3"/>
                </a:cxn>
                <a:cxn ang="T12">
                  <a:pos x="T4" y="T5"/>
                </a:cxn>
                <a:cxn ang="T13">
                  <a:pos x="T6" y="T7"/>
                </a:cxn>
                <a:cxn ang="T14">
                  <a:pos x="T8" y="T9"/>
                </a:cxn>
              </a:cxnLst>
              <a:rect l="T15" t="T16" r="T17" b="T18"/>
              <a:pathLst>
                <a:path w="15" h="86">
                  <a:moveTo>
                    <a:pt x="7" y="0"/>
                  </a:moveTo>
                  <a:cubicBezTo>
                    <a:pt x="5" y="1"/>
                    <a:pt x="4" y="1"/>
                    <a:pt x="2" y="2"/>
                  </a:cubicBezTo>
                  <a:cubicBezTo>
                    <a:pt x="7" y="29"/>
                    <a:pt x="8" y="58"/>
                    <a:pt x="0" y="84"/>
                  </a:cubicBezTo>
                  <a:cubicBezTo>
                    <a:pt x="1" y="84"/>
                    <a:pt x="3" y="85"/>
                    <a:pt x="5" y="86"/>
                  </a:cubicBezTo>
                  <a:cubicBezTo>
                    <a:pt x="14" y="58"/>
                    <a:pt x="15" y="28"/>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19" name="Freeform 216"/>
            <p:cNvSpPr>
              <a:spLocks noChangeArrowheads="1"/>
            </p:cNvSpPr>
            <p:nvPr/>
          </p:nvSpPr>
          <p:spPr bwMode="auto">
            <a:xfrm>
              <a:off x="177800" y="1511300"/>
              <a:ext cx="280988" cy="401638"/>
            </a:xfrm>
            <a:custGeom>
              <a:avLst/>
              <a:gdLst>
                <a:gd name="T0" fmla="*/ 926394957 w 75"/>
                <a:gd name="T1" fmla="*/ 408600977 h 107"/>
                <a:gd name="T2" fmla="*/ 561451489 w 75"/>
                <a:gd name="T3" fmla="*/ 28178472 h 107"/>
                <a:gd name="T4" fmla="*/ 28072574 w 75"/>
                <a:gd name="T5" fmla="*/ 183165696 h 107"/>
                <a:gd name="T6" fmla="*/ 0 w 75"/>
                <a:gd name="T7" fmla="*/ 1394881267 h 107"/>
                <a:gd name="T8" fmla="*/ 378981628 w 75"/>
                <a:gd name="T9" fmla="*/ 1465329323 h 107"/>
                <a:gd name="T10" fmla="*/ 926394957 w 75"/>
                <a:gd name="T11" fmla="*/ 408600977 h 107"/>
                <a:gd name="T12" fmla="*/ 0 60000 65536"/>
                <a:gd name="T13" fmla="*/ 0 60000 65536"/>
                <a:gd name="T14" fmla="*/ 0 60000 65536"/>
                <a:gd name="T15" fmla="*/ 0 60000 65536"/>
                <a:gd name="T16" fmla="*/ 0 60000 65536"/>
                <a:gd name="T17" fmla="*/ 0 60000 65536"/>
                <a:gd name="T18" fmla="*/ 0 w 75"/>
                <a:gd name="T19" fmla="*/ 0 h 107"/>
                <a:gd name="T20" fmla="*/ 75 w 75"/>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75" h="107">
                  <a:moveTo>
                    <a:pt x="66" y="29"/>
                  </a:moveTo>
                  <a:cubicBezTo>
                    <a:pt x="66" y="29"/>
                    <a:pt x="61" y="0"/>
                    <a:pt x="40" y="2"/>
                  </a:cubicBezTo>
                  <a:cubicBezTo>
                    <a:pt x="32" y="2"/>
                    <a:pt x="17" y="7"/>
                    <a:pt x="2" y="13"/>
                  </a:cubicBezTo>
                  <a:cubicBezTo>
                    <a:pt x="10" y="41"/>
                    <a:pt x="9" y="71"/>
                    <a:pt x="0" y="99"/>
                  </a:cubicBezTo>
                  <a:cubicBezTo>
                    <a:pt x="9" y="101"/>
                    <a:pt x="18" y="103"/>
                    <a:pt x="27" y="104"/>
                  </a:cubicBezTo>
                  <a:cubicBezTo>
                    <a:pt x="75" y="107"/>
                    <a:pt x="71" y="48"/>
                    <a:pt x="66" y="29"/>
                  </a:cubicBezTo>
                  <a:close/>
                </a:path>
              </a:pathLst>
            </a:custGeom>
            <a:solidFill>
              <a:srgbClr val="7C65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20" name="Oval 217"/>
            <p:cNvSpPr>
              <a:spLocks noChangeArrowheads="1"/>
            </p:cNvSpPr>
            <p:nvPr/>
          </p:nvSpPr>
          <p:spPr bwMode="auto">
            <a:xfrm>
              <a:off x="214312" y="16271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1" name="Oval 218"/>
            <p:cNvSpPr>
              <a:spLocks noChangeArrowheads="1"/>
            </p:cNvSpPr>
            <p:nvPr/>
          </p:nvSpPr>
          <p:spPr bwMode="auto">
            <a:xfrm>
              <a:off x="274637" y="154781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2" name="Oval 219"/>
            <p:cNvSpPr>
              <a:spLocks noChangeArrowheads="1"/>
            </p:cNvSpPr>
            <p:nvPr/>
          </p:nvSpPr>
          <p:spPr bwMode="auto">
            <a:xfrm>
              <a:off x="293687" y="16652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3" name="Oval 220"/>
            <p:cNvSpPr>
              <a:spLocks noChangeArrowheads="1"/>
            </p:cNvSpPr>
            <p:nvPr/>
          </p:nvSpPr>
          <p:spPr bwMode="auto">
            <a:xfrm>
              <a:off x="301625"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4" name="Oval 221"/>
            <p:cNvSpPr>
              <a:spLocks noChangeArrowheads="1"/>
            </p:cNvSpPr>
            <p:nvPr/>
          </p:nvSpPr>
          <p:spPr bwMode="auto">
            <a:xfrm>
              <a:off x="222250"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5" name="Oval 222"/>
            <p:cNvSpPr>
              <a:spLocks noChangeArrowheads="1"/>
            </p:cNvSpPr>
            <p:nvPr/>
          </p:nvSpPr>
          <p:spPr bwMode="auto">
            <a:xfrm>
              <a:off x="331787" y="1835150"/>
              <a:ext cx="25400"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6" name="Oval 223"/>
            <p:cNvSpPr>
              <a:spLocks noChangeArrowheads="1"/>
            </p:cNvSpPr>
            <p:nvPr/>
          </p:nvSpPr>
          <p:spPr bwMode="auto">
            <a:xfrm>
              <a:off x="387350" y="1714500"/>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7" name="Oval 224"/>
            <p:cNvSpPr>
              <a:spLocks noChangeArrowheads="1"/>
            </p:cNvSpPr>
            <p:nvPr/>
          </p:nvSpPr>
          <p:spPr bwMode="auto">
            <a:xfrm>
              <a:off x="214312" y="1841500"/>
              <a:ext cx="26988" cy="26988"/>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8" name="Oval 225"/>
            <p:cNvSpPr>
              <a:spLocks noChangeArrowheads="1"/>
            </p:cNvSpPr>
            <p:nvPr/>
          </p:nvSpPr>
          <p:spPr bwMode="auto">
            <a:xfrm>
              <a:off x="361950" y="1589087"/>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29" name="Oval 226"/>
            <p:cNvSpPr>
              <a:spLocks noChangeArrowheads="1"/>
            </p:cNvSpPr>
            <p:nvPr/>
          </p:nvSpPr>
          <p:spPr bwMode="auto">
            <a:xfrm>
              <a:off x="768350" y="1473200"/>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0" name="Oval 227"/>
            <p:cNvSpPr>
              <a:spLocks noChangeArrowheads="1"/>
            </p:cNvSpPr>
            <p:nvPr/>
          </p:nvSpPr>
          <p:spPr bwMode="auto">
            <a:xfrm>
              <a:off x="782637" y="1552575"/>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1" name="Oval 228"/>
            <p:cNvSpPr>
              <a:spLocks noChangeArrowheads="1"/>
            </p:cNvSpPr>
            <p:nvPr/>
          </p:nvSpPr>
          <p:spPr bwMode="auto">
            <a:xfrm>
              <a:off x="793750" y="1635125"/>
              <a:ext cx="22225" cy="26988"/>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2" name="Freeform 229"/>
            <p:cNvSpPr>
              <a:spLocks noChangeArrowheads="1"/>
            </p:cNvSpPr>
            <p:nvPr/>
          </p:nvSpPr>
          <p:spPr bwMode="auto">
            <a:xfrm>
              <a:off x="515937" y="1431925"/>
              <a:ext cx="244475" cy="368300"/>
            </a:xfrm>
            <a:custGeom>
              <a:avLst/>
              <a:gdLst>
                <a:gd name="T0" fmla="*/ 198047317 w 65"/>
                <a:gd name="T1" fmla="*/ 127112356 h 98"/>
                <a:gd name="T2" fmla="*/ 0 w 65"/>
                <a:gd name="T3" fmla="*/ 381340827 h 98"/>
                <a:gd name="T4" fmla="*/ 353657535 w 65"/>
                <a:gd name="T5" fmla="*/ 564953409 h 98"/>
                <a:gd name="T6" fmla="*/ 99023658 w 65"/>
                <a:gd name="T7" fmla="*/ 805054944 h 98"/>
                <a:gd name="T8" fmla="*/ 424389794 w 65"/>
                <a:gd name="T9" fmla="*/ 988663768 h 98"/>
                <a:gd name="T10" fmla="*/ 155610218 w 65"/>
                <a:gd name="T11" fmla="*/ 1172276351 h 98"/>
                <a:gd name="T12" fmla="*/ 466826893 w 65"/>
                <a:gd name="T13" fmla="*/ 1384131531 h 98"/>
                <a:gd name="T14" fmla="*/ 792193029 w 65"/>
                <a:gd name="T15" fmla="*/ 1355885176 h 98"/>
                <a:gd name="T16" fmla="*/ 636582811 w 65"/>
                <a:gd name="T17" fmla="*/ 98866001 h 98"/>
                <a:gd name="T18" fmla="*/ 636582811 w 65"/>
                <a:gd name="T19" fmla="*/ 0 h 98"/>
                <a:gd name="T20" fmla="*/ 198047317 w 65"/>
                <a:gd name="T21" fmla="*/ 127112356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98"/>
                <a:gd name="T35" fmla="*/ 65 w 65"/>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98">
                  <a:moveTo>
                    <a:pt x="14" y="9"/>
                  </a:moveTo>
                  <a:cubicBezTo>
                    <a:pt x="0" y="27"/>
                    <a:pt x="0" y="27"/>
                    <a:pt x="0" y="27"/>
                  </a:cubicBezTo>
                  <a:cubicBezTo>
                    <a:pt x="25" y="40"/>
                    <a:pt x="25" y="40"/>
                    <a:pt x="25" y="40"/>
                  </a:cubicBezTo>
                  <a:cubicBezTo>
                    <a:pt x="7" y="57"/>
                    <a:pt x="7" y="57"/>
                    <a:pt x="7" y="57"/>
                  </a:cubicBezTo>
                  <a:cubicBezTo>
                    <a:pt x="30" y="70"/>
                    <a:pt x="30" y="70"/>
                    <a:pt x="30" y="70"/>
                  </a:cubicBezTo>
                  <a:cubicBezTo>
                    <a:pt x="11" y="83"/>
                    <a:pt x="11" y="83"/>
                    <a:pt x="11" y="83"/>
                  </a:cubicBezTo>
                  <a:cubicBezTo>
                    <a:pt x="33" y="98"/>
                    <a:pt x="33" y="98"/>
                    <a:pt x="33" y="98"/>
                  </a:cubicBezTo>
                  <a:cubicBezTo>
                    <a:pt x="56" y="96"/>
                    <a:pt x="56" y="96"/>
                    <a:pt x="56" y="96"/>
                  </a:cubicBezTo>
                  <a:cubicBezTo>
                    <a:pt x="56" y="96"/>
                    <a:pt x="65" y="38"/>
                    <a:pt x="45" y="7"/>
                  </a:cubicBezTo>
                  <a:cubicBezTo>
                    <a:pt x="45" y="0"/>
                    <a:pt x="45" y="0"/>
                    <a:pt x="45" y="0"/>
                  </a:cubicBezTo>
                  <a:cubicBezTo>
                    <a:pt x="45" y="0"/>
                    <a:pt x="23" y="4"/>
                    <a:pt x="14" y="9"/>
                  </a:cubicBezTo>
                  <a:close/>
                </a:path>
              </a:pathLst>
            </a:custGeom>
            <a:solidFill>
              <a:srgbClr val="B1C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33" name="Oval 230"/>
            <p:cNvSpPr>
              <a:spLocks noChangeArrowheads="1"/>
            </p:cNvSpPr>
            <p:nvPr/>
          </p:nvSpPr>
          <p:spPr bwMode="auto">
            <a:xfrm>
              <a:off x="793750" y="1709737"/>
              <a:ext cx="22225" cy="23813"/>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4" name="Freeform 231"/>
            <p:cNvSpPr>
              <a:spLocks noChangeArrowheads="1"/>
            </p:cNvSpPr>
            <p:nvPr/>
          </p:nvSpPr>
          <p:spPr bwMode="auto">
            <a:xfrm>
              <a:off x="612775" y="1431925"/>
              <a:ext cx="150813" cy="361950"/>
            </a:xfrm>
            <a:custGeom>
              <a:avLst/>
              <a:gdLst>
                <a:gd name="T0" fmla="*/ 270091002 w 40"/>
                <a:gd name="T1" fmla="*/ 0 h 96"/>
                <a:gd name="T2" fmla="*/ 0 w 40"/>
                <a:gd name="T3" fmla="*/ 312736111 h 96"/>
                <a:gd name="T4" fmla="*/ 398029440 w 40"/>
                <a:gd name="T5" fmla="*/ 483320130 h 96"/>
                <a:gd name="T6" fmla="*/ 85292292 w 40"/>
                <a:gd name="T7" fmla="*/ 739192388 h 96"/>
                <a:gd name="T8" fmla="*/ 469107607 w 40"/>
                <a:gd name="T9" fmla="*/ 952422411 h 96"/>
                <a:gd name="T10" fmla="*/ 113724313 w 40"/>
                <a:gd name="T11" fmla="*/ 1151434586 h 96"/>
                <a:gd name="T12" fmla="*/ 426461461 w 40"/>
                <a:gd name="T13" fmla="*/ 1364664609 h 96"/>
                <a:gd name="T14" fmla="*/ 270091002 w 4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96"/>
                <a:gd name="T26" fmla="*/ 40 w 4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96">
                  <a:moveTo>
                    <a:pt x="19" y="0"/>
                  </a:moveTo>
                  <a:cubicBezTo>
                    <a:pt x="0" y="22"/>
                    <a:pt x="0" y="22"/>
                    <a:pt x="0" y="22"/>
                  </a:cubicBezTo>
                  <a:cubicBezTo>
                    <a:pt x="28" y="34"/>
                    <a:pt x="28" y="34"/>
                    <a:pt x="28" y="34"/>
                  </a:cubicBezTo>
                  <a:cubicBezTo>
                    <a:pt x="6" y="52"/>
                    <a:pt x="6" y="52"/>
                    <a:pt x="6" y="52"/>
                  </a:cubicBezTo>
                  <a:cubicBezTo>
                    <a:pt x="33" y="67"/>
                    <a:pt x="33" y="67"/>
                    <a:pt x="33" y="67"/>
                  </a:cubicBezTo>
                  <a:cubicBezTo>
                    <a:pt x="8" y="81"/>
                    <a:pt x="8" y="81"/>
                    <a:pt x="8" y="81"/>
                  </a:cubicBezTo>
                  <a:cubicBezTo>
                    <a:pt x="30" y="96"/>
                    <a:pt x="30" y="96"/>
                    <a:pt x="30" y="96"/>
                  </a:cubicBezTo>
                  <a:cubicBezTo>
                    <a:pt x="30" y="96"/>
                    <a:pt x="40" y="42"/>
                    <a:pt x="19" y="0"/>
                  </a:cubicBezTo>
                  <a:close/>
                </a:path>
              </a:pathLst>
            </a:custGeom>
            <a:solidFill>
              <a:srgbClr val="A262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35" name="Oval 232"/>
            <p:cNvSpPr>
              <a:spLocks noChangeArrowheads="1"/>
            </p:cNvSpPr>
            <p:nvPr/>
          </p:nvSpPr>
          <p:spPr bwMode="auto">
            <a:xfrm>
              <a:off x="439737" y="1895475"/>
              <a:ext cx="23813"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6" name="Oval 233"/>
            <p:cNvSpPr>
              <a:spLocks noChangeArrowheads="1"/>
            </p:cNvSpPr>
            <p:nvPr/>
          </p:nvSpPr>
          <p:spPr bwMode="auto">
            <a:xfrm>
              <a:off x="523875" y="1846262"/>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7" name="Oval 234"/>
            <p:cNvSpPr>
              <a:spLocks noChangeArrowheads="1"/>
            </p:cNvSpPr>
            <p:nvPr/>
          </p:nvSpPr>
          <p:spPr bwMode="auto">
            <a:xfrm>
              <a:off x="677862" y="1824037"/>
              <a:ext cx="25400" cy="25400"/>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8" name="Oval 235"/>
            <p:cNvSpPr>
              <a:spLocks noChangeArrowheads="1"/>
            </p:cNvSpPr>
            <p:nvPr/>
          </p:nvSpPr>
          <p:spPr bwMode="auto">
            <a:xfrm>
              <a:off x="654050" y="1962150"/>
              <a:ext cx="23813"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39" name="Oval 236"/>
            <p:cNvSpPr>
              <a:spLocks noChangeArrowheads="1"/>
            </p:cNvSpPr>
            <p:nvPr/>
          </p:nvSpPr>
          <p:spPr bwMode="auto">
            <a:xfrm>
              <a:off x="565150" y="1939925"/>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40" name="Oval 237"/>
            <p:cNvSpPr>
              <a:spLocks noChangeArrowheads="1"/>
            </p:cNvSpPr>
            <p:nvPr/>
          </p:nvSpPr>
          <p:spPr bwMode="auto">
            <a:xfrm>
              <a:off x="636587" y="1876425"/>
              <a:ext cx="25400"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41" name="Oval 238"/>
            <p:cNvSpPr>
              <a:spLocks noChangeArrowheads="1"/>
            </p:cNvSpPr>
            <p:nvPr/>
          </p:nvSpPr>
          <p:spPr bwMode="auto">
            <a:xfrm>
              <a:off x="749300" y="1898650"/>
              <a:ext cx="22225"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42" name="Oval 239"/>
            <p:cNvSpPr>
              <a:spLocks noChangeArrowheads="1"/>
            </p:cNvSpPr>
            <p:nvPr/>
          </p:nvSpPr>
          <p:spPr bwMode="auto">
            <a:xfrm>
              <a:off x="782637" y="1985962"/>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43" name="Oval 240"/>
            <p:cNvSpPr>
              <a:spLocks noChangeArrowheads="1"/>
            </p:cNvSpPr>
            <p:nvPr/>
          </p:nvSpPr>
          <p:spPr bwMode="auto">
            <a:xfrm>
              <a:off x="804862" y="1819275"/>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44" name="Freeform 241"/>
            <p:cNvSpPr>
              <a:spLocks noChangeArrowheads="1"/>
            </p:cNvSpPr>
            <p:nvPr/>
          </p:nvSpPr>
          <p:spPr bwMode="auto">
            <a:xfrm>
              <a:off x="3475037" y="1457325"/>
              <a:ext cx="225425" cy="219075"/>
            </a:xfrm>
            <a:custGeom>
              <a:avLst/>
              <a:gdLst>
                <a:gd name="T0" fmla="*/ 204133450 w 142"/>
                <a:gd name="T1" fmla="*/ 0 h 138"/>
                <a:gd name="T2" fmla="*/ 221773750 w 142"/>
                <a:gd name="T3" fmla="*/ 133569075 h 138"/>
                <a:gd name="T4" fmla="*/ 357862188 w 142"/>
                <a:gd name="T5" fmla="*/ 133569075 h 138"/>
                <a:gd name="T6" fmla="*/ 226814063 w 142"/>
                <a:gd name="T7" fmla="*/ 216733438 h 138"/>
                <a:gd name="T8" fmla="*/ 244455950 w 142"/>
                <a:gd name="T9" fmla="*/ 347781563 h 138"/>
                <a:gd name="T10" fmla="*/ 148690013 w 142"/>
                <a:gd name="T11" fmla="*/ 269657513 h 138"/>
                <a:gd name="T12" fmla="*/ 25201563 w 142"/>
                <a:gd name="T13" fmla="*/ 347781563 h 138"/>
                <a:gd name="T14" fmla="*/ 90725625 w 142"/>
                <a:gd name="T15" fmla="*/ 216733438 h 138"/>
                <a:gd name="T16" fmla="*/ 0 w 142"/>
                <a:gd name="T17" fmla="*/ 133569075 h 138"/>
                <a:gd name="T18" fmla="*/ 138609388 w 142"/>
                <a:gd name="T19" fmla="*/ 133569075 h 138"/>
                <a:gd name="T20" fmla="*/ 204133450 w 142"/>
                <a:gd name="T21" fmla="*/ 0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138"/>
                <a:gd name="T35" fmla="*/ 142 w 14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138">
                  <a:moveTo>
                    <a:pt x="81" y="0"/>
                  </a:moveTo>
                  <a:lnTo>
                    <a:pt x="88" y="53"/>
                  </a:lnTo>
                  <a:lnTo>
                    <a:pt x="142" y="53"/>
                  </a:lnTo>
                  <a:lnTo>
                    <a:pt x="90" y="86"/>
                  </a:lnTo>
                  <a:lnTo>
                    <a:pt x="97" y="138"/>
                  </a:lnTo>
                  <a:lnTo>
                    <a:pt x="59" y="107"/>
                  </a:lnTo>
                  <a:lnTo>
                    <a:pt x="10" y="138"/>
                  </a:lnTo>
                  <a:lnTo>
                    <a:pt x="36" y="86"/>
                  </a:lnTo>
                  <a:lnTo>
                    <a:pt x="0" y="53"/>
                  </a:lnTo>
                  <a:lnTo>
                    <a:pt x="55" y="53"/>
                  </a:lnTo>
                  <a:lnTo>
                    <a:pt x="81" y="0"/>
                  </a:lnTo>
                  <a:close/>
                </a:path>
              </a:pathLst>
            </a:custGeom>
            <a:solidFill>
              <a:srgbClr val="3D72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45" name="Freeform 242"/>
            <p:cNvSpPr>
              <a:spLocks noChangeArrowheads="1"/>
            </p:cNvSpPr>
            <p:nvPr/>
          </p:nvSpPr>
          <p:spPr bwMode="auto">
            <a:xfrm>
              <a:off x="334962" y="1895475"/>
              <a:ext cx="38100" cy="85725"/>
            </a:xfrm>
            <a:custGeom>
              <a:avLst/>
              <a:gdLst>
                <a:gd name="T0" fmla="*/ 145161000 w 10"/>
                <a:gd name="T1" fmla="*/ 83350790 h 23"/>
                <a:gd name="T2" fmla="*/ 101612700 w 10"/>
                <a:gd name="T3" fmla="*/ 319511984 h 23"/>
                <a:gd name="T4" fmla="*/ 0 w 10"/>
                <a:gd name="T5" fmla="*/ 13891177 h 23"/>
                <a:gd name="T6" fmla="*/ 29032200 w 10"/>
                <a:gd name="T7" fmla="*/ 0 h 23"/>
                <a:gd name="T8" fmla="*/ 145161000 w 10"/>
                <a:gd name="T9" fmla="*/ 83350790 h 23"/>
                <a:gd name="T10" fmla="*/ 0 60000 65536"/>
                <a:gd name="T11" fmla="*/ 0 60000 65536"/>
                <a:gd name="T12" fmla="*/ 0 60000 65536"/>
                <a:gd name="T13" fmla="*/ 0 60000 65536"/>
                <a:gd name="T14" fmla="*/ 0 60000 65536"/>
                <a:gd name="T15" fmla="*/ 0 w 10"/>
                <a:gd name="T16" fmla="*/ 0 h 23"/>
                <a:gd name="T17" fmla="*/ 10 w 10"/>
                <a:gd name="T18" fmla="*/ 23 h 23"/>
              </a:gdLst>
              <a:ahLst/>
              <a:cxnLst>
                <a:cxn ang="T10">
                  <a:pos x="T0" y="T1"/>
                </a:cxn>
                <a:cxn ang="T11">
                  <a:pos x="T2" y="T3"/>
                </a:cxn>
                <a:cxn ang="T12">
                  <a:pos x="T4" y="T5"/>
                </a:cxn>
                <a:cxn ang="T13">
                  <a:pos x="T6" y="T7"/>
                </a:cxn>
                <a:cxn ang="T14">
                  <a:pos x="T8" y="T9"/>
                </a:cxn>
              </a:cxnLst>
              <a:rect l="T15" t="T16" r="T17" b="T18"/>
              <a:pathLst>
                <a:path w="10" h="23">
                  <a:moveTo>
                    <a:pt x="10" y="6"/>
                  </a:moveTo>
                  <a:cubicBezTo>
                    <a:pt x="7" y="23"/>
                    <a:pt x="7" y="23"/>
                    <a:pt x="7" y="23"/>
                  </a:cubicBezTo>
                  <a:cubicBezTo>
                    <a:pt x="0" y="1"/>
                    <a:pt x="0" y="1"/>
                    <a:pt x="0" y="1"/>
                  </a:cubicBezTo>
                  <a:cubicBezTo>
                    <a:pt x="2" y="0"/>
                    <a:pt x="2" y="0"/>
                    <a:pt x="2" y="0"/>
                  </a:cubicBezTo>
                  <a:cubicBezTo>
                    <a:pt x="2" y="0"/>
                    <a:pt x="10" y="6"/>
                    <a:pt x="10" y="6"/>
                  </a:cubicBezTo>
                  <a:close/>
                </a:path>
              </a:pathLst>
            </a:custGeom>
            <a:solidFill>
              <a:srgbClr val="ACD2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46" name="Freeform 243"/>
            <p:cNvSpPr>
              <a:spLocks noChangeArrowheads="1"/>
            </p:cNvSpPr>
            <p:nvPr/>
          </p:nvSpPr>
          <p:spPr bwMode="auto">
            <a:xfrm>
              <a:off x="392112" y="1943100"/>
              <a:ext cx="82550" cy="90488"/>
            </a:xfrm>
            <a:custGeom>
              <a:avLst/>
              <a:gdLst>
                <a:gd name="T0" fmla="*/ 35282188 w 52"/>
                <a:gd name="T1" fmla="*/ 0 h 57"/>
                <a:gd name="T2" fmla="*/ 0 w 52"/>
                <a:gd name="T3" fmla="*/ 115927828 h 57"/>
                <a:gd name="T4" fmla="*/ 22682200 w 52"/>
                <a:gd name="T5" fmla="*/ 143650494 h 57"/>
                <a:gd name="T6" fmla="*/ 131048125 w 52"/>
                <a:gd name="T7" fmla="*/ 47884027 h 57"/>
                <a:gd name="T8" fmla="*/ 35282188 w 52"/>
                <a:gd name="T9" fmla="*/ 0 h 57"/>
                <a:gd name="T10" fmla="*/ 0 60000 65536"/>
                <a:gd name="T11" fmla="*/ 0 60000 65536"/>
                <a:gd name="T12" fmla="*/ 0 60000 65536"/>
                <a:gd name="T13" fmla="*/ 0 60000 65536"/>
                <a:gd name="T14" fmla="*/ 0 60000 65536"/>
                <a:gd name="T15" fmla="*/ 0 w 52"/>
                <a:gd name="T16" fmla="*/ 0 h 57"/>
                <a:gd name="T17" fmla="*/ 52 w 52"/>
                <a:gd name="T18" fmla="*/ 57 h 57"/>
              </a:gdLst>
              <a:ahLst/>
              <a:cxnLst>
                <a:cxn ang="T10">
                  <a:pos x="T0" y="T1"/>
                </a:cxn>
                <a:cxn ang="T11">
                  <a:pos x="T2" y="T3"/>
                </a:cxn>
                <a:cxn ang="T12">
                  <a:pos x="T4" y="T5"/>
                </a:cxn>
                <a:cxn ang="T13">
                  <a:pos x="T6" y="T7"/>
                </a:cxn>
                <a:cxn ang="T14">
                  <a:pos x="T8" y="T9"/>
                </a:cxn>
              </a:cxnLst>
              <a:rect l="T15" t="T16" r="T17" b="T18"/>
              <a:pathLst>
                <a:path w="52" h="57">
                  <a:moveTo>
                    <a:pt x="14" y="0"/>
                  </a:moveTo>
                  <a:lnTo>
                    <a:pt x="0" y="46"/>
                  </a:lnTo>
                  <a:lnTo>
                    <a:pt x="9" y="57"/>
                  </a:lnTo>
                  <a:lnTo>
                    <a:pt x="52" y="19"/>
                  </a:lnTo>
                  <a:lnTo>
                    <a:pt x="14" y="0"/>
                  </a:lnTo>
                  <a:close/>
                </a:path>
              </a:pathLst>
            </a:custGeom>
            <a:solidFill>
              <a:srgbClr val="79B1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47" name="Freeform 244"/>
            <p:cNvSpPr>
              <a:spLocks noChangeArrowheads="1"/>
            </p:cNvSpPr>
            <p:nvPr/>
          </p:nvSpPr>
          <p:spPr bwMode="auto">
            <a:xfrm>
              <a:off x="439737" y="2003425"/>
              <a:ext cx="117475" cy="139700"/>
            </a:xfrm>
            <a:custGeom>
              <a:avLst/>
              <a:gdLst>
                <a:gd name="T0" fmla="*/ 344648913 w 31"/>
                <a:gd name="T1" fmla="*/ 0 h 37"/>
                <a:gd name="T2" fmla="*/ 0 w 31"/>
                <a:gd name="T3" fmla="*/ 242345519 h 37"/>
                <a:gd name="T4" fmla="*/ 373369656 w 31"/>
                <a:gd name="T5" fmla="*/ 527461892 h 37"/>
                <a:gd name="T6" fmla="*/ 445173407 w 31"/>
                <a:gd name="T7" fmla="*/ 42767078 h 37"/>
                <a:gd name="T8" fmla="*/ 344648913 w 31"/>
                <a:gd name="T9" fmla="*/ 0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24" y="0"/>
                  </a:moveTo>
                  <a:cubicBezTo>
                    <a:pt x="0" y="17"/>
                    <a:pt x="0" y="17"/>
                    <a:pt x="0" y="17"/>
                  </a:cubicBezTo>
                  <a:cubicBezTo>
                    <a:pt x="0" y="17"/>
                    <a:pt x="22" y="35"/>
                    <a:pt x="26" y="37"/>
                  </a:cubicBezTo>
                  <a:cubicBezTo>
                    <a:pt x="31" y="3"/>
                    <a:pt x="31" y="3"/>
                    <a:pt x="31" y="3"/>
                  </a:cubicBezTo>
                  <a:lnTo>
                    <a:pt x="24" y="0"/>
                  </a:lnTo>
                  <a:close/>
                </a:path>
              </a:pathLst>
            </a:custGeom>
            <a:solidFill>
              <a:srgbClr val="FF77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48" name="Freeform 245"/>
            <p:cNvSpPr>
              <a:spLocks noChangeArrowheads="1"/>
            </p:cNvSpPr>
            <p:nvPr/>
          </p:nvSpPr>
          <p:spPr bwMode="auto">
            <a:xfrm>
              <a:off x="582612" y="2027237"/>
              <a:ext cx="114300" cy="142875"/>
            </a:xfrm>
            <a:custGeom>
              <a:avLst/>
              <a:gdLst>
                <a:gd name="T0" fmla="*/ 87096600 w 30"/>
                <a:gd name="T1" fmla="*/ 0 h 38"/>
                <a:gd name="T2" fmla="*/ 0 w 30"/>
                <a:gd name="T3" fmla="*/ 523054095 h 38"/>
                <a:gd name="T4" fmla="*/ 116128800 w 30"/>
                <a:gd name="T5" fmla="*/ 537191201 h 38"/>
                <a:gd name="T6" fmla="*/ 435483000 w 30"/>
                <a:gd name="T7" fmla="*/ 84818872 h 38"/>
                <a:gd name="T8" fmla="*/ 87096600 w 30"/>
                <a:gd name="T9" fmla="*/ 0 h 38"/>
                <a:gd name="T10" fmla="*/ 0 60000 65536"/>
                <a:gd name="T11" fmla="*/ 0 60000 65536"/>
                <a:gd name="T12" fmla="*/ 0 60000 65536"/>
                <a:gd name="T13" fmla="*/ 0 60000 65536"/>
                <a:gd name="T14" fmla="*/ 0 60000 65536"/>
                <a:gd name="T15" fmla="*/ 0 w 30"/>
                <a:gd name="T16" fmla="*/ 0 h 38"/>
                <a:gd name="T17" fmla="*/ 30 w 30"/>
                <a:gd name="T18" fmla="*/ 38 h 38"/>
              </a:gdLst>
              <a:ahLst/>
              <a:cxnLst>
                <a:cxn ang="T10">
                  <a:pos x="T0" y="T1"/>
                </a:cxn>
                <a:cxn ang="T11">
                  <a:pos x="T2" y="T3"/>
                </a:cxn>
                <a:cxn ang="T12">
                  <a:pos x="T4" y="T5"/>
                </a:cxn>
                <a:cxn ang="T13">
                  <a:pos x="T6" y="T7"/>
                </a:cxn>
                <a:cxn ang="T14">
                  <a:pos x="T8" y="T9"/>
                </a:cxn>
              </a:cxnLst>
              <a:rect l="T15" t="T16" r="T17" b="T18"/>
              <a:pathLst>
                <a:path w="30" h="38">
                  <a:moveTo>
                    <a:pt x="6" y="0"/>
                  </a:moveTo>
                  <a:cubicBezTo>
                    <a:pt x="0" y="37"/>
                    <a:pt x="0" y="37"/>
                    <a:pt x="0" y="37"/>
                  </a:cubicBezTo>
                  <a:cubicBezTo>
                    <a:pt x="8" y="38"/>
                    <a:pt x="8" y="38"/>
                    <a:pt x="8" y="38"/>
                  </a:cubicBezTo>
                  <a:cubicBezTo>
                    <a:pt x="30" y="6"/>
                    <a:pt x="30" y="6"/>
                    <a:pt x="30" y="6"/>
                  </a:cubicBezTo>
                  <a:cubicBezTo>
                    <a:pt x="30" y="6"/>
                    <a:pt x="8" y="1"/>
                    <a:pt x="6" y="0"/>
                  </a:cubicBezTo>
                  <a:close/>
                </a:path>
              </a:pathLst>
            </a:custGeom>
            <a:solidFill>
              <a:srgbClr val="88C0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49" name="Freeform 246"/>
            <p:cNvSpPr>
              <a:spLocks noChangeArrowheads="1"/>
            </p:cNvSpPr>
            <p:nvPr/>
          </p:nvSpPr>
          <p:spPr bwMode="auto">
            <a:xfrm>
              <a:off x="666750" y="2052637"/>
              <a:ext cx="157163" cy="125413"/>
            </a:xfrm>
            <a:custGeom>
              <a:avLst/>
              <a:gdLst>
                <a:gd name="T0" fmla="*/ 336055656 w 42"/>
                <a:gd name="T1" fmla="*/ 43328291 h 33"/>
                <a:gd name="T2" fmla="*/ 0 w 42"/>
                <a:gd name="T3" fmla="*/ 462177308 h 33"/>
                <a:gd name="T4" fmla="*/ 210037124 w 42"/>
                <a:gd name="T5" fmla="*/ 476618805 h 33"/>
                <a:gd name="T6" fmla="*/ 560095254 w 42"/>
                <a:gd name="T7" fmla="*/ 86656583 h 33"/>
                <a:gd name="T8" fmla="*/ 588100204 w 42"/>
                <a:gd name="T9" fmla="*/ 28886794 h 33"/>
                <a:gd name="T10" fmla="*/ 364060606 w 42"/>
                <a:gd name="T11" fmla="*/ 0 h 33"/>
                <a:gd name="T12" fmla="*/ 336055656 w 42"/>
                <a:gd name="T13" fmla="*/ 43328291 h 33"/>
                <a:gd name="T14" fmla="*/ 0 60000 65536"/>
                <a:gd name="T15" fmla="*/ 0 60000 65536"/>
                <a:gd name="T16" fmla="*/ 0 60000 65536"/>
                <a:gd name="T17" fmla="*/ 0 60000 65536"/>
                <a:gd name="T18" fmla="*/ 0 60000 65536"/>
                <a:gd name="T19" fmla="*/ 0 60000 65536"/>
                <a:gd name="T20" fmla="*/ 0 60000 65536"/>
                <a:gd name="T21" fmla="*/ 0 w 42"/>
                <a:gd name="T22" fmla="*/ 0 h 33"/>
                <a:gd name="T23" fmla="*/ 42 w 42"/>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33">
                  <a:moveTo>
                    <a:pt x="24" y="3"/>
                  </a:moveTo>
                  <a:cubicBezTo>
                    <a:pt x="0" y="32"/>
                    <a:pt x="0" y="32"/>
                    <a:pt x="0" y="32"/>
                  </a:cubicBezTo>
                  <a:cubicBezTo>
                    <a:pt x="15" y="33"/>
                    <a:pt x="15" y="33"/>
                    <a:pt x="15" y="33"/>
                  </a:cubicBezTo>
                  <a:cubicBezTo>
                    <a:pt x="15" y="33"/>
                    <a:pt x="31" y="25"/>
                    <a:pt x="40" y="6"/>
                  </a:cubicBezTo>
                  <a:cubicBezTo>
                    <a:pt x="42" y="2"/>
                    <a:pt x="42" y="2"/>
                    <a:pt x="42" y="2"/>
                  </a:cubicBezTo>
                  <a:cubicBezTo>
                    <a:pt x="26" y="0"/>
                    <a:pt x="26" y="0"/>
                    <a:pt x="26" y="0"/>
                  </a:cubicBezTo>
                  <a:lnTo>
                    <a:pt x="24" y="3"/>
                  </a:lnTo>
                  <a:close/>
                </a:path>
              </a:pathLst>
            </a:custGeom>
            <a:solidFill>
              <a:srgbClr val="FFE3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50" name="Oval 247"/>
            <p:cNvSpPr>
              <a:spLocks noChangeArrowheads="1"/>
            </p:cNvSpPr>
            <p:nvPr/>
          </p:nvSpPr>
          <p:spPr bwMode="auto">
            <a:xfrm>
              <a:off x="1876425" y="1951037"/>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1" name="Oval 248"/>
            <p:cNvSpPr>
              <a:spLocks noChangeArrowheads="1"/>
            </p:cNvSpPr>
            <p:nvPr/>
          </p:nvSpPr>
          <p:spPr bwMode="auto">
            <a:xfrm>
              <a:off x="2005012" y="2082800"/>
              <a:ext cx="30163" cy="26988"/>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2" name="Oval 249"/>
            <p:cNvSpPr>
              <a:spLocks noChangeArrowheads="1"/>
            </p:cNvSpPr>
            <p:nvPr/>
          </p:nvSpPr>
          <p:spPr bwMode="auto">
            <a:xfrm>
              <a:off x="2139950" y="20415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3" name="Oval 250"/>
            <p:cNvSpPr>
              <a:spLocks noChangeArrowheads="1"/>
            </p:cNvSpPr>
            <p:nvPr/>
          </p:nvSpPr>
          <p:spPr bwMode="auto">
            <a:xfrm>
              <a:off x="2290762" y="199707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4" name="Oval 251"/>
            <p:cNvSpPr>
              <a:spLocks noChangeArrowheads="1"/>
            </p:cNvSpPr>
            <p:nvPr/>
          </p:nvSpPr>
          <p:spPr bwMode="auto">
            <a:xfrm>
              <a:off x="2471737" y="1955800"/>
              <a:ext cx="30163" cy="25400"/>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5" name="Oval 252"/>
            <p:cNvSpPr>
              <a:spLocks noChangeArrowheads="1"/>
            </p:cNvSpPr>
            <p:nvPr/>
          </p:nvSpPr>
          <p:spPr bwMode="auto">
            <a:xfrm>
              <a:off x="2640012" y="1936750"/>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6" name="Oval 253"/>
            <p:cNvSpPr>
              <a:spLocks noChangeArrowheads="1"/>
            </p:cNvSpPr>
            <p:nvPr/>
          </p:nvSpPr>
          <p:spPr bwMode="auto">
            <a:xfrm>
              <a:off x="2824162" y="19399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7" name="Oval 254"/>
            <p:cNvSpPr>
              <a:spLocks noChangeArrowheads="1"/>
            </p:cNvSpPr>
            <p:nvPr/>
          </p:nvSpPr>
          <p:spPr bwMode="auto">
            <a:xfrm>
              <a:off x="2166937" y="2241550"/>
              <a:ext cx="25400"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8" name="Oval 255"/>
            <p:cNvSpPr>
              <a:spLocks noChangeArrowheads="1"/>
            </p:cNvSpPr>
            <p:nvPr/>
          </p:nvSpPr>
          <p:spPr bwMode="auto">
            <a:xfrm>
              <a:off x="2343150" y="2181225"/>
              <a:ext cx="26988"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59" name="Oval 256"/>
            <p:cNvSpPr>
              <a:spLocks noChangeArrowheads="1"/>
            </p:cNvSpPr>
            <p:nvPr/>
          </p:nvSpPr>
          <p:spPr bwMode="auto">
            <a:xfrm>
              <a:off x="2513012" y="2109787"/>
              <a:ext cx="25400"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0" name="Oval 257"/>
            <p:cNvSpPr>
              <a:spLocks noChangeArrowheads="1"/>
            </p:cNvSpPr>
            <p:nvPr/>
          </p:nvSpPr>
          <p:spPr bwMode="auto">
            <a:xfrm>
              <a:off x="2692400" y="2071687"/>
              <a:ext cx="30163" cy="26988"/>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1" name="Oval 258"/>
            <p:cNvSpPr>
              <a:spLocks noChangeArrowheads="1"/>
            </p:cNvSpPr>
            <p:nvPr/>
          </p:nvSpPr>
          <p:spPr bwMode="auto">
            <a:xfrm>
              <a:off x="2906712" y="2044700"/>
              <a:ext cx="26988"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2" name="Oval 259"/>
            <p:cNvSpPr>
              <a:spLocks noChangeArrowheads="1"/>
            </p:cNvSpPr>
            <p:nvPr/>
          </p:nvSpPr>
          <p:spPr bwMode="auto">
            <a:xfrm>
              <a:off x="2035175" y="1895475"/>
              <a:ext cx="25400" cy="25400"/>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3" name="Oval 260"/>
            <p:cNvSpPr>
              <a:spLocks noChangeArrowheads="1"/>
            </p:cNvSpPr>
            <p:nvPr/>
          </p:nvSpPr>
          <p:spPr bwMode="auto">
            <a:xfrm>
              <a:off x="2227262" y="1854200"/>
              <a:ext cx="25400"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4" name="Oval 261"/>
            <p:cNvSpPr>
              <a:spLocks noChangeArrowheads="1"/>
            </p:cNvSpPr>
            <p:nvPr/>
          </p:nvSpPr>
          <p:spPr bwMode="auto">
            <a:xfrm>
              <a:off x="23844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5" name="Oval 262"/>
            <p:cNvSpPr>
              <a:spLocks noChangeArrowheads="1"/>
            </p:cNvSpPr>
            <p:nvPr/>
          </p:nvSpPr>
          <p:spPr bwMode="auto">
            <a:xfrm>
              <a:off x="25495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6" name="Oval 263"/>
            <p:cNvSpPr>
              <a:spLocks noChangeArrowheads="1"/>
            </p:cNvSpPr>
            <p:nvPr/>
          </p:nvSpPr>
          <p:spPr bwMode="auto">
            <a:xfrm>
              <a:off x="2697162" y="1854200"/>
              <a:ext cx="30163"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67" name="Freeform 264"/>
            <p:cNvSpPr>
              <a:spLocks noChangeArrowheads="1"/>
            </p:cNvSpPr>
            <p:nvPr/>
          </p:nvSpPr>
          <p:spPr bwMode="auto">
            <a:xfrm>
              <a:off x="2298700" y="2252662"/>
              <a:ext cx="198438" cy="173038"/>
            </a:xfrm>
            <a:custGeom>
              <a:avLst/>
              <a:gdLst>
                <a:gd name="T0" fmla="*/ 0 w 53"/>
                <a:gd name="T1" fmla="*/ 367908882 h 46"/>
                <a:gd name="T2" fmla="*/ 742974337 w 53"/>
                <a:gd name="T3" fmla="*/ 0 h 46"/>
                <a:gd name="T4" fmla="*/ 644844874 w 53"/>
                <a:gd name="T5" fmla="*/ 650916292 h 46"/>
                <a:gd name="T6" fmla="*/ 0 w 53"/>
                <a:gd name="T7" fmla="*/ 367908882 h 46"/>
                <a:gd name="T8" fmla="*/ 0 60000 65536"/>
                <a:gd name="T9" fmla="*/ 0 60000 65536"/>
                <a:gd name="T10" fmla="*/ 0 60000 65536"/>
                <a:gd name="T11" fmla="*/ 0 60000 65536"/>
                <a:gd name="T12" fmla="*/ 0 w 53"/>
                <a:gd name="T13" fmla="*/ 0 h 46"/>
                <a:gd name="T14" fmla="*/ 53 w 53"/>
                <a:gd name="T15" fmla="*/ 46 h 46"/>
              </a:gdLst>
              <a:ahLst/>
              <a:cxnLst>
                <a:cxn ang="T8">
                  <a:pos x="T0" y="T1"/>
                </a:cxn>
                <a:cxn ang="T9">
                  <a:pos x="T2" y="T3"/>
                </a:cxn>
                <a:cxn ang="T10">
                  <a:pos x="T4" y="T5"/>
                </a:cxn>
                <a:cxn ang="T11">
                  <a:pos x="T6" y="T7"/>
                </a:cxn>
              </a:cxnLst>
              <a:rect l="T12" t="T13" r="T14" b="T15"/>
              <a:pathLst>
                <a:path w="53" h="46">
                  <a:moveTo>
                    <a:pt x="0" y="26"/>
                  </a:moveTo>
                  <a:cubicBezTo>
                    <a:pt x="0" y="26"/>
                    <a:pt x="35" y="7"/>
                    <a:pt x="53" y="0"/>
                  </a:cubicBezTo>
                  <a:cubicBezTo>
                    <a:pt x="46" y="46"/>
                    <a:pt x="46" y="46"/>
                    <a:pt x="46" y="46"/>
                  </a:cubicBezTo>
                  <a:cubicBezTo>
                    <a:pt x="46" y="46"/>
                    <a:pt x="2" y="29"/>
                    <a:pt x="0" y="26"/>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68" name="Freeform 265"/>
            <p:cNvSpPr>
              <a:spLocks noChangeArrowheads="1"/>
            </p:cNvSpPr>
            <p:nvPr/>
          </p:nvSpPr>
          <p:spPr bwMode="auto">
            <a:xfrm>
              <a:off x="2565400" y="2214562"/>
              <a:ext cx="269875" cy="233363"/>
            </a:xfrm>
            <a:custGeom>
              <a:avLst/>
              <a:gdLst>
                <a:gd name="T0" fmla="*/ 40322500 w 170"/>
                <a:gd name="T1" fmla="*/ 7561279 h 147"/>
                <a:gd name="T2" fmla="*/ 0 w 170"/>
                <a:gd name="T3" fmla="*/ 352822631 h 147"/>
                <a:gd name="T4" fmla="*/ 428426563 w 170"/>
                <a:gd name="T5" fmla="*/ 370464556 h 147"/>
                <a:gd name="T6" fmla="*/ 148690013 w 170"/>
                <a:gd name="T7" fmla="*/ 0 h 147"/>
                <a:gd name="T8" fmla="*/ 40322500 w 170"/>
                <a:gd name="T9" fmla="*/ 7561279 h 147"/>
                <a:gd name="T10" fmla="*/ 0 60000 65536"/>
                <a:gd name="T11" fmla="*/ 0 60000 65536"/>
                <a:gd name="T12" fmla="*/ 0 60000 65536"/>
                <a:gd name="T13" fmla="*/ 0 60000 65536"/>
                <a:gd name="T14" fmla="*/ 0 60000 65536"/>
                <a:gd name="T15" fmla="*/ 0 w 170"/>
                <a:gd name="T16" fmla="*/ 0 h 147"/>
                <a:gd name="T17" fmla="*/ 170 w 170"/>
                <a:gd name="T18" fmla="*/ 147 h 147"/>
              </a:gdLst>
              <a:ahLst/>
              <a:cxnLst>
                <a:cxn ang="T10">
                  <a:pos x="T0" y="T1"/>
                </a:cxn>
                <a:cxn ang="T11">
                  <a:pos x="T2" y="T3"/>
                </a:cxn>
                <a:cxn ang="T12">
                  <a:pos x="T4" y="T5"/>
                </a:cxn>
                <a:cxn ang="T13">
                  <a:pos x="T6" y="T7"/>
                </a:cxn>
                <a:cxn ang="T14">
                  <a:pos x="T8" y="T9"/>
                </a:cxn>
              </a:cxnLst>
              <a:rect l="T15" t="T16" r="T17" b="T18"/>
              <a:pathLst>
                <a:path w="170" h="147">
                  <a:moveTo>
                    <a:pt x="16" y="3"/>
                  </a:moveTo>
                  <a:lnTo>
                    <a:pt x="0" y="140"/>
                  </a:lnTo>
                  <a:lnTo>
                    <a:pt x="170" y="147"/>
                  </a:lnTo>
                  <a:lnTo>
                    <a:pt x="59" y="0"/>
                  </a:lnTo>
                  <a:lnTo>
                    <a:pt x="16" y="3"/>
                  </a:ln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69" name="Freeform 266"/>
            <p:cNvSpPr>
              <a:spLocks noChangeArrowheads="1"/>
            </p:cNvSpPr>
            <p:nvPr/>
          </p:nvSpPr>
          <p:spPr bwMode="auto">
            <a:xfrm>
              <a:off x="2609850" y="2263775"/>
              <a:ext cx="136525" cy="142875"/>
            </a:xfrm>
            <a:custGeom>
              <a:avLst/>
              <a:gdLst>
                <a:gd name="T0" fmla="*/ 17641888 w 86"/>
                <a:gd name="T1" fmla="*/ 12601575 h 90"/>
                <a:gd name="T2" fmla="*/ 0 w 86"/>
                <a:gd name="T3" fmla="*/ 209173763 h 90"/>
                <a:gd name="T4" fmla="*/ 216733438 w 86"/>
                <a:gd name="T5" fmla="*/ 226814063 h 90"/>
                <a:gd name="T6" fmla="*/ 73085325 w 86"/>
                <a:gd name="T7" fmla="*/ 0 h 90"/>
                <a:gd name="T8" fmla="*/ 17641888 w 86"/>
                <a:gd name="T9" fmla="*/ 12601575 h 90"/>
                <a:gd name="T10" fmla="*/ 0 60000 65536"/>
                <a:gd name="T11" fmla="*/ 0 60000 65536"/>
                <a:gd name="T12" fmla="*/ 0 60000 65536"/>
                <a:gd name="T13" fmla="*/ 0 60000 65536"/>
                <a:gd name="T14" fmla="*/ 0 60000 65536"/>
                <a:gd name="T15" fmla="*/ 0 w 86"/>
                <a:gd name="T16" fmla="*/ 0 h 90"/>
                <a:gd name="T17" fmla="*/ 86 w 86"/>
                <a:gd name="T18" fmla="*/ 90 h 90"/>
              </a:gdLst>
              <a:ahLst/>
              <a:cxnLst>
                <a:cxn ang="T10">
                  <a:pos x="T0" y="T1"/>
                </a:cxn>
                <a:cxn ang="T11">
                  <a:pos x="T2" y="T3"/>
                </a:cxn>
                <a:cxn ang="T12">
                  <a:pos x="T4" y="T5"/>
                </a:cxn>
                <a:cxn ang="T13">
                  <a:pos x="T6" y="T7"/>
                </a:cxn>
                <a:cxn ang="T14">
                  <a:pos x="T8" y="T9"/>
                </a:cxn>
              </a:cxnLst>
              <a:rect l="T15" t="T16" r="T17" b="T18"/>
              <a:pathLst>
                <a:path w="86" h="90">
                  <a:moveTo>
                    <a:pt x="7" y="5"/>
                  </a:moveTo>
                  <a:lnTo>
                    <a:pt x="0" y="83"/>
                  </a:lnTo>
                  <a:lnTo>
                    <a:pt x="86" y="90"/>
                  </a:lnTo>
                  <a:lnTo>
                    <a:pt x="29" y="0"/>
                  </a:lnTo>
                  <a:lnTo>
                    <a:pt x="7" y="5"/>
                  </a:lnTo>
                  <a:close/>
                </a:path>
              </a:pathLst>
            </a:custGeom>
            <a:solidFill>
              <a:srgbClr val="88C0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0" name="Freeform 267"/>
            <p:cNvSpPr>
              <a:spLocks noChangeArrowheads="1"/>
            </p:cNvSpPr>
            <p:nvPr/>
          </p:nvSpPr>
          <p:spPr bwMode="auto">
            <a:xfrm>
              <a:off x="2598737" y="2524125"/>
              <a:ext cx="211138" cy="52388"/>
            </a:xfrm>
            <a:custGeom>
              <a:avLst/>
              <a:gdLst>
                <a:gd name="T0" fmla="*/ 0 w 56"/>
                <a:gd name="T1" fmla="*/ 0 h 14"/>
                <a:gd name="T2" fmla="*/ 796058126 w 56"/>
                <a:gd name="T3" fmla="*/ 42007692 h 14"/>
                <a:gd name="T4" fmla="*/ 582827597 w 56"/>
                <a:gd name="T5" fmla="*/ 196035896 h 14"/>
                <a:gd name="T6" fmla="*/ 0 w 56"/>
                <a:gd name="T7" fmla="*/ 0 h 14"/>
                <a:gd name="T8" fmla="*/ 0 60000 65536"/>
                <a:gd name="T9" fmla="*/ 0 60000 65536"/>
                <a:gd name="T10" fmla="*/ 0 60000 65536"/>
                <a:gd name="T11" fmla="*/ 0 60000 65536"/>
                <a:gd name="T12" fmla="*/ 0 w 56"/>
                <a:gd name="T13" fmla="*/ 0 h 14"/>
                <a:gd name="T14" fmla="*/ 56 w 56"/>
                <a:gd name="T15" fmla="*/ 14 h 14"/>
              </a:gdLst>
              <a:ahLst/>
              <a:cxnLst>
                <a:cxn ang="T8">
                  <a:pos x="T0" y="T1"/>
                </a:cxn>
                <a:cxn ang="T9">
                  <a:pos x="T2" y="T3"/>
                </a:cxn>
                <a:cxn ang="T10">
                  <a:pos x="T4" y="T5"/>
                </a:cxn>
                <a:cxn ang="T11">
                  <a:pos x="T6" y="T7"/>
                </a:cxn>
              </a:cxnLst>
              <a:rect l="T12" t="T13" r="T14" b="T15"/>
              <a:pathLst>
                <a:path w="56" h="14">
                  <a:moveTo>
                    <a:pt x="0" y="0"/>
                  </a:moveTo>
                  <a:cubicBezTo>
                    <a:pt x="56" y="3"/>
                    <a:pt x="56" y="3"/>
                    <a:pt x="56" y="3"/>
                  </a:cubicBezTo>
                  <a:cubicBezTo>
                    <a:pt x="41" y="14"/>
                    <a:pt x="41" y="14"/>
                    <a:pt x="41" y="14"/>
                  </a:cubicBezTo>
                  <a:cubicBezTo>
                    <a:pt x="41" y="14"/>
                    <a:pt x="1" y="3"/>
                    <a:pt x="0" y="0"/>
                  </a:cubicBezTo>
                  <a:close/>
                </a:path>
              </a:pathLst>
            </a:custGeom>
            <a:solidFill>
              <a:srgbClr val="88C0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1" name="Freeform 268"/>
            <p:cNvSpPr>
              <a:spLocks noChangeArrowheads="1"/>
            </p:cNvSpPr>
            <p:nvPr/>
          </p:nvSpPr>
          <p:spPr bwMode="auto">
            <a:xfrm>
              <a:off x="2733675" y="2151062"/>
              <a:ext cx="406400" cy="266700"/>
            </a:xfrm>
            <a:custGeom>
              <a:avLst/>
              <a:gdLst>
                <a:gd name="T0" fmla="*/ 0 w 108"/>
                <a:gd name="T1" fmla="*/ 112881714 h 71"/>
                <a:gd name="T2" fmla="*/ 764634074 w 108"/>
                <a:gd name="T3" fmla="*/ 1001815352 h 71"/>
                <a:gd name="T4" fmla="*/ 1529268148 w 108"/>
                <a:gd name="T5" fmla="*/ 634952599 h 71"/>
                <a:gd name="T6" fmla="*/ 453117185 w 108"/>
                <a:gd name="T7" fmla="*/ 0 h 71"/>
                <a:gd name="T8" fmla="*/ 0 w 108"/>
                <a:gd name="T9" fmla="*/ 112881714 h 71"/>
                <a:gd name="T10" fmla="*/ 0 60000 65536"/>
                <a:gd name="T11" fmla="*/ 0 60000 65536"/>
                <a:gd name="T12" fmla="*/ 0 60000 65536"/>
                <a:gd name="T13" fmla="*/ 0 60000 65536"/>
                <a:gd name="T14" fmla="*/ 0 60000 65536"/>
                <a:gd name="T15" fmla="*/ 0 w 108"/>
                <a:gd name="T16" fmla="*/ 0 h 71"/>
                <a:gd name="T17" fmla="*/ 108 w 108"/>
                <a:gd name="T18" fmla="*/ 71 h 71"/>
              </a:gdLst>
              <a:ahLst/>
              <a:cxnLst>
                <a:cxn ang="T10">
                  <a:pos x="T0" y="T1"/>
                </a:cxn>
                <a:cxn ang="T11">
                  <a:pos x="T2" y="T3"/>
                </a:cxn>
                <a:cxn ang="T12">
                  <a:pos x="T4" y="T5"/>
                </a:cxn>
                <a:cxn ang="T13">
                  <a:pos x="T6" y="T7"/>
                </a:cxn>
                <a:cxn ang="T14">
                  <a:pos x="T8" y="T9"/>
                </a:cxn>
              </a:cxnLst>
              <a:rect l="T15" t="T16" r="T17" b="T18"/>
              <a:pathLst>
                <a:path w="108" h="71">
                  <a:moveTo>
                    <a:pt x="0" y="8"/>
                  </a:moveTo>
                  <a:cubicBezTo>
                    <a:pt x="54" y="71"/>
                    <a:pt x="54" y="71"/>
                    <a:pt x="54" y="71"/>
                  </a:cubicBezTo>
                  <a:cubicBezTo>
                    <a:pt x="54" y="71"/>
                    <a:pt x="94" y="48"/>
                    <a:pt x="108" y="45"/>
                  </a:cubicBezTo>
                  <a:cubicBezTo>
                    <a:pt x="32" y="0"/>
                    <a:pt x="32" y="0"/>
                    <a:pt x="32" y="0"/>
                  </a:cubicBezTo>
                  <a:cubicBezTo>
                    <a:pt x="32" y="0"/>
                    <a:pt x="1" y="6"/>
                    <a:pt x="0" y="8"/>
                  </a:cubicBezTo>
                  <a:close/>
                </a:path>
              </a:pathLst>
            </a:custGeom>
            <a:solidFill>
              <a:srgbClr val="FFFFE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2" name="Freeform 269"/>
            <p:cNvSpPr>
              <a:spLocks noChangeArrowheads="1"/>
            </p:cNvSpPr>
            <p:nvPr/>
          </p:nvSpPr>
          <p:spPr bwMode="auto">
            <a:xfrm>
              <a:off x="2801937" y="2189162"/>
              <a:ext cx="252413" cy="168275"/>
            </a:xfrm>
            <a:custGeom>
              <a:avLst/>
              <a:gdLst>
                <a:gd name="T0" fmla="*/ 56770321 w 67"/>
                <a:gd name="T1" fmla="*/ 111869220 h 45"/>
                <a:gd name="T2" fmla="*/ 539335001 w 67"/>
                <a:gd name="T3" fmla="*/ 629255014 h 45"/>
                <a:gd name="T4" fmla="*/ 950930188 w 67"/>
                <a:gd name="T5" fmla="*/ 461454923 h 45"/>
                <a:gd name="T6" fmla="*/ 212893412 w 67"/>
                <a:gd name="T7" fmla="*/ 0 h 45"/>
                <a:gd name="T8" fmla="*/ 0 w 67"/>
                <a:gd name="T9" fmla="*/ 27967305 h 45"/>
                <a:gd name="T10" fmla="*/ 56770321 w 67"/>
                <a:gd name="T11" fmla="*/ 111869220 h 45"/>
                <a:gd name="T12" fmla="*/ 0 60000 65536"/>
                <a:gd name="T13" fmla="*/ 0 60000 65536"/>
                <a:gd name="T14" fmla="*/ 0 60000 65536"/>
                <a:gd name="T15" fmla="*/ 0 60000 65536"/>
                <a:gd name="T16" fmla="*/ 0 60000 65536"/>
                <a:gd name="T17" fmla="*/ 0 60000 65536"/>
                <a:gd name="T18" fmla="*/ 0 w 67"/>
                <a:gd name="T19" fmla="*/ 0 h 45"/>
                <a:gd name="T20" fmla="*/ 67 w 67"/>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67" h="45">
                  <a:moveTo>
                    <a:pt x="4" y="8"/>
                  </a:moveTo>
                  <a:cubicBezTo>
                    <a:pt x="38" y="45"/>
                    <a:pt x="38" y="45"/>
                    <a:pt x="38" y="45"/>
                  </a:cubicBezTo>
                  <a:cubicBezTo>
                    <a:pt x="38" y="45"/>
                    <a:pt x="64" y="34"/>
                    <a:pt x="67" y="33"/>
                  </a:cubicBezTo>
                  <a:cubicBezTo>
                    <a:pt x="15" y="0"/>
                    <a:pt x="15" y="0"/>
                    <a:pt x="15" y="0"/>
                  </a:cubicBezTo>
                  <a:cubicBezTo>
                    <a:pt x="0" y="2"/>
                    <a:pt x="0" y="2"/>
                    <a:pt x="0" y="2"/>
                  </a:cubicBezTo>
                  <a:lnTo>
                    <a:pt x="4" y="8"/>
                  </a:lnTo>
                  <a:close/>
                </a:path>
              </a:pathLst>
            </a:custGeom>
            <a:solidFill>
              <a:srgbClr val="95C26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3" name="Freeform 270"/>
            <p:cNvSpPr>
              <a:spLocks noChangeArrowheads="1"/>
            </p:cNvSpPr>
            <p:nvPr/>
          </p:nvSpPr>
          <p:spPr bwMode="auto">
            <a:xfrm>
              <a:off x="2994025" y="2132012"/>
              <a:ext cx="342900" cy="150813"/>
            </a:xfrm>
            <a:custGeom>
              <a:avLst/>
              <a:gdLst>
                <a:gd name="T0" fmla="*/ 14198321 w 91"/>
                <a:gd name="T1" fmla="*/ 56860271 h 40"/>
                <a:gd name="T2" fmla="*/ 837731077 w 91"/>
                <a:gd name="T3" fmla="*/ 568614024 h 40"/>
                <a:gd name="T4" fmla="*/ 1292092418 w 91"/>
                <a:gd name="T5" fmla="*/ 483321732 h 40"/>
                <a:gd name="T6" fmla="*/ 653145369 w 91"/>
                <a:gd name="T7" fmla="*/ 0 h 40"/>
                <a:gd name="T8" fmla="*/ 14198321 w 91"/>
                <a:gd name="T9" fmla="*/ 56860271 h 40"/>
                <a:gd name="T10" fmla="*/ 0 60000 65536"/>
                <a:gd name="T11" fmla="*/ 0 60000 65536"/>
                <a:gd name="T12" fmla="*/ 0 60000 65536"/>
                <a:gd name="T13" fmla="*/ 0 60000 65536"/>
                <a:gd name="T14" fmla="*/ 0 60000 65536"/>
                <a:gd name="T15" fmla="*/ 0 w 91"/>
                <a:gd name="T16" fmla="*/ 0 h 40"/>
                <a:gd name="T17" fmla="*/ 91 w 91"/>
                <a:gd name="T18" fmla="*/ 40 h 40"/>
              </a:gdLst>
              <a:ahLst/>
              <a:cxnLst>
                <a:cxn ang="T10">
                  <a:pos x="T0" y="T1"/>
                </a:cxn>
                <a:cxn ang="T11">
                  <a:pos x="T2" y="T3"/>
                </a:cxn>
                <a:cxn ang="T12">
                  <a:pos x="T4" y="T5"/>
                </a:cxn>
                <a:cxn ang="T13">
                  <a:pos x="T6" y="T7"/>
                </a:cxn>
                <a:cxn ang="T14">
                  <a:pos x="T8" y="T9"/>
                </a:cxn>
              </a:cxnLst>
              <a:rect l="T15" t="T16" r="T17" b="T18"/>
              <a:pathLst>
                <a:path w="91" h="40">
                  <a:moveTo>
                    <a:pt x="1" y="4"/>
                  </a:moveTo>
                  <a:cubicBezTo>
                    <a:pt x="59" y="40"/>
                    <a:pt x="59" y="40"/>
                    <a:pt x="59" y="40"/>
                  </a:cubicBezTo>
                  <a:cubicBezTo>
                    <a:pt x="59" y="40"/>
                    <a:pt x="86" y="33"/>
                    <a:pt x="91" y="34"/>
                  </a:cubicBezTo>
                  <a:cubicBezTo>
                    <a:pt x="46" y="0"/>
                    <a:pt x="46" y="0"/>
                    <a:pt x="46" y="0"/>
                  </a:cubicBezTo>
                  <a:cubicBezTo>
                    <a:pt x="46" y="0"/>
                    <a:pt x="0" y="1"/>
                    <a:pt x="1" y="4"/>
                  </a:cubicBezTo>
                  <a:close/>
                </a:path>
              </a:pathLst>
            </a:custGeom>
            <a:solidFill>
              <a:srgbClr val="95C2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4" name="Freeform 271"/>
            <p:cNvSpPr>
              <a:spLocks noChangeArrowheads="1"/>
            </p:cNvSpPr>
            <p:nvPr/>
          </p:nvSpPr>
          <p:spPr bwMode="auto">
            <a:xfrm>
              <a:off x="3095625" y="2162175"/>
              <a:ext cx="173038" cy="79375"/>
            </a:xfrm>
            <a:custGeom>
              <a:avLst/>
              <a:gdLst>
                <a:gd name="T0" fmla="*/ 0 w 109"/>
                <a:gd name="T1" fmla="*/ 12601575 h 50"/>
                <a:gd name="T2" fmla="*/ 178932405 w 109"/>
                <a:gd name="T3" fmla="*/ 126007813 h 50"/>
                <a:gd name="T4" fmla="*/ 274698619 w 109"/>
                <a:gd name="T5" fmla="*/ 108367513 h 50"/>
                <a:gd name="T6" fmla="*/ 113408153 w 109"/>
                <a:gd name="T7" fmla="*/ 0 h 50"/>
                <a:gd name="T8" fmla="*/ 0 w 109"/>
                <a:gd name="T9" fmla="*/ 12601575 h 50"/>
                <a:gd name="T10" fmla="*/ 0 60000 65536"/>
                <a:gd name="T11" fmla="*/ 0 60000 65536"/>
                <a:gd name="T12" fmla="*/ 0 60000 65536"/>
                <a:gd name="T13" fmla="*/ 0 60000 65536"/>
                <a:gd name="T14" fmla="*/ 0 60000 65536"/>
                <a:gd name="T15" fmla="*/ 0 w 109"/>
                <a:gd name="T16" fmla="*/ 0 h 50"/>
                <a:gd name="T17" fmla="*/ 109 w 109"/>
                <a:gd name="T18" fmla="*/ 50 h 50"/>
              </a:gdLst>
              <a:ahLst/>
              <a:cxnLst>
                <a:cxn ang="T10">
                  <a:pos x="T0" y="T1"/>
                </a:cxn>
                <a:cxn ang="T11">
                  <a:pos x="T2" y="T3"/>
                </a:cxn>
                <a:cxn ang="T12">
                  <a:pos x="T4" y="T5"/>
                </a:cxn>
                <a:cxn ang="T13">
                  <a:pos x="T6" y="T7"/>
                </a:cxn>
                <a:cxn ang="T14">
                  <a:pos x="T8" y="T9"/>
                </a:cxn>
              </a:cxnLst>
              <a:rect l="T15" t="T16" r="T17" b="T18"/>
              <a:pathLst>
                <a:path w="109" h="50">
                  <a:moveTo>
                    <a:pt x="0" y="5"/>
                  </a:moveTo>
                  <a:lnTo>
                    <a:pt x="71" y="50"/>
                  </a:lnTo>
                  <a:lnTo>
                    <a:pt x="109" y="43"/>
                  </a:lnTo>
                  <a:lnTo>
                    <a:pt x="45" y="0"/>
                  </a:lnTo>
                  <a:lnTo>
                    <a:pt x="0" y="5"/>
                  </a:lnTo>
                  <a:close/>
                </a:path>
              </a:pathLst>
            </a:custGeom>
            <a:solidFill>
              <a:srgbClr val="9558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5" name="Freeform 272"/>
            <p:cNvSpPr>
              <a:spLocks noChangeArrowheads="1"/>
            </p:cNvSpPr>
            <p:nvPr/>
          </p:nvSpPr>
          <p:spPr bwMode="auto">
            <a:xfrm>
              <a:off x="2373312" y="2305050"/>
              <a:ext cx="87313" cy="79375"/>
            </a:xfrm>
            <a:custGeom>
              <a:avLst/>
              <a:gdLst>
                <a:gd name="T0" fmla="*/ 0 w 55"/>
                <a:gd name="T1" fmla="*/ 73085325 h 50"/>
                <a:gd name="T2" fmla="*/ 138610181 w 55"/>
                <a:gd name="T3" fmla="*/ 0 h 50"/>
                <a:gd name="T4" fmla="*/ 113408474 w 55"/>
                <a:gd name="T5" fmla="*/ 126007813 h 50"/>
                <a:gd name="T6" fmla="*/ 0 w 55"/>
                <a:gd name="T7" fmla="*/ 73085325 h 50"/>
                <a:gd name="T8" fmla="*/ 0 60000 65536"/>
                <a:gd name="T9" fmla="*/ 0 60000 65536"/>
                <a:gd name="T10" fmla="*/ 0 60000 65536"/>
                <a:gd name="T11" fmla="*/ 0 60000 65536"/>
                <a:gd name="T12" fmla="*/ 0 w 55"/>
                <a:gd name="T13" fmla="*/ 0 h 50"/>
                <a:gd name="T14" fmla="*/ 55 w 55"/>
                <a:gd name="T15" fmla="*/ 50 h 50"/>
              </a:gdLst>
              <a:ahLst/>
              <a:cxnLst>
                <a:cxn ang="T8">
                  <a:pos x="T0" y="T1"/>
                </a:cxn>
                <a:cxn ang="T9">
                  <a:pos x="T2" y="T3"/>
                </a:cxn>
                <a:cxn ang="T10">
                  <a:pos x="T4" y="T5"/>
                </a:cxn>
                <a:cxn ang="T11">
                  <a:pos x="T6" y="T7"/>
                </a:cxn>
              </a:cxnLst>
              <a:rect l="T12" t="T13" r="T14" b="T15"/>
              <a:pathLst>
                <a:path w="55" h="50">
                  <a:moveTo>
                    <a:pt x="0" y="29"/>
                  </a:moveTo>
                  <a:lnTo>
                    <a:pt x="55" y="0"/>
                  </a:lnTo>
                  <a:lnTo>
                    <a:pt x="45" y="50"/>
                  </a:lnTo>
                  <a:lnTo>
                    <a:pt x="0" y="29"/>
                  </a:lnTo>
                  <a:close/>
                </a:path>
              </a:pathLst>
            </a:custGeom>
            <a:solidFill>
              <a:srgbClr val="FF9F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6" name="Freeform 273"/>
            <p:cNvSpPr>
              <a:spLocks noChangeArrowheads="1"/>
            </p:cNvSpPr>
            <p:nvPr/>
          </p:nvSpPr>
          <p:spPr bwMode="auto">
            <a:xfrm>
              <a:off x="2870200" y="2436812"/>
              <a:ext cx="142875" cy="136525"/>
            </a:xfrm>
            <a:custGeom>
              <a:avLst/>
              <a:gdLst>
                <a:gd name="T0" fmla="*/ 268597480 w 38"/>
                <a:gd name="T1" fmla="*/ 517752101 h 36"/>
                <a:gd name="T2" fmla="*/ 537191201 w 38"/>
                <a:gd name="T3" fmla="*/ 230112888 h 36"/>
                <a:gd name="T4" fmla="*/ 424098118 w 38"/>
                <a:gd name="T5" fmla="*/ 0 h 36"/>
                <a:gd name="T6" fmla="*/ 0 w 38"/>
                <a:gd name="T7" fmla="*/ 316404272 h 36"/>
                <a:gd name="T8" fmla="*/ 268597480 w 38"/>
                <a:gd name="T9" fmla="*/ 517752101 h 36"/>
                <a:gd name="T10" fmla="*/ 0 60000 65536"/>
                <a:gd name="T11" fmla="*/ 0 60000 65536"/>
                <a:gd name="T12" fmla="*/ 0 60000 65536"/>
                <a:gd name="T13" fmla="*/ 0 60000 65536"/>
                <a:gd name="T14" fmla="*/ 0 60000 65536"/>
                <a:gd name="T15" fmla="*/ 0 w 38"/>
                <a:gd name="T16" fmla="*/ 0 h 36"/>
                <a:gd name="T17" fmla="*/ 38 w 38"/>
                <a:gd name="T18" fmla="*/ 36 h 36"/>
              </a:gdLst>
              <a:ahLst/>
              <a:cxnLst>
                <a:cxn ang="T10">
                  <a:pos x="T0" y="T1"/>
                </a:cxn>
                <a:cxn ang="T11">
                  <a:pos x="T2" y="T3"/>
                </a:cxn>
                <a:cxn ang="T12">
                  <a:pos x="T4" y="T5"/>
                </a:cxn>
                <a:cxn ang="T13">
                  <a:pos x="T6" y="T7"/>
                </a:cxn>
                <a:cxn ang="T14">
                  <a:pos x="T8" y="T9"/>
                </a:cxn>
              </a:cxnLst>
              <a:rect l="T15" t="T16" r="T17" b="T18"/>
              <a:pathLst>
                <a:path w="38" h="36">
                  <a:moveTo>
                    <a:pt x="19" y="36"/>
                  </a:moveTo>
                  <a:cubicBezTo>
                    <a:pt x="30" y="36"/>
                    <a:pt x="38" y="27"/>
                    <a:pt x="38" y="16"/>
                  </a:cubicBezTo>
                  <a:cubicBezTo>
                    <a:pt x="38" y="9"/>
                    <a:pt x="35" y="4"/>
                    <a:pt x="30" y="0"/>
                  </a:cubicBezTo>
                  <a:cubicBezTo>
                    <a:pt x="20" y="7"/>
                    <a:pt x="10" y="14"/>
                    <a:pt x="0" y="22"/>
                  </a:cubicBezTo>
                  <a:cubicBezTo>
                    <a:pt x="3" y="30"/>
                    <a:pt x="10" y="36"/>
                    <a:pt x="19" y="36"/>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7" name="Freeform 274"/>
            <p:cNvSpPr>
              <a:spLocks noChangeArrowheads="1"/>
            </p:cNvSpPr>
            <p:nvPr/>
          </p:nvSpPr>
          <p:spPr bwMode="auto">
            <a:xfrm>
              <a:off x="3192462" y="2305050"/>
              <a:ext cx="117475" cy="101600"/>
            </a:xfrm>
            <a:custGeom>
              <a:avLst/>
              <a:gdLst>
                <a:gd name="T0" fmla="*/ 0 w 31"/>
                <a:gd name="T1" fmla="*/ 155760326 h 27"/>
                <a:gd name="T2" fmla="*/ 229765942 w 31"/>
                <a:gd name="T3" fmla="*/ 382317037 h 27"/>
                <a:gd name="T4" fmla="*/ 445173407 w 31"/>
                <a:gd name="T5" fmla="*/ 155760326 h 27"/>
                <a:gd name="T6" fmla="*/ 387731922 w 31"/>
                <a:gd name="T7" fmla="*/ 0 h 27"/>
                <a:gd name="T8" fmla="*/ 14362266 w 31"/>
                <a:gd name="T9" fmla="*/ 99120207 h 27"/>
                <a:gd name="T10" fmla="*/ 0 w 31"/>
                <a:gd name="T11" fmla="*/ 155760326 h 27"/>
                <a:gd name="T12" fmla="*/ 0 60000 65536"/>
                <a:gd name="T13" fmla="*/ 0 60000 65536"/>
                <a:gd name="T14" fmla="*/ 0 60000 65536"/>
                <a:gd name="T15" fmla="*/ 0 60000 65536"/>
                <a:gd name="T16" fmla="*/ 0 60000 65536"/>
                <a:gd name="T17" fmla="*/ 0 60000 65536"/>
                <a:gd name="T18" fmla="*/ 0 w 31"/>
                <a:gd name="T19" fmla="*/ 0 h 27"/>
                <a:gd name="T20" fmla="*/ 31 w 31"/>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1" h="27">
                  <a:moveTo>
                    <a:pt x="0" y="11"/>
                  </a:moveTo>
                  <a:cubicBezTo>
                    <a:pt x="0" y="20"/>
                    <a:pt x="7" y="27"/>
                    <a:pt x="16" y="27"/>
                  </a:cubicBezTo>
                  <a:cubicBezTo>
                    <a:pt x="24" y="27"/>
                    <a:pt x="31" y="20"/>
                    <a:pt x="31" y="11"/>
                  </a:cubicBezTo>
                  <a:cubicBezTo>
                    <a:pt x="31" y="7"/>
                    <a:pt x="30" y="3"/>
                    <a:pt x="27" y="0"/>
                  </a:cubicBezTo>
                  <a:cubicBezTo>
                    <a:pt x="18" y="2"/>
                    <a:pt x="9" y="5"/>
                    <a:pt x="1" y="7"/>
                  </a:cubicBezTo>
                  <a:cubicBezTo>
                    <a:pt x="1" y="9"/>
                    <a:pt x="0" y="10"/>
                    <a:pt x="0" y="1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8" name="Freeform 275"/>
            <p:cNvSpPr>
              <a:spLocks noChangeArrowheads="1"/>
            </p:cNvSpPr>
            <p:nvPr/>
          </p:nvSpPr>
          <p:spPr bwMode="auto">
            <a:xfrm>
              <a:off x="3395662" y="2354262"/>
              <a:ext cx="109538" cy="153988"/>
            </a:xfrm>
            <a:custGeom>
              <a:avLst/>
              <a:gdLst>
                <a:gd name="T0" fmla="*/ 299609093 w 29"/>
                <a:gd name="T1" fmla="*/ 578348882 h 41"/>
                <a:gd name="T2" fmla="*/ 413743912 w 29"/>
                <a:gd name="T3" fmla="*/ 550135275 h 41"/>
                <a:gd name="T4" fmla="*/ 199736877 w 29"/>
                <a:gd name="T5" fmla="*/ 0 h 41"/>
                <a:gd name="T6" fmla="*/ 0 w 29"/>
                <a:gd name="T7" fmla="*/ 282121039 h 41"/>
                <a:gd name="T8" fmla="*/ 299609093 w 29"/>
                <a:gd name="T9" fmla="*/ 578348882 h 41"/>
                <a:gd name="T10" fmla="*/ 0 60000 65536"/>
                <a:gd name="T11" fmla="*/ 0 60000 65536"/>
                <a:gd name="T12" fmla="*/ 0 60000 65536"/>
                <a:gd name="T13" fmla="*/ 0 60000 65536"/>
                <a:gd name="T14" fmla="*/ 0 60000 65536"/>
                <a:gd name="T15" fmla="*/ 0 w 29"/>
                <a:gd name="T16" fmla="*/ 0 h 41"/>
                <a:gd name="T17" fmla="*/ 29 w 29"/>
                <a:gd name="T18" fmla="*/ 41 h 41"/>
              </a:gdLst>
              <a:ahLst/>
              <a:cxnLst>
                <a:cxn ang="T10">
                  <a:pos x="T0" y="T1"/>
                </a:cxn>
                <a:cxn ang="T11">
                  <a:pos x="T2" y="T3"/>
                </a:cxn>
                <a:cxn ang="T12">
                  <a:pos x="T4" y="T5"/>
                </a:cxn>
                <a:cxn ang="T13">
                  <a:pos x="T6" y="T7"/>
                </a:cxn>
                <a:cxn ang="T14">
                  <a:pos x="T8" y="T9"/>
                </a:cxn>
              </a:cxnLst>
              <a:rect l="T15" t="T16" r="T17" b="T18"/>
              <a:pathLst>
                <a:path w="29" h="41">
                  <a:moveTo>
                    <a:pt x="21" y="41"/>
                  </a:moveTo>
                  <a:cubicBezTo>
                    <a:pt x="24" y="41"/>
                    <a:pt x="27" y="40"/>
                    <a:pt x="29" y="39"/>
                  </a:cubicBezTo>
                  <a:cubicBezTo>
                    <a:pt x="28" y="25"/>
                    <a:pt x="23" y="11"/>
                    <a:pt x="14" y="0"/>
                  </a:cubicBezTo>
                  <a:cubicBezTo>
                    <a:pt x="6" y="3"/>
                    <a:pt x="0" y="10"/>
                    <a:pt x="0" y="20"/>
                  </a:cubicBezTo>
                  <a:cubicBezTo>
                    <a:pt x="0" y="31"/>
                    <a:pt x="9" y="41"/>
                    <a:pt x="21" y="4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79" name="Freeform 276"/>
            <p:cNvSpPr>
              <a:spLocks noChangeArrowheads="1"/>
            </p:cNvSpPr>
            <p:nvPr/>
          </p:nvSpPr>
          <p:spPr bwMode="auto">
            <a:xfrm>
              <a:off x="3306762" y="2549525"/>
              <a:ext cx="115888" cy="95250"/>
            </a:xfrm>
            <a:custGeom>
              <a:avLst/>
              <a:gdLst>
                <a:gd name="T0" fmla="*/ 209626439 w 31"/>
                <a:gd name="T1" fmla="*/ 0 h 25"/>
                <a:gd name="T2" fmla="*/ 0 w 31"/>
                <a:gd name="T3" fmla="*/ 232257600 h 25"/>
                <a:gd name="T4" fmla="*/ 41925288 w 31"/>
                <a:gd name="T5" fmla="*/ 362902500 h 25"/>
                <a:gd name="T6" fmla="*/ 419252877 w 31"/>
                <a:gd name="T7" fmla="*/ 275805900 h 25"/>
                <a:gd name="T8" fmla="*/ 433226727 w 31"/>
                <a:gd name="T9" fmla="*/ 232257600 h 25"/>
                <a:gd name="T10" fmla="*/ 209626439 w 31"/>
                <a:gd name="T11" fmla="*/ 0 h 25"/>
                <a:gd name="T12" fmla="*/ 0 60000 65536"/>
                <a:gd name="T13" fmla="*/ 0 60000 65536"/>
                <a:gd name="T14" fmla="*/ 0 60000 65536"/>
                <a:gd name="T15" fmla="*/ 0 60000 65536"/>
                <a:gd name="T16" fmla="*/ 0 60000 65536"/>
                <a:gd name="T17" fmla="*/ 0 60000 65536"/>
                <a:gd name="T18" fmla="*/ 0 w 31"/>
                <a:gd name="T19" fmla="*/ 0 h 25"/>
                <a:gd name="T20" fmla="*/ 31 w 3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1" h="25">
                  <a:moveTo>
                    <a:pt x="15" y="0"/>
                  </a:moveTo>
                  <a:cubicBezTo>
                    <a:pt x="7" y="0"/>
                    <a:pt x="0" y="7"/>
                    <a:pt x="0" y="16"/>
                  </a:cubicBezTo>
                  <a:cubicBezTo>
                    <a:pt x="0" y="19"/>
                    <a:pt x="1" y="23"/>
                    <a:pt x="3" y="25"/>
                  </a:cubicBezTo>
                  <a:cubicBezTo>
                    <a:pt x="13" y="24"/>
                    <a:pt x="22" y="22"/>
                    <a:pt x="30" y="19"/>
                  </a:cubicBezTo>
                  <a:cubicBezTo>
                    <a:pt x="31" y="18"/>
                    <a:pt x="31" y="17"/>
                    <a:pt x="31" y="16"/>
                  </a:cubicBezTo>
                  <a:cubicBezTo>
                    <a:pt x="31" y="7"/>
                    <a:pt x="24" y="0"/>
                    <a:pt x="15"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80" name="Freeform 277"/>
            <p:cNvSpPr>
              <a:spLocks noChangeArrowheads="1"/>
            </p:cNvSpPr>
            <p:nvPr/>
          </p:nvSpPr>
          <p:spPr bwMode="auto">
            <a:xfrm>
              <a:off x="3073400" y="2576512"/>
              <a:ext cx="146050" cy="79375"/>
            </a:xfrm>
            <a:custGeom>
              <a:avLst/>
              <a:gdLst>
                <a:gd name="T0" fmla="*/ 280479663 w 39"/>
                <a:gd name="T1" fmla="*/ 0 h 21"/>
                <a:gd name="T2" fmla="*/ 0 w 39"/>
                <a:gd name="T3" fmla="*/ 271443601 h 21"/>
                <a:gd name="T4" fmla="*/ 546938526 w 39"/>
                <a:gd name="T5" fmla="*/ 285731101 h 21"/>
                <a:gd name="T6" fmla="*/ 546938526 w 39"/>
                <a:gd name="T7" fmla="*/ 285731101 h 21"/>
                <a:gd name="T8" fmla="*/ 280479663 w 39"/>
                <a:gd name="T9" fmla="*/ 0 h 21"/>
                <a:gd name="T10" fmla="*/ 0 60000 65536"/>
                <a:gd name="T11" fmla="*/ 0 60000 65536"/>
                <a:gd name="T12" fmla="*/ 0 60000 65536"/>
                <a:gd name="T13" fmla="*/ 0 60000 65536"/>
                <a:gd name="T14" fmla="*/ 0 60000 65536"/>
                <a:gd name="T15" fmla="*/ 0 w 39"/>
                <a:gd name="T16" fmla="*/ 0 h 21"/>
                <a:gd name="T17" fmla="*/ 39 w 39"/>
                <a:gd name="T18" fmla="*/ 21 h 21"/>
              </a:gdLst>
              <a:ahLst/>
              <a:cxnLst>
                <a:cxn ang="T10">
                  <a:pos x="T0" y="T1"/>
                </a:cxn>
                <a:cxn ang="T11">
                  <a:pos x="T2" y="T3"/>
                </a:cxn>
                <a:cxn ang="T12">
                  <a:pos x="T4" y="T5"/>
                </a:cxn>
                <a:cxn ang="T13">
                  <a:pos x="T6" y="T7"/>
                </a:cxn>
                <a:cxn ang="T14">
                  <a:pos x="T8" y="T9"/>
                </a:cxn>
              </a:cxnLst>
              <a:rect l="T15" t="T16" r="T17" b="T18"/>
              <a:pathLst>
                <a:path w="39" h="21">
                  <a:moveTo>
                    <a:pt x="20" y="0"/>
                  </a:moveTo>
                  <a:cubicBezTo>
                    <a:pt x="9" y="0"/>
                    <a:pt x="0" y="9"/>
                    <a:pt x="0" y="19"/>
                  </a:cubicBezTo>
                  <a:cubicBezTo>
                    <a:pt x="13" y="20"/>
                    <a:pt x="26" y="21"/>
                    <a:pt x="39" y="20"/>
                  </a:cubicBezTo>
                  <a:cubicBezTo>
                    <a:pt x="39" y="20"/>
                    <a:pt x="39" y="20"/>
                    <a:pt x="39" y="20"/>
                  </a:cubicBezTo>
                  <a:cubicBezTo>
                    <a:pt x="39" y="9"/>
                    <a:pt x="31" y="0"/>
                    <a:pt x="20"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宋体" panose="02010600030101010101" pitchFamily="2" charset="-122"/>
                <a:cs typeface="+mn-cs"/>
              </a:endParaRPr>
            </a:p>
          </p:txBody>
        </p:sp>
        <p:sp>
          <p:nvSpPr>
            <p:cNvPr id="81" name="Oval 278"/>
            <p:cNvSpPr>
              <a:spLocks noChangeArrowheads="1"/>
            </p:cNvSpPr>
            <p:nvPr/>
          </p:nvSpPr>
          <p:spPr bwMode="auto">
            <a:xfrm>
              <a:off x="3136900" y="2471737"/>
              <a:ext cx="74613" cy="74613"/>
            </a:xfrm>
            <a:prstGeom prst="ellipse">
              <a:avLst/>
            </a:pr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2" name="Oval 279"/>
            <p:cNvSpPr>
              <a:spLocks noChangeArrowheads="1"/>
            </p:cNvSpPr>
            <p:nvPr/>
          </p:nvSpPr>
          <p:spPr bwMode="auto">
            <a:xfrm>
              <a:off x="628650" y="954087"/>
              <a:ext cx="30163"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3" name="Oval 280"/>
            <p:cNvSpPr>
              <a:spLocks noChangeArrowheads="1"/>
            </p:cNvSpPr>
            <p:nvPr/>
          </p:nvSpPr>
          <p:spPr bwMode="auto">
            <a:xfrm>
              <a:off x="801687" y="9080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4" name="Oval 281"/>
            <p:cNvSpPr>
              <a:spLocks noChangeArrowheads="1"/>
            </p:cNvSpPr>
            <p:nvPr/>
          </p:nvSpPr>
          <p:spPr bwMode="auto">
            <a:xfrm>
              <a:off x="738187" y="990600"/>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5" name="Oval 282"/>
            <p:cNvSpPr>
              <a:spLocks noChangeArrowheads="1"/>
            </p:cNvSpPr>
            <p:nvPr/>
          </p:nvSpPr>
          <p:spPr bwMode="auto">
            <a:xfrm>
              <a:off x="933450" y="912812"/>
              <a:ext cx="25400"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6" name="Oval 283"/>
            <p:cNvSpPr>
              <a:spLocks noChangeArrowheads="1"/>
            </p:cNvSpPr>
            <p:nvPr/>
          </p:nvSpPr>
          <p:spPr bwMode="auto">
            <a:xfrm>
              <a:off x="862012" y="10096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7" name="Oval 284"/>
            <p:cNvSpPr>
              <a:spLocks noChangeArrowheads="1"/>
            </p:cNvSpPr>
            <p:nvPr/>
          </p:nvSpPr>
          <p:spPr bwMode="auto">
            <a:xfrm>
              <a:off x="801687" y="1119187"/>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8" name="Oval 285"/>
            <p:cNvSpPr>
              <a:spLocks noChangeArrowheads="1"/>
            </p:cNvSpPr>
            <p:nvPr/>
          </p:nvSpPr>
          <p:spPr bwMode="auto">
            <a:xfrm>
              <a:off x="692150" y="1062037"/>
              <a:ext cx="26988"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sp>
          <p:nvSpPr>
            <p:cNvPr id="89" name="Oval 286"/>
            <p:cNvSpPr>
              <a:spLocks noChangeArrowheads="1"/>
            </p:cNvSpPr>
            <p:nvPr/>
          </p:nvSpPr>
          <p:spPr bwMode="auto">
            <a:xfrm>
              <a:off x="1008062" y="900112"/>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Arial"/>
                <a:ea typeface="宋体" panose="02010600030101010101" pitchFamily="2" charset="-122"/>
                <a:cs typeface="+mn-cs"/>
                <a:sym typeface="宋体" panose="02010600030101010101" pitchFamily="2" charset="-122"/>
              </a:endParaRPr>
            </a:p>
          </p:txBody>
        </p:sp>
      </p:grpSp>
      <p:pic>
        <p:nvPicPr>
          <p:cNvPr id="301" name="Picture 30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18792" y="4282490"/>
            <a:ext cx="2974227" cy="1507485"/>
          </a:xfrm>
          <a:prstGeom prst="rect">
            <a:avLst/>
          </a:prstGeom>
        </p:spPr>
      </p:pic>
      <p:sp>
        <p:nvSpPr>
          <p:cNvPr id="302" name="Rounded Rectangle 301"/>
          <p:cNvSpPr/>
          <p:nvPr/>
        </p:nvSpPr>
        <p:spPr>
          <a:xfrm>
            <a:off x="1912459" y="2346331"/>
            <a:ext cx="8731894" cy="885349"/>
          </a:xfrm>
          <a:prstGeom prst="roundRect">
            <a:avLst/>
          </a:prstGeom>
          <a:solidFill>
            <a:schemeClr val="accent5">
              <a:lumMod val="20000"/>
              <a:lumOff val="80000"/>
            </a:schemeClr>
          </a:solidFill>
          <a:ln w="19050">
            <a:solidFill>
              <a:schemeClr val="accent3">
                <a:lumMod val="75000"/>
              </a:schemeClr>
            </a:solidFill>
          </a:ln>
        </p:spPr>
        <p:txBody>
          <a:bodyPr wrap="square">
            <a:spAutoFit/>
          </a:bodyPr>
          <a:lstStyle/>
          <a:p>
            <a:pPr lvl="0" algn="ctr">
              <a:defRPr/>
            </a:pPr>
            <a:r>
              <a:rPr lang="en-US" sz="2300">
                <a:solidFill>
                  <a:prstClr val="black"/>
                </a:solidFill>
                <a:latin typeface="+mj-lt"/>
              </a:rPr>
              <a:t>Những hoạt động nào em có thực hiện hằng ngày nhưng em chưa tuân thủ thời gian đã đề ra?</a:t>
            </a:r>
            <a:endParaRPr kumimoji="0" lang="en-US" sz="1600" b="1" i="0" u="none" strike="noStrike" kern="0" cap="none" spc="0" normalizeH="0" baseline="0" noProof="0" dirty="0">
              <a:ln>
                <a:noFill/>
              </a:ln>
              <a:solidFill>
                <a:prstClr val="black"/>
              </a:solidFill>
              <a:effectLst/>
              <a:uLnTx/>
              <a:uFillTx/>
              <a:latin typeface="+mj-lt"/>
            </a:endParaRPr>
          </a:p>
        </p:txBody>
      </p:sp>
      <p:sp>
        <p:nvSpPr>
          <p:cNvPr id="304" name="Rounded Rectangle 303"/>
          <p:cNvSpPr/>
          <p:nvPr/>
        </p:nvSpPr>
        <p:spPr>
          <a:xfrm>
            <a:off x="1912459" y="1499739"/>
            <a:ext cx="8624911" cy="493752"/>
          </a:xfrm>
          <a:prstGeom prst="roundRect">
            <a:avLst/>
          </a:prstGeom>
          <a:solidFill>
            <a:schemeClr val="accent3">
              <a:lumMod val="20000"/>
              <a:lumOff val="80000"/>
            </a:schemeClr>
          </a:solidFill>
          <a:ln w="19050">
            <a:solidFill>
              <a:schemeClr val="accent3">
                <a:lumMod val="75000"/>
              </a:schemeClr>
            </a:solidFill>
          </a:ln>
        </p:spPr>
        <p:txBody>
          <a:bodyPr wrap="square">
            <a:spAutoFit/>
          </a:bodyPr>
          <a:lstStyle/>
          <a:p>
            <a:pPr lvl="0" algn="ctr">
              <a:defRPr/>
            </a:pPr>
            <a:r>
              <a:rPr lang="en-US" sz="2300">
                <a:solidFill>
                  <a:prstClr val="black"/>
                </a:solidFill>
                <a:latin typeface="+mj-lt"/>
              </a:rPr>
              <a:t>Những hoạt động nào thỉnh thoảng em mới thực hiện?</a:t>
            </a:r>
            <a:endParaRPr kumimoji="0" lang="en-US" sz="1600" b="1" i="0" u="none" strike="noStrike" kern="0" cap="none" spc="0" normalizeH="0" baseline="0" noProof="0" dirty="0">
              <a:ln>
                <a:noFill/>
              </a:ln>
              <a:solidFill>
                <a:prstClr val="black"/>
              </a:solidFill>
              <a:effectLst/>
              <a:uLnTx/>
              <a:uFillTx/>
              <a:latin typeface="+mj-lt"/>
            </a:endParaRPr>
          </a:p>
        </p:txBody>
      </p:sp>
      <p:sp>
        <p:nvSpPr>
          <p:cNvPr id="305" name="Rounded Rectangle 304"/>
          <p:cNvSpPr/>
          <p:nvPr/>
        </p:nvSpPr>
        <p:spPr>
          <a:xfrm>
            <a:off x="4061185" y="5876461"/>
            <a:ext cx="3689443" cy="578882"/>
          </a:xfrm>
          <a:prstGeom prst="roundRect">
            <a:avLst/>
          </a:prstGeom>
          <a:solidFill>
            <a:schemeClr val="accent3">
              <a:lumMod val="40000"/>
              <a:lumOff val="60000"/>
            </a:schemeClr>
          </a:solidFill>
          <a:ln w="19050">
            <a:solidFill>
              <a:schemeClr val="accent3">
                <a:lumMod val="75000"/>
              </a:schemeClr>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a:ln>
                  <a:noFill/>
                </a:ln>
                <a:solidFill>
                  <a:prstClr val="black"/>
                </a:solidFill>
                <a:effectLst/>
                <a:uLnTx/>
                <a:uFillTx/>
                <a:latin typeface="VNI-Avo" pitchFamily="2" charset="0"/>
                <a:ea typeface="仓耳今楷05-6763 W05" panose="02020400000000000000" pitchFamily="18" charset="-122"/>
                <a:cs typeface="+mn-cs"/>
              </a:rPr>
              <a:t>THAÛO</a:t>
            </a:r>
            <a:r>
              <a:rPr kumimoji="0" lang="en-US" altLang="zh-CN" sz="2800" b="1" i="0" u="none" strike="noStrike" kern="0" cap="none" spc="0" normalizeH="0" noProof="0">
                <a:ln>
                  <a:noFill/>
                </a:ln>
                <a:solidFill>
                  <a:prstClr val="black"/>
                </a:solidFill>
                <a:effectLst/>
                <a:uLnTx/>
                <a:uFillTx/>
                <a:latin typeface="VNI-Avo" pitchFamily="2" charset="0"/>
                <a:ea typeface="仓耳今楷05-6763 W05" panose="02020400000000000000" pitchFamily="18" charset="-122"/>
                <a:cs typeface="+mn-cs"/>
              </a:rPr>
              <a:t> LUAÄN NHOÙM</a:t>
            </a:r>
            <a:endParaRPr kumimoji="0" lang="en-US" sz="1600" b="1" i="0" u="none" strike="noStrike" kern="0" cap="none" spc="0" normalizeH="0" baseline="0" noProof="0" dirty="0">
              <a:ln>
                <a:noFill/>
              </a:ln>
              <a:solidFill>
                <a:prstClr val="black"/>
              </a:solidFill>
              <a:effectLst/>
              <a:uLnTx/>
              <a:uFillTx/>
              <a:latin typeface="Arial"/>
              <a:ea typeface="+mn-ea"/>
              <a:cs typeface="+mn-cs"/>
            </a:endParaRPr>
          </a:p>
        </p:txBody>
      </p:sp>
      <p:sp>
        <p:nvSpPr>
          <p:cNvPr id="310" name="Rounded Rectangle 303">
            <a:extLst>
              <a:ext uri="{FF2B5EF4-FFF2-40B4-BE49-F238E27FC236}">
                <a16:creationId xmlns:a16="http://schemas.microsoft.com/office/drawing/2014/main" id="{F42FE489-6CE5-41B6-929F-EA937412BA24}"/>
              </a:ext>
            </a:extLst>
          </p:cNvPr>
          <p:cNvSpPr/>
          <p:nvPr/>
        </p:nvSpPr>
        <p:spPr>
          <a:xfrm>
            <a:off x="1947770" y="609688"/>
            <a:ext cx="8468692" cy="493752"/>
          </a:xfrm>
          <a:prstGeom prst="roundRect">
            <a:avLst/>
          </a:prstGeom>
          <a:solidFill>
            <a:schemeClr val="accent2">
              <a:lumMod val="20000"/>
              <a:lumOff val="80000"/>
            </a:schemeClr>
          </a:solidFill>
          <a:ln w="19050">
            <a:solidFill>
              <a:schemeClr val="accent3">
                <a:lumMod val="75000"/>
              </a:schemeClr>
            </a:solidFill>
          </a:ln>
        </p:spPr>
        <p:txBody>
          <a:bodyPr wrap="square">
            <a:spAutoFit/>
          </a:bodyPr>
          <a:lstStyle/>
          <a:p>
            <a:pPr lvl="0" algn="ctr">
              <a:defRPr/>
            </a:pPr>
            <a:r>
              <a:rPr lang="en-US" sz="2300">
                <a:solidFill>
                  <a:prstClr val="black"/>
                </a:solidFill>
              </a:rPr>
              <a:t>Những hoạt động nào em đã thực hiện hàng ngày?</a:t>
            </a:r>
            <a:endParaRPr kumimoji="0" lang="en-US" sz="1600" b="1" i="0" u="none" strike="noStrike" kern="0" cap="none" spc="0" normalizeH="0" baseline="0" noProof="0" dirty="0">
              <a:ln>
                <a:noFill/>
              </a:ln>
              <a:solidFill>
                <a:prstClr val="black"/>
              </a:solidFill>
              <a:effectLst/>
              <a:uLnTx/>
              <a:uFillTx/>
              <a:latin typeface="+mj-lt"/>
            </a:endParaRPr>
          </a:p>
        </p:txBody>
      </p:sp>
      <p:sp>
        <p:nvSpPr>
          <p:cNvPr id="311" name="Rounded Rectangle 301">
            <a:extLst>
              <a:ext uri="{FF2B5EF4-FFF2-40B4-BE49-F238E27FC236}">
                <a16:creationId xmlns:a16="http://schemas.microsoft.com/office/drawing/2014/main" id="{41B366D0-24FB-49EB-91A9-ACC9854A3420}"/>
              </a:ext>
            </a:extLst>
          </p:cNvPr>
          <p:cNvSpPr/>
          <p:nvPr/>
        </p:nvSpPr>
        <p:spPr>
          <a:xfrm>
            <a:off x="1947770" y="3510209"/>
            <a:ext cx="8731894" cy="493752"/>
          </a:xfrm>
          <a:prstGeom prst="roundRect">
            <a:avLst/>
          </a:prstGeom>
          <a:solidFill>
            <a:schemeClr val="accent1">
              <a:lumMod val="20000"/>
              <a:lumOff val="80000"/>
            </a:schemeClr>
          </a:solidFill>
          <a:ln w="19050">
            <a:solidFill>
              <a:schemeClr val="accent3">
                <a:lumMod val="75000"/>
              </a:schemeClr>
            </a:solidFill>
          </a:ln>
        </p:spPr>
        <p:txBody>
          <a:bodyPr wrap="square">
            <a:spAutoFit/>
          </a:bodyPr>
          <a:lstStyle/>
          <a:p>
            <a:pPr lvl="0" algn="ctr">
              <a:defRPr/>
            </a:pPr>
            <a:r>
              <a:rPr lang="en-US" sz="2300">
                <a:solidFill>
                  <a:prstClr val="black"/>
                </a:solidFill>
                <a:latin typeface="+mj-lt"/>
              </a:rPr>
              <a:t> Suy nghĩ của em sau khi thực hiện theo thời gian biểu đã lập</a:t>
            </a:r>
            <a:endParaRPr kumimoji="0" lang="en-US" sz="1600" b="1" i="0" u="none" strike="noStrike" kern="0" cap="none" spc="0" normalizeH="0" baseline="0" noProof="0" dirty="0">
              <a:ln>
                <a:noFill/>
              </a:ln>
              <a:solidFill>
                <a:prstClr val="black"/>
              </a:solidFill>
              <a:effectLst/>
              <a:uLnTx/>
              <a:uFillTx/>
              <a:latin typeface="+mj-lt"/>
            </a:endParaRPr>
          </a:p>
        </p:txBody>
      </p:sp>
    </p:spTree>
    <p:extLst>
      <p:ext uri="{BB962C8B-B14F-4D97-AF65-F5344CB8AC3E}">
        <p14:creationId xmlns:p14="http://schemas.microsoft.com/office/powerpoint/2010/main" val="2509353392"/>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2"/>
                                        </p:tgtEl>
                                        <p:attrNameLst>
                                          <p:attrName>style.visibility</p:attrName>
                                        </p:attrNameLst>
                                      </p:cBhvr>
                                      <p:to>
                                        <p:strVal val="visible"/>
                                      </p:to>
                                    </p:set>
                                    <p:animEffect transition="in" filter="wipe(down)">
                                      <p:cBhvr>
                                        <p:cTn id="7" dur="500"/>
                                        <p:tgtEl>
                                          <p:spTgt spid="30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04"/>
                                        </p:tgtEl>
                                        <p:attrNameLst>
                                          <p:attrName>style.visibility</p:attrName>
                                        </p:attrNameLst>
                                      </p:cBhvr>
                                      <p:to>
                                        <p:strVal val="visible"/>
                                      </p:to>
                                    </p:set>
                                    <p:animEffect transition="in" filter="wipe(down)">
                                      <p:cBhvr>
                                        <p:cTn id="10" dur="500"/>
                                        <p:tgtEl>
                                          <p:spTgt spid="30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10"/>
                                        </p:tgtEl>
                                        <p:attrNameLst>
                                          <p:attrName>style.visibility</p:attrName>
                                        </p:attrNameLst>
                                      </p:cBhvr>
                                      <p:to>
                                        <p:strVal val="visible"/>
                                      </p:to>
                                    </p:set>
                                    <p:animEffect transition="in" filter="wipe(down)">
                                      <p:cBhvr>
                                        <p:cTn id="13" dur="500"/>
                                        <p:tgtEl>
                                          <p:spTgt spid="310"/>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11"/>
                                        </p:tgtEl>
                                        <p:attrNameLst>
                                          <p:attrName>style.visibility</p:attrName>
                                        </p:attrNameLst>
                                      </p:cBhvr>
                                      <p:to>
                                        <p:strVal val="visible"/>
                                      </p:to>
                                    </p:set>
                                    <p:animEffect transition="in" filter="wipe(down)">
                                      <p:cBhvr>
                                        <p:cTn id="16" dur="500"/>
                                        <p:tgtEl>
                                          <p:spTgt spid="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2" grpId="0" animBg="1"/>
      <p:bldP spid="304" grpId="0" animBg="1"/>
      <p:bldP spid="310" grpId="0" animBg="1"/>
      <p:bldP spid="31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38"/>
        <p:cNvGrpSpPr/>
        <p:nvPr/>
      </p:nvGrpSpPr>
      <p:grpSpPr>
        <a:xfrm>
          <a:off x="0" y="0"/>
          <a:ext cx="0" cy="0"/>
          <a:chOff x="0" y="0"/>
          <a:chExt cx="0" cy="0"/>
        </a:xfrm>
      </p:grpSpPr>
      <p:pic>
        <p:nvPicPr>
          <p:cNvPr id="541" name="Picture 540" descr="Graphical user interface&#10;&#10;Description automatically generated">
            <a:extLst>
              <a:ext uri="{FF2B5EF4-FFF2-40B4-BE49-F238E27FC236}">
                <a16:creationId xmlns:a16="http://schemas.microsoft.com/office/drawing/2014/main" id="{16219389-EB68-4EB6-B66F-147FA6A8E9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1"/>
            <a:ext cx="12207092" cy="6866489"/>
          </a:xfrm>
          <a:prstGeom prst="rect">
            <a:avLst/>
          </a:prstGeom>
        </p:spPr>
      </p:pic>
      <p:pic>
        <p:nvPicPr>
          <p:cNvPr id="543" name="Graphic 542">
            <a:extLst>
              <a:ext uri="{FF2B5EF4-FFF2-40B4-BE49-F238E27FC236}">
                <a16:creationId xmlns:a16="http://schemas.microsoft.com/office/drawing/2014/main" id="{DA540977-529D-4EB5-8230-7134F98606C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17722" y="4280108"/>
            <a:ext cx="2474279" cy="2548136"/>
          </a:xfrm>
          <a:prstGeom prst="rect">
            <a:avLst/>
          </a:prstGeom>
        </p:spPr>
      </p:pic>
      <p:pic>
        <p:nvPicPr>
          <p:cNvPr id="544" name="Graphic 543">
            <a:extLst>
              <a:ext uri="{FF2B5EF4-FFF2-40B4-BE49-F238E27FC236}">
                <a16:creationId xmlns:a16="http://schemas.microsoft.com/office/drawing/2014/main" id="{74B01ED8-9554-42B4-BD56-CC268442D26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509372" y="4027175"/>
            <a:ext cx="2474277" cy="2801069"/>
          </a:xfrm>
          <a:prstGeom prst="rect">
            <a:avLst/>
          </a:prstGeom>
        </p:spPr>
      </p:pic>
      <p:pic>
        <p:nvPicPr>
          <p:cNvPr id="545" name="Graphic 544">
            <a:extLst>
              <a:ext uri="{FF2B5EF4-FFF2-40B4-BE49-F238E27FC236}">
                <a16:creationId xmlns:a16="http://schemas.microsoft.com/office/drawing/2014/main" id="{FCA5AD51-C407-48CC-A3EC-9719F9DFBD6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flipH="1">
            <a:off x="2199291" y="2086179"/>
            <a:ext cx="1881080" cy="3829168"/>
          </a:xfrm>
          <a:prstGeom prst="rect">
            <a:avLst/>
          </a:prstGeom>
        </p:spPr>
      </p:pic>
      <p:pic>
        <p:nvPicPr>
          <p:cNvPr id="546" name="Graphic 545">
            <a:extLst>
              <a:ext uri="{FF2B5EF4-FFF2-40B4-BE49-F238E27FC236}">
                <a16:creationId xmlns:a16="http://schemas.microsoft.com/office/drawing/2014/main" id="{64418B11-F315-490C-9C87-085355A6889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0" y="4158380"/>
            <a:ext cx="2479419" cy="2704821"/>
          </a:xfrm>
          <a:prstGeom prst="rect">
            <a:avLst/>
          </a:prstGeom>
        </p:spPr>
      </p:pic>
      <p:pic>
        <p:nvPicPr>
          <p:cNvPr id="547" name="Graphic 546">
            <a:extLst>
              <a:ext uri="{FF2B5EF4-FFF2-40B4-BE49-F238E27FC236}">
                <a16:creationId xmlns:a16="http://schemas.microsoft.com/office/drawing/2014/main" id="{14BA8C53-9437-4654-AE0C-0FA3109568B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3198650" y="4130637"/>
            <a:ext cx="2474279" cy="2703377"/>
          </a:xfrm>
          <a:prstGeom prst="rect">
            <a:avLst/>
          </a:prstGeom>
        </p:spPr>
      </p:pic>
      <p:pic>
        <p:nvPicPr>
          <p:cNvPr id="540" name="Picture 539">
            <a:extLst>
              <a:ext uri="{FF2B5EF4-FFF2-40B4-BE49-F238E27FC236}">
                <a16:creationId xmlns:a16="http://schemas.microsoft.com/office/drawing/2014/main" id="{D99B0A98-5325-4C36-B95C-320B7E1D4422}"/>
              </a:ext>
            </a:extLst>
          </p:cNvPr>
          <p:cNvPicPr>
            <a:picLocks noChangeAspect="1"/>
          </p:cNvPicPr>
          <p:nvPr/>
        </p:nvPicPr>
        <p:blipFill>
          <a:blip r:embed="rId14"/>
          <a:stretch>
            <a:fillRect/>
          </a:stretch>
        </p:blipFill>
        <p:spPr>
          <a:xfrm>
            <a:off x="2918752" y="514948"/>
            <a:ext cx="6354496" cy="855411"/>
          </a:xfrm>
          <a:prstGeom prst="rect">
            <a:avLst/>
          </a:prstGeom>
        </p:spPr>
      </p:pic>
      <p:pic>
        <p:nvPicPr>
          <p:cNvPr id="13" name="Picture 12">
            <a:extLst>
              <a:ext uri="{FF2B5EF4-FFF2-40B4-BE49-F238E27FC236}">
                <a16:creationId xmlns:a16="http://schemas.microsoft.com/office/drawing/2014/main" id="{2A0CEDDA-C11E-4550-AE78-A95C123A3850}"/>
              </a:ext>
            </a:extLst>
          </p:cNvPr>
          <p:cNvPicPr>
            <a:picLocks noChangeAspect="1"/>
          </p:cNvPicPr>
          <p:nvPr/>
        </p:nvPicPr>
        <p:blipFill rotWithShape="1">
          <a:blip r:embed="rId15" cstate="print">
            <a:extLst>
              <a:ext uri="{28A0092B-C50C-407E-A947-70E740481C1C}">
                <a14:useLocalDpi xmlns:a14="http://schemas.microsoft.com/office/drawing/2010/main" val="0"/>
              </a:ext>
            </a:extLst>
          </a:blip>
          <a:srcRect l="18553" t="61047" r="12424" b="12887"/>
          <a:stretch/>
        </p:blipFill>
        <p:spPr>
          <a:xfrm>
            <a:off x="4471618" y="1522565"/>
            <a:ext cx="3263858" cy="173057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584409215"/>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15"/>
          <p:cNvGrpSpPr/>
          <p:nvPr/>
        </p:nvGrpSpPr>
        <p:grpSpPr bwMode="auto">
          <a:xfrm flipH="1">
            <a:off x="10124849" y="5647642"/>
            <a:ext cx="1604962" cy="1068387"/>
            <a:chOff x="0" y="0"/>
            <a:chExt cx="4038600" cy="2689225"/>
          </a:xfrm>
        </p:grpSpPr>
        <p:grpSp>
          <p:nvGrpSpPr>
            <p:cNvPr id="8" name="Group 16"/>
            <p:cNvGrpSpPr/>
            <p:nvPr/>
          </p:nvGrpSpPr>
          <p:grpSpPr bwMode="auto">
            <a:xfrm>
              <a:off x="279400" y="0"/>
              <a:ext cx="3759200" cy="2689225"/>
              <a:chOff x="0" y="0"/>
              <a:chExt cx="2368" cy="1694"/>
            </a:xfrm>
          </p:grpSpPr>
          <p:sp>
            <p:nvSpPr>
              <p:cNvPr id="90" name="Freeform 5"/>
              <p:cNvSpPr>
                <a:spLocks noChangeArrowheads="1"/>
              </p:cNvSpPr>
              <p:nvPr/>
            </p:nvSpPr>
            <p:spPr bwMode="auto">
              <a:xfrm>
                <a:off x="777" y="662"/>
                <a:ext cx="746" cy="211"/>
              </a:xfrm>
              <a:custGeom>
                <a:avLst/>
                <a:gdLst>
                  <a:gd name="T0" fmla="*/ 1284 w 315"/>
                  <a:gd name="T1" fmla="*/ 73 h 89"/>
                  <a:gd name="T2" fmla="*/ 1627 w 315"/>
                  <a:gd name="T3" fmla="*/ 192 h 89"/>
                  <a:gd name="T4" fmla="*/ 1274 w 315"/>
                  <a:gd name="T5" fmla="*/ 455 h 89"/>
                  <a:gd name="T6" fmla="*/ 718 w 315"/>
                  <a:gd name="T7" fmla="*/ 479 h 89"/>
                  <a:gd name="T8" fmla="*/ 353 w 315"/>
                  <a:gd name="T9" fmla="*/ 427 h 89"/>
                  <a:gd name="T10" fmla="*/ 123 w 315"/>
                  <a:gd name="T11" fmla="*/ 237 h 89"/>
                  <a:gd name="T12" fmla="*/ 455 w 315"/>
                  <a:gd name="T13" fmla="*/ 28 h 89"/>
                  <a:gd name="T14" fmla="*/ 1284 w 315"/>
                  <a:gd name="T15" fmla="*/ 73 h 89"/>
                  <a:gd name="T16" fmla="*/ 0 60000 65536"/>
                  <a:gd name="T17" fmla="*/ 0 60000 65536"/>
                  <a:gd name="T18" fmla="*/ 0 60000 65536"/>
                  <a:gd name="T19" fmla="*/ 0 60000 65536"/>
                  <a:gd name="T20" fmla="*/ 0 60000 65536"/>
                  <a:gd name="T21" fmla="*/ 0 60000 65536"/>
                  <a:gd name="T22" fmla="*/ 0 60000 65536"/>
                  <a:gd name="T23" fmla="*/ 0 60000 65536"/>
                  <a:gd name="T24" fmla="*/ 0 w 315"/>
                  <a:gd name="T25" fmla="*/ 0 h 89"/>
                  <a:gd name="T26" fmla="*/ 315 w 315"/>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5" h="89">
                    <a:moveTo>
                      <a:pt x="229" y="13"/>
                    </a:moveTo>
                    <a:cubicBezTo>
                      <a:pt x="247" y="16"/>
                      <a:pt x="278" y="18"/>
                      <a:pt x="290" y="34"/>
                    </a:cubicBezTo>
                    <a:cubicBezTo>
                      <a:pt x="315" y="67"/>
                      <a:pt x="244" y="78"/>
                      <a:pt x="227" y="81"/>
                    </a:cubicBezTo>
                    <a:cubicBezTo>
                      <a:pt x="197" y="88"/>
                      <a:pt x="158" y="89"/>
                      <a:pt x="128" y="85"/>
                    </a:cubicBezTo>
                    <a:cubicBezTo>
                      <a:pt x="106" y="83"/>
                      <a:pt x="83" y="85"/>
                      <a:pt x="63" y="76"/>
                    </a:cubicBezTo>
                    <a:cubicBezTo>
                      <a:pt x="46" y="69"/>
                      <a:pt x="32" y="57"/>
                      <a:pt x="22" y="42"/>
                    </a:cubicBezTo>
                    <a:cubicBezTo>
                      <a:pt x="0" y="6"/>
                      <a:pt x="62" y="7"/>
                      <a:pt x="81" y="5"/>
                    </a:cubicBezTo>
                    <a:cubicBezTo>
                      <a:pt x="130" y="0"/>
                      <a:pt x="180" y="7"/>
                      <a:pt x="229" y="13"/>
                    </a:cubicBezTo>
                    <a:close/>
                  </a:path>
                </a:pathLst>
              </a:custGeom>
              <a:solidFill>
                <a:srgbClr val="6049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6"/>
              <p:cNvSpPr>
                <a:spLocks noChangeArrowheads="1"/>
              </p:cNvSpPr>
              <p:nvPr/>
            </p:nvSpPr>
            <p:spPr bwMode="auto">
              <a:xfrm>
                <a:off x="829" y="665"/>
                <a:ext cx="627" cy="132"/>
              </a:xfrm>
              <a:custGeom>
                <a:avLst/>
                <a:gdLst>
                  <a:gd name="T0" fmla="*/ 111 w 265"/>
                  <a:gd name="T1" fmla="*/ 290 h 56"/>
                  <a:gd name="T2" fmla="*/ 431 w 265"/>
                  <a:gd name="T3" fmla="*/ 144 h 56"/>
                  <a:gd name="T4" fmla="*/ 845 w 265"/>
                  <a:gd name="T5" fmla="*/ 144 h 56"/>
                  <a:gd name="T6" fmla="*/ 1221 w 265"/>
                  <a:gd name="T7" fmla="*/ 229 h 56"/>
                  <a:gd name="T8" fmla="*/ 1377 w 265"/>
                  <a:gd name="T9" fmla="*/ 311 h 56"/>
                  <a:gd name="T10" fmla="*/ 1472 w 265"/>
                  <a:gd name="T11" fmla="*/ 189 h 56"/>
                  <a:gd name="T12" fmla="*/ 1197 w 265"/>
                  <a:gd name="T13" fmla="*/ 45 h 56"/>
                  <a:gd name="T14" fmla="*/ 816 w 265"/>
                  <a:gd name="T15" fmla="*/ 5 h 56"/>
                  <a:gd name="T16" fmla="*/ 426 w 265"/>
                  <a:gd name="T17" fmla="*/ 0 h 56"/>
                  <a:gd name="T18" fmla="*/ 78 w 265"/>
                  <a:gd name="T19" fmla="*/ 66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5"/>
                  <a:gd name="T31" fmla="*/ 0 h 56"/>
                  <a:gd name="T32" fmla="*/ 265 w 265"/>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5" h="56">
                    <a:moveTo>
                      <a:pt x="20" y="52"/>
                    </a:moveTo>
                    <a:cubicBezTo>
                      <a:pt x="0" y="37"/>
                      <a:pt x="70" y="27"/>
                      <a:pt x="77" y="26"/>
                    </a:cubicBezTo>
                    <a:cubicBezTo>
                      <a:pt x="102" y="26"/>
                      <a:pt x="126" y="25"/>
                      <a:pt x="151" y="26"/>
                    </a:cubicBezTo>
                    <a:cubicBezTo>
                      <a:pt x="174" y="28"/>
                      <a:pt x="197" y="30"/>
                      <a:pt x="218" y="41"/>
                    </a:cubicBezTo>
                    <a:cubicBezTo>
                      <a:pt x="230" y="47"/>
                      <a:pt x="234" y="56"/>
                      <a:pt x="246" y="56"/>
                    </a:cubicBezTo>
                    <a:cubicBezTo>
                      <a:pt x="261" y="56"/>
                      <a:pt x="265" y="47"/>
                      <a:pt x="263" y="34"/>
                    </a:cubicBezTo>
                    <a:cubicBezTo>
                      <a:pt x="261" y="11"/>
                      <a:pt x="232" y="12"/>
                      <a:pt x="214" y="8"/>
                    </a:cubicBezTo>
                    <a:cubicBezTo>
                      <a:pt x="192" y="4"/>
                      <a:pt x="170" y="1"/>
                      <a:pt x="146" y="1"/>
                    </a:cubicBezTo>
                    <a:cubicBezTo>
                      <a:pt x="123" y="1"/>
                      <a:pt x="100" y="0"/>
                      <a:pt x="76" y="0"/>
                    </a:cubicBezTo>
                    <a:cubicBezTo>
                      <a:pt x="56" y="0"/>
                      <a:pt x="30" y="0"/>
                      <a:pt x="14" y="12"/>
                    </a:cubicBezTo>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7"/>
              <p:cNvSpPr>
                <a:spLocks noChangeArrowheads="1"/>
              </p:cNvSpPr>
              <p:nvPr/>
            </p:nvSpPr>
            <p:spPr bwMode="auto">
              <a:xfrm>
                <a:off x="1160" y="273"/>
                <a:ext cx="372" cy="465"/>
              </a:xfrm>
              <a:custGeom>
                <a:avLst/>
                <a:gdLst>
                  <a:gd name="T0" fmla="*/ 0 w 157"/>
                  <a:gd name="T1" fmla="*/ 1001 h 196"/>
                  <a:gd name="T2" fmla="*/ 57 w 157"/>
                  <a:gd name="T3" fmla="*/ 660 h 196"/>
                  <a:gd name="T4" fmla="*/ 213 w 157"/>
                  <a:gd name="T5" fmla="*/ 270 h 196"/>
                  <a:gd name="T6" fmla="*/ 775 w 157"/>
                  <a:gd name="T7" fmla="*/ 254 h 196"/>
                  <a:gd name="T8" fmla="*/ 701 w 157"/>
                  <a:gd name="T9" fmla="*/ 845 h 196"/>
                  <a:gd name="T10" fmla="*/ 566 w 157"/>
                  <a:gd name="T11" fmla="*/ 1103 h 196"/>
                  <a:gd name="T12" fmla="*/ 0 w 157"/>
                  <a:gd name="T13" fmla="*/ 1001 h 196"/>
                  <a:gd name="T14" fmla="*/ 0 60000 65536"/>
                  <a:gd name="T15" fmla="*/ 0 60000 65536"/>
                  <a:gd name="T16" fmla="*/ 0 60000 65536"/>
                  <a:gd name="T17" fmla="*/ 0 60000 65536"/>
                  <a:gd name="T18" fmla="*/ 0 60000 65536"/>
                  <a:gd name="T19" fmla="*/ 0 60000 65536"/>
                  <a:gd name="T20" fmla="*/ 0 60000 65536"/>
                  <a:gd name="T21" fmla="*/ 0 w 157"/>
                  <a:gd name="T22" fmla="*/ 0 h 196"/>
                  <a:gd name="T23" fmla="*/ 157 w 157"/>
                  <a:gd name="T24" fmla="*/ 196 h 1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96">
                    <a:moveTo>
                      <a:pt x="0" y="178"/>
                    </a:moveTo>
                    <a:cubicBezTo>
                      <a:pt x="2" y="158"/>
                      <a:pt x="5" y="137"/>
                      <a:pt x="10" y="117"/>
                    </a:cubicBezTo>
                    <a:cubicBezTo>
                      <a:pt x="15" y="93"/>
                      <a:pt x="24" y="69"/>
                      <a:pt x="38" y="48"/>
                    </a:cubicBezTo>
                    <a:cubicBezTo>
                      <a:pt x="63" y="12"/>
                      <a:pt x="115" y="0"/>
                      <a:pt x="138" y="45"/>
                    </a:cubicBezTo>
                    <a:cubicBezTo>
                      <a:pt x="157" y="81"/>
                      <a:pt x="142" y="118"/>
                      <a:pt x="125" y="150"/>
                    </a:cubicBezTo>
                    <a:cubicBezTo>
                      <a:pt x="116" y="165"/>
                      <a:pt x="108" y="180"/>
                      <a:pt x="101" y="196"/>
                    </a:cubicBezTo>
                    <a:cubicBezTo>
                      <a:pt x="67" y="196"/>
                      <a:pt x="33" y="188"/>
                      <a:pt x="0" y="178"/>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8"/>
              <p:cNvSpPr>
                <a:spLocks noChangeArrowheads="1"/>
              </p:cNvSpPr>
              <p:nvPr/>
            </p:nvSpPr>
            <p:spPr bwMode="auto">
              <a:xfrm>
                <a:off x="1158" y="695"/>
                <a:ext cx="242" cy="60"/>
              </a:xfrm>
              <a:custGeom>
                <a:avLst/>
                <a:gdLst>
                  <a:gd name="T0" fmla="*/ 0 w 102"/>
                  <a:gd name="T1" fmla="*/ 41 h 25"/>
                  <a:gd name="T2" fmla="*/ 5 w 102"/>
                  <a:gd name="T3" fmla="*/ 34 h 25"/>
                  <a:gd name="T4" fmla="*/ 5 w 102"/>
                  <a:gd name="T5" fmla="*/ 0 h 25"/>
                  <a:gd name="T6" fmla="*/ 574 w 102"/>
                  <a:gd name="T7" fmla="*/ 103 h 25"/>
                  <a:gd name="T8" fmla="*/ 558 w 102"/>
                  <a:gd name="T9" fmla="*/ 144 h 25"/>
                  <a:gd name="T10" fmla="*/ 0 w 102"/>
                  <a:gd name="T11" fmla="*/ 41 h 25"/>
                  <a:gd name="T12" fmla="*/ 0 60000 65536"/>
                  <a:gd name="T13" fmla="*/ 0 60000 65536"/>
                  <a:gd name="T14" fmla="*/ 0 60000 65536"/>
                  <a:gd name="T15" fmla="*/ 0 60000 65536"/>
                  <a:gd name="T16" fmla="*/ 0 60000 65536"/>
                  <a:gd name="T17" fmla="*/ 0 60000 65536"/>
                  <a:gd name="T18" fmla="*/ 0 w 102"/>
                  <a:gd name="T19" fmla="*/ 0 h 25"/>
                  <a:gd name="T20" fmla="*/ 102 w 10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02" h="25">
                    <a:moveTo>
                      <a:pt x="0" y="7"/>
                    </a:moveTo>
                    <a:cubicBezTo>
                      <a:pt x="0" y="7"/>
                      <a:pt x="1" y="6"/>
                      <a:pt x="1" y="6"/>
                    </a:cubicBezTo>
                    <a:cubicBezTo>
                      <a:pt x="1" y="4"/>
                      <a:pt x="1" y="2"/>
                      <a:pt x="1" y="0"/>
                    </a:cubicBezTo>
                    <a:cubicBezTo>
                      <a:pt x="34" y="10"/>
                      <a:pt x="68" y="18"/>
                      <a:pt x="102" y="18"/>
                    </a:cubicBezTo>
                    <a:cubicBezTo>
                      <a:pt x="101" y="20"/>
                      <a:pt x="100" y="22"/>
                      <a:pt x="99" y="25"/>
                    </a:cubicBezTo>
                    <a:cubicBezTo>
                      <a:pt x="65" y="25"/>
                      <a:pt x="32" y="17"/>
                      <a:pt x="0" y="7"/>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9"/>
              <p:cNvSpPr>
                <a:spLocks noChangeArrowheads="1"/>
              </p:cNvSpPr>
              <p:nvPr/>
            </p:nvSpPr>
            <p:spPr bwMode="auto">
              <a:xfrm>
                <a:off x="1158" y="712"/>
                <a:ext cx="235" cy="67"/>
              </a:xfrm>
              <a:custGeom>
                <a:avLst/>
                <a:gdLst>
                  <a:gd name="T0" fmla="*/ 0 w 99"/>
                  <a:gd name="T1" fmla="*/ 53 h 28"/>
                  <a:gd name="T2" fmla="*/ 0 w 99"/>
                  <a:gd name="T3" fmla="*/ 0 h 28"/>
                  <a:gd name="T4" fmla="*/ 558 w 99"/>
                  <a:gd name="T5" fmla="*/ 103 h 28"/>
                  <a:gd name="T6" fmla="*/ 541 w 99"/>
                  <a:gd name="T7" fmla="*/ 148 h 28"/>
                  <a:gd name="T8" fmla="*/ 0 w 99"/>
                  <a:gd name="T9" fmla="*/ 53 h 28"/>
                  <a:gd name="T10" fmla="*/ 0 60000 65536"/>
                  <a:gd name="T11" fmla="*/ 0 60000 65536"/>
                  <a:gd name="T12" fmla="*/ 0 60000 65536"/>
                  <a:gd name="T13" fmla="*/ 0 60000 65536"/>
                  <a:gd name="T14" fmla="*/ 0 60000 65536"/>
                  <a:gd name="T15" fmla="*/ 0 w 99"/>
                  <a:gd name="T16" fmla="*/ 0 h 28"/>
                  <a:gd name="T17" fmla="*/ 99 w 99"/>
                  <a:gd name="T18" fmla="*/ 28 h 28"/>
                </a:gdLst>
                <a:ahLst/>
                <a:cxnLst>
                  <a:cxn ang="T10">
                    <a:pos x="T0" y="T1"/>
                  </a:cxn>
                  <a:cxn ang="T11">
                    <a:pos x="T2" y="T3"/>
                  </a:cxn>
                  <a:cxn ang="T12">
                    <a:pos x="T4" y="T5"/>
                  </a:cxn>
                  <a:cxn ang="T13">
                    <a:pos x="T6" y="T7"/>
                  </a:cxn>
                  <a:cxn ang="T14">
                    <a:pos x="T8" y="T9"/>
                  </a:cxn>
                </a:cxnLst>
                <a:rect l="T15" t="T16" r="T17" b="T18"/>
                <a:pathLst>
                  <a:path w="99" h="28">
                    <a:moveTo>
                      <a:pt x="0" y="9"/>
                    </a:moveTo>
                    <a:cubicBezTo>
                      <a:pt x="0" y="6"/>
                      <a:pt x="0" y="3"/>
                      <a:pt x="0" y="0"/>
                    </a:cubicBezTo>
                    <a:cubicBezTo>
                      <a:pt x="32" y="10"/>
                      <a:pt x="65" y="18"/>
                      <a:pt x="99" y="18"/>
                    </a:cubicBezTo>
                    <a:cubicBezTo>
                      <a:pt x="98" y="20"/>
                      <a:pt x="97" y="23"/>
                      <a:pt x="96" y="26"/>
                    </a:cubicBezTo>
                    <a:cubicBezTo>
                      <a:pt x="63" y="28"/>
                      <a:pt x="31" y="19"/>
                      <a:pt x="0" y="9"/>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10"/>
              <p:cNvSpPr>
                <a:spLocks noChangeArrowheads="1"/>
              </p:cNvSpPr>
              <p:nvPr/>
            </p:nvSpPr>
            <p:spPr bwMode="auto">
              <a:xfrm>
                <a:off x="1156" y="733"/>
                <a:ext cx="229" cy="62"/>
              </a:xfrm>
              <a:custGeom>
                <a:avLst/>
                <a:gdLst>
                  <a:gd name="T0" fmla="*/ 519 w 97"/>
                  <a:gd name="T1" fmla="*/ 148 h 26"/>
                  <a:gd name="T2" fmla="*/ 0 w 97"/>
                  <a:gd name="T3" fmla="*/ 50 h 26"/>
                  <a:gd name="T4" fmla="*/ 5 w 97"/>
                  <a:gd name="T5" fmla="*/ 0 h 26"/>
                  <a:gd name="T6" fmla="*/ 541 w 97"/>
                  <a:gd name="T7" fmla="*/ 98 h 26"/>
                  <a:gd name="T8" fmla="*/ 536 w 97"/>
                  <a:gd name="T9" fmla="*/ 103 h 26"/>
                  <a:gd name="T10" fmla="*/ 519 w 97"/>
                  <a:gd name="T11" fmla="*/ 148 h 26"/>
                  <a:gd name="T12" fmla="*/ 0 60000 65536"/>
                  <a:gd name="T13" fmla="*/ 0 60000 65536"/>
                  <a:gd name="T14" fmla="*/ 0 60000 65536"/>
                  <a:gd name="T15" fmla="*/ 0 60000 65536"/>
                  <a:gd name="T16" fmla="*/ 0 60000 65536"/>
                  <a:gd name="T17" fmla="*/ 0 60000 65536"/>
                  <a:gd name="T18" fmla="*/ 0 w 97"/>
                  <a:gd name="T19" fmla="*/ 0 h 26"/>
                  <a:gd name="T20" fmla="*/ 97 w 9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97" h="26">
                    <a:moveTo>
                      <a:pt x="93" y="26"/>
                    </a:moveTo>
                    <a:cubicBezTo>
                      <a:pt x="61" y="26"/>
                      <a:pt x="30" y="18"/>
                      <a:pt x="0" y="9"/>
                    </a:cubicBezTo>
                    <a:cubicBezTo>
                      <a:pt x="0" y="6"/>
                      <a:pt x="0" y="3"/>
                      <a:pt x="1" y="0"/>
                    </a:cubicBezTo>
                    <a:cubicBezTo>
                      <a:pt x="32" y="10"/>
                      <a:pt x="64" y="19"/>
                      <a:pt x="97" y="17"/>
                    </a:cubicBezTo>
                    <a:cubicBezTo>
                      <a:pt x="97" y="17"/>
                      <a:pt x="96" y="18"/>
                      <a:pt x="96" y="18"/>
                    </a:cubicBezTo>
                    <a:cubicBezTo>
                      <a:pt x="95" y="21"/>
                      <a:pt x="94" y="23"/>
                      <a:pt x="93" y="2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11"/>
              <p:cNvSpPr>
                <a:spLocks noChangeArrowheads="1"/>
              </p:cNvSpPr>
              <p:nvPr/>
            </p:nvSpPr>
            <p:spPr bwMode="auto">
              <a:xfrm>
                <a:off x="1153" y="755"/>
                <a:ext cx="223" cy="64"/>
              </a:xfrm>
              <a:custGeom>
                <a:avLst/>
                <a:gdLst>
                  <a:gd name="T0" fmla="*/ 0 w 94"/>
                  <a:gd name="T1" fmla="*/ 57 h 27"/>
                  <a:gd name="T2" fmla="*/ 5 w 94"/>
                  <a:gd name="T3" fmla="*/ 0 h 27"/>
                  <a:gd name="T4" fmla="*/ 529 w 94"/>
                  <a:gd name="T5" fmla="*/ 95 h 27"/>
                  <a:gd name="T6" fmla="*/ 512 w 94"/>
                  <a:gd name="T7" fmla="*/ 152 h 27"/>
                  <a:gd name="T8" fmla="*/ 0 w 94"/>
                  <a:gd name="T9" fmla="*/ 57 h 27"/>
                  <a:gd name="T10" fmla="*/ 0 60000 65536"/>
                  <a:gd name="T11" fmla="*/ 0 60000 65536"/>
                  <a:gd name="T12" fmla="*/ 0 60000 65536"/>
                  <a:gd name="T13" fmla="*/ 0 60000 65536"/>
                  <a:gd name="T14" fmla="*/ 0 60000 65536"/>
                  <a:gd name="T15" fmla="*/ 0 w 94"/>
                  <a:gd name="T16" fmla="*/ 0 h 27"/>
                  <a:gd name="T17" fmla="*/ 94 w 94"/>
                  <a:gd name="T18" fmla="*/ 27 h 27"/>
                </a:gdLst>
                <a:ahLst/>
                <a:cxnLst>
                  <a:cxn ang="T10">
                    <a:pos x="T0" y="T1"/>
                  </a:cxn>
                  <a:cxn ang="T11">
                    <a:pos x="T2" y="T3"/>
                  </a:cxn>
                  <a:cxn ang="T12">
                    <a:pos x="T4" y="T5"/>
                  </a:cxn>
                  <a:cxn ang="T13">
                    <a:pos x="T6" y="T7"/>
                  </a:cxn>
                  <a:cxn ang="T14">
                    <a:pos x="T8" y="T9"/>
                  </a:cxn>
                </a:cxnLst>
                <a:rect l="T15" t="T16" r="T17" b="T18"/>
                <a:pathLst>
                  <a:path w="94" h="27">
                    <a:moveTo>
                      <a:pt x="0" y="10"/>
                    </a:moveTo>
                    <a:cubicBezTo>
                      <a:pt x="0" y="7"/>
                      <a:pt x="0" y="3"/>
                      <a:pt x="1" y="0"/>
                    </a:cubicBezTo>
                    <a:cubicBezTo>
                      <a:pt x="31" y="9"/>
                      <a:pt x="62" y="17"/>
                      <a:pt x="94" y="17"/>
                    </a:cubicBezTo>
                    <a:cubicBezTo>
                      <a:pt x="93" y="21"/>
                      <a:pt x="92" y="24"/>
                      <a:pt x="91" y="27"/>
                    </a:cubicBezTo>
                    <a:cubicBezTo>
                      <a:pt x="60" y="25"/>
                      <a:pt x="30" y="19"/>
                      <a:pt x="0" y="1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12"/>
              <p:cNvSpPr>
                <a:spLocks noChangeArrowheads="1"/>
              </p:cNvSpPr>
              <p:nvPr/>
            </p:nvSpPr>
            <p:spPr bwMode="auto">
              <a:xfrm>
                <a:off x="1151" y="779"/>
                <a:ext cx="218" cy="61"/>
              </a:xfrm>
              <a:custGeom>
                <a:avLst/>
                <a:gdLst>
                  <a:gd name="T0" fmla="*/ 5 w 92"/>
                  <a:gd name="T1" fmla="*/ 0 h 26"/>
                  <a:gd name="T2" fmla="*/ 517 w 92"/>
                  <a:gd name="T3" fmla="*/ 94 h 26"/>
                  <a:gd name="T4" fmla="*/ 505 w 92"/>
                  <a:gd name="T5" fmla="*/ 143 h 26"/>
                  <a:gd name="T6" fmla="*/ 0 w 92"/>
                  <a:gd name="T7" fmla="*/ 54 h 26"/>
                  <a:gd name="T8" fmla="*/ 5 w 92"/>
                  <a:gd name="T9" fmla="*/ 0 h 26"/>
                  <a:gd name="T10" fmla="*/ 0 60000 65536"/>
                  <a:gd name="T11" fmla="*/ 0 60000 65536"/>
                  <a:gd name="T12" fmla="*/ 0 60000 65536"/>
                  <a:gd name="T13" fmla="*/ 0 60000 65536"/>
                  <a:gd name="T14" fmla="*/ 0 60000 65536"/>
                  <a:gd name="T15" fmla="*/ 0 w 92"/>
                  <a:gd name="T16" fmla="*/ 0 h 26"/>
                  <a:gd name="T17" fmla="*/ 92 w 92"/>
                  <a:gd name="T18" fmla="*/ 26 h 26"/>
                </a:gdLst>
                <a:ahLst/>
                <a:cxnLst>
                  <a:cxn ang="T10">
                    <a:pos x="T0" y="T1"/>
                  </a:cxn>
                  <a:cxn ang="T11">
                    <a:pos x="T2" y="T3"/>
                  </a:cxn>
                  <a:cxn ang="T12">
                    <a:pos x="T4" y="T5"/>
                  </a:cxn>
                  <a:cxn ang="T13">
                    <a:pos x="T6" y="T7"/>
                  </a:cxn>
                  <a:cxn ang="T14">
                    <a:pos x="T8" y="T9"/>
                  </a:cxn>
                </a:cxnLst>
                <a:rect l="T15" t="T16" r="T17" b="T18"/>
                <a:pathLst>
                  <a:path w="92" h="26">
                    <a:moveTo>
                      <a:pt x="1" y="0"/>
                    </a:moveTo>
                    <a:cubicBezTo>
                      <a:pt x="31" y="9"/>
                      <a:pt x="61" y="15"/>
                      <a:pt x="92" y="17"/>
                    </a:cubicBezTo>
                    <a:cubicBezTo>
                      <a:pt x="91" y="20"/>
                      <a:pt x="91" y="23"/>
                      <a:pt x="90" y="26"/>
                    </a:cubicBezTo>
                    <a:cubicBezTo>
                      <a:pt x="60" y="25"/>
                      <a:pt x="30" y="18"/>
                      <a:pt x="0" y="10"/>
                    </a:cubicBezTo>
                    <a:cubicBezTo>
                      <a:pt x="1" y="7"/>
                      <a:pt x="1" y="3"/>
                      <a:pt x="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13"/>
              <p:cNvSpPr>
                <a:spLocks noChangeArrowheads="1"/>
              </p:cNvSpPr>
              <p:nvPr/>
            </p:nvSpPr>
            <p:spPr bwMode="auto">
              <a:xfrm>
                <a:off x="1310" y="904"/>
                <a:ext cx="40" cy="22"/>
              </a:xfrm>
              <a:custGeom>
                <a:avLst/>
                <a:gdLst>
                  <a:gd name="T0" fmla="*/ 0 w 17"/>
                  <a:gd name="T1" fmla="*/ 0 h 9"/>
                  <a:gd name="T2" fmla="*/ 94 w 17"/>
                  <a:gd name="T3" fmla="*/ 5 h 9"/>
                  <a:gd name="T4" fmla="*/ 89 w 17"/>
                  <a:gd name="T5" fmla="*/ 54 h 9"/>
                  <a:gd name="T6" fmla="*/ 5 w 17"/>
                  <a:gd name="T7" fmla="*/ 49 h 9"/>
                  <a:gd name="T8" fmla="*/ 0 w 17"/>
                  <a:gd name="T9" fmla="*/ 0 h 9"/>
                  <a:gd name="T10" fmla="*/ 0 60000 65536"/>
                  <a:gd name="T11" fmla="*/ 0 60000 65536"/>
                  <a:gd name="T12" fmla="*/ 0 60000 65536"/>
                  <a:gd name="T13" fmla="*/ 0 60000 65536"/>
                  <a:gd name="T14" fmla="*/ 0 60000 65536"/>
                  <a:gd name="T15" fmla="*/ 0 w 17"/>
                  <a:gd name="T16" fmla="*/ 0 h 9"/>
                  <a:gd name="T17" fmla="*/ 17 w 17"/>
                  <a:gd name="T18" fmla="*/ 9 h 9"/>
                </a:gdLst>
                <a:ahLst/>
                <a:cxnLst>
                  <a:cxn ang="T10">
                    <a:pos x="T0" y="T1"/>
                  </a:cxn>
                  <a:cxn ang="T11">
                    <a:pos x="T2" y="T3"/>
                  </a:cxn>
                  <a:cxn ang="T12">
                    <a:pos x="T4" y="T5"/>
                  </a:cxn>
                  <a:cxn ang="T13">
                    <a:pos x="T6" y="T7"/>
                  </a:cxn>
                  <a:cxn ang="T14">
                    <a:pos x="T8" y="T9"/>
                  </a:cxn>
                </a:cxnLst>
                <a:rect l="T15" t="T16" r="T17" b="T18"/>
                <a:pathLst>
                  <a:path w="17" h="9">
                    <a:moveTo>
                      <a:pt x="0" y="0"/>
                    </a:moveTo>
                    <a:cubicBezTo>
                      <a:pt x="6" y="0"/>
                      <a:pt x="12" y="1"/>
                      <a:pt x="17" y="1"/>
                    </a:cubicBezTo>
                    <a:cubicBezTo>
                      <a:pt x="17" y="4"/>
                      <a:pt x="17" y="7"/>
                      <a:pt x="16" y="9"/>
                    </a:cubicBezTo>
                    <a:cubicBezTo>
                      <a:pt x="11" y="9"/>
                      <a:pt x="6" y="9"/>
                      <a:pt x="1" y="8"/>
                    </a:cubicBezTo>
                    <a:cubicBezTo>
                      <a:pt x="1" y="5"/>
                      <a:pt x="0" y="2"/>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14"/>
              <p:cNvSpPr>
                <a:spLocks noChangeArrowheads="1"/>
              </p:cNvSpPr>
              <p:nvPr/>
            </p:nvSpPr>
            <p:spPr bwMode="auto">
              <a:xfrm>
                <a:off x="1314" y="945"/>
                <a:ext cx="31" cy="33"/>
              </a:xfrm>
              <a:custGeom>
                <a:avLst/>
                <a:gdLst>
                  <a:gd name="T0" fmla="*/ 57 w 13"/>
                  <a:gd name="T1" fmla="*/ 57 h 14"/>
                  <a:gd name="T2" fmla="*/ 0 w 13"/>
                  <a:gd name="T3" fmla="*/ 0 h 14"/>
                  <a:gd name="T4" fmla="*/ 74 w 13"/>
                  <a:gd name="T5" fmla="*/ 5 h 14"/>
                  <a:gd name="T6" fmla="*/ 57 w 13"/>
                  <a:gd name="T7" fmla="*/ 57 h 14"/>
                  <a:gd name="T8" fmla="*/ 0 60000 65536"/>
                  <a:gd name="T9" fmla="*/ 0 60000 65536"/>
                  <a:gd name="T10" fmla="*/ 0 60000 65536"/>
                  <a:gd name="T11" fmla="*/ 0 60000 65536"/>
                  <a:gd name="T12" fmla="*/ 0 w 13"/>
                  <a:gd name="T13" fmla="*/ 0 h 14"/>
                  <a:gd name="T14" fmla="*/ 13 w 13"/>
                  <a:gd name="T15" fmla="*/ 14 h 14"/>
                </a:gdLst>
                <a:ahLst/>
                <a:cxnLst>
                  <a:cxn ang="T8">
                    <a:pos x="T0" y="T1"/>
                  </a:cxn>
                  <a:cxn ang="T9">
                    <a:pos x="T2" y="T3"/>
                  </a:cxn>
                  <a:cxn ang="T10">
                    <a:pos x="T4" y="T5"/>
                  </a:cxn>
                  <a:cxn ang="T11">
                    <a:pos x="T6" y="T7"/>
                  </a:cxn>
                </a:cxnLst>
                <a:rect l="T12" t="T13" r="T14" b="T15"/>
                <a:pathLst>
                  <a:path w="13" h="14">
                    <a:moveTo>
                      <a:pt x="10" y="10"/>
                    </a:moveTo>
                    <a:cubicBezTo>
                      <a:pt x="4" y="14"/>
                      <a:pt x="2" y="8"/>
                      <a:pt x="0" y="0"/>
                    </a:cubicBezTo>
                    <a:cubicBezTo>
                      <a:pt x="5" y="0"/>
                      <a:pt x="9" y="1"/>
                      <a:pt x="13" y="1"/>
                    </a:cubicBezTo>
                    <a:cubicBezTo>
                      <a:pt x="13" y="5"/>
                      <a:pt x="13" y="9"/>
                      <a:pt x="10" y="1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15"/>
              <p:cNvSpPr>
                <a:spLocks noChangeArrowheads="1"/>
              </p:cNvSpPr>
              <p:nvPr/>
            </p:nvSpPr>
            <p:spPr bwMode="auto">
              <a:xfrm>
                <a:off x="1312" y="923"/>
                <a:ext cx="35" cy="24"/>
              </a:xfrm>
              <a:custGeom>
                <a:avLst/>
                <a:gdLst>
                  <a:gd name="T0" fmla="*/ 82 w 15"/>
                  <a:gd name="T1" fmla="*/ 5 h 10"/>
                  <a:gd name="T2" fmla="*/ 82 w 15"/>
                  <a:gd name="T3" fmla="*/ 24 h 10"/>
                  <a:gd name="T4" fmla="*/ 77 w 15"/>
                  <a:gd name="T5" fmla="*/ 58 h 10"/>
                  <a:gd name="T6" fmla="*/ 5 w 15"/>
                  <a:gd name="T7" fmla="*/ 53 h 10"/>
                  <a:gd name="T8" fmla="*/ 0 w 15"/>
                  <a:gd name="T9" fmla="*/ 0 h 10"/>
                  <a:gd name="T10" fmla="*/ 82 w 15"/>
                  <a:gd name="T11" fmla="*/ 5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15" y="1"/>
                    </a:moveTo>
                    <a:cubicBezTo>
                      <a:pt x="15" y="2"/>
                      <a:pt x="15" y="3"/>
                      <a:pt x="15" y="4"/>
                    </a:cubicBezTo>
                    <a:cubicBezTo>
                      <a:pt x="15" y="6"/>
                      <a:pt x="15" y="8"/>
                      <a:pt x="14" y="10"/>
                    </a:cubicBezTo>
                    <a:cubicBezTo>
                      <a:pt x="10" y="10"/>
                      <a:pt x="6" y="9"/>
                      <a:pt x="1" y="9"/>
                    </a:cubicBezTo>
                    <a:cubicBezTo>
                      <a:pt x="1" y="6"/>
                      <a:pt x="0" y="3"/>
                      <a:pt x="0" y="0"/>
                    </a:cubicBezTo>
                    <a:cubicBezTo>
                      <a:pt x="5" y="1"/>
                      <a:pt x="10" y="1"/>
                      <a:pt x="15" y="1"/>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1" name="Freeform 16"/>
              <p:cNvSpPr>
                <a:spLocks noChangeArrowheads="1"/>
              </p:cNvSpPr>
              <p:nvPr/>
            </p:nvSpPr>
            <p:spPr bwMode="auto">
              <a:xfrm>
                <a:off x="1153" y="866"/>
                <a:ext cx="48" cy="33"/>
              </a:xfrm>
              <a:custGeom>
                <a:avLst/>
                <a:gdLst>
                  <a:gd name="T0" fmla="*/ 103 w 20"/>
                  <a:gd name="T1" fmla="*/ 78 h 14"/>
                  <a:gd name="T2" fmla="*/ 0 w 20"/>
                  <a:gd name="T3" fmla="*/ 50 h 14"/>
                  <a:gd name="T4" fmla="*/ 0 w 20"/>
                  <a:gd name="T5" fmla="*/ 0 h 14"/>
                  <a:gd name="T6" fmla="*/ 115 w 20"/>
                  <a:gd name="T7" fmla="*/ 33 h 14"/>
                  <a:gd name="T8" fmla="*/ 103 w 20"/>
                  <a:gd name="T9" fmla="*/ 78 h 14"/>
                  <a:gd name="T10" fmla="*/ 0 60000 65536"/>
                  <a:gd name="T11" fmla="*/ 0 60000 65536"/>
                  <a:gd name="T12" fmla="*/ 0 60000 65536"/>
                  <a:gd name="T13" fmla="*/ 0 60000 65536"/>
                  <a:gd name="T14" fmla="*/ 0 60000 65536"/>
                  <a:gd name="T15" fmla="*/ 0 w 20"/>
                  <a:gd name="T16" fmla="*/ 0 h 14"/>
                  <a:gd name="T17" fmla="*/ 20 w 20"/>
                  <a:gd name="T18" fmla="*/ 14 h 14"/>
                </a:gdLst>
                <a:ahLst/>
                <a:cxnLst>
                  <a:cxn ang="T10">
                    <a:pos x="T0" y="T1"/>
                  </a:cxn>
                  <a:cxn ang="T11">
                    <a:pos x="T2" y="T3"/>
                  </a:cxn>
                  <a:cxn ang="T12">
                    <a:pos x="T4" y="T5"/>
                  </a:cxn>
                  <a:cxn ang="T13">
                    <a:pos x="T6" y="T7"/>
                  </a:cxn>
                  <a:cxn ang="T14">
                    <a:pos x="T8" y="T9"/>
                  </a:cxn>
                </a:cxnLst>
                <a:rect l="T15" t="T16" r="T17" b="T18"/>
                <a:pathLst>
                  <a:path w="20" h="14">
                    <a:moveTo>
                      <a:pt x="18" y="14"/>
                    </a:moveTo>
                    <a:cubicBezTo>
                      <a:pt x="12" y="12"/>
                      <a:pt x="6" y="11"/>
                      <a:pt x="0" y="9"/>
                    </a:cubicBezTo>
                    <a:cubicBezTo>
                      <a:pt x="0" y="6"/>
                      <a:pt x="0" y="3"/>
                      <a:pt x="0" y="0"/>
                    </a:cubicBezTo>
                    <a:cubicBezTo>
                      <a:pt x="7" y="2"/>
                      <a:pt x="13" y="4"/>
                      <a:pt x="20" y="6"/>
                    </a:cubicBezTo>
                    <a:cubicBezTo>
                      <a:pt x="19" y="9"/>
                      <a:pt x="19" y="11"/>
                      <a:pt x="18"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 name="Freeform 17"/>
              <p:cNvSpPr>
                <a:spLocks noChangeArrowheads="1"/>
              </p:cNvSpPr>
              <p:nvPr/>
            </p:nvSpPr>
            <p:spPr bwMode="auto">
              <a:xfrm>
                <a:off x="1153" y="888"/>
                <a:ext cx="43" cy="33"/>
              </a:xfrm>
              <a:custGeom>
                <a:avLst/>
                <a:gdLst>
                  <a:gd name="T0" fmla="*/ 103 w 18"/>
                  <a:gd name="T1" fmla="*/ 28 h 14"/>
                  <a:gd name="T2" fmla="*/ 98 w 18"/>
                  <a:gd name="T3" fmla="*/ 57 h 14"/>
                  <a:gd name="T4" fmla="*/ 91 w 18"/>
                  <a:gd name="T5" fmla="*/ 78 h 14"/>
                  <a:gd name="T6" fmla="*/ 0 w 18"/>
                  <a:gd name="T7" fmla="*/ 57 h 14"/>
                  <a:gd name="T8" fmla="*/ 0 w 18"/>
                  <a:gd name="T9" fmla="*/ 0 h 14"/>
                  <a:gd name="T10" fmla="*/ 103 w 18"/>
                  <a:gd name="T11" fmla="*/ 28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18" y="5"/>
                    </a:moveTo>
                    <a:cubicBezTo>
                      <a:pt x="18" y="7"/>
                      <a:pt x="17" y="8"/>
                      <a:pt x="17" y="10"/>
                    </a:cubicBezTo>
                    <a:cubicBezTo>
                      <a:pt x="17" y="11"/>
                      <a:pt x="17" y="13"/>
                      <a:pt x="16" y="14"/>
                    </a:cubicBezTo>
                    <a:cubicBezTo>
                      <a:pt x="11" y="13"/>
                      <a:pt x="6" y="12"/>
                      <a:pt x="0" y="10"/>
                    </a:cubicBezTo>
                    <a:cubicBezTo>
                      <a:pt x="0" y="7"/>
                      <a:pt x="0" y="3"/>
                      <a:pt x="0" y="0"/>
                    </a:cubicBezTo>
                    <a:cubicBezTo>
                      <a:pt x="6" y="2"/>
                      <a:pt x="12" y="3"/>
                      <a:pt x="18" y="5"/>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3" name="Freeform 18"/>
              <p:cNvSpPr>
                <a:spLocks noChangeArrowheads="1"/>
              </p:cNvSpPr>
              <p:nvPr/>
            </p:nvSpPr>
            <p:spPr bwMode="auto">
              <a:xfrm>
                <a:off x="1153" y="911"/>
                <a:ext cx="38" cy="38"/>
              </a:xfrm>
              <a:custGeom>
                <a:avLst/>
                <a:gdLst>
                  <a:gd name="T0" fmla="*/ 50 w 16"/>
                  <a:gd name="T1" fmla="*/ 90 h 16"/>
                  <a:gd name="T2" fmla="*/ 12 w 16"/>
                  <a:gd name="T3" fmla="*/ 45 h 16"/>
                  <a:gd name="T4" fmla="*/ 0 w 16"/>
                  <a:gd name="T5" fmla="*/ 0 h 16"/>
                  <a:gd name="T6" fmla="*/ 90 w 16"/>
                  <a:gd name="T7" fmla="*/ 24 h 16"/>
                  <a:gd name="T8" fmla="*/ 50 w 16"/>
                  <a:gd name="T9" fmla="*/ 9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9" y="16"/>
                    </a:moveTo>
                    <a:cubicBezTo>
                      <a:pt x="4" y="16"/>
                      <a:pt x="3" y="11"/>
                      <a:pt x="2" y="8"/>
                    </a:cubicBezTo>
                    <a:cubicBezTo>
                      <a:pt x="1" y="5"/>
                      <a:pt x="0" y="3"/>
                      <a:pt x="0" y="0"/>
                    </a:cubicBezTo>
                    <a:cubicBezTo>
                      <a:pt x="6" y="2"/>
                      <a:pt x="11" y="3"/>
                      <a:pt x="16" y="4"/>
                    </a:cubicBezTo>
                    <a:cubicBezTo>
                      <a:pt x="16" y="10"/>
                      <a:pt x="15" y="16"/>
                      <a:pt x="9" y="1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4" name="Freeform 19"/>
              <p:cNvSpPr>
                <a:spLocks noChangeArrowheads="1"/>
              </p:cNvSpPr>
              <p:nvPr/>
            </p:nvSpPr>
            <p:spPr bwMode="auto">
              <a:xfrm>
                <a:off x="1151" y="847"/>
                <a:ext cx="204" cy="60"/>
              </a:xfrm>
              <a:custGeom>
                <a:avLst/>
                <a:gdLst>
                  <a:gd name="T0" fmla="*/ 365 w 86"/>
                  <a:gd name="T1" fmla="*/ 103 h 25"/>
                  <a:gd name="T2" fmla="*/ 282 w 86"/>
                  <a:gd name="T3" fmla="*/ 74 h 25"/>
                  <a:gd name="T4" fmla="*/ 135 w 86"/>
                  <a:gd name="T5" fmla="*/ 53 h 25"/>
                  <a:gd name="T6" fmla="*/ 119 w 86"/>
                  <a:gd name="T7" fmla="*/ 82 h 25"/>
                  <a:gd name="T8" fmla="*/ 5 w 86"/>
                  <a:gd name="T9" fmla="*/ 46 h 25"/>
                  <a:gd name="T10" fmla="*/ 5 w 86"/>
                  <a:gd name="T11" fmla="*/ 34 h 25"/>
                  <a:gd name="T12" fmla="*/ 0 w 86"/>
                  <a:gd name="T13" fmla="*/ 0 h 25"/>
                  <a:gd name="T14" fmla="*/ 484 w 86"/>
                  <a:gd name="T15" fmla="*/ 91 h 25"/>
                  <a:gd name="T16" fmla="*/ 472 w 86"/>
                  <a:gd name="T17" fmla="*/ 144 h 25"/>
                  <a:gd name="T18" fmla="*/ 377 w 86"/>
                  <a:gd name="T19" fmla="*/ 139 h 25"/>
                  <a:gd name="T20" fmla="*/ 365 w 86"/>
                  <a:gd name="T21" fmla="*/ 10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25"/>
                  <a:gd name="T35" fmla="*/ 86 w 8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25">
                    <a:moveTo>
                      <a:pt x="65" y="18"/>
                    </a:moveTo>
                    <a:cubicBezTo>
                      <a:pt x="62" y="14"/>
                      <a:pt x="55" y="14"/>
                      <a:pt x="50" y="13"/>
                    </a:cubicBezTo>
                    <a:cubicBezTo>
                      <a:pt x="42" y="10"/>
                      <a:pt x="33" y="9"/>
                      <a:pt x="24" y="9"/>
                    </a:cubicBezTo>
                    <a:cubicBezTo>
                      <a:pt x="23" y="11"/>
                      <a:pt x="22" y="12"/>
                      <a:pt x="21" y="14"/>
                    </a:cubicBezTo>
                    <a:cubicBezTo>
                      <a:pt x="14" y="12"/>
                      <a:pt x="8" y="10"/>
                      <a:pt x="1" y="8"/>
                    </a:cubicBezTo>
                    <a:cubicBezTo>
                      <a:pt x="1" y="7"/>
                      <a:pt x="1" y="6"/>
                      <a:pt x="1" y="6"/>
                    </a:cubicBezTo>
                    <a:cubicBezTo>
                      <a:pt x="0" y="4"/>
                      <a:pt x="0" y="2"/>
                      <a:pt x="0" y="0"/>
                    </a:cubicBezTo>
                    <a:cubicBezTo>
                      <a:pt x="28" y="7"/>
                      <a:pt x="57" y="13"/>
                      <a:pt x="86" y="16"/>
                    </a:cubicBezTo>
                    <a:cubicBezTo>
                      <a:pt x="85" y="19"/>
                      <a:pt x="85" y="22"/>
                      <a:pt x="84" y="25"/>
                    </a:cubicBezTo>
                    <a:cubicBezTo>
                      <a:pt x="79" y="25"/>
                      <a:pt x="73" y="24"/>
                      <a:pt x="67" y="24"/>
                    </a:cubicBezTo>
                    <a:cubicBezTo>
                      <a:pt x="67" y="21"/>
                      <a:pt x="66" y="18"/>
                      <a:pt x="65" y="18"/>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 name="Freeform 20"/>
              <p:cNvSpPr>
                <a:spLocks noChangeArrowheads="1"/>
              </p:cNvSpPr>
              <p:nvPr/>
            </p:nvSpPr>
            <p:spPr bwMode="auto">
              <a:xfrm>
                <a:off x="1151" y="826"/>
                <a:ext cx="208" cy="59"/>
              </a:xfrm>
              <a:custGeom>
                <a:avLst/>
                <a:gdLst>
                  <a:gd name="T0" fmla="*/ 0 w 88"/>
                  <a:gd name="T1" fmla="*/ 0 h 25"/>
                  <a:gd name="T2" fmla="*/ 492 w 88"/>
                  <a:gd name="T3" fmla="*/ 83 h 25"/>
                  <a:gd name="T4" fmla="*/ 480 w 88"/>
                  <a:gd name="T5" fmla="*/ 139 h 25"/>
                  <a:gd name="T6" fmla="*/ 0 w 88"/>
                  <a:gd name="T7" fmla="*/ 50 h 25"/>
                  <a:gd name="T8" fmla="*/ 0 w 88"/>
                  <a:gd name="T9" fmla="*/ 0 h 25"/>
                  <a:gd name="T10" fmla="*/ 0 60000 65536"/>
                  <a:gd name="T11" fmla="*/ 0 60000 65536"/>
                  <a:gd name="T12" fmla="*/ 0 60000 65536"/>
                  <a:gd name="T13" fmla="*/ 0 60000 65536"/>
                  <a:gd name="T14" fmla="*/ 0 60000 65536"/>
                  <a:gd name="T15" fmla="*/ 0 w 88"/>
                  <a:gd name="T16" fmla="*/ 0 h 25"/>
                  <a:gd name="T17" fmla="*/ 88 w 88"/>
                  <a:gd name="T18" fmla="*/ 25 h 25"/>
                </a:gdLst>
                <a:ahLst/>
                <a:cxnLst>
                  <a:cxn ang="T10">
                    <a:pos x="T0" y="T1"/>
                  </a:cxn>
                  <a:cxn ang="T11">
                    <a:pos x="T2" y="T3"/>
                  </a:cxn>
                  <a:cxn ang="T12">
                    <a:pos x="T4" y="T5"/>
                  </a:cxn>
                  <a:cxn ang="T13">
                    <a:pos x="T6" y="T7"/>
                  </a:cxn>
                  <a:cxn ang="T14">
                    <a:pos x="T8" y="T9"/>
                  </a:cxn>
                </a:cxnLst>
                <a:rect l="T15" t="T16" r="T17" b="T18"/>
                <a:pathLst>
                  <a:path w="88" h="25">
                    <a:moveTo>
                      <a:pt x="0" y="0"/>
                    </a:moveTo>
                    <a:cubicBezTo>
                      <a:pt x="29" y="8"/>
                      <a:pt x="58" y="14"/>
                      <a:pt x="88" y="15"/>
                    </a:cubicBezTo>
                    <a:cubicBezTo>
                      <a:pt x="87" y="18"/>
                      <a:pt x="87" y="22"/>
                      <a:pt x="86" y="25"/>
                    </a:cubicBezTo>
                    <a:cubicBezTo>
                      <a:pt x="57" y="22"/>
                      <a:pt x="28" y="16"/>
                      <a:pt x="0" y="9"/>
                    </a:cubicBezTo>
                    <a:cubicBezTo>
                      <a:pt x="0" y="6"/>
                      <a:pt x="0" y="3"/>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 name="Freeform 21"/>
              <p:cNvSpPr>
                <a:spLocks noChangeArrowheads="1"/>
              </p:cNvSpPr>
              <p:nvPr/>
            </p:nvSpPr>
            <p:spPr bwMode="auto">
              <a:xfrm>
                <a:off x="1151" y="802"/>
                <a:ext cx="213" cy="60"/>
              </a:xfrm>
              <a:custGeom>
                <a:avLst/>
                <a:gdLst>
                  <a:gd name="T0" fmla="*/ 0 w 90"/>
                  <a:gd name="T1" fmla="*/ 0 h 25"/>
                  <a:gd name="T2" fmla="*/ 504 w 90"/>
                  <a:gd name="T3" fmla="*/ 91 h 25"/>
                  <a:gd name="T4" fmla="*/ 492 w 90"/>
                  <a:gd name="T5" fmla="*/ 144 h 25"/>
                  <a:gd name="T6" fmla="*/ 0 w 90"/>
                  <a:gd name="T7" fmla="*/ 58 h 25"/>
                  <a:gd name="T8" fmla="*/ 0 w 90"/>
                  <a:gd name="T9" fmla="*/ 0 h 25"/>
                  <a:gd name="T10" fmla="*/ 0 60000 65536"/>
                  <a:gd name="T11" fmla="*/ 0 60000 65536"/>
                  <a:gd name="T12" fmla="*/ 0 60000 65536"/>
                  <a:gd name="T13" fmla="*/ 0 60000 65536"/>
                  <a:gd name="T14" fmla="*/ 0 60000 65536"/>
                  <a:gd name="T15" fmla="*/ 0 w 90"/>
                  <a:gd name="T16" fmla="*/ 0 h 25"/>
                  <a:gd name="T17" fmla="*/ 90 w 90"/>
                  <a:gd name="T18" fmla="*/ 25 h 25"/>
                </a:gdLst>
                <a:ahLst/>
                <a:cxnLst>
                  <a:cxn ang="T10">
                    <a:pos x="T0" y="T1"/>
                  </a:cxn>
                  <a:cxn ang="T11">
                    <a:pos x="T2" y="T3"/>
                  </a:cxn>
                  <a:cxn ang="T12">
                    <a:pos x="T4" y="T5"/>
                  </a:cxn>
                  <a:cxn ang="T13">
                    <a:pos x="T6" y="T7"/>
                  </a:cxn>
                  <a:cxn ang="T14">
                    <a:pos x="T8" y="T9"/>
                  </a:cxn>
                </a:cxnLst>
                <a:rect l="T15" t="T16" r="T17" b="T18"/>
                <a:pathLst>
                  <a:path w="90" h="25">
                    <a:moveTo>
                      <a:pt x="0" y="0"/>
                    </a:moveTo>
                    <a:cubicBezTo>
                      <a:pt x="30" y="8"/>
                      <a:pt x="60" y="15"/>
                      <a:pt x="90" y="16"/>
                    </a:cubicBezTo>
                    <a:cubicBezTo>
                      <a:pt x="89" y="19"/>
                      <a:pt x="88" y="22"/>
                      <a:pt x="88" y="25"/>
                    </a:cubicBezTo>
                    <a:cubicBezTo>
                      <a:pt x="58" y="24"/>
                      <a:pt x="29" y="18"/>
                      <a:pt x="0" y="10"/>
                    </a:cubicBezTo>
                    <a:cubicBezTo>
                      <a:pt x="0" y="7"/>
                      <a:pt x="0" y="3"/>
                      <a:pt x="0" y="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 name="Freeform 22"/>
              <p:cNvSpPr>
                <a:spLocks noChangeArrowheads="1"/>
              </p:cNvSpPr>
              <p:nvPr/>
            </p:nvSpPr>
            <p:spPr bwMode="auto">
              <a:xfrm>
                <a:off x="1302" y="363"/>
                <a:ext cx="192" cy="240"/>
              </a:xfrm>
              <a:custGeom>
                <a:avLst/>
                <a:gdLst>
                  <a:gd name="T0" fmla="*/ 140 w 81"/>
                  <a:gd name="T1" fmla="*/ 29 h 101"/>
                  <a:gd name="T2" fmla="*/ 213 w 81"/>
                  <a:gd name="T3" fmla="*/ 0 h 101"/>
                  <a:gd name="T4" fmla="*/ 353 w 81"/>
                  <a:gd name="T5" fmla="*/ 62 h 101"/>
                  <a:gd name="T6" fmla="*/ 434 w 81"/>
                  <a:gd name="T7" fmla="*/ 214 h 101"/>
                  <a:gd name="T8" fmla="*/ 213 w 81"/>
                  <a:gd name="T9" fmla="*/ 558 h 101"/>
                  <a:gd name="T10" fmla="*/ 50 w 81"/>
                  <a:gd name="T11" fmla="*/ 456 h 101"/>
                  <a:gd name="T12" fmla="*/ 5 w 81"/>
                  <a:gd name="T13" fmla="*/ 271 h 101"/>
                  <a:gd name="T14" fmla="*/ 140 w 81"/>
                  <a:gd name="T15" fmla="*/ 29 h 101"/>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01"/>
                  <a:gd name="T26" fmla="*/ 81 w 81"/>
                  <a:gd name="T27" fmla="*/ 101 h 10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01">
                    <a:moveTo>
                      <a:pt x="25" y="5"/>
                    </a:moveTo>
                    <a:cubicBezTo>
                      <a:pt x="28" y="3"/>
                      <a:pt x="33" y="1"/>
                      <a:pt x="38" y="0"/>
                    </a:cubicBezTo>
                    <a:cubicBezTo>
                      <a:pt x="46" y="0"/>
                      <a:pt x="56" y="6"/>
                      <a:pt x="63" y="11"/>
                    </a:cubicBezTo>
                    <a:cubicBezTo>
                      <a:pt x="71" y="16"/>
                      <a:pt x="76" y="28"/>
                      <a:pt x="77" y="38"/>
                    </a:cubicBezTo>
                    <a:cubicBezTo>
                      <a:pt x="81" y="61"/>
                      <a:pt x="67" y="101"/>
                      <a:pt x="38" y="99"/>
                    </a:cubicBezTo>
                    <a:cubicBezTo>
                      <a:pt x="26" y="98"/>
                      <a:pt x="15" y="91"/>
                      <a:pt x="9" y="81"/>
                    </a:cubicBezTo>
                    <a:cubicBezTo>
                      <a:pt x="4" y="72"/>
                      <a:pt x="0" y="58"/>
                      <a:pt x="1" y="48"/>
                    </a:cubicBezTo>
                    <a:cubicBezTo>
                      <a:pt x="3" y="32"/>
                      <a:pt x="11" y="15"/>
                      <a:pt x="25" y="5"/>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8" name="Freeform 23"/>
              <p:cNvSpPr>
                <a:spLocks noChangeArrowheads="1"/>
              </p:cNvSpPr>
              <p:nvPr/>
            </p:nvSpPr>
            <p:spPr bwMode="auto">
              <a:xfrm>
                <a:off x="1452" y="454"/>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9" name="Freeform 24"/>
              <p:cNvSpPr>
                <a:spLocks noChangeArrowheads="1"/>
              </p:cNvSpPr>
              <p:nvPr/>
            </p:nvSpPr>
            <p:spPr bwMode="auto">
              <a:xfrm>
                <a:off x="1329" y="430"/>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0" name="Freeform 25"/>
              <p:cNvSpPr>
                <a:spLocks noChangeArrowheads="1"/>
              </p:cNvSpPr>
              <p:nvPr/>
            </p:nvSpPr>
            <p:spPr bwMode="auto">
              <a:xfrm>
                <a:off x="1388" y="420"/>
                <a:ext cx="38" cy="93"/>
              </a:xfrm>
              <a:custGeom>
                <a:avLst/>
                <a:gdLst>
                  <a:gd name="T0" fmla="*/ 24 w 16"/>
                  <a:gd name="T1" fmla="*/ 114 h 39"/>
                  <a:gd name="T2" fmla="*/ 57 w 16"/>
                  <a:gd name="T3" fmla="*/ 5 h 39"/>
                  <a:gd name="T4" fmla="*/ 86 w 16"/>
                  <a:gd name="T5" fmla="*/ 181 h 39"/>
                  <a:gd name="T6" fmla="*/ 62 w 16"/>
                  <a:gd name="T7" fmla="*/ 222 h 39"/>
                  <a:gd name="T8" fmla="*/ 12 w 16"/>
                  <a:gd name="T9" fmla="*/ 205 h 39"/>
                  <a:gd name="T10" fmla="*/ 24 w 16"/>
                  <a:gd name="T11" fmla="*/ 114 h 39"/>
                  <a:gd name="T12" fmla="*/ 24 w 16"/>
                  <a:gd name="T13" fmla="*/ 114 h 39"/>
                  <a:gd name="T14" fmla="*/ 0 60000 65536"/>
                  <a:gd name="T15" fmla="*/ 0 60000 65536"/>
                  <a:gd name="T16" fmla="*/ 0 60000 65536"/>
                  <a:gd name="T17" fmla="*/ 0 60000 65536"/>
                  <a:gd name="T18" fmla="*/ 0 60000 65536"/>
                  <a:gd name="T19" fmla="*/ 0 60000 65536"/>
                  <a:gd name="T20" fmla="*/ 0 60000 65536"/>
                  <a:gd name="T21" fmla="*/ 0 w 16"/>
                  <a:gd name="T22" fmla="*/ 0 h 39"/>
                  <a:gd name="T23" fmla="*/ 16 w 1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9">
                    <a:moveTo>
                      <a:pt x="4" y="20"/>
                    </a:moveTo>
                    <a:cubicBezTo>
                      <a:pt x="5" y="16"/>
                      <a:pt x="4" y="2"/>
                      <a:pt x="10" y="1"/>
                    </a:cubicBezTo>
                    <a:cubicBezTo>
                      <a:pt x="16" y="0"/>
                      <a:pt x="15" y="29"/>
                      <a:pt x="15" y="32"/>
                    </a:cubicBezTo>
                    <a:cubicBezTo>
                      <a:pt x="15" y="36"/>
                      <a:pt x="15" y="38"/>
                      <a:pt x="11" y="39"/>
                    </a:cubicBezTo>
                    <a:cubicBezTo>
                      <a:pt x="8" y="39"/>
                      <a:pt x="3" y="38"/>
                      <a:pt x="2" y="36"/>
                    </a:cubicBezTo>
                    <a:cubicBezTo>
                      <a:pt x="0" y="32"/>
                      <a:pt x="3" y="24"/>
                      <a:pt x="4" y="20"/>
                    </a:cubicBezTo>
                    <a:cubicBezTo>
                      <a:pt x="4" y="20"/>
                      <a:pt x="4" y="20"/>
                      <a:pt x="4" y="20"/>
                    </a:cubicBezTo>
                    <a:close/>
                  </a:path>
                </a:pathLst>
              </a:custGeom>
              <a:solidFill>
                <a:srgbClr val="4E9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1" name="Freeform 26"/>
              <p:cNvSpPr>
                <a:spLocks noChangeArrowheads="1"/>
              </p:cNvSpPr>
              <p:nvPr/>
            </p:nvSpPr>
            <p:spPr bwMode="auto">
              <a:xfrm>
                <a:off x="1317" y="465"/>
                <a:ext cx="45" cy="31"/>
              </a:xfrm>
              <a:custGeom>
                <a:avLst/>
                <a:gdLst>
                  <a:gd name="T0" fmla="*/ 33 w 19"/>
                  <a:gd name="T1" fmla="*/ 5 h 13"/>
                  <a:gd name="T2" fmla="*/ 17 w 19"/>
                  <a:gd name="T3" fmla="*/ 50 h 13"/>
                  <a:gd name="T4" fmla="*/ 73 w 19"/>
                  <a:gd name="T5" fmla="*/ 69 h 13"/>
                  <a:gd name="T6" fmla="*/ 95 w 19"/>
                  <a:gd name="T7" fmla="*/ 29 h 13"/>
                  <a:gd name="T8" fmla="*/ 33 w 19"/>
                  <a:gd name="T9" fmla="*/ 5 h 13"/>
                  <a:gd name="T10" fmla="*/ 0 60000 65536"/>
                  <a:gd name="T11" fmla="*/ 0 60000 65536"/>
                  <a:gd name="T12" fmla="*/ 0 60000 65536"/>
                  <a:gd name="T13" fmla="*/ 0 60000 65536"/>
                  <a:gd name="T14" fmla="*/ 0 60000 65536"/>
                  <a:gd name="T15" fmla="*/ 0 w 19"/>
                  <a:gd name="T16" fmla="*/ 0 h 13"/>
                  <a:gd name="T17" fmla="*/ 19 w 19"/>
                  <a:gd name="T18" fmla="*/ 13 h 13"/>
                </a:gdLst>
                <a:ahLst/>
                <a:cxnLst>
                  <a:cxn ang="T10">
                    <a:pos x="T0" y="T1"/>
                  </a:cxn>
                  <a:cxn ang="T11">
                    <a:pos x="T2" y="T3"/>
                  </a:cxn>
                  <a:cxn ang="T12">
                    <a:pos x="T4" y="T5"/>
                  </a:cxn>
                  <a:cxn ang="T13">
                    <a:pos x="T6" y="T7"/>
                  </a:cxn>
                  <a:cxn ang="T14">
                    <a:pos x="T8" y="T9"/>
                  </a:cxn>
                </a:cxnLst>
                <a:rect l="T15" t="T16" r="T17" b="T18"/>
                <a:pathLst>
                  <a:path w="19" h="13">
                    <a:moveTo>
                      <a:pt x="6" y="1"/>
                    </a:moveTo>
                    <a:cubicBezTo>
                      <a:pt x="2" y="2"/>
                      <a:pt x="0" y="6"/>
                      <a:pt x="3" y="9"/>
                    </a:cubicBezTo>
                    <a:cubicBezTo>
                      <a:pt x="5" y="11"/>
                      <a:pt x="10" y="13"/>
                      <a:pt x="13" y="12"/>
                    </a:cubicBezTo>
                    <a:cubicBezTo>
                      <a:pt x="16" y="12"/>
                      <a:pt x="19" y="9"/>
                      <a:pt x="17" y="5"/>
                    </a:cubicBezTo>
                    <a:cubicBezTo>
                      <a:pt x="16" y="2"/>
                      <a:pt x="9" y="0"/>
                      <a:pt x="6"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2" name="Freeform 27"/>
              <p:cNvSpPr>
                <a:spLocks noChangeArrowheads="1"/>
              </p:cNvSpPr>
              <p:nvPr/>
            </p:nvSpPr>
            <p:spPr bwMode="auto">
              <a:xfrm>
                <a:off x="1440" y="487"/>
                <a:ext cx="45" cy="28"/>
              </a:xfrm>
              <a:custGeom>
                <a:avLst/>
                <a:gdLst>
                  <a:gd name="T0" fmla="*/ 28 w 19"/>
                  <a:gd name="T1" fmla="*/ 5 h 12"/>
                  <a:gd name="T2" fmla="*/ 12 w 19"/>
                  <a:gd name="T3" fmla="*/ 44 h 12"/>
                  <a:gd name="T4" fmla="*/ 66 w 19"/>
                  <a:gd name="T5" fmla="*/ 61 h 12"/>
                  <a:gd name="T6" fmla="*/ 95 w 19"/>
                  <a:gd name="T7" fmla="*/ 28 h 12"/>
                  <a:gd name="T8" fmla="*/ 28 w 19"/>
                  <a:gd name="T9" fmla="*/ 5 h 12"/>
                  <a:gd name="T10" fmla="*/ 0 60000 65536"/>
                  <a:gd name="T11" fmla="*/ 0 60000 65536"/>
                  <a:gd name="T12" fmla="*/ 0 60000 65536"/>
                  <a:gd name="T13" fmla="*/ 0 60000 65536"/>
                  <a:gd name="T14" fmla="*/ 0 60000 65536"/>
                  <a:gd name="T15" fmla="*/ 0 w 19"/>
                  <a:gd name="T16" fmla="*/ 0 h 12"/>
                  <a:gd name="T17" fmla="*/ 19 w 19"/>
                  <a:gd name="T18" fmla="*/ 12 h 12"/>
                </a:gdLst>
                <a:ahLst/>
                <a:cxnLst>
                  <a:cxn ang="T10">
                    <a:pos x="T0" y="T1"/>
                  </a:cxn>
                  <a:cxn ang="T11">
                    <a:pos x="T2" y="T3"/>
                  </a:cxn>
                  <a:cxn ang="T12">
                    <a:pos x="T4" y="T5"/>
                  </a:cxn>
                  <a:cxn ang="T13">
                    <a:pos x="T6" y="T7"/>
                  </a:cxn>
                  <a:cxn ang="T14">
                    <a:pos x="T8" y="T9"/>
                  </a:cxn>
                </a:cxnLst>
                <a:rect l="T15" t="T16" r="T17" b="T18"/>
                <a:pathLst>
                  <a:path w="19" h="12">
                    <a:moveTo>
                      <a:pt x="5" y="1"/>
                    </a:moveTo>
                    <a:cubicBezTo>
                      <a:pt x="2" y="2"/>
                      <a:pt x="0" y="5"/>
                      <a:pt x="2" y="8"/>
                    </a:cubicBezTo>
                    <a:cubicBezTo>
                      <a:pt x="4" y="10"/>
                      <a:pt x="9" y="12"/>
                      <a:pt x="12" y="11"/>
                    </a:cubicBezTo>
                    <a:cubicBezTo>
                      <a:pt x="15" y="11"/>
                      <a:pt x="19" y="8"/>
                      <a:pt x="17" y="5"/>
                    </a:cubicBezTo>
                    <a:cubicBezTo>
                      <a:pt x="15" y="1"/>
                      <a:pt x="9" y="0"/>
                      <a:pt x="5"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28"/>
              <p:cNvSpPr>
                <a:spLocks noChangeArrowheads="1"/>
              </p:cNvSpPr>
              <p:nvPr/>
            </p:nvSpPr>
            <p:spPr bwMode="auto">
              <a:xfrm>
                <a:off x="1326" y="475"/>
                <a:ext cx="135" cy="76"/>
              </a:xfrm>
              <a:custGeom>
                <a:avLst/>
                <a:gdLst>
                  <a:gd name="T0" fmla="*/ 33 w 57"/>
                  <a:gd name="T1" fmla="*/ 5 h 32"/>
                  <a:gd name="T2" fmla="*/ 62 w 57"/>
                  <a:gd name="T3" fmla="*/ 135 h 32"/>
                  <a:gd name="T4" fmla="*/ 173 w 57"/>
                  <a:gd name="T5" fmla="*/ 181 h 32"/>
                  <a:gd name="T6" fmla="*/ 291 w 57"/>
                  <a:gd name="T7" fmla="*/ 114 h 32"/>
                  <a:gd name="T8" fmla="*/ 315 w 57"/>
                  <a:gd name="T9" fmla="*/ 50 h 32"/>
                  <a:gd name="T10" fmla="*/ 308 w 57"/>
                  <a:gd name="T11" fmla="*/ 45 h 32"/>
                  <a:gd name="T12" fmla="*/ 303 w 57"/>
                  <a:gd name="T13" fmla="*/ 50 h 32"/>
                  <a:gd name="T14" fmla="*/ 287 w 57"/>
                  <a:gd name="T15" fmla="*/ 107 h 32"/>
                  <a:gd name="T16" fmla="*/ 173 w 57"/>
                  <a:gd name="T17" fmla="*/ 164 h 32"/>
                  <a:gd name="T18" fmla="*/ 66 w 57"/>
                  <a:gd name="T19" fmla="*/ 124 h 32"/>
                  <a:gd name="T20" fmla="*/ 40 w 57"/>
                  <a:gd name="T21" fmla="*/ 12 h 32"/>
                  <a:gd name="T22" fmla="*/ 40 w 57"/>
                  <a:gd name="T23" fmla="*/ 0 h 32"/>
                  <a:gd name="T24" fmla="*/ 33 w 57"/>
                  <a:gd name="T25" fmla="*/ 5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32"/>
                  <a:gd name="T41" fmla="*/ 57 w 57"/>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32">
                    <a:moveTo>
                      <a:pt x="6" y="1"/>
                    </a:moveTo>
                    <a:cubicBezTo>
                      <a:pt x="0" y="8"/>
                      <a:pt x="5" y="18"/>
                      <a:pt x="11" y="24"/>
                    </a:cubicBezTo>
                    <a:cubicBezTo>
                      <a:pt x="16" y="30"/>
                      <a:pt x="25" y="31"/>
                      <a:pt x="31" y="32"/>
                    </a:cubicBezTo>
                    <a:cubicBezTo>
                      <a:pt x="40" y="32"/>
                      <a:pt x="47" y="29"/>
                      <a:pt x="52" y="20"/>
                    </a:cubicBezTo>
                    <a:cubicBezTo>
                      <a:pt x="54" y="18"/>
                      <a:pt x="57" y="12"/>
                      <a:pt x="56" y="9"/>
                    </a:cubicBezTo>
                    <a:cubicBezTo>
                      <a:pt x="56" y="8"/>
                      <a:pt x="56" y="8"/>
                      <a:pt x="55" y="8"/>
                    </a:cubicBezTo>
                    <a:cubicBezTo>
                      <a:pt x="55" y="8"/>
                      <a:pt x="54" y="8"/>
                      <a:pt x="54" y="9"/>
                    </a:cubicBezTo>
                    <a:cubicBezTo>
                      <a:pt x="54" y="12"/>
                      <a:pt x="52" y="17"/>
                      <a:pt x="51" y="19"/>
                    </a:cubicBezTo>
                    <a:cubicBezTo>
                      <a:pt x="45" y="27"/>
                      <a:pt x="40" y="30"/>
                      <a:pt x="31" y="29"/>
                    </a:cubicBezTo>
                    <a:cubicBezTo>
                      <a:pt x="25" y="29"/>
                      <a:pt x="17" y="28"/>
                      <a:pt x="12" y="22"/>
                    </a:cubicBezTo>
                    <a:cubicBezTo>
                      <a:pt x="8" y="18"/>
                      <a:pt x="2" y="9"/>
                      <a:pt x="7" y="2"/>
                    </a:cubicBezTo>
                    <a:cubicBezTo>
                      <a:pt x="8" y="1"/>
                      <a:pt x="7" y="1"/>
                      <a:pt x="7" y="0"/>
                    </a:cubicBezTo>
                    <a:cubicBezTo>
                      <a:pt x="6" y="0"/>
                      <a:pt x="6" y="0"/>
                      <a:pt x="6" y="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29"/>
              <p:cNvSpPr>
                <a:spLocks noChangeArrowheads="1"/>
              </p:cNvSpPr>
              <p:nvPr/>
            </p:nvSpPr>
            <p:spPr bwMode="auto">
              <a:xfrm>
                <a:off x="426" y="178"/>
                <a:ext cx="445" cy="406"/>
              </a:xfrm>
              <a:custGeom>
                <a:avLst/>
                <a:gdLst>
                  <a:gd name="T0" fmla="*/ 980 w 188"/>
                  <a:gd name="T1" fmla="*/ 869 h 171"/>
                  <a:gd name="T2" fmla="*/ 521 w 188"/>
                  <a:gd name="T3" fmla="*/ 717 h 171"/>
                  <a:gd name="T4" fmla="*/ 331 w 188"/>
                  <a:gd name="T5" fmla="*/ 304 h 171"/>
                  <a:gd name="T6" fmla="*/ 369 w 188"/>
                  <a:gd name="T7" fmla="*/ 247 h 171"/>
                  <a:gd name="T8" fmla="*/ 414 w 188"/>
                  <a:gd name="T9" fmla="*/ 192 h 171"/>
                  <a:gd name="T10" fmla="*/ 303 w 188"/>
                  <a:gd name="T11" fmla="*/ 192 h 171"/>
                  <a:gd name="T12" fmla="*/ 291 w 188"/>
                  <a:gd name="T13" fmla="*/ 107 h 171"/>
                  <a:gd name="T14" fmla="*/ 246 w 188"/>
                  <a:gd name="T15" fmla="*/ 21 h 171"/>
                  <a:gd name="T16" fmla="*/ 218 w 188"/>
                  <a:gd name="T17" fmla="*/ 169 h 171"/>
                  <a:gd name="T18" fmla="*/ 102 w 188"/>
                  <a:gd name="T19" fmla="*/ 78 h 171"/>
                  <a:gd name="T20" fmla="*/ 135 w 188"/>
                  <a:gd name="T21" fmla="*/ 214 h 171"/>
                  <a:gd name="T22" fmla="*/ 0 w 188"/>
                  <a:gd name="T23" fmla="*/ 221 h 171"/>
                  <a:gd name="T24" fmla="*/ 135 w 188"/>
                  <a:gd name="T25" fmla="*/ 283 h 171"/>
                  <a:gd name="T26" fmla="*/ 57 w 188"/>
                  <a:gd name="T27" fmla="*/ 349 h 171"/>
                  <a:gd name="T28" fmla="*/ 189 w 188"/>
                  <a:gd name="T29" fmla="*/ 337 h 171"/>
                  <a:gd name="T30" fmla="*/ 241 w 188"/>
                  <a:gd name="T31" fmla="*/ 468 h 171"/>
                  <a:gd name="T32" fmla="*/ 812 w 188"/>
                  <a:gd name="T33" fmla="*/ 952 h 171"/>
                  <a:gd name="T34" fmla="*/ 1053 w 188"/>
                  <a:gd name="T35" fmla="*/ 931 h 1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171"/>
                  <a:gd name="T56" fmla="*/ 188 w 188"/>
                  <a:gd name="T57" fmla="*/ 171 h 1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171">
                    <a:moveTo>
                      <a:pt x="175" y="154"/>
                    </a:moveTo>
                    <a:cubicBezTo>
                      <a:pt x="144" y="155"/>
                      <a:pt x="116" y="149"/>
                      <a:pt x="93" y="127"/>
                    </a:cubicBezTo>
                    <a:cubicBezTo>
                      <a:pt x="74" y="109"/>
                      <a:pt x="58" y="82"/>
                      <a:pt x="59" y="54"/>
                    </a:cubicBezTo>
                    <a:cubicBezTo>
                      <a:pt x="59" y="48"/>
                      <a:pt x="62" y="48"/>
                      <a:pt x="66" y="44"/>
                    </a:cubicBezTo>
                    <a:cubicBezTo>
                      <a:pt x="70" y="42"/>
                      <a:pt x="74" y="39"/>
                      <a:pt x="74" y="34"/>
                    </a:cubicBezTo>
                    <a:cubicBezTo>
                      <a:pt x="73" y="22"/>
                      <a:pt x="59" y="31"/>
                      <a:pt x="54" y="34"/>
                    </a:cubicBezTo>
                    <a:cubicBezTo>
                      <a:pt x="52" y="30"/>
                      <a:pt x="54" y="24"/>
                      <a:pt x="52" y="19"/>
                    </a:cubicBezTo>
                    <a:cubicBezTo>
                      <a:pt x="51" y="15"/>
                      <a:pt x="48" y="6"/>
                      <a:pt x="44" y="4"/>
                    </a:cubicBezTo>
                    <a:cubicBezTo>
                      <a:pt x="35" y="0"/>
                      <a:pt x="38" y="26"/>
                      <a:pt x="39" y="30"/>
                    </a:cubicBezTo>
                    <a:cubicBezTo>
                      <a:pt x="37" y="25"/>
                      <a:pt x="25" y="5"/>
                      <a:pt x="18" y="14"/>
                    </a:cubicBezTo>
                    <a:cubicBezTo>
                      <a:pt x="14" y="20"/>
                      <a:pt x="21" y="34"/>
                      <a:pt x="24" y="38"/>
                    </a:cubicBezTo>
                    <a:cubicBezTo>
                      <a:pt x="20" y="37"/>
                      <a:pt x="1" y="30"/>
                      <a:pt x="0" y="39"/>
                    </a:cubicBezTo>
                    <a:cubicBezTo>
                      <a:pt x="0" y="47"/>
                      <a:pt x="19" y="48"/>
                      <a:pt x="24" y="50"/>
                    </a:cubicBezTo>
                    <a:cubicBezTo>
                      <a:pt x="21" y="51"/>
                      <a:pt x="4" y="55"/>
                      <a:pt x="10" y="62"/>
                    </a:cubicBezTo>
                    <a:cubicBezTo>
                      <a:pt x="15" y="67"/>
                      <a:pt x="29" y="60"/>
                      <a:pt x="34" y="60"/>
                    </a:cubicBezTo>
                    <a:cubicBezTo>
                      <a:pt x="37" y="68"/>
                      <a:pt x="41" y="75"/>
                      <a:pt x="43" y="83"/>
                    </a:cubicBezTo>
                    <a:cubicBezTo>
                      <a:pt x="58" y="127"/>
                      <a:pt x="100" y="162"/>
                      <a:pt x="145" y="169"/>
                    </a:cubicBezTo>
                    <a:cubicBezTo>
                      <a:pt x="159" y="171"/>
                      <a:pt x="176" y="170"/>
                      <a:pt x="188" y="165"/>
                    </a:cubicBezTo>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Freeform 30"/>
              <p:cNvSpPr>
                <a:spLocks noChangeArrowheads="1"/>
              </p:cNvSpPr>
              <p:nvPr/>
            </p:nvSpPr>
            <p:spPr bwMode="auto">
              <a:xfrm>
                <a:off x="755" y="0"/>
                <a:ext cx="472" cy="582"/>
              </a:xfrm>
              <a:custGeom>
                <a:avLst/>
                <a:gdLst>
                  <a:gd name="T0" fmla="*/ 299 w 199"/>
                  <a:gd name="T1" fmla="*/ 1383 h 245"/>
                  <a:gd name="T2" fmla="*/ 28 w 199"/>
                  <a:gd name="T3" fmla="*/ 960 h 245"/>
                  <a:gd name="T4" fmla="*/ 202 w 199"/>
                  <a:gd name="T5" fmla="*/ 525 h 245"/>
                  <a:gd name="T6" fmla="*/ 636 w 199"/>
                  <a:gd name="T7" fmla="*/ 295 h 245"/>
                  <a:gd name="T8" fmla="*/ 792 w 199"/>
                  <a:gd name="T9" fmla="*/ 152 h 245"/>
                  <a:gd name="T10" fmla="*/ 918 w 199"/>
                  <a:gd name="T11" fmla="*/ 62 h 245"/>
                  <a:gd name="T12" fmla="*/ 1120 w 199"/>
                  <a:gd name="T13" fmla="*/ 627 h 245"/>
                  <a:gd name="T14" fmla="*/ 1091 w 199"/>
                  <a:gd name="T15" fmla="*/ 869 h 245"/>
                  <a:gd name="T16" fmla="*/ 951 w 199"/>
                  <a:gd name="T17" fmla="*/ 1259 h 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9"/>
                  <a:gd name="T28" fmla="*/ 0 h 245"/>
                  <a:gd name="T29" fmla="*/ 199 w 199"/>
                  <a:gd name="T30" fmla="*/ 245 h 2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9" h="245">
                    <a:moveTo>
                      <a:pt x="53" y="245"/>
                    </a:moveTo>
                    <a:cubicBezTo>
                      <a:pt x="31" y="222"/>
                      <a:pt x="10" y="204"/>
                      <a:pt x="5" y="170"/>
                    </a:cubicBezTo>
                    <a:cubicBezTo>
                      <a:pt x="0" y="138"/>
                      <a:pt x="9" y="112"/>
                      <a:pt x="36" y="93"/>
                    </a:cubicBezTo>
                    <a:cubicBezTo>
                      <a:pt x="61" y="75"/>
                      <a:pt x="87" y="67"/>
                      <a:pt x="113" y="52"/>
                    </a:cubicBezTo>
                    <a:cubicBezTo>
                      <a:pt x="124" y="46"/>
                      <a:pt x="135" y="38"/>
                      <a:pt x="141" y="27"/>
                    </a:cubicBezTo>
                    <a:cubicBezTo>
                      <a:pt x="147" y="14"/>
                      <a:pt x="145" y="0"/>
                      <a:pt x="163" y="11"/>
                    </a:cubicBezTo>
                    <a:cubicBezTo>
                      <a:pt x="189" y="28"/>
                      <a:pt x="199" y="82"/>
                      <a:pt x="199" y="111"/>
                    </a:cubicBezTo>
                    <a:cubicBezTo>
                      <a:pt x="199" y="126"/>
                      <a:pt x="196" y="140"/>
                      <a:pt x="194" y="154"/>
                    </a:cubicBezTo>
                    <a:cubicBezTo>
                      <a:pt x="190" y="179"/>
                      <a:pt x="174" y="200"/>
                      <a:pt x="169" y="223"/>
                    </a:cubicBezTo>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6" name="Freeform 31"/>
              <p:cNvSpPr>
                <a:spLocks noChangeArrowheads="1"/>
              </p:cNvSpPr>
              <p:nvPr/>
            </p:nvSpPr>
            <p:spPr bwMode="auto">
              <a:xfrm>
                <a:off x="803" y="273"/>
                <a:ext cx="338" cy="335"/>
              </a:xfrm>
              <a:custGeom>
                <a:avLst/>
                <a:gdLst>
                  <a:gd name="T0" fmla="*/ 123 w 143"/>
                  <a:gd name="T1" fmla="*/ 701 h 141"/>
                  <a:gd name="T2" fmla="*/ 5 w 143"/>
                  <a:gd name="T3" fmla="*/ 321 h 141"/>
                  <a:gd name="T4" fmla="*/ 196 w 143"/>
                  <a:gd name="T5" fmla="*/ 40 h 141"/>
                  <a:gd name="T6" fmla="*/ 352 w 143"/>
                  <a:gd name="T7" fmla="*/ 5 h 141"/>
                  <a:gd name="T8" fmla="*/ 754 w 143"/>
                  <a:gd name="T9" fmla="*/ 385 h 141"/>
                  <a:gd name="T10" fmla="*/ 799 w 143"/>
                  <a:gd name="T11" fmla="*/ 546 h 141"/>
                  <a:gd name="T12" fmla="*/ 123 w 143"/>
                  <a:gd name="T13" fmla="*/ 701 h 141"/>
                  <a:gd name="T14" fmla="*/ 0 60000 65536"/>
                  <a:gd name="T15" fmla="*/ 0 60000 65536"/>
                  <a:gd name="T16" fmla="*/ 0 60000 65536"/>
                  <a:gd name="T17" fmla="*/ 0 60000 65536"/>
                  <a:gd name="T18" fmla="*/ 0 60000 65536"/>
                  <a:gd name="T19" fmla="*/ 0 60000 65536"/>
                  <a:gd name="T20" fmla="*/ 0 60000 65536"/>
                  <a:gd name="T21" fmla="*/ 0 w 143"/>
                  <a:gd name="T22" fmla="*/ 0 h 141"/>
                  <a:gd name="T23" fmla="*/ 143 w 143"/>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3" h="141">
                    <a:moveTo>
                      <a:pt x="22" y="124"/>
                    </a:moveTo>
                    <a:cubicBezTo>
                      <a:pt x="11" y="102"/>
                      <a:pt x="0" y="81"/>
                      <a:pt x="1" y="57"/>
                    </a:cubicBezTo>
                    <a:cubicBezTo>
                      <a:pt x="2" y="33"/>
                      <a:pt x="14" y="17"/>
                      <a:pt x="35" y="7"/>
                    </a:cubicBezTo>
                    <a:cubicBezTo>
                      <a:pt x="44" y="3"/>
                      <a:pt x="53" y="0"/>
                      <a:pt x="63" y="1"/>
                    </a:cubicBezTo>
                    <a:cubicBezTo>
                      <a:pt x="97" y="6"/>
                      <a:pt x="123" y="38"/>
                      <a:pt x="135" y="68"/>
                    </a:cubicBezTo>
                    <a:cubicBezTo>
                      <a:pt x="138" y="78"/>
                      <a:pt x="141" y="87"/>
                      <a:pt x="143" y="97"/>
                    </a:cubicBezTo>
                    <a:cubicBezTo>
                      <a:pt x="114" y="129"/>
                      <a:pt x="60" y="141"/>
                      <a:pt x="22" y="124"/>
                    </a:cubicBezTo>
                    <a:close/>
                  </a:path>
                </a:pathLst>
              </a:custGeom>
              <a:solidFill>
                <a:srgbClr val="DECF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7" name="Freeform 32"/>
              <p:cNvSpPr>
                <a:spLocks noChangeArrowheads="1"/>
              </p:cNvSpPr>
              <p:nvPr/>
            </p:nvSpPr>
            <p:spPr bwMode="auto">
              <a:xfrm>
                <a:off x="855" y="503"/>
                <a:ext cx="296" cy="487"/>
              </a:xfrm>
              <a:custGeom>
                <a:avLst/>
                <a:gdLst>
                  <a:gd name="T0" fmla="*/ 0 w 125"/>
                  <a:gd name="T1" fmla="*/ 152 h 205"/>
                  <a:gd name="T2" fmla="*/ 680 w 125"/>
                  <a:gd name="T3" fmla="*/ 0 h 205"/>
                  <a:gd name="T4" fmla="*/ 696 w 125"/>
                  <a:gd name="T5" fmla="*/ 249 h 205"/>
                  <a:gd name="T6" fmla="*/ 644 w 125"/>
                  <a:gd name="T7" fmla="*/ 637 h 205"/>
                  <a:gd name="T8" fmla="*/ 566 w 125"/>
                  <a:gd name="T9" fmla="*/ 1038 h 205"/>
                  <a:gd name="T10" fmla="*/ 509 w 125"/>
                  <a:gd name="T11" fmla="*/ 1124 h 205"/>
                  <a:gd name="T12" fmla="*/ 471 w 125"/>
                  <a:gd name="T13" fmla="*/ 988 h 205"/>
                  <a:gd name="T14" fmla="*/ 279 w 125"/>
                  <a:gd name="T15" fmla="*/ 862 h 205"/>
                  <a:gd name="T16" fmla="*/ 192 w 125"/>
                  <a:gd name="T17" fmla="*/ 976 h 205"/>
                  <a:gd name="T18" fmla="*/ 128 w 125"/>
                  <a:gd name="T19" fmla="*/ 1095 h 205"/>
                  <a:gd name="T20" fmla="*/ 95 w 125"/>
                  <a:gd name="T21" fmla="*/ 817 h 205"/>
                  <a:gd name="T22" fmla="*/ 118 w 125"/>
                  <a:gd name="T23" fmla="*/ 439 h 205"/>
                  <a:gd name="T24" fmla="*/ 0 w 125"/>
                  <a:gd name="T25" fmla="*/ 152 h 2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5"/>
                  <a:gd name="T40" fmla="*/ 0 h 205"/>
                  <a:gd name="T41" fmla="*/ 125 w 125"/>
                  <a:gd name="T42" fmla="*/ 205 h 2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5" h="205">
                    <a:moveTo>
                      <a:pt x="0" y="27"/>
                    </a:moveTo>
                    <a:cubicBezTo>
                      <a:pt x="38" y="44"/>
                      <a:pt x="92" y="32"/>
                      <a:pt x="121" y="0"/>
                    </a:cubicBezTo>
                    <a:cubicBezTo>
                      <a:pt x="123" y="14"/>
                      <a:pt x="124" y="29"/>
                      <a:pt x="124" y="44"/>
                    </a:cubicBezTo>
                    <a:cubicBezTo>
                      <a:pt x="125" y="68"/>
                      <a:pt x="121" y="91"/>
                      <a:pt x="115" y="113"/>
                    </a:cubicBezTo>
                    <a:cubicBezTo>
                      <a:pt x="108" y="137"/>
                      <a:pt x="104" y="159"/>
                      <a:pt x="101" y="184"/>
                    </a:cubicBezTo>
                    <a:cubicBezTo>
                      <a:pt x="101" y="189"/>
                      <a:pt x="101" y="205"/>
                      <a:pt x="91" y="199"/>
                    </a:cubicBezTo>
                    <a:cubicBezTo>
                      <a:pt x="87" y="197"/>
                      <a:pt x="85" y="179"/>
                      <a:pt x="84" y="175"/>
                    </a:cubicBezTo>
                    <a:cubicBezTo>
                      <a:pt x="77" y="157"/>
                      <a:pt x="69" y="151"/>
                      <a:pt x="50" y="153"/>
                    </a:cubicBezTo>
                    <a:cubicBezTo>
                      <a:pt x="37" y="154"/>
                      <a:pt x="35" y="162"/>
                      <a:pt x="34" y="173"/>
                    </a:cubicBezTo>
                    <a:cubicBezTo>
                      <a:pt x="34" y="179"/>
                      <a:pt x="32" y="201"/>
                      <a:pt x="23" y="194"/>
                    </a:cubicBezTo>
                    <a:cubicBezTo>
                      <a:pt x="14" y="186"/>
                      <a:pt x="15" y="155"/>
                      <a:pt x="17" y="145"/>
                    </a:cubicBezTo>
                    <a:cubicBezTo>
                      <a:pt x="23" y="123"/>
                      <a:pt x="25" y="100"/>
                      <a:pt x="21" y="78"/>
                    </a:cubicBezTo>
                    <a:cubicBezTo>
                      <a:pt x="18" y="60"/>
                      <a:pt x="9" y="43"/>
                      <a:pt x="0" y="27"/>
                    </a:cubicBezTo>
                    <a:close/>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8" name="Freeform 33"/>
              <p:cNvSpPr>
                <a:spLocks noChangeArrowheads="1"/>
              </p:cNvSpPr>
              <p:nvPr/>
            </p:nvSpPr>
            <p:spPr bwMode="auto">
              <a:xfrm>
                <a:off x="952" y="373"/>
                <a:ext cx="16" cy="16"/>
              </a:xfrm>
              <a:custGeom>
                <a:avLst/>
                <a:gdLst>
                  <a:gd name="T0" fmla="*/ 0 w 7"/>
                  <a:gd name="T1" fmla="*/ 21 h 7"/>
                  <a:gd name="T2" fmla="*/ 16 w 7"/>
                  <a:gd name="T3" fmla="*/ 37 h 7"/>
                  <a:gd name="T4" fmla="*/ 37 w 7"/>
                  <a:gd name="T5" fmla="*/ 21 h 7"/>
                  <a:gd name="T6" fmla="*/ 16 w 7"/>
                  <a:gd name="T7" fmla="*/ 0 h 7"/>
                  <a:gd name="T8" fmla="*/ 0 w 7"/>
                  <a:gd name="T9" fmla="*/ 2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4"/>
                    </a:moveTo>
                    <a:cubicBezTo>
                      <a:pt x="0" y="6"/>
                      <a:pt x="1" y="7"/>
                      <a:pt x="3" y="7"/>
                    </a:cubicBezTo>
                    <a:cubicBezTo>
                      <a:pt x="6" y="7"/>
                      <a:pt x="7" y="6"/>
                      <a:pt x="7" y="4"/>
                    </a:cubicBezTo>
                    <a:cubicBezTo>
                      <a:pt x="7" y="1"/>
                      <a:pt x="5" y="0"/>
                      <a:pt x="3" y="0"/>
                    </a:cubicBezTo>
                    <a:cubicBezTo>
                      <a:pt x="1" y="0"/>
                      <a:pt x="0" y="2"/>
                      <a:pt x="0" y="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9" name="Oval 34"/>
              <p:cNvSpPr>
                <a:spLocks noChangeArrowheads="1"/>
              </p:cNvSpPr>
              <p:nvPr/>
            </p:nvSpPr>
            <p:spPr bwMode="auto">
              <a:xfrm>
                <a:off x="817" y="420"/>
                <a:ext cx="16" cy="19"/>
              </a:xfrm>
              <a:prstGeom prst="ellipse">
                <a:avLst/>
              </a:pr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0" name="Freeform 35"/>
              <p:cNvSpPr>
                <a:spLocks noChangeArrowheads="1"/>
              </p:cNvSpPr>
              <p:nvPr/>
            </p:nvSpPr>
            <p:spPr bwMode="auto">
              <a:xfrm>
                <a:off x="855" y="382"/>
                <a:ext cx="87" cy="107"/>
              </a:xfrm>
              <a:custGeom>
                <a:avLst/>
                <a:gdLst>
                  <a:gd name="T0" fmla="*/ 139 w 37"/>
                  <a:gd name="T1" fmla="*/ 250 h 45"/>
                  <a:gd name="T2" fmla="*/ 82 w 37"/>
                  <a:gd name="T3" fmla="*/ 29 h 45"/>
                  <a:gd name="T4" fmla="*/ 139 w 37"/>
                  <a:gd name="T5" fmla="*/ 250 h 45"/>
                  <a:gd name="T6" fmla="*/ 0 60000 65536"/>
                  <a:gd name="T7" fmla="*/ 0 60000 65536"/>
                  <a:gd name="T8" fmla="*/ 0 60000 65536"/>
                  <a:gd name="T9" fmla="*/ 0 w 37"/>
                  <a:gd name="T10" fmla="*/ 0 h 45"/>
                  <a:gd name="T11" fmla="*/ 37 w 37"/>
                  <a:gd name="T12" fmla="*/ 45 h 45"/>
                </a:gdLst>
                <a:ahLst/>
                <a:cxnLst>
                  <a:cxn ang="T6">
                    <a:pos x="T0" y="T1"/>
                  </a:cxn>
                  <a:cxn ang="T7">
                    <a:pos x="T2" y="T3"/>
                  </a:cxn>
                  <a:cxn ang="T8">
                    <a:pos x="T4" y="T5"/>
                  </a:cxn>
                </a:cxnLst>
                <a:rect l="T9" t="T10" r="T11" b="T12"/>
                <a:pathLst>
                  <a:path w="37" h="45">
                    <a:moveTo>
                      <a:pt x="25" y="44"/>
                    </a:moveTo>
                    <a:cubicBezTo>
                      <a:pt x="15" y="45"/>
                      <a:pt x="0" y="0"/>
                      <a:pt x="15" y="5"/>
                    </a:cubicBezTo>
                    <a:cubicBezTo>
                      <a:pt x="22" y="8"/>
                      <a:pt x="37" y="43"/>
                      <a:pt x="25" y="4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1" name="Freeform 36"/>
              <p:cNvSpPr>
                <a:spLocks noChangeArrowheads="1"/>
              </p:cNvSpPr>
              <p:nvPr/>
            </p:nvSpPr>
            <p:spPr bwMode="auto">
              <a:xfrm>
                <a:off x="973" y="373"/>
                <a:ext cx="88" cy="71"/>
              </a:xfrm>
              <a:custGeom>
                <a:avLst/>
                <a:gdLst>
                  <a:gd name="T0" fmla="*/ 69 w 37"/>
                  <a:gd name="T1" fmla="*/ 135 h 30"/>
                  <a:gd name="T2" fmla="*/ 205 w 37"/>
                  <a:gd name="T3" fmla="*/ 66 h 30"/>
                  <a:gd name="T4" fmla="*/ 69 w 37"/>
                  <a:gd name="T5" fmla="*/ 135 h 30"/>
                  <a:gd name="T6" fmla="*/ 0 60000 65536"/>
                  <a:gd name="T7" fmla="*/ 0 60000 65536"/>
                  <a:gd name="T8" fmla="*/ 0 60000 65536"/>
                  <a:gd name="T9" fmla="*/ 0 w 37"/>
                  <a:gd name="T10" fmla="*/ 0 h 30"/>
                  <a:gd name="T11" fmla="*/ 37 w 37"/>
                  <a:gd name="T12" fmla="*/ 30 h 30"/>
                </a:gdLst>
                <a:ahLst/>
                <a:cxnLst>
                  <a:cxn ang="T6">
                    <a:pos x="T0" y="T1"/>
                  </a:cxn>
                  <a:cxn ang="T7">
                    <a:pos x="T2" y="T3"/>
                  </a:cxn>
                  <a:cxn ang="T8">
                    <a:pos x="T4" y="T5"/>
                  </a:cxn>
                </a:cxnLst>
                <a:rect l="T9" t="T10" r="T11" b="T12"/>
                <a:pathLst>
                  <a:path w="37" h="30">
                    <a:moveTo>
                      <a:pt x="12" y="24"/>
                    </a:moveTo>
                    <a:cubicBezTo>
                      <a:pt x="18" y="30"/>
                      <a:pt x="37" y="21"/>
                      <a:pt x="36" y="12"/>
                    </a:cubicBezTo>
                    <a:cubicBezTo>
                      <a:pt x="35" y="0"/>
                      <a:pt x="0" y="13"/>
                      <a:pt x="12"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2" name="Freeform 37"/>
              <p:cNvSpPr>
                <a:spLocks noChangeArrowheads="1"/>
              </p:cNvSpPr>
              <p:nvPr/>
            </p:nvSpPr>
            <p:spPr bwMode="auto">
              <a:xfrm>
                <a:off x="803" y="442"/>
                <a:ext cx="85" cy="71"/>
              </a:xfrm>
              <a:custGeom>
                <a:avLst/>
                <a:gdLst>
                  <a:gd name="T0" fmla="*/ 61 w 36"/>
                  <a:gd name="T1" fmla="*/ 135 h 30"/>
                  <a:gd name="T2" fmla="*/ 196 w 36"/>
                  <a:gd name="T3" fmla="*/ 66 h 30"/>
                  <a:gd name="T4" fmla="*/ 61 w 36"/>
                  <a:gd name="T5" fmla="*/ 135 h 30"/>
                  <a:gd name="T6" fmla="*/ 0 60000 65536"/>
                  <a:gd name="T7" fmla="*/ 0 60000 65536"/>
                  <a:gd name="T8" fmla="*/ 0 60000 65536"/>
                  <a:gd name="T9" fmla="*/ 0 w 36"/>
                  <a:gd name="T10" fmla="*/ 0 h 30"/>
                  <a:gd name="T11" fmla="*/ 36 w 36"/>
                  <a:gd name="T12" fmla="*/ 30 h 30"/>
                </a:gdLst>
                <a:ahLst/>
                <a:cxnLst>
                  <a:cxn ang="T6">
                    <a:pos x="T0" y="T1"/>
                  </a:cxn>
                  <a:cxn ang="T7">
                    <a:pos x="T2" y="T3"/>
                  </a:cxn>
                  <a:cxn ang="T8">
                    <a:pos x="T4" y="T5"/>
                  </a:cxn>
                </a:cxnLst>
                <a:rect l="T9" t="T10" r="T11" b="T12"/>
                <a:pathLst>
                  <a:path w="36" h="30">
                    <a:moveTo>
                      <a:pt x="11" y="24"/>
                    </a:moveTo>
                    <a:cubicBezTo>
                      <a:pt x="17" y="30"/>
                      <a:pt x="36" y="22"/>
                      <a:pt x="35" y="12"/>
                    </a:cubicBezTo>
                    <a:cubicBezTo>
                      <a:pt x="34" y="0"/>
                      <a:pt x="0" y="13"/>
                      <a:pt x="11"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3" name="Freeform 38"/>
              <p:cNvSpPr>
                <a:spLocks noChangeArrowheads="1"/>
              </p:cNvSpPr>
              <p:nvPr/>
            </p:nvSpPr>
            <p:spPr bwMode="auto">
              <a:xfrm>
                <a:off x="857" y="416"/>
                <a:ext cx="166" cy="130"/>
              </a:xfrm>
              <a:custGeom>
                <a:avLst/>
                <a:gdLst>
                  <a:gd name="T0" fmla="*/ 360 w 70"/>
                  <a:gd name="T1" fmla="*/ 5 h 55"/>
                  <a:gd name="T2" fmla="*/ 360 w 70"/>
                  <a:gd name="T3" fmla="*/ 168 h 55"/>
                  <a:gd name="T4" fmla="*/ 254 w 70"/>
                  <a:gd name="T5" fmla="*/ 251 h 55"/>
                  <a:gd name="T6" fmla="*/ 17 w 70"/>
                  <a:gd name="T7" fmla="*/ 128 h 55"/>
                  <a:gd name="T8" fmla="*/ 0 w 70"/>
                  <a:gd name="T9" fmla="*/ 135 h 55"/>
                  <a:gd name="T10" fmla="*/ 254 w 70"/>
                  <a:gd name="T11" fmla="*/ 267 h 55"/>
                  <a:gd name="T12" fmla="*/ 372 w 70"/>
                  <a:gd name="T13" fmla="*/ 173 h 55"/>
                  <a:gd name="T14" fmla="*/ 377 w 70"/>
                  <a:gd name="T15" fmla="*/ 0 h 55"/>
                  <a:gd name="T16" fmla="*/ 360 w 70"/>
                  <a:gd name="T17" fmla="*/ 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
                  <a:gd name="T28" fmla="*/ 0 h 55"/>
                  <a:gd name="T29" fmla="*/ 70 w 70"/>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0" h="55">
                    <a:moveTo>
                      <a:pt x="64" y="1"/>
                    </a:moveTo>
                    <a:cubicBezTo>
                      <a:pt x="67" y="8"/>
                      <a:pt x="67" y="23"/>
                      <a:pt x="64" y="30"/>
                    </a:cubicBezTo>
                    <a:cubicBezTo>
                      <a:pt x="60" y="39"/>
                      <a:pt x="50" y="43"/>
                      <a:pt x="45" y="45"/>
                    </a:cubicBezTo>
                    <a:cubicBezTo>
                      <a:pt x="23" y="51"/>
                      <a:pt x="11" y="37"/>
                      <a:pt x="3" y="23"/>
                    </a:cubicBezTo>
                    <a:cubicBezTo>
                      <a:pt x="0" y="24"/>
                      <a:pt x="0" y="24"/>
                      <a:pt x="0" y="24"/>
                    </a:cubicBezTo>
                    <a:cubicBezTo>
                      <a:pt x="9" y="39"/>
                      <a:pt x="22" y="55"/>
                      <a:pt x="45" y="48"/>
                    </a:cubicBezTo>
                    <a:cubicBezTo>
                      <a:pt x="51" y="46"/>
                      <a:pt x="62" y="41"/>
                      <a:pt x="66" y="31"/>
                    </a:cubicBezTo>
                    <a:cubicBezTo>
                      <a:pt x="69" y="23"/>
                      <a:pt x="70" y="7"/>
                      <a:pt x="67" y="0"/>
                    </a:cubicBezTo>
                    <a:lnTo>
                      <a:pt x="64" y="1"/>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 name="Freeform 39"/>
              <p:cNvSpPr>
                <a:spLocks noChangeArrowheads="1"/>
              </p:cNvSpPr>
              <p:nvPr/>
            </p:nvSpPr>
            <p:spPr bwMode="auto">
              <a:xfrm>
                <a:off x="1080" y="582"/>
                <a:ext cx="59" cy="59"/>
              </a:xfrm>
              <a:custGeom>
                <a:avLst/>
                <a:gdLst>
                  <a:gd name="T0" fmla="*/ 0 w 25"/>
                  <a:gd name="T1" fmla="*/ 66 h 25"/>
                  <a:gd name="T2" fmla="*/ 73 w 25"/>
                  <a:gd name="T3" fmla="*/ 139 h 25"/>
                  <a:gd name="T4" fmla="*/ 139 w 25"/>
                  <a:gd name="T5" fmla="*/ 66 h 25"/>
                  <a:gd name="T6" fmla="*/ 73 w 25"/>
                  <a:gd name="T7" fmla="*/ 0 h 25"/>
                  <a:gd name="T8" fmla="*/ 0 w 25"/>
                  <a:gd name="T9" fmla="*/ 66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12"/>
                    </a:moveTo>
                    <a:cubicBezTo>
                      <a:pt x="1" y="19"/>
                      <a:pt x="6" y="25"/>
                      <a:pt x="13" y="25"/>
                    </a:cubicBezTo>
                    <a:cubicBezTo>
                      <a:pt x="20" y="24"/>
                      <a:pt x="25" y="19"/>
                      <a:pt x="25" y="12"/>
                    </a:cubicBezTo>
                    <a:cubicBezTo>
                      <a:pt x="25" y="5"/>
                      <a:pt x="20" y="0"/>
                      <a:pt x="13" y="0"/>
                    </a:cubicBezTo>
                    <a:cubicBezTo>
                      <a:pt x="6" y="0"/>
                      <a:pt x="0" y="6"/>
                      <a:pt x="0" y="12"/>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 name="Freeform 40"/>
              <p:cNvSpPr>
                <a:spLocks noChangeArrowheads="1"/>
              </p:cNvSpPr>
              <p:nvPr/>
            </p:nvSpPr>
            <p:spPr bwMode="auto">
              <a:xfrm>
                <a:off x="919" y="584"/>
                <a:ext cx="54" cy="38"/>
              </a:xfrm>
              <a:custGeom>
                <a:avLst/>
                <a:gdLst>
                  <a:gd name="T0" fmla="*/ 127 w 23"/>
                  <a:gd name="T1" fmla="*/ 5 h 16"/>
                  <a:gd name="T2" fmla="*/ 127 w 23"/>
                  <a:gd name="T3" fmla="*/ 24 h 16"/>
                  <a:gd name="T4" fmla="*/ 66 w 23"/>
                  <a:gd name="T5" fmla="*/ 90 h 16"/>
                  <a:gd name="T6" fmla="*/ 0 w 23"/>
                  <a:gd name="T7" fmla="*/ 24 h 16"/>
                  <a:gd name="T8" fmla="*/ 0 w 23"/>
                  <a:gd name="T9" fmla="*/ 0 h 16"/>
                  <a:gd name="T10" fmla="*/ 127 w 23"/>
                  <a:gd name="T11" fmla="*/ 5 h 16"/>
                  <a:gd name="T12" fmla="*/ 0 60000 65536"/>
                  <a:gd name="T13" fmla="*/ 0 60000 65536"/>
                  <a:gd name="T14" fmla="*/ 0 60000 65536"/>
                  <a:gd name="T15" fmla="*/ 0 60000 65536"/>
                  <a:gd name="T16" fmla="*/ 0 60000 65536"/>
                  <a:gd name="T17" fmla="*/ 0 60000 65536"/>
                  <a:gd name="T18" fmla="*/ 0 w 23"/>
                  <a:gd name="T19" fmla="*/ 0 h 16"/>
                  <a:gd name="T20" fmla="*/ 23 w 23"/>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3" h="16">
                    <a:moveTo>
                      <a:pt x="23" y="1"/>
                    </a:moveTo>
                    <a:cubicBezTo>
                      <a:pt x="23" y="2"/>
                      <a:pt x="23" y="3"/>
                      <a:pt x="23" y="4"/>
                    </a:cubicBezTo>
                    <a:cubicBezTo>
                      <a:pt x="23" y="10"/>
                      <a:pt x="18" y="15"/>
                      <a:pt x="12" y="16"/>
                    </a:cubicBezTo>
                    <a:cubicBezTo>
                      <a:pt x="5" y="16"/>
                      <a:pt x="0" y="10"/>
                      <a:pt x="0" y="4"/>
                    </a:cubicBezTo>
                    <a:cubicBezTo>
                      <a:pt x="0" y="3"/>
                      <a:pt x="0" y="1"/>
                      <a:pt x="0" y="0"/>
                    </a:cubicBezTo>
                    <a:cubicBezTo>
                      <a:pt x="8" y="2"/>
                      <a:pt x="16" y="1"/>
                      <a:pt x="2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 name="Freeform 41"/>
              <p:cNvSpPr>
                <a:spLocks noChangeArrowheads="1"/>
              </p:cNvSpPr>
              <p:nvPr/>
            </p:nvSpPr>
            <p:spPr bwMode="auto">
              <a:xfrm>
                <a:off x="902" y="669"/>
                <a:ext cx="36" cy="48"/>
              </a:xfrm>
              <a:custGeom>
                <a:avLst/>
                <a:gdLst>
                  <a:gd name="T0" fmla="*/ 29 w 15"/>
                  <a:gd name="T1" fmla="*/ 0 h 20"/>
                  <a:gd name="T2" fmla="*/ 86 w 15"/>
                  <a:gd name="T3" fmla="*/ 58 h 20"/>
                  <a:gd name="T4" fmla="*/ 34 w 15"/>
                  <a:gd name="T5" fmla="*/ 115 h 20"/>
                  <a:gd name="T6" fmla="*/ 24 w 15"/>
                  <a:gd name="T7" fmla="*/ 115 h 20"/>
                  <a:gd name="T8" fmla="*/ 0 w 15"/>
                  <a:gd name="T9" fmla="*/ 12 h 20"/>
                  <a:gd name="T10" fmla="*/ 29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5" y="0"/>
                    </a:moveTo>
                    <a:cubicBezTo>
                      <a:pt x="11" y="0"/>
                      <a:pt x="15" y="4"/>
                      <a:pt x="15" y="10"/>
                    </a:cubicBezTo>
                    <a:cubicBezTo>
                      <a:pt x="15" y="15"/>
                      <a:pt x="11" y="20"/>
                      <a:pt x="6" y="20"/>
                    </a:cubicBezTo>
                    <a:cubicBezTo>
                      <a:pt x="5" y="20"/>
                      <a:pt x="4" y="20"/>
                      <a:pt x="4" y="20"/>
                    </a:cubicBezTo>
                    <a:cubicBezTo>
                      <a:pt x="3" y="13"/>
                      <a:pt x="2" y="7"/>
                      <a:pt x="0" y="2"/>
                    </a:cubicBezTo>
                    <a:cubicBezTo>
                      <a:pt x="2" y="1"/>
                      <a:pt x="3" y="0"/>
                      <a:pt x="5"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 name="Freeform 42"/>
              <p:cNvSpPr>
                <a:spLocks noChangeArrowheads="1"/>
              </p:cNvSpPr>
              <p:nvPr/>
            </p:nvSpPr>
            <p:spPr bwMode="auto">
              <a:xfrm>
                <a:off x="1011" y="786"/>
                <a:ext cx="62" cy="61"/>
              </a:xfrm>
              <a:custGeom>
                <a:avLst/>
                <a:gdLst>
                  <a:gd name="T0" fmla="*/ 0 w 26"/>
                  <a:gd name="T1" fmla="*/ 73 h 26"/>
                  <a:gd name="T2" fmla="*/ 74 w 26"/>
                  <a:gd name="T3" fmla="*/ 143 h 26"/>
                  <a:gd name="T4" fmla="*/ 148 w 26"/>
                  <a:gd name="T5" fmla="*/ 73 h 26"/>
                  <a:gd name="T6" fmla="*/ 74 w 26"/>
                  <a:gd name="T7" fmla="*/ 0 h 26"/>
                  <a:gd name="T8" fmla="*/ 0 w 26"/>
                  <a:gd name="T9" fmla="*/ 7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3"/>
                    </a:moveTo>
                    <a:cubicBezTo>
                      <a:pt x="0" y="20"/>
                      <a:pt x="6" y="26"/>
                      <a:pt x="13" y="26"/>
                    </a:cubicBezTo>
                    <a:cubicBezTo>
                      <a:pt x="21" y="26"/>
                      <a:pt x="26" y="20"/>
                      <a:pt x="26" y="13"/>
                    </a:cubicBezTo>
                    <a:cubicBezTo>
                      <a:pt x="26" y="6"/>
                      <a:pt x="20" y="0"/>
                      <a:pt x="13" y="0"/>
                    </a:cubicBezTo>
                    <a:cubicBezTo>
                      <a:pt x="6" y="0"/>
                      <a:pt x="0" y="6"/>
                      <a:pt x="0" y="13"/>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 name="Freeform 43"/>
              <p:cNvSpPr>
                <a:spLocks noChangeArrowheads="1"/>
              </p:cNvSpPr>
              <p:nvPr/>
            </p:nvSpPr>
            <p:spPr bwMode="auto">
              <a:xfrm>
                <a:off x="992" y="691"/>
                <a:ext cx="40" cy="40"/>
              </a:xfrm>
              <a:custGeom>
                <a:avLst/>
                <a:gdLst>
                  <a:gd name="T0" fmla="*/ 0 w 17"/>
                  <a:gd name="T1" fmla="*/ 49 h 17"/>
                  <a:gd name="T2" fmla="*/ 45 w 17"/>
                  <a:gd name="T3" fmla="*/ 94 h 17"/>
                  <a:gd name="T4" fmla="*/ 94 w 17"/>
                  <a:gd name="T5" fmla="*/ 49 h 17"/>
                  <a:gd name="T6" fmla="*/ 45 w 17"/>
                  <a:gd name="T7" fmla="*/ 0 h 17"/>
                  <a:gd name="T8" fmla="*/ 0 w 17"/>
                  <a:gd name="T9" fmla="*/ 49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9"/>
                    </a:moveTo>
                    <a:cubicBezTo>
                      <a:pt x="0" y="14"/>
                      <a:pt x="4" y="17"/>
                      <a:pt x="8" y="17"/>
                    </a:cubicBezTo>
                    <a:cubicBezTo>
                      <a:pt x="13" y="17"/>
                      <a:pt x="17" y="13"/>
                      <a:pt x="17" y="9"/>
                    </a:cubicBezTo>
                    <a:cubicBezTo>
                      <a:pt x="17" y="4"/>
                      <a:pt x="13" y="0"/>
                      <a:pt x="8" y="0"/>
                    </a:cubicBezTo>
                    <a:cubicBezTo>
                      <a:pt x="4" y="0"/>
                      <a:pt x="0" y="4"/>
                      <a:pt x="0" y="9"/>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 name="Freeform 44"/>
              <p:cNvSpPr>
                <a:spLocks noChangeArrowheads="1"/>
              </p:cNvSpPr>
              <p:nvPr/>
            </p:nvSpPr>
            <p:spPr bwMode="auto">
              <a:xfrm>
                <a:off x="890" y="850"/>
                <a:ext cx="22" cy="35"/>
              </a:xfrm>
              <a:custGeom>
                <a:avLst/>
                <a:gdLst>
                  <a:gd name="T0" fmla="*/ 54 w 9"/>
                  <a:gd name="T1" fmla="*/ 37 h 15"/>
                  <a:gd name="T2" fmla="*/ 5 w 9"/>
                  <a:gd name="T3" fmla="*/ 82 h 15"/>
                  <a:gd name="T4" fmla="*/ 0 w 9"/>
                  <a:gd name="T5" fmla="*/ 82 h 15"/>
                  <a:gd name="T6" fmla="*/ 17 w 9"/>
                  <a:gd name="T7" fmla="*/ 0 h 15"/>
                  <a:gd name="T8" fmla="*/ 54 w 9"/>
                  <a:gd name="T9" fmla="*/ 37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9" y="7"/>
                    </a:moveTo>
                    <a:cubicBezTo>
                      <a:pt x="9" y="11"/>
                      <a:pt x="5" y="15"/>
                      <a:pt x="1" y="15"/>
                    </a:cubicBezTo>
                    <a:cubicBezTo>
                      <a:pt x="1" y="15"/>
                      <a:pt x="1" y="15"/>
                      <a:pt x="0" y="15"/>
                    </a:cubicBezTo>
                    <a:cubicBezTo>
                      <a:pt x="0" y="10"/>
                      <a:pt x="1" y="5"/>
                      <a:pt x="3" y="0"/>
                    </a:cubicBezTo>
                    <a:cubicBezTo>
                      <a:pt x="6" y="1"/>
                      <a:pt x="9" y="4"/>
                      <a:pt x="9"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 name="Freeform 45"/>
              <p:cNvSpPr>
                <a:spLocks noChangeArrowheads="1"/>
              </p:cNvSpPr>
              <p:nvPr/>
            </p:nvSpPr>
            <p:spPr bwMode="auto">
              <a:xfrm>
                <a:off x="1101" y="783"/>
                <a:ext cx="21" cy="36"/>
              </a:xfrm>
              <a:custGeom>
                <a:avLst/>
                <a:gdLst>
                  <a:gd name="T0" fmla="*/ 0 w 9"/>
                  <a:gd name="T1" fmla="*/ 46 h 15"/>
                  <a:gd name="T2" fmla="*/ 37 w 9"/>
                  <a:gd name="T3" fmla="*/ 0 h 15"/>
                  <a:gd name="T4" fmla="*/ 49 w 9"/>
                  <a:gd name="T5" fmla="*/ 5 h 15"/>
                  <a:gd name="T6" fmla="*/ 37 w 9"/>
                  <a:gd name="T7" fmla="*/ 86 h 15"/>
                  <a:gd name="T8" fmla="*/ 0 w 9"/>
                  <a:gd name="T9" fmla="*/ 46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0" y="8"/>
                    </a:moveTo>
                    <a:cubicBezTo>
                      <a:pt x="0" y="4"/>
                      <a:pt x="3" y="0"/>
                      <a:pt x="7" y="0"/>
                    </a:cubicBezTo>
                    <a:cubicBezTo>
                      <a:pt x="8" y="0"/>
                      <a:pt x="9" y="1"/>
                      <a:pt x="9" y="1"/>
                    </a:cubicBezTo>
                    <a:cubicBezTo>
                      <a:pt x="8" y="6"/>
                      <a:pt x="7" y="10"/>
                      <a:pt x="7" y="15"/>
                    </a:cubicBezTo>
                    <a:cubicBezTo>
                      <a:pt x="3" y="15"/>
                      <a:pt x="0" y="12"/>
                      <a:pt x="0"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 name="Freeform 46"/>
              <p:cNvSpPr>
                <a:spLocks noChangeArrowheads="1"/>
              </p:cNvSpPr>
              <p:nvPr/>
            </p:nvSpPr>
            <p:spPr bwMode="auto">
              <a:xfrm>
                <a:off x="1025" y="591"/>
                <a:ext cx="22" cy="21"/>
              </a:xfrm>
              <a:custGeom>
                <a:avLst/>
                <a:gdLst>
                  <a:gd name="T0" fmla="*/ 0 w 9"/>
                  <a:gd name="T1" fmla="*/ 28 h 9"/>
                  <a:gd name="T2" fmla="*/ 29 w 9"/>
                  <a:gd name="T3" fmla="*/ 49 h 9"/>
                  <a:gd name="T4" fmla="*/ 54 w 9"/>
                  <a:gd name="T5" fmla="*/ 21 h 9"/>
                  <a:gd name="T6" fmla="*/ 24 w 9"/>
                  <a:gd name="T7" fmla="*/ 0 h 9"/>
                  <a:gd name="T8" fmla="*/ 0 w 9"/>
                  <a:gd name="T9" fmla="*/ 28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0" y="5"/>
                    </a:moveTo>
                    <a:cubicBezTo>
                      <a:pt x="0" y="7"/>
                      <a:pt x="2" y="9"/>
                      <a:pt x="5" y="9"/>
                    </a:cubicBezTo>
                    <a:cubicBezTo>
                      <a:pt x="7" y="9"/>
                      <a:pt x="9" y="7"/>
                      <a:pt x="9" y="4"/>
                    </a:cubicBezTo>
                    <a:cubicBezTo>
                      <a:pt x="9" y="2"/>
                      <a:pt x="7" y="0"/>
                      <a:pt x="4"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 name="Freeform 47"/>
              <p:cNvSpPr>
                <a:spLocks noChangeArrowheads="1"/>
              </p:cNvSpPr>
              <p:nvPr/>
            </p:nvSpPr>
            <p:spPr bwMode="auto">
              <a:xfrm>
                <a:off x="871" y="586"/>
                <a:ext cx="19" cy="24"/>
              </a:xfrm>
              <a:custGeom>
                <a:avLst/>
                <a:gdLst>
                  <a:gd name="T0" fmla="*/ 17 w 8"/>
                  <a:gd name="T1" fmla="*/ 5 h 10"/>
                  <a:gd name="T2" fmla="*/ 45 w 8"/>
                  <a:gd name="T3" fmla="*/ 29 h 10"/>
                  <a:gd name="T4" fmla="*/ 24 w 8"/>
                  <a:gd name="T5" fmla="*/ 58 h 10"/>
                  <a:gd name="T6" fmla="*/ 0 w 8"/>
                  <a:gd name="T7" fmla="*/ 12 h 10"/>
                  <a:gd name="T8" fmla="*/ 17 w 8"/>
                  <a:gd name="T9" fmla="*/ 5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3" y="1"/>
                    </a:moveTo>
                    <a:cubicBezTo>
                      <a:pt x="6" y="0"/>
                      <a:pt x="8" y="3"/>
                      <a:pt x="8" y="5"/>
                    </a:cubicBezTo>
                    <a:cubicBezTo>
                      <a:pt x="8" y="8"/>
                      <a:pt x="6" y="10"/>
                      <a:pt x="4" y="10"/>
                    </a:cubicBezTo>
                    <a:cubicBezTo>
                      <a:pt x="2" y="8"/>
                      <a:pt x="1" y="5"/>
                      <a:pt x="0" y="2"/>
                    </a:cubicBezTo>
                    <a:cubicBezTo>
                      <a:pt x="0" y="1"/>
                      <a:pt x="2" y="1"/>
                      <a:pt x="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 name="Freeform 48"/>
              <p:cNvSpPr>
                <a:spLocks noChangeArrowheads="1"/>
              </p:cNvSpPr>
              <p:nvPr/>
            </p:nvSpPr>
            <p:spPr bwMode="auto">
              <a:xfrm>
                <a:off x="1113" y="518"/>
                <a:ext cx="24" cy="21"/>
              </a:xfrm>
              <a:custGeom>
                <a:avLst/>
                <a:gdLst>
                  <a:gd name="T0" fmla="*/ 34 w 10"/>
                  <a:gd name="T1" fmla="*/ 0 h 9"/>
                  <a:gd name="T2" fmla="*/ 58 w 10"/>
                  <a:gd name="T3" fmla="*/ 21 h 9"/>
                  <a:gd name="T4" fmla="*/ 29 w 10"/>
                  <a:gd name="T5" fmla="*/ 49 h 9"/>
                  <a:gd name="T6" fmla="*/ 0 w 10"/>
                  <a:gd name="T7" fmla="*/ 28 h 9"/>
                  <a:gd name="T8" fmla="*/ 34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6" y="0"/>
                    </a:moveTo>
                    <a:cubicBezTo>
                      <a:pt x="8" y="0"/>
                      <a:pt x="10" y="2"/>
                      <a:pt x="10" y="4"/>
                    </a:cubicBezTo>
                    <a:cubicBezTo>
                      <a:pt x="10" y="7"/>
                      <a:pt x="8" y="9"/>
                      <a:pt x="5" y="9"/>
                    </a:cubicBezTo>
                    <a:cubicBezTo>
                      <a:pt x="2" y="9"/>
                      <a:pt x="0" y="7"/>
                      <a:pt x="0" y="5"/>
                    </a:cubicBezTo>
                    <a:cubicBezTo>
                      <a:pt x="2" y="3"/>
                      <a:pt x="4" y="1"/>
                      <a:pt x="6"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 name="Freeform 49"/>
              <p:cNvSpPr>
                <a:spLocks noChangeArrowheads="1"/>
              </p:cNvSpPr>
              <p:nvPr/>
            </p:nvSpPr>
            <p:spPr bwMode="auto">
              <a:xfrm>
                <a:off x="919" y="786"/>
                <a:ext cx="23" cy="23"/>
              </a:xfrm>
              <a:custGeom>
                <a:avLst/>
                <a:gdLst>
                  <a:gd name="T0" fmla="*/ 0 w 10"/>
                  <a:gd name="T1" fmla="*/ 28 h 10"/>
                  <a:gd name="T2" fmla="*/ 28 w 10"/>
                  <a:gd name="T3" fmla="*/ 48 h 10"/>
                  <a:gd name="T4" fmla="*/ 53 w 10"/>
                  <a:gd name="T5" fmla="*/ 21 h 10"/>
                  <a:gd name="T6" fmla="*/ 28 w 10"/>
                  <a:gd name="T7" fmla="*/ 0 h 10"/>
                  <a:gd name="T8" fmla="*/ 0 w 10"/>
                  <a:gd name="T9" fmla="*/ 28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7"/>
                      <a:pt x="3" y="10"/>
                      <a:pt x="5" y="9"/>
                    </a:cubicBezTo>
                    <a:cubicBezTo>
                      <a:pt x="8" y="9"/>
                      <a:pt x="10" y="7"/>
                      <a:pt x="10" y="4"/>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 name="Freeform 50"/>
              <p:cNvSpPr>
                <a:spLocks noChangeArrowheads="1"/>
              </p:cNvSpPr>
              <p:nvPr/>
            </p:nvSpPr>
            <p:spPr bwMode="auto">
              <a:xfrm>
                <a:off x="1089" y="693"/>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3" y="10"/>
                      <a:pt x="5" y="10"/>
                    </a:cubicBezTo>
                    <a:cubicBezTo>
                      <a:pt x="8" y="10"/>
                      <a:pt x="10" y="7"/>
                      <a:pt x="10" y="5"/>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51"/>
              <p:cNvSpPr>
                <a:spLocks noChangeArrowheads="1"/>
              </p:cNvSpPr>
              <p:nvPr/>
            </p:nvSpPr>
            <p:spPr bwMode="auto">
              <a:xfrm>
                <a:off x="916" y="918"/>
                <a:ext cx="19" cy="24"/>
              </a:xfrm>
              <a:custGeom>
                <a:avLst/>
                <a:gdLst>
                  <a:gd name="T0" fmla="*/ 29 w 8"/>
                  <a:gd name="T1" fmla="*/ 58 h 10"/>
                  <a:gd name="T2" fmla="*/ 0 w 8"/>
                  <a:gd name="T3" fmla="*/ 29 h 10"/>
                  <a:gd name="T4" fmla="*/ 24 w 8"/>
                  <a:gd name="T5" fmla="*/ 0 h 10"/>
                  <a:gd name="T6" fmla="*/ 45 w 8"/>
                  <a:gd name="T7" fmla="*/ 12 h 10"/>
                  <a:gd name="T8" fmla="*/ 33 w 8"/>
                  <a:gd name="T9" fmla="*/ 58 h 10"/>
                  <a:gd name="T10" fmla="*/ 29 w 8"/>
                  <a:gd name="T11" fmla="*/ 58 h 10"/>
                  <a:gd name="T12" fmla="*/ 0 60000 65536"/>
                  <a:gd name="T13" fmla="*/ 0 60000 65536"/>
                  <a:gd name="T14" fmla="*/ 0 60000 65536"/>
                  <a:gd name="T15" fmla="*/ 0 60000 65536"/>
                  <a:gd name="T16" fmla="*/ 0 60000 65536"/>
                  <a:gd name="T17" fmla="*/ 0 60000 65536"/>
                  <a:gd name="T18" fmla="*/ 0 w 8"/>
                  <a:gd name="T19" fmla="*/ 0 h 10"/>
                  <a:gd name="T20" fmla="*/ 8 w 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8" h="10">
                    <a:moveTo>
                      <a:pt x="5" y="10"/>
                    </a:moveTo>
                    <a:cubicBezTo>
                      <a:pt x="2" y="10"/>
                      <a:pt x="0" y="8"/>
                      <a:pt x="0" y="5"/>
                    </a:cubicBezTo>
                    <a:cubicBezTo>
                      <a:pt x="0" y="3"/>
                      <a:pt x="2" y="0"/>
                      <a:pt x="4" y="0"/>
                    </a:cubicBezTo>
                    <a:cubicBezTo>
                      <a:pt x="6" y="0"/>
                      <a:pt x="7" y="1"/>
                      <a:pt x="8" y="2"/>
                    </a:cubicBezTo>
                    <a:cubicBezTo>
                      <a:pt x="8" y="5"/>
                      <a:pt x="7" y="7"/>
                      <a:pt x="6" y="10"/>
                    </a:cubicBezTo>
                    <a:cubicBezTo>
                      <a:pt x="6" y="10"/>
                      <a:pt x="5" y="10"/>
                      <a:pt x="5" y="1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52"/>
              <p:cNvSpPr>
                <a:spLocks noChangeArrowheads="1"/>
              </p:cNvSpPr>
              <p:nvPr/>
            </p:nvSpPr>
            <p:spPr bwMode="auto">
              <a:xfrm>
                <a:off x="1051" y="878"/>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2" y="10"/>
                      <a:pt x="5" y="10"/>
                    </a:cubicBezTo>
                    <a:cubicBezTo>
                      <a:pt x="8" y="10"/>
                      <a:pt x="10" y="8"/>
                      <a:pt x="10" y="5"/>
                    </a:cubicBezTo>
                    <a:cubicBezTo>
                      <a:pt x="10" y="2"/>
                      <a:pt x="8" y="0"/>
                      <a:pt x="5" y="0"/>
                    </a:cubicBezTo>
                    <a:cubicBezTo>
                      <a:pt x="2" y="0"/>
                      <a:pt x="0" y="3"/>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53"/>
              <p:cNvSpPr>
                <a:spLocks noChangeArrowheads="1"/>
              </p:cNvSpPr>
              <p:nvPr/>
            </p:nvSpPr>
            <p:spPr bwMode="auto">
              <a:xfrm>
                <a:off x="175" y="541"/>
                <a:ext cx="320" cy="223"/>
              </a:xfrm>
              <a:custGeom>
                <a:avLst/>
                <a:gdLst>
                  <a:gd name="T0" fmla="*/ 759 w 135"/>
                  <a:gd name="T1" fmla="*/ 74 h 94"/>
                  <a:gd name="T2" fmla="*/ 612 w 135"/>
                  <a:gd name="T3" fmla="*/ 40 h 94"/>
                  <a:gd name="T4" fmla="*/ 33 w 135"/>
                  <a:gd name="T5" fmla="*/ 176 h 94"/>
                  <a:gd name="T6" fmla="*/ 389 w 135"/>
                  <a:gd name="T7" fmla="*/ 529 h 94"/>
                  <a:gd name="T8" fmla="*/ 759 w 135"/>
                  <a:gd name="T9" fmla="*/ 74 h 94"/>
                  <a:gd name="T10" fmla="*/ 0 60000 65536"/>
                  <a:gd name="T11" fmla="*/ 0 60000 65536"/>
                  <a:gd name="T12" fmla="*/ 0 60000 65536"/>
                  <a:gd name="T13" fmla="*/ 0 60000 65536"/>
                  <a:gd name="T14" fmla="*/ 0 60000 65536"/>
                  <a:gd name="T15" fmla="*/ 0 w 135"/>
                  <a:gd name="T16" fmla="*/ 0 h 94"/>
                  <a:gd name="T17" fmla="*/ 135 w 135"/>
                  <a:gd name="T18" fmla="*/ 94 h 94"/>
                </a:gdLst>
                <a:ahLst/>
                <a:cxnLst>
                  <a:cxn ang="T10">
                    <a:pos x="T0" y="T1"/>
                  </a:cxn>
                  <a:cxn ang="T11">
                    <a:pos x="T2" y="T3"/>
                  </a:cxn>
                  <a:cxn ang="T12">
                    <a:pos x="T4" y="T5"/>
                  </a:cxn>
                  <a:cxn ang="T13">
                    <a:pos x="T6" y="T7"/>
                  </a:cxn>
                  <a:cxn ang="T14">
                    <a:pos x="T8" y="T9"/>
                  </a:cxn>
                </a:cxnLst>
                <a:rect l="T15" t="T16" r="T17" b="T18"/>
                <a:pathLst>
                  <a:path w="135" h="94">
                    <a:moveTo>
                      <a:pt x="135" y="13"/>
                    </a:moveTo>
                    <a:cubicBezTo>
                      <a:pt x="126" y="10"/>
                      <a:pt x="117" y="8"/>
                      <a:pt x="109" y="7"/>
                    </a:cubicBezTo>
                    <a:cubicBezTo>
                      <a:pt x="58" y="0"/>
                      <a:pt x="15" y="10"/>
                      <a:pt x="6" y="31"/>
                    </a:cubicBezTo>
                    <a:cubicBezTo>
                      <a:pt x="0" y="47"/>
                      <a:pt x="44" y="78"/>
                      <a:pt x="69" y="94"/>
                    </a:cubicBezTo>
                    <a:cubicBezTo>
                      <a:pt x="86" y="63"/>
                      <a:pt x="107" y="34"/>
                      <a:pt x="135" y="13"/>
                    </a:cubicBezTo>
                    <a:close/>
                  </a:path>
                </a:pathLst>
              </a:custGeom>
              <a:solidFill>
                <a:srgbClr val="5879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54"/>
              <p:cNvSpPr>
                <a:spLocks noChangeArrowheads="1"/>
              </p:cNvSpPr>
              <p:nvPr/>
            </p:nvSpPr>
            <p:spPr bwMode="auto">
              <a:xfrm>
                <a:off x="466" y="572"/>
                <a:ext cx="95" cy="24"/>
              </a:xfrm>
              <a:custGeom>
                <a:avLst/>
                <a:gdLst>
                  <a:gd name="T0" fmla="*/ 69 w 40"/>
                  <a:gd name="T1" fmla="*/ 0 h 10"/>
                  <a:gd name="T2" fmla="*/ 0 w 40"/>
                  <a:gd name="T3" fmla="*/ 58 h 10"/>
                  <a:gd name="T4" fmla="*/ 226 w 40"/>
                  <a:gd name="T5" fmla="*/ 58 h 10"/>
                  <a:gd name="T6" fmla="*/ 69 w 40"/>
                  <a:gd name="T7" fmla="*/ 0 h 10"/>
                  <a:gd name="T8" fmla="*/ 0 60000 65536"/>
                  <a:gd name="T9" fmla="*/ 0 60000 65536"/>
                  <a:gd name="T10" fmla="*/ 0 60000 65536"/>
                  <a:gd name="T11" fmla="*/ 0 60000 65536"/>
                  <a:gd name="T12" fmla="*/ 0 w 40"/>
                  <a:gd name="T13" fmla="*/ 0 h 10"/>
                  <a:gd name="T14" fmla="*/ 40 w 40"/>
                  <a:gd name="T15" fmla="*/ 10 h 10"/>
                </a:gdLst>
                <a:ahLst/>
                <a:cxnLst>
                  <a:cxn ang="T8">
                    <a:pos x="T0" y="T1"/>
                  </a:cxn>
                  <a:cxn ang="T9">
                    <a:pos x="T2" y="T3"/>
                  </a:cxn>
                  <a:cxn ang="T10">
                    <a:pos x="T4" y="T5"/>
                  </a:cxn>
                  <a:cxn ang="T11">
                    <a:pos x="T6" y="T7"/>
                  </a:cxn>
                </a:cxnLst>
                <a:rect l="T12" t="T13" r="T14" b="T15"/>
                <a:pathLst>
                  <a:path w="40" h="10">
                    <a:moveTo>
                      <a:pt x="12" y="0"/>
                    </a:moveTo>
                    <a:cubicBezTo>
                      <a:pt x="8" y="3"/>
                      <a:pt x="4" y="7"/>
                      <a:pt x="0" y="10"/>
                    </a:cubicBezTo>
                    <a:cubicBezTo>
                      <a:pt x="40" y="10"/>
                      <a:pt x="40" y="10"/>
                      <a:pt x="40" y="10"/>
                    </a:cubicBezTo>
                    <a:cubicBezTo>
                      <a:pt x="30" y="6"/>
                      <a:pt x="21" y="3"/>
                      <a:pt x="1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55"/>
              <p:cNvSpPr>
                <a:spLocks noChangeArrowheads="1"/>
              </p:cNvSpPr>
              <p:nvPr/>
            </p:nvSpPr>
            <p:spPr bwMode="auto">
              <a:xfrm>
                <a:off x="450" y="596"/>
                <a:ext cx="147" cy="16"/>
              </a:xfrm>
              <a:custGeom>
                <a:avLst/>
                <a:gdLst>
                  <a:gd name="T0" fmla="*/ 40 w 62"/>
                  <a:gd name="T1" fmla="*/ 0 h 7"/>
                  <a:gd name="T2" fmla="*/ 0 w 62"/>
                  <a:gd name="T3" fmla="*/ 37 h 7"/>
                  <a:gd name="T4" fmla="*/ 349 w 62"/>
                  <a:gd name="T5" fmla="*/ 37 h 7"/>
                  <a:gd name="T6" fmla="*/ 263 w 62"/>
                  <a:gd name="T7" fmla="*/ 0 h 7"/>
                  <a:gd name="T8" fmla="*/ 40 w 62"/>
                  <a:gd name="T9" fmla="*/ 0 h 7"/>
                  <a:gd name="T10" fmla="*/ 0 60000 65536"/>
                  <a:gd name="T11" fmla="*/ 0 60000 65536"/>
                  <a:gd name="T12" fmla="*/ 0 60000 65536"/>
                  <a:gd name="T13" fmla="*/ 0 60000 65536"/>
                  <a:gd name="T14" fmla="*/ 0 60000 65536"/>
                  <a:gd name="T15" fmla="*/ 0 w 62"/>
                  <a:gd name="T16" fmla="*/ 0 h 7"/>
                  <a:gd name="T17" fmla="*/ 62 w 62"/>
                  <a:gd name="T18" fmla="*/ 7 h 7"/>
                </a:gdLst>
                <a:ahLst/>
                <a:cxnLst>
                  <a:cxn ang="T10">
                    <a:pos x="T0" y="T1"/>
                  </a:cxn>
                  <a:cxn ang="T11">
                    <a:pos x="T2" y="T3"/>
                  </a:cxn>
                  <a:cxn ang="T12">
                    <a:pos x="T4" y="T5"/>
                  </a:cxn>
                  <a:cxn ang="T13">
                    <a:pos x="T6" y="T7"/>
                  </a:cxn>
                  <a:cxn ang="T14">
                    <a:pos x="T8" y="T9"/>
                  </a:cxn>
                </a:cxnLst>
                <a:rect l="T15" t="T16" r="T17" b="T18"/>
                <a:pathLst>
                  <a:path w="62" h="7">
                    <a:moveTo>
                      <a:pt x="7" y="0"/>
                    </a:moveTo>
                    <a:cubicBezTo>
                      <a:pt x="4" y="2"/>
                      <a:pt x="2" y="4"/>
                      <a:pt x="0" y="7"/>
                    </a:cubicBezTo>
                    <a:cubicBezTo>
                      <a:pt x="62" y="7"/>
                      <a:pt x="62" y="7"/>
                      <a:pt x="62" y="7"/>
                    </a:cubicBezTo>
                    <a:cubicBezTo>
                      <a:pt x="57" y="4"/>
                      <a:pt x="52" y="2"/>
                      <a:pt x="47" y="0"/>
                    </a:cubicBezTo>
                    <a:lnTo>
                      <a:pt x="7" y="0"/>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56"/>
              <p:cNvSpPr>
                <a:spLocks noChangeArrowheads="1"/>
              </p:cNvSpPr>
              <p:nvPr/>
            </p:nvSpPr>
            <p:spPr bwMode="auto">
              <a:xfrm>
                <a:off x="433" y="612"/>
                <a:ext cx="199" cy="17"/>
              </a:xfrm>
              <a:custGeom>
                <a:avLst/>
                <a:gdLst>
                  <a:gd name="T0" fmla="*/ 40 w 84"/>
                  <a:gd name="T1" fmla="*/ 0 h 7"/>
                  <a:gd name="T2" fmla="*/ 0 w 84"/>
                  <a:gd name="T3" fmla="*/ 41 h 7"/>
                  <a:gd name="T4" fmla="*/ 471 w 84"/>
                  <a:gd name="T5" fmla="*/ 41 h 7"/>
                  <a:gd name="T6" fmla="*/ 386 w 84"/>
                  <a:gd name="T7" fmla="*/ 0 h 7"/>
                  <a:gd name="T8" fmla="*/ 40 w 84"/>
                  <a:gd name="T9" fmla="*/ 0 h 7"/>
                  <a:gd name="T10" fmla="*/ 0 60000 65536"/>
                  <a:gd name="T11" fmla="*/ 0 60000 65536"/>
                  <a:gd name="T12" fmla="*/ 0 60000 65536"/>
                  <a:gd name="T13" fmla="*/ 0 60000 65536"/>
                  <a:gd name="T14" fmla="*/ 0 60000 65536"/>
                  <a:gd name="T15" fmla="*/ 0 w 84"/>
                  <a:gd name="T16" fmla="*/ 0 h 7"/>
                  <a:gd name="T17" fmla="*/ 84 w 84"/>
                  <a:gd name="T18" fmla="*/ 7 h 7"/>
                </a:gdLst>
                <a:ahLst/>
                <a:cxnLst>
                  <a:cxn ang="T10">
                    <a:pos x="T0" y="T1"/>
                  </a:cxn>
                  <a:cxn ang="T11">
                    <a:pos x="T2" y="T3"/>
                  </a:cxn>
                  <a:cxn ang="T12">
                    <a:pos x="T4" y="T5"/>
                  </a:cxn>
                  <a:cxn ang="T13">
                    <a:pos x="T6" y="T7"/>
                  </a:cxn>
                  <a:cxn ang="T14">
                    <a:pos x="T8" y="T9"/>
                  </a:cxn>
                </a:cxnLst>
                <a:rect l="T15" t="T16" r="T17" b="T18"/>
                <a:pathLst>
                  <a:path w="84" h="7">
                    <a:moveTo>
                      <a:pt x="7" y="0"/>
                    </a:moveTo>
                    <a:cubicBezTo>
                      <a:pt x="4" y="2"/>
                      <a:pt x="2" y="5"/>
                      <a:pt x="0" y="7"/>
                    </a:cubicBezTo>
                    <a:cubicBezTo>
                      <a:pt x="84" y="7"/>
                      <a:pt x="84" y="7"/>
                      <a:pt x="84" y="7"/>
                    </a:cubicBezTo>
                    <a:cubicBezTo>
                      <a:pt x="79" y="5"/>
                      <a:pt x="74" y="2"/>
                      <a:pt x="69" y="0"/>
                    </a:cubicBezTo>
                    <a:lnTo>
                      <a:pt x="7" y="0"/>
                    </a:ln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Freeform 57"/>
              <p:cNvSpPr>
                <a:spLocks noChangeArrowheads="1"/>
              </p:cNvSpPr>
              <p:nvPr/>
            </p:nvSpPr>
            <p:spPr bwMode="auto">
              <a:xfrm>
                <a:off x="414" y="629"/>
                <a:ext cx="258" cy="24"/>
              </a:xfrm>
              <a:custGeom>
                <a:avLst/>
                <a:gdLst>
                  <a:gd name="T0" fmla="*/ 516 w 109"/>
                  <a:gd name="T1" fmla="*/ 0 h 10"/>
                  <a:gd name="T2" fmla="*/ 45 w 109"/>
                  <a:gd name="T3" fmla="*/ 0 h 10"/>
                  <a:gd name="T4" fmla="*/ 0 w 109"/>
                  <a:gd name="T5" fmla="*/ 58 h 10"/>
                  <a:gd name="T6" fmla="*/ 611 w 109"/>
                  <a:gd name="T7" fmla="*/ 58 h 10"/>
                  <a:gd name="T8" fmla="*/ 516 w 109"/>
                  <a:gd name="T9" fmla="*/ 0 h 10"/>
                  <a:gd name="T10" fmla="*/ 0 60000 65536"/>
                  <a:gd name="T11" fmla="*/ 0 60000 65536"/>
                  <a:gd name="T12" fmla="*/ 0 60000 65536"/>
                  <a:gd name="T13" fmla="*/ 0 60000 65536"/>
                  <a:gd name="T14" fmla="*/ 0 60000 65536"/>
                  <a:gd name="T15" fmla="*/ 0 w 109"/>
                  <a:gd name="T16" fmla="*/ 0 h 10"/>
                  <a:gd name="T17" fmla="*/ 109 w 109"/>
                  <a:gd name="T18" fmla="*/ 10 h 10"/>
                </a:gdLst>
                <a:ahLst/>
                <a:cxnLst>
                  <a:cxn ang="T10">
                    <a:pos x="T0" y="T1"/>
                  </a:cxn>
                  <a:cxn ang="T11">
                    <a:pos x="T2" y="T3"/>
                  </a:cxn>
                  <a:cxn ang="T12">
                    <a:pos x="T4" y="T5"/>
                  </a:cxn>
                  <a:cxn ang="T13">
                    <a:pos x="T6" y="T7"/>
                  </a:cxn>
                  <a:cxn ang="T14">
                    <a:pos x="T8" y="T9"/>
                  </a:cxn>
                </a:cxnLst>
                <a:rect l="T15" t="T16" r="T17" b="T18"/>
                <a:pathLst>
                  <a:path w="109" h="10">
                    <a:moveTo>
                      <a:pt x="92" y="0"/>
                    </a:moveTo>
                    <a:cubicBezTo>
                      <a:pt x="8" y="0"/>
                      <a:pt x="8" y="0"/>
                      <a:pt x="8" y="0"/>
                    </a:cubicBezTo>
                    <a:cubicBezTo>
                      <a:pt x="5" y="3"/>
                      <a:pt x="2" y="6"/>
                      <a:pt x="0" y="10"/>
                    </a:cubicBezTo>
                    <a:cubicBezTo>
                      <a:pt x="109" y="10"/>
                      <a:pt x="109" y="10"/>
                      <a:pt x="109" y="10"/>
                    </a:cubicBezTo>
                    <a:cubicBezTo>
                      <a:pt x="104" y="6"/>
                      <a:pt x="98" y="3"/>
                      <a:pt x="92"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3" name="Freeform 58"/>
              <p:cNvSpPr>
                <a:spLocks noChangeArrowheads="1"/>
              </p:cNvSpPr>
              <p:nvPr/>
            </p:nvSpPr>
            <p:spPr bwMode="auto">
              <a:xfrm>
                <a:off x="398" y="653"/>
                <a:ext cx="305" cy="19"/>
              </a:xfrm>
              <a:custGeom>
                <a:avLst/>
                <a:gdLst>
                  <a:gd name="T0" fmla="*/ 648 w 129"/>
                  <a:gd name="T1" fmla="*/ 0 h 8"/>
                  <a:gd name="T2" fmla="*/ 40 w 129"/>
                  <a:gd name="T3" fmla="*/ 0 h 8"/>
                  <a:gd name="T4" fmla="*/ 0 w 129"/>
                  <a:gd name="T5" fmla="*/ 45 h 8"/>
                  <a:gd name="T6" fmla="*/ 721 w 129"/>
                  <a:gd name="T7" fmla="*/ 45 h 8"/>
                  <a:gd name="T8" fmla="*/ 648 w 129"/>
                  <a:gd name="T9" fmla="*/ 0 h 8"/>
                  <a:gd name="T10" fmla="*/ 0 60000 65536"/>
                  <a:gd name="T11" fmla="*/ 0 60000 65536"/>
                  <a:gd name="T12" fmla="*/ 0 60000 65536"/>
                  <a:gd name="T13" fmla="*/ 0 60000 65536"/>
                  <a:gd name="T14" fmla="*/ 0 60000 65536"/>
                  <a:gd name="T15" fmla="*/ 0 w 129"/>
                  <a:gd name="T16" fmla="*/ 0 h 8"/>
                  <a:gd name="T17" fmla="*/ 129 w 129"/>
                  <a:gd name="T18" fmla="*/ 8 h 8"/>
                </a:gdLst>
                <a:ahLst/>
                <a:cxnLst>
                  <a:cxn ang="T10">
                    <a:pos x="T0" y="T1"/>
                  </a:cxn>
                  <a:cxn ang="T11">
                    <a:pos x="T2" y="T3"/>
                  </a:cxn>
                  <a:cxn ang="T12">
                    <a:pos x="T4" y="T5"/>
                  </a:cxn>
                  <a:cxn ang="T13">
                    <a:pos x="T6" y="T7"/>
                  </a:cxn>
                  <a:cxn ang="T14">
                    <a:pos x="T8" y="T9"/>
                  </a:cxn>
                </a:cxnLst>
                <a:rect l="T15" t="T16" r="T17" b="T18"/>
                <a:pathLst>
                  <a:path w="129" h="8">
                    <a:moveTo>
                      <a:pt x="116" y="0"/>
                    </a:moveTo>
                    <a:cubicBezTo>
                      <a:pt x="7" y="0"/>
                      <a:pt x="7" y="0"/>
                      <a:pt x="7" y="0"/>
                    </a:cubicBezTo>
                    <a:cubicBezTo>
                      <a:pt x="4" y="2"/>
                      <a:pt x="2" y="5"/>
                      <a:pt x="0" y="8"/>
                    </a:cubicBezTo>
                    <a:cubicBezTo>
                      <a:pt x="129" y="8"/>
                      <a:pt x="129" y="8"/>
                      <a:pt x="129" y="8"/>
                    </a:cubicBezTo>
                    <a:cubicBezTo>
                      <a:pt x="125" y="5"/>
                      <a:pt x="121" y="2"/>
                      <a:pt x="116"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4" name="Freeform 59"/>
              <p:cNvSpPr>
                <a:spLocks noChangeArrowheads="1"/>
              </p:cNvSpPr>
              <p:nvPr/>
            </p:nvSpPr>
            <p:spPr bwMode="auto">
              <a:xfrm>
                <a:off x="386" y="672"/>
                <a:ext cx="343" cy="19"/>
              </a:xfrm>
              <a:custGeom>
                <a:avLst/>
                <a:gdLst>
                  <a:gd name="T0" fmla="*/ 750 w 145"/>
                  <a:gd name="T1" fmla="*/ 0 h 8"/>
                  <a:gd name="T2" fmla="*/ 28 w 145"/>
                  <a:gd name="T3" fmla="*/ 0 h 8"/>
                  <a:gd name="T4" fmla="*/ 0 w 145"/>
                  <a:gd name="T5" fmla="*/ 45 h 8"/>
                  <a:gd name="T6" fmla="*/ 811 w 145"/>
                  <a:gd name="T7" fmla="*/ 45 h 8"/>
                  <a:gd name="T8" fmla="*/ 750 w 145"/>
                  <a:gd name="T9" fmla="*/ 0 h 8"/>
                  <a:gd name="T10" fmla="*/ 0 60000 65536"/>
                  <a:gd name="T11" fmla="*/ 0 60000 65536"/>
                  <a:gd name="T12" fmla="*/ 0 60000 65536"/>
                  <a:gd name="T13" fmla="*/ 0 60000 65536"/>
                  <a:gd name="T14" fmla="*/ 0 60000 65536"/>
                  <a:gd name="T15" fmla="*/ 0 w 145"/>
                  <a:gd name="T16" fmla="*/ 0 h 8"/>
                  <a:gd name="T17" fmla="*/ 145 w 145"/>
                  <a:gd name="T18" fmla="*/ 8 h 8"/>
                </a:gdLst>
                <a:ahLst/>
                <a:cxnLst>
                  <a:cxn ang="T10">
                    <a:pos x="T0" y="T1"/>
                  </a:cxn>
                  <a:cxn ang="T11">
                    <a:pos x="T2" y="T3"/>
                  </a:cxn>
                  <a:cxn ang="T12">
                    <a:pos x="T4" y="T5"/>
                  </a:cxn>
                  <a:cxn ang="T13">
                    <a:pos x="T6" y="T7"/>
                  </a:cxn>
                  <a:cxn ang="T14">
                    <a:pos x="T8" y="T9"/>
                  </a:cxn>
                </a:cxnLst>
                <a:rect l="T15" t="T16" r="T17" b="T18"/>
                <a:pathLst>
                  <a:path w="145" h="8">
                    <a:moveTo>
                      <a:pt x="134" y="0"/>
                    </a:moveTo>
                    <a:cubicBezTo>
                      <a:pt x="5" y="0"/>
                      <a:pt x="5" y="0"/>
                      <a:pt x="5" y="0"/>
                    </a:cubicBezTo>
                    <a:cubicBezTo>
                      <a:pt x="3" y="2"/>
                      <a:pt x="1" y="5"/>
                      <a:pt x="0" y="8"/>
                    </a:cubicBezTo>
                    <a:cubicBezTo>
                      <a:pt x="145" y="8"/>
                      <a:pt x="145" y="8"/>
                      <a:pt x="145" y="8"/>
                    </a:cubicBezTo>
                    <a:cubicBezTo>
                      <a:pt x="142" y="5"/>
                      <a:pt x="138" y="3"/>
                      <a:pt x="134"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5" name="Freeform 60"/>
              <p:cNvSpPr>
                <a:spLocks noChangeArrowheads="1"/>
              </p:cNvSpPr>
              <p:nvPr/>
            </p:nvSpPr>
            <p:spPr bwMode="auto">
              <a:xfrm>
                <a:off x="369" y="691"/>
                <a:ext cx="389" cy="23"/>
              </a:xfrm>
              <a:custGeom>
                <a:avLst/>
                <a:gdLst>
                  <a:gd name="T0" fmla="*/ 856 w 164"/>
                  <a:gd name="T1" fmla="*/ 0 h 10"/>
                  <a:gd name="T2" fmla="*/ 40 w 164"/>
                  <a:gd name="T3" fmla="*/ 0 h 10"/>
                  <a:gd name="T4" fmla="*/ 0 w 164"/>
                  <a:gd name="T5" fmla="*/ 53 h 10"/>
                  <a:gd name="T6" fmla="*/ 923 w 164"/>
                  <a:gd name="T7" fmla="*/ 53 h 10"/>
                  <a:gd name="T8" fmla="*/ 856 w 164"/>
                  <a:gd name="T9" fmla="*/ 0 h 10"/>
                  <a:gd name="T10" fmla="*/ 0 60000 65536"/>
                  <a:gd name="T11" fmla="*/ 0 60000 65536"/>
                  <a:gd name="T12" fmla="*/ 0 60000 65536"/>
                  <a:gd name="T13" fmla="*/ 0 60000 65536"/>
                  <a:gd name="T14" fmla="*/ 0 60000 65536"/>
                  <a:gd name="T15" fmla="*/ 0 w 164"/>
                  <a:gd name="T16" fmla="*/ 0 h 10"/>
                  <a:gd name="T17" fmla="*/ 164 w 164"/>
                  <a:gd name="T18" fmla="*/ 10 h 10"/>
                </a:gdLst>
                <a:ahLst/>
                <a:cxnLst>
                  <a:cxn ang="T10">
                    <a:pos x="T0" y="T1"/>
                  </a:cxn>
                  <a:cxn ang="T11">
                    <a:pos x="T2" y="T3"/>
                  </a:cxn>
                  <a:cxn ang="T12">
                    <a:pos x="T4" y="T5"/>
                  </a:cxn>
                  <a:cxn ang="T13">
                    <a:pos x="T6" y="T7"/>
                  </a:cxn>
                  <a:cxn ang="T14">
                    <a:pos x="T8" y="T9"/>
                  </a:cxn>
                </a:cxnLst>
                <a:rect l="T15" t="T16" r="T17" b="T18"/>
                <a:pathLst>
                  <a:path w="164" h="10">
                    <a:moveTo>
                      <a:pt x="152" y="0"/>
                    </a:moveTo>
                    <a:cubicBezTo>
                      <a:pt x="7" y="0"/>
                      <a:pt x="7" y="0"/>
                      <a:pt x="7" y="0"/>
                    </a:cubicBezTo>
                    <a:cubicBezTo>
                      <a:pt x="4" y="3"/>
                      <a:pt x="2" y="6"/>
                      <a:pt x="0" y="10"/>
                    </a:cubicBezTo>
                    <a:cubicBezTo>
                      <a:pt x="164" y="10"/>
                      <a:pt x="164" y="10"/>
                      <a:pt x="164" y="10"/>
                    </a:cubicBezTo>
                    <a:cubicBezTo>
                      <a:pt x="161" y="7"/>
                      <a:pt x="157" y="3"/>
                      <a:pt x="15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6" name="Freeform 61"/>
              <p:cNvSpPr>
                <a:spLocks noChangeArrowheads="1"/>
              </p:cNvSpPr>
              <p:nvPr/>
            </p:nvSpPr>
            <p:spPr bwMode="auto">
              <a:xfrm>
                <a:off x="355" y="714"/>
                <a:ext cx="419" cy="22"/>
              </a:xfrm>
              <a:custGeom>
                <a:avLst/>
                <a:gdLst>
                  <a:gd name="T0" fmla="*/ 952 w 177"/>
                  <a:gd name="T1" fmla="*/ 0 h 9"/>
                  <a:gd name="T2" fmla="*/ 33 w 177"/>
                  <a:gd name="T3" fmla="*/ 0 h 9"/>
                  <a:gd name="T4" fmla="*/ 0 w 177"/>
                  <a:gd name="T5" fmla="*/ 54 h 9"/>
                  <a:gd name="T6" fmla="*/ 992 w 177"/>
                  <a:gd name="T7" fmla="*/ 54 h 9"/>
                  <a:gd name="T8" fmla="*/ 952 w 177"/>
                  <a:gd name="T9" fmla="*/ 0 h 9"/>
                  <a:gd name="T10" fmla="*/ 0 60000 65536"/>
                  <a:gd name="T11" fmla="*/ 0 60000 65536"/>
                  <a:gd name="T12" fmla="*/ 0 60000 65536"/>
                  <a:gd name="T13" fmla="*/ 0 60000 65536"/>
                  <a:gd name="T14" fmla="*/ 0 60000 65536"/>
                  <a:gd name="T15" fmla="*/ 0 w 177"/>
                  <a:gd name="T16" fmla="*/ 0 h 9"/>
                  <a:gd name="T17" fmla="*/ 177 w 177"/>
                  <a:gd name="T18" fmla="*/ 9 h 9"/>
                </a:gdLst>
                <a:ahLst/>
                <a:cxnLst>
                  <a:cxn ang="T10">
                    <a:pos x="T0" y="T1"/>
                  </a:cxn>
                  <a:cxn ang="T11">
                    <a:pos x="T2" y="T3"/>
                  </a:cxn>
                  <a:cxn ang="T12">
                    <a:pos x="T4" y="T5"/>
                  </a:cxn>
                  <a:cxn ang="T13">
                    <a:pos x="T6" y="T7"/>
                  </a:cxn>
                  <a:cxn ang="T14">
                    <a:pos x="T8" y="T9"/>
                  </a:cxn>
                </a:cxnLst>
                <a:rect l="T15" t="T16" r="T17" b="T18"/>
                <a:pathLst>
                  <a:path w="177" h="9">
                    <a:moveTo>
                      <a:pt x="170" y="0"/>
                    </a:moveTo>
                    <a:cubicBezTo>
                      <a:pt x="6" y="0"/>
                      <a:pt x="6" y="0"/>
                      <a:pt x="6" y="0"/>
                    </a:cubicBezTo>
                    <a:cubicBezTo>
                      <a:pt x="4" y="3"/>
                      <a:pt x="2" y="6"/>
                      <a:pt x="0" y="9"/>
                    </a:cubicBezTo>
                    <a:cubicBezTo>
                      <a:pt x="177" y="9"/>
                      <a:pt x="177" y="9"/>
                      <a:pt x="177" y="9"/>
                    </a:cubicBezTo>
                    <a:cubicBezTo>
                      <a:pt x="175" y="6"/>
                      <a:pt x="173" y="3"/>
                      <a:pt x="170"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7" name="Freeform 62"/>
              <p:cNvSpPr>
                <a:spLocks noChangeArrowheads="1"/>
              </p:cNvSpPr>
              <p:nvPr/>
            </p:nvSpPr>
            <p:spPr bwMode="auto">
              <a:xfrm>
                <a:off x="338" y="736"/>
                <a:ext cx="446" cy="61"/>
              </a:xfrm>
              <a:custGeom>
                <a:avLst/>
                <a:gdLst>
                  <a:gd name="T0" fmla="*/ 1037 w 188"/>
                  <a:gd name="T1" fmla="*/ 0 h 26"/>
                  <a:gd name="T2" fmla="*/ 40 w 188"/>
                  <a:gd name="T3" fmla="*/ 0 h 26"/>
                  <a:gd name="T4" fmla="*/ 0 w 188"/>
                  <a:gd name="T5" fmla="*/ 66 h 26"/>
                  <a:gd name="T6" fmla="*/ 90 w 188"/>
                  <a:gd name="T7" fmla="*/ 127 h 26"/>
                  <a:gd name="T8" fmla="*/ 1041 w 188"/>
                  <a:gd name="T9" fmla="*/ 16 h 26"/>
                  <a:gd name="T10" fmla="*/ 1037 w 188"/>
                  <a:gd name="T11" fmla="*/ 0 h 26"/>
                  <a:gd name="T12" fmla="*/ 0 60000 65536"/>
                  <a:gd name="T13" fmla="*/ 0 60000 65536"/>
                  <a:gd name="T14" fmla="*/ 0 60000 65536"/>
                  <a:gd name="T15" fmla="*/ 0 60000 65536"/>
                  <a:gd name="T16" fmla="*/ 0 60000 65536"/>
                  <a:gd name="T17" fmla="*/ 0 60000 65536"/>
                  <a:gd name="T18" fmla="*/ 0 w 188"/>
                  <a:gd name="T19" fmla="*/ 0 h 26"/>
                  <a:gd name="T20" fmla="*/ 188 w 188"/>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88" h="26">
                    <a:moveTo>
                      <a:pt x="184" y="0"/>
                    </a:moveTo>
                    <a:cubicBezTo>
                      <a:pt x="7" y="0"/>
                      <a:pt x="7" y="0"/>
                      <a:pt x="7" y="0"/>
                    </a:cubicBezTo>
                    <a:cubicBezTo>
                      <a:pt x="4" y="4"/>
                      <a:pt x="2" y="8"/>
                      <a:pt x="0" y="12"/>
                    </a:cubicBezTo>
                    <a:cubicBezTo>
                      <a:pt x="9" y="19"/>
                      <a:pt x="16" y="23"/>
                      <a:pt x="16" y="23"/>
                    </a:cubicBezTo>
                    <a:cubicBezTo>
                      <a:pt x="16" y="23"/>
                      <a:pt x="188" y="26"/>
                      <a:pt x="185" y="3"/>
                    </a:cubicBezTo>
                    <a:cubicBezTo>
                      <a:pt x="184" y="2"/>
                      <a:pt x="184" y="1"/>
                      <a:pt x="184"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8" name="Freeform 63"/>
              <p:cNvSpPr>
                <a:spLocks noChangeArrowheads="1"/>
              </p:cNvSpPr>
              <p:nvPr/>
            </p:nvSpPr>
            <p:spPr bwMode="auto">
              <a:xfrm>
                <a:off x="203" y="1130"/>
                <a:ext cx="2090" cy="493"/>
              </a:xfrm>
              <a:custGeom>
                <a:avLst/>
                <a:gdLst>
                  <a:gd name="T0" fmla="*/ 4874 w 882"/>
                  <a:gd name="T1" fmla="*/ 66 h 208"/>
                  <a:gd name="T2" fmla="*/ 1938 w 882"/>
                  <a:gd name="T3" fmla="*/ 500 h 208"/>
                  <a:gd name="T4" fmla="*/ 1673 w 882"/>
                  <a:gd name="T5" fmla="*/ 517 h 208"/>
                  <a:gd name="T6" fmla="*/ 33 w 882"/>
                  <a:gd name="T7" fmla="*/ 173 h 208"/>
                  <a:gd name="T8" fmla="*/ 0 w 882"/>
                  <a:gd name="T9" fmla="*/ 152 h 208"/>
                  <a:gd name="T10" fmla="*/ 85 w 882"/>
                  <a:gd name="T11" fmla="*/ 583 h 208"/>
                  <a:gd name="T12" fmla="*/ 4009 w 882"/>
                  <a:gd name="T13" fmla="*/ 820 h 208"/>
                  <a:gd name="T14" fmla="*/ 4952 w 882"/>
                  <a:gd name="T15" fmla="*/ 0 h 208"/>
                  <a:gd name="T16" fmla="*/ 4874 w 882"/>
                  <a:gd name="T17" fmla="*/ 66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2"/>
                  <a:gd name="T28" fmla="*/ 0 h 208"/>
                  <a:gd name="T29" fmla="*/ 882 w 882"/>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2" h="208">
                    <a:moveTo>
                      <a:pt x="868" y="12"/>
                    </a:moveTo>
                    <a:cubicBezTo>
                      <a:pt x="707" y="113"/>
                      <a:pt x="521" y="82"/>
                      <a:pt x="345" y="89"/>
                    </a:cubicBezTo>
                    <a:cubicBezTo>
                      <a:pt x="330" y="89"/>
                      <a:pt x="313" y="94"/>
                      <a:pt x="298" y="92"/>
                    </a:cubicBezTo>
                    <a:cubicBezTo>
                      <a:pt x="198" y="84"/>
                      <a:pt x="98" y="88"/>
                      <a:pt x="6" y="31"/>
                    </a:cubicBezTo>
                    <a:cubicBezTo>
                      <a:pt x="4" y="30"/>
                      <a:pt x="2" y="28"/>
                      <a:pt x="0" y="27"/>
                    </a:cubicBezTo>
                    <a:cubicBezTo>
                      <a:pt x="2" y="52"/>
                      <a:pt x="7" y="79"/>
                      <a:pt x="15" y="104"/>
                    </a:cubicBezTo>
                    <a:cubicBezTo>
                      <a:pt x="50" y="208"/>
                      <a:pt x="522" y="189"/>
                      <a:pt x="714" y="146"/>
                    </a:cubicBezTo>
                    <a:cubicBezTo>
                      <a:pt x="804" y="125"/>
                      <a:pt x="854" y="64"/>
                      <a:pt x="882" y="0"/>
                    </a:cubicBezTo>
                    <a:cubicBezTo>
                      <a:pt x="878" y="4"/>
                      <a:pt x="873" y="8"/>
                      <a:pt x="868" y="12"/>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9" name="Freeform 64"/>
              <p:cNvSpPr>
                <a:spLocks noChangeArrowheads="1"/>
              </p:cNvSpPr>
              <p:nvPr/>
            </p:nvSpPr>
            <p:spPr bwMode="auto">
              <a:xfrm>
                <a:off x="189" y="705"/>
                <a:ext cx="448" cy="624"/>
              </a:xfrm>
              <a:custGeom>
                <a:avLst/>
                <a:gdLst>
                  <a:gd name="T0" fmla="*/ 951 w 189"/>
                  <a:gd name="T1" fmla="*/ 0 h 263"/>
                  <a:gd name="T2" fmla="*/ 668 w 189"/>
                  <a:gd name="T3" fmla="*/ 45 h 263"/>
                  <a:gd name="T4" fmla="*/ 107 w 189"/>
                  <a:gd name="T5" fmla="*/ 316 h 263"/>
                  <a:gd name="T6" fmla="*/ 33 w 189"/>
                  <a:gd name="T7" fmla="*/ 1160 h 263"/>
                  <a:gd name="T8" fmla="*/ 66 w 189"/>
                  <a:gd name="T9" fmla="*/ 1182 h 263"/>
                  <a:gd name="T10" fmla="*/ 1062 w 189"/>
                  <a:gd name="T11" fmla="*/ 1481 h 263"/>
                  <a:gd name="T12" fmla="*/ 939 w 189"/>
                  <a:gd name="T13" fmla="*/ 731 h 263"/>
                  <a:gd name="T14" fmla="*/ 951 w 189"/>
                  <a:gd name="T15" fmla="*/ 0 h 263"/>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263"/>
                  <a:gd name="T26" fmla="*/ 189 w 189"/>
                  <a:gd name="T27" fmla="*/ 263 h 2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263">
                    <a:moveTo>
                      <a:pt x="169" y="0"/>
                    </a:moveTo>
                    <a:cubicBezTo>
                      <a:pt x="154" y="1"/>
                      <a:pt x="137" y="4"/>
                      <a:pt x="119" y="8"/>
                    </a:cubicBezTo>
                    <a:cubicBezTo>
                      <a:pt x="19" y="29"/>
                      <a:pt x="19" y="56"/>
                      <a:pt x="19" y="56"/>
                    </a:cubicBezTo>
                    <a:cubicBezTo>
                      <a:pt x="19" y="56"/>
                      <a:pt x="0" y="126"/>
                      <a:pt x="6" y="206"/>
                    </a:cubicBezTo>
                    <a:cubicBezTo>
                      <a:pt x="8" y="207"/>
                      <a:pt x="10" y="209"/>
                      <a:pt x="12" y="210"/>
                    </a:cubicBezTo>
                    <a:cubicBezTo>
                      <a:pt x="69" y="245"/>
                      <a:pt x="128" y="257"/>
                      <a:pt x="189" y="263"/>
                    </a:cubicBezTo>
                    <a:cubicBezTo>
                      <a:pt x="179" y="219"/>
                      <a:pt x="172" y="175"/>
                      <a:pt x="167" y="130"/>
                    </a:cubicBezTo>
                    <a:cubicBezTo>
                      <a:pt x="162" y="87"/>
                      <a:pt x="163" y="43"/>
                      <a:pt x="169" y="0"/>
                    </a:cubicBezTo>
                    <a:close/>
                  </a:path>
                </a:pathLst>
              </a:custGeom>
              <a:solidFill>
                <a:srgbClr val="60AE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0" name="Freeform 65"/>
              <p:cNvSpPr>
                <a:spLocks noChangeArrowheads="1"/>
              </p:cNvSpPr>
              <p:nvPr/>
            </p:nvSpPr>
            <p:spPr bwMode="auto">
              <a:xfrm>
                <a:off x="831" y="793"/>
                <a:ext cx="495" cy="560"/>
              </a:xfrm>
              <a:custGeom>
                <a:avLst/>
                <a:gdLst>
                  <a:gd name="T0" fmla="*/ 360 w 209"/>
                  <a:gd name="T1" fmla="*/ 185 h 236"/>
                  <a:gd name="T2" fmla="*/ 45 w 209"/>
                  <a:gd name="T3" fmla="*/ 0 h 236"/>
                  <a:gd name="T4" fmla="*/ 111 w 209"/>
                  <a:gd name="T5" fmla="*/ 1312 h 236"/>
                  <a:gd name="T6" fmla="*/ 185 w 209"/>
                  <a:gd name="T7" fmla="*/ 1317 h 236"/>
                  <a:gd name="T8" fmla="*/ 448 w 209"/>
                  <a:gd name="T9" fmla="*/ 1300 h 236"/>
                  <a:gd name="T10" fmla="*/ 881 w 209"/>
                  <a:gd name="T11" fmla="*/ 1296 h 236"/>
                  <a:gd name="T12" fmla="*/ 1172 w 209"/>
                  <a:gd name="T13" fmla="*/ 168 h 236"/>
                  <a:gd name="T14" fmla="*/ 360 w 209"/>
                  <a:gd name="T15" fmla="*/ 185 h 236"/>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236"/>
                  <a:gd name="T26" fmla="*/ 209 w 209"/>
                  <a:gd name="T27" fmla="*/ 236 h 2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236">
                    <a:moveTo>
                      <a:pt x="64" y="33"/>
                    </a:moveTo>
                    <a:cubicBezTo>
                      <a:pt x="32" y="27"/>
                      <a:pt x="16" y="13"/>
                      <a:pt x="8" y="0"/>
                    </a:cubicBezTo>
                    <a:cubicBezTo>
                      <a:pt x="0" y="77"/>
                      <a:pt x="7" y="156"/>
                      <a:pt x="20" y="233"/>
                    </a:cubicBezTo>
                    <a:cubicBezTo>
                      <a:pt x="24" y="234"/>
                      <a:pt x="28" y="234"/>
                      <a:pt x="33" y="234"/>
                    </a:cubicBezTo>
                    <a:cubicBezTo>
                      <a:pt x="48" y="236"/>
                      <a:pt x="65" y="231"/>
                      <a:pt x="80" y="231"/>
                    </a:cubicBezTo>
                    <a:cubicBezTo>
                      <a:pt x="105" y="230"/>
                      <a:pt x="131" y="230"/>
                      <a:pt x="157" y="230"/>
                    </a:cubicBezTo>
                    <a:cubicBezTo>
                      <a:pt x="171" y="163"/>
                      <a:pt x="189" y="96"/>
                      <a:pt x="209" y="30"/>
                    </a:cubicBezTo>
                    <a:cubicBezTo>
                      <a:pt x="167" y="42"/>
                      <a:pt x="108" y="42"/>
                      <a:pt x="64" y="33"/>
                    </a:cubicBez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1" name="Freeform 66"/>
              <p:cNvSpPr>
                <a:spLocks noChangeArrowheads="1"/>
              </p:cNvSpPr>
              <p:nvPr/>
            </p:nvSpPr>
            <p:spPr bwMode="auto">
              <a:xfrm>
                <a:off x="1257" y="864"/>
                <a:ext cx="242" cy="242"/>
              </a:xfrm>
              <a:custGeom>
                <a:avLst/>
                <a:gdLst>
                  <a:gd name="T0" fmla="*/ 164 w 102"/>
                  <a:gd name="T1" fmla="*/ 0 h 102"/>
                  <a:gd name="T2" fmla="*/ 0 w 102"/>
                  <a:gd name="T3" fmla="*/ 574 h 102"/>
                  <a:gd name="T4" fmla="*/ 574 w 102"/>
                  <a:gd name="T5" fmla="*/ 361 h 102"/>
                  <a:gd name="T6" fmla="*/ 164 w 102"/>
                  <a:gd name="T7" fmla="*/ 0 h 102"/>
                  <a:gd name="T8" fmla="*/ 0 60000 65536"/>
                  <a:gd name="T9" fmla="*/ 0 60000 65536"/>
                  <a:gd name="T10" fmla="*/ 0 60000 65536"/>
                  <a:gd name="T11" fmla="*/ 0 60000 65536"/>
                  <a:gd name="T12" fmla="*/ 0 w 102"/>
                  <a:gd name="T13" fmla="*/ 0 h 102"/>
                  <a:gd name="T14" fmla="*/ 102 w 102"/>
                  <a:gd name="T15" fmla="*/ 102 h 102"/>
                </a:gdLst>
                <a:ahLst/>
                <a:cxnLst>
                  <a:cxn ang="T8">
                    <a:pos x="T0" y="T1"/>
                  </a:cxn>
                  <a:cxn ang="T9">
                    <a:pos x="T2" y="T3"/>
                  </a:cxn>
                  <a:cxn ang="T10">
                    <a:pos x="T4" y="T5"/>
                  </a:cxn>
                  <a:cxn ang="T11">
                    <a:pos x="T6" y="T7"/>
                  </a:cxn>
                </a:cxnLst>
                <a:rect l="T12" t="T13" r="T14" b="T15"/>
                <a:pathLst>
                  <a:path w="102" h="102">
                    <a:moveTo>
                      <a:pt x="29" y="0"/>
                    </a:moveTo>
                    <a:cubicBezTo>
                      <a:pt x="19" y="34"/>
                      <a:pt x="9" y="68"/>
                      <a:pt x="0" y="102"/>
                    </a:cubicBezTo>
                    <a:cubicBezTo>
                      <a:pt x="102" y="64"/>
                      <a:pt x="102" y="64"/>
                      <a:pt x="102" y="64"/>
                    </a:cubicBezTo>
                    <a:lnTo>
                      <a:pt x="29" y="0"/>
                    </a:lnTo>
                    <a:close/>
                  </a:path>
                </a:pathLst>
              </a:custGeom>
              <a:solidFill>
                <a:srgbClr val="FF5B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2" name="Freeform 67"/>
              <p:cNvSpPr>
                <a:spLocks noChangeArrowheads="1"/>
              </p:cNvSpPr>
              <p:nvPr/>
            </p:nvSpPr>
            <p:spPr bwMode="auto">
              <a:xfrm>
                <a:off x="1257" y="1016"/>
                <a:ext cx="247" cy="303"/>
              </a:xfrm>
              <a:custGeom>
                <a:avLst/>
                <a:gdLst>
                  <a:gd name="T0" fmla="*/ 587 w 104"/>
                  <a:gd name="T1" fmla="*/ 12 h 128"/>
                  <a:gd name="T2" fmla="*/ 575 w 104"/>
                  <a:gd name="T3" fmla="*/ 0 h 128"/>
                  <a:gd name="T4" fmla="*/ 0 w 104"/>
                  <a:gd name="T5" fmla="*/ 213 h 128"/>
                  <a:gd name="T6" fmla="*/ 0 w 104"/>
                  <a:gd name="T7" fmla="*/ 218 h 128"/>
                  <a:gd name="T8" fmla="*/ 537 w 104"/>
                  <a:gd name="T9" fmla="*/ 717 h 128"/>
                  <a:gd name="T10" fmla="*/ 587 w 104"/>
                  <a:gd name="T11" fmla="*/ 12 h 128"/>
                  <a:gd name="T12" fmla="*/ 0 60000 65536"/>
                  <a:gd name="T13" fmla="*/ 0 60000 65536"/>
                  <a:gd name="T14" fmla="*/ 0 60000 65536"/>
                  <a:gd name="T15" fmla="*/ 0 60000 65536"/>
                  <a:gd name="T16" fmla="*/ 0 60000 65536"/>
                  <a:gd name="T17" fmla="*/ 0 60000 65536"/>
                  <a:gd name="T18" fmla="*/ 0 w 104"/>
                  <a:gd name="T19" fmla="*/ 0 h 128"/>
                  <a:gd name="T20" fmla="*/ 104 w 104"/>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04" h="128">
                    <a:moveTo>
                      <a:pt x="104" y="2"/>
                    </a:moveTo>
                    <a:cubicBezTo>
                      <a:pt x="102" y="0"/>
                      <a:pt x="102" y="0"/>
                      <a:pt x="102" y="0"/>
                    </a:cubicBezTo>
                    <a:cubicBezTo>
                      <a:pt x="0" y="38"/>
                      <a:pt x="0" y="38"/>
                      <a:pt x="0" y="38"/>
                    </a:cubicBezTo>
                    <a:cubicBezTo>
                      <a:pt x="0" y="38"/>
                      <a:pt x="0" y="39"/>
                      <a:pt x="0" y="39"/>
                    </a:cubicBezTo>
                    <a:cubicBezTo>
                      <a:pt x="95" y="128"/>
                      <a:pt x="95" y="128"/>
                      <a:pt x="95" y="128"/>
                    </a:cubicBezTo>
                    <a:lnTo>
                      <a:pt x="104" y="2"/>
                    </a:lnTo>
                    <a:close/>
                  </a:path>
                </a:pathLst>
              </a:custGeom>
              <a:solidFill>
                <a:srgbClr val="FFE3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3" name="Freeform 68"/>
              <p:cNvSpPr>
                <a:spLocks noChangeArrowheads="1"/>
              </p:cNvSpPr>
              <p:nvPr/>
            </p:nvSpPr>
            <p:spPr bwMode="auto">
              <a:xfrm>
                <a:off x="1203" y="1108"/>
                <a:ext cx="280" cy="233"/>
              </a:xfrm>
              <a:custGeom>
                <a:avLst/>
                <a:gdLst>
                  <a:gd name="T0" fmla="*/ 131 w 118"/>
                  <a:gd name="T1" fmla="*/ 0 h 98"/>
                  <a:gd name="T2" fmla="*/ 0 w 118"/>
                  <a:gd name="T3" fmla="*/ 549 h 98"/>
                  <a:gd name="T4" fmla="*/ 664 w 118"/>
                  <a:gd name="T5" fmla="*/ 554 h 98"/>
                  <a:gd name="T6" fmla="*/ 664 w 118"/>
                  <a:gd name="T7" fmla="*/ 504 h 98"/>
                  <a:gd name="T8" fmla="*/ 131 w 118"/>
                  <a:gd name="T9" fmla="*/ 0 h 98"/>
                  <a:gd name="T10" fmla="*/ 0 60000 65536"/>
                  <a:gd name="T11" fmla="*/ 0 60000 65536"/>
                  <a:gd name="T12" fmla="*/ 0 60000 65536"/>
                  <a:gd name="T13" fmla="*/ 0 60000 65536"/>
                  <a:gd name="T14" fmla="*/ 0 60000 65536"/>
                  <a:gd name="T15" fmla="*/ 0 w 118"/>
                  <a:gd name="T16" fmla="*/ 0 h 98"/>
                  <a:gd name="T17" fmla="*/ 118 w 118"/>
                  <a:gd name="T18" fmla="*/ 98 h 98"/>
                </a:gdLst>
                <a:ahLst/>
                <a:cxnLst>
                  <a:cxn ang="T10">
                    <a:pos x="T0" y="T1"/>
                  </a:cxn>
                  <a:cxn ang="T11">
                    <a:pos x="T2" y="T3"/>
                  </a:cxn>
                  <a:cxn ang="T12">
                    <a:pos x="T4" y="T5"/>
                  </a:cxn>
                  <a:cxn ang="T13">
                    <a:pos x="T6" y="T7"/>
                  </a:cxn>
                  <a:cxn ang="T14">
                    <a:pos x="T8" y="T9"/>
                  </a:cxn>
                </a:cxnLst>
                <a:rect l="T15" t="T16" r="T17" b="T18"/>
                <a:pathLst>
                  <a:path w="118" h="98">
                    <a:moveTo>
                      <a:pt x="23" y="0"/>
                    </a:moveTo>
                    <a:cubicBezTo>
                      <a:pt x="14" y="33"/>
                      <a:pt x="6" y="65"/>
                      <a:pt x="0" y="97"/>
                    </a:cubicBezTo>
                    <a:cubicBezTo>
                      <a:pt x="39" y="97"/>
                      <a:pt x="78" y="98"/>
                      <a:pt x="118" y="98"/>
                    </a:cubicBezTo>
                    <a:cubicBezTo>
                      <a:pt x="118" y="89"/>
                      <a:pt x="118" y="89"/>
                      <a:pt x="118" y="89"/>
                    </a:cubicBezTo>
                    <a:lnTo>
                      <a:pt x="23" y="0"/>
                    </a:lnTo>
                    <a:close/>
                  </a:path>
                </a:pathLst>
              </a:custGeom>
              <a:solidFill>
                <a:srgbClr val="6DA4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4" name="Freeform 69"/>
              <p:cNvSpPr>
                <a:spLocks noChangeArrowheads="1"/>
              </p:cNvSpPr>
              <p:nvPr/>
            </p:nvSpPr>
            <p:spPr bwMode="auto">
              <a:xfrm>
                <a:off x="1483" y="1319"/>
                <a:ext cx="23" cy="22"/>
              </a:xfrm>
              <a:custGeom>
                <a:avLst/>
                <a:gdLst>
                  <a:gd name="T0" fmla="*/ 0 w 10"/>
                  <a:gd name="T1" fmla="*/ 54 h 9"/>
                  <a:gd name="T2" fmla="*/ 53 w 10"/>
                  <a:gd name="T3" fmla="*/ 49 h 9"/>
                  <a:gd name="T4" fmla="*/ 0 w 10"/>
                  <a:gd name="T5" fmla="*/ 0 h 9"/>
                  <a:gd name="T6" fmla="*/ 0 w 10"/>
                  <a:gd name="T7" fmla="*/ 54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0" y="9"/>
                    </a:moveTo>
                    <a:cubicBezTo>
                      <a:pt x="3" y="9"/>
                      <a:pt x="6" y="8"/>
                      <a:pt x="10" y="8"/>
                    </a:cubicBezTo>
                    <a:cubicBezTo>
                      <a:pt x="0" y="0"/>
                      <a:pt x="0" y="0"/>
                      <a:pt x="0" y="0"/>
                    </a:cubicBezTo>
                    <a:lnTo>
                      <a:pt x="0" y="9"/>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5" name="Freeform 70"/>
              <p:cNvSpPr>
                <a:spLocks noChangeArrowheads="1"/>
              </p:cNvSpPr>
              <p:nvPr/>
            </p:nvSpPr>
            <p:spPr bwMode="auto">
              <a:xfrm>
                <a:off x="1483" y="1020"/>
                <a:ext cx="345" cy="318"/>
              </a:xfrm>
              <a:custGeom>
                <a:avLst/>
                <a:gdLst>
                  <a:gd name="T0" fmla="*/ 811 w 146"/>
                  <a:gd name="T1" fmla="*/ 669 h 134"/>
                  <a:gd name="T2" fmla="*/ 50 w 146"/>
                  <a:gd name="T3" fmla="*/ 0 h 134"/>
                  <a:gd name="T4" fmla="*/ 0 w 146"/>
                  <a:gd name="T5" fmla="*/ 710 h 134"/>
                  <a:gd name="T6" fmla="*/ 57 w 146"/>
                  <a:gd name="T7" fmla="*/ 755 h 134"/>
                  <a:gd name="T8" fmla="*/ 815 w 146"/>
                  <a:gd name="T9" fmla="*/ 698 h 134"/>
                  <a:gd name="T10" fmla="*/ 811 w 146"/>
                  <a:gd name="T11" fmla="*/ 669 h 134"/>
                  <a:gd name="T12" fmla="*/ 0 60000 65536"/>
                  <a:gd name="T13" fmla="*/ 0 60000 65536"/>
                  <a:gd name="T14" fmla="*/ 0 60000 65536"/>
                  <a:gd name="T15" fmla="*/ 0 60000 65536"/>
                  <a:gd name="T16" fmla="*/ 0 60000 65536"/>
                  <a:gd name="T17" fmla="*/ 0 60000 65536"/>
                  <a:gd name="T18" fmla="*/ 0 w 146"/>
                  <a:gd name="T19" fmla="*/ 0 h 134"/>
                  <a:gd name="T20" fmla="*/ 146 w 146"/>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146" h="134">
                    <a:moveTo>
                      <a:pt x="145" y="119"/>
                    </a:moveTo>
                    <a:cubicBezTo>
                      <a:pt x="9" y="0"/>
                      <a:pt x="9" y="0"/>
                      <a:pt x="9" y="0"/>
                    </a:cubicBezTo>
                    <a:cubicBezTo>
                      <a:pt x="0" y="126"/>
                      <a:pt x="0" y="126"/>
                      <a:pt x="0" y="126"/>
                    </a:cubicBezTo>
                    <a:cubicBezTo>
                      <a:pt x="10" y="134"/>
                      <a:pt x="10" y="134"/>
                      <a:pt x="10" y="134"/>
                    </a:cubicBezTo>
                    <a:cubicBezTo>
                      <a:pt x="56" y="134"/>
                      <a:pt x="101" y="131"/>
                      <a:pt x="146" y="124"/>
                    </a:cubicBezTo>
                    <a:cubicBezTo>
                      <a:pt x="146" y="122"/>
                      <a:pt x="145" y="121"/>
                      <a:pt x="145" y="119"/>
                    </a:cubicBezTo>
                    <a:close/>
                  </a:path>
                </a:pathLst>
              </a:custGeom>
              <a:solidFill>
                <a:srgbClr val="B177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6" name="Freeform 71"/>
              <p:cNvSpPr>
                <a:spLocks noChangeArrowheads="1"/>
              </p:cNvSpPr>
              <p:nvPr/>
            </p:nvSpPr>
            <p:spPr bwMode="auto">
              <a:xfrm>
                <a:off x="1459" y="783"/>
                <a:ext cx="249" cy="242"/>
              </a:xfrm>
              <a:custGeom>
                <a:avLst/>
                <a:gdLst>
                  <a:gd name="T0" fmla="*/ 586 w 105"/>
                  <a:gd name="T1" fmla="*/ 152 h 102"/>
                  <a:gd name="T2" fmla="*/ 443 w 105"/>
                  <a:gd name="T3" fmla="*/ 112 h 102"/>
                  <a:gd name="T4" fmla="*/ 0 w 105"/>
                  <a:gd name="T5" fmla="*/ 0 h 102"/>
                  <a:gd name="T6" fmla="*/ 95 w 105"/>
                  <a:gd name="T7" fmla="*/ 553 h 102"/>
                  <a:gd name="T8" fmla="*/ 123 w 105"/>
                  <a:gd name="T9" fmla="*/ 574 h 102"/>
                  <a:gd name="T10" fmla="*/ 590 w 105"/>
                  <a:gd name="T11" fmla="*/ 164 h 102"/>
                  <a:gd name="T12" fmla="*/ 586 w 105"/>
                  <a:gd name="T13" fmla="*/ 152 h 102"/>
                  <a:gd name="T14" fmla="*/ 0 60000 65536"/>
                  <a:gd name="T15" fmla="*/ 0 60000 65536"/>
                  <a:gd name="T16" fmla="*/ 0 60000 65536"/>
                  <a:gd name="T17" fmla="*/ 0 60000 65536"/>
                  <a:gd name="T18" fmla="*/ 0 60000 65536"/>
                  <a:gd name="T19" fmla="*/ 0 60000 65536"/>
                  <a:gd name="T20" fmla="*/ 0 60000 65536"/>
                  <a:gd name="T21" fmla="*/ 0 w 105"/>
                  <a:gd name="T22" fmla="*/ 0 h 102"/>
                  <a:gd name="T23" fmla="*/ 105 w 10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102">
                    <a:moveTo>
                      <a:pt x="104" y="27"/>
                    </a:moveTo>
                    <a:cubicBezTo>
                      <a:pt x="95" y="25"/>
                      <a:pt x="86" y="22"/>
                      <a:pt x="79" y="20"/>
                    </a:cubicBezTo>
                    <a:cubicBezTo>
                      <a:pt x="55" y="13"/>
                      <a:pt x="13" y="3"/>
                      <a:pt x="0" y="0"/>
                    </a:cubicBezTo>
                    <a:cubicBezTo>
                      <a:pt x="17" y="98"/>
                      <a:pt x="17" y="98"/>
                      <a:pt x="17" y="98"/>
                    </a:cubicBezTo>
                    <a:cubicBezTo>
                      <a:pt x="22" y="102"/>
                      <a:pt x="22" y="102"/>
                      <a:pt x="22" y="102"/>
                    </a:cubicBezTo>
                    <a:cubicBezTo>
                      <a:pt x="105" y="29"/>
                      <a:pt x="105" y="29"/>
                      <a:pt x="105" y="29"/>
                    </a:cubicBezTo>
                    <a:cubicBezTo>
                      <a:pt x="104" y="28"/>
                      <a:pt x="104" y="27"/>
                      <a:pt x="104" y="27"/>
                    </a:cubicBezTo>
                    <a:close/>
                  </a:path>
                </a:pathLst>
              </a:custGeom>
              <a:solidFill>
                <a:srgbClr val="FF86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7" name="Freeform 72"/>
              <p:cNvSpPr>
                <a:spLocks noChangeArrowheads="1"/>
              </p:cNvSpPr>
              <p:nvPr/>
            </p:nvSpPr>
            <p:spPr bwMode="auto">
              <a:xfrm>
                <a:off x="1511" y="852"/>
                <a:ext cx="251" cy="249"/>
              </a:xfrm>
              <a:custGeom>
                <a:avLst/>
                <a:gdLst>
                  <a:gd name="T0" fmla="*/ 533 w 106"/>
                  <a:gd name="T1" fmla="*/ 258 h 105"/>
                  <a:gd name="T2" fmla="*/ 466 w 106"/>
                  <a:gd name="T3" fmla="*/ 0 h 105"/>
                  <a:gd name="T4" fmla="*/ 0 w 106"/>
                  <a:gd name="T5" fmla="*/ 410 h 105"/>
                  <a:gd name="T6" fmla="*/ 40 w 106"/>
                  <a:gd name="T7" fmla="*/ 443 h 105"/>
                  <a:gd name="T8" fmla="*/ 594 w 106"/>
                  <a:gd name="T9" fmla="*/ 590 h 105"/>
                  <a:gd name="T10" fmla="*/ 533 w 106"/>
                  <a:gd name="T11" fmla="*/ 258 h 105"/>
                  <a:gd name="T12" fmla="*/ 0 60000 65536"/>
                  <a:gd name="T13" fmla="*/ 0 60000 65536"/>
                  <a:gd name="T14" fmla="*/ 0 60000 65536"/>
                  <a:gd name="T15" fmla="*/ 0 60000 65536"/>
                  <a:gd name="T16" fmla="*/ 0 60000 65536"/>
                  <a:gd name="T17" fmla="*/ 0 60000 65536"/>
                  <a:gd name="T18" fmla="*/ 0 w 106"/>
                  <a:gd name="T19" fmla="*/ 0 h 105"/>
                  <a:gd name="T20" fmla="*/ 106 w 106"/>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106" h="105">
                    <a:moveTo>
                      <a:pt x="95" y="46"/>
                    </a:moveTo>
                    <a:cubicBezTo>
                      <a:pt x="92" y="29"/>
                      <a:pt x="88" y="15"/>
                      <a:pt x="83" y="0"/>
                    </a:cubicBezTo>
                    <a:cubicBezTo>
                      <a:pt x="0" y="73"/>
                      <a:pt x="0" y="73"/>
                      <a:pt x="0" y="73"/>
                    </a:cubicBezTo>
                    <a:cubicBezTo>
                      <a:pt x="7" y="79"/>
                      <a:pt x="7" y="79"/>
                      <a:pt x="7" y="79"/>
                    </a:cubicBezTo>
                    <a:cubicBezTo>
                      <a:pt x="106" y="105"/>
                      <a:pt x="106" y="105"/>
                      <a:pt x="106" y="105"/>
                    </a:cubicBezTo>
                    <a:cubicBezTo>
                      <a:pt x="101" y="85"/>
                      <a:pt x="99" y="66"/>
                      <a:pt x="95" y="46"/>
                    </a:cubicBezTo>
                    <a:close/>
                  </a:path>
                </a:pathLst>
              </a:custGeom>
              <a:solidFill>
                <a:srgbClr val="74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8" name="Freeform 73"/>
              <p:cNvSpPr>
                <a:spLocks noChangeArrowheads="1"/>
              </p:cNvSpPr>
              <p:nvPr/>
            </p:nvSpPr>
            <p:spPr bwMode="auto">
              <a:xfrm>
                <a:off x="1528" y="1039"/>
                <a:ext cx="298" cy="264"/>
              </a:xfrm>
              <a:custGeom>
                <a:avLst/>
                <a:gdLst>
                  <a:gd name="T0" fmla="*/ 587 w 126"/>
                  <a:gd name="T1" fmla="*/ 259 h 111"/>
                  <a:gd name="T2" fmla="*/ 553 w 126"/>
                  <a:gd name="T3" fmla="*/ 147 h 111"/>
                  <a:gd name="T4" fmla="*/ 0 w 126"/>
                  <a:gd name="T5" fmla="*/ 0 h 111"/>
                  <a:gd name="T6" fmla="*/ 705 w 126"/>
                  <a:gd name="T7" fmla="*/ 628 h 111"/>
                  <a:gd name="T8" fmla="*/ 587 w 126"/>
                  <a:gd name="T9" fmla="*/ 259 h 111"/>
                  <a:gd name="T10" fmla="*/ 0 60000 65536"/>
                  <a:gd name="T11" fmla="*/ 0 60000 65536"/>
                  <a:gd name="T12" fmla="*/ 0 60000 65536"/>
                  <a:gd name="T13" fmla="*/ 0 60000 65536"/>
                  <a:gd name="T14" fmla="*/ 0 60000 65536"/>
                  <a:gd name="T15" fmla="*/ 0 w 126"/>
                  <a:gd name="T16" fmla="*/ 0 h 111"/>
                  <a:gd name="T17" fmla="*/ 126 w 126"/>
                  <a:gd name="T18" fmla="*/ 111 h 111"/>
                </a:gdLst>
                <a:ahLst/>
                <a:cxnLst>
                  <a:cxn ang="T10">
                    <a:pos x="T0" y="T1"/>
                  </a:cxn>
                  <a:cxn ang="T11">
                    <a:pos x="T2" y="T3"/>
                  </a:cxn>
                  <a:cxn ang="T12">
                    <a:pos x="T4" y="T5"/>
                  </a:cxn>
                  <a:cxn ang="T13">
                    <a:pos x="T6" y="T7"/>
                  </a:cxn>
                  <a:cxn ang="T14">
                    <a:pos x="T8" y="T9"/>
                  </a:cxn>
                </a:cxnLst>
                <a:rect l="T15" t="T16" r="T17" b="T18"/>
                <a:pathLst>
                  <a:path w="126" h="111">
                    <a:moveTo>
                      <a:pt x="105" y="46"/>
                    </a:moveTo>
                    <a:cubicBezTo>
                      <a:pt x="102" y="39"/>
                      <a:pt x="100" y="32"/>
                      <a:pt x="99" y="26"/>
                    </a:cubicBezTo>
                    <a:cubicBezTo>
                      <a:pt x="0" y="0"/>
                      <a:pt x="0" y="0"/>
                      <a:pt x="0" y="0"/>
                    </a:cubicBezTo>
                    <a:cubicBezTo>
                      <a:pt x="126" y="111"/>
                      <a:pt x="126" y="111"/>
                      <a:pt x="126" y="111"/>
                    </a:cubicBezTo>
                    <a:cubicBezTo>
                      <a:pt x="119" y="89"/>
                      <a:pt x="112" y="68"/>
                      <a:pt x="105" y="46"/>
                    </a:cubicBezTo>
                    <a:close/>
                  </a:path>
                </a:pathLst>
              </a:custGeom>
              <a:solidFill>
                <a:srgbClr val="83BB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9" name="Freeform 74"/>
              <p:cNvSpPr>
                <a:spLocks noChangeArrowheads="1"/>
              </p:cNvSpPr>
              <p:nvPr/>
            </p:nvSpPr>
            <p:spPr bwMode="auto">
              <a:xfrm>
                <a:off x="1326" y="781"/>
                <a:ext cx="173" cy="235"/>
              </a:xfrm>
              <a:custGeom>
                <a:avLst/>
                <a:gdLst>
                  <a:gd name="T0" fmla="*/ 315 w 73"/>
                  <a:gd name="T1" fmla="*/ 5 h 99"/>
                  <a:gd name="T2" fmla="*/ 291 w 73"/>
                  <a:gd name="T3" fmla="*/ 0 h 99"/>
                  <a:gd name="T4" fmla="*/ 0 w 73"/>
                  <a:gd name="T5" fmla="*/ 197 h 99"/>
                  <a:gd name="T6" fmla="*/ 0 w 73"/>
                  <a:gd name="T7" fmla="*/ 197 h 99"/>
                  <a:gd name="T8" fmla="*/ 410 w 73"/>
                  <a:gd name="T9" fmla="*/ 558 h 99"/>
                  <a:gd name="T10" fmla="*/ 315 w 73"/>
                  <a:gd name="T11" fmla="*/ 5 h 99"/>
                  <a:gd name="T12" fmla="*/ 0 60000 65536"/>
                  <a:gd name="T13" fmla="*/ 0 60000 65536"/>
                  <a:gd name="T14" fmla="*/ 0 60000 65536"/>
                  <a:gd name="T15" fmla="*/ 0 60000 65536"/>
                  <a:gd name="T16" fmla="*/ 0 60000 65536"/>
                  <a:gd name="T17" fmla="*/ 0 60000 65536"/>
                  <a:gd name="T18" fmla="*/ 0 w 73"/>
                  <a:gd name="T19" fmla="*/ 0 h 99"/>
                  <a:gd name="T20" fmla="*/ 73 w 73"/>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73" h="99">
                    <a:moveTo>
                      <a:pt x="56" y="1"/>
                    </a:moveTo>
                    <a:cubicBezTo>
                      <a:pt x="53" y="0"/>
                      <a:pt x="52" y="0"/>
                      <a:pt x="52" y="0"/>
                    </a:cubicBezTo>
                    <a:cubicBezTo>
                      <a:pt x="44" y="16"/>
                      <a:pt x="25" y="27"/>
                      <a:pt x="0" y="35"/>
                    </a:cubicBezTo>
                    <a:cubicBezTo>
                      <a:pt x="0" y="35"/>
                      <a:pt x="0" y="35"/>
                      <a:pt x="0" y="35"/>
                    </a:cubicBezTo>
                    <a:cubicBezTo>
                      <a:pt x="73" y="99"/>
                      <a:pt x="73" y="99"/>
                      <a:pt x="73" y="99"/>
                    </a:cubicBezTo>
                    <a:lnTo>
                      <a:pt x="56" y="1"/>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0" name="Freeform 75"/>
              <p:cNvSpPr>
                <a:spLocks noChangeArrowheads="1"/>
              </p:cNvSpPr>
              <p:nvPr/>
            </p:nvSpPr>
            <p:spPr bwMode="auto">
              <a:xfrm>
                <a:off x="1722" y="847"/>
                <a:ext cx="234" cy="74"/>
              </a:xfrm>
              <a:custGeom>
                <a:avLst/>
                <a:gdLst>
                  <a:gd name="T0" fmla="*/ 553 w 99"/>
                  <a:gd name="T1" fmla="*/ 45 h 31"/>
                  <a:gd name="T2" fmla="*/ 513 w 99"/>
                  <a:gd name="T3" fmla="*/ 0 h 31"/>
                  <a:gd name="T4" fmla="*/ 0 w 99"/>
                  <a:gd name="T5" fmla="*/ 119 h 31"/>
                  <a:gd name="T6" fmla="*/ 12 w 99"/>
                  <a:gd name="T7" fmla="*/ 177 h 31"/>
                  <a:gd name="T8" fmla="*/ 553 w 99"/>
                  <a:gd name="T9" fmla="*/ 45 h 31"/>
                  <a:gd name="T10" fmla="*/ 0 60000 65536"/>
                  <a:gd name="T11" fmla="*/ 0 60000 65536"/>
                  <a:gd name="T12" fmla="*/ 0 60000 65536"/>
                  <a:gd name="T13" fmla="*/ 0 60000 65536"/>
                  <a:gd name="T14" fmla="*/ 0 60000 65536"/>
                  <a:gd name="T15" fmla="*/ 0 w 99"/>
                  <a:gd name="T16" fmla="*/ 0 h 31"/>
                  <a:gd name="T17" fmla="*/ 99 w 99"/>
                  <a:gd name="T18" fmla="*/ 31 h 31"/>
                </a:gdLst>
                <a:ahLst/>
                <a:cxnLst>
                  <a:cxn ang="T10">
                    <a:pos x="T0" y="T1"/>
                  </a:cxn>
                  <a:cxn ang="T11">
                    <a:pos x="T2" y="T3"/>
                  </a:cxn>
                  <a:cxn ang="T12">
                    <a:pos x="T4" y="T5"/>
                  </a:cxn>
                  <a:cxn ang="T13">
                    <a:pos x="T6" y="T7"/>
                  </a:cxn>
                  <a:cxn ang="T14">
                    <a:pos x="T8" y="T9"/>
                  </a:cxn>
                </a:cxnLst>
                <a:rect l="T15" t="T16" r="T17" b="T18"/>
                <a:pathLst>
                  <a:path w="99" h="31">
                    <a:moveTo>
                      <a:pt x="99" y="8"/>
                    </a:moveTo>
                    <a:cubicBezTo>
                      <a:pt x="97" y="5"/>
                      <a:pt x="94" y="2"/>
                      <a:pt x="92" y="0"/>
                    </a:cubicBezTo>
                    <a:cubicBezTo>
                      <a:pt x="64" y="16"/>
                      <a:pt x="32" y="21"/>
                      <a:pt x="0" y="21"/>
                    </a:cubicBezTo>
                    <a:cubicBezTo>
                      <a:pt x="1" y="24"/>
                      <a:pt x="2" y="27"/>
                      <a:pt x="2" y="31"/>
                    </a:cubicBezTo>
                    <a:cubicBezTo>
                      <a:pt x="36" y="29"/>
                      <a:pt x="70" y="23"/>
                      <a:pt x="99" y="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1" name="Freeform 76"/>
              <p:cNvSpPr>
                <a:spLocks noChangeArrowheads="1"/>
              </p:cNvSpPr>
              <p:nvPr/>
            </p:nvSpPr>
            <p:spPr bwMode="auto">
              <a:xfrm>
                <a:off x="1727" y="866"/>
                <a:ext cx="248" cy="79"/>
              </a:xfrm>
              <a:custGeom>
                <a:avLst/>
                <a:gdLst>
                  <a:gd name="T0" fmla="*/ 586 w 105"/>
                  <a:gd name="T1" fmla="*/ 53 h 33"/>
                  <a:gd name="T2" fmla="*/ 541 w 105"/>
                  <a:gd name="T3" fmla="*/ 0 h 33"/>
                  <a:gd name="T4" fmla="*/ 0 w 105"/>
                  <a:gd name="T5" fmla="*/ 132 h 33"/>
                  <a:gd name="T6" fmla="*/ 17 w 105"/>
                  <a:gd name="T7" fmla="*/ 189 h 33"/>
                  <a:gd name="T8" fmla="*/ 586 w 105"/>
                  <a:gd name="T9" fmla="*/ 53 h 33"/>
                  <a:gd name="T10" fmla="*/ 0 60000 65536"/>
                  <a:gd name="T11" fmla="*/ 0 60000 65536"/>
                  <a:gd name="T12" fmla="*/ 0 60000 65536"/>
                  <a:gd name="T13" fmla="*/ 0 60000 65536"/>
                  <a:gd name="T14" fmla="*/ 0 60000 65536"/>
                  <a:gd name="T15" fmla="*/ 0 w 105"/>
                  <a:gd name="T16" fmla="*/ 0 h 33"/>
                  <a:gd name="T17" fmla="*/ 105 w 105"/>
                  <a:gd name="T18" fmla="*/ 33 h 33"/>
                </a:gdLst>
                <a:ahLst/>
                <a:cxnLst>
                  <a:cxn ang="T10">
                    <a:pos x="T0" y="T1"/>
                  </a:cxn>
                  <a:cxn ang="T11">
                    <a:pos x="T2" y="T3"/>
                  </a:cxn>
                  <a:cxn ang="T12">
                    <a:pos x="T4" y="T5"/>
                  </a:cxn>
                  <a:cxn ang="T13">
                    <a:pos x="T6" y="T7"/>
                  </a:cxn>
                  <a:cxn ang="T14">
                    <a:pos x="T8" y="T9"/>
                  </a:cxn>
                </a:cxnLst>
                <a:rect l="T15" t="T16" r="T17" b="T18"/>
                <a:pathLst>
                  <a:path w="105" h="33">
                    <a:moveTo>
                      <a:pt x="105" y="9"/>
                    </a:moveTo>
                    <a:cubicBezTo>
                      <a:pt x="103" y="6"/>
                      <a:pt x="100" y="3"/>
                      <a:pt x="97" y="0"/>
                    </a:cubicBezTo>
                    <a:cubicBezTo>
                      <a:pt x="68" y="15"/>
                      <a:pt x="34" y="21"/>
                      <a:pt x="0" y="23"/>
                    </a:cubicBezTo>
                    <a:cubicBezTo>
                      <a:pt x="1" y="26"/>
                      <a:pt x="2" y="30"/>
                      <a:pt x="3" y="33"/>
                    </a:cubicBezTo>
                    <a:cubicBezTo>
                      <a:pt x="39" y="32"/>
                      <a:pt x="74" y="24"/>
                      <a:pt x="105"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2" name="Freeform 77"/>
              <p:cNvSpPr>
                <a:spLocks noChangeArrowheads="1"/>
              </p:cNvSpPr>
              <p:nvPr/>
            </p:nvSpPr>
            <p:spPr bwMode="auto">
              <a:xfrm>
                <a:off x="1734" y="888"/>
                <a:ext cx="255" cy="90"/>
              </a:xfrm>
              <a:custGeom>
                <a:avLst/>
                <a:gdLst>
                  <a:gd name="T0" fmla="*/ 17 w 108"/>
                  <a:gd name="T1" fmla="*/ 213 h 38"/>
                  <a:gd name="T2" fmla="*/ 602 w 108"/>
                  <a:gd name="T3" fmla="*/ 33 h 38"/>
                  <a:gd name="T4" fmla="*/ 569 w 108"/>
                  <a:gd name="T5" fmla="*/ 0 h 38"/>
                  <a:gd name="T6" fmla="*/ 0 w 108"/>
                  <a:gd name="T7" fmla="*/ 135 h 38"/>
                  <a:gd name="T8" fmla="*/ 5 w 108"/>
                  <a:gd name="T9" fmla="*/ 173 h 38"/>
                  <a:gd name="T10" fmla="*/ 17 w 108"/>
                  <a:gd name="T11" fmla="*/ 213 h 38"/>
                  <a:gd name="T12" fmla="*/ 0 60000 65536"/>
                  <a:gd name="T13" fmla="*/ 0 60000 65536"/>
                  <a:gd name="T14" fmla="*/ 0 60000 65536"/>
                  <a:gd name="T15" fmla="*/ 0 60000 65536"/>
                  <a:gd name="T16" fmla="*/ 0 60000 65536"/>
                  <a:gd name="T17" fmla="*/ 0 60000 65536"/>
                  <a:gd name="T18" fmla="*/ 0 w 108"/>
                  <a:gd name="T19" fmla="*/ 0 h 38"/>
                  <a:gd name="T20" fmla="*/ 108 w 10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08" h="38">
                    <a:moveTo>
                      <a:pt x="3" y="38"/>
                    </a:moveTo>
                    <a:cubicBezTo>
                      <a:pt x="40" y="36"/>
                      <a:pt x="77" y="23"/>
                      <a:pt x="108" y="6"/>
                    </a:cubicBezTo>
                    <a:cubicBezTo>
                      <a:pt x="106" y="4"/>
                      <a:pt x="104" y="2"/>
                      <a:pt x="102" y="0"/>
                    </a:cubicBezTo>
                    <a:cubicBezTo>
                      <a:pt x="71" y="15"/>
                      <a:pt x="36" y="23"/>
                      <a:pt x="0" y="24"/>
                    </a:cubicBezTo>
                    <a:cubicBezTo>
                      <a:pt x="0" y="26"/>
                      <a:pt x="1" y="29"/>
                      <a:pt x="1" y="31"/>
                    </a:cubicBezTo>
                    <a:cubicBezTo>
                      <a:pt x="2" y="33"/>
                      <a:pt x="2" y="36"/>
                      <a:pt x="3" y="3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3" name="Freeform 78"/>
              <p:cNvSpPr>
                <a:spLocks noChangeArrowheads="1"/>
              </p:cNvSpPr>
              <p:nvPr/>
            </p:nvSpPr>
            <p:spPr bwMode="auto">
              <a:xfrm>
                <a:off x="1741" y="902"/>
                <a:ext cx="265" cy="109"/>
              </a:xfrm>
              <a:custGeom>
                <a:avLst/>
                <a:gdLst>
                  <a:gd name="T0" fmla="*/ 627 w 112"/>
                  <a:gd name="T1" fmla="*/ 50 h 46"/>
                  <a:gd name="T2" fmla="*/ 587 w 112"/>
                  <a:gd name="T3" fmla="*/ 0 h 46"/>
                  <a:gd name="T4" fmla="*/ 0 w 112"/>
                  <a:gd name="T5" fmla="*/ 180 h 46"/>
                  <a:gd name="T6" fmla="*/ 12 w 112"/>
                  <a:gd name="T7" fmla="*/ 258 h 46"/>
                  <a:gd name="T8" fmla="*/ 627 w 112"/>
                  <a:gd name="T9" fmla="*/ 50 h 46"/>
                  <a:gd name="T10" fmla="*/ 0 60000 65536"/>
                  <a:gd name="T11" fmla="*/ 0 60000 65536"/>
                  <a:gd name="T12" fmla="*/ 0 60000 65536"/>
                  <a:gd name="T13" fmla="*/ 0 60000 65536"/>
                  <a:gd name="T14" fmla="*/ 0 60000 65536"/>
                  <a:gd name="T15" fmla="*/ 0 w 112"/>
                  <a:gd name="T16" fmla="*/ 0 h 46"/>
                  <a:gd name="T17" fmla="*/ 112 w 112"/>
                  <a:gd name="T18" fmla="*/ 46 h 46"/>
                </a:gdLst>
                <a:ahLst/>
                <a:cxnLst>
                  <a:cxn ang="T10">
                    <a:pos x="T0" y="T1"/>
                  </a:cxn>
                  <a:cxn ang="T11">
                    <a:pos x="T2" y="T3"/>
                  </a:cxn>
                  <a:cxn ang="T12">
                    <a:pos x="T4" y="T5"/>
                  </a:cxn>
                  <a:cxn ang="T13">
                    <a:pos x="T6" y="T7"/>
                  </a:cxn>
                  <a:cxn ang="T14">
                    <a:pos x="T8" y="T9"/>
                  </a:cxn>
                </a:cxnLst>
                <a:rect l="T15" t="T16" r="T17" b="T18"/>
                <a:pathLst>
                  <a:path w="112" h="46">
                    <a:moveTo>
                      <a:pt x="112" y="9"/>
                    </a:moveTo>
                    <a:cubicBezTo>
                      <a:pt x="110" y="6"/>
                      <a:pt x="107" y="3"/>
                      <a:pt x="105" y="0"/>
                    </a:cubicBezTo>
                    <a:cubicBezTo>
                      <a:pt x="74" y="17"/>
                      <a:pt x="37" y="30"/>
                      <a:pt x="0" y="32"/>
                    </a:cubicBezTo>
                    <a:cubicBezTo>
                      <a:pt x="0" y="37"/>
                      <a:pt x="1" y="41"/>
                      <a:pt x="2" y="46"/>
                    </a:cubicBezTo>
                    <a:cubicBezTo>
                      <a:pt x="41" y="44"/>
                      <a:pt x="80" y="30"/>
                      <a:pt x="112"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4" name="Freeform 79"/>
              <p:cNvSpPr>
                <a:spLocks noChangeArrowheads="1"/>
              </p:cNvSpPr>
              <p:nvPr/>
            </p:nvSpPr>
            <p:spPr bwMode="auto">
              <a:xfrm>
                <a:off x="1745" y="923"/>
                <a:ext cx="282" cy="119"/>
              </a:xfrm>
              <a:custGeom>
                <a:avLst/>
                <a:gdLst>
                  <a:gd name="T0" fmla="*/ 668 w 119"/>
                  <a:gd name="T1" fmla="*/ 57 h 50"/>
                  <a:gd name="T2" fmla="*/ 619 w 119"/>
                  <a:gd name="T3" fmla="*/ 0 h 50"/>
                  <a:gd name="T4" fmla="*/ 0 w 119"/>
                  <a:gd name="T5" fmla="*/ 209 h 50"/>
                  <a:gd name="T6" fmla="*/ 12 w 119"/>
                  <a:gd name="T7" fmla="*/ 283 h 50"/>
                  <a:gd name="T8" fmla="*/ 668 w 119"/>
                  <a:gd name="T9" fmla="*/ 57 h 50"/>
                  <a:gd name="T10" fmla="*/ 0 60000 65536"/>
                  <a:gd name="T11" fmla="*/ 0 60000 65536"/>
                  <a:gd name="T12" fmla="*/ 0 60000 65536"/>
                  <a:gd name="T13" fmla="*/ 0 60000 65536"/>
                  <a:gd name="T14" fmla="*/ 0 60000 65536"/>
                  <a:gd name="T15" fmla="*/ 0 w 119"/>
                  <a:gd name="T16" fmla="*/ 0 h 50"/>
                  <a:gd name="T17" fmla="*/ 119 w 119"/>
                  <a:gd name="T18" fmla="*/ 50 h 50"/>
                </a:gdLst>
                <a:ahLst/>
                <a:cxnLst>
                  <a:cxn ang="T10">
                    <a:pos x="T0" y="T1"/>
                  </a:cxn>
                  <a:cxn ang="T11">
                    <a:pos x="T2" y="T3"/>
                  </a:cxn>
                  <a:cxn ang="T12">
                    <a:pos x="T4" y="T5"/>
                  </a:cxn>
                  <a:cxn ang="T13">
                    <a:pos x="T6" y="T7"/>
                  </a:cxn>
                  <a:cxn ang="T14">
                    <a:pos x="T8" y="T9"/>
                  </a:cxn>
                </a:cxnLst>
                <a:rect l="T15" t="T16" r="T17" b="T18"/>
                <a:pathLst>
                  <a:path w="119" h="50">
                    <a:moveTo>
                      <a:pt x="119" y="10"/>
                    </a:moveTo>
                    <a:cubicBezTo>
                      <a:pt x="116" y="6"/>
                      <a:pt x="113" y="3"/>
                      <a:pt x="110" y="0"/>
                    </a:cubicBezTo>
                    <a:cubicBezTo>
                      <a:pt x="78" y="21"/>
                      <a:pt x="39" y="35"/>
                      <a:pt x="0" y="37"/>
                    </a:cubicBezTo>
                    <a:cubicBezTo>
                      <a:pt x="1" y="41"/>
                      <a:pt x="1" y="46"/>
                      <a:pt x="2" y="50"/>
                    </a:cubicBezTo>
                    <a:cubicBezTo>
                      <a:pt x="44" y="45"/>
                      <a:pt x="84" y="30"/>
                      <a:pt x="119"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5" name="Freeform 80"/>
              <p:cNvSpPr>
                <a:spLocks noChangeArrowheads="1"/>
              </p:cNvSpPr>
              <p:nvPr/>
            </p:nvSpPr>
            <p:spPr bwMode="auto">
              <a:xfrm>
                <a:off x="1750" y="947"/>
                <a:ext cx="299" cy="126"/>
              </a:xfrm>
              <a:custGeom>
                <a:avLst/>
                <a:gdLst>
                  <a:gd name="T0" fmla="*/ 710 w 126"/>
                  <a:gd name="T1" fmla="*/ 57 h 53"/>
                  <a:gd name="T2" fmla="*/ 660 w 126"/>
                  <a:gd name="T3" fmla="*/ 0 h 53"/>
                  <a:gd name="T4" fmla="*/ 0 w 126"/>
                  <a:gd name="T5" fmla="*/ 226 h 53"/>
                  <a:gd name="T6" fmla="*/ 12 w 126"/>
                  <a:gd name="T7" fmla="*/ 300 h 53"/>
                  <a:gd name="T8" fmla="*/ 710 w 126"/>
                  <a:gd name="T9" fmla="*/ 57 h 53"/>
                  <a:gd name="T10" fmla="*/ 0 60000 65536"/>
                  <a:gd name="T11" fmla="*/ 0 60000 65536"/>
                  <a:gd name="T12" fmla="*/ 0 60000 65536"/>
                  <a:gd name="T13" fmla="*/ 0 60000 65536"/>
                  <a:gd name="T14" fmla="*/ 0 60000 65536"/>
                  <a:gd name="T15" fmla="*/ 0 w 126"/>
                  <a:gd name="T16" fmla="*/ 0 h 53"/>
                  <a:gd name="T17" fmla="*/ 126 w 126"/>
                  <a:gd name="T18" fmla="*/ 53 h 53"/>
                </a:gdLst>
                <a:ahLst/>
                <a:cxnLst>
                  <a:cxn ang="T10">
                    <a:pos x="T0" y="T1"/>
                  </a:cxn>
                  <a:cxn ang="T11">
                    <a:pos x="T2" y="T3"/>
                  </a:cxn>
                  <a:cxn ang="T12">
                    <a:pos x="T4" y="T5"/>
                  </a:cxn>
                  <a:cxn ang="T13">
                    <a:pos x="T6" y="T7"/>
                  </a:cxn>
                  <a:cxn ang="T14">
                    <a:pos x="T8" y="T9"/>
                  </a:cxn>
                </a:cxnLst>
                <a:rect l="T15" t="T16" r="T17" b="T18"/>
                <a:pathLst>
                  <a:path w="126" h="53">
                    <a:moveTo>
                      <a:pt x="126" y="10"/>
                    </a:moveTo>
                    <a:cubicBezTo>
                      <a:pt x="123" y="7"/>
                      <a:pt x="120" y="3"/>
                      <a:pt x="117" y="0"/>
                    </a:cubicBezTo>
                    <a:cubicBezTo>
                      <a:pt x="82" y="20"/>
                      <a:pt x="42" y="35"/>
                      <a:pt x="0" y="40"/>
                    </a:cubicBezTo>
                    <a:cubicBezTo>
                      <a:pt x="1" y="45"/>
                      <a:pt x="2" y="49"/>
                      <a:pt x="2" y="53"/>
                    </a:cubicBezTo>
                    <a:cubicBezTo>
                      <a:pt x="47" y="49"/>
                      <a:pt x="90" y="35"/>
                      <a:pt x="126"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6" name="Freeform 81"/>
              <p:cNvSpPr>
                <a:spLocks noChangeArrowheads="1"/>
              </p:cNvSpPr>
              <p:nvPr/>
            </p:nvSpPr>
            <p:spPr bwMode="auto">
              <a:xfrm>
                <a:off x="1755" y="971"/>
                <a:ext cx="317" cy="132"/>
              </a:xfrm>
              <a:custGeom>
                <a:avLst/>
                <a:gdLst>
                  <a:gd name="T0" fmla="*/ 750 w 134"/>
                  <a:gd name="T1" fmla="*/ 61 h 56"/>
                  <a:gd name="T2" fmla="*/ 693 w 134"/>
                  <a:gd name="T3" fmla="*/ 0 h 56"/>
                  <a:gd name="T4" fmla="*/ 0 w 134"/>
                  <a:gd name="T5" fmla="*/ 238 h 56"/>
                  <a:gd name="T6" fmla="*/ 17 w 134"/>
                  <a:gd name="T7" fmla="*/ 311 h 56"/>
                  <a:gd name="T8" fmla="*/ 750 w 134"/>
                  <a:gd name="T9" fmla="*/ 61 h 56"/>
                  <a:gd name="T10" fmla="*/ 0 60000 65536"/>
                  <a:gd name="T11" fmla="*/ 0 60000 65536"/>
                  <a:gd name="T12" fmla="*/ 0 60000 65536"/>
                  <a:gd name="T13" fmla="*/ 0 60000 65536"/>
                  <a:gd name="T14" fmla="*/ 0 60000 65536"/>
                  <a:gd name="T15" fmla="*/ 0 w 134"/>
                  <a:gd name="T16" fmla="*/ 0 h 56"/>
                  <a:gd name="T17" fmla="*/ 134 w 134"/>
                  <a:gd name="T18" fmla="*/ 56 h 56"/>
                </a:gdLst>
                <a:ahLst/>
                <a:cxnLst>
                  <a:cxn ang="T10">
                    <a:pos x="T0" y="T1"/>
                  </a:cxn>
                  <a:cxn ang="T11">
                    <a:pos x="T2" y="T3"/>
                  </a:cxn>
                  <a:cxn ang="T12">
                    <a:pos x="T4" y="T5"/>
                  </a:cxn>
                  <a:cxn ang="T13">
                    <a:pos x="T6" y="T7"/>
                  </a:cxn>
                  <a:cxn ang="T14">
                    <a:pos x="T8" y="T9"/>
                  </a:cxn>
                </a:cxnLst>
                <a:rect l="T15" t="T16" r="T17" b="T18"/>
                <a:pathLst>
                  <a:path w="134" h="56">
                    <a:moveTo>
                      <a:pt x="134" y="11"/>
                    </a:moveTo>
                    <a:cubicBezTo>
                      <a:pt x="131" y="8"/>
                      <a:pt x="127" y="4"/>
                      <a:pt x="124" y="0"/>
                    </a:cubicBezTo>
                    <a:cubicBezTo>
                      <a:pt x="88" y="25"/>
                      <a:pt x="45" y="39"/>
                      <a:pt x="0" y="43"/>
                    </a:cubicBezTo>
                    <a:cubicBezTo>
                      <a:pt x="1" y="47"/>
                      <a:pt x="2" y="52"/>
                      <a:pt x="3" y="56"/>
                    </a:cubicBezTo>
                    <a:cubicBezTo>
                      <a:pt x="49" y="50"/>
                      <a:pt x="96" y="37"/>
                      <a:pt x="134" y="11"/>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7" name="Freeform 82"/>
              <p:cNvSpPr>
                <a:spLocks noChangeArrowheads="1"/>
              </p:cNvSpPr>
              <p:nvPr/>
            </p:nvSpPr>
            <p:spPr bwMode="auto">
              <a:xfrm>
                <a:off x="1762" y="997"/>
                <a:ext cx="332" cy="149"/>
              </a:xfrm>
              <a:custGeom>
                <a:avLst/>
                <a:gdLst>
                  <a:gd name="T0" fmla="*/ 787 w 140"/>
                  <a:gd name="T1" fmla="*/ 61 h 63"/>
                  <a:gd name="T2" fmla="*/ 738 w 140"/>
                  <a:gd name="T3" fmla="*/ 0 h 63"/>
                  <a:gd name="T4" fmla="*/ 0 w 140"/>
                  <a:gd name="T5" fmla="*/ 251 h 63"/>
                  <a:gd name="T6" fmla="*/ 33 w 140"/>
                  <a:gd name="T7" fmla="*/ 352 h 63"/>
                  <a:gd name="T8" fmla="*/ 787 w 140"/>
                  <a:gd name="T9" fmla="*/ 61 h 63"/>
                  <a:gd name="T10" fmla="*/ 0 60000 65536"/>
                  <a:gd name="T11" fmla="*/ 0 60000 65536"/>
                  <a:gd name="T12" fmla="*/ 0 60000 65536"/>
                  <a:gd name="T13" fmla="*/ 0 60000 65536"/>
                  <a:gd name="T14" fmla="*/ 0 60000 65536"/>
                  <a:gd name="T15" fmla="*/ 0 w 140"/>
                  <a:gd name="T16" fmla="*/ 0 h 63"/>
                  <a:gd name="T17" fmla="*/ 140 w 140"/>
                  <a:gd name="T18" fmla="*/ 63 h 63"/>
                </a:gdLst>
                <a:ahLst/>
                <a:cxnLst>
                  <a:cxn ang="T10">
                    <a:pos x="T0" y="T1"/>
                  </a:cxn>
                  <a:cxn ang="T11">
                    <a:pos x="T2" y="T3"/>
                  </a:cxn>
                  <a:cxn ang="T12">
                    <a:pos x="T4" y="T5"/>
                  </a:cxn>
                  <a:cxn ang="T13">
                    <a:pos x="T6" y="T7"/>
                  </a:cxn>
                  <a:cxn ang="T14">
                    <a:pos x="T8" y="T9"/>
                  </a:cxn>
                </a:cxnLst>
                <a:rect l="T15" t="T16" r="T17" b="T18"/>
                <a:pathLst>
                  <a:path w="140" h="63">
                    <a:moveTo>
                      <a:pt x="140" y="11"/>
                    </a:moveTo>
                    <a:cubicBezTo>
                      <a:pt x="137" y="8"/>
                      <a:pt x="134" y="4"/>
                      <a:pt x="131" y="0"/>
                    </a:cubicBezTo>
                    <a:cubicBezTo>
                      <a:pt x="93" y="26"/>
                      <a:pt x="46" y="39"/>
                      <a:pt x="0" y="45"/>
                    </a:cubicBezTo>
                    <a:cubicBezTo>
                      <a:pt x="2" y="51"/>
                      <a:pt x="3" y="57"/>
                      <a:pt x="6" y="63"/>
                    </a:cubicBezTo>
                    <a:cubicBezTo>
                      <a:pt x="54" y="53"/>
                      <a:pt x="104" y="44"/>
                      <a:pt x="140"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8" name="Freeform 83"/>
              <p:cNvSpPr>
                <a:spLocks noChangeArrowheads="1"/>
              </p:cNvSpPr>
              <p:nvPr/>
            </p:nvSpPr>
            <p:spPr bwMode="auto">
              <a:xfrm>
                <a:off x="1776" y="1023"/>
                <a:ext cx="344" cy="149"/>
              </a:xfrm>
              <a:custGeom>
                <a:avLst/>
                <a:gdLst>
                  <a:gd name="T0" fmla="*/ 21 w 145"/>
                  <a:gd name="T1" fmla="*/ 352 h 63"/>
                  <a:gd name="T2" fmla="*/ 816 w 145"/>
                  <a:gd name="T3" fmla="*/ 78 h 63"/>
                  <a:gd name="T4" fmla="*/ 754 w 145"/>
                  <a:gd name="T5" fmla="*/ 0 h 63"/>
                  <a:gd name="T6" fmla="*/ 0 w 145"/>
                  <a:gd name="T7" fmla="*/ 291 h 63"/>
                  <a:gd name="T8" fmla="*/ 0 w 145"/>
                  <a:gd name="T9" fmla="*/ 296 h 63"/>
                  <a:gd name="T10" fmla="*/ 21 w 145"/>
                  <a:gd name="T11" fmla="*/ 352 h 63"/>
                  <a:gd name="T12" fmla="*/ 0 60000 65536"/>
                  <a:gd name="T13" fmla="*/ 0 60000 65536"/>
                  <a:gd name="T14" fmla="*/ 0 60000 65536"/>
                  <a:gd name="T15" fmla="*/ 0 60000 65536"/>
                  <a:gd name="T16" fmla="*/ 0 60000 65536"/>
                  <a:gd name="T17" fmla="*/ 0 60000 65536"/>
                  <a:gd name="T18" fmla="*/ 0 w 145"/>
                  <a:gd name="T19" fmla="*/ 0 h 63"/>
                  <a:gd name="T20" fmla="*/ 145 w 145"/>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5" h="63">
                    <a:moveTo>
                      <a:pt x="4" y="63"/>
                    </a:moveTo>
                    <a:cubicBezTo>
                      <a:pt x="53" y="58"/>
                      <a:pt x="104" y="43"/>
                      <a:pt x="145" y="14"/>
                    </a:cubicBezTo>
                    <a:cubicBezTo>
                      <a:pt x="142" y="9"/>
                      <a:pt x="138" y="5"/>
                      <a:pt x="134" y="0"/>
                    </a:cubicBezTo>
                    <a:cubicBezTo>
                      <a:pt x="98" y="33"/>
                      <a:pt x="48" y="42"/>
                      <a:pt x="0" y="52"/>
                    </a:cubicBezTo>
                    <a:cubicBezTo>
                      <a:pt x="0" y="52"/>
                      <a:pt x="0" y="53"/>
                      <a:pt x="0" y="53"/>
                    </a:cubicBezTo>
                    <a:cubicBezTo>
                      <a:pt x="1" y="56"/>
                      <a:pt x="2" y="60"/>
                      <a:pt x="4" y="63"/>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9" name="Freeform 84"/>
              <p:cNvSpPr>
                <a:spLocks noChangeArrowheads="1"/>
              </p:cNvSpPr>
              <p:nvPr/>
            </p:nvSpPr>
            <p:spPr bwMode="auto">
              <a:xfrm>
                <a:off x="1786" y="1056"/>
                <a:ext cx="355" cy="149"/>
              </a:xfrm>
              <a:custGeom>
                <a:avLst/>
                <a:gdLst>
                  <a:gd name="T0" fmla="*/ 840 w 150"/>
                  <a:gd name="T1" fmla="*/ 57 h 63"/>
                  <a:gd name="T2" fmla="*/ 790 w 150"/>
                  <a:gd name="T3" fmla="*/ 0 h 63"/>
                  <a:gd name="T4" fmla="*/ 0 w 150"/>
                  <a:gd name="T5" fmla="*/ 274 h 63"/>
                  <a:gd name="T6" fmla="*/ 21 w 150"/>
                  <a:gd name="T7" fmla="*/ 352 h 63"/>
                  <a:gd name="T8" fmla="*/ 840 w 150"/>
                  <a:gd name="T9" fmla="*/ 57 h 63"/>
                  <a:gd name="T10" fmla="*/ 0 60000 65536"/>
                  <a:gd name="T11" fmla="*/ 0 60000 65536"/>
                  <a:gd name="T12" fmla="*/ 0 60000 65536"/>
                  <a:gd name="T13" fmla="*/ 0 60000 65536"/>
                  <a:gd name="T14" fmla="*/ 0 60000 65536"/>
                  <a:gd name="T15" fmla="*/ 0 w 150"/>
                  <a:gd name="T16" fmla="*/ 0 h 63"/>
                  <a:gd name="T17" fmla="*/ 150 w 150"/>
                  <a:gd name="T18" fmla="*/ 63 h 63"/>
                </a:gdLst>
                <a:ahLst/>
                <a:cxnLst>
                  <a:cxn ang="T10">
                    <a:pos x="T0" y="T1"/>
                  </a:cxn>
                  <a:cxn ang="T11">
                    <a:pos x="T2" y="T3"/>
                  </a:cxn>
                  <a:cxn ang="T12">
                    <a:pos x="T4" y="T5"/>
                  </a:cxn>
                  <a:cxn ang="T13">
                    <a:pos x="T6" y="T7"/>
                  </a:cxn>
                  <a:cxn ang="T14">
                    <a:pos x="T8" y="T9"/>
                  </a:cxn>
                </a:cxnLst>
                <a:rect l="T15" t="T16" r="T17" b="T18"/>
                <a:pathLst>
                  <a:path w="150" h="63">
                    <a:moveTo>
                      <a:pt x="150" y="10"/>
                    </a:moveTo>
                    <a:cubicBezTo>
                      <a:pt x="147" y="7"/>
                      <a:pt x="144" y="3"/>
                      <a:pt x="141" y="0"/>
                    </a:cubicBezTo>
                    <a:cubicBezTo>
                      <a:pt x="100" y="29"/>
                      <a:pt x="49" y="44"/>
                      <a:pt x="0" y="49"/>
                    </a:cubicBezTo>
                    <a:cubicBezTo>
                      <a:pt x="1" y="54"/>
                      <a:pt x="3" y="59"/>
                      <a:pt x="4" y="63"/>
                    </a:cubicBezTo>
                    <a:cubicBezTo>
                      <a:pt x="56" y="60"/>
                      <a:pt x="107" y="38"/>
                      <a:pt x="150"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0" name="Freeform 85"/>
              <p:cNvSpPr>
                <a:spLocks noChangeArrowheads="1"/>
              </p:cNvSpPr>
              <p:nvPr/>
            </p:nvSpPr>
            <p:spPr bwMode="auto">
              <a:xfrm>
                <a:off x="1795" y="1080"/>
                <a:ext cx="365" cy="159"/>
              </a:xfrm>
              <a:custGeom>
                <a:avLst/>
                <a:gdLst>
                  <a:gd name="T0" fmla="*/ 865 w 154"/>
                  <a:gd name="T1" fmla="*/ 57 h 67"/>
                  <a:gd name="T2" fmla="*/ 820 w 154"/>
                  <a:gd name="T3" fmla="*/ 0 h 67"/>
                  <a:gd name="T4" fmla="*/ 0 w 154"/>
                  <a:gd name="T5" fmla="*/ 299 h 67"/>
                  <a:gd name="T6" fmla="*/ 21 w 154"/>
                  <a:gd name="T7" fmla="*/ 377 h 67"/>
                  <a:gd name="T8" fmla="*/ 865 w 154"/>
                  <a:gd name="T9" fmla="*/ 57 h 67"/>
                  <a:gd name="T10" fmla="*/ 0 60000 65536"/>
                  <a:gd name="T11" fmla="*/ 0 60000 65536"/>
                  <a:gd name="T12" fmla="*/ 0 60000 65536"/>
                  <a:gd name="T13" fmla="*/ 0 60000 65536"/>
                  <a:gd name="T14" fmla="*/ 0 60000 65536"/>
                  <a:gd name="T15" fmla="*/ 0 w 154"/>
                  <a:gd name="T16" fmla="*/ 0 h 67"/>
                  <a:gd name="T17" fmla="*/ 154 w 154"/>
                  <a:gd name="T18" fmla="*/ 67 h 67"/>
                </a:gdLst>
                <a:ahLst/>
                <a:cxnLst>
                  <a:cxn ang="T10">
                    <a:pos x="T0" y="T1"/>
                  </a:cxn>
                  <a:cxn ang="T11">
                    <a:pos x="T2" y="T3"/>
                  </a:cxn>
                  <a:cxn ang="T12">
                    <a:pos x="T4" y="T5"/>
                  </a:cxn>
                  <a:cxn ang="T13">
                    <a:pos x="T6" y="T7"/>
                  </a:cxn>
                  <a:cxn ang="T14">
                    <a:pos x="T8" y="T9"/>
                  </a:cxn>
                </a:cxnLst>
                <a:rect l="T15" t="T16" r="T17" b="T18"/>
                <a:pathLst>
                  <a:path w="154" h="67">
                    <a:moveTo>
                      <a:pt x="154" y="10"/>
                    </a:moveTo>
                    <a:cubicBezTo>
                      <a:pt x="151" y="7"/>
                      <a:pt x="148" y="3"/>
                      <a:pt x="146" y="0"/>
                    </a:cubicBezTo>
                    <a:cubicBezTo>
                      <a:pt x="103" y="28"/>
                      <a:pt x="52" y="50"/>
                      <a:pt x="0" y="53"/>
                    </a:cubicBezTo>
                    <a:cubicBezTo>
                      <a:pt x="2" y="58"/>
                      <a:pt x="3" y="62"/>
                      <a:pt x="4" y="67"/>
                    </a:cubicBezTo>
                    <a:cubicBezTo>
                      <a:pt x="58" y="61"/>
                      <a:pt x="109" y="40"/>
                      <a:pt x="154"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 name="Freeform 86"/>
              <p:cNvSpPr>
                <a:spLocks noChangeArrowheads="1"/>
              </p:cNvSpPr>
              <p:nvPr/>
            </p:nvSpPr>
            <p:spPr bwMode="auto">
              <a:xfrm>
                <a:off x="1805" y="1103"/>
                <a:ext cx="372" cy="164"/>
              </a:xfrm>
              <a:custGeom>
                <a:avLst/>
                <a:gdLst>
                  <a:gd name="T0" fmla="*/ 881 w 157"/>
                  <a:gd name="T1" fmla="*/ 50 h 69"/>
                  <a:gd name="T2" fmla="*/ 841 w 157"/>
                  <a:gd name="T3" fmla="*/ 0 h 69"/>
                  <a:gd name="T4" fmla="*/ 0 w 157"/>
                  <a:gd name="T5" fmla="*/ 321 h 69"/>
                  <a:gd name="T6" fmla="*/ 21 w 157"/>
                  <a:gd name="T7" fmla="*/ 390 h 69"/>
                  <a:gd name="T8" fmla="*/ 881 w 157"/>
                  <a:gd name="T9" fmla="*/ 50 h 69"/>
                  <a:gd name="T10" fmla="*/ 0 60000 65536"/>
                  <a:gd name="T11" fmla="*/ 0 60000 65536"/>
                  <a:gd name="T12" fmla="*/ 0 60000 65536"/>
                  <a:gd name="T13" fmla="*/ 0 60000 65536"/>
                  <a:gd name="T14" fmla="*/ 0 60000 65536"/>
                  <a:gd name="T15" fmla="*/ 0 w 157"/>
                  <a:gd name="T16" fmla="*/ 0 h 69"/>
                  <a:gd name="T17" fmla="*/ 157 w 157"/>
                  <a:gd name="T18" fmla="*/ 69 h 69"/>
                </a:gdLst>
                <a:ahLst/>
                <a:cxnLst>
                  <a:cxn ang="T10">
                    <a:pos x="T0" y="T1"/>
                  </a:cxn>
                  <a:cxn ang="T11">
                    <a:pos x="T2" y="T3"/>
                  </a:cxn>
                  <a:cxn ang="T12">
                    <a:pos x="T4" y="T5"/>
                  </a:cxn>
                  <a:cxn ang="T13">
                    <a:pos x="T6" y="T7"/>
                  </a:cxn>
                  <a:cxn ang="T14">
                    <a:pos x="T8" y="T9"/>
                  </a:cxn>
                </a:cxnLst>
                <a:rect l="T15" t="T16" r="T17" b="T18"/>
                <a:pathLst>
                  <a:path w="157" h="69">
                    <a:moveTo>
                      <a:pt x="157" y="9"/>
                    </a:moveTo>
                    <a:cubicBezTo>
                      <a:pt x="155" y="6"/>
                      <a:pt x="152" y="3"/>
                      <a:pt x="150" y="0"/>
                    </a:cubicBezTo>
                    <a:cubicBezTo>
                      <a:pt x="105" y="30"/>
                      <a:pt x="54" y="51"/>
                      <a:pt x="0" y="57"/>
                    </a:cubicBezTo>
                    <a:cubicBezTo>
                      <a:pt x="2" y="61"/>
                      <a:pt x="3" y="65"/>
                      <a:pt x="4" y="69"/>
                    </a:cubicBezTo>
                    <a:cubicBezTo>
                      <a:pt x="59" y="61"/>
                      <a:pt x="114" y="43"/>
                      <a:pt x="157"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 name="Freeform 87"/>
              <p:cNvSpPr>
                <a:spLocks noChangeArrowheads="1"/>
              </p:cNvSpPr>
              <p:nvPr/>
            </p:nvSpPr>
            <p:spPr bwMode="auto">
              <a:xfrm>
                <a:off x="1814" y="1125"/>
                <a:ext cx="384" cy="168"/>
              </a:xfrm>
              <a:custGeom>
                <a:avLst/>
                <a:gdLst>
                  <a:gd name="T0" fmla="*/ 910 w 162"/>
                  <a:gd name="T1" fmla="*/ 66 h 71"/>
                  <a:gd name="T2" fmla="*/ 860 w 162"/>
                  <a:gd name="T3" fmla="*/ 0 h 71"/>
                  <a:gd name="T4" fmla="*/ 0 w 162"/>
                  <a:gd name="T5" fmla="*/ 336 h 71"/>
                  <a:gd name="T6" fmla="*/ 21 w 162"/>
                  <a:gd name="T7" fmla="*/ 398 h 71"/>
                  <a:gd name="T8" fmla="*/ 315 w 162"/>
                  <a:gd name="T9" fmla="*/ 324 h 71"/>
                  <a:gd name="T10" fmla="*/ 910 w 162"/>
                  <a:gd name="T11" fmla="*/ 66 h 71"/>
                  <a:gd name="T12" fmla="*/ 0 60000 65536"/>
                  <a:gd name="T13" fmla="*/ 0 60000 65536"/>
                  <a:gd name="T14" fmla="*/ 0 60000 65536"/>
                  <a:gd name="T15" fmla="*/ 0 60000 65536"/>
                  <a:gd name="T16" fmla="*/ 0 60000 65536"/>
                  <a:gd name="T17" fmla="*/ 0 60000 65536"/>
                  <a:gd name="T18" fmla="*/ 0 w 162"/>
                  <a:gd name="T19" fmla="*/ 0 h 71"/>
                  <a:gd name="T20" fmla="*/ 162 w 162"/>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62" h="71">
                    <a:moveTo>
                      <a:pt x="162" y="12"/>
                    </a:moveTo>
                    <a:cubicBezTo>
                      <a:pt x="159" y="8"/>
                      <a:pt x="156" y="4"/>
                      <a:pt x="153" y="0"/>
                    </a:cubicBezTo>
                    <a:cubicBezTo>
                      <a:pt x="110" y="34"/>
                      <a:pt x="55" y="52"/>
                      <a:pt x="0" y="60"/>
                    </a:cubicBezTo>
                    <a:cubicBezTo>
                      <a:pt x="1" y="64"/>
                      <a:pt x="3" y="68"/>
                      <a:pt x="4" y="71"/>
                    </a:cubicBezTo>
                    <a:cubicBezTo>
                      <a:pt x="21" y="69"/>
                      <a:pt x="39" y="63"/>
                      <a:pt x="56" y="58"/>
                    </a:cubicBezTo>
                    <a:cubicBezTo>
                      <a:pt x="92" y="46"/>
                      <a:pt x="132" y="36"/>
                      <a:pt x="162" y="12"/>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 name="Freeform 88"/>
              <p:cNvSpPr>
                <a:spLocks noChangeArrowheads="1"/>
              </p:cNvSpPr>
              <p:nvPr/>
            </p:nvSpPr>
            <p:spPr bwMode="auto">
              <a:xfrm>
                <a:off x="1824" y="1153"/>
                <a:ext cx="395" cy="162"/>
              </a:xfrm>
              <a:custGeom>
                <a:avLst/>
                <a:gdLst>
                  <a:gd name="T0" fmla="*/ 934 w 167"/>
                  <a:gd name="T1" fmla="*/ 69 h 68"/>
                  <a:gd name="T2" fmla="*/ 885 w 167"/>
                  <a:gd name="T3" fmla="*/ 0 h 68"/>
                  <a:gd name="T4" fmla="*/ 291 w 167"/>
                  <a:gd name="T5" fmla="*/ 262 h 68"/>
                  <a:gd name="T6" fmla="*/ 0 w 167"/>
                  <a:gd name="T7" fmla="*/ 336 h 68"/>
                  <a:gd name="T8" fmla="*/ 12 w 167"/>
                  <a:gd name="T9" fmla="*/ 386 h 68"/>
                  <a:gd name="T10" fmla="*/ 934 w 167"/>
                  <a:gd name="T11" fmla="*/ 69 h 68"/>
                  <a:gd name="T12" fmla="*/ 0 60000 65536"/>
                  <a:gd name="T13" fmla="*/ 0 60000 65536"/>
                  <a:gd name="T14" fmla="*/ 0 60000 65536"/>
                  <a:gd name="T15" fmla="*/ 0 60000 65536"/>
                  <a:gd name="T16" fmla="*/ 0 60000 65536"/>
                  <a:gd name="T17" fmla="*/ 0 60000 65536"/>
                  <a:gd name="T18" fmla="*/ 0 w 167"/>
                  <a:gd name="T19" fmla="*/ 0 h 68"/>
                  <a:gd name="T20" fmla="*/ 167 w 167"/>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7" h="68">
                    <a:moveTo>
                      <a:pt x="167" y="12"/>
                    </a:moveTo>
                    <a:cubicBezTo>
                      <a:pt x="164" y="8"/>
                      <a:pt x="161" y="4"/>
                      <a:pt x="158" y="0"/>
                    </a:cubicBezTo>
                    <a:cubicBezTo>
                      <a:pt x="128" y="24"/>
                      <a:pt x="88" y="34"/>
                      <a:pt x="52" y="46"/>
                    </a:cubicBezTo>
                    <a:cubicBezTo>
                      <a:pt x="35" y="51"/>
                      <a:pt x="17" y="57"/>
                      <a:pt x="0" y="59"/>
                    </a:cubicBezTo>
                    <a:cubicBezTo>
                      <a:pt x="1" y="62"/>
                      <a:pt x="1" y="65"/>
                      <a:pt x="2" y="68"/>
                    </a:cubicBezTo>
                    <a:cubicBezTo>
                      <a:pt x="59" y="58"/>
                      <a:pt x="114" y="42"/>
                      <a:pt x="167" y="12"/>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 name="Freeform 89"/>
              <p:cNvSpPr>
                <a:spLocks noChangeArrowheads="1"/>
              </p:cNvSpPr>
              <p:nvPr/>
            </p:nvSpPr>
            <p:spPr bwMode="auto">
              <a:xfrm>
                <a:off x="1705" y="821"/>
                <a:ext cx="235" cy="76"/>
              </a:xfrm>
              <a:custGeom>
                <a:avLst/>
                <a:gdLst>
                  <a:gd name="T0" fmla="*/ 558 w 99"/>
                  <a:gd name="T1" fmla="*/ 62 h 32"/>
                  <a:gd name="T2" fmla="*/ 501 w 99"/>
                  <a:gd name="T3" fmla="*/ 0 h 32"/>
                  <a:gd name="T4" fmla="*/ 0 w 99"/>
                  <a:gd name="T5" fmla="*/ 62 h 32"/>
                  <a:gd name="T6" fmla="*/ 40 w 99"/>
                  <a:gd name="T7" fmla="*/ 181 h 32"/>
                  <a:gd name="T8" fmla="*/ 558 w 99"/>
                  <a:gd name="T9" fmla="*/ 62 h 32"/>
                  <a:gd name="T10" fmla="*/ 0 60000 65536"/>
                  <a:gd name="T11" fmla="*/ 0 60000 65536"/>
                  <a:gd name="T12" fmla="*/ 0 60000 65536"/>
                  <a:gd name="T13" fmla="*/ 0 60000 65536"/>
                  <a:gd name="T14" fmla="*/ 0 60000 65536"/>
                  <a:gd name="T15" fmla="*/ 0 w 99"/>
                  <a:gd name="T16" fmla="*/ 0 h 32"/>
                  <a:gd name="T17" fmla="*/ 99 w 99"/>
                  <a:gd name="T18" fmla="*/ 32 h 32"/>
                </a:gdLst>
                <a:ahLst/>
                <a:cxnLst>
                  <a:cxn ang="T10">
                    <a:pos x="T0" y="T1"/>
                  </a:cxn>
                  <a:cxn ang="T11">
                    <a:pos x="T2" y="T3"/>
                  </a:cxn>
                  <a:cxn ang="T12">
                    <a:pos x="T4" y="T5"/>
                  </a:cxn>
                  <a:cxn ang="T13">
                    <a:pos x="T6" y="T7"/>
                  </a:cxn>
                  <a:cxn ang="T14">
                    <a:pos x="T8" y="T9"/>
                  </a:cxn>
                </a:cxnLst>
                <a:rect l="T15" t="T16" r="T17" b="T18"/>
                <a:pathLst>
                  <a:path w="99" h="32">
                    <a:moveTo>
                      <a:pt x="99" y="11"/>
                    </a:moveTo>
                    <a:cubicBezTo>
                      <a:pt x="95" y="7"/>
                      <a:pt x="92" y="3"/>
                      <a:pt x="89" y="0"/>
                    </a:cubicBezTo>
                    <a:cubicBezTo>
                      <a:pt x="60" y="19"/>
                      <a:pt x="27" y="17"/>
                      <a:pt x="0" y="11"/>
                    </a:cubicBezTo>
                    <a:cubicBezTo>
                      <a:pt x="2" y="18"/>
                      <a:pt x="5" y="25"/>
                      <a:pt x="7" y="32"/>
                    </a:cubicBezTo>
                    <a:cubicBezTo>
                      <a:pt x="39" y="32"/>
                      <a:pt x="71" y="27"/>
                      <a:pt x="99"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 name="Freeform 90"/>
              <p:cNvSpPr>
                <a:spLocks noChangeArrowheads="1"/>
              </p:cNvSpPr>
              <p:nvPr/>
            </p:nvSpPr>
            <p:spPr bwMode="auto">
              <a:xfrm>
                <a:off x="1916" y="598"/>
                <a:ext cx="452" cy="584"/>
              </a:xfrm>
              <a:custGeom>
                <a:avLst/>
                <a:gdLst>
                  <a:gd name="T0" fmla="*/ 890 w 191"/>
                  <a:gd name="T1" fmla="*/ 1263 h 246"/>
                  <a:gd name="T2" fmla="*/ 1041 w 191"/>
                  <a:gd name="T3" fmla="*/ 304 h 246"/>
                  <a:gd name="T4" fmla="*/ 492 w 191"/>
                  <a:gd name="T5" fmla="*/ 33 h 246"/>
                  <a:gd name="T6" fmla="*/ 45 w 191"/>
                  <a:gd name="T7" fmla="*/ 496 h 246"/>
                  <a:gd name="T8" fmla="*/ 0 w 191"/>
                  <a:gd name="T9" fmla="*/ 529 h 246"/>
                  <a:gd name="T10" fmla="*/ 717 w 191"/>
                  <a:gd name="T11" fmla="*/ 1386 h 246"/>
                  <a:gd name="T12" fmla="*/ 812 w 191"/>
                  <a:gd name="T13" fmla="*/ 1329 h 246"/>
                  <a:gd name="T14" fmla="*/ 890 w 191"/>
                  <a:gd name="T15" fmla="*/ 1263 h 246"/>
                  <a:gd name="T16" fmla="*/ 0 60000 65536"/>
                  <a:gd name="T17" fmla="*/ 0 60000 65536"/>
                  <a:gd name="T18" fmla="*/ 0 60000 65536"/>
                  <a:gd name="T19" fmla="*/ 0 60000 65536"/>
                  <a:gd name="T20" fmla="*/ 0 60000 65536"/>
                  <a:gd name="T21" fmla="*/ 0 60000 65536"/>
                  <a:gd name="T22" fmla="*/ 0 60000 65536"/>
                  <a:gd name="T23" fmla="*/ 0 60000 65536"/>
                  <a:gd name="T24" fmla="*/ 0 w 191"/>
                  <a:gd name="T25" fmla="*/ 0 h 246"/>
                  <a:gd name="T26" fmla="*/ 191 w 191"/>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1" h="246">
                    <a:moveTo>
                      <a:pt x="159" y="224"/>
                    </a:moveTo>
                    <a:cubicBezTo>
                      <a:pt x="190" y="152"/>
                      <a:pt x="191" y="77"/>
                      <a:pt x="186" y="54"/>
                    </a:cubicBezTo>
                    <a:cubicBezTo>
                      <a:pt x="175" y="13"/>
                      <a:pt x="118" y="0"/>
                      <a:pt x="88" y="6"/>
                    </a:cubicBezTo>
                    <a:cubicBezTo>
                      <a:pt x="59" y="11"/>
                      <a:pt x="48" y="53"/>
                      <a:pt x="8" y="88"/>
                    </a:cubicBezTo>
                    <a:cubicBezTo>
                      <a:pt x="5" y="90"/>
                      <a:pt x="3" y="92"/>
                      <a:pt x="0" y="94"/>
                    </a:cubicBezTo>
                    <a:cubicBezTo>
                      <a:pt x="45" y="143"/>
                      <a:pt x="88" y="192"/>
                      <a:pt x="128" y="246"/>
                    </a:cubicBezTo>
                    <a:cubicBezTo>
                      <a:pt x="134" y="242"/>
                      <a:pt x="139" y="239"/>
                      <a:pt x="145" y="236"/>
                    </a:cubicBezTo>
                    <a:cubicBezTo>
                      <a:pt x="150" y="232"/>
                      <a:pt x="155" y="228"/>
                      <a:pt x="159" y="224"/>
                    </a:cubicBezTo>
                    <a:close/>
                  </a:path>
                </a:pathLst>
              </a:custGeom>
              <a:solidFill>
                <a:srgbClr val="FF72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 name="Freeform 91"/>
              <p:cNvSpPr>
                <a:spLocks noChangeArrowheads="1"/>
              </p:cNvSpPr>
              <p:nvPr/>
            </p:nvSpPr>
            <p:spPr bwMode="auto">
              <a:xfrm>
                <a:off x="580" y="688"/>
                <a:ext cx="270" cy="112"/>
              </a:xfrm>
              <a:custGeom>
                <a:avLst/>
                <a:gdLst>
                  <a:gd name="T0" fmla="*/ 639 w 114"/>
                  <a:gd name="T1" fmla="*/ 250 h 47"/>
                  <a:gd name="T2" fmla="*/ 590 w 114"/>
                  <a:gd name="T3" fmla="*/ 74 h 47"/>
                  <a:gd name="T4" fmla="*/ 21 w 114"/>
                  <a:gd name="T5" fmla="*/ 41 h 47"/>
                  <a:gd name="T6" fmla="*/ 0 w 114"/>
                  <a:gd name="T7" fmla="*/ 262 h 47"/>
                  <a:gd name="T8" fmla="*/ 635 w 114"/>
                  <a:gd name="T9" fmla="*/ 267 h 47"/>
                  <a:gd name="T10" fmla="*/ 639 w 114"/>
                  <a:gd name="T11" fmla="*/ 250 h 47"/>
                  <a:gd name="T12" fmla="*/ 0 60000 65536"/>
                  <a:gd name="T13" fmla="*/ 0 60000 65536"/>
                  <a:gd name="T14" fmla="*/ 0 60000 65536"/>
                  <a:gd name="T15" fmla="*/ 0 60000 65536"/>
                  <a:gd name="T16" fmla="*/ 0 60000 65536"/>
                  <a:gd name="T17" fmla="*/ 0 60000 65536"/>
                  <a:gd name="T18" fmla="*/ 0 w 114"/>
                  <a:gd name="T19" fmla="*/ 0 h 47"/>
                  <a:gd name="T20" fmla="*/ 114 w 11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114" h="47">
                    <a:moveTo>
                      <a:pt x="114" y="44"/>
                    </a:moveTo>
                    <a:cubicBezTo>
                      <a:pt x="104" y="28"/>
                      <a:pt x="105" y="13"/>
                      <a:pt x="105" y="13"/>
                    </a:cubicBezTo>
                    <a:cubicBezTo>
                      <a:pt x="105" y="13"/>
                      <a:pt x="71" y="0"/>
                      <a:pt x="4" y="7"/>
                    </a:cubicBezTo>
                    <a:cubicBezTo>
                      <a:pt x="2" y="20"/>
                      <a:pt x="1" y="33"/>
                      <a:pt x="0" y="46"/>
                    </a:cubicBezTo>
                    <a:cubicBezTo>
                      <a:pt x="38" y="47"/>
                      <a:pt x="75" y="46"/>
                      <a:pt x="113" y="47"/>
                    </a:cubicBezTo>
                    <a:cubicBezTo>
                      <a:pt x="113" y="46"/>
                      <a:pt x="113" y="45"/>
                      <a:pt x="114" y="44"/>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 name="Freeform 92"/>
              <p:cNvSpPr>
                <a:spLocks noChangeArrowheads="1"/>
              </p:cNvSpPr>
              <p:nvPr/>
            </p:nvSpPr>
            <p:spPr bwMode="auto">
              <a:xfrm>
                <a:off x="575" y="797"/>
                <a:ext cx="273" cy="105"/>
              </a:xfrm>
              <a:custGeom>
                <a:avLst/>
                <a:gdLst>
                  <a:gd name="T0" fmla="*/ 636 w 115"/>
                  <a:gd name="T1" fmla="*/ 251 h 44"/>
                  <a:gd name="T2" fmla="*/ 648 w 115"/>
                  <a:gd name="T3" fmla="*/ 5 h 44"/>
                  <a:gd name="T4" fmla="*/ 12 w 115"/>
                  <a:gd name="T5" fmla="*/ 0 h 44"/>
                  <a:gd name="T6" fmla="*/ 5 w 115"/>
                  <a:gd name="T7" fmla="*/ 246 h 44"/>
                  <a:gd name="T8" fmla="*/ 636 w 115"/>
                  <a:gd name="T9" fmla="*/ 251 h 44"/>
                  <a:gd name="T10" fmla="*/ 0 60000 65536"/>
                  <a:gd name="T11" fmla="*/ 0 60000 65536"/>
                  <a:gd name="T12" fmla="*/ 0 60000 65536"/>
                  <a:gd name="T13" fmla="*/ 0 60000 65536"/>
                  <a:gd name="T14" fmla="*/ 0 60000 65536"/>
                  <a:gd name="T15" fmla="*/ 0 w 115"/>
                  <a:gd name="T16" fmla="*/ 0 h 44"/>
                  <a:gd name="T17" fmla="*/ 115 w 115"/>
                  <a:gd name="T18" fmla="*/ 44 h 44"/>
                </a:gdLst>
                <a:ahLst/>
                <a:cxnLst>
                  <a:cxn ang="T10">
                    <a:pos x="T0" y="T1"/>
                  </a:cxn>
                  <a:cxn ang="T11">
                    <a:pos x="T2" y="T3"/>
                  </a:cxn>
                  <a:cxn ang="T12">
                    <a:pos x="T4" y="T5"/>
                  </a:cxn>
                  <a:cxn ang="T13">
                    <a:pos x="T6" y="T7"/>
                  </a:cxn>
                  <a:cxn ang="T14">
                    <a:pos x="T8" y="T9"/>
                  </a:cxn>
                </a:cxnLst>
                <a:rect l="T15" t="T16" r="T17" b="T18"/>
                <a:pathLst>
                  <a:path w="115" h="44">
                    <a:moveTo>
                      <a:pt x="113" y="44"/>
                    </a:moveTo>
                    <a:cubicBezTo>
                      <a:pt x="113" y="30"/>
                      <a:pt x="114" y="16"/>
                      <a:pt x="115" y="1"/>
                    </a:cubicBezTo>
                    <a:cubicBezTo>
                      <a:pt x="77" y="0"/>
                      <a:pt x="40" y="1"/>
                      <a:pt x="2" y="0"/>
                    </a:cubicBezTo>
                    <a:cubicBezTo>
                      <a:pt x="1" y="14"/>
                      <a:pt x="0" y="29"/>
                      <a:pt x="1" y="43"/>
                    </a:cubicBezTo>
                    <a:cubicBezTo>
                      <a:pt x="38" y="42"/>
                      <a:pt x="75" y="43"/>
                      <a:pt x="113" y="44"/>
                    </a:cubicBezTo>
                    <a:close/>
                  </a:path>
                </a:pathLst>
              </a:custGeom>
              <a:solidFill>
                <a:srgbClr val="97C2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 name="Freeform 93"/>
              <p:cNvSpPr>
                <a:spLocks noChangeArrowheads="1"/>
              </p:cNvSpPr>
              <p:nvPr/>
            </p:nvSpPr>
            <p:spPr bwMode="auto">
              <a:xfrm>
                <a:off x="578" y="897"/>
                <a:ext cx="265" cy="100"/>
              </a:xfrm>
              <a:custGeom>
                <a:avLst/>
                <a:gdLst>
                  <a:gd name="T0" fmla="*/ 627 w 112"/>
                  <a:gd name="T1" fmla="*/ 12 h 42"/>
                  <a:gd name="T2" fmla="*/ 0 w 112"/>
                  <a:gd name="T3" fmla="*/ 5 h 42"/>
                  <a:gd name="T4" fmla="*/ 12 w 112"/>
                  <a:gd name="T5" fmla="*/ 233 h 42"/>
                  <a:gd name="T6" fmla="*/ 627 w 112"/>
                  <a:gd name="T7" fmla="*/ 221 h 42"/>
                  <a:gd name="T8" fmla="*/ 627 w 112"/>
                  <a:gd name="T9" fmla="*/ 12 h 42"/>
                  <a:gd name="T10" fmla="*/ 0 60000 65536"/>
                  <a:gd name="T11" fmla="*/ 0 60000 65536"/>
                  <a:gd name="T12" fmla="*/ 0 60000 65536"/>
                  <a:gd name="T13" fmla="*/ 0 60000 65536"/>
                  <a:gd name="T14" fmla="*/ 0 60000 65536"/>
                  <a:gd name="T15" fmla="*/ 0 w 112"/>
                  <a:gd name="T16" fmla="*/ 0 h 42"/>
                  <a:gd name="T17" fmla="*/ 112 w 112"/>
                  <a:gd name="T18" fmla="*/ 42 h 42"/>
                </a:gdLst>
                <a:ahLst/>
                <a:cxnLst>
                  <a:cxn ang="T10">
                    <a:pos x="T0" y="T1"/>
                  </a:cxn>
                  <a:cxn ang="T11">
                    <a:pos x="T2" y="T3"/>
                  </a:cxn>
                  <a:cxn ang="T12">
                    <a:pos x="T4" y="T5"/>
                  </a:cxn>
                  <a:cxn ang="T13">
                    <a:pos x="T6" y="T7"/>
                  </a:cxn>
                  <a:cxn ang="T14">
                    <a:pos x="T8" y="T9"/>
                  </a:cxn>
                </a:cxnLst>
                <a:rect l="T15" t="T16" r="T17" b="T18"/>
                <a:pathLst>
                  <a:path w="112" h="42">
                    <a:moveTo>
                      <a:pt x="112" y="2"/>
                    </a:moveTo>
                    <a:cubicBezTo>
                      <a:pt x="74" y="1"/>
                      <a:pt x="37" y="0"/>
                      <a:pt x="0" y="1"/>
                    </a:cubicBezTo>
                    <a:cubicBezTo>
                      <a:pt x="0" y="15"/>
                      <a:pt x="1" y="28"/>
                      <a:pt x="2" y="41"/>
                    </a:cubicBezTo>
                    <a:cubicBezTo>
                      <a:pt x="39" y="42"/>
                      <a:pt x="75" y="40"/>
                      <a:pt x="112" y="39"/>
                    </a:cubicBezTo>
                    <a:cubicBezTo>
                      <a:pt x="112" y="27"/>
                      <a:pt x="111" y="15"/>
                      <a:pt x="112" y="2"/>
                    </a:cubicBezTo>
                    <a:close/>
                  </a:path>
                </a:pathLst>
              </a:custGeom>
              <a:solidFill>
                <a:srgbClr val="FF5B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9" name="Freeform 94"/>
              <p:cNvSpPr>
                <a:spLocks noChangeArrowheads="1"/>
              </p:cNvSpPr>
              <p:nvPr/>
            </p:nvSpPr>
            <p:spPr bwMode="auto">
              <a:xfrm>
                <a:off x="594" y="1089"/>
                <a:ext cx="263" cy="102"/>
              </a:xfrm>
              <a:custGeom>
                <a:avLst/>
                <a:gdLst>
                  <a:gd name="T0" fmla="*/ 0 w 111"/>
                  <a:gd name="T1" fmla="*/ 5 h 43"/>
                  <a:gd name="T2" fmla="*/ 33 w 111"/>
                  <a:gd name="T3" fmla="*/ 242 h 43"/>
                  <a:gd name="T4" fmla="*/ 623 w 111"/>
                  <a:gd name="T5" fmla="*/ 230 h 43"/>
                  <a:gd name="T6" fmla="*/ 602 w 111"/>
                  <a:gd name="T7" fmla="*/ 0 h 43"/>
                  <a:gd name="T8" fmla="*/ 0 w 111"/>
                  <a:gd name="T9" fmla="*/ 5 h 43"/>
                  <a:gd name="T10" fmla="*/ 0 60000 65536"/>
                  <a:gd name="T11" fmla="*/ 0 60000 65536"/>
                  <a:gd name="T12" fmla="*/ 0 60000 65536"/>
                  <a:gd name="T13" fmla="*/ 0 60000 65536"/>
                  <a:gd name="T14" fmla="*/ 0 60000 65536"/>
                  <a:gd name="T15" fmla="*/ 0 w 111"/>
                  <a:gd name="T16" fmla="*/ 0 h 43"/>
                  <a:gd name="T17" fmla="*/ 111 w 111"/>
                  <a:gd name="T18" fmla="*/ 43 h 43"/>
                </a:gdLst>
                <a:ahLst/>
                <a:cxnLst>
                  <a:cxn ang="T10">
                    <a:pos x="T0" y="T1"/>
                  </a:cxn>
                  <a:cxn ang="T11">
                    <a:pos x="T2" y="T3"/>
                  </a:cxn>
                  <a:cxn ang="T12">
                    <a:pos x="T4" y="T5"/>
                  </a:cxn>
                  <a:cxn ang="T13">
                    <a:pos x="T6" y="T7"/>
                  </a:cxn>
                  <a:cxn ang="T14">
                    <a:pos x="T8" y="T9"/>
                  </a:cxn>
                </a:cxnLst>
                <a:rect l="T15" t="T16" r="T17" b="T18"/>
                <a:pathLst>
                  <a:path w="111" h="43">
                    <a:moveTo>
                      <a:pt x="0" y="1"/>
                    </a:moveTo>
                    <a:cubicBezTo>
                      <a:pt x="2" y="15"/>
                      <a:pt x="4" y="29"/>
                      <a:pt x="6" y="43"/>
                    </a:cubicBezTo>
                    <a:cubicBezTo>
                      <a:pt x="41" y="43"/>
                      <a:pt x="76" y="42"/>
                      <a:pt x="111" y="41"/>
                    </a:cubicBezTo>
                    <a:cubicBezTo>
                      <a:pt x="109" y="27"/>
                      <a:pt x="108" y="14"/>
                      <a:pt x="107" y="0"/>
                    </a:cubicBezTo>
                    <a:cubicBezTo>
                      <a:pt x="71" y="1"/>
                      <a:pt x="36" y="1"/>
                      <a:pt x="0" y="1"/>
                    </a:cubicBezTo>
                    <a:close/>
                  </a:path>
                </a:pathLst>
              </a:custGeom>
              <a:solidFill>
                <a:srgbClr val="6FC7B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0" name="Freeform 95"/>
              <p:cNvSpPr>
                <a:spLocks noChangeArrowheads="1"/>
              </p:cNvSpPr>
              <p:nvPr/>
            </p:nvSpPr>
            <p:spPr bwMode="auto">
              <a:xfrm>
                <a:off x="608" y="1186"/>
                <a:ext cx="259" cy="86"/>
              </a:xfrm>
              <a:custGeom>
                <a:avLst/>
                <a:gdLst>
                  <a:gd name="T0" fmla="*/ 615 w 109"/>
                  <a:gd name="T1" fmla="*/ 205 h 36"/>
                  <a:gd name="T2" fmla="*/ 592 w 109"/>
                  <a:gd name="T3" fmla="*/ 0 h 36"/>
                  <a:gd name="T4" fmla="*/ 0 w 109"/>
                  <a:gd name="T5" fmla="*/ 12 h 36"/>
                  <a:gd name="T6" fmla="*/ 33 w 109"/>
                  <a:gd name="T7" fmla="*/ 201 h 36"/>
                  <a:gd name="T8" fmla="*/ 615 w 109"/>
                  <a:gd name="T9" fmla="*/ 205 h 36"/>
                  <a:gd name="T10" fmla="*/ 0 60000 65536"/>
                  <a:gd name="T11" fmla="*/ 0 60000 65536"/>
                  <a:gd name="T12" fmla="*/ 0 60000 65536"/>
                  <a:gd name="T13" fmla="*/ 0 60000 65536"/>
                  <a:gd name="T14" fmla="*/ 0 60000 65536"/>
                  <a:gd name="T15" fmla="*/ 0 w 109"/>
                  <a:gd name="T16" fmla="*/ 0 h 36"/>
                  <a:gd name="T17" fmla="*/ 109 w 109"/>
                  <a:gd name="T18" fmla="*/ 36 h 36"/>
                </a:gdLst>
                <a:ahLst/>
                <a:cxnLst>
                  <a:cxn ang="T10">
                    <a:pos x="T0" y="T1"/>
                  </a:cxn>
                  <a:cxn ang="T11">
                    <a:pos x="T2" y="T3"/>
                  </a:cxn>
                  <a:cxn ang="T12">
                    <a:pos x="T4" y="T5"/>
                  </a:cxn>
                  <a:cxn ang="T13">
                    <a:pos x="T6" y="T7"/>
                  </a:cxn>
                  <a:cxn ang="T14">
                    <a:pos x="T8" y="T9"/>
                  </a:cxn>
                </a:cxnLst>
                <a:rect l="T15" t="T16" r="T17" b="T18"/>
                <a:pathLst>
                  <a:path w="109" h="36">
                    <a:moveTo>
                      <a:pt x="109" y="36"/>
                    </a:moveTo>
                    <a:cubicBezTo>
                      <a:pt x="107" y="24"/>
                      <a:pt x="106" y="12"/>
                      <a:pt x="105" y="0"/>
                    </a:cubicBezTo>
                    <a:cubicBezTo>
                      <a:pt x="70" y="1"/>
                      <a:pt x="35" y="2"/>
                      <a:pt x="0" y="2"/>
                    </a:cubicBezTo>
                    <a:cubicBezTo>
                      <a:pt x="2" y="13"/>
                      <a:pt x="4" y="24"/>
                      <a:pt x="6" y="35"/>
                    </a:cubicBezTo>
                    <a:cubicBezTo>
                      <a:pt x="41" y="36"/>
                      <a:pt x="75" y="36"/>
                      <a:pt x="109" y="36"/>
                    </a:cubicBezTo>
                    <a:close/>
                  </a:path>
                </a:pathLst>
              </a:custGeom>
              <a:solidFill>
                <a:srgbClr val="FFFF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1" name="Freeform 96"/>
              <p:cNvSpPr>
                <a:spLocks noChangeArrowheads="1"/>
              </p:cNvSpPr>
              <p:nvPr/>
            </p:nvSpPr>
            <p:spPr bwMode="auto">
              <a:xfrm>
                <a:off x="623" y="1270"/>
                <a:ext cx="255" cy="75"/>
              </a:xfrm>
              <a:custGeom>
                <a:avLst/>
                <a:gdLst>
                  <a:gd name="T0" fmla="*/ 0 w 108"/>
                  <a:gd name="T1" fmla="*/ 0 h 32"/>
                  <a:gd name="T2" fmla="*/ 33 w 108"/>
                  <a:gd name="T3" fmla="*/ 138 h 32"/>
                  <a:gd name="T4" fmla="*/ 602 w 108"/>
                  <a:gd name="T5" fmla="*/ 176 h 32"/>
                  <a:gd name="T6" fmla="*/ 574 w 108"/>
                  <a:gd name="T7" fmla="*/ 5 h 32"/>
                  <a:gd name="T8" fmla="*/ 0 w 108"/>
                  <a:gd name="T9" fmla="*/ 0 h 32"/>
                  <a:gd name="T10" fmla="*/ 0 60000 65536"/>
                  <a:gd name="T11" fmla="*/ 0 60000 65536"/>
                  <a:gd name="T12" fmla="*/ 0 60000 65536"/>
                  <a:gd name="T13" fmla="*/ 0 60000 65536"/>
                  <a:gd name="T14" fmla="*/ 0 60000 65536"/>
                  <a:gd name="T15" fmla="*/ 0 w 108"/>
                  <a:gd name="T16" fmla="*/ 0 h 32"/>
                  <a:gd name="T17" fmla="*/ 108 w 108"/>
                  <a:gd name="T18" fmla="*/ 32 h 32"/>
                </a:gdLst>
                <a:ahLst/>
                <a:cxnLst>
                  <a:cxn ang="T10">
                    <a:pos x="T0" y="T1"/>
                  </a:cxn>
                  <a:cxn ang="T11">
                    <a:pos x="T2" y="T3"/>
                  </a:cxn>
                  <a:cxn ang="T12">
                    <a:pos x="T4" y="T5"/>
                  </a:cxn>
                  <a:cxn ang="T13">
                    <a:pos x="T6" y="T7"/>
                  </a:cxn>
                  <a:cxn ang="T14">
                    <a:pos x="T8" y="T9"/>
                  </a:cxn>
                </a:cxnLst>
                <a:rect l="T15" t="T16" r="T17" b="T18"/>
                <a:pathLst>
                  <a:path w="108" h="32">
                    <a:moveTo>
                      <a:pt x="0" y="0"/>
                    </a:moveTo>
                    <a:cubicBezTo>
                      <a:pt x="2" y="8"/>
                      <a:pt x="4" y="17"/>
                      <a:pt x="6" y="25"/>
                    </a:cubicBezTo>
                    <a:cubicBezTo>
                      <a:pt x="39" y="28"/>
                      <a:pt x="74" y="30"/>
                      <a:pt x="108" y="32"/>
                    </a:cubicBezTo>
                    <a:cubicBezTo>
                      <a:pt x="106" y="22"/>
                      <a:pt x="105" y="11"/>
                      <a:pt x="103" y="1"/>
                    </a:cubicBezTo>
                    <a:cubicBezTo>
                      <a:pt x="69" y="1"/>
                      <a:pt x="35" y="1"/>
                      <a:pt x="0" y="0"/>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2" name="Freeform 97"/>
              <p:cNvSpPr>
                <a:spLocks noChangeArrowheads="1"/>
              </p:cNvSpPr>
              <p:nvPr/>
            </p:nvSpPr>
            <p:spPr bwMode="auto">
              <a:xfrm>
                <a:off x="582" y="990"/>
                <a:ext cx="266" cy="102"/>
              </a:xfrm>
              <a:custGeom>
                <a:avLst/>
                <a:gdLst>
                  <a:gd name="T0" fmla="*/ 0 w 112"/>
                  <a:gd name="T1" fmla="*/ 12 h 43"/>
                  <a:gd name="T2" fmla="*/ 5 w 112"/>
                  <a:gd name="T3" fmla="*/ 57 h 43"/>
                  <a:gd name="T4" fmla="*/ 29 w 112"/>
                  <a:gd name="T5" fmla="*/ 242 h 43"/>
                  <a:gd name="T6" fmla="*/ 632 w 112"/>
                  <a:gd name="T7" fmla="*/ 237 h 43"/>
                  <a:gd name="T8" fmla="*/ 620 w 112"/>
                  <a:gd name="T9" fmla="*/ 0 h 43"/>
                  <a:gd name="T10" fmla="*/ 0 w 112"/>
                  <a:gd name="T11" fmla="*/ 12 h 43"/>
                  <a:gd name="T12" fmla="*/ 0 60000 65536"/>
                  <a:gd name="T13" fmla="*/ 0 60000 65536"/>
                  <a:gd name="T14" fmla="*/ 0 60000 65536"/>
                  <a:gd name="T15" fmla="*/ 0 60000 65536"/>
                  <a:gd name="T16" fmla="*/ 0 60000 65536"/>
                  <a:gd name="T17" fmla="*/ 0 60000 65536"/>
                  <a:gd name="T18" fmla="*/ 0 w 112"/>
                  <a:gd name="T19" fmla="*/ 0 h 43"/>
                  <a:gd name="T20" fmla="*/ 112 w 11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12" h="43">
                    <a:moveTo>
                      <a:pt x="0" y="2"/>
                    </a:moveTo>
                    <a:cubicBezTo>
                      <a:pt x="0" y="5"/>
                      <a:pt x="1" y="8"/>
                      <a:pt x="1" y="10"/>
                    </a:cubicBezTo>
                    <a:cubicBezTo>
                      <a:pt x="2" y="21"/>
                      <a:pt x="3" y="32"/>
                      <a:pt x="5" y="43"/>
                    </a:cubicBezTo>
                    <a:cubicBezTo>
                      <a:pt x="41" y="43"/>
                      <a:pt x="76" y="43"/>
                      <a:pt x="112" y="42"/>
                    </a:cubicBezTo>
                    <a:cubicBezTo>
                      <a:pt x="111" y="28"/>
                      <a:pt x="110" y="14"/>
                      <a:pt x="110" y="0"/>
                    </a:cubicBezTo>
                    <a:cubicBezTo>
                      <a:pt x="73" y="1"/>
                      <a:pt x="37" y="3"/>
                      <a:pt x="0" y="2"/>
                    </a:cubicBezTo>
                    <a:close/>
                  </a:path>
                </a:pathLst>
              </a:custGeom>
              <a:solidFill>
                <a:srgbClr val="9D68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3" name="Freeform 98"/>
              <p:cNvSpPr>
                <a:spLocks noChangeArrowheads="1"/>
              </p:cNvSpPr>
              <p:nvPr/>
            </p:nvSpPr>
            <p:spPr bwMode="auto">
              <a:xfrm>
                <a:off x="1933" y="700"/>
                <a:ext cx="137" cy="143"/>
              </a:xfrm>
              <a:custGeom>
                <a:avLst/>
                <a:gdLst>
                  <a:gd name="T0" fmla="*/ 222 w 58"/>
                  <a:gd name="T1" fmla="*/ 0 h 60"/>
                  <a:gd name="T2" fmla="*/ 0 w 58"/>
                  <a:gd name="T3" fmla="*/ 255 h 60"/>
                  <a:gd name="T4" fmla="*/ 151 w 58"/>
                  <a:gd name="T5" fmla="*/ 341 h 60"/>
                  <a:gd name="T6" fmla="*/ 324 w 58"/>
                  <a:gd name="T7" fmla="*/ 164 h 60"/>
                  <a:gd name="T8" fmla="*/ 222 w 58"/>
                  <a:gd name="T9" fmla="*/ 0 h 60"/>
                  <a:gd name="T10" fmla="*/ 0 60000 65536"/>
                  <a:gd name="T11" fmla="*/ 0 60000 65536"/>
                  <a:gd name="T12" fmla="*/ 0 60000 65536"/>
                  <a:gd name="T13" fmla="*/ 0 60000 65536"/>
                  <a:gd name="T14" fmla="*/ 0 60000 65536"/>
                  <a:gd name="T15" fmla="*/ 0 w 58"/>
                  <a:gd name="T16" fmla="*/ 0 h 60"/>
                  <a:gd name="T17" fmla="*/ 58 w 58"/>
                  <a:gd name="T18" fmla="*/ 60 h 60"/>
                </a:gdLst>
                <a:ahLst/>
                <a:cxnLst>
                  <a:cxn ang="T10">
                    <a:pos x="T0" y="T1"/>
                  </a:cxn>
                  <a:cxn ang="T11">
                    <a:pos x="T2" y="T3"/>
                  </a:cxn>
                  <a:cxn ang="T12">
                    <a:pos x="T4" y="T5"/>
                  </a:cxn>
                  <a:cxn ang="T13">
                    <a:pos x="T6" y="T7"/>
                  </a:cxn>
                  <a:cxn ang="T14">
                    <a:pos x="T8" y="T9"/>
                  </a:cxn>
                </a:cxnLst>
                <a:rect l="T15" t="T16" r="T17" b="T18"/>
                <a:pathLst>
                  <a:path w="58" h="60">
                    <a:moveTo>
                      <a:pt x="40" y="0"/>
                    </a:moveTo>
                    <a:cubicBezTo>
                      <a:pt x="31" y="18"/>
                      <a:pt x="16" y="33"/>
                      <a:pt x="0" y="45"/>
                    </a:cubicBezTo>
                    <a:cubicBezTo>
                      <a:pt x="5" y="54"/>
                      <a:pt x="15" y="60"/>
                      <a:pt x="27" y="60"/>
                    </a:cubicBezTo>
                    <a:cubicBezTo>
                      <a:pt x="44" y="60"/>
                      <a:pt x="58" y="46"/>
                      <a:pt x="58" y="29"/>
                    </a:cubicBezTo>
                    <a:cubicBezTo>
                      <a:pt x="58" y="16"/>
                      <a:pt x="51" y="5"/>
                      <a:pt x="40"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4" name="Freeform 99"/>
              <p:cNvSpPr>
                <a:spLocks noChangeArrowheads="1"/>
              </p:cNvSpPr>
              <p:nvPr/>
            </p:nvSpPr>
            <p:spPr bwMode="auto">
              <a:xfrm>
                <a:off x="1952" y="719"/>
                <a:ext cx="97" cy="102"/>
              </a:xfrm>
              <a:custGeom>
                <a:avLst/>
                <a:gdLst>
                  <a:gd name="T0" fmla="*/ 151 w 41"/>
                  <a:gd name="T1" fmla="*/ 0 h 43"/>
                  <a:gd name="T2" fmla="*/ 0 w 41"/>
                  <a:gd name="T3" fmla="*/ 176 h 43"/>
                  <a:gd name="T4" fmla="*/ 106 w 41"/>
                  <a:gd name="T5" fmla="*/ 242 h 43"/>
                  <a:gd name="T6" fmla="*/ 229 w 41"/>
                  <a:gd name="T7" fmla="*/ 119 h 43"/>
                  <a:gd name="T8" fmla="*/ 151 w 41"/>
                  <a:gd name="T9" fmla="*/ 0 h 43"/>
                  <a:gd name="T10" fmla="*/ 0 60000 65536"/>
                  <a:gd name="T11" fmla="*/ 0 60000 65536"/>
                  <a:gd name="T12" fmla="*/ 0 60000 65536"/>
                  <a:gd name="T13" fmla="*/ 0 60000 65536"/>
                  <a:gd name="T14" fmla="*/ 0 60000 65536"/>
                  <a:gd name="T15" fmla="*/ 0 w 41"/>
                  <a:gd name="T16" fmla="*/ 0 h 43"/>
                  <a:gd name="T17" fmla="*/ 41 w 41"/>
                  <a:gd name="T18" fmla="*/ 43 h 43"/>
                </a:gdLst>
                <a:ahLst/>
                <a:cxnLst>
                  <a:cxn ang="T10">
                    <a:pos x="T0" y="T1"/>
                  </a:cxn>
                  <a:cxn ang="T11">
                    <a:pos x="T2" y="T3"/>
                  </a:cxn>
                  <a:cxn ang="T12">
                    <a:pos x="T4" y="T5"/>
                  </a:cxn>
                  <a:cxn ang="T13">
                    <a:pos x="T6" y="T7"/>
                  </a:cxn>
                  <a:cxn ang="T14">
                    <a:pos x="T8" y="T9"/>
                  </a:cxn>
                </a:cxnLst>
                <a:rect l="T15" t="T16" r="T17" b="T18"/>
                <a:pathLst>
                  <a:path w="41" h="43">
                    <a:moveTo>
                      <a:pt x="27" y="0"/>
                    </a:moveTo>
                    <a:cubicBezTo>
                      <a:pt x="20" y="12"/>
                      <a:pt x="10" y="22"/>
                      <a:pt x="0" y="31"/>
                    </a:cubicBezTo>
                    <a:cubicBezTo>
                      <a:pt x="3" y="38"/>
                      <a:pt x="11" y="43"/>
                      <a:pt x="19" y="43"/>
                    </a:cubicBezTo>
                    <a:cubicBezTo>
                      <a:pt x="31" y="43"/>
                      <a:pt x="41" y="33"/>
                      <a:pt x="41" y="21"/>
                    </a:cubicBezTo>
                    <a:cubicBezTo>
                      <a:pt x="41" y="12"/>
                      <a:pt x="35" y="4"/>
                      <a:pt x="27"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5" name="Freeform 100"/>
              <p:cNvSpPr>
                <a:spLocks noChangeArrowheads="1"/>
              </p:cNvSpPr>
              <p:nvPr/>
            </p:nvSpPr>
            <p:spPr bwMode="auto">
              <a:xfrm>
                <a:off x="1966" y="736"/>
                <a:ext cx="64" cy="66"/>
              </a:xfrm>
              <a:custGeom>
                <a:avLst/>
                <a:gdLst>
                  <a:gd name="T0" fmla="*/ 95 w 27"/>
                  <a:gd name="T1" fmla="*/ 0 h 28"/>
                  <a:gd name="T2" fmla="*/ 0 w 27"/>
                  <a:gd name="T3" fmla="*/ 106 h 28"/>
                  <a:gd name="T4" fmla="*/ 73 w 27"/>
                  <a:gd name="T5" fmla="*/ 156 h 28"/>
                  <a:gd name="T6" fmla="*/ 152 w 27"/>
                  <a:gd name="T7" fmla="*/ 78 h 28"/>
                  <a:gd name="T8" fmla="*/ 95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7" y="0"/>
                    </a:moveTo>
                    <a:cubicBezTo>
                      <a:pt x="12" y="7"/>
                      <a:pt x="6" y="13"/>
                      <a:pt x="0" y="19"/>
                    </a:cubicBezTo>
                    <a:cubicBezTo>
                      <a:pt x="2" y="24"/>
                      <a:pt x="7" y="28"/>
                      <a:pt x="13" y="28"/>
                    </a:cubicBezTo>
                    <a:cubicBezTo>
                      <a:pt x="21" y="28"/>
                      <a:pt x="27" y="22"/>
                      <a:pt x="27" y="14"/>
                    </a:cubicBezTo>
                    <a:cubicBezTo>
                      <a:pt x="27" y="7"/>
                      <a:pt x="23" y="2"/>
                      <a:pt x="17"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6" name="Oval 101"/>
              <p:cNvSpPr>
                <a:spLocks noChangeArrowheads="1"/>
              </p:cNvSpPr>
              <p:nvPr/>
            </p:nvSpPr>
            <p:spPr bwMode="auto">
              <a:xfrm>
                <a:off x="1982" y="755"/>
                <a:ext cx="29"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87" name="Freeform 102"/>
              <p:cNvSpPr>
                <a:spLocks noChangeArrowheads="1"/>
              </p:cNvSpPr>
              <p:nvPr/>
            </p:nvSpPr>
            <p:spPr bwMode="auto">
              <a:xfrm>
                <a:off x="2170" y="610"/>
                <a:ext cx="149" cy="112"/>
              </a:xfrm>
              <a:custGeom>
                <a:avLst/>
                <a:gdLst>
                  <a:gd name="T0" fmla="*/ 21 w 63"/>
                  <a:gd name="T1" fmla="*/ 0 h 47"/>
                  <a:gd name="T2" fmla="*/ 0 w 63"/>
                  <a:gd name="T3" fmla="*/ 86 h 47"/>
                  <a:gd name="T4" fmla="*/ 180 w 63"/>
                  <a:gd name="T5" fmla="*/ 267 h 47"/>
                  <a:gd name="T6" fmla="*/ 352 w 63"/>
                  <a:gd name="T7" fmla="*/ 124 h 47"/>
                  <a:gd name="T8" fmla="*/ 21 w 63"/>
                  <a:gd name="T9" fmla="*/ 0 h 47"/>
                  <a:gd name="T10" fmla="*/ 0 60000 65536"/>
                  <a:gd name="T11" fmla="*/ 0 60000 65536"/>
                  <a:gd name="T12" fmla="*/ 0 60000 65536"/>
                  <a:gd name="T13" fmla="*/ 0 60000 65536"/>
                  <a:gd name="T14" fmla="*/ 0 60000 65536"/>
                  <a:gd name="T15" fmla="*/ 0 w 63"/>
                  <a:gd name="T16" fmla="*/ 0 h 47"/>
                  <a:gd name="T17" fmla="*/ 63 w 63"/>
                  <a:gd name="T18" fmla="*/ 47 h 47"/>
                </a:gdLst>
                <a:ahLst/>
                <a:cxnLst>
                  <a:cxn ang="T10">
                    <a:pos x="T0" y="T1"/>
                  </a:cxn>
                  <a:cxn ang="T11">
                    <a:pos x="T2" y="T3"/>
                  </a:cxn>
                  <a:cxn ang="T12">
                    <a:pos x="T4" y="T5"/>
                  </a:cxn>
                  <a:cxn ang="T13">
                    <a:pos x="T6" y="T7"/>
                  </a:cxn>
                  <a:cxn ang="T14">
                    <a:pos x="T8" y="T9"/>
                  </a:cxn>
                </a:cxnLst>
                <a:rect l="T15" t="T16" r="T17" b="T18"/>
                <a:pathLst>
                  <a:path w="63" h="47">
                    <a:moveTo>
                      <a:pt x="4" y="0"/>
                    </a:moveTo>
                    <a:cubicBezTo>
                      <a:pt x="2" y="5"/>
                      <a:pt x="0" y="10"/>
                      <a:pt x="0" y="15"/>
                    </a:cubicBezTo>
                    <a:cubicBezTo>
                      <a:pt x="0" y="33"/>
                      <a:pt x="14" y="47"/>
                      <a:pt x="32" y="47"/>
                    </a:cubicBezTo>
                    <a:cubicBezTo>
                      <a:pt x="47" y="47"/>
                      <a:pt x="60" y="36"/>
                      <a:pt x="63" y="22"/>
                    </a:cubicBezTo>
                    <a:cubicBezTo>
                      <a:pt x="48" y="6"/>
                      <a:pt x="25" y="2"/>
                      <a:pt x="4"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8" name="Freeform 103"/>
              <p:cNvSpPr>
                <a:spLocks noChangeArrowheads="1"/>
              </p:cNvSpPr>
              <p:nvPr/>
            </p:nvSpPr>
            <p:spPr bwMode="auto">
              <a:xfrm>
                <a:off x="2193" y="612"/>
                <a:ext cx="107" cy="86"/>
              </a:xfrm>
              <a:custGeom>
                <a:avLst/>
                <a:gdLst>
                  <a:gd name="T0" fmla="*/ 0 w 45"/>
                  <a:gd name="T1" fmla="*/ 79 h 36"/>
                  <a:gd name="T2" fmla="*/ 124 w 45"/>
                  <a:gd name="T3" fmla="*/ 205 h 36"/>
                  <a:gd name="T4" fmla="*/ 254 w 45"/>
                  <a:gd name="T5" fmla="*/ 79 h 36"/>
                  <a:gd name="T6" fmla="*/ 254 w 45"/>
                  <a:gd name="T7" fmla="*/ 79 h 36"/>
                  <a:gd name="T8" fmla="*/ 29 w 45"/>
                  <a:gd name="T9" fmla="*/ 0 h 36"/>
                  <a:gd name="T10" fmla="*/ 0 w 45"/>
                  <a:gd name="T11" fmla="*/ 79 h 36"/>
                  <a:gd name="T12" fmla="*/ 0 60000 65536"/>
                  <a:gd name="T13" fmla="*/ 0 60000 65536"/>
                  <a:gd name="T14" fmla="*/ 0 60000 65536"/>
                  <a:gd name="T15" fmla="*/ 0 60000 65536"/>
                  <a:gd name="T16" fmla="*/ 0 60000 65536"/>
                  <a:gd name="T17" fmla="*/ 0 60000 65536"/>
                  <a:gd name="T18" fmla="*/ 0 w 45"/>
                  <a:gd name="T19" fmla="*/ 0 h 36"/>
                  <a:gd name="T20" fmla="*/ 45 w 45"/>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45" h="36">
                    <a:moveTo>
                      <a:pt x="0" y="14"/>
                    </a:moveTo>
                    <a:cubicBezTo>
                      <a:pt x="0" y="26"/>
                      <a:pt x="10" y="36"/>
                      <a:pt x="22" y="36"/>
                    </a:cubicBezTo>
                    <a:cubicBezTo>
                      <a:pt x="35" y="36"/>
                      <a:pt x="45" y="26"/>
                      <a:pt x="45" y="14"/>
                    </a:cubicBezTo>
                    <a:cubicBezTo>
                      <a:pt x="45" y="14"/>
                      <a:pt x="45" y="14"/>
                      <a:pt x="45" y="14"/>
                    </a:cubicBezTo>
                    <a:cubicBezTo>
                      <a:pt x="33" y="6"/>
                      <a:pt x="19" y="2"/>
                      <a:pt x="5" y="0"/>
                    </a:cubicBezTo>
                    <a:cubicBezTo>
                      <a:pt x="2" y="4"/>
                      <a:pt x="0" y="9"/>
                      <a:pt x="0" y="14"/>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9" name="Freeform 104"/>
              <p:cNvSpPr>
                <a:spLocks noChangeArrowheads="1"/>
              </p:cNvSpPr>
              <p:nvPr/>
            </p:nvSpPr>
            <p:spPr bwMode="auto">
              <a:xfrm>
                <a:off x="2212" y="617"/>
                <a:ext cx="69" cy="62"/>
              </a:xfrm>
              <a:custGeom>
                <a:avLst/>
                <a:gdLst>
                  <a:gd name="T0" fmla="*/ 0 w 29"/>
                  <a:gd name="T1" fmla="*/ 69 h 26"/>
                  <a:gd name="T2" fmla="*/ 79 w 29"/>
                  <a:gd name="T3" fmla="*/ 148 h 26"/>
                  <a:gd name="T4" fmla="*/ 164 w 29"/>
                  <a:gd name="T5" fmla="*/ 69 h 26"/>
                  <a:gd name="T6" fmla="*/ 152 w 29"/>
                  <a:gd name="T7" fmla="*/ 33 h 26"/>
                  <a:gd name="T8" fmla="*/ 40 w 29"/>
                  <a:gd name="T9" fmla="*/ 0 h 26"/>
                  <a:gd name="T10" fmla="*/ 0 w 29"/>
                  <a:gd name="T11" fmla="*/ 69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0" y="12"/>
                    </a:moveTo>
                    <a:cubicBezTo>
                      <a:pt x="0" y="20"/>
                      <a:pt x="7" y="26"/>
                      <a:pt x="14" y="26"/>
                    </a:cubicBezTo>
                    <a:cubicBezTo>
                      <a:pt x="22" y="26"/>
                      <a:pt x="29" y="20"/>
                      <a:pt x="29" y="12"/>
                    </a:cubicBezTo>
                    <a:cubicBezTo>
                      <a:pt x="29" y="10"/>
                      <a:pt x="28" y="8"/>
                      <a:pt x="27" y="6"/>
                    </a:cubicBezTo>
                    <a:cubicBezTo>
                      <a:pt x="21" y="4"/>
                      <a:pt x="14" y="2"/>
                      <a:pt x="7" y="0"/>
                    </a:cubicBezTo>
                    <a:cubicBezTo>
                      <a:pt x="3" y="3"/>
                      <a:pt x="0" y="7"/>
                      <a:pt x="0" y="12"/>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0" name="Oval 105"/>
              <p:cNvSpPr>
                <a:spLocks noChangeArrowheads="1"/>
              </p:cNvSpPr>
              <p:nvPr/>
            </p:nvSpPr>
            <p:spPr bwMode="auto">
              <a:xfrm>
                <a:off x="2231" y="634"/>
                <a:ext cx="31" cy="28"/>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1" name="Oval 106"/>
              <p:cNvSpPr>
                <a:spLocks noChangeArrowheads="1"/>
              </p:cNvSpPr>
              <p:nvPr/>
            </p:nvSpPr>
            <p:spPr bwMode="auto">
              <a:xfrm>
                <a:off x="2129" y="755"/>
                <a:ext cx="149" cy="149"/>
              </a:xfrm>
              <a:prstGeom prst="ellipse">
                <a:avLst/>
              </a:pr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2" name="Oval 107"/>
              <p:cNvSpPr>
                <a:spLocks noChangeArrowheads="1"/>
              </p:cNvSpPr>
              <p:nvPr/>
            </p:nvSpPr>
            <p:spPr bwMode="auto">
              <a:xfrm>
                <a:off x="2153" y="776"/>
                <a:ext cx="104" cy="104"/>
              </a:xfrm>
              <a:prstGeom prst="ellipse">
                <a:avLst/>
              </a:pr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3" name="Oval 108"/>
              <p:cNvSpPr>
                <a:spLocks noChangeArrowheads="1"/>
              </p:cNvSpPr>
              <p:nvPr/>
            </p:nvSpPr>
            <p:spPr bwMode="auto">
              <a:xfrm>
                <a:off x="2172" y="795"/>
                <a:ext cx="66" cy="67"/>
              </a:xfrm>
              <a:prstGeom prst="ellipse">
                <a:avLst/>
              </a:pr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4" name="Oval 109"/>
              <p:cNvSpPr>
                <a:spLocks noChangeArrowheads="1"/>
              </p:cNvSpPr>
              <p:nvPr/>
            </p:nvSpPr>
            <p:spPr bwMode="auto">
              <a:xfrm>
                <a:off x="2191" y="816"/>
                <a:ext cx="28" cy="29"/>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5" name="Freeform 110"/>
              <p:cNvSpPr>
                <a:spLocks noChangeArrowheads="1"/>
              </p:cNvSpPr>
              <p:nvPr/>
            </p:nvSpPr>
            <p:spPr bwMode="auto">
              <a:xfrm>
                <a:off x="2226" y="954"/>
                <a:ext cx="116" cy="149"/>
              </a:xfrm>
              <a:custGeom>
                <a:avLst/>
                <a:gdLst>
                  <a:gd name="T0" fmla="*/ 270 w 49"/>
                  <a:gd name="T1" fmla="*/ 57 h 63"/>
                  <a:gd name="T2" fmla="*/ 270 w 49"/>
                  <a:gd name="T3" fmla="*/ 61 h 63"/>
                  <a:gd name="T4" fmla="*/ 275 w 49"/>
                  <a:gd name="T5" fmla="*/ 33 h 63"/>
                  <a:gd name="T6" fmla="*/ 180 w 49"/>
                  <a:gd name="T7" fmla="*/ 0 h 63"/>
                  <a:gd name="T8" fmla="*/ 0 w 49"/>
                  <a:gd name="T9" fmla="*/ 180 h 63"/>
                  <a:gd name="T10" fmla="*/ 180 w 49"/>
                  <a:gd name="T11" fmla="*/ 352 h 63"/>
                  <a:gd name="T12" fmla="*/ 180 w 49"/>
                  <a:gd name="T13" fmla="*/ 352 h 63"/>
                  <a:gd name="T14" fmla="*/ 270 w 49"/>
                  <a:gd name="T15" fmla="*/ 61 h 63"/>
                  <a:gd name="T16" fmla="*/ 270 w 49"/>
                  <a:gd name="T17" fmla="*/ 57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3"/>
                  <a:gd name="T29" fmla="*/ 49 w 49"/>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3">
                    <a:moveTo>
                      <a:pt x="48" y="10"/>
                    </a:moveTo>
                    <a:cubicBezTo>
                      <a:pt x="48" y="11"/>
                      <a:pt x="48" y="11"/>
                      <a:pt x="48" y="11"/>
                    </a:cubicBezTo>
                    <a:cubicBezTo>
                      <a:pt x="48" y="9"/>
                      <a:pt x="49" y="8"/>
                      <a:pt x="49" y="6"/>
                    </a:cubicBezTo>
                    <a:cubicBezTo>
                      <a:pt x="44" y="2"/>
                      <a:pt x="38" y="0"/>
                      <a:pt x="32" y="0"/>
                    </a:cubicBezTo>
                    <a:cubicBezTo>
                      <a:pt x="14" y="0"/>
                      <a:pt x="0" y="14"/>
                      <a:pt x="0" y="32"/>
                    </a:cubicBezTo>
                    <a:cubicBezTo>
                      <a:pt x="0" y="49"/>
                      <a:pt x="14" y="63"/>
                      <a:pt x="32" y="63"/>
                    </a:cubicBezTo>
                    <a:cubicBezTo>
                      <a:pt x="32" y="63"/>
                      <a:pt x="32" y="63"/>
                      <a:pt x="32" y="63"/>
                    </a:cubicBezTo>
                    <a:cubicBezTo>
                      <a:pt x="39" y="47"/>
                      <a:pt x="45" y="30"/>
                      <a:pt x="48" y="11"/>
                    </a:cubicBezTo>
                    <a:cubicBezTo>
                      <a:pt x="48" y="11"/>
                      <a:pt x="48" y="11"/>
                      <a:pt x="48" y="1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6" name="Freeform 111"/>
              <p:cNvSpPr>
                <a:spLocks noChangeArrowheads="1"/>
              </p:cNvSpPr>
              <p:nvPr/>
            </p:nvSpPr>
            <p:spPr bwMode="auto">
              <a:xfrm>
                <a:off x="2250" y="978"/>
                <a:ext cx="88" cy="104"/>
              </a:xfrm>
              <a:custGeom>
                <a:avLst/>
                <a:gdLst>
                  <a:gd name="T0" fmla="*/ 124 w 37"/>
                  <a:gd name="T1" fmla="*/ 0 h 44"/>
                  <a:gd name="T2" fmla="*/ 0 w 37"/>
                  <a:gd name="T3" fmla="*/ 123 h 44"/>
                  <a:gd name="T4" fmla="*/ 124 w 37"/>
                  <a:gd name="T5" fmla="*/ 246 h 44"/>
                  <a:gd name="T6" fmla="*/ 147 w 37"/>
                  <a:gd name="T7" fmla="*/ 246 h 44"/>
                  <a:gd name="T8" fmla="*/ 209 w 37"/>
                  <a:gd name="T9" fmla="*/ 33 h 44"/>
                  <a:gd name="T10" fmla="*/ 124 w 37"/>
                  <a:gd name="T11" fmla="*/ 0 h 44"/>
                  <a:gd name="T12" fmla="*/ 0 60000 65536"/>
                  <a:gd name="T13" fmla="*/ 0 60000 65536"/>
                  <a:gd name="T14" fmla="*/ 0 60000 65536"/>
                  <a:gd name="T15" fmla="*/ 0 60000 65536"/>
                  <a:gd name="T16" fmla="*/ 0 60000 65536"/>
                  <a:gd name="T17" fmla="*/ 0 60000 65536"/>
                  <a:gd name="T18" fmla="*/ 0 w 37"/>
                  <a:gd name="T19" fmla="*/ 0 h 44"/>
                  <a:gd name="T20" fmla="*/ 37 w 37"/>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37" h="44">
                    <a:moveTo>
                      <a:pt x="22" y="0"/>
                    </a:moveTo>
                    <a:cubicBezTo>
                      <a:pt x="10" y="0"/>
                      <a:pt x="0" y="10"/>
                      <a:pt x="0" y="22"/>
                    </a:cubicBezTo>
                    <a:cubicBezTo>
                      <a:pt x="0" y="34"/>
                      <a:pt x="10" y="44"/>
                      <a:pt x="22" y="44"/>
                    </a:cubicBezTo>
                    <a:cubicBezTo>
                      <a:pt x="24" y="44"/>
                      <a:pt x="25" y="44"/>
                      <a:pt x="26" y="44"/>
                    </a:cubicBezTo>
                    <a:cubicBezTo>
                      <a:pt x="31" y="31"/>
                      <a:pt x="35" y="19"/>
                      <a:pt x="37" y="6"/>
                    </a:cubicBezTo>
                    <a:cubicBezTo>
                      <a:pt x="33" y="2"/>
                      <a:pt x="28" y="0"/>
                      <a:pt x="22"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7" name="Freeform 112"/>
              <p:cNvSpPr>
                <a:spLocks noChangeArrowheads="1"/>
              </p:cNvSpPr>
              <p:nvPr/>
            </p:nvSpPr>
            <p:spPr bwMode="auto">
              <a:xfrm>
                <a:off x="2269" y="997"/>
                <a:ext cx="64" cy="66"/>
              </a:xfrm>
              <a:custGeom>
                <a:avLst/>
                <a:gdLst>
                  <a:gd name="T0" fmla="*/ 78 w 27"/>
                  <a:gd name="T1" fmla="*/ 0 h 28"/>
                  <a:gd name="T2" fmla="*/ 0 w 27"/>
                  <a:gd name="T3" fmla="*/ 78 h 28"/>
                  <a:gd name="T4" fmla="*/ 78 w 27"/>
                  <a:gd name="T5" fmla="*/ 156 h 28"/>
                  <a:gd name="T6" fmla="*/ 123 w 27"/>
                  <a:gd name="T7" fmla="*/ 144 h 28"/>
                  <a:gd name="T8" fmla="*/ 152 w 27"/>
                  <a:gd name="T9" fmla="*/ 45 h 28"/>
                  <a:gd name="T10" fmla="*/ 78 w 27"/>
                  <a:gd name="T11" fmla="*/ 0 h 28"/>
                  <a:gd name="T12" fmla="*/ 0 60000 65536"/>
                  <a:gd name="T13" fmla="*/ 0 60000 65536"/>
                  <a:gd name="T14" fmla="*/ 0 60000 65536"/>
                  <a:gd name="T15" fmla="*/ 0 60000 65536"/>
                  <a:gd name="T16" fmla="*/ 0 60000 65536"/>
                  <a:gd name="T17" fmla="*/ 0 60000 65536"/>
                  <a:gd name="T18" fmla="*/ 0 w 27"/>
                  <a:gd name="T19" fmla="*/ 0 h 28"/>
                  <a:gd name="T20" fmla="*/ 27 w 27"/>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7" h="28">
                    <a:moveTo>
                      <a:pt x="14" y="0"/>
                    </a:moveTo>
                    <a:cubicBezTo>
                      <a:pt x="7" y="0"/>
                      <a:pt x="0" y="6"/>
                      <a:pt x="0" y="14"/>
                    </a:cubicBezTo>
                    <a:cubicBezTo>
                      <a:pt x="0" y="22"/>
                      <a:pt x="7" y="28"/>
                      <a:pt x="14" y="28"/>
                    </a:cubicBezTo>
                    <a:cubicBezTo>
                      <a:pt x="17" y="28"/>
                      <a:pt x="20" y="27"/>
                      <a:pt x="22" y="26"/>
                    </a:cubicBezTo>
                    <a:cubicBezTo>
                      <a:pt x="24" y="20"/>
                      <a:pt x="26" y="14"/>
                      <a:pt x="27" y="8"/>
                    </a:cubicBezTo>
                    <a:cubicBezTo>
                      <a:pt x="25" y="3"/>
                      <a:pt x="20" y="0"/>
                      <a:pt x="14"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8" name="Oval 113"/>
              <p:cNvSpPr>
                <a:spLocks noChangeArrowheads="1"/>
              </p:cNvSpPr>
              <p:nvPr/>
            </p:nvSpPr>
            <p:spPr bwMode="auto">
              <a:xfrm>
                <a:off x="2288" y="1016"/>
                <a:ext cx="31"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9" name="Freeform 114"/>
              <p:cNvSpPr>
                <a:spLocks noChangeArrowheads="1"/>
              </p:cNvSpPr>
              <p:nvPr/>
            </p:nvSpPr>
            <p:spPr bwMode="auto">
              <a:xfrm>
                <a:off x="1914" y="826"/>
                <a:ext cx="315" cy="334"/>
              </a:xfrm>
              <a:custGeom>
                <a:avLst/>
                <a:gdLst>
                  <a:gd name="T0" fmla="*/ 746 w 133"/>
                  <a:gd name="T1" fmla="*/ 365 h 141"/>
                  <a:gd name="T2" fmla="*/ 377 w 133"/>
                  <a:gd name="T3" fmla="*/ 779 h 141"/>
                  <a:gd name="T4" fmla="*/ 0 w 133"/>
                  <a:gd name="T5" fmla="*/ 426 h 141"/>
                  <a:gd name="T6" fmla="*/ 377 w 133"/>
                  <a:gd name="T7" fmla="*/ 17 h 141"/>
                  <a:gd name="T8" fmla="*/ 746 w 133"/>
                  <a:gd name="T9" fmla="*/ 365 h 141"/>
                  <a:gd name="T10" fmla="*/ 0 60000 65536"/>
                  <a:gd name="T11" fmla="*/ 0 60000 65536"/>
                  <a:gd name="T12" fmla="*/ 0 60000 65536"/>
                  <a:gd name="T13" fmla="*/ 0 60000 65536"/>
                  <a:gd name="T14" fmla="*/ 0 60000 65536"/>
                  <a:gd name="T15" fmla="*/ 0 w 133"/>
                  <a:gd name="T16" fmla="*/ 0 h 141"/>
                  <a:gd name="T17" fmla="*/ 133 w 133"/>
                  <a:gd name="T18" fmla="*/ 141 h 141"/>
                </a:gdLst>
                <a:ahLst/>
                <a:cxnLst>
                  <a:cxn ang="T10">
                    <a:pos x="T0" y="T1"/>
                  </a:cxn>
                  <a:cxn ang="T11">
                    <a:pos x="T2" y="T3"/>
                  </a:cxn>
                  <a:cxn ang="T12">
                    <a:pos x="T4" y="T5"/>
                  </a:cxn>
                  <a:cxn ang="T13">
                    <a:pos x="T6" y="T7"/>
                  </a:cxn>
                  <a:cxn ang="T14">
                    <a:pos x="T8" y="T9"/>
                  </a:cxn>
                </a:cxnLst>
                <a:rect l="T15" t="T16" r="T17" b="T18"/>
                <a:pathLst>
                  <a:path w="133" h="141">
                    <a:moveTo>
                      <a:pt x="133" y="65"/>
                    </a:moveTo>
                    <a:cubicBezTo>
                      <a:pt x="133" y="103"/>
                      <a:pt x="103" y="136"/>
                      <a:pt x="67" y="139"/>
                    </a:cubicBezTo>
                    <a:cubicBezTo>
                      <a:pt x="30" y="141"/>
                      <a:pt x="0" y="113"/>
                      <a:pt x="0" y="76"/>
                    </a:cubicBezTo>
                    <a:cubicBezTo>
                      <a:pt x="0" y="38"/>
                      <a:pt x="30" y="6"/>
                      <a:pt x="67" y="3"/>
                    </a:cubicBezTo>
                    <a:cubicBezTo>
                      <a:pt x="103" y="0"/>
                      <a:pt x="133" y="28"/>
                      <a:pt x="133" y="65"/>
                    </a:cubicBezTo>
                    <a:close/>
                  </a:path>
                </a:pathLst>
              </a:custGeom>
              <a:solidFill>
                <a:srgbClr val="6526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115"/>
              <p:cNvSpPr>
                <a:spLocks noChangeArrowheads="1"/>
              </p:cNvSpPr>
              <p:nvPr/>
            </p:nvSpPr>
            <p:spPr bwMode="auto">
              <a:xfrm>
                <a:off x="1963" y="876"/>
                <a:ext cx="223" cy="235"/>
              </a:xfrm>
              <a:custGeom>
                <a:avLst/>
                <a:gdLst>
                  <a:gd name="T0" fmla="*/ 529 w 94"/>
                  <a:gd name="T1" fmla="*/ 259 h 99"/>
                  <a:gd name="T2" fmla="*/ 266 w 94"/>
                  <a:gd name="T3" fmla="*/ 546 h 99"/>
                  <a:gd name="T4" fmla="*/ 0 w 94"/>
                  <a:gd name="T5" fmla="*/ 299 h 99"/>
                  <a:gd name="T6" fmla="*/ 266 w 94"/>
                  <a:gd name="T7" fmla="*/ 12 h 99"/>
                  <a:gd name="T8" fmla="*/ 529 w 94"/>
                  <a:gd name="T9" fmla="*/ 259 h 99"/>
                  <a:gd name="T10" fmla="*/ 0 60000 65536"/>
                  <a:gd name="T11" fmla="*/ 0 60000 65536"/>
                  <a:gd name="T12" fmla="*/ 0 60000 65536"/>
                  <a:gd name="T13" fmla="*/ 0 60000 65536"/>
                  <a:gd name="T14" fmla="*/ 0 60000 65536"/>
                  <a:gd name="T15" fmla="*/ 0 w 94"/>
                  <a:gd name="T16" fmla="*/ 0 h 99"/>
                  <a:gd name="T17" fmla="*/ 94 w 94"/>
                  <a:gd name="T18" fmla="*/ 99 h 99"/>
                </a:gdLst>
                <a:ahLst/>
                <a:cxnLst>
                  <a:cxn ang="T10">
                    <a:pos x="T0" y="T1"/>
                  </a:cxn>
                  <a:cxn ang="T11">
                    <a:pos x="T2" y="T3"/>
                  </a:cxn>
                  <a:cxn ang="T12">
                    <a:pos x="T4" y="T5"/>
                  </a:cxn>
                  <a:cxn ang="T13">
                    <a:pos x="T6" y="T7"/>
                  </a:cxn>
                  <a:cxn ang="T14">
                    <a:pos x="T8" y="T9"/>
                  </a:cxn>
                </a:cxnLst>
                <a:rect l="T15" t="T16" r="T17" b="T18"/>
                <a:pathLst>
                  <a:path w="94" h="99">
                    <a:moveTo>
                      <a:pt x="94" y="46"/>
                    </a:moveTo>
                    <a:cubicBezTo>
                      <a:pt x="94" y="72"/>
                      <a:pt x="73" y="95"/>
                      <a:pt x="47" y="97"/>
                    </a:cubicBezTo>
                    <a:cubicBezTo>
                      <a:pt x="21" y="99"/>
                      <a:pt x="0" y="80"/>
                      <a:pt x="0" y="53"/>
                    </a:cubicBezTo>
                    <a:cubicBezTo>
                      <a:pt x="0" y="27"/>
                      <a:pt x="21" y="4"/>
                      <a:pt x="47" y="2"/>
                    </a:cubicBezTo>
                    <a:cubicBezTo>
                      <a:pt x="73" y="0"/>
                      <a:pt x="94" y="19"/>
                      <a:pt x="94" y="46"/>
                    </a:cubicBezTo>
                    <a:close/>
                  </a:path>
                </a:pathLst>
              </a:custGeom>
              <a:solidFill>
                <a:srgbClr val="D9BD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116"/>
              <p:cNvSpPr>
                <a:spLocks noChangeArrowheads="1"/>
              </p:cNvSpPr>
              <p:nvPr/>
            </p:nvSpPr>
            <p:spPr bwMode="auto">
              <a:xfrm>
                <a:off x="284" y="750"/>
                <a:ext cx="187" cy="553"/>
              </a:xfrm>
              <a:custGeom>
                <a:avLst/>
                <a:gdLst>
                  <a:gd name="T0" fmla="*/ 196 w 79"/>
                  <a:gd name="T1" fmla="*/ 0 h 233"/>
                  <a:gd name="T2" fmla="*/ 296 w 79"/>
                  <a:gd name="T3" fmla="*/ 78 h 233"/>
                  <a:gd name="T4" fmla="*/ 107 w 79"/>
                  <a:gd name="T5" fmla="*/ 225 h 233"/>
                  <a:gd name="T6" fmla="*/ 324 w 79"/>
                  <a:gd name="T7" fmla="*/ 418 h 233"/>
                  <a:gd name="T8" fmla="*/ 123 w 79"/>
                  <a:gd name="T9" fmla="*/ 598 h 233"/>
                  <a:gd name="T10" fmla="*/ 348 w 79"/>
                  <a:gd name="T11" fmla="*/ 743 h 233"/>
                  <a:gd name="T12" fmla="*/ 156 w 79"/>
                  <a:gd name="T13" fmla="*/ 911 h 233"/>
                  <a:gd name="T14" fmla="*/ 386 w 79"/>
                  <a:gd name="T15" fmla="*/ 1047 h 233"/>
                  <a:gd name="T16" fmla="*/ 246 w 79"/>
                  <a:gd name="T17" fmla="*/ 1210 h 233"/>
                  <a:gd name="T18" fmla="*/ 443 w 79"/>
                  <a:gd name="T19" fmla="*/ 1312 h 233"/>
                  <a:gd name="T20" fmla="*/ 173 w 79"/>
                  <a:gd name="T21" fmla="*/ 1227 h 233"/>
                  <a:gd name="T22" fmla="*/ 128 w 79"/>
                  <a:gd name="T23" fmla="*/ 1194 h 233"/>
                  <a:gd name="T24" fmla="*/ 185 w 79"/>
                  <a:gd name="T25" fmla="*/ 1099 h 233"/>
                  <a:gd name="T26" fmla="*/ 5 w 79"/>
                  <a:gd name="T27" fmla="*/ 940 h 233"/>
                  <a:gd name="T28" fmla="*/ 0 w 79"/>
                  <a:gd name="T29" fmla="*/ 185 h 233"/>
                  <a:gd name="T30" fmla="*/ 118 w 79"/>
                  <a:gd name="T31" fmla="*/ 85 h 233"/>
                  <a:gd name="T32" fmla="*/ 78 w 79"/>
                  <a:gd name="T33" fmla="*/ 50 h 233"/>
                  <a:gd name="T34" fmla="*/ 196 w 79"/>
                  <a:gd name="T35" fmla="*/ 0 h 2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9"/>
                  <a:gd name="T55" fmla="*/ 0 h 233"/>
                  <a:gd name="T56" fmla="*/ 79 w 79"/>
                  <a:gd name="T57" fmla="*/ 233 h 2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9" h="233">
                    <a:moveTo>
                      <a:pt x="35" y="0"/>
                    </a:moveTo>
                    <a:cubicBezTo>
                      <a:pt x="53" y="14"/>
                      <a:pt x="53" y="14"/>
                      <a:pt x="53" y="14"/>
                    </a:cubicBezTo>
                    <a:cubicBezTo>
                      <a:pt x="19" y="40"/>
                      <a:pt x="19" y="40"/>
                      <a:pt x="19" y="40"/>
                    </a:cubicBezTo>
                    <a:cubicBezTo>
                      <a:pt x="58" y="74"/>
                      <a:pt x="58" y="74"/>
                      <a:pt x="58" y="74"/>
                    </a:cubicBezTo>
                    <a:cubicBezTo>
                      <a:pt x="22" y="106"/>
                      <a:pt x="22" y="106"/>
                      <a:pt x="22" y="106"/>
                    </a:cubicBezTo>
                    <a:cubicBezTo>
                      <a:pt x="62" y="132"/>
                      <a:pt x="62" y="132"/>
                      <a:pt x="62" y="132"/>
                    </a:cubicBezTo>
                    <a:cubicBezTo>
                      <a:pt x="28" y="162"/>
                      <a:pt x="28" y="162"/>
                      <a:pt x="28" y="162"/>
                    </a:cubicBezTo>
                    <a:cubicBezTo>
                      <a:pt x="69" y="186"/>
                      <a:pt x="69" y="186"/>
                      <a:pt x="69" y="186"/>
                    </a:cubicBezTo>
                    <a:cubicBezTo>
                      <a:pt x="44" y="215"/>
                      <a:pt x="44" y="215"/>
                      <a:pt x="44" y="215"/>
                    </a:cubicBezTo>
                    <a:cubicBezTo>
                      <a:pt x="79" y="233"/>
                      <a:pt x="79" y="233"/>
                      <a:pt x="79" y="233"/>
                    </a:cubicBezTo>
                    <a:cubicBezTo>
                      <a:pt x="79" y="233"/>
                      <a:pt x="36" y="223"/>
                      <a:pt x="31" y="218"/>
                    </a:cubicBezTo>
                    <a:cubicBezTo>
                      <a:pt x="23" y="212"/>
                      <a:pt x="23" y="212"/>
                      <a:pt x="23" y="212"/>
                    </a:cubicBezTo>
                    <a:cubicBezTo>
                      <a:pt x="33" y="195"/>
                      <a:pt x="33" y="195"/>
                      <a:pt x="33" y="195"/>
                    </a:cubicBezTo>
                    <a:cubicBezTo>
                      <a:pt x="1" y="167"/>
                      <a:pt x="1" y="167"/>
                      <a:pt x="1" y="167"/>
                    </a:cubicBezTo>
                    <a:cubicBezTo>
                      <a:pt x="0" y="33"/>
                      <a:pt x="0" y="33"/>
                      <a:pt x="0" y="33"/>
                    </a:cubicBezTo>
                    <a:cubicBezTo>
                      <a:pt x="21" y="15"/>
                      <a:pt x="21" y="15"/>
                      <a:pt x="21" y="15"/>
                    </a:cubicBezTo>
                    <a:cubicBezTo>
                      <a:pt x="14" y="9"/>
                      <a:pt x="14" y="9"/>
                      <a:pt x="14" y="9"/>
                    </a:cubicBezTo>
                    <a:lnTo>
                      <a:pt x="35" y="0"/>
                    </a:lnTo>
                    <a:close/>
                  </a:path>
                </a:pathLst>
              </a:custGeom>
              <a:solidFill>
                <a:srgbClr val="FFF0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Line 117"/>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Line 118"/>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119"/>
              <p:cNvSpPr>
                <a:spLocks noChangeArrowheads="1"/>
              </p:cNvSpPr>
              <p:nvPr/>
            </p:nvSpPr>
            <p:spPr bwMode="auto">
              <a:xfrm>
                <a:off x="1501" y="835"/>
                <a:ext cx="128" cy="129"/>
              </a:xfrm>
              <a:custGeom>
                <a:avLst/>
                <a:gdLst>
                  <a:gd name="T0" fmla="*/ 0 w 128"/>
                  <a:gd name="T1" fmla="*/ 0 h 129"/>
                  <a:gd name="T2" fmla="*/ 24 w 128"/>
                  <a:gd name="T3" fmla="*/ 129 h 129"/>
                  <a:gd name="T4" fmla="*/ 128 w 128"/>
                  <a:gd name="T5" fmla="*/ 31 h 129"/>
                  <a:gd name="T6" fmla="*/ 0 w 128"/>
                  <a:gd name="T7" fmla="*/ 0 h 129"/>
                  <a:gd name="T8" fmla="*/ 0 60000 65536"/>
                  <a:gd name="T9" fmla="*/ 0 60000 65536"/>
                  <a:gd name="T10" fmla="*/ 0 60000 65536"/>
                  <a:gd name="T11" fmla="*/ 0 60000 65536"/>
                  <a:gd name="T12" fmla="*/ 0 w 128"/>
                  <a:gd name="T13" fmla="*/ 0 h 129"/>
                  <a:gd name="T14" fmla="*/ 128 w 128"/>
                  <a:gd name="T15" fmla="*/ 129 h 129"/>
                </a:gdLst>
                <a:ahLst/>
                <a:cxnLst>
                  <a:cxn ang="T8">
                    <a:pos x="T0" y="T1"/>
                  </a:cxn>
                  <a:cxn ang="T9">
                    <a:pos x="T2" y="T3"/>
                  </a:cxn>
                  <a:cxn ang="T10">
                    <a:pos x="T4" y="T5"/>
                  </a:cxn>
                  <a:cxn ang="T11">
                    <a:pos x="T6" y="T7"/>
                  </a:cxn>
                </a:cxnLst>
                <a:rect l="T12" t="T13" r="T14" b="T15"/>
                <a:pathLst>
                  <a:path w="128" h="129">
                    <a:moveTo>
                      <a:pt x="0" y="0"/>
                    </a:moveTo>
                    <a:lnTo>
                      <a:pt x="24" y="129"/>
                    </a:lnTo>
                    <a:lnTo>
                      <a:pt x="128" y="31"/>
                    </a:lnTo>
                    <a:lnTo>
                      <a:pt x="0" y="0"/>
                    </a:lnTo>
                    <a:close/>
                  </a:path>
                </a:pathLst>
              </a:custGeom>
              <a:solidFill>
                <a:srgbClr val="6F90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120"/>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125 w 154"/>
                  <a:gd name="T9" fmla="*/ 0 h 129"/>
                  <a:gd name="T10" fmla="*/ 0 60000 65536"/>
                  <a:gd name="T11" fmla="*/ 0 60000 65536"/>
                  <a:gd name="T12" fmla="*/ 0 60000 65536"/>
                  <a:gd name="T13" fmla="*/ 0 60000 65536"/>
                  <a:gd name="T14" fmla="*/ 0 60000 65536"/>
                  <a:gd name="T15" fmla="*/ 0 w 154"/>
                  <a:gd name="T16" fmla="*/ 0 h 129"/>
                  <a:gd name="T17" fmla="*/ 154 w 154"/>
                  <a:gd name="T18" fmla="*/ 129 h 129"/>
                </a:gdLst>
                <a:ahLst/>
                <a:cxnLst>
                  <a:cxn ang="T10">
                    <a:pos x="T0" y="T1"/>
                  </a:cxn>
                  <a:cxn ang="T11">
                    <a:pos x="T2" y="T3"/>
                  </a:cxn>
                  <a:cxn ang="T12">
                    <a:pos x="T4" y="T5"/>
                  </a:cxn>
                  <a:cxn ang="T13">
                    <a:pos x="T6" y="T7"/>
                  </a:cxn>
                  <a:cxn ang="T14">
                    <a:pos x="T8" y="T9"/>
                  </a:cxn>
                </a:cxnLst>
                <a:rect l="T15" t="T16" r="T17" b="T18"/>
                <a:pathLst>
                  <a:path w="154" h="129">
                    <a:moveTo>
                      <a:pt x="125" y="0"/>
                    </a:moveTo>
                    <a:lnTo>
                      <a:pt x="111" y="8"/>
                    </a:lnTo>
                    <a:lnTo>
                      <a:pt x="0" y="102"/>
                    </a:lnTo>
                    <a:lnTo>
                      <a:pt x="154" y="129"/>
                    </a:lnTo>
                    <a:lnTo>
                      <a:pt x="125" y="0"/>
                    </a:lnTo>
                    <a:close/>
                  </a:path>
                </a:pathLst>
              </a:custGeom>
              <a:solidFill>
                <a:srgbClr val="FFE1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121"/>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0 60000 65536"/>
                  <a:gd name="T9" fmla="*/ 0 60000 65536"/>
                  <a:gd name="T10" fmla="*/ 0 60000 65536"/>
                  <a:gd name="T11" fmla="*/ 0 60000 65536"/>
                  <a:gd name="T12" fmla="*/ 0 w 154"/>
                  <a:gd name="T13" fmla="*/ 0 h 129"/>
                  <a:gd name="T14" fmla="*/ 154 w 154"/>
                  <a:gd name="T15" fmla="*/ 129 h 129"/>
                </a:gdLst>
                <a:ahLst/>
                <a:cxnLst>
                  <a:cxn ang="T8">
                    <a:pos x="T0" y="T1"/>
                  </a:cxn>
                  <a:cxn ang="T9">
                    <a:pos x="T2" y="T3"/>
                  </a:cxn>
                  <a:cxn ang="T10">
                    <a:pos x="T4" y="T5"/>
                  </a:cxn>
                  <a:cxn ang="T11">
                    <a:pos x="T6" y="T7"/>
                  </a:cxn>
                </a:cxnLst>
                <a:rect l="T12" t="T13" r="T14" b="T15"/>
                <a:pathLst>
                  <a:path w="154" h="129">
                    <a:moveTo>
                      <a:pt x="125" y="0"/>
                    </a:moveTo>
                    <a:lnTo>
                      <a:pt x="111" y="8"/>
                    </a:lnTo>
                    <a:lnTo>
                      <a:pt x="0" y="102"/>
                    </a:lnTo>
                    <a:lnTo>
                      <a:pt x="154"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122"/>
              <p:cNvSpPr>
                <a:spLocks noChangeArrowheads="1"/>
              </p:cNvSpPr>
              <p:nvPr/>
            </p:nvSpPr>
            <p:spPr bwMode="auto">
              <a:xfrm>
                <a:off x="1321" y="1058"/>
                <a:ext cx="140" cy="140"/>
              </a:xfrm>
              <a:custGeom>
                <a:avLst/>
                <a:gdLst>
                  <a:gd name="T0" fmla="*/ 102 w 59"/>
                  <a:gd name="T1" fmla="*/ 225 h 59"/>
                  <a:gd name="T2" fmla="*/ 0 w 59"/>
                  <a:gd name="T3" fmla="*/ 140 h 59"/>
                  <a:gd name="T4" fmla="*/ 332 w 59"/>
                  <a:gd name="T5" fmla="*/ 0 h 59"/>
                  <a:gd name="T6" fmla="*/ 327 w 59"/>
                  <a:gd name="T7" fmla="*/ 247 h 59"/>
                  <a:gd name="T8" fmla="*/ 332 w 59"/>
                  <a:gd name="T9" fmla="*/ 332 h 59"/>
                  <a:gd name="T10" fmla="*/ 102 w 59"/>
                  <a:gd name="T11" fmla="*/ 225 h 59"/>
                  <a:gd name="T12" fmla="*/ 0 60000 65536"/>
                  <a:gd name="T13" fmla="*/ 0 60000 65536"/>
                  <a:gd name="T14" fmla="*/ 0 60000 65536"/>
                  <a:gd name="T15" fmla="*/ 0 60000 65536"/>
                  <a:gd name="T16" fmla="*/ 0 60000 65536"/>
                  <a:gd name="T17" fmla="*/ 0 60000 65536"/>
                  <a:gd name="T18" fmla="*/ 0 w 59"/>
                  <a:gd name="T19" fmla="*/ 0 h 59"/>
                  <a:gd name="T20" fmla="*/ 59 w 59"/>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59" h="59">
                    <a:moveTo>
                      <a:pt x="18" y="40"/>
                    </a:moveTo>
                    <a:cubicBezTo>
                      <a:pt x="14" y="36"/>
                      <a:pt x="0" y="25"/>
                      <a:pt x="0" y="25"/>
                    </a:cubicBezTo>
                    <a:cubicBezTo>
                      <a:pt x="59" y="0"/>
                      <a:pt x="59" y="0"/>
                      <a:pt x="59" y="0"/>
                    </a:cubicBezTo>
                    <a:cubicBezTo>
                      <a:pt x="58" y="44"/>
                      <a:pt x="58" y="44"/>
                      <a:pt x="58" y="44"/>
                    </a:cubicBezTo>
                    <a:cubicBezTo>
                      <a:pt x="59" y="59"/>
                      <a:pt x="59" y="59"/>
                      <a:pt x="59" y="59"/>
                    </a:cubicBezTo>
                    <a:lnTo>
                      <a:pt x="18" y="40"/>
                    </a:lnTo>
                    <a:close/>
                  </a:path>
                </a:pathLst>
              </a:custGeom>
              <a:solidFill>
                <a:srgbClr val="F26F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123"/>
              <p:cNvSpPr>
                <a:spLocks noChangeArrowheads="1"/>
              </p:cNvSpPr>
              <p:nvPr/>
            </p:nvSpPr>
            <p:spPr bwMode="auto">
              <a:xfrm>
                <a:off x="1300" y="918"/>
                <a:ext cx="135" cy="145"/>
              </a:xfrm>
              <a:custGeom>
                <a:avLst/>
                <a:gdLst>
                  <a:gd name="T0" fmla="*/ 43 w 135"/>
                  <a:gd name="T1" fmla="*/ 0 h 145"/>
                  <a:gd name="T2" fmla="*/ 0 w 135"/>
                  <a:gd name="T3" fmla="*/ 145 h 145"/>
                  <a:gd name="T4" fmla="*/ 135 w 135"/>
                  <a:gd name="T5" fmla="*/ 88 h 145"/>
                  <a:gd name="T6" fmla="*/ 43 w 135"/>
                  <a:gd name="T7" fmla="*/ 0 h 145"/>
                  <a:gd name="T8" fmla="*/ 0 60000 65536"/>
                  <a:gd name="T9" fmla="*/ 0 60000 65536"/>
                  <a:gd name="T10" fmla="*/ 0 60000 65536"/>
                  <a:gd name="T11" fmla="*/ 0 60000 65536"/>
                  <a:gd name="T12" fmla="*/ 0 w 135"/>
                  <a:gd name="T13" fmla="*/ 0 h 145"/>
                  <a:gd name="T14" fmla="*/ 135 w 135"/>
                  <a:gd name="T15" fmla="*/ 145 h 145"/>
                </a:gdLst>
                <a:ahLst/>
                <a:cxnLst>
                  <a:cxn ang="T8">
                    <a:pos x="T0" y="T1"/>
                  </a:cxn>
                  <a:cxn ang="T9">
                    <a:pos x="T2" y="T3"/>
                  </a:cxn>
                  <a:cxn ang="T10">
                    <a:pos x="T4" y="T5"/>
                  </a:cxn>
                  <a:cxn ang="T11">
                    <a:pos x="T6" y="T7"/>
                  </a:cxn>
                </a:cxnLst>
                <a:rect l="T12" t="T13" r="T14" b="T15"/>
                <a:pathLst>
                  <a:path w="135" h="145">
                    <a:moveTo>
                      <a:pt x="43" y="0"/>
                    </a:moveTo>
                    <a:lnTo>
                      <a:pt x="0" y="145"/>
                    </a:lnTo>
                    <a:lnTo>
                      <a:pt x="135" y="88"/>
                    </a:lnTo>
                    <a:lnTo>
                      <a:pt x="43" y="0"/>
                    </a:lnTo>
                    <a:close/>
                  </a:path>
                </a:pathLst>
              </a:custGeom>
              <a:solidFill>
                <a:srgbClr val="88D9C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124"/>
              <p:cNvSpPr>
                <a:spLocks noChangeArrowheads="1"/>
              </p:cNvSpPr>
              <p:nvPr/>
            </p:nvSpPr>
            <p:spPr bwMode="auto">
              <a:xfrm>
                <a:off x="1381" y="828"/>
                <a:ext cx="75" cy="112"/>
              </a:xfrm>
              <a:custGeom>
                <a:avLst/>
                <a:gdLst>
                  <a:gd name="T0" fmla="*/ 0 w 75"/>
                  <a:gd name="T1" fmla="*/ 45 h 112"/>
                  <a:gd name="T2" fmla="*/ 75 w 75"/>
                  <a:gd name="T3" fmla="*/ 112 h 112"/>
                  <a:gd name="T4" fmla="*/ 47 w 75"/>
                  <a:gd name="T5" fmla="*/ 0 h 112"/>
                  <a:gd name="T6" fmla="*/ 0 w 75"/>
                  <a:gd name="T7" fmla="*/ 45 h 112"/>
                  <a:gd name="T8" fmla="*/ 0 60000 65536"/>
                  <a:gd name="T9" fmla="*/ 0 60000 65536"/>
                  <a:gd name="T10" fmla="*/ 0 60000 65536"/>
                  <a:gd name="T11" fmla="*/ 0 60000 65536"/>
                  <a:gd name="T12" fmla="*/ 0 w 75"/>
                  <a:gd name="T13" fmla="*/ 0 h 112"/>
                  <a:gd name="T14" fmla="*/ 75 w 75"/>
                  <a:gd name="T15" fmla="*/ 112 h 112"/>
                </a:gdLst>
                <a:ahLst/>
                <a:cxnLst>
                  <a:cxn ang="T8">
                    <a:pos x="T0" y="T1"/>
                  </a:cxn>
                  <a:cxn ang="T9">
                    <a:pos x="T2" y="T3"/>
                  </a:cxn>
                  <a:cxn ang="T10">
                    <a:pos x="T4" y="T5"/>
                  </a:cxn>
                  <a:cxn ang="T11">
                    <a:pos x="T6" y="T7"/>
                  </a:cxn>
                </a:cxnLst>
                <a:rect l="T12" t="T13" r="T14" b="T15"/>
                <a:pathLst>
                  <a:path w="75" h="112">
                    <a:moveTo>
                      <a:pt x="0" y="45"/>
                    </a:moveTo>
                    <a:lnTo>
                      <a:pt x="75" y="112"/>
                    </a:lnTo>
                    <a:lnTo>
                      <a:pt x="47" y="0"/>
                    </a:lnTo>
                    <a:lnTo>
                      <a:pt x="0" y="45"/>
                    </a:lnTo>
                    <a:close/>
                  </a:path>
                </a:pathLst>
              </a:custGeom>
              <a:solidFill>
                <a:srgbClr val="B37C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125"/>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9 w 206"/>
                  <a:gd name="T7" fmla="*/ 102 h 176"/>
                  <a:gd name="T8" fmla="*/ 0 60000 65536"/>
                  <a:gd name="T9" fmla="*/ 0 60000 65536"/>
                  <a:gd name="T10" fmla="*/ 0 60000 65536"/>
                  <a:gd name="T11" fmla="*/ 0 60000 65536"/>
                  <a:gd name="T12" fmla="*/ 0 w 206"/>
                  <a:gd name="T13" fmla="*/ 0 h 176"/>
                  <a:gd name="T14" fmla="*/ 206 w 206"/>
                  <a:gd name="T15" fmla="*/ 176 h 176"/>
                </a:gdLst>
                <a:ahLst/>
                <a:cxnLst>
                  <a:cxn ang="T8">
                    <a:pos x="T0" y="T1"/>
                  </a:cxn>
                  <a:cxn ang="T9">
                    <a:pos x="T2" y="T3"/>
                  </a:cxn>
                  <a:cxn ang="T10">
                    <a:pos x="T4" y="T5"/>
                  </a:cxn>
                  <a:cxn ang="T11">
                    <a:pos x="T6" y="T7"/>
                  </a:cxn>
                </a:cxnLst>
                <a:rect l="T12" t="T13" r="T14" b="T15"/>
                <a:pathLst>
                  <a:path w="206" h="176">
                    <a:moveTo>
                      <a:pt x="9" y="102"/>
                    </a:moveTo>
                    <a:lnTo>
                      <a:pt x="0" y="0"/>
                    </a:lnTo>
                    <a:lnTo>
                      <a:pt x="206" y="176"/>
                    </a:lnTo>
                    <a:lnTo>
                      <a:pt x="9" y="102"/>
                    </a:lnTo>
                    <a:close/>
                  </a:path>
                </a:pathLst>
              </a:custGeom>
              <a:solidFill>
                <a:srgbClr val="95B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126"/>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0 60000 65536"/>
                  <a:gd name="T7" fmla="*/ 0 60000 65536"/>
                  <a:gd name="T8" fmla="*/ 0 60000 65536"/>
                  <a:gd name="T9" fmla="*/ 0 w 206"/>
                  <a:gd name="T10" fmla="*/ 0 h 176"/>
                  <a:gd name="T11" fmla="*/ 206 w 206"/>
                  <a:gd name="T12" fmla="*/ 176 h 176"/>
                </a:gdLst>
                <a:ahLst/>
                <a:cxnLst>
                  <a:cxn ang="T6">
                    <a:pos x="T0" y="T1"/>
                  </a:cxn>
                  <a:cxn ang="T7">
                    <a:pos x="T2" y="T3"/>
                  </a:cxn>
                  <a:cxn ang="T8">
                    <a:pos x="T4" y="T5"/>
                  </a:cxn>
                </a:cxnLst>
                <a:rect l="T9" t="T10" r="T11" b="T12"/>
                <a:pathLst>
                  <a:path w="206" h="176">
                    <a:moveTo>
                      <a:pt x="9" y="102"/>
                    </a:moveTo>
                    <a:lnTo>
                      <a:pt x="0" y="0"/>
                    </a:lnTo>
                    <a:lnTo>
                      <a:pt x="206"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127"/>
              <p:cNvSpPr>
                <a:spLocks noChangeArrowheads="1"/>
              </p:cNvSpPr>
              <p:nvPr/>
            </p:nvSpPr>
            <p:spPr bwMode="auto">
              <a:xfrm>
                <a:off x="1632" y="1099"/>
                <a:ext cx="128" cy="114"/>
              </a:xfrm>
              <a:custGeom>
                <a:avLst/>
                <a:gdLst>
                  <a:gd name="T0" fmla="*/ 0 w 128"/>
                  <a:gd name="T1" fmla="*/ 0 h 114"/>
                  <a:gd name="T2" fmla="*/ 128 w 128"/>
                  <a:gd name="T3" fmla="*/ 114 h 114"/>
                  <a:gd name="T4" fmla="*/ 104 w 128"/>
                  <a:gd name="T5" fmla="*/ 26 h 114"/>
                  <a:gd name="T6" fmla="*/ 0 w 128"/>
                  <a:gd name="T7" fmla="*/ 0 h 114"/>
                  <a:gd name="T8" fmla="*/ 0 60000 65536"/>
                  <a:gd name="T9" fmla="*/ 0 60000 65536"/>
                  <a:gd name="T10" fmla="*/ 0 60000 65536"/>
                  <a:gd name="T11" fmla="*/ 0 60000 65536"/>
                  <a:gd name="T12" fmla="*/ 0 w 128"/>
                  <a:gd name="T13" fmla="*/ 0 h 114"/>
                  <a:gd name="T14" fmla="*/ 128 w 128"/>
                  <a:gd name="T15" fmla="*/ 114 h 114"/>
                </a:gdLst>
                <a:ahLst/>
                <a:cxnLst>
                  <a:cxn ang="T8">
                    <a:pos x="T0" y="T1"/>
                  </a:cxn>
                  <a:cxn ang="T9">
                    <a:pos x="T2" y="T3"/>
                  </a:cxn>
                  <a:cxn ang="T10">
                    <a:pos x="T4" y="T5"/>
                  </a:cxn>
                  <a:cxn ang="T11">
                    <a:pos x="T6" y="T7"/>
                  </a:cxn>
                </a:cxnLst>
                <a:rect l="T12" t="T13" r="T14" b="T15"/>
                <a:pathLst>
                  <a:path w="128" h="114">
                    <a:moveTo>
                      <a:pt x="0" y="0"/>
                    </a:moveTo>
                    <a:lnTo>
                      <a:pt x="128" y="114"/>
                    </a:lnTo>
                    <a:lnTo>
                      <a:pt x="104" y="26"/>
                    </a:lnTo>
                    <a:lnTo>
                      <a:pt x="0" y="0"/>
                    </a:lnTo>
                    <a:close/>
                  </a:path>
                </a:pathLst>
              </a:custGeom>
              <a:solidFill>
                <a:srgbClr val="9562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128"/>
              <p:cNvSpPr>
                <a:spLocks noChangeArrowheads="1"/>
              </p:cNvSpPr>
              <p:nvPr/>
            </p:nvSpPr>
            <p:spPr bwMode="auto">
              <a:xfrm>
                <a:off x="838" y="871"/>
                <a:ext cx="76" cy="140"/>
              </a:xfrm>
              <a:custGeom>
                <a:avLst/>
                <a:gdLst>
                  <a:gd name="T0" fmla="*/ 181 w 32"/>
                  <a:gd name="T1" fmla="*/ 164 h 59"/>
                  <a:gd name="T2" fmla="*/ 17 w 32"/>
                  <a:gd name="T3" fmla="*/ 0 h 59"/>
                  <a:gd name="T4" fmla="*/ 17 w 32"/>
                  <a:gd name="T5" fmla="*/ 0 h 59"/>
                  <a:gd name="T6" fmla="*/ 0 w 32"/>
                  <a:gd name="T7" fmla="*/ 332 h 59"/>
                  <a:gd name="T8" fmla="*/ 17 w 32"/>
                  <a:gd name="T9" fmla="*/ 332 h 59"/>
                  <a:gd name="T10" fmla="*/ 181 w 32"/>
                  <a:gd name="T11" fmla="*/ 164 h 59"/>
                  <a:gd name="T12" fmla="*/ 0 60000 65536"/>
                  <a:gd name="T13" fmla="*/ 0 60000 65536"/>
                  <a:gd name="T14" fmla="*/ 0 60000 65536"/>
                  <a:gd name="T15" fmla="*/ 0 60000 65536"/>
                  <a:gd name="T16" fmla="*/ 0 60000 65536"/>
                  <a:gd name="T17" fmla="*/ 0 60000 65536"/>
                  <a:gd name="T18" fmla="*/ 0 w 32"/>
                  <a:gd name="T19" fmla="*/ 0 h 59"/>
                  <a:gd name="T20" fmla="*/ 32 w 32"/>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2" h="59">
                    <a:moveTo>
                      <a:pt x="32" y="29"/>
                    </a:moveTo>
                    <a:cubicBezTo>
                      <a:pt x="32" y="13"/>
                      <a:pt x="19" y="0"/>
                      <a:pt x="3" y="0"/>
                    </a:cubicBezTo>
                    <a:cubicBezTo>
                      <a:pt x="3" y="0"/>
                      <a:pt x="3" y="0"/>
                      <a:pt x="3" y="0"/>
                    </a:cubicBezTo>
                    <a:cubicBezTo>
                      <a:pt x="1" y="19"/>
                      <a:pt x="0" y="39"/>
                      <a:pt x="0" y="59"/>
                    </a:cubicBezTo>
                    <a:cubicBezTo>
                      <a:pt x="1" y="59"/>
                      <a:pt x="2" y="59"/>
                      <a:pt x="3" y="59"/>
                    </a:cubicBezTo>
                    <a:cubicBezTo>
                      <a:pt x="19" y="59"/>
                      <a:pt x="32" y="46"/>
                      <a:pt x="32" y="29"/>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Oval 129"/>
              <p:cNvSpPr>
                <a:spLocks noChangeArrowheads="1"/>
              </p:cNvSpPr>
              <p:nvPr/>
            </p:nvSpPr>
            <p:spPr bwMode="auto">
              <a:xfrm>
                <a:off x="1066" y="992"/>
                <a:ext cx="66" cy="66"/>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5" name="Oval 130"/>
              <p:cNvSpPr>
                <a:spLocks noChangeArrowheads="1"/>
              </p:cNvSpPr>
              <p:nvPr/>
            </p:nvSpPr>
            <p:spPr bwMode="auto">
              <a:xfrm>
                <a:off x="1149" y="873"/>
                <a:ext cx="106" cy="107"/>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6" name="Freeform 131"/>
              <p:cNvSpPr>
                <a:spLocks noChangeArrowheads="1"/>
              </p:cNvSpPr>
              <p:nvPr/>
            </p:nvSpPr>
            <p:spPr bwMode="auto">
              <a:xfrm>
                <a:off x="1198" y="1058"/>
                <a:ext cx="67" cy="81"/>
              </a:xfrm>
              <a:custGeom>
                <a:avLst/>
                <a:gdLst>
                  <a:gd name="T0" fmla="*/ 98 w 28"/>
                  <a:gd name="T1" fmla="*/ 0 h 34"/>
                  <a:gd name="T2" fmla="*/ 0 w 28"/>
                  <a:gd name="T3" fmla="*/ 98 h 34"/>
                  <a:gd name="T4" fmla="*/ 98 w 28"/>
                  <a:gd name="T5" fmla="*/ 193 h 34"/>
                  <a:gd name="T6" fmla="*/ 115 w 28"/>
                  <a:gd name="T7" fmla="*/ 188 h 34"/>
                  <a:gd name="T8" fmla="*/ 160 w 28"/>
                  <a:gd name="T9" fmla="*/ 24 h 34"/>
                  <a:gd name="T10" fmla="*/ 98 w 28"/>
                  <a:gd name="T11" fmla="*/ 0 h 34"/>
                  <a:gd name="T12" fmla="*/ 0 60000 65536"/>
                  <a:gd name="T13" fmla="*/ 0 60000 65536"/>
                  <a:gd name="T14" fmla="*/ 0 60000 65536"/>
                  <a:gd name="T15" fmla="*/ 0 60000 65536"/>
                  <a:gd name="T16" fmla="*/ 0 60000 65536"/>
                  <a:gd name="T17" fmla="*/ 0 60000 65536"/>
                  <a:gd name="T18" fmla="*/ 0 w 28"/>
                  <a:gd name="T19" fmla="*/ 0 h 34"/>
                  <a:gd name="T20" fmla="*/ 28 w 28"/>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8" h="34">
                    <a:moveTo>
                      <a:pt x="17" y="0"/>
                    </a:moveTo>
                    <a:cubicBezTo>
                      <a:pt x="8" y="0"/>
                      <a:pt x="0" y="7"/>
                      <a:pt x="0" y="17"/>
                    </a:cubicBezTo>
                    <a:cubicBezTo>
                      <a:pt x="0" y="26"/>
                      <a:pt x="8" y="34"/>
                      <a:pt x="17" y="34"/>
                    </a:cubicBezTo>
                    <a:cubicBezTo>
                      <a:pt x="18" y="34"/>
                      <a:pt x="19" y="33"/>
                      <a:pt x="20" y="33"/>
                    </a:cubicBezTo>
                    <a:cubicBezTo>
                      <a:pt x="22" y="24"/>
                      <a:pt x="25" y="14"/>
                      <a:pt x="28" y="4"/>
                    </a:cubicBezTo>
                    <a:cubicBezTo>
                      <a:pt x="25" y="1"/>
                      <a:pt x="21" y="0"/>
                      <a:pt x="17"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Oval 132"/>
              <p:cNvSpPr>
                <a:spLocks noChangeArrowheads="1"/>
              </p:cNvSpPr>
              <p:nvPr/>
            </p:nvSpPr>
            <p:spPr bwMode="auto">
              <a:xfrm>
                <a:off x="902" y="1042"/>
                <a:ext cx="114" cy="114"/>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8" name="Oval 133"/>
              <p:cNvSpPr>
                <a:spLocks noChangeArrowheads="1"/>
              </p:cNvSpPr>
              <p:nvPr/>
            </p:nvSpPr>
            <p:spPr bwMode="auto">
              <a:xfrm>
                <a:off x="1054" y="1122"/>
                <a:ext cx="113" cy="11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9" name="Freeform 134"/>
              <p:cNvSpPr>
                <a:spLocks noChangeArrowheads="1"/>
              </p:cNvSpPr>
              <p:nvPr/>
            </p:nvSpPr>
            <p:spPr bwMode="auto">
              <a:xfrm>
                <a:off x="862" y="1210"/>
                <a:ext cx="52" cy="93"/>
              </a:xfrm>
              <a:custGeom>
                <a:avLst/>
                <a:gdLst>
                  <a:gd name="T0" fmla="*/ 118 w 22"/>
                  <a:gd name="T1" fmla="*/ 119 h 39"/>
                  <a:gd name="T2" fmla="*/ 17 w 22"/>
                  <a:gd name="T3" fmla="*/ 0 h 39"/>
                  <a:gd name="T4" fmla="*/ 0 w 22"/>
                  <a:gd name="T5" fmla="*/ 0 h 39"/>
                  <a:gd name="T6" fmla="*/ 21 w 22"/>
                  <a:gd name="T7" fmla="*/ 222 h 39"/>
                  <a:gd name="T8" fmla="*/ 118 w 22"/>
                  <a:gd name="T9" fmla="*/ 119 h 39"/>
                  <a:gd name="T10" fmla="*/ 0 60000 65536"/>
                  <a:gd name="T11" fmla="*/ 0 60000 65536"/>
                  <a:gd name="T12" fmla="*/ 0 60000 65536"/>
                  <a:gd name="T13" fmla="*/ 0 60000 65536"/>
                  <a:gd name="T14" fmla="*/ 0 60000 65536"/>
                  <a:gd name="T15" fmla="*/ 0 w 22"/>
                  <a:gd name="T16" fmla="*/ 0 h 39"/>
                  <a:gd name="T17" fmla="*/ 22 w 22"/>
                  <a:gd name="T18" fmla="*/ 39 h 39"/>
                </a:gdLst>
                <a:ahLst/>
                <a:cxnLst>
                  <a:cxn ang="T10">
                    <a:pos x="T0" y="T1"/>
                  </a:cxn>
                  <a:cxn ang="T11">
                    <a:pos x="T2" y="T3"/>
                  </a:cxn>
                  <a:cxn ang="T12">
                    <a:pos x="T4" y="T5"/>
                  </a:cxn>
                  <a:cxn ang="T13">
                    <a:pos x="T6" y="T7"/>
                  </a:cxn>
                  <a:cxn ang="T14">
                    <a:pos x="T8" y="T9"/>
                  </a:cxn>
                </a:cxnLst>
                <a:rect l="T15" t="T16" r="T17" b="T18"/>
                <a:pathLst>
                  <a:path w="22" h="39">
                    <a:moveTo>
                      <a:pt x="21" y="21"/>
                    </a:moveTo>
                    <a:cubicBezTo>
                      <a:pt x="22" y="10"/>
                      <a:pt x="14" y="1"/>
                      <a:pt x="3" y="0"/>
                    </a:cubicBezTo>
                    <a:cubicBezTo>
                      <a:pt x="2" y="0"/>
                      <a:pt x="1" y="0"/>
                      <a:pt x="0" y="0"/>
                    </a:cubicBezTo>
                    <a:cubicBezTo>
                      <a:pt x="1" y="13"/>
                      <a:pt x="2" y="26"/>
                      <a:pt x="4" y="39"/>
                    </a:cubicBezTo>
                    <a:cubicBezTo>
                      <a:pt x="13" y="38"/>
                      <a:pt x="21" y="31"/>
                      <a:pt x="21" y="21"/>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Oval 135"/>
              <p:cNvSpPr>
                <a:spLocks noChangeArrowheads="1"/>
              </p:cNvSpPr>
              <p:nvPr/>
            </p:nvSpPr>
            <p:spPr bwMode="auto">
              <a:xfrm>
                <a:off x="992" y="1196"/>
                <a:ext cx="140" cy="14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21" name="Freeform 136"/>
              <p:cNvSpPr>
                <a:spLocks noChangeArrowheads="1"/>
              </p:cNvSpPr>
              <p:nvPr/>
            </p:nvSpPr>
            <p:spPr bwMode="auto">
              <a:xfrm>
                <a:off x="791" y="674"/>
                <a:ext cx="701" cy="268"/>
              </a:xfrm>
              <a:custGeom>
                <a:avLst/>
                <a:gdLst>
                  <a:gd name="T0" fmla="*/ 102 w 296"/>
                  <a:gd name="T1" fmla="*/ 40 h 113"/>
                  <a:gd name="T2" fmla="*/ 21 w 296"/>
                  <a:gd name="T3" fmla="*/ 242 h 113"/>
                  <a:gd name="T4" fmla="*/ 538 w 296"/>
                  <a:gd name="T5" fmla="*/ 569 h 113"/>
                  <a:gd name="T6" fmla="*/ 1537 w 296"/>
                  <a:gd name="T7" fmla="*/ 398 h 113"/>
                  <a:gd name="T8" fmla="*/ 1632 w 296"/>
                  <a:gd name="T9" fmla="*/ 197 h 113"/>
                  <a:gd name="T10" fmla="*/ 1558 w 296"/>
                  <a:gd name="T11" fmla="*/ 107 h 113"/>
                  <a:gd name="T12" fmla="*/ 1459 w 296"/>
                  <a:gd name="T13" fmla="*/ 62 h 113"/>
                  <a:gd name="T14" fmla="*/ 1049 w 296"/>
                  <a:gd name="T15" fmla="*/ 344 h 113"/>
                  <a:gd name="T16" fmla="*/ 467 w 296"/>
                  <a:gd name="T17" fmla="*/ 337 h 113"/>
                  <a:gd name="T18" fmla="*/ 208 w 296"/>
                  <a:gd name="T19" fmla="*/ 157 h 113"/>
                  <a:gd name="T20" fmla="*/ 258 w 296"/>
                  <a:gd name="T21" fmla="*/ 66 h 113"/>
                  <a:gd name="T22" fmla="*/ 242 w 296"/>
                  <a:gd name="T23" fmla="*/ 0 h 113"/>
                  <a:gd name="T24" fmla="*/ 102 w 296"/>
                  <a:gd name="T25" fmla="*/ 40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6"/>
                  <a:gd name="T40" fmla="*/ 0 h 113"/>
                  <a:gd name="T41" fmla="*/ 296 w 296"/>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6" h="113">
                    <a:moveTo>
                      <a:pt x="18" y="7"/>
                    </a:moveTo>
                    <a:cubicBezTo>
                      <a:pt x="6" y="14"/>
                      <a:pt x="0" y="27"/>
                      <a:pt x="4" y="43"/>
                    </a:cubicBezTo>
                    <a:cubicBezTo>
                      <a:pt x="11" y="71"/>
                      <a:pt x="39" y="89"/>
                      <a:pt x="96" y="101"/>
                    </a:cubicBezTo>
                    <a:cubicBezTo>
                      <a:pt x="154" y="113"/>
                      <a:pt x="237" y="101"/>
                      <a:pt x="274" y="71"/>
                    </a:cubicBezTo>
                    <a:cubicBezTo>
                      <a:pt x="284" y="63"/>
                      <a:pt x="296" y="49"/>
                      <a:pt x="291" y="35"/>
                    </a:cubicBezTo>
                    <a:cubicBezTo>
                      <a:pt x="289" y="30"/>
                      <a:pt x="282" y="23"/>
                      <a:pt x="278" y="19"/>
                    </a:cubicBezTo>
                    <a:cubicBezTo>
                      <a:pt x="276" y="17"/>
                      <a:pt x="260" y="12"/>
                      <a:pt x="260" y="11"/>
                    </a:cubicBezTo>
                    <a:cubicBezTo>
                      <a:pt x="274" y="37"/>
                      <a:pt x="202" y="58"/>
                      <a:pt x="187" y="61"/>
                    </a:cubicBezTo>
                    <a:cubicBezTo>
                      <a:pt x="153" y="66"/>
                      <a:pt x="117" y="70"/>
                      <a:pt x="83" y="60"/>
                    </a:cubicBezTo>
                    <a:cubicBezTo>
                      <a:pt x="67" y="56"/>
                      <a:pt x="41" y="47"/>
                      <a:pt x="37" y="28"/>
                    </a:cubicBezTo>
                    <a:cubicBezTo>
                      <a:pt x="34" y="16"/>
                      <a:pt x="41" y="19"/>
                      <a:pt x="46" y="12"/>
                    </a:cubicBezTo>
                    <a:cubicBezTo>
                      <a:pt x="52" y="6"/>
                      <a:pt x="54" y="0"/>
                      <a:pt x="43" y="0"/>
                    </a:cubicBezTo>
                    <a:cubicBezTo>
                      <a:pt x="33" y="0"/>
                      <a:pt x="25" y="2"/>
                      <a:pt x="18" y="7"/>
                    </a:cubicBezTo>
                    <a:close/>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137"/>
              <p:cNvSpPr>
                <a:spLocks noChangeArrowheads="1"/>
              </p:cNvSpPr>
              <p:nvPr/>
            </p:nvSpPr>
            <p:spPr bwMode="auto">
              <a:xfrm>
                <a:off x="945" y="1111"/>
                <a:ext cx="701" cy="215"/>
              </a:xfrm>
              <a:custGeom>
                <a:avLst/>
                <a:gdLst>
                  <a:gd name="T0" fmla="*/ 545 w 296"/>
                  <a:gd name="T1" fmla="*/ 291 h 91"/>
                  <a:gd name="T2" fmla="*/ 1660 w 296"/>
                  <a:gd name="T3" fmla="*/ 241 h 91"/>
                  <a:gd name="T4" fmla="*/ 1385 w 296"/>
                  <a:gd name="T5" fmla="*/ 118 h 91"/>
                  <a:gd name="T6" fmla="*/ 40 w 296"/>
                  <a:gd name="T7" fmla="*/ 258 h 91"/>
                  <a:gd name="T8" fmla="*/ 118 w 296"/>
                  <a:gd name="T9" fmla="*/ 508 h 91"/>
                  <a:gd name="T10" fmla="*/ 545 w 296"/>
                  <a:gd name="T11" fmla="*/ 291 h 91"/>
                  <a:gd name="T12" fmla="*/ 0 60000 65536"/>
                  <a:gd name="T13" fmla="*/ 0 60000 65536"/>
                  <a:gd name="T14" fmla="*/ 0 60000 65536"/>
                  <a:gd name="T15" fmla="*/ 0 60000 65536"/>
                  <a:gd name="T16" fmla="*/ 0 60000 65536"/>
                  <a:gd name="T17" fmla="*/ 0 60000 65536"/>
                  <a:gd name="T18" fmla="*/ 0 w 296"/>
                  <a:gd name="T19" fmla="*/ 0 h 91"/>
                  <a:gd name="T20" fmla="*/ 296 w 296"/>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296" h="91">
                    <a:moveTo>
                      <a:pt x="97" y="52"/>
                    </a:moveTo>
                    <a:cubicBezTo>
                      <a:pt x="163" y="37"/>
                      <a:pt x="232" y="29"/>
                      <a:pt x="296" y="43"/>
                    </a:cubicBezTo>
                    <a:cubicBezTo>
                      <a:pt x="277" y="32"/>
                      <a:pt x="260" y="25"/>
                      <a:pt x="247" y="21"/>
                    </a:cubicBezTo>
                    <a:cubicBezTo>
                      <a:pt x="186" y="4"/>
                      <a:pt x="28" y="0"/>
                      <a:pt x="7" y="46"/>
                    </a:cubicBezTo>
                    <a:cubicBezTo>
                      <a:pt x="0" y="60"/>
                      <a:pt x="8" y="76"/>
                      <a:pt x="21" y="91"/>
                    </a:cubicBezTo>
                    <a:cubicBezTo>
                      <a:pt x="37" y="65"/>
                      <a:pt x="69" y="59"/>
                      <a:pt x="97" y="52"/>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138"/>
              <p:cNvSpPr>
                <a:spLocks noChangeArrowheads="1"/>
              </p:cNvSpPr>
              <p:nvPr/>
            </p:nvSpPr>
            <p:spPr bwMode="auto">
              <a:xfrm>
                <a:off x="995" y="1179"/>
                <a:ext cx="762" cy="221"/>
              </a:xfrm>
              <a:custGeom>
                <a:avLst/>
                <a:gdLst>
                  <a:gd name="T0" fmla="*/ 1803 w 322"/>
                  <a:gd name="T1" fmla="*/ 231 h 93"/>
                  <a:gd name="T2" fmla="*/ 1541 w 322"/>
                  <a:gd name="T3" fmla="*/ 78 h 93"/>
                  <a:gd name="T4" fmla="*/ 426 w 322"/>
                  <a:gd name="T5" fmla="*/ 131 h 93"/>
                  <a:gd name="T6" fmla="*/ 0 w 322"/>
                  <a:gd name="T7" fmla="*/ 349 h 93"/>
                  <a:gd name="T8" fmla="*/ 208 w 322"/>
                  <a:gd name="T9" fmla="*/ 525 h 93"/>
                  <a:gd name="T10" fmla="*/ 1803 w 322"/>
                  <a:gd name="T11" fmla="*/ 231 h 93"/>
                  <a:gd name="T12" fmla="*/ 0 60000 65536"/>
                  <a:gd name="T13" fmla="*/ 0 60000 65536"/>
                  <a:gd name="T14" fmla="*/ 0 60000 65536"/>
                  <a:gd name="T15" fmla="*/ 0 60000 65536"/>
                  <a:gd name="T16" fmla="*/ 0 60000 65536"/>
                  <a:gd name="T17" fmla="*/ 0 60000 65536"/>
                  <a:gd name="T18" fmla="*/ 0 w 322"/>
                  <a:gd name="T19" fmla="*/ 0 h 93"/>
                  <a:gd name="T20" fmla="*/ 322 w 322"/>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322" h="93">
                    <a:moveTo>
                      <a:pt x="322" y="41"/>
                    </a:moveTo>
                    <a:cubicBezTo>
                      <a:pt x="306" y="31"/>
                      <a:pt x="290" y="22"/>
                      <a:pt x="275" y="14"/>
                    </a:cubicBezTo>
                    <a:cubicBezTo>
                      <a:pt x="211" y="0"/>
                      <a:pt x="142" y="8"/>
                      <a:pt x="76" y="23"/>
                    </a:cubicBezTo>
                    <a:cubicBezTo>
                      <a:pt x="48" y="30"/>
                      <a:pt x="16" y="36"/>
                      <a:pt x="0" y="62"/>
                    </a:cubicBezTo>
                    <a:cubicBezTo>
                      <a:pt x="10" y="73"/>
                      <a:pt x="24" y="84"/>
                      <a:pt x="37" y="93"/>
                    </a:cubicBezTo>
                    <a:cubicBezTo>
                      <a:pt x="120" y="43"/>
                      <a:pt x="225" y="25"/>
                      <a:pt x="322" y="41"/>
                    </a:cubicBezTo>
                    <a:close/>
                  </a:path>
                </a:pathLst>
              </a:cu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139"/>
              <p:cNvSpPr>
                <a:spLocks noChangeArrowheads="1"/>
              </p:cNvSpPr>
              <p:nvPr/>
            </p:nvSpPr>
            <p:spPr bwMode="auto">
              <a:xfrm>
                <a:off x="1082" y="1239"/>
                <a:ext cx="744" cy="239"/>
              </a:xfrm>
              <a:custGeom>
                <a:avLst/>
                <a:gdLst>
                  <a:gd name="T0" fmla="*/ 0 w 314"/>
                  <a:gd name="T1" fmla="*/ 381 h 101"/>
                  <a:gd name="T2" fmla="*/ 230 w 314"/>
                  <a:gd name="T3" fmla="*/ 521 h 101"/>
                  <a:gd name="T4" fmla="*/ 315 w 314"/>
                  <a:gd name="T5" fmla="*/ 566 h 101"/>
                  <a:gd name="T6" fmla="*/ 1763 w 314"/>
                  <a:gd name="T7" fmla="*/ 201 h 101"/>
                  <a:gd name="T8" fmla="*/ 1599 w 314"/>
                  <a:gd name="T9" fmla="*/ 90 h 101"/>
                  <a:gd name="T10" fmla="*/ 0 w 314"/>
                  <a:gd name="T11" fmla="*/ 381 h 101"/>
                  <a:gd name="T12" fmla="*/ 0 60000 65536"/>
                  <a:gd name="T13" fmla="*/ 0 60000 65536"/>
                  <a:gd name="T14" fmla="*/ 0 60000 65536"/>
                  <a:gd name="T15" fmla="*/ 0 60000 65536"/>
                  <a:gd name="T16" fmla="*/ 0 60000 65536"/>
                  <a:gd name="T17" fmla="*/ 0 60000 65536"/>
                  <a:gd name="T18" fmla="*/ 0 w 314"/>
                  <a:gd name="T19" fmla="*/ 0 h 101"/>
                  <a:gd name="T20" fmla="*/ 314 w 314"/>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314" h="101">
                    <a:moveTo>
                      <a:pt x="0" y="68"/>
                    </a:moveTo>
                    <a:cubicBezTo>
                      <a:pt x="21" y="83"/>
                      <a:pt x="41" y="93"/>
                      <a:pt x="41" y="93"/>
                    </a:cubicBezTo>
                    <a:cubicBezTo>
                      <a:pt x="46" y="96"/>
                      <a:pt x="51" y="98"/>
                      <a:pt x="56" y="101"/>
                    </a:cubicBezTo>
                    <a:cubicBezTo>
                      <a:pt x="132" y="53"/>
                      <a:pt x="224" y="34"/>
                      <a:pt x="314" y="36"/>
                    </a:cubicBezTo>
                    <a:cubicBezTo>
                      <a:pt x="305" y="29"/>
                      <a:pt x="295" y="23"/>
                      <a:pt x="285" y="16"/>
                    </a:cubicBezTo>
                    <a:cubicBezTo>
                      <a:pt x="188" y="0"/>
                      <a:pt x="83" y="18"/>
                      <a:pt x="0" y="68"/>
                    </a:cubicBezTo>
                    <a:close/>
                  </a:path>
                </a:pathLst>
              </a:custGeom>
              <a:solidFill>
                <a:srgbClr val="FF74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140"/>
              <p:cNvSpPr>
                <a:spLocks noChangeArrowheads="1"/>
              </p:cNvSpPr>
              <p:nvPr/>
            </p:nvSpPr>
            <p:spPr bwMode="auto">
              <a:xfrm>
                <a:off x="1215" y="1379"/>
                <a:ext cx="218" cy="189"/>
              </a:xfrm>
              <a:custGeom>
                <a:avLst/>
                <a:gdLst>
                  <a:gd name="T0" fmla="*/ 0 w 92"/>
                  <a:gd name="T1" fmla="*/ 234 h 80"/>
                  <a:gd name="T2" fmla="*/ 438 w 92"/>
                  <a:gd name="T3" fmla="*/ 447 h 80"/>
                  <a:gd name="T4" fmla="*/ 517 w 92"/>
                  <a:gd name="T5" fmla="*/ 0 h 80"/>
                  <a:gd name="T6" fmla="*/ 0 w 92"/>
                  <a:gd name="T7" fmla="*/ 234 h 80"/>
                  <a:gd name="T8" fmla="*/ 0 60000 65536"/>
                  <a:gd name="T9" fmla="*/ 0 60000 65536"/>
                  <a:gd name="T10" fmla="*/ 0 60000 65536"/>
                  <a:gd name="T11" fmla="*/ 0 60000 65536"/>
                  <a:gd name="T12" fmla="*/ 0 w 92"/>
                  <a:gd name="T13" fmla="*/ 0 h 80"/>
                  <a:gd name="T14" fmla="*/ 92 w 92"/>
                  <a:gd name="T15" fmla="*/ 80 h 80"/>
                </a:gdLst>
                <a:ahLst/>
                <a:cxnLst>
                  <a:cxn ang="T8">
                    <a:pos x="T0" y="T1"/>
                  </a:cxn>
                  <a:cxn ang="T9">
                    <a:pos x="T2" y="T3"/>
                  </a:cxn>
                  <a:cxn ang="T10">
                    <a:pos x="T4" y="T5"/>
                  </a:cxn>
                  <a:cxn ang="T11">
                    <a:pos x="T6" y="T7"/>
                  </a:cxn>
                </a:cxnLst>
                <a:rect l="T12" t="T13" r="T14" b="T15"/>
                <a:pathLst>
                  <a:path w="92" h="80">
                    <a:moveTo>
                      <a:pt x="0" y="42"/>
                    </a:moveTo>
                    <a:cubicBezTo>
                      <a:pt x="25" y="56"/>
                      <a:pt x="51" y="69"/>
                      <a:pt x="78" y="80"/>
                    </a:cubicBezTo>
                    <a:cubicBezTo>
                      <a:pt x="92" y="0"/>
                      <a:pt x="92" y="0"/>
                      <a:pt x="92" y="0"/>
                    </a:cubicBezTo>
                    <a:cubicBezTo>
                      <a:pt x="60" y="10"/>
                      <a:pt x="29" y="24"/>
                      <a:pt x="0" y="42"/>
                    </a:cubicBezTo>
                    <a:close/>
                  </a:path>
                </a:pathLst>
              </a:custGeom>
              <a:solidFill>
                <a:srgbClr val="5D92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141"/>
              <p:cNvSpPr>
                <a:spLocks noChangeArrowheads="1"/>
              </p:cNvSpPr>
              <p:nvPr/>
            </p:nvSpPr>
            <p:spPr bwMode="auto">
              <a:xfrm>
                <a:off x="1504" y="1334"/>
                <a:ext cx="350" cy="230"/>
              </a:xfrm>
              <a:custGeom>
                <a:avLst/>
                <a:gdLst>
                  <a:gd name="T0" fmla="*/ 0 w 148"/>
                  <a:gd name="T1" fmla="*/ 57 h 97"/>
                  <a:gd name="T2" fmla="*/ 381 w 148"/>
                  <a:gd name="T3" fmla="*/ 545 h 97"/>
                  <a:gd name="T4" fmla="*/ 828 w 148"/>
                  <a:gd name="T5" fmla="*/ 304 h 97"/>
                  <a:gd name="T6" fmla="*/ 296 w 148"/>
                  <a:gd name="T7" fmla="*/ 0 h 97"/>
                  <a:gd name="T8" fmla="*/ 0 w 148"/>
                  <a:gd name="T9" fmla="*/ 57 h 97"/>
                  <a:gd name="T10" fmla="*/ 0 60000 65536"/>
                  <a:gd name="T11" fmla="*/ 0 60000 65536"/>
                  <a:gd name="T12" fmla="*/ 0 60000 65536"/>
                  <a:gd name="T13" fmla="*/ 0 60000 65536"/>
                  <a:gd name="T14" fmla="*/ 0 60000 65536"/>
                  <a:gd name="T15" fmla="*/ 0 w 148"/>
                  <a:gd name="T16" fmla="*/ 0 h 97"/>
                  <a:gd name="T17" fmla="*/ 148 w 148"/>
                  <a:gd name="T18" fmla="*/ 97 h 97"/>
                </a:gdLst>
                <a:ahLst/>
                <a:cxnLst>
                  <a:cxn ang="T10">
                    <a:pos x="T0" y="T1"/>
                  </a:cxn>
                  <a:cxn ang="T11">
                    <a:pos x="T2" y="T3"/>
                  </a:cxn>
                  <a:cxn ang="T12">
                    <a:pos x="T4" y="T5"/>
                  </a:cxn>
                  <a:cxn ang="T13">
                    <a:pos x="T6" y="T7"/>
                  </a:cxn>
                  <a:cxn ang="T14">
                    <a:pos x="T8" y="T9"/>
                  </a:cxn>
                </a:cxnLst>
                <a:rect l="T15" t="T16" r="T17" b="T18"/>
                <a:pathLst>
                  <a:path w="148" h="97">
                    <a:moveTo>
                      <a:pt x="0" y="10"/>
                    </a:moveTo>
                    <a:cubicBezTo>
                      <a:pt x="68" y="97"/>
                      <a:pt x="68" y="97"/>
                      <a:pt x="68" y="97"/>
                    </a:cubicBezTo>
                    <a:cubicBezTo>
                      <a:pt x="93" y="79"/>
                      <a:pt x="119" y="64"/>
                      <a:pt x="148" y="54"/>
                    </a:cubicBezTo>
                    <a:cubicBezTo>
                      <a:pt x="53" y="0"/>
                      <a:pt x="53" y="0"/>
                      <a:pt x="53" y="0"/>
                    </a:cubicBezTo>
                    <a:cubicBezTo>
                      <a:pt x="35" y="3"/>
                      <a:pt x="17" y="6"/>
                      <a:pt x="0" y="10"/>
                    </a:cubicBezTo>
                    <a:close/>
                  </a:path>
                </a:pathLst>
              </a:custGeom>
              <a:solidFill>
                <a:srgbClr val="FF92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142"/>
              <p:cNvSpPr>
                <a:spLocks noChangeArrowheads="1"/>
              </p:cNvSpPr>
              <p:nvPr/>
            </p:nvSpPr>
            <p:spPr bwMode="auto">
              <a:xfrm>
                <a:off x="1629" y="1324"/>
                <a:ext cx="330" cy="138"/>
              </a:xfrm>
              <a:custGeom>
                <a:avLst/>
                <a:gdLst>
                  <a:gd name="T0" fmla="*/ 468 w 139"/>
                  <a:gd name="T1" fmla="*/ 0 h 58"/>
                  <a:gd name="T2" fmla="*/ 0 w 139"/>
                  <a:gd name="T3" fmla="*/ 24 h 58"/>
                  <a:gd name="T4" fmla="*/ 537 w 139"/>
                  <a:gd name="T5" fmla="*/ 328 h 58"/>
                  <a:gd name="T6" fmla="*/ 783 w 139"/>
                  <a:gd name="T7" fmla="*/ 271 h 58"/>
                  <a:gd name="T8" fmla="*/ 468 w 139"/>
                  <a:gd name="T9" fmla="*/ 0 h 58"/>
                  <a:gd name="T10" fmla="*/ 0 60000 65536"/>
                  <a:gd name="T11" fmla="*/ 0 60000 65536"/>
                  <a:gd name="T12" fmla="*/ 0 60000 65536"/>
                  <a:gd name="T13" fmla="*/ 0 60000 65536"/>
                  <a:gd name="T14" fmla="*/ 0 60000 65536"/>
                  <a:gd name="T15" fmla="*/ 0 w 139"/>
                  <a:gd name="T16" fmla="*/ 0 h 58"/>
                  <a:gd name="T17" fmla="*/ 139 w 139"/>
                  <a:gd name="T18" fmla="*/ 58 h 58"/>
                </a:gdLst>
                <a:ahLst/>
                <a:cxnLst>
                  <a:cxn ang="T10">
                    <a:pos x="T0" y="T1"/>
                  </a:cxn>
                  <a:cxn ang="T11">
                    <a:pos x="T2" y="T3"/>
                  </a:cxn>
                  <a:cxn ang="T12">
                    <a:pos x="T4" y="T5"/>
                  </a:cxn>
                  <a:cxn ang="T13">
                    <a:pos x="T6" y="T7"/>
                  </a:cxn>
                  <a:cxn ang="T14">
                    <a:pos x="T8" y="T9"/>
                  </a:cxn>
                </a:cxnLst>
                <a:rect l="T15" t="T16" r="T17" b="T18"/>
                <a:pathLst>
                  <a:path w="139" h="58">
                    <a:moveTo>
                      <a:pt x="83" y="0"/>
                    </a:moveTo>
                    <a:cubicBezTo>
                      <a:pt x="56" y="0"/>
                      <a:pt x="28" y="1"/>
                      <a:pt x="0" y="4"/>
                    </a:cubicBezTo>
                    <a:cubicBezTo>
                      <a:pt x="95" y="58"/>
                      <a:pt x="95" y="58"/>
                      <a:pt x="95" y="58"/>
                    </a:cubicBezTo>
                    <a:cubicBezTo>
                      <a:pt x="109" y="54"/>
                      <a:pt x="124" y="50"/>
                      <a:pt x="139" y="48"/>
                    </a:cubicBezTo>
                    <a:cubicBezTo>
                      <a:pt x="124" y="32"/>
                      <a:pt x="104" y="16"/>
                      <a:pt x="83" y="0"/>
                    </a:cubicBezTo>
                    <a:close/>
                  </a:path>
                </a:pathLst>
              </a:custGeom>
              <a:solidFill>
                <a:srgbClr val="7C3A1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143"/>
              <p:cNvSpPr>
                <a:spLocks noChangeArrowheads="1"/>
              </p:cNvSpPr>
              <p:nvPr/>
            </p:nvSpPr>
            <p:spPr bwMode="auto">
              <a:xfrm>
                <a:off x="1400" y="1357"/>
                <a:ext cx="265" cy="219"/>
              </a:xfrm>
              <a:custGeom>
                <a:avLst/>
                <a:gdLst>
                  <a:gd name="T0" fmla="*/ 599 w 112"/>
                  <a:gd name="T1" fmla="*/ 517 h 92"/>
                  <a:gd name="T2" fmla="*/ 627 w 112"/>
                  <a:gd name="T3" fmla="*/ 493 h 92"/>
                  <a:gd name="T4" fmla="*/ 246 w 112"/>
                  <a:gd name="T5" fmla="*/ 0 h 92"/>
                  <a:gd name="T6" fmla="*/ 78 w 112"/>
                  <a:gd name="T7" fmla="*/ 50 h 92"/>
                  <a:gd name="T8" fmla="*/ 0 w 112"/>
                  <a:gd name="T9" fmla="*/ 488 h 92"/>
                  <a:gd name="T10" fmla="*/ 599 w 112"/>
                  <a:gd name="T11" fmla="*/ 517 h 92"/>
                  <a:gd name="T12" fmla="*/ 0 60000 65536"/>
                  <a:gd name="T13" fmla="*/ 0 60000 65536"/>
                  <a:gd name="T14" fmla="*/ 0 60000 65536"/>
                  <a:gd name="T15" fmla="*/ 0 60000 65536"/>
                  <a:gd name="T16" fmla="*/ 0 60000 65536"/>
                  <a:gd name="T17" fmla="*/ 0 60000 65536"/>
                  <a:gd name="T18" fmla="*/ 0 w 112"/>
                  <a:gd name="T19" fmla="*/ 0 h 92"/>
                  <a:gd name="T20" fmla="*/ 112 w 112"/>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12" h="92">
                    <a:moveTo>
                      <a:pt x="107" y="91"/>
                    </a:moveTo>
                    <a:cubicBezTo>
                      <a:pt x="109" y="90"/>
                      <a:pt x="110" y="88"/>
                      <a:pt x="112" y="87"/>
                    </a:cubicBezTo>
                    <a:cubicBezTo>
                      <a:pt x="44" y="0"/>
                      <a:pt x="44" y="0"/>
                      <a:pt x="44" y="0"/>
                    </a:cubicBezTo>
                    <a:cubicBezTo>
                      <a:pt x="34" y="3"/>
                      <a:pt x="24" y="6"/>
                      <a:pt x="14" y="9"/>
                    </a:cubicBezTo>
                    <a:cubicBezTo>
                      <a:pt x="0" y="86"/>
                      <a:pt x="0" y="86"/>
                      <a:pt x="0" y="86"/>
                    </a:cubicBezTo>
                    <a:cubicBezTo>
                      <a:pt x="36" y="85"/>
                      <a:pt x="72" y="92"/>
                      <a:pt x="107" y="91"/>
                    </a:cubicBezTo>
                    <a:close/>
                  </a:path>
                </a:pathLst>
              </a:custGeom>
              <a:solidFill>
                <a:srgbClr val="6D4E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144"/>
              <p:cNvSpPr>
                <a:spLocks noChangeArrowheads="1"/>
              </p:cNvSpPr>
              <p:nvPr/>
            </p:nvSpPr>
            <p:spPr bwMode="auto">
              <a:xfrm>
                <a:off x="1400" y="1559"/>
                <a:ext cx="253" cy="73"/>
              </a:xfrm>
              <a:custGeom>
                <a:avLst/>
                <a:gdLst>
                  <a:gd name="T0" fmla="*/ 0 w 107"/>
                  <a:gd name="T1" fmla="*/ 5 h 31"/>
                  <a:gd name="T2" fmla="*/ 0 w 107"/>
                  <a:gd name="T3" fmla="*/ 21 h 31"/>
                  <a:gd name="T4" fmla="*/ 426 w 107"/>
                  <a:gd name="T5" fmla="*/ 172 h 31"/>
                  <a:gd name="T6" fmla="*/ 598 w 107"/>
                  <a:gd name="T7" fmla="*/ 33 h 31"/>
                  <a:gd name="T8" fmla="*/ 0 w 107"/>
                  <a:gd name="T9" fmla="*/ 5 h 31"/>
                  <a:gd name="T10" fmla="*/ 0 60000 65536"/>
                  <a:gd name="T11" fmla="*/ 0 60000 65536"/>
                  <a:gd name="T12" fmla="*/ 0 60000 65536"/>
                  <a:gd name="T13" fmla="*/ 0 60000 65536"/>
                  <a:gd name="T14" fmla="*/ 0 60000 65536"/>
                  <a:gd name="T15" fmla="*/ 0 w 107"/>
                  <a:gd name="T16" fmla="*/ 0 h 31"/>
                  <a:gd name="T17" fmla="*/ 107 w 107"/>
                  <a:gd name="T18" fmla="*/ 31 h 31"/>
                </a:gdLst>
                <a:ahLst/>
                <a:cxnLst>
                  <a:cxn ang="T10">
                    <a:pos x="T0" y="T1"/>
                  </a:cxn>
                  <a:cxn ang="T11">
                    <a:pos x="T2" y="T3"/>
                  </a:cxn>
                  <a:cxn ang="T12">
                    <a:pos x="T4" y="T5"/>
                  </a:cxn>
                  <a:cxn ang="T13">
                    <a:pos x="T6" y="T7"/>
                  </a:cxn>
                  <a:cxn ang="T14">
                    <a:pos x="T8" y="T9"/>
                  </a:cxn>
                </a:cxnLst>
                <a:rect l="T15" t="T16" r="T17" b="T18"/>
                <a:pathLst>
                  <a:path w="107" h="31">
                    <a:moveTo>
                      <a:pt x="0" y="1"/>
                    </a:moveTo>
                    <a:cubicBezTo>
                      <a:pt x="0" y="4"/>
                      <a:pt x="0" y="4"/>
                      <a:pt x="0" y="4"/>
                    </a:cubicBezTo>
                    <a:cubicBezTo>
                      <a:pt x="26" y="15"/>
                      <a:pt x="51" y="24"/>
                      <a:pt x="76" y="31"/>
                    </a:cubicBezTo>
                    <a:cubicBezTo>
                      <a:pt x="86" y="22"/>
                      <a:pt x="96" y="14"/>
                      <a:pt x="107" y="6"/>
                    </a:cubicBezTo>
                    <a:cubicBezTo>
                      <a:pt x="72" y="7"/>
                      <a:pt x="36" y="0"/>
                      <a:pt x="0" y="1"/>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145"/>
              <p:cNvSpPr>
                <a:spLocks noChangeArrowheads="1"/>
              </p:cNvSpPr>
              <p:nvPr/>
            </p:nvSpPr>
            <p:spPr bwMode="auto">
              <a:xfrm>
                <a:off x="1580" y="1438"/>
                <a:ext cx="476" cy="256"/>
              </a:xfrm>
              <a:custGeom>
                <a:avLst/>
                <a:gdLst>
                  <a:gd name="T0" fmla="*/ 0 w 201"/>
                  <a:gd name="T1" fmla="*/ 460 h 108"/>
                  <a:gd name="T2" fmla="*/ 1049 w 201"/>
                  <a:gd name="T3" fmla="*/ 422 h 108"/>
                  <a:gd name="T4" fmla="*/ 898 w 201"/>
                  <a:gd name="T5" fmla="*/ 0 h 108"/>
                  <a:gd name="T6" fmla="*/ 0 w 201"/>
                  <a:gd name="T7" fmla="*/ 460 h 108"/>
                  <a:gd name="T8" fmla="*/ 0 60000 65536"/>
                  <a:gd name="T9" fmla="*/ 0 60000 65536"/>
                  <a:gd name="T10" fmla="*/ 0 60000 65536"/>
                  <a:gd name="T11" fmla="*/ 0 60000 65536"/>
                  <a:gd name="T12" fmla="*/ 0 w 201"/>
                  <a:gd name="T13" fmla="*/ 0 h 108"/>
                  <a:gd name="T14" fmla="*/ 201 w 201"/>
                  <a:gd name="T15" fmla="*/ 108 h 108"/>
                </a:gdLst>
                <a:ahLst/>
                <a:cxnLst>
                  <a:cxn ang="T8">
                    <a:pos x="T0" y="T1"/>
                  </a:cxn>
                  <a:cxn ang="T9">
                    <a:pos x="T2" y="T3"/>
                  </a:cxn>
                  <a:cxn ang="T10">
                    <a:pos x="T4" y="T5"/>
                  </a:cxn>
                  <a:cxn ang="T11">
                    <a:pos x="T6" y="T7"/>
                  </a:cxn>
                </a:cxnLst>
                <a:rect l="T12" t="T13" r="T14" b="T15"/>
                <a:pathLst>
                  <a:path w="201" h="108">
                    <a:moveTo>
                      <a:pt x="0" y="82"/>
                    </a:moveTo>
                    <a:cubicBezTo>
                      <a:pt x="86" y="106"/>
                      <a:pt x="161" y="108"/>
                      <a:pt x="187" y="75"/>
                    </a:cubicBezTo>
                    <a:cubicBezTo>
                      <a:pt x="201" y="56"/>
                      <a:pt x="187" y="28"/>
                      <a:pt x="160" y="0"/>
                    </a:cubicBezTo>
                    <a:cubicBezTo>
                      <a:pt x="100" y="7"/>
                      <a:pt x="47" y="41"/>
                      <a:pt x="0" y="82"/>
                    </a:cubicBezTo>
                    <a:close/>
                  </a:path>
                </a:pathLst>
              </a:custGeom>
              <a:solidFill>
                <a:srgbClr val="FFE1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Oval 146"/>
              <p:cNvSpPr>
                <a:spLocks noChangeArrowheads="1"/>
              </p:cNvSpPr>
              <p:nvPr/>
            </p:nvSpPr>
            <p:spPr bwMode="auto">
              <a:xfrm>
                <a:off x="608" y="745"/>
                <a:ext cx="15" cy="15"/>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2" name="Oval 147"/>
              <p:cNvSpPr>
                <a:spLocks noChangeArrowheads="1"/>
              </p:cNvSpPr>
              <p:nvPr/>
            </p:nvSpPr>
            <p:spPr bwMode="auto">
              <a:xfrm>
                <a:off x="668" y="748"/>
                <a:ext cx="11"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3" name="Oval 148"/>
              <p:cNvSpPr>
                <a:spLocks noChangeArrowheads="1"/>
              </p:cNvSpPr>
              <p:nvPr/>
            </p:nvSpPr>
            <p:spPr bwMode="auto">
              <a:xfrm>
                <a:off x="720" y="748"/>
                <a:ext cx="14"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4" name="Oval 149"/>
              <p:cNvSpPr>
                <a:spLocks noChangeArrowheads="1"/>
              </p:cNvSpPr>
              <p:nvPr/>
            </p:nvSpPr>
            <p:spPr bwMode="auto">
              <a:xfrm>
                <a:off x="774" y="750"/>
                <a:ext cx="14" cy="12"/>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5" name="Oval 150"/>
              <p:cNvSpPr>
                <a:spLocks noChangeArrowheads="1"/>
              </p:cNvSpPr>
              <p:nvPr/>
            </p:nvSpPr>
            <p:spPr bwMode="auto">
              <a:xfrm>
                <a:off x="658" y="1298"/>
                <a:ext cx="14" cy="14"/>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6" name="Oval 151"/>
              <p:cNvSpPr>
                <a:spLocks noChangeArrowheads="1"/>
              </p:cNvSpPr>
              <p:nvPr/>
            </p:nvSpPr>
            <p:spPr bwMode="auto">
              <a:xfrm>
                <a:off x="715" y="1300"/>
                <a:ext cx="14"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7" name="Oval 152"/>
              <p:cNvSpPr>
                <a:spLocks noChangeArrowheads="1"/>
              </p:cNvSpPr>
              <p:nvPr/>
            </p:nvSpPr>
            <p:spPr bwMode="auto">
              <a:xfrm>
                <a:off x="769" y="1300"/>
                <a:ext cx="15"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8" name="Oval 153"/>
              <p:cNvSpPr>
                <a:spLocks noChangeArrowheads="1"/>
              </p:cNvSpPr>
              <p:nvPr/>
            </p:nvSpPr>
            <p:spPr bwMode="auto">
              <a:xfrm>
                <a:off x="824" y="1303"/>
                <a:ext cx="12" cy="12"/>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9" name="Oval 154"/>
              <p:cNvSpPr>
                <a:spLocks noChangeArrowheads="1"/>
              </p:cNvSpPr>
              <p:nvPr/>
            </p:nvSpPr>
            <p:spPr bwMode="auto">
              <a:xfrm>
                <a:off x="601" y="843"/>
                <a:ext cx="15"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0" name="Oval 155"/>
              <p:cNvSpPr>
                <a:spLocks noChangeArrowheads="1"/>
              </p:cNvSpPr>
              <p:nvPr/>
            </p:nvSpPr>
            <p:spPr bwMode="auto">
              <a:xfrm>
                <a:off x="670"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1" name="Oval 156"/>
              <p:cNvSpPr>
                <a:spLocks noChangeArrowheads="1"/>
              </p:cNvSpPr>
              <p:nvPr/>
            </p:nvSpPr>
            <p:spPr bwMode="auto">
              <a:xfrm>
                <a:off x="734"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2" name="Oval 157"/>
              <p:cNvSpPr>
                <a:spLocks noChangeArrowheads="1"/>
              </p:cNvSpPr>
              <p:nvPr/>
            </p:nvSpPr>
            <p:spPr bwMode="auto">
              <a:xfrm>
                <a:off x="798" y="847"/>
                <a:ext cx="16" cy="17"/>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3" name="Oval 158"/>
              <p:cNvSpPr>
                <a:spLocks noChangeArrowheads="1"/>
              </p:cNvSpPr>
              <p:nvPr/>
            </p:nvSpPr>
            <p:spPr bwMode="auto">
              <a:xfrm>
                <a:off x="604" y="942"/>
                <a:ext cx="14"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4" name="Oval 159"/>
              <p:cNvSpPr>
                <a:spLocks noChangeArrowheads="1"/>
              </p:cNvSpPr>
              <p:nvPr/>
            </p:nvSpPr>
            <p:spPr bwMode="auto">
              <a:xfrm>
                <a:off x="672"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5" name="Oval 160"/>
              <p:cNvSpPr>
                <a:spLocks noChangeArrowheads="1"/>
              </p:cNvSpPr>
              <p:nvPr/>
            </p:nvSpPr>
            <p:spPr bwMode="auto">
              <a:xfrm>
                <a:off x="736"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6" name="Oval 161"/>
              <p:cNvSpPr>
                <a:spLocks noChangeArrowheads="1"/>
              </p:cNvSpPr>
              <p:nvPr/>
            </p:nvSpPr>
            <p:spPr bwMode="auto">
              <a:xfrm>
                <a:off x="800" y="947"/>
                <a:ext cx="17"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7" name="Oval 162"/>
              <p:cNvSpPr>
                <a:spLocks noChangeArrowheads="1"/>
              </p:cNvSpPr>
              <p:nvPr/>
            </p:nvSpPr>
            <p:spPr bwMode="auto">
              <a:xfrm>
                <a:off x="608" y="1032"/>
                <a:ext cx="17" cy="17"/>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8" name="Oval 163"/>
              <p:cNvSpPr>
                <a:spLocks noChangeArrowheads="1"/>
              </p:cNvSpPr>
              <p:nvPr/>
            </p:nvSpPr>
            <p:spPr bwMode="auto">
              <a:xfrm>
                <a:off x="679"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9" name="Oval 164"/>
              <p:cNvSpPr>
                <a:spLocks noChangeArrowheads="1"/>
              </p:cNvSpPr>
              <p:nvPr/>
            </p:nvSpPr>
            <p:spPr bwMode="auto">
              <a:xfrm>
                <a:off x="743"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0" name="Oval 165"/>
              <p:cNvSpPr>
                <a:spLocks noChangeArrowheads="1"/>
              </p:cNvSpPr>
              <p:nvPr/>
            </p:nvSpPr>
            <p:spPr bwMode="auto">
              <a:xfrm>
                <a:off x="807" y="1039"/>
                <a:ext cx="17" cy="15"/>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1" name="Freeform 166"/>
              <p:cNvSpPr>
                <a:spLocks noChangeArrowheads="1"/>
              </p:cNvSpPr>
              <p:nvPr/>
            </p:nvSpPr>
            <p:spPr bwMode="auto">
              <a:xfrm>
                <a:off x="616" y="1134"/>
                <a:ext cx="16" cy="17"/>
              </a:xfrm>
              <a:custGeom>
                <a:avLst/>
                <a:gdLst>
                  <a:gd name="T0" fmla="*/ 37 w 7"/>
                  <a:gd name="T1" fmla="*/ 24 h 7"/>
                  <a:gd name="T2" fmla="*/ 21 w 7"/>
                  <a:gd name="T3" fmla="*/ 41 h 7"/>
                  <a:gd name="T4" fmla="*/ 0 w 7"/>
                  <a:gd name="T5" fmla="*/ 24 h 7"/>
                  <a:gd name="T6" fmla="*/ 16 w 7"/>
                  <a:gd name="T7" fmla="*/ 0 h 7"/>
                  <a:gd name="T8" fmla="*/ 37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0" y="6"/>
                      <a:pt x="0" y="4"/>
                    </a:cubicBezTo>
                    <a:cubicBezTo>
                      <a:pt x="0" y="2"/>
                      <a:pt x="2" y="0"/>
                      <a:pt x="3" y="0"/>
                    </a:cubicBezTo>
                    <a:cubicBezTo>
                      <a:pt x="5"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167"/>
              <p:cNvSpPr>
                <a:spLocks noChangeArrowheads="1"/>
              </p:cNvSpPr>
              <p:nvPr/>
            </p:nvSpPr>
            <p:spPr bwMode="auto">
              <a:xfrm>
                <a:off x="684" y="1134"/>
                <a:ext cx="17" cy="17"/>
              </a:xfrm>
              <a:custGeom>
                <a:avLst/>
                <a:gdLst>
                  <a:gd name="T0" fmla="*/ 41 w 7"/>
                  <a:gd name="T1" fmla="*/ 24 h 7"/>
                  <a:gd name="T2" fmla="*/ 24 w 7"/>
                  <a:gd name="T3" fmla="*/ 41 h 7"/>
                  <a:gd name="T4" fmla="*/ 5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1" y="6"/>
                      <a:pt x="1" y="4"/>
                    </a:cubicBezTo>
                    <a:cubicBezTo>
                      <a:pt x="0" y="2"/>
                      <a:pt x="2" y="0"/>
                      <a:pt x="4" y="0"/>
                    </a:cubicBezTo>
                    <a:cubicBezTo>
                      <a:pt x="6"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168"/>
              <p:cNvSpPr>
                <a:spLocks noChangeArrowheads="1"/>
              </p:cNvSpPr>
              <p:nvPr/>
            </p:nvSpPr>
            <p:spPr bwMode="auto">
              <a:xfrm>
                <a:off x="748" y="1132"/>
                <a:ext cx="17" cy="17"/>
              </a:xfrm>
              <a:custGeom>
                <a:avLst/>
                <a:gdLst>
                  <a:gd name="T0" fmla="*/ 41 w 7"/>
                  <a:gd name="T1" fmla="*/ 17 h 7"/>
                  <a:gd name="T2" fmla="*/ 24 w 7"/>
                  <a:gd name="T3" fmla="*/ 41 h 7"/>
                  <a:gd name="T4" fmla="*/ 5 w 7"/>
                  <a:gd name="T5" fmla="*/ 24 h 7"/>
                  <a:gd name="T6" fmla="*/ 24 w 7"/>
                  <a:gd name="T7" fmla="*/ 0 h 7"/>
                  <a:gd name="T8" fmla="*/ 41 w 7"/>
                  <a:gd name="T9" fmla="*/ 1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3"/>
                    </a:moveTo>
                    <a:cubicBezTo>
                      <a:pt x="7" y="5"/>
                      <a:pt x="6" y="7"/>
                      <a:pt x="4" y="7"/>
                    </a:cubicBezTo>
                    <a:cubicBezTo>
                      <a:pt x="2" y="7"/>
                      <a:pt x="1" y="6"/>
                      <a:pt x="1" y="4"/>
                    </a:cubicBezTo>
                    <a:cubicBezTo>
                      <a:pt x="0" y="2"/>
                      <a:pt x="2" y="0"/>
                      <a:pt x="4" y="0"/>
                    </a:cubicBezTo>
                    <a:cubicBezTo>
                      <a:pt x="6" y="0"/>
                      <a:pt x="7" y="2"/>
                      <a:pt x="7" y="3"/>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169"/>
              <p:cNvSpPr>
                <a:spLocks noChangeArrowheads="1"/>
              </p:cNvSpPr>
              <p:nvPr/>
            </p:nvSpPr>
            <p:spPr bwMode="auto">
              <a:xfrm>
                <a:off x="814" y="1132"/>
                <a:ext cx="15" cy="17"/>
              </a:xfrm>
              <a:custGeom>
                <a:avLst/>
                <a:gdLst>
                  <a:gd name="T0" fmla="*/ 38 w 6"/>
                  <a:gd name="T1" fmla="*/ 24 h 7"/>
                  <a:gd name="T2" fmla="*/ 20 w 6"/>
                  <a:gd name="T3" fmla="*/ 41 h 7"/>
                  <a:gd name="T4" fmla="*/ 0 w 6"/>
                  <a:gd name="T5" fmla="*/ 24 h 7"/>
                  <a:gd name="T6" fmla="*/ 20 w 6"/>
                  <a:gd name="T7" fmla="*/ 0 h 7"/>
                  <a:gd name="T8" fmla="*/ 38 w 6"/>
                  <a:gd name="T9" fmla="*/ 24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6" y="4"/>
                    </a:moveTo>
                    <a:cubicBezTo>
                      <a:pt x="6" y="5"/>
                      <a:pt x="5" y="7"/>
                      <a:pt x="3" y="7"/>
                    </a:cubicBezTo>
                    <a:cubicBezTo>
                      <a:pt x="1" y="7"/>
                      <a:pt x="0" y="6"/>
                      <a:pt x="0" y="4"/>
                    </a:cubicBezTo>
                    <a:cubicBezTo>
                      <a:pt x="0" y="2"/>
                      <a:pt x="1" y="0"/>
                      <a:pt x="3" y="0"/>
                    </a:cubicBezTo>
                    <a:cubicBezTo>
                      <a:pt x="5" y="0"/>
                      <a:pt x="6" y="2"/>
                      <a:pt x="6"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Oval 170"/>
              <p:cNvSpPr>
                <a:spLocks noChangeArrowheads="1"/>
              </p:cNvSpPr>
              <p:nvPr/>
            </p:nvSpPr>
            <p:spPr bwMode="auto">
              <a:xfrm>
                <a:off x="634" y="1224"/>
                <a:ext cx="15" cy="17"/>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6" name="Oval 171"/>
              <p:cNvSpPr>
                <a:spLocks noChangeArrowheads="1"/>
              </p:cNvSpPr>
              <p:nvPr/>
            </p:nvSpPr>
            <p:spPr bwMode="auto">
              <a:xfrm>
                <a:off x="703"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7" name="Oval 172"/>
              <p:cNvSpPr>
                <a:spLocks noChangeArrowheads="1"/>
              </p:cNvSpPr>
              <p:nvPr/>
            </p:nvSpPr>
            <p:spPr bwMode="auto">
              <a:xfrm>
                <a:off x="767"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8" name="Freeform 173"/>
              <p:cNvSpPr>
                <a:spLocks noChangeArrowheads="1"/>
              </p:cNvSpPr>
              <p:nvPr/>
            </p:nvSpPr>
            <p:spPr bwMode="auto">
              <a:xfrm>
                <a:off x="831" y="1229"/>
                <a:ext cx="17" cy="17"/>
              </a:xfrm>
              <a:custGeom>
                <a:avLst/>
                <a:gdLst>
                  <a:gd name="T0" fmla="*/ 41 w 7"/>
                  <a:gd name="T1" fmla="*/ 24 h 7"/>
                  <a:gd name="T2" fmla="*/ 17 w 7"/>
                  <a:gd name="T3" fmla="*/ 41 h 7"/>
                  <a:gd name="T4" fmla="*/ 0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6"/>
                      <a:pt x="5" y="7"/>
                      <a:pt x="3" y="7"/>
                    </a:cubicBezTo>
                    <a:cubicBezTo>
                      <a:pt x="2" y="7"/>
                      <a:pt x="0" y="6"/>
                      <a:pt x="0" y="4"/>
                    </a:cubicBezTo>
                    <a:cubicBezTo>
                      <a:pt x="0" y="2"/>
                      <a:pt x="2" y="0"/>
                      <a:pt x="4" y="0"/>
                    </a:cubicBezTo>
                    <a:cubicBezTo>
                      <a:pt x="5" y="0"/>
                      <a:pt x="7" y="2"/>
                      <a:pt x="7" y="4"/>
                    </a:cubicBezTo>
                    <a:close/>
                  </a:path>
                </a:pathLst>
              </a:cu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174"/>
              <p:cNvSpPr>
                <a:spLocks noEditPoints="1" noChangeArrowheads="1"/>
              </p:cNvSpPr>
              <p:nvPr/>
            </p:nvSpPr>
            <p:spPr bwMode="auto">
              <a:xfrm>
                <a:off x="762" y="361"/>
                <a:ext cx="131" cy="130"/>
              </a:xfrm>
              <a:custGeom>
                <a:avLst/>
                <a:gdLst>
                  <a:gd name="T0" fmla="*/ 160 w 55"/>
                  <a:gd name="T1" fmla="*/ 0 h 55"/>
                  <a:gd name="T2" fmla="*/ 0 w 55"/>
                  <a:gd name="T3" fmla="*/ 151 h 55"/>
                  <a:gd name="T4" fmla="*/ 160 w 55"/>
                  <a:gd name="T5" fmla="*/ 307 h 55"/>
                  <a:gd name="T6" fmla="*/ 312 w 55"/>
                  <a:gd name="T7" fmla="*/ 151 h 55"/>
                  <a:gd name="T8" fmla="*/ 160 w 55"/>
                  <a:gd name="T9" fmla="*/ 0 h 55"/>
                  <a:gd name="T10" fmla="*/ 160 w 55"/>
                  <a:gd name="T11" fmla="*/ 246 h 55"/>
                  <a:gd name="T12" fmla="*/ 62 w 55"/>
                  <a:gd name="T13" fmla="*/ 151 h 55"/>
                  <a:gd name="T14" fmla="*/ 160 w 55"/>
                  <a:gd name="T15" fmla="*/ 57 h 55"/>
                  <a:gd name="T16" fmla="*/ 255 w 55"/>
                  <a:gd name="T17" fmla="*/ 151 h 55"/>
                  <a:gd name="T18" fmla="*/ 160 w 55"/>
                  <a:gd name="T19" fmla="*/ 246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55"/>
                  <a:gd name="T32" fmla="*/ 55 w 55"/>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55">
                    <a:moveTo>
                      <a:pt x="28" y="0"/>
                    </a:moveTo>
                    <a:cubicBezTo>
                      <a:pt x="13" y="0"/>
                      <a:pt x="0" y="12"/>
                      <a:pt x="0" y="27"/>
                    </a:cubicBezTo>
                    <a:cubicBezTo>
                      <a:pt x="0" y="43"/>
                      <a:pt x="13" y="55"/>
                      <a:pt x="28" y="55"/>
                    </a:cubicBezTo>
                    <a:cubicBezTo>
                      <a:pt x="43" y="55"/>
                      <a:pt x="55" y="43"/>
                      <a:pt x="55" y="27"/>
                    </a:cubicBezTo>
                    <a:cubicBezTo>
                      <a:pt x="55" y="12"/>
                      <a:pt x="43" y="0"/>
                      <a:pt x="28" y="0"/>
                    </a:cubicBezTo>
                    <a:close/>
                    <a:moveTo>
                      <a:pt x="28" y="44"/>
                    </a:moveTo>
                    <a:cubicBezTo>
                      <a:pt x="18" y="44"/>
                      <a:pt x="11" y="36"/>
                      <a:pt x="11" y="27"/>
                    </a:cubicBezTo>
                    <a:cubicBezTo>
                      <a:pt x="11" y="17"/>
                      <a:pt x="18" y="10"/>
                      <a:pt x="28" y="10"/>
                    </a:cubicBezTo>
                    <a:cubicBezTo>
                      <a:pt x="37" y="10"/>
                      <a:pt x="45" y="17"/>
                      <a:pt x="45" y="27"/>
                    </a:cubicBezTo>
                    <a:cubicBezTo>
                      <a:pt x="45" y="36"/>
                      <a:pt x="37" y="44"/>
                      <a:pt x="28" y="44"/>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175"/>
              <p:cNvSpPr>
                <a:spLocks noEditPoints="1" noChangeArrowheads="1"/>
              </p:cNvSpPr>
              <p:nvPr/>
            </p:nvSpPr>
            <p:spPr bwMode="auto">
              <a:xfrm>
                <a:off x="921" y="306"/>
                <a:ext cx="128" cy="131"/>
              </a:xfrm>
              <a:custGeom>
                <a:avLst/>
                <a:gdLst>
                  <a:gd name="T0" fmla="*/ 152 w 54"/>
                  <a:gd name="T1" fmla="*/ 0 h 55"/>
                  <a:gd name="T2" fmla="*/ 0 w 54"/>
                  <a:gd name="T3" fmla="*/ 152 h 55"/>
                  <a:gd name="T4" fmla="*/ 152 w 54"/>
                  <a:gd name="T5" fmla="*/ 312 h 55"/>
                  <a:gd name="T6" fmla="*/ 303 w 54"/>
                  <a:gd name="T7" fmla="*/ 152 h 55"/>
                  <a:gd name="T8" fmla="*/ 152 w 54"/>
                  <a:gd name="T9" fmla="*/ 0 h 55"/>
                  <a:gd name="T10" fmla="*/ 152 w 54"/>
                  <a:gd name="T11" fmla="*/ 243 h 55"/>
                  <a:gd name="T12" fmla="*/ 57 w 54"/>
                  <a:gd name="T13" fmla="*/ 152 h 55"/>
                  <a:gd name="T14" fmla="*/ 152 w 54"/>
                  <a:gd name="T15" fmla="*/ 57 h 55"/>
                  <a:gd name="T16" fmla="*/ 247 w 54"/>
                  <a:gd name="T17" fmla="*/ 152 h 55"/>
                  <a:gd name="T18" fmla="*/ 152 w 54"/>
                  <a:gd name="T19" fmla="*/ 243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55"/>
                  <a:gd name="T32" fmla="*/ 54 w 54"/>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55">
                    <a:moveTo>
                      <a:pt x="27" y="0"/>
                    </a:moveTo>
                    <a:cubicBezTo>
                      <a:pt x="12" y="0"/>
                      <a:pt x="0" y="12"/>
                      <a:pt x="0" y="27"/>
                    </a:cubicBezTo>
                    <a:cubicBezTo>
                      <a:pt x="0" y="42"/>
                      <a:pt x="12" y="55"/>
                      <a:pt x="27" y="55"/>
                    </a:cubicBezTo>
                    <a:cubicBezTo>
                      <a:pt x="42" y="55"/>
                      <a:pt x="54" y="42"/>
                      <a:pt x="54" y="27"/>
                    </a:cubicBezTo>
                    <a:cubicBezTo>
                      <a:pt x="54" y="12"/>
                      <a:pt x="42" y="0"/>
                      <a:pt x="27" y="0"/>
                    </a:cubicBezTo>
                    <a:close/>
                    <a:moveTo>
                      <a:pt x="27" y="43"/>
                    </a:moveTo>
                    <a:cubicBezTo>
                      <a:pt x="18" y="43"/>
                      <a:pt x="10" y="36"/>
                      <a:pt x="10" y="27"/>
                    </a:cubicBezTo>
                    <a:cubicBezTo>
                      <a:pt x="10" y="17"/>
                      <a:pt x="18" y="10"/>
                      <a:pt x="27" y="10"/>
                    </a:cubicBezTo>
                    <a:cubicBezTo>
                      <a:pt x="36" y="10"/>
                      <a:pt x="44" y="17"/>
                      <a:pt x="44" y="27"/>
                    </a:cubicBezTo>
                    <a:cubicBezTo>
                      <a:pt x="44" y="36"/>
                      <a:pt x="36" y="43"/>
                      <a:pt x="27" y="43"/>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176"/>
              <p:cNvSpPr>
                <a:spLocks noChangeArrowheads="1"/>
              </p:cNvSpPr>
              <p:nvPr/>
            </p:nvSpPr>
            <p:spPr bwMode="auto">
              <a:xfrm>
                <a:off x="878" y="359"/>
                <a:ext cx="67" cy="73"/>
              </a:xfrm>
              <a:custGeom>
                <a:avLst/>
                <a:gdLst>
                  <a:gd name="T0" fmla="*/ 0 w 28"/>
                  <a:gd name="T1" fmla="*/ 99 h 31"/>
                  <a:gd name="T2" fmla="*/ 156 w 28"/>
                  <a:gd name="T3" fmla="*/ 66 h 31"/>
                  <a:gd name="T4" fmla="*/ 91 w 28"/>
                  <a:gd name="T5" fmla="*/ 115 h 31"/>
                  <a:gd name="T6" fmla="*/ 24 w 28"/>
                  <a:gd name="T7" fmla="*/ 172 h 31"/>
                  <a:gd name="T8" fmla="*/ 0 60000 65536"/>
                  <a:gd name="T9" fmla="*/ 0 60000 65536"/>
                  <a:gd name="T10" fmla="*/ 0 60000 65536"/>
                  <a:gd name="T11" fmla="*/ 0 60000 65536"/>
                  <a:gd name="T12" fmla="*/ 0 w 28"/>
                  <a:gd name="T13" fmla="*/ 0 h 31"/>
                  <a:gd name="T14" fmla="*/ 28 w 28"/>
                  <a:gd name="T15" fmla="*/ 31 h 31"/>
                </a:gdLst>
                <a:ahLst/>
                <a:cxnLst>
                  <a:cxn ang="T8">
                    <a:pos x="T0" y="T1"/>
                  </a:cxn>
                  <a:cxn ang="T9">
                    <a:pos x="T2" y="T3"/>
                  </a:cxn>
                  <a:cxn ang="T10">
                    <a:pos x="T4" y="T5"/>
                  </a:cxn>
                  <a:cxn ang="T11">
                    <a:pos x="T6" y="T7"/>
                  </a:cxn>
                </a:cxnLst>
                <a:rect l="T12" t="T13" r="T14" b="T15"/>
                <a:pathLst>
                  <a:path w="28" h="31">
                    <a:moveTo>
                      <a:pt x="0" y="18"/>
                    </a:moveTo>
                    <a:cubicBezTo>
                      <a:pt x="5" y="14"/>
                      <a:pt x="24" y="0"/>
                      <a:pt x="27" y="12"/>
                    </a:cubicBezTo>
                    <a:cubicBezTo>
                      <a:pt x="28" y="20"/>
                      <a:pt x="22" y="19"/>
                      <a:pt x="16" y="21"/>
                    </a:cubicBezTo>
                    <a:cubicBezTo>
                      <a:pt x="11" y="23"/>
                      <a:pt x="7" y="26"/>
                      <a:pt x="4" y="31"/>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177"/>
              <p:cNvSpPr>
                <a:spLocks noChangeArrowheads="1"/>
              </p:cNvSpPr>
              <p:nvPr/>
            </p:nvSpPr>
            <p:spPr bwMode="auto">
              <a:xfrm>
                <a:off x="1040" y="306"/>
                <a:ext cx="47" cy="67"/>
              </a:xfrm>
              <a:custGeom>
                <a:avLst/>
                <a:gdLst>
                  <a:gd name="T0" fmla="*/ 0 w 20"/>
                  <a:gd name="T1" fmla="*/ 103 h 28"/>
                  <a:gd name="T2" fmla="*/ 94 w 20"/>
                  <a:gd name="T3" fmla="*/ 69 h 28"/>
                  <a:gd name="T4" fmla="*/ 12 w 20"/>
                  <a:gd name="T5" fmla="*/ 160 h 28"/>
                  <a:gd name="T6" fmla="*/ 0 60000 65536"/>
                  <a:gd name="T7" fmla="*/ 0 60000 65536"/>
                  <a:gd name="T8" fmla="*/ 0 60000 65536"/>
                  <a:gd name="T9" fmla="*/ 0 w 20"/>
                  <a:gd name="T10" fmla="*/ 0 h 28"/>
                  <a:gd name="T11" fmla="*/ 20 w 20"/>
                  <a:gd name="T12" fmla="*/ 28 h 28"/>
                </a:gdLst>
                <a:ahLst/>
                <a:cxnLst>
                  <a:cxn ang="T6">
                    <a:pos x="T0" y="T1"/>
                  </a:cxn>
                  <a:cxn ang="T7">
                    <a:pos x="T2" y="T3"/>
                  </a:cxn>
                  <a:cxn ang="T8">
                    <a:pos x="T4" y="T5"/>
                  </a:cxn>
                </a:cxnLst>
                <a:rect l="T9" t="T10" r="T11" b="T12"/>
                <a:pathLst>
                  <a:path w="20" h="28">
                    <a:moveTo>
                      <a:pt x="0" y="18"/>
                    </a:moveTo>
                    <a:cubicBezTo>
                      <a:pt x="6" y="17"/>
                      <a:pt x="13" y="0"/>
                      <a:pt x="17" y="12"/>
                    </a:cubicBezTo>
                    <a:cubicBezTo>
                      <a:pt x="20" y="19"/>
                      <a:pt x="8" y="27"/>
                      <a:pt x="2" y="28"/>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178"/>
              <p:cNvSpPr>
                <a:spLocks noChangeArrowheads="1"/>
              </p:cNvSpPr>
              <p:nvPr/>
            </p:nvSpPr>
            <p:spPr bwMode="auto">
              <a:xfrm>
                <a:off x="985" y="496"/>
                <a:ext cx="199" cy="439"/>
              </a:xfrm>
              <a:custGeom>
                <a:avLst/>
                <a:gdLst>
                  <a:gd name="T0" fmla="*/ 467 w 84"/>
                  <a:gd name="T1" fmla="*/ 327 h 185"/>
                  <a:gd name="T2" fmla="*/ 455 w 84"/>
                  <a:gd name="T3" fmla="*/ 168 h 185"/>
                  <a:gd name="T4" fmla="*/ 398 w 84"/>
                  <a:gd name="T5" fmla="*/ 45 h 185"/>
                  <a:gd name="T6" fmla="*/ 365 w 84"/>
                  <a:gd name="T7" fmla="*/ 259 h 185"/>
                  <a:gd name="T8" fmla="*/ 365 w 84"/>
                  <a:gd name="T9" fmla="*/ 434 h 185"/>
                  <a:gd name="T10" fmla="*/ 332 w 84"/>
                  <a:gd name="T11" fmla="*/ 603 h 185"/>
                  <a:gd name="T12" fmla="*/ 225 w 84"/>
                  <a:gd name="T13" fmla="*/ 743 h 185"/>
                  <a:gd name="T14" fmla="*/ 66 w 84"/>
                  <a:gd name="T15" fmla="*/ 812 h 185"/>
                  <a:gd name="T16" fmla="*/ 5 w 84"/>
                  <a:gd name="T17" fmla="*/ 930 h 185"/>
                  <a:gd name="T18" fmla="*/ 90 w 84"/>
                  <a:gd name="T19" fmla="*/ 873 h 185"/>
                  <a:gd name="T20" fmla="*/ 85 w 84"/>
                  <a:gd name="T21" fmla="*/ 997 h 185"/>
                  <a:gd name="T22" fmla="*/ 147 w 84"/>
                  <a:gd name="T23" fmla="*/ 890 h 185"/>
                  <a:gd name="T24" fmla="*/ 140 w 84"/>
                  <a:gd name="T25" fmla="*/ 1001 h 185"/>
                  <a:gd name="T26" fmla="*/ 208 w 84"/>
                  <a:gd name="T27" fmla="*/ 890 h 185"/>
                  <a:gd name="T28" fmla="*/ 201 w 84"/>
                  <a:gd name="T29" fmla="*/ 1020 h 185"/>
                  <a:gd name="T30" fmla="*/ 242 w 84"/>
                  <a:gd name="T31" fmla="*/ 911 h 185"/>
                  <a:gd name="T32" fmla="*/ 360 w 84"/>
                  <a:gd name="T33" fmla="*/ 755 h 185"/>
                  <a:gd name="T34" fmla="*/ 467 w 84"/>
                  <a:gd name="T35" fmla="*/ 327 h 1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5"/>
                  <a:gd name="T56" fmla="*/ 84 w 84"/>
                  <a:gd name="T57" fmla="*/ 185 h 1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5">
                    <a:moveTo>
                      <a:pt x="83" y="58"/>
                    </a:moveTo>
                    <a:cubicBezTo>
                      <a:pt x="84" y="49"/>
                      <a:pt x="84" y="39"/>
                      <a:pt x="81" y="30"/>
                    </a:cubicBezTo>
                    <a:cubicBezTo>
                      <a:pt x="80" y="25"/>
                      <a:pt x="76" y="10"/>
                      <a:pt x="71" y="8"/>
                    </a:cubicBezTo>
                    <a:cubicBezTo>
                      <a:pt x="55" y="0"/>
                      <a:pt x="64" y="41"/>
                      <a:pt x="65" y="46"/>
                    </a:cubicBezTo>
                    <a:cubicBezTo>
                      <a:pt x="67" y="56"/>
                      <a:pt x="66" y="66"/>
                      <a:pt x="65" y="77"/>
                    </a:cubicBezTo>
                    <a:cubicBezTo>
                      <a:pt x="64" y="87"/>
                      <a:pt x="63" y="97"/>
                      <a:pt x="59" y="107"/>
                    </a:cubicBezTo>
                    <a:cubicBezTo>
                      <a:pt x="56" y="116"/>
                      <a:pt x="48" y="126"/>
                      <a:pt x="40" y="132"/>
                    </a:cubicBezTo>
                    <a:cubicBezTo>
                      <a:pt x="32" y="138"/>
                      <a:pt x="20" y="138"/>
                      <a:pt x="12" y="144"/>
                    </a:cubicBezTo>
                    <a:cubicBezTo>
                      <a:pt x="7" y="148"/>
                      <a:pt x="0" y="159"/>
                      <a:pt x="1" y="165"/>
                    </a:cubicBezTo>
                    <a:cubicBezTo>
                      <a:pt x="3" y="177"/>
                      <a:pt x="10" y="157"/>
                      <a:pt x="16" y="155"/>
                    </a:cubicBezTo>
                    <a:cubicBezTo>
                      <a:pt x="14" y="158"/>
                      <a:pt x="8" y="174"/>
                      <a:pt x="15" y="177"/>
                    </a:cubicBezTo>
                    <a:cubicBezTo>
                      <a:pt x="20" y="179"/>
                      <a:pt x="22" y="160"/>
                      <a:pt x="26" y="158"/>
                    </a:cubicBezTo>
                    <a:cubicBezTo>
                      <a:pt x="25" y="165"/>
                      <a:pt x="21" y="170"/>
                      <a:pt x="25" y="178"/>
                    </a:cubicBezTo>
                    <a:cubicBezTo>
                      <a:pt x="33" y="180"/>
                      <a:pt x="33" y="162"/>
                      <a:pt x="37" y="158"/>
                    </a:cubicBezTo>
                    <a:cubicBezTo>
                      <a:pt x="36" y="162"/>
                      <a:pt x="29" y="178"/>
                      <a:pt x="36" y="181"/>
                    </a:cubicBezTo>
                    <a:cubicBezTo>
                      <a:pt x="44" y="185"/>
                      <a:pt x="42" y="166"/>
                      <a:pt x="43" y="162"/>
                    </a:cubicBezTo>
                    <a:cubicBezTo>
                      <a:pt x="46" y="151"/>
                      <a:pt x="57" y="143"/>
                      <a:pt x="64" y="134"/>
                    </a:cubicBezTo>
                    <a:cubicBezTo>
                      <a:pt x="79" y="112"/>
                      <a:pt x="80" y="84"/>
                      <a:pt x="83" y="58"/>
                    </a:cubicBezTo>
                    <a:close/>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179"/>
              <p:cNvSpPr>
                <a:spLocks noChangeArrowheads="1"/>
              </p:cNvSpPr>
              <p:nvPr/>
            </p:nvSpPr>
            <p:spPr bwMode="auto">
              <a:xfrm>
                <a:off x="1419" y="333"/>
                <a:ext cx="435" cy="329"/>
              </a:xfrm>
              <a:custGeom>
                <a:avLst/>
                <a:gdLst>
                  <a:gd name="T0" fmla="*/ 66 w 184"/>
                  <a:gd name="T1" fmla="*/ 651 h 139"/>
                  <a:gd name="T2" fmla="*/ 385 w 184"/>
                  <a:gd name="T3" fmla="*/ 606 h 139"/>
                  <a:gd name="T4" fmla="*/ 716 w 184"/>
                  <a:gd name="T5" fmla="*/ 225 h 139"/>
                  <a:gd name="T6" fmla="*/ 615 w 184"/>
                  <a:gd name="T7" fmla="*/ 128 h 139"/>
                  <a:gd name="T8" fmla="*/ 754 w 184"/>
                  <a:gd name="T9" fmla="*/ 156 h 139"/>
                  <a:gd name="T10" fmla="*/ 761 w 184"/>
                  <a:gd name="T11" fmla="*/ 45 h 139"/>
                  <a:gd name="T12" fmla="*/ 827 w 184"/>
                  <a:gd name="T13" fmla="*/ 147 h 139"/>
                  <a:gd name="T14" fmla="*/ 922 w 184"/>
                  <a:gd name="T15" fmla="*/ 33 h 139"/>
                  <a:gd name="T16" fmla="*/ 901 w 184"/>
                  <a:gd name="T17" fmla="*/ 180 h 139"/>
                  <a:gd name="T18" fmla="*/ 1007 w 184"/>
                  <a:gd name="T19" fmla="*/ 147 h 139"/>
                  <a:gd name="T20" fmla="*/ 894 w 184"/>
                  <a:gd name="T21" fmla="*/ 241 h 139"/>
                  <a:gd name="T22" fmla="*/ 939 w 184"/>
                  <a:gd name="T23" fmla="*/ 320 h 139"/>
                  <a:gd name="T24" fmla="*/ 783 w 184"/>
                  <a:gd name="T25" fmla="*/ 336 h 139"/>
                  <a:gd name="T26" fmla="*/ 709 w 184"/>
                  <a:gd name="T27" fmla="*/ 471 h 139"/>
                  <a:gd name="T28" fmla="*/ 586 w 184"/>
                  <a:gd name="T29" fmla="*/ 589 h 139"/>
                  <a:gd name="T30" fmla="*/ 262 w 184"/>
                  <a:gd name="T31" fmla="*/ 734 h 139"/>
                  <a:gd name="T32" fmla="*/ 0 w 184"/>
                  <a:gd name="T33" fmla="*/ 734 h 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4"/>
                  <a:gd name="T52" fmla="*/ 0 h 139"/>
                  <a:gd name="T53" fmla="*/ 184 w 184"/>
                  <a:gd name="T54" fmla="*/ 139 h 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4" h="139">
                    <a:moveTo>
                      <a:pt x="12" y="116"/>
                    </a:moveTo>
                    <a:cubicBezTo>
                      <a:pt x="33" y="114"/>
                      <a:pt x="49" y="117"/>
                      <a:pt x="69" y="108"/>
                    </a:cubicBezTo>
                    <a:cubicBezTo>
                      <a:pt x="101" y="93"/>
                      <a:pt x="122" y="75"/>
                      <a:pt x="128" y="40"/>
                    </a:cubicBezTo>
                    <a:cubicBezTo>
                      <a:pt x="124" y="38"/>
                      <a:pt x="108" y="28"/>
                      <a:pt x="110" y="23"/>
                    </a:cubicBezTo>
                    <a:cubicBezTo>
                      <a:pt x="113" y="16"/>
                      <a:pt x="134" y="24"/>
                      <a:pt x="135" y="28"/>
                    </a:cubicBezTo>
                    <a:cubicBezTo>
                      <a:pt x="133" y="22"/>
                      <a:pt x="134" y="13"/>
                      <a:pt x="136" y="8"/>
                    </a:cubicBezTo>
                    <a:cubicBezTo>
                      <a:pt x="147" y="0"/>
                      <a:pt x="146" y="21"/>
                      <a:pt x="148" y="26"/>
                    </a:cubicBezTo>
                    <a:cubicBezTo>
                      <a:pt x="151" y="23"/>
                      <a:pt x="159" y="4"/>
                      <a:pt x="165" y="6"/>
                    </a:cubicBezTo>
                    <a:cubicBezTo>
                      <a:pt x="172" y="9"/>
                      <a:pt x="163" y="28"/>
                      <a:pt x="161" y="32"/>
                    </a:cubicBezTo>
                    <a:cubicBezTo>
                      <a:pt x="165" y="27"/>
                      <a:pt x="174" y="25"/>
                      <a:pt x="180" y="26"/>
                    </a:cubicBezTo>
                    <a:cubicBezTo>
                      <a:pt x="184" y="37"/>
                      <a:pt x="167" y="39"/>
                      <a:pt x="160" y="43"/>
                    </a:cubicBezTo>
                    <a:cubicBezTo>
                      <a:pt x="170" y="42"/>
                      <a:pt x="182" y="51"/>
                      <a:pt x="168" y="57"/>
                    </a:cubicBezTo>
                    <a:cubicBezTo>
                      <a:pt x="156" y="61"/>
                      <a:pt x="149" y="48"/>
                      <a:pt x="140" y="60"/>
                    </a:cubicBezTo>
                    <a:cubicBezTo>
                      <a:pt x="135" y="66"/>
                      <a:pt x="133" y="76"/>
                      <a:pt x="127" y="84"/>
                    </a:cubicBezTo>
                    <a:cubicBezTo>
                      <a:pt x="121" y="92"/>
                      <a:pt x="113" y="98"/>
                      <a:pt x="105" y="105"/>
                    </a:cubicBezTo>
                    <a:cubicBezTo>
                      <a:pt x="89" y="118"/>
                      <a:pt x="67" y="125"/>
                      <a:pt x="47" y="131"/>
                    </a:cubicBezTo>
                    <a:cubicBezTo>
                      <a:pt x="36" y="135"/>
                      <a:pt x="10" y="139"/>
                      <a:pt x="0" y="131"/>
                    </a:cubicBezTo>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180"/>
              <p:cNvSpPr>
                <a:spLocks noChangeArrowheads="1"/>
              </p:cNvSpPr>
              <p:nvPr/>
            </p:nvSpPr>
            <p:spPr bwMode="auto">
              <a:xfrm>
                <a:off x="1153" y="544"/>
                <a:ext cx="154" cy="382"/>
              </a:xfrm>
              <a:custGeom>
                <a:avLst/>
                <a:gdLst>
                  <a:gd name="T0" fmla="*/ 185 w 65"/>
                  <a:gd name="T1" fmla="*/ 569 h 161"/>
                  <a:gd name="T2" fmla="*/ 237 w 65"/>
                  <a:gd name="T3" fmla="*/ 615 h 161"/>
                  <a:gd name="T4" fmla="*/ 308 w 65"/>
                  <a:gd name="T5" fmla="*/ 669 h 161"/>
                  <a:gd name="T6" fmla="*/ 360 w 65"/>
                  <a:gd name="T7" fmla="*/ 759 h 161"/>
                  <a:gd name="T8" fmla="*/ 320 w 65"/>
                  <a:gd name="T9" fmla="*/ 845 h 161"/>
                  <a:gd name="T10" fmla="*/ 320 w 65"/>
                  <a:gd name="T11" fmla="*/ 776 h 161"/>
                  <a:gd name="T12" fmla="*/ 275 w 65"/>
                  <a:gd name="T13" fmla="*/ 873 h 161"/>
                  <a:gd name="T14" fmla="*/ 275 w 65"/>
                  <a:gd name="T15" fmla="*/ 776 h 161"/>
                  <a:gd name="T16" fmla="*/ 225 w 65"/>
                  <a:gd name="T17" fmla="*/ 873 h 161"/>
                  <a:gd name="T18" fmla="*/ 208 w 65"/>
                  <a:gd name="T19" fmla="*/ 788 h 161"/>
                  <a:gd name="T20" fmla="*/ 163 w 65"/>
                  <a:gd name="T21" fmla="*/ 866 h 161"/>
                  <a:gd name="T22" fmla="*/ 173 w 65"/>
                  <a:gd name="T23" fmla="*/ 755 h 161"/>
                  <a:gd name="T24" fmla="*/ 123 w 65"/>
                  <a:gd name="T25" fmla="*/ 615 h 161"/>
                  <a:gd name="T26" fmla="*/ 33 w 65"/>
                  <a:gd name="T27" fmla="*/ 389 h 161"/>
                  <a:gd name="T28" fmla="*/ 21 w 65"/>
                  <a:gd name="T29" fmla="*/ 140 h 161"/>
                  <a:gd name="T30" fmla="*/ 85 w 65"/>
                  <a:gd name="T31" fmla="*/ 185 h 161"/>
                  <a:gd name="T32" fmla="*/ 185 w 65"/>
                  <a:gd name="T33" fmla="*/ 569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61"/>
                  <a:gd name="T53" fmla="*/ 65 w 65"/>
                  <a:gd name="T54" fmla="*/ 161 h 1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61">
                    <a:moveTo>
                      <a:pt x="33" y="101"/>
                    </a:moveTo>
                    <a:cubicBezTo>
                      <a:pt x="36" y="104"/>
                      <a:pt x="39" y="107"/>
                      <a:pt x="42" y="109"/>
                    </a:cubicBezTo>
                    <a:cubicBezTo>
                      <a:pt x="46" y="113"/>
                      <a:pt x="51" y="115"/>
                      <a:pt x="55" y="119"/>
                    </a:cubicBezTo>
                    <a:cubicBezTo>
                      <a:pt x="60" y="123"/>
                      <a:pt x="63" y="129"/>
                      <a:pt x="64" y="135"/>
                    </a:cubicBezTo>
                    <a:cubicBezTo>
                      <a:pt x="65" y="138"/>
                      <a:pt x="64" y="151"/>
                      <a:pt x="57" y="150"/>
                    </a:cubicBezTo>
                    <a:cubicBezTo>
                      <a:pt x="57" y="146"/>
                      <a:pt x="57" y="142"/>
                      <a:pt x="57" y="138"/>
                    </a:cubicBezTo>
                    <a:cubicBezTo>
                      <a:pt x="57" y="141"/>
                      <a:pt x="53" y="154"/>
                      <a:pt x="49" y="155"/>
                    </a:cubicBezTo>
                    <a:cubicBezTo>
                      <a:pt x="45" y="156"/>
                      <a:pt x="49" y="142"/>
                      <a:pt x="49" y="138"/>
                    </a:cubicBezTo>
                    <a:cubicBezTo>
                      <a:pt x="47" y="141"/>
                      <a:pt x="45" y="152"/>
                      <a:pt x="40" y="155"/>
                    </a:cubicBezTo>
                    <a:cubicBezTo>
                      <a:pt x="32" y="161"/>
                      <a:pt x="37" y="144"/>
                      <a:pt x="37" y="140"/>
                    </a:cubicBezTo>
                    <a:cubicBezTo>
                      <a:pt x="34" y="143"/>
                      <a:pt x="34" y="153"/>
                      <a:pt x="29" y="154"/>
                    </a:cubicBezTo>
                    <a:cubicBezTo>
                      <a:pt x="21" y="156"/>
                      <a:pt x="31" y="138"/>
                      <a:pt x="31" y="134"/>
                    </a:cubicBezTo>
                    <a:cubicBezTo>
                      <a:pt x="31" y="125"/>
                      <a:pt x="26" y="116"/>
                      <a:pt x="22" y="109"/>
                    </a:cubicBezTo>
                    <a:cubicBezTo>
                      <a:pt x="15" y="95"/>
                      <a:pt x="8" y="84"/>
                      <a:pt x="6" y="69"/>
                    </a:cubicBezTo>
                    <a:cubicBezTo>
                      <a:pt x="5" y="53"/>
                      <a:pt x="0" y="41"/>
                      <a:pt x="4" y="25"/>
                    </a:cubicBezTo>
                    <a:cubicBezTo>
                      <a:pt x="10" y="0"/>
                      <a:pt x="17" y="16"/>
                      <a:pt x="15" y="33"/>
                    </a:cubicBezTo>
                    <a:cubicBezTo>
                      <a:pt x="12" y="54"/>
                      <a:pt x="18" y="83"/>
                      <a:pt x="33" y="101"/>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181"/>
              <p:cNvSpPr>
                <a:spLocks noChangeArrowheads="1"/>
              </p:cNvSpPr>
              <p:nvPr/>
            </p:nvSpPr>
            <p:spPr bwMode="auto">
              <a:xfrm>
                <a:off x="412" y="724"/>
                <a:ext cx="222" cy="598"/>
              </a:xfrm>
              <a:custGeom>
                <a:avLst/>
                <a:gdLst>
                  <a:gd name="T0" fmla="*/ 73 w 222"/>
                  <a:gd name="T1" fmla="*/ 0 h 598"/>
                  <a:gd name="T2" fmla="*/ 170 w 222"/>
                  <a:gd name="T3" fmla="*/ 64 h 598"/>
                  <a:gd name="T4" fmla="*/ 78 w 222"/>
                  <a:gd name="T5" fmla="*/ 123 h 598"/>
                  <a:gd name="T6" fmla="*/ 163 w 222"/>
                  <a:gd name="T7" fmla="*/ 192 h 598"/>
                  <a:gd name="T8" fmla="*/ 85 w 222"/>
                  <a:gd name="T9" fmla="*/ 263 h 598"/>
                  <a:gd name="T10" fmla="*/ 177 w 222"/>
                  <a:gd name="T11" fmla="*/ 330 h 598"/>
                  <a:gd name="T12" fmla="*/ 92 w 222"/>
                  <a:gd name="T13" fmla="*/ 394 h 598"/>
                  <a:gd name="T14" fmla="*/ 192 w 222"/>
                  <a:gd name="T15" fmla="*/ 444 h 598"/>
                  <a:gd name="T16" fmla="*/ 130 w 222"/>
                  <a:gd name="T17" fmla="*/ 512 h 598"/>
                  <a:gd name="T18" fmla="*/ 213 w 222"/>
                  <a:gd name="T19" fmla="*/ 555 h 598"/>
                  <a:gd name="T20" fmla="*/ 222 w 222"/>
                  <a:gd name="T21" fmla="*/ 598 h 598"/>
                  <a:gd name="T22" fmla="*/ 59 w 222"/>
                  <a:gd name="T23" fmla="*/ 519 h 598"/>
                  <a:gd name="T24" fmla="*/ 118 w 222"/>
                  <a:gd name="T25" fmla="*/ 453 h 598"/>
                  <a:gd name="T26" fmla="*/ 21 w 222"/>
                  <a:gd name="T27" fmla="*/ 406 h 598"/>
                  <a:gd name="T28" fmla="*/ 97 w 222"/>
                  <a:gd name="T29" fmla="*/ 330 h 598"/>
                  <a:gd name="T30" fmla="*/ 9 w 222"/>
                  <a:gd name="T31" fmla="*/ 268 h 598"/>
                  <a:gd name="T32" fmla="*/ 97 w 222"/>
                  <a:gd name="T33" fmla="*/ 192 h 598"/>
                  <a:gd name="T34" fmla="*/ 0 w 222"/>
                  <a:gd name="T35" fmla="*/ 123 h 598"/>
                  <a:gd name="T36" fmla="*/ 97 w 222"/>
                  <a:gd name="T37" fmla="*/ 59 h 598"/>
                  <a:gd name="T38" fmla="*/ 16 w 222"/>
                  <a:gd name="T39" fmla="*/ 7 h 598"/>
                  <a:gd name="T40" fmla="*/ 73 w 222"/>
                  <a:gd name="T41" fmla="*/ 0 h 5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2"/>
                  <a:gd name="T64" fmla="*/ 0 h 598"/>
                  <a:gd name="T65" fmla="*/ 222 w 222"/>
                  <a:gd name="T66" fmla="*/ 598 h 5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2" h="598">
                    <a:moveTo>
                      <a:pt x="73" y="0"/>
                    </a:moveTo>
                    <a:lnTo>
                      <a:pt x="170" y="64"/>
                    </a:lnTo>
                    <a:lnTo>
                      <a:pt x="78" y="123"/>
                    </a:lnTo>
                    <a:lnTo>
                      <a:pt x="163" y="192"/>
                    </a:lnTo>
                    <a:lnTo>
                      <a:pt x="85" y="263"/>
                    </a:lnTo>
                    <a:lnTo>
                      <a:pt x="177" y="330"/>
                    </a:lnTo>
                    <a:lnTo>
                      <a:pt x="92" y="394"/>
                    </a:lnTo>
                    <a:lnTo>
                      <a:pt x="192" y="444"/>
                    </a:lnTo>
                    <a:lnTo>
                      <a:pt x="130" y="512"/>
                    </a:lnTo>
                    <a:lnTo>
                      <a:pt x="213" y="555"/>
                    </a:lnTo>
                    <a:lnTo>
                      <a:pt x="222" y="598"/>
                    </a:lnTo>
                    <a:lnTo>
                      <a:pt x="59" y="519"/>
                    </a:lnTo>
                    <a:lnTo>
                      <a:pt x="118" y="453"/>
                    </a:lnTo>
                    <a:lnTo>
                      <a:pt x="21" y="406"/>
                    </a:lnTo>
                    <a:lnTo>
                      <a:pt x="97" y="330"/>
                    </a:lnTo>
                    <a:lnTo>
                      <a:pt x="9" y="268"/>
                    </a:lnTo>
                    <a:lnTo>
                      <a:pt x="97" y="192"/>
                    </a:lnTo>
                    <a:lnTo>
                      <a:pt x="0" y="123"/>
                    </a:lnTo>
                    <a:lnTo>
                      <a:pt x="97" y="59"/>
                    </a:lnTo>
                    <a:lnTo>
                      <a:pt x="16" y="7"/>
                    </a:lnTo>
                    <a:lnTo>
                      <a:pt x="73" y="0"/>
                    </a:lnTo>
                    <a:close/>
                  </a:path>
                </a:pathLst>
              </a:custGeom>
              <a:solidFill>
                <a:srgbClr val="D46A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182"/>
              <p:cNvSpPr>
                <a:spLocks noChangeArrowheads="1"/>
              </p:cNvSpPr>
              <p:nvPr/>
            </p:nvSpPr>
            <p:spPr bwMode="auto">
              <a:xfrm>
                <a:off x="128" y="809"/>
                <a:ext cx="108" cy="102"/>
              </a:xfrm>
              <a:custGeom>
                <a:avLst/>
                <a:gdLst>
                  <a:gd name="T0" fmla="*/ 33 w 46"/>
                  <a:gd name="T1" fmla="*/ 0 h 43"/>
                  <a:gd name="T2" fmla="*/ 0 w 46"/>
                  <a:gd name="T3" fmla="*/ 21 h 43"/>
                  <a:gd name="T4" fmla="*/ 216 w 46"/>
                  <a:gd name="T5" fmla="*/ 242 h 43"/>
                  <a:gd name="T6" fmla="*/ 254 w 46"/>
                  <a:gd name="T7" fmla="*/ 230 h 43"/>
                  <a:gd name="T8" fmla="*/ 33 w 46"/>
                  <a:gd name="T9" fmla="*/ 0 h 43"/>
                  <a:gd name="T10" fmla="*/ 0 60000 65536"/>
                  <a:gd name="T11" fmla="*/ 0 60000 65536"/>
                  <a:gd name="T12" fmla="*/ 0 60000 65536"/>
                  <a:gd name="T13" fmla="*/ 0 60000 65536"/>
                  <a:gd name="T14" fmla="*/ 0 60000 65536"/>
                  <a:gd name="T15" fmla="*/ 0 w 46"/>
                  <a:gd name="T16" fmla="*/ 0 h 43"/>
                  <a:gd name="T17" fmla="*/ 46 w 46"/>
                  <a:gd name="T18" fmla="*/ 43 h 43"/>
                </a:gdLst>
                <a:ahLst/>
                <a:cxnLst>
                  <a:cxn ang="T10">
                    <a:pos x="T0" y="T1"/>
                  </a:cxn>
                  <a:cxn ang="T11">
                    <a:pos x="T2" y="T3"/>
                  </a:cxn>
                  <a:cxn ang="T12">
                    <a:pos x="T4" y="T5"/>
                  </a:cxn>
                  <a:cxn ang="T13">
                    <a:pos x="T6" y="T7"/>
                  </a:cxn>
                  <a:cxn ang="T14">
                    <a:pos x="T8" y="T9"/>
                  </a:cxn>
                </a:cxnLst>
                <a:rect l="T15" t="T16" r="T17" b="T18"/>
                <a:pathLst>
                  <a:path w="46" h="43">
                    <a:moveTo>
                      <a:pt x="6" y="0"/>
                    </a:moveTo>
                    <a:cubicBezTo>
                      <a:pt x="4" y="1"/>
                      <a:pt x="2" y="2"/>
                      <a:pt x="0" y="4"/>
                    </a:cubicBezTo>
                    <a:cubicBezTo>
                      <a:pt x="18" y="12"/>
                      <a:pt x="31" y="26"/>
                      <a:pt x="39" y="43"/>
                    </a:cubicBezTo>
                    <a:cubicBezTo>
                      <a:pt x="41" y="42"/>
                      <a:pt x="43" y="42"/>
                      <a:pt x="46" y="41"/>
                    </a:cubicBezTo>
                    <a:cubicBezTo>
                      <a:pt x="38" y="23"/>
                      <a:pt x="25" y="7"/>
                      <a:pt x="6"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183"/>
              <p:cNvSpPr>
                <a:spLocks noChangeArrowheads="1"/>
              </p:cNvSpPr>
              <p:nvPr/>
            </p:nvSpPr>
            <p:spPr bwMode="auto">
              <a:xfrm>
                <a:off x="111" y="819"/>
                <a:ext cx="109" cy="99"/>
              </a:xfrm>
              <a:custGeom>
                <a:avLst/>
                <a:gdLst>
                  <a:gd name="T0" fmla="*/ 40 w 46"/>
                  <a:gd name="T1" fmla="*/ 0 h 42"/>
                  <a:gd name="T2" fmla="*/ 0 w 46"/>
                  <a:gd name="T3" fmla="*/ 28 h 42"/>
                  <a:gd name="T4" fmla="*/ 201 w 46"/>
                  <a:gd name="T5" fmla="*/ 233 h 42"/>
                  <a:gd name="T6" fmla="*/ 258 w 46"/>
                  <a:gd name="T7" fmla="*/ 217 h 42"/>
                  <a:gd name="T8" fmla="*/ 40 w 46"/>
                  <a:gd name="T9" fmla="*/ 0 h 42"/>
                  <a:gd name="T10" fmla="*/ 0 60000 65536"/>
                  <a:gd name="T11" fmla="*/ 0 60000 65536"/>
                  <a:gd name="T12" fmla="*/ 0 60000 65536"/>
                  <a:gd name="T13" fmla="*/ 0 60000 65536"/>
                  <a:gd name="T14" fmla="*/ 0 60000 65536"/>
                  <a:gd name="T15" fmla="*/ 0 w 46"/>
                  <a:gd name="T16" fmla="*/ 0 h 42"/>
                  <a:gd name="T17" fmla="*/ 46 w 46"/>
                  <a:gd name="T18" fmla="*/ 42 h 42"/>
                </a:gdLst>
                <a:ahLst/>
                <a:cxnLst>
                  <a:cxn ang="T10">
                    <a:pos x="T0" y="T1"/>
                  </a:cxn>
                  <a:cxn ang="T11">
                    <a:pos x="T2" y="T3"/>
                  </a:cxn>
                  <a:cxn ang="T12">
                    <a:pos x="T4" y="T5"/>
                  </a:cxn>
                  <a:cxn ang="T13">
                    <a:pos x="T6" y="T7"/>
                  </a:cxn>
                  <a:cxn ang="T14">
                    <a:pos x="T8" y="T9"/>
                  </a:cxn>
                </a:cxnLst>
                <a:rect l="T15" t="T16" r="T17" b="T18"/>
                <a:pathLst>
                  <a:path w="46" h="42">
                    <a:moveTo>
                      <a:pt x="7" y="0"/>
                    </a:moveTo>
                    <a:cubicBezTo>
                      <a:pt x="5" y="2"/>
                      <a:pt x="3" y="3"/>
                      <a:pt x="0" y="5"/>
                    </a:cubicBezTo>
                    <a:cubicBezTo>
                      <a:pt x="17" y="12"/>
                      <a:pt x="29" y="26"/>
                      <a:pt x="36" y="42"/>
                    </a:cubicBezTo>
                    <a:cubicBezTo>
                      <a:pt x="40" y="41"/>
                      <a:pt x="43" y="40"/>
                      <a:pt x="46" y="39"/>
                    </a:cubicBezTo>
                    <a:cubicBezTo>
                      <a:pt x="38" y="22"/>
                      <a:pt x="25"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184"/>
              <p:cNvSpPr>
                <a:spLocks noChangeArrowheads="1"/>
              </p:cNvSpPr>
              <p:nvPr/>
            </p:nvSpPr>
            <p:spPr bwMode="auto">
              <a:xfrm>
                <a:off x="99" y="831"/>
                <a:ext cx="97" cy="92"/>
              </a:xfrm>
              <a:custGeom>
                <a:avLst/>
                <a:gdLst>
                  <a:gd name="T0" fmla="*/ 28 w 41"/>
                  <a:gd name="T1" fmla="*/ 0 h 39"/>
                  <a:gd name="T2" fmla="*/ 17 w 41"/>
                  <a:gd name="T3" fmla="*/ 12 h 39"/>
                  <a:gd name="T4" fmla="*/ 0 w 41"/>
                  <a:gd name="T5" fmla="*/ 28 h 39"/>
                  <a:gd name="T6" fmla="*/ 201 w 41"/>
                  <a:gd name="T7" fmla="*/ 217 h 39"/>
                  <a:gd name="T8" fmla="*/ 229 w 41"/>
                  <a:gd name="T9" fmla="*/ 205 h 39"/>
                  <a:gd name="T10" fmla="*/ 28 w 41"/>
                  <a:gd name="T11" fmla="*/ 0 h 39"/>
                  <a:gd name="T12" fmla="*/ 0 60000 65536"/>
                  <a:gd name="T13" fmla="*/ 0 60000 65536"/>
                  <a:gd name="T14" fmla="*/ 0 60000 65536"/>
                  <a:gd name="T15" fmla="*/ 0 60000 65536"/>
                  <a:gd name="T16" fmla="*/ 0 60000 65536"/>
                  <a:gd name="T17" fmla="*/ 0 60000 65536"/>
                  <a:gd name="T18" fmla="*/ 0 w 41"/>
                  <a:gd name="T19" fmla="*/ 0 h 39"/>
                  <a:gd name="T20" fmla="*/ 41 w 41"/>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41" h="39">
                    <a:moveTo>
                      <a:pt x="5" y="0"/>
                    </a:moveTo>
                    <a:cubicBezTo>
                      <a:pt x="5" y="1"/>
                      <a:pt x="4" y="1"/>
                      <a:pt x="3" y="2"/>
                    </a:cubicBezTo>
                    <a:cubicBezTo>
                      <a:pt x="2" y="3"/>
                      <a:pt x="1" y="4"/>
                      <a:pt x="0" y="5"/>
                    </a:cubicBezTo>
                    <a:cubicBezTo>
                      <a:pt x="17" y="9"/>
                      <a:pt x="28" y="23"/>
                      <a:pt x="36" y="39"/>
                    </a:cubicBezTo>
                    <a:cubicBezTo>
                      <a:pt x="38" y="38"/>
                      <a:pt x="40" y="38"/>
                      <a:pt x="41" y="37"/>
                    </a:cubicBezTo>
                    <a:cubicBezTo>
                      <a:pt x="34" y="21"/>
                      <a:pt x="22" y="7"/>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185"/>
              <p:cNvSpPr>
                <a:spLocks noChangeArrowheads="1"/>
              </p:cNvSpPr>
              <p:nvPr/>
            </p:nvSpPr>
            <p:spPr bwMode="auto">
              <a:xfrm>
                <a:off x="66" y="866"/>
                <a:ext cx="88" cy="79"/>
              </a:xfrm>
              <a:custGeom>
                <a:avLst/>
                <a:gdLst>
                  <a:gd name="T0" fmla="*/ 17 w 37"/>
                  <a:gd name="T1" fmla="*/ 0 h 33"/>
                  <a:gd name="T2" fmla="*/ 0 w 37"/>
                  <a:gd name="T3" fmla="*/ 29 h 33"/>
                  <a:gd name="T4" fmla="*/ 164 w 37"/>
                  <a:gd name="T5" fmla="*/ 189 h 33"/>
                  <a:gd name="T6" fmla="*/ 209 w 37"/>
                  <a:gd name="T7" fmla="*/ 172 h 33"/>
                  <a:gd name="T8" fmla="*/ 17 w 37"/>
                  <a:gd name="T9" fmla="*/ 0 h 33"/>
                  <a:gd name="T10" fmla="*/ 0 60000 65536"/>
                  <a:gd name="T11" fmla="*/ 0 60000 65536"/>
                  <a:gd name="T12" fmla="*/ 0 60000 65536"/>
                  <a:gd name="T13" fmla="*/ 0 60000 65536"/>
                  <a:gd name="T14" fmla="*/ 0 60000 65536"/>
                  <a:gd name="T15" fmla="*/ 0 w 37"/>
                  <a:gd name="T16" fmla="*/ 0 h 33"/>
                  <a:gd name="T17" fmla="*/ 37 w 37"/>
                  <a:gd name="T18" fmla="*/ 33 h 33"/>
                </a:gdLst>
                <a:ahLst/>
                <a:cxnLst>
                  <a:cxn ang="T10">
                    <a:pos x="T0" y="T1"/>
                  </a:cxn>
                  <a:cxn ang="T11">
                    <a:pos x="T2" y="T3"/>
                  </a:cxn>
                  <a:cxn ang="T12">
                    <a:pos x="T4" y="T5"/>
                  </a:cxn>
                  <a:cxn ang="T13">
                    <a:pos x="T6" y="T7"/>
                  </a:cxn>
                  <a:cxn ang="T14">
                    <a:pos x="T8" y="T9"/>
                  </a:cxn>
                </a:cxnLst>
                <a:rect l="T15" t="T16" r="T17" b="T18"/>
                <a:pathLst>
                  <a:path w="37" h="33">
                    <a:moveTo>
                      <a:pt x="3" y="0"/>
                    </a:moveTo>
                    <a:cubicBezTo>
                      <a:pt x="2" y="2"/>
                      <a:pt x="1" y="3"/>
                      <a:pt x="0" y="5"/>
                    </a:cubicBezTo>
                    <a:cubicBezTo>
                      <a:pt x="13" y="10"/>
                      <a:pt x="22" y="21"/>
                      <a:pt x="29" y="33"/>
                    </a:cubicBezTo>
                    <a:cubicBezTo>
                      <a:pt x="32" y="32"/>
                      <a:pt x="34" y="31"/>
                      <a:pt x="37" y="30"/>
                    </a:cubicBezTo>
                    <a:cubicBezTo>
                      <a:pt x="29" y="16"/>
                      <a:pt x="18" y="6"/>
                      <a:pt x="3"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186"/>
              <p:cNvSpPr>
                <a:spLocks noChangeArrowheads="1"/>
              </p:cNvSpPr>
              <p:nvPr/>
            </p:nvSpPr>
            <p:spPr bwMode="auto">
              <a:xfrm>
                <a:off x="35" y="909"/>
                <a:ext cx="71" cy="62"/>
              </a:xfrm>
              <a:custGeom>
                <a:avLst/>
                <a:gdLst>
                  <a:gd name="T0" fmla="*/ 135 w 30"/>
                  <a:gd name="T1" fmla="*/ 148 h 26"/>
                  <a:gd name="T2" fmla="*/ 168 w 30"/>
                  <a:gd name="T3" fmla="*/ 124 h 26"/>
                  <a:gd name="T4" fmla="*/ 21 w 30"/>
                  <a:gd name="T5" fmla="*/ 0 h 26"/>
                  <a:gd name="T6" fmla="*/ 0 w 30"/>
                  <a:gd name="T7" fmla="*/ 41 h 26"/>
                  <a:gd name="T8" fmla="*/ 135 w 30"/>
                  <a:gd name="T9" fmla="*/ 148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24" y="26"/>
                    </a:moveTo>
                    <a:cubicBezTo>
                      <a:pt x="26" y="25"/>
                      <a:pt x="28" y="24"/>
                      <a:pt x="30" y="22"/>
                    </a:cubicBezTo>
                    <a:cubicBezTo>
                      <a:pt x="24" y="12"/>
                      <a:pt x="15" y="4"/>
                      <a:pt x="4" y="0"/>
                    </a:cubicBezTo>
                    <a:cubicBezTo>
                      <a:pt x="2" y="2"/>
                      <a:pt x="1" y="4"/>
                      <a:pt x="0" y="7"/>
                    </a:cubicBezTo>
                    <a:cubicBezTo>
                      <a:pt x="10" y="9"/>
                      <a:pt x="17" y="17"/>
                      <a:pt x="24" y="26"/>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187"/>
              <p:cNvSpPr>
                <a:spLocks noChangeArrowheads="1"/>
              </p:cNvSpPr>
              <p:nvPr/>
            </p:nvSpPr>
            <p:spPr bwMode="auto">
              <a:xfrm>
                <a:off x="26" y="926"/>
                <a:ext cx="66" cy="49"/>
              </a:xfrm>
              <a:custGeom>
                <a:avLst/>
                <a:gdLst>
                  <a:gd name="T0" fmla="*/ 139 w 28"/>
                  <a:gd name="T1" fmla="*/ 114 h 21"/>
                  <a:gd name="T2" fmla="*/ 156 w 28"/>
                  <a:gd name="T3" fmla="*/ 103 h 21"/>
                  <a:gd name="T4" fmla="*/ 21 w 28"/>
                  <a:gd name="T5" fmla="*/ 0 h 21"/>
                  <a:gd name="T6" fmla="*/ 0 w 28"/>
                  <a:gd name="T7" fmla="*/ 44 h 21"/>
                  <a:gd name="T8" fmla="*/ 139 w 28"/>
                  <a:gd name="T9" fmla="*/ 114 h 21"/>
                  <a:gd name="T10" fmla="*/ 0 60000 65536"/>
                  <a:gd name="T11" fmla="*/ 0 60000 65536"/>
                  <a:gd name="T12" fmla="*/ 0 60000 65536"/>
                  <a:gd name="T13" fmla="*/ 0 60000 65536"/>
                  <a:gd name="T14" fmla="*/ 0 60000 65536"/>
                  <a:gd name="T15" fmla="*/ 0 w 28"/>
                  <a:gd name="T16" fmla="*/ 0 h 21"/>
                  <a:gd name="T17" fmla="*/ 28 w 28"/>
                  <a:gd name="T18" fmla="*/ 21 h 21"/>
                </a:gdLst>
                <a:ahLst/>
                <a:cxnLst>
                  <a:cxn ang="T10">
                    <a:pos x="T0" y="T1"/>
                  </a:cxn>
                  <a:cxn ang="T11">
                    <a:pos x="T2" y="T3"/>
                  </a:cxn>
                  <a:cxn ang="T12">
                    <a:pos x="T4" y="T5"/>
                  </a:cxn>
                  <a:cxn ang="T13">
                    <a:pos x="T6" y="T7"/>
                  </a:cxn>
                  <a:cxn ang="T14">
                    <a:pos x="T8" y="T9"/>
                  </a:cxn>
                </a:cxnLst>
                <a:rect l="T15" t="T16" r="T17" b="T18"/>
                <a:pathLst>
                  <a:path w="28" h="21">
                    <a:moveTo>
                      <a:pt x="25" y="21"/>
                    </a:moveTo>
                    <a:cubicBezTo>
                      <a:pt x="26" y="20"/>
                      <a:pt x="27" y="20"/>
                      <a:pt x="28" y="19"/>
                    </a:cubicBezTo>
                    <a:cubicBezTo>
                      <a:pt x="21" y="10"/>
                      <a:pt x="14" y="2"/>
                      <a:pt x="4" y="0"/>
                    </a:cubicBezTo>
                    <a:cubicBezTo>
                      <a:pt x="2" y="2"/>
                      <a:pt x="1" y="5"/>
                      <a:pt x="0" y="8"/>
                    </a:cubicBezTo>
                    <a:cubicBezTo>
                      <a:pt x="10" y="8"/>
                      <a:pt x="19" y="13"/>
                      <a:pt x="25" y="2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188"/>
              <p:cNvSpPr>
                <a:spLocks noChangeArrowheads="1"/>
              </p:cNvSpPr>
              <p:nvPr/>
            </p:nvSpPr>
            <p:spPr bwMode="auto">
              <a:xfrm>
                <a:off x="0" y="945"/>
                <a:ext cx="85" cy="106"/>
              </a:xfrm>
              <a:custGeom>
                <a:avLst/>
                <a:gdLst>
                  <a:gd name="T0" fmla="*/ 61 w 36"/>
                  <a:gd name="T1" fmla="*/ 0 h 45"/>
                  <a:gd name="T2" fmla="*/ 0 w 36"/>
                  <a:gd name="T3" fmla="*/ 245 h 45"/>
                  <a:gd name="T4" fmla="*/ 0 w 36"/>
                  <a:gd name="T5" fmla="*/ 250 h 45"/>
                  <a:gd name="T6" fmla="*/ 201 w 36"/>
                  <a:gd name="T7" fmla="*/ 73 h 45"/>
                  <a:gd name="T8" fmla="*/ 61 w 36"/>
                  <a:gd name="T9" fmla="*/ 0 h 45"/>
                  <a:gd name="T10" fmla="*/ 0 60000 65536"/>
                  <a:gd name="T11" fmla="*/ 0 60000 65536"/>
                  <a:gd name="T12" fmla="*/ 0 60000 65536"/>
                  <a:gd name="T13" fmla="*/ 0 60000 65536"/>
                  <a:gd name="T14" fmla="*/ 0 60000 65536"/>
                  <a:gd name="T15" fmla="*/ 0 w 36"/>
                  <a:gd name="T16" fmla="*/ 0 h 45"/>
                  <a:gd name="T17" fmla="*/ 36 w 36"/>
                  <a:gd name="T18" fmla="*/ 45 h 45"/>
                </a:gdLst>
                <a:ahLst/>
                <a:cxnLst>
                  <a:cxn ang="T10">
                    <a:pos x="T0" y="T1"/>
                  </a:cxn>
                  <a:cxn ang="T11">
                    <a:pos x="T2" y="T3"/>
                  </a:cxn>
                  <a:cxn ang="T12">
                    <a:pos x="T4" y="T5"/>
                  </a:cxn>
                  <a:cxn ang="T13">
                    <a:pos x="T6" y="T7"/>
                  </a:cxn>
                  <a:cxn ang="T14">
                    <a:pos x="T8" y="T9"/>
                  </a:cxn>
                </a:cxnLst>
                <a:rect l="T15" t="T16" r="T17" b="T18"/>
                <a:pathLst>
                  <a:path w="36" h="45">
                    <a:moveTo>
                      <a:pt x="11" y="0"/>
                    </a:moveTo>
                    <a:cubicBezTo>
                      <a:pt x="5" y="13"/>
                      <a:pt x="2" y="28"/>
                      <a:pt x="0" y="44"/>
                    </a:cubicBezTo>
                    <a:cubicBezTo>
                      <a:pt x="0" y="44"/>
                      <a:pt x="0" y="45"/>
                      <a:pt x="0" y="45"/>
                    </a:cubicBezTo>
                    <a:cubicBezTo>
                      <a:pt x="11" y="33"/>
                      <a:pt x="23" y="22"/>
                      <a:pt x="36" y="13"/>
                    </a:cubicBezTo>
                    <a:cubicBezTo>
                      <a:pt x="30" y="5"/>
                      <a:pt x="21" y="0"/>
                      <a:pt x="11"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189"/>
              <p:cNvSpPr>
                <a:spLocks noChangeArrowheads="1"/>
              </p:cNvSpPr>
              <p:nvPr/>
            </p:nvSpPr>
            <p:spPr bwMode="auto">
              <a:xfrm>
                <a:off x="45" y="892"/>
                <a:ext cx="73" cy="69"/>
              </a:xfrm>
              <a:custGeom>
                <a:avLst/>
                <a:gdLst>
                  <a:gd name="T0" fmla="*/ 144 w 31"/>
                  <a:gd name="T1" fmla="*/ 164 h 29"/>
                  <a:gd name="T2" fmla="*/ 172 w 31"/>
                  <a:gd name="T3" fmla="*/ 148 h 29"/>
                  <a:gd name="T4" fmla="*/ 21 w 31"/>
                  <a:gd name="T5" fmla="*/ 0 h 29"/>
                  <a:gd name="T6" fmla="*/ 0 w 31"/>
                  <a:gd name="T7" fmla="*/ 40 h 29"/>
                  <a:gd name="T8" fmla="*/ 144 w 31"/>
                  <a:gd name="T9" fmla="*/ 164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26" y="29"/>
                    </a:moveTo>
                    <a:cubicBezTo>
                      <a:pt x="27" y="28"/>
                      <a:pt x="29" y="27"/>
                      <a:pt x="31" y="26"/>
                    </a:cubicBezTo>
                    <a:cubicBezTo>
                      <a:pt x="25" y="15"/>
                      <a:pt x="16" y="5"/>
                      <a:pt x="4" y="0"/>
                    </a:cubicBezTo>
                    <a:cubicBezTo>
                      <a:pt x="3" y="2"/>
                      <a:pt x="1" y="4"/>
                      <a:pt x="0" y="7"/>
                    </a:cubicBezTo>
                    <a:cubicBezTo>
                      <a:pt x="11" y="11"/>
                      <a:pt x="20" y="19"/>
                      <a:pt x="26" y="29"/>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5" name="Freeform 190"/>
              <p:cNvSpPr>
                <a:spLocks noChangeArrowheads="1"/>
              </p:cNvSpPr>
              <p:nvPr/>
            </p:nvSpPr>
            <p:spPr bwMode="auto">
              <a:xfrm>
                <a:off x="54" y="878"/>
                <a:ext cx="81" cy="76"/>
              </a:xfrm>
              <a:custGeom>
                <a:avLst/>
                <a:gdLst>
                  <a:gd name="T0" fmla="*/ 29 w 34"/>
                  <a:gd name="T1" fmla="*/ 0 h 32"/>
                  <a:gd name="T2" fmla="*/ 0 w 34"/>
                  <a:gd name="T3" fmla="*/ 33 h 32"/>
                  <a:gd name="T4" fmla="*/ 152 w 34"/>
                  <a:gd name="T5" fmla="*/ 181 h 32"/>
                  <a:gd name="T6" fmla="*/ 193 w 34"/>
                  <a:gd name="T7" fmla="*/ 159 h 32"/>
                  <a:gd name="T8" fmla="*/ 29 w 34"/>
                  <a:gd name="T9" fmla="*/ 0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5" y="0"/>
                    </a:moveTo>
                    <a:cubicBezTo>
                      <a:pt x="3" y="2"/>
                      <a:pt x="2" y="4"/>
                      <a:pt x="0" y="6"/>
                    </a:cubicBezTo>
                    <a:cubicBezTo>
                      <a:pt x="12" y="11"/>
                      <a:pt x="21" y="21"/>
                      <a:pt x="27" y="32"/>
                    </a:cubicBezTo>
                    <a:cubicBezTo>
                      <a:pt x="29" y="31"/>
                      <a:pt x="32" y="29"/>
                      <a:pt x="34" y="28"/>
                    </a:cubicBezTo>
                    <a:cubicBezTo>
                      <a:pt x="27" y="16"/>
                      <a:pt x="18" y="5"/>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6" name="Freeform 191"/>
              <p:cNvSpPr>
                <a:spLocks noChangeArrowheads="1"/>
              </p:cNvSpPr>
              <p:nvPr/>
            </p:nvSpPr>
            <p:spPr bwMode="auto">
              <a:xfrm>
                <a:off x="73" y="859"/>
                <a:ext cx="97" cy="78"/>
              </a:xfrm>
              <a:custGeom>
                <a:avLst/>
                <a:gdLst>
                  <a:gd name="T0" fmla="*/ 21 w 41"/>
                  <a:gd name="T1" fmla="*/ 0 h 33"/>
                  <a:gd name="T2" fmla="*/ 0 w 41"/>
                  <a:gd name="T3" fmla="*/ 17 h 33"/>
                  <a:gd name="T4" fmla="*/ 189 w 41"/>
                  <a:gd name="T5" fmla="*/ 184 h 33"/>
                  <a:gd name="T6" fmla="*/ 229 w 41"/>
                  <a:gd name="T7" fmla="*/ 163 h 33"/>
                  <a:gd name="T8" fmla="*/ 21 w 41"/>
                  <a:gd name="T9" fmla="*/ 0 h 33"/>
                  <a:gd name="T10" fmla="*/ 0 60000 65536"/>
                  <a:gd name="T11" fmla="*/ 0 60000 65536"/>
                  <a:gd name="T12" fmla="*/ 0 60000 65536"/>
                  <a:gd name="T13" fmla="*/ 0 60000 65536"/>
                  <a:gd name="T14" fmla="*/ 0 60000 65536"/>
                  <a:gd name="T15" fmla="*/ 0 w 41"/>
                  <a:gd name="T16" fmla="*/ 0 h 33"/>
                  <a:gd name="T17" fmla="*/ 41 w 41"/>
                  <a:gd name="T18" fmla="*/ 33 h 33"/>
                </a:gdLst>
                <a:ahLst/>
                <a:cxnLst>
                  <a:cxn ang="T10">
                    <a:pos x="T0" y="T1"/>
                  </a:cxn>
                  <a:cxn ang="T11">
                    <a:pos x="T2" y="T3"/>
                  </a:cxn>
                  <a:cxn ang="T12">
                    <a:pos x="T4" y="T5"/>
                  </a:cxn>
                  <a:cxn ang="T13">
                    <a:pos x="T6" y="T7"/>
                  </a:cxn>
                  <a:cxn ang="T14">
                    <a:pos x="T8" y="T9"/>
                  </a:cxn>
                </a:cxnLst>
                <a:rect l="T15" t="T16" r="T17" b="T18"/>
                <a:pathLst>
                  <a:path w="41" h="33">
                    <a:moveTo>
                      <a:pt x="4" y="0"/>
                    </a:moveTo>
                    <a:cubicBezTo>
                      <a:pt x="3" y="1"/>
                      <a:pt x="2" y="2"/>
                      <a:pt x="0" y="3"/>
                    </a:cubicBezTo>
                    <a:cubicBezTo>
                      <a:pt x="15" y="9"/>
                      <a:pt x="26" y="19"/>
                      <a:pt x="34" y="33"/>
                    </a:cubicBezTo>
                    <a:cubicBezTo>
                      <a:pt x="36" y="31"/>
                      <a:pt x="39" y="30"/>
                      <a:pt x="41" y="29"/>
                    </a:cubicBezTo>
                    <a:cubicBezTo>
                      <a:pt x="33" y="15"/>
                      <a:pt x="20" y="3"/>
                      <a:pt x="4"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7" name="Freeform 192"/>
              <p:cNvSpPr>
                <a:spLocks noChangeArrowheads="1"/>
              </p:cNvSpPr>
              <p:nvPr/>
            </p:nvSpPr>
            <p:spPr bwMode="auto">
              <a:xfrm>
                <a:off x="82" y="843"/>
                <a:ext cx="102" cy="85"/>
              </a:xfrm>
              <a:custGeom>
                <a:avLst/>
                <a:gdLst>
                  <a:gd name="T0" fmla="*/ 40 w 43"/>
                  <a:gd name="T1" fmla="*/ 0 h 36"/>
                  <a:gd name="T2" fmla="*/ 0 w 43"/>
                  <a:gd name="T3" fmla="*/ 40 h 36"/>
                  <a:gd name="T4" fmla="*/ 209 w 43"/>
                  <a:gd name="T5" fmla="*/ 201 h 36"/>
                  <a:gd name="T6" fmla="*/ 242 w 43"/>
                  <a:gd name="T7" fmla="*/ 189 h 36"/>
                  <a:gd name="T8" fmla="*/ 40 w 43"/>
                  <a:gd name="T9" fmla="*/ 0 h 36"/>
                  <a:gd name="T10" fmla="*/ 0 60000 65536"/>
                  <a:gd name="T11" fmla="*/ 0 60000 65536"/>
                  <a:gd name="T12" fmla="*/ 0 60000 65536"/>
                  <a:gd name="T13" fmla="*/ 0 60000 65536"/>
                  <a:gd name="T14" fmla="*/ 0 60000 65536"/>
                  <a:gd name="T15" fmla="*/ 0 w 43"/>
                  <a:gd name="T16" fmla="*/ 0 h 36"/>
                  <a:gd name="T17" fmla="*/ 43 w 43"/>
                  <a:gd name="T18" fmla="*/ 36 h 36"/>
                </a:gdLst>
                <a:ahLst/>
                <a:cxnLst>
                  <a:cxn ang="T10">
                    <a:pos x="T0" y="T1"/>
                  </a:cxn>
                  <a:cxn ang="T11">
                    <a:pos x="T2" y="T3"/>
                  </a:cxn>
                  <a:cxn ang="T12">
                    <a:pos x="T4" y="T5"/>
                  </a:cxn>
                  <a:cxn ang="T13">
                    <a:pos x="T6" y="T7"/>
                  </a:cxn>
                  <a:cxn ang="T14">
                    <a:pos x="T8" y="T9"/>
                  </a:cxn>
                </a:cxnLst>
                <a:rect l="T15" t="T16" r="T17" b="T18"/>
                <a:pathLst>
                  <a:path w="43" h="36">
                    <a:moveTo>
                      <a:pt x="7" y="0"/>
                    </a:moveTo>
                    <a:cubicBezTo>
                      <a:pt x="4" y="2"/>
                      <a:pt x="2" y="4"/>
                      <a:pt x="0" y="7"/>
                    </a:cubicBezTo>
                    <a:cubicBezTo>
                      <a:pt x="16" y="10"/>
                      <a:pt x="29" y="22"/>
                      <a:pt x="37" y="36"/>
                    </a:cubicBezTo>
                    <a:cubicBezTo>
                      <a:pt x="39" y="36"/>
                      <a:pt x="41" y="35"/>
                      <a:pt x="43" y="34"/>
                    </a:cubicBezTo>
                    <a:cubicBezTo>
                      <a:pt x="35" y="18"/>
                      <a:pt x="24" y="4"/>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8" name="Freeform 193"/>
              <p:cNvSpPr>
                <a:spLocks noChangeArrowheads="1"/>
              </p:cNvSpPr>
              <p:nvPr/>
            </p:nvSpPr>
            <p:spPr bwMode="auto">
              <a:xfrm>
                <a:off x="142" y="800"/>
                <a:ext cx="109" cy="107"/>
              </a:xfrm>
              <a:custGeom>
                <a:avLst/>
                <a:gdLst>
                  <a:gd name="T0" fmla="*/ 40 w 46"/>
                  <a:gd name="T1" fmla="*/ 0 h 45"/>
                  <a:gd name="T2" fmla="*/ 0 w 46"/>
                  <a:gd name="T3" fmla="*/ 24 h 45"/>
                  <a:gd name="T4" fmla="*/ 225 w 46"/>
                  <a:gd name="T5" fmla="*/ 254 h 45"/>
                  <a:gd name="T6" fmla="*/ 258 w 46"/>
                  <a:gd name="T7" fmla="*/ 243 h 45"/>
                  <a:gd name="T8" fmla="*/ 40 w 46"/>
                  <a:gd name="T9" fmla="*/ 0 h 45"/>
                  <a:gd name="T10" fmla="*/ 0 60000 65536"/>
                  <a:gd name="T11" fmla="*/ 0 60000 65536"/>
                  <a:gd name="T12" fmla="*/ 0 60000 65536"/>
                  <a:gd name="T13" fmla="*/ 0 60000 65536"/>
                  <a:gd name="T14" fmla="*/ 0 60000 65536"/>
                  <a:gd name="T15" fmla="*/ 0 w 46"/>
                  <a:gd name="T16" fmla="*/ 0 h 45"/>
                  <a:gd name="T17" fmla="*/ 46 w 46"/>
                  <a:gd name="T18" fmla="*/ 45 h 45"/>
                </a:gdLst>
                <a:ahLst/>
                <a:cxnLst>
                  <a:cxn ang="T10">
                    <a:pos x="T0" y="T1"/>
                  </a:cxn>
                  <a:cxn ang="T11">
                    <a:pos x="T2" y="T3"/>
                  </a:cxn>
                  <a:cxn ang="T12">
                    <a:pos x="T4" y="T5"/>
                  </a:cxn>
                  <a:cxn ang="T13">
                    <a:pos x="T6" y="T7"/>
                  </a:cxn>
                  <a:cxn ang="T14">
                    <a:pos x="T8" y="T9"/>
                  </a:cxn>
                </a:cxnLst>
                <a:rect l="T15" t="T16" r="T17" b="T18"/>
                <a:pathLst>
                  <a:path w="46" h="45">
                    <a:moveTo>
                      <a:pt x="7" y="0"/>
                    </a:moveTo>
                    <a:cubicBezTo>
                      <a:pt x="5" y="1"/>
                      <a:pt x="3" y="2"/>
                      <a:pt x="0" y="4"/>
                    </a:cubicBezTo>
                    <a:cubicBezTo>
                      <a:pt x="19" y="11"/>
                      <a:pt x="32" y="27"/>
                      <a:pt x="40" y="45"/>
                    </a:cubicBezTo>
                    <a:cubicBezTo>
                      <a:pt x="42" y="44"/>
                      <a:pt x="44" y="44"/>
                      <a:pt x="46" y="43"/>
                    </a:cubicBezTo>
                    <a:cubicBezTo>
                      <a:pt x="38" y="25"/>
                      <a:pt x="27" y="6"/>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9" name="Freeform 194"/>
              <p:cNvSpPr>
                <a:spLocks noChangeArrowheads="1"/>
              </p:cNvSpPr>
              <p:nvPr/>
            </p:nvSpPr>
            <p:spPr bwMode="auto">
              <a:xfrm>
                <a:off x="158" y="790"/>
                <a:ext cx="114" cy="112"/>
              </a:xfrm>
              <a:custGeom>
                <a:avLst/>
                <a:gdLst>
                  <a:gd name="T0" fmla="*/ 45 w 48"/>
                  <a:gd name="T1" fmla="*/ 0 h 47"/>
                  <a:gd name="T2" fmla="*/ 0 w 48"/>
                  <a:gd name="T3" fmla="*/ 24 h 47"/>
                  <a:gd name="T4" fmla="*/ 221 w 48"/>
                  <a:gd name="T5" fmla="*/ 267 h 47"/>
                  <a:gd name="T6" fmla="*/ 271 w 48"/>
                  <a:gd name="T7" fmla="*/ 262 h 47"/>
                  <a:gd name="T8" fmla="*/ 45 w 48"/>
                  <a:gd name="T9" fmla="*/ 0 h 47"/>
                  <a:gd name="T10" fmla="*/ 0 60000 65536"/>
                  <a:gd name="T11" fmla="*/ 0 60000 65536"/>
                  <a:gd name="T12" fmla="*/ 0 60000 65536"/>
                  <a:gd name="T13" fmla="*/ 0 60000 65536"/>
                  <a:gd name="T14" fmla="*/ 0 60000 65536"/>
                  <a:gd name="T15" fmla="*/ 0 w 48"/>
                  <a:gd name="T16" fmla="*/ 0 h 47"/>
                  <a:gd name="T17" fmla="*/ 48 w 48"/>
                  <a:gd name="T18" fmla="*/ 47 h 47"/>
                </a:gdLst>
                <a:ahLst/>
                <a:cxnLst>
                  <a:cxn ang="T10">
                    <a:pos x="T0" y="T1"/>
                  </a:cxn>
                  <a:cxn ang="T11">
                    <a:pos x="T2" y="T3"/>
                  </a:cxn>
                  <a:cxn ang="T12">
                    <a:pos x="T4" y="T5"/>
                  </a:cxn>
                  <a:cxn ang="T13">
                    <a:pos x="T6" y="T7"/>
                  </a:cxn>
                  <a:cxn ang="T14">
                    <a:pos x="T8" y="T9"/>
                  </a:cxn>
                </a:cxnLst>
                <a:rect l="T15" t="T16" r="T17" b="T18"/>
                <a:pathLst>
                  <a:path w="48" h="47">
                    <a:moveTo>
                      <a:pt x="8" y="0"/>
                    </a:moveTo>
                    <a:cubicBezTo>
                      <a:pt x="5" y="1"/>
                      <a:pt x="3" y="3"/>
                      <a:pt x="0" y="4"/>
                    </a:cubicBezTo>
                    <a:cubicBezTo>
                      <a:pt x="20" y="10"/>
                      <a:pt x="31" y="29"/>
                      <a:pt x="39" y="47"/>
                    </a:cubicBezTo>
                    <a:cubicBezTo>
                      <a:pt x="42" y="47"/>
                      <a:pt x="45" y="46"/>
                      <a:pt x="48" y="46"/>
                    </a:cubicBezTo>
                    <a:cubicBezTo>
                      <a:pt x="41" y="26"/>
                      <a:pt x="27" y="9"/>
                      <a:pt x="8"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0" name="Freeform 195"/>
              <p:cNvSpPr>
                <a:spLocks noChangeArrowheads="1"/>
              </p:cNvSpPr>
              <p:nvPr/>
            </p:nvSpPr>
            <p:spPr bwMode="auto">
              <a:xfrm>
                <a:off x="177" y="786"/>
                <a:ext cx="121" cy="113"/>
              </a:xfrm>
              <a:custGeom>
                <a:avLst/>
                <a:gdLst>
                  <a:gd name="T0" fmla="*/ 40 w 51"/>
                  <a:gd name="T1" fmla="*/ 0 h 48"/>
                  <a:gd name="T2" fmla="*/ 0 w 51"/>
                  <a:gd name="T3" fmla="*/ 12 h 48"/>
                  <a:gd name="T4" fmla="*/ 225 w 51"/>
                  <a:gd name="T5" fmla="*/ 266 h 48"/>
                  <a:gd name="T6" fmla="*/ 287 w 51"/>
                  <a:gd name="T7" fmla="*/ 254 h 48"/>
                  <a:gd name="T8" fmla="*/ 40 w 51"/>
                  <a:gd name="T9" fmla="*/ 0 h 48"/>
                  <a:gd name="T10" fmla="*/ 0 60000 65536"/>
                  <a:gd name="T11" fmla="*/ 0 60000 65536"/>
                  <a:gd name="T12" fmla="*/ 0 60000 65536"/>
                  <a:gd name="T13" fmla="*/ 0 60000 65536"/>
                  <a:gd name="T14" fmla="*/ 0 60000 65536"/>
                  <a:gd name="T15" fmla="*/ 0 w 51"/>
                  <a:gd name="T16" fmla="*/ 0 h 48"/>
                  <a:gd name="T17" fmla="*/ 51 w 51"/>
                  <a:gd name="T18" fmla="*/ 48 h 48"/>
                </a:gdLst>
                <a:ahLst/>
                <a:cxnLst>
                  <a:cxn ang="T10">
                    <a:pos x="T0" y="T1"/>
                  </a:cxn>
                  <a:cxn ang="T11">
                    <a:pos x="T2" y="T3"/>
                  </a:cxn>
                  <a:cxn ang="T12">
                    <a:pos x="T4" y="T5"/>
                  </a:cxn>
                  <a:cxn ang="T13">
                    <a:pos x="T6" y="T7"/>
                  </a:cxn>
                  <a:cxn ang="T14">
                    <a:pos x="T8" y="T9"/>
                  </a:cxn>
                </a:cxnLst>
                <a:rect l="T15" t="T16" r="T17" b="T18"/>
                <a:pathLst>
                  <a:path w="51" h="48">
                    <a:moveTo>
                      <a:pt x="7" y="0"/>
                    </a:moveTo>
                    <a:cubicBezTo>
                      <a:pt x="5" y="1"/>
                      <a:pt x="2" y="1"/>
                      <a:pt x="0" y="2"/>
                    </a:cubicBezTo>
                    <a:cubicBezTo>
                      <a:pt x="19" y="11"/>
                      <a:pt x="33" y="28"/>
                      <a:pt x="40" y="48"/>
                    </a:cubicBezTo>
                    <a:cubicBezTo>
                      <a:pt x="44" y="47"/>
                      <a:pt x="48" y="46"/>
                      <a:pt x="51" y="46"/>
                    </a:cubicBezTo>
                    <a:cubicBezTo>
                      <a:pt x="43" y="26"/>
                      <a:pt x="27"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1" name="Freeform 196"/>
              <p:cNvSpPr>
                <a:spLocks noChangeArrowheads="1"/>
              </p:cNvSpPr>
              <p:nvPr/>
            </p:nvSpPr>
            <p:spPr bwMode="auto">
              <a:xfrm>
                <a:off x="194" y="783"/>
                <a:ext cx="125" cy="112"/>
              </a:xfrm>
              <a:custGeom>
                <a:avLst/>
                <a:gdLst>
                  <a:gd name="T0" fmla="*/ 50 w 53"/>
                  <a:gd name="T1" fmla="*/ 0 h 47"/>
                  <a:gd name="T2" fmla="*/ 0 w 53"/>
                  <a:gd name="T3" fmla="*/ 5 h 47"/>
                  <a:gd name="T4" fmla="*/ 245 w 53"/>
                  <a:gd name="T5" fmla="*/ 267 h 47"/>
                  <a:gd name="T6" fmla="*/ 295 w 53"/>
                  <a:gd name="T7" fmla="*/ 262 h 47"/>
                  <a:gd name="T8" fmla="*/ 50 w 53"/>
                  <a:gd name="T9" fmla="*/ 0 h 47"/>
                  <a:gd name="T10" fmla="*/ 0 60000 65536"/>
                  <a:gd name="T11" fmla="*/ 0 60000 65536"/>
                  <a:gd name="T12" fmla="*/ 0 60000 65536"/>
                  <a:gd name="T13" fmla="*/ 0 60000 65536"/>
                  <a:gd name="T14" fmla="*/ 0 60000 65536"/>
                  <a:gd name="T15" fmla="*/ 0 w 53"/>
                  <a:gd name="T16" fmla="*/ 0 h 47"/>
                  <a:gd name="T17" fmla="*/ 53 w 53"/>
                  <a:gd name="T18" fmla="*/ 47 h 47"/>
                </a:gdLst>
                <a:ahLst/>
                <a:cxnLst>
                  <a:cxn ang="T10">
                    <a:pos x="T0" y="T1"/>
                  </a:cxn>
                  <a:cxn ang="T11">
                    <a:pos x="T2" y="T3"/>
                  </a:cxn>
                  <a:cxn ang="T12">
                    <a:pos x="T4" y="T5"/>
                  </a:cxn>
                  <a:cxn ang="T13">
                    <a:pos x="T6" y="T7"/>
                  </a:cxn>
                  <a:cxn ang="T14">
                    <a:pos x="T8" y="T9"/>
                  </a:cxn>
                </a:cxnLst>
                <a:rect l="T15" t="T16" r="T17" b="T18"/>
                <a:pathLst>
                  <a:path w="53" h="47">
                    <a:moveTo>
                      <a:pt x="9" y="0"/>
                    </a:moveTo>
                    <a:cubicBezTo>
                      <a:pt x="6" y="0"/>
                      <a:pt x="3" y="0"/>
                      <a:pt x="0" y="1"/>
                    </a:cubicBezTo>
                    <a:cubicBezTo>
                      <a:pt x="20" y="9"/>
                      <a:pt x="36" y="27"/>
                      <a:pt x="44" y="47"/>
                    </a:cubicBezTo>
                    <a:cubicBezTo>
                      <a:pt x="47" y="47"/>
                      <a:pt x="50" y="46"/>
                      <a:pt x="53" y="46"/>
                    </a:cubicBezTo>
                    <a:cubicBezTo>
                      <a:pt x="44" y="27"/>
                      <a:pt x="28" y="11"/>
                      <a:pt x="9"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2" name="Freeform 197"/>
              <p:cNvSpPr>
                <a:spLocks noChangeArrowheads="1"/>
              </p:cNvSpPr>
              <p:nvPr/>
            </p:nvSpPr>
            <p:spPr bwMode="auto">
              <a:xfrm>
                <a:off x="215" y="781"/>
                <a:ext cx="123" cy="111"/>
              </a:xfrm>
              <a:custGeom>
                <a:avLst/>
                <a:gdLst>
                  <a:gd name="T0" fmla="*/ 0 w 52"/>
                  <a:gd name="T1" fmla="*/ 5 h 47"/>
                  <a:gd name="T2" fmla="*/ 246 w 52"/>
                  <a:gd name="T3" fmla="*/ 262 h 47"/>
                  <a:gd name="T4" fmla="*/ 291 w 52"/>
                  <a:gd name="T5" fmla="*/ 262 h 47"/>
                  <a:gd name="T6" fmla="*/ 0 w 52"/>
                  <a:gd name="T7" fmla="*/ 5 h 47"/>
                  <a:gd name="T8" fmla="*/ 0 60000 65536"/>
                  <a:gd name="T9" fmla="*/ 0 60000 65536"/>
                  <a:gd name="T10" fmla="*/ 0 60000 65536"/>
                  <a:gd name="T11" fmla="*/ 0 60000 65536"/>
                  <a:gd name="T12" fmla="*/ 0 w 52"/>
                  <a:gd name="T13" fmla="*/ 0 h 47"/>
                  <a:gd name="T14" fmla="*/ 52 w 52"/>
                  <a:gd name="T15" fmla="*/ 47 h 47"/>
                </a:gdLst>
                <a:ahLst/>
                <a:cxnLst>
                  <a:cxn ang="T8">
                    <a:pos x="T0" y="T1"/>
                  </a:cxn>
                  <a:cxn ang="T9">
                    <a:pos x="T2" y="T3"/>
                  </a:cxn>
                  <a:cxn ang="T10">
                    <a:pos x="T4" y="T5"/>
                  </a:cxn>
                  <a:cxn ang="T11">
                    <a:pos x="T6" y="T7"/>
                  </a:cxn>
                </a:cxnLst>
                <a:rect l="T12" t="T13" r="T14" b="T15"/>
                <a:pathLst>
                  <a:path w="52" h="47">
                    <a:moveTo>
                      <a:pt x="0" y="1"/>
                    </a:moveTo>
                    <a:cubicBezTo>
                      <a:pt x="19" y="12"/>
                      <a:pt x="35" y="28"/>
                      <a:pt x="44" y="47"/>
                    </a:cubicBezTo>
                    <a:cubicBezTo>
                      <a:pt x="46" y="47"/>
                      <a:pt x="49" y="47"/>
                      <a:pt x="52" y="47"/>
                    </a:cubicBezTo>
                    <a:cubicBezTo>
                      <a:pt x="41" y="19"/>
                      <a:pt x="24" y="0"/>
                      <a:pt x="0" y="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3" name="Freeform 198"/>
              <p:cNvSpPr>
                <a:spLocks noChangeArrowheads="1"/>
              </p:cNvSpPr>
              <p:nvPr/>
            </p:nvSpPr>
            <p:spPr bwMode="auto">
              <a:xfrm>
                <a:off x="0" y="902"/>
                <a:ext cx="291" cy="239"/>
              </a:xfrm>
              <a:custGeom>
                <a:avLst/>
                <a:gdLst>
                  <a:gd name="T0" fmla="*/ 606 w 123"/>
                  <a:gd name="T1" fmla="*/ 0 h 101"/>
                  <a:gd name="T2" fmla="*/ 0 w 123"/>
                  <a:gd name="T3" fmla="*/ 353 h 101"/>
                  <a:gd name="T4" fmla="*/ 12 w 123"/>
                  <a:gd name="T5" fmla="*/ 525 h 101"/>
                  <a:gd name="T6" fmla="*/ 672 w 123"/>
                  <a:gd name="T7" fmla="*/ 537 h 101"/>
                  <a:gd name="T8" fmla="*/ 606 w 123"/>
                  <a:gd name="T9" fmla="*/ 0 h 101"/>
                  <a:gd name="T10" fmla="*/ 0 60000 65536"/>
                  <a:gd name="T11" fmla="*/ 0 60000 65536"/>
                  <a:gd name="T12" fmla="*/ 0 60000 65536"/>
                  <a:gd name="T13" fmla="*/ 0 60000 65536"/>
                  <a:gd name="T14" fmla="*/ 0 60000 65536"/>
                  <a:gd name="T15" fmla="*/ 0 w 123"/>
                  <a:gd name="T16" fmla="*/ 0 h 101"/>
                  <a:gd name="T17" fmla="*/ 123 w 123"/>
                  <a:gd name="T18" fmla="*/ 101 h 101"/>
                </a:gdLst>
                <a:ahLst/>
                <a:cxnLst>
                  <a:cxn ang="T10">
                    <a:pos x="T0" y="T1"/>
                  </a:cxn>
                  <a:cxn ang="T11">
                    <a:pos x="T2" y="T3"/>
                  </a:cxn>
                  <a:cxn ang="T12">
                    <a:pos x="T4" y="T5"/>
                  </a:cxn>
                  <a:cxn ang="T13">
                    <a:pos x="T6" y="T7"/>
                  </a:cxn>
                  <a:cxn ang="T14">
                    <a:pos x="T8" y="T9"/>
                  </a:cxn>
                </a:cxnLst>
                <a:rect l="T15" t="T16" r="T17" b="T18"/>
                <a:pathLst>
                  <a:path w="123" h="101">
                    <a:moveTo>
                      <a:pt x="108" y="0"/>
                    </a:moveTo>
                    <a:cubicBezTo>
                      <a:pt x="67" y="9"/>
                      <a:pt x="28" y="31"/>
                      <a:pt x="0" y="63"/>
                    </a:cubicBezTo>
                    <a:cubicBezTo>
                      <a:pt x="0" y="73"/>
                      <a:pt x="1" y="84"/>
                      <a:pt x="2" y="94"/>
                    </a:cubicBezTo>
                    <a:cubicBezTo>
                      <a:pt x="42" y="100"/>
                      <a:pt x="81" y="101"/>
                      <a:pt x="120" y="96"/>
                    </a:cubicBezTo>
                    <a:cubicBezTo>
                      <a:pt x="123" y="64"/>
                      <a:pt x="121" y="30"/>
                      <a:pt x="108" y="0"/>
                    </a:cubicBezTo>
                    <a:close/>
                  </a:path>
                </a:pathLst>
              </a:custGeom>
              <a:solidFill>
                <a:srgbClr val="FF5D8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4" name="Freeform 199"/>
              <p:cNvSpPr>
                <a:spLocks noChangeArrowheads="1"/>
              </p:cNvSpPr>
              <p:nvPr/>
            </p:nvSpPr>
            <p:spPr bwMode="auto">
              <a:xfrm>
                <a:off x="255" y="892"/>
                <a:ext cx="119" cy="238"/>
              </a:xfrm>
              <a:custGeom>
                <a:avLst/>
                <a:gdLst>
                  <a:gd name="T0" fmla="*/ 198 w 50"/>
                  <a:gd name="T1" fmla="*/ 0 h 100"/>
                  <a:gd name="T2" fmla="*/ 0 w 50"/>
                  <a:gd name="T3" fmla="*/ 24 h 100"/>
                  <a:gd name="T4" fmla="*/ 69 w 50"/>
                  <a:gd name="T5" fmla="*/ 566 h 100"/>
                  <a:gd name="T6" fmla="*/ 283 w 50"/>
                  <a:gd name="T7" fmla="*/ 533 h 100"/>
                  <a:gd name="T8" fmla="*/ 198 w 50"/>
                  <a:gd name="T9" fmla="*/ 0 h 100"/>
                  <a:gd name="T10" fmla="*/ 0 60000 65536"/>
                  <a:gd name="T11" fmla="*/ 0 60000 65536"/>
                  <a:gd name="T12" fmla="*/ 0 60000 65536"/>
                  <a:gd name="T13" fmla="*/ 0 60000 65536"/>
                  <a:gd name="T14" fmla="*/ 0 60000 65536"/>
                  <a:gd name="T15" fmla="*/ 0 w 50"/>
                  <a:gd name="T16" fmla="*/ 0 h 100"/>
                  <a:gd name="T17" fmla="*/ 50 w 50"/>
                  <a:gd name="T18" fmla="*/ 100 h 100"/>
                </a:gdLst>
                <a:ahLst/>
                <a:cxnLst>
                  <a:cxn ang="T10">
                    <a:pos x="T0" y="T1"/>
                  </a:cxn>
                  <a:cxn ang="T11">
                    <a:pos x="T2" y="T3"/>
                  </a:cxn>
                  <a:cxn ang="T12">
                    <a:pos x="T4" y="T5"/>
                  </a:cxn>
                  <a:cxn ang="T13">
                    <a:pos x="T6" y="T7"/>
                  </a:cxn>
                  <a:cxn ang="T14">
                    <a:pos x="T8" y="T9"/>
                  </a:cxn>
                </a:cxnLst>
                <a:rect l="T15" t="T16" r="T17" b="T18"/>
                <a:pathLst>
                  <a:path w="50" h="100">
                    <a:moveTo>
                      <a:pt x="35" y="0"/>
                    </a:moveTo>
                    <a:cubicBezTo>
                      <a:pt x="23" y="0"/>
                      <a:pt x="12" y="2"/>
                      <a:pt x="0" y="4"/>
                    </a:cubicBezTo>
                    <a:cubicBezTo>
                      <a:pt x="13" y="34"/>
                      <a:pt x="15" y="68"/>
                      <a:pt x="12" y="100"/>
                    </a:cubicBezTo>
                    <a:cubicBezTo>
                      <a:pt x="25" y="99"/>
                      <a:pt x="37" y="97"/>
                      <a:pt x="50" y="94"/>
                    </a:cubicBezTo>
                    <a:cubicBezTo>
                      <a:pt x="50" y="61"/>
                      <a:pt x="45" y="27"/>
                      <a:pt x="35" y="0"/>
                    </a:cubicBezTo>
                    <a:close/>
                  </a:path>
                </a:pathLst>
              </a:custGeom>
              <a:solidFill>
                <a:srgbClr val="865B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5" name="Freeform 200"/>
              <p:cNvSpPr>
                <a:spLocks noChangeArrowheads="1"/>
              </p:cNvSpPr>
              <p:nvPr/>
            </p:nvSpPr>
            <p:spPr bwMode="auto">
              <a:xfrm>
                <a:off x="14" y="1160"/>
                <a:ext cx="59" cy="112"/>
              </a:xfrm>
              <a:custGeom>
                <a:avLst/>
                <a:gdLst>
                  <a:gd name="T0" fmla="*/ 139 w 25"/>
                  <a:gd name="T1" fmla="*/ 102 h 47"/>
                  <a:gd name="T2" fmla="*/ 0 w 25"/>
                  <a:gd name="T3" fmla="*/ 0 h 47"/>
                  <a:gd name="T4" fmla="*/ 57 w 25"/>
                  <a:gd name="T5" fmla="*/ 169 h 47"/>
                  <a:gd name="T6" fmla="*/ 111 w 25"/>
                  <a:gd name="T7" fmla="*/ 267 h 47"/>
                  <a:gd name="T8" fmla="*/ 139 w 25"/>
                  <a:gd name="T9" fmla="*/ 102 h 47"/>
                  <a:gd name="T10" fmla="*/ 0 60000 65536"/>
                  <a:gd name="T11" fmla="*/ 0 60000 65536"/>
                  <a:gd name="T12" fmla="*/ 0 60000 65536"/>
                  <a:gd name="T13" fmla="*/ 0 60000 65536"/>
                  <a:gd name="T14" fmla="*/ 0 60000 65536"/>
                  <a:gd name="T15" fmla="*/ 0 w 25"/>
                  <a:gd name="T16" fmla="*/ 0 h 47"/>
                  <a:gd name="T17" fmla="*/ 25 w 25"/>
                  <a:gd name="T18" fmla="*/ 47 h 47"/>
                </a:gdLst>
                <a:ahLst/>
                <a:cxnLst>
                  <a:cxn ang="T10">
                    <a:pos x="T0" y="T1"/>
                  </a:cxn>
                  <a:cxn ang="T11">
                    <a:pos x="T2" y="T3"/>
                  </a:cxn>
                  <a:cxn ang="T12">
                    <a:pos x="T4" y="T5"/>
                  </a:cxn>
                  <a:cxn ang="T13">
                    <a:pos x="T6" y="T7"/>
                  </a:cxn>
                  <a:cxn ang="T14">
                    <a:pos x="T8" y="T9"/>
                  </a:cxn>
                </a:cxnLst>
                <a:rect l="T15" t="T16" r="T17" b="T18"/>
                <a:pathLst>
                  <a:path w="25" h="47">
                    <a:moveTo>
                      <a:pt x="25" y="18"/>
                    </a:moveTo>
                    <a:cubicBezTo>
                      <a:pt x="16" y="13"/>
                      <a:pt x="8" y="7"/>
                      <a:pt x="0" y="0"/>
                    </a:cubicBezTo>
                    <a:cubicBezTo>
                      <a:pt x="2" y="11"/>
                      <a:pt x="6" y="21"/>
                      <a:pt x="10" y="30"/>
                    </a:cubicBezTo>
                    <a:cubicBezTo>
                      <a:pt x="13" y="36"/>
                      <a:pt x="16" y="42"/>
                      <a:pt x="20" y="47"/>
                    </a:cubicBezTo>
                    <a:lnTo>
                      <a:pt x="25" y="18"/>
                    </a:lnTo>
                    <a:close/>
                  </a:path>
                </a:pathLst>
              </a:custGeom>
              <a:solidFill>
                <a:srgbClr val="D949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6" name="Freeform 201"/>
              <p:cNvSpPr>
                <a:spLocks noChangeArrowheads="1"/>
              </p:cNvSpPr>
              <p:nvPr/>
            </p:nvSpPr>
            <p:spPr bwMode="auto">
              <a:xfrm>
                <a:off x="61" y="1203"/>
                <a:ext cx="90" cy="95"/>
              </a:xfrm>
              <a:custGeom>
                <a:avLst/>
                <a:gdLst>
                  <a:gd name="T0" fmla="*/ 28 w 38"/>
                  <a:gd name="T1" fmla="*/ 0 h 40"/>
                  <a:gd name="T2" fmla="*/ 0 w 38"/>
                  <a:gd name="T3" fmla="*/ 164 h 40"/>
                  <a:gd name="T4" fmla="*/ 45 w 38"/>
                  <a:gd name="T5" fmla="*/ 226 h 40"/>
                  <a:gd name="T6" fmla="*/ 213 w 38"/>
                  <a:gd name="T7" fmla="*/ 95 h 40"/>
                  <a:gd name="T8" fmla="*/ 28 w 38"/>
                  <a:gd name="T9" fmla="*/ 0 h 40"/>
                  <a:gd name="T10" fmla="*/ 0 60000 65536"/>
                  <a:gd name="T11" fmla="*/ 0 60000 65536"/>
                  <a:gd name="T12" fmla="*/ 0 60000 65536"/>
                  <a:gd name="T13" fmla="*/ 0 60000 65536"/>
                  <a:gd name="T14" fmla="*/ 0 60000 65536"/>
                  <a:gd name="T15" fmla="*/ 0 w 38"/>
                  <a:gd name="T16" fmla="*/ 0 h 40"/>
                  <a:gd name="T17" fmla="*/ 38 w 38"/>
                  <a:gd name="T18" fmla="*/ 40 h 40"/>
                </a:gdLst>
                <a:ahLst/>
                <a:cxnLst>
                  <a:cxn ang="T10">
                    <a:pos x="T0" y="T1"/>
                  </a:cxn>
                  <a:cxn ang="T11">
                    <a:pos x="T2" y="T3"/>
                  </a:cxn>
                  <a:cxn ang="T12">
                    <a:pos x="T4" y="T5"/>
                  </a:cxn>
                  <a:cxn ang="T13">
                    <a:pos x="T6" y="T7"/>
                  </a:cxn>
                  <a:cxn ang="T14">
                    <a:pos x="T8" y="T9"/>
                  </a:cxn>
                </a:cxnLst>
                <a:rect l="T15" t="T16" r="T17" b="T18"/>
                <a:pathLst>
                  <a:path w="38" h="40">
                    <a:moveTo>
                      <a:pt x="5" y="0"/>
                    </a:moveTo>
                    <a:cubicBezTo>
                      <a:pt x="0" y="29"/>
                      <a:pt x="0" y="29"/>
                      <a:pt x="0" y="29"/>
                    </a:cubicBezTo>
                    <a:cubicBezTo>
                      <a:pt x="2" y="33"/>
                      <a:pt x="5" y="37"/>
                      <a:pt x="8" y="40"/>
                    </a:cubicBezTo>
                    <a:cubicBezTo>
                      <a:pt x="38" y="17"/>
                      <a:pt x="38" y="17"/>
                      <a:pt x="38" y="17"/>
                    </a:cubicBezTo>
                    <a:cubicBezTo>
                      <a:pt x="27" y="12"/>
                      <a:pt x="16" y="6"/>
                      <a:pt x="5" y="0"/>
                    </a:cubicBezTo>
                    <a:close/>
                  </a:path>
                </a:pathLst>
              </a:custGeom>
              <a:solidFill>
                <a:srgbClr val="FFD7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7" name="Freeform 202"/>
              <p:cNvSpPr>
                <a:spLocks noChangeArrowheads="1"/>
              </p:cNvSpPr>
              <p:nvPr/>
            </p:nvSpPr>
            <p:spPr bwMode="auto">
              <a:xfrm>
                <a:off x="80" y="1243"/>
                <a:ext cx="111" cy="131"/>
              </a:xfrm>
              <a:custGeom>
                <a:avLst/>
                <a:gdLst>
                  <a:gd name="T0" fmla="*/ 168 w 47"/>
                  <a:gd name="T1" fmla="*/ 0 h 55"/>
                  <a:gd name="T2" fmla="*/ 0 w 47"/>
                  <a:gd name="T3" fmla="*/ 131 h 55"/>
                  <a:gd name="T4" fmla="*/ 234 w 47"/>
                  <a:gd name="T5" fmla="*/ 312 h 55"/>
                  <a:gd name="T6" fmla="*/ 262 w 47"/>
                  <a:gd name="T7" fmla="*/ 33 h 55"/>
                  <a:gd name="T8" fmla="*/ 168 w 47"/>
                  <a:gd name="T9" fmla="*/ 0 h 55"/>
                  <a:gd name="T10" fmla="*/ 0 60000 65536"/>
                  <a:gd name="T11" fmla="*/ 0 60000 65536"/>
                  <a:gd name="T12" fmla="*/ 0 60000 65536"/>
                  <a:gd name="T13" fmla="*/ 0 60000 65536"/>
                  <a:gd name="T14" fmla="*/ 0 60000 65536"/>
                  <a:gd name="T15" fmla="*/ 0 w 47"/>
                  <a:gd name="T16" fmla="*/ 0 h 55"/>
                  <a:gd name="T17" fmla="*/ 47 w 47"/>
                  <a:gd name="T18" fmla="*/ 55 h 55"/>
                </a:gdLst>
                <a:ahLst/>
                <a:cxnLst>
                  <a:cxn ang="T10">
                    <a:pos x="T0" y="T1"/>
                  </a:cxn>
                  <a:cxn ang="T11">
                    <a:pos x="T2" y="T3"/>
                  </a:cxn>
                  <a:cxn ang="T12">
                    <a:pos x="T4" y="T5"/>
                  </a:cxn>
                  <a:cxn ang="T13">
                    <a:pos x="T6" y="T7"/>
                  </a:cxn>
                  <a:cxn ang="T14">
                    <a:pos x="T8" y="T9"/>
                  </a:cxn>
                </a:cxnLst>
                <a:rect l="T15" t="T16" r="T17" b="T18"/>
                <a:pathLst>
                  <a:path w="47" h="55">
                    <a:moveTo>
                      <a:pt x="30" y="0"/>
                    </a:moveTo>
                    <a:cubicBezTo>
                      <a:pt x="0" y="23"/>
                      <a:pt x="0" y="23"/>
                      <a:pt x="0" y="23"/>
                    </a:cubicBezTo>
                    <a:cubicBezTo>
                      <a:pt x="11" y="37"/>
                      <a:pt x="26" y="49"/>
                      <a:pt x="42" y="55"/>
                    </a:cubicBezTo>
                    <a:cubicBezTo>
                      <a:pt x="47" y="6"/>
                      <a:pt x="47" y="6"/>
                      <a:pt x="47" y="6"/>
                    </a:cubicBezTo>
                    <a:cubicBezTo>
                      <a:pt x="41" y="4"/>
                      <a:pt x="36" y="2"/>
                      <a:pt x="30" y="0"/>
                    </a:cubicBezTo>
                    <a:close/>
                  </a:path>
                </a:pathLst>
              </a:custGeom>
              <a:solidFill>
                <a:srgbClr val="9AB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8" name="Freeform 203"/>
              <p:cNvSpPr>
                <a:spLocks noChangeArrowheads="1"/>
              </p:cNvSpPr>
              <p:nvPr/>
            </p:nvSpPr>
            <p:spPr bwMode="auto">
              <a:xfrm>
                <a:off x="180" y="1258"/>
                <a:ext cx="111" cy="125"/>
              </a:xfrm>
              <a:custGeom>
                <a:avLst/>
                <a:gdLst>
                  <a:gd name="T0" fmla="*/ 28 w 47"/>
                  <a:gd name="T1" fmla="*/ 0 h 53"/>
                  <a:gd name="T2" fmla="*/ 0 w 47"/>
                  <a:gd name="T3" fmla="*/ 274 h 53"/>
                  <a:gd name="T4" fmla="*/ 83 w 47"/>
                  <a:gd name="T5" fmla="*/ 295 h 53"/>
                  <a:gd name="T6" fmla="*/ 262 w 47"/>
                  <a:gd name="T7" fmla="*/ 50 h 53"/>
                  <a:gd name="T8" fmla="*/ 28 w 47"/>
                  <a:gd name="T9" fmla="*/ 0 h 53"/>
                  <a:gd name="T10" fmla="*/ 0 60000 65536"/>
                  <a:gd name="T11" fmla="*/ 0 60000 65536"/>
                  <a:gd name="T12" fmla="*/ 0 60000 65536"/>
                  <a:gd name="T13" fmla="*/ 0 60000 65536"/>
                  <a:gd name="T14" fmla="*/ 0 60000 65536"/>
                  <a:gd name="T15" fmla="*/ 0 w 47"/>
                  <a:gd name="T16" fmla="*/ 0 h 53"/>
                  <a:gd name="T17" fmla="*/ 47 w 47"/>
                  <a:gd name="T18" fmla="*/ 53 h 53"/>
                </a:gdLst>
                <a:ahLst/>
                <a:cxnLst>
                  <a:cxn ang="T10">
                    <a:pos x="T0" y="T1"/>
                  </a:cxn>
                  <a:cxn ang="T11">
                    <a:pos x="T2" y="T3"/>
                  </a:cxn>
                  <a:cxn ang="T12">
                    <a:pos x="T4" y="T5"/>
                  </a:cxn>
                  <a:cxn ang="T13">
                    <a:pos x="T6" y="T7"/>
                  </a:cxn>
                  <a:cxn ang="T14">
                    <a:pos x="T8" y="T9"/>
                  </a:cxn>
                </a:cxnLst>
                <a:rect l="T15" t="T16" r="T17" b="T18"/>
                <a:pathLst>
                  <a:path w="47" h="53">
                    <a:moveTo>
                      <a:pt x="5" y="0"/>
                    </a:moveTo>
                    <a:cubicBezTo>
                      <a:pt x="0" y="49"/>
                      <a:pt x="0" y="49"/>
                      <a:pt x="0" y="49"/>
                    </a:cubicBezTo>
                    <a:cubicBezTo>
                      <a:pt x="5" y="51"/>
                      <a:pt x="10" y="52"/>
                      <a:pt x="15" y="53"/>
                    </a:cubicBezTo>
                    <a:cubicBezTo>
                      <a:pt x="47" y="9"/>
                      <a:pt x="47" y="9"/>
                      <a:pt x="47" y="9"/>
                    </a:cubicBezTo>
                    <a:cubicBezTo>
                      <a:pt x="33" y="7"/>
                      <a:pt x="19" y="4"/>
                      <a:pt x="5" y="0"/>
                    </a:cubicBezTo>
                    <a:close/>
                  </a:path>
                </a:pathLst>
              </a:custGeom>
              <a:solidFill>
                <a:srgbClr val="8D60A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9" name="Freeform 204"/>
              <p:cNvSpPr>
                <a:spLocks noChangeArrowheads="1"/>
              </p:cNvSpPr>
              <p:nvPr/>
            </p:nvSpPr>
            <p:spPr bwMode="auto">
              <a:xfrm>
                <a:off x="215" y="1279"/>
                <a:ext cx="135" cy="111"/>
              </a:xfrm>
              <a:custGeom>
                <a:avLst/>
                <a:gdLst>
                  <a:gd name="T0" fmla="*/ 180 w 57"/>
                  <a:gd name="T1" fmla="*/ 0 h 47"/>
                  <a:gd name="T2" fmla="*/ 0 w 57"/>
                  <a:gd name="T3" fmla="*/ 246 h 47"/>
                  <a:gd name="T4" fmla="*/ 303 w 57"/>
                  <a:gd name="T5" fmla="*/ 57 h 47"/>
                  <a:gd name="T6" fmla="*/ 320 w 57"/>
                  <a:gd name="T7" fmla="*/ 12 h 47"/>
                  <a:gd name="T8" fmla="*/ 180 w 57"/>
                  <a:gd name="T9" fmla="*/ 0 h 47"/>
                  <a:gd name="T10" fmla="*/ 0 60000 65536"/>
                  <a:gd name="T11" fmla="*/ 0 60000 65536"/>
                  <a:gd name="T12" fmla="*/ 0 60000 65536"/>
                  <a:gd name="T13" fmla="*/ 0 60000 65536"/>
                  <a:gd name="T14" fmla="*/ 0 60000 65536"/>
                  <a:gd name="T15" fmla="*/ 0 w 57"/>
                  <a:gd name="T16" fmla="*/ 0 h 47"/>
                  <a:gd name="T17" fmla="*/ 57 w 57"/>
                  <a:gd name="T18" fmla="*/ 47 h 47"/>
                </a:gdLst>
                <a:ahLst/>
                <a:cxnLst>
                  <a:cxn ang="T10">
                    <a:pos x="T0" y="T1"/>
                  </a:cxn>
                  <a:cxn ang="T11">
                    <a:pos x="T2" y="T3"/>
                  </a:cxn>
                  <a:cxn ang="T12">
                    <a:pos x="T4" y="T5"/>
                  </a:cxn>
                  <a:cxn ang="T13">
                    <a:pos x="T6" y="T7"/>
                  </a:cxn>
                  <a:cxn ang="T14">
                    <a:pos x="T8" y="T9"/>
                  </a:cxn>
                </a:cxnLst>
                <a:rect l="T15" t="T16" r="T17" b="T18"/>
                <a:pathLst>
                  <a:path w="57" h="47">
                    <a:moveTo>
                      <a:pt x="32" y="0"/>
                    </a:moveTo>
                    <a:cubicBezTo>
                      <a:pt x="0" y="44"/>
                      <a:pt x="0" y="44"/>
                      <a:pt x="0" y="44"/>
                    </a:cubicBezTo>
                    <a:cubicBezTo>
                      <a:pt x="21" y="47"/>
                      <a:pt x="41" y="38"/>
                      <a:pt x="54" y="10"/>
                    </a:cubicBezTo>
                    <a:cubicBezTo>
                      <a:pt x="55" y="7"/>
                      <a:pt x="56" y="4"/>
                      <a:pt x="57" y="2"/>
                    </a:cubicBezTo>
                    <a:cubicBezTo>
                      <a:pt x="48" y="2"/>
                      <a:pt x="40" y="1"/>
                      <a:pt x="32" y="0"/>
                    </a:cubicBezTo>
                    <a:close/>
                  </a:path>
                </a:pathLst>
              </a:custGeom>
              <a:solidFill>
                <a:srgbClr val="FA74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9" name="Freeform 206"/>
            <p:cNvSpPr>
              <a:spLocks noChangeArrowheads="1"/>
            </p:cNvSpPr>
            <p:nvPr/>
          </p:nvSpPr>
          <p:spPr bwMode="auto">
            <a:xfrm>
              <a:off x="285750" y="1770062"/>
              <a:ext cx="587375" cy="268288"/>
            </a:xfrm>
            <a:custGeom>
              <a:avLst/>
              <a:gdLst>
                <a:gd name="T0" fmla="*/ 0 w 156"/>
                <a:gd name="T1" fmla="*/ 57115114 h 71"/>
                <a:gd name="T2" fmla="*/ 56708044 w 156"/>
                <a:gd name="T3" fmla="*/ 271292070 h 71"/>
                <a:gd name="T4" fmla="*/ 2069830430 w 156"/>
                <a:gd name="T5" fmla="*/ 1013780999 h 71"/>
                <a:gd name="T6" fmla="*/ 2147483647 w 156"/>
                <a:gd name="T7" fmla="*/ 0 h 71"/>
                <a:gd name="T8" fmla="*/ 0 w 156"/>
                <a:gd name="T9" fmla="*/ 57115114 h 71"/>
                <a:gd name="T10" fmla="*/ 0 60000 65536"/>
                <a:gd name="T11" fmla="*/ 0 60000 65536"/>
                <a:gd name="T12" fmla="*/ 0 60000 65536"/>
                <a:gd name="T13" fmla="*/ 0 60000 65536"/>
                <a:gd name="T14" fmla="*/ 0 60000 65536"/>
                <a:gd name="T15" fmla="*/ 0 w 156"/>
                <a:gd name="T16" fmla="*/ 0 h 71"/>
                <a:gd name="T17" fmla="*/ 156 w 156"/>
                <a:gd name="T18" fmla="*/ 71 h 71"/>
              </a:gdLst>
              <a:ahLst/>
              <a:cxnLst>
                <a:cxn ang="T10">
                  <a:pos x="T0" y="T1"/>
                </a:cxn>
                <a:cxn ang="T11">
                  <a:pos x="T2" y="T3"/>
                </a:cxn>
                <a:cxn ang="T12">
                  <a:pos x="T4" y="T5"/>
                </a:cxn>
                <a:cxn ang="T13">
                  <a:pos x="T6" y="T7"/>
                </a:cxn>
                <a:cxn ang="T14">
                  <a:pos x="T8" y="T9"/>
                </a:cxn>
              </a:cxnLst>
              <a:rect l="T15" t="T16" r="T17" b="T18"/>
              <a:pathLst>
                <a:path w="156" h="71">
                  <a:moveTo>
                    <a:pt x="0" y="4"/>
                  </a:moveTo>
                  <a:cubicBezTo>
                    <a:pt x="1" y="9"/>
                    <a:pt x="2" y="14"/>
                    <a:pt x="4" y="19"/>
                  </a:cubicBezTo>
                  <a:cubicBezTo>
                    <a:pt x="43" y="51"/>
                    <a:pt x="95" y="70"/>
                    <a:pt x="146" y="71"/>
                  </a:cubicBezTo>
                  <a:cubicBezTo>
                    <a:pt x="152" y="53"/>
                    <a:pt x="156" y="27"/>
                    <a:pt x="156" y="0"/>
                  </a:cubicBezTo>
                  <a:cubicBezTo>
                    <a:pt x="105" y="11"/>
                    <a:pt x="52" y="12"/>
                    <a:pt x="0" y="4"/>
                  </a:cubicBezTo>
                  <a:close/>
                </a:path>
              </a:pathLst>
            </a:custGeom>
            <a:solidFill>
              <a:srgbClr val="5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207"/>
            <p:cNvSpPr>
              <a:spLocks noChangeArrowheads="1"/>
            </p:cNvSpPr>
            <p:nvPr/>
          </p:nvSpPr>
          <p:spPr bwMode="auto">
            <a:xfrm>
              <a:off x="381000" y="1533525"/>
              <a:ext cx="173038" cy="349250"/>
            </a:xfrm>
            <a:custGeom>
              <a:avLst/>
              <a:gdLst>
                <a:gd name="T0" fmla="*/ 84901471 w 46"/>
                <a:gd name="T1" fmla="*/ 56413263 h 93"/>
                <a:gd name="T2" fmla="*/ 424511116 w 46"/>
                <a:gd name="T3" fmla="*/ 126924210 h 93"/>
                <a:gd name="T4" fmla="*/ 438662615 w 46"/>
                <a:gd name="T5" fmla="*/ 1100021083 h 93"/>
                <a:gd name="T6" fmla="*/ 0 w 46"/>
                <a:gd name="T7" fmla="*/ 1255151925 h 93"/>
                <a:gd name="T8" fmla="*/ 0 60000 65536"/>
                <a:gd name="T9" fmla="*/ 0 60000 65536"/>
                <a:gd name="T10" fmla="*/ 0 60000 65536"/>
                <a:gd name="T11" fmla="*/ 0 60000 65536"/>
                <a:gd name="T12" fmla="*/ 0 w 46"/>
                <a:gd name="T13" fmla="*/ 0 h 93"/>
                <a:gd name="T14" fmla="*/ 46 w 46"/>
                <a:gd name="T15" fmla="*/ 93 h 93"/>
              </a:gdLst>
              <a:ahLst/>
              <a:cxnLst>
                <a:cxn ang="T8">
                  <a:pos x="T0" y="T1"/>
                </a:cxn>
                <a:cxn ang="T9">
                  <a:pos x="T2" y="T3"/>
                </a:cxn>
                <a:cxn ang="T10">
                  <a:pos x="T4" y="T5"/>
                </a:cxn>
                <a:cxn ang="T11">
                  <a:pos x="T6" y="T7"/>
                </a:cxn>
              </a:cxnLst>
              <a:rect l="T12" t="T13" r="T14" b="T15"/>
              <a:pathLst>
                <a:path w="46" h="93">
                  <a:moveTo>
                    <a:pt x="6" y="4"/>
                  </a:moveTo>
                  <a:cubicBezTo>
                    <a:pt x="6" y="4"/>
                    <a:pt x="25" y="0"/>
                    <a:pt x="30" y="9"/>
                  </a:cubicBezTo>
                  <a:cubicBezTo>
                    <a:pt x="35" y="17"/>
                    <a:pt x="46" y="58"/>
                    <a:pt x="31" y="78"/>
                  </a:cubicBezTo>
                  <a:cubicBezTo>
                    <a:pt x="31" y="78"/>
                    <a:pt x="26" y="93"/>
                    <a:pt x="0" y="89"/>
                  </a:cubicBezTo>
                </a:path>
              </a:pathLst>
            </a:custGeom>
            <a:solidFill>
              <a:srgbClr val="A79A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208"/>
            <p:cNvSpPr>
              <a:spLocks noChangeArrowheads="1"/>
            </p:cNvSpPr>
            <p:nvPr/>
          </p:nvSpPr>
          <p:spPr bwMode="auto">
            <a:xfrm>
              <a:off x="0" y="1657350"/>
              <a:ext cx="30163" cy="120650"/>
            </a:xfrm>
            <a:custGeom>
              <a:avLst/>
              <a:gdLst>
                <a:gd name="T0" fmla="*/ 99511507 w 8"/>
                <a:gd name="T1" fmla="*/ 0 h 32"/>
                <a:gd name="T2" fmla="*/ 14214314 w 8"/>
                <a:gd name="T3" fmla="*/ 156366170 h 32"/>
                <a:gd name="T4" fmla="*/ 99511507 w 8"/>
                <a:gd name="T5" fmla="*/ 454888203 h 32"/>
                <a:gd name="T6" fmla="*/ 99511507 w 8"/>
                <a:gd name="T7" fmla="*/ 0 h 32"/>
                <a:gd name="T8" fmla="*/ 0 60000 65536"/>
                <a:gd name="T9" fmla="*/ 0 60000 65536"/>
                <a:gd name="T10" fmla="*/ 0 60000 65536"/>
                <a:gd name="T11" fmla="*/ 0 60000 65536"/>
                <a:gd name="T12" fmla="*/ 0 w 8"/>
                <a:gd name="T13" fmla="*/ 0 h 32"/>
                <a:gd name="T14" fmla="*/ 8 w 8"/>
                <a:gd name="T15" fmla="*/ 32 h 32"/>
              </a:gdLst>
              <a:ahLst/>
              <a:cxnLst>
                <a:cxn ang="T8">
                  <a:pos x="T0" y="T1"/>
                </a:cxn>
                <a:cxn ang="T9">
                  <a:pos x="T2" y="T3"/>
                </a:cxn>
                <a:cxn ang="T10">
                  <a:pos x="T4" y="T5"/>
                </a:cxn>
                <a:cxn ang="T11">
                  <a:pos x="T6" y="T7"/>
                </a:cxn>
              </a:cxnLst>
              <a:rect l="T12" t="T13" r="T14" b="T15"/>
              <a:pathLst>
                <a:path w="8" h="32">
                  <a:moveTo>
                    <a:pt x="7" y="0"/>
                  </a:moveTo>
                  <a:cubicBezTo>
                    <a:pt x="4" y="4"/>
                    <a:pt x="2" y="8"/>
                    <a:pt x="1" y="11"/>
                  </a:cubicBezTo>
                  <a:cubicBezTo>
                    <a:pt x="0" y="18"/>
                    <a:pt x="2" y="25"/>
                    <a:pt x="7" y="32"/>
                  </a:cubicBezTo>
                  <a:cubicBezTo>
                    <a:pt x="8" y="21"/>
                    <a:pt x="8" y="10"/>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 name="Freeform 209"/>
            <p:cNvSpPr>
              <a:spLocks noChangeArrowheads="1"/>
            </p:cNvSpPr>
            <p:nvPr/>
          </p:nvSpPr>
          <p:spPr bwMode="auto">
            <a:xfrm>
              <a:off x="26987" y="1638300"/>
              <a:ext cx="30163" cy="166688"/>
            </a:xfrm>
            <a:custGeom>
              <a:avLst/>
              <a:gdLst>
                <a:gd name="T0" fmla="*/ 71079110 w 8"/>
                <a:gd name="T1" fmla="*/ 0 h 44"/>
                <a:gd name="T2" fmla="*/ 0 w 8"/>
                <a:gd name="T3" fmla="*/ 71759184 h 44"/>
                <a:gd name="T4" fmla="*/ 0 w 8"/>
                <a:gd name="T5" fmla="*/ 531011143 h 44"/>
                <a:gd name="T6" fmla="*/ 71079110 w 8"/>
                <a:gd name="T7" fmla="*/ 631474758 h 44"/>
                <a:gd name="T8" fmla="*/ 71079110 w 8"/>
                <a:gd name="T9" fmla="*/ 0 h 44"/>
                <a:gd name="T10" fmla="*/ 0 60000 65536"/>
                <a:gd name="T11" fmla="*/ 0 60000 65536"/>
                <a:gd name="T12" fmla="*/ 0 60000 65536"/>
                <a:gd name="T13" fmla="*/ 0 60000 65536"/>
                <a:gd name="T14" fmla="*/ 0 60000 65536"/>
                <a:gd name="T15" fmla="*/ 0 w 8"/>
                <a:gd name="T16" fmla="*/ 0 h 44"/>
                <a:gd name="T17" fmla="*/ 8 w 8"/>
                <a:gd name="T18" fmla="*/ 44 h 44"/>
              </a:gdLst>
              <a:ahLst/>
              <a:cxnLst>
                <a:cxn ang="T10">
                  <a:pos x="T0" y="T1"/>
                </a:cxn>
                <a:cxn ang="T11">
                  <a:pos x="T2" y="T3"/>
                </a:cxn>
                <a:cxn ang="T12">
                  <a:pos x="T4" y="T5"/>
                </a:cxn>
                <a:cxn ang="T13">
                  <a:pos x="T6" y="T7"/>
                </a:cxn>
                <a:cxn ang="T14">
                  <a:pos x="T8" y="T9"/>
                </a:cxn>
              </a:cxnLst>
              <a:rect l="T15" t="T16" r="T17" b="T18"/>
              <a:pathLst>
                <a:path w="8" h="44">
                  <a:moveTo>
                    <a:pt x="5" y="0"/>
                  </a:moveTo>
                  <a:cubicBezTo>
                    <a:pt x="3" y="2"/>
                    <a:pt x="2" y="3"/>
                    <a:pt x="0" y="5"/>
                  </a:cubicBezTo>
                  <a:cubicBezTo>
                    <a:pt x="1" y="15"/>
                    <a:pt x="1" y="26"/>
                    <a:pt x="0" y="37"/>
                  </a:cubicBezTo>
                  <a:cubicBezTo>
                    <a:pt x="1" y="39"/>
                    <a:pt x="3" y="41"/>
                    <a:pt x="5" y="44"/>
                  </a:cubicBezTo>
                  <a:cubicBezTo>
                    <a:pt x="7" y="29"/>
                    <a:pt x="8" y="14"/>
                    <a:pt x="5"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Freeform 210"/>
            <p:cNvSpPr>
              <a:spLocks noChangeArrowheads="1"/>
            </p:cNvSpPr>
            <p:nvPr/>
          </p:nvSpPr>
          <p:spPr bwMode="auto">
            <a:xfrm>
              <a:off x="46037" y="1619250"/>
              <a:ext cx="41275" cy="204788"/>
            </a:xfrm>
            <a:custGeom>
              <a:avLst/>
              <a:gdLst>
                <a:gd name="T0" fmla="*/ 98557195 w 11"/>
                <a:gd name="T1" fmla="*/ 0 h 54"/>
                <a:gd name="T2" fmla="*/ 0 w 11"/>
                <a:gd name="T3" fmla="*/ 71910927 h 54"/>
                <a:gd name="T4" fmla="*/ 0 w 11"/>
                <a:gd name="T5" fmla="*/ 704721016 h 54"/>
                <a:gd name="T6" fmla="*/ 70396389 w 11"/>
                <a:gd name="T7" fmla="*/ 776631943 h 54"/>
                <a:gd name="T8" fmla="*/ 98557195 w 11"/>
                <a:gd name="T9" fmla="*/ 0 h 54"/>
                <a:gd name="T10" fmla="*/ 0 60000 65536"/>
                <a:gd name="T11" fmla="*/ 0 60000 65536"/>
                <a:gd name="T12" fmla="*/ 0 60000 65536"/>
                <a:gd name="T13" fmla="*/ 0 60000 65536"/>
                <a:gd name="T14" fmla="*/ 0 60000 65536"/>
                <a:gd name="T15" fmla="*/ 0 w 11"/>
                <a:gd name="T16" fmla="*/ 0 h 54"/>
                <a:gd name="T17" fmla="*/ 11 w 11"/>
                <a:gd name="T18" fmla="*/ 54 h 54"/>
              </a:gdLst>
              <a:ahLst/>
              <a:cxnLst>
                <a:cxn ang="T10">
                  <a:pos x="T0" y="T1"/>
                </a:cxn>
                <a:cxn ang="T11">
                  <a:pos x="T2" y="T3"/>
                </a:cxn>
                <a:cxn ang="T12">
                  <a:pos x="T4" y="T5"/>
                </a:cxn>
                <a:cxn ang="T13">
                  <a:pos x="T6" y="T7"/>
                </a:cxn>
                <a:cxn ang="T14">
                  <a:pos x="T8" y="T9"/>
                </a:cxn>
              </a:cxnLst>
              <a:rect l="T15" t="T16" r="T17" b="T18"/>
              <a:pathLst>
                <a:path w="11" h="54">
                  <a:moveTo>
                    <a:pt x="7" y="0"/>
                  </a:moveTo>
                  <a:cubicBezTo>
                    <a:pt x="5" y="1"/>
                    <a:pt x="2" y="3"/>
                    <a:pt x="0" y="5"/>
                  </a:cubicBezTo>
                  <a:cubicBezTo>
                    <a:pt x="3" y="19"/>
                    <a:pt x="2" y="34"/>
                    <a:pt x="0" y="49"/>
                  </a:cubicBezTo>
                  <a:cubicBezTo>
                    <a:pt x="1" y="50"/>
                    <a:pt x="3" y="52"/>
                    <a:pt x="5" y="54"/>
                  </a:cubicBezTo>
                  <a:cubicBezTo>
                    <a:pt x="9" y="36"/>
                    <a:pt x="11" y="18"/>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Freeform 211"/>
            <p:cNvSpPr>
              <a:spLocks noChangeArrowheads="1"/>
            </p:cNvSpPr>
            <p:nvPr/>
          </p:nvSpPr>
          <p:spPr bwMode="auto">
            <a:xfrm>
              <a:off x="65087" y="1604962"/>
              <a:ext cx="47625" cy="233363"/>
            </a:xfrm>
            <a:custGeom>
              <a:avLst/>
              <a:gdLst>
                <a:gd name="T0" fmla="*/ 120787990 w 13"/>
                <a:gd name="T1" fmla="*/ 0 h 62"/>
                <a:gd name="T2" fmla="*/ 26842183 w 13"/>
                <a:gd name="T3" fmla="*/ 56669570 h 62"/>
                <a:gd name="T4" fmla="*/ 0 w 13"/>
                <a:gd name="T5" fmla="*/ 821689943 h 62"/>
                <a:gd name="T6" fmla="*/ 80526548 w 13"/>
                <a:gd name="T7" fmla="*/ 878359512 h 62"/>
                <a:gd name="T8" fmla="*/ 120787990 w 13"/>
                <a:gd name="T9" fmla="*/ 0 h 62"/>
                <a:gd name="T10" fmla="*/ 0 60000 65536"/>
                <a:gd name="T11" fmla="*/ 0 60000 65536"/>
                <a:gd name="T12" fmla="*/ 0 60000 65536"/>
                <a:gd name="T13" fmla="*/ 0 60000 65536"/>
                <a:gd name="T14" fmla="*/ 0 60000 65536"/>
                <a:gd name="T15" fmla="*/ 0 w 13"/>
                <a:gd name="T16" fmla="*/ 0 h 62"/>
                <a:gd name="T17" fmla="*/ 13 w 13"/>
                <a:gd name="T18" fmla="*/ 62 h 62"/>
              </a:gdLst>
              <a:ahLst/>
              <a:cxnLst>
                <a:cxn ang="T10">
                  <a:pos x="T0" y="T1"/>
                </a:cxn>
                <a:cxn ang="T11">
                  <a:pos x="T2" y="T3"/>
                </a:cxn>
                <a:cxn ang="T12">
                  <a:pos x="T4" y="T5"/>
                </a:cxn>
                <a:cxn ang="T13">
                  <a:pos x="T6" y="T7"/>
                </a:cxn>
                <a:cxn ang="T14">
                  <a:pos x="T8" y="T9"/>
                </a:cxn>
              </a:cxnLst>
              <a:rect l="T15" t="T16" r="T17" b="T18"/>
              <a:pathLst>
                <a:path w="13" h="62">
                  <a:moveTo>
                    <a:pt x="9" y="0"/>
                  </a:moveTo>
                  <a:cubicBezTo>
                    <a:pt x="6" y="1"/>
                    <a:pt x="4" y="2"/>
                    <a:pt x="2" y="4"/>
                  </a:cubicBezTo>
                  <a:cubicBezTo>
                    <a:pt x="6" y="22"/>
                    <a:pt x="4" y="40"/>
                    <a:pt x="0" y="58"/>
                  </a:cubicBezTo>
                  <a:cubicBezTo>
                    <a:pt x="2" y="59"/>
                    <a:pt x="4" y="61"/>
                    <a:pt x="6" y="62"/>
                  </a:cubicBezTo>
                  <a:cubicBezTo>
                    <a:pt x="10" y="41"/>
                    <a:pt x="13" y="20"/>
                    <a:pt x="9"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Freeform 212"/>
            <p:cNvSpPr>
              <a:spLocks noChangeArrowheads="1"/>
            </p:cNvSpPr>
            <p:nvPr/>
          </p:nvSpPr>
          <p:spPr bwMode="auto">
            <a:xfrm>
              <a:off x="87312" y="1589087"/>
              <a:ext cx="44450" cy="265113"/>
            </a:xfrm>
            <a:custGeom>
              <a:avLst/>
              <a:gdLst>
                <a:gd name="T0" fmla="*/ 123489508 w 12"/>
                <a:gd name="T1" fmla="*/ 0 h 70"/>
                <a:gd name="T2" fmla="*/ 41164404 w 12"/>
                <a:gd name="T3" fmla="*/ 57374241 h 70"/>
                <a:gd name="T4" fmla="*/ 0 w 12"/>
                <a:gd name="T5" fmla="*/ 946695799 h 70"/>
                <a:gd name="T6" fmla="*/ 96045338 w 12"/>
                <a:gd name="T7" fmla="*/ 1004070040 h 70"/>
                <a:gd name="T8" fmla="*/ 123489508 w 12"/>
                <a:gd name="T9" fmla="*/ 0 h 70"/>
                <a:gd name="T10" fmla="*/ 0 60000 65536"/>
                <a:gd name="T11" fmla="*/ 0 60000 65536"/>
                <a:gd name="T12" fmla="*/ 0 60000 65536"/>
                <a:gd name="T13" fmla="*/ 0 60000 65536"/>
                <a:gd name="T14" fmla="*/ 0 60000 65536"/>
                <a:gd name="T15" fmla="*/ 0 w 12"/>
                <a:gd name="T16" fmla="*/ 0 h 70"/>
                <a:gd name="T17" fmla="*/ 12 w 12"/>
                <a:gd name="T18" fmla="*/ 70 h 70"/>
              </a:gdLst>
              <a:ahLst/>
              <a:cxnLst>
                <a:cxn ang="T10">
                  <a:pos x="T0" y="T1"/>
                </a:cxn>
                <a:cxn ang="T11">
                  <a:pos x="T2" y="T3"/>
                </a:cxn>
                <a:cxn ang="T12">
                  <a:pos x="T4" y="T5"/>
                </a:cxn>
                <a:cxn ang="T13">
                  <a:pos x="T6" y="T7"/>
                </a:cxn>
                <a:cxn ang="T14">
                  <a:pos x="T8" y="T9"/>
                </a:cxn>
              </a:cxnLst>
              <a:rect l="T15" t="T16" r="T17" b="T18"/>
              <a:pathLst>
                <a:path w="12" h="70">
                  <a:moveTo>
                    <a:pt x="9" y="0"/>
                  </a:moveTo>
                  <a:cubicBezTo>
                    <a:pt x="6" y="1"/>
                    <a:pt x="4" y="3"/>
                    <a:pt x="3" y="4"/>
                  </a:cubicBezTo>
                  <a:cubicBezTo>
                    <a:pt x="7" y="24"/>
                    <a:pt x="4" y="45"/>
                    <a:pt x="0" y="66"/>
                  </a:cubicBezTo>
                  <a:cubicBezTo>
                    <a:pt x="2" y="67"/>
                    <a:pt x="4" y="69"/>
                    <a:pt x="7" y="70"/>
                  </a:cubicBezTo>
                  <a:cubicBezTo>
                    <a:pt x="12" y="48"/>
                    <a:pt x="12" y="24"/>
                    <a:pt x="9"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Freeform 213"/>
            <p:cNvSpPr>
              <a:spLocks noChangeArrowheads="1"/>
            </p:cNvSpPr>
            <p:nvPr/>
          </p:nvSpPr>
          <p:spPr bwMode="auto">
            <a:xfrm>
              <a:off x="112712" y="1577975"/>
              <a:ext cx="49213" cy="287338"/>
            </a:xfrm>
            <a:custGeom>
              <a:avLst/>
              <a:gdLst>
                <a:gd name="T0" fmla="*/ 100315022 w 13"/>
                <a:gd name="T1" fmla="*/ 0 h 76"/>
                <a:gd name="T2" fmla="*/ 28660894 w 13"/>
                <a:gd name="T3" fmla="*/ 42881416 h 76"/>
                <a:gd name="T4" fmla="*/ 0 w 13"/>
                <a:gd name="T5" fmla="*/ 1043475509 h 76"/>
                <a:gd name="T6" fmla="*/ 57321788 w 13"/>
                <a:gd name="T7" fmla="*/ 1086356924 h 76"/>
                <a:gd name="T8" fmla="*/ 100315022 w 13"/>
                <a:gd name="T9" fmla="*/ 0 h 76"/>
                <a:gd name="T10" fmla="*/ 0 60000 65536"/>
                <a:gd name="T11" fmla="*/ 0 60000 65536"/>
                <a:gd name="T12" fmla="*/ 0 60000 65536"/>
                <a:gd name="T13" fmla="*/ 0 60000 65536"/>
                <a:gd name="T14" fmla="*/ 0 60000 65536"/>
                <a:gd name="T15" fmla="*/ 0 w 13"/>
                <a:gd name="T16" fmla="*/ 0 h 76"/>
                <a:gd name="T17" fmla="*/ 13 w 13"/>
                <a:gd name="T18" fmla="*/ 76 h 76"/>
              </a:gdLst>
              <a:ahLst/>
              <a:cxnLst>
                <a:cxn ang="T10">
                  <a:pos x="T0" y="T1"/>
                </a:cxn>
                <a:cxn ang="T11">
                  <a:pos x="T2" y="T3"/>
                </a:cxn>
                <a:cxn ang="T12">
                  <a:pos x="T4" y="T5"/>
                </a:cxn>
                <a:cxn ang="T13">
                  <a:pos x="T6" y="T7"/>
                </a:cxn>
                <a:cxn ang="T14">
                  <a:pos x="T8" y="T9"/>
                </a:cxn>
              </a:cxnLst>
              <a:rect l="T15" t="T16" r="T17" b="T18"/>
              <a:pathLst>
                <a:path w="13" h="76">
                  <a:moveTo>
                    <a:pt x="7" y="0"/>
                  </a:moveTo>
                  <a:cubicBezTo>
                    <a:pt x="5" y="1"/>
                    <a:pt x="3" y="2"/>
                    <a:pt x="2" y="3"/>
                  </a:cubicBezTo>
                  <a:cubicBezTo>
                    <a:pt x="5" y="27"/>
                    <a:pt x="5" y="51"/>
                    <a:pt x="0" y="73"/>
                  </a:cubicBezTo>
                  <a:cubicBezTo>
                    <a:pt x="1" y="74"/>
                    <a:pt x="3" y="75"/>
                    <a:pt x="4" y="76"/>
                  </a:cubicBezTo>
                  <a:cubicBezTo>
                    <a:pt x="11" y="51"/>
                    <a:pt x="13" y="25"/>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Freeform 214"/>
            <p:cNvSpPr>
              <a:spLocks noChangeArrowheads="1"/>
            </p:cNvSpPr>
            <p:nvPr/>
          </p:nvSpPr>
          <p:spPr bwMode="auto">
            <a:xfrm>
              <a:off x="128587" y="1566862"/>
              <a:ext cx="60325" cy="309563"/>
            </a:xfrm>
            <a:custGeom>
              <a:avLst/>
              <a:gdLst>
                <a:gd name="T0" fmla="*/ 142152092 w 16"/>
                <a:gd name="T1" fmla="*/ 0 h 82"/>
                <a:gd name="T2" fmla="*/ 42646005 w 16"/>
                <a:gd name="T3" fmla="*/ 42753670 h 82"/>
                <a:gd name="T4" fmla="*/ 0 w 16"/>
                <a:gd name="T5" fmla="*/ 1125895732 h 82"/>
                <a:gd name="T6" fmla="*/ 113723936 w 16"/>
                <a:gd name="T7" fmla="*/ 1168649402 h 82"/>
                <a:gd name="T8" fmla="*/ 142152092 w 16"/>
                <a:gd name="T9" fmla="*/ 0 h 82"/>
                <a:gd name="T10" fmla="*/ 0 60000 65536"/>
                <a:gd name="T11" fmla="*/ 0 60000 65536"/>
                <a:gd name="T12" fmla="*/ 0 60000 65536"/>
                <a:gd name="T13" fmla="*/ 0 60000 65536"/>
                <a:gd name="T14" fmla="*/ 0 60000 65536"/>
                <a:gd name="T15" fmla="*/ 0 w 16"/>
                <a:gd name="T16" fmla="*/ 0 h 82"/>
                <a:gd name="T17" fmla="*/ 16 w 16"/>
                <a:gd name="T18" fmla="*/ 82 h 82"/>
              </a:gdLst>
              <a:ahLst/>
              <a:cxnLst>
                <a:cxn ang="T10">
                  <a:pos x="T0" y="T1"/>
                </a:cxn>
                <a:cxn ang="T11">
                  <a:pos x="T2" y="T3"/>
                </a:cxn>
                <a:cxn ang="T12">
                  <a:pos x="T4" y="T5"/>
                </a:cxn>
                <a:cxn ang="T13">
                  <a:pos x="T6" y="T7"/>
                </a:cxn>
                <a:cxn ang="T14">
                  <a:pos x="T8" y="T9"/>
                </a:cxn>
              </a:cxnLst>
              <a:rect l="T15" t="T16" r="T17" b="T18"/>
              <a:pathLst>
                <a:path w="16" h="82">
                  <a:moveTo>
                    <a:pt x="10" y="0"/>
                  </a:moveTo>
                  <a:cubicBezTo>
                    <a:pt x="8" y="1"/>
                    <a:pt x="6" y="2"/>
                    <a:pt x="3" y="3"/>
                  </a:cubicBezTo>
                  <a:cubicBezTo>
                    <a:pt x="9" y="28"/>
                    <a:pt x="7" y="54"/>
                    <a:pt x="0" y="79"/>
                  </a:cubicBezTo>
                  <a:cubicBezTo>
                    <a:pt x="3" y="80"/>
                    <a:pt x="5" y="81"/>
                    <a:pt x="8" y="82"/>
                  </a:cubicBezTo>
                  <a:cubicBezTo>
                    <a:pt x="16" y="56"/>
                    <a:pt x="15" y="27"/>
                    <a:pt x="10"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Freeform 215"/>
            <p:cNvSpPr>
              <a:spLocks noChangeArrowheads="1"/>
            </p:cNvSpPr>
            <p:nvPr/>
          </p:nvSpPr>
          <p:spPr bwMode="auto">
            <a:xfrm>
              <a:off x="158750" y="1558925"/>
              <a:ext cx="55563" cy="323850"/>
            </a:xfrm>
            <a:custGeom>
              <a:avLst/>
              <a:gdLst>
                <a:gd name="T0" fmla="*/ 96046202 w 15"/>
                <a:gd name="T1" fmla="*/ 0 h 86"/>
                <a:gd name="T2" fmla="*/ 27440714 w 15"/>
                <a:gd name="T3" fmla="*/ 28359469 h 86"/>
                <a:gd name="T4" fmla="*/ 0 w 15"/>
                <a:gd name="T5" fmla="*/ 1191161723 h 86"/>
                <a:gd name="T6" fmla="*/ 68605488 w 15"/>
                <a:gd name="T7" fmla="*/ 1219521192 h 86"/>
                <a:gd name="T8" fmla="*/ 96046202 w 15"/>
                <a:gd name="T9" fmla="*/ 0 h 86"/>
                <a:gd name="T10" fmla="*/ 0 60000 65536"/>
                <a:gd name="T11" fmla="*/ 0 60000 65536"/>
                <a:gd name="T12" fmla="*/ 0 60000 65536"/>
                <a:gd name="T13" fmla="*/ 0 60000 65536"/>
                <a:gd name="T14" fmla="*/ 0 60000 65536"/>
                <a:gd name="T15" fmla="*/ 0 w 15"/>
                <a:gd name="T16" fmla="*/ 0 h 86"/>
                <a:gd name="T17" fmla="*/ 15 w 15"/>
                <a:gd name="T18" fmla="*/ 86 h 86"/>
              </a:gdLst>
              <a:ahLst/>
              <a:cxnLst>
                <a:cxn ang="T10">
                  <a:pos x="T0" y="T1"/>
                </a:cxn>
                <a:cxn ang="T11">
                  <a:pos x="T2" y="T3"/>
                </a:cxn>
                <a:cxn ang="T12">
                  <a:pos x="T4" y="T5"/>
                </a:cxn>
                <a:cxn ang="T13">
                  <a:pos x="T6" y="T7"/>
                </a:cxn>
                <a:cxn ang="T14">
                  <a:pos x="T8" y="T9"/>
                </a:cxn>
              </a:cxnLst>
              <a:rect l="T15" t="T16" r="T17" b="T18"/>
              <a:pathLst>
                <a:path w="15" h="86">
                  <a:moveTo>
                    <a:pt x="7" y="0"/>
                  </a:moveTo>
                  <a:cubicBezTo>
                    <a:pt x="5" y="1"/>
                    <a:pt x="4" y="1"/>
                    <a:pt x="2" y="2"/>
                  </a:cubicBezTo>
                  <a:cubicBezTo>
                    <a:pt x="7" y="29"/>
                    <a:pt x="8" y="58"/>
                    <a:pt x="0" y="84"/>
                  </a:cubicBezTo>
                  <a:cubicBezTo>
                    <a:pt x="1" y="84"/>
                    <a:pt x="3" y="85"/>
                    <a:pt x="5" y="86"/>
                  </a:cubicBezTo>
                  <a:cubicBezTo>
                    <a:pt x="14" y="58"/>
                    <a:pt x="15" y="28"/>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Freeform 216"/>
            <p:cNvSpPr>
              <a:spLocks noChangeArrowheads="1"/>
            </p:cNvSpPr>
            <p:nvPr/>
          </p:nvSpPr>
          <p:spPr bwMode="auto">
            <a:xfrm>
              <a:off x="177800" y="1511300"/>
              <a:ext cx="280988" cy="401638"/>
            </a:xfrm>
            <a:custGeom>
              <a:avLst/>
              <a:gdLst>
                <a:gd name="T0" fmla="*/ 926394957 w 75"/>
                <a:gd name="T1" fmla="*/ 408600977 h 107"/>
                <a:gd name="T2" fmla="*/ 561451489 w 75"/>
                <a:gd name="T3" fmla="*/ 28178472 h 107"/>
                <a:gd name="T4" fmla="*/ 28072574 w 75"/>
                <a:gd name="T5" fmla="*/ 183165696 h 107"/>
                <a:gd name="T6" fmla="*/ 0 w 75"/>
                <a:gd name="T7" fmla="*/ 1394881267 h 107"/>
                <a:gd name="T8" fmla="*/ 378981628 w 75"/>
                <a:gd name="T9" fmla="*/ 1465329323 h 107"/>
                <a:gd name="T10" fmla="*/ 926394957 w 75"/>
                <a:gd name="T11" fmla="*/ 408600977 h 107"/>
                <a:gd name="T12" fmla="*/ 0 60000 65536"/>
                <a:gd name="T13" fmla="*/ 0 60000 65536"/>
                <a:gd name="T14" fmla="*/ 0 60000 65536"/>
                <a:gd name="T15" fmla="*/ 0 60000 65536"/>
                <a:gd name="T16" fmla="*/ 0 60000 65536"/>
                <a:gd name="T17" fmla="*/ 0 60000 65536"/>
                <a:gd name="T18" fmla="*/ 0 w 75"/>
                <a:gd name="T19" fmla="*/ 0 h 107"/>
                <a:gd name="T20" fmla="*/ 75 w 75"/>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75" h="107">
                  <a:moveTo>
                    <a:pt x="66" y="29"/>
                  </a:moveTo>
                  <a:cubicBezTo>
                    <a:pt x="66" y="29"/>
                    <a:pt x="61" y="0"/>
                    <a:pt x="40" y="2"/>
                  </a:cubicBezTo>
                  <a:cubicBezTo>
                    <a:pt x="32" y="2"/>
                    <a:pt x="17" y="7"/>
                    <a:pt x="2" y="13"/>
                  </a:cubicBezTo>
                  <a:cubicBezTo>
                    <a:pt x="10" y="41"/>
                    <a:pt x="9" y="71"/>
                    <a:pt x="0" y="99"/>
                  </a:cubicBezTo>
                  <a:cubicBezTo>
                    <a:pt x="9" y="101"/>
                    <a:pt x="18" y="103"/>
                    <a:pt x="27" y="104"/>
                  </a:cubicBezTo>
                  <a:cubicBezTo>
                    <a:pt x="75" y="107"/>
                    <a:pt x="71" y="48"/>
                    <a:pt x="66" y="29"/>
                  </a:cubicBezTo>
                  <a:close/>
                </a:path>
              </a:pathLst>
            </a:custGeom>
            <a:solidFill>
              <a:srgbClr val="7C65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Oval 217"/>
            <p:cNvSpPr>
              <a:spLocks noChangeArrowheads="1"/>
            </p:cNvSpPr>
            <p:nvPr/>
          </p:nvSpPr>
          <p:spPr bwMode="auto">
            <a:xfrm>
              <a:off x="214312" y="16271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 name="Oval 218"/>
            <p:cNvSpPr>
              <a:spLocks noChangeArrowheads="1"/>
            </p:cNvSpPr>
            <p:nvPr/>
          </p:nvSpPr>
          <p:spPr bwMode="auto">
            <a:xfrm>
              <a:off x="274637" y="154781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2" name="Oval 219"/>
            <p:cNvSpPr>
              <a:spLocks noChangeArrowheads="1"/>
            </p:cNvSpPr>
            <p:nvPr/>
          </p:nvSpPr>
          <p:spPr bwMode="auto">
            <a:xfrm>
              <a:off x="293687" y="16652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 name="Oval 220"/>
            <p:cNvSpPr>
              <a:spLocks noChangeArrowheads="1"/>
            </p:cNvSpPr>
            <p:nvPr/>
          </p:nvSpPr>
          <p:spPr bwMode="auto">
            <a:xfrm>
              <a:off x="301625"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 name="Oval 221"/>
            <p:cNvSpPr>
              <a:spLocks noChangeArrowheads="1"/>
            </p:cNvSpPr>
            <p:nvPr/>
          </p:nvSpPr>
          <p:spPr bwMode="auto">
            <a:xfrm>
              <a:off x="222250"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 name="Oval 222"/>
            <p:cNvSpPr>
              <a:spLocks noChangeArrowheads="1"/>
            </p:cNvSpPr>
            <p:nvPr/>
          </p:nvSpPr>
          <p:spPr bwMode="auto">
            <a:xfrm>
              <a:off x="331787" y="1835150"/>
              <a:ext cx="25400"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6" name="Oval 223"/>
            <p:cNvSpPr>
              <a:spLocks noChangeArrowheads="1"/>
            </p:cNvSpPr>
            <p:nvPr/>
          </p:nvSpPr>
          <p:spPr bwMode="auto">
            <a:xfrm>
              <a:off x="387350" y="1714500"/>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7" name="Oval 224"/>
            <p:cNvSpPr>
              <a:spLocks noChangeArrowheads="1"/>
            </p:cNvSpPr>
            <p:nvPr/>
          </p:nvSpPr>
          <p:spPr bwMode="auto">
            <a:xfrm>
              <a:off x="214312" y="1841500"/>
              <a:ext cx="26988" cy="26988"/>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8" name="Oval 225"/>
            <p:cNvSpPr>
              <a:spLocks noChangeArrowheads="1"/>
            </p:cNvSpPr>
            <p:nvPr/>
          </p:nvSpPr>
          <p:spPr bwMode="auto">
            <a:xfrm>
              <a:off x="361950" y="1589087"/>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9" name="Oval 226"/>
            <p:cNvSpPr>
              <a:spLocks noChangeArrowheads="1"/>
            </p:cNvSpPr>
            <p:nvPr/>
          </p:nvSpPr>
          <p:spPr bwMode="auto">
            <a:xfrm>
              <a:off x="768350" y="1473200"/>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0" name="Oval 227"/>
            <p:cNvSpPr>
              <a:spLocks noChangeArrowheads="1"/>
            </p:cNvSpPr>
            <p:nvPr/>
          </p:nvSpPr>
          <p:spPr bwMode="auto">
            <a:xfrm>
              <a:off x="782637" y="1552575"/>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1" name="Oval 228"/>
            <p:cNvSpPr>
              <a:spLocks noChangeArrowheads="1"/>
            </p:cNvSpPr>
            <p:nvPr/>
          </p:nvSpPr>
          <p:spPr bwMode="auto">
            <a:xfrm>
              <a:off x="793750" y="1635125"/>
              <a:ext cx="22225" cy="26988"/>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2" name="Freeform 229"/>
            <p:cNvSpPr>
              <a:spLocks noChangeArrowheads="1"/>
            </p:cNvSpPr>
            <p:nvPr/>
          </p:nvSpPr>
          <p:spPr bwMode="auto">
            <a:xfrm>
              <a:off x="515937" y="1431925"/>
              <a:ext cx="244475" cy="368300"/>
            </a:xfrm>
            <a:custGeom>
              <a:avLst/>
              <a:gdLst>
                <a:gd name="T0" fmla="*/ 198047317 w 65"/>
                <a:gd name="T1" fmla="*/ 127112356 h 98"/>
                <a:gd name="T2" fmla="*/ 0 w 65"/>
                <a:gd name="T3" fmla="*/ 381340827 h 98"/>
                <a:gd name="T4" fmla="*/ 353657535 w 65"/>
                <a:gd name="T5" fmla="*/ 564953409 h 98"/>
                <a:gd name="T6" fmla="*/ 99023658 w 65"/>
                <a:gd name="T7" fmla="*/ 805054944 h 98"/>
                <a:gd name="T8" fmla="*/ 424389794 w 65"/>
                <a:gd name="T9" fmla="*/ 988663768 h 98"/>
                <a:gd name="T10" fmla="*/ 155610218 w 65"/>
                <a:gd name="T11" fmla="*/ 1172276351 h 98"/>
                <a:gd name="T12" fmla="*/ 466826893 w 65"/>
                <a:gd name="T13" fmla="*/ 1384131531 h 98"/>
                <a:gd name="T14" fmla="*/ 792193029 w 65"/>
                <a:gd name="T15" fmla="*/ 1355885176 h 98"/>
                <a:gd name="T16" fmla="*/ 636582811 w 65"/>
                <a:gd name="T17" fmla="*/ 98866001 h 98"/>
                <a:gd name="T18" fmla="*/ 636582811 w 65"/>
                <a:gd name="T19" fmla="*/ 0 h 98"/>
                <a:gd name="T20" fmla="*/ 198047317 w 65"/>
                <a:gd name="T21" fmla="*/ 127112356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98"/>
                <a:gd name="T35" fmla="*/ 65 w 65"/>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98">
                  <a:moveTo>
                    <a:pt x="14" y="9"/>
                  </a:moveTo>
                  <a:cubicBezTo>
                    <a:pt x="0" y="27"/>
                    <a:pt x="0" y="27"/>
                    <a:pt x="0" y="27"/>
                  </a:cubicBezTo>
                  <a:cubicBezTo>
                    <a:pt x="25" y="40"/>
                    <a:pt x="25" y="40"/>
                    <a:pt x="25" y="40"/>
                  </a:cubicBezTo>
                  <a:cubicBezTo>
                    <a:pt x="7" y="57"/>
                    <a:pt x="7" y="57"/>
                    <a:pt x="7" y="57"/>
                  </a:cubicBezTo>
                  <a:cubicBezTo>
                    <a:pt x="30" y="70"/>
                    <a:pt x="30" y="70"/>
                    <a:pt x="30" y="70"/>
                  </a:cubicBezTo>
                  <a:cubicBezTo>
                    <a:pt x="11" y="83"/>
                    <a:pt x="11" y="83"/>
                    <a:pt x="11" y="83"/>
                  </a:cubicBezTo>
                  <a:cubicBezTo>
                    <a:pt x="33" y="98"/>
                    <a:pt x="33" y="98"/>
                    <a:pt x="33" y="98"/>
                  </a:cubicBezTo>
                  <a:cubicBezTo>
                    <a:pt x="56" y="96"/>
                    <a:pt x="56" y="96"/>
                    <a:pt x="56" y="96"/>
                  </a:cubicBezTo>
                  <a:cubicBezTo>
                    <a:pt x="56" y="96"/>
                    <a:pt x="65" y="38"/>
                    <a:pt x="45" y="7"/>
                  </a:cubicBezTo>
                  <a:cubicBezTo>
                    <a:pt x="45" y="0"/>
                    <a:pt x="45" y="0"/>
                    <a:pt x="45" y="0"/>
                  </a:cubicBezTo>
                  <a:cubicBezTo>
                    <a:pt x="45" y="0"/>
                    <a:pt x="23" y="4"/>
                    <a:pt x="14" y="9"/>
                  </a:cubicBezTo>
                  <a:close/>
                </a:path>
              </a:pathLst>
            </a:custGeom>
            <a:solidFill>
              <a:srgbClr val="B1C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 name="Oval 230"/>
            <p:cNvSpPr>
              <a:spLocks noChangeArrowheads="1"/>
            </p:cNvSpPr>
            <p:nvPr/>
          </p:nvSpPr>
          <p:spPr bwMode="auto">
            <a:xfrm>
              <a:off x="793750" y="1709737"/>
              <a:ext cx="22225" cy="23813"/>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4" name="Freeform 231"/>
            <p:cNvSpPr>
              <a:spLocks noChangeArrowheads="1"/>
            </p:cNvSpPr>
            <p:nvPr/>
          </p:nvSpPr>
          <p:spPr bwMode="auto">
            <a:xfrm>
              <a:off x="612775" y="1431925"/>
              <a:ext cx="150813" cy="361950"/>
            </a:xfrm>
            <a:custGeom>
              <a:avLst/>
              <a:gdLst>
                <a:gd name="T0" fmla="*/ 270091002 w 40"/>
                <a:gd name="T1" fmla="*/ 0 h 96"/>
                <a:gd name="T2" fmla="*/ 0 w 40"/>
                <a:gd name="T3" fmla="*/ 312736111 h 96"/>
                <a:gd name="T4" fmla="*/ 398029440 w 40"/>
                <a:gd name="T5" fmla="*/ 483320130 h 96"/>
                <a:gd name="T6" fmla="*/ 85292292 w 40"/>
                <a:gd name="T7" fmla="*/ 739192388 h 96"/>
                <a:gd name="T8" fmla="*/ 469107607 w 40"/>
                <a:gd name="T9" fmla="*/ 952422411 h 96"/>
                <a:gd name="T10" fmla="*/ 113724313 w 40"/>
                <a:gd name="T11" fmla="*/ 1151434586 h 96"/>
                <a:gd name="T12" fmla="*/ 426461461 w 40"/>
                <a:gd name="T13" fmla="*/ 1364664609 h 96"/>
                <a:gd name="T14" fmla="*/ 270091002 w 4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96"/>
                <a:gd name="T26" fmla="*/ 40 w 4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96">
                  <a:moveTo>
                    <a:pt x="19" y="0"/>
                  </a:moveTo>
                  <a:cubicBezTo>
                    <a:pt x="0" y="22"/>
                    <a:pt x="0" y="22"/>
                    <a:pt x="0" y="22"/>
                  </a:cubicBezTo>
                  <a:cubicBezTo>
                    <a:pt x="28" y="34"/>
                    <a:pt x="28" y="34"/>
                    <a:pt x="28" y="34"/>
                  </a:cubicBezTo>
                  <a:cubicBezTo>
                    <a:pt x="6" y="52"/>
                    <a:pt x="6" y="52"/>
                    <a:pt x="6" y="52"/>
                  </a:cubicBezTo>
                  <a:cubicBezTo>
                    <a:pt x="33" y="67"/>
                    <a:pt x="33" y="67"/>
                    <a:pt x="33" y="67"/>
                  </a:cubicBezTo>
                  <a:cubicBezTo>
                    <a:pt x="8" y="81"/>
                    <a:pt x="8" y="81"/>
                    <a:pt x="8" y="81"/>
                  </a:cubicBezTo>
                  <a:cubicBezTo>
                    <a:pt x="30" y="96"/>
                    <a:pt x="30" y="96"/>
                    <a:pt x="30" y="96"/>
                  </a:cubicBezTo>
                  <a:cubicBezTo>
                    <a:pt x="30" y="96"/>
                    <a:pt x="40" y="42"/>
                    <a:pt x="19" y="0"/>
                  </a:cubicBezTo>
                  <a:close/>
                </a:path>
              </a:pathLst>
            </a:custGeom>
            <a:solidFill>
              <a:srgbClr val="A262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 name="Oval 232"/>
            <p:cNvSpPr>
              <a:spLocks noChangeArrowheads="1"/>
            </p:cNvSpPr>
            <p:nvPr/>
          </p:nvSpPr>
          <p:spPr bwMode="auto">
            <a:xfrm>
              <a:off x="439737" y="1895475"/>
              <a:ext cx="23813"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6" name="Oval 233"/>
            <p:cNvSpPr>
              <a:spLocks noChangeArrowheads="1"/>
            </p:cNvSpPr>
            <p:nvPr/>
          </p:nvSpPr>
          <p:spPr bwMode="auto">
            <a:xfrm>
              <a:off x="523875" y="1846262"/>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7" name="Oval 234"/>
            <p:cNvSpPr>
              <a:spLocks noChangeArrowheads="1"/>
            </p:cNvSpPr>
            <p:nvPr/>
          </p:nvSpPr>
          <p:spPr bwMode="auto">
            <a:xfrm>
              <a:off x="677862" y="1824037"/>
              <a:ext cx="25400" cy="25400"/>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8" name="Oval 235"/>
            <p:cNvSpPr>
              <a:spLocks noChangeArrowheads="1"/>
            </p:cNvSpPr>
            <p:nvPr/>
          </p:nvSpPr>
          <p:spPr bwMode="auto">
            <a:xfrm>
              <a:off x="654050" y="1962150"/>
              <a:ext cx="23813"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9" name="Oval 236"/>
            <p:cNvSpPr>
              <a:spLocks noChangeArrowheads="1"/>
            </p:cNvSpPr>
            <p:nvPr/>
          </p:nvSpPr>
          <p:spPr bwMode="auto">
            <a:xfrm>
              <a:off x="565150" y="1939925"/>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0" name="Oval 237"/>
            <p:cNvSpPr>
              <a:spLocks noChangeArrowheads="1"/>
            </p:cNvSpPr>
            <p:nvPr/>
          </p:nvSpPr>
          <p:spPr bwMode="auto">
            <a:xfrm>
              <a:off x="636587" y="1876425"/>
              <a:ext cx="25400"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1" name="Oval 238"/>
            <p:cNvSpPr>
              <a:spLocks noChangeArrowheads="1"/>
            </p:cNvSpPr>
            <p:nvPr/>
          </p:nvSpPr>
          <p:spPr bwMode="auto">
            <a:xfrm>
              <a:off x="749300" y="1898650"/>
              <a:ext cx="22225"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2" name="Oval 239"/>
            <p:cNvSpPr>
              <a:spLocks noChangeArrowheads="1"/>
            </p:cNvSpPr>
            <p:nvPr/>
          </p:nvSpPr>
          <p:spPr bwMode="auto">
            <a:xfrm>
              <a:off x="782637" y="1985962"/>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3" name="Oval 240"/>
            <p:cNvSpPr>
              <a:spLocks noChangeArrowheads="1"/>
            </p:cNvSpPr>
            <p:nvPr/>
          </p:nvSpPr>
          <p:spPr bwMode="auto">
            <a:xfrm>
              <a:off x="804862" y="1819275"/>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4" name="Freeform 241"/>
            <p:cNvSpPr>
              <a:spLocks noChangeArrowheads="1"/>
            </p:cNvSpPr>
            <p:nvPr/>
          </p:nvSpPr>
          <p:spPr bwMode="auto">
            <a:xfrm>
              <a:off x="3475037" y="1457325"/>
              <a:ext cx="225425" cy="219075"/>
            </a:xfrm>
            <a:custGeom>
              <a:avLst/>
              <a:gdLst>
                <a:gd name="T0" fmla="*/ 204133450 w 142"/>
                <a:gd name="T1" fmla="*/ 0 h 138"/>
                <a:gd name="T2" fmla="*/ 221773750 w 142"/>
                <a:gd name="T3" fmla="*/ 133569075 h 138"/>
                <a:gd name="T4" fmla="*/ 357862188 w 142"/>
                <a:gd name="T5" fmla="*/ 133569075 h 138"/>
                <a:gd name="T6" fmla="*/ 226814063 w 142"/>
                <a:gd name="T7" fmla="*/ 216733438 h 138"/>
                <a:gd name="T8" fmla="*/ 244455950 w 142"/>
                <a:gd name="T9" fmla="*/ 347781563 h 138"/>
                <a:gd name="T10" fmla="*/ 148690013 w 142"/>
                <a:gd name="T11" fmla="*/ 269657513 h 138"/>
                <a:gd name="T12" fmla="*/ 25201563 w 142"/>
                <a:gd name="T13" fmla="*/ 347781563 h 138"/>
                <a:gd name="T14" fmla="*/ 90725625 w 142"/>
                <a:gd name="T15" fmla="*/ 216733438 h 138"/>
                <a:gd name="T16" fmla="*/ 0 w 142"/>
                <a:gd name="T17" fmla="*/ 133569075 h 138"/>
                <a:gd name="T18" fmla="*/ 138609388 w 142"/>
                <a:gd name="T19" fmla="*/ 133569075 h 138"/>
                <a:gd name="T20" fmla="*/ 204133450 w 142"/>
                <a:gd name="T21" fmla="*/ 0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138"/>
                <a:gd name="T35" fmla="*/ 142 w 14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138">
                  <a:moveTo>
                    <a:pt x="81" y="0"/>
                  </a:moveTo>
                  <a:lnTo>
                    <a:pt x="88" y="53"/>
                  </a:lnTo>
                  <a:lnTo>
                    <a:pt x="142" y="53"/>
                  </a:lnTo>
                  <a:lnTo>
                    <a:pt x="90" y="86"/>
                  </a:lnTo>
                  <a:lnTo>
                    <a:pt x="97" y="138"/>
                  </a:lnTo>
                  <a:lnTo>
                    <a:pt x="59" y="107"/>
                  </a:lnTo>
                  <a:lnTo>
                    <a:pt x="10" y="138"/>
                  </a:lnTo>
                  <a:lnTo>
                    <a:pt x="36" y="86"/>
                  </a:lnTo>
                  <a:lnTo>
                    <a:pt x="0" y="53"/>
                  </a:lnTo>
                  <a:lnTo>
                    <a:pt x="55" y="53"/>
                  </a:lnTo>
                  <a:lnTo>
                    <a:pt x="81" y="0"/>
                  </a:lnTo>
                  <a:close/>
                </a:path>
              </a:pathLst>
            </a:custGeom>
            <a:solidFill>
              <a:srgbClr val="3D72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 name="Freeform 242"/>
            <p:cNvSpPr>
              <a:spLocks noChangeArrowheads="1"/>
            </p:cNvSpPr>
            <p:nvPr/>
          </p:nvSpPr>
          <p:spPr bwMode="auto">
            <a:xfrm>
              <a:off x="334962" y="1895475"/>
              <a:ext cx="38100" cy="85725"/>
            </a:xfrm>
            <a:custGeom>
              <a:avLst/>
              <a:gdLst>
                <a:gd name="T0" fmla="*/ 145161000 w 10"/>
                <a:gd name="T1" fmla="*/ 83350790 h 23"/>
                <a:gd name="T2" fmla="*/ 101612700 w 10"/>
                <a:gd name="T3" fmla="*/ 319511984 h 23"/>
                <a:gd name="T4" fmla="*/ 0 w 10"/>
                <a:gd name="T5" fmla="*/ 13891177 h 23"/>
                <a:gd name="T6" fmla="*/ 29032200 w 10"/>
                <a:gd name="T7" fmla="*/ 0 h 23"/>
                <a:gd name="T8" fmla="*/ 145161000 w 10"/>
                <a:gd name="T9" fmla="*/ 83350790 h 23"/>
                <a:gd name="T10" fmla="*/ 0 60000 65536"/>
                <a:gd name="T11" fmla="*/ 0 60000 65536"/>
                <a:gd name="T12" fmla="*/ 0 60000 65536"/>
                <a:gd name="T13" fmla="*/ 0 60000 65536"/>
                <a:gd name="T14" fmla="*/ 0 60000 65536"/>
                <a:gd name="T15" fmla="*/ 0 w 10"/>
                <a:gd name="T16" fmla="*/ 0 h 23"/>
                <a:gd name="T17" fmla="*/ 10 w 10"/>
                <a:gd name="T18" fmla="*/ 23 h 23"/>
              </a:gdLst>
              <a:ahLst/>
              <a:cxnLst>
                <a:cxn ang="T10">
                  <a:pos x="T0" y="T1"/>
                </a:cxn>
                <a:cxn ang="T11">
                  <a:pos x="T2" y="T3"/>
                </a:cxn>
                <a:cxn ang="T12">
                  <a:pos x="T4" y="T5"/>
                </a:cxn>
                <a:cxn ang="T13">
                  <a:pos x="T6" y="T7"/>
                </a:cxn>
                <a:cxn ang="T14">
                  <a:pos x="T8" y="T9"/>
                </a:cxn>
              </a:cxnLst>
              <a:rect l="T15" t="T16" r="T17" b="T18"/>
              <a:pathLst>
                <a:path w="10" h="23">
                  <a:moveTo>
                    <a:pt x="10" y="6"/>
                  </a:moveTo>
                  <a:cubicBezTo>
                    <a:pt x="7" y="23"/>
                    <a:pt x="7" y="23"/>
                    <a:pt x="7" y="23"/>
                  </a:cubicBezTo>
                  <a:cubicBezTo>
                    <a:pt x="0" y="1"/>
                    <a:pt x="0" y="1"/>
                    <a:pt x="0" y="1"/>
                  </a:cubicBezTo>
                  <a:cubicBezTo>
                    <a:pt x="2" y="0"/>
                    <a:pt x="2" y="0"/>
                    <a:pt x="2" y="0"/>
                  </a:cubicBezTo>
                  <a:cubicBezTo>
                    <a:pt x="2" y="0"/>
                    <a:pt x="10" y="6"/>
                    <a:pt x="10" y="6"/>
                  </a:cubicBezTo>
                  <a:close/>
                </a:path>
              </a:pathLst>
            </a:custGeom>
            <a:solidFill>
              <a:srgbClr val="ACD2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 name="Freeform 243"/>
            <p:cNvSpPr>
              <a:spLocks noChangeArrowheads="1"/>
            </p:cNvSpPr>
            <p:nvPr/>
          </p:nvSpPr>
          <p:spPr bwMode="auto">
            <a:xfrm>
              <a:off x="392112" y="1943100"/>
              <a:ext cx="82550" cy="90488"/>
            </a:xfrm>
            <a:custGeom>
              <a:avLst/>
              <a:gdLst>
                <a:gd name="T0" fmla="*/ 35282188 w 52"/>
                <a:gd name="T1" fmla="*/ 0 h 57"/>
                <a:gd name="T2" fmla="*/ 0 w 52"/>
                <a:gd name="T3" fmla="*/ 115927828 h 57"/>
                <a:gd name="T4" fmla="*/ 22682200 w 52"/>
                <a:gd name="T5" fmla="*/ 143650494 h 57"/>
                <a:gd name="T6" fmla="*/ 131048125 w 52"/>
                <a:gd name="T7" fmla="*/ 47884027 h 57"/>
                <a:gd name="T8" fmla="*/ 35282188 w 52"/>
                <a:gd name="T9" fmla="*/ 0 h 57"/>
                <a:gd name="T10" fmla="*/ 0 60000 65536"/>
                <a:gd name="T11" fmla="*/ 0 60000 65536"/>
                <a:gd name="T12" fmla="*/ 0 60000 65536"/>
                <a:gd name="T13" fmla="*/ 0 60000 65536"/>
                <a:gd name="T14" fmla="*/ 0 60000 65536"/>
                <a:gd name="T15" fmla="*/ 0 w 52"/>
                <a:gd name="T16" fmla="*/ 0 h 57"/>
                <a:gd name="T17" fmla="*/ 52 w 52"/>
                <a:gd name="T18" fmla="*/ 57 h 57"/>
              </a:gdLst>
              <a:ahLst/>
              <a:cxnLst>
                <a:cxn ang="T10">
                  <a:pos x="T0" y="T1"/>
                </a:cxn>
                <a:cxn ang="T11">
                  <a:pos x="T2" y="T3"/>
                </a:cxn>
                <a:cxn ang="T12">
                  <a:pos x="T4" y="T5"/>
                </a:cxn>
                <a:cxn ang="T13">
                  <a:pos x="T6" y="T7"/>
                </a:cxn>
                <a:cxn ang="T14">
                  <a:pos x="T8" y="T9"/>
                </a:cxn>
              </a:cxnLst>
              <a:rect l="T15" t="T16" r="T17" b="T18"/>
              <a:pathLst>
                <a:path w="52" h="57">
                  <a:moveTo>
                    <a:pt x="14" y="0"/>
                  </a:moveTo>
                  <a:lnTo>
                    <a:pt x="0" y="46"/>
                  </a:lnTo>
                  <a:lnTo>
                    <a:pt x="9" y="57"/>
                  </a:lnTo>
                  <a:lnTo>
                    <a:pt x="52" y="19"/>
                  </a:lnTo>
                  <a:lnTo>
                    <a:pt x="14" y="0"/>
                  </a:lnTo>
                  <a:close/>
                </a:path>
              </a:pathLst>
            </a:custGeom>
            <a:solidFill>
              <a:srgbClr val="79B1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 name="Freeform 244"/>
            <p:cNvSpPr>
              <a:spLocks noChangeArrowheads="1"/>
            </p:cNvSpPr>
            <p:nvPr/>
          </p:nvSpPr>
          <p:spPr bwMode="auto">
            <a:xfrm>
              <a:off x="439737" y="2003425"/>
              <a:ext cx="117475" cy="139700"/>
            </a:xfrm>
            <a:custGeom>
              <a:avLst/>
              <a:gdLst>
                <a:gd name="T0" fmla="*/ 344648913 w 31"/>
                <a:gd name="T1" fmla="*/ 0 h 37"/>
                <a:gd name="T2" fmla="*/ 0 w 31"/>
                <a:gd name="T3" fmla="*/ 242345519 h 37"/>
                <a:gd name="T4" fmla="*/ 373369656 w 31"/>
                <a:gd name="T5" fmla="*/ 527461892 h 37"/>
                <a:gd name="T6" fmla="*/ 445173407 w 31"/>
                <a:gd name="T7" fmla="*/ 42767078 h 37"/>
                <a:gd name="T8" fmla="*/ 344648913 w 31"/>
                <a:gd name="T9" fmla="*/ 0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24" y="0"/>
                  </a:moveTo>
                  <a:cubicBezTo>
                    <a:pt x="0" y="17"/>
                    <a:pt x="0" y="17"/>
                    <a:pt x="0" y="17"/>
                  </a:cubicBezTo>
                  <a:cubicBezTo>
                    <a:pt x="0" y="17"/>
                    <a:pt x="22" y="35"/>
                    <a:pt x="26" y="37"/>
                  </a:cubicBezTo>
                  <a:cubicBezTo>
                    <a:pt x="31" y="3"/>
                    <a:pt x="31" y="3"/>
                    <a:pt x="31" y="3"/>
                  </a:cubicBezTo>
                  <a:lnTo>
                    <a:pt x="24" y="0"/>
                  </a:lnTo>
                  <a:close/>
                </a:path>
              </a:pathLst>
            </a:custGeom>
            <a:solidFill>
              <a:srgbClr val="FF77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 name="Freeform 245"/>
            <p:cNvSpPr>
              <a:spLocks noChangeArrowheads="1"/>
            </p:cNvSpPr>
            <p:nvPr/>
          </p:nvSpPr>
          <p:spPr bwMode="auto">
            <a:xfrm>
              <a:off x="582612" y="2027237"/>
              <a:ext cx="114300" cy="142875"/>
            </a:xfrm>
            <a:custGeom>
              <a:avLst/>
              <a:gdLst>
                <a:gd name="T0" fmla="*/ 87096600 w 30"/>
                <a:gd name="T1" fmla="*/ 0 h 38"/>
                <a:gd name="T2" fmla="*/ 0 w 30"/>
                <a:gd name="T3" fmla="*/ 523054095 h 38"/>
                <a:gd name="T4" fmla="*/ 116128800 w 30"/>
                <a:gd name="T5" fmla="*/ 537191201 h 38"/>
                <a:gd name="T6" fmla="*/ 435483000 w 30"/>
                <a:gd name="T7" fmla="*/ 84818872 h 38"/>
                <a:gd name="T8" fmla="*/ 87096600 w 30"/>
                <a:gd name="T9" fmla="*/ 0 h 38"/>
                <a:gd name="T10" fmla="*/ 0 60000 65536"/>
                <a:gd name="T11" fmla="*/ 0 60000 65536"/>
                <a:gd name="T12" fmla="*/ 0 60000 65536"/>
                <a:gd name="T13" fmla="*/ 0 60000 65536"/>
                <a:gd name="T14" fmla="*/ 0 60000 65536"/>
                <a:gd name="T15" fmla="*/ 0 w 30"/>
                <a:gd name="T16" fmla="*/ 0 h 38"/>
                <a:gd name="T17" fmla="*/ 30 w 30"/>
                <a:gd name="T18" fmla="*/ 38 h 38"/>
              </a:gdLst>
              <a:ahLst/>
              <a:cxnLst>
                <a:cxn ang="T10">
                  <a:pos x="T0" y="T1"/>
                </a:cxn>
                <a:cxn ang="T11">
                  <a:pos x="T2" y="T3"/>
                </a:cxn>
                <a:cxn ang="T12">
                  <a:pos x="T4" y="T5"/>
                </a:cxn>
                <a:cxn ang="T13">
                  <a:pos x="T6" y="T7"/>
                </a:cxn>
                <a:cxn ang="T14">
                  <a:pos x="T8" y="T9"/>
                </a:cxn>
              </a:cxnLst>
              <a:rect l="T15" t="T16" r="T17" b="T18"/>
              <a:pathLst>
                <a:path w="30" h="38">
                  <a:moveTo>
                    <a:pt x="6" y="0"/>
                  </a:moveTo>
                  <a:cubicBezTo>
                    <a:pt x="0" y="37"/>
                    <a:pt x="0" y="37"/>
                    <a:pt x="0" y="37"/>
                  </a:cubicBezTo>
                  <a:cubicBezTo>
                    <a:pt x="8" y="38"/>
                    <a:pt x="8" y="38"/>
                    <a:pt x="8" y="38"/>
                  </a:cubicBezTo>
                  <a:cubicBezTo>
                    <a:pt x="30" y="6"/>
                    <a:pt x="30" y="6"/>
                    <a:pt x="30" y="6"/>
                  </a:cubicBezTo>
                  <a:cubicBezTo>
                    <a:pt x="30" y="6"/>
                    <a:pt x="8" y="1"/>
                    <a:pt x="6" y="0"/>
                  </a:cubicBezTo>
                  <a:close/>
                </a:path>
              </a:pathLst>
            </a:custGeom>
            <a:solidFill>
              <a:srgbClr val="88C0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 name="Freeform 246"/>
            <p:cNvSpPr>
              <a:spLocks noChangeArrowheads="1"/>
            </p:cNvSpPr>
            <p:nvPr/>
          </p:nvSpPr>
          <p:spPr bwMode="auto">
            <a:xfrm>
              <a:off x="666750" y="2052637"/>
              <a:ext cx="157163" cy="125413"/>
            </a:xfrm>
            <a:custGeom>
              <a:avLst/>
              <a:gdLst>
                <a:gd name="T0" fmla="*/ 336055656 w 42"/>
                <a:gd name="T1" fmla="*/ 43328291 h 33"/>
                <a:gd name="T2" fmla="*/ 0 w 42"/>
                <a:gd name="T3" fmla="*/ 462177308 h 33"/>
                <a:gd name="T4" fmla="*/ 210037124 w 42"/>
                <a:gd name="T5" fmla="*/ 476618805 h 33"/>
                <a:gd name="T6" fmla="*/ 560095254 w 42"/>
                <a:gd name="T7" fmla="*/ 86656583 h 33"/>
                <a:gd name="T8" fmla="*/ 588100204 w 42"/>
                <a:gd name="T9" fmla="*/ 28886794 h 33"/>
                <a:gd name="T10" fmla="*/ 364060606 w 42"/>
                <a:gd name="T11" fmla="*/ 0 h 33"/>
                <a:gd name="T12" fmla="*/ 336055656 w 42"/>
                <a:gd name="T13" fmla="*/ 43328291 h 33"/>
                <a:gd name="T14" fmla="*/ 0 60000 65536"/>
                <a:gd name="T15" fmla="*/ 0 60000 65536"/>
                <a:gd name="T16" fmla="*/ 0 60000 65536"/>
                <a:gd name="T17" fmla="*/ 0 60000 65536"/>
                <a:gd name="T18" fmla="*/ 0 60000 65536"/>
                <a:gd name="T19" fmla="*/ 0 60000 65536"/>
                <a:gd name="T20" fmla="*/ 0 60000 65536"/>
                <a:gd name="T21" fmla="*/ 0 w 42"/>
                <a:gd name="T22" fmla="*/ 0 h 33"/>
                <a:gd name="T23" fmla="*/ 42 w 42"/>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33">
                  <a:moveTo>
                    <a:pt x="24" y="3"/>
                  </a:moveTo>
                  <a:cubicBezTo>
                    <a:pt x="0" y="32"/>
                    <a:pt x="0" y="32"/>
                    <a:pt x="0" y="32"/>
                  </a:cubicBezTo>
                  <a:cubicBezTo>
                    <a:pt x="15" y="33"/>
                    <a:pt x="15" y="33"/>
                    <a:pt x="15" y="33"/>
                  </a:cubicBezTo>
                  <a:cubicBezTo>
                    <a:pt x="15" y="33"/>
                    <a:pt x="31" y="25"/>
                    <a:pt x="40" y="6"/>
                  </a:cubicBezTo>
                  <a:cubicBezTo>
                    <a:pt x="42" y="2"/>
                    <a:pt x="42" y="2"/>
                    <a:pt x="42" y="2"/>
                  </a:cubicBezTo>
                  <a:cubicBezTo>
                    <a:pt x="26" y="0"/>
                    <a:pt x="26" y="0"/>
                    <a:pt x="26" y="0"/>
                  </a:cubicBezTo>
                  <a:lnTo>
                    <a:pt x="24" y="3"/>
                  </a:lnTo>
                  <a:close/>
                </a:path>
              </a:pathLst>
            </a:custGeom>
            <a:solidFill>
              <a:srgbClr val="FFE3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 name="Oval 247"/>
            <p:cNvSpPr>
              <a:spLocks noChangeArrowheads="1"/>
            </p:cNvSpPr>
            <p:nvPr/>
          </p:nvSpPr>
          <p:spPr bwMode="auto">
            <a:xfrm>
              <a:off x="1876425" y="1951037"/>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1" name="Oval 248"/>
            <p:cNvSpPr>
              <a:spLocks noChangeArrowheads="1"/>
            </p:cNvSpPr>
            <p:nvPr/>
          </p:nvSpPr>
          <p:spPr bwMode="auto">
            <a:xfrm>
              <a:off x="2005012" y="2082800"/>
              <a:ext cx="30163" cy="26988"/>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2" name="Oval 249"/>
            <p:cNvSpPr>
              <a:spLocks noChangeArrowheads="1"/>
            </p:cNvSpPr>
            <p:nvPr/>
          </p:nvSpPr>
          <p:spPr bwMode="auto">
            <a:xfrm>
              <a:off x="2139950" y="20415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3" name="Oval 250"/>
            <p:cNvSpPr>
              <a:spLocks noChangeArrowheads="1"/>
            </p:cNvSpPr>
            <p:nvPr/>
          </p:nvSpPr>
          <p:spPr bwMode="auto">
            <a:xfrm>
              <a:off x="2290762" y="199707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4" name="Oval 251"/>
            <p:cNvSpPr>
              <a:spLocks noChangeArrowheads="1"/>
            </p:cNvSpPr>
            <p:nvPr/>
          </p:nvSpPr>
          <p:spPr bwMode="auto">
            <a:xfrm>
              <a:off x="2471737" y="1955800"/>
              <a:ext cx="30163" cy="25400"/>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5" name="Oval 252"/>
            <p:cNvSpPr>
              <a:spLocks noChangeArrowheads="1"/>
            </p:cNvSpPr>
            <p:nvPr/>
          </p:nvSpPr>
          <p:spPr bwMode="auto">
            <a:xfrm>
              <a:off x="2640012" y="1936750"/>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6" name="Oval 253"/>
            <p:cNvSpPr>
              <a:spLocks noChangeArrowheads="1"/>
            </p:cNvSpPr>
            <p:nvPr/>
          </p:nvSpPr>
          <p:spPr bwMode="auto">
            <a:xfrm>
              <a:off x="2824162" y="19399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7" name="Oval 254"/>
            <p:cNvSpPr>
              <a:spLocks noChangeArrowheads="1"/>
            </p:cNvSpPr>
            <p:nvPr/>
          </p:nvSpPr>
          <p:spPr bwMode="auto">
            <a:xfrm>
              <a:off x="2166937" y="2241550"/>
              <a:ext cx="25400"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8" name="Oval 255"/>
            <p:cNvSpPr>
              <a:spLocks noChangeArrowheads="1"/>
            </p:cNvSpPr>
            <p:nvPr/>
          </p:nvSpPr>
          <p:spPr bwMode="auto">
            <a:xfrm>
              <a:off x="2343150" y="2181225"/>
              <a:ext cx="26988"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9" name="Oval 256"/>
            <p:cNvSpPr>
              <a:spLocks noChangeArrowheads="1"/>
            </p:cNvSpPr>
            <p:nvPr/>
          </p:nvSpPr>
          <p:spPr bwMode="auto">
            <a:xfrm>
              <a:off x="2513012" y="2109787"/>
              <a:ext cx="25400"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0" name="Oval 257"/>
            <p:cNvSpPr>
              <a:spLocks noChangeArrowheads="1"/>
            </p:cNvSpPr>
            <p:nvPr/>
          </p:nvSpPr>
          <p:spPr bwMode="auto">
            <a:xfrm>
              <a:off x="2692400" y="2071687"/>
              <a:ext cx="30163" cy="26988"/>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1" name="Oval 258"/>
            <p:cNvSpPr>
              <a:spLocks noChangeArrowheads="1"/>
            </p:cNvSpPr>
            <p:nvPr/>
          </p:nvSpPr>
          <p:spPr bwMode="auto">
            <a:xfrm>
              <a:off x="2906712" y="2044700"/>
              <a:ext cx="26988"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2" name="Oval 259"/>
            <p:cNvSpPr>
              <a:spLocks noChangeArrowheads="1"/>
            </p:cNvSpPr>
            <p:nvPr/>
          </p:nvSpPr>
          <p:spPr bwMode="auto">
            <a:xfrm>
              <a:off x="2035175" y="1895475"/>
              <a:ext cx="25400" cy="25400"/>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3" name="Oval 260"/>
            <p:cNvSpPr>
              <a:spLocks noChangeArrowheads="1"/>
            </p:cNvSpPr>
            <p:nvPr/>
          </p:nvSpPr>
          <p:spPr bwMode="auto">
            <a:xfrm>
              <a:off x="2227262" y="1854200"/>
              <a:ext cx="25400"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4" name="Oval 261"/>
            <p:cNvSpPr>
              <a:spLocks noChangeArrowheads="1"/>
            </p:cNvSpPr>
            <p:nvPr/>
          </p:nvSpPr>
          <p:spPr bwMode="auto">
            <a:xfrm>
              <a:off x="23844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5" name="Oval 262"/>
            <p:cNvSpPr>
              <a:spLocks noChangeArrowheads="1"/>
            </p:cNvSpPr>
            <p:nvPr/>
          </p:nvSpPr>
          <p:spPr bwMode="auto">
            <a:xfrm>
              <a:off x="25495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6" name="Oval 263"/>
            <p:cNvSpPr>
              <a:spLocks noChangeArrowheads="1"/>
            </p:cNvSpPr>
            <p:nvPr/>
          </p:nvSpPr>
          <p:spPr bwMode="auto">
            <a:xfrm>
              <a:off x="2697162" y="1854200"/>
              <a:ext cx="30163"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7" name="Freeform 264"/>
            <p:cNvSpPr>
              <a:spLocks noChangeArrowheads="1"/>
            </p:cNvSpPr>
            <p:nvPr/>
          </p:nvSpPr>
          <p:spPr bwMode="auto">
            <a:xfrm>
              <a:off x="2298700" y="2252662"/>
              <a:ext cx="198438" cy="173038"/>
            </a:xfrm>
            <a:custGeom>
              <a:avLst/>
              <a:gdLst>
                <a:gd name="T0" fmla="*/ 0 w 53"/>
                <a:gd name="T1" fmla="*/ 367908882 h 46"/>
                <a:gd name="T2" fmla="*/ 742974337 w 53"/>
                <a:gd name="T3" fmla="*/ 0 h 46"/>
                <a:gd name="T4" fmla="*/ 644844874 w 53"/>
                <a:gd name="T5" fmla="*/ 650916292 h 46"/>
                <a:gd name="T6" fmla="*/ 0 w 53"/>
                <a:gd name="T7" fmla="*/ 367908882 h 46"/>
                <a:gd name="T8" fmla="*/ 0 60000 65536"/>
                <a:gd name="T9" fmla="*/ 0 60000 65536"/>
                <a:gd name="T10" fmla="*/ 0 60000 65536"/>
                <a:gd name="T11" fmla="*/ 0 60000 65536"/>
                <a:gd name="T12" fmla="*/ 0 w 53"/>
                <a:gd name="T13" fmla="*/ 0 h 46"/>
                <a:gd name="T14" fmla="*/ 53 w 53"/>
                <a:gd name="T15" fmla="*/ 46 h 46"/>
              </a:gdLst>
              <a:ahLst/>
              <a:cxnLst>
                <a:cxn ang="T8">
                  <a:pos x="T0" y="T1"/>
                </a:cxn>
                <a:cxn ang="T9">
                  <a:pos x="T2" y="T3"/>
                </a:cxn>
                <a:cxn ang="T10">
                  <a:pos x="T4" y="T5"/>
                </a:cxn>
                <a:cxn ang="T11">
                  <a:pos x="T6" y="T7"/>
                </a:cxn>
              </a:cxnLst>
              <a:rect l="T12" t="T13" r="T14" b="T15"/>
              <a:pathLst>
                <a:path w="53" h="46">
                  <a:moveTo>
                    <a:pt x="0" y="26"/>
                  </a:moveTo>
                  <a:cubicBezTo>
                    <a:pt x="0" y="26"/>
                    <a:pt x="35" y="7"/>
                    <a:pt x="53" y="0"/>
                  </a:cubicBezTo>
                  <a:cubicBezTo>
                    <a:pt x="46" y="46"/>
                    <a:pt x="46" y="46"/>
                    <a:pt x="46" y="46"/>
                  </a:cubicBezTo>
                  <a:cubicBezTo>
                    <a:pt x="46" y="46"/>
                    <a:pt x="2" y="29"/>
                    <a:pt x="0" y="26"/>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 name="Freeform 265"/>
            <p:cNvSpPr>
              <a:spLocks noChangeArrowheads="1"/>
            </p:cNvSpPr>
            <p:nvPr/>
          </p:nvSpPr>
          <p:spPr bwMode="auto">
            <a:xfrm>
              <a:off x="2565400" y="2214562"/>
              <a:ext cx="269875" cy="233363"/>
            </a:xfrm>
            <a:custGeom>
              <a:avLst/>
              <a:gdLst>
                <a:gd name="T0" fmla="*/ 40322500 w 170"/>
                <a:gd name="T1" fmla="*/ 7561279 h 147"/>
                <a:gd name="T2" fmla="*/ 0 w 170"/>
                <a:gd name="T3" fmla="*/ 352822631 h 147"/>
                <a:gd name="T4" fmla="*/ 428426563 w 170"/>
                <a:gd name="T5" fmla="*/ 370464556 h 147"/>
                <a:gd name="T6" fmla="*/ 148690013 w 170"/>
                <a:gd name="T7" fmla="*/ 0 h 147"/>
                <a:gd name="T8" fmla="*/ 40322500 w 170"/>
                <a:gd name="T9" fmla="*/ 7561279 h 147"/>
                <a:gd name="T10" fmla="*/ 0 60000 65536"/>
                <a:gd name="T11" fmla="*/ 0 60000 65536"/>
                <a:gd name="T12" fmla="*/ 0 60000 65536"/>
                <a:gd name="T13" fmla="*/ 0 60000 65536"/>
                <a:gd name="T14" fmla="*/ 0 60000 65536"/>
                <a:gd name="T15" fmla="*/ 0 w 170"/>
                <a:gd name="T16" fmla="*/ 0 h 147"/>
                <a:gd name="T17" fmla="*/ 170 w 170"/>
                <a:gd name="T18" fmla="*/ 147 h 147"/>
              </a:gdLst>
              <a:ahLst/>
              <a:cxnLst>
                <a:cxn ang="T10">
                  <a:pos x="T0" y="T1"/>
                </a:cxn>
                <a:cxn ang="T11">
                  <a:pos x="T2" y="T3"/>
                </a:cxn>
                <a:cxn ang="T12">
                  <a:pos x="T4" y="T5"/>
                </a:cxn>
                <a:cxn ang="T13">
                  <a:pos x="T6" y="T7"/>
                </a:cxn>
                <a:cxn ang="T14">
                  <a:pos x="T8" y="T9"/>
                </a:cxn>
              </a:cxnLst>
              <a:rect l="T15" t="T16" r="T17" b="T18"/>
              <a:pathLst>
                <a:path w="170" h="147">
                  <a:moveTo>
                    <a:pt x="16" y="3"/>
                  </a:moveTo>
                  <a:lnTo>
                    <a:pt x="0" y="140"/>
                  </a:lnTo>
                  <a:lnTo>
                    <a:pt x="170" y="147"/>
                  </a:lnTo>
                  <a:lnTo>
                    <a:pt x="59" y="0"/>
                  </a:lnTo>
                  <a:lnTo>
                    <a:pt x="16" y="3"/>
                  </a:ln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9" name="Freeform 266"/>
            <p:cNvSpPr>
              <a:spLocks noChangeArrowheads="1"/>
            </p:cNvSpPr>
            <p:nvPr/>
          </p:nvSpPr>
          <p:spPr bwMode="auto">
            <a:xfrm>
              <a:off x="2609850" y="2263775"/>
              <a:ext cx="136525" cy="142875"/>
            </a:xfrm>
            <a:custGeom>
              <a:avLst/>
              <a:gdLst>
                <a:gd name="T0" fmla="*/ 17641888 w 86"/>
                <a:gd name="T1" fmla="*/ 12601575 h 90"/>
                <a:gd name="T2" fmla="*/ 0 w 86"/>
                <a:gd name="T3" fmla="*/ 209173763 h 90"/>
                <a:gd name="T4" fmla="*/ 216733438 w 86"/>
                <a:gd name="T5" fmla="*/ 226814063 h 90"/>
                <a:gd name="T6" fmla="*/ 73085325 w 86"/>
                <a:gd name="T7" fmla="*/ 0 h 90"/>
                <a:gd name="T8" fmla="*/ 17641888 w 86"/>
                <a:gd name="T9" fmla="*/ 12601575 h 90"/>
                <a:gd name="T10" fmla="*/ 0 60000 65536"/>
                <a:gd name="T11" fmla="*/ 0 60000 65536"/>
                <a:gd name="T12" fmla="*/ 0 60000 65536"/>
                <a:gd name="T13" fmla="*/ 0 60000 65536"/>
                <a:gd name="T14" fmla="*/ 0 60000 65536"/>
                <a:gd name="T15" fmla="*/ 0 w 86"/>
                <a:gd name="T16" fmla="*/ 0 h 90"/>
                <a:gd name="T17" fmla="*/ 86 w 86"/>
                <a:gd name="T18" fmla="*/ 90 h 90"/>
              </a:gdLst>
              <a:ahLst/>
              <a:cxnLst>
                <a:cxn ang="T10">
                  <a:pos x="T0" y="T1"/>
                </a:cxn>
                <a:cxn ang="T11">
                  <a:pos x="T2" y="T3"/>
                </a:cxn>
                <a:cxn ang="T12">
                  <a:pos x="T4" y="T5"/>
                </a:cxn>
                <a:cxn ang="T13">
                  <a:pos x="T6" y="T7"/>
                </a:cxn>
                <a:cxn ang="T14">
                  <a:pos x="T8" y="T9"/>
                </a:cxn>
              </a:cxnLst>
              <a:rect l="T15" t="T16" r="T17" b="T18"/>
              <a:pathLst>
                <a:path w="86" h="90">
                  <a:moveTo>
                    <a:pt x="7" y="5"/>
                  </a:moveTo>
                  <a:lnTo>
                    <a:pt x="0" y="83"/>
                  </a:lnTo>
                  <a:lnTo>
                    <a:pt x="86" y="90"/>
                  </a:lnTo>
                  <a:lnTo>
                    <a:pt x="29" y="0"/>
                  </a:lnTo>
                  <a:lnTo>
                    <a:pt x="7" y="5"/>
                  </a:lnTo>
                  <a:close/>
                </a:path>
              </a:pathLst>
            </a:custGeom>
            <a:solidFill>
              <a:srgbClr val="88C0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0" name="Freeform 267"/>
            <p:cNvSpPr>
              <a:spLocks noChangeArrowheads="1"/>
            </p:cNvSpPr>
            <p:nvPr/>
          </p:nvSpPr>
          <p:spPr bwMode="auto">
            <a:xfrm>
              <a:off x="2598737" y="2524125"/>
              <a:ext cx="211138" cy="52388"/>
            </a:xfrm>
            <a:custGeom>
              <a:avLst/>
              <a:gdLst>
                <a:gd name="T0" fmla="*/ 0 w 56"/>
                <a:gd name="T1" fmla="*/ 0 h 14"/>
                <a:gd name="T2" fmla="*/ 796058126 w 56"/>
                <a:gd name="T3" fmla="*/ 42007692 h 14"/>
                <a:gd name="T4" fmla="*/ 582827597 w 56"/>
                <a:gd name="T5" fmla="*/ 196035896 h 14"/>
                <a:gd name="T6" fmla="*/ 0 w 56"/>
                <a:gd name="T7" fmla="*/ 0 h 14"/>
                <a:gd name="T8" fmla="*/ 0 60000 65536"/>
                <a:gd name="T9" fmla="*/ 0 60000 65536"/>
                <a:gd name="T10" fmla="*/ 0 60000 65536"/>
                <a:gd name="T11" fmla="*/ 0 60000 65536"/>
                <a:gd name="T12" fmla="*/ 0 w 56"/>
                <a:gd name="T13" fmla="*/ 0 h 14"/>
                <a:gd name="T14" fmla="*/ 56 w 56"/>
                <a:gd name="T15" fmla="*/ 14 h 14"/>
              </a:gdLst>
              <a:ahLst/>
              <a:cxnLst>
                <a:cxn ang="T8">
                  <a:pos x="T0" y="T1"/>
                </a:cxn>
                <a:cxn ang="T9">
                  <a:pos x="T2" y="T3"/>
                </a:cxn>
                <a:cxn ang="T10">
                  <a:pos x="T4" y="T5"/>
                </a:cxn>
                <a:cxn ang="T11">
                  <a:pos x="T6" y="T7"/>
                </a:cxn>
              </a:cxnLst>
              <a:rect l="T12" t="T13" r="T14" b="T15"/>
              <a:pathLst>
                <a:path w="56" h="14">
                  <a:moveTo>
                    <a:pt x="0" y="0"/>
                  </a:moveTo>
                  <a:cubicBezTo>
                    <a:pt x="56" y="3"/>
                    <a:pt x="56" y="3"/>
                    <a:pt x="56" y="3"/>
                  </a:cubicBezTo>
                  <a:cubicBezTo>
                    <a:pt x="41" y="14"/>
                    <a:pt x="41" y="14"/>
                    <a:pt x="41" y="14"/>
                  </a:cubicBezTo>
                  <a:cubicBezTo>
                    <a:pt x="41" y="14"/>
                    <a:pt x="1" y="3"/>
                    <a:pt x="0" y="0"/>
                  </a:cubicBezTo>
                  <a:close/>
                </a:path>
              </a:pathLst>
            </a:custGeom>
            <a:solidFill>
              <a:srgbClr val="88C0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1" name="Freeform 268"/>
            <p:cNvSpPr>
              <a:spLocks noChangeArrowheads="1"/>
            </p:cNvSpPr>
            <p:nvPr/>
          </p:nvSpPr>
          <p:spPr bwMode="auto">
            <a:xfrm>
              <a:off x="2733675" y="2151062"/>
              <a:ext cx="406400" cy="266700"/>
            </a:xfrm>
            <a:custGeom>
              <a:avLst/>
              <a:gdLst>
                <a:gd name="T0" fmla="*/ 0 w 108"/>
                <a:gd name="T1" fmla="*/ 112881714 h 71"/>
                <a:gd name="T2" fmla="*/ 764634074 w 108"/>
                <a:gd name="T3" fmla="*/ 1001815352 h 71"/>
                <a:gd name="T4" fmla="*/ 1529268148 w 108"/>
                <a:gd name="T5" fmla="*/ 634952599 h 71"/>
                <a:gd name="T6" fmla="*/ 453117185 w 108"/>
                <a:gd name="T7" fmla="*/ 0 h 71"/>
                <a:gd name="T8" fmla="*/ 0 w 108"/>
                <a:gd name="T9" fmla="*/ 112881714 h 71"/>
                <a:gd name="T10" fmla="*/ 0 60000 65536"/>
                <a:gd name="T11" fmla="*/ 0 60000 65536"/>
                <a:gd name="T12" fmla="*/ 0 60000 65536"/>
                <a:gd name="T13" fmla="*/ 0 60000 65536"/>
                <a:gd name="T14" fmla="*/ 0 60000 65536"/>
                <a:gd name="T15" fmla="*/ 0 w 108"/>
                <a:gd name="T16" fmla="*/ 0 h 71"/>
                <a:gd name="T17" fmla="*/ 108 w 108"/>
                <a:gd name="T18" fmla="*/ 71 h 71"/>
              </a:gdLst>
              <a:ahLst/>
              <a:cxnLst>
                <a:cxn ang="T10">
                  <a:pos x="T0" y="T1"/>
                </a:cxn>
                <a:cxn ang="T11">
                  <a:pos x="T2" y="T3"/>
                </a:cxn>
                <a:cxn ang="T12">
                  <a:pos x="T4" y="T5"/>
                </a:cxn>
                <a:cxn ang="T13">
                  <a:pos x="T6" y="T7"/>
                </a:cxn>
                <a:cxn ang="T14">
                  <a:pos x="T8" y="T9"/>
                </a:cxn>
              </a:cxnLst>
              <a:rect l="T15" t="T16" r="T17" b="T18"/>
              <a:pathLst>
                <a:path w="108" h="71">
                  <a:moveTo>
                    <a:pt x="0" y="8"/>
                  </a:moveTo>
                  <a:cubicBezTo>
                    <a:pt x="54" y="71"/>
                    <a:pt x="54" y="71"/>
                    <a:pt x="54" y="71"/>
                  </a:cubicBezTo>
                  <a:cubicBezTo>
                    <a:pt x="54" y="71"/>
                    <a:pt x="94" y="48"/>
                    <a:pt x="108" y="45"/>
                  </a:cubicBezTo>
                  <a:cubicBezTo>
                    <a:pt x="32" y="0"/>
                    <a:pt x="32" y="0"/>
                    <a:pt x="32" y="0"/>
                  </a:cubicBezTo>
                  <a:cubicBezTo>
                    <a:pt x="32" y="0"/>
                    <a:pt x="1" y="6"/>
                    <a:pt x="0" y="8"/>
                  </a:cubicBezTo>
                  <a:close/>
                </a:path>
              </a:pathLst>
            </a:custGeom>
            <a:solidFill>
              <a:srgbClr val="FFFFE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2" name="Freeform 269"/>
            <p:cNvSpPr>
              <a:spLocks noChangeArrowheads="1"/>
            </p:cNvSpPr>
            <p:nvPr/>
          </p:nvSpPr>
          <p:spPr bwMode="auto">
            <a:xfrm>
              <a:off x="2801937" y="2189162"/>
              <a:ext cx="252413" cy="168275"/>
            </a:xfrm>
            <a:custGeom>
              <a:avLst/>
              <a:gdLst>
                <a:gd name="T0" fmla="*/ 56770321 w 67"/>
                <a:gd name="T1" fmla="*/ 111869220 h 45"/>
                <a:gd name="T2" fmla="*/ 539335001 w 67"/>
                <a:gd name="T3" fmla="*/ 629255014 h 45"/>
                <a:gd name="T4" fmla="*/ 950930188 w 67"/>
                <a:gd name="T5" fmla="*/ 461454923 h 45"/>
                <a:gd name="T6" fmla="*/ 212893412 w 67"/>
                <a:gd name="T7" fmla="*/ 0 h 45"/>
                <a:gd name="T8" fmla="*/ 0 w 67"/>
                <a:gd name="T9" fmla="*/ 27967305 h 45"/>
                <a:gd name="T10" fmla="*/ 56770321 w 67"/>
                <a:gd name="T11" fmla="*/ 111869220 h 45"/>
                <a:gd name="T12" fmla="*/ 0 60000 65536"/>
                <a:gd name="T13" fmla="*/ 0 60000 65536"/>
                <a:gd name="T14" fmla="*/ 0 60000 65536"/>
                <a:gd name="T15" fmla="*/ 0 60000 65536"/>
                <a:gd name="T16" fmla="*/ 0 60000 65536"/>
                <a:gd name="T17" fmla="*/ 0 60000 65536"/>
                <a:gd name="T18" fmla="*/ 0 w 67"/>
                <a:gd name="T19" fmla="*/ 0 h 45"/>
                <a:gd name="T20" fmla="*/ 67 w 67"/>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67" h="45">
                  <a:moveTo>
                    <a:pt x="4" y="8"/>
                  </a:moveTo>
                  <a:cubicBezTo>
                    <a:pt x="38" y="45"/>
                    <a:pt x="38" y="45"/>
                    <a:pt x="38" y="45"/>
                  </a:cubicBezTo>
                  <a:cubicBezTo>
                    <a:pt x="38" y="45"/>
                    <a:pt x="64" y="34"/>
                    <a:pt x="67" y="33"/>
                  </a:cubicBezTo>
                  <a:cubicBezTo>
                    <a:pt x="15" y="0"/>
                    <a:pt x="15" y="0"/>
                    <a:pt x="15" y="0"/>
                  </a:cubicBezTo>
                  <a:cubicBezTo>
                    <a:pt x="0" y="2"/>
                    <a:pt x="0" y="2"/>
                    <a:pt x="0" y="2"/>
                  </a:cubicBezTo>
                  <a:lnTo>
                    <a:pt x="4" y="8"/>
                  </a:lnTo>
                  <a:close/>
                </a:path>
              </a:pathLst>
            </a:custGeom>
            <a:solidFill>
              <a:srgbClr val="95C26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3" name="Freeform 270"/>
            <p:cNvSpPr>
              <a:spLocks noChangeArrowheads="1"/>
            </p:cNvSpPr>
            <p:nvPr/>
          </p:nvSpPr>
          <p:spPr bwMode="auto">
            <a:xfrm>
              <a:off x="2994025" y="2132012"/>
              <a:ext cx="342900" cy="150813"/>
            </a:xfrm>
            <a:custGeom>
              <a:avLst/>
              <a:gdLst>
                <a:gd name="T0" fmla="*/ 14198321 w 91"/>
                <a:gd name="T1" fmla="*/ 56860271 h 40"/>
                <a:gd name="T2" fmla="*/ 837731077 w 91"/>
                <a:gd name="T3" fmla="*/ 568614024 h 40"/>
                <a:gd name="T4" fmla="*/ 1292092418 w 91"/>
                <a:gd name="T5" fmla="*/ 483321732 h 40"/>
                <a:gd name="T6" fmla="*/ 653145369 w 91"/>
                <a:gd name="T7" fmla="*/ 0 h 40"/>
                <a:gd name="T8" fmla="*/ 14198321 w 91"/>
                <a:gd name="T9" fmla="*/ 56860271 h 40"/>
                <a:gd name="T10" fmla="*/ 0 60000 65536"/>
                <a:gd name="T11" fmla="*/ 0 60000 65536"/>
                <a:gd name="T12" fmla="*/ 0 60000 65536"/>
                <a:gd name="T13" fmla="*/ 0 60000 65536"/>
                <a:gd name="T14" fmla="*/ 0 60000 65536"/>
                <a:gd name="T15" fmla="*/ 0 w 91"/>
                <a:gd name="T16" fmla="*/ 0 h 40"/>
                <a:gd name="T17" fmla="*/ 91 w 91"/>
                <a:gd name="T18" fmla="*/ 40 h 40"/>
              </a:gdLst>
              <a:ahLst/>
              <a:cxnLst>
                <a:cxn ang="T10">
                  <a:pos x="T0" y="T1"/>
                </a:cxn>
                <a:cxn ang="T11">
                  <a:pos x="T2" y="T3"/>
                </a:cxn>
                <a:cxn ang="T12">
                  <a:pos x="T4" y="T5"/>
                </a:cxn>
                <a:cxn ang="T13">
                  <a:pos x="T6" y="T7"/>
                </a:cxn>
                <a:cxn ang="T14">
                  <a:pos x="T8" y="T9"/>
                </a:cxn>
              </a:cxnLst>
              <a:rect l="T15" t="T16" r="T17" b="T18"/>
              <a:pathLst>
                <a:path w="91" h="40">
                  <a:moveTo>
                    <a:pt x="1" y="4"/>
                  </a:moveTo>
                  <a:cubicBezTo>
                    <a:pt x="59" y="40"/>
                    <a:pt x="59" y="40"/>
                    <a:pt x="59" y="40"/>
                  </a:cubicBezTo>
                  <a:cubicBezTo>
                    <a:pt x="59" y="40"/>
                    <a:pt x="86" y="33"/>
                    <a:pt x="91" y="34"/>
                  </a:cubicBezTo>
                  <a:cubicBezTo>
                    <a:pt x="46" y="0"/>
                    <a:pt x="46" y="0"/>
                    <a:pt x="46" y="0"/>
                  </a:cubicBezTo>
                  <a:cubicBezTo>
                    <a:pt x="46" y="0"/>
                    <a:pt x="0" y="1"/>
                    <a:pt x="1" y="4"/>
                  </a:cubicBezTo>
                  <a:close/>
                </a:path>
              </a:pathLst>
            </a:custGeom>
            <a:solidFill>
              <a:srgbClr val="95C2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Freeform 271"/>
            <p:cNvSpPr>
              <a:spLocks noChangeArrowheads="1"/>
            </p:cNvSpPr>
            <p:nvPr/>
          </p:nvSpPr>
          <p:spPr bwMode="auto">
            <a:xfrm>
              <a:off x="3095625" y="2162175"/>
              <a:ext cx="173038" cy="79375"/>
            </a:xfrm>
            <a:custGeom>
              <a:avLst/>
              <a:gdLst>
                <a:gd name="T0" fmla="*/ 0 w 109"/>
                <a:gd name="T1" fmla="*/ 12601575 h 50"/>
                <a:gd name="T2" fmla="*/ 178932405 w 109"/>
                <a:gd name="T3" fmla="*/ 126007813 h 50"/>
                <a:gd name="T4" fmla="*/ 274698619 w 109"/>
                <a:gd name="T5" fmla="*/ 108367513 h 50"/>
                <a:gd name="T6" fmla="*/ 113408153 w 109"/>
                <a:gd name="T7" fmla="*/ 0 h 50"/>
                <a:gd name="T8" fmla="*/ 0 w 109"/>
                <a:gd name="T9" fmla="*/ 12601575 h 50"/>
                <a:gd name="T10" fmla="*/ 0 60000 65536"/>
                <a:gd name="T11" fmla="*/ 0 60000 65536"/>
                <a:gd name="T12" fmla="*/ 0 60000 65536"/>
                <a:gd name="T13" fmla="*/ 0 60000 65536"/>
                <a:gd name="T14" fmla="*/ 0 60000 65536"/>
                <a:gd name="T15" fmla="*/ 0 w 109"/>
                <a:gd name="T16" fmla="*/ 0 h 50"/>
                <a:gd name="T17" fmla="*/ 109 w 109"/>
                <a:gd name="T18" fmla="*/ 50 h 50"/>
              </a:gdLst>
              <a:ahLst/>
              <a:cxnLst>
                <a:cxn ang="T10">
                  <a:pos x="T0" y="T1"/>
                </a:cxn>
                <a:cxn ang="T11">
                  <a:pos x="T2" y="T3"/>
                </a:cxn>
                <a:cxn ang="T12">
                  <a:pos x="T4" y="T5"/>
                </a:cxn>
                <a:cxn ang="T13">
                  <a:pos x="T6" y="T7"/>
                </a:cxn>
                <a:cxn ang="T14">
                  <a:pos x="T8" y="T9"/>
                </a:cxn>
              </a:cxnLst>
              <a:rect l="T15" t="T16" r="T17" b="T18"/>
              <a:pathLst>
                <a:path w="109" h="50">
                  <a:moveTo>
                    <a:pt x="0" y="5"/>
                  </a:moveTo>
                  <a:lnTo>
                    <a:pt x="71" y="50"/>
                  </a:lnTo>
                  <a:lnTo>
                    <a:pt x="109" y="43"/>
                  </a:lnTo>
                  <a:lnTo>
                    <a:pt x="45" y="0"/>
                  </a:lnTo>
                  <a:lnTo>
                    <a:pt x="0" y="5"/>
                  </a:lnTo>
                  <a:close/>
                </a:path>
              </a:pathLst>
            </a:custGeom>
            <a:solidFill>
              <a:srgbClr val="9558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5" name="Freeform 272"/>
            <p:cNvSpPr>
              <a:spLocks noChangeArrowheads="1"/>
            </p:cNvSpPr>
            <p:nvPr/>
          </p:nvSpPr>
          <p:spPr bwMode="auto">
            <a:xfrm>
              <a:off x="2373312" y="2305050"/>
              <a:ext cx="87313" cy="79375"/>
            </a:xfrm>
            <a:custGeom>
              <a:avLst/>
              <a:gdLst>
                <a:gd name="T0" fmla="*/ 0 w 55"/>
                <a:gd name="T1" fmla="*/ 73085325 h 50"/>
                <a:gd name="T2" fmla="*/ 138610181 w 55"/>
                <a:gd name="T3" fmla="*/ 0 h 50"/>
                <a:gd name="T4" fmla="*/ 113408474 w 55"/>
                <a:gd name="T5" fmla="*/ 126007813 h 50"/>
                <a:gd name="T6" fmla="*/ 0 w 55"/>
                <a:gd name="T7" fmla="*/ 73085325 h 50"/>
                <a:gd name="T8" fmla="*/ 0 60000 65536"/>
                <a:gd name="T9" fmla="*/ 0 60000 65536"/>
                <a:gd name="T10" fmla="*/ 0 60000 65536"/>
                <a:gd name="T11" fmla="*/ 0 60000 65536"/>
                <a:gd name="T12" fmla="*/ 0 w 55"/>
                <a:gd name="T13" fmla="*/ 0 h 50"/>
                <a:gd name="T14" fmla="*/ 55 w 55"/>
                <a:gd name="T15" fmla="*/ 50 h 50"/>
              </a:gdLst>
              <a:ahLst/>
              <a:cxnLst>
                <a:cxn ang="T8">
                  <a:pos x="T0" y="T1"/>
                </a:cxn>
                <a:cxn ang="T9">
                  <a:pos x="T2" y="T3"/>
                </a:cxn>
                <a:cxn ang="T10">
                  <a:pos x="T4" y="T5"/>
                </a:cxn>
                <a:cxn ang="T11">
                  <a:pos x="T6" y="T7"/>
                </a:cxn>
              </a:cxnLst>
              <a:rect l="T12" t="T13" r="T14" b="T15"/>
              <a:pathLst>
                <a:path w="55" h="50">
                  <a:moveTo>
                    <a:pt x="0" y="29"/>
                  </a:moveTo>
                  <a:lnTo>
                    <a:pt x="55" y="0"/>
                  </a:lnTo>
                  <a:lnTo>
                    <a:pt x="45" y="50"/>
                  </a:lnTo>
                  <a:lnTo>
                    <a:pt x="0" y="29"/>
                  </a:lnTo>
                  <a:close/>
                </a:path>
              </a:pathLst>
            </a:custGeom>
            <a:solidFill>
              <a:srgbClr val="FF9F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6" name="Freeform 273"/>
            <p:cNvSpPr>
              <a:spLocks noChangeArrowheads="1"/>
            </p:cNvSpPr>
            <p:nvPr/>
          </p:nvSpPr>
          <p:spPr bwMode="auto">
            <a:xfrm>
              <a:off x="2870200" y="2436812"/>
              <a:ext cx="142875" cy="136525"/>
            </a:xfrm>
            <a:custGeom>
              <a:avLst/>
              <a:gdLst>
                <a:gd name="T0" fmla="*/ 268597480 w 38"/>
                <a:gd name="T1" fmla="*/ 517752101 h 36"/>
                <a:gd name="T2" fmla="*/ 537191201 w 38"/>
                <a:gd name="T3" fmla="*/ 230112888 h 36"/>
                <a:gd name="T4" fmla="*/ 424098118 w 38"/>
                <a:gd name="T5" fmla="*/ 0 h 36"/>
                <a:gd name="T6" fmla="*/ 0 w 38"/>
                <a:gd name="T7" fmla="*/ 316404272 h 36"/>
                <a:gd name="T8" fmla="*/ 268597480 w 38"/>
                <a:gd name="T9" fmla="*/ 517752101 h 36"/>
                <a:gd name="T10" fmla="*/ 0 60000 65536"/>
                <a:gd name="T11" fmla="*/ 0 60000 65536"/>
                <a:gd name="T12" fmla="*/ 0 60000 65536"/>
                <a:gd name="T13" fmla="*/ 0 60000 65536"/>
                <a:gd name="T14" fmla="*/ 0 60000 65536"/>
                <a:gd name="T15" fmla="*/ 0 w 38"/>
                <a:gd name="T16" fmla="*/ 0 h 36"/>
                <a:gd name="T17" fmla="*/ 38 w 38"/>
                <a:gd name="T18" fmla="*/ 36 h 36"/>
              </a:gdLst>
              <a:ahLst/>
              <a:cxnLst>
                <a:cxn ang="T10">
                  <a:pos x="T0" y="T1"/>
                </a:cxn>
                <a:cxn ang="T11">
                  <a:pos x="T2" y="T3"/>
                </a:cxn>
                <a:cxn ang="T12">
                  <a:pos x="T4" y="T5"/>
                </a:cxn>
                <a:cxn ang="T13">
                  <a:pos x="T6" y="T7"/>
                </a:cxn>
                <a:cxn ang="T14">
                  <a:pos x="T8" y="T9"/>
                </a:cxn>
              </a:cxnLst>
              <a:rect l="T15" t="T16" r="T17" b="T18"/>
              <a:pathLst>
                <a:path w="38" h="36">
                  <a:moveTo>
                    <a:pt x="19" y="36"/>
                  </a:moveTo>
                  <a:cubicBezTo>
                    <a:pt x="30" y="36"/>
                    <a:pt x="38" y="27"/>
                    <a:pt x="38" y="16"/>
                  </a:cubicBezTo>
                  <a:cubicBezTo>
                    <a:pt x="38" y="9"/>
                    <a:pt x="35" y="4"/>
                    <a:pt x="30" y="0"/>
                  </a:cubicBezTo>
                  <a:cubicBezTo>
                    <a:pt x="20" y="7"/>
                    <a:pt x="10" y="14"/>
                    <a:pt x="0" y="22"/>
                  </a:cubicBezTo>
                  <a:cubicBezTo>
                    <a:pt x="3" y="30"/>
                    <a:pt x="10" y="36"/>
                    <a:pt x="19" y="36"/>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7" name="Freeform 274"/>
            <p:cNvSpPr>
              <a:spLocks noChangeArrowheads="1"/>
            </p:cNvSpPr>
            <p:nvPr/>
          </p:nvSpPr>
          <p:spPr bwMode="auto">
            <a:xfrm>
              <a:off x="3192462" y="2305050"/>
              <a:ext cx="117475" cy="101600"/>
            </a:xfrm>
            <a:custGeom>
              <a:avLst/>
              <a:gdLst>
                <a:gd name="T0" fmla="*/ 0 w 31"/>
                <a:gd name="T1" fmla="*/ 155760326 h 27"/>
                <a:gd name="T2" fmla="*/ 229765942 w 31"/>
                <a:gd name="T3" fmla="*/ 382317037 h 27"/>
                <a:gd name="T4" fmla="*/ 445173407 w 31"/>
                <a:gd name="T5" fmla="*/ 155760326 h 27"/>
                <a:gd name="T6" fmla="*/ 387731922 w 31"/>
                <a:gd name="T7" fmla="*/ 0 h 27"/>
                <a:gd name="T8" fmla="*/ 14362266 w 31"/>
                <a:gd name="T9" fmla="*/ 99120207 h 27"/>
                <a:gd name="T10" fmla="*/ 0 w 31"/>
                <a:gd name="T11" fmla="*/ 155760326 h 27"/>
                <a:gd name="T12" fmla="*/ 0 60000 65536"/>
                <a:gd name="T13" fmla="*/ 0 60000 65536"/>
                <a:gd name="T14" fmla="*/ 0 60000 65536"/>
                <a:gd name="T15" fmla="*/ 0 60000 65536"/>
                <a:gd name="T16" fmla="*/ 0 60000 65536"/>
                <a:gd name="T17" fmla="*/ 0 60000 65536"/>
                <a:gd name="T18" fmla="*/ 0 w 31"/>
                <a:gd name="T19" fmla="*/ 0 h 27"/>
                <a:gd name="T20" fmla="*/ 31 w 31"/>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1" h="27">
                  <a:moveTo>
                    <a:pt x="0" y="11"/>
                  </a:moveTo>
                  <a:cubicBezTo>
                    <a:pt x="0" y="20"/>
                    <a:pt x="7" y="27"/>
                    <a:pt x="16" y="27"/>
                  </a:cubicBezTo>
                  <a:cubicBezTo>
                    <a:pt x="24" y="27"/>
                    <a:pt x="31" y="20"/>
                    <a:pt x="31" y="11"/>
                  </a:cubicBezTo>
                  <a:cubicBezTo>
                    <a:pt x="31" y="7"/>
                    <a:pt x="30" y="3"/>
                    <a:pt x="27" y="0"/>
                  </a:cubicBezTo>
                  <a:cubicBezTo>
                    <a:pt x="18" y="2"/>
                    <a:pt x="9" y="5"/>
                    <a:pt x="1" y="7"/>
                  </a:cubicBezTo>
                  <a:cubicBezTo>
                    <a:pt x="1" y="9"/>
                    <a:pt x="0" y="10"/>
                    <a:pt x="0" y="1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8" name="Freeform 275"/>
            <p:cNvSpPr>
              <a:spLocks noChangeArrowheads="1"/>
            </p:cNvSpPr>
            <p:nvPr/>
          </p:nvSpPr>
          <p:spPr bwMode="auto">
            <a:xfrm>
              <a:off x="3395662" y="2354262"/>
              <a:ext cx="109538" cy="153988"/>
            </a:xfrm>
            <a:custGeom>
              <a:avLst/>
              <a:gdLst>
                <a:gd name="T0" fmla="*/ 299609093 w 29"/>
                <a:gd name="T1" fmla="*/ 578348882 h 41"/>
                <a:gd name="T2" fmla="*/ 413743912 w 29"/>
                <a:gd name="T3" fmla="*/ 550135275 h 41"/>
                <a:gd name="T4" fmla="*/ 199736877 w 29"/>
                <a:gd name="T5" fmla="*/ 0 h 41"/>
                <a:gd name="T6" fmla="*/ 0 w 29"/>
                <a:gd name="T7" fmla="*/ 282121039 h 41"/>
                <a:gd name="T8" fmla="*/ 299609093 w 29"/>
                <a:gd name="T9" fmla="*/ 578348882 h 41"/>
                <a:gd name="T10" fmla="*/ 0 60000 65536"/>
                <a:gd name="T11" fmla="*/ 0 60000 65536"/>
                <a:gd name="T12" fmla="*/ 0 60000 65536"/>
                <a:gd name="T13" fmla="*/ 0 60000 65536"/>
                <a:gd name="T14" fmla="*/ 0 60000 65536"/>
                <a:gd name="T15" fmla="*/ 0 w 29"/>
                <a:gd name="T16" fmla="*/ 0 h 41"/>
                <a:gd name="T17" fmla="*/ 29 w 29"/>
                <a:gd name="T18" fmla="*/ 41 h 41"/>
              </a:gdLst>
              <a:ahLst/>
              <a:cxnLst>
                <a:cxn ang="T10">
                  <a:pos x="T0" y="T1"/>
                </a:cxn>
                <a:cxn ang="T11">
                  <a:pos x="T2" y="T3"/>
                </a:cxn>
                <a:cxn ang="T12">
                  <a:pos x="T4" y="T5"/>
                </a:cxn>
                <a:cxn ang="T13">
                  <a:pos x="T6" y="T7"/>
                </a:cxn>
                <a:cxn ang="T14">
                  <a:pos x="T8" y="T9"/>
                </a:cxn>
              </a:cxnLst>
              <a:rect l="T15" t="T16" r="T17" b="T18"/>
              <a:pathLst>
                <a:path w="29" h="41">
                  <a:moveTo>
                    <a:pt x="21" y="41"/>
                  </a:moveTo>
                  <a:cubicBezTo>
                    <a:pt x="24" y="41"/>
                    <a:pt x="27" y="40"/>
                    <a:pt x="29" y="39"/>
                  </a:cubicBezTo>
                  <a:cubicBezTo>
                    <a:pt x="28" y="25"/>
                    <a:pt x="23" y="11"/>
                    <a:pt x="14" y="0"/>
                  </a:cubicBezTo>
                  <a:cubicBezTo>
                    <a:pt x="6" y="3"/>
                    <a:pt x="0" y="10"/>
                    <a:pt x="0" y="20"/>
                  </a:cubicBezTo>
                  <a:cubicBezTo>
                    <a:pt x="0" y="31"/>
                    <a:pt x="9" y="41"/>
                    <a:pt x="21" y="4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9" name="Freeform 276"/>
            <p:cNvSpPr>
              <a:spLocks noChangeArrowheads="1"/>
            </p:cNvSpPr>
            <p:nvPr/>
          </p:nvSpPr>
          <p:spPr bwMode="auto">
            <a:xfrm>
              <a:off x="3306762" y="2549525"/>
              <a:ext cx="115888" cy="95250"/>
            </a:xfrm>
            <a:custGeom>
              <a:avLst/>
              <a:gdLst>
                <a:gd name="T0" fmla="*/ 209626439 w 31"/>
                <a:gd name="T1" fmla="*/ 0 h 25"/>
                <a:gd name="T2" fmla="*/ 0 w 31"/>
                <a:gd name="T3" fmla="*/ 232257600 h 25"/>
                <a:gd name="T4" fmla="*/ 41925288 w 31"/>
                <a:gd name="T5" fmla="*/ 362902500 h 25"/>
                <a:gd name="T6" fmla="*/ 419252877 w 31"/>
                <a:gd name="T7" fmla="*/ 275805900 h 25"/>
                <a:gd name="T8" fmla="*/ 433226727 w 31"/>
                <a:gd name="T9" fmla="*/ 232257600 h 25"/>
                <a:gd name="T10" fmla="*/ 209626439 w 31"/>
                <a:gd name="T11" fmla="*/ 0 h 25"/>
                <a:gd name="T12" fmla="*/ 0 60000 65536"/>
                <a:gd name="T13" fmla="*/ 0 60000 65536"/>
                <a:gd name="T14" fmla="*/ 0 60000 65536"/>
                <a:gd name="T15" fmla="*/ 0 60000 65536"/>
                <a:gd name="T16" fmla="*/ 0 60000 65536"/>
                <a:gd name="T17" fmla="*/ 0 60000 65536"/>
                <a:gd name="T18" fmla="*/ 0 w 31"/>
                <a:gd name="T19" fmla="*/ 0 h 25"/>
                <a:gd name="T20" fmla="*/ 31 w 3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1" h="25">
                  <a:moveTo>
                    <a:pt x="15" y="0"/>
                  </a:moveTo>
                  <a:cubicBezTo>
                    <a:pt x="7" y="0"/>
                    <a:pt x="0" y="7"/>
                    <a:pt x="0" y="16"/>
                  </a:cubicBezTo>
                  <a:cubicBezTo>
                    <a:pt x="0" y="19"/>
                    <a:pt x="1" y="23"/>
                    <a:pt x="3" y="25"/>
                  </a:cubicBezTo>
                  <a:cubicBezTo>
                    <a:pt x="13" y="24"/>
                    <a:pt x="22" y="22"/>
                    <a:pt x="30" y="19"/>
                  </a:cubicBezTo>
                  <a:cubicBezTo>
                    <a:pt x="31" y="18"/>
                    <a:pt x="31" y="17"/>
                    <a:pt x="31" y="16"/>
                  </a:cubicBezTo>
                  <a:cubicBezTo>
                    <a:pt x="31" y="7"/>
                    <a:pt x="24" y="0"/>
                    <a:pt x="15"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0" name="Freeform 277"/>
            <p:cNvSpPr>
              <a:spLocks noChangeArrowheads="1"/>
            </p:cNvSpPr>
            <p:nvPr/>
          </p:nvSpPr>
          <p:spPr bwMode="auto">
            <a:xfrm>
              <a:off x="3073400" y="2576512"/>
              <a:ext cx="146050" cy="79375"/>
            </a:xfrm>
            <a:custGeom>
              <a:avLst/>
              <a:gdLst>
                <a:gd name="T0" fmla="*/ 280479663 w 39"/>
                <a:gd name="T1" fmla="*/ 0 h 21"/>
                <a:gd name="T2" fmla="*/ 0 w 39"/>
                <a:gd name="T3" fmla="*/ 271443601 h 21"/>
                <a:gd name="T4" fmla="*/ 546938526 w 39"/>
                <a:gd name="T5" fmla="*/ 285731101 h 21"/>
                <a:gd name="T6" fmla="*/ 546938526 w 39"/>
                <a:gd name="T7" fmla="*/ 285731101 h 21"/>
                <a:gd name="T8" fmla="*/ 280479663 w 39"/>
                <a:gd name="T9" fmla="*/ 0 h 21"/>
                <a:gd name="T10" fmla="*/ 0 60000 65536"/>
                <a:gd name="T11" fmla="*/ 0 60000 65536"/>
                <a:gd name="T12" fmla="*/ 0 60000 65536"/>
                <a:gd name="T13" fmla="*/ 0 60000 65536"/>
                <a:gd name="T14" fmla="*/ 0 60000 65536"/>
                <a:gd name="T15" fmla="*/ 0 w 39"/>
                <a:gd name="T16" fmla="*/ 0 h 21"/>
                <a:gd name="T17" fmla="*/ 39 w 39"/>
                <a:gd name="T18" fmla="*/ 21 h 21"/>
              </a:gdLst>
              <a:ahLst/>
              <a:cxnLst>
                <a:cxn ang="T10">
                  <a:pos x="T0" y="T1"/>
                </a:cxn>
                <a:cxn ang="T11">
                  <a:pos x="T2" y="T3"/>
                </a:cxn>
                <a:cxn ang="T12">
                  <a:pos x="T4" y="T5"/>
                </a:cxn>
                <a:cxn ang="T13">
                  <a:pos x="T6" y="T7"/>
                </a:cxn>
                <a:cxn ang="T14">
                  <a:pos x="T8" y="T9"/>
                </a:cxn>
              </a:cxnLst>
              <a:rect l="T15" t="T16" r="T17" b="T18"/>
              <a:pathLst>
                <a:path w="39" h="21">
                  <a:moveTo>
                    <a:pt x="20" y="0"/>
                  </a:moveTo>
                  <a:cubicBezTo>
                    <a:pt x="9" y="0"/>
                    <a:pt x="0" y="9"/>
                    <a:pt x="0" y="19"/>
                  </a:cubicBezTo>
                  <a:cubicBezTo>
                    <a:pt x="13" y="20"/>
                    <a:pt x="26" y="21"/>
                    <a:pt x="39" y="20"/>
                  </a:cubicBezTo>
                  <a:cubicBezTo>
                    <a:pt x="39" y="20"/>
                    <a:pt x="39" y="20"/>
                    <a:pt x="39" y="20"/>
                  </a:cubicBezTo>
                  <a:cubicBezTo>
                    <a:pt x="39" y="9"/>
                    <a:pt x="31" y="0"/>
                    <a:pt x="20"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1" name="Oval 278"/>
            <p:cNvSpPr>
              <a:spLocks noChangeArrowheads="1"/>
            </p:cNvSpPr>
            <p:nvPr/>
          </p:nvSpPr>
          <p:spPr bwMode="auto">
            <a:xfrm>
              <a:off x="3136900" y="2471737"/>
              <a:ext cx="74613" cy="74613"/>
            </a:xfrm>
            <a:prstGeom prst="ellipse">
              <a:avLst/>
            </a:pr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2" name="Oval 279"/>
            <p:cNvSpPr>
              <a:spLocks noChangeArrowheads="1"/>
            </p:cNvSpPr>
            <p:nvPr/>
          </p:nvSpPr>
          <p:spPr bwMode="auto">
            <a:xfrm>
              <a:off x="628650" y="954087"/>
              <a:ext cx="30163"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3" name="Oval 280"/>
            <p:cNvSpPr>
              <a:spLocks noChangeArrowheads="1"/>
            </p:cNvSpPr>
            <p:nvPr/>
          </p:nvSpPr>
          <p:spPr bwMode="auto">
            <a:xfrm>
              <a:off x="801687" y="9080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4" name="Oval 281"/>
            <p:cNvSpPr>
              <a:spLocks noChangeArrowheads="1"/>
            </p:cNvSpPr>
            <p:nvPr/>
          </p:nvSpPr>
          <p:spPr bwMode="auto">
            <a:xfrm>
              <a:off x="738187" y="990600"/>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5" name="Oval 282"/>
            <p:cNvSpPr>
              <a:spLocks noChangeArrowheads="1"/>
            </p:cNvSpPr>
            <p:nvPr/>
          </p:nvSpPr>
          <p:spPr bwMode="auto">
            <a:xfrm>
              <a:off x="933450" y="912812"/>
              <a:ext cx="25400"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6" name="Oval 283"/>
            <p:cNvSpPr>
              <a:spLocks noChangeArrowheads="1"/>
            </p:cNvSpPr>
            <p:nvPr/>
          </p:nvSpPr>
          <p:spPr bwMode="auto">
            <a:xfrm>
              <a:off x="862012" y="10096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7" name="Oval 284"/>
            <p:cNvSpPr>
              <a:spLocks noChangeArrowheads="1"/>
            </p:cNvSpPr>
            <p:nvPr/>
          </p:nvSpPr>
          <p:spPr bwMode="auto">
            <a:xfrm>
              <a:off x="801687" y="1119187"/>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8" name="Oval 285"/>
            <p:cNvSpPr>
              <a:spLocks noChangeArrowheads="1"/>
            </p:cNvSpPr>
            <p:nvPr/>
          </p:nvSpPr>
          <p:spPr bwMode="auto">
            <a:xfrm>
              <a:off x="692150" y="1062037"/>
              <a:ext cx="26988"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9" name="Oval 286"/>
            <p:cNvSpPr>
              <a:spLocks noChangeArrowheads="1"/>
            </p:cNvSpPr>
            <p:nvPr/>
          </p:nvSpPr>
          <p:spPr bwMode="auto">
            <a:xfrm>
              <a:off x="1008062" y="900112"/>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grpSp>
      <p:sp>
        <p:nvSpPr>
          <p:cNvPr id="299" name="Rounded Rectangle 298"/>
          <p:cNvSpPr/>
          <p:nvPr/>
        </p:nvSpPr>
        <p:spPr>
          <a:xfrm>
            <a:off x="1876098" y="406631"/>
            <a:ext cx="8822998" cy="1191816"/>
          </a:xfrm>
          <a:prstGeom prst="roundRect">
            <a:avLst/>
          </a:prstGeom>
          <a:solidFill>
            <a:schemeClr val="accent2">
              <a:lumMod val="20000"/>
              <a:lumOff val="80000"/>
            </a:schemeClr>
          </a:solidFill>
          <a:ln w="28575">
            <a:solidFill>
              <a:srgbClr val="00B0F0"/>
            </a:solidFill>
          </a:ln>
          <a:effectLst>
            <a:outerShdw blurRad="50800" dist="38100" dir="2700000" algn="tl" rotWithShape="0">
              <a:prstClr val="black">
                <a:alpha val="40000"/>
              </a:prstClr>
            </a:outerShdw>
          </a:effectLst>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30353A"/>
              </a:buClr>
              <a:buSzPts val="3500"/>
              <a:buFontTx/>
              <a:buNone/>
              <a:tabLst/>
              <a:defRPr/>
            </a:pPr>
            <a:r>
              <a:rPr kumimoji="0" lang="vi-VN" sz="3200" b="0" i="0" u="none" strike="noStrike" kern="0" cap="none" spc="0" normalizeH="0" baseline="0" noProof="0">
                <a:ln>
                  <a:noFill/>
                </a:ln>
                <a:solidFill>
                  <a:srgbClr val="30353A"/>
                </a:solidFill>
                <a:effectLst/>
                <a:uLnTx/>
                <a:uFillTx/>
                <a:latin typeface="Chau Philomene One"/>
                <a:ea typeface="+mn-ea"/>
                <a:cs typeface="+mn-cs"/>
                <a:sym typeface="Chau Philomene One"/>
              </a:rPr>
              <a:t>Ghi lại những điều em học được sau khi chia sẻ về kết quả thực hiện thời gian biểu</a:t>
            </a:r>
            <a:endParaRPr kumimoji="0" lang="en-US" sz="3200" b="0" i="0" u="none" strike="noStrike" kern="0" cap="none" spc="0" normalizeH="0" baseline="0" noProof="0" dirty="0">
              <a:ln>
                <a:noFill/>
              </a:ln>
              <a:solidFill>
                <a:srgbClr val="30353A"/>
              </a:solidFill>
              <a:effectLst/>
              <a:uLnTx/>
              <a:uFillTx/>
              <a:latin typeface="Chau Philomene One"/>
              <a:ea typeface="+mn-ea"/>
              <a:cs typeface="+mn-cs"/>
              <a:sym typeface="Chau Philomene One"/>
            </a:endParaRPr>
          </a:p>
        </p:txBody>
      </p:sp>
      <p:pic>
        <p:nvPicPr>
          <p:cNvPr id="311" name="Picture 310">
            <a:extLst>
              <a:ext uri="{FF2B5EF4-FFF2-40B4-BE49-F238E27FC236}">
                <a16:creationId xmlns:a16="http://schemas.microsoft.com/office/drawing/2014/main" id="{261D7B52-0DB0-415A-8299-87EAF54FE161}"/>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097" t="7397" r="2500" b="12033"/>
          <a:stretch/>
        </p:blipFill>
        <p:spPr>
          <a:xfrm>
            <a:off x="2744192" y="2629766"/>
            <a:ext cx="7165752" cy="3378070"/>
          </a:xfrm>
          <a:prstGeom prst="rect">
            <a:avLst/>
          </a:prstGeom>
          <a:ln>
            <a:noFill/>
          </a:ln>
          <a:effectLst>
            <a:softEdge rad="112500"/>
          </a:effectLst>
        </p:spPr>
      </p:pic>
      <p:pic>
        <p:nvPicPr>
          <p:cNvPr id="307" name="Picture 30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7519" y="241054"/>
            <a:ext cx="1522969" cy="1522969"/>
          </a:xfrm>
          <a:prstGeom prst="rect">
            <a:avLst/>
          </a:prstGeom>
        </p:spPr>
      </p:pic>
    </p:spTree>
    <p:extLst>
      <p:ext uri="{BB962C8B-B14F-4D97-AF65-F5344CB8AC3E}">
        <p14:creationId xmlns:p14="http://schemas.microsoft.com/office/powerpoint/2010/main" val="2590328189"/>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11"/>
                                        </p:tgtEl>
                                        <p:attrNameLst>
                                          <p:attrName>style.visibility</p:attrName>
                                        </p:attrNameLst>
                                      </p:cBhvr>
                                      <p:to>
                                        <p:strVal val="visible"/>
                                      </p:to>
                                    </p:set>
                                    <p:animEffect transition="in" filter="fade">
                                      <p:cBhvr>
                                        <p:cTn id="7" dur="1000"/>
                                        <p:tgtEl>
                                          <p:spTgt spid="311"/>
                                        </p:tgtEl>
                                      </p:cBhvr>
                                    </p:animEffect>
                                    <p:anim calcmode="lin" valueType="num">
                                      <p:cBhvr>
                                        <p:cTn id="8" dur="1000" fill="hold"/>
                                        <p:tgtEl>
                                          <p:spTgt spid="311"/>
                                        </p:tgtEl>
                                        <p:attrNameLst>
                                          <p:attrName>ppt_x</p:attrName>
                                        </p:attrNameLst>
                                      </p:cBhvr>
                                      <p:tavLst>
                                        <p:tav tm="0">
                                          <p:val>
                                            <p:strVal val="#ppt_x"/>
                                          </p:val>
                                        </p:tav>
                                        <p:tav tm="100000">
                                          <p:val>
                                            <p:strVal val="#ppt_x"/>
                                          </p:val>
                                        </p:tav>
                                      </p:tavLst>
                                    </p:anim>
                                    <p:anim calcmode="lin" valueType="num">
                                      <p:cBhvr>
                                        <p:cTn id="9" dur="1000" fill="hold"/>
                                        <p:tgtEl>
                                          <p:spTgt spid="3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 name="图片 366"/>
          <p:cNvPicPr>
            <a:picLocks noChangeAspect="1"/>
          </p:cNvPicPr>
          <p:nvPr/>
        </p:nvPicPr>
        <p:blipFill rotWithShape="1">
          <a:blip r:embed="rId3" cstate="print">
            <a:extLst>
              <a:ext uri="{28A0092B-C50C-407E-A947-70E740481C1C}">
                <a14:useLocalDpi xmlns:a14="http://schemas.microsoft.com/office/drawing/2010/main" val="0"/>
              </a:ext>
            </a:extLst>
          </a:blip>
          <a:srcRect/>
          <a:stretch>
            <a:fillRect/>
          </a:stretch>
        </p:blipFill>
        <p:spPr>
          <a:xfrm>
            <a:off x="17358" y="16695"/>
            <a:ext cx="12174641" cy="6862699"/>
          </a:xfrm>
          <a:prstGeom prst="rect">
            <a:avLst/>
          </a:prstGeom>
        </p:spPr>
      </p:pic>
      <p:grpSp>
        <p:nvGrpSpPr>
          <p:cNvPr id="2" name="Group 2"/>
          <p:cNvGrpSpPr/>
          <p:nvPr/>
        </p:nvGrpSpPr>
        <p:grpSpPr bwMode="auto">
          <a:xfrm>
            <a:off x="12700" y="-71438"/>
            <a:ext cx="2124075" cy="6634163"/>
            <a:chOff x="0" y="0"/>
            <a:chExt cx="2013030" cy="6070840"/>
          </a:xfrm>
        </p:grpSpPr>
        <p:grpSp>
          <p:nvGrpSpPr>
            <p:cNvPr id="3" name="Group 3"/>
            <p:cNvGrpSpPr/>
            <p:nvPr/>
          </p:nvGrpSpPr>
          <p:grpSpPr bwMode="auto">
            <a:xfrm>
              <a:off x="0" y="0"/>
              <a:ext cx="1440555" cy="6070840"/>
              <a:chOff x="0" y="0"/>
              <a:chExt cx="1440555" cy="5805488"/>
            </a:xfrm>
          </p:grpSpPr>
          <p:sp>
            <p:nvSpPr>
              <p:cNvPr id="5" name="Freeform 365"/>
              <p:cNvSpPr>
                <a:spLocks noChangeArrowheads="1"/>
              </p:cNvSpPr>
              <p:nvPr/>
            </p:nvSpPr>
            <p:spPr bwMode="auto">
              <a:xfrm>
                <a:off x="515082" y="5584"/>
                <a:ext cx="541604" cy="1402865"/>
              </a:xfrm>
              <a:custGeom>
                <a:avLst/>
                <a:gdLst>
                  <a:gd name="T0" fmla="*/ 0 w 198"/>
                  <a:gd name="T1" fmla="*/ 2147483647 h 513"/>
                  <a:gd name="T2" fmla="*/ 516277175 w 198"/>
                  <a:gd name="T3" fmla="*/ 2131285560 h 513"/>
                  <a:gd name="T4" fmla="*/ 875426276 w 198"/>
                  <a:gd name="T5" fmla="*/ 1301207878 h 513"/>
                  <a:gd name="T6" fmla="*/ 1129821504 w 198"/>
                  <a:gd name="T7" fmla="*/ 635648250 h 513"/>
                  <a:gd name="T8" fmla="*/ 1316880037 w 198"/>
                  <a:gd name="T9" fmla="*/ 0 h 513"/>
                  <a:gd name="T10" fmla="*/ 1481489358 w 198"/>
                  <a:gd name="T11" fmla="*/ 14955689 h 513"/>
                  <a:gd name="T12" fmla="*/ 1451561634 w 198"/>
                  <a:gd name="T13" fmla="*/ 194432167 h 513"/>
                  <a:gd name="T14" fmla="*/ 1369254238 w 198"/>
                  <a:gd name="T15" fmla="*/ 530952954 h 513"/>
                  <a:gd name="T16" fmla="*/ 1219610147 w 198"/>
                  <a:gd name="T17" fmla="*/ 1069382386 h 513"/>
                  <a:gd name="T18" fmla="*/ 912837982 w 198"/>
                  <a:gd name="T19" fmla="*/ 2093894969 h 513"/>
                  <a:gd name="T20" fmla="*/ 456418991 w 198"/>
                  <a:gd name="T21" fmla="*/ 2147483647 h 513"/>
                  <a:gd name="T22" fmla="*/ 179574550 w 198"/>
                  <a:gd name="T23" fmla="*/ 2147483647 h 5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513"/>
                  <a:gd name="T38" fmla="*/ 198 w 198"/>
                  <a:gd name="T39" fmla="*/ 513 h 5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513">
                    <a:moveTo>
                      <a:pt x="0" y="392"/>
                    </a:moveTo>
                    <a:cubicBezTo>
                      <a:pt x="28" y="360"/>
                      <a:pt x="48" y="322"/>
                      <a:pt x="69" y="285"/>
                    </a:cubicBezTo>
                    <a:cubicBezTo>
                      <a:pt x="90" y="249"/>
                      <a:pt x="100" y="210"/>
                      <a:pt x="117" y="174"/>
                    </a:cubicBezTo>
                    <a:cubicBezTo>
                      <a:pt x="131" y="145"/>
                      <a:pt x="141" y="115"/>
                      <a:pt x="151" y="85"/>
                    </a:cubicBezTo>
                    <a:cubicBezTo>
                      <a:pt x="160" y="57"/>
                      <a:pt x="173" y="30"/>
                      <a:pt x="176" y="0"/>
                    </a:cubicBezTo>
                    <a:cubicBezTo>
                      <a:pt x="183" y="1"/>
                      <a:pt x="190" y="3"/>
                      <a:pt x="198" y="2"/>
                    </a:cubicBezTo>
                    <a:cubicBezTo>
                      <a:pt x="196" y="10"/>
                      <a:pt x="195" y="18"/>
                      <a:pt x="194" y="26"/>
                    </a:cubicBezTo>
                    <a:cubicBezTo>
                      <a:pt x="191" y="41"/>
                      <a:pt x="187" y="56"/>
                      <a:pt x="183" y="71"/>
                    </a:cubicBezTo>
                    <a:cubicBezTo>
                      <a:pt x="177" y="95"/>
                      <a:pt x="171" y="120"/>
                      <a:pt x="163" y="143"/>
                    </a:cubicBezTo>
                    <a:cubicBezTo>
                      <a:pt x="150" y="187"/>
                      <a:pt x="137" y="235"/>
                      <a:pt x="122" y="280"/>
                    </a:cubicBezTo>
                    <a:cubicBezTo>
                      <a:pt x="104" y="336"/>
                      <a:pt x="83" y="390"/>
                      <a:pt x="61" y="444"/>
                    </a:cubicBezTo>
                    <a:cubicBezTo>
                      <a:pt x="51" y="468"/>
                      <a:pt x="36" y="490"/>
                      <a:pt x="24" y="513"/>
                    </a:cubicBezTo>
                  </a:path>
                </a:pathLst>
              </a:custGeom>
              <a:solidFill>
                <a:srgbClr val="6F3F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 name="Freeform 367"/>
              <p:cNvSpPr>
                <a:spLocks noChangeArrowheads="1"/>
              </p:cNvSpPr>
              <p:nvPr/>
            </p:nvSpPr>
            <p:spPr bwMode="auto">
              <a:xfrm>
                <a:off x="515082" y="1306549"/>
                <a:ext cx="196820" cy="415974"/>
              </a:xfrm>
              <a:custGeom>
                <a:avLst/>
                <a:gdLst>
                  <a:gd name="T0" fmla="*/ 283959321 w 72"/>
                  <a:gd name="T1" fmla="*/ 0 h 152"/>
                  <a:gd name="T2" fmla="*/ 82199686 w 72"/>
                  <a:gd name="T3" fmla="*/ 22468069 h 152"/>
                  <a:gd name="T4" fmla="*/ 134507335 w 72"/>
                  <a:gd name="T5" fmla="*/ 1138384004 h 152"/>
                  <a:gd name="T6" fmla="*/ 538029339 w 72"/>
                  <a:gd name="T7" fmla="*/ 1138384004 h 152"/>
                  <a:gd name="T8" fmla="*/ 283959321 w 72"/>
                  <a:gd name="T9" fmla="*/ 0 h 152"/>
                  <a:gd name="T10" fmla="*/ 0 60000 65536"/>
                  <a:gd name="T11" fmla="*/ 0 60000 65536"/>
                  <a:gd name="T12" fmla="*/ 0 60000 65536"/>
                  <a:gd name="T13" fmla="*/ 0 60000 65536"/>
                  <a:gd name="T14" fmla="*/ 0 60000 65536"/>
                  <a:gd name="T15" fmla="*/ 0 w 72"/>
                  <a:gd name="T16" fmla="*/ 0 h 152"/>
                  <a:gd name="T17" fmla="*/ 72 w 72"/>
                  <a:gd name="T18" fmla="*/ 152 h 152"/>
                </a:gdLst>
                <a:ahLst/>
                <a:cxnLst>
                  <a:cxn ang="T10">
                    <a:pos x="T0" y="T1"/>
                  </a:cxn>
                  <a:cxn ang="T11">
                    <a:pos x="T2" y="T3"/>
                  </a:cxn>
                  <a:cxn ang="T12">
                    <a:pos x="T4" y="T5"/>
                  </a:cxn>
                  <a:cxn ang="T13">
                    <a:pos x="T6" y="T7"/>
                  </a:cxn>
                  <a:cxn ang="T14">
                    <a:pos x="T8" y="T9"/>
                  </a:cxn>
                </a:cxnLst>
                <a:rect l="T15" t="T16" r="T17" b="T18"/>
                <a:pathLst>
                  <a:path w="72" h="152">
                    <a:moveTo>
                      <a:pt x="38" y="0"/>
                    </a:moveTo>
                    <a:cubicBezTo>
                      <a:pt x="11" y="3"/>
                      <a:pt x="11" y="3"/>
                      <a:pt x="11" y="3"/>
                    </a:cubicBezTo>
                    <a:cubicBezTo>
                      <a:pt x="0" y="50"/>
                      <a:pt x="10" y="104"/>
                      <a:pt x="18" y="152"/>
                    </a:cubicBezTo>
                    <a:cubicBezTo>
                      <a:pt x="72" y="152"/>
                      <a:pt x="72" y="152"/>
                      <a:pt x="72" y="152"/>
                    </a:cubicBezTo>
                    <a:cubicBezTo>
                      <a:pt x="62" y="101"/>
                      <a:pt x="51" y="50"/>
                      <a:pt x="38" y="0"/>
                    </a:cubicBez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 name="Freeform 368"/>
              <p:cNvSpPr>
                <a:spLocks noChangeArrowheads="1"/>
              </p:cNvSpPr>
              <p:nvPr/>
            </p:nvSpPr>
            <p:spPr bwMode="auto">
              <a:xfrm>
                <a:off x="563938" y="1722523"/>
                <a:ext cx="167506" cy="114463"/>
              </a:xfrm>
              <a:custGeom>
                <a:avLst/>
                <a:gdLst>
                  <a:gd name="T0" fmla="*/ 407187864 w 61"/>
                  <a:gd name="T1" fmla="*/ 0 h 42"/>
                  <a:gd name="T2" fmla="*/ 0 w 61"/>
                  <a:gd name="T3" fmla="*/ 0 h 42"/>
                  <a:gd name="T4" fmla="*/ 30162064 w 61"/>
                  <a:gd name="T5" fmla="*/ 155974915 h 42"/>
                  <a:gd name="T6" fmla="*/ 52783612 w 61"/>
                  <a:gd name="T7" fmla="*/ 311947104 h 42"/>
                  <a:gd name="T8" fmla="*/ 459971476 w 61"/>
                  <a:gd name="T9" fmla="*/ 267382843 h 42"/>
                  <a:gd name="T10" fmla="*/ 407187864 w 61"/>
                  <a:gd name="T11" fmla="*/ 0 h 42"/>
                  <a:gd name="T12" fmla="*/ 0 60000 65536"/>
                  <a:gd name="T13" fmla="*/ 0 60000 65536"/>
                  <a:gd name="T14" fmla="*/ 0 60000 65536"/>
                  <a:gd name="T15" fmla="*/ 0 60000 65536"/>
                  <a:gd name="T16" fmla="*/ 0 60000 65536"/>
                  <a:gd name="T17" fmla="*/ 0 60000 65536"/>
                  <a:gd name="T18" fmla="*/ 0 w 61"/>
                  <a:gd name="T19" fmla="*/ 0 h 42"/>
                  <a:gd name="T20" fmla="*/ 61 w 61"/>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61" h="42">
                    <a:moveTo>
                      <a:pt x="54" y="0"/>
                    </a:moveTo>
                    <a:cubicBezTo>
                      <a:pt x="0" y="0"/>
                      <a:pt x="0" y="0"/>
                      <a:pt x="0" y="0"/>
                    </a:cubicBezTo>
                    <a:cubicBezTo>
                      <a:pt x="2" y="7"/>
                      <a:pt x="3" y="14"/>
                      <a:pt x="4" y="21"/>
                    </a:cubicBezTo>
                    <a:cubicBezTo>
                      <a:pt x="5" y="28"/>
                      <a:pt x="6" y="35"/>
                      <a:pt x="7" y="42"/>
                    </a:cubicBezTo>
                    <a:cubicBezTo>
                      <a:pt x="61" y="36"/>
                      <a:pt x="61" y="36"/>
                      <a:pt x="61" y="36"/>
                    </a:cubicBezTo>
                    <a:cubicBezTo>
                      <a:pt x="59" y="24"/>
                      <a:pt x="56" y="12"/>
                      <a:pt x="54" y="0"/>
                    </a:cubicBez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 name="Freeform 369"/>
              <p:cNvSpPr>
                <a:spLocks noChangeArrowheads="1"/>
              </p:cNvSpPr>
              <p:nvPr/>
            </p:nvSpPr>
            <p:spPr bwMode="auto">
              <a:xfrm>
                <a:off x="607211" y="2003095"/>
                <a:ext cx="181465" cy="307095"/>
              </a:xfrm>
              <a:custGeom>
                <a:avLst/>
                <a:gdLst>
                  <a:gd name="T0" fmla="*/ 0 w 66"/>
                  <a:gd name="T1" fmla="*/ 0 h 112"/>
                  <a:gd name="T2" fmla="*/ 98274295 w 66"/>
                  <a:gd name="T3" fmla="*/ 842029813 h 112"/>
                  <a:gd name="T4" fmla="*/ 498932519 w 66"/>
                  <a:gd name="T5" fmla="*/ 293207177 h 112"/>
                  <a:gd name="T6" fmla="*/ 468693851 w 66"/>
                  <a:gd name="T7" fmla="*/ 157879733 h 112"/>
                  <a:gd name="T8" fmla="*/ 0 w 66"/>
                  <a:gd name="T9" fmla="*/ 0 h 112"/>
                  <a:gd name="T10" fmla="*/ 0 60000 65536"/>
                  <a:gd name="T11" fmla="*/ 0 60000 65536"/>
                  <a:gd name="T12" fmla="*/ 0 60000 65536"/>
                  <a:gd name="T13" fmla="*/ 0 60000 65536"/>
                  <a:gd name="T14" fmla="*/ 0 60000 65536"/>
                  <a:gd name="T15" fmla="*/ 0 w 66"/>
                  <a:gd name="T16" fmla="*/ 0 h 112"/>
                  <a:gd name="T17" fmla="*/ 66 w 66"/>
                  <a:gd name="T18" fmla="*/ 112 h 112"/>
                </a:gdLst>
                <a:ahLst/>
                <a:cxnLst>
                  <a:cxn ang="T10">
                    <a:pos x="T0" y="T1"/>
                  </a:cxn>
                  <a:cxn ang="T11">
                    <a:pos x="T2" y="T3"/>
                  </a:cxn>
                  <a:cxn ang="T12">
                    <a:pos x="T4" y="T5"/>
                  </a:cxn>
                  <a:cxn ang="T13">
                    <a:pos x="T6" y="T7"/>
                  </a:cxn>
                  <a:cxn ang="T14">
                    <a:pos x="T8" y="T9"/>
                  </a:cxn>
                </a:cxnLst>
                <a:rect l="T15" t="T16" r="T17" b="T18"/>
                <a:pathLst>
                  <a:path w="66" h="112">
                    <a:moveTo>
                      <a:pt x="0" y="0"/>
                    </a:moveTo>
                    <a:cubicBezTo>
                      <a:pt x="5" y="37"/>
                      <a:pt x="10" y="75"/>
                      <a:pt x="13" y="112"/>
                    </a:cubicBezTo>
                    <a:cubicBezTo>
                      <a:pt x="29" y="86"/>
                      <a:pt x="46" y="62"/>
                      <a:pt x="66" y="39"/>
                    </a:cubicBezTo>
                    <a:cubicBezTo>
                      <a:pt x="64" y="33"/>
                      <a:pt x="63" y="27"/>
                      <a:pt x="62" y="21"/>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 name="Freeform 370"/>
              <p:cNvSpPr>
                <a:spLocks noChangeArrowheads="1"/>
              </p:cNvSpPr>
              <p:nvPr/>
            </p:nvSpPr>
            <p:spPr bwMode="auto">
              <a:xfrm>
                <a:off x="583480" y="1820235"/>
                <a:ext cx="194029" cy="241488"/>
              </a:xfrm>
              <a:custGeom>
                <a:avLst/>
                <a:gdLst>
                  <a:gd name="T0" fmla="*/ 522774248 w 71"/>
                  <a:gd name="T1" fmla="*/ 640094130 h 88"/>
                  <a:gd name="T2" fmla="*/ 403282444 w 71"/>
                  <a:gd name="T3" fmla="*/ 0 h 88"/>
                  <a:gd name="T4" fmla="*/ 0 w 71"/>
                  <a:gd name="T5" fmla="*/ 45182954 h 88"/>
                  <a:gd name="T6" fmla="*/ 67213285 w 71"/>
                  <a:gd name="T7" fmla="*/ 504545269 h 88"/>
                  <a:gd name="T8" fmla="*/ 530242998 w 71"/>
                  <a:gd name="T9" fmla="*/ 662686979 h 88"/>
                  <a:gd name="T10" fmla="*/ 522774248 w 71"/>
                  <a:gd name="T11" fmla="*/ 640094130 h 88"/>
                  <a:gd name="T12" fmla="*/ 0 60000 65536"/>
                  <a:gd name="T13" fmla="*/ 0 60000 65536"/>
                  <a:gd name="T14" fmla="*/ 0 60000 65536"/>
                  <a:gd name="T15" fmla="*/ 0 60000 65536"/>
                  <a:gd name="T16" fmla="*/ 0 60000 65536"/>
                  <a:gd name="T17" fmla="*/ 0 60000 65536"/>
                  <a:gd name="T18" fmla="*/ 0 w 71"/>
                  <a:gd name="T19" fmla="*/ 0 h 88"/>
                  <a:gd name="T20" fmla="*/ 71 w 71"/>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71" h="88">
                    <a:moveTo>
                      <a:pt x="70" y="85"/>
                    </a:moveTo>
                    <a:cubicBezTo>
                      <a:pt x="65" y="57"/>
                      <a:pt x="59" y="29"/>
                      <a:pt x="54" y="0"/>
                    </a:cubicBezTo>
                    <a:cubicBezTo>
                      <a:pt x="0" y="6"/>
                      <a:pt x="0" y="6"/>
                      <a:pt x="0" y="6"/>
                    </a:cubicBezTo>
                    <a:cubicBezTo>
                      <a:pt x="3" y="26"/>
                      <a:pt x="6" y="46"/>
                      <a:pt x="9" y="67"/>
                    </a:cubicBezTo>
                    <a:cubicBezTo>
                      <a:pt x="71" y="88"/>
                      <a:pt x="71" y="88"/>
                      <a:pt x="71" y="88"/>
                    </a:cubicBezTo>
                    <a:cubicBezTo>
                      <a:pt x="71" y="87"/>
                      <a:pt x="71" y="86"/>
                      <a:pt x="70" y="85"/>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371"/>
              <p:cNvSpPr>
                <a:spLocks noChangeArrowheads="1"/>
              </p:cNvSpPr>
              <p:nvPr/>
            </p:nvSpPr>
            <p:spPr bwMode="auto">
              <a:xfrm>
                <a:off x="643504" y="2110579"/>
                <a:ext cx="202404" cy="251259"/>
              </a:xfrm>
              <a:custGeom>
                <a:avLst/>
                <a:gdLst>
                  <a:gd name="T0" fmla="*/ 0 w 74"/>
                  <a:gd name="T1" fmla="*/ 544491908 h 92"/>
                  <a:gd name="T2" fmla="*/ 7480742 w 74"/>
                  <a:gd name="T3" fmla="*/ 566867615 h 92"/>
                  <a:gd name="T4" fmla="*/ 553613233 w 74"/>
                  <a:gd name="T5" fmla="*/ 686207447 h 92"/>
                  <a:gd name="T6" fmla="*/ 396506701 w 74"/>
                  <a:gd name="T7" fmla="*/ 0 h 92"/>
                  <a:gd name="T8" fmla="*/ 0 w 74"/>
                  <a:gd name="T9" fmla="*/ 544491908 h 92"/>
                  <a:gd name="T10" fmla="*/ 0 60000 65536"/>
                  <a:gd name="T11" fmla="*/ 0 60000 65536"/>
                  <a:gd name="T12" fmla="*/ 0 60000 65536"/>
                  <a:gd name="T13" fmla="*/ 0 60000 65536"/>
                  <a:gd name="T14" fmla="*/ 0 60000 65536"/>
                  <a:gd name="T15" fmla="*/ 0 w 74"/>
                  <a:gd name="T16" fmla="*/ 0 h 92"/>
                  <a:gd name="T17" fmla="*/ 74 w 74"/>
                  <a:gd name="T18" fmla="*/ 92 h 92"/>
                </a:gdLst>
                <a:ahLst/>
                <a:cxnLst>
                  <a:cxn ang="T10">
                    <a:pos x="T0" y="T1"/>
                  </a:cxn>
                  <a:cxn ang="T11">
                    <a:pos x="T2" y="T3"/>
                  </a:cxn>
                  <a:cxn ang="T12">
                    <a:pos x="T4" y="T5"/>
                  </a:cxn>
                  <a:cxn ang="T13">
                    <a:pos x="T6" y="T7"/>
                  </a:cxn>
                  <a:cxn ang="T14">
                    <a:pos x="T8" y="T9"/>
                  </a:cxn>
                </a:cxnLst>
                <a:rect l="T15" t="T16" r="T17" b="T18"/>
                <a:pathLst>
                  <a:path w="74" h="92">
                    <a:moveTo>
                      <a:pt x="0" y="73"/>
                    </a:moveTo>
                    <a:cubicBezTo>
                      <a:pt x="1" y="74"/>
                      <a:pt x="1" y="75"/>
                      <a:pt x="1" y="76"/>
                    </a:cubicBezTo>
                    <a:cubicBezTo>
                      <a:pt x="74" y="92"/>
                      <a:pt x="74" y="92"/>
                      <a:pt x="74" y="92"/>
                    </a:cubicBezTo>
                    <a:cubicBezTo>
                      <a:pt x="70" y="73"/>
                      <a:pt x="61" y="41"/>
                      <a:pt x="53" y="0"/>
                    </a:cubicBezTo>
                    <a:cubicBezTo>
                      <a:pt x="33" y="23"/>
                      <a:pt x="16" y="47"/>
                      <a:pt x="0" y="7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372"/>
              <p:cNvSpPr>
                <a:spLocks noChangeArrowheads="1"/>
              </p:cNvSpPr>
              <p:nvPr/>
            </p:nvSpPr>
            <p:spPr bwMode="auto">
              <a:xfrm>
                <a:off x="649087" y="2318566"/>
                <a:ext cx="237301" cy="325241"/>
              </a:xfrm>
              <a:custGeom>
                <a:avLst/>
                <a:gdLst>
                  <a:gd name="T0" fmla="*/ 550543775 w 87"/>
                  <a:gd name="T1" fmla="*/ 268916912 h 119"/>
                  <a:gd name="T2" fmla="*/ 535664730 w 87"/>
                  <a:gd name="T3" fmla="*/ 112049624 h 119"/>
                  <a:gd name="T4" fmla="*/ 14879045 w 87"/>
                  <a:gd name="T5" fmla="*/ 0 h 119"/>
                  <a:gd name="T6" fmla="*/ 7440887 w 87"/>
                  <a:gd name="T7" fmla="*/ 112049624 h 119"/>
                  <a:gd name="T8" fmla="*/ 29758091 w 87"/>
                  <a:gd name="T9" fmla="*/ 866513085 h 119"/>
                  <a:gd name="T10" fmla="*/ 647261662 w 87"/>
                  <a:gd name="T11" fmla="*/ 888921917 h 119"/>
                  <a:gd name="T12" fmla="*/ 550543775 w 87"/>
                  <a:gd name="T13" fmla="*/ 268916912 h 119"/>
                  <a:gd name="T14" fmla="*/ 0 60000 65536"/>
                  <a:gd name="T15" fmla="*/ 0 60000 65536"/>
                  <a:gd name="T16" fmla="*/ 0 60000 65536"/>
                  <a:gd name="T17" fmla="*/ 0 60000 65536"/>
                  <a:gd name="T18" fmla="*/ 0 60000 65536"/>
                  <a:gd name="T19" fmla="*/ 0 60000 65536"/>
                  <a:gd name="T20" fmla="*/ 0 60000 65536"/>
                  <a:gd name="T21" fmla="*/ 0 w 87"/>
                  <a:gd name="T22" fmla="*/ 0 h 119"/>
                  <a:gd name="T23" fmla="*/ 87 w 87"/>
                  <a:gd name="T24" fmla="*/ 119 h 1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119">
                    <a:moveTo>
                      <a:pt x="74" y="36"/>
                    </a:moveTo>
                    <a:cubicBezTo>
                      <a:pt x="73" y="28"/>
                      <a:pt x="73" y="23"/>
                      <a:pt x="72" y="15"/>
                    </a:cubicBezTo>
                    <a:cubicBezTo>
                      <a:pt x="2" y="0"/>
                      <a:pt x="2" y="0"/>
                      <a:pt x="2" y="0"/>
                    </a:cubicBezTo>
                    <a:cubicBezTo>
                      <a:pt x="2" y="6"/>
                      <a:pt x="0" y="9"/>
                      <a:pt x="1" y="15"/>
                    </a:cubicBezTo>
                    <a:cubicBezTo>
                      <a:pt x="4" y="41"/>
                      <a:pt x="2" y="78"/>
                      <a:pt x="4" y="116"/>
                    </a:cubicBezTo>
                    <a:cubicBezTo>
                      <a:pt x="87" y="119"/>
                      <a:pt x="87" y="119"/>
                      <a:pt x="87" y="119"/>
                    </a:cubicBezTo>
                    <a:cubicBezTo>
                      <a:pt x="81" y="92"/>
                      <a:pt x="77" y="65"/>
                      <a:pt x="74" y="36"/>
                    </a:cubicBez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 name="Freeform 373"/>
              <p:cNvSpPr>
                <a:spLocks noChangeArrowheads="1"/>
              </p:cNvSpPr>
              <p:nvPr/>
            </p:nvSpPr>
            <p:spPr bwMode="auto">
              <a:xfrm>
                <a:off x="660254" y="2635432"/>
                <a:ext cx="273594" cy="171693"/>
              </a:xfrm>
              <a:custGeom>
                <a:avLst/>
                <a:gdLst>
                  <a:gd name="T0" fmla="*/ 726080173 w 100"/>
                  <a:gd name="T1" fmla="*/ 363931929 h 63"/>
                  <a:gd name="T2" fmla="*/ 621285463 w 100"/>
                  <a:gd name="T3" fmla="*/ 22281936 h 63"/>
                  <a:gd name="T4" fmla="*/ 0 w 100"/>
                  <a:gd name="T5" fmla="*/ 0 h 63"/>
                  <a:gd name="T6" fmla="*/ 44913191 w 100"/>
                  <a:gd name="T7" fmla="*/ 467912480 h 63"/>
                  <a:gd name="T8" fmla="*/ 748536768 w 100"/>
                  <a:gd name="T9" fmla="*/ 401066672 h 63"/>
                  <a:gd name="T10" fmla="*/ 726080173 w 100"/>
                  <a:gd name="T11" fmla="*/ 363931929 h 63"/>
                  <a:gd name="T12" fmla="*/ 0 60000 65536"/>
                  <a:gd name="T13" fmla="*/ 0 60000 65536"/>
                  <a:gd name="T14" fmla="*/ 0 60000 65536"/>
                  <a:gd name="T15" fmla="*/ 0 60000 65536"/>
                  <a:gd name="T16" fmla="*/ 0 60000 65536"/>
                  <a:gd name="T17" fmla="*/ 0 60000 65536"/>
                  <a:gd name="T18" fmla="*/ 0 w 100"/>
                  <a:gd name="T19" fmla="*/ 0 h 63"/>
                  <a:gd name="T20" fmla="*/ 100 w 100"/>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00" h="63">
                    <a:moveTo>
                      <a:pt x="97" y="49"/>
                    </a:moveTo>
                    <a:cubicBezTo>
                      <a:pt x="93" y="36"/>
                      <a:pt x="86" y="15"/>
                      <a:pt x="83" y="3"/>
                    </a:cubicBezTo>
                    <a:cubicBezTo>
                      <a:pt x="0" y="0"/>
                      <a:pt x="0" y="0"/>
                      <a:pt x="0" y="0"/>
                    </a:cubicBezTo>
                    <a:cubicBezTo>
                      <a:pt x="0" y="21"/>
                      <a:pt x="2" y="43"/>
                      <a:pt x="6" y="63"/>
                    </a:cubicBezTo>
                    <a:cubicBezTo>
                      <a:pt x="100" y="54"/>
                      <a:pt x="100" y="54"/>
                      <a:pt x="100" y="54"/>
                    </a:cubicBezTo>
                    <a:cubicBezTo>
                      <a:pt x="99" y="54"/>
                      <a:pt x="98" y="49"/>
                      <a:pt x="97" y="49"/>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Freeform 374"/>
              <p:cNvSpPr>
                <a:spLocks noChangeArrowheads="1"/>
              </p:cNvSpPr>
              <p:nvPr/>
            </p:nvSpPr>
            <p:spPr bwMode="auto">
              <a:xfrm>
                <a:off x="681192" y="2758270"/>
                <a:ext cx="263823" cy="97712"/>
              </a:xfrm>
              <a:custGeom>
                <a:avLst/>
                <a:gdLst>
                  <a:gd name="T0" fmla="*/ 702371026 w 96"/>
                  <a:gd name="T1" fmla="*/ 176807150 h 36"/>
                  <a:gd name="T2" fmla="*/ 725026826 w 96"/>
                  <a:gd name="T3" fmla="*/ 0 h 36"/>
                  <a:gd name="T4" fmla="*/ 694816345 w 96"/>
                  <a:gd name="T5" fmla="*/ 14732798 h 36"/>
                  <a:gd name="T6" fmla="*/ 0 w 96"/>
                  <a:gd name="T7" fmla="*/ 147338839 h 36"/>
                  <a:gd name="T8" fmla="*/ 22655800 w 96"/>
                  <a:gd name="T9" fmla="*/ 265212082 h 36"/>
                  <a:gd name="T10" fmla="*/ 702371026 w 96"/>
                  <a:gd name="T11" fmla="*/ 176807150 h 36"/>
                  <a:gd name="T12" fmla="*/ 0 60000 65536"/>
                  <a:gd name="T13" fmla="*/ 0 60000 65536"/>
                  <a:gd name="T14" fmla="*/ 0 60000 65536"/>
                  <a:gd name="T15" fmla="*/ 0 60000 65536"/>
                  <a:gd name="T16" fmla="*/ 0 60000 65536"/>
                  <a:gd name="T17" fmla="*/ 0 60000 65536"/>
                  <a:gd name="T18" fmla="*/ 0 w 96"/>
                  <a:gd name="T19" fmla="*/ 0 h 36"/>
                  <a:gd name="T20" fmla="*/ 96 w 96"/>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96" h="36">
                    <a:moveTo>
                      <a:pt x="93" y="24"/>
                    </a:moveTo>
                    <a:cubicBezTo>
                      <a:pt x="95" y="14"/>
                      <a:pt x="96" y="6"/>
                      <a:pt x="96" y="0"/>
                    </a:cubicBezTo>
                    <a:cubicBezTo>
                      <a:pt x="94" y="0"/>
                      <a:pt x="94" y="2"/>
                      <a:pt x="92" y="2"/>
                    </a:cubicBezTo>
                    <a:cubicBezTo>
                      <a:pt x="0" y="20"/>
                      <a:pt x="0" y="20"/>
                      <a:pt x="0" y="20"/>
                    </a:cubicBezTo>
                    <a:cubicBezTo>
                      <a:pt x="1" y="25"/>
                      <a:pt x="2" y="31"/>
                      <a:pt x="3" y="36"/>
                    </a:cubicBezTo>
                    <a:lnTo>
                      <a:pt x="93" y="24"/>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Freeform 375"/>
              <p:cNvSpPr>
                <a:spLocks noChangeArrowheads="1"/>
              </p:cNvSpPr>
              <p:nvPr/>
            </p:nvSpPr>
            <p:spPr bwMode="auto">
              <a:xfrm>
                <a:off x="686776" y="2818293"/>
                <a:ext cx="258239" cy="82357"/>
              </a:xfrm>
              <a:custGeom>
                <a:avLst/>
                <a:gdLst>
                  <a:gd name="T0" fmla="*/ 709440225 w 94"/>
                  <a:gd name="T1" fmla="*/ 0 h 30"/>
                  <a:gd name="T2" fmla="*/ 0 w 94"/>
                  <a:gd name="T3" fmla="*/ 97971887 h 30"/>
                  <a:gd name="T4" fmla="*/ 45282483 w 94"/>
                  <a:gd name="T5" fmla="*/ 226089182 h 30"/>
                  <a:gd name="T6" fmla="*/ 701893602 w 94"/>
                  <a:gd name="T7" fmla="*/ 143188625 h 30"/>
                  <a:gd name="T8" fmla="*/ 709440225 w 94"/>
                  <a:gd name="T9" fmla="*/ 0 h 30"/>
                  <a:gd name="T10" fmla="*/ 0 60000 65536"/>
                  <a:gd name="T11" fmla="*/ 0 60000 65536"/>
                  <a:gd name="T12" fmla="*/ 0 60000 65536"/>
                  <a:gd name="T13" fmla="*/ 0 60000 65536"/>
                  <a:gd name="T14" fmla="*/ 0 60000 65536"/>
                  <a:gd name="T15" fmla="*/ 0 w 94"/>
                  <a:gd name="T16" fmla="*/ 0 h 30"/>
                  <a:gd name="T17" fmla="*/ 94 w 94"/>
                  <a:gd name="T18" fmla="*/ 30 h 30"/>
                </a:gdLst>
                <a:ahLst/>
                <a:cxnLst>
                  <a:cxn ang="T10">
                    <a:pos x="T0" y="T1"/>
                  </a:cxn>
                  <a:cxn ang="T11">
                    <a:pos x="T2" y="T3"/>
                  </a:cxn>
                  <a:cxn ang="T12">
                    <a:pos x="T4" y="T5"/>
                  </a:cxn>
                  <a:cxn ang="T13">
                    <a:pos x="T6" y="T7"/>
                  </a:cxn>
                  <a:cxn ang="T14">
                    <a:pos x="T8" y="T9"/>
                  </a:cxn>
                </a:cxnLst>
                <a:rect l="T15" t="T16" r="T17" b="T18"/>
                <a:pathLst>
                  <a:path w="94" h="30">
                    <a:moveTo>
                      <a:pt x="94" y="0"/>
                    </a:moveTo>
                    <a:cubicBezTo>
                      <a:pt x="0" y="13"/>
                      <a:pt x="0" y="13"/>
                      <a:pt x="0" y="13"/>
                    </a:cubicBezTo>
                    <a:cubicBezTo>
                      <a:pt x="1" y="17"/>
                      <a:pt x="5" y="26"/>
                      <a:pt x="6" y="30"/>
                    </a:cubicBezTo>
                    <a:cubicBezTo>
                      <a:pt x="93" y="19"/>
                      <a:pt x="93" y="19"/>
                      <a:pt x="93" y="19"/>
                    </a:cubicBezTo>
                    <a:cubicBezTo>
                      <a:pt x="94" y="14"/>
                      <a:pt x="93" y="6"/>
                      <a:pt x="94"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Freeform 376"/>
              <p:cNvSpPr>
                <a:spLocks noChangeArrowheads="1"/>
              </p:cNvSpPr>
              <p:nvPr/>
            </p:nvSpPr>
            <p:spPr bwMode="auto">
              <a:xfrm>
                <a:off x="703526" y="2869941"/>
                <a:ext cx="219154" cy="79565"/>
              </a:xfrm>
              <a:custGeom>
                <a:avLst/>
                <a:gdLst>
                  <a:gd name="T0" fmla="*/ 600355946 w 80"/>
                  <a:gd name="T1" fmla="*/ 0 h 29"/>
                  <a:gd name="T2" fmla="*/ 0 w 80"/>
                  <a:gd name="T3" fmla="*/ 90328224 h 29"/>
                  <a:gd name="T4" fmla="*/ 90053118 w 80"/>
                  <a:gd name="T5" fmla="*/ 218296180 h 29"/>
                  <a:gd name="T6" fmla="*/ 510302828 w 80"/>
                  <a:gd name="T7" fmla="*/ 173130696 h 29"/>
                  <a:gd name="T8" fmla="*/ 600355946 w 80"/>
                  <a:gd name="T9" fmla="*/ 0 h 29"/>
                  <a:gd name="T10" fmla="*/ 0 60000 65536"/>
                  <a:gd name="T11" fmla="*/ 0 60000 65536"/>
                  <a:gd name="T12" fmla="*/ 0 60000 65536"/>
                  <a:gd name="T13" fmla="*/ 0 60000 65536"/>
                  <a:gd name="T14" fmla="*/ 0 60000 65536"/>
                  <a:gd name="T15" fmla="*/ 0 w 80"/>
                  <a:gd name="T16" fmla="*/ 0 h 29"/>
                  <a:gd name="T17" fmla="*/ 80 w 80"/>
                  <a:gd name="T18" fmla="*/ 29 h 29"/>
                </a:gdLst>
                <a:ahLst/>
                <a:cxnLst>
                  <a:cxn ang="T10">
                    <a:pos x="T0" y="T1"/>
                  </a:cxn>
                  <a:cxn ang="T11">
                    <a:pos x="T2" y="T3"/>
                  </a:cxn>
                  <a:cxn ang="T12">
                    <a:pos x="T4" y="T5"/>
                  </a:cxn>
                  <a:cxn ang="T13">
                    <a:pos x="T6" y="T7"/>
                  </a:cxn>
                  <a:cxn ang="T14">
                    <a:pos x="T8" y="T9"/>
                  </a:cxn>
                </a:cxnLst>
                <a:rect l="T15" t="T16" r="T17" b="T18"/>
                <a:pathLst>
                  <a:path w="80" h="29">
                    <a:moveTo>
                      <a:pt x="80" y="0"/>
                    </a:moveTo>
                    <a:cubicBezTo>
                      <a:pt x="0" y="12"/>
                      <a:pt x="0" y="12"/>
                      <a:pt x="0" y="12"/>
                    </a:cubicBezTo>
                    <a:cubicBezTo>
                      <a:pt x="4" y="22"/>
                      <a:pt x="6" y="22"/>
                      <a:pt x="12" y="29"/>
                    </a:cubicBezTo>
                    <a:cubicBezTo>
                      <a:pt x="68" y="23"/>
                      <a:pt x="68" y="23"/>
                      <a:pt x="68" y="23"/>
                    </a:cubicBezTo>
                    <a:cubicBezTo>
                      <a:pt x="72" y="15"/>
                      <a:pt x="77" y="10"/>
                      <a:pt x="80"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Freeform 377"/>
              <p:cNvSpPr>
                <a:spLocks noChangeArrowheads="1"/>
              </p:cNvSpPr>
              <p:nvPr/>
            </p:nvSpPr>
            <p:spPr bwMode="auto">
              <a:xfrm>
                <a:off x="737028" y="2932755"/>
                <a:ext cx="152152" cy="93524"/>
              </a:xfrm>
              <a:custGeom>
                <a:avLst/>
                <a:gdLst>
                  <a:gd name="T0" fmla="*/ 0 w 56"/>
                  <a:gd name="T1" fmla="*/ 45397650 h 34"/>
                  <a:gd name="T2" fmla="*/ 81202979 w 56"/>
                  <a:gd name="T3" fmla="*/ 136195700 h 34"/>
                  <a:gd name="T4" fmla="*/ 413396984 w 56"/>
                  <a:gd name="T5" fmla="*/ 0 h 34"/>
                  <a:gd name="T6" fmla="*/ 0 w 56"/>
                  <a:gd name="T7" fmla="*/ 45397650 h 34"/>
                  <a:gd name="T8" fmla="*/ 0 60000 65536"/>
                  <a:gd name="T9" fmla="*/ 0 60000 65536"/>
                  <a:gd name="T10" fmla="*/ 0 60000 65536"/>
                  <a:gd name="T11" fmla="*/ 0 60000 65536"/>
                  <a:gd name="T12" fmla="*/ 0 w 56"/>
                  <a:gd name="T13" fmla="*/ 0 h 34"/>
                  <a:gd name="T14" fmla="*/ 56 w 56"/>
                  <a:gd name="T15" fmla="*/ 34 h 34"/>
                </a:gdLst>
                <a:ahLst/>
                <a:cxnLst>
                  <a:cxn ang="T8">
                    <a:pos x="T0" y="T1"/>
                  </a:cxn>
                  <a:cxn ang="T9">
                    <a:pos x="T2" y="T3"/>
                  </a:cxn>
                  <a:cxn ang="T10">
                    <a:pos x="T4" y="T5"/>
                  </a:cxn>
                  <a:cxn ang="T11">
                    <a:pos x="T6" y="T7"/>
                  </a:cxn>
                </a:cxnLst>
                <a:rect l="T12" t="T13" r="T14" b="T15"/>
                <a:pathLst>
                  <a:path w="56" h="34">
                    <a:moveTo>
                      <a:pt x="0" y="6"/>
                    </a:moveTo>
                    <a:cubicBezTo>
                      <a:pt x="3" y="11"/>
                      <a:pt x="7" y="15"/>
                      <a:pt x="11" y="18"/>
                    </a:cubicBezTo>
                    <a:cubicBezTo>
                      <a:pt x="29" y="34"/>
                      <a:pt x="45" y="21"/>
                      <a:pt x="56" y="0"/>
                    </a:cubicBezTo>
                    <a:lnTo>
                      <a:pt x="0" y="6"/>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Freeform 378"/>
              <p:cNvSpPr>
                <a:spLocks noChangeArrowheads="1"/>
              </p:cNvSpPr>
              <p:nvPr/>
            </p:nvSpPr>
            <p:spPr bwMode="auto">
              <a:xfrm>
                <a:off x="462039" y="1993325"/>
                <a:ext cx="16751" cy="48856"/>
              </a:xfrm>
              <a:custGeom>
                <a:avLst/>
                <a:gdLst>
                  <a:gd name="T0" fmla="*/ 7794799 w 6"/>
                  <a:gd name="T1" fmla="*/ 125239642 h 18"/>
                  <a:gd name="T2" fmla="*/ 46766000 w 6"/>
                  <a:gd name="T3" fmla="*/ 7366399 h 18"/>
                  <a:gd name="T4" fmla="*/ 23384396 w 6"/>
                  <a:gd name="T5" fmla="*/ 0 h 18"/>
                  <a:gd name="T6" fmla="*/ 7794799 w 6"/>
                  <a:gd name="T7" fmla="*/ 125239642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1" y="17"/>
                    </a:moveTo>
                    <a:cubicBezTo>
                      <a:pt x="2" y="17"/>
                      <a:pt x="6" y="1"/>
                      <a:pt x="6" y="1"/>
                    </a:cubicBezTo>
                    <a:cubicBezTo>
                      <a:pt x="6" y="1"/>
                      <a:pt x="5" y="1"/>
                      <a:pt x="3" y="0"/>
                    </a:cubicBezTo>
                    <a:cubicBezTo>
                      <a:pt x="1" y="13"/>
                      <a:pt x="0" y="18"/>
                      <a:pt x="1" y="17"/>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Freeform 379"/>
              <p:cNvSpPr>
                <a:spLocks noChangeArrowheads="1"/>
              </p:cNvSpPr>
              <p:nvPr/>
            </p:nvSpPr>
            <p:spPr bwMode="auto">
              <a:xfrm>
                <a:off x="333617" y="5383931"/>
                <a:ext cx="424349" cy="421557"/>
              </a:xfrm>
              <a:custGeom>
                <a:avLst/>
                <a:gdLst>
                  <a:gd name="T0" fmla="*/ 119923765 w 155"/>
                  <a:gd name="T1" fmla="*/ 0 h 154"/>
                  <a:gd name="T2" fmla="*/ 104931926 w 155"/>
                  <a:gd name="T3" fmla="*/ 14987173 h 154"/>
                  <a:gd name="T4" fmla="*/ 0 w 155"/>
                  <a:gd name="T5" fmla="*/ 1153963015 h 154"/>
                  <a:gd name="T6" fmla="*/ 22485022 w 155"/>
                  <a:gd name="T7" fmla="*/ 1153963015 h 154"/>
                  <a:gd name="T8" fmla="*/ 1161755315 w 155"/>
                  <a:gd name="T9" fmla="*/ 194825031 h 154"/>
                  <a:gd name="T10" fmla="*/ 119923765 w 155"/>
                  <a:gd name="T11" fmla="*/ 0 h 154"/>
                  <a:gd name="T12" fmla="*/ 0 60000 65536"/>
                  <a:gd name="T13" fmla="*/ 0 60000 65536"/>
                  <a:gd name="T14" fmla="*/ 0 60000 65536"/>
                  <a:gd name="T15" fmla="*/ 0 60000 65536"/>
                  <a:gd name="T16" fmla="*/ 0 60000 65536"/>
                  <a:gd name="T17" fmla="*/ 0 60000 65536"/>
                  <a:gd name="T18" fmla="*/ 0 w 155"/>
                  <a:gd name="T19" fmla="*/ 0 h 154"/>
                  <a:gd name="T20" fmla="*/ 155 w 155"/>
                  <a:gd name="T21" fmla="*/ 154 h 154"/>
                </a:gdLst>
                <a:ahLst/>
                <a:cxnLst>
                  <a:cxn ang="T12">
                    <a:pos x="T0" y="T1"/>
                  </a:cxn>
                  <a:cxn ang="T13">
                    <a:pos x="T2" y="T3"/>
                  </a:cxn>
                  <a:cxn ang="T14">
                    <a:pos x="T4" y="T5"/>
                  </a:cxn>
                  <a:cxn ang="T15">
                    <a:pos x="T6" y="T7"/>
                  </a:cxn>
                  <a:cxn ang="T16">
                    <a:pos x="T8" y="T9"/>
                  </a:cxn>
                  <a:cxn ang="T17">
                    <a:pos x="T10" y="T11"/>
                  </a:cxn>
                </a:cxnLst>
                <a:rect l="T18" t="T19" r="T20" b="T21"/>
                <a:pathLst>
                  <a:path w="155" h="154">
                    <a:moveTo>
                      <a:pt x="16" y="0"/>
                    </a:moveTo>
                    <a:cubicBezTo>
                      <a:pt x="14" y="2"/>
                      <a:pt x="14" y="2"/>
                      <a:pt x="14" y="2"/>
                    </a:cubicBezTo>
                    <a:cubicBezTo>
                      <a:pt x="6" y="94"/>
                      <a:pt x="0" y="154"/>
                      <a:pt x="0" y="154"/>
                    </a:cubicBezTo>
                    <a:cubicBezTo>
                      <a:pt x="3" y="154"/>
                      <a:pt x="3" y="154"/>
                      <a:pt x="3" y="154"/>
                    </a:cubicBezTo>
                    <a:cubicBezTo>
                      <a:pt x="155" y="26"/>
                      <a:pt x="155" y="26"/>
                      <a:pt x="155" y="26"/>
                    </a:cubicBezTo>
                    <a:lnTo>
                      <a:pt x="16" y="0"/>
                    </a:lnTo>
                    <a:close/>
                  </a:path>
                </a:pathLst>
              </a:custGeom>
              <a:solidFill>
                <a:srgbClr val="FFB1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Freeform 380"/>
              <p:cNvSpPr>
                <a:spLocks noChangeArrowheads="1"/>
              </p:cNvSpPr>
              <p:nvPr/>
            </p:nvSpPr>
            <p:spPr bwMode="auto">
              <a:xfrm>
                <a:off x="777509" y="5457913"/>
                <a:ext cx="273594" cy="281969"/>
              </a:xfrm>
              <a:custGeom>
                <a:avLst/>
                <a:gdLst>
                  <a:gd name="T0" fmla="*/ 229923652 w 196"/>
                  <a:gd name="T1" fmla="*/ 42866267 h 202"/>
                  <a:gd name="T2" fmla="*/ 0 w 196"/>
                  <a:gd name="T3" fmla="*/ 0 h 202"/>
                  <a:gd name="T4" fmla="*/ 381906514 w 196"/>
                  <a:gd name="T5" fmla="*/ 393596619 h 202"/>
                  <a:gd name="T6" fmla="*/ 229923652 w 196"/>
                  <a:gd name="T7" fmla="*/ 42866267 h 202"/>
                  <a:gd name="T8" fmla="*/ 0 60000 65536"/>
                  <a:gd name="T9" fmla="*/ 0 60000 65536"/>
                  <a:gd name="T10" fmla="*/ 0 60000 65536"/>
                  <a:gd name="T11" fmla="*/ 0 60000 65536"/>
                  <a:gd name="T12" fmla="*/ 0 w 196"/>
                  <a:gd name="T13" fmla="*/ 0 h 202"/>
                  <a:gd name="T14" fmla="*/ 196 w 196"/>
                  <a:gd name="T15" fmla="*/ 202 h 202"/>
                </a:gdLst>
                <a:ahLst/>
                <a:cxnLst>
                  <a:cxn ang="T8">
                    <a:pos x="T0" y="T1"/>
                  </a:cxn>
                  <a:cxn ang="T9">
                    <a:pos x="T2" y="T3"/>
                  </a:cxn>
                  <a:cxn ang="T10">
                    <a:pos x="T4" y="T5"/>
                  </a:cxn>
                  <a:cxn ang="T11">
                    <a:pos x="T6" y="T7"/>
                  </a:cxn>
                </a:cxnLst>
                <a:rect l="T12" t="T13" r="T14" b="T15"/>
                <a:pathLst>
                  <a:path w="196" h="202">
                    <a:moveTo>
                      <a:pt x="118" y="22"/>
                    </a:moveTo>
                    <a:lnTo>
                      <a:pt x="0" y="0"/>
                    </a:lnTo>
                    <a:lnTo>
                      <a:pt x="196" y="202"/>
                    </a:lnTo>
                    <a:lnTo>
                      <a:pt x="118" y="22"/>
                    </a:lnTo>
                    <a:close/>
                  </a:path>
                </a:pathLst>
              </a:custGeom>
              <a:solidFill>
                <a:srgbClr val="6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Freeform 381"/>
              <p:cNvSpPr>
                <a:spLocks noChangeArrowheads="1"/>
              </p:cNvSpPr>
              <p:nvPr/>
            </p:nvSpPr>
            <p:spPr bwMode="auto">
              <a:xfrm>
                <a:off x="341992" y="5455121"/>
                <a:ext cx="714693" cy="350367"/>
              </a:xfrm>
              <a:custGeom>
                <a:avLst/>
                <a:gdLst>
                  <a:gd name="T0" fmla="*/ 607930150 w 512"/>
                  <a:gd name="T1" fmla="*/ 3897309 h 251"/>
                  <a:gd name="T2" fmla="*/ 580651769 w 512"/>
                  <a:gd name="T3" fmla="*/ 0 h 251"/>
                  <a:gd name="T4" fmla="*/ 0 w 512"/>
                  <a:gd name="T5" fmla="*/ 489071851 h 251"/>
                  <a:gd name="T6" fmla="*/ 997629071 w 512"/>
                  <a:gd name="T7" fmla="*/ 413081297 h 251"/>
                  <a:gd name="T8" fmla="*/ 989834450 w 512"/>
                  <a:gd name="T9" fmla="*/ 397492059 h 251"/>
                  <a:gd name="T10" fmla="*/ 607930150 w 512"/>
                  <a:gd name="T11" fmla="*/ 3897309 h 251"/>
                  <a:gd name="T12" fmla="*/ 0 60000 65536"/>
                  <a:gd name="T13" fmla="*/ 0 60000 65536"/>
                  <a:gd name="T14" fmla="*/ 0 60000 65536"/>
                  <a:gd name="T15" fmla="*/ 0 60000 65536"/>
                  <a:gd name="T16" fmla="*/ 0 60000 65536"/>
                  <a:gd name="T17" fmla="*/ 0 60000 65536"/>
                  <a:gd name="T18" fmla="*/ 0 w 512"/>
                  <a:gd name="T19" fmla="*/ 0 h 251"/>
                  <a:gd name="T20" fmla="*/ 512 w 512"/>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512" h="251">
                    <a:moveTo>
                      <a:pt x="312" y="2"/>
                    </a:moveTo>
                    <a:lnTo>
                      <a:pt x="298" y="0"/>
                    </a:lnTo>
                    <a:lnTo>
                      <a:pt x="0" y="251"/>
                    </a:lnTo>
                    <a:lnTo>
                      <a:pt x="512" y="212"/>
                    </a:lnTo>
                    <a:lnTo>
                      <a:pt x="508" y="204"/>
                    </a:lnTo>
                    <a:lnTo>
                      <a:pt x="312" y="2"/>
                    </a:lnTo>
                    <a:close/>
                  </a:path>
                </a:pathLst>
              </a:custGeom>
              <a:solidFill>
                <a:srgbClr val="7451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 name="Freeform 382"/>
              <p:cNvSpPr>
                <a:spLocks noChangeArrowheads="1"/>
              </p:cNvSpPr>
              <p:nvPr/>
            </p:nvSpPr>
            <p:spPr bwMode="auto">
              <a:xfrm>
                <a:off x="378285" y="5127088"/>
                <a:ext cx="563938" cy="361534"/>
              </a:xfrm>
              <a:custGeom>
                <a:avLst/>
                <a:gdLst>
                  <a:gd name="T0" fmla="*/ 1116643779 w 206"/>
                  <a:gd name="T1" fmla="*/ 0 h 132"/>
                  <a:gd name="T2" fmla="*/ 906804091 w 206"/>
                  <a:gd name="T3" fmla="*/ 15003661 h 132"/>
                  <a:gd name="T4" fmla="*/ 0 w 206"/>
                  <a:gd name="T5" fmla="*/ 705144678 h 132"/>
                  <a:gd name="T6" fmla="*/ 1543815863 w 206"/>
                  <a:gd name="T7" fmla="*/ 990203281 h 132"/>
                  <a:gd name="T8" fmla="*/ 1116643779 w 206"/>
                  <a:gd name="T9" fmla="*/ 0 h 132"/>
                  <a:gd name="T10" fmla="*/ 0 60000 65536"/>
                  <a:gd name="T11" fmla="*/ 0 60000 65536"/>
                  <a:gd name="T12" fmla="*/ 0 60000 65536"/>
                  <a:gd name="T13" fmla="*/ 0 60000 65536"/>
                  <a:gd name="T14" fmla="*/ 0 60000 65536"/>
                  <a:gd name="T15" fmla="*/ 0 w 206"/>
                  <a:gd name="T16" fmla="*/ 0 h 132"/>
                  <a:gd name="T17" fmla="*/ 206 w 206"/>
                  <a:gd name="T18" fmla="*/ 132 h 132"/>
                </a:gdLst>
                <a:ahLst/>
                <a:cxnLst>
                  <a:cxn ang="T10">
                    <a:pos x="T0" y="T1"/>
                  </a:cxn>
                  <a:cxn ang="T11">
                    <a:pos x="T2" y="T3"/>
                  </a:cxn>
                  <a:cxn ang="T12">
                    <a:pos x="T4" y="T5"/>
                  </a:cxn>
                  <a:cxn ang="T13">
                    <a:pos x="T6" y="T7"/>
                  </a:cxn>
                  <a:cxn ang="T14">
                    <a:pos x="T8" y="T9"/>
                  </a:cxn>
                </a:cxnLst>
                <a:rect l="T15" t="T16" r="T17" b="T18"/>
                <a:pathLst>
                  <a:path w="206" h="132">
                    <a:moveTo>
                      <a:pt x="149" y="0"/>
                    </a:moveTo>
                    <a:cubicBezTo>
                      <a:pt x="140" y="1"/>
                      <a:pt x="131" y="1"/>
                      <a:pt x="121" y="2"/>
                    </a:cubicBezTo>
                    <a:cubicBezTo>
                      <a:pt x="0" y="94"/>
                      <a:pt x="0" y="94"/>
                      <a:pt x="0" y="94"/>
                    </a:cubicBezTo>
                    <a:cubicBezTo>
                      <a:pt x="206" y="132"/>
                      <a:pt x="206" y="132"/>
                      <a:pt x="206" y="132"/>
                    </a:cubicBezTo>
                    <a:lnTo>
                      <a:pt x="149" y="0"/>
                    </a:lnTo>
                    <a:close/>
                  </a:path>
                </a:pathLst>
              </a:custGeom>
              <a:solidFill>
                <a:srgbClr val="936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 name="Freeform 383"/>
              <p:cNvSpPr>
                <a:spLocks noChangeArrowheads="1"/>
              </p:cNvSpPr>
              <p:nvPr/>
            </p:nvSpPr>
            <p:spPr bwMode="auto">
              <a:xfrm>
                <a:off x="785884" y="5103358"/>
                <a:ext cx="311283" cy="647691"/>
              </a:xfrm>
              <a:custGeom>
                <a:avLst/>
                <a:gdLst>
                  <a:gd name="T0" fmla="*/ 849974615 w 114"/>
                  <a:gd name="T1" fmla="*/ 1755119631 h 237"/>
                  <a:gd name="T2" fmla="*/ 723225092 w 114"/>
                  <a:gd name="T3" fmla="*/ 0 h 237"/>
                  <a:gd name="T4" fmla="*/ 514457960 w 114"/>
                  <a:gd name="T5" fmla="*/ 22406829 h 237"/>
                  <a:gd name="T6" fmla="*/ 0 w 114"/>
                  <a:gd name="T7" fmla="*/ 67217755 h 237"/>
                  <a:gd name="T8" fmla="*/ 738136640 w 114"/>
                  <a:gd name="T9" fmla="*/ 1770057517 h 237"/>
                  <a:gd name="T10" fmla="*/ 849974615 w 114"/>
                  <a:gd name="T11" fmla="*/ 1755119631 h 237"/>
                  <a:gd name="T12" fmla="*/ 0 60000 65536"/>
                  <a:gd name="T13" fmla="*/ 0 60000 65536"/>
                  <a:gd name="T14" fmla="*/ 0 60000 65536"/>
                  <a:gd name="T15" fmla="*/ 0 60000 65536"/>
                  <a:gd name="T16" fmla="*/ 0 60000 65536"/>
                  <a:gd name="T17" fmla="*/ 0 60000 65536"/>
                  <a:gd name="T18" fmla="*/ 0 w 114"/>
                  <a:gd name="T19" fmla="*/ 0 h 237"/>
                  <a:gd name="T20" fmla="*/ 114 w 114"/>
                  <a:gd name="T21" fmla="*/ 237 h 237"/>
                </a:gdLst>
                <a:ahLst/>
                <a:cxnLst>
                  <a:cxn ang="T12">
                    <a:pos x="T0" y="T1"/>
                  </a:cxn>
                  <a:cxn ang="T13">
                    <a:pos x="T2" y="T3"/>
                  </a:cxn>
                  <a:cxn ang="T14">
                    <a:pos x="T4" y="T5"/>
                  </a:cxn>
                  <a:cxn ang="T15">
                    <a:pos x="T6" y="T7"/>
                  </a:cxn>
                  <a:cxn ang="T16">
                    <a:pos x="T8" y="T9"/>
                  </a:cxn>
                  <a:cxn ang="T17">
                    <a:pos x="T10" y="T11"/>
                  </a:cxn>
                </a:cxnLst>
                <a:rect l="T18" t="T19" r="T20" b="T21"/>
                <a:pathLst>
                  <a:path w="114" h="237">
                    <a:moveTo>
                      <a:pt x="114" y="235"/>
                    </a:moveTo>
                    <a:cubicBezTo>
                      <a:pt x="114" y="235"/>
                      <a:pt x="106" y="131"/>
                      <a:pt x="97" y="0"/>
                    </a:cubicBezTo>
                    <a:cubicBezTo>
                      <a:pt x="88" y="1"/>
                      <a:pt x="78" y="2"/>
                      <a:pt x="69" y="3"/>
                    </a:cubicBezTo>
                    <a:cubicBezTo>
                      <a:pt x="46" y="6"/>
                      <a:pt x="23" y="8"/>
                      <a:pt x="0" y="9"/>
                    </a:cubicBezTo>
                    <a:cubicBezTo>
                      <a:pt x="99" y="237"/>
                      <a:pt x="99" y="237"/>
                      <a:pt x="99" y="237"/>
                    </a:cubicBezTo>
                    <a:lnTo>
                      <a:pt x="114" y="235"/>
                    </a:lnTo>
                    <a:close/>
                  </a:path>
                </a:pathLst>
              </a:custGeom>
              <a:solidFill>
                <a:srgbClr val="A4BB4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 name="Freeform 384"/>
              <p:cNvSpPr>
                <a:spLocks noChangeArrowheads="1"/>
              </p:cNvSpPr>
              <p:nvPr/>
            </p:nvSpPr>
            <p:spPr bwMode="auto">
              <a:xfrm>
                <a:off x="372702" y="5132671"/>
                <a:ext cx="336409" cy="256843"/>
              </a:xfrm>
              <a:custGeom>
                <a:avLst/>
                <a:gdLst>
                  <a:gd name="T0" fmla="*/ 52362198 w 123"/>
                  <a:gd name="T1" fmla="*/ 74659342 h 94"/>
                  <a:gd name="T2" fmla="*/ 0 w 123"/>
                  <a:gd name="T3" fmla="*/ 701790709 h 94"/>
                  <a:gd name="T4" fmla="*/ 920089555 w 123"/>
                  <a:gd name="T5" fmla="*/ 0 h 94"/>
                  <a:gd name="T6" fmla="*/ 52362198 w 123"/>
                  <a:gd name="T7" fmla="*/ 74659342 h 94"/>
                  <a:gd name="T8" fmla="*/ 0 60000 65536"/>
                  <a:gd name="T9" fmla="*/ 0 60000 65536"/>
                  <a:gd name="T10" fmla="*/ 0 60000 65536"/>
                  <a:gd name="T11" fmla="*/ 0 60000 65536"/>
                  <a:gd name="T12" fmla="*/ 0 w 123"/>
                  <a:gd name="T13" fmla="*/ 0 h 94"/>
                  <a:gd name="T14" fmla="*/ 123 w 123"/>
                  <a:gd name="T15" fmla="*/ 94 h 94"/>
                </a:gdLst>
                <a:ahLst/>
                <a:cxnLst>
                  <a:cxn ang="T8">
                    <a:pos x="T0" y="T1"/>
                  </a:cxn>
                  <a:cxn ang="T9">
                    <a:pos x="T2" y="T3"/>
                  </a:cxn>
                  <a:cxn ang="T10">
                    <a:pos x="T4" y="T5"/>
                  </a:cxn>
                  <a:cxn ang="T11">
                    <a:pos x="T6" y="T7"/>
                  </a:cxn>
                </a:cxnLst>
                <a:rect l="T12" t="T13" r="T14" b="T15"/>
                <a:pathLst>
                  <a:path w="123" h="94">
                    <a:moveTo>
                      <a:pt x="7" y="10"/>
                    </a:moveTo>
                    <a:cubicBezTo>
                      <a:pt x="4" y="40"/>
                      <a:pt x="2" y="68"/>
                      <a:pt x="0" y="94"/>
                    </a:cubicBezTo>
                    <a:cubicBezTo>
                      <a:pt x="123" y="0"/>
                      <a:pt x="123" y="0"/>
                      <a:pt x="123" y="0"/>
                    </a:cubicBezTo>
                    <a:cubicBezTo>
                      <a:pt x="85" y="2"/>
                      <a:pt x="46" y="5"/>
                      <a:pt x="7" y="10"/>
                    </a:cubicBezTo>
                    <a:close/>
                  </a:path>
                </a:pathLst>
              </a:custGeom>
              <a:solidFill>
                <a:srgbClr val="FF88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 name="Freeform 385"/>
              <p:cNvSpPr>
                <a:spLocks noChangeArrowheads="1"/>
              </p:cNvSpPr>
              <p:nvPr/>
            </p:nvSpPr>
            <p:spPr bwMode="auto">
              <a:xfrm>
                <a:off x="390848" y="4857682"/>
                <a:ext cx="660254" cy="302907"/>
              </a:xfrm>
              <a:custGeom>
                <a:avLst/>
                <a:gdLst>
                  <a:gd name="T0" fmla="*/ 0 w 241"/>
                  <a:gd name="T1" fmla="*/ 826600456 h 111"/>
                  <a:gd name="T2" fmla="*/ 1598702324 w 241"/>
                  <a:gd name="T3" fmla="*/ 692557287 h 111"/>
                  <a:gd name="T4" fmla="*/ 1808860351 w 241"/>
                  <a:gd name="T5" fmla="*/ 670215849 h 111"/>
                  <a:gd name="T6" fmla="*/ 1771332719 w 241"/>
                  <a:gd name="T7" fmla="*/ 156384608 h 111"/>
                  <a:gd name="T8" fmla="*/ 67551381 w 241"/>
                  <a:gd name="T9" fmla="*/ 0 h 111"/>
                  <a:gd name="T10" fmla="*/ 0 w 241"/>
                  <a:gd name="T11" fmla="*/ 826600456 h 111"/>
                  <a:gd name="T12" fmla="*/ 0 60000 65536"/>
                  <a:gd name="T13" fmla="*/ 0 60000 65536"/>
                  <a:gd name="T14" fmla="*/ 0 60000 65536"/>
                  <a:gd name="T15" fmla="*/ 0 60000 65536"/>
                  <a:gd name="T16" fmla="*/ 0 60000 65536"/>
                  <a:gd name="T17" fmla="*/ 0 60000 65536"/>
                  <a:gd name="T18" fmla="*/ 0 w 241"/>
                  <a:gd name="T19" fmla="*/ 0 h 111"/>
                  <a:gd name="T20" fmla="*/ 241 w 241"/>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241" h="111">
                    <a:moveTo>
                      <a:pt x="0" y="111"/>
                    </a:moveTo>
                    <a:cubicBezTo>
                      <a:pt x="72" y="102"/>
                      <a:pt x="141" y="101"/>
                      <a:pt x="213" y="93"/>
                    </a:cubicBezTo>
                    <a:cubicBezTo>
                      <a:pt x="222" y="92"/>
                      <a:pt x="232" y="91"/>
                      <a:pt x="241" y="90"/>
                    </a:cubicBezTo>
                    <a:cubicBezTo>
                      <a:pt x="239" y="68"/>
                      <a:pt x="238" y="44"/>
                      <a:pt x="236" y="21"/>
                    </a:cubicBezTo>
                    <a:cubicBezTo>
                      <a:pt x="160" y="15"/>
                      <a:pt x="84" y="7"/>
                      <a:pt x="9" y="0"/>
                    </a:cubicBezTo>
                    <a:cubicBezTo>
                      <a:pt x="6" y="39"/>
                      <a:pt x="3" y="76"/>
                      <a:pt x="0" y="11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 name="Freeform 386"/>
              <p:cNvSpPr>
                <a:spLocks noChangeArrowheads="1"/>
              </p:cNvSpPr>
              <p:nvPr/>
            </p:nvSpPr>
            <p:spPr bwMode="auto">
              <a:xfrm>
                <a:off x="503915" y="3637678"/>
                <a:ext cx="501123" cy="118650"/>
              </a:xfrm>
              <a:custGeom>
                <a:avLst/>
                <a:gdLst>
                  <a:gd name="T0" fmla="*/ 1372263722 w 183"/>
                  <a:gd name="T1" fmla="*/ 220799372 h 43"/>
                  <a:gd name="T2" fmla="*/ 14998091 w 183"/>
                  <a:gd name="T3" fmla="*/ 0 h 43"/>
                  <a:gd name="T4" fmla="*/ 0 w 183"/>
                  <a:gd name="T5" fmla="*/ 152274858 h 43"/>
                  <a:gd name="T6" fmla="*/ 1364766046 w 183"/>
                  <a:gd name="T7" fmla="*/ 327391221 h 43"/>
                  <a:gd name="T8" fmla="*/ 1372263722 w 183"/>
                  <a:gd name="T9" fmla="*/ 220799372 h 43"/>
                  <a:gd name="T10" fmla="*/ 0 60000 65536"/>
                  <a:gd name="T11" fmla="*/ 0 60000 65536"/>
                  <a:gd name="T12" fmla="*/ 0 60000 65536"/>
                  <a:gd name="T13" fmla="*/ 0 60000 65536"/>
                  <a:gd name="T14" fmla="*/ 0 60000 65536"/>
                  <a:gd name="T15" fmla="*/ 0 w 183"/>
                  <a:gd name="T16" fmla="*/ 0 h 43"/>
                  <a:gd name="T17" fmla="*/ 183 w 183"/>
                  <a:gd name="T18" fmla="*/ 43 h 43"/>
                </a:gdLst>
                <a:ahLst/>
                <a:cxnLst>
                  <a:cxn ang="T10">
                    <a:pos x="T0" y="T1"/>
                  </a:cxn>
                  <a:cxn ang="T11">
                    <a:pos x="T2" y="T3"/>
                  </a:cxn>
                  <a:cxn ang="T12">
                    <a:pos x="T4" y="T5"/>
                  </a:cxn>
                  <a:cxn ang="T13">
                    <a:pos x="T6" y="T7"/>
                  </a:cxn>
                  <a:cxn ang="T14">
                    <a:pos x="T8" y="T9"/>
                  </a:cxn>
                </a:cxnLst>
                <a:rect l="T15" t="T16" r="T17" b="T18"/>
                <a:pathLst>
                  <a:path w="183" h="43">
                    <a:moveTo>
                      <a:pt x="183" y="29"/>
                    </a:moveTo>
                    <a:cubicBezTo>
                      <a:pt x="2" y="0"/>
                      <a:pt x="2" y="0"/>
                      <a:pt x="2" y="0"/>
                    </a:cubicBezTo>
                    <a:cubicBezTo>
                      <a:pt x="1" y="7"/>
                      <a:pt x="1" y="14"/>
                      <a:pt x="0" y="20"/>
                    </a:cubicBezTo>
                    <a:cubicBezTo>
                      <a:pt x="182" y="43"/>
                      <a:pt x="182" y="43"/>
                      <a:pt x="182" y="43"/>
                    </a:cubicBezTo>
                    <a:cubicBezTo>
                      <a:pt x="182" y="38"/>
                      <a:pt x="183" y="34"/>
                      <a:pt x="183" y="29"/>
                    </a:cubicBez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 name="Freeform 387"/>
              <p:cNvSpPr>
                <a:spLocks noChangeArrowheads="1"/>
              </p:cNvSpPr>
              <p:nvPr/>
            </p:nvSpPr>
            <p:spPr bwMode="auto">
              <a:xfrm>
                <a:off x="501123" y="3692117"/>
                <a:ext cx="501123" cy="96316"/>
              </a:xfrm>
              <a:custGeom>
                <a:avLst/>
                <a:gdLst>
                  <a:gd name="T0" fmla="*/ 1372263722 w 183"/>
                  <a:gd name="T1" fmla="*/ 174175103 h 35"/>
                  <a:gd name="T2" fmla="*/ 7497676 w 183"/>
                  <a:gd name="T3" fmla="*/ 0 h 35"/>
                  <a:gd name="T4" fmla="*/ 0 w 183"/>
                  <a:gd name="T5" fmla="*/ 189321481 h 35"/>
                  <a:gd name="T6" fmla="*/ 1364766046 w 183"/>
                  <a:gd name="T7" fmla="*/ 265050624 h 35"/>
                  <a:gd name="T8" fmla="*/ 1372263722 w 183"/>
                  <a:gd name="T9" fmla="*/ 174175103 h 35"/>
                  <a:gd name="T10" fmla="*/ 0 60000 65536"/>
                  <a:gd name="T11" fmla="*/ 0 60000 65536"/>
                  <a:gd name="T12" fmla="*/ 0 60000 65536"/>
                  <a:gd name="T13" fmla="*/ 0 60000 65536"/>
                  <a:gd name="T14" fmla="*/ 0 60000 65536"/>
                  <a:gd name="T15" fmla="*/ 0 w 183"/>
                  <a:gd name="T16" fmla="*/ 0 h 35"/>
                  <a:gd name="T17" fmla="*/ 183 w 183"/>
                  <a:gd name="T18" fmla="*/ 35 h 35"/>
                </a:gdLst>
                <a:ahLst/>
                <a:cxnLst>
                  <a:cxn ang="T10">
                    <a:pos x="T0" y="T1"/>
                  </a:cxn>
                  <a:cxn ang="T11">
                    <a:pos x="T2" y="T3"/>
                  </a:cxn>
                  <a:cxn ang="T12">
                    <a:pos x="T4" y="T5"/>
                  </a:cxn>
                  <a:cxn ang="T13">
                    <a:pos x="T6" y="T7"/>
                  </a:cxn>
                  <a:cxn ang="T14">
                    <a:pos x="T8" y="T9"/>
                  </a:cxn>
                </a:cxnLst>
                <a:rect l="T15" t="T16" r="T17" b="T18"/>
                <a:pathLst>
                  <a:path w="183" h="35">
                    <a:moveTo>
                      <a:pt x="183" y="23"/>
                    </a:moveTo>
                    <a:cubicBezTo>
                      <a:pt x="1" y="0"/>
                      <a:pt x="1" y="0"/>
                      <a:pt x="1" y="0"/>
                    </a:cubicBezTo>
                    <a:cubicBezTo>
                      <a:pt x="1" y="9"/>
                      <a:pt x="0" y="17"/>
                      <a:pt x="0" y="25"/>
                    </a:cubicBezTo>
                    <a:cubicBezTo>
                      <a:pt x="182" y="35"/>
                      <a:pt x="182" y="35"/>
                      <a:pt x="182" y="35"/>
                    </a:cubicBezTo>
                    <a:cubicBezTo>
                      <a:pt x="183" y="31"/>
                      <a:pt x="183" y="27"/>
                      <a:pt x="183" y="2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 name="Freeform 388"/>
              <p:cNvSpPr>
                <a:spLocks noChangeArrowheads="1"/>
              </p:cNvSpPr>
              <p:nvPr/>
            </p:nvSpPr>
            <p:spPr bwMode="auto">
              <a:xfrm>
                <a:off x="495540" y="3760516"/>
                <a:ext cx="503915" cy="62814"/>
              </a:xfrm>
              <a:custGeom>
                <a:avLst/>
                <a:gdLst>
                  <a:gd name="T0" fmla="*/ 14999687 w 184"/>
                  <a:gd name="T1" fmla="*/ 0 h 23"/>
                  <a:gd name="T2" fmla="*/ 0 w 184"/>
                  <a:gd name="T3" fmla="*/ 171547765 h 23"/>
                  <a:gd name="T4" fmla="*/ 1380056126 w 184"/>
                  <a:gd name="T5" fmla="*/ 149172326 h 23"/>
                  <a:gd name="T6" fmla="*/ 1380056126 w 184"/>
                  <a:gd name="T7" fmla="*/ 74584797 h 23"/>
                  <a:gd name="T8" fmla="*/ 14999687 w 184"/>
                  <a:gd name="T9" fmla="*/ 0 h 23"/>
                  <a:gd name="T10" fmla="*/ 0 60000 65536"/>
                  <a:gd name="T11" fmla="*/ 0 60000 65536"/>
                  <a:gd name="T12" fmla="*/ 0 60000 65536"/>
                  <a:gd name="T13" fmla="*/ 0 60000 65536"/>
                  <a:gd name="T14" fmla="*/ 0 60000 65536"/>
                  <a:gd name="T15" fmla="*/ 0 w 184"/>
                  <a:gd name="T16" fmla="*/ 0 h 23"/>
                  <a:gd name="T17" fmla="*/ 184 w 184"/>
                  <a:gd name="T18" fmla="*/ 23 h 23"/>
                </a:gdLst>
                <a:ahLst/>
                <a:cxnLst>
                  <a:cxn ang="T10">
                    <a:pos x="T0" y="T1"/>
                  </a:cxn>
                  <a:cxn ang="T11">
                    <a:pos x="T2" y="T3"/>
                  </a:cxn>
                  <a:cxn ang="T12">
                    <a:pos x="T4" y="T5"/>
                  </a:cxn>
                  <a:cxn ang="T13">
                    <a:pos x="T6" y="T7"/>
                  </a:cxn>
                  <a:cxn ang="T14">
                    <a:pos x="T8" y="T9"/>
                  </a:cxn>
                </a:cxnLst>
                <a:rect l="T15" t="T16" r="T17" b="T18"/>
                <a:pathLst>
                  <a:path w="184" h="23">
                    <a:moveTo>
                      <a:pt x="2" y="0"/>
                    </a:moveTo>
                    <a:cubicBezTo>
                      <a:pt x="1" y="8"/>
                      <a:pt x="1" y="16"/>
                      <a:pt x="0" y="23"/>
                    </a:cubicBezTo>
                    <a:cubicBezTo>
                      <a:pt x="62" y="22"/>
                      <a:pt x="122" y="22"/>
                      <a:pt x="184" y="20"/>
                    </a:cubicBezTo>
                    <a:cubicBezTo>
                      <a:pt x="184" y="17"/>
                      <a:pt x="184" y="13"/>
                      <a:pt x="184" y="10"/>
                    </a:cubicBezTo>
                    <a:lnTo>
                      <a:pt x="2" y="0"/>
                    </a:ln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 name="Freeform 389"/>
              <p:cNvSpPr>
                <a:spLocks noChangeArrowheads="1"/>
              </p:cNvSpPr>
              <p:nvPr/>
            </p:nvSpPr>
            <p:spPr bwMode="auto">
              <a:xfrm>
                <a:off x="492748" y="3816351"/>
                <a:ext cx="506707" cy="51647"/>
              </a:xfrm>
              <a:custGeom>
                <a:avLst/>
                <a:gdLst>
                  <a:gd name="T0" fmla="*/ 7502003 w 185"/>
                  <a:gd name="T1" fmla="*/ 22167436 h 19"/>
                  <a:gd name="T2" fmla="*/ 0 w 185"/>
                  <a:gd name="T3" fmla="*/ 140390137 h 19"/>
                  <a:gd name="T4" fmla="*/ 1380346559 w 185"/>
                  <a:gd name="T5" fmla="*/ 88667026 h 19"/>
                  <a:gd name="T6" fmla="*/ 1380346559 w 185"/>
                  <a:gd name="T7" fmla="*/ 59111351 h 19"/>
                  <a:gd name="T8" fmla="*/ 1387848561 w 185"/>
                  <a:gd name="T9" fmla="*/ 0 h 19"/>
                  <a:gd name="T10" fmla="*/ 7502003 w 185"/>
                  <a:gd name="T11" fmla="*/ 22167436 h 19"/>
                  <a:gd name="T12" fmla="*/ 0 60000 65536"/>
                  <a:gd name="T13" fmla="*/ 0 60000 65536"/>
                  <a:gd name="T14" fmla="*/ 0 60000 65536"/>
                  <a:gd name="T15" fmla="*/ 0 60000 65536"/>
                  <a:gd name="T16" fmla="*/ 0 60000 65536"/>
                  <a:gd name="T17" fmla="*/ 0 60000 65536"/>
                  <a:gd name="T18" fmla="*/ 0 w 185"/>
                  <a:gd name="T19" fmla="*/ 0 h 19"/>
                  <a:gd name="T20" fmla="*/ 185 w 18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85" h="19">
                    <a:moveTo>
                      <a:pt x="1" y="3"/>
                    </a:moveTo>
                    <a:cubicBezTo>
                      <a:pt x="1" y="9"/>
                      <a:pt x="0" y="14"/>
                      <a:pt x="0" y="19"/>
                    </a:cubicBezTo>
                    <a:cubicBezTo>
                      <a:pt x="184" y="12"/>
                      <a:pt x="184" y="12"/>
                      <a:pt x="184" y="12"/>
                    </a:cubicBezTo>
                    <a:cubicBezTo>
                      <a:pt x="184" y="10"/>
                      <a:pt x="184" y="9"/>
                      <a:pt x="184" y="8"/>
                    </a:cubicBezTo>
                    <a:cubicBezTo>
                      <a:pt x="185" y="5"/>
                      <a:pt x="185" y="3"/>
                      <a:pt x="185" y="0"/>
                    </a:cubicBezTo>
                    <a:cubicBezTo>
                      <a:pt x="123" y="2"/>
                      <a:pt x="63" y="2"/>
                      <a:pt x="1" y="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 name="Freeform 390"/>
              <p:cNvSpPr>
                <a:spLocks noChangeArrowheads="1"/>
              </p:cNvSpPr>
              <p:nvPr/>
            </p:nvSpPr>
            <p:spPr bwMode="auto">
              <a:xfrm>
                <a:off x="509499" y="3588822"/>
                <a:ext cx="498332" cy="128421"/>
              </a:xfrm>
              <a:custGeom>
                <a:avLst/>
                <a:gdLst>
                  <a:gd name="T0" fmla="*/ 1364476825 w 182"/>
                  <a:gd name="T1" fmla="*/ 238906778 h 47"/>
                  <a:gd name="T2" fmla="*/ 7496885 w 182"/>
                  <a:gd name="T3" fmla="*/ 0 h 47"/>
                  <a:gd name="T4" fmla="*/ 0 w 182"/>
                  <a:gd name="T5" fmla="*/ 134385746 h 47"/>
                  <a:gd name="T6" fmla="*/ 1356979941 w 182"/>
                  <a:gd name="T7" fmla="*/ 350892622 h 47"/>
                  <a:gd name="T8" fmla="*/ 1364476825 w 182"/>
                  <a:gd name="T9" fmla="*/ 238906778 h 47"/>
                  <a:gd name="T10" fmla="*/ 0 60000 65536"/>
                  <a:gd name="T11" fmla="*/ 0 60000 65536"/>
                  <a:gd name="T12" fmla="*/ 0 60000 65536"/>
                  <a:gd name="T13" fmla="*/ 0 60000 65536"/>
                  <a:gd name="T14" fmla="*/ 0 60000 65536"/>
                  <a:gd name="T15" fmla="*/ 0 w 182"/>
                  <a:gd name="T16" fmla="*/ 0 h 47"/>
                  <a:gd name="T17" fmla="*/ 182 w 182"/>
                  <a:gd name="T18" fmla="*/ 47 h 47"/>
                </a:gdLst>
                <a:ahLst/>
                <a:cxnLst>
                  <a:cxn ang="T10">
                    <a:pos x="T0" y="T1"/>
                  </a:cxn>
                  <a:cxn ang="T11">
                    <a:pos x="T2" y="T3"/>
                  </a:cxn>
                  <a:cxn ang="T12">
                    <a:pos x="T4" y="T5"/>
                  </a:cxn>
                  <a:cxn ang="T13">
                    <a:pos x="T6" y="T7"/>
                  </a:cxn>
                  <a:cxn ang="T14">
                    <a:pos x="T8" y="T9"/>
                  </a:cxn>
                </a:cxnLst>
                <a:rect l="T15" t="T16" r="T17" b="T18"/>
                <a:pathLst>
                  <a:path w="182" h="47">
                    <a:moveTo>
                      <a:pt x="182" y="32"/>
                    </a:moveTo>
                    <a:cubicBezTo>
                      <a:pt x="1" y="0"/>
                      <a:pt x="1" y="0"/>
                      <a:pt x="1" y="0"/>
                    </a:cubicBezTo>
                    <a:cubicBezTo>
                      <a:pt x="1" y="6"/>
                      <a:pt x="0" y="12"/>
                      <a:pt x="0" y="18"/>
                    </a:cubicBezTo>
                    <a:cubicBezTo>
                      <a:pt x="181" y="47"/>
                      <a:pt x="181" y="47"/>
                      <a:pt x="181" y="47"/>
                    </a:cubicBezTo>
                    <a:cubicBezTo>
                      <a:pt x="182" y="42"/>
                      <a:pt x="182" y="37"/>
                      <a:pt x="182" y="32"/>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 name="Freeform 391"/>
              <p:cNvSpPr>
                <a:spLocks noChangeArrowheads="1"/>
              </p:cNvSpPr>
              <p:nvPr/>
            </p:nvSpPr>
            <p:spPr bwMode="auto">
              <a:xfrm>
                <a:off x="536020" y="3105845"/>
                <a:ext cx="566730" cy="226133"/>
              </a:xfrm>
              <a:custGeom>
                <a:avLst/>
                <a:gdLst>
                  <a:gd name="T0" fmla="*/ 0 w 207"/>
                  <a:gd name="T1" fmla="*/ 207840747 h 83"/>
                  <a:gd name="T2" fmla="*/ 1439173874 w 207"/>
                  <a:gd name="T3" fmla="*/ 616097996 h 83"/>
                  <a:gd name="T4" fmla="*/ 1551608178 w 207"/>
                  <a:gd name="T5" fmla="*/ 133611909 h 83"/>
                  <a:gd name="T6" fmla="*/ 7496168 w 207"/>
                  <a:gd name="T7" fmla="*/ 0 h 83"/>
                  <a:gd name="T8" fmla="*/ 0 w 207"/>
                  <a:gd name="T9" fmla="*/ 207840747 h 83"/>
                  <a:gd name="T10" fmla="*/ 0 60000 65536"/>
                  <a:gd name="T11" fmla="*/ 0 60000 65536"/>
                  <a:gd name="T12" fmla="*/ 0 60000 65536"/>
                  <a:gd name="T13" fmla="*/ 0 60000 65536"/>
                  <a:gd name="T14" fmla="*/ 0 60000 65536"/>
                  <a:gd name="T15" fmla="*/ 0 w 207"/>
                  <a:gd name="T16" fmla="*/ 0 h 83"/>
                  <a:gd name="T17" fmla="*/ 207 w 207"/>
                  <a:gd name="T18" fmla="*/ 83 h 83"/>
                </a:gdLst>
                <a:ahLst/>
                <a:cxnLst>
                  <a:cxn ang="T10">
                    <a:pos x="T0" y="T1"/>
                  </a:cxn>
                  <a:cxn ang="T11">
                    <a:pos x="T2" y="T3"/>
                  </a:cxn>
                  <a:cxn ang="T12">
                    <a:pos x="T4" y="T5"/>
                  </a:cxn>
                  <a:cxn ang="T13">
                    <a:pos x="T6" y="T7"/>
                  </a:cxn>
                  <a:cxn ang="T14">
                    <a:pos x="T8" y="T9"/>
                  </a:cxn>
                </a:cxnLst>
                <a:rect l="T15" t="T16" r="T17" b="T18"/>
                <a:pathLst>
                  <a:path w="207" h="83">
                    <a:moveTo>
                      <a:pt x="0" y="28"/>
                    </a:moveTo>
                    <a:cubicBezTo>
                      <a:pt x="192" y="83"/>
                      <a:pt x="192" y="83"/>
                      <a:pt x="192" y="83"/>
                    </a:cubicBezTo>
                    <a:cubicBezTo>
                      <a:pt x="197" y="60"/>
                      <a:pt x="202" y="39"/>
                      <a:pt x="207" y="18"/>
                    </a:cubicBezTo>
                    <a:cubicBezTo>
                      <a:pt x="1" y="0"/>
                      <a:pt x="1" y="0"/>
                      <a:pt x="1" y="0"/>
                    </a:cubicBezTo>
                    <a:cubicBezTo>
                      <a:pt x="1" y="9"/>
                      <a:pt x="0" y="18"/>
                      <a:pt x="0" y="28"/>
                    </a:cubicBezTo>
                    <a:close/>
                  </a:path>
                </a:pathLst>
              </a:custGeom>
              <a:solidFill>
                <a:srgbClr val="FFD4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 name="Freeform 392"/>
              <p:cNvSpPr>
                <a:spLocks noChangeArrowheads="1"/>
              </p:cNvSpPr>
              <p:nvPr/>
            </p:nvSpPr>
            <p:spPr bwMode="auto">
              <a:xfrm>
                <a:off x="0" y="938035"/>
                <a:ext cx="93525" cy="456454"/>
              </a:xfrm>
              <a:custGeom>
                <a:avLst/>
                <a:gdLst>
                  <a:gd name="T0" fmla="*/ 257262518 w 34"/>
                  <a:gd name="T1" fmla="*/ 1210253615 h 167"/>
                  <a:gd name="T2" fmla="*/ 0 w 34"/>
                  <a:gd name="T3" fmla="*/ 0 h 167"/>
                  <a:gd name="T4" fmla="*/ 0 w 34"/>
                  <a:gd name="T5" fmla="*/ 1030957391 h 167"/>
                  <a:gd name="T6" fmla="*/ 52965408 w 34"/>
                  <a:gd name="T7" fmla="*/ 1247606312 h 167"/>
                  <a:gd name="T8" fmla="*/ 257262518 w 34"/>
                  <a:gd name="T9" fmla="*/ 1210253615 h 167"/>
                  <a:gd name="T10" fmla="*/ 0 60000 65536"/>
                  <a:gd name="T11" fmla="*/ 0 60000 65536"/>
                  <a:gd name="T12" fmla="*/ 0 60000 65536"/>
                  <a:gd name="T13" fmla="*/ 0 60000 65536"/>
                  <a:gd name="T14" fmla="*/ 0 60000 65536"/>
                  <a:gd name="T15" fmla="*/ 0 w 34"/>
                  <a:gd name="T16" fmla="*/ 0 h 167"/>
                  <a:gd name="T17" fmla="*/ 34 w 34"/>
                  <a:gd name="T18" fmla="*/ 167 h 167"/>
                </a:gdLst>
                <a:ahLst/>
                <a:cxnLst>
                  <a:cxn ang="T10">
                    <a:pos x="T0" y="T1"/>
                  </a:cxn>
                  <a:cxn ang="T11">
                    <a:pos x="T2" y="T3"/>
                  </a:cxn>
                  <a:cxn ang="T12">
                    <a:pos x="T4" y="T5"/>
                  </a:cxn>
                  <a:cxn ang="T13">
                    <a:pos x="T6" y="T7"/>
                  </a:cxn>
                  <a:cxn ang="T14">
                    <a:pos x="T8" y="T9"/>
                  </a:cxn>
                </a:cxnLst>
                <a:rect l="T15" t="T16" r="T17" b="T18"/>
                <a:pathLst>
                  <a:path w="34" h="167">
                    <a:moveTo>
                      <a:pt x="34" y="162"/>
                    </a:moveTo>
                    <a:cubicBezTo>
                      <a:pt x="12" y="93"/>
                      <a:pt x="0" y="0"/>
                      <a:pt x="0" y="0"/>
                    </a:cubicBezTo>
                    <a:cubicBezTo>
                      <a:pt x="0" y="138"/>
                      <a:pt x="0" y="138"/>
                      <a:pt x="0" y="138"/>
                    </a:cubicBezTo>
                    <a:cubicBezTo>
                      <a:pt x="2" y="147"/>
                      <a:pt x="5" y="157"/>
                      <a:pt x="7" y="167"/>
                    </a:cubicBezTo>
                    <a:lnTo>
                      <a:pt x="34" y="162"/>
                    </a:lnTo>
                    <a:close/>
                  </a:path>
                </a:pathLst>
              </a:custGeom>
              <a:solidFill>
                <a:srgbClr val="FF97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 name="Freeform 393"/>
              <p:cNvSpPr>
                <a:spLocks noChangeArrowheads="1"/>
              </p:cNvSpPr>
              <p:nvPr/>
            </p:nvSpPr>
            <p:spPr bwMode="auto">
              <a:xfrm>
                <a:off x="19542" y="1380530"/>
                <a:ext cx="242884" cy="368514"/>
              </a:xfrm>
              <a:custGeom>
                <a:avLst/>
                <a:gdLst>
                  <a:gd name="T0" fmla="*/ 201086120 w 89"/>
                  <a:gd name="T1" fmla="*/ 0 h 135"/>
                  <a:gd name="T2" fmla="*/ 0 w 89"/>
                  <a:gd name="T3" fmla="*/ 37258130 h 135"/>
                  <a:gd name="T4" fmla="*/ 283008983 w 89"/>
                  <a:gd name="T5" fmla="*/ 1005944950 h 135"/>
                  <a:gd name="T6" fmla="*/ 662838623 w 89"/>
                  <a:gd name="T7" fmla="*/ 991043335 h 135"/>
                  <a:gd name="T8" fmla="*/ 521332767 w 89"/>
                  <a:gd name="T9" fmla="*/ 752595669 h 135"/>
                  <a:gd name="T10" fmla="*/ 201086120 w 89"/>
                  <a:gd name="T11" fmla="*/ 0 h 135"/>
                  <a:gd name="T12" fmla="*/ 0 60000 65536"/>
                  <a:gd name="T13" fmla="*/ 0 60000 65536"/>
                  <a:gd name="T14" fmla="*/ 0 60000 65536"/>
                  <a:gd name="T15" fmla="*/ 0 60000 65536"/>
                  <a:gd name="T16" fmla="*/ 0 60000 65536"/>
                  <a:gd name="T17" fmla="*/ 0 60000 65536"/>
                  <a:gd name="T18" fmla="*/ 0 w 89"/>
                  <a:gd name="T19" fmla="*/ 0 h 135"/>
                  <a:gd name="T20" fmla="*/ 89 w 89"/>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89" h="135">
                    <a:moveTo>
                      <a:pt x="27" y="0"/>
                    </a:moveTo>
                    <a:cubicBezTo>
                      <a:pt x="0" y="5"/>
                      <a:pt x="0" y="5"/>
                      <a:pt x="0" y="5"/>
                    </a:cubicBezTo>
                    <a:cubicBezTo>
                      <a:pt x="11" y="46"/>
                      <a:pt x="24" y="93"/>
                      <a:pt x="38" y="135"/>
                    </a:cubicBezTo>
                    <a:cubicBezTo>
                      <a:pt x="89" y="133"/>
                      <a:pt x="89" y="133"/>
                      <a:pt x="89" y="133"/>
                    </a:cubicBezTo>
                    <a:cubicBezTo>
                      <a:pt x="83" y="124"/>
                      <a:pt x="77" y="113"/>
                      <a:pt x="70" y="101"/>
                    </a:cubicBezTo>
                    <a:cubicBezTo>
                      <a:pt x="50" y="68"/>
                      <a:pt x="36" y="33"/>
                      <a:pt x="27" y="0"/>
                    </a:cubicBezTo>
                    <a:close/>
                  </a:path>
                </a:pathLst>
              </a:custGeom>
              <a:solidFill>
                <a:srgbClr val="7C74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 name="Freeform 394"/>
              <p:cNvSpPr>
                <a:spLocks noChangeArrowheads="1"/>
              </p:cNvSpPr>
              <p:nvPr/>
            </p:nvSpPr>
            <p:spPr bwMode="auto">
              <a:xfrm>
                <a:off x="122838" y="1743461"/>
                <a:ext cx="227530" cy="145172"/>
              </a:xfrm>
              <a:custGeom>
                <a:avLst/>
                <a:gdLst>
                  <a:gd name="T0" fmla="*/ 0 w 83"/>
                  <a:gd name="T1" fmla="*/ 15004759 h 53"/>
                  <a:gd name="T2" fmla="*/ 135267956 w 83"/>
                  <a:gd name="T3" fmla="*/ 397639803 h 53"/>
                  <a:gd name="T4" fmla="*/ 623733746 w 83"/>
                  <a:gd name="T5" fmla="*/ 337618029 h 53"/>
                  <a:gd name="T6" fmla="*/ 383259208 w 83"/>
                  <a:gd name="T7" fmla="*/ 0 h 53"/>
                  <a:gd name="T8" fmla="*/ 0 w 83"/>
                  <a:gd name="T9" fmla="*/ 15004759 h 53"/>
                  <a:gd name="T10" fmla="*/ 0 60000 65536"/>
                  <a:gd name="T11" fmla="*/ 0 60000 65536"/>
                  <a:gd name="T12" fmla="*/ 0 60000 65536"/>
                  <a:gd name="T13" fmla="*/ 0 60000 65536"/>
                  <a:gd name="T14" fmla="*/ 0 60000 65536"/>
                  <a:gd name="T15" fmla="*/ 0 w 83"/>
                  <a:gd name="T16" fmla="*/ 0 h 53"/>
                  <a:gd name="T17" fmla="*/ 83 w 83"/>
                  <a:gd name="T18" fmla="*/ 53 h 53"/>
                </a:gdLst>
                <a:ahLst/>
                <a:cxnLst>
                  <a:cxn ang="T10">
                    <a:pos x="T0" y="T1"/>
                  </a:cxn>
                  <a:cxn ang="T11">
                    <a:pos x="T2" y="T3"/>
                  </a:cxn>
                  <a:cxn ang="T12">
                    <a:pos x="T4" y="T5"/>
                  </a:cxn>
                  <a:cxn ang="T13">
                    <a:pos x="T6" y="T7"/>
                  </a:cxn>
                  <a:cxn ang="T14">
                    <a:pos x="T8" y="T9"/>
                  </a:cxn>
                </a:cxnLst>
                <a:rect l="T15" t="T16" r="T17" b="T18"/>
                <a:pathLst>
                  <a:path w="83" h="53">
                    <a:moveTo>
                      <a:pt x="0" y="2"/>
                    </a:moveTo>
                    <a:cubicBezTo>
                      <a:pt x="6" y="20"/>
                      <a:pt x="12" y="37"/>
                      <a:pt x="18" y="53"/>
                    </a:cubicBezTo>
                    <a:cubicBezTo>
                      <a:pt x="83" y="45"/>
                      <a:pt x="83" y="45"/>
                      <a:pt x="83" y="45"/>
                    </a:cubicBezTo>
                    <a:cubicBezTo>
                      <a:pt x="74" y="33"/>
                      <a:pt x="63" y="18"/>
                      <a:pt x="51" y="0"/>
                    </a:cubicBezTo>
                    <a:lnTo>
                      <a:pt x="0" y="2"/>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 name="Freeform 395"/>
              <p:cNvSpPr>
                <a:spLocks noChangeArrowheads="1"/>
              </p:cNvSpPr>
              <p:nvPr/>
            </p:nvSpPr>
            <p:spPr bwMode="auto">
              <a:xfrm>
                <a:off x="390848" y="967348"/>
                <a:ext cx="201008" cy="76773"/>
              </a:xfrm>
              <a:custGeom>
                <a:avLst/>
                <a:gdLst>
                  <a:gd name="T0" fmla="*/ 0 w 73"/>
                  <a:gd name="T1" fmla="*/ 0 h 28"/>
                  <a:gd name="T2" fmla="*/ 22746946 w 73"/>
                  <a:gd name="T3" fmla="*/ 195466800 h 28"/>
                  <a:gd name="T4" fmla="*/ 553482412 w 73"/>
                  <a:gd name="T5" fmla="*/ 210503340 h 28"/>
                  <a:gd name="T6" fmla="*/ 538318699 w 73"/>
                  <a:gd name="T7" fmla="*/ 67661690 h 28"/>
                  <a:gd name="T8" fmla="*/ 0 w 73"/>
                  <a:gd name="T9" fmla="*/ 0 h 28"/>
                  <a:gd name="T10" fmla="*/ 0 60000 65536"/>
                  <a:gd name="T11" fmla="*/ 0 60000 65536"/>
                  <a:gd name="T12" fmla="*/ 0 60000 65536"/>
                  <a:gd name="T13" fmla="*/ 0 60000 65536"/>
                  <a:gd name="T14" fmla="*/ 0 60000 65536"/>
                  <a:gd name="T15" fmla="*/ 0 w 73"/>
                  <a:gd name="T16" fmla="*/ 0 h 28"/>
                  <a:gd name="T17" fmla="*/ 73 w 73"/>
                  <a:gd name="T18" fmla="*/ 28 h 28"/>
                </a:gdLst>
                <a:ahLst/>
                <a:cxnLst>
                  <a:cxn ang="T10">
                    <a:pos x="T0" y="T1"/>
                  </a:cxn>
                  <a:cxn ang="T11">
                    <a:pos x="T2" y="T3"/>
                  </a:cxn>
                  <a:cxn ang="T12">
                    <a:pos x="T4" y="T5"/>
                  </a:cxn>
                  <a:cxn ang="T13">
                    <a:pos x="T6" y="T7"/>
                  </a:cxn>
                  <a:cxn ang="T14">
                    <a:pos x="T8" y="T9"/>
                  </a:cxn>
                </a:cxnLst>
                <a:rect l="T15" t="T16" r="T17" b="T18"/>
                <a:pathLst>
                  <a:path w="73" h="28">
                    <a:moveTo>
                      <a:pt x="0" y="0"/>
                    </a:moveTo>
                    <a:cubicBezTo>
                      <a:pt x="1" y="9"/>
                      <a:pt x="2" y="17"/>
                      <a:pt x="3" y="26"/>
                    </a:cubicBezTo>
                    <a:cubicBezTo>
                      <a:pt x="73" y="28"/>
                      <a:pt x="73" y="28"/>
                      <a:pt x="73" y="28"/>
                    </a:cubicBezTo>
                    <a:cubicBezTo>
                      <a:pt x="73" y="21"/>
                      <a:pt x="72" y="15"/>
                      <a:pt x="71" y="9"/>
                    </a:cubicBezTo>
                    <a:lnTo>
                      <a:pt x="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 name="Freeform 396"/>
              <p:cNvSpPr>
                <a:spLocks noChangeArrowheads="1"/>
              </p:cNvSpPr>
              <p:nvPr/>
            </p:nvSpPr>
            <p:spPr bwMode="auto">
              <a:xfrm>
                <a:off x="375494" y="561146"/>
                <a:ext cx="210779" cy="431328"/>
              </a:xfrm>
              <a:custGeom>
                <a:avLst/>
                <a:gdLst>
                  <a:gd name="T0" fmla="*/ 472079263 w 77"/>
                  <a:gd name="T1" fmla="*/ 0 h 158"/>
                  <a:gd name="T2" fmla="*/ 29974416 w 77"/>
                  <a:gd name="T3" fmla="*/ 149048393 h 158"/>
                  <a:gd name="T4" fmla="*/ 7492235 w 77"/>
                  <a:gd name="T5" fmla="*/ 484411373 h 158"/>
                  <a:gd name="T6" fmla="*/ 44958887 w 77"/>
                  <a:gd name="T7" fmla="*/ 1110421177 h 158"/>
                  <a:gd name="T8" fmla="*/ 576984245 w 77"/>
                  <a:gd name="T9" fmla="*/ 1177492681 h 158"/>
                  <a:gd name="T10" fmla="*/ 472079263 w 77"/>
                  <a:gd name="T11" fmla="*/ 0 h 158"/>
                  <a:gd name="T12" fmla="*/ 0 60000 65536"/>
                  <a:gd name="T13" fmla="*/ 0 60000 65536"/>
                  <a:gd name="T14" fmla="*/ 0 60000 65536"/>
                  <a:gd name="T15" fmla="*/ 0 60000 65536"/>
                  <a:gd name="T16" fmla="*/ 0 60000 65536"/>
                  <a:gd name="T17" fmla="*/ 0 60000 65536"/>
                  <a:gd name="T18" fmla="*/ 0 w 77"/>
                  <a:gd name="T19" fmla="*/ 0 h 158"/>
                  <a:gd name="T20" fmla="*/ 77 w 77"/>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77" h="158">
                    <a:moveTo>
                      <a:pt x="63" y="0"/>
                    </a:moveTo>
                    <a:cubicBezTo>
                      <a:pt x="4" y="20"/>
                      <a:pt x="4" y="20"/>
                      <a:pt x="4" y="20"/>
                    </a:cubicBezTo>
                    <a:cubicBezTo>
                      <a:pt x="3" y="39"/>
                      <a:pt x="2" y="54"/>
                      <a:pt x="1" y="65"/>
                    </a:cubicBezTo>
                    <a:cubicBezTo>
                      <a:pt x="0" y="77"/>
                      <a:pt x="2" y="109"/>
                      <a:pt x="6" y="149"/>
                    </a:cubicBezTo>
                    <a:cubicBezTo>
                      <a:pt x="77" y="158"/>
                      <a:pt x="77" y="158"/>
                      <a:pt x="77" y="158"/>
                    </a:cubicBezTo>
                    <a:cubicBezTo>
                      <a:pt x="70" y="98"/>
                      <a:pt x="65" y="42"/>
                      <a:pt x="63" y="0"/>
                    </a:cubicBezTo>
                    <a:close/>
                  </a:path>
                </a:pathLst>
              </a:custGeom>
              <a:solidFill>
                <a:srgbClr val="FFB36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6" name="Freeform 397"/>
              <p:cNvSpPr>
                <a:spLocks noChangeArrowheads="1"/>
              </p:cNvSpPr>
              <p:nvPr/>
            </p:nvSpPr>
            <p:spPr bwMode="auto">
              <a:xfrm>
                <a:off x="386661" y="322449"/>
                <a:ext cx="160527" cy="293136"/>
              </a:xfrm>
              <a:custGeom>
                <a:avLst/>
                <a:gdLst>
                  <a:gd name="T0" fmla="*/ 429358030 w 59"/>
                  <a:gd name="T1" fmla="*/ 15010207 h 107"/>
                  <a:gd name="T2" fmla="*/ 29610430 w 59"/>
                  <a:gd name="T3" fmla="*/ 0 h 107"/>
                  <a:gd name="T4" fmla="*/ 0 w 59"/>
                  <a:gd name="T5" fmla="*/ 803072098 h 107"/>
                  <a:gd name="T6" fmla="*/ 436761317 w 59"/>
                  <a:gd name="T7" fmla="*/ 652964549 h 107"/>
                  <a:gd name="T8" fmla="*/ 429358030 w 59"/>
                  <a:gd name="T9" fmla="*/ 465332853 h 107"/>
                  <a:gd name="T10" fmla="*/ 429358030 w 59"/>
                  <a:gd name="T11" fmla="*/ 15010207 h 107"/>
                  <a:gd name="T12" fmla="*/ 0 60000 65536"/>
                  <a:gd name="T13" fmla="*/ 0 60000 65536"/>
                  <a:gd name="T14" fmla="*/ 0 60000 65536"/>
                  <a:gd name="T15" fmla="*/ 0 60000 65536"/>
                  <a:gd name="T16" fmla="*/ 0 60000 65536"/>
                  <a:gd name="T17" fmla="*/ 0 60000 65536"/>
                  <a:gd name="T18" fmla="*/ 0 w 59"/>
                  <a:gd name="T19" fmla="*/ 0 h 107"/>
                  <a:gd name="T20" fmla="*/ 59 w 59"/>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59" h="107">
                    <a:moveTo>
                      <a:pt x="58" y="2"/>
                    </a:moveTo>
                    <a:cubicBezTo>
                      <a:pt x="4" y="0"/>
                      <a:pt x="4" y="0"/>
                      <a:pt x="4" y="0"/>
                    </a:cubicBezTo>
                    <a:cubicBezTo>
                      <a:pt x="3" y="36"/>
                      <a:pt x="2" y="76"/>
                      <a:pt x="0" y="107"/>
                    </a:cubicBezTo>
                    <a:cubicBezTo>
                      <a:pt x="59" y="87"/>
                      <a:pt x="59" y="87"/>
                      <a:pt x="59" y="87"/>
                    </a:cubicBezTo>
                    <a:cubicBezTo>
                      <a:pt x="58" y="78"/>
                      <a:pt x="58" y="70"/>
                      <a:pt x="58" y="62"/>
                    </a:cubicBezTo>
                    <a:cubicBezTo>
                      <a:pt x="58" y="40"/>
                      <a:pt x="58" y="20"/>
                      <a:pt x="58" y="2"/>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7" name="Freeform 398"/>
              <p:cNvSpPr>
                <a:spLocks noChangeArrowheads="1"/>
              </p:cNvSpPr>
              <p:nvPr/>
            </p:nvSpPr>
            <p:spPr bwMode="auto">
              <a:xfrm>
                <a:off x="396432" y="0"/>
                <a:ext cx="147964" cy="328033"/>
              </a:xfrm>
              <a:custGeom>
                <a:avLst/>
                <a:gdLst>
                  <a:gd name="T0" fmla="*/ 360385503 w 54"/>
                  <a:gd name="T1" fmla="*/ 74725917 h 120"/>
                  <a:gd name="T2" fmla="*/ 37539015 w 54"/>
                  <a:gd name="T3" fmla="*/ 186814794 h 120"/>
                  <a:gd name="T4" fmla="*/ 0 w 54"/>
                  <a:gd name="T5" fmla="*/ 881769106 h 120"/>
                  <a:gd name="T6" fmla="*/ 405432320 w 54"/>
                  <a:gd name="T7" fmla="*/ 896713742 h 120"/>
                  <a:gd name="T8" fmla="*/ 360385503 w 54"/>
                  <a:gd name="T9" fmla="*/ 74725917 h 120"/>
                  <a:gd name="T10" fmla="*/ 0 60000 65536"/>
                  <a:gd name="T11" fmla="*/ 0 60000 65536"/>
                  <a:gd name="T12" fmla="*/ 0 60000 65536"/>
                  <a:gd name="T13" fmla="*/ 0 60000 65536"/>
                  <a:gd name="T14" fmla="*/ 0 60000 65536"/>
                  <a:gd name="T15" fmla="*/ 0 w 54"/>
                  <a:gd name="T16" fmla="*/ 0 h 120"/>
                  <a:gd name="T17" fmla="*/ 54 w 54"/>
                  <a:gd name="T18" fmla="*/ 120 h 120"/>
                </a:gdLst>
                <a:ahLst/>
                <a:cxnLst>
                  <a:cxn ang="T10">
                    <a:pos x="T0" y="T1"/>
                  </a:cxn>
                  <a:cxn ang="T11">
                    <a:pos x="T2" y="T3"/>
                  </a:cxn>
                  <a:cxn ang="T12">
                    <a:pos x="T4" y="T5"/>
                  </a:cxn>
                  <a:cxn ang="T13">
                    <a:pos x="T6" y="T7"/>
                  </a:cxn>
                  <a:cxn ang="T14">
                    <a:pos x="T8" y="T9"/>
                  </a:cxn>
                </a:cxnLst>
                <a:rect l="T15" t="T16" r="T17" b="T18"/>
                <a:pathLst>
                  <a:path w="54" h="120">
                    <a:moveTo>
                      <a:pt x="48" y="10"/>
                    </a:moveTo>
                    <a:cubicBezTo>
                      <a:pt x="48" y="10"/>
                      <a:pt x="11" y="0"/>
                      <a:pt x="5" y="25"/>
                    </a:cubicBezTo>
                    <a:cubicBezTo>
                      <a:pt x="3" y="36"/>
                      <a:pt x="1" y="74"/>
                      <a:pt x="0" y="118"/>
                    </a:cubicBezTo>
                    <a:cubicBezTo>
                      <a:pt x="54" y="120"/>
                      <a:pt x="54" y="120"/>
                      <a:pt x="54" y="120"/>
                    </a:cubicBezTo>
                    <a:cubicBezTo>
                      <a:pt x="52" y="38"/>
                      <a:pt x="48" y="10"/>
                      <a:pt x="48" y="10"/>
                    </a:cubicBezTo>
                    <a:close/>
                  </a:path>
                </a:pathLst>
              </a:custGeom>
              <a:solidFill>
                <a:srgbClr val="B6BB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 name="Freeform 399"/>
              <p:cNvSpPr>
                <a:spLocks noChangeArrowheads="1"/>
              </p:cNvSpPr>
              <p:nvPr/>
            </p:nvSpPr>
            <p:spPr bwMode="auto">
              <a:xfrm>
                <a:off x="399223" y="1038539"/>
                <a:ext cx="224738" cy="287552"/>
              </a:xfrm>
              <a:custGeom>
                <a:avLst/>
                <a:gdLst>
                  <a:gd name="T0" fmla="*/ 0 w 82"/>
                  <a:gd name="T1" fmla="*/ 0 h 105"/>
                  <a:gd name="T2" fmla="*/ 90136382 w 82"/>
                  <a:gd name="T3" fmla="*/ 787487169 h 105"/>
                  <a:gd name="T4" fmla="*/ 615941081 w 82"/>
                  <a:gd name="T5" fmla="*/ 697488870 h 105"/>
                  <a:gd name="T6" fmla="*/ 525804699 w 82"/>
                  <a:gd name="T7" fmla="*/ 14999260 h 105"/>
                  <a:gd name="T8" fmla="*/ 0 w 82"/>
                  <a:gd name="T9" fmla="*/ 0 h 105"/>
                  <a:gd name="T10" fmla="*/ 0 60000 65536"/>
                  <a:gd name="T11" fmla="*/ 0 60000 65536"/>
                  <a:gd name="T12" fmla="*/ 0 60000 65536"/>
                  <a:gd name="T13" fmla="*/ 0 60000 65536"/>
                  <a:gd name="T14" fmla="*/ 0 60000 65536"/>
                  <a:gd name="T15" fmla="*/ 0 w 82"/>
                  <a:gd name="T16" fmla="*/ 0 h 105"/>
                  <a:gd name="T17" fmla="*/ 82 w 82"/>
                  <a:gd name="T18" fmla="*/ 105 h 105"/>
                </a:gdLst>
                <a:ahLst/>
                <a:cxnLst>
                  <a:cxn ang="T10">
                    <a:pos x="T0" y="T1"/>
                  </a:cxn>
                  <a:cxn ang="T11">
                    <a:pos x="T2" y="T3"/>
                  </a:cxn>
                  <a:cxn ang="T12">
                    <a:pos x="T4" y="T5"/>
                  </a:cxn>
                  <a:cxn ang="T13">
                    <a:pos x="T6" y="T7"/>
                  </a:cxn>
                  <a:cxn ang="T14">
                    <a:pos x="T8" y="T9"/>
                  </a:cxn>
                </a:cxnLst>
                <a:rect l="T15" t="T16" r="T17" b="T18"/>
                <a:pathLst>
                  <a:path w="82" h="105">
                    <a:moveTo>
                      <a:pt x="0" y="0"/>
                    </a:moveTo>
                    <a:cubicBezTo>
                      <a:pt x="4" y="32"/>
                      <a:pt x="8" y="68"/>
                      <a:pt x="12" y="105"/>
                    </a:cubicBezTo>
                    <a:cubicBezTo>
                      <a:pt x="82" y="93"/>
                      <a:pt x="82" y="93"/>
                      <a:pt x="82" y="93"/>
                    </a:cubicBezTo>
                    <a:cubicBezTo>
                      <a:pt x="78" y="63"/>
                      <a:pt x="74" y="32"/>
                      <a:pt x="70" y="2"/>
                    </a:cubicBezTo>
                    <a:lnTo>
                      <a:pt x="0" y="0"/>
                    </a:lnTo>
                    <a:close/>
                  </a:path>
                </a:pathLst>
              </a:custGeom>
              <a:solidFill>
                <a:srgbClr val="749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9" name="Freeform 400"/>
              <p:cNvSpPr>
                <a:spLocks noChangeArrowheads="1"/>
              </p:cNvSpPr>
              <p:nvPr/>
            </p:nvSpPr>
            <p:spPr bwMode="auto">
              <a:xfrm>
                <a:off x="432725" y="1292590"/>
                <a:ext cx="245676" cy="443892"/>
              </a:xfrm>
              <a:custGeom>
                <a:avLst/>
                <a:gdLst>
                  <a:gd name="T0" fmla="*/ 0 w 90"/>
                  <a:gd name="T1" fmla="*/ 90096376 h 162"/>
                  <a:gd name="T2" fmla="*/ 119223833 w 90"/>
                  <a:gd name="T3" fmla="*/ 1216296961 h 162"/>
                  <a:gd name="T4" fmla="*/ 670629966 w 90"/>
                  <a:gd name="T5" fmla="*/ 1193773552 h 162"/>
                  <a:gd name="T6" fmla="*/ 521600175 w 90"/>
                  <a:gd name="T7" fmla="*/ 0 h 162"/>
                  <a:gd name="T8" fmla="*/ 0 w 90"/>
                  <a:gd name="T9" fmla="*/ 90096376 h 162"/>
                  <a:gd name="T10" fmla="*/ 0 60000 65536"/>
                  <a:gd name="T11" fmla="*/ 0 60000 65536"/>
                  <a:gd name="T12" fmla="*/ 0 60000 65536"/>
                  <a:gd name="T13" fmla="*/ 0 60000 65536"/>
                  <a:gd name="T14" fmla="*/ 0 60000 65536"/>
                  <a:gd name="T15" fmla="*/ 0 w 90"/>
                  <a:gd name="T16" fmla="*/ 0 h 162"/>
                  <a:gd name="T17" fmla="*/ 90 w 90"/>
                  <a:gd name="T18" fmla="*/ 162 h 162"/>
                </a:gdLst>
                <a:ahLst/>
                <a:cxnLst>
                  <a:cxn ang="T10">
                    <a:pos x="T0" y="T1"/>
                  </a:cxn>
                  <a:cxn ang="T11">
                    <a:pos x="T2" y="T3"/>
                  </a:cxn>
                  <a:cxn ang="T12">
                    <a:pos x="T4" y="T5"/>
                  </a:cxn>
                  <a:cxn ang="T13">
                    <a:pos x="T6" y="T7"/>
                  </a:cxn>
                  <a:cxn ang="T14">
                    <a:pos x="T8" y="T9"/>
                  </a:cxn>
                </a:cxnLst>
                <a:rect l="T15" t="T16" r="T17" b="T18"/>
                <a:pathLst>
                  <a:path w="90" h="162">
                    <a:moveTo>
                      <a:pt x="0" y="12"/>
                    </a:moveTo>
                    <a:cubicBezTo>
                      <a:pt x="7" y="65"/>
                      <a:pt x="13" y="119"/>
                      <a:pt x="16" y="162"/>
                    </a:cubicBezTo>
                    <a:cubicBezTo>
                      <a:pt x="90" y="159"/>
                      <a:pt x="90" y="159"/>
                      <a:pt x="90" y="159"/>
                    </a:cubicBezTo>
                    <a:cubicBezTo>
                      <a:pt x="85" y="114"/>
                      <a:pt x="77" y="58"/>
                      <a:pt x="70" y="0"/>
                    </a:cubicBezTo>
                    <a:lnTo>
                      <a:pt x="0" y="12"/>
                    </a:ln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0" name="Freeform 401"/>
              <p:cNvSpPr>
                <a:spLocks noChangeArrowheads="1"/>
              </p:cNvSpPr>
              <p:nvPr/>
            </p:nvSpPr>
            <p:spPr bwMode="auto">
              <a:xfrm>
                <a:off x="475997" y="1728106"/>
                <a:ext cx="213571" cy="122838"/>
              </a:xfrm>
              <a:custGeom>
                <a:avLst/>
                <a:gdLst>
                  <a:gd name="T0" fmla="*/ 0 w 78"/>
                  <a:gd name="T1" fmla="*/ 22353786 h 45"/>
                  <a:gd name="T2" fmla="*/ 14993779 w 78"/>
                  <a:gd name="T3" fmla="*/ 335314983 h 45"/>
                  <a:gd name="T4" fmla="*/ 584776565 w 78"/>
                  <a:gd name="T5" fmla="*/ 268250895 h 45"/>
                  <a:gd name="T6" fmla="*/ 554789006 w 78"/>
                  <a:gd name="T7" fmla="*/ 0 h 45"/>
                  <a:gd name="T8" fmla="*/ 0 w 78"/>
                  <a:gd name="T9" fmla="*/ 22353786 h 45"/>
                  <a:gd name="T10" fmla="*/ 0 60000 65536"/>
                  <a:gd name="T11" fmla="*/ 0 60000 65536"/>
                  <a:gd name="T12" fmla="*/ 0 60000 65536"/>
                  <a:gd name="T13" fmla="*/ 0 60000 65536"/>
                  <a:gd name="T14" fmla="*/ 0 60000 65536"/>
                  <a:gd name="T15" fmla="*/ 0 w 78"/>
                  <a:gd name="T16" fmla="*/ 0 h 45"/>
                  <a:gd name="T17" fmla="*/ 78 w 78"/>
                  <a:gd name="T18" fmla="*/ 45 h 45"/>
                </a:gdLst>
                <a:ahLst/>
                <a:cxnLst>
                  <a:cxn ang="T10">
                    <a:pos x="T0" y="T1"/>
                  </a:cxn>
                  <a:cxn ang="T11">
                    <a:pos x="T2" y="T3"/>
                  </a:cxn>
                  <a:cxn ang="T12">
                    <a:pos x="T4" y="T5"/>
                  </a:cxn>
                  <a:cxn ang="T13">
                    <a:pos x="T6" y="T7"/>
                  </a:cxn>
                  <a:cxn ang="T14">
                    <a:pos x="T8" y="T9"/>
                  </a:cxn>
                </a:cxnLst>
                <a:rect l="T15" t="T16" r="T17" b="T18"/>
                <a:pathLst>
                  <a:path w="78" h="45">
                    <a:moveTo>
                      <a:pt x="0" y="3"/>
                    </a:moveTo>
                    <a:cubicBezTo>
                      <a:pt x="1" y="19"/>
                      <a:pt x="2" y="33"/>
                      <a:pt x="2" y="45"/>
                    </a:cubicBezTo>
                    <a:cubicBezTo>
                      <a:pt x="78" y="36"/>
                      <a:pt x="78" y="36"/>
                      <a:pt x="78" y="36"/>
                    </a:cubicBezTo>
                    <a:cubicBezTo>
                      <a:pt x="77" y="25"/>
                      <a:pt x="76" y="13"/>
                      <a:pt x="74" y="0"/>
                    </a:cubicBezTo>
                    <a:lnTo>
                      <a:pt x="0" y="3"/>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 name="Freeform 402"/>
              <p:cNvSpPr>
                <a:spLocks noChangeArrowheads="1"/>
              </p:cNvSpPr>
              <p:nvPr/>
            </p:nvSpPr>
            <p:spPr bwMode="auto">
              <a:xfrm>
                <a:off x="173090" y="1867695"/>
                <a:ext cx="207987" cy="254051"/>
              </a:xfrm>
              <a:custGeom>
                <a:avLst/>
                <a:gdLst>
                  <a:gd name="T0" fmla="*/ 569192002 w 76"/>
                  <a:gd name="T1" fmla="*/ 104472327 h 93"/>
                  <a:gd name="T2" fmla="*/ 486809994 w 76"/>
                  <a:gd name="T3" fmla="*/ 0 h 93"/>
                  <a:gd name="T4" fmla="*/ 0 w 76"/>
                  <a:gd name="T5" fmla="*/ 59699253 h 93"/>
                  <a:gd name="T6" fmla="*/ 59913939 w 76"/>
                  <a:gd name="T7" fmla="*/ 201484297 h 93"/>
                  <a:gd name="T8" fmla="*/ 322043239 w 76"/>
                  <a:gd name="T9" fmla="*/ 693999039 h 93"/>
                  <a:gd name="T10" fmla="*/ 531746132 w 76"/>
                  <a:gd name="T11" fmla="*/ 194021207 h 93"/>
                  <a:gd name="T12" fmla="*/ 569192002 w 76"/>
                  <a:gd name="T13" fmla="*/ 104472327 h 93"/>
                  <a:gd name="T14" fmla="*/ 0 60000 65536"/>
                  <a:gd name="T15" fmla="*/ 0 60000 65536"/>
                  <a:gd name="T16" fmla="*/ 0 60000 65536"/>
                  <a:gd name="T17" fmla="*/ 0 60000 65536"/>
                  <a:gd name="T18" fmla="*/ 0 60000 65536"/>
                  <a:gd name="T19" fmla="*/ 0 60000 65536"/>
                  <a:gd name="T20" fmla="*/ 0 60000 65536"/>
                  <a:gd name="T21" fmla="*/ 0 w 76"/>
                  <a:gd name="T22" fmla="*/ 0 h 93"/>
                  <a:gd name="T23" fmla="*/ 76 w 76"/>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93">
                    <a:moveTo>
                      <a:pt x="76" y="14"/>
                    </a:moveTo>
                    <a:cubicBezTo>
                      <a:pt x="72" y="9"/>
                      <a:pt x="68" y="4"/>
                      <a:pt x="65" y="0"/>
                    </a:cubicBezTo>
                    <a:cubicBezTo>
                      <a:pt x="0" y="8"/>
                      <a:pt x="0" y="8"/>
                      <a:pt x="0" y="8"/>
                    </a:cubicBezTo>
                    <a:cubicBezTo>
                      <a:pt x="2" y="15"/>
                      <a:pt x="5" y="21"/>
                      <a:pt x="8" y="27"/>
                    </a:cubicBezTo>
                    <a:cubicBezTo>
                      <a:pt x="18" y="52"/>
                      <a:pt x="30" y="73"/>
                      <a:pt x="43" y="93"/>
                    </a:cubicBezTo>
                    <a:cubicBezTo>
                      <a:pt x="51" y="70"/>
                      <a:pt x="59" y="47"/>
                      <a:pt x="71" y="26"/>
                    </a:cubicBezTo>
                    <a:cubicBezTo>
                      <a:pt x="73" y="22"/>
                      <a:pt x="74" y="18"/>
                      <a:pt x="76" y="14"/>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 name="Freeform 403"/>
              <p:cNvSpPr>
                <a:spLocks noChangeArrowheads="1"/>
              </p:cNvSpPr>
              <p:nvPr/>
            </p:nvSpPr>
            <p:spPr bwMode="auto">
              <a:xfrm>
                <a:off x="290344" y="1905383"/>
                <a:ext cx="147964" cy="368514"/>
              </a:xfrm>
              <a:custGeom>
                <a:avLst/>
                <a:gdLst>
                  <a:gd name="T0" fmla="*/ 247762978 w 54"/>
                  <a:gd name="T1" fmla="*/ 0 h 135"/>
                  <a:gd name="T2" fmla="*/ 210223963 w 54"/>
                  <a:gd name="T3" fmla="*/ 89417875 h 135"/>
                  <a:gd name="T4" fmla="*/ 0 w 54"/>
                  <a:gd name="T5" fmla="*/ 588664264 h 135"/>
                  <a:gd name="T6" fmla="*/ 232747372 w 54"/>
                  <a:gd name="T7" fmla="*/ 976138991 h 135"/>
                  <a:gd name="T8" fmla="*/ 405432320 w 54"/>
                  <a:gd name="T9" fmla="*/ 1005944950 h 135"/>
                  <a:gd name="T10" fmla="*/ 390416714 w 54"/>
                  <a:gd name="T11" fmla="*/ 156479234 h 135"/>
                  <a:gd name="T12" fmla="*/ 247762978 w 54"/>
                  <a:gd name="T13" fmla="*/ 0 h 135"/>
                  <a:gd name="T14" fmla="*/ 0 60000 65536"/>
                  <a:gd name="T15" fmla="*/ 0 60000 65536"/>
                  <a:gd name="T16" fmla="*/ 0 60000 65536"/>
                  <a:gd name="T17" fmla="*/ 0 60000 65536"/>
                  <a:gd name="T18" fmla="*/ 0 60000 65536"/>
                  <a:gd name="T19" fmla="*/ 0 60000 65536"/>
                  <a:gd name="T20" fmla="*/ 0 60000 65536"/>
                  <a:gd name="T21" fmla="*/ 0 w 54"/>
                  <a:gd name="T22" fmla="*/ 0 h 135"/>
                  <a:gd name="T23" fmla="*/ 54 w 54"/>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135">
                    <a:moveTo>
                      <a:pt x="33" y="0"/>
                    </a:moveTo>
                    <a:cubicBezTo>
                      <a:pt x="31" y="4"/>
                      <a:pt x="30" y="8"/>
                      <a:pt x="28" y="12"/>
                    </a:cubicBezTo>
                    <a:cubicBezTo>
                      <a:pt x="16" y="33"/>
                      <a:pt x="8" y="56"/>
                      <a:pt x="0" y="79"/>
                    </a:cubicBezTo>
                    <a:cubicBezTo>
                      <a:pt x="10" y="96"/>
                      <a:pt x="21" y="113"/>
                      <a:pt x="31" y="131"/>
                    </a:cubicBezTo>
                    <a:cubicBezTo>
                      <a:pt x="54" y="135"/>
                      <a:pt x="54" y="135"/>
                      <a:pt x="54" y="135"/>
                    </a:cubicBezTo>
                    <a:cubicBezTo>
                      <a:pt x="54" y="97"/>
                      <a:pt x="54" y="59"/>
                      <a:pt x="52" y="21"/>
                    </a:cubicBezTo>
                    <a:cubicBezTo>
                      <a:pt x="45" y="15"/>
                      <a:pt x="39" y="7"/>
                      <a:pt x="33" y="0"/>
                    </a:cubicBezTo>
                    <a:close/>
                  </a:path>
                </a:pathLst>
              </a:custGeom>
              <a:solidFill>
                <a:srgbClr val="9ACDD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 name="Freeform 404"/>
              <p:cNvSpPr>
                <a:spLocks noChangeArrowheads="1"/>
              </p:cNvSpPr>
              <p:nvPr/>
            </p:nvSpPr>
            <p:spPr bwMode="auto">
              <a:xfrm>
                <a:off x="637920" y="2208291"/>
                <a:ext cx="79566" cy="125630"/>
              </a:xfrm>
              <a:custGeom>
                <a:avLst/>
                <a:gdLst>
                  <a:gd name="T0" fmla="*/ 218301667 w 29"/>
                  <a:gd name="T1" fmla="*/ 343106454 h 46"/>
                  <a:gd name="T2" fmla="*/ 195718642 w 29"/>
                  <a:gd name="T3" fmla="*/ 0 h 46"/>
                  <a:gd name="T4" fmla="*/ 0 w 29"/>
                  <a:gd name="T5" fmla="*/ 298352132 h 46"/>
                  <a:gd name="T6" fmla="*/ 218301667 w 29"/>
                  <a:gd name="T7" fmla="*/ 343106454 h 46"/>
                  <a:gd name="T8" fmla="*/ 0 60000 65536"/>
                  <a:gd name="T9" fmla="*/ 0 60000 65536"/>
                  <a:gd name="T10" fmla="*/ 0 60000 65536"/>
                  <a:gd name="T11" fmla="*/ 0 60000 65536"/>
                  <a:gd name="T12" fmla="*/ 0 w 29"/>
                  <a:gd name="T13" fmla="*/ 0 h 46"/>
                  <a:gd name="T14" fmla="*/ 29 w 29"/>
                  <a:gd name="T15" fmla="*/ 46 h 46"/>
                </a:gdLst>
                <a:ahLst/>
                <a:cxnLst>
                  <a:cxn ang="T8">
                    <a:pos x="T0" y="T1"/>
                  </a:cxn>
                  <a:cxn ang="T9">
                    <a:pos x="T2" y="T3"/>
                  </a:cxn>
                  <a:cxn ang="T10">
                    <a:pos x="T4" y="T5"/>
                  </a:cxn>
                  <a:cxn ang="T11">
                    <a:pos x="T6" y="T7"/>
                  </a:cxn>
                </a:cxnLst>
                <a:rect l="T12" t="T13" r="T14" b="T15"/>
                <a:pathLst>
                  <a:path w="29" h="46">
                    <a:moveTo>
                      <a:pt x="29" y="46"/>
                    </a:moveTo>
                    <a:cubicBezTo>
                      <a:pt x="28" y="31"/>
                      <a:pt x="27" y="15"/>
                      <a:pt x="26" y="0"/>
                    </a:cubicBezTo>
                    <a:cubicBezTo>
                      <a:pt x="17" y="13"/>
                      <a:pt x="8" y="27"/>
                      <a:pt x="0" y="40"/>
                    </a:cubicBezTo>
                    <a:lnTo>
                      <a:pt x="29" y="46"/>
                    </a:ln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 name="Freeform 405"/>
              <p:cNvSpPr>
                <a:spLocks noChangeArrowheads="1"/>
              </p:cNvSpPr>
              <p:nvPr/>
            </p:nvSpPr>
            <p:spPr bwMode="auto">
              <a:xfrm>
                <a:off x="478789" y="1825818"/>
                <a:ext cx="221946" cy="210778"/>
              </a:xfrm>
              <a:custGeom>
                <a:avLst/>
                <a:gdLst>
                  <a:gd name="T0" fmla="*/ 22523409 w 81"/>
                  <a:gd name="T1" fmla="*/ 322208390 h 77"/>
                  <a:gd name="T2" fmla="*/ 22523409 w 81"/>
                  <a:gd name="T3" fmla="*/ 374662001 h 77"/>
                  <a:gd name="T4" fmla="*/ 608148480 w 81"/>
                  <a:gd name="T5" fmla="*/ 576978770 h 77"/>
                  <a:gd name="T6" fmla="*/ 608148480 w 81"/>
                  <a:gd name="T7" fmla="*/ 359674864 h 77"/>
                  <a:gd name="T8" fmla="*/ 578117269 w 81"/>
                  <a:gd name="T9" fmla="*/ 0 h 77"/>
                  <a:gd name="T10" fmla="*/ 7507803 w 81"/>
                  <a:gd name="T11" fmla="*/ 67438010 h 77"/>
                  <a:gd name="T12" fmla="*/ 0 w 81"/>
                  <a:gd name="T13" fmla="*/ 367167064 h 77"/>
                  <a:gd name="T14" fmla="*/ 22523409 w 81"/>
                  <a:gd name="T15" fmla="*/ 374662001 h 77"/>
                  <a:gd name="T16" fmla="*/ 22523409 w 81"/>
                  <a:gd name="T17" fmla="*/ 32220839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77"/>
                  <a:gd name="T29" fmla="*/ 81 w 81"/>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77">
                    <a:moveTo>
                      <a:pt x="3" y="43"/>
                    </a:moveTo>
                    <a:cubicBezTo>
                      <a:pt x="3" y="45"/>
                      <a:pt x="3" y="48"/>
                      <a:pt x="3" y="50"/>
                    </a:cubicBezTo>
                    <a:cubicBezTo>
                      <a:pt x="81" y="77"/>
                      <a:pt x="81" y="77"/>
                      <a:pt x="81" y="77"/>
                    </a:cubicBezTo>
                    <a:cubicBezTo>
                      <a:pt x="81" y="66"/>
                      <a:pt x="81" y="56"/>
                      <a:pt x="81" y="48"/>
                    </a:cubicBezTo>
                    <a:cubicBezTo>
                      <a:pt x="80" y="37"/>
                      <a:pt x="79" y="20"/>
                      <a:pt x="77" y="0"/>
                    </a:cubicBezTo>
                    <a:cubicBezTo>
                      <a:pt x="1" y="9"/>
                      <a:pt x="1" y="9"/>
                      <a:pt x="1" y="9"/>
                    </a:cubicBezTo>
                    <a:cubicBezTo>
                      <a:pt x="2" y="9"/>
                      <a:pt x="1" y="33"/>
                      <a:pt x="0" y="49"/>
                    </a:cubicBezTo>
                    <a:cubicBezTo>
                      <a:pt x="3" y="50"/>
                      <a:pt x="3" y="50"/>
                      <a:pt x="3" y="50"/>
                    </a:cubicBezTo>
                    <a:cubicBezTo>
                      <a:pt x="3" y="48"/>
                      <a:pt x="3" y="45"/>
                      <a:pt x="3" y="4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 name="Freeform 406"/>
              <p:cNvSpPr>
                <a:spLocks noChangeArrowheads="1"/>
              </p:cNvSpPr>
              <p:nvPr/>
            </p:nvSpPr>
            <p:spPr bwMode="auto">
              <a:xfrm>
                <a:off x="432725" y="1959823"/>
                <a:ext cx="159131" cy="347575"/>
              </a:xfrm>
              <a:custGeom>
                <a:avLst/>
                <a:gdLst>
                  <a:gd name="T0" fmla="*/ 225826094 w 58"/>
                  <a:gd name="T1" fmla="*/ 299604176 h 127"/>
                  <a:gd name="T2" fmla="*/ 150551644 w 58"/>
                  <a:gd name="T3" fmla="*/ 7490652 h 127"/>
                  <a:gd name="T4" fmla="*/ 127968760 w 58"/>
                  <a:gd name="T5" fmla="*/ 0 h 127"/>
                  <a:gd name="T6" fmla="*/ 120440218 w 58"/>
                  <a:gd name="T7" fmla="*/ 104860914 h 127"/>
                  <a:gd name="T8" fmla="*/ 0 w 58"/>
                  <a:gd name="T9" fmla="*/ 7490652 h 127"/>
                  <a:gd name="T10" fmla="*/ 15054341 w 58"/>
                  <a:gd name="T11" fmla="*/ 861364744 h 127"/>
                  <a:gd name="T12" fmla="*/ 436597848 w 58"/>
                  <a:gd name="T13" fmla="*/ 951247092 h 127"/>
                  <a:gd name="T14" fmla="*/ 270991862 w 58"/>
                  <a:gd name="T15" fmla="*/ 449409001 h 127"/>
                  <a:gd name="T16" fmla="*/ 225826094 w 58"/>
                  <a:gd name="T17" fmla="*/ 299604176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127"/>
                  <a:gd name="T29" fmla="*/ 58 w 58"/>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127">
                    <a:moveTo>
                      <a:pt x="30" y="40"/>
                    </a:moveTo>
                    <a:cubicBezTo>
                      <a:pt x="25" y="28"/>
                      <a:pt x="20" y="15"/>
                      <a:pt x="20" y="1"/>
                    </a:cubicBezTo>
                    <a:cubicBezTo>
                      <a:pt x="17" y="0"/>
                      <a:pt x="17" y="0"/>
                      <a:pt x="17" y="0"/>
                    </a:cubicBezTo>
                    <a:cubicBezTo>
                      <a:pt x="16" y="7"/>
                      <a:pt x="16" y="12"/>
                      <a:pt x="16" y="14"/>
                    </a:cubicBezTo>
                    <a:cubicBezTo>
                      <a:pt x="10" y="11"/>
                      <a:pt x="5" y="6"/>
                      <a:pt x="0" y="1"/>
                    </a:cubicBezTo>
                    <a:cubicBezTo>
                      <a:pt x="2" y="39"/>
                      <a:pt x="2" y="77"/>
                      <a:pt x="2" y="115"/>
                    </a:cubicBezTo>
                    <a:cubicBezTo>
                      <a:pt x="58" y="127"/>
                      <a:pt x="58" y="127"/>
                      <a:pt x="58" y="127"/>
                    </a:cubicBezTo>
                    <a:cubicBezTo>
                      <a:pt x="50" y="105"/>
                      <a:pt x="43" y="83"/>
                      <a:pt x="36" y="60"/>
                    </a:cubicBezTo>
                    <a:cubicBezTo>
                      <a:pt x="34" y="54"/>
                      <a:pt x="32" y="46"/>
                      <a:pt x="30" y="40"/>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 name="Freeform 407"/>
              <p:cNvSpPr>
                <a:spLocks noChangeArrowheads="1"/>
              </p:cNvSpPr>
              <p:nvPr/>
            </p:nvSpPr>
            <p:spPr bwMode="auto">
              <a:xfrm>
                <a:off x="487165" y="1962615"/>
                <a:ext cx="221946" cy="355950"/>
              </a:xfrm>
              <a:custGeom>
                <a:avLst/>
                <a:gdLst>
                  <a:gd name="T0" fmla="*/ 0 w 81"/>
                  <a:gd name="T1" fmla="*/ 0 h 130"/>
                  <a:gd name="T2" fmla="*/ 75080770 w 81"/>
                  <a:gd name="T3" fmla="*/ 292385544 h 130"/>
                  <a:gd name="T4" fmla="*/ 120127587 w 81"/>
                  <a:gd name="T5" fmla="*/ 442328113 h 130"/>
                  <a:gd name="T6" fmla="*/ 285304733 w 81"/>
                  <a:gd name="T7" fmla="*/ 944631062 h 130"/>
                  <a:gd name="T8" fmla="*/ 412940123 w 81"/>
                  <a:gd name="T9" fmla="*/ 974618481 h 130"/>
                  <a:gd name="T10" fmla="*/ 608148480 w 81"/>
                  <a:gd name="T11" fmla="*/ 674736082 h 130"/>
                  <a:gd name="T12" fmla="*/ 585625072 w 81"/>
                  <a:gd name="T13" fmla="*/ 202420551 h 130"/>
                  <a:gd name="T14" fmla="*/ 0 w 81"/>
                  <a:gd name="T15" fmla="*/ 0 h 130"/>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30"/>
                  <a:gd name="T26" fmla="*/ 81 w 81"/>
                  <a:gd name="T27" fmla="*/ 130 h 1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30">
                    <a:moveTo>
                      <a:pt x="0" y="0"/>
                    </a:moveTo>
                    <a:cubicBezTo>
                      <a:pt x="0" y="14"/>
                      <a:pt x="5" y="27"/>
                      <a:pt x="10" y="39"/>
                    </a:cubicBezTo>
                    <a:cubicBezTo>
                      <a:pt x="12" y="45"/>
                      <a:pt x="14" y="53"/>
                      <a:pt x="16" y="59"/>
                    </a:cubicBezTo>
                    <a:cubicBezTo>
                      <a:pt x="23" y="82"/>
                      <a:pt x="30" y="104"/>
                      <a:pt x="38" y="126"/>
                    </a:cubicBezTo>
                    <a:cubicBezTo>
                      <a:pt x="55" y="130"/>
                      <a:pt x="55" y="130"/>
                      <a:pt x="55" y="130"/>
                    </a:cubicBezTo>
                    <a:cubicBezTo>
                      <a:pt x="63" y="117"/>
                      <a:pt x="72" y="103"/>
                      <a:pt x="81" y="90"/>
                    </a:cubicBezTo>
                    <a:cubicBezTo>
                      <a:pt x="80" y="67"/>
                      <a:pt x="79" y="45"/>
                      <a:pt x="78" y="27"/>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 name="Freeform 408"/>
              <p:cNvSpPr>
                <a:spLocks noChangeArrowheads="1"/>
              </p:cNvSpPr>
              <p:nvPr/>
            </p:nvSpPr>
            <p:spPr bwMode="auto">
              <a:xfrm>
                <a:off x="375494" y="2262730"/>
                <a:ext cx="368514" cy="372701"/>
              </a:xfrm>
              <a:custGeom>
                <a:avLst/>
                <a:gdLst>
                  <a:gd name="T0" fmla="*/ 0 w 135"/>
                  <a:gd name="T1" fmla="*/ 0 h 136"/>
                  <a:gd name="T2" fmla="*/ 372573113 w 135"/>
                  <a:gd name="T3" fmla="*/ 1006347509 h 136"/>
                  <a:gd name="T4" fmla="*/ 1005944950 w 135"/>
                  <a:gd name="T5" fmla="*/ 1021367907 h 136"/>
                  <a:gd name="T6" fmla="*/ 931431419 w 135"/>
                  <a:gd name="T7" fmla="*/ 195262439 h 136"/>
                  <a:gd name="T8" fmla="*/ 0 w 135"/>
                  <a:gd name="T9" fmla="*/ 0 h 136"/>
                  <a:gd name="T10" fmla="*/ 0 60000 65536"/>
                  <a:gd name="T11" fmla="*/ 0 60000 65536"/>
                  <a:gd name="T12" fmla="*/ 0 60000 65536"/>
                  <a:gd name="T13" fmla="*/ 0 60000 65536"/>
                  <a:gd name="T14" fmla="*/ 0 60000 65536"/>
                  <a:gd name="T15" fmla="*/ 0 w 135"/>
                  <a:gd name="T16" fmla="*/ 0 h 136"/>
                  <a:gd name="T17" fmla="*/ 135 w 135"/>
                  <a:gd name="T18" fmla="*/ 136 h 136"/>
                </a:gdLst>
                <a:ahLst/>
                <a:cxnLst>
                  <a:cxn ang="T10">
                    <a:pos x="T0" y="T1"/>
                  </a:cxn>
                  <a:cxn ang="T11">
                    <a:pos x="T2" y="T3"/>
                  </a:cxn>
                  <a:cxn ang="T12">
                    <a:pos x="T4" y="T5"/>
                  </a:cxn>
                  <a:cxn ang="T13">
                    <a:pos x="T6" y="T7"/>
                  </a:cxn>
                  <a:cxn ang="T14">
                    <a:pos x="T8" y="T9"/>
                  </a:cxn>
                </a:cxnLst>
                <a:rect l="T15" t="T16" r="T17" b="T18"/>
                <a:pathLst>
                  <a:path w="135" h="136">
                    <a:moveTo>
                      <a:pt x="0" y="0"/>
                    </a:moveTo>
                    <a:cubicBezTo>
                      <a:pt x="20" y="35"/>
                      <a:pt x="39" y="76"/>
                      <a:pt x="50" y="134"/>
                    </a:cubicBezTo>
                    <a:cubicBezTo>
                      <a:pt x="135" y="136"/>
                      <a:pt x="135" y="136"/>
                      <a:pt x="135" y="136"/>
                    </a:cubicBezTo>
                    <a:cubicBezTo>
                      <a:pt x="131" y="101"/>
                      <a:pt x="128" y="63"/>
                      <a:pt x="125" y="26"/>
                    </a:cubicBezTo>
                    <a:lnTo>
                      <a:pt x="0" y="0"/>
                    </a:ln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 name="Freeform 409"/>
              <p:cNvSpPr>
                <a:spLocks noChangeArrowheads="1"/>
              </p:cNvSpPr>
              <p:nvPr/>
            </p:nvSpPr>
            <p:spPr bwMode="auto">
              <a:xfrm>
                <a:off x="512290" y="2629849"/>
                <a:ext cx="251259" cy="207987"/>
              </a:xfrm>
              <a:custGeom>
                <a:avLst/>
                <a:gdLst>
                  <a:gd name="T0" fmla="*/ 0 w 92"/>
                  <a:gd name="T1" fmla="*/ 0 h 76"/>
                  <a:gd name="T2" fmla="*/ 67129850 w 92"/>
                  <a:gd name="T3" fmla="*/ 569192002 h 76"/>
                  <a:gd name="T4" fmla="*/ 686207447 w 92"/>
                  <a:gd name="T5" fmla="*/ 464341924 h 76"/>
                  <a:gd name="T6" fmla="*/ 633994734 w 92"/>
                  <a:gd name="T7" fmla="*/ 14977801 h 76"/>
                  <a:gd name="T8" fmla="*/ 0 w 92"/>
                  <a:gd name="T9" fmla="*/ 0 h 76"/>
                  <a:gd name="T10" fmla="*/ 0 60000 65536"/>
                  <a:gd name="T11" fmla="*/ 0 60000 65536"/>
                  <a:gd name="T12" fmla="*/ 0 60000 65536"/>
                  <a:gd name="T13" fmla="*/ 0 60000 65536"/>
                  <a:gd name="T14" fmla="*/ 0 60000 65536"/>
                  <a:gd name="T15" fmla="*/ 0 w 92"/>
                  <a:gd name="T16" fmla="*/ 0 h 76"/>
                  <a:gd name="T17" fmla="*/ 92 w 92"/>
                  <a:gd name="T18" fmla="*/ 76 h 76"/>
                </a:gdLst>
                <a:ahLst/>
                <a:cxnLst>
                  <a:cxn ang="T10">
                    <a:pos x="T0" y="T1"/>
                  </a:cxn>
                  <a:cxn ang="T11">
                    <a:pos x="T2" y="T3"/>
                  </a:cxn>
                  <a:cxn ang="T12">
                    <a:pos x="T4" y="T5"/>
                  </a:cxn>
                  <a:cxn ang="T13">
                    <a:pos x="T6" y="T7"/>
                  </a:cxn>
                  <a:cxn ang="T14">
                    <a:pos x="T8" y="T9"/>
                  </a:cxn>
                </a:cxnLst>
                <a:rect l="T15" t="T16" r="T17" b="T18"/>
                <a:pathLst>
                  <a:path w="92" h="76">
                    <a:moveTo>
                      <a:pt x="0" y="0"/>
                    </a:moveTo>
                    <a:cubicBezTo>
                      <a:pt x="5" y="23"/>
                      <a:pt x="8" y="48"/>
                      <a:pt x="9" y="76"/>
                    </a:cubicBezTo>
                    <a:cubicBezTo>
                      <a:pt x="92" y="62"/>
                      <a:pt x="92" y="62"/>
                      <a:pt x="92" y="62"/>
                    </a:cubicBezTo>
                    <a:cubicBezTo>
                      <a:pt x="89" y="44"/>
                      <a:pt x="87" y="24"/>
                      <a:pt x="85" y="2"/>
                    </a:cubicBezTo>
                    <a:lnTo>
                      <a:pt x="0"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 name="Freeform 410"/>
              <p:cNvSpPr>
                <a:spLocks noChangeArrowheads="1"/>
              </p:cNvSpPr>
              <p:nvPr/>
            </p:nvSpPr>
            <p:spPr bwMode="auto">
              <a:xfrm>
                <a:off x="974328" y="2407902"/>
                <a:ext cx="284761" cy="235904"/>
              </a:xfrm>
              <a:custGeom>
                <a:avLst/>
                <a:gdLst>
                  <a:gd name="T0" fmla="*/ 209918143 w 104"/>
                  <a:gd name="T1" fmla="*/ 0 h 86"/>
                  <a:gd name="T2" fmla="*/ 0 w 104"/>
                  <a:gd name="T3" fmla="*/ 632052650 h 86"/>
                  <a:gd name="T4" fmla="*/ 712225594 w 104"/>
                  <a:gd name="T5" fmla="*/ 647101130 h 86"/>
                  <a:gd name="T6" fmla="*/ 779700261 w 104"/>
                  <a:gd name="T7" fmla="*/ 120390589 h 86"/>
                  <a:gd name="T8" fmla="*/ 209918143 w 104"/>
                  <a:gd name="T9" fmla="*/ 0 h 86"/>
                  <a:gd name="T10" fmla="*/ 0 60000 65536"/>
                  <a:gd name="T11" fmla="*/ 0 60000 65536"/>
                  <a:gd name="T12" fmla="*/ 0 60000 65536"/>
                  <a:gd name="T13" fmla="*/ 0 60000 65536"/>
                  <a:gd name="T14" fmla="*/ 0 60000 65536"/>
                  <a:gd name="T15" fmla="*/ 0 w 104"/>
                  <a:gd name="T16" fmla="*/ 0 h 86"/>
                  <a:gd name="T17" fmla="*/ 104 w 104"/>
                  <a:gd name="T18" fmla="*/ 86 h 86"/>
                </a:gdLst>
                <a:ahLst/>
                <a:cxnLst>
                  <a:cxn ang="T10">
                    <a:pos x="T0" y="T1"/>
                  </a:cxn>
                  <a:cxn ang="T11">
                    <a:pos x="T2" y="T3"/>
                  </a:cxn>
                  <a:cxn ang="T12">
                    <a:pos x="T4" y="T5"/>
                  </a:cxn>
                  <a:cxn ang="T13">
                    <a:pos x="T6" y="T7"/>
                  </a:cxn>
                  <a:cxn ang="T14">
                    <a:pos x="T8" y="T9"/>
                  </a:cxn>
                </a:cxnLst>
                <a:rect l="T15" t="T16" r="T17" b="T18"/>
                <a:pathLst>
                  <a:path w="104" h="86">
                    <a:moveTo>
                      <a:pt x="28" y="0"/>
                    </a:moveTo>
                    <a:cubicBezTo>
                      <a:pt x="19" y="29"/>
                      <a:pt x="9" y="58"/>
                      <a:pt x="0" y="84"/>
                    </a:cubicBezTo>
                    <a:cubicBezTo>
                      <a:pt x="95" y="86"/>
                      <a:pt x="95" y="86"/>
                      <a:pt x="95" y="86"/>
                    </a:cubicBezTo>
                    <a:cubicBezTo>
                      <a:pt x="98" y="66"/>
                      <a:pt x="101" y="42"/>
                      <a:pt x="104" y="16"/>
                    </a:cubicBezTo>
                    <a:lnTo>
                      <a:pt x="28" y="0"/>
                    </a:lnTo>
                    <a:close/>
                  </a:path>
                </a:pathLst>
              </a:custGeom>
              <a:solidFill>
                <a:srgbClr val="A26D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 name="Freeform 411"/>
              <p:cNvSpPr>
                <a:spLocks noChangeArrowheads="1"/>
              </p:cNvSpPr>
              <p:nvPr/>
            </p:nvSpPr>
            <p:spPr bwMode="auto">
              <a:xfrm>
                <a:off x="1232567" y="1266068"/>
                <a:ext cx="147964" cy="439704"/>
              </a:xfrm>
              <a:custGeom>
                <a:avLst/>
                <a:gdLst>
                  <a:gd name="T0" fmla="*/ 390416714 w 54"/>
                  <a:gd name="T1" fmla="*/ 253599965 h 161"/>
                  <a:gd name="T2" fmla="*/ 90096376 w 54"/>
                  <a:gd name="T3" fmla="*/ 0 h 161"/>
                  <a:gd name="T4" fmla="*/ 0 w 54"/>
                  <a:gd name="T5" fmla="*/ 1193408547 h 161"/>
                  <a:gd name="T6" fmla="*/ 345367157 w 54"/>
                  <a:gd name="T7" fmla="*/ 1200867128 h 161"/>
                  <a:gd name="T8" fmla="*/ 390416714 w 54"/>
                  <a:gd name="T9" fmla="*/ 253599965 h 161"/>
                  <a:gd name="T10" fmla="*/ 0 60000 65536"/>
                  <a:gd name="T11" fmla="*/ 0 60000 65536"/>
                  <a:gd name="T12" fmla="*/ 0 60000 65536"/>
                  <a:gd name="T13" fmla="*/ 0 60000 65536"/>
                  <a:gd name="T14" fmla="*/ 0 60000 65536"/>
                  <a:gd name="T15" fmla="*/ 0 w 54"/>
                  <a:gd name="T16" fmla="*/ 0 h 161"/>
                  <a:gd name="T17" fmla="*/ 54 w 54"/>
                  <a:gd name="T18" fmla="*/ 161 h 161"/>
                </a:gdLst>
                <a:ahLst/>
                <a:cxnLst>
                  <a:cxn ang="T10">
                    <a:pos x="T0" y="T1"/>
                  </a:cxn>
                  <a:cxn ang="T11">
                    <a:pos x="T2" y="T3"/>
                  </a:cxn>
                  <a:cxn ang="T12">
                    <a:pos x="T4" y="T5"/>
                  </a:cxn>
                  <a:cxn ang="T13">
                    <a:pos x="T6" y="T7"/>
                  </a:cxn>
                  <a:cxn ang="T14">
                    <a:pos x="T8" y="T9"/>
                  </a:cxn>
                </a:cxnLst>
                <a:rect l="T15" t="T16" r="T17" b="T18"/>
                <a:pathLst>
                  <a:path w="54" h="161">
                    <a:moveTo>
                      <a:pt x="52" y="34"/>
                    </a:moveTo>
                    <a:cubicBezTo>
                      <a:pt x="46" y="19"/>
                      <a:pt x="12" y="0"/>
                      <a:pt x="12" y="0"/>
                    </a:cubicBezTo>
                    <a:cubicBezTo>
                      <a:pt x="12" y="0"/>
                      <a:pt x="9" y="86"/>
                      <a:pt x="0" y="160"/>
                    </a:cubicBezTo>
                    <a:cubicBezTo>
                      <a:pt x="46" y="161"/>
                      <a:pt x="46" y="161"/>
                      <a:pt x="46" y="161"/>
                    </a:cubicBezTo>
                    <a:cubicBezTo>
                      <a:pt x="50" y="93"/>
                      <a:pt x="54" y="39"/>
                      <a:pt x="52" y="34"/>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 name="Freeform 412"/>
              <p:cNvSpPr>
                <a:spLocks noChangeArrowheads="1"/>
              </p:cNvSpPr>
              <p:nvPr/>
            </p:nvSpPr>
            <p:spPr bwMode="auto">
              <a:xfrm>
                <a:off x="1224192" y="1605269"/>
                <a:ext cx="216363" cy="157735"/>
              </a:xfrm>
              <a:custGeom>
                <a:avLst/>
                <a:gdLst>
                  <a:gd name="T0" fmla="*/ 22501752 w 79"/>
                  <a:gd name="T1" fmla="*/ 266256680 h 58"/>
                  <a:gd name="T2" fmla="*/ 0 w 79"/>
                  <a:gd name="T3" fmla="*/ 428971211 h 58"/>
                  <a:gd name="T4" fmla="*/ 345041471 w 79"/>
                  <a:gd name="T5" fmla="*/ 406782248 h 58"/>
                  <a:gd name="T6" fmla="*/ 592568959 w 79"/>
                  <a:gd name="T7" fmla="*/ 0 h 58"/>
                  <a:gd name="T8" fmla="*/ 22501752 w 79"/>
                  <a:gd name="T9" fmla="*/ 266256680 h 58"/>
                  <a:gd name="T10" fmla="*/ 0 60000 65536"/>
                  <a:gd name="T11" fmla="*/ 0 60000 65536"/>
                  <a:gd name="T12" fmla="*/ 0 60000 65536"/>
                  <a:gd name="T13" fmla="*/ 0 60000 65536"/>
                  <a:gd name="T14" fmla="*/ 0 60000 65536"/>
                  <a:gd name="T15" fmla="*/ 0 w 79"/>
                  <a:gd name="T16" fmla="*/ 0 h 58"/>
                  <a:gd name="T17" fmla="*/ 79 w 79"/>
                  <a:gd name="T18" fmla="*/ 58 h 58"/>
                </a:gdLst>
                <a:ahLst/>
                <a:cxnLst>
                  <a:cxn ang="T10">
                    <a:pos x="T0" y="T1"/>
                  </a:cxn>
                  <a:cxn ang="T11">
                    <a:pos x="T2" y="T3"/>
                  </a:cxn>
                  <a:cxn ang="T12">
                    <a:pos x="T4" y="T5"/>
                  </a:cxn>
                  <a:cxn ang="T13">
                    <a:pos x="T6" y="T7"/>
                  </a:cxn>
                  <a:cxn ang="T14">
                    <a:pos x="T8" y="T9"/>
                  </a:cxn>
                </a:cxnLst>
                <a:rect l="T15" t="T16" r="T17" b="T18"/>
                <a:pathLst>
                  <a:path w="79" h="58">
                    <a:moveTo>
                      <a:pt x="3" y="36"/>
                    </a:moveTo>
                    <a:cubicBezTo>
                      <a:pt x="2" y="43"/>
                      <a:pt x="1" y="51"/>
                      <a:pt x="0" y="58"/>
                    </a:cubicBezTo>
                    <a:cubicBezTo>
                      <a:pt x="46" y="55"/>
                      <a:pt x="46" y="55"/>
                      <a:pt x="46" y="55"/>
                    </a:cubicBezTo>
                    <a:cubicBezTo>
                      <a:pt x="46" y="48"/>
                      <a:pt x="79" y="7"/>
                      <a:pt x="79" y="0"/>
                    </a:cubicBezTo>
                    <a:lnTo>
                      <a:pt x="3" y="36"/>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 name="Freeform 413"/>
              <p:cNvSpPr>
                <a:spLocks noChangeArrowheads="1"/>
              </p:cNvSpPr>
              <p:nvPr/>
            </p:nvSpPr>
            <p:spPr bwMode="auto">
              <a:xfrm>
                <a:off x="1113917" y="2088245"/>
                <a:ext cx="196820" cy="364326"/>
              </a:xfrm>
              <a:custGeom>
                <a:avLst/>
                <a:gdLst>
                  <a:gd name="T0" fmla="*/ 0 w 72"/>
                  <a:gd name="T1" fmla="*/ 285141251 h 133"/>
                  <a:gd name="T2" fmla="*/ 396048311 w 72"/>
                  <a:gd name="T3" fmla="*/ 997995746 h 133"/>
                  <a:gd name="T4" fmla="*/ 538029339 w 72"/>
                  <a:gd name="T5" fmla="*/ 105051895 h 133"/>
                  <a:gd name="T6" fmla="*/ 82199686 w 72"/>
                  <a:gd name="T7" fmla="*/ 0 h 133"/>
                  <a:gd name="T8" fmla="*/ 0 w 72"/>
                  <a:gd name="T9" fmla="*/ 285141251 h 133"/>
                  <a:gd name="T10" fmla="*/ 0 60000 65536"/>
                  <a:gd name="T11" fmla="*/ 0 60000 65536"/>
                  <a:gd name="T12" fmla="*/ 0 60000 65536"/>
                  <a:gd name="T13" fmla="*/ 0 60000 65536"/>
                  <a:gd name="T14" fmla="*/ 0 60000 65536"/>
                  <a:gd name="T15" fmla="*/ 0 w 72"/>
                  <a:gd name="T16" fmla="*/ 0 h 133"/>
                  <a:gd name="T17" fmla="*/ 72 w 72"/>
                  <a:gd name="T18" fmla="*/ 133 h 133"/>
                </a:gdLst>
                <a:ahLst/>
                <a:cxnLst>
                  <a:cxn ang="T10">
                    <a:pos x="T0" y="T1"/>
                  </a:cxn>
                  <a:cxn ang="T11">
                    <a:pos x="T2" y="T3"/>
                  </a:cxn>
                  <a:cxn ang="T12">
                    <a:pos x="T4" y="T5"/>
                  </a:cxn>
                  <a:cxn ang="T13">
                    <a:pos x="T6" y="T7"/>
                  </a:cxn>
                  <a:cxn ang="T14">
                    <a:pos x="T8" y="T9"/>
                  </a:cxn>
                </a:cxnLst>
                <a:rect l="T15" t="T16" r="T17" b="T18"/>
                <a:pathLst>
                  <a:path w="72" h="133">
                    <a:moveTo>
                      <a:pt x="0" y="38"/>
                    </a:moveTo>
                    <a:cubicBezTo>
                      <a:pt x="53" y="133"/>
                      <a:pt x="53" y="133"/>
                      <a:pt x="53" y="133"/>
                    </a:cubicBezTo>
                    <a:cubicBezTo>
                      <a:pt x="58" y="93"/>
                      <a:pt x="65" y="54"/>
                      <a:pt x="72" y="14"/>
                    </a:cubicBezTo>
                    <a:cubicBezTo>
                      <a:pt x="11" y="0"/>
                      <a:pt x="11" y="0"/>
                      <a:pt x="11" y="0"/>
                    </a:cubicBezTo>
                    <a:cubicBezTo>
                      <a:pt x="8" y="12"/>
                      <a:pt x="4" y="25"/>
                      <a:pt x="0" y="38"/>
                    </a:cubicBez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 name="Freeform 414"/>
              <p:cNvSpPr>
                <a:spLocks noChangeArrowheads="1"/>
              </p:cNvSpPr>
              <p:nvPr/>
            </p:nvSpPr>
            <p:spPr bwMode="auto">
              <a:xfrm>
                <a:off x="1201858" y="1796504"/>
                <a:ext cx="175882" cy="214966"/>
              </a:xfrm>
              <a:custGeom>
                <a:avLst/>
                <a:gdLst>
                  <a:gd name="T0" fmla="*/ 22655800 w 64"/>
                  <a:gd name="T1" fmla="*/ 111063953 h 79"/>
                  <a:gd name="T2" fmla="*/ 0 w 64"/>
                  <a:gd name="T3" fmla="*/ 229534708 h 79"/>
                  <a:gd name="T4" fmla="*/ 362514787 w 64"/>
                  <a:gd name="T5" fmla="*/ 584941534 h 79"/>
                  <a:gd name="T6" fmla="*/ 483351218 w 64"/>
                  <a:gd name="T7" fmla="*/ 0 h 79"/>
                  <a:gd name="T8" fmla="*/ 22655800 w 64"/>
                  <a:gd name="T9" fmla="*/ 111063953 h 79"/>
                  <a:gd name="T10" fmla="*/ 0 60000 65536"/>
                  <a:gd name="T11" fmla="*/ 0 60000 65536"/>
                  <a:gd name="T12" fmla="*/ 0 60000 65536"/>
                  <a:gd name="T13" fmla="*/ 0 60000 65536"/>
                  <a:gd name="T14" fmla="*/ 0 60000 65536"/>
                  <a:gd name="T15" fmla="*/ 0 w 64"/>
                  <a:gd name="T16" fmla="*/ 0 h 79"/>
                  <a:gd name="T17" fmla="*/ 64 w 64"/>
                  <a:gd name="T18" fmla="*/ 79 h 79"/>
                </a:gdLst>
                <a:ahLst/>
                <a:cxnLst>
                  <a:cxn ang="T10">
                    <a:pos x="T0" y="T1"/>
                  </a:cxn>
                  <a:cxn ang="T11">
                    <a:pos x="T2" y="T3"/>
                  </a:cxn>
                  <a:cxn ang="T12">
                    <a:pos x="T4" y="T5"/>
                  </a:cxn>
                  <a:cxn ang="T13">
                    <a:pos x="T6" y="T7"/>
                  </a:cxn>
                  <a:cxn ang="T14">
                    <a:pos x="T8" y="T9"/>
                  </a:cxn>
                </a:cxnLst>
                <a:rect l="T15" t="T16" r="T17" b="T18"/>
                <a:pathLst>
                  <a:path w="64" h="79">
                    <a:moveTo>
                      <a:pt x="3" y="15"/>
                    </a:moveTo>
                    <a:cubicBezTo>
                      <a:pt x="2" y="20"/>
                      <a:pt x="1" y="26"/>
                      <a:pt x="0" y="31"/>
                    </a:cubicBezTo>
                    <a:cubicBezTo>
                      <a:pt x="48" y="79"/>
                      <a:pt x="48" y="79"/>
                      <a:pt x="48" y="79"/>
                    </a:cubicBezTo>
                    <a:cubicBezTo>
                      <a:pt x="53" y="53"/>
                      <a:pt x="59" y="26"/>
                      <a:pt x="64" y="0"/>
                    </a:cubicBezTo>
                    <a:lnTo>
                      <a:pt x="3" y="15"/>
                    </a:ln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 name="Freeform 415"/>
              <p:cNvSpPr>
                <a:spLocks noChangeArrowheads="1"/>
              </p:cNvSpPr>
              <p:nvPr/>
            </p:nvSpPr>
            <p:spPr bwMode="auto">
              <a:xfrm>
                <a:off x="1210233" y="1648541"/>
                <a:ext cx="194029" cy="188444"/>
              </a:xfrm>
              <a:custGeom>
                <a:avLst/>
                <a:gdLst>
                  <a:gd name="T0" fmla="*/ 530242998 w 71"/>
                  <a:gd name="T1" fmla="*/ 0 h 69"/>
                  <a:gd name="T2" fmla="*/ 37341018 w 71"/>
                  <a:gd name="T3" fmla="*/ 313267667 h 69"/>
                  <a:gd name="T4" fmla="*/ 0 w 71"/>
                  <a:gd name="T5" fmla="*/ 514654219 h 69"/>
                  <a:gd name="T6" fmla="*/ 455560962 w 71"/>
                  <a:gd name="T7" fmla="*/ 402773105 h 69"/>
                  <a:gd name="T8" fmla="*/ 530242998 w 71"/>
                  <a:gd name="T9" fmla="*/ 0 h 69"/>
                  <a:gd name="T10" fmla="*/ 0 60000 65536"/>
                  <a:gd name="T11" fmla="*/ 0 60000 65536"/>
                  <a:gd name="T12" fmla="*/ 0 60000 65536"/>
                  <a:gd name="T13" fmla="*/ 0 60000 65536"/>
                  <a:gd name="T14" fmla="*/ 0 60000 65536"/>
                  <a:gd name="T15" fmla="*/ 0 w 71"/>
                  <a:gd name="T16" fmla="*/ 0 h 69"/>
                  <a:gd name="T17" fmla="*/ 71 w 71"/>
                  <a:gd name="T18" fmla="*/ 69 h 69"/>
                </a:gdLst>
                <a:ahLst/>
                <a:cxnLst>
                  <a:cxn ang="T10">
                    <a:pos x="T0" y="T1"/>
                  </a:cxn>
                  <a:cxn ang="T11">
                    <a:pos x="T2" y="T3"/>
                  </a:cxn>
                  <a:cxn ang="T12">
                    <a:pos x="T4" y="T5"/>
                  </a:cxn>
                  <a:cxn ang="T13">
                    <a:pos x="T6" y="T7"/>
                  </a:cxn>
                  <a:cxn ang="T14">
                    <a:pos x="T8" y="T9"/>
                  </a:cxn>
                </a:cxnLst>
                <a:rect l="T15" t="T16" r="T17" b="T18"/>
                <a:pathLst>
                  <a:path w="71" h="69">
                    <a:moveTo>
                      <a:pt x="71" y="0"/>
                    </a:moveTo>
                    <a:cubicBezTo>
                      <a:pt x="67" y="24"/>
                      <a:pt x="22" y="35"/>
                      <a:pt x="5" y="42"/>
                    </a:cubicBezTo>
                    <a:cubicBezTo>
                      <a:pt x="3" y="51"/>
                      <a:pt x="2" y="60"/>
                      <a:pt x="0" y="69"/>
                    </a:cubicBezTo>
                    <a:cubicBezTo>
                      <a:pt x="61" y="54"/>
                      <a:pt x="61" y="54"/>
                      <a:pt x="61" y="54"/>
                    </a:cubicBezTo>
                    <a:cubicBezTo>
                      <a:pt x="64" y="36"/>
                      <a:pt x="68" y="18"/>
                      <a:pt x="71" y="0"/>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 name="Freeform 416"/>
              <p:cNvSpPr>
                <a:spLocks noChangeArrowheads="1"/>
              </p:cNvSpPr>
              <p:nvPr/>
            </p:nvSpPr>
            <p:spPr bwMode="auto">
              <a:xfrm>
                <a:off x="1144626" y="1880258"/>
                <a:ext cx="188445" cy="247071"/>
              </a:xfrm>
              <a:custGeom>
                <a:avLst/>
                <a:gdLst>
                  <a:gd name="T0" fmla="*/ 156636030 w 69"/>
                  <a:gd name="T1" fmla="*/ 0 h 90"/>
                  <a:gd name="T2" fmla="*/ 149177432 w 69"/>
                  <a:gd name="T3" fmla="*/ 22609742 h 90"/>
                  <a:gd name="T4" fmla="*/ 0 w 69"/>
                  <a:gd name="T5" fmla="*/ 572759992 h 90"/>
                  <a:gd name="T6" fmla="*/ 454988163 w 69"/>
                  <a:gd name="T7" fmla="*/ 678267545 h 90"/>
                  <a:gd name="T8" fmla="*/ 514659682 w 69"/>
                  <a:gd name="T9" fmla="*/ 361742142 h 90"/>
                  <a:gd name="T10" fmla="*/ 156636030 w 69"/>
                  <a:gd name="T11" fmla="*/ 0 h 90"/>
                  <a:gd name="T12" fmla="*/ 0 60000 65536"/>
                  <a:gd name="T13" fmla="*/ 0 60000 65536"/>
                  <a:gd name="T14" fmla="*/ 0 60000 65536"/>
                  <a:gd name="T15" fmla="*/ 0 60000 65536"/>
                  <a:gd name="T16" fmla="*/ 0 60000 65536"/>
                  <a:gd name="T17" fmla="*/ 0 60000 65536"/>
                  <a:gd name="T18" fmla="*/ 0 w 69"/>
                  <a:gd name="T19" fmla="*/ 0 h 90"/>
                  <a:gd name="T20" fmla="*/ 69 w 69"/>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69" h="90">
                    <a:moveTo>
                      <a:pt x="21" y="0"/>
                    </a:moveTo>
                    <a:cubicBezTo>
                      <a:pt x="20" y="1"/>
                      <a:pt x="20" y="2"/>
                      <a:pt x="20" y="3"/>
                    </a:cubicBezTo>
                    <a:cubicBezTo>
                      <a:pt x="16" y="18"/>
                      <a:pt x="9" y="44"/>
                      <a:pt x="0" y="76"/>
                    </a:cubicBezTo>
                    <a:cubicBezTo>
                      <a:pt x="61" y="90"/>
                      <a:pt x="61" y="90"/>
                      <a:pt x="61" y="90"/>
                    </a:cubicBezTo>
                    <a:cubicBezTo>
                      <a:pt x="63" y="76"/>
                      <a:pt x="66" y="62"/>
                      <a:pt x="69" y="48"/>
                    </a:cubicBezTo>
                    <a:lnTo>
                      <a:pt x="21" y="0"/>
                    </a:ln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 name="Freeform 417"/>
              <p:cNvSpPr>
                <a:spLocks noChangeArrowheads="1"/>
              </p:cNvSpPr>
              <p:nvPr/>
            </p:nvSpPr>
            <p:spPr bwMode="auto">
              <a:xfrm>
                <a:off x="1051102" y="2192936"/>
                <a:ext cx="207987" cy="259635"/>
              </a:xfrm>
              <a:custGeom>
                <a:avLst/>
                <a:gdLst>
                  <a:gd name="T0" fmla="*/ 0 w 76"/>
                  <a:gd name="T1" fmla="*/ 590073831 h 95"/>
                  <a:gd name="T2" fmla="*/ 569192002 w 76"/>
                  <a:gd name="T3" fmla="*/ 709582455 h 95"/>
                  <a:gd name="T4" fmla="*/ 569192002 w 76"/>
                  <a:gd name="T5" fmla="*/ 709582455 h 95"/>
                  <a:gd name="T6" fmla="*/ 172254286 w 76"/>
                  <a:gd name="T7" fmla="*/ 0 h 95"/>
                  <a:gd name="T8" fmla="*/ 0 w 76"/>
                  <a:gd name="T9" fmla="*/ 590073831 h 95"/>
                  <a:gd name="T10" fmla="*/ 0 60000 65536"/>
                  <a:gd name="T11" fmla="*/ 0 60000 65536"/>
                  <a:gd name="T12" fmla="*/ 0 60000 65536"/>
                  <a:gd name="T13" fmla="*/ 0 60000 65536"/>
                  <a:gd name="T14" fmla="*/ 0 60000 65536"/>
                  <a:gd name="T15" fmla="*/ 0 w 76"/>
                  <a:gd name="T16" fmla="*/ 0 h 95"/>
                  <a:gd name="T17" fmla="*/ 76 w 76"/>
                  <a:gd name="T18" fmla="*/ 95 h 95"/>
                </a:gdLst>
                <a:ahLst/>
                <a:cxnLst>
                  <a:cxn ang="T10">
                    <a:pos x="T0" y="T1"/>
                  </a:cxn>
                  <a:cxn ang="T11">
                    <a:pos x="T2" y="T3"/>
                  </a:cxn>
                  <a:cxn ang="T12">
                    <a:pos x="T4" y="T5"/>
                  </a:cxn>
                  <a:cxn ang="T13">
                    <a:pos x="T6" y="T7"/>
                  </a:cxn>
                  <a:cxn ang="T14">
                    <a:pos x="T8" y="T9"/>
                  </a:cxn>
                </a:cxnLst>
                <a:rect l="T15" t="T16" r="T17" b="T18"/>
                <a:pathLst>
                  <a:path w="76" h="95">
                    <a:moveTo>
                      <a:pt x="0" y="79"/>
                    </a:moveTo>
                    <a:cubicBezTo>
                      <a:pt x="76" y="95"/>
                      <a:pt x="76" y="95"/>
                      <a:pt x="76" y="95"/>
                    </a:cubicBezTo>
                    <a:cubicBezTo>
                      <a:pt x="76" y="95"/>
                      <a:pt x="76" y="95"/>
                      <a:pt x="76" y="95"/>
                    </a:cubicBezTo>
                    <a:cubicBezTo>
                      <a:pt x="23" y="0"/>
                      <a:pt x="23" y="0"/>
                      <a:pt x="23" y="0"/>
                    </a:cubicBezTo>
                    <a:cubicBezTo>
                      <a:pt x="16" y="25"/>
                      <a:pt x="8" y="52"/>
                      <a:pt x="0" y="79"/>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 name="Freeform 418"/>
              <p:cNvSpPr>
                <a:spLocks noChangeArrowheads="1"/>
              </p:cNvSpPr>
              <p:nvPr/>
            </p:nvSpPr>
            <p:spPr bwMode="auto">
              <a:xfrm>
                <a:off x="928264" y="2638224"/>
                <a:ext cx="307095" cy="131213"/>
              </a:xfrm>
              <a:custGeom>
                <a:avLst/>
                <a:gdLst>
                  <a:gd name="T0" fmla="*/ 127809100 w 112"/>
                  <a:gd name="T1" fmla="*/ 0 h 48"/>
                  <a:gd name="T2" fmla="*/ 0 w 112"/>
                  <a:gd name="T3" fmla="*/ 358684404 h 48"/>
                  <a:gd name="T4" fmla="*/ 804438094 w 112"/>
                  <a:gd name="T5" fmla="*/ 224177411 h 48"/>
                  <a:gd name="T6" fmla="*/ 842029813 w 112"/>
                  <a:gd name="T7" fmla="*/ 14944614 h 48"/>
                  <a:gd name="T8" fmla="*/ 127809100 w 112"/>
                  <a:gd name="T9" fmla="*/ 0 h 48"/>
                  <a:gd name="T10" fmla="*/ 0 60000 65536"/>
                  <a:gd name="T11" fmla="*/ 0 60000 65536"/>
                  <a:gd name="T12" fmla="*/ 0 60000 65536"/>
                  <a:gd name="T13" fmla="*/ 0 60000 65536"/>
                  <a:gd name="T14" fmla="*/ 0 60000 65536"/>
                  <a:gd name="T15" fmla="*/ 0 w 112"/>
                  <a:gd name="T16" fmla="*/ 0 h 48"/>
                  <a:gd name="T17" fmla="*/ 112 w 112"/>
                  <a:gd name="T18" fmla="*/ 48 h 48"/>
                </a:gdLst>
                <a:ahLst/>
                <a:cxnLst>
                  <a:cxn ang="T10">
                    <a:pos x="T0" y="T1"/>
                  </a:cxn>
                  <a:cxn ang="T11">
                    <a:pos x="T2" y="T3"/>
                  </a:cxn>
                  <a:cxn ang="T12">
                    <a:pos x="T4" y="T5"/>
                  </a:cxn>
                  <a:cxn ang="T13">
                    <a:pos x="T6" y="T7"/>
                  </a:cxn>
                  <a:cxn ang="T14">
                    <a:pos x="T8" y="T9"/>
                  </a:cxn>
                </a:cxnLst>
                <a:rect l="T15" t="T16" r="T17" b="T18"/>
                <a:pathLst>
                  <a:path w="112" h="48">
                    <a:moveTo>
                      <a:pt x="17" y="0"/>
                    </a:moveTo>
                    <a:cubicBezTo>
                      <a:pt x="11" y="17"/>
                      <a:pt x="6" y="34"/>
                      <a:pt x="0" y="48"/>
                    </a:cubicBezTo>
                    <a:cubicBezTo>
                      <a:pt x="107" y="30"/>
                      <a:pt x="107" y="30"/>
                      <a:pt x="107" y="30"/>
                    </a:cubicBezTo>
                    <a:cubicBezTo>
                      <a:pt x="109" y="22"/>
                      <a:pt x="110" y="12"/>
                      <a:pt x="112" y="2"/>
                    </a:cubicBezTo>
                    <a:lnTo>
                      <a:pt x="17"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 name="Freeform 419"/>
              <p:cNvSpPr>
                <a:spLocks noChangeArrowheads="1"/>
              </p:cNvSpPr>
              <p:nvPr/>
            </p:nvSpPr>
            <p:spPr bwMode="auto">
              <a:xfrm>
                <a:off x="536020" y="2798750"/>
                <a:ext cx="235905" cy="73982"/>
              </a:xfrm>
              <a:custGeom>
                <a:avLst/>
                <a:gdLst>
                  <a:gd name="T0" fmla="*/ 647106617 w 86"/>
                  <a:gd name="T1" fmla="*/ 112619785 h 27"/>
                  <a:gd name="T2" fmla="*/ 624533800 w 86"/>
                  <a:gd name="T3" fmla="*/ 0 h 27"/>
                  <a:gd name="T4" fmla="*/ 0 w 86"/>
                  <a:gd name="T5" fmla="*/ 105111982 h 27"/>
                  <a:gd name="T6" fmla="*/ 7524272 w 86"/>
                  <a:gd name="T7" fmla="*/ 202716160 h 27"/>
                  <a:gd name="T8" fmla="*/ 647106617 w 86"/>
                  <a:gd name="T9" fmla="*/ 112619785 h 27"/>
                  <a:gd name="T10" fmla="*/ 0 60000 65536"/>
                  <a:gd name="T11" fmla="*/ 0 60000 65536"/>
                  <a:gd name="T12" fmla="*/ 0 60000 65536"/>
                  <a:gd name="T13" fmla="*/ 0 60000 65536"/>
                  <a:gd name="T14" fmla="*/ 0 60000 65536"/>
                  <a:gd name="T15" fmla="*/ 0 w 86"/>
                  <a:gd name="T16" fmla="*/ 0 h 27"/>
                  <a:gd name="T17" fmla="*/ 86 w 86"/>
                  <a:gd name="T18" fmla="*/ 27 h 27"/>
                </a:gdLst>
                <a:ahLst/>
                <a:cxnLst>
                  <a:cxn ang="T10">
                    <a:pos x="T0" y="T1"/>
                  </a:cxn>
                  <a:cxn ang="T11">
                    <a:pos x="T2" y="T3"/>
                  </a:cxn>
                  <a:cxn ang="T12">
                    <a:pos x="T4" y="T5"/>
                  </a:cxn>
                  <a:cxn ang="T13">
                    <a:pos x="T6" y="T7"/>
                  </a:cxn>
                  <a:cxn ang="T14">
                    <a:pos x="T8" y="T9"/>
                  </a:cxn>
                </a:cxnLst>
                <a:rect l="T15" t="T16" r="T17" b="T18"/>
                <a:pathLst>
                  <a:path w="86" h="27">
                    <a:moveTo>
                      <a:pt x="86" y="15"/>
                    </a:moveTo>
                    <a:cubicBezTo>
                      <a:pt x="85" y="10"/>
                      <a:pt x="84" y="5"/>
                      <a:pt x="83" y="0"/>
                    </a:cubicBezTo>
                    <a:cubicBezTo>
                      <a:pt x="0" y="14"/>
                      <a:pt x="0" y="14"/>
                      <a:pt x="0" y="14"/>
                    </a:cubicBezTo>
                    <a:cubicBezTo>
                      <a:pt x="1" y="18"/>
                      <a:pt x="1" y="23"/>
                      <a:pt x="1" y="27"/>
                    </a:cubicBezTo>
                    <a:lnTo>
                      <a:pt x="86" y="15"/>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 name="Freeform 420"/>
              <p:cNvSpPr>
                <a:spLocks noChangeArrowheads="1"/>
              </p:cNvSpPr>
              <p:nvPr/>
            </p:nvSpPr>
            <p:spPr bwMode="auto">
              <a:xfrm>
                <a:off x="883596" y="2782000"/>
                <a:ext cx="321054" cy="99107"/>
              </a:xfrm>
              <a:custGeom>
                <a:avLst/>
                <a:gdLst>
                  <a:gd name="T0" fmla="*/ 880988640 w 117"/>
                  <a:gd name="T1" fmla="*/ 0 h 36"/>
                  <a:gd name="T2" fmla="*/ 67767090 w 117"/>
                  <a:gd name="T3" fmla="*/ 113683988 h 36"/>
                  <a:gd name="T4" fmla="*/ 0 w 117"/>
                  <a:gd name="T5" fmla="*/ 272838818 h 36"/>
                  <a:gd name="T6" fmla="*/ 835810580 w 117"/>
                  <a:gd name="T7" fmla="*/ 166733763 h 36"/>
                  <a:gd name="T8" fmla="*/ 880988640 w 117"/>
                  <a:gd name="T9" fmla="*/ 0 h 36"/>
                  <a:gd name="T10" fmla="*/ 0 60000 65536"/>
                  <a:gd name="T11" fmla="*/ 0 60000 65536"/>
                  <a:gd name="T12" fmla="*/ 0 60000 65536"/>
                  <a:gd name="T13" fmla="*/ 0 60000 65536"/>
                  <a:gd name="T14" fmla="*/ 0 60000 65536"/>
                  <a:gd name="T15" fmla="*/ 0 w 117"/>
                  <a:gd name="T16" fmla="*/ 0 h 36"/>
                  <a:gd name="T17" fmla="*/ 117 w 117"/>
                  <a:gd name="T18" fmla="*/ 36 h 36"/>
                </a:gdLst>
                <a:ahLst/>
                <a:cxnLst>
                  <a:cxn ang="T10">
                    <a:pos x="T0" y="T1"/>
                  </a:cxn>
                  <a:cxn ang="T11">
                    <a:pos x="T2" y="T3"/>
                  </a:cxn>
                  <a:cxn ang="T12">
                    <a:pos x="T4" y="T5"/>
                  </a:cxn>
                  <a:cxn ang="T13">
                    <a:pos x="T6" y="T7"/>
                  </a:cxn>
                  <a:cxn ang="T14">
                    <a:pos x="T8" y="T9"/>
                  </a:cxn>
                </a:cxnLst>
                <a:rect l="T15" t="T16" r="T17" b="T18"/>
                <a:pathLst>
                  <a:path w="117" h="36">
                    <a:moveTo>
                      <a:pt x="117" y="0"/>
                    </a:moveTo>
                    <a:cubicBezTo>
                      <a:pt x="9" y="15"/>
                      <a:pt x="9" y="15"/>
                      <a:pt x="9" y="15"/>
                    </a:cubicBezTo>
                    <a:cubicBezTo>
                      <a:pt x="5" y="22"/>
                      <a:pt x="2" y="29"/>
                      <a:pt x="0" y="36"/>
                    </a:cubicBezTo>
                    <a:cubicBezTo>
                      <a:pt x="111" y="22"/>
                      <a:pt x="111" y="22"/>
                      <a:pt x="111" y="22"/>
                    </a:cubicBezTo>
                    <a:cubicBezTo>
                      <a:pt x="113" y="15"/>
                      <a:pt x="115" y="7"/>
                      <a:pt x="117"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 name="Freeform 421"/>
              <p:cNvSpPr>
                <a:spLocks noChangeArrowheads="1"/>
              </p:cNvSpPr>
              <p:nvPr/>
            </p:nvSpPr>
            <p:spPr bwMode="auto">
              <a:xfrm>
                <a:off x="538812" y="2840627"/>
                <a:ext cx="244280" cy="80961"/>
              </a:xfrm>
              <a:custGeom>
                <a:avLst/>
                <a:gdLst>
                  <a:gd name="T0" fmla="*/ 670479982 w 89"/>
                  <a:gd name="T1" fmla="*/ 138375843 h 30"/>
                  <a:gd name="T2" fmla="*/ 640345711 w 89"/>
                  <a:gd name="T3" fmla="*/ 0 h 30"/>
                  <a:gd name="T4" fmla="*/ 0 w 89"/>
                  <a:gd name="T5" fmla="*/ 87394701 h 30"/>
                  <a:gd name="T6" fmla="*/ 7534254 w 89"/>
                  <a:gd name="T7" fmla="*/ 218489451 h 30"/>
                  <a:gd name="T8" fmla="*/ 670479982 w 89"/>
                  <a:gd name="T9" fmla="*/ 138375843 h 30"/>
                  <a:gd name="T10" fmla="*/ 0 60000 65536"/>
                  <a:gd name="T11" fmla="*/ 0 60000 65536"/>
                  <a:gd name="T12" fmla="*/ 0 60000 65536"/>
                  <a:gd name="T13" fmla="*/ 0 60000 65536"/>
                  <a:gd name="T14" fmla="*/ 0 60000 65536"/>
                  <a:gd name="T15" fmla="*/ 0 w 89"/>
                  <a:gd name="T16" fmla="*/ 0 h 30"/>
                  <a:gd name="T17" fmla="*/ 89 w 89"/>
                  <a:gd name="T18" fmla="*/ 30 h 30"/>
                </a:gdLst>
                <a:ahLst/>
                <a:cxnLst>
                  <a:cxn ang="T10">
                    <a:pos x="T0" y="T1"/>
                  </a:cxn>
                  <a:cxn ang="T11">
                    <a:pos x="T2" y="T3"/>
                  </a:cxn>
                  <a:cxn ang="T12">
                    <a:pos x="T4" y="T5"/>
                  </a:cxn>
                  <a:cxn ang="T13">
                    <a:pos x="T6" y="T7"/>
                  </a:cxn>
                  <a:cxn ang="T14">
                    <a:pos x="T8" y="T9"/>
                  </a:cxn>
                </a:cxnLst>
                <a:rect l="T15" t="T16" r="T17" b="T18"/>
                <a:pathLst>
                  <a:path w="89" h="30">
                    <a:moveTo>
                      <a:pt x="89" y="19"/>
                    </a:moveTo>
                    <a:cubicBezTo>
                      <a:pt x="87" y="14"/>
                      <a:pt x="86" y="7"/>
                      <a:pt x="85" y="0"/>
                    </a:cubicBezTo>
                    <a:cubicBezTo>
                      <a:pt x="0" y="12"/>
                      <a:pt x="0" y="12"/>
                      <a:pt x="0" y="12"/>
                    </a:cubicBezTo>
                    <a:cubicBezTo>
                      <a:pt x="0" y="18"/>
                      <a:pt x="1" y="24"/>
                      <a:pt x="1" y="30"/>
                    </a:cubicBezTo>
                    <a:lnTo>
                      <a:pt x="89" y="19"/>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 name="Freeform 422"/>
              <p:cNvSpPr>
                <a:spLocks noChangeArrowheads="1"/>
              </p:cNvSpPr>
              <p:nvPr/>
            </p:nvSpPr>
            <p:spPr bwMode="auto">
              <a:xfrm>
                <a:off x="541604" y="2892275"/>
                <a:ext cx="255448" cy="68398"/>
              </a:xfrm>
              <a:custGeom>
                <a:avLst/>
                <a:gdLst>
                  <a:gd name="T0" fmla="*/ 663928579 w 93"/>
                  <a:gd name="T1" fmla="*/ 0 h 25"/>
                  <a:gd name="T2" fmla="*/ 0 w 93"/>
                  <a:gd name="T3" fmla="*/ 82337512 h 25"/>
                  <a:gd name="T4" fmla="*/ 0 w 93"/>
                  <a:gd name="T5" fmla="*/ 187131456 h 25"/>
                  <a:gd name="T6" fmla="*/ 701652481 w 93"/>
                  <a:gd name="T7" fmla="*/ 134735852 h 25"/>
                  <a:gd name="T8" fmla="*/ 663928579 w 93"/>
                  <a:gd name="T9" fmla="*/ 0 h 25"/>
                  <a:gd name="T10" fmla="*/ 0 60000 65536"/>
                  <a:gd name="T11" fmla="*/ 0 60000 65536"/>
                  <a:gd name="T12" fmla="*/ 0 60000 65536"/>
                  <a:gd name="T13" fmla="*/ 0 60000 65536"/>
                  <a:gd name="T14" fmla="*/ 0 60000 65536"/>
                  <a:gd name="T15" fmla="*/ 0 w 93"/>
                  <a:gd name="T16" fmla="*/ 0 h 25"/>
                  <a:gd name="T17" fmla="*/ 93 w 93"/>
                  <a:gd name="T18" fmla="*/ 25 h 25"/>
                </a:gdLst>
                <a:ahLst/>
                <a:cxnLst>
                  <a:cxn ang="T10">
                    <a:pos x="T0" y="T1"/>
                  </a:cxn>
                  <a:cxn ang="T11">
                    <a:pos x="T2" y="T3"/>
                  </a:cxn>
                  <a:cxn ang="T12">
                    <a:pos x="T4" y="T5"/>
                  </a:cxn>
                  <a:cxn ang="T13">
                    <a:pos x="T6" y="T7"/>
                  </a:cxn>
                  <a:cxn ang="T14">
                    <a:pos x="T8" y="T9"/>
                  </a:cxn>
                </a:cxnLst>
                <a:rect l="T15" t="T16" r="T17" b="T18"/>
                <a:pathLst>
                  <a:path w="93" h="25">
                    <a:moveTo>
                      <a:pt x="88" y="0"/>
                    </a:moveTo>
                    <a:cubicBezTo>
                      <a:pt x="0" y="11"/>
                      <a:pt x="0" y="11"/>
                      <a:pt x="0" y="11"/>
                    </a:cubicBezTo>
                    <a:cubicBezTo>
                      <a:pt x="0" y="15"/>
                      <a:pt x="0" y="20"/>
                      <a:pt x="0" y="25"/>
                    </a:cubicBezTo>
                    <a:cubicBezTo>
                      <a:pt x="93" y="18"/>
                      <a:pt x="93" y="18"/>
                      <a:pt x="93" y="18"/>
                    </a:cubicBezTo>
                    <a:cubicBezTo>
                      <a:pt x="91" y="13"/>
                      <a:pt x="89" y="7"/>
                      <a:pt x="88"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2" name="Freeform 423"/>
              <p:cNvSpPr>
                <a:spLocks noChangeArrowheads="1"/>
              </p:cNvSpPr>
              <p:nvPr/>
            </p:nvSpPr>
            <p:spPr bwMode="auto">
              <a:xfrm>
                <a:off x="854282" y="2843419"/>
                <a:ext cx="333617" cy="94920"/>
              </a:xfrm>
              <a:custGeom>
                <a:avLst/>
                <a:gdLst>
                  <a:gd name="T0" fmla="*/ 912297563 w 122"/>
                  <a:gd name="T1" fmla="*/ 0 h 35"/>
                  <a:gd name="T2" fmla="*/ 82255732 w 122"/>
                  <a:gd name="T3" fmla="*/ 102969216 h 35"/>
                  <a:gd name="T4" fmla="*/ 0 w 122"/>
                  <a:gd name="T5" fmla="*/ 257423040 h 35"/>
                  <a:gd name="T6" fmla="*/ 859952509 w 122"/>
                  <a:gd name="T7" fmla="*/ 198583488 h 35"/>
                  <a:gd name="T8" fmla="*/ 912297563 w 122"/>
                  <a:gd name="T9" fmla="*/ 0 h 35"/>
                  <a:gd name="T10" fmla="*/ 0 60000 65536"/>
                  <a:gd name="T11" fmla="*/ 0 60000 65536"/>
                  <a:gd name="T12" fmla="*/ 0 60000 65536"/>
                  <a:gd name="T13" fmla="*/ 0 60000 65536"/>
                  <a:gd name="T14" fmla="*/ 0 60000 65536"/>
                  <a:gd name="T15" fmla="*/ 0 w 122"/>
                  <a:gd name="T16" fmla="*/ 0 h 35"/>
                  <a:gd name="T17" fmla="*/ 122 w 122"/>
                  <a:gd name="T18" fmla="*/ 35 h 35"/>
                </a:gdLst>
                <a:ahLst/>
                <a:cxnLst>
                  <a:cxn ang="T10">
                    <a:pos x="T0" y="T1"/>
                  </a:cxn>
                  <a:cxn ang="T11">
                    <a:pos x="T2" y="T3"/>
                  </a:cxn>
                  <a:cxn ang="T12">
                    <a:pos x="T4" y="T5"/>
                  </a:cxn>
                  <a:cxn ang="T13">
                    <a:pos x="T6" y="T7"/>
                  </a:cxn>
                  <a:cxn ang="T14">
                    <a:pos x="T8" y="T9"/>
                  </a:cxn>
                </a:cxnLst>
                <a:rect l="T15" t="T16" r="T17" b="T18"/>
                <a:pathLst>
                  <a:path w="122" h="35">
                    <a:moveTo>
                      <a:pt x="122" y="0"/>
                    </a:moveTo>
                    <a:cubicBezTo>
                      <a:pt x="11" y="14"/>
                      <a:pt x="11" y="14"/>
                      <a:pt x="11" y="14"/>
                    </a:cubicBezTo>
                    <a:cubicBezTo>
                      <a:pt x="7" y="22"/>
                      <a:pt x="3" y="29"/>
                      <a:pt x="0" y="35"/>
                    </a:cubicBezTo>
                    <a:cubicBezTo>
                      <a:pt x="115" y="27"/>
                      <a:pt x="115" y="27"/>
                      <a:pt x="115" y="27"/>
                    </a:cubicBezTo>
                    <a:cubicBezTo>
                      <a:pt x="117" y="18"/>
                      <a:pt x="120" y="9"/>
                      <a:pt x="122"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3" name="Freeform 424"/>
              <p:cNvSpPr>
                <a:spLocks noChangeArrowheads="1"/>
              </p:cNvSpPr>
              <p:nvPr/>
            </p:nvSpPr>
            <p:spPr bwMode="auto">
              <a:xfrm>
                <a:off x="541604" y="2916005"/>
                <a:ext cx="626753" cy="79565"/>
              </a:xfrm>
              <a:custGeom>
                <a:avLst/>
                <a:gdLst>
                  <a:gd name="T0" fmla="*/ 1715368223 w 229"/>
                  <a:gd name="T1" fmla="*/ 0 h 29"/>
                  <a:gd name="T2" fmla="*/ 853938646 w 229"/>
                  <a:gd name="T3" fmla="*/ 60219731 h 29"/>
                  <a:gd name="T4" fmla="*/ 741577434 w 229"/>
                  <a:gd name="T5" fmla="*/ 150547954 h 29"/>
                  <a:gd name="T6" fmla="*/ 696634591 w 229"/>
                  <a:gd name="T7" fmla="*/ 67748226 h 29"/>
                  <a:gd name="T8" fmla="*/ 0 w 229"/>
                  <a:gd name="T9" fmla="*/ 120439461 h 29"/>
                  <a:gd name="T10" fmla="*/ 0 w 229"/>
                  <a:gd name="T11" fmla="*/ 203241933 h 29"/>
                  <a:gd name="T12" fmla="*/ 1655443520 w 229"/>
                  <a:gd name="T13" fmla="*/ 218296180 h 29"/>
                  <a:gd name="T14" fmla="*/ 1715368223 w 229"/>
                  <a:gd name="T15" fmla="*/ 0 h 29"/>
                  <a:gd name="T16" fmla="*/ 0 60000 65536"/>
                  <a:gd name="T17" fmla="*/ 0 60000 65536"/>
                  <a:gd name="T18" fmla="*/ 0 60000 65536"/>
                  <a:gd name="T19" fmla="*/ 0 60000 65536"/>
                  <a:gd name="T20" fmla="*/ 0 60000 65536"/>
                  <a:gd name="T21" fmla="*/ 0 60000 65536"/>
                  <a:gd name="T22" fmla="*/ 0 60000 65536"/>
                  <a:gd name="T23" fmla="*/ 0 60000 65536"/>
                  <a:gd name="T24" fmla="*/ 0 w 229"/>
                  <a:gd name="T25" fmla="*/ 0 h 29"/>
                  <a:gd name="T26" fmla="*/ 229 w 229"/>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9" h="29">
                    <a:moveTo>
                      <a:pt x="229" y="0"/>
                    </a:moveTo>
                    <a:cubicBezTo>
                      <a:pt x="114" y="8"/>
                      <a:pt x="114" y="8"/>
                      <a:pt x="114" y="8"/>
                    </a:cubicBezTo>
                    <a:cubicBezTo>
                      <a:pt x="108" y="18"/>
                      <a:pt x="103" y="23"/>
                      <a:pt x="99" y="20"/>
                    </a:cubicBezTo>
                    <a:cubicBezTo>
                      <a:pt x="97" y="18"/>
                      <a:pt x="95" y="15"/>
                      <a:pt x="93" y="9"/>
                    </a:cubicBezTo>
                    <a:cubicBezTo>
                      <a:pt x="0" y="16"/>
                      <a:pt x="0" y="16"/>
                      <a:pt x="0" y="16"/>
                    </a:cubicBezTo>
                    <a:cubicBezTo>
                      <a:pt x="0" y="19"/>
                      <a:pt x="0" y="23"/>
                      <a:pt x="0" y="27"/>
                    </a:cubicBezTo>
                    <a:cubicBezTo>
                      <a:pt x="221" y="29"/>
                      <a:pt x="221" y="29"/>
                      <a:pt x="221" y="29"/>
                    </a:cubicBezTo>
                    <a:cubicBezTo>
                      <a:pt x="223" y="19"/>
                      <a:pt x="226" y="9"/>
                      <a:pt x="229"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4" name="Freeform 425"/>
              <p:cNvSpPr>
                <a:spLocks noChangeArrowheads="1"/>
              </p:cNvSpPr>
              <p:nvPr/>
            </p:nvSpPr>
            <p:spPr bwMode="auto">
              <a:xfrm>
                <a:off x="541604" y="2989987"/>
                <a:ext cx="605814" cy="79565"/>
              </a:xfrm>
              <a:custGeom>
                <a:avLst/>
                <a:gdLst>
                  <a:gd name="T0" fmla="*/ 1660681460 w 221"/>
                  <a:gd name="T1" fmla="*/ 15054247 h 29"/>
                  <a:gd name="T2" fmla="*/ 0 w 221"/>
                  <a:gd name="T3" fmla="*/ 0 h 29"/>
                  <a:gd name="T4" fmla="*/ 0 w 221"/>
                  <a:gd name="T5" fmla="*/ 105385214 h 29"/>
                  <a:gd name="T6" fmla="*/ 1600566070 w 221"/>
                  <a:gd name="T7" fmla="*/ 218296180 h 29"/>
                  <a:gd name="T8" fmla="*/ 1660681460 w 221"/>
                  <a:gd name="T9" fmla="*/ 15054247 h 29"/>
                  <a:gd name="T10" fmla="*/ 0 60000 65536"/>
                  <a:gd name="T11" fmla="*/ 0 60000 65536"/>
                  <a:gd name="T12" fmla="*/ 0 60000 65536"/>
                  <a:gd name="T13" fmla="*/ 0 60000 65536"/>
                  <a:gd name="T14" fmla="*/ 0 60000 65536"/>
                  <a:gd name="T15" fmla="*/ 0 w 221"/>
                  <a:gd name="T16" fmla="*/ 0 h 29"/>
                  <a:gd name="T17" fmla="*/ 221 w 221"/>
                  <a:gd name="T18" fmla="*/ 29 h 29"/>
                </a:gdLst>
                <a:ahLst/>
                <a:cxnLst>
                  <a:cxn ang="T10">
                    <a:pos x="T0" y="T1"/>
                  </a:cxn>
                  <a:cxn ang="T11">
                    <a:pos x="T2" y="T3"/>
                  </a:cxn>
                  <a:cxn ang="T12">
                    <a:pos x="T4" y="T5"/>
                  </a:cxn>
                  <a:cxn ang="T13">
                    <a:pos x="T6" y="T7"/>
                  </a:cxn>
                  <a:cxn ang="T14">
                    <a:pos x="T8" y="T9"/>
                  </a:cxn>
                </a:cxnLst>
                <a:rect l="T15" t="T16" r="T17" b="T18"/>
                <a:pathLst>
                  <a:path w="221" h="29">
                    <a:moveTo>
                      <a:pt x="221" y="2"/>
                    </a:moveTo>
                    <a:cubicBezTo>
                      <a:pt x="0" y="0"/>
                      <a:pt x="0" y="0"/>
                      <a:pt x="0" y="0"/>
                    </a:cubicBezTo>
                    <a:cubicBezTo>
                      <a:pt x="0" y="4"/>
                      <a:pt x="0" y="9"/>
                      <a:pt x="0" y="14"/>
                    </a:cubicBezTo>
                    <a:cubicBezTo>
                      <a:pt x="213" y="29"/>
                      <a:pt x="213" y="29"/>
                      <a:pt x="213" y="29"/>
                    </a:cubicBezTo>
                    <a:cubicBezTo>
                      <a:pt x="216" y="20"/>
                      <a:pt x="218" y="11"/>
                      <a:pt x="221" y="2"/>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 name="Freeform 426"/>
              <p:cNvSpPr>
                <a:spLocks noChangeArrowheads="1"/>
              </p:cNvSpPr>
              <p:nvPr/>
            </p:nvSpPr>
            <p:spPr bwMode="auto">
              <a:xfrm>
                <a:off x="538812" y="3029072"/>
                <a:ext cx="586272" cy="86545"/>
              </a:xfrm>
              <a:custGeom>
                <a:avLst/>
                <a:gdLst>
                  <a:gd name="T0" fmla="*/ 1606144196 w 214"/>
                  <a:gd name="T1" fmla="*/ 109717424 h 32"/>
                  <a:gd name="T2" fmla="*/ 7506473 w 214"/>
                  <a:gd name="T3" fmla="*/ 0 h 32"/>
                  <a:gd name="T4" fmla="*/ 0 w 214"/>
                  <a:gd name="T5" fmla="*/ 102401667 h 32"/>
                  <a:gd name="T6" fmla="*/ 1576123782 w 214"/>
                  <a:gd name="T7" fmla="*/ 234063657 h 32"/>
                  <a:gd name="T8" fmla="*/ 1606144196 w 214"/>
                  <a:gd name="T9" fmla="*/ 109717424 h 32"/>
                  <a:gd name="T10" fmla="*/ 0 60000 65536"/>
                  <a:gd name="T11" fmla="*/ 0 60000 65536"/>
                  <a:gd name="T12" fmla="*/ 0 60000 65536"/>
                  <a:gd name="T13" fmla="*/ 0 60000 65536"/>
                  <a:gd name="T14" fmla="*/ 0 60000 65536"/>
                  <a:gd name="T15" fmla="*/ 0 w 214"/>
                  <a:gd name="T16" fmla="*/ 0 h 32"/>
                  <a:gd name="T17" fmla="*/ 214 w 214"/>
                  <a:gd name="T18" fmla="*/ 32 h 32"/>
                </a:gdLst>
                <a:ahLst/>
                <a:cxnLst>
                  <a:cxn ang="T10">
                    <a:pos x="T0" y="T1"/>
                  </a:cxn>
                  <a:cxn ang="T11">
                    <a:pos x="T2" y="T3"/>
                  </a:cxn>
                  <a:cxn ang="T12">
                    <a:pos x="T4" y="T5"/>
                  </a:cxn>
                  <a:cxn ang="T13">
                    <a:pos x="T6" y="T7"/>
                  </a:cxn>
                  <a:cxn ang="T14">
                    <a:pos x="T8" y="T9"/>
                  </a:cxn>
                </a:cxnLst>
                <a:rect l="T15" t="T16" r="T17" b="T18"/>
                <a:pathLst>
                  <a:path w="214" h="32">
                    <a:moveTo>
                      <a:pt x="214" y="15"/>
                    </a:moveTo>
                    <a:cubicBezTo>
                      <a:pt x="1" y="0"/>
                      <a:pt x="1" y="0"/>
                      <a:pt x="1" y="0"/>
                    </a:cubicBezTo>
                    <a:cubicBezTo>
                      <a:pt x="1" y="4"/>
                      <a:pt x="1" y="9"/>
                      <a:pt x="0" y="14"/>
                    </a:cubicBezTo>
                    <a:cubicBezTo>
                      <a:pt x="210" y="32"/>
                      <a:pt x="210" y="32"/>
                      <a:pt x="210" y="32"/>
                    </a:cubicBezTo>
                    <a:cubicBezTo>
                      <a:pt x="211" y="27"/>
                      <a:pt x="213" y="21"/>
                      <a:pt x="214" y="15"/>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 name="Freeform 427"/>
              <p:cNvSpPr>
                <a:spLocks noChangeArrowheads="1"/>
              </p:cNvSpPr>
              <p:nvPr/>
            </p:nvSpPr>
            <p:spPr bwMode="auto">
              <a:xfrm>
                <a:off x="538812" y="3066760"/>
                <a:ext cx="575105" cy="87940"/>
              </a:xfrm>
              <a:custGeom>
                <a:avLst/>
                <a:gdLst>
                  <a:gd name="T0" fmla="*/ 0 w 210"/>
                  <a:gd name="T1" fmla="*/ 0 h 32"/>
                  <a:gd name="T2" fmla="*/ 0 w 210"/>
                  <a:gd name="T3" fmla="*/ 60417528 h 32"/>
                  <a:gd name="T4" fmla="*/ 0 w 210"/>
                  <a:gd name="T5" fmla="*/ 105731361 h 32"/>
                  <a:gd name="T6" fmla="*/ 1544981242 w 210"/>
                  <a:gd name="T7" fmla="*/ 241670113 h 32"/>
                  <a:gd name="T8" fmla="*/ 1574979814 w 210"/>
                  <a:gd name="T9" fmla="*/ 135938751 h 32"/>
                  <a:gd name="T10" fmla="*/ 0 w 210"/>
                  <a:gd name="T11" fmla="*/ 0 h 32"/>
                  <a:gd name="T12" fmla="*/ 0 60000 65536"/>
                  <a:gd name="T13" fmla="*/ 0 60000 65536"/>
                  <a:gd name="T14" fmla="*/ 0 60000 65536"/>
                  <a:gd name="T15" fmla="*/ 0 60000 65536"/>
                  <a:gd name="T16" fmla="*/ 0 60000 65536"/>
                  <a:gd name="T17" fmla="*/ 0 60000 65536"/>
                  <a:gd name="T18" fmla="*/ 0 w 210"/>
                  <a:gd name="T19" fmla="*/ 0 h 32"/>
                  <a:gd name="T20" fmla="*/ 210 w 21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10" h="32">
                    <a:moveTo>
                      <a:pt x="0" y="0"/>
                    </a:moveTo>
                    <a:cubicBezTo>
                      <a:pt x="0" y="3"/>
                      <a:pt x="0" y="6"/>
                      <a:pt x="0" y="8"/>
                    </a:cubicBezTo>
                    <a:cubicBezTo>
                      <a:pt x="0" y="10"/>
                      <a:pt x="0" y="12"/>
                      <a:pt x="0" y="14"/>
                    </a:cubicBezTo>
                    <a:cubicBezTo>
                      <a:pt x="206" y="32"/>
                      <a:pt x="206" y="32"/>
                      <a:pt x="206" y="32"/>
                    </a:cubicBezTo>
                    <a:cubicBezTo>
                      <a:pt x="207" y="27"/>
                      <a:pt x="209" y="23"/>
                      <a:pt x="210" y="18"/>
                    </a:cubicBezTo>
                    <a:lnTo>
                      <a:pt x="0" y="0"/>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 name="Freeform 428"/>
              <p:cNvSpPr>
                <a:spLocks noChangeArrowheads="1"/>
              </p:cNvSpPr>
              <p:nvPr/>
            </p:nvSpPr>
            <p:spPr bwMode="auto">
              <a:xfrm>
                <a:off x="908722" y="2719185"/>
                <a:ext cx="312678" cy="104691"/>
              </a:xfrm>
              <a:custGeom>
                <a:avLst/>
                <a:gdLst>
                  <a:gd name="T0" fmla="*/ 842562984 w 114"/>
                  <a:gd name="T1" fmla="*/ 60720780 h 38"/>
                  <a:gd name="T2" fmla="*/ 857609927 w 114"/>
                  <a:gd name="T3" fmla="*/ 0 h 38"/>
                  <a:gd name="T4" fmla="*/ 52661558 w 114"/>
                  <a:gd name="T5" fmla="*/ 136621755 h 38"/>
                  <a:gd name="T6" fmla="*/ 0 w 114"/>
                  <a:gd name="T7" fmla="*/ 288426460 h 38"/>
                  <a:gd name="T8" fmla="*/ 812471841 w 114"/>
                  <a:gd name="T9" fmla="*/ 174574998 h 38"/>
                  <a:gd name="T10" fmla="*/ 842562984 w 114"/>
                  <a:gd name="T11" fmla="*/ 60720780 h 38"/>
                  <a:gd name="T12" fmla="*/ 0 60000 65536"/>
                  <a:gd name="T13" fmla="*/ 0 60000 65536"/>
                  <a:gd name="T14" fmla="*/ 0 60000 65536"/>
                  <a:gd name="T15" fmla="*/ 0 60000 65536"/>
                  <a:gd name="T16" fmla="*/ 0 60000 65536"/>
                  <a:gd name="T17" fmla="*/ 0 60000 65536"/>
                  <a:gd name="T18" fmla="*/ 0 w 114"/>
                  <a:gd name="T19" fmla="*/ 0 h 38"/>
                  <a:gd name="T20" fmla="*/ 114 w 114"/>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14" h="38">
                    <a:moveTo>
                      <a:pt x="112" y="8"/>
                    </a:moveTo>
                    <a:cubicBezTo>
                      <a:pt x="113" y="5"/>
                      <a:pt x="113" y="3"/>
                      <a:pt x="114" y="0"/>
                    </a:cubicBezTo>
                    <a:cubicBezTo>
                      <a:pt x="7" y="18"/>
                      <a:pt x="7" y="18"/>
                      <a:pt x="7" y="18"/>
                    </a:cubicBezTo>
                    <a:cubicBezTo>
                      <a:pt x="5" y="25"/>
                      <a:pt x="2" y="32"/>
                      <a:pt x="0" y="38"/>
                    </a:cubicBezTo>
                    <a:cubicBezTo>
                      <a:pt x="108" y="23"/>
                      <a:pt x="108" y="23"/>
                      <a:pt x="108" y="23"/>
                    </a:cubicBezTo>
                    <a:cubicBezTo>
                      <a:pt x="110" y="18"/>
                      <a:pt x="111" y="13"/>
                      <a:pt x="112" y="8"/>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 name="Freeform 429"/>
              <p:cNvSpPr>
                <a:spLocks noChangeArrowheads="1"/>
              </p:cNvSpPr>
              <p:nvPr/>
            </p:nvSpPr>
            <p:spPr bwMode="auto">
              <a:xfrm>
                <a:off x="530437" y="3181223"/>
                <a:ext cx="73982" cy="104691"/>
              </a:xfrm>
              <a:custGeom>
                <a:avLst/>
                <a:gdLst>
                  <a:gd name="T0" fmla="*/ 15015606 w 27"/>
                  <a:gd name="T1" fmla="*/ 0 h 38"/>
                  <a:gd name="T2" fmla="*/ 0 w 27"/>
                  <a:gd name="T3" fmla="*/ 242885875 h 38"/>
                  <a:gd name="T4" fmla="*/ 172684948 w 27"/>
                  <a:gd name="T5" fmla="*/ 288426460 h 38"/>
                  <a:gd name="T6" fmla="*/ 202716160 w 27"/>
                  <a:gd name="T7" fmla="*/ 60720780 h 38"/>
                  <a:gd name="T8" fmla="*/ 15015606 w 27"/>
                  <a:gd name="T9" fmla="*/ 0 h 38"/>
                  <a:gd name="T10" fmla="*/ 0 60000 65536"/>
                  <a:gd name="T11" fmla="*/ 0 60000 65536"/>
                  <a:gd name="T12" fmla="*/ 0 60000 65536"/>
                  <a:gd name="T13" fmla="*/ 0 60000 65536"/>
                  <a:gd name="T14" fmla="*/ 0 60000 65536"/>
                  <a:gd name="T15" fmla="*/ 0 w 27"/>
                  <a:gd name="T16" fmla="*/ 0 h 38"/>
                  <a:gd name="T17" fmla="*/ 27 w 27"/>
                  <a:gd name="T18" fmla="*/ 38 h 38"/>
                </a:gdLst>
                <a:ahLst/>
                <a:cxnLst>
                  <a:cxn ang="T10">
                    <a:pos x="T0" y="T1"/>
                  </a:cxn>
                  <a:cxn ang="T11">
                    <a:pos x="T2" y="T3"/>
                  </a:cxn>
                  <a:cxn ang="T12">
                    <a:pos x="T4" y="T5"/>
                  </a:cxn>
                  <a:cxn ang="T13">
                    <a:pos x="T6" y="T7"/>
                  </a:cxn>
                  <a:cxn ang="T14">
                    <a:pos x="T8" y="T9"/>
                  </a:cxn>
                </a:cxnLst>
                <a:rect l="T15" t="T16" r="T17" b="T18"/>
                <a:pathLst>
                  <a:path w="27" h="38">
                    <a:moveTo>
                      <a:pt x="2" y="0"/>
                    </a:moveTo>
                    <a:cubicBezTo>
                      <a:pt x="1" y="11"/>
                      <a:pt x="1" y="21"/>
                      <a:pt x="0" y="32"/>
                    </a:cubicBezTo>
                    <a:cubicBezTo>
                      <a:pt x="23" y="38"/>
                      <a:pt x="23" y="38"/>
                      <a:pt x="23" y="38"/>
                    </a:cubicBezTo>
                    <a:cubicBezTo>
                      <a:pt x="27" y="8"/>
                      <a:pt x="27" y="8"/>
                      <a:pt x="27" y="8"/>
                    </a:cubicBezTo>
                    <a:lnTo>
                      <a:pt x="2"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9" name="Freeform 430"/>
              <p:cNvSpPr>
                <a:spLocks noChangeArrowheads="1"/>
              </p:cNvSpPr>
              <p:nvPr/>
            </p:nvSpPr>
            <p:spPr bwMode="auto">
              <a:xfrm>
                <a:off x="594647" y="3203557"/>
                <a:ext cx="100504" cy="103296"/>
              </a:xfrm>
              <a:custGeom>
                <a:avLst/>
                <a:gdLst>
                  <a:gd name="T0" fmla="*/ 13639230 w 72"/>
                  <a:gd name="T1" fmla="*/ 0 h 74"/>
                  <a:gd name="T2" fmla="*/ 0 w 72"/>
                  <a:gd name="T3" fmla="*/ 114962864 h 74"/>
                  <a:gd name="T4" fmla="*/ 124704526 w 72"/>
                  <a:gd name="T5" fmla="*/ 144190049 h 74"/>
                  <a:gd name="T6" fmla="*/ 140292417 w 72"/>
                  <a:gd name="T7" fmla="*/ 35073180 h 74"/>
                  <a:gd name="T8" fmla="*/ 13639230 w 72"/>
                  <a:gd name="T9" fmla="*/ 0 h 74"/>
                  <a:gd name="T10" fmla="*/ 0 60000 65536"/>
                  <a:gd name="T11" fmla="*/ 0 60000 65536"/>
                  <a:gd name="T12" fmla="*/ 0 60000 65536"/>
                  <a:gd name="T13" fmla="*/ 0 60000 65536"/>
                  <a:gd name="T14" fmla="*/ 0 60000 65536"/>
                  <a:gd name="T15" fmla="*/ 0 w 72"/>
                  <a:gd name="T16" fmla="*/ 0 h 74"/>
                  <a:gd name="T17" fmla="*/ 72 w 72"/>
                  <a:gd name="T18" fmla="*/ 74 h 74"/>
                </a:gdLst>
                <a:ahLst/>
                <a:cxnLst>
                  <a:cxn ang="T10">
                    <a:pos x="T0" y="T1"/>
                  </a:cxn>
                  <a:cxn ang="T11">
                    <a:pos x="T2" y="T3"/>
                  </a:cxn>
                  <a:cxn ang="T12">
                    <a:pos x="T4" y="T5"/>
                  </a:cxn>
                  <a:cxn ang="T13">
                    <a:pos x="T6" y="T7"/>
                  </a:cxn>
                  <a:cxn ang="T14">
                    <a:pos x="T8" y="T9"/>
                  </a:cxn>
                </a:cxnLst>
                <a:rect l="T15" t="T16" r="T17" b="T18"/>
                <a:pathLst>
                  <a:path w="72" h="74">
                    <a:moveTo>
                      <a:pt x="7" y="0"/>
                    </a:moveTo>
                    <a:lnTo>
                      <a:pt x="0" y="59"/>
                    </a:lnTo>
                    <a:lnTo>
                      <a:pt x="64" y="74"/>
                    </a:lnTo>
                    <a:lnTo>
                      <a:pt x="72" y="18"/>
                    </a:lnTo>
                    <a:lnTo>
                      <a:pt x="7"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0" name="Freeform 431"/>
              <p:cNvSpPr>
                <a:spLocks noChangeArrowheads="1"/>
              </p:cNvSpPr>
              <p:nvPr/>
            </p:nvSpPr>
            <p:spPr bwMode="auto">
              <a:xfrm>
                <a:off x="683984" y="3228683"/>
                <a:ext cx="90733" cy="100504"/>
              </a:xfrm>
              <a:custGeom>
                <a:avLst/>
                <a:gdLst>
                  <a:gd name="T0" fmla="*/ 15587929 w 65"/>
                  <a:gd name="T1" fmla="*/ 0 h 72"/>
                  <a:gd name="T2" fmla="*/ 0 w 65"/>
                  <a:gd name="T3" fmla="*/ 109116634 h 72"/>
                  <a:gd name="T4" fmla="*/ 114962899 w 65"/>
                  <a:gd name="T5" fmla="*/ 140292417 h 72"/>
                  <a:gd name="T6" fmla="*/ 126653497 w 65"/>
                  <a:gd name="T7" fmla="*/ 29227122 h 72"/>
                  <a:gd name="T8" fmla="*/ 15587929 w 65"/>
                  <a:gd name="T9" fmla="*/ 0 h 72"/>
                  <a:gd name="T10" fmla="*/ 0 60000 65536"/>
                  <a:gd name="T11" fmla="*/ 0 60000 65536"/>
                  <a:gd name="T12" fmla="*/ 0 60000 65536"/>
                  <a:gd name="T13" fmla="*/ 0 60000 65536"/>
                  <a:gd name="T14" fmla="*/ 0 60000 65536"/>
                  <a:gd name="T15" fmla="*/ 0 w 65"/>
                  <a:gd name="T16" fmla="*/ 0 h 72"/>
                  <a:gd name="T17" fmla="*/ 65 w 65"/>
                  <a:gd name="T18" fmla="*/ 72 h 72"/>
                </a:gdLst>
                <a:ahLst/>
                <a:cxnLst>
                  <a:cxn ang="T10">
                    <a:pos x="T0" y="T1"/>
                  </a:cxn>
                  <a:cxn ang="T11">
                    <a:pos x="T2" y="T3"/>
                  </a:cxn>
                  <a:cxn ang="T12">
                    <a:pos x="T4" y="T5"/>
                  </a:cxn>
                  <a:cxn ang="T13">
                    <a:pos x="T6" y="T7"/>
                  </a:cxn>
                  <a:cxn ang="T14">
                    <a:pos x="T8" y="T9"/>
                  </a:cxn>
                </a:cxnLst>
                <a:rect l="T15" t="T16" r="T17" b="T18"/>
                <a:pathLst>
                  <a:path w="65" h="72">
                    <a:moveTo>
                      <a:pt x="8" y="0"/>
                    </a:moveTo>
                    <a:lnTo>
                      <a:pt x="0" y="56"/>
                    </a:lnTo>
                    <a:lnTo>
                      <a:pt x="59" y="72"/>
                    </a:lnTo>
                    <a:lnTo>
                      <a:pt x="65" y="15"/>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1" name="Freeform 432"/>
              <p:cNvSpPr>
                <a:spLocks noChangeArrowheads="1"/>
              </p:cNvSpPr>
              <p:nvPr/>
            </p:nvSpPr>
            <p:spPr bwMode="auto">
              <a:xfrm>
                <a:off x="859866" y="3277540"/>
                <a:ext cx="114463" cy="100504"/>
              </a:xfrm>
              <a:custGeom>
                <a:avLst/>
                <a:gdLst>
                  <a:gd name="T0" fmla="*/ 15587906 w 82"/>
                  <a:gd name="T1" fmla="*/ 0 h 72"/>
                  <a:gd name="T2" fmla="*/ 0 w 82"/>
                  <a:gd name="T3" fmla="*/ 107167974 h 72"/>
                  <a:gd name="T4" fmla="*/ 140292553 w 82"/>
                  <a:gd name="T5" fmla="*/ 140292417 h 72"/>
                  <a:gd name="T6" fmla="*/ 159777785 w 82"/>
                  <a:gd name="T7" fmla="*/ 40919087 h 72"/>
                  <a:gd name="T8" fmla="*/ 15587906 w 82"/>
                  <a:gd name="T9" fmla="*/ 0 h 72"/>
                  <a:gd name="T10" fmla="*/ 0 60000 65536"/>
                  <a:gd name="T11" fmla="*/ 0 60000 65536"/>
                  <a:gd name="T12" fmla="*/ 0 60000 65536"/>
                  <a:gd name="T13" fmla="*/ 0 60000 65536"/>
                  <a:gd name="T14" fmla="*/ 0 60000 65536"/>
                  <a:gd name="T15" fmla="*/ 0 w 82"/>
                  <a:gd name="T16" fmla="*/ 0 h 72"/>
                  <a:gd name="T17" fmla="*/ 82 w 82"/>
                  <a:gd name="T18" fmla="*/ 72 h 72"/>
                </a:gdLst>
                <a:ahLst/>
                <a:cxnLst>
                  <a:cxn ang="T10">
                    <a:pos x="T0" y="T1"/>
                  </a:cxn>
                  <a:cxn ang="T11">
                    <a:pos x="T2" y="T3"/>
                  </a:cxn>
                  <a:cxn ang="T12">
                    <a:pos x="T4" y="T5"/>
                  </a:cxn>
                  <a:cxn ang="T13">
                    <a:pos x="T6" y="T7"/>
                  </a:cxn>
                  <a:cxn ang="T14">
                    <a:pos x="T8" y="T9"/>
                  </a:cxn>
                </a:cxnLst>
                <a:rect l="T15" t="T16" r="T17" b="T18"/>
                <a:pathLst>
                  <a:path w="82" h="72">
                    <a:moveTo>
                      <a:pt x="8" y="0"/>
                    </a:moveTo>
                    <a:lnTo>
                      <a:pt x="0" y="55"/>
                    </a:lnTo>
                    <a:lnTo>
                      <a:pt x="72" y="72"/>
                    </a:lnTo>
                    <a:lnTo>
                      <a:pt x="82" y="21"/>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2" name="Freeform 433"/>
              <p:cNvSpPr>
                <a:spLocks noChangeArrowheads="1"/>
              </p:cNvSpPr>
              <p:nvPr/>
            </p:nvSpPr>
            <p:spPr bwMode="auto">
              <a:xfrm>
                <a:off x="960369" y="3306853"/>
                <a:ext cx="101900" cy="93524"/>
              </a:xfrm>
              <a:custGeom>
                <a:avLst/>
                <a:gdLst>
                  <a:gd name="T0" fmla="*/ 280638108 w 37"/>
                  <a:gd name="T1" fmla="*/ 68096475 h 34"/>
                  <a:gd name="T2" fmla="*/ 37923324 w 37"/>
                  <a:gd name="T3" fmla="*/ 0 h 34"/>
                  <a:gd name="T4" fmla="*/ 0 w 37"/>
                  <a:gd name="T5" fmla="*/ 196724983 h 34"/>
                  <a:gd name="T6" fmla="*/ 242714784 w 37"/>
                  <a:gd name="T7" fmla="*/ 257257017 h 34"/>
                  <a:gd name="T8" fmla="*/ 280638108 w 37"/>
                  <a:gd name="T9" fmla="*/ 68096475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37" y="9"/>
                    </a:moveTo>
                    <a:cubicBezTo>
                      <a:pt x="5" y="0"/>
                      <a:pt x="5" y="0"/>
                      <a:pt x="5" y="0"/>
                    </a:cubicBezTo>
                    <a:cubicBezTo>
                      <a:pt x="0" y="26"/>
                      <a:pt x="0" y="26"/>
                      <a:pt x="0" y="26"/>
                    </a:cubicBezTo>
                    <a:cubicBezTo>
                      <a:pt x="32" y="34"/>
                      <a:pt x="32" y="34"/>
                      <a:pt x="32" y="34"/>
                    </a:cubicBezTo>
                    <a:cubicBezTo>
                      <a:pt x="34" y="26"/>
                      <a:pt x="35" y="17"/>
                      <a:pt x="37" y="9"/>
                    </a:cubicBez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3" name="Freeform 434"/>
              <p:cNvSpPr>
                <a:spLocks noChangeArrowheads="1"/>
              </p:cNvSpPr>
              <p:nvPr/>
            </p:nvSpPr>
            <p:spPr bwMode="auto">
              <a:xfrm>
                <a:off x="766342" y="3249622"/>
                <a:ext cx="104692" cy="104691"/>
              </a:xfrm>
              <a:custGeom>
                <a:avLst/>
                <a:gdLst>
                  <a:gd name="T0" fmla="*/ 11690607 w 75"/>
                  <a:gd name="T1" fmla="*/ 0 h 75"/>
                  <a:gd name="T2" fmla="*/ 0 w 75"/>
                  <a:gd name="T3" fmla="*/ 111063192 h 75"/>
                  <a:gd name="T4" fmla="*/ 130550924 w 75"/>
                  <a:gd name="T5" fmla="*/ 146136073 h 75"/>
                  <a:gd name="T6" fmla="*/ 146138865 w 75"/>
                  <a:gd name="T7" fmla="*/ 38970178 h 75"/>
                  <a:gd name="T8" fmla="*/ 11690607 w 75"/>
                  <a:gd name="T9" fmla="*/ 0 h 75"/>
                  <a:gd name="T10" fmla="*/ 0 60000 65536"/>
                  <a:gd name="T11" fmla="*/ 0 60000 65536"/>
                  <a:gd name="T12" fmla="*/ 0 60000 65536"/>
                  <a:gd name="T13" fmla="*/ 0 60000 65536"/>
                  <a:gd name="T14" fmla="*/ 0 60000 65536"/>
                  <a:gd name="T15" fmla="*/ 0 w 75"/>
                  <a:gd name="T16" fmla="*/ 0 h 75"/>
                  <a:gd name="T17" fmla="*/ 75 w 75"/>
                  <a:gd name="T18" fmla="*/ 75 h 75"/>
                </a:gdLst>
                <a:ahLst/>
                <a:cxnLst>
                  <a:cxn ang="T10">
                    <a:pos x="T0" y="T1"/>
                  </a:cxn>
                  <a:cxn ang="T11">
                    <a:pos x="T2" y="T3"/>
                  </a:cxn>
                  <a:cxn ang="T12">
                    <a:pos x="T4" y="T5"/>
                  </a:cxn>
                  <a:cxn ang="T13">
                    <a:pos x="T6" y="T7"/>
                  </a:cxn>
                  <a:cxn ang="T14">
                    <a:pos x="T8" y="T9"/>
                  </a:cxn>
                </a:cxnLst>
                <a:rect l="T15" t="T16" r="T17" b="T18"/>
                <a:pathLst>
                  <a:path w="75" h="75">
                    <a:moveTo>
                      <a:pt x="6" y="0"/>
                    </a:moveTo>
                    <a:lnTo>
                      <a:pt x="0" y="57"/>
                    </a:lnTo>
                    <a:lnTo>
                      <a:pt x="67" y="75"/>
                    </a:lnTo>
                    <a:lnTo>
                      <a:pt x="75" y="20"/>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Freeform 435"/>
              <p:cNvSpPr>
                <a:spLocks noChangeArrowheads="1"/>
              </p:cNvSpPr>
              <p:nvPr/>
            </p:nvSpPr>
            <p:spPr bwMode="auto">
              <a:xfrm>
                <a:off x="529041" y="3269164"/>
                <a:ext cx="519269" cy="191236"/>
              </a:xfrm>
              <a:custGeom>
                <a:avLst/>
                <a:gdLst>
                  <a:gd name="T0" fmla="*/ 1419159444 w 190"/>
                  <a:gd name="T1" fmla="*/ 358247863 h 70"/>
                  <a:gd name="T2" fmla="*/ 7469275 w 190"/>
                  <a:gd name="T3" fmla="*/ 0 h 70"/>
                  <a:gd name="T4" fmla="*/ 0 w 190"/>
                  <a:gd name="T5" fmla="*/ 179125297 h 70"/>
                  <a:gd name="T6" fmla="*/ 1389282346 w 190"/>
                  <a:gd name="T7" fmla="*/ 522445824 h 70"/>
                  <a:gd name="T8" fmla="*/ 1419159444 w 190"/>
                  <a:gd name="T9" fmla="*/ 358247863 h 70"/>
                  <a:gd name="T10" fmla="*/ 0 60000 65536"/>
                  <a:gd name="T11" fmla="*/ 0 60000 65536"/>
                  <a:gd name="T12" fmla="*/ 0 60000 65536"/>
                  <a:gd name="T13" fmla="*/ 0 60000 65536"/>
                  <a:gd name="T14" fmla="*/ 0 60000 65536"/>
                  <a:gd name="T15" fmla="*/ 0 w 190"/>
                  <a:gd name="T16" fmla="*/ 0 h 70"/>
                  <a:gd name="T17" fmla="*/ 190 w 190"/>
                  <a:gd name="T18" fmla="*/ 70 h 70"/>
                </a:gdLst>
                <a:ahLst/>
                <a:cxnLst>
                  <a:cxn ang="T10">
                    <a:pos x="T0" y="T1"/>
                  </a:cxn>
                  <a:cxn ang="T11">
                    <a:pos x="T2" y="T3"/>
                  </a:cxn>
                  <a:cxn ang="T12">
                    <a:pos x="T4" y="T5"/>
                  </a:cxn>
                  <a:cxn ang="T13">
                    <a:pos x="T6" y="T7"/>
                  </a:cxn>
                  <a:cxn ang="T14">
                    <a:pos x="T8" y="T9"/>
                  </a:cxn>
                </a:cxnLst>
                <a:rect l="T15" t="T16" r="T17" b="T18"/>
                <a:pathLst>
                  <a:path w="190" h="70">
                    <a:moveTo>
                      <a:pt x="190" y="48"/>
                    </a:moveTo>
                    <a:cubicBezTo>
                      <a:pt x="1" y="0"/>
                      <a:pt x="1" y="0"/>
                      <a:pt x="1" y="0"/>
                    </a:cubicBezTo>
                    <a:cubicBezTo>
                      <a:pt x="1" y="8"/>
                      <a:pt x="0" y="16"/>
                      <a:pt x="0" y="24"/>
                    </a:cubicBezTo>
                    <a:cubicBezTo>
                      <a:pt x="186" y="70"/>
                      <a:pt x="186" y="70"/>
                      <a:pt x="186" y="70"/>
                    </a:cubicBezTo>
                    <a:cubicBezTo>
                      <a:pt x="187" y="63"/>
                      <a:pt x="189" y="56"/>
                      <a:pt x="190" y="48"/>
                    </a:cubicBezTo>
                    <a:close/>
                  </a:path>
                </a:pathLst>
              </a:custGeom>
              <a:solidFill>
                <a:srgbClr val="5B83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5" name="Freeform 436"/>
              <p:cNvSpPr>
                <a:spLocks noChangeArrowheads="1"/>
              </p:cNvSpPr>
              <p:nvPr/>
            </p:nvSpPr>
            <p:spPr bwMode="auto">
              <a:xfrm>
                <a:off x="517874" y="3334770"/>
                <a:ext cx="519269" cy="270802"/>
              </a:xfrm>
              <a:custGeom>
                <a:avLst/>
                <a:gdLst>
                  <a:gd name="T0" fmla="*/ 29877098 w 190"/>
                  <a:gd name="T1" fmla="*/ 0 h 99"/>
                  <a:gd name="T2" fmla="*/ 0 w 190"/>
                  <a:gd name="T3" fmla="*/ 471384221 h 99"/>
                  <a:gd name="T4" fmla="*/ 1359405247 w 190"/>
                  <a:gd name="T5" fmla="*/ 740744679 h 99"/>
                  <a:gd name="T6" fmla="*/ 1419159444 w 190"/>
                  <a:gd name="T7" fmla="*/ 344183871 h 99"/>
                  <a:gd name="T8" fmla="*/ 29877098 w 190"/>
                  <a:gd name="T9" fmla="*/ 0 h 99"/>
                  <a:gd name="T10" fmla="*/ 0 60000 65536"/>
                  <a:gd name="T11" fmla="*/ 0 60000 65536"/>
                  <a:gd name="T12" fmla="*/ 0 60000 65536"/>
                  <a:gd name="T13" fmla="*/ 0 60000 65536"/>
                  <a:gd name="T14" fmla="*/ 0 60000 65536"/>
                  <a:gd name="T15" fmla="*/ 0 w 190"/>
                  <a:gd name="T16" fmla="*/ 0 h 99"/>
                  <a:gd name="T17" fmla="*/ 190 w 190"/>
                  <a:gd name="T18" fmla="*/ 99 h 99"/>
                </a:gdLst>
                <a:ahLst/>
                <a:cxnLst>
                  <a:cxn ang="T10">
                    <a:pos x="T0" y="T1"/>
                  </a:cxn>
                  <a:cxn ang="T11">
                    <a:pos x="T2" y="T3"/>
                  </a:cxn>
                  <a:cxn ang="T12">
                    <a:pos x="T4" y="T5"/>
                  </a:cxn>
                  <a:cxn ang="T13">
                    <a:pos x="T6" y="T7"/>
                  </a:cxn>
                  <a:cxn ang="T14">
                    <a:pos x="T8" y="T9"/>
                  </a:cxn>
                </a:cxnLst>
                <a:rect l="T15" t="T16" r="T17" b="T18"/>
                <a:pathLst>
                  <a:path w="190" h="99">
                    <a:moveTo>
                      <a:pt x="4" y="0"/>
                    </a:moveTo>
                    <a:cubicBezTo>
                      <a:pt x="3" y="20"/>
                      <a:pt x="1" y="41"/>
                      <a:pt x="0" y="63"/>
                    </a:cubicBezTo>
                    <a:cubicBezTo>
                      <a:pt x="182" y="99"/>
                      <a:pt x="182" y="99"/>
                      <a:pt x="182" y="99"/>
                    </a:cubicBezTo>
                    <a:cubicBezTo>
                      <a:pt x="185" y="81"/>
                      <a:pt x="187" y="63"/>
                      <a:pt x="190" y="46"/>
                    </a:cubicBezTo>
                    <a:lnTo>
                      <a:pt x="4" y="0"/>
                    </a:lnTo>
                    <a:close/>
                  </a:path>
                </a:pathLst>
              </a:custGeom>
              <a:solidFill>
                <a:srgbClr val="7468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6" name="Freeform 437"/>
              <p:cNvSpPr>
                <a:spLocks noChangeArrowheads="1"/>
              </p:cNvSpPr>
              <p:nvPr/>
            </p:nvSpPr>
            <p:spPr bwMode="auto">
              <a:xfrm>
                <a:off x="512290" y="3506465"/>
                <a:ext cx="82358" cy="96316"/>
              </a:xfrm>
              <a:custGeom>
                <a:avLst/>
                <a:gdLst>
                  <a:gd name="T0" fmla="*/ 15074259 w 30"/>
                  <a:gd name="T1" fmla="*/ 0 h 35"/>
                  <a:gd name="T2" fmla="*/ 0 w 30"/>
                  <a:gd name="T3" fmla="*/ 227187429 h 35"/>
                  <a:gd name="T4" fmla="*/ 226094672 w 30"/>
                  <a:gd name="T5" fmla="*/ 265050624 h 35"/>
                  <a:gd name="T6" fmla="*/ 226094672 w 30"/>
                  <a:gd name="T7" fmla="*/ 37863196 h 35"/>
                  <a:gd name="T8" fmla="*/ 15074259 w 30"/>
                  <a:gd name="T9" fmla="*/ 0 h 35"/>
                  <a:gd name="T10" fmla="*/ 0 60000 65536"/>
                  <a:gd name="T11" fmla="*/ 0 60000 65536"/>
                  <a:gd name="T12" fmla="*/ 0 60000 65536"/>
                  <a:gd name="T13" fmla="*/ 0 60000 65536"/>
                  <a:gd name="T14" fmla="*/ 0 60000 65536"/>
                  <a:gd name="T15" fmla="*/ 0 w 30"/>
                  <a:gd name="T16" fmla="*/ 0 h 35"/>
                  <a:gd name="T17" fmla="*/ 30 w 30"/>
                  <a:gd name="T18" fmla="*/ 35 h 35"/>
                </a:gdLst>
                <a:ahLst/>
                <a:cxnLst>
                  <a:cxn ang="T10">
                    <a:pos x="T0" y="T1"/>
                  </a:cxn>
                  <a:cxn ang="T11">
                    <a:pos x="T2" y="T3"/>
                  </a:cxn>
                  <a:cxn ang="T12">
                    <a:pos x="T4" y="T5"/>
                  </a:cxn>
                  <a:cxn ang="T13">
                    <a:pos x="T6" y="T7"/>
                  </a:cxn>
                  <a:cxn ang="T14">
                    <a:pos x="T8" y="T9"/>
                  </a:cxn>
                </a:cxnLst>
                <a:rect l="T15" t="T16" r="T17" b="T18"/>
                <a:pathLst>
                  <a:path w="30" h="35">
                    <a:moveTo>
                      <a:pt x="2" y="0"/>
                    </a:moveTo>
                    <a:cubicBezTo>
                      <a:pt x="1" y="10"/>
                      <a:pt x="1" y="20"/>
                      <a:pt x="0" y="30"/>
                    </a:cubicBezTo>
                    <a:cubicBezTo>
                      <a:pt x="30" y="35"/>
                      <a:pt x="30" y="35"/>
                      <a:pt x="30" y="35"/>
                    </a:cubicBezTo>
                    <a:cubicBezTo>
                      <a:pt x="30" y="5"/>
                      <a:pt x="30" y="5"/>
                      <a:pt x="30" y="5"/>
                    </a:cubicBezTo>
                    <a:lnTo>
                      <a:pt x="2"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7" name="Freeform 438"/>
              <p:cNvSpPr>
                <a:spLocks noChangeArrowheads="1"/>
              </p:cNvSpPr>
              <p:nvPr/>
            </p:nvSpPr>
            <p:spPr bwMode="auto">
              <a:xfrm>
                <a:off x="594647" y="3520424"/>
                <a:ext cx="92128" cy="99107"/>
              </a:xfrm>
              <a:custGeom>
                <a:avLst/>
                <a:gdLst>
                  <a:gd name="T0" fmla="*/ 0 w 66"/>
                  <a:gd name="T1" fmla="*/ 0 h 71"/>
                  <a:gd name="T2" fmla="*/ 0 w 66"/>
                  <a:gd name="T3" fmla="*/ 114959932 h 71"/>
                  <a:gd name="T4" fmla="*/ 120804934 w 66"/>
                  <a:gd name="T5" fmla="*/ 138340809 h 71"/>
                  <a:gd name="T6" fmla="*/ 128599521 w 66"/>
                  <a:gd name="T7" fmla="*/ 27278155 h 71"/>
                  <a:gd name="T8" fmla="*/ 0 w 66"/>
                  <a:gd name="T9" fmla="*/ 0 h 71"/>
                  <a:gd name="T10" fmla="*/ 0 60000 65536"/>
                  <a:gd name="T11" fmla="*/ 0 60000 65536"/>
                  <a:gd name="T12" fmla="*/ 0 60000 65536"/>
                  <a:gd name="T13" fmla="*/ 0 60000 65536"/>
                  <a:gd name="T14" fmla="*/ 0 60000 65536"/>
                  <a:gd name="T15" fmla="*/ 0 w 66"/>
                  <a:gd name="T16" fmla="*/ 0 h 71"/>
                  <a:gd name="T17" fmla="*/ 66 w 66"/>
                  <a:gd name="T18" fmla="*/ 71 h 71"/>
                </a:gdLst>
                <a:ahLst/>
                <a:cxnLst>
                  <a:cxn ang="T10">
                    <a:pos x="T0" y="T1"/>
                  </a:cxn>
                  <a:cxn ang="T11">
                    <a:pos x="T2" y="T3"/>
                  </a:cxn>
                  <a:cxn ang="T12">
                    <a:pos x="T4" y="T5"/>
                  </a:cxn>
                  <a:cxn ang="T13">
                    <a:pos x="T6" y="T7"/>
                  </a:cxn>
                  <a:cxn ang="T14">
                    <a:pos x="T8" y="T9"/>
                  </a:cxn>
                </a:cxnLst>
                <a:rect l="T15" t="T16" r="T17" b="T18"/>
                <a:pathLst>
                  <a:path w="66" h="71">
                    <a:moveTo>
                      <a:pt x="0" y="0"/>
                    </a:moveTo>
                    <a:lnTo>
                      <a:pt x="0" y="59"/>
                    </a:lnTo>
                    <a:lnTo>
                      <a:pt x="62" y="71"/>
                    </a:lnTo>
                    <a:lnTo>
                      <a:pt x="66" y="14"/>
                    </a:lnTo>
                    <a:lnTo>
                      <a:pt x="0"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8" name="Freeform 439"/>
              <p:cNvSpPr>
                <a:spLocks noChangeArrowheads="1"/>
              </p:cNvSpPr>
              <p:nvPr/>
            </p:nvSpPr>
            <p:spPr bwMode="auto">
              <a:xfrm>
                <a:off x="681192" y="3539966"/>
                <a:ext cx="90733" cy="92128"/>
              </a:xfrm>
              <a:custGeom>
                <a:avLst/>
                <a:gdLst>
                  <a:gd name="T0" fmla="*/ 7794663 w 65"/>
                  <a:gd name="T1" fmla="*/ 0 h 66"/>
                  <a:gd name="T2" fmla="*/ 0 w 65"/>
                  <a:gd name="T3" fmla="*/ 111063096 h 66"/>
                  <a:gd name="T4" fmla="*/ 114962899 w 65"/>
                  <a:gd name="T5" fmla="*/ 128599521 h 66"/>
                  <a:gd name="T6" fmla="*/ 126653497 w 65"/>
                  <a:gd name="T7" fmla="*/ 23382366 h 66"/>
                  <a:gd name="T8" fmla="*/ 7794663 w 65"/>
                  <a:gd name="T9" fmla="*/ 0 h 66"/>
                  <a:gd name="T10" fmla="*/ 0 60000 65536"/>
                  <a:gd name="T11" fmla="*/ 0 60000 65536"/>
                  <a:gd name="T12" fmla="*/ 0 60000 65536"/>
                  <a:gd name="T13" fmla="*/ 0 60000 65536"/>
                  <a:gd name="T14" fmla="*/ 0 60000 65536"/>
                  <a:gd name="T15" fmla="*/ 0 w 65"/>
                  <a:gd name="T16" fmla="*/ 0 h 66"/>
                  <a:gd name="T17" fmla="*/ 65 w 65"/>
                  <a:gd name="T18" fmla="*/ 66 h 66"/>
                </a:gdLst>
                <a:ahLst/>
                <a:cxnLst>
                  <a:cxn ang="T10">
                    <a:pos x="T0" y="T1"/>
                  </a:cxn>
                  <a:cxn ang="T11">
                    <a:pos x="T2" y="T3"/>
                  </a:cxn>
                  <a:cxn ang="T12">
                    <a:pos x="T4" y="T5"/>
                  </a:cxn>
                  <a:cxn ang="T13">
                    <a:pos x="T6" y="T7"/>
                  </a:cxn>
                  <a:cxn ang="T14">
                    <a:pos x="T8" y="T9"/>
                  </a:cxn>
                </a:cxnLst>
                <a:rect l="T15" t="T16" r="T17" b="T18"/>
                <a:pathLst>
                  <a:path w="65" h="66">
                    <a:moveTo>
                      <a:pt x="4" y="0"/>
                    </a:moveTo>
                    <a:lnTo>
                      <a:pt x="0" y="57"/>
                    </a:lnTo>
                    <a:lnTo>
                      <a:pt x="59" y="66"/>
                    </a:lnTo>
                    <a:lnTo>
                      <a:pt x="65" y="12"/>
                    </a:lnTo>
                    <a:lnTo>
                      <a:pt x="4"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9" name="Freeform 440"/>
              <p:cNvSpPr>
                <a:spLocks noChangeArrowheads="1"/>
              </p:cNvSpPr>
              <p:nvPr/>
            </p:nvSpPr>
            <p:spPr bwMode="auto">
              <a:xfrm>
                <a:off x="763550" y="3556717"/>
                <a:ext cx="101900" cy="92128"/>
              </a:xfrm>
              <a:custGeom>
                <a:avLst/>
                <a:gdLst>
                  <a:gd name="T0" fmla="*/ 11690582 w 73"/>
                  <a:gd name="T1" fmla="*/ 0 h 66"/>
                  <a:gd name="T2" fmla="*/ 0 w 73"/>
                  <a:gd name="T3" fmla="*/ 105217155 h 66"/>
                  <a:gd name="T4" fmla="*/ 130550651 w 73"/>
                  <a:gd name="T5" fmla="*/ 128599521 h 66"/>
                  <a:gd name="T6" fmla="*/ 142241233 w 73"/>
                  <a:gd name="T7" fmla="*/ 25329616 h 66"/>
                  <a:gd name="T8" fmla="*/ 11690582 w 73"/>
                  <a:gd name="T9" fmla="*/ 0 h 66"/>
                  <a:gd name="T10" fmla="*/ 0 60000 65536"/>
                  <a:gd name="T11" fmla="*/ 0 60000 65536"/>
                  <a:gd name="T12" fmla="*/ 0 60000 65536"/>
                  <a:gd name="T13" fmla="*/ 0 60000 65536"/>
                  <a:gd name="T14" fmla="*/ 0 60000 65536"/>
                  <a:gd name="T15" fmla="*/ 0 w 73"/>
                  <a:gd name="T16" fmla="*/ 0 h 66"/>
                  <a:gd name="T17" fmla="*/ 73 w 73"/>
                  <a:gd name="T18" fmla="*/ 66 h 66"/>
                </a:gdLst>
                <a:ahLst/>
                <a:cxnLst>
                  <a:cxn ang="T10">
                    <a:pos x="T0" y="T1"/>
                  </a:cxn>
                  <a:cxn ang="T11">
                    <a:pos x="T2" y="T3"/>
                  </a:cxn>
                  <a:cxn ang="T12">
                    <a:pos x="T4" y="T5"/>
                  </a:cxn>
                  <a:cxn ang="T13">
                    <a:pos x="T6" y="T7"/>
                  </a:cxn>
                  <a:cxn ang="T14">
                    <a:pos x="T8" y="T9"/>
                  </a:cxn>
                </a:cxnLst>
                <a:rect l="T15" t="T16" r="T17" b="T18"/>
                <a:pathLst>
                  <a:path w="73" h="66">
                    <a:moveTo>
                      <a:pt x="6" y="0"/>
                    </a:moveTo>
                    <a:lnTo>
                      <a:pt x="0" y="54"/>
                    </a:lnTo>
                    <a:lnTo>
                      <a:pt x="67" y="66"/>
                    </a:lnTo>
                    <a:lnTo>
                      <a:pt x="73" y="13"/>
                    </a:lnTo>
                    <a:lnTo>
                      <a:pt x="6"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0" name="Freeform 441"/>
              <p:cNvSpPr>
                <a:spLocks noChangeArrowheads="1"/>
              </p:cNvSpPr>
              <p:nvPr/>
            </p:nvSpPr>
            <p:spPr bwMode="auto">
              <a:xfrm>
                <a:off x="942223" y="3591613"/>
                <a:ext cx="73982" cy="85149"/>
              </a:xfrm>
              <a:custGeom>
                <a:avLst/>
                <a:gdLst>
                  <a:gd name="T0" fmla="*/ 202716160 w 27"/>
                  <a:gd name="T1" fmla="*/ 37723754 h 31"/>
                  <a:gd name="T2" fmla="*/ 22523409 w 27"/>
                  <a:gd name="T3" fmla="*/ 0 h 31"/>
                  <a:gd name="T4" fmla="*/ 0 w 27"/>
                  <a:gd name="T5" fmla="*/ 196158575 h 31"/>
                  <a:gd name="T6" fmla="*/ 180192751 w 27"/>
                  <a:gd name="T7" fmla="*/ 233882329 h 31"/>
                  <a:gd name="T8" fmla="*/ 202716160 w 27"/>
                  <a:gd name="T9" fmla="*/ 37723754 h 31"/>
                  <a:gd name="T10" fmla="*/ 0 60000 65536"/>
                  <a:gd name="T11" fmla="*/ 0 60000 65536"/>
                  <a:gd name="T12" fmla="*/ 0 60000 65536"/>
                  <a:gd name="T13" fmla="*/ 0 60000 65536"/>
                  <a:gd name="T14" fmla="*/ 0 60000 65536"/>
                  <a:gd name="T15" fmla="*/ 0 w 27"/>
                  <a:gd name="T16" fmla="*/ 0 h 31"/>
                  <a:gd name="T17" fmla="*/ 27 w 27"/>
                  <a:gd name="T18" fmla="*/ 31 h 31"/>
                </a:gdLst>
                <a:ahLst/>
                <a:cxnLst>
                  <a:cxn ang="T10">
                    <a:pos x="T0" y="T1"/>
                  </a:cxn>
                  <a:cxn ang="T11">
                    <a:pos x="T2" y="T3"/>
                  </a:cxn>
                  <a:cxn ang="T12">
                    <a:pos x="T4" y="T5"/>
                  </a:cxn>
                  <a:cxn ang="T13">
                    <a:pos x="T6" y="T7"/>
                  </a:cxn>
                  <a:cxn ang="T14">
                    <a:pos x="T8" y="T9"/>
                  </a:cxn>
                </a:cxnLst>
                <a:rect l="T15" t="T16" r="T17" b="T18"/>
                <a:pathLst>
                  <a:path w="27" h="31">
                    <a:moveTo>
                      <a:pt x="27" y="5"/>
                    </a:moveTo>
                    <a:cubicBezTo>
                      <a:pt x="3" y="0"/>
                      <a:pt x="3" y="0"/>
                      <a:pt x="3" y="0"/>
                    </a:cubicBezTo>
                    <a:cubicBezTo>
                      <a:pt x="0" y="26"/>
                      <a:pt x="0" y="26"/>
                      <a:pt x="0" y="26"/>
                    </a:cubicBezTo>
                    <a:cubicBezTo>
                      <a:pt x="24" y="31"/>
                      <a:pt x="24" y="31"/>
                      <a:pt x="24" y="31"/>
                    </a:cubicBezTo>
                    <a:cubicBezTo>
                      <a:pt x="25" y="22"/>
                      <a:pt x="26" y="13"/>
                      <a:pt x="27" y="5"/>
                    </a:cubicBez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1" name="Freeform 442"/>
              <p:cNvSpPr>
                <a:spLocks noChangeArrowheads="1"/>
              </p:cNvSpPr>
              <p:nvPr/>
            </p:nvSpPr>
            <p:spPr bwMode="auto">
              <a:xfrm>
                <a:off x="857074" y="3574863"/>
                <a:ext cx="93525" cy="87940"/>
              </a:xfrm>
              <a:custGeom>
                <a:avLst/>
                <a:gdLst>
                  <a:gd name="T0" fmla="*/ 11690625 w 67"/>
                  <a:gd name="T1" fmla="*/ 0 h 63"/>
                  <a:gd name="T2" fmla="*/ 0 w 67"/>
                  <a:gd name="T3" fmla="*/ 103268082 h 63"/>
                  <a:gd name="T4" fmla="*/ 118860504 w 67"/>
                  <a:gd name="T5" fmla="*/ 122753073 h 63"/>
                  <a:gd name="T6" fmla="*/ 130551129 w 67"/>
                  <a:gd name="T7" fmla="*/ 23380873 h 63"/>
                  <a:gd name="T8" fmla="*/ 11690625 w 67"/>
                  <a:gd name="T9" fmla="*/ 0 h 63"/>
                  <a:gd name="T10" fmla="*/ 0 60000 65536"/>
                  <a:gd name="T11" fmla="*/ 0 60000 65536"/>
                  <a:gd name="T12" fmla="*/ 0 60000 65536"/>
                  <a:gd name="T13" fmla="*/ 0 60000 65536"/>
                  <a:gd name="T14" fmla="*/ 0 60000 65536"/>
                  <a:gd name="T15" fmla="*/ 0 w 67"/>
                  <a:gd name="T16" fmla="*/ 0 h 63"/>
                  <a:gd name="T17" fmla="*/ 67 w 67"/>
                  <a:gd name="T18" fmla="*/ 63 h 63"/>
                </a:gdLst>
                <a:ahLst/>
                <a:cxnLst>
                  <a:cxn ang="T10">
                    <a:pos x="T0" y="T1"/>
                  </a:cxn>
                  <a:cxn ang="T11">
                    <a:pos x="T2" y="T3"/>
                  </a:cxn>
                  <a:cxn ang="T12">
                    <a:pos x="T4" y="T5"/>
                  </a:cxn>
                  <a:cxn ang="T13">
                    <a:pos x="T6" y="T7"/>
                  </a:cxn>
                  <a:cxn ang="T14">
                    <a:pos x="T8" y="T9"/>
                  </a:cxn>
                </a:cxnLst>
                <a:rect l="T15" t="T16" r="T17" b="T18"/>
                <a:pathLst>
                  <a:path w="67" h="63">
                    <a:moveTo>
                      <a:pt x="6" y="0"/>
                    </a:moveTo>
                    <a:lnTo>
                      <a:pt x="0" y="53"/>
                    </a:lnTo>
                    <a:lnTo>
                      <a:pt x="61" y="63"/>
                    </a:lnTo>
                    <a:lnTo>
                      <a:pt x="67" y="12"/>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2" name="Freeform 443"/>
              <p:cNvSpPr>
                <a:spLocks noChangeArrowheads="1"/>
              </p:cNvSpPr>
              <p:nvPr/>
            </p:nvSpPr>
            <p:spPr bwMode="auto">
              <a:xfrm>
                <a:off x="478789" y="3848456"/>
                <a:ext cx="517874" cy="202403"/>
              </a:xfrm>
              <a:custGeom>
                <a:avLst/>
                <a:gdLst>
                  <a:gd name="T0" fmla="*/ 1419013121 w 189"/>
                  <a:gd name="T1" fmla="*/ 0 h 74"/>
                  <a:gd name="T2" fmla="*/ 37539015 w 189"/>
                  <a:gd name="T3" fmla="*/ 52367673 h 74"/>
                  <a:gd name="T4" fmla="*/ 0 w 189"/>
                  <a:gd name="T5" fmla="*/ 553607762 h 74"/>
                  <a:gd name="T6" fmla="*/ 1419013121 w 189"/>
                  <a:gd name="T7" fmla="*/ 538646351 h 74"/>
                  <a:gd name="T8" fmla="*/ 1419013121 w 189"/>
                  <a:gd name="T9" fmla="*/ 0 h 74"/>
                  <a:gd name="T10" fmla="*/ 0 60000 65536"/>
                  <a:gd name="T11" fmla="*/ 0 60000 65536"/>
                  <a:gd name="T12" fmla="*/ 0 60000 65536"/>
                  <a:gd name="T13" fmla="*/ 0 60000 65536"/>
                  <a:gd name="T14" fmla="*/ 0 60000 65536"/>
                  <a:gd name="T15" fmla="*/ 0 w 189"/>
                  <a:gd name="T16" fmla="*/ 0 h 74"/>
                  <a:gd name="T17" fmla="*/ 189 w 189"/>
                  <a:gd name="T18" fmla="*/ 74 h 74"/>
                </a:gdLst>
                <a:ahLst/>
                <a:cxnLst>
                  <a:cxn ang="T10">
                    <a:pos x="T0" y="T1"/>
                  </a:cxn>
                  <a:cxn ang="T11">
                    <a:pos x="T2" y="T3"/>
                  </a:cxn>
                  <a:cxn ang="T12">
                    <a:pos x="T4" y="T5"/>
                  </a:cxn>
                  <a:cxn ang="T13">
                    <a:pos x="T6" y="T7"/>
                  </a:cxn>
                  <a:cxn ang="T14">
                    <a:pos x="T8" y="T9"/>
                  </a:cxn>
                </a:cxnLst>
                <a:rect l="T15" t="T16" r="T17" b="T18"/>
                <a:pathLst>
                  <a:path w="189" h="74">
                    <a:moveTo>
                      <a:pt x="189" y="0"/>
                    </a:moveTo>
                    <a:cubicBezTo>
                      <a:pt x="5" y="7"/>
                      <a:pt x="5" y="7"/>
                      <a:pt x="5" y="7"/>
                    </a:cubicBezTo>
                    <a:cubicBezTo>
                      <a:pt x="3" y="29"/>
                      <a:pt x="2" y="52"/>
                      <a:pt x="0" y="74"/>
                    </a:cubicBezTo>
                    <a:cubicBezTo>
                      <a:pt x="189" y="72"/>
                      <a:pt x="189" y="72"/>
                      <a:pt x="189" y="72"/>
                    </a:cubicBezTo>
                    <a:cubicBezTo>
                      <a:pt x="189" y="44"/>
                      <a:pt x="189" y="20"/>
                      <a:pt x="189" y="0"/>
                    </a:cubicBez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444"/>
              <p:cNvSpPr>
                <a:spLocks noChangeArrowheads="1"/>
              </p:cNvSpPr>
              <p:nvPr/>
            </p:nvSpPr>
            <p:spPr bwMode="auto">
              <a:xfrm>
                <a:off x="469557" y="3959763"/>
                <a:ext cx="534625" cy="251259"/>
              </a:xfrm>
              <a:custGeom>
                <a:avLst/>
                <a:gdLst>
                  <a:gd name="T0" fmla="*/ 1443213333 w 195"/>
                  <a:gd name="T1" fmla="*/ 0 h 92"/>
                  <a:gd name="T2" fmla="*/ 22550208 w 195"/>
                  <a:gd name="T3" fmla="*/ 14917138 h 92"/>
                  <a:gd name="T4" fmla="*/ 0 w 195"/>
                  <a:gd name="T5" fmla="*/ 350563658 h 92"/>
                  <a:gd name="T6" fmla="*/ 1465763542 w 195"/>
                  <a:gd name="T7" fmla="*/ 686207447 h 92"/>
                  <a:gd name="T8" fmla="*/ 1443213333 w 195"/>
                  <a:gd name="T9" fmla="*/ 0 h 92"/>
                  <a:gd name="T10" fmla="*/ 0 60000 65536"/>
                  <a:gd name="T11" fmla="*/ 0 60000 65536"/>
                  <a:gd name="T12" fmla="*/ 0 60000 65536"/>
                  <a:gd name="T13" fmla="*/ 0 60000 65536"/>
                  <a:gd name="T14" fmla="*/ 0 60000 65536"/>
                  <a:gd name="T15" fmla="*/ 0 w 195"/>
                  <a:gd name="T16" fmla="*/ 0 h 92"/>
                  <a:gd name="T17" fmla="*/ 195 w 195"/>
                  <a:gd name="T18" fmla="*/ 92 h 92"/>
                </a:gdLst>
                <a:ahLst/>
                <a:cxnLst>
                  <a:cxn ang="T10">
                    <a:pos x="T0" y="T1"/>
                  </a:cxn>
                  <a:cxn ang="T11">
                    <a:pos x="T2" y="T3"/>
                  </a:cxn>
                  <a:cxn ang="T12">
                    <a:pos x="T4" y="T5"/>
                  </a:cxn>
                  <a:cxn ang="T13">
                    <a:pos x="T6" y="T7"/>
                  </a:cxn>
                  <a:cxn ang="T14">
                    <a:pos x="T8" y="T9"/>
                  </a:cxn>
                </a:cxnLst>
                <a:rect l="T15" t="T16" r="T17" b="T18"/>
                <a:pathLst>
                  <a:path w="195" h="92">
                    <a:moveTo>
                      <a:pt x="192" y="0"/>
                    </a:moveTo>
                    <a:cubicBezTo>
                      <a:pt x="3" y="2"/>
                      <a:pt x="3" y="2"/>
                      <a:pt x="3" y="2"/>
                    </a:cubicBezTo>
                    <a:cubicBezTo>
                      <a:pt x="2" y="17"/>
                      <a:pt x="1" y="32"/>
                      <a:pt x="0" y="47"/>
                    </a:cubicBezTo>
                    <a:cubicBezTo>
                      <a:pt x="195" y="92"/>
                      <a:pt x="195" y="92"/>
                      <a:pt x="195" y="92"/>
                    </a:cubicBezTo>
                    <a:cubicBezTo>
                      <a:pt x="194" y="59"/>
                      <a:pt x="193" y="28"/>
                      <a:pt x="192" y="0"/>
                    </a:cubicBezTo>
                    <a:close/>
                  </a:path>
                </a:pathLst>
              </a:cu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445"/>
              <p:cNvSpPr>
                <a:spLocks noChangeArrowheads="1"/>
              </p:cNvSpPr>
              <p:nvPr/>
            </p:nvSpPr>
            <p:spPr bwMode="auto">
              <a:xfrm>
                <a:off x="459247" y="4173698"/>
                <a:ext cx="559751" cy="388056"/>
              </a:xfrm>
              <a:custGeom>
                <a:avLst/>
                <a:gdLst>
                  <a:gd name="T0" fmla="*/ 30116799 w 204"/>
                  <a:gd name="T1" fmla="*/ 0 h 142"/>
                  <a:gd name="T2" fmla="*/ 0 w 204"/>
                  <a:gd name="T3" fmla="*/ 388342943 h 142"/>
                  <a:gd name="T4" fmla="*/ 1535888147 w 204"/>
                  <a:gd name="T5" fmla="*/ 1060475064 h 142"/>
                  <a:gd name="T6" fmla="*/ 1498244892 w 204"/>
                  <a:gd name="T7" fmla="*/ 336064694 h 142"/>
                  <a:gd name="T8" fmla="*/ 30116799 w 204"/>
                  <a:gd name="T9" fmla="*/ 0 h 142"/>
                  <a:gd name="T10" fmla="*/ 0 60000 65536"/>
                  <a:gd name="T11" fmla="*/ 0 60000 65536"/>
                  <a:gd name="T12" fmla="*/ 0 60000 65536"/>
                  <a:gd name="T13" fmla="*/ 0 60000 65536"/>
                  <a:gd name="T14" fmla="*/ 0 60000 65536"/>
                  <a:gd name="T15" fmla="*/ 0 w 204"/>
                  <a:gd name="T16" fmla="*/ 0 h 142"/>
                  <a:gd name="T17" fmla="*/ 204 w 204"/>
                  <a:gd name="T18" fmla="*/ 142 h 142"/>
                </a:gdLst>
                <a:ahLst/>
                <a:cxnLst>
                  <a:cxn ang="T10">
                    <a:pos x="T0" y="T1"/>
                  </a:cxn>
                  <a:cxn ang="T11">
                    <a:pos x="T2" y="T3"/>
                  </a:cxn>
                  <a:cxn ang="T12">
                    <a:pos x="T4" y="T5"/>
                  </a:cxn>
                  <a:cxn ang="T13">
                    <a:pos x="T6" y="T7"/>
                  </a:cxn>
                  <a:cxn ang="T14">
                    <a:pos x="T8" y="T9"/>
                  </a:cxn>
                </a:cxnLst>
                <a:rect l="T15" t="T16" r="T17" b="T18"/>
                <a:pathLst>
                  <a:path w="204" h="142">
                    <a:moveTo>
                      <a:pt x="4" y="0"/>
                    </a:moveTo>
                    <a:cubicBezTo>
                      <a:pt x="2" y="17"/>
                      <a:pt x="1" y="34"/>
                      <a:pt x="0" y="52"/>
                    </a:cubicBezTo>
                    <a:cubicBezTo>
                      <a:pt x="204" y="142"/>
                      <a:pt x="204" y="142"/>
                      <a:pt x="204" y="142"/>
                    </a:cubicBezTo>
                    <a:cubicBezTo>
                      <a:pt x="202" y="109"/>
                      <a:pt x="200" y="76"/>
                      <a:pt x="199" y="45"/>
                    </a:cubicBezTo>
                    <a:lnTo>
                      <a:pt x="4" y="0"/>
                    </a:ln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446"/>
              <p:cNvSpPr>
                <a:spLocks noChangeArrowheads="1"/>
              </p:cNvSpPr>
              <p:nvPr/>
            </p:nvSpPr>
            <p:spPr bwMode="auto">
              <a:xfrm>
                <a:off x="415974" y="4316078"/>
                <a:ext cx="621170" cy="598835"/>
              </a:xfrm>
              <a:custGeom>
                <a:avLst/>
                <a:gdLst>
                  <a:gd name="T0" fmla="*/ 119809190 w 227"/>
                  <a:gd name="T1" fmla="*/ 0 h 219"/>
                  <a:gd name="T2" fmla="*/ 0 w 227"/>
                  <a:gd name="T3" fmla="*/ 1480440434 h 219"/>
                  <a:gd name="T4" fmla="*/ 1699789290 w 227"/>
                  <a:gd name="T5" fmla="*/ 1637458252 h 219"/>
                  <a:gd name="T6" fmla="*/ 1647372941 w 227"/>
                  <a:gd name="T7" fmla="*/ 672929210 h 219"/>
                  <a:gd name="T8" fmla="*/ 119809190 w 227"/>
                  <a:gd name="T9" fmla="*/ 0 h 219"/>
                  <a:gd name="T10" fmla="*/ 0 60000 65536"/>
                  <a:gd name="T11" fmla="*/ 0 60000 65536"/>
                  <a:gd name="T12" fmla="*/ 0 60000 65536"/>
                  <a:gd name="T13" fmla="*/ 0 60000 65536"/>
                  <a:gd name="T14" fmla="*/ 0 60000 65536"/>
                  <a:gd name="T15" fmla="*/ 0 w 227"/>
                  <a:gd name="T16" fmla="*/ 0 h 219"/>
                  <a:gd name="T17" fmla="*/ 227 w 227"/>
                  <a:gd name="T18" fmla="*/ 219 h 219"/>
                </a:gdLst>
                <a:ahLst/>
                <a:cxnLst>
                  <a:cxn ang="T10">
                    <a:pos x="T0" y="T1"/>
                  </a:cxn>
                  <a:cxn ang="T11">
                    <a:pos x="T2" y="T3"/>
                  </a:cxn>
                  <a:cxn ang="T12">
                    <a:pos x="T4" y="T5"/>
                  </a:cxn>
                  <a:cxn ang="T13">
                    <a:pos x="T6" y="T7"/>
                  </a:cxn>
                  <a:cxn ang="T14">
                    <a:pos x="T8" y="T9"/>
                  </a:cxn>
                </a:cxnLst>
                <a:rect l="T15" t="T16" r="T17" b="T18"/>
                <a:pathLst>
                  <a:path w="227" h="219">
                    <a:moveTo>
                      <a:pt x="16" y="0"/>
                    </a:moveTo>
                    <a:cubicBezTo>
                      <a:pt x="10" y="67"/>
                      <a:pt x="5" y="135"/>
                      <a:pt x="0" y="198"/>
                    </a:cubicBezTo>
                    <a:cubicBezTo>
                      <a:pt x="75" y="205"/>
                      <a:pt x="151" y="213"/>
                      <a:pt x="227" y="219"/>
                    </a:cubicBezTo>
                    <a:cubicBezTo>
                      <a:pt x="225" y="176"/>
                      <a:pt x="222" y="133"/>
                      <a:pt x="220" y="90"/>
                    </a:cubicBezTo>
                    <a:lnTo>
                      <a:pt x="16" y="0"/>
                    </a:ln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447"/>
              <p:cNvSpPr>
                <a:spLocks noChangeArrowheads="1"/>
              </p:cNvSpPr>
              <p:nvPr/>
            </p:nvSpPr>
            <p:spPr bwMode="auto">
              <a:xfrm>
                <a:off x="427141" y="4392852"/>
                <a:ext cx="164715" cy="302907"/>
              </a:xfrm>
              <a:custGeom>
                <a:avLst/>
                <a:gdLst>
                  <a:gd name="T0" fmla="*/ 75365348 w 60"/>
                  <a:gd name="T1" fmla="*/ 0 h 111"/>
                  <a:gd name="T2" fmla="*/ 67826892 w 60"/>
                  <a:gd name="T3" fmla="*/ 0 h 111"/>
                  <a:gd name="T4" fmla="*/ 0 w 60"/>
                  <a:gd name="T5" fmla="*/ 819153310 h 111"/>
                  <a:gd name="T6" fmla="*/ 75365348 w 60"/>
                  <a:gd name="T7" fmla="*/ 826600456 h 111"/>
                  <a:gd name="T8" fmla="*/ 452183854 w 60"/>
                  <a:gd name="T9" fmla="*/ 409576655 h 111"/>
                  <a:gd name="T10" fmla="*/ 75365348 w 60"/>
                  <a:gd name="T11" fmla="*/ 0 h 111"/>
                  <a:gd name="T12" fmla="*/ 0 60000 65536"/>
                  <a:gd name="T13" fmla="*/ 0 60000 65536"/>
                  <a:gd name="T14" fmla="*/ 0 60000 65536"/>
                  <a:gd name="T15" fmla="*/ 0 60000 65536"/>
                  <a:gd name="T16" fmla="*/ 0 60000 65536"/>
                  <a:gd name="T17" fmla="*/ 0 60000 65536"/>
                  <a:gd name="T18" fmla="*/ 0 w 60"/>
                  <a:gd name="T19" fmla="*/ 0 h 111"/>
                  <a:gd name="T20" fmla="*/ 60 w 60"/>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60" h="111">
                    <a:moveTo>
                      <a:pt x="10" y="0"/>
                    </a:moveTo>
                    <a:cubicBezTo>
                      <a:pt x="9" y="0"/>
                      <a:pt x="9" y="0"/>
                      <a:pt x="9" y="0"/>
                    </a:cubicBezTo>
                    <a:cubicBezTo>
                      <a:pt x="0" y="110"/>
                      <a:pt x="0" y="110"/>
                      <a:pt x="0" y="110"/>
                    </a:cubicBezTo>
                    <a:cubicBezTo>
                      <a:pt x="3" y="111"/>
                      <a:pt x="6" y="111"/>
                      <a:pt x="10" y="111"/>
                    </a:cubicBezTo>
                    <a:cubicBezTo>
                      <a:pt x="38" y="111"/>
                      <a:pt x="60" y="86"/>
                      <a:pt x="60" y="55"/>
                    </a:cubicBezTo>
                    <a:cubicBezTo>
                      <a:pt x="60" y="25"/>
                      <a:pt x="38" y="0"/>
                      <a:pt x="10"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448"/>
              <p:cNvSpPr>
                <a:spLocks noChangeArrowheads="1"/>
              </p:cNvSpPr>
              <p:nvPr/>
            </p:nvSpPr>
            <p:spPr bwMode="auto">
              <a:xfrm>
                <a:off x="455059" y="4783700"/>
                <a:ext cx="251259" cy="100504"/>
              </a:xfrm>
              <a:custGeom>
                <a:avLst/>
                <a:gdLst>
                  <a:gd name="T0" fmla="*/ 328185220 w 92"/>
                  <a:gd name="T1" fmla="*/ 0 h 37"/>
                  <a:gd name="T2" fmla="*/ 0 w 92"/>
                  <a:gd name="T3" fmla="*/ 206595479 h 37"/>
                  <a:gd name="T4" fmla="*/ 686207447 w 92"/>
                  <a:gd name="T5" fmla="*/ 273001460 h 37"/>
                  <a:gd name="T6" fmla="*/ 328185220 w 92"/>
                  <a:gd name="T7" fmla="*/ 0 h 37"/>
                  <a:gd name="T8" fmla="*/ 0 60000 65536"/>
                  <a:gd name="T9" fmla="*/ 0 60000 65536"/>
                  <a:gd name="T10" fmla="*/ 0 60000 65536"/>
                  <a:gd name="T11" fmla="*/ 0 60000 65536"/>
                  <a:gd name="T12" fmla="*/ 0 w 92"/>
                  <a:gd name="T13" fmla="*/ 0 h 37"/>
                  <a:gd name="T14" fmla="*/ 92 w 92"/>
                  <a:gd name="T15" fmla="*/ 37 h 37"/>
                </a:gdLst>
                <a:ahLst/>
                <a:cxnLst>
                  <a:cxn ang="T8">
                    <a:pos x="T0" y="T1"/>
                  </a:cxn>
                  <a:cxn ang="T9">
                    <a:pos x="T2" y="T3"/>
                  </a:cxn>
                  <a:cxn ang="T10">
                    <a:pos x="T4" y="T5"/>
                  </a:cxn>
                  <a:cxn ang="T11">
                    <a:pos x="T6" y="T7"/>
                  </a:cxn>
                </a:cxnLst>
                <a:rect l="T12" t="T13" r="T14" b="T15"/>
                <a:pathLst>
                  <a:path w="92" h="37">
                    <a:moveTo>
                      <a:pt x="44" y="0"/>
                    </a:moveTo>
                    <a:cubicBezTo>
                      <a:pt x="25" y="0"/>
                      <a:pt x="9" y="12"/>
                      <a:pt x="0" y="28"/>
                    </a:cubicBezTo>
                    <a:cubicBezTo>
                      <a:pt x="92" y="37"/>
                      <a:pt x="92" y="37"/>
                      <a:pt x="92" y="37"/>
                    </a:cubicBezTo>
                    <a:cubicBezTo>
                      <a:pt x="85" y="16"/>
                      <a:pt x="66" y="0"/>
                      <a:pt x="44"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8" name="Freeform 449"/>
              <p:cNvSpPr>
                <a:spLocks noChangeArrowheads="1"/>
              </p:cNvSpPr>
              <p:nvPr/>
            </p:nvSpPr>
            <p:spPr bwMode="auto">
              <a:xfrm>
                <a:off x="752383" y="4450083"/>
                <a:ext cx="249864" cy="174485"/>
              </a:xfrm>
              <a:custGeom>
                <a:avLst/>
                <a:gdLst>
                  <a:gd name="T0" fmla="*/ 686066137 w 91"/>
                  <a:gd name="T1" fmla="*/ 289882291 h 64"/>
                  <a:gd name="T2" fmla="*/ 7539852 w 91"/>
                  <a:gd name="T3" fmla="*/ 0 h 64"/>
                  <a:gd name="T4" fmla="*/ 0 w 91"/>
                  <a:gd name="T5" fmla="*/ 59463943 h 64"/>
                  <a:gd name="T6" fmla="*/ 376959657 w 91"/>
                  <a:gd name="T7" fmla="*/ 475703363 h 64"/>
                  <a:gd name="T8" fmla="*/ 686066137 w 91"/>
                  <a:gd name="T9" fmla="*/ 304746231 h 64"/>
                  <a:gd name="T10" fmla="*/ 686066137 w 91"/>
                  <a:gd name="T11" fmla="*/ 289882291 h 64"/>
                  <a:gd name="T12" fmla="*/ 0 60000 65536"/>
                  <a:gd name="T13" fmla="*/ 0 60000 65536"/>
                  <a:gd name="T14" fmla="*/ 0 60000 65536"/>
                  <a:gd name="T15" fmla="*/ 0 60000 65536"/>
                  <a:gd name="T16" fmla="*/ 0 60000 65536"/>
                  <a:gd name="T17" fmla="*/ 0 60000 65536"/>
                  <a:gd name="T18" fmla="*/ 0 w 91"/>
                  <a:gd name="T19" fmla="*/ 0 h 64"/>
                  <a:gd name="T20" fmla="*/ 91 w 91"/>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1" h="64">
                    <a:moveTo>
                      <a:pt x="91" y="39"/>
                    </a:moveTo>
                    <a:cubicBezTo>
                      <a:pt x="1" y="0"/>
                      <a:pt x="1" y="0"/>
                      <a:pt x="1" y="0"/>
                    </a:cubicBezTo>
                    <a:cubicBezTo>
                      <a:pt x="0" y="2"/>
                      <a:pt x="0" y="5"/>
                      <a:pt x="0" y="8"/>
                    </a:cubicBezTo>
                    <a:cubicBezTo>
                      <a:pt x="0" y="39"/>
                      <a:pt x="23" y="64"/>
                      <a:pt x="50" y="64"/>
                    </a:cubicBezTo>
                    <a:cubicBezTo>
                      <a:pt x="67" y="64"/>
                      <a:pt x="82" y="55"/>
                      <a:pt x="91" y="41"/>
                    </a:cubicBezTo>
                    <a:lnTo>
                      <a:pt x="91" y="39"/>
                    </a:ln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Oval 450"/>
              <p:cNvSpPr>
                <a:spLocks noChangeArrowheads="1"/>
              </p:cNvSpPr>
              <p:nvPr/>
            </p:nvSpPr>
            <p:spPr bwMode="auto">
              <a:xfrm>
                <a:off x="654671" y="4613402"/>
                <a:ext cx="153547" cy="170298"/>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0" name="Freeform 451"/>
              <p:cNvSpPr>
                <a:spLocks noChangeArrowheads="1"/>
              </p:cNvSpPr>
              <p:nvPr/>
            </p:nvSpPr>
            <p:spPr bwMode="auto">
              <a:xfrm>
                <a:off x="868241" y="4712510"/>
                <a:ext cx="166111" cy="205195"/>
              </a:xfrm>
              <a:custGeom>
                <a:avLst/>
                <a:gdLst>
                  <a:gd name="T0" fmla="*/ 378188454 w 61"/>
                  <a:gd name="T1" fmla="*/ 0 h 75"/>
                  <a:gd name="T2" fmla="*/ 0 w 61"/>
                  <a:gd name="T3" fmla="*/ 419177818 h 75"/>
                  <a:gd name="T4" fmla="*/ 14830172 w 61"/>
                  <a:gd name="T5" fmla="*/ 516486759 h 75"/>
                  <a:gd name="T6" fmla="*/ 452342038 w 61"/>
                  <a:gd name="T7" fmla="*/ 561399840 h 75"/>
                  <a:gd name="T8" fmla="*/ 400433712 w 61"/>
                  <a:gd name="T9" fmla="*/ 0 h 75"/>
                  <a:gd name="T10" fmla="*/ 378188454 w 61"/>
                  <a:gd name="T11" fmla="*/ 0 h 75"/>
                  <a:gd name="T12" fmla="*/ 0 60000 65536"/>
                  <a:gd name="T13" fmla="*/ 0 60000 65536"/>
                  <a:gd name="T14" fmla="*/ 0 60000 65536"/>
                  <a:gd name="T15" fmla="*/ 0 60000 65536"/>
                  <a:gd name="T16" fmla="*/ 0 60000 65536"/>
                  <a:gd name="T17" fmla="*/ 0 60000 65536"/>
                  <a:gd name="T18" fmla="*/ 0 w 61"/>
                  <a:gd name="T19" fmla="*/ 0 h 75"/>
                  <a:gd name="T20" fmla="*/ 61 w 61"/>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61" h="75">
                    <a:moveTo>
                      <a:pt x="51" y="0"/>
                    </a:moveTo>
                    <a:cubicBezTo>
                      <a:pt x="23" y="0"/>
                      <a:pt x="0" y="25"/>
                      <a:pt x="0" y="56"/>
                    </a:cubicBezTo>
                    <a:cubicBezTo>
                      <a:pt x="0" y="60"/>
                      <a:pt x="1" y="65"/>
                      <a:pt x="2" y="69"/>
                    </a:cubicBezTo>
                    <a:cubicBezTo>
                      <a:pt x="61" y="75"/>
                      <a:pt x="61" y="75"/>
                      <a:pt x="61" y="75"/>
                    </a:cubicBezTo>
                    <a:cubicBezTo>
                      <a:pt x="54" y="0"/>
                      <a:pt x="54" y="0"/>
                      <a:pt x="54" y="0"/>
                    </a:cubicBezTo>
                    <a:cubicBezTo>
                      <a:pt x="53" y="0"/>
                      <a:pt x="52" y="0"/>
                      <a:pt x="51"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Oval 452"/>
              <p:cNvSpPr>
                <a:spLocks noChangeArrowheads="1"/>
              </p:cNvSpPr>
              <p:nvPr/>
            </p:nvSpPr>
            <p:spPr bwMode="auto">
              <a:xfrm>
                <a:off x="446683" y="4895371"/>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2" name="Oval 453"/>
              <p:cNvSpPr>
                <a:spLocks noChangeArrowheads="1"/>
              </p:cNvSpPr>
              <p:nvPr/>
            </p:nvSpPr>
            <p:spPr bwMode="auto">
              <a:xfrm>
                <a:off x="744007" y="4944227"/>
                <a:ext cx="39085"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3" name="Oval 454"/>
              <p:cNvSpPr>
                <a:spLocks noChangeArrowheads="1"/>
              </p:cNvSpPr>
              <p:nvPr/>
            </p:nvSpPr>
            <p:spPr bwMode="auto">
              <a:xfrm>
                <a:off x="600231" y="4928872"/>
                <a:ext cx="40481"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4" name="Oval 455"/>
              <p:cNvSpPr>
                <a:spLocks noChangeArrowheads="1"/>
              </p:cNvSpPr>
              <p:nvPr/>
            </p:nvSpPr>
            <p:spPr bwMode="auto">
              <a:xfrm>
                <a:off x="489956" y="4988895"/>
                <a:ext cx="39085"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5" name="Oval 456"/>
              <p:cNvSpPr>
                <a:spLocks noChangeArrowheads="1"/>
              </p:cNvSpPr>
              <p:nvPr/>
            </p:nvSpPr>
            <p:spPr bwMode="auto">
              <a:xfrm>
                <a:off x="626753" y="5064273"/>
                <a:ext cx="41877"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6" name="Oval 457"/>
              <p:cNvSpPr>
                <a:spLocks noChangeArrowheads="1"/>
              </p:cNvSpPr>
              <p:nvPr/>
            </p:nvSpPr>
            <p:spPr bwMode="auto">
              <a:xfrm>
                <a:off x="407599" y="5081024"/>
                <a:ext cx="39085"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7" name="Oval 458"/>
              <p:cNvSpPr>
                <a:spLocks noChangeArrowheads="1"/>
              </p:cNvSpPr>
              <p:nvPr/>
            </p:nvSpPr>
            <p:spPr bwMode="auto">
              <a:xfrm>
                <a:off x="811010" y="5048918"/>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8" name="Oval 459"/>
              <p:cNvSpPr>
                <a:spLocks noChangeArrowheads="1"/>
              </p:cNvSpPr>
              <p:nvPr/>
            </p:nvSpPr>
            <p:spPr bwMode="auto">
              <a:xfrm>
                <a:off x="939431" y="4933060"/>
                <a:ext cx="37689"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9" name="Oval 460"/>
              <p:cNvSpPr>
                <a:spLocks noChangeArrowheads="1"/>
              </p:cNvSpPr>
              <p:nvPr/>
            </p:nvSpPr>
            <p:spPr bwMode="auto">
              <a:xfrm>
                <a:off x="993871" y="5064273"/>
                <a:ext cx="37689"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0" name="Oval 461"/>
              <p:cNvSpPr>
                <a:spLocks noChangeArrowheads="1"/>
              </p:cNvSpPr>
              <p:nvPr/>
            </p:nvSpPr>
            <p:spPr bwMode="auto">
              <a:xfrm>
                <a:off x="536020" y="3936398"/>
                <a:ext cx="44668"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1" name="Oval 462"/>
              <p:cNvSpPr>
                <a:spLocks noChangeArrowheads="1"/>
              </p:cNvSpPr>
              <p:nvPr/>
            </p:nvSpPr>
            <p:spPr bwMode="auto">
              <a:xfrm>
                <a:off x="536020" y="4102508"/>
                <a:ext cx="44668" cy="44668"/>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2" name="Oval 463"/>
              <p:cNvSpPr>
                <a:spLocks noChangeArrowheads="1"/>
              </p:cNvSpPr>
              <p:nvPr/>
            </p:nvSpPr>
            <p:spPr bwMode="auto">
              <a:xfrm>
                <a:off x="649087" y="4119258"/>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3" name="Oval 464"/>
              <p:cNvSpPr>
                <a:spLocks noChangeArrowheads="1"/>
              </p:cNvSpPr>
              <p:nvPr/>
            </p:nvSpPr>
            <p:spPr bwMode="auto">
              <a:xfrm>
                <a:off x="769133" y="4124842"/>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4" name="Oval 465"/>
              <p:cNvSpPr>
                <a:spLocks noChangeArrowheads="1"/>
              </p:cNvSpPr>
              <p:nvPr/>
            </p:nvSpPr>
            <p:spPr bwMode="auto">
              <a:xfrm>
                <a:off x="900347" y="4147176"/>
                <a:ext cx="47460"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5" name="Oval 466"/>
              <p:cNvSpPr>
                <a:spLocks noChangeArrowheads="1"/>
              </p:cNvSpPr>
              <p:nvPr/>
            </p:nvSpPr>
            <p:spPr bwMode="auto">
              <a:xfrm>
                <a:off x="665838"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6" name="Oval 467"/>
              <p:cNvSpPr>
                <a:spLocks noChangeArrowheads="1"/>
              </p:cNvSpPr>
              <p:nvPr/>
            </p:nvSpPr>
            <p:spPr bwMode="auto">
              <a:xfrm>
                <a:off x="785884"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7" name="Oval 468"/>
              <p:cNvSpPr>
                <a:spLocks noChangeArrowheads="1"/>
              </p:cNvSpPr>
              <p:nvPr/>
            </p:nvSpPr>
            <p:spPr bwMode="auto">
              <a:xfrm>
                <a:off x="931056" y="391964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8" name="Oval 469"/>
              <p:cNvSpPr>
                <a:spLocks noChangeArrowheads="1"/>
              </p:cNvSpPr>
              <p:nvPr/>
            </p:nvSpPr>
            <p:spPr bwMode="auto">
              <a:xfrm>
                <a:off x="498332" y="4239304"/>
                <a:ext cx="43273" cy="46064"/>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9" name="Oval 470"/>
              <p:cNvSpPr>
                <a:spLocks noChangeArrowheads="1"/>
              </p:cNvSpPr>
              <p:nvPr/>
            </p:nvSpPr>
            <p:spPr bwMode="auto">
              <a:xfrm>
                <a:off x="623961" y="4296536"/>
                <a:ext cx="47460"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0" name="Oval 471"/>
              <p:cNvSpPr>
                <a:spLocks noChangeArrowheads="1"/>
              </p:cNvSpPr>
              <p:nvPr/>
            </p:nvSpPr>
            <p:spPr bwMode="auto">
              <a:xfrm>
                <a:off x="774717" y="4356559"/>
                <a:ext cx="43273"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1" name="Oval 472"/>
              <p:cNvSpPr>
                <a:spLocks noChangeArrowheads="1"/>
              </p:cNvSpPr>
              <p:nvPr/>
            </p:nvSpPr>
            <p:spPr bwMode="auto">
              <a:xfrm>
                <a:off x="931056" y="440122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2" name="Freeform 473"/>
              <p:cNvSpPr>
                <a:spLocks noChangeArrowheads="1"/>
              </p:cNvSpPr>
              <p:nvPr/>
            </p:nvSpPr>
            <p:spPr bwMode="auto">
              <a:xfrm>
                <a:off x="536020" y="3089095"/>
                <a:ext cx="526249" cy="242884"/>
              </a:xfrm>
              <a:custGeom>
                <a:avLst/>
                <a:gdLst>
                  <a:gd name="T0" fmla="*/ 3897314 w 377"/>
                  <a:gd name="T1" fmla="*/ 0 h 174"/>
                  <a:gd name="T2" fmla="*/ 91579889 w 377"/>
                  <a:gd name="T3" fmla="*/ 159777191 h 174"/>
                  <a:gd name="T4" fmla="*/ 218231412 w 377"/>
                  <a:gd name="T5" fmla="*/ 23382471 h 174"/>
                  <a:gd name="T6" fmla="*/ 298120756 w 377"/>
                  <a:gd name="T7" fmla="*/ 204592081 h 174"/>
                  <a:gd name="T8" fmla="*/ 452052079 w 377"/>
                  <a:gd name="T9" fmla="*/ 56506823 h 174"/>
                  <a:gd name="T10" fmla="*/ 520249482 w 377"/>
                  <a:gd name="T11" fmla="*/ 278635408 h 174"/>
                  <a:gd name="T12" fmla="*/ 691717320 w 377"/>
                  <a:gd name="T13" fmla="*/ 79887898 h 174"/>
                  <a:gd name="T14" fmla="*/ 734583581 w 377"/>
                  <a:gd name="T15" fmla="*/ 339038146 h 174"/>
                  <a:gd name="T16" fmla="*/ 0 w 377"/>
                  <a:gd name="T17" fmla="*/ 128600099 h 174"/>
                  <a:gd name="T18" fmla="*/ 3897314 w 377"/>
                  <a:gd name="T19" fmla="*/ 0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7"/>
                  <a:gd name="T31" fmla="*/ 0 h 174"/>
                  <a:gd name="T32" fmla="*/ 377 w 377"/>
                  <a:gd name="T33" fmla="*/ 174 h 1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7" h="174">
                    <a:moveTo>
                      <a:pt x="2" y="0"/>
                    </a:moveTo>
                    <a:lnTo>
                      <a:pt x="47" y="82"/>
                    </a:lnTo>
                    <a:lnTo>
                      <a:pt x="112" y="12"/>
                    </a:lnTo>
                    <a:lnTo>
                      <a:pt x="153" y="105"/>
                    </a:lnTo>
                    <a:lnTo>
                      <a:pt x="232" y="29"/>
                    </a:lnTo>
                    <a:lnTo>
                      <a:pt x="267" y="143"/>
                    </a:lnTo>
                    <a:lnTo>
                      <a:pt x="355" y="41"/>
                    </a:lnTo>
                    <a:lnTo>
                      <a:pt x="377" y="174"/>
                    </a:lnTo>
                    <a:lnTo>
                      <a:pt x="0" y="66"/>
                    </a:lnTo>
                    <a:lnTo>
                      <a:pt x="2" y="0"/>
                    </a:lnTo>
                    <a:close/>
                  </a:path>
                </a:pathLst>
              </a:custGeom>
              <a:solidFill>
                <a:srgbClr val="FF7E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474"/>
              <p:cNvSpPr>
                <a:spLocks noChangeArrowheads="1"/>
              </p:cNvSpPr>
              <p:nvPr/>
            </p:nvSpPr>
            <p:spPr bwMode="auto">
              <a:xfrm>
                <a:off x="529041" y="3269164"/>
                <a:ext cx="508102" cy="199611"/>
              </a:xfrm>
              <a:custGeom>
                <a:avLst/>
                <a:gdLst>
                  <a:gd name="T0" fmla="*/ 1231289586 w 186"/>
                  <a:gd name="T1" fmla="*/ 314031853 h 73"/>
                  <a:gd name="T2" fmla="*/ 1171590333 w 186"/>
                  <a:gd name="T3" fmla="*/ 299077435 h 73"/>
                  <a:gd name="T4" fmla="*/ 932793320 w 186"/>
                  <a:gd name="T5" fmla="*/ 373846793 h 73"/>
                  <a:gd name="T6" fmla="*/ 850707530 w 186"/>
                  <a:gd name="T7" fmla="*/ 216832234 h 73"/>
                  <a:gd name="T8" fmla="*/ 820857903 w 186"/>
                  <a:gd name="T9" fmla="*/ 209353657 h 73"/>
                  <a:gd name="T10" fmla="*/ 611913248 w 186"/>
                  <a:gd name="T11" fmla="*/ 291598858 h 73"/>
                  <a:gd name="T12" fmla="*/ 455204757 w 186"/>
                  <a:gd name="T13" fmla="*/ 119629880 h 73"/>
                  <a:gd name="T14" fmla="*/ 410428952 w 186"/>
                  <a:gd name="T15" fmla="*/ 104678196 h 73"/>
                  <a:gd name="T16" fmla="*/ 194021207 w 186"/>
                  <a:gd name="T17" fmla="*/ 186923397 h 73"/>
                  <a:gd name="T18" fmla="*/ 14923447 w 186"/>
                  <a:gd name="T19" fmla="*/ 0 h 73"/>
                  <a:gd name="T20" fmla="*/ 7463090 w 186"/>
                  <a:gd name="T21" fmla="*/ 0 h 73"/>
                  <a:gd name="T22" fmla="*/ 0 w 186"/>
                  <a:gd name="T23" fmla="*/ 171968978 h 73"/>
                  <a:gd name="T24" fmla="*/ 201484297 w 186"/>
                  <a:gd name="T25" fmla="*/ 284123016 h 73"/>
                  <a:gd name="T26" fmla="*/ 410428952 w 186"/>
                  <a:gd name="T27" fmla="*/ 201877815 h 73"/>
                  <a:gd name="T28" fmla="*/ 574600532 w 186"/>
                  <a:gd name="T29" fmla="*/ 388801212 h 73"/>
                  <a:gd name="T30" fmla="*/ 783547919 w 186"/>
                  <a:gd name="T31" fmla="*/ 306553277 h 73"/>
                  <a:gd name="T32" fmla="*/ 940256410 w 186"/>
                  <a:gd name="T33" fmla="*/ 463570571 h 73"/>
                  <a:gd name="T34" fmla="*/ 1186513781 w 186"/>
                  <a:gd name="T35" fmla="*/ 388801212 h 73"/>
                  <a:gd name="T36" fmla="*/ 1380534988 w 186"/>
                  <a:gd name="T37" fmla="*/ 545815772 h 73"/>
                  <a:gd name="T38" fmla="*/ 1387998077 w 186"/>
                  <a:gd name="T39" fmla="*/ 463570571 h 73"/>
                  <a:gd name="T40" fmla="*/ 1231289586 w 186"/>
                  <a:gd name="T41" fmla="*/ 314031853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6"/>
                  <a:gd name="T64" fmla="*/ 0 h 73"/>
                  <a:gd name="T65" fmla="*/ 186 w 186"/>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6" h="73">
                    <a:moveTo>
                      <a:pt x="165" y="42"/>
                    </a:moveTo>
                    <a:cubicBezTo>
                      <a:pt x="157" y="40"/>
                      <a:pt x="157" y="40"/>
                      <a:pt x="157" y="40"/>
                    </a:cubicBezTo>
                    <a:cubicBezTo>
                      <a:pt x="150" y="47"/>
                      <a:pt x="137" y="57"/>
                      <a:pt x="125" y="50"/>
                    </a:cubicBezTo>
                    <a:cubicBezTo>
                      <a:pt x="115" y="44"/>
                      <a:pt x="113" y="36"/>
                      <a:pt x="114" y="29"/>
                    </a:cubicBezTo>
                    <a:cubicBezTo>
                      <a:pt x="110" y="28"/>
                      <a:pt x="110" y="28"/>
                      <a:pt x="110" y="28"/>
                    </a:cubicBezTo>
                    <a:cubicBezTo>
                      <a:pt x="105" y="34"/>
                      <a:pt x="96" y="41"/>
                      <a:pt x="82" y="39"/>
                    </a:cubicBezTo>
                    <a:cubicBezTo>
                      <a:pt x="68" y="37"/>
                      <a:pt x="63" y="25"/>
                      <a:pt x="61" y="16"/>
                    </a:cubicBezTo>
                    <a:cubicBezTo>
                      <a:pt x="55" y="14"/>
                      <a:pt x="55" y="14"/>
                      <a:pt x="55" y="14"/>
                    </a:cubicBezTo>
                    <a:cubicBezTo>
                      <a:pt x="51" y="20"/>
                      <a:pt x="42" y="27"/>
                      <a:pt x="26" y="25"/>
                    </a:cubicBezTo>
                    <a:cubicBezTo>
                      <a:pt x="8" y="24"/>
                      <a:pt x="3" y="10"/>
                      <a:pt x="2" y="0"/>
                    </a:cubicBezTo>
                    <a:cubicBezTo>
                      <a:pt x="1" y="0"/>
                      <a:pt x="1" y="0"/>
                      <a:pt x="1" y="0"/>
                    </a:cubicBezTo>
                    <a:cubicBezTo>
                      <a:pt x="0" y="23"/>
                      <a:pt x="0" y="23"/>
                      <a:pt x="0" y="23"/>
                    </a:cubicBezTo>
                    <a:cubicBezTo>
                      <a:pt x="0" y="23"/>
                      <a:pt x="9" y="40"/>
                      <a:pt x="27" y="38"/>
                    </a:cubicBezTo>
                    <a:cubicBezTo>
                      <a:pt x="46" y="37"/>
                      <a:pt x="55" y="27"/>
                      <a:pt x="55" y="27"/>
                    </a:cubicBezTo>
                    <a:cubicBezTo>
                      <a:pt x="55" y="27"/>
                      <a:pt x="57" y="49"/>
                      <a:pt x="77" y="52"/>
                    </a:cubicBezTo>
                    <a:cubicBezTo>
                      <a:pt x="96" y="54"/>
                      <a:pt x="105" y="41"/>
                      <a:pt x="105" y="41"/>
                    </a:cubicBezTo>
                    <a:cubicBezTo>
                      <a:pt x="105" y="41"/>
                      <a:pt x="110" y="58"/>
                      <a:pt x="126" y="62"/>
                    </a:cubicBezTo>
                    <a:cubicBezTo>
                      <a:pt x="143" y="66"/>
                      <a:pt x="159" y="52"/>
                      <a:pt x="159" y="52"/>
                    </a:cubicBezTo>
                    <a:cubicBezTo>
                      <a:pt x="165" y="69"/>
                      <a:pt x="185" y="73"/>
                      <a:pt x="185" y="73"/>
                    </a:cubicBezTo>
                    <a:cubicBezTo>
                      <a:pt x="186" y="62"/>
                      <a:pt x="186" y="62"/>
                      <a:pt x="186" y="62"/>
                    </a:cubicBezTo>
                    <a:cubicBezTo>
                      <a:pt x="172" y="60"/>
                      <a:pt x="167" y="50"/>
                      <a:pt x="165" y="42"/>
                    </a:cubicBezTo>
                    <a:close/>
                  </a:path>
                </a:pathLst>
              </a:cu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475"/>
              <p:cNvSpPr>
                <a:spLocks noChangeArrowheads="1"/>
              </p:cNvSpPr>
              <p:nvPr/>
            </p:nvSpPr>
            <p:spPr bwMode="auto">
              <a:xfrm>
                <a:off x="526249" y="3274748"/>
                <a:ext cx="508102" cy="220550"/>
              </a:xfrm>
              <a:custGeom>
                <a:avLst/>
                <a:gdLst>
                  <a:gd name="T0" fmla="*/ 1268599571 w 186"/>
                  <a:gd name="T1" fmla="*/ 437418721 h 81"/>
                  <a:gd name="T2" fmla="*/ 1208900318 w 186"/>
                  <a:gd name="T3" fmla="*/ 311381203 h 81"/>
                  <a:gd name="T4" fmla="*/ 932793320 w 186"/>
                  <a:gd name="T5" fmla="*/ 430004429 h 81"/>
                  <a:gd name="T6" fmla="*/ 850707530 w 186"/>
                  <a:gd name="T7" fmla="*/ 355864232 h 81"/>
                  <a:gd name="T8" fmla="*/ 813397545 w 186"/>
                  <a:gd name="T9" fmla="*/ 244658021 h 81"/>
                  <a:gd name="T10" fmla="*/ 611913248 w 186"/>
                  <a:gd name="T11" fmla="*/ 341038371 h 81"/>
                  <a:gd name="T12" fmla="*/ 440278578 w 186"/>
                  <a:gd name="T13" fmla="*/ 133449087 h 81"/>
                  <a:gd name="T14" fmla="*/ 343269340 w 186"/>
                  <a:gd name="T15" fmla="*/ 222415145 h 81"/>
                  <a:gd name="T16" fmla="*/ 194021207 w 186"/>
                  <a:gd name="T17" fmla="*/ 244658021 h 81"/>
                  <a:gd name="T18" fmla="*/ 14923447 w 186"/>
                  <a:gd name="T19" fmla="*/ 0 h 81"/>
                  <a:gd name="T20" fmla="*/ 0 w 186"/>
                  <a:gd name="T21" fmla="*/ 229829437 h 81"/>
                  <a:gd name="T22" fmla="*/ 208944655 w 186"/>
                  <a:gd name="T23" fmla="*/ 341038371 h 81"/>
                  <a:gd name="T24" fmla="*/ 410428952 w 186"/>
                  <a:gd name="T25" fmla="*/ 252072313 h 81"/>
                  <a:gd name="T26" fmla="*/ 574600532 w 186"/>
                  <a:gd name="T27" fmla="*/ 437418721 h 81"/>
                  <a:gd name="T28" fmla="*/ 791011008 w 186"/>
                  <a:gd name="T29" fmla="*/ 355864232 h 81"/>
                  <a:gd name="T30" fmla="*/ 947719499 w 186"/>
                  <a:gd name="T31" fmla="*/ 511556195 h 81"/>
                  <a:gd name="T32" fmla="*/ 1186513781 w 186"/>
                  <a:gd name="T33" fmla="*/ 437418721 h 81"/>
                  <a:gd name="T34" fmla="*/ 1380534988 w 186"/>
                  <a:gd name="T35" fmla="*/ 600522253 h 81"/>
                  <a:gd name="T36" fmla="*/ 1387998077 w 186"/>
                  <a:gd name="T37" fmla="*/ 518970487 h 81"/>
                  <a:gd name="T38" fmla="*/ 1268599571 w 186"/>
                  <a:gd name="T39" fmla="*/ 437418721 h 8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6"/>
                  <a:gd name="T61" fmla="*/ 0 h 81"/>
                  <a:gd name="T62" fmla="*/ 186 w 186"/>
                  <a:gd name="T63" fmla="*/ 81 h 8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6" h="81">
                    <a:moveTo>
                      <a:pt x="170" y="59"/>
                    </a:moveTo>
                    <a:cubicBezTo>
                      <a:pt x="166" y="54"/>
                      <a:pt x="163" y="49"/>
                      <a:pt x="162" y="42"/>
                    </a:cubicBezTo>
                    <a:cubicBezTo>
                      <a:pt x="153" y="52"/>
                      <a:pt x="140" y="66"/>
                      <a:pt x="125" y="58"/>
                    </a:cubicBezTo>
                    <a:cubicBezTo>
                      <a:pt x="121" y="55"/>
                      <a:pt x="117" y="52"/>
                      <a:pt x="114" y="48"/>
                    </a:cubicBezTo>
                    <a:cubicBezTo>
                      <a:pt x="113" y="46"/>
                      <a:pt x="108" y="35"/>
                      <a:pt x="109" y="33"/>
                    </a:cubicBezTo>
                    <a:cubicBezTo>
                      <a:pt x="104" y="43"/>
                      <a:pt x="94" y="48"/>
                      <a:pt x="82" y="46"/>
                    </a:cubicBezTo>
                    <a:cubicBezTo>
                      <a:pt x="68" y="44"/>
                      <a:pt x="61" y="30"/>
                      <a:pt x="59" y="18"/>
                    </a:cubicBezTo>
                    <a:cubicBezTo>
                      <a:pt x="54" y="22"/>
                      <a:pt x="52" y="27"/>
                      <a:pt x="46" y="30"/>
                    </a:cubicBezTo>
                    <a:cubicBezTo>
                      <a:pt x="40" y="33"/>
                      <a:pt x="33" y="33"/>
                      <a:pt x="26" y="33"/>
                    </a:cubicBezTo>
                    <a:cubicBezTo>
                      <a:pt x="2" y="30"/>
                      <a:pt x="2" y="6"/>
                      <a:pt x="2" y="0"/>
                    </a:cubicBezTo>
                    <a:cubicBezTo>
                      <a:pt x="0" y="31"/>
                      <a:pt x="0" y="31"/>
                      <a:pt x="0" y="31"/>
                    </a:cubicBezTo>
                    <a:cubicBezTo>
                      <a:pt x="0" y="31"/>
                      <a:pt x="9" y="47"/>
                      <a:pt x="28" y="46"/>
                    </a:cubicBezTo>
                    <a:cubicBezTo>
                      <a:pt x="47" y="44"/>
                      <a:pt x="55" y="34"/>
                      <a:pt x="55" y="34"/>
                    </a:cubicBezTo>
                    <a:cubicBezTo>
                      <a:pt x="55" y="34"/>
                      <a:pt x="57" y="56"/>
                      <a:pt x="77" y="59"/>
                    </a:cubicBezTo>
                    <a:cubicBezTo>
                      <a:pt x="96" y="62"/>
                      <a:pt x="106" y="48"/>
                      <a:pt x="106" y="48"/>
                    </a:cubicBezTo>
                    <a:cubicBezTo>
                      <a:pt x="106" y="48"/>
                      <a:pt x="110" y="65"/>
                      <a:pt x="127" y="69"/>
                    </a:cubicBezTo>
                    <a:cubicBezTo>
                      <a:pt x="144" y="73"/>
                      <a:pt x="159" y="59"/>
                      <a:pt x="159" y="59"/>
                    </a:cubicBezTo>
                    <a:cubicBezTo>
                      <a:pt x="166" y="77"/>
                      <a:pt x="185" y="81"/>
                      <a:pt x="185" y="81"/>
                    </a:cubicBezTo>
                    <a:cubicBezTo>
                      <a:pt x="186" y="70"/>
                      <a:pt x="186" y="70"/>
                      <a:pt x="186" y="70"/>
                    </a:cubicBezTo>
                    <a:cubicBezTo>
                      <a:pt x="186" y="72"/>
                      <a:pt x="171" y="61"/>
                      <a:pt x="170" y="59"/>
                    </a:cubicBezTo>
                    <a:close/>
                  </a:path>
                </a:pathLst>
              </a:custGeom>
              <a:solidFill>
                <a:srgbClr val="D4D2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Oval 476"/>
              <p:cNvSpPr>
                <a:spLocks noChangeArrowheads="1"/>
              </p:cNvSpPr>
              <p:nvPr/>
            </p:nvSpPr>
            <p:spPr bwMode="auto">
              <a:xfrm>
                <a:off x="583480" y="3291498"/>
                <a:ext cx="20939" cy="20938"/>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6" name="Oval 477"/>
              <p:cNvSpPr>
                <a:spLocks noChangeArrowheads="1"/>
              </p:cNvSpPr>
              <p:nvPr/>
            </p:nvSpPr>
            <p:spPr bwMode="auto">
              <a:xfrm>
                <a:off x="752383" y="3334770"/>
                <a:ext cx="22334"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7" name="Oval 478"/>
              <p:cNvSpPr>
                <a:spLocks noChangeArrowheads="1"/>
              </p:cNvSpPr>
              <p:nvPr/>
            </p:nvSpPr>
            <p:spPr bwMode="auto">
              <a:xfrm>
                <a:off x="879408" y="3372460"/>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8" name="Oval 479"/>
              <p:cNvSpPr>
                <a:spLocks noChangeArrowheads="1"/>
              </p:cNvSpPr>
              <p:nvPr/>
            </p:nvSpPr>
            <p:spPr bwMode="auto">
              <a:xfrm>
                <a:off x="1021788" y="3400377"/>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9" name="Oval 480"/>
              <p:cNvSpPr>
                <a:spLocks noChangeArrowheads="1"/>
              </p:cNvSpPr>
              <p:nvPr/>
            </p:nvSpPr>
            <p:spPr bwMode="auto">
              <a:xfrm>
                <a:off x="637920" y="3411545"/>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0" name="Oval 481"/>
              <p:cNvSpPr>
                <a:spLocks noChangeArrowheads="1"/>
              </p:cNvSpPr>
              <p:nvPr/>
            </p:nvSpPr>
            <p:spPr bwMode="auto">
              <a:xfrm>
                <a:off x="794259" y="3449233"/>
                <a:ext cx="20939" cy="22334"/>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1" name="Oval 482"/>
              <p:cNvSpPr>
                <a:spLocks noChangeArrowheads="1"/>
              </p:cNvSpPr>
              <p:nvPr/>
            </p:nvSpPr>
            <p:spPr bwMode="auto">
              <a:xfrm>
                <a:off x="925473" y="3474359"/>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2" name="Oval 483"/>
              <p:cNvSpPr>
                <a:spLocks noChangeArrowheads="1"/>
              </p:cNvSpPr>
              <p:nvPr/>
            </p:nvSpPr>
            <p:spPr bwMode="auto">
              <a:xfrm>
                <a:off x="435516" y="2307399"/>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3" name="Oval 484"/>
              <p:cNvSpPr>
                <a:spLocks noChangeArrowheads="1"/>
              </p:cNvSpPr>
              <p:nvPr/>
            </p:nvSpPr>
            <p:spPr bwMode="auto">
              <a:xfrm>
                <a:off x="665838" y="233950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4" name="Oval 485"/>
              <p:cNvSpPr>
                <a:spLocks noChangeArrowheads="1"/>
              </p:cNvSpPr>
              <p:nvPr/>
            </p:nvSpPr>
            <p:spPr bwMode="auto">
              <a:xfrm>
                <a:off x="549979" y="2367422"/>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5" name="Oval 486"/>
              <p:cNvSpPr>
                <a:spLocks noChangeArrowheads="1"/>
              </p:cNvSpPr>
              <p:nvPr/>
            </p:nvSpPr>
            <p:spPr bwMode="auto">
              <a:xfrm>
                <a:off x="623961" y="2449779"/>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6" name="Oval 487"/>
              <p:cNvSpPr>
                <a:spLocks noChangeArrowheads="1"/>
              </p:cNvSpPr>
              <p:nvPr/>
            </p:nvSpPr>
            <p:spPr bwMode="auto">
              <a:xfrm>
                <a:off x="783092" y="2424653"/>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7" name="Oval 488"/>
              <p:cNvSpPr>
                <a:spLocks noChangeArrowheads="1"/>
              </p:cNvSpPr>
              <p:nvPr/>
            </p:nvSpPr>
            <p:spPr bwMode="auto">
              <a:xfrm>
                <a:off x="799843" y="256424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8" name="Oval 489"/>
              <p:cNvSpPr>
                <a:spLocks noChangeArrowheads="1"/>
              </p:cNvSpPr>
              <p:nvPr/>
            </p:nvSpPr>
            <p:spPr bwMode="auto">
              <a:xfrm>
                <a:off x="541604" y="2547491"/>
                <a:ext cx="39085"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9" name="Oval 490"/>
              <p:cNvSpPr>
                <a:spLocks noChangeArrowheads="1"/>
              </p:cNvSpPr>
              <p:nvPr/>
            </p:nvSpPr>
            <p:spPr bwMode="auto">
              <a:xfrm>
                <a:off x="657463" y="2564242"/>
                <a:ext cx="37689"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0" name="Oval 491"/>
              <p:cNvSpPr>
                <a:spLocks noChangeArrowheads="1"/>
              </p:cNvSpPr>
              <p:nvPr/>
            </p:nvSpPr>
            <p:spPr bwMode="auto">
              <a:xfrm>
                <a:off x="1065061" y="2449779"/>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1" name="Oval 492"/>
              <p:cNvSpPr>
                <a:spLocks noChangeArrowheads="1"/>
              </p:cNvSpPr>
              <p:nvPr/>
            </p:nvSpPr>
            <p:spPr bwMode="auto">
              <a:xfrm>
                <a:off x="1122292" y="2522365"/>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2" name="Oval 493"/>
              <p:cNvSpPr>
                <a:spLocks noChangeArrowheads="1"/>
              </p:cNvSpPr>
              <p:nvPr/>
            </p:nvSpPr>
            <p:spPr bwMode="auto">
              <a:xfrm>
                <a:off x="1196274" y="2596347"/>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3" name="Oval 494"/>
              <p:cNvSpPr>
                <a:spLocks noChangeArrowheads="1"/>
              </p:cNvSpPr>
              <p:nvPr/>
            </p:nvSpPr>
            <p:spPr bwMode="auto">
              <a:xfrm>
                <a:off x="1213025" y="246513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4" name="Oval 495"/>
              <p:cNvSpPr>
                <a:spLocks noChangeArrowheads="1"/>
              </p:cNvSpPr>
              <p:nvPr/>
            </p:nvSpPr>
            <p:spPr bwMode="auto">
              <a:xfrm>
                <a:off x="1024580" y="258099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5" name="Freeform 502"/>
              <p:cNvSpPr>
                <a:spLocks noChangeArrowheads="1"/>
              </p:cNvSpPr>
              <p:nvPr/>
            </p:nvSpPr>
            <p:spPr bwMode="auto">
              <a:xfrm>
                <a:off x="1150210" y="8375"/>
                <a:ext cx="240092" cy="1358196"/>
              </a:xfrm>
              <a:custGeom>
                <a:avLst/>
                <a:gdLst>
                  <a:gd name="T0" fmla="*/ 312635252 w 88"/>
                  <a:gd name="T1" fmla="*/ 2147483647 h 497"/>
                  <a:gd name="T2" fmla="*/ 0 w 88"/>
                  <a:gd name="T3" fmla="*/ 0 h 497"/>
                  <a:gd name="T4" fmla="*/ 178650275 w 88"/>
                  <a:gd name="T5" fmla="*/ 22403402 h 497"/>
                  <a:gd name="T6" fmla="*/ 610384800 w 88"/>
                  <a:gd name="T7" fmla="*/ 2147483647 h 497"/>
                  <a:gd name="T8" fmla="*/ 312635252 w 88"/>
                  <a:gd name="T9" fmla="*/ 2147483647 h 497"/>
                  <a:gd name="T10" fmla="*/ 0 60000 65536"/>
                  <a:gd name="T11" fmla="*/ 0 60000 65536"/>
                  <a:gd name="T12" fmla="*/ 0 60000 65536"/>
                  <a:gd name="T13" fmla="*/ 0 60000 65536"/>
                  <a:gd name="T14" fmla="*/ 0 60000 65536"/>
                  <a:gd name="T15" fmla="*/ 0 w 88"/>
                  <a:gd name="T16" fmla="*/ 0 h 497"/>
                  <a:gd name="T17" fmla="*/ 88 w 88"/>
                  <a:gd name="T18" fmla="*/ 497 h 497"/>
                </a:gdLst>
                <a:ahLst/>
                <a:cxnLst>
                  <a:cxn ang="T10">
                    <a:pos x="T0" y="T1"/>
                  </a:cxn>
                  <a:cxn ang="T11">
                    <a:pos x="T2" y="T3"/>
                  </a:cxn>
                  <a:cxn ang="T12">
                    <a:pos x="T4" y="T5"/>
                  </a:cxn>
                  <a:cxn ang="T13">
                    <a:pos x="T6" y="T7"/>
                  </a:cxn>
                  <a:cxn ang="T14">
                    <a:pos x="T8" y="T9"/>
                  </a:cxn>
                </a:cxnLst>
                <a:rect l="T15" t="T16" r="T17" b="T18"/>
                <a:pathLst>
                  <a:path w="88" h="497">
                    <a:moveTo>
                      <a:pt x="42" y="497"/>
                    </a:moveTo>
                    <a:cubicBezTo>
                      <a:pt x="42" y="497"/>
                      <a:pt x="12" y="33"/>
                      <a:pt x="0" y="0"/>
                    </a:cubicBezTo>
                    <a:cubicBezTo>
                      <a:pt x="24" y="3"/>
                      <a:pt x="24" y="3"/>
                      <a:pt x="24" y="3"/>
                    </a:cubicBezTo>
                    <a:cubicBezTo>
                      <a:pt x="24" y="3"/>
                      <a:pt x="88" y="382"/>
                      <a:pt x="82" y="491"/>
                    </a:cubicBezTo>
                    <a:lnTo>
                      <a:pt x="42" y="497"/>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519"/>
              <p:cNvSpPr>
                <a:spLocks noChangeArrowheads="1"/>
              </p:cNvSpPr>
              <p:nvPr/>
            </p:nvSpPr>
            <p:spPr bwMode="auto">
              <a:xfrm>
                <a:off x="452267" y="1292590"/>
                <a:ext cx="259635" cy="429933"/>
              </a:xfrm>
              <a:custGeom>
                <a:avLst/>
                <a:gdLst>
                  <a:gd name="T0" fmla="*/ 239665439 w 186"/>
                  <a:gd name="T1" fmla="*/ 0 h 308"/>
                  <a:gd name="T2" fmla="*/ 0 w 186"/>
                  <a:gd name="T3" fmla="*/ 171467889 h 308"/>
                  <a:gd name="T4" fmla="*/ 266945261 w 186"/>
                  <a:gd name="T5" fmla="*/ 171467889 h 308"/>
                  <a:gd name="T6" fmla="*/ 21433846 w 186"/>
                  <a:gd name="T7" fmla="*/ 321501943 h 308"/>
                  <a:gd name="T8" fmla="*/ 302018320 w 186"/>
                  <a:gd name="T9" fmla="*/ 366318271 h 308"/>
                  <a:gd name="T10" fmla="*/ 33124401 w 186"/>
                  <a:gd name="T11" fmla="*/ 473484655 h 308"/>
                  <a:gd name="T12" fmla="*/ 362421146 w 186"/>
                  <a:gd name="T13" fmla="*/ 600137612 h 308"/>
                  <a:gd name="T14" fmla="*/ 239665439 w 186"/>
                  <a:gd name="T15" fmla="*/ 0 h 308"/>
                  <a:gd name="T16" fmla="*/ 0 60000 65536"/>
                  <a:gd name="T17" fmla="*/ 0 60000 65536"/>
                  <a:gd name="T18" fmla="*/ 0 60000 65536"/>
                  <a:gd name="T19" fmla="*/ 0 60000 65536"/>
                  <a:gd name="T20" fmla="*/ 0 60000 65536"/>
                  <a:gd name="T21" fmla="*/ 0 60000 65536"/>
                  <a:gd name="T22" fmla="*/ 0 60000 65536"/>
                  <a:gd name="T23" fmla="*/ 0 60000 65536"/>
                  <a:gd name="T24" fmla="*/ 0 w 186"/>
                  <a:gd name="T25" fmla="*/ 0 h 308"/>
                  <a:gd name="T26" fmla="*/ 186 w 186"/>
                  <a:gd name="T27" fmla="*/ 308 h 3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6" h="308">
                    <a:moveTo>
                      <a:pt x="123" y="0"/>
                    </a:moveTo>
                    <a:lnTo>
                      <a:pt x="0" y="88"/>
                    </a:lnTo>
                    <a:lnTo>
                      <a:pt x="137" y="88"/>
                    </a:lnTo>
                    <a:lnTo>
                      <a:pt x="11" y="165"/>
                    </a:lnTo>
                    <a:lnTo>
                      <a:pt x="155" y="188"/>
                    </a:lnTo>
                    <a:lnTo>
                      <a:pt x="17" y="243"/>
                    </a:lnTo>
                    <a:lnTo>
                      <a:pt x="186" y="308"/>
                    </a:lnTo>
                    <a:lnTo>
                      <a:pt x="123"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520"/>
              <p:cNvSpPr>
                <a:spLocks noChangeArrowheads="1"/>
              </p:cNvSpPr>
              <p:nvPr/>
            </p:nvSpPr>
            <p:spPr bwMode="auto">
              <a:xfrm>
                <a:off x="544395" y="5226196"/>
                <a:ext cx="281969" cy="188444"/>
              </a:xfrm>
              <a:custGeom>
                <a:avLst/>
                <a:gdLst>
                  <a:gd name="T0" fmla="*/ 276686967 w 202"/>
                  <a:gd name="T1" fmla="*/ 0 h 135"/>
                  <a:gd name="T2" fmla="*/ 0 w 202"/>
                  <a:gd name="T3" fmla="*/ 171467289 h 135"/>
                  <a:gd name="T4" fmla="*/ 393596619 w 202"/>
                  <a:gd name="T5" fmla="*/ 263045490 h 135"/>
                  <a:gd name="T6" fmla="*/ 276686967 w 202"/>
                  <a:gd name="T7" fmla="*/ 0 h 135"/>
                  <a:gd name="T8" fmla="*/ 0 60000 65536"/>
                  <a:gd name="T9" fmla="*/ 0 60000 65536"/>
                  <a:gd name="T10" fmla="*/ 0 60000 65536"/>
                  <a:gd name="T11" fmla="*/ 0 60000 65536"/>
                  <a:gd name="T12" fmla="*/ 0 w 202"/>
                  <a:gd name="T13" fmla="*/ 0 h 135"/>
                  <a:gd name="T14" fmla="*/ 202 w 202"/>
                  <a:gd name="T15" fmla="*/ 135 h 135"/>
                </a:gdLst>
                <a:ahLst/>
                <a:cxnLst>
                  <a:cxn ang="T8">
                    <a:pos x="T0" y="T1"/>
                  </a:cxn>
                  <a:cxn ang="T9">
                    <a:pos x="T2" y="T3"/>
                  </a:cxn>
                  <a:cxn ang="T10">
                    <a:pos x="T4" y="T5"/>
                  </a:cxn>
                  <a:cxn ang="T11">
                    <a:pos x="T6" y="T7"/>
                  </a:cxn>
                </a:cxnLst>
                <a:rect l="T12" t="T13" r="T14" b="T15"/>
                <a:pathLst>
                  <a:path w="202" h="135">
                    <a:moveTo>
                      <a:pt x="142" y="0"/>
                    </a:moveTo>
                    <a:lnTo>
                      <a:pt x="0" y="88"/>
                    </a:lnTo>
                    <a:lnTo>
                      <a:pt x="202" y="135"/>
                    </a:lnTo>
                    <a:lnTo>
                      <a:pt x="142"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521"/>
              <p:cNvSpPr>
                <a:spLocks noChangeArrowheads="1"/>
              </p:cNvSpPr>
              <p:nvPr/>
            </p:nvSpPr>
            <p:spPr bwMode="auto">
              <a:xfrm>
                <a:off x="552771" y="5597501"/>
                <a:ext cx="364327" cy="150756"/>
              </a:xfrm>
              <a:custGeom>
                <a:avLst/>
                <a:gdLst>
                  <a:gd name="T0" fmla="*/ 0 w 261"/>
                  <a:gd name="T1" fmla="*/ 210438625 h 108"/>
                  <a:gd name="T2" fmla="*/ 298121386 w 261"/>
                  <a:gd name="T3" fmla="*/ 0 h 108"/>
                  <a:gd name="T4" fmla="*/ 508560011 w 261"/>
                  <a:gd name="T5" fmla="*/ 187056091 h 108"/>
                  <a:gd name="T6" fmla="*/ 0 w 261"/>
                  <a:gd name="T7" fmla="*/ 210438625 h 108"/>
                  <a:gd name="T8" fmla="*/ 0 60000 65536"/>
                  <a:gd name="T9" fmla="*/ 0 60000 65536"/>
                  <a:gd name="T10" fmla="*/ 0 60000 65536"/>
                  <a:gd name="T11" fmla="*/ 0 60000 65536"/>
                  <a:gd name="T12" fmla="*/ 0 w 261"/>
                  <a:gd name="T13" fmla="*/ 0 h 108"/>
                  <a:gd name="T14" fmla="*/ 261 w 261"/>
                  <a:gd name="T15" fmla="*/ 108 h 108"/>
                </a:gdLst>
                <a:ahLst/>
                <a:cxnLst>
                  <a:cxn ang="T8">
                    <a:pos x="T0" y="T1"/>
                  </a:cxn>
                  <a:cxn ang="T9">
                    <a:pos x="T2" y="T3"/>
                  </a:cxn>
                  <a:cxn ang="T10">
                    <a:pos x="T4" y="T5"/>
                  </a:cxn>
                  <a:cxn ang="T11">
                    <a:pos x="T6" y="T7"/>
                  </a:cxn>
                </a:cxnLst>
                <a:rect l="T12" t="T13" r="T14" b="T15"/>
                <a:pathLst>
                  <a:path w="261" h="108">
                    <a:moveTo>
                      <a:pt x="0" y="108"/>
                    </a:moveTo>
                    <a:lnTo>
                      <a:pt x="153" y="0"/>
                    </a:lnTo>
                    <a:lnTo>
                      <a:pt x="261" y="96"/>
                    </a:lnTo>
                    <a:lnTo>
                      <a:pt x="0" y="108"/>
                    </a:lnTo>
                    <a:close/>
                  </a:path>
                </a:pathLst>
              </a:custGeom>
              <a:solidFill>
                <a:srgbClr val="A7C5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522"/>
              <p:cNvSpPr>
                <a:spLocks noChangeArrowheads="1"/>
              </p:cNvSpPr>
              <p:nvPr/>
            </p:nvSpPr>
            <p:spPr bwMode="auto">
              <a:xfrm>
                <a:off x="410390" y="5466288"/>
                <a:ext cx="199612" cy="188444"/>
              </a:xfrm>
              <a:custGeom>
                <a:avLst/>
                <a:gdLst>
                  <a:gd name="T0" fmla="*/ 0 w 143"/>
                  <a:gd name="T1" fmla="*/ 0 h 135"/>
                  <a:gd name="T2" fmla="*/ 278636018 w 143"/>
                  <a:gd name="T3" fmla="*/ 68197186 h 135"/>
                  <a:gd name="T4" fmla="*/ 11690563 w 143"/>
                  <a:gd name="T5" fmla="*/ 263045490 h 135"/>
                  <a:gd name="T6" fmla="*/ 0 w 143"/>
                  <a:gd name="T7" fmla="*/ 0 h 135"/>
                  <a:gd name="T8" fmla="*/ 0 60000 65536"/>
                  <a:gd name="T9" fmla="*/ 0 60000 65536"/>
                  <a:gd name="T10" fmla="*/ 0 60000 65536"/>
                  <a:gd name="T11" fmla="*/ 0 60000 65536"/>
                  <a:gd name="T12" fmla="*/ 0 w 143"/>
                  <a:gd name="T13" fmla="*/ 0 h 135"/>
                  <a:gd name="T14" fmla="*/ 143 w 143"/>
                  <a:gd name="T15" fmla="*/ 135 h 135"/>
                </a:gdLst>
                <a:ahLst/>
                <a:cxnLst>
                  <a:cxn ang="T8">
                    <a:pos x="T0" y="T1"/>
                  </a:cxn>
                  <a:cxn ang="T9">
                    <a:pos x="T2" y="T3"/>
                  </a:cxn>
                  <a:cxn ang="T10">
                    <a:pos x="T4" y="T5"/>
                  </a:cxn>
                  <a:cxn ang="T11">
                    <a:pos x="T6" y="T7"/>
                  </a:cxn>
                </a:cxnLst>
                <a:rect l="T12" t="T13" r="T14" b="T15"/>
                <a:pathLst>
                  <a:path w="143" h="135">
                    <a:moveTo>
                      <a:pt x="0" y="0"/>
                    </a:moveTo>
                    <a:lnTo>
                      <a:pt x="143" y="35"/>
                    </a:lnTo>
                    <a:lnTo>
                      <a:pt x="6" y="135"/>
                    </a:lnTo>
                    <a:lnTo>
                      <a:pt x="0" y="0"/>
                    </a:lnTo>
                    <a:close/>
                  </a:path>
                </a:pathLst>
              </a:custGeom>
              <a:solidFill>
                <a:srgbClr val="5D90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523"/>
              <p:cNvSpPr>
                <a:spLocks noChangeArrowheads="1"/>
              </p:cNvSpPr>
              <p:nvPr/>
            </p:nvSpPr>
            <p:spPr bwMode="auto">
              <a:xfrm>
                <a:off x="900347" y="5166172"/>
                <a:ext cx="184257" cy="431328"/>
              </a:xfrm>
              <a:custGeom>
                <a:avLst/>
                <a:gdLst>
                  <a:gd name="T0" fmla="*/ 222128793 w 132"/>
                  <a:gd name="T1" fmla="*/ 0 h 309"/>
                  <a:gd name="T2" fmla="*/ 0 w 132"/>
                  <a:gd name="T3" fmla="*/ 48712146 h 309"/>
                  <a:gd name="T4" fmla="*/ 257201834 w 132"/>
                  <a:gd name="T5" fmla="*/ 602083636 h 309"/>
                  <a:gd name="T6" fmla="*/ 222128793 w 132"/>
                  <a:gd name="T7" fmla="*/ 0 h 309"/>
                  <a:gd name="T8" fmla="*/ 0 60000 65536"/>
                  <a:gd name="T9" fmla="*/ 0 60000 65536"/>
                  <a:gd name="T10" fmla="*/ 0 60000 65536"/>
                  <a:gd name="T11" fmla="*/ 0 60000 65536"/>
                  <a:gd name="T12" fmla="*/ 0 w 132"/>
                  <a:gd name="T13" fmla="*/ 0 h 309"/>
                  <a:gd name="T14" fmla="*/ 132 w 132"/>
                  <a:gd name="T15" fmla="*/ 309 h 309"/>
                </a:gdLst>
                <a:ahLst/>
                <a:cxnLst>
                  <a:cxn ang="T8">
                    <a:pos x="T0" y="T1"/>
                  </a:cxn>
                  <a:cxn ang="T9">
                    <a:pos x="T2" y="T3"/>
                  </a:cxn>
                  <a:cxn ang="T10">
                    <a:pos x="T4" y="T5"/>
                  </a:cxn>
                  <a:cxn ang="T11">
                    <a:pos x="T6" y="T7"/>
                  </a:cxn>
                </a:cxnLst>
                <a:rect l="T12" t="T13" r="T14" b="T15"/>
                <a:pathLst>
                  <a:path w="132" h="309">
                    <a:moveTo>
                      <a:pt x="114" y="0"/>
                    </a:moveTo>
                    <a:lnTo>
                      <a:pt x="0" y="25"/>
                    </a:lnTo>
                    <a:lnTo>
                      <a:pt x="132" y="309"/>
                    </a:lnTo>
                    <a:lnTo>
                      <a:pt x="114" y="0"/>
                    </a:lnTo>
                    <a:close/>
                  </a:path>
                </a:pathLst>
              </a:custGeom>
              <a:solidFill>
                <a:srgbClr val="DE6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524"/>
              <p:cNvSpPr>
                <a:spLocks noChangeArrowheads="1"/>
              </p:cNvSpPr>
              <p:nvPr/>
            </p:nvSpPr>
            <p:spPr bwMode="auto">
              <a:xfrm>
                <a:off x="569521" y="2053347"/>
                <a:ext cx="147964" cy="157735"/>
              </a:xfrm>
              <a:custGeom>
                <a:avLst/>
                <a:gdLst>
                  <a:gd name="T0" fmla="*/ 0 w 106"/>
                  <a:gd name="T1" fmla="*/ 0 h 113"/>
                  <a:gd name="T2" fmla="*/ 79887997 w 106"/>
                  <a:gd name="T3" fmla="*/ 220179913 h 113"/>
                  <a:gd name="T4" fmla="*/ 206540993 w 106"/>
                  <a:gd name="T5" fmla="*/ 91579824 h 113"/>
                  <a:gd name="T6" fmla="*/ 0 w 106"/>
                  <a:gd name="T7" fmla="*/ 0 h 113"/>
                  <a:gd name="T8" fmla="*/ 0 60000 65536"/>
                  <a:gd name="T9" fmla="*/ 0 60000 65536"/>
                  <a:gd name="T10" fmla="*/ 0 60000 65536"/>
                  <a:gd name="T11" fmla="*/ 0 60000 65536"/>
                  <a:gd name="T12" fmla="*/ 0 w 106"/>
                  <a:gd name="T13" fmla="*/ 0 h 113"/>
                  <a:gd name="T14" fmla="*/ 106 w 106"/>
                  <a:gd name="T15" fmla="*/ 113 h 113"/>
                </a:gdLst>
                <a:ahLst/>
                <a:cxnLst>
                  <a:cxn ang="T8">
                    <a:pos x="T0" y="T1"/>
                  </a:cxn>
                  <a:cxn ang="T9">
                    <a:pos x="T2" y="T3"/>
                  </a:cxn>
                  <a:cxn ang="T10">
                    <a:pos x="T4" y="T5"/>
                  </a:cxn>
                  <a:cxn ang="T11">
                    <a:pos x="T6" y="T7"/>
                  </a:cxn>
                </a:cxnLst>
                <a:rect l="T12" t="T13" r="T14" b="T15"/>
                <a:pathLst>
                  <a:path w="106" h="113">
                    <a:moveTo>
                      <a:pt x="0" y="0"/>
                    </a:moveTo>
                    <a:lnTo>
                      <a:pt x="41" y="113"/>
                    </a:lnTo>
                    <a:lnTo>
                      <a:pt x="106" y="47"/>
                    </a:lnTo>
                    <a:lnTo>
                      <a:pt x="0" y="0"/>
                    </a:lnTo>
                    <a:close/>
                  </a:path>
                </a:pathLst>
              </a:custGeom>
              <a:solidFill>
                <a:srgbClr val="8851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Oval 525"/>
              <p:cNvSpPr>
                <a:spLocks noChangeArrowheads="1"/>
              </p:cNvSpPr>
              <p:nvPr/>
            </p:nvSpPr>
            <p:spPr bwMode="auto">
              <a:xfrm>
                <a:off x="435516" y="1085999"/>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3" name="Oval 526"/>
              <p:cNvSpPr>
                <a:spLocks noChangeArrowheads="1"/>
              </p:cNvSpPr>
              <p:nvPr/>
            </p:nvSpPr>
            <p:spPr bwMode="auto">
              <a:xfrm>
                <a:off x="536020" y="1092978"/>
                <a:ext cx="33501"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4" name="Oval 527"/>
              <p:cNvSpPr>
                <a:spLocks noChangeArrowheads="1"/>
              </p:cNvSpPr>
              <p:nvPr/>
            </p:nvSpPr>
            <p:spPr bwMode="auto">
              <a:xfrm>
                <a:off x="484373" y="1166960"/>
                <a:ext cx="36293"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5" name="Oval 528"/>
              <p:cNvSpPr>
                <a:spLocks noChangeArrowheads="1"/>
              </p:cNvSpPr>
              <p:nvPr/>
            </p:nvSpPr>
            <p:spPr bwMode="auto">
              <a:xfrm>
                <a:off x="569521" y="1208837"/>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6" name="Oval 529"/>
              <p:cNvSpPr>
                <a:spLocks noChangeArrowheads="1"/>
              </p:cNvSpPr>
              <p:nvPr/>
            </p:nvSpPr>
            <p:spPr bwMode="auto">
              <a:xfrm>
                <a:off x="452267" y="1257693"/>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7" name="Freeform 530"/>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w 35"/>
                  <a:gd name="T9" fmla="*/ 218231678 h 178"/>
                  <a:gd name="T10" fmla="*/ 0 60000 65536"/>
                  <a:gd name="T11" fmla="*/ 0 60000 65536"/>
                  <a:gd name="T12" fmla="*/ 0 60000 65536"/>
                  <a:gd name="T13" fmla="*/ 0 60000 65536"/>
                  <a:gd name="T14" fmla="*/ 0 60000 65536"/>
                  <a:gd name="T15" fmla="*/ 0 w 35"/>
                  <a:gd name="T16" fmla="*/ 0 h 178"/>
                  <a:gd name="T17" fmla="*/ 35 w 35"/>
                  <a:gd name="T18" fmla="*/ 178 h 178"/>
                </a:gdLst>
                <a:ahLst/>
                <a:cxnLst>
                  <a:cxn ang="T10">
                    <a:pos x="T0" y="T1"/>
                  </a:cxn>
                  <a:cxn ang="T11">
                    <a:pos x="T2" y="T3"/>
                  </a:cxn>
                  <a:cxn ang="T12">
                    <a:pos x="T4" y="T5"/>
                  </a:cxn>
                  <a:cxn ang="T13">
                    <a:pos x="T6" y="T7"/>
                  </a:cxn>
                  <a:cxn ang="T14">
                    <a:pos x="T8" y="T9"/>
                  </a:cxn>
                </a:cxnLst>
                <a:rect l="T15" t="T16" r="T17" b="T18"/>
                <a:pathLst>
                  <a:path w="35" h="178">
                    <a:moveTo>
                      <a:pt x="0" y="112"/>
                    </a:moveTo>
                    <a:lnTo>
                      <a:pt x="30" y="0"/>
                    </a:lnTo>
                    <a:lnTo>
                      <a:pt x="35" y="178"/>
                    </a:lnTo>
                    <a:lnTo>
                      <a:pt x="6" y="129"/>
                    </a:lnTo>
                    <a:lnTo>
                      <a:pt x="0" y="112"/>
                    </a:lnTo>
                    <a:close/>
                  </a:path>
                </a:pathLst>
              </a:custGeom>
              <a:solidFill>
                <a:srgbClr val="9062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8" name="Freeform 531"/>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60000 65536"/>
                  <a:gd name="T9" fmla="*/ 0 60000 65536"/>
                  <a:gd name="T10" fmla="*/ 0 60000 65536"/>
                  <a:gd name="T11" fmla="*/ 0 60000 65536"/>
                  <a:gd name="T12" fmla="*/ 0 w 35"/>
                  <a:gd name="T13" fmla="*/ 0 h 178"/>
                  <a:gd name="T14" fmla="*/ 35 w 35"/>
                  <a:gd name="T15" fmla="*/ 178 h 178"/>
                </a:gdLst>
                <a:ahLst/>
                <a:cxnLst>
                  <a:cxn ang="T8">
                    <a:pos x="T0" y="T1"/>
                  </a:cxn>
                  <a:cxn ang="T9">
                    <a:pos x="T2" y="T3"/>
                  </a:cxn>
                  <a:cxn ang="T10">
                    <a:pos x="T4" y="T5"/>
                  </a:cxn>
                  <a:cxn ang="T11">
                    <a:pos x="T6" y="T7"/>
                  </a:cxn>
                </a:cxnLst>
                <a:rect l="T12" t="T13" r="T14" b="T15"/>
                <a:pathLst>
                  <a:path w="35" h="178">
                    <a:moveTo>
                      <a:pt x="0" y="112"/>
                    </a:moveTo>
                    <a:lnTo>
                      <a:pt x="30" y="0"/>
                    </a:lnTo>
                    <a:lnTo>
                      <a:pt x="35" y="178"/>
                    </a:lnTo>
                    <a:lnTo>
                      <a:pt x="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4" name="Freeform 366"/>
            <p:cNvSpPr>
              <a:spLocks noChangeArrowheads="1"/>
            </p:cNvSpPr>
            <p:nvPr/>
          </p:nvSpPr>
          <p:spPr bwMode="auto">
            <a:xfrm>
              <a:off x="1229938" y="119667"/>
              <a:ext cx="783092" cy="1883049"/>
            </a:xfrm>
            <a:custGeom>
              <a:avLst/>
              <a:gdLst>
                <a:gd name="T0" fmla="*/ 2144171610 w 286"/>
                <a:gd name="T1" fmla="*/ 14938673 h 689"/>
                <a:gd name="T2" fmla="*/ 1664357999 w 286"/>
                <a:gd name="T3" fmla="*/ 1695550340 h 689"/>
                <a:gd name="T4" fmla="*/ 1132063533 w 286"/>
                <a:gd name="T5" fmla="*/ 2147483647 h 689"/>
                <a:gd name="T6" fmla="*/ 442329242 w 286"/>
                <a:gd name="T7" fmla="*/ 2147483647 h 689"/>
                <a:gd name="T8" fmla="*/ 277392543 w 286"/>
                <a:gd name="T9" fmla="*/ 2147483647 h 689"/>
                <a:gd name="T10" fmla="*/ 112455845 w 286"/>
                <a:gd name="T11" fmla="*/ 2147483647 h 689"/>
                <a:gd name="T12" fmla="*/ 1529408795 w 286"/>
                <a:gd name="T13" fmla="*/ 1613387638 h 689"/>
                <a:gd name="T14" fmla="*/ 1941750542 w 286"/>
                <a:gd name="T15" fmla="*/ 0 h 689"/>
                <a:gd name="T16" fmla="*/ 2144171610 w 286"/>
                <a:gd name="T17" fmla="*/ 14938673 h 6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6"/>
                <a:gd name="T28" fmla="*/ 0 h 689"/>
                <a:gd name="T29" fmla="*/ 286 w 286"/>
                <a:gd name="T30" fmla="*/ 689 h 6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6" h="689">
                  <a:moveTo>
                    <a:pt x="286" y="2"/>
                  </a:moveTo>
                  <a:cubicBezTo>
                    <a:pt x="268" y="78"/>
                    <a:pt x="246" y="153"/>
                    <a:pt x="222" y="227"/>
                  </a:cubicBezTo>
                  <a:cubicBezTo>
                    <a:pt x="201" y="294"/>
                    <a:pt x="178" y="359"/>
                    <a:pt x="151" y="424"/>
                  </a:cubicBezTo>
                  <a:cubicBezTo>
                    <a:pt x="123" y="490"/>
                    <a:pt x="85" y="551"/>
                    <a:pt x="59" y="618"/>
                  </a:cubicBezTo>
                  <a:cubicBezTo>
                    <a:pt x="50" y="642"/>
                    <a:pt x="44" y="665"/>
                    <a:pt x="37" y="689"/>
                  </a:cubicBezTo>
                  <a:cubicBezTo>
                    <a:pt x="26" y="673"/>
                    <a:pt x="0" y="593"/>
                    <a:pt x="15" y="575"/>
                  </a:cubicBezTo>
                  <a:cubicBezTo>
                    <a:pt x="15" y="575"/>
                    <a:pt x="150" y="399"/>
                    <a:pt x="204" y="216"/>
                  </a:cubicBezTo>
                  <a:cubicBezTo>
                    <a:pt x="257" y="34"/>
                    <a:pt x="259" y="0"/>
                    <a:pt x="259" y="0"/>
                  </a:cubicBezTo>
                  <a:lnTo>
                    <a:pt x="286" y="2"/>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49" name="Group 299"/>
          <p:cNvGrpSpPr/>
          <p:nvPr/>
        </p:nvGrpSpPr>
        <p:grpSpPr bwMode="auto">
          <a:xfrm>
            <a:off x="6551613" y="4168775"/>
            <a:ext cx="5565775" cy="3089275"/>
            <a:chOff x="0" y="0"/>
            <a:chExt cx="4124325" cy="2288660"/>
          </a:xfrm>
        </p:grpSpPr>
        <p:sp>
          <p:nvSpPr>
            <p:cNvPr id="150" name="Freeform 6"/>
            <p:cNvSpPr>
              <a:spLocks noChangeArrowheads="1"/>
            </p:cNvSpPr>
            <p:nvPr/>
          </p:nvSpPr>
          <p:spPr bwMode="auto">
            <a:xfrm flipH="1">
              <a:off x="0" y="940872"/>
              <a:ext cx="4124325" cy="1077913"/>
            </a:xfrm>
            <a:custGeom>
              <a:avLst/>
              <a:gdLst>
                <a:gd name="T0" fmla="*/ 0 w 1097"/>
                <a:gd name="T1" fmla="*/ 2147483647 h 286"/>
                <a:gd name="T2" fmla="*/ 2147483647 w 1097"/>
                <a:gd name="T3" fmla="*/ 255687748 h 286"/>
                <a:gd name="T4" fmla="*/ 2147483647 w 1097"/>
                <a:gd name="T5" fmla="*/ 2147483647 h 286"/>
                <a:gd name="T6" fmla="*/ 0 w 1097"/>
                <a:gd name="T7" fmla="*/ 2147483647 h 286"/>
                <a:gd name="T8" fmla="*/ 0 60000 65536"/>
                <a:gd name="T9" fmla="*/ 0 60000 65536"/>
                <a:gd name="T10" fmla="*/ 0 60000 65536"/>
                <a:gd name="T11" fmla="*/ 0 60000 65536"/>
                <a:gd name="T12" fmla="*/ 0 w 1097"/>
                <a:gd name="T13" fmla="*/ 0 h 286"/>
                <a:gd name="T14" fmla="*/ 1097 w 1097"/>
                <a:gd name="T15" fmla="*/ 286 h 286"/>
              </a:gdLst>
              <a:ahLst/>
              <a:cxnLst>
                <a:cxn ang="T8">
                  <a:pos x="T0" y="T1"/>
                </a:cxn>
                <a:cxn ang="T9">
                  <a:pos x="T2" y="T3"/>
                </a:cxn>
                <a:cxn ang="T10">
                  <a:pos x="T4" y="T5"/>
                </a:cxn>
                <a:cxn ang="T11">
                  <a:pos x="T6" y="T7"/>
                </a:cxn>
              </a:cxnLst>
              <a:rect l="T12" t="T13" r="T14" b="T15"/>
              <a:pathLst>
                <a:path w="1097" h="286">
                  <a:moveTo>
                    <a:pt x="0" y="286"/>
                  </a:moveTo>
                  <a:cubicBezTo>
                    <a:pt x="0" y="286"/>
                    <a:pt x="103" y="36"/>
                    <a:pt x="393" y="18"/>
                  </a:cubicBezTo>
                  <a:cubicBezTo>
                    <a:pt x="684" y="0"/>
                    <a:pt x="1089" y="260"/>
                    <a:pt x="1097" y="278"/>
                  </a:cubicBezTo>
                  <a:lnTo>
                    <a:pt x="0" y="286"/>
                  </a:lnTo>
                  <a:close/>
                </a:path>
              </a:pathLst>
            </a:custGeom>
            <a:solidFill>
              <a:srgbClr val="C7D4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1" name="Freeform 7"/>
            <p:cNvSpPr>
              <a:spLocks noChangeArrowheads="1"/>
            </p:cNvSpPr>
            <p:nvPr/>
          </p:nvSpPr>
          <p:spPr bwMode="auto">
            <a:xfrm flipH="1">
              <a:off x="331788" y="1174235"/>
              <a:ext cx="3544887" cy="839788"/>
            </a:xfrm>
            <a:custGeom>
              <a:avLst/>
              <a:gdLst>
                <a:gd name="T0" fmla="*/ 0 w 943"/>
                <a:gd name="T1" fmla="*/ 2147483647 h 223"/>
                <a:gd name="T2" fmla="*/ 2147483647 w 943"/>
                <a:gd name="T3" fmla="*/ 198543959 h 223"/>
                <a:gd name="T4" fmla="*/ 2147483647 w 943"/>
                <a:gd name="T5" fmla="*/ 2147483647 h 223"/>
                <a:gd name="T6" fmla="*/ 0 w 943"/>
                <a:gd name="T7" fmla="*/ 2147483647 h 223"/>
                <a:gd name="T8" fmla="*/ 0 60000 65536"/>
                <a:gd name="T9" fmla="*/ 0 60000 65536"/>
                <a:gd name="T10" fmla="*/ 0 60000 65536"/>
                <a:gd name="T11" fmla="*/ 0 60000 65536"/>
                <a:gd name="T12" fmla="*/ 0 w 943"/>
                <a:gd name="T13" fmla="*/ 0 h 223"/>
                <a:gd name="T14" fmla="*/ 943 w 943"/>
                <a:gd name="T15" fmla="*/ 223 h 223"/>
              </a:gdLst>
              <a:ahLst/>
              <a:cxnLst>
                <a:cxn ang="T8">
                  <a:pos x="T0" y="T1"/>
                </a:cxn>
                <a:cxn ang="T9">
                  <a:pos x="T2" y="T3"/>
                </a:cxn>
                <a:cxn ang="T10">
                  <a:pos x="T4" y="T5"/>
                </a:cxn>
                <a:cxn ang="T11">
                  <a:pos x="T6" y="T7"/>
                </a:cxn>
              </a:cxnLst>
              <a:rect l="T12" t="T13" r="T14" b="T15"/>
              <a:pathLst>
                <a:path w="943" h="223">
                  <a:moveTo>
                    <a:pt x="0" y="223"/>
                  </a:moveTo>
                  <a:cubicBezTo>
                    <a:pt x="0" y="223"/>
                    <a:pt x="88" y="28"/>
                    <a:pt x="338" y="14"/>
                  </a:cubicBezTo>
                  <a:cubicBezTo>
                    <a:pt x="588" y="0"/>
                    <a:pt x="936" y="203"/>
                    <a:pt x="943" y="217"/>
                  </a:cubicBezTo>
                  <a:lnTo>
                    <a:pt x="0" y="223"/>
                  </a:lnTo>
                  <a:close/>
                </a:path>
              </a:pathLst>
            </a:custGeom>
            <a:solidFill>
              <a:srgbClr val="FFF2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2" name="Freeform 8"/>
            <p:cNvSpPr>
              <a:spLocks noChangeArrowheads="1"/>
            </p:cNvSpPr>
            <p:nvPr/>
          </p:nvSpPr>
          <p:spPr bwMode="auto">
            <a:xfrm flipH="1">
              <a:off x="820738" y="1379022"/>
              <a:ext cx="2627312" cy="623888"/>
            </a:xfrm>
            <a:custGeom>
              <a:avLst/>
              <a:gdLst>
                <a:gd name="T0" fmla="*/ 0 w 699"/>
                <a:gd name="T1" fmla="*/ 2147483647 h 166"/>
                <a:gd name="T2" fmla="*/ 2147483647 w 699"/>
                <a:gd name="T3" fmla="*/ 155378179 h 166"/>
                <a:gd name="T4" fmla="*/ 2147483647 w 699"/>
                <a:gd name="T5" fmla="*/ 2147483647 h 166"/>
                <a:gd name="T6" fmla="*/ 0 w 699"/>
                <a:gd name="T7" fmla="*/ 2147483647 h 166"/>
                <a:gd name="T8" fmla="*/ 0 60000 65536"/>
                <a:gd name="T9" fmla="*/ 0 60000 65536"/>
                <a:gd name="T10" fmla="*/ 0 60000 65536"/>
                <a:gd name="T11" fmla="*/ 0 60000 65536"/>
                <a:gd name="T12" fmla="*/ 0 w 699"/>
                <a:gd name="T13" fmla="*/ 0 h 166"/>
                <a:gd name="T14" fmla="*/ 699 w 699"/>
                <a:gd name="T15" fmla="*/ 166 h 166"/>
              </a:gdLst>
              <a:ahLst/>
              <a:cxnLst>
                <a:cxn ang="T8">
                  <a:pos x="T0" y="T1"/>
                </a:cxn>
                <a:cxn ang="T9">
                  <a:pos x="T2" y="T3"/>
                </a:cxn>
                <a:cxn ang="T10">
                  <a:pos x="T4" y="T5"/>
                </a:cxn>
                <a:cxn ang="T11">
                  <a:pos x="T6" y="T7"/>
                </a:cxn>
              </a:cxnLst>
              <a:rect l="T12" t="T13" r="T14" b="T15"/>
              <a:pathLst>
                <a:path w="699" h="166">
                  <a:moveTo>
                    <a:pt x="0" y="166"/>
                  </a:moveTo>
                  <a:cubicBezTo>
                    <a:pt x="0" y="166"/>
                    <a:pt x="65" y="21"/>
                    <a:pt x="250" y="11"/>
                  </a:cubicBezTo>
                  <a:cubicBezTo>
                    <a:pt x="436" y="0"/>
                    <a:pt x="694" y="151"/>
                    <a:pt x="699" y="161"/>
                  </a:cubicBezTo>
                  <a:lnTo>
                    <a:pt x="0" y="166"/>
                  </a:lnTo>
                  <a:close/>
                </a:path>
              </a:pathLst>
            </a:custGeom>
            <a:solidFill>
              <a:srgbClr val="FFA2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3" name="Freeform 9"/>
            <p:cNvSpPr>
              <a:spLocks noChangeArrowheads="1"/>
            </p:cNvSpPr>
            <p:nvPr/>
          </p:nvSpPr>
          <p:spPr bwMode="auto">
            <a:xfrm flipH="1">
              <a:off x="1268413" y="1544122"/>
              <a:ext cx="1871662" cy="461963"/>
            </a:xfrm>
            <a:custGeom>
              <a:avLst/>
              <a:gdLst>
                <a:gd name="T0" fmla="*/ 0 w 498"/>
                <a:gd name="T1" fmla="*/ 1735039133 h 123"/>
                <a:gd name="T2" fmla="*/ 2147483647 w 498"/>
                <a:gd name="T3" fmla="*/ 112846669 h 123"/>
                <a:gd name="T4" fmla="*/ 2147483647 w 498"/>
                <a:gd name="T5" fmla="*/ 1692722571 h 123"/>
                <a:gd name="T6" fmla="*/ 0 w 498"/>
                <a:gd name="T7" fmla="*/ 1735039133 h 123"/>
                <a:gd name="T8" fmla="*/ 0 60000 65536"/>
                <a:gd name="T9" fmla="*/ 0 60000 65536"/>
                <a:gd name="T10" fmla="*/ 0 60000 65536"/>
                <a:gd name="T11" fmla="*/ 0 60000 65536"/>
                <a:gd name="T12" fmla="*/ 0 w 498"/>
                <a:gd name="T13" fmla="*/ 0 h 123"/>
                <a:gd name="T14" fmla="*/ 498 w 498"/>
                <a:gd name="T15" fmla="*/ 123 h 123"/>
              </a:gdLst>
              <a:ahLst/>
              <a:cxnLst>
                <a:cxn ang="T8">
                  <a:pos x="T0" y="T1"/>
                </a:cxn>
                <a:cxn ang="T9">
                  <a:pos x="T2" y="T3"/>
                </a:cxn>
                <a:cxn ang="T10">
                  <a:pos x="T4" y="T5"/>
                </a:cxn>
                <a:cxn ang="T11">
                  <a:pos x="T6" y="T7"/>
                </a:cxn>
              </a:cxnLst>
              <a:rect l="T12" t="T13" r="T14" b="T15"/>
              <a:pathLst>
                <a:path w="498" h="123">
                  <a:moveTo>
                    <a:pt x="0" y="123"/>
                  </a:moveTo>
                  <a:cubicBezTo>
                    <a:pt x="0" y="123"/>
                    <a:pt x="47" y="15"/>
                    <a:pt x="178" y="8"/>
                  </a:cubicBezTo>
                  <a:cubicBezTo>
                    <a:pt x="310" y="0"/>
                    <a:pt x="494" y="112"/>
                    <a:pt x="498" y="120"/>
                  </a:cubicBezTo>
                  <a:lnTo>
                    <a:pt x="0" y="123"/>
                  </a:lnTo>
                  <a:close/>
                </a:path>
              </a:pathLst>
            </a:custGeom>
            <a:solidFill>
              <a:srgbClr val="FFED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4" name="Rectangle 10"/>
            <p:cNvSpPr>
              <a:spLocks noChangeArrowheads="1"/>
            </p:cNvSpPr>
            <p:nvPr/>
          </p:nvSpPr>
          <p:spPr bwMode="auto">
            <a:xfrm flipH="1">
              <a:off x="2846387" y="1698110"/>
              <a:ext cx="19050" cy="55403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55" name="Oval 11"/>
            <p:cNvSpPr>
              <a:spLocks noChangeArrowheads="1"/>
            </p:cNvSpPr>
            <p:nvPr/>
          </p:nvSpPr>
          <p:spPr bwMode="auto">
            <a:xfrm flipH="1">
              <a:off x="2895600" y="1486972"/>
              <a:ext cx="85725" cy="87313"/>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56" name="Freeform 12"/>
            <p:cNvSpPr>
              <a:spLocks noChangeArrowheads="1"/>
            </p:cNvSpPr>
            <p:nvPr/>
          </p:nvSpPr>
          <p:spPr bwMode="auto">
            <a:xfrm flipH="1">
              <a:off x="2824163" y="1431410"/>
              <a:ext cx="93662" cy="93663"/>
            </a:xfrm>
            <a:custGeom>
              <a:avLst/>
              <a:gdLst>
                <a:gd name="T0" fmla="*/ 294758060 w 25"/>
                <a:gd name="T1" fmla="*/ 294764954 h 25"/>
                <a:gd name="T2" fmla="*/ 70179063 w 25"/>
                <a:gd name="T3" fmla="*/ 294764954 h 25"/>
                <a:gd name="T4" fmla="*/ 70179063 w 25"/>
                <a:gd name="T5" fmla="*/ 70183559 h 25"/>
                <a:gd name="T6" fmla="*/ 294758060 w 25"/>
                <a:gd name="T7" fmla="*/ 70183559 h 25"/>
                <a:gd name="T8" fmla="*/ 294758060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1"/>
                  </a:moveTo>
                  <a:cubicBezTo>
                    <a:pt x="16" y="25"/>
                    <a:pt x="9" y="25"/>
                    <a:pt x="5" y="21"/>
                  </a:cubicBezTo>
                  <a:cubicBezTo>
                    <a:pt x="0" y="17"/>
                    <a:pt x="0" y="9"/>
                    <a:pt x="5" y="5"/>
                  </a:cubicBezTo>
                  <a:cubicBezTo>
                    <a:pt x="9" y="0"/>
                    <a:pt x="16" y="0"/>
                    <a:pt x="21" y="5"/>
                  </a:cubicBezTo>
                  <a:cubicBezTo>
                    <a:pt x="25" y="9"/>
                    <a:pt x="25" y="16"/>
                    <a:pt x="21"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7" name="Freeform 13"/>
            <p:cNvSpPr>
              <a:spLocks noChangeArrowheads="1"/>
            </p:cNvSpPr>
            <p:nvPr/>
          </p:nvSpPr>
          <p:spPr bwMode="auto">
            <a:xfrm flipH="1">
              <a:off x="2744788" y="1450460"/>
              <a:ext cx="87312" cy="85725"/>
            </a:xfrm>
            <a:custGeom>
              <a:avLst/>
              <a:gdLst>
                <a:gd name="T0" fmla="*/ 172930906 w 23"/>
                <a:gd name="T1" fmla="*/ 319511984 h 23"/>
                <a:gd name="T2" fmla="*/ 0 w 23"/>
                <a:gd name="T3" fmla="*/ 166701580 h 23"/>
                <a:gd name="T4" fmla="*/ 158520630 w 23"/>
                <a:gd name="T5" fmla="*/ 0 h 23"/>
                <a:gd name="T6" fmla="*/ 331451537 w 23"/>
                <a:gd name="T7" fmla="*/ 152810403 h 23"/>
                <a:gd name="T8" fmla="*/ 172930906 w 23"/>
                <a:gd name="T9" fmla="*/ 31951198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1" y="18"/>
                    <a:pt x="0" y="12"/>
                  </a:cubicBezTo>
                  <a:cubicBezTo>
                    <a:pt x="0" y="6"/>
                    <a:pt x="5" y="1"/>
                    <a:pt x="11" y="0"/>
                  </a:cubicBezTo>
                  <a:cubicBezTo>
                    <a:pt x="18" y="0"/>
                    <a:pt x="23" y="5"/>
                    <a:pt x="23" y="11"/>
                  </a:cubicBezTo>
                  <a:cubicBezTo>
                    <a:pt x="23" y="18"/>
                    <a:pt x="18" y="23"/>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8" name="Freeform 14"/>
            <p:cNvSpPr>
              <a:spLocks noChangeArrowheads="1"/>
            </p:cNvSpPr>
            <p:nvPr/>
          </p:nvSpPr>
          <p:spPr bwMode="auto">
            <a:xfrm flipH="1">
              <a:off x="2692400" y="1513960"/>
              <a:ext cx="93662" cy="93663"/>
            </a:xfrm>
            <a:custGeom>
              <a:avLst/>
              <a:gdLst>
                <a:gd name="T0" fmla="*/ 70179063 w 25"/>
                <a:gd name="T1" fmla="*/ 294764954 h 25"/>
                <a:gd name="T2" fmla="*/ 56144749 w 25"/>
                <a:gd name="T3" fmla="*/ 70183559 h 25"/>
                <a:gd name="T4" fmla="*/ 280723746 w 25"/>
                <a:gd name="T5" fmla="*/ 70183559 h 25"/>
                <a:gd name="T6" fmla="*/ 294758060 w 25"/>
                <a:gd name="T7" fmla="*/ 280726744 h 25"/>
                <a:gd name="T8" fmla="*/ 70179063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7"/>
                    <a:pt x="0" y="10"/>
                    <a:pt x="4" y="5"/>
                  </a:cubicBezTo>
                  <a:cubicBezTo>
                    <a:pt x="8" y="1"/>
                    <a:pt x="16" y="0"/>
                    <a:pt x="20" y="5"/>
                  </a:cubicBezTo>
                  <a:cubicBezTo>
                    <a:pt x="25" y="9"/>
                    <a:pt x="25" y="16"/>
                    <a:pt x="21" y="20"/>
                  </a:cubicBezTo>
                  <a:cubicBezTo>
                    <a:pt x="17" y="25"/>
                    <a:pt x="10"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9" name="Freeform 15"/>
            <p:cNvSpPr>
              <a:spLocks noChangeArrowheads="1"/>
            </p:cNvSpPr>
            <p:nvPr/>
          </p:nvSpPr>
          <p:spPr bwMode="auto">
            <a:xfrm flipH="1">
              <a:off x="2708275" y="1599685"/>
              <a:ext cx="85725" cy="87313"/>
            </a:xfrm>
            <a:custGeom>
              <a:avLst/>
              <a:gdLst>
                <a:gd name="T0" fmla="*/ 0 w 23"/>
                <a:gd name="T1" fmla="*/ 187347124 h 23"/>
                <a:gd name="T2" fmla="*/ 152810403 w 23"/>
                <a:gd name="T3" fmla="*/ 14410441 h 23"/>
                <a:gd name="T4" fmla="*/ 305620807 w 23"/>
                <a:gd name="T5" fmla="*/ 158522446 h 23"/>
                <a:gd name="T6" fmla="*/ 166701580 w 23"/>
                <a:gd name="T7" fmla="*/ 331459129 h 23"/>
                <a:gd name="T8" fmla="*/ 0 w 23"/>
                <a:gd name="T9" fmla="*/ 18734712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0" y="13"/>
                  </a:moveTo>
                  <a:cubicBezTo>
                    <a:pt x="0" y="6"/>
                    <a:pt x="4" y="1"/>
                    <a:pt x="11" y="1"/>
                  </a:cubicBezTo>
                  <a:cubicBezTo>
                    <a:pt x="17" y="0"/>
                    <a:pt x="22" y="5"/>
                    <a:pt x="22" y="11"/>
                  </a:cubicBezTo>
                  <a:cubicBezTo>
                    <a:pt x="23" y="17"/>
                    <a:pt x="18" y="23"/>
                    <a:pt x="12" y="23"/>
                  </a:cubicBezTo>
                  <a:cubicBezTo>
                    <a:pt x="6" y="23"/>
                    <a:pt x="0" y="19"/>
                    <a:pt x="0" y="1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0" name="Freeform 16"/>
            <p:cNvSpPr>
              <a:spLocks noChangeArrowheads="1"/>
            </p:cNvSpPr>
            <p:nvPr/>
          </p:nvSpPr>
          <p:spPr bwMode="auto">
            <a:xfrm flipH="1">
              <a:off x="2771775" y="1648897"/>
              <a:ext cx="93662" cy="95250"/>
            </a:xfrm>
            <a:custGeom>
              <a:avLst/>
              <a:gdLst>
                <a:gd name="T0" fmla="*/ 56144749 w 25"/>
                <a:gd name="T1" fmla="*/ 72580500 h 25"/>
                <a:gd name="T2" fmla="*/ 280723746 w 25"/>
                <a:gd name="T3" fmla="*/ 58064400 h 25"/>
                <a:gd name="T4" fmla="*/ 294758060 w 25"/>
                <a:gd name="T5" fmla="*/ 290322000 h 25"/>
                <a:gd name="T6" fmla="*/ 70179063 w 25"/>
                <a:gd name="T7" fmla="*/ 304838100 h 25"/>
                <a:gd name="T8" fmla="*/ 56144749 w 25"/>
                <a:gd name="T9" fmla="*/ 725805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0"/>
                    <a:pt x="15" y="0"/>
                    <a:pt x="20" y="4"/>
                  </a:cubicBezTo>
                  <a:cubicBezTo>
                    <a:pt x="25" y="8"/>
                    <a:pt x="25" y="15"/>
                    <a:pt x="21" y="20"/>
                  </a:cubicBezTo>
                  <a:cubicBezTo>
                    <a:pt x="17" y="24"/>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1" name="Freeform 17"/>
            <p:cNvSpPr>
              <a:spLocks noChangeArrowheads="1"/>
            </p:cNvSpPr>
            <p:nvPr/>
          </p:nvSpPr>
          <p:spPr bwMode="auto">
            <a:xfrm flipH="1">
              <a:off x="2857500" y="1640960"/>
              <a:ext cx="87312" cy="87313"/>
            </a:xfrm>
            <a:custGeom>
              <a:avLst/>
              <a:gdLst>
                <a:gd name="T0" fmla="*/ 144110354 w 23"/>
                <a:gd name="T1" fmla="*/ 0 h 23"/>
                <a:gd name="T2" fmla="*/ 331451537 w 23"/>
                <a:gd name="T3" fmla="*/ 158522446 h 23"/>
                <a:gd name="T4" fmla="*/ 172930906 w 23"/>
                <a:gd name="T5" fmla="*/ 331459129 h 23"/>
                <a:gd name="T6" fmla="*/ 0 w 23"/>
                <a:gd name="T7" fmla="*/ 187347124 h 23"/>
                <a:gd name="T8" fmla="*/ 144110354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0" y="0"/>
                  </a:moveTo>
                  <a:cubicBezTo>
                    <a:pt x="17" y="0"/>
                    <a:pt x="22" y="4"/>
                    <a:pt x="23" y="11"/>
                  </a:cubicBezTo>
                  <a:cubicBezTo>
                    <a:pt x="23" y="17"/>
                    <a:pt x="19" y="22"/>
                    <a:pt x="12" y="23"/>
                  </a:cubicBezTo>
                  <a:cubicBezTo>
                    <a:pt x="6" y="23"/>
                    <a:pt x="1" y="19"/>
                    <a:pt x="0" y="13"/>
                  </a:cubicBezTo>
                  <a:cubicBezTo>
                    <a:pt x="0" y="6"/>
                    <a:pt x="4" y="1"/>
                    <a:pt x="10" y="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2" name="Freeform 18"/>
            <p:cNvSpPr>
              <a:spLocks noChangeArrowheads="1"/>
            </p:cNvSpPr>
            <p:nvPr/>
          </p:nvSpPr>
          <p:spPr bwMode="auto">
            <a:xfrm flipH="1">
              <a:off x="2906713" y="1574285"/>
              <a:ext cx="93662" cy="93663"/>
            </a:xfrm>
            <a:custGeom>
              <a:avLst/>
              <a:gdLst>
                <a:gd name="T0" fmla="*/ 280723746 w 25"/>
                <a:gd name="T1" fmla="*/ 56145349 h 25"/>
                <a:gd name="T2" fmla="*/ 294758060 w 25"/>
                <a:gd name="T3" fmla="*/ 266692280 h 25"/>
                <a:gd name="T4" fmla="*/ 70179063 w 25"/>
                <a:gd name="T5" fmla="*/ 294764954 h 25"/>
                <a:gd name="T6" fmla="*/ 56144749 w 25"/>
                <a:gd name="T7" fmla="*/ 70183559 h 25"/>
                <a:gd name="T8" fmla="*/ 280723746 w 25"/>
                <a:gd name="T9" fmla="*/ 56145349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19"/>
                  </a:cubicBezTo>
                  <a:cubicBezTo>
                    <a:pt x="17" y="24"/>
                    <a:pt x="10" y="25"/>
                    <a:pt x="5" y="21"/>
                  </a:cubicBezTo>
                  <a:cubicBezTo>
                    <a:pt x="0" y="17"/>
                    <a:pt x="0" y="10"/>
                    <a:pt x="4" y="5"/>
                  </a:cubicBezTo>
                  <a:cubicBezTo>
                    <a:pt x="8" y="0"/>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3" name="Oval 19"/>
            <p:cNvSpPr>
              <a:spLocks noChangeArrowheads="1"/>
            </p:cNvSpPr>
            <p:nvPr/>
          </p:nvSpPr>
          <p:spPr bwMode="auto">
            <a:xfrm flipH="1">
              <a:off x="2733675" y="1480622"/>
              <a:ext cx="219075" cy="220663"/>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4" name="Oval 20"/>
            <p:cNvSpPr>
              <a:spLocks noChangeArrowheads="1"/>
            </p:cNvSpPr>
            <p:nvPr/>
          </p:nvSpPr>
          <p:spPr bwMode="auto">
            <a:xfrm flipH="1">
              <a:off x="2771775" y="1517135"/>
              <a:ext cx="142875" cy="14763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5" name="Oval 21"/>
            <p:cNvSpPr>
              <a:spLocks noChangeArrowheads="1"/>
            </p:cNvSpPr>
            <p:nvPr/>
          </p:nvSpPr>
          <p:spPr bwMode="auto">
            <a:xfrm flipH="1">
              <a:off x="2813050" y="1558410"/>
              <a:ext cx="68262" cy="6508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6" name="Freeform 22"/>
            <p:cNvSpPr>
              <a:spLocks noChangeArrowheads="1"/>
            </p:cNvSpPr>
            <p:nvPr/>
          </p:nvSpPr>
          <p:spPr bwMode="auto">
            <a:xfrm flipH="1">
              <a:off x="2854325" y="2010847"/>
              <a:ext cx="169862" cy="203200"/>
            </a:xfrm>
            <a:custGeom>
              <a:avLst/>
              <a:gdLst>
                <a:gd name="T0" fmla="*/ 641179979 w 45"/>
                <a:gd name="T1" fmla="*/ 594713719 h 54"/>
                <a:gd name="T2" fmla="*/ 0 w 45"/>
                <a:gd name="T3" fmla="*/ 198236652 h 54"/>
                <a:gd name="T4" fmla="*/ 641179979 w 45"/>
                <a:gd name="T5" fmla="*/ 594713719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45" y="42"/>
                  </a:moveTo>
                  <a:cubicBezTo>
                    <a:pt x="45" y="42"/>
                    <a:pt x="40" y="0"/>
                    <a:pt x="0" y="14"/>
                  </a:cubicBezTo>
                  <a:cubicBezTo>
                    <a:pt x="0" y="14"/>
                    <a:pt x="5" y="54"/>
                    <a:pt x="45"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7" name="Freeform 23"/>
            <p:cNvSpPr>
              <a:spLocks noChangeArrowheads="1"/>
            </p:cNvSpPr>
            <p:nvPr/>
          </p:nvSpPr>
          <p:spPr bwMode="auto">
            <a:xfrm flipH="1">
              <a:off x="2681288" y="1867972"/>
              <a:ext cx="169862" cy="206375"/>
            </a:xfrm>
            <a:custGeom>
              <a:avLst/>
              <a:gdLst>
                <a:gd name="T0" fmla="*/ 0 w 45"/>
                <a:gd name="T1" fmla="*/ 591339420 h 55"/>
                <a:gd name="T2" fmla="*/ 641179979 w 45"/>
                <a:gd name="T3" fmla="*/ 211192918 h 55"/>
                <a:gd name="T4" fmla="*/ 0 w 45"/>
                <a:gd name="T5" fmla="*/ 591339420 h 55"/>
                <a:gd name="T6" fmla="*/ 0 60000 65536"/>
                <a:gd name="T7" fmla="*/ 0 60000 65536"/>
                <a:gd name="T8" fmla="*/ 0 60000 65536"/>
                <a:gd name="T9" fmla="*/ 0 w 45"/>
                <a:gd name="T10" fmla="*/ 0 h 55"/>
                <a:gd name="T11" fmla="*/ 45 w 45"/>
                <a:gd name="T12" fmla="*/ 55 h 55"/>
              </a:gdLst>
              <a:ahLst/>
              <a:cxnLst>
                <a:cxn ang="T6">
                  <a:pos x="T0" y="T1"/>
                </a:cxn>
                <a:cxn ang="T7">
                  <a:pos x="T2" y="T3"/>
                </a:cxn>
                <a:cxn ang="T8">
                  <a:pos x="T4" y="T5"/>
                </a:cxn>
              </a:cxnLst>
              <a:rect l="T9" t="T10" r="T11" b="T12"/>
              <a:pathLst>
                <a:path w="45" h="55">
                  <a:moveTo>
                    <a:pt x="0" y="42"/>
                  </a:moveTo>
                  <a:cubicBezTo>
                    <a:pt x="0" y="42"/>
                    <a:pt x="6" y="0"/>
                    <a:pt x="45" y="15"/>
                  </a:cubicBezTo>
                  <a:cubicBezTo>
                    <a:pt x="45" y="15"/>
                    <a:pt x="39" y="55"/>
                    <a:pt x="0"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8" name="Rectangle 24"/>
            <p:cNvSpPr>
              <a:spLocks noChangeArrowheads="1"/>
            </p:cNvSpPr>
            <p:nvPr/>
          </p:nvSpPr>
          <p:spPr bwMode="auto">
            <a:xfrm flipH="1">
              <a:off x="1444625" y="1544122"/>
              <a:ext cx="19050" cy="738188"/>
            </a:xfrm>
            <a:prstGeom prst="rect">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9" name="Oval 25"/>
            <p:cNvSpPr>
              <a:spLocks noChangeArrowheads="1"/>
            </p:cNvSpPr>
            <p:nvPr/>
          </p:nvSpPr>
          <p:spPr bwMode="auto">
            <a:xfrm flipH="1">
              <a:off x="1497013" y="1321872"/>
              <a:ext cx="90487" cy="90488"/>
            </a:xfrm>
            <a:prstGeom prst="ellipse">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70" name="Freeform 26"/>
            <p:cNvSpPr>
              <a:spLocks noChangeArrowheads="1"/>
            </p:cNvSpPr>
            <p:nvPr/>
          </p:nvSpPr>
          <p:spPr bwMode="auto">
            <a:xfrm flipH="1">
              <a:off x="1422400" y="1261547"/>
              <a:ext cx="96837" cy="98425"/>
            </a:xfrm>
            <a:custGeom>
              <a:avLst/>
              <a:gdLst>
                <a:gd name="T0" fmla="*/ 305181806 w 26"/>
                <a:gd name="T1" fmla="*/ 315274203 h 26"/>
                <a:gd name="T2" fmla="*/ 69361364 w 26"/>
                <a:gd name="T3" fmla="*/ 315274203 h 26"/>
                <a:gd name="T4" fmla="*/ 69361364 w 26"/>
                <a:gd name="T5" fmla="*/ 71653400 h 26"/>
                <a:gd name="T6" fmla="*/ 305181806 w 26"/>
                <a:gd name="T7" fmla="*/ 71653400 h 26"/>
                <a:gd name="T8" fmla="*/ 305181806 w 26"/>
                <a:gd name="T9" fmla="*/ 31527420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2" y="22"/>
                  </a:moveTo>
                  <a:cubicBezTo>
                    <a:pt x="17" y="26"/>
                    <a:pt x="10" y="26"/>
                    <a:pt x="5" y="22"/>
                  </a:cubicBezTo>
                  <a:cubicBezTo>
                    <a:pt x="0" y="17"/>
                    <a:pt x="0" y="10"/>
                    <a:pt x="5" y="5"/>
                  </a:cubicBezTo>
                  <a:cubicBezTo>
                    <a:pt x="9" y="0"/>
                    <a:pt x="17" y="0"/>
                    <a:pt x="22" y="5"/>
                  </a:cubicBezTo>
                  <a:cubicBezTo>
                    <a:pt x="26" y="9"/>
                    <a:pt x="26" y="17"/>
                    <a:pt x="22"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 name="Freeform 27"/>
            <p:cNvSpPr>
              <a:spLocks noChangeArrowheads="1"/>
            </p:cNvSpPr>
            <p:nvPr/>
          </p:nvSpPr>
          <p:spPr bwMode="auto">
            <a:xfrm flipH="1">
              <a:off x="1339850" y="1280597"/>
              <a:ext cx="88900" cy="93663"/>
            </a:xfrm>
            <a:custGeom>
              <a:avLst/>
              <a:gdLst>
                <a:gd name="T0" fmla="*/ 178370442 w 24"/>
                <a:gd name="T1" fmla="*/ 336872092 h 25"/>
                <a:gd name="T2" fmla="*/ 0 w 24"/>
                <a:gd name="T3" fmla="*/ 182474257 h 25"/>
                <a:gd name="T4" fmla="*/ 164650208 w 24"/>
                <a:gd name="T5" fmla="*/ 14038210 h 25"/>
                <a:gd name="T6" fmla="*/ 329300417 w 24"/>
                <a:gd name="T7" fmla="*/ 168436046 h 25"/>
                <a:gd name="T8" fmla="*/ 178370442 w 24"/>
                <a:gd name="T9" fmla="*/ 336872092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13" y="24"/>
                  </a:moveTo>
                  <a:cubicBezTo>
                    <a:pt x="6" y="25"/>
                    <a:pt x="1" y="19"/>
                    <a:pt x="0" y="13"/>
                  </a:cubicBezTo>
                  <a:cubicBezTo>
                    <a:pt x="0" y="6"/>
                    <a:pt x="5" y="1"/>
                    <a:pt x="12" y="1"/>
                  </a:cubicBezTo>
                  <a:cubicBezTo>
                    <a:pt x="19" y="0"/>
                    <a:pt x="24" y="6"/>
                    <a:pt x="24" y="12"/>
                  </a:cubicBezTo>
                  <a:cubicBezTo>
                    <a:pt x="24" y="19"/>
                    <a:pt x="19" y="24"/>
                    <a:pt x="13" y="2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 name="Freeform 28"/>
            <p:cNvSpPr>
              <a:spLocks noChangeArrowheads="1"/>
            </p:cNvSpPr>
            <p:nvPr/>
          </p:nvSpPr>
          <p:spPr bwMode="auto">
            <a:xfrm flipH="1">
              <a:off x="1282700" y="1348860"/>
              <a:ext cx="98425" cy="101600"/>
            </a:xfrm>
            <a:custGeom>
              <a:avLst/>
              <a:gdLst>
                <a:gd name="T0" fmla="*/ 71653400 w 26"/>
                <a:gd name="T1" fmla="*/ 311516889 h 27"/>
                <a:gd name="T2" fmla="*/ 57321206 w 26"/>
                <a:gd name="T3" fmla="*/ 84960178 h 27"/>
                <a:gd name="T4" fmla="*/ 300942009 w 26"/>
                <a:gd name="T5" fmla="*/ 70800148 h 27"/>
                <a:gd name="T6" fmla="*/ 315274203 w 26"/>
                <a:gd name="T7" fmla="*/ 311516889 h 27"/>
                <a:gd name="T8" fmla="*/ 71653400 w 26"/>
                <a:gd name="T9" fmla="*/ 311516889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5" y="22"/>
                  </a:moveTo>
                  <a:cubicBezTo>
                    <a:pt x="0" y="18"/>
                    <a:pt x="0" y="10"/>
                    <a:pt x="4" y="6"/>
                  </a:cubicBezTo>
                  <a:cubicBezTo>
                    <a:pt x="9" y="1"/>
                    <a:pt x="16" y="0"/>
                    <a:pt x="21" y="5"/>
                  </a:cubicBezTo>
                  <a:cubicBezTo>
                    <a:pt x="26" y="9"/>
                    <a:pt x="26" y="17"/>
                    <a:pt x="22" y="22"/>
                  </a:cubicBezTo>
                  <a:cubicBezTo>
                    <a:pt x="17" y="26"/>
                    <a:pt x="10" y="27"/>
                    <a:pt x="5"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 name="Freeform 29"/>
            <p:cNvSpPr>
              <a:spLocks noChangeArrowheads="1"/>
            </p:cNvSpPr>
            <p:nvPr/>
          </p:nvSpPr>
          <p:spPr bwMode="auto">
            <a:xfrm flipH="1">
              <a:off x="1296987" y="1437760"/>
              <a:ext cx="95250" cy="95250"/>
            </a:xfrm>
            <a:custGeom>
              <a:avLst/>
              <a:gdLst>
                <a:gd name="T0" fmla="*/ 14516100 w 25"/>
                <a:gd name="T1" fmla="*/ 188709300 h 25"/>
                <a:gd name="T2" fmla="*/ 174193200 w 25"/>
                <a:gd name="T3" fmla="*/ 14516100 h 25"/>
                <a:gd name="T4" fmla="*/ 348386400 w 25"/>
                <a:gd name="T5" fmla="*/ 174193200 h 25"/>
                <a:gd name="T6" fmla="*/ 188709300 w 25"/>
                <a:gd name="T7" fmla="*/ 362902500 h 25"/>
                <a:gd name="T8" fmla="*/ 14516100 w 25"/>
                <a:gd name="T9" fmla="*/ 1887093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 y="13"/>
                  </a:moveTo>
                  <a:cubicBezTo>
                    <a:pt x="0" y="7"/>
                    <a:pt x="5" y="1"/>
                    <a:pt x="12" y="1"/>
                  </a:cubicBezTo>
                  <a:cubicBezTo>
                    <a:pt x="18" y="0"/>
                    <a:pt x="24" y="5"/>
                    <a:pt x="24" y="12"/>
                  </a:cubicBezTo>
                  <a:cubicBezTo>
                    <a:pt x="25" y="19"/>
                    <a:pt x="20" y="24"/>
                    <a:pt x="13" y="25"/>
                  </a:cubicBezTo>
                  <a:cubicBezTo>
                    <a:pt x="7" y="25"/>
                    <a:pt x="1" y="20"/>
                    <a:pt x="1" y="1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 name="Freeform 30"/>
            <p:cNvSpPr>
              <a:spLocks noChangeArrowheads="1"/>
            </p:cNvSpPr>
            <p:nvPr/>
          </p:nvSpPr>
          <p:spPr bwMode="auto">
            <a:xfrm flipH="1">
              <a:off x="1365250" y="1491735"/>
              <a:ext cx="101600" cy="96838"/>
            </a:xfrm>
            <a:custGeom>
              <a:avLst/>
              <a:gdLst>
                <a:gd name="T0" fmla="*/ 70800148 w 27"/>
                <a:gd name="T1" fmla="*/ 69362080 h 26"/>
                <a:gd name="T2" fmla="*/ 311516889 w 27"/>
                <a:gd name="T3" fmla="*/ 55488174 h 26"/>
                <a:gd name="T4" fmla="*/ 325676919 w 27"/>
                <a:gd name="T5" fmla="*/ 291314776 h 26"/>
                <a:gd name="T6" fmla="*/ 84960178 w 27"/>
                <a:gd name="T7" fmla="*/ 305188682 h 26"/>
                <a:gd name="T8" fmla="*/ 70800148 w 27"/>
                <a:gd name="T9" fmla="*/ 69362080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5" y="5"/>
                  </a:moveTo>
                  <a:cubicBezTo>
                    <a:pt x="9" y="0"/>
                    <a:pt x="17" y="0"/>
                    <a:pt x="22" y="4"/>
                  </a:cubicBezTo>
                  <a:cubicBezTo>
                    <a:pt x="26" y="8"/>
                    <a:pt x="27" y="16"/>
                    <a:pt x="23" y="21"/>
                  </a:cubicBezTo>
                  <a:cubicBezTo>
                    <a:pt x="18" y="26"/>
                    <a:pt x="11" y="26"/>
                    <a:pt x="6" y="22"/>
                  </a:cubicBezTo>
                  <a:cubicBezTo>
                    <a:pt x="1" y="18"/>
                    <a:pt x="0" y="10"/>
                    <a:pt x="5"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 name="Freeform 31"/>
            <p:cNvSpPr>
              <a:spLocks noChangeArrowheads="1"/>
            </p:cNvSpPr>
            <p:nvPr/>
          </p:nvSpPr>
          <p:spPr bwMode="auto">
            <a:xfrm flipH="1">
              <a:off x="1455738" y="1483797"/>
              <a:ext cx="93662" cy="90488"/>
            </a:xfrm>
            <a:custGeom>
              <a:avLst/>
              <a:gdLst>
                <a:gd name="T0" fmla="*/ 154396187 w 25"/>
                <a:gd name="T1" fmla="*/ 0 h 24"/>
                <a:gd name="T2" fmla="*/ 336868496 w 25"/>
                <a:gd name="T3" fmla="*/ 156370805 h 24"/>
                <a:gd name="T4" fmla="*/ 196506622 w 25"/>
                <a:gd name="T5" fmla="*/ 341169923 h 24"/>
                <a:gd name="T6" fmla="*/ 14034314 w 25"/>
                <a:gd name="T7" fmla="*/ 184799118 h 24"/>
                <a:gd name="T8" fmla="*/ 154396187 w 25"/>
                <a:gd name="T9" fmla="*/ 0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11" y="0"/>
                  </a:moveTo>
                  <a:cubicBezTo>
                    <a:pt x="18" y="0"/>
                    <a:pt x="24" y="4"/>
                    <a:pt x="24" y="11"/>
                  </a:cubicBezTo>
                  <a:cubicBezTo>
                    <a:pt x="25" y="18"/>
                    <a:pt x="20" y="23"/>
                    <a:pt x="14" y="24"/>
                  </a:cubicBezTo>
                  <a:cubicBezTo>
                    <a:pt x="7" y="24"/>
                    <a:pt x="1" y="20"/>
                    <a:pt x="1" y="13"/>
                  </a:cubicBezTo>
                  <a:cubicBezTo>
                    <a:pt x="0" y="7"/>
                    <a:pt x="5" y="1"/>
                    <a:pt x="11" y="0"/>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 name="Freeform 32"/>
            <p:cNvSpPr>
              <a:spLocks noChangeArrowheads="1"/>
            </p:cNvSpPr>
            <p:nvPr/>
          </p:nvSpPr>
          <p:spPr bwMode="auto">
            <a:xfrm flipH="1">
              <a:off x="1508125" y="1407597"/>
              <a:ext cx="101600" cy="103188"/>
            </a:xfrm>
            <a:custGeom>
              <a:avLst/>
              <a:gdLst>
                <a:gd name="T0" fmla="*/ 297356859 w 27"/>
                <a:gd name="T1" fmla="*/ 73030352 h 27"/>
                <a:gd name="T2" fmla="*/ 325676919 w 27"/>
                <a:gd name="T3" fmla="*/ 306724419 h 27"/>
                <a:gd name="T4" fmla="*/ 84960178 w 27"/>
                <a:gd name="T5" fmla="*/ 335938088 h 27"/>
                <a:gd name="T6" fmla="*/ 70800148 w 27"/>
                <a:gd name="T7" fmla="*/ 87637186 h 27"/>
                <a:gd name="T8" fmla="*/ 297356859 w 27"/>
                <a:gd name="T9" fmla="*/ 73030352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1" y="5"/>
                  </a:moveTo>
                  <a:cubicBezTo>
                    <a:pt x="26" y="9"/>
                    <a:pt x="27" y="16"/>
                    <a:pt x="23" y="21"/>
                  </a:cubicBezTo>
                  <a:cubicBezTo>
                    <a:pt x="19" y="26"/>
                    <a:pt x="11" y="27"/>
                    <a:pt x="6" y="23"/>
                  </a:cubicBezTo>
                  <a:cubicBezTo>
                    <a:pt x="1" y="19"/>
                    <a:pt x="0" y="11"/>
                    <a:pt x="5" y="6"/>
                  </a:cubicBezTo>
                  <a:cubicBezTo>
                    <a:pt x="9" y="1"/>
                    <a:pt x="16" y="0"/>
                    <a:pt x="21"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 name="Oval 33"/>
            <p:cNvSpPr>
              <a:spLocks noChangeArrowheads="1"/>
            </p:cNvSpPr>
            <p:nvPr/>
          </p:nvSpPr>
          <p:spPr bwMode="auto">
            <a:xfrm flipH="1">
              <a:off x="1323975" y="1313935"/>
              <a:ext cx="233362" cy="230188"/>
            </a:xfrm>
            <a:prstGeom prst="ellipse">
              <a:avLst/>
            </a:prstGeom>
            <a:solidFill>
              <a:srgbClr val="FFD9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78" name="Oval 34"/>
            <p:cNvSpPr>
              <a:spLocks noChangeArrowheads="1"/>
            </p:cNvSpPr>
            <p:nvPr/>
          </p:nvSpPr>
          <p:spPr bwMode="auto">
            <a:xfrm flipH="1">
              <a:off x="1365250" y="1352035"/>
              <a:ext cx="150812" cy="1539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79" name="Oval 35"/>
            <p:cNvSpPr>
              <a:spLocks noChangeArrowheads="1"/>
            </p:cNvSpPr>
            <p:nvPr/>
          </p:nvSpPr>
          <p:spPr bwMode="auto">
            <a:xfrm flipH="1">
              <a:off x="1411288" y="1393310"/>
              <a:ext cx="71437" cy="7143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80" name="Freeform 36"/>
            <p:cNvSpPr>
              <a:spLocks noChangeArrowheads="1"/>
            </p:cNvSpPr>
            <p:nvPr/>
          </p:nvSpPr>
          <p:spPr bwMode="auto">
            <a:xfrm flipH="1">
              <a:off x="1452563" y="1558410"/>
              <a:ext cx="179387" cy="211138"/>
            </a:xfrm>
            <a:custGeom>
              <a:avLst/>
              <a:gdLst>
                <a:gd name="T0" fmla="*/ 670410329 w 48"/>
                <a:gd name="T1" fmla="*/ 625473703 h 56"/>
                <a:gd name="T2" fmla="*/ 0 w 48"/>
                <a:gd name="T3" fmla="*/ 199016417 h 56"/>
                <a:gd name="T4" fmla="*/ 670410329 w 48"/>
                <a:gd name="T5" fmla="*/ 625473703 h 56"/>
                <a:gd name="T6" fmla="*/ 0 60000 65536"/>
                <a:gd name="T7" fmla="*/ 0 60000 65536"/>
                <a:gd name="T8" fmla="*/ 0 60000 65536"/>
                <a:gd name="T9" fmla="*/ 0 w 48"/>
                <a:gd name="T10" fmla="*/ 0 h 56"/>
                <a:gd name="T11" fmla="*/ 48 w 48"/>
                <a:gd name="T12" fmla="*/ 56 h 56"/>
              </a:gdLst>
              <a:ahLst/>
              <a:cxnLst>
                <a:cxn ang="T6">
                  <a:pos x="T0" y="T1"/>
                </a:cxn>
                <a:cxn ang="T7">
                  <a:pos x="T2" y="T3"/>
                </a:cxn>
                <a:cxn ang="T8">
                  <a:pos x="T4" y="T5"/>
                </a:cxn>
              </a:cxnLst>
              <a:rect l="T9" t="T10" r="T11" b="T12"/>
              <a:pathLst>
                <a:path w="48" h="56">
                  <a:moveTo>
                    <a:pt x="48" y="44"/>
                  </a:moveTo>
                  <a:cubicBezTo>
                    <a:pt x="48" y="44"/>
                    <a:pt x="42" y="0"/>
                    <a:pt x="0" y="14"/>
                  </a:cubicBezTo>
                  <a:cubicBezTo>
                    <a:pt x="0" y="14"/>
                    <a:pt x="6" y="56"/>
                    <a:pt x="48" y="4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1" name="Freeform 37"/>
            <p:cNvSpPr>
              <a:spLocks noChangeArrowheads="1"/>
            </p:cNvSpPr>
            <p:nvPr/>
          </p:nvSpPr>
          <p:spPr bwMode="auto">
            <a:xfrm flipH="1">
              <a:off x="1268413" y="1826697"/>
              <a:ext cx="179387" cy="214313"/>
            </a:xfrm>
            <a:custGeom>
              <a:avLst/>
              <a:gdLst>
                <a:gd name="T0" fmla="*/ 0 w 48"/>
                <a:gd name="T1" fmla="*/ 607878145 h 57"/>
                <a:gd name="T2" fmla="*/ 670410329 w 48"/>
                <a:gd name="T3" fmla="*/ 212049554 h 57"/>
                <a:gd name="T4" fmla="*/ 0 w 48"/>
                <a:gd name="T5" fmla="*/ 607878145 h 57"/>
                <a:gd name="T6" fmla="*/ 0 60000 65536"/>
                <a:gd name="T7" fmla="*/ 0 60000 65536"/>
                <a:gd name="T8" fmla="*/ 0 60000 65536"/>
                <a:gd name="T9" fmla="*/ 0 w 48"/>
                <a:gd name="T10" fmla="*/ 0 h 57"/>
                <a:gd name="T11" fmla="*/ 48 w 48"/>
                <a:gd name="T12" fmla="*/ 57 h 57"/>
              </a:gdLst>
              <a:ahLst/>
              <a:cxnLst>
                <a:cxn ang="T6">
                  <a:pos x="T0" y="T1"/>
                </a:cxn>
                <a:cxn ang="T7">
                  <a:pos x="T2" y="T3"/>
                </a:cxn>
                <a:cxn ang="T8">
                  <a:pos x="T4" y="T5"/>
                </a:cxn>
              </a:cxnLst>
              <a:rect l="T9" t="T10" r="T11" b="T12"/>
              <a:pathLst>
                <a:path w="48" h="57">
                  <a:moveTo>
                    <a:pt x="0" y="43"/>
                  </a:moveTo>
                  <a:cubicBezTo>
                    <a:pt x="0" y="43"/>
                    <a:pt x="6" y="0"/>
                    <a:pt x="48" y="15"/>
                  </a:cubicBezTo>
                  <a:cubicBezTo>
                    <a:pt x="48" y="15"/>
                    <a:pt x="41" y="57"/>
                    <a:pt x="0" y="4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2" name="Rectangle 38"/>
            <p:cNvSpPr>
              <a:spLocks noChangeArrowheads="1"/>
            </p:cNvSpPr>
            <p:nvPr/>
          </p:nvSpPr>
          <p:spPr bwMode="auto">
            <a:xfrm flipH="1">
              <a:off x="2162175" y="1480622"/>
              <a:ext cx="30162" cy="808038"/>
            </a:xfrm>
            <a:prstGeom prst="rect">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83" name="Oval 39"/>
            <p:cNvSpPr>
              <a:spLocks noChangeArrowheads="1"/>
            </p:cNvSpPr>
            <p:nvPr/>
          </p:nvSpPr>
          <p:spPr bwMode="auto">
            <a:xfrm flipH="1">
              <a:off x="2241550" y="1174235"/>
              <a:ext cx="123825" cy="125413"/>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84" name="Freeform 40"/>
            <p:cNvSpPr>
              <a:spLocks noChangeArrowheads="1"/>
            </p:cNvSpPr>
            <p:nvPr/>
          </p:nvSpPr>
          <p:spPr bwMode="auto">
            <a:xfrm flipH="1">
              <a:off x="2132013" y="1091685"/>
              <a:ext cx="134937" cy="139700"/>
            </a:xfrm>
            <a:custGeom>
              <a:avLst/>
              <a:gdLst>
                <a:gd name="T0" fmla="*/ 421483216 w 36"/>
                <a:gd name="T1" fmla="*/ 427670784 h 37"/>
                <a:gd name="T2" fmla="*/ 84298143 w 36"/>
                <a:gd name="T3" fmla="*/ 427670784 h 37"/>
                <a:gd name="T4" fmla="*/ 84298143 w 36"/>
                <a:gd name="T5" fmla="*/ 99791108 h 37"/>
                <a:gd name="T6" fmla="*/ 407431027 w 36"/>
                <a:gd name="T7" fmla="*/ 99791108 h 37"/>
                <a:gd name="T8" fmla="*/ 421483216 w 36"/>
                <a:gd name="T9" fmla="*/ 4276707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30" y="30"/>
                  </a:moveTo>
                  <a:cubicBezTo>
                    <a:pt x="23" y="36"/>
                    <a:pt x="13" y="37"/>
                    <a:pt x="6" y="30"/>
                  </a:cubicBezTo>
                  <a:cubicBezTo>
                    <a:pt x="0" y="24"/>
                    <a:pt x="0" y="13"/>
                    <a:pt x="6" y="7"/>
                  </a:cubicBezTo>
                  <a:cubicBezTo>
                    <a:pt x="12" y="0"/>
                    <a:pt x="23" y="0"/>
                    <a:pt x="29" y="7"/>
                  </a:cubicBezTo>
                  <a:cubicBezTo>
                    <a:pt x="36" y="13"/>
                    <a:pt x="36" y="23"/>
                    <a:pt x="30" y="3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5" name="Freeform 41"/>
            <p:cNvSpPr>
              <a:spLocks noChangeArrowheads="1"/>
            </p:cNvSpPr>
            <p:nvPr/>
          </p:nvSpPr>
          <p:spPr bwMode="auto">
            <a:xfrm flipH="1">
              <a:off x="2016125" y="1121847"/>
              <a:ext cx="127000" cy="125413"/>
            </a:xfrm>
            <a:custGeom>
              <a:avLst/>
              <a:gdLst>
                <a:gd name="T0" fmla="*/ 237191176 w 34"/>
                <a:gd name="T1" fmla="*/ 476618805 h 33"/>
                <a:gd name="T2" fmla="*/ 0 w 34"/>
                <a:gd name="T3" fmla="*/ 245532051 h 33"/>
                <a:gd name="T4" fmla="*/ 223239853 w 34"/>
                <a:gd name="T5" fmla="*/ 0 h 33"/>
                <a:gd name="T6" fmla="*/ 460431029 w 34"/>
                <a:gd name="T7" fmla="*/ 231086754 h 33"/>
                <a:gd name="T8" fmla="*/ 237191176 w 34"/>
                <a:gd name="T9" fmla="*/ 476618805 h 33"/>
                <a:gd name="T10" fmla="*/ 0 60000 65536"/>
                <a:gd name="T11" fmla="*/ 0 60000 65536"/>
                <a:gd name="T12" fmla="*/ 0 60000 65536"/>
                <a:gd name="T13" fmla="*/ 0 60000 65536"/>
                <a:gd name="T14" fmla="*/ 0 60000 65536"/>
                <a:gd name="T15" fmla="*/ 0 w 34"/>
                <a:gd name="T16" fmla="*/ 0 h 33"/>
                <a:gd name="T17" fmla="*/ 34 w 34"/>
                <a:gd name="T18" fmla="*/ 33 h 33"/>
              </a:gdLst>
              <a:ahLst/>
              <a:cxnLst>
                <a:cxn ang="T10">
                  <a:pos x="T0" y="T1"/>
                </a:cxn>
                <a:cxn ang="T11">
                  <a:pos x="T2" y="T3"/>
                </a:cxn>
                <a:cxn ang="T12">
                  <a:pos x="T4" y="T5"/>
                </a:cxn>
                <a:cxn ang="T13">
                  <a:pos x="T6" y="T7"/>
                </a:cxn>
                <a:cxn ang="T14">
                  <a:pos x="T8" y="T9"/>
                </a:cxn>
              </a:cxnLst>
              <a:rect l="T15" t="T16" r="T17" b="T18"/>
              <a:pathLst>
                <a:path w="34" h="33">
                  <a:moveTo>
                    <a:pt x="17" y="33"/>
                  </a:moveTo>
                  <a:cubicBezTo>
                    <a:pt x="8" y="33"/>
                    <a:pt x="1" y="26"/>
                    <a:pt x="0" y="17"/>
                  </a:cubicBezTo>
                  <a:cubicBezTo>
                    <a:pt x="0" y="8"/>
                    <a:pt x="7" y="0"/>
                    <a:pt x="16" y="0"/>
                  </a:cubicBezTo>
                  <a:cubicBezTo>
                    <a:pt x="25" y="0"/>
                    <a:pt x="33" y="7"/>
                    <a:pt x="33" y="16"/>
                  </a:cubicBezTo>
                  <a:cubicBezTo>
                    <a:pt x="34" y="25"/>
                    <a:pt x="26" y="32"/>
                    <a:pt x="17" y="33"/>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6" name="Freeform 42"/>
            <p:cNvSpPr>
              <a:spLocks noChangeArrowheads="1"/>
            </p:cNvSpPr>
            <p:nvPr/>
          </p:nvSpPr>
          <p:spPr bwMode="auto">
            <a:xfrm flipH="1">
              <a:off x="1939925" y="1212335"/>
              <a:ext cx="139700" cy="139700"/>
            </a:xfrm>
            <a:custGeom>
              <a:avLst/>
              <a:gdLst>
                <a:gd name="T0" fmla="*/ 114044284 w 37"/>
                <a:gd name="T1" fmla="*/ 441927735 h 37"/>
                <a:gd name="T2" fmla="*/ 99791108 w 37"/>
                <a:gd name="T3" fmla="*/ 114044284 h 37"/>
                <a:gd name="T4" fmla="*/ 427670784 w 37"/>
                <a:gd name="T5" fmla="*/ 99791108 h 37"/>
                <a:gd name="T6" fmla="*/ 441927735 w 37"/>
                <a:gd name="T7" fmla="*/ 427670784 h 37"/>
                <a:gd name="T8" fmla="*/ 114044284 w 37"/>
                <a:gd name="T9" fmla="*/ 441927735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8" y="31"/>
                  </a:moveTo>
                  <a:cubicBezTo>
                    <a:pt x="1" y="25"/>
                    <a:pt x="0" y="14"/>
                    <a:pt x="7" y="8"/>
                  </a:cubicBezTo>
                  <a:cubicBezTo>
                    <a:pt x="13" y="1"/>
                    <a:pt x="23" y="0"/>
                    <a:pt x="30" y="7"/>
                  </a:cubicBezTo>
                  <a:cubicBezTo>
                    <a:pt x="37" y="13"/>
                    <a:pt x="37" y="23"/>
                    <a:pt x="31" y="30"/>
                  </a:cubicBezTo>
                  <a:cubicBezTo>
                    <a:pt x="25" y="37"/>
                    <a:pt x="14" y="37"/>
                    <a:pt x="8" y="3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7" name="Freeform 43"/>
            <p:cNvSpPr>
              <a:spLocks noChangeArrowheads="1"/>
            </p:cNvSpPr>
            <p:nvPr/>
          </p:nvSpPr>
          <p:spPr bwMode="auto">
            <a:xfrm flipH="1">
              <a:off x="1963737" y="1340922"/>
              <a:ext cx="127000" cy="127000"/>
            </a:xfrm>
            <a:custGeom>
              <a:avLst/>
              <a:gdLst>
                <a:gd name="T0" fmla="*/ 0 w 34"/>
                <a:gd name="T1" fmla="*/ 251142500 h 34"/>
                <a:gd name="T2" fmla="*/ 223239853 w 34"/>
                <a:gd name="T3" fmla="*/ 0 h 34"/>
                <a:gd name="T4" fmla="*/ 460431029 w 34"/>
                <a:gd name="T5" fmla="*/ 223239853 h 34"/>
                <a:gd name="T6" fmla="*/ 251142500 w 34"/>
                <a:gd name="T7" fmla="*/ 460431029 h 34"/>
                <a:gd name="T8" fmla="*/ 0 w 34"/>
                <a:gd name="T9" fmla="*/ 251142500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0" y="18"/>
                  </a:moveTo>
                  <a:cubicBezTo>
                    <a:pt x="0" y="9"/>
                    <a:pt x="7" y="1"/>
                    <a:pt x="16" y="0"/>
                  </a:cubicBezTo>
                  <a:cubicBezTo>
                    <a:pt x="25" y="0"/>
                    <a:pt x="33" y="7"/>
                    <a:pt x="33" y="16"/>
                  </a:cubicBezTo>
                  <a:cubicBezTo>
                    <a:pt x="34" y="25"/>
                    <a:pt x="27" y="33"/>
                    <a:pt x="18" y="33"/>
                  </a:cubicBezTo>
                  <a:cubicBezTo>
                    <a:pt x="9" y="34"/>
                    <a:pt x="1" y="27"/>
                    <a:pt x="0" y="1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8" name="Freeform 44"/>
            <p:cNvSpPr>
              <a:spLocks noChangeArrowheads="1"/>
            </p:cNvSpPr>
            <p:nvPr/>
          </p:nvSpPr>
          <p:spPr bwMode="auto">
            <a:xfrm flipH="1">
              <a:off x="2057400" y="1407597"/>
              <a:ext cx="134937" cy="139700"/>
            </a:xfrm>
            <a:custGeom>
              <a:avLst/>
              <a:gdLst>
                <a:gd name="T0" fmla="*/ 84298143 w 36"/>
                <a:gd name="T1" fmla="*/ 114044284 h 37"/>
                <a:gd name="T2" fmla="*/ 407431027 w 36"/>
                <a:gd name="T3" fmla="*/ 85534157 h 37"/>
                <a:gd name="T4" fmla="*/ 421483216 w 36"/>
                <a:gd name="T5" fmla="*/ 413417608 h 37"/>
                <a:gd name="T6" fmla="*/ 98346584 w 36"/>
                <a:gd name="T7" fmla="*/ 441927735 h 37"/>
                <a:gd name="T8" fmla="*/ 84298143 w 36"/>
                <a:gd name="T9" fmla="*/ 1140442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6" y="8"/>
                  </a:moveTo>
                  <a:cubicBezTo>
                    <a:pt x="11" y="1"/>
                    <a:pt x="22" y="0"/>
                    <a:pt x="29" y="6"/>
                  </a:cubicBezTo>
                  <a:cubicBezTo>
                    <a:pt x="36" y="12"/>
                    <a:pt x="36" y="22"/>
                    <a:pt x="30" y="29"/>
                  </a:cubicBezTo>
                  <a:cubicBezTo>
                    <a:pt x="25" y="36"/>
                    <a:pt x="14" y="37"/>
                    <a:pt x="7" y="31"/>
                  </a:cubicBezTo>
                  <a:cubicBezTo>
                    <a:pt x="0" y="25"/>
                    <a:pt x="0" y="15"/>
                    <a:pt x="6" y="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9" name="Freeform 45"/>
            <p:cNvSpPr>
              <a:spLocks noChangeArrowheads="1"/>
            </p:cNvSpPr>
            <p:nvPr/>
          </p:nvSpPr>
          <p:spPr bwMode="auto">
            <a:xfrm flipH="1">
              <a:off x="2181225" y="1396485"/>
              <a:ext cx="128587" cy="131763"/>
            </a:xfrm>
            <a:custGeom>
              <a:avLst/>
              <a:gdLst>
                <a:gd name="T0" fmla="*/ 214551191 w 34"/>
                <a:gd name="T1" fmla="*/ 14173934 h 35"/>
                <a:gd name="T2" fmla="*/ 472008839 w 34"/>
                <a:gd name="T3" fmla="*/ 226764123 h 35"/>
                <a:gd name="T4" fmla="*/ 257457648 w 34"/>
                <a:gd name="T5" fmla="*/ 481868585 h 35"/>
                <a:gd name="T6" fmla="*/ 0 w 34"/>
                <a:gd name="T7" fmla="*/ 269278396 h 35"/>
                <a:gd name="T8" fmla="*/ 214551191 w 34"/>
                <a:gd name="T9" fmla="*/ 1417393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15" y="1"/>
                  </a:moveTo>
                  <a:cubicBezTo>
                    <a:pt x="24" y="0"/>
                    <a:pt x="32" y="7"/>
                    <a:pt x="33" y="16"/>
                  </a:cubicBezTo>
                  <a:cubicBezTo>
                    <a:pt x="34" y="25"/>
                    <a:pt x="27" y="33"/>
                    <a:pt x="18" y="34"/>
                  </a:cubicBezTo>
                  <a:cubicBezTo>
                    <a:pt x="9" y="35"/>
                    <a:pt x="1" y="28"/>
                    <a:pt x="0" y="19"/>
                  </a:cubicBezTo>
                  <a:cubicBezTo>
                    <a:pt x="0" y="10"/>
                    <a:pt x="6" y="2"/>
                    <a:pt x="15" y="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0" name="Freeform 46"/>
            <p:cNvSpPr>
              <a:spLocks noChangeArrowheads="1"/>
            </p:cNvSpPr>
            <p:nvPr/>
          </p:nvSpPr>
          <p:spPr bwMode="auto">
            <a:xfrm flipH="1">
              <a:off x="2252662" y="1299647"/>
              <a:ext cx="139700" cy="138113"/>
            </a:xfrm>
            <a:custGeom>
              <a:avLst/>
              <a:gdLst>
                <a:gd name="T0" fmla="*/ 413417608 w 37"/>
                <a:gd name="T1" fmla="*/ 83603158 h 37"/>
                <a:gd name="T2" fmla="*/ 441927735 w 37"/>
                <a:gd name="T3" fmla="*/ 404077577 h 37"/>
                <a:gd name="T4" fmla="*/ 114044284 w 37"/>
                <a:gd name="T5" fmla="*/ 431942808 h 37"/>
                <a:gd name="T6" fmla="*/ 85534157 w 37"/>
                <a:gd name="T7" fmla="*/ 111468389 h 37"/>
                <a:gd name="T8" fmla="*/ 413417608 w 37"/>
                <a:gd name="T9" fmla="*/ 83603158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29" y="6"/>
                  </a:moveTo>
                  <a:cubicBezTo>
                    <a:pt x="36" y="11"/>
                    <a:pt x="37" y="22"/>
                    <a:pt x="31" y="29"/>
                  </a:cubicBezTo>
                  <a:cubicBezTo>
                    <a:pt x="25" y="36"/>
                    <a:pt x="15" y="37"/>
                    <a:pt x="8" y="31"/>
                  </a:cubicBezTo>
                  <a:cubicBezTo>
                    <a:pt x="1" y="25"/>
                    <a:pt x="0" y="15"/>
                    <a:pt x="6" y="8"/>
                  </a:cubicBezTo>
                  <a:cubicBezTo>
                    <a:pt x="11" y="1"/>
                    <a:pt x="22" y="0"/>
                    <a:pt x="29" y="6"/>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1" name="Oval 47"/>
            <p:cNvSpPr>
              <a:spLocks noChangeArrowheads="1"/>
            </p:cNvSpPr>
            <p:nvPr/>
          </p:nvSpPr>
          <p:spPr bwMode="auto">
            <a:xfrm flipH="1">
              <a:off x="2000250" y="1163122"/>
              <a:ext cx="320675" cy="320675"/>
            </a:xfrm>
            <a:prstGeom prst="ellipse">
              <a:avLst/>
            </a:prstGeom>
            <a:solidFill>
              <a:srgbClr val="7CBDB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92" name="Oval 48"/>
            <p:cNvSpPr>
              <a:spLocks noChangeArrowheads="1"/>
            </p:cNvSpPr>
            <p:nvPr/>
          </p:nvSpPr>
          <p:spPr bwMode="auto">
            <a:xfrm flipH="1">
              <a:off x="2052638" y="1217097"/>
              <a:ext cx="214312" cy="214313"/>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93" name="Oval 49"/>
            <p:cNvSpPr>
              <a:spLocks noChangeArrowheads="1"/>
            </p:cNvSpPr>
            <p:nvPr/>
          </p:nvSpPr>
          <p:spPr bwMode="auto">
            <a:xfrm flipH="1">
              <a:off x="2120900" y="1275835"/>
              <a:ext cx="93662" cy="98425"/>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94" name="Freeform 50"/>
            <p:cNvSpPr>
              <a:spLocks noChangeArrowheads="1"/>
            </p:cNvSpPr>
            <p:nvPr/>
          </p:nvSpPr>
          <p:spPr bwMode="auto">
            <a:xfrm flipH="1">
              <a:off x="2181225" y="1917185"/>
              <a:ext cx="247650" cy="293688"/>
            </a:xfrm>
            <a:custGeom>
              <a:avLst/>
              <a:gdLst>
                <a:gd name="T0" fmla="*/ 929250341 w 66"/>
                <a:gd name="T1" fmla="*/ 850618344 h 78"/>
                <a:gd name="T2" fmla="*/ 0 w 66"/>
                <a:gd name="T3" fmla="*/ 283540703 h 78"/>
                <a:gd name="T4" fmla="*/ 929250341 w 66"/>
                <a:gd name="T5" fmla="*/ 850618344 h 78"/>
                <a:gd name="T6" fmla="*/ 0 60000 65536"/>
                <a:gd name="T7" fmla="*/ 0 60000 65536"/>
                <a:gd name="T8" fmla="*/ 0 60000 65536"/>
                <a:gd name="T9" fmla="*/ 0 w 66"/>
                <a:gd name="T10" fmla="*/ 0 h 78"/>
                <a:gd name="T11" fmla="*/ 66 w 66"/>
                <a:gd name="T12" fmla="*/ 78 h 78"/>
              </a:gdLst>
              <a:ahLst/>
              <a:cxnLst>
                <a:cxn ang="T6">
                  <a:pos x="T0" y="T1"/>
                </a:cxn>
                <a:cxn ang="T7">
                  <a:pos x="T2" y="T3"/>
                </a:cxn>
                <a:cxn ang="T8">
                  <a:pos x="T4" y="T5"/>
                </a:cxn>
              </a:cxnLst>
              <a:rect l="T9" t="T10" r="T11" b="T12"/>
              <a:pathLst>
                <a:path w="66" h="78">
                  <a:moveTo>
                    <a:pt x="66" y="60"/>
                  </a:moveTo>
                  <a:cubicBezTo>
                    <a:pt x="66" y="60"/>
                    <a:pt x="58" y="0"/>
                    <a:pt x="0" y="20"/>
                  </a:cubicBezTo>
                  <a:cubicBezTo>
                    <a:pt x="0" y="20"/>
                    <a:pt x="8" y="78"/>
                    <a:pt x="66" y="6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5" name="Freeform 51"/>
            <p:cNvSpPr>
              <a:spLocks noChangeArrowheads="1"/>
            </p:cNvSpPr>
            <p:nvPr/>
          </p:nvSpPr>
          <p:spPr bwMode="auto">
            <a:xfrm flipH="1">
              <a:off x="1925638" y="1706047"/>
              <a:ext cx="252412" cy="300038"/>
            </a:xfrm>
            <a:custGeom>
              <a:avLst/>
              <a:gdLst>
                <a:gd name="T0" fmla="*/ 0 w 67"/>
                <a:gd name="T1" fmla="*/ 858029920 h 80"/>
                <a:gd name="T2" fmla="*/ 950922653 w 67"/>
                <a:gd name="T3" fmla="*/ 309451692 h 80"/>
                <a:gd name="T4" fmla="*/ 0 w 67"/>
                <a:gd name="T5" fmla="*/ 858029920 h 80"/>
                <a:gd name="T6" fmla="*/ 0 60000 65536"/>
                <a:gd name="T7" fmla="*/ 0 60000 65536"/>
                <a:gd name="T8" fmla="*/ 0 60000 65536"/>
                <a:gd name="T9" fmla="*/ 0 w 67"/>
                <a:gd name="T10" fmla="*/ 0 h 80"/>
                <a:gd name="T11" fmla="*/ 67 w 67"/>
                <a:gd name="T12" fmla="*/ 80 h 80"/>
              </a:gdLst>
              <a:ahLst/>
              <a:cxnLst>
                <a:cxn ang="T6">
                  <a:pos x="T0" y="T1"/>
                </a:cxn>
                <a:cxn ang="T7">
                  <a:pos x="T2" y="T3"/>
                </a:cxn>
                <a:cxn ang="T8">
                  <a:pos x="T4" y="T5"/>
                </a:cxn>
              </a:cxnLst>
              <a:rect l="T9" t="T10" r="T11" b="T12"/>
              <a:pathLst>
                <a:path w="67" h="80">
                  <a:moveTo>
                    <a:pt x="0" y="61"/>
                  </a:moveTo>
                  <a:cubicBezTo>
                    <a:pt x="0" y="61"/>
                    <a:pt x="9" y="0"/>
                    <a:pt x="67" y="22"/>
                  </a:cubicBezTo>
                  <a:cubicBezTo>
                    <a:pt x="67" y="22"/>
                    <a:pt x="58" y="80"/>
                    <a:pt x="0" y="6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6" name="Freeform 71"/>
            <p:cNvSpPr>
              <a:spLocks noChangeArrowheads="1"/>
            </p:cNvSpPr>
            <p:nvPr/>
          </p:nvSpPr>
          <p:spPr bwMode="auto">
            <a:xfrm flipH="1">
              <a:off x="2398712" y="1352035"/>
              <a:ext cx="57150" cy="55563"/>
            </a:xfrm>
            <a:custGeom>
              <a:avLst/>
              <a:gdLst>
                <a:gd name="T0" fmla="*/ 29032200 w 15"/>
                <a:gd name="T1" fmla="*/ 0 h 15"/>
                <a:gd name="T2" fmla="*/ 203225400 w 15"/>
                <a:gd name="T3" fmla="*/ 150931333 h 15"/>
                <a:gd name="T4" fmla="*/ 14516100 w 15"/>
                <a:gd name="T5" fmla="*/ 0 h 15"/>
                <a:gd name="T6" fmla="*/ 0 60000 65536"/>
                <a:gd name="T7" fmla="*/ 0 60000 65536"/>
                <a:gd name="T8" fmla="*/ 0 60000 65536"/>
                <a:gd name="T9" fmla="*/ 0 w 15"/>
                <a:gd name="T10" fmla="*/ 0 h 15"/>
                <a:gd name="T11" fmla="*/ 15 w 15"/>
                <a:gd name="T12" fmla="*/ 15 h 15"/>
              </a:gdLst>
              <a:ahLst/>
              <a:cxnLst>
                <a:cxn ang="T6">
                  <a:pos x="T0" y="T1"/>
                </a:cxn>
                <a:cxn ang="T7">
                  <a:pos x="T2" y="T3"/>
                </a:cxn>
                <a:cxn ang="T8">
                  <a:pos x="T4" y="T5"/>
                </a:cxn>
              </a:cxnLst>
              <a:rect l="T9" t="T10" r="T11" b="T12"/>
              <a:pathLst>
                <a:path w="15" h="15">
                  <a:moveTo>
                    <a:pt x="2" y="0"/>
                  </a:moveTo>
                  <a:cubicBezTo>
                    <a:pt x="8" y="1"/>
                    <a:pt x="15" y="3"/>
                    <a:pt x="14" y="11"/>
                  </a:cubicBezTo>
                  <a:cubicBezTo>
                    <a:pt x="8" y="15"/>
                    <a:pt x="0" y="5"/>
                    <a:pt x="1"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7" name="Freeform 72"/>
            <p:cNvSpPr>
              <a:spLocks noChangeArrowheads="1"/>
            </p:cNvSpPr>
            <p:nvPr/>
          </p:nvSpPr>
          <p:spPr bwMode="auto">
            <a:xfrm flipH="1">
              <a:off x="2384425" y="1450460"/>
              <a:ext cx="44450" cy="66675"/>
            </a:xfrm>
            <a:custGeom>
              <a:avLst/>
              <a:gdLst>
                <a:gd name="T0" fmla="*/ 41164404 w 12"/>
                <a:gd name="T1" fmla="*/ 27440467 h 18"/>
                <a:gd name="T2" fmla="*/ 164650208 w 12"/>
                <a:gd name="T3" fmla="*/ 233255079 h 18"/>
                <a:gd name="T4" fmla="*/ 27440467 w 12"/>
                <a:gd name="T5" fmla="*/ 178370442 h 18"/>
                <a:gd name="T6" fmla="*/ 27440467 w 12"/>
                <a:gd name="T7" fmla="*/ 0 h 18"/>
                <a:gd name="T8" fmla="*/ 0 60000 65536"/>
                <a:gd name="T9" fmla="*/ 0 60000 65536"/>
                <a:gd name="T10" fmla="*/ 0 60000 65536"/>
                <a:gd name="T11" fmla="*/ 0 60000 65536"/>
                <a:gd name="T12" fmla="*/ 0 w 12"/>
                <a:gd name="T13" fmla="*/ 0 h 18"/>
                <a:gd name="T14" fmla="*/ 12 w 12"/>
                <a:gd name="T15" fmla="*/ 18 h 18"/>
              </a:gdLst>
              <a:ahLst/>
              <a:cxnLst>
                <a:cxn ang="T8">
                  <a:pos x="T0" y="T1"/>
                </a:cxn>
                <a:cxn ang="T9">
                  <a:pos x="T2" y="T3"/>
                </a:cxn>
                <a:cxn ang="T10">
                  <a:pos x="T4" y="T5"/>
                </a:cxn>
                <a:cxn ang="T11">
                  <a:pos x="T6" y="T7"/>
                </a:cxn>
              </a:cxnLst>
              <a:rect l="T12" t="T13" r="T14" b="T15"/>
              <a:pathLst>
                <a:path w="12" h="18">
                  <a:moveTo>
                    <a:pt x="3" y="2"/>
                  </a:moveTo>
                  <a:cubicBezTo>
                    <a:pt x="9" y="1"/>
                    <a:pt x="10" y="12"/>
                    <a:pt x="12" y="17"/>
                  </a:cubicBezTo>
                  <a:cubicBezTo>
                    <a:pt x="7" y="18"/>
                    <a:pt x="6" y="14"/>
                    <a:pt x="2" y="13"/>
                  </a:cubicBezTo>
                  <a:cubicBezTo>
                    <a:pt x="2" y="9"/>
                    <a:pt x="0" y="4"/>
                    <a:pt x="2"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8" name="Freeform 73"/>
            <p:cNvSpPr>
              <a:spLocks noChangeArrowheads="1"/>
            </p:cNvSpPr>
            <p:nvPr/>
          </p:nvSpPr>
          <p:spPr bwMode="auto">
            <a:xfrm flipH="1">
              <a:off x="2493963" y="1467922"/>
              <a:ext cx="30162" cy="65088"/>
            </a:xfrm>
            <a:custGeom>
              <a:avLst/>
              <a:gdLst>
                <a:gd name="T0" fmla="*/ 42645298 w 8"/>
                <a:gd name="T1" fmla="*/ 0 h 17"/>
                <a:gd name="T2" fmla="*/ 99504438 w 8"/>
                <a:gd name="T3" fmla="*/ 219886408 h 17"/>
                <a:gd name="T4" fmla="*/ 14213843 w 8"/>
                <a:gd name="T5" fmla="*/ 43976516 h 17"/>
                <a:gd name="T6" fmla="*/ 0 60000 65536"/>
                <a:gd name="T7" fmla="*/ 0 60000 65536"/>
                <a:gd name="T8" fmla="*/ 0 60000 65536"/>
                <a:gd name="T9" fmla="*/ 0 w 8"/>
                <a:gd name="T10" fmla="*/ 0 h 17"/>
                <a:gd name="T11" fmla="*/ 8 w 8"/>
                <a:gd name="T12" fmla="*/ 17 h 17"/>
              </a:gdLst>
              <a:ahLst/>
              <a:cxnLst>
                <a:cxn ang="T6">
                  <a:pos x="T0" y="T1"/>
                </a:cxn>
                <a:cxn ang="T7">
                  <a:pos x="T2" y="T3"/>
                </a:cxn>
                <a:cxn ang="T8">
                  <a:pos x="T4" y="T5"/>
                </a:cxn>
              </a:cxnLst>
              <a:rect l="T9" t="T10" r="T11" b="T12"/>
              <a:pathLst>
                <a:path w="8" h="17">
                  <a:moveTo>
                    <a:pt x="3" y="0"/>
                  </a:moveTo>
                  <a:cubicBezTo>
                    <a:pt x="5" y="5"/>
                    <a:pt x="8" y="10"/>
                    <a:pt x="7" y="15"/>
                  </a:cubicBezTo>
                  <a:cubicBezTo>
                    <a:pt x="0" y="17"/>
                    <a:pt x="1" y="7"/>
                    <a:pt x="1" y="3"/>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74"/>
            <p:cNvSpPr>
              <a:spLocks noChangeArrowheads="1"/>
            </p:cNvSpPr>
            <p:nvPr/>
          </p:nvSpPr>
          <p:spPr bwMode="auto">
            <a:xfrm flipH="1">
              <a:off x="2403475" y="1577460"/>
              <a:ext cx="49212" cy="68263"/>
            </a:xfrm>
            <a:custGeom>
              <a:avLst/>
              <a:gdLst>
                <a:gd name="T0" fmla="*/ 42992360 w 13"/>
                <a:gd name="T1" fmla="*/ 14380739 h 18"/>
                <a:gd name="T2" fmla="*/ 71652672 w 13"/>
                <a:gd name="T3" fmla="*/ 230114573 h 18"/>
                <a:gd name="T4" fmla="*/ 0 w 13"/>
                <a:gd name="T5" fmla="*/ 0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3" y="1"/>
                  </a:moveTo>
                  <a:cubicBezTo>
                    <a:pt x="6" y="2"/>
                    <a:pt x="13" y="18"/>
                    <a:pt x="5" y="16"/>
                  </a:cubicBezTo>
                  <a:cubicBezTo>
                    <a:pt x="1" y="15"/>
                    <a:pt x="0" y="3"/>
                    <a:pt x="0"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00" name="Group 350"/>
            <p:cNvGrpSpPr/>
            <p:nvPr/>
          </p:nvGrpSpPr>
          <p:grpSpPr bwMode="auto">
            <a:xfrm>
              <a:off x="2663825" y="0"/>
              <a:ext cx="1186658" cy="2018282"/>
              <a:chOff x="0" y="0"/>
              <a:chExt cx="1341439" cy="2281535"/>
            </a:xfrm>
          </p:grpSpPr>
          <p:sp>
            <p:nvSpPr>
              <p:cNvPr id="201" name="Freeform 63"/>
              <p:cNvSpPr>
                <a:spLocks noChangeArrowheads="1"/>
              </p:cNvSpPr>
              <p:nvPr/>
            </p:nvSpPr>
            <p:spPr bwMode="auto">
              <a:xfrm flipH="1">
                <a:off x="15876" y="1483023"/>
                <a:ext cx="138112" cy="161925"/>
              </a:xfrm>
              <a:custGeom>
                <a:avLst/>
                <a:gdLst>
                  <a:gd name="T0" fmla="*/ 222935165 w 37"/>
                  <a:gd name="T1" fmla="*/ 0 h 43"/>
                  <a:gd name="T2" fmla="*/ 515538501 w 37"/>
                  <a:gd name="T3" fmla="*/ 439596249 h 43"/>
                  <a:gd name="T4" fmla="*/ 0 60000 65536"/>
                  <a:gd name="T5" fmla="*/ 0 60000 65536"/>
                  <a:gd name="T6" fmla="*/ 0 w 37"/>
                  <a:gd name="T7" fmla="*/ 0 h 43"/>
                  <a:gd name="T8" fmla="*/ 37 w 37"/>
                  <a:gd name="T9" fmla="*/ 43 h 43"/>
                </a:gdLst>
                <a:ahLst/>
                <a:cxnLst>
                  <a:cxn ang="T4">
                    <a:pos x="T0" y="T1"/>
                  </a:cxn>
                  <a:cxn ang="T5">
                    <a:pos x="T2" y="T3"/>
                  </a:cxn>
                </a:cxnLst>
                <a:rect l="T6" t="T7" r="T8" b="T9"/>
                <a:pathLst>
                  <a:path w="37" h="43">
                    <a:moveTo>
                      <a:pt x="16" y="0"/>
                    </a:moveTo>
                    <a:cubicBezTo>
                      <a:pt x="0" y="4"/>
                      <a:pt x="16" y="43"/>
                      <a:pt x="37" y="31"/>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64"/>
              <p:cNvSpPr>
                <a:spLocks noChangeArrowheads="1"/>
              </p:cNvSpPr>
              <p:nvPr/>
            </p:nvSpPr>
            <p:spPr bwMode="auto">
              <a:xfrm flipH="1">
                <a:off x="0" y="1471910"/>
                <a:ext cx="95250" cy="139700"/>
              </a:xfrm>
              <a:custGeom>
                <a:avLst/>
                <a:gdLst>
                  <a:gd name="T0" fmla="*/ 232257600 w 25"/>
                  <a:gd name="T1" fmla="*/ 498951765 h 37"/>
                  <a:gd name="T2" fmla="*/ 14516100 w 25"/>
                  <a:gd name="T3" fmla="*/ 199578441 h 37"/>
                  <a:gd name="T4" fmla="*/ 101612700 w 25"/>
                  <a:gd name="T5" fmla="*/ 14256951 h 37"/>
                  <a:gd name="T6" fmla="*/ 304838100 w 25"/>
                  <a:gd name="T7" fmla="*/ 242345519 h 37"/>
                  <a:gd name="T8" fmla="*/ 232257600 w 25"/>
                  <a:gd name="T9" fmla="*/ 498951765 h 37"/>
                  <a:gd name="T10" fmla="*/ 0 60000 65536"/>
                  <a:gd name="T11" fmla="*/ 0 60000 65536"/>
                  <a:gd name="T12" fmla="*/ 0 60000 65536"/>
                  <a:gd name="T13" fmla="*/ 0 60000 65536"/>
                  <a:gd name="T14" fmla="*/ 0 60000 65536"/>
                  <a:gd name="T15" fmla="*/ 0 w 25"/>
                  <a:gd name="T16" fmla="*/ 0 h 37"/>
                  <a:gd name="T17" fmla="*/ 25 w 25"/>
                  <a:gd name="T18" fmla="*/ 37 h 37"/>
                </a:gdLst>
                <a:ahLst/>
                <a:cxnLst>
                  <a:cxn ang="T10">
                    <a:pos x="T0" y="T1"/>
                  </a:cxn>
                  <a:cxn ang="T11">
                    <a:pos x="T2" y="T3"/>
                  </a:cxn>
                  <a:cxn ang="T12">
                    <a:pos x="T4" y="T5"/>
                  </a:cxn>
                  <a:cxn ang="T13">
                    <a:pos x="T6" y="T7"/>
                  </a:cxn>
                  <a:cxn ang="T14">
                    <a:pos x="T8" y="T9"/>
                  </a:cxn>
                </a:cxnLst>
                <a:rect l="T15" t="T16" r="T17" b="T18"/>
                <a:pathLst>
                  <a:path w="25" h="37">
                    <a:moveTo>
                      <a:pt x="16" y="35"/>
                    </a:moveTo>
                    <a:cubicBezTo>
                      <a:pt x="8" y="33"/>
                      <a:pt x="3" y="20"/>
                      <a:pt x="1" y="14"/>
                    </a:cubicBezTo>
                    <a:cubicBezTo>
                      <a:pt x="0" y="9"/>
                      <a:pt x="0" y="0"/>
                      <a:pt x="7" y="1"/>
                    </a:cubicBezTo>
                    <a:cubicBezTo>
                      <a:pt x="14" y="3"/>
                      <a:pt x="19" y="11"/>
                      <a:pt x="21" y="17"/>
                    </a:cubicBezTo>
                    <a:cubicBezTo>
                      <a:pt x="23" y="22"/>
                      <a:pt x="25" y="37"/>
                      <a:pt x="16" y="35"/>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65"/>
              <p:cNvSpPr>
                <a:spLocks noChangeArrowheads="1"/>
              </p:cNvSpPr>
              <p:nvPr/>
            </p:nvSpPr>
            <p:spPr bwMode="auto">
              <a:xfrm flipH="1">
                <a:off x="52388" y="1490960"/>
                <a:ext cx="12700" cy="14288"/>
              </a:xfrm>
              <a:custGeom>
                <a:avLst/>
                <a:gdLst>
                  <a:gd name="T0" fmla="*/ 35843633 w 3"/>
                  <a:gd name="T1" fmla="*/ 51036736 h 4"/>
                  <a:gd name="T2" fmla="*/ 0 w 3"/>
                  <a:gd name="T3" fmla="*/ 12759184 h 4"/>
                  <a:gd name="T4" fmla="*/ 35843633 w 3"/>
                  <a:gd name="T5" fmla="*/ 5103673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2" y="4"/>
                    </a:moveTo>
                    <a:cubicBezTo>
                      <a:pt x="1" y="4"/>
                      <a:pt x="0" y="2"/>
                      <a:pt x="0" y="1"/>
                    </a:cubicBezTo>
                    <a:cubicBezTo>
                      <a:pt x="1" y="0"/>
                      <a:pt x="3"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66"/>
              <p:cNvSpPr>
                <a:spLocks noChangeArrowheads="1"/>
              </p:cNvSpPr>
              <p:nvPr/>
            </p:nvSpPr>
            <p:spPr bwMode="auto">
              <a:xfrm flipH="1">
                <a:off x="19051" y="1532235"/>
                <a:ext cx="11112" cy="15875"/>
              </a:xfrm>
              <a:custGeom>
                <a:avLst/>
                <a:gdLst>
                  <a:gd name="T0" fmla="*/ 13719616 w 3"/>
                  <a:gd name="T1" fmla="*/ 63003906 h 4"/>
                  <a:gd name="T2" fmla="*/ 0 w 3"/>
                  <a:gd name="T3" fmla="*/ 15751969 h 4"/>
                  <a:gd name="T4" fmla="*/ 13719616 w 3"/>
                  <a:gd name="T5" fmla="*/ 6300390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1" y="4"/>
                    </a:moveTo>
                    <a:cubicBezTo>
                      <a:pt x="0" y="4"/>
                      <a:pt x="0" y="1"/>
                      <a:pt x="0" y="1"/>
                    </a:cubicBezTo>
                    <a:cubicBezTo>
                      <a:pt x="1" y="0"/>
                      <a:pt x="3" y="3"/>
                      <a:pt x="1"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67"/>
              <p:cNvSpPr>
                <a:spLocks noChangeArrowheads="1"/>
              </p:cNvSpPr>
              <p:nvPr/>
            </p:nvSpPr>
            <p:spPr bwMode="auto">
              <a:xfrm flipH="1">
                <a:off x="46038" y="1532235"/>
                <a:ext cx="14287" cy="15875"/>
              </a:xfrm>
              <a:custGeom>
                <a:avLst/>
                <a:gdLst>
                  <a:gd name="T0" fmla="*/ 25516582 w 4"/>
                  <a:gd name="T1" fmla="*/ 63003906 h 4"/>
                  <a:gd name="T2" fmla="*/ 0 w 4"/>
                  <a:gd name="T3" fmla="*/ 15751969 h 4"/>
                  <a:gd name="T4" fmla="*/ 25516582 w 4"/>
                  <a:gd name="T5" fmla="*/ 63003906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2" y="4"/>
                    </a:moveTo>
                    <a:cubicBezTo>
                      <a:pt x="1" y="4"/>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68"/>
              <p:cNvSpPr>
                <a:spLocks noChangeArrowheads="1"/>
              </p:cNvSpPr>
              <p:nvPr/>
            </p:nvSpPr>
            <p:spPr bwMode="auto">
              <a:xfrm flipH="1">
                <a:off x="15876" y="1570335"/>
                <a:ext cx="14287" cy="19050"/>
              </a:xfrm>
              <a:custGeom>
                <a:avLst/>
                <a:gdLst>
                  <a:gd name="T0" fmla="*/ 25516582 w 4"/>
                  <a:gd name="T1" fmla="*/ 58064400 h 5"/>
                  <a:gd name="T2" fmla="*/ 0 w 4"/>
                  <a:gd name="T3" fmla="*/ 29032200 h 5"/>
                  <a:gd name="T4" fmla="*/ 25516582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69"/>
              <p:cNvSpPr>
                <a:spLocks noChangeArrowheads="1"/>
              </p:cNvSpPr>
              <p:nvPr/>
            </p:nvSpPr>
            <p:spPr bwMode="auto">
              <a:xfrm flipH="1">
                <a:off x="41275" y="1565573"/>
                <a:ext cx="15875" cy="19050"/>
              </a:xfrm>
              <a:custGeom>
                <a:avLst/>
                <a:gdLst>
                  <a:gd name="T0" fmla="*/ 31503938 w 4"/>
                  <a:gd name="T1" fmla="*/ 58064400 h 5"/>
                  <a:gd name="T2" fmla="*/ 0 w 4"/>
                  <a:gd name="T3" fmla="*/ 145161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70"/>
              <p:cNvSpPr>
                <a:spLocks noChangeArrowheads="1"/>
              </p:cNvSpPr>
              <p:nvPr/>
            </p:nvSpPr>
            <p:spPr bwMode="auto">
              <a:xfrm flipH="1">
                <a:off x="71438" y="1494135"/>
                <a:ext cx="15875" cy="19050"/>
              </a:xfrm>
              <a:custGeom>
                <a:avLst/>
                <a:gdLst>
                  <a:gd name="T0" fmla="*/ 31503938 w 4"/>
                  <a:gd name="T1" fmla="*/ 58064400 h 5"/>
                  <a:gd name="T2" fmla="*/ 0 w 4"/>
                  <a:gd name="T3" fmla="*/ 290322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09" name="Group 359"/>
              <p:cNvGrpSpPr/>
              <p:nvPr/>
            </p:nvGrpSpPr>
            <p:grpSpPr bwMode="auto">
              <a:xfrm>
                <a:off x="25837" y="0"/>
                <a:ext cx="1315602" cy="2281535"/>
                <a:chOff x="0" y="0"/>
                <a:chExt cx="1684337" cy="2921001"/>
              </a:xfrm>
            </p:grpSpPr>
            <p:sp>
              <p:nvSpPr>
                <p:cNvPr id="210" name="Freeform 5"/>
                <p:cNvSpPr>
                  <a:spLocks noChangeArrowheads="1"/>
                </p:cNvSpPr>
                <p:nvPr/>
              </p:nvSpPr>
              <p:spPr bwMode="auto">
                <a:xfrm flipH="1">
                  <a:off x="0" y="323850"/>
                  <a:ext cx="1143000" cy="1169988"/>
                </a:xfrm>
                <a:custGeom>
                  <a:avLst/>
                  <a:gdLst>
                    <a:gd name="T0" fmla="*/ 141367293 w 304"/>
                    <a:gd name="T1" fmla="*/ 2147483647 h 311"/>
                    <a:gd name="T2" fmla="*/ 1441935859 w 304"/>
                    <a:gd name="T3" fmla="*/ 2147483647 h 311"/>
                    <a:gd name="T4" fmla="*/ 2147483647 w 304"/>
                    <a:gd name="T5" fmla="*/ 1146377567 h 311"/>
                    <a:gd name="T6" fmla="*/ 2147483647 w 304"/>
                    <a:gd name="T7" fmla="*/ 212290749 h 311"/>
                    <a:gd name="T8" fmla="*/ 2147483647 w 304"/>
                    <a:gd name="T9" fmla="*/ 283054332 h 311"/>
                    <a:gd name="T10" fmla="*/ 2147483647 w 304"/>
                    <a:gd name="T11" fmla="*/ 1599264497 h 311"/>
                    <a:gd name="T12" fmla="*/ 2147483647 w 304"/>
                    <a:gd name="T13" fmla="*/ 2147483647 h 311"/>
                    <a:gd name="T14" fmla="*/ 2147483647 w 304"/>
                    <a:gd name="T15" fmla="*/ 2147483647 h 311"/>
                    <a:gd name="T16" fmla="*/ 1767078000 w 304"/>
                    <a:gd name="T17" fmla="*/ 2147483647 h 311"/>
                    <a:gd name="T18" fmla="*/ 904744658 w 304"/>
                    <a:gd name="T19" fmla="*/ 2147483647 h 311"/>
                    <a:gd name="T20" fmla="*/ 0 w 304"/>
                    <a:gd name="T21" fmla="*/ 2147483647 h 3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4"/>
                    <a:gd name="T34" fmla="*/ 0 h 311"/>
                    <a:gd name="T35" fmla="*/ 304 w 304"/>
                    <a:gd name="T36" fmla="*/ 311 h 3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4" h="311">
                      <a:moveTo>
                        <a:pt x="10" y="277"/>
                      </a:moveTo>
                      <a:cubicBezTo>
                        <a:pt x="40" y="274"/>
                        <a:pt x="75" y="267"/>
                        <a:pt x="102" y="256"/>
                      </a:cubicBezTo>
                      <a:cubicBezTo>
                        <a:pt x="179" y="226"/>
                        <a:pt x="234" y="161"/>
                        <a:pt x="254" y="81"/>
                      </a:cubicBezTo>
                      <a:cubicBezTo>
                        <a:pt x="259" y="59"/>
                        <a:pt x="257" y="35"/>
                        <a:pt x="269" y="15"/>
                      </a:cubicBezTo>
                      <a:cubicBezTo>
                        <a:pt x="278" y="0"/>
                        <a:pt x="290" y="8"/>
                        <a:pt x="294" y="20"/>
                      </a:cubicBezTo>
                      <a:cubicBezTo>
                        <a:pt x="304" y="52"/>
                        <a:pt x="287" y="84"/>
                        <a:pt x="275" y="113"/>
                      </a:cubicBezTo>
                      <a:cubicBezTo>
                        <a:pt x="261" y="149"/>
                        <a:pt x="246" y="182"/>
                        <a:pt x="219" y="212"/>
                      </a:cubicBezTo>
                      <a:cubicBezTo>
                        <a:pt x="210" y="222"/>
                        <a:pt x="198" y="229"/>
                        <a:pt x="187" y="238"/>
                      </a:cubicBezTo>
                      <a:cubicBezTo>
                        <a:pt x="168" y="255"/>
                        <a:pt x="149" y="267"/>
                        <a:pt x="125" y="277"/>
                      </a:cubicBezTo>
                      <a:cubicBezTo>
                        <a:pt x="105" y="287"/>
                        <a:pt x="85" y="293"/>
                        <a:pt x="64" y="298"/>
                      </a:cubicBezTo>
                      <a:cubicBezTo>
                        <a:pt x="45" y="303"/>
                        <a:pt x="20" y="311"/>
                        <a:pt x="0" y="304"/>
                      </a:cubicBezTo>
                    </a:path>
                  </a:pathLst>
                </a:custGeom>
                <a:solidFill>
                  <a:srgbClr val="496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52"/>
                <p:cNvSpPr>
                  <a:spLocks noChangeArrowheads="1"/>
                </p:cNvSpPr>
                <p:nvPr/>
              </p:nvSpPr>
              <p:spPr bwMode="auto">
                <a:xfrm flipH="1">
                  <a:off x="661988" y="1509713"/>
                  <a:ext cx="214312" cy="315913"/>
                </a:xfrm>
                <a:custGeom>
                  <a:avLst/>
                  <a:gdLst>
                    <a:gd name="T0" fmla="*/ 805783041 w 57"/>
                    <a:gd name="T1" fmla="*/ 169728020 h 84"/>
                    <a:gd name="T2" fmla="*/ 212048564 w 57"/>
                    <a:gd name="T3" fmla="*/ 198017277 h 84"/>
                    <a:gd name="T4" fmla="*/ 565460332 w 57"/>
                    <a:gd name="T5" fmla="*/ 1188107423 h 84"/>
                    <a:gd name="T6" fmla="*/ 579597404 w 57"/>
                    <a:gd name="T7" fmla="*/ 1004234775 h 84"/>
                    <a:gd name="T8" fmla="*/ 466504586 w 57"/>
                    <a:gd name="T9" fmla="*/ 919367004 h 84"/>
                    <a:gd name="T10" fmla="*/ 381685912 w 57"/>
                    <a:gd name="T11" fmla="*/ 820358365 h 84"/>
                    <a:gd name="T12" fmla="*/ 508915803 w 57"/>
                    <a:gd name="T13" fmla="*/ 240451163 h 84"/>
                    <a:gd name="T14" fmla="*/ 749238512 w 57"/>
                    <a:gd name="T15" fmla="*/ 282881287 h 84"/>
                    <a:gd name="T16" fmla="*/ 0 60000 65536"/>
                    <a:gd name="T17" fmla="*/ 0 60000 65536"/>
                    <a:gd name="T18" fmla="*/ 0 60000 65536"/>
                    <a:gd name="T19" fmla="*/ 0 60000 65536"/>
                    <a:gd name="T20" fmla="*/ 0 60000 65536"/>
                    <a:gd name="T21" fmla="*/ 0 60000 65536"/>
                    <a:gd name="T22" fmla="*/ 0 60000 65536"/>
                    <a:gd name="T23" fmla="*/ 0 60000 65536"/>
                    <a:gd name="T24" fmla="*/ 0 w 57"/>
                    <a:gd name="T25" fmla="*/ 0 h 84"/>
                    <a:gd name="T26" fmla="*/ 57 w 57"/>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 h="84">
                      <a:moveTo>
                        <a:pt x="57" y="12"/>
                      </a:moveTo>
                      <a:cubicBezTo>
                        <a:pt x="45" y="1"/>
                        <a:pt x="24" y="0"/>
                        <a:pt x="15" y="14"/>
                      </a:cubicBezTo>
                      <a:cubicBezTo>
                        <a:pt x="0" y="37"/>
                        <a:pt x="14" y="76"/>
                        <a:pt x="40" y="84"/>
                      </a:cubicBezTo>
                      <a:cubicBezTo>
                        <a:pt x="41" y="81"/>
                        <a:pt x="43" y="74"/>
                        <a:pt x="41" y="71"/>
                      </a:cubicBezTo>
                      <a:cubicBezTo>
                        <a:pt x="40" y="68"/>
                        <a:pt x="35" y="68"/>
                        <a:pt x="33" y="65"/>
                      </a:cubicBezTo>
                      <a:cubicBezTo>
                        <a:pt x="31" y="63"/>
                        <a:pt x="29" y="61"/>
                        <a:pt x="27" y="58"/>
                      </a:cubicBezTo>
                      <a:cubicBezTo>
                        <a:pt x="23" y="49"/>
                        <a:pt x="24" y="20"/>
                        <a:pt x="36" y="17"/>
                      </a:cubicBezTo>
                      <a:cubicBezTo>
                        <a:pt x="42" y="15"/>
                        <a:pt x="49" y="18"/>
                        <a:pt x="53" y="20"/>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53"/>
                <p:cNvSpPr>
                  <a:spLocks noChangeArrowheads="1"/>
                </p:cNvSpPr>
                <p:nvPr/>
              </p:nvSpPr>
              <p:spPr bwMode="auto">
                <a:xfrm flipH="1">
                  <a:off x="60325" y="1647825"/>
                  <a:ext cx="327025" cy="268288"/>
                </a:xfrm>
                <a:custGeom>
                  <a:avLst/>
                  <a:gdLst>
                    <a:gd name="T0" fmla="*/ 211942271 w 87"/>
                    <a:gd name="T1" fmla="*/ 85670782 h 71"/>
                    <a:gd name="T2" fmla="*/ 1215127168 w 87"/>
                    <a:gd name="T3" fmla="*/ 913830494 h 71"/>
                    <a:gd name="T4" fmla="*/ 1130352515 w 87"/>
                    <a:gd name="T5" fmla="*/ 1013780999 h 71"/>
                    <a:gd name="T6" fmla="*/ 0 w 87"/>
                    <a:gd name="T7" fmla="*/ 485472804 h 71"/>
                    <a:gd name="T8" fmla="*/ 211942271 w 87"/>
                    <a:gd name="T9" fmla="*/ 85670782 h 71"/>
                    <a:gd name="T10" fmla="*/ 0 60000 65536"/>
                    <a:gd name="T11" fmla="*/ 0 60000 65536"/>
                    <a:gd name="T12" fmla="*/ 0 60000 65536"/>
                    <a:gd name="T13" fmla="*/ 0 60000 65536"/>
                    <a:gd name="T14" fmla="*/ 0 60000 65536"/>
                    <a:gd name="T15" fmla="*/ 0 w 87"/>
                    <a:gd name="T16" fmla="*/ 0 h 71"/>
                    <a:gd name="T17" fmla="*/ 87 w 87"/>
                    <a:gd name="T18" fmla="*/ 71 h 71"/>
                  </a:gdLst>
                  <a:ahLst/>
                  <a:cxnLst>
                    <a:cxn ang="T10">
                      <a:pos x="T0" y="T1"/>
                    </a:cxn>
                    <a:cxn ang="T11">
                      <a:pos x="T2" y="T3"/>
                    </a:cxn>
                    <a:cxn ang="T12">
                      <a:pos x="T4" y="T5"/>
                    </a:cxn>
                    <a:cxn ang="T13">
                      <a:pos x="T6" y="T7"/>
                    </a:cxn>
                    <a:cxn ang="T14">
                      <a:pos x="T8" y="T9"/>
                    </a:cxn>
                  </a:cxnLst>
                  <a:rect l="T15" t="T16" r="T17" b="T18"/>
                  <a:pathLst>
                    <a:path w="87" h="71">
                      <a:moveTo>
                        <a:pt x="15" y="6"/>
                      </a:moveTo>
                      <a:cubicBezTo>
                        <a:pt x="15" y="6"/>
                        <a:pt x="85" y="62"/>
                        <a:pt x="86" y="64"/>
                      </a:cubicBezTo>
                      <a:cubicBezTo>
                        <a:pt x="87" y="66"/>
                        <a:pt x="83" y="71"/>
                        <a:pt x="80" y="71"/>
                      </a:cubicBezTo>
                      <a:cubicBezTo>
                        <a:pt x="77" y="70"/>
                        <a:pt x="0" y="34"/>
                        <a:pt x="0" y="34"/>
                      </a:cubicBezTo>
                      <a:cubicBezTo>
                        <a:pt x="0" y="34"/>
                        <a:pt x="7" y="0"/>
                        <a:pt x="15" y="6"/>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54"/>
                <p:cNvSpPr>
                  <a:spLocks noChangeArrowheads="1"/>
                </p:cNvSpPr>
                <p:nvPr/>
              </p:nvSpPr>
              <p:spPr bwMode="auto">
                <a:xfrm flipH="1">
                  <a:off x="334962" y="1546225"/>
                  <a:ext cx="361950" cy="180975"/>
                </a:xfrm>
                <a:custGeom>
                  <a:avLst/>
                  <a:gdLst>
                    <a:gd name="T0" fmla="*/ 1307804527 w 96"/>
                    <a:gd name="T1" fmla="*/ 639686300 h 48"/>
                    <a:gd name="T2" fmla="*/ 1364664609 w 96"/>
                    <a:gd name="T3" fmla="*/ 440674125 h 48"/>
                    <a:gd name="T4" fmla="*/ 71077931 w 96"/>
                    <a:gd name="T5" fmla="*/ 0 h 48"/>
                    <a:gd name="T6" fmla="*/ 0 w 96"/>
                    <a:gd name="T7" fmla="*/ 255876028 h 48"/>
                    <a:gd name="T8" fmla="*/ 1307804527 w 96"/>
                    <a:gd name="T9" fmla="*/ 639686300 h 48"/>
                    <a:gd name="T10" fmla="*/ 0 60000 65536"/>
                    <a:gd name="T11" fmla="*/ 0 60000 65536"/>
                    <a:gd name="T12" fmla="*/ 0 60000 65536"/>
                    <a:gd name="T13" fmla="*/ 0 60000 65536"/>
                    <a:gd name="T14" fmla="*/ 0 60000 65536"/>
                    <a:gd name="T15" fmla="*/ 0 w 96"/>
                    <a:gd name="T16" fmla="*/ 0 h 48"/>
                    <a:gd name="T17" fmla="*/ 96 w 96"/>
                    <a:gd name="T18" fmla="*/ 48 h 48"/>
                  </a:gdLst>
                  <a:ahLst/>
                  <a:cxnLst>
                    <a:cxn ang="T10">
                      <a:pos x="T0" y="T1"/>
                    </a:cxn>
                    <a:cxn ang="T11">
                      <a:pos x="T2" y="T3"/>
                    </a:cxn>
                    <a:cxn ang="T12">
                      <a:pos x="T4" y="T5"/>
                    </a:cxn>
                    <a:cxn ang="T13">
                      <a:pos x="T6" y="T7"/>
                    </a:cxn>
                    <a:cxn ang="T14">
                      <a:pos x="T8" y="T9"/>
                    </a:cxn>
                  </a:cxnLst>
                  <a:rect l="T15" t="T16" r="T17" b="T18"/>
                  <a:pathLst>
                    <a:path w="96" h="48">
                      <a:moveTo>
                        <a:pt x="92" y="45"/>
                      </a:moveTo>
                      <a:cubicBezTo>
                        <a:pt x="93" y="40"/>
                        <a:pt x="95" y="36"/>
                        <a:pt x="96" y="31"/>
                      </a:cubicBezTo>
                      <a:cubicBezTo>
                        <a:pt x="5" y="0"/>
                        <a:pt x="5" y="0"/>
                        <a:pt x="5" y="0"/>
                      </a:cubicBezTo>
                      <a:cubicBezTo>
                        <a:pt x="3" y="6"/>
                        <a:pt x="1" y="12"/>
                        <a:pt x="0" y="18"/>
                      </a:cubicBezTo>
                      <a:cubicBezTo>
                        <a:pt x="22" y="40"/>
                        <a:pt x="58" y="48"/>
                        <a:pt x="92" y="45"/>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55"/>
                <p:cNvSpPr>
                  <a:spLocks noChangeArrowheads="1"/>
                </p:cNvSpPr>
                <p:nvPr/>
              </p:nvSpPr>
              <p:spPr bwMode="auto">
                <a:xfrm flipH="1">
                  <a:off x="350838" y="1614488"/>
                  <a:ext cx="357187" cy="150813"/>
                </a:xfrm>
                <a:custGeom>
                  <a:avLst/>
                  <a:gdLst>
                    <a:gd name="T0" fmla="*/ 1286429660 w 95"/>
                    <a:gd name="T1" fmla="*/ 568614024 h 40"/>
                    <a:gd name="T2" fmla="*/ 1342974242 w 95"/>
                    <a:gd name="T3" fmla="*/ 383815315 h 40"/>
                    <a:gd name="T4" fmla="*/ 42411256 w 95"/>
                    <a:gd name="T5" fmla="*/ 0 h 40"/>
                    <a:gd name="T6" fmla="*/ 0 w 95"/>
                    <a:gd name="T7" fmla="*/ 170584584 h 40"/>
                    <a:gd name="T8" fmla="*/ 1286429660 w 95"/>
                    <a:gd name="T9" fmla="*/ 568614024 h 40"/>
                    <a:gd name="T10" fmla="*/ 0 60000 65536"/>
                    <a:gd name="T11" fmla="*/ 0 60000 65536"/>
                    <a:gd name="T12" fmla="*/ 0 60000 65536"/>
                    <a:gd name="T13" fmla="*/ 0 60000 65536"/>
                    <a:gd name="T14" fmla="*/ 0 60000 65536"/>
                    <a:gd name="T15" fmla="*/ 0 w 95"/>
                    <a:gd name="T16" fmla="*/ 0 h 40"/>
                    <a:gd name="T17" fmla="*/ 95 w 95"/>
                    <a:gd name="T18" fmla="*/ 40 h 40"/>
                  </a:gdLst>
                  <a:ahLst/>
                  <a:cxnLst>
                    <a:cxn ang="T10">
                      <a:pos x="T0" y="T1"/>
                    </a:cxn>
                    <a:cxn ang="T11">
                      <a:pos x="T2" y="T3"/>
                    </a:cxn>
                    <a:cxn ang="T12">
                      <a:pos x="T4" y="T5"/>
                    </a:cxn>
                    <a:cxn ang="T13">
                      <a:pos x="T6" y="T7"/>
                    </a:cxn>
                    <a:cxn ang="T14">
                      <a:pos x="T8" y="T9"/>
                    </a:cxn>
                  </a:cxnLst>
                  <a:rect l="T15" t="T16" r="T17" b="T18"/>
                  <a:pathLst>
                    <a:path w="95" h="40">
                      <a:moveTo>
                        <a:pt x="91" y="40"/>
                      </a:moveTo>
                      <a:cubicBezTo>
                        <a:pt x="92" y="36"/>
                        <a:pt x="93" y="31"/>
                        <a:pt x="95" y="27"/>
                      </a:cubicBezTo>
                      <a:cubicBezTo>
                        <a:pt x="61" y="30"/>
                        <a:pt x="25" y="22"/>
                        <a:pt x="3" y="0"/>
                      </a:cubicBezTo>
                      <a:cubicBezTo>
                        <a:pt x="2" y="4"/>
                        <a:pt x="1" y="8"/>
                        <a:pt x="0" y="12"/>
                      </a:cubicBezTo>
                      <a:cubicBezTo>
                        <a:pt x="23" y="34"/>
                        <a:pt x="58" y="38"/>
                        <a:pt x="91" y="40"/>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56"/>
                <p:cNvSpPr>
                  <a:spLocks noChangeArrowheads="1"/>
                </p:cNvSpPr>
                <p:nvPr/>
              </p:nvSpPr>
              <p:spPr bwMode="auto">
                <a:xfrm flipH="1">
                  <a:off x="365125" y="1660525"/>
                  <a:ext cx="349250" cy="149225"/>
                </a:xfrm>
                <a:custGeom>
                  <a:avLst/>
                  <a:gdLst>
                    <a:gd name="T0" fmla="*/ 1255151925 w 93"/>
                    <a:gd name="T1" fmla="*/ 556702516 h 40"/>
                    <a:gd name="T2" fmla="*/ 1297463750 w 93"/>
                    <a:gd name="T3" fmla="*/ 445362013 h 40"/>
                    <a:gd name="T4" fmla="*/ 1311565188 w 93"/>
                    <a:gd name="T5" fmla="*/ 389693626 h 40"/>
                    <a:gd name="T6" fmla="*/ 28206632 w 93"/>
                    <a:gd name="T7" fmla="*/ 0 h 40"/>
                    <a:gd name="T8" fmla="*/ 0 w 93"/>
                    <a:gd name="T9" fmla="*/ 125259465 h 40"/>
                    <a:gd name="T10" fmla="*/ 1255151925 w 93"/>
                    <a:gd name="T11" fmla="*/ 556702516 h 40"/>
                    <a:gd name="T12" fmla="*/ 0 60000 65536"/>
                    <a:gd name="T13" fmla="*/ 0 60000 65536"/>
                    <a:gd name="T14" fmla="*/ 0 60000 65536"/>
                    <a:gd name="T15" fmla="*/ 0 60000 65536"/>
                    <a:gd name="T16" fmla="*/ 0 60000 65536"/>
                    <a:gd name="T17" fmla="*/ 0 60000 65536"/>
                    <a:gd name="T18" fmla="*/ 0 w 93"/>
                    <a:gd name="T19" fmla="*/ 0 h 40"/>
                    <a:gd name="T20" fmla="*/ 93 w 93"/>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93" h="40">
                      <a:moveTo>
                        <a:pt x="89" y="40"/>
                      </a:moveTo>
                      <a:cubicBezTo>
                        <a:pt x="90" y="37"/>
                        <a:pt x="91" y="34"/>
                        <a:pt x="92" y="32"/>
                      </a:cubicBezTo>
                      <a:cubicBezTo>
                        <a:pt x="92" y="30"/>
                        <a:pt x="92" y="29"/>
                        <a:pt x="93" y="28"/>
                      </a:cubicBezTo>
                      <a:cubicBezTo>
                        <a:pt x="60" y="26"/>
                        <a:pt x="25" y="22"/>
                        <a:pt x="2" y="0"/>
                      </a:cubicBezTo>
                      <a:cubicBezTo>
                        <a:pt x="1" y="3"/>
                        <a:pt x="1" y="6"/>
                        <a:pt x="0" y="9"/>
                      </a:cubicBezTo>
                      <a:cubicBezTo>
                        <a:pt x="23" y="32"/>
                        <a:pt x="57" y="38"/>
                        <a:pt x="89" y="4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57"/>
                <p:cNvSpPr>
                  <a:spLocks noChangeArrowheads="1"/>
                </p:cNvSpPr>
                <p:nvPr/>
              </p:nvSpPr>
              <p:spPr bwMode="auto">
                <a:xfrm flipH="1">
                  <a:off x="381000" y="1693863"/>
                  <a:ext cx="344487" cy="161925"/>
                </a:xfrm>
                <a:custGeom>
                  <a:avLst/>
                  <a:gdLst>
                    <a:gd name="T0" fmla="*/ 1233821379 w 92"/>
                    <a:gd name="T1" fmla="*/ 609760596 h 43"/>
                    <a:gd name="T2" fmla="*/ 1289905361 w 92"/>
                    <a:gd name="T3" fmla="*/ 439596249 h 43"/>
                    <a:gd name="T4" fmla="*/ 42061114 w 92"/>
                    <a:gd name="T5" fmla="*/ 0 h 43"/>
                    <a:gd name="T6" fmla="*/ 14019123 w 92"/>
                    <a:gd name="T7" fmla="*/ 184345964 h 43"/>
                    <a:gd name="T8" fmla="*/ 0 w 92"/>
                    <a:gd name="T9" fmla="*/ 198527581 h 43"/>
                    <a:gd name="T10" fmla="*/ 1233821379 w 92"/>
                    <a:gd name="T11" fmla="*/ 609760596 h 43"/>
                    <a:gd name="T12" fmla="*/ 0 60000 65536"/>
                    <a:gd name="T13" fmla="*/ 0 60000 65536"/>
                    <a:gd name="T14" fmla="*/ 0 60000 65536"/>
                    <a:gd name="T15" fmla="*/ 0 60000 65536"/>
                    <a:gd name="T16" fmla="*/ 0 60000 65536"/>
                    <a:gd name="T17" fmla="*/ 0 60000 65536"/>
                    <a:gd name="T18" fmla="*/ 0 w 92"/>
                    <a:gd name="T19" fmla="*/ 0 h 43"/>
                    <a:gd name="T20" fmla="*/ 92 w 9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92" h="43">
                      <a:moveTo>
                        <a:pt x="88" y="43"/>
                      </a:moveTo>
                      <a:cubicBezTo>
                        <a:pt x="90" y="39"/>
                        <a:pt x="91" y="35"/>
                        <a:pt x="92" y="31"/>
                      </a:cubicBezTo>
                      <a:cubicBezTo>
                        <a:pt x="60" y="29"/>
                        <a:pt x="26" y="23"/>
                        <a:pt x="3" y="0"/>
                      </a:cubicBezTo>
                      <a:cubicBezTo>
                        <a:pt x="2" y="5"/>
                        <a:pt x="1" y="9"/>
                        <a:pt x="1" y="13"/>
                      </a:cubicBezTo>
                      <a:cubicBezTo>
                        <a:pt x="1" y="13"/>
                        <a:pt x="0" y="14"/>
                        <a:pt x="0" y="14"/>
                      </a:cubicBezTo>
                      <a:cubicBezTo>
                        <a:pt x="26" y="34"/>
                        <a:pt x="57" y="41"/>
                        <a:pt x="88" y="43"/>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58"/>
                <p:cNvSpPr>
                  <a:spLocks noChangeArrowheads="1"/>
                </p:cNvSpPr>
                <p:nvPr/>
              </p:nvSpPr>
              <p:spPr bwMode="auto">
                <a:xfrm flipH="1">
                  <a:off x="406400" y="1784350"/>
                  <a:ext cx="331787" cy="146050"/>
                </a:xfrm>
                <a:custGeom>
                  <a:avLst/>
                  <a:gdLst>
                    <a:gd name="T0" fmla="*/ 1194078791 w 88"/>
                    <a:gd name="T1" fmla="*/ 532913981 h 39"/>
                    <a:gd name="T2" fmla="*/ 1250938788 w 88"/>
                    <a:gd name="T3" fmla="*/ 406696822 h 39"/>
                    <a:gd name="T4" fmla="*/ 14214057 w 88"/>
                    <a:gd name="T5" fmla="*/ 0 h 39"/>
                    <a:gd name="T6" fmla="*/ 0 w 88"/>
                    <a:gd name="T7" fmla="*/ 84143524 h 39"/>
                    <a:gd name="T8" fmla="*/ 1194078791 w 88"/>
                    <a:gd name="T9" fmla="*/ 532913981 h 39"/>
                    <a:gd name="T10" fmla="*/ 0 60000 65536"/>
                    <a:gd name="T11" fmla="*/ 0 60000 65536"/>
                    <a:gd name="T12" fmla="*/ 0 60000 65536"/>
                    <a:gd name="T13" fmla="*/ 0 60000 65536"/>
                    <a:gd name="T14" fmla="*/ 0 60000 65536"/>
                    <a:gd name="T15" fmla="*/ 0 w 88"/>
                    <a:gd name="T16" fmla="*/ 0 h 39"/>
                    <a:gd name="T17" fmla="*/ 88 w 88"/>
                    <a:gd name="T18" fmla="*/ 39 h 39"/>
                  </a:gdLst>
                  <a:ahLst/>
                  <a:cxnLst>
                    <a:cxn ang="T10">
                      <a:pos x="T0" y="T1"/>
                    </a:cxn>
                    <a:cxn ang="T11">
                      <a:pos x="T2" y="T3"/>
                    </a:cxn>
                    <a:cxn ang="T12">
                      <a:pos x="T4" y="T5"/>
                    </a:cxn>
                    <a:cxn ang="T13">
                      <a:pos x="T6" y="T7"/>
                    </a:cxn>
                    <a:cxn ang="T14">
                      <a:pos x="T8" y="T9"/>
                    </a:cxn>
                  </a:cxnLst>
                  <a:rect l="T15" t="T16" r="T17" b="T18"/>
                  <a:pathLst>
                    <a:path w="88" h="39">
                      <a:moveTo>
                        <a:pt x="84" y="38"/>
                      </a:moveTo>
                      <a:cubicBezTo>
                        <a:pt x="86" y="35"/>
                        <a:pt x="87" y="32"/>
                        <a:pt x="88" y="29"/>
                      </a:cubicBezTo>
                      <a:cubicBezTo>
                        <a:pt x="57" y="28"/>
                        <a:pt x="23" y="23"/>
                        <a:pt x="1" y="0"/>
                      </a:cubicBezTo>
                      <a:cubicBezTo>
                        <a:pt x="1" y="2"/>
                        <a:pt x="0" y="4"/>
                        <a:pt x="0" y="6"/>
                      </a:cubicBezTo>
                      <a:cubicBezTo>
                        <a:pt x="21" y="30"/>
                        <a:pt x="54" y="39"/>
                        <a:pt x="84" y="3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59"/>
                <p:cNvSpPr>
                  <a:spLocks noChangeArrowheads="1"/>
                </p:cNvSpPr>
                <p:nvPr/>
              </p:nvSpPr>
              <p:spPr bwMode="auto">
                <a:xfrm flipH="1">
                  <a:off x="422275" y="1806575"/>
                  <a:ext cx="319087" cy="150813"/>
                </a:xfrm>
                <a:custGeom>
                  <a:avLst/>
                  <a:gdLst>
                    <a:gd name="T0" fmla="*/ 14092384 w 85"/>
                    <a:gd name="T1" fmla="*/ 0 h 40"/>
                    <a:gd name="T2" fmla="*/ 70461918 w 85"/>
                    <a:gd name="T3" fmla="*/ 241662751 h 40"/>
                    <a:gd name="T4" fmla="*/ 634149750 w 85"/>
                    <a:gd name="T5" fmla="*/ 525967878 h 40"/>
                    <a:gd name="T6" fmla="*/ 1042825118 w 85"/>
                    <a:gd name="T7" fmla="*/ 554399899 h 40"/>
                    <a:gd name="T8" fmla="*/ 1197841336 w 85"/>
                    <a:gd name="T9" fmla="*/ 454889711 h 40"/>
                    <a:gd name="T10" fmla="*/ 14092384 w 85"/>
                    <a:gd name="T11" fmla="*/ 0 h 40"/>
                    <a:gd name="T12" fmla="*/ 0 60000 65536"/>
                    <a:gd name="T13" fmla="*/ 0 60000 65536"/>
                    <a:gd name="T14" fmla="*/ 0 60000 65536"/>
                    <a:gd name="T15" fmla="*/ 0 60000 65536"/>
                    <a:gd name="T16" fmla="*/ 0 60000 65536"/>
                    <a:gd name="T17" fmla="*/ 0 60000 65536"/>
                    <a:gd name="T18" fmla="*/ 0 w 85"/>
                    <a:gd name="T19" fmla="*/ 0 h 40"/>
                    <a:gd name="T20" fmla="*/ 85 w 8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5" h="40">
                      <a:moveTo>
                        <a:pt x="1" y="0"/>
                      </a:moveTo>
                      <a:cubicBezTo>
                        <a:pt x="0" y="6"/>
                        <a:pt x="1" y="13"/>
                        <a:pt x="5" y="17"/>
                      </a:cubicBezTo>
                      <a:cubicBezTo>
                        <a:pt x="17" y="29"/>
                        <a:pt x="30" y="34"/>
                        <a:pt x="45" y="37"/>
                      </a:cubicBezTo>
                      <a:cubicBezTo>
                        <a:pt x="55" y="40"/>
                        <a:pt x="65" y="40"/>
                        <a:pt x="74" y="39"/>
                      </a:cubicBezTo>
                      <a:cubicBezTo>
                        <a:pt x="80" y="39"/>
                        <a:pt x="83" y="36"/>
                        <a:pt x="85" y="32"/>
                      </a:cubicBezTo>
                      <a:cubicBezTo>
                        <a:pt x="55" y="33"/>
                        <a:pt x="22" y="24"/>
                        <a:pt x="1" y="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60"/>
                <p:cNvSpPr>
                  <a:spLocks noChangeArrowheads="1"/>
                </p:cNvSpPr>
                <p:nvPr/>
              </p:nvSpPr>
              <p:spPr bwMode="auto">
                <a:xfrm flipH="1">
                  <a:off x="395288" y="1746250"/>
                  <a:ext cx="338137" cy="147638"/>
                </a:xfrm>
                <a:custGeom>
                  <a:avLst/>
                  <a:gdLst>
                    <a:gd name="T0" fmla="*/ 1228060985 w 90"/>
                    <a:gd name="T1" fmla="*/ 558896899 h 39"/>
                    <a:gd name="T2" fmla="*/ 1242176326 w 90"/>
                    <a:gd name="T3" fmla="*/ 501575499 h 39"/>
                    <a:gd name="T4" fmla="*/ 1270407009 w 90"/>
                    <a:gd name="T5" fmla="*/ 415589613 h 39"/>
                    <a:gd name="T6" fmla="*/ 28230682 w 90"/>
                    <a:gd name="T7" fmla="*/ 0 h 39"/>
                    <a:gd name="T8" fmla="*/ 0 w 90"/>
                    <a:gd name="T9" fmla="*/ 143307285 h 39"/>
                    <a:gd name="T10" fmla="*/ 1228060985 w 90"/>
                    <a:gd name="T11" fmla="*/ 558896899 h 39"/>
                    <a:gd name="T12" fmla="*/ 0 60000 65536"/>
                    <a:gd name="T13" fmla="*/ 0 60000 65536"/>
                    <a:gd name="T14" fmla="*/ 0 60000 65536"/>
                    <a:gd name="T15" fmla="*/ 0 60000 65536"/>
                    <a:gd name="T16" fmla="*/ 0 60000 65536"/>
                    <a:gd name="T17" fmla="*/ 0 60000 65536"/>
                    <a:gd name="T18" fmla="*/ 0 w 90"/>
                    <a:gd name="T19" fmla="*/ 0 h 39"/>
                    <a:gd name="T20" fmla="*/ 90 w 90"/>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90" h="39">
                      <a:moveTo>
                        <a:pt x="87" y="39"/>
                      </a:moveTo>
                      <a:cubicBezTo>
                        <a:pt x="87" y="38"/>
                        <a:pt x="88" y="36"/>
                        <a:pt x="88" y="35"/>
                      </a:cubicBezTo>
                      <a:cubicBezTo>
                        <a:pt x="89" y="33"/>
                        <a:pt x="90" y="31"/>
                        <a:pt x="90" y="29"/>
                      </a:cubicBezTo>
                      <a:cubicBezTo>
                        <a:pt x="59" y="27"/>
                        <a:pt x="28" y="20"/>
                        <a:pt x="2" y="0"/>
                      </a:cubicBezTo>
                      <a:cubicBezTo>
                        <a:pt x="2" y="3"/>
                        <a:pt x="1" y="7"/>
                        <a:pt x="0" y="10"/>
                      </a:cubicBezTo>
                      <a:cubicBezTo>
                        <a:pt x="22" y="33"/>
                        <a:pt x="56" y="38"/>
                        <a:pt x="87" y="39"/>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61"/>
                <p:cNvSpPr>
                  <a:spLocks noChangeArrowheads="1"/>
                </p:cNvSpPr>
                <p:nvPr/>
              </p:nvSpPr>
              <p:spPr bwMode="auto">
                <a:xfrm flipH="1">
                  <a:off x="304800" y="1493838"/>
                  <a:ext cx="368300" cy="203200"/>
                </a:xfrm>
                <a:custGeom>
                  <a:avLst/>
                  <a:gdLst>
                    <a:gd name="T0" fmla="*/ 805054944 w 98"/>
                    <a:gd name="T1" fmla="*/ 679673896 h 54"/>
                    <a:gd name="T2" fmla="*/ 1242892239 w 98"/>
                    <a:gd name="T3" fmla="*/ 495597274 h 54"/>
                    <a:gd name="T4" fmla="*/ 1031037059 w 98"/>
                    <a:gd name="T5" fmla="*/ 254876770 h 54"/>
                    <a:gd name="T6" fmla="*/ 254228470 w 98"/>
                    <a:gd name="T7" fmla="*/ 42480089 h 54"/>
                    <a:gd name="T8" fmla="*/ 0 w 98"/>
                    <a:gd name="T9" fmla="*/ 240716741 h 54"/>
                    <a:gd name="T10" fmla="*/ 508456941 w 98"/>
                    <a:gd name="T11" fmla="*/ 608873748 h 54"/>
                    <a:gd name="T12" fmla="*/ 805054944 w 98"/>
                    <a:gd name="T13" fmla="*/ 679673896 h 54"/>
                    <a:gd name="T14" fmla="*/ 0 60000 65536"/>
                    <a:gd name="T15" fmla="*/ 0 60000 65536"/>
                    <a:gd name="T16" fmla="*/ 0 60000 65536"/>
                    <a:gd name="T17" fmla="*/ 0 60000 65536"/>
                    <a:gd name="T18" fmla="*/ 0 60000 65536"/>
                    <a:gd name="T19" fmla="*/ 0 60000 65536"/>
                    <a:gd name="T20" fmla="*/ 0 60000 65536"/>
                    <a:gd name="T21" fmla="*/ 0 w 98"/>
                    <a:gd name="T22" fmla="*/ 0 h 54"/>
                    <a:gd name="T23" fmla="*/ 98 w 98"/>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54">
                      <a:moveTo>
                        <a:pt x="57" y="48"/>
                      </a:moveTo>
                      <a:cubicBezTo>
                        <a:pt x="67" y="51"/>
                        <a:pt x="98" y="54"/>
                        <a:pt x="88" y="35"/>
                      </a:cubicBezTo>
                      <a:cubicBezTo>
                        <a:pt x="85" y="29"/>
                        <a:pt x="79" y="23"/>
                        <a:pt x="73" y="18"/>
                      </a:cubicBezTo>
                      <a:cubicBezTo>
                        <a:pt x="59" y="8"/>
                        <a:pt x="36" y="0"/>
                        <a:pt x="18" y="3"/>
                      </a:cubicBezTo>
                      <a:cubicBezTo>
                        <a:pt x="11" y="5"/>
                        <a:pt x="0" y="8"/>
                        <a:pt x="0" y="17"/>
                      </a:cubicBezTo>
                      <a:cubicBezTo>
                        <a:pt x="1" y="30"/>
                        <a:pt x="25" y="40"/>
                        <a:pt x="36" y="43"/>
                      </a:cubicBezTo>
                      <a:cubicBezTo>
                        <a:pt x="43" y="44"/>
                        <a:pt x="50" y="47"/>
                        <a:pt x="57" y="4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62"/>
                <p:cNvSpPr>
                  <a:spLocks noChangeArrowheads="1"/>
                </p:cNvSpPr>
                <p:nvPr/>
              </p:nvSpPr>
              <p:spPr bwMode="auto">
                <a:xfrm flipH="1">
                  <a:off x="384175" y="1441450"/>
                  <a:ext cx="165100" cy="134938"/>
                </a:xfrm>
                <a:custGeom>
                  <a:avLst/>
                  <a:gdLst>
                    <a:gd name="T0" fmla="*/ 535021559 w 44"/>
                    <a:gd name="T1" fmla="*/ 295041937 h 36"/>
                    <a:gd name="T2" fmla="*/ 112635723 w 44"/>
                    <a:gd name="T3" fmla="*/ 365288411 h 36"/>
                    <a:gd name="T4" fmla="*/ 70396389 w 44"/>
                    <a:gd name="T5" fmla="*/ 112395857 h 36"/>
                    <a:gd name="T6" fmla="*/ 267510780 w 44"/>
                    <a:gd name="T7" fmla="*/ 266941099 h 36"/>
                    <a:gd name="T8" fmla="*/ 535021559 w 44"/>
                    <a:gd name="T9" fmla="*/ 295041937 h 36"/>
                    <a:gd name="T10" fmla="*/ 0 60000 65536"/>
                    <a:gd name="T11" fmla="*/ 0 60000 65536"/>
                    <a:gd name="T12" fmla="*/ 0 60000 65536"/>
                    <a:gd name="T13" fmla="*/ 0 60000 65536"/>
                    <a:gd name="T14" fmla="*/ 0 60000 65536"/>
                    <a:gd name="T15" fmla="*/ 0 w 44"/>
                    <a:gd name="T16" fmla="*/ 0 h 36"/>
                    <a:gd name="T17" fmla="*/ 44 w 44"/>
                    <a:gd name="T18" fmla="*/ 36 h 36"/>
                  </a:gdLst>
                  <a:ahLst/>
                  <a:cxnLst>
                    <a:cxn ang="T10">
                      <a:pos x="T0" y="T1"/>
                    </a:cxn>
                    <a:cxn ang="T11">
                      <a:pos x="T2" y="T3"/>
                    </a:cxn>
                    <a:cxn ang="T12">
                      <a:pos x="T4" y="T5"/>
                    </a:cxn>
                    <a:cxn ang="T13">
                      <a:pos x="T6" y="T7"/>
                    </a:cxn>
                    <a:cxn ang="T14">
                      <a:pos x="T8" y="T9"/>
                    </a:cxn>
                  </a:cxnLst>
                  <a:rect l="T15" t="T16" r="T17" b="T18"/>
                  <a:pathLst>
                    <a:path w="44" h="36">
                      <a:moveTo>
                        <a:pt x="38" y="21"/>
                      </a:moveTo>
                      <a:cubicBezTo>
                        <a:pt x="33" y="32"/>
                        <a:pt x="14" y="36"/>
                        <a:pt x="8" y="26"/>
                      </a:cubicBezTo>
                      <a:cubicBezTo>
                        <a:pt x="5" y="22"/>
                        <a:pt x="0" y="13"/>
                        <a:pt x="5" y="8"/>
                      </a:cubicBezTo>
                      <a:cubicBezTo>
                        <a:pt x="13" y="0"/>
                        <a:pt x="20" y="12"/>
                        <a:pt x="19" y="19"/>
                      </a:cubicBezTo>
                      <a:cubicBezTo>
                        <a:pt x="24" y="10"/>
                        <a:pt x="44" y="8"/>
                        <a:pt x="38" y="21"/>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75"/>
                <p:cNvSpPr>
                  <a:spLocks noChangeArrowheads="1"/>
                </p:cNvSpPr>
                <p:nvPr/>
              </p:nvSpPr>
              <p:spPr bwMode="auto">
                <a:xfrm flipH="1">
                  <a:off x="996950" y="1814513"/>
                  <a:ext cx="687387" cy="1106488"/>
                </a:xfrm>
                <a:custGeom>
                  <a:avLst/>
                  <a:gdLst>
                    <a:gd name="T0" fmla="*/ 42328766 w 183"/>
                    <a:gd name="T1" fmla="*/ 0 h 294"/>
                    <a:gd name="T2" fmla="*/ 56437102 w 183"/>
                    <a:gd name="T3" fmla="*/ 1189809557 h 294"/>
                    <a:gd name="T4" fmla="*/ 324510520 w 183"/>
                    <a:gd name="T5" fmla="*/ 2147483647 h 294"/>
                    <a:gd name="T6" fmla="*/ 663129376 w 183"/>
                    <a:gd name="T7" fmla="*/ 2147483647 h 294"/>
                    <a:gd name="T8" fmla="*/ 846549018 w 183"/>
                    <a:gd name="T9" fmla="*/ 2147483647 h 294"/>
                    <a:gd name="T10" fmla="*/ 1185167874 w 183"/>
                    <a:gd name="T11" fmla="*/ 2147483647 h 294"/>
                    <a:gd name="T12" fmla="*/ 1128730772 w 183"/>
                    <a:gd name="T13" fmla="*/ 2147483647 h 294"/>
                    <a:gd name="T14" fmla="*/ 1552003403 w 183"/>
                    <a:gd name="T15" fmla="*/ 2147483647 h 294"/>
                    <a:gd name="T16" fmla="*/ 1975279791 w 183"/>
                    <a:gd name="T17" fmla="*/ 2147483647 h 294"/>
                    <a:gd name="T18" fmla="*/ 2130479004 w 183"/>
                    <a:gd name="T19" fmla="*/ 2147483647 h 294"/>
                    <a:gd name="T20" fmla="*/ 2147483647 w 183"/>
                    <a:gd name="T21" fmla="*/ 2147483647 h 294"/>
                    <a:gd name="T22" fmla="*/ 2147483647 w 183"/>
                    <a:gd name="T23" fmla="*/ 2147483647 h 294"/>
                    <a:gd name="T24" fmla="*/ 2147483647 w 183"/>
                    <a:gd name="T25" fmla="*/ 99151110 h 294"/>
                    <a:gd name="T26" fmla="*/ 42328766 w 183"/>
                    <a:gd name="T27" fmla="*/ 0 h 2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
                    <a:gd name="T43" fmla="*/ 0 h 294"/>
                    <a:gd name="T44" fmla="*/ 183 w 183"/>
                    <a:gd name="T45" fmla="*/ 294 h 2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 h="294">
                      <a:moveTo>
                        <a:pt x="3" y="0"/>
                      </a:moveTo>
                      <a:cubicBezTo>
                        <a:pt x="0" y="27"/>
                        <a:pt x="0" y="57"/>
                        <a:pt x="4" y="84"/>
                      </a:cubicBezTo>
                      <a:cubicBezTo>
                        <a:pt x="7" y="115"/>
                        <a:pt x="16" y="145"/>
                        <a:pt x="23" y="174"/>
                      </a:cubicBezTo>
                      <a:cubicBezTo>
                        <a:pt x="29" y="201"/>
                        <a:pt x="36" y="229"/>
                        <a:pt x="47" y="254"/>
                      </a:cubicBezTo>
                      <a:cubicBezTo>
                        <a:pt x="51" y="263"/>
                        <a:pt x="53" y="275"/>
                        <a:pt x="60" y="283"/>
                      </a:cubicBezTo>
                      <a:cubicBezTo>
                        <a:pt x="70" y="294"/>
                        <a:pt x="83" y="293"/>
                        <a:pt x="84" y="276"/>
                      </a:cubicBezTo>
                      <a:cubicBezTo>
                        <a:pt x="86" y="254"/>
                        <a:pt x="80" y="232"/>
                        <a:pt x="80" y="209"/>
                      </a:cubicBezTo>
                      <a:cubicBezTo>
                        <a:pt x="80" y="189"/>
                        <a:pt x="92" y="188"/>
                        <a:pt x="110" y="185"/>
                      </a:cubicBezTo>
                      <a:cubicBezTo>
                        <a:pt x="122" y="184"/>
                        <a:pt x="134" y="182"/>
                        <a:pt x="140" y="195"/>
                      </a:cubicBezTo>
                      <a:cubicBezTo>
                        <a:pt x="147" y="211"/>
                        <a:pt x="147" y="232"/>
                        <a:pt x="151" y="249"/>
                      </a:cubicBezTo>
                      <a:cubicBezTo>
                        <a:pt x="157" y="272"/>
                        <a:pt x="173" y="282"/>
                        <a:pt x="178" y="254"/>
                      </a:cubicBezTo>
                      <a:cubicBezTo>
                        <a:pt x="183" y="227"/>
                        <a:pt x="175" y="199"/>
                        <a:pt x="172" y="172"/>
                      </a:cubicBezTo>
                      <a:cubicBezTo>
                        <a:pt x="165" y="118"/>
                        <a:pt x="159" y="63"/>
                        <a:pt x="158" y="7"/>
                      </a:cubicBezTo>
                      <a:cubicBezTo>
                        <a:pt x="107" y="17"/>
                        <a:pt x="51" y="17"/>
                        <a:pt x="3" y="0"/>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76"/>
                <p:cNvSpPr>
                  <a:spLocks noChangeArrowheads="1"/>
                </p:cNvSpPr>
                <p:nvPr/>
              </p:nvSpPr>
              <p:spPr bwMode="auto">
                <a:xfrm flipH="1">
                  <a:off x="1090613" y="1724025"/>
                  <a:ext cx="582612" cy="153988"/>
                </a:xfrm>
                <a:custGeom>
                  <a:avLst/>
                  <a:gdLst>
                    <a:gd name="T0" fmla="*/ 42384083 w 155"/>
                    <a:gd name="T1" fmla="*/ 0 h 41"/>
                    <a:gd name="T2" fmla="*/ 0 w 155"/>
                    <a:gd name="T3" fmla="*/ 296227842 h 41"/>
                    <a:gd name="T4" fmla="*/ 0 w 155"/>
                    <a:gd name="T5" fmla="*/ 338544496 h 41"/>
                    <a:gd name="T6" fmla="*/ 2147483647 w 155"/>
                    <a:gd name="T7" fmla="*/ 437288362 h 41"/>
                    <a:gd name="T8" fmla="*/ 2147483647 w 155"/>
                    <a:gd name="T9" fmla="*/ 211590779 h 41"/>
                    <a:gd name="T10" fmla="*/ 42384083 w 155"/>
                    <a:gd name="T11" fmla="*/ 0 h 41"/>
                    <a:gd name="T12" fmla="*/ 0 60000 65536"/>
                    <a:gd name="T13" fmla="*/ 0 60000 65536"/>
                    <a:gd name="T14" fmla="*/ 0 60000 65536"/>
                    <a:gd name="T15" fmla="*/ 0 60000 65536"/>
                    <a:gd name="T16" fmla="*/ 0 60000 65536"/>
                    <a:gd name="T17" fmla="*/ 0 60000 65536"/>
                    <a:gd name="T18" fmla="*/ 0 w 155"/>
                    <a:gd name="T19" fmla="*/ 0 h 41"/>
                    <a:gd name="T20" fmla="*/ 155 w 15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55" h="41">
                      <a:moveTo>
                        <a:pt x="3" y="0"/>
                      </a:moveTo>
                      <a:cubicBezTo>
                        <a:pt x="2" y="7"/>
                        <a:pt x="1" y="14"/>
                        <a:pt x="0" y="21"/>
                      </a:cubicBezTo>
                      <a:cubicBezTo>
                        <a:pt x="0" y="22"/>
                        <a:pt x="0" y="23"/>
                        <a:pt x="0" y="24"/>
                      </a:cubicBezTo>
                      <a:cubicBezTo>
                        <a:pt x="48" y="41"/>
                        <a:pt x="104" y="41"/>
                        <a:pt x="155" y="31"/>
                      </a:cubicBezTo>
                      <a:cubicBezTo>
                        <a:pt x="155" y="26"/>
                        <a:pt x="155" y="20"/>
                        <a:pt x="155" y="15"/>
                      </a:cubicBezTo>
                      <a:cubicBezTo>
                        <a:pt x="103" y="18"/>
                        <a:pt x="48"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77"/>
                <p:cNvSpPr>
                  <a:spLocks noChangeArrowheads="1"/>
                </p:cNvSpPr>
                <p:nvPr/>
              </p:nvSpPr>
              <p:spPr bwMode="auto">
                <a:xfrm flipH="1">
                  <a:off x="1090612" y="1644650"/>
                  <a:ext cx="571500" cy="161925"/>
                </a:xfrm>
                <a:custGeom>
                  <a:avLst/>
                  <a:gdLst>
                    <a:gd name="T0" fmla="*/ 42411316 w 152"/>
                    <a:gd name="T1" fmla="*/ 0 h 43"/>
                    <a:gd name="T2" fmla="*/ 0 w 152"/>
                    <a:gd name="T3" fmla="*/ 297791372 h 43"/>
                    <a:gd name="T4" fmla="*/ 2147483647 w 152"/>
                    <a:gd name="T5" fmla="*/ 510496805 h 43"/>
                    <a:gd name="T6" fmla="*/ 2147483647 w 152"/>
                    <a:gd name="T7" fmla="*/ 382873545 h 43"/>
                    <a:gd name="T8" fmla="*/ 2147483647 w 152"/>
                    <a:gd name="T9" fmla="*/ 340332459 h 43"/>
                    <a:gd name="T10" fmla="*/ 42411316 w 152"/>
                    <a:gd name="T11" fmla="*/ 0 h 43"/>
                    <a:gd name="T12" fmla="*/ 0 60000 65536"/>
                    <a:gd name="T13" fmla="*/ 0 60000 65536"/>
                    <a:gd name="T14" fmla="*/ 0 60000 65536"/>
                    <a:gd name="T15" fmla="*/ 0 60000 65536"/>
                    <a:gd name="T16" fmla="*/ 0 60000 65536"/>
                    <a:gd name="T17" fmla="*/ 0 60000 65536"/>
                    <a:gd name="T18" fmla="*/ 0 w 152"/>
                    <a:gd name="T19" fmla="*/ 0 h 43"/>
                    <a:gd name="T20" fmla="*/ 152 w 15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52" h="43">
                      <a:moveTo>
                        <a:pt x="3" y="0"/>
                      </a:moveTo>
                      <a:cubicBezTo>
                        <a:pt x="2" y="7"/>
                        <a:pt x="1" y="14"/>
                        <a:pt x="0" y="21"/>
                      </a:cubicBezTo>
                      <a:cubicBezTo>
                        <a:pt x="45" y="43"/>
                        <a:pt x="100" y="39"/>
                        <a:pt x="152" y="36"/>
                      </a:cubicBezTo>
                      <a:cubicBezTo>
                        <a:pt x="152" y="33"/>
                        <a:pt x="152" y="30"/>
                        <a:pt x="152" y="27"/>
                      </a:cubicBezTo>
                      <a:cubicBezTo>
                        <a:pt x="152" y="26"/>
                        <a:pt x="152" y="25"/>
                        <a:pt x="152" y="24"/>
                      </a:cubicBezTo>
                      <a:cubicBezTo>
                        <a:pt x="100" y="24"/>
                        <a:pt x="47" y="26"/>
                        <a:pt x="3"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78"/>
                <p:cNvSpPr>
                  <a:spLocks noChangeArrowheads="1"/>
                </p:cNvSpPr>
                <p:nvPr/>
              </p:nvSpPr>
              <p:spPr bwMode="auto">
                <a:xfrm flipH="1">
                  <a:off x="1076325" y="1490663"/>
                  <a:ext cx="563562" cy="195263"/>
                </a:xfrm>
                <a:custGeom>
                  <a:avLst/>
                  <a:gdLst>
                    <a:gd name="T0" fmla="*/ 0 w 150"/>
                    <a:gd name="T1" fmla="*/ 338409554 h 52"/>
                    <a:gd name="T2" fmla="*/ 2075001470 w 150"/>
                    <a:gd name="T3" fmla="*/ 676822864 h 52"/>
                    <a:gd name="T4" fmla="*/ 2117347519 w 150"/>
                    <a:gd name="T5" fmla="*/ 465315484 h 52"/>
                    <a:gd name="T6" fmla="*/ 98811204 w 150"/>
                    <a:gd name="T7" fmla="*/ 0 h 52"/>
                    <a:gd name="T8" fmla="*/ 0 w 150"/>
                    <a:gd name="T9" fmla="*/ 338409554 h 52"/>
                    <a:gd name="T10" fmla="*/ 0 60000 65536"/>
                    <a:gd name="T11" fmla="*/ 0 60000 65536"/>
                    <a:gd name="T12" fmla="*/ 0 60000 65536"/>
                    <a:gd name="T13" fmla="*/ 0 60000 65536"/>
                    <a:gd name="T14" fmla="*/ 0 60000 65536"/>
                    <a:gd name="T15" fmla="*/ 0 w 150"/>
                    <a:gd name="T16" fmla="*/ 0 h 52"/>
                    <a:gd name="T17" fmla="*/ 150 w 150"/>
                    <a:gd name="T18" fmla="*/ 52 h 52"/>
                  </a:gdLst>
                  <a:ahLst/>
                  <a:cxnLst>
                    <a:cxn ang="T10">
                      <a:pos x="T0" y="T1"/>
                    </a:cxn>
                    <a:cxn ang="T11">
                      <a:pos x="T2" y="T3"/>
                    </a:cxn>
                    <a:cxn ang="T12">
                      <a:pos x="T4" y="T5"/>
                    </a:cxn>
                    <a:cxn ang="T13">
                      <a:pos x="T6" y="T7"/>
                    </a:cxn>
                    <a:cxn ang="T14">
                      <a:pos x="T8" y="T9"/>
                    </a:cxn>
                  </a:cxnLst>
                  <a:rect l="T15" t="T16" r="T17" b="T18"/>
                  <a:pathLst>
                    <a:path w="150" h="52">
                      <a:moveTo>
                        <a:pt x="0" y="24"/>
                      </a:moveTo>
                      <a:cubicBezTo>
                        <a:pt x="44" y="46"/>
                        <a:pt x="97" y="52"/>
                        <a:pt x="147" y="48"/>
                      </a:cubicBezTo>
                      <a:cubicBezTo>
                        <a:pt x="148" y="43"/>
                        <a:pt x="149" y="38"/>
                        <a:pt x="150" y="33"/>
                      </a:cubicBezTo>
                      <a:cubicBezTo>
                        <a:pt x="100" y="30"/>
                        <a:pt x="45" y="31"/>
                        <a:pt x="7" y="0"/>
                      </a:cubicBezTo>
                      <a:cubicBezTo>
                        <a:pt x="4" y="8"/>
                        <a:pt x="2" y="16"/>
                        <a:pt x="0" y="24"/>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79"/>
                <p:cNvSpPr>
                  <a:spLocks noChangeArrowheads="1"/>
                </p:cNvSpPr>
                <p:nvPr/>
              </p:nvSpPr>
              <p:spPr bwMode="auto">
                <a:xfrm flipH="1">
                  <a:off x="1004887" y="1193800"/>
                  <a:ext cx="492125" cy="277813"/>
                </a:xfrm>
                <a:custGeom>
                  <a:avLst/>
                  <a:gdLst>
                    <a:gd name="T0" fmla="*/ 211688884 w 131"/>
                    <a:gd name="T1" fmla="*/ 0 h 74"/>
                    <a:gd name="T2" fmla="*/ 0 w 131"/>
                    <a:gd name="T3" fmla="*/ 281886339 h 74"/>
                    <a:gd name="T4" fmla="*/ 1749966447 w 131"/>
                    <a:gd name="T5" fmla="*/ 1042973824 h 74"/>
                    <a:gd name="T6" fmla="*/ 1848755844 w 131"/>
                    <a:gd name="T7" fmla="*/ 873842020 h 74"/>
                    <a:gd name="T8" fmla="*/ 211688884 w 131"/>
                    <a:gd name="T9" fmla="*/ 0 h 74"/>
                    <a:gd name="T10" fmla="*/ 0 60000 65536"/>
                    <a:gd name="T11" fmla="*/ 0 60000 65536"/>
                    <a:gd name="T12" fmla="*/ 0 60000 65536"/>
                    <a:gd name="T13" fmla="*/ 0 60000 65536"/>
                    <a:gd name="T14" fmla="*/ 0 60000 65536"/>
                    <a:gd name="T15" fmla="*/ 0 w 131"/>
                    <a:gd name="T16" fmla="*/ 0 h 74"/>
                    <a:gd name="T17" fmla="*/ 131 w 131"/>
                    <a:gd name="T18" fmla="*/ 74 h 74"/>
                  </a:gdLst>
                  <a:ahLst/>
                  <a:cxnLst>
                    <a:cxn ang="T10">
                      <a:pos x="T0" y="T1"/>
                    </a:cxn>
                    <a:cxn ang="T11">
                      <a:pos x="T2" y="T3"/>
                    </a:cxn>
                    <a:cxn ang="T12">
                      <a:pos x="T4" y="T5"/>
                    </a:cxn>
                    <a:cxn ang="T13">
                      <a:pos x="T6" y="T7"/>
                    </a:cxn>
                    <a:cxn ang="T14">
                      <a:pos x="T8" y="T9"/>
                    </a:cxn>
                  </a:cxnLst>
                  <a:rect l="T15" t="T16" r="T17" b="T18"/>
                  <a:pathLst>
                    <a:path w="131" h="74">
                      <a:moveTo>
                        <a:pt x="15" y="0"/>
                      </a:moveTo>
                      <a:cubicBezTo>
                        <a:pt x="10" y="6"/>
                        <a:pt x="5" y="13"/>
                        <a:pt x="0" y="20"/>
                      </a:cubicBezTo>
                      <a:cubicBezTo>
                        <a:pt x="33" y="53"/>
                        <a:pt x="78" y="69"/>
                        <a:pt x="124" y="74"/>
                      </a:cubicBezTo>
                      <a:cubicBezTo>
                        <a:pt x="126" y="70"/>
                        <a:pt x="129" y="66"/>
                        <a:pt x="131" y="62"/>
                      </a:cubicBezTo>
                      <a:cubicBezTo>
                        <a:pt x="87" y="53"/>
                        <a:pt x="46" y="35"/>
                        <a:pt x="15"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80"/>
                <p:cNvSpPr>
                  <a:spLocks noChangeArrowheads="1"/>
                </p:cNvSpPr>
                <p:nvPr/>
              </p:nvSpPr>
              <p:spPr bwMode="auto">
                <a:xfrm flipH="1">
                  <a:off x="952500" y="1114425"/>
                  <a:ext cx="431800" cy="263525"/>
                </a:xfrm>
                <a:custGeom>
                  <a:avLst/>
                  <a:gdLst>
                    <a:gd name="T0" fmla="*/ 140984577 w 115"/>
                    <a:gd name="T1" fmla="*/ 0 h 70"/>
                    <a:gd name="T2" fmla="*/ 0 w 115"/>
                    <a:gd name="T3" fmla="*/ 99209633 h 70"/>
                    <a:gd name="T4" fmla="*/ 1536723633 w 115"/>
                    <a:gd name="T5" fmla="*/ 992077509 h 70"/>
                    <a:gd name="T6" fmla="*/ 1621315130 w 115"/>
                    <a:gd name="T7" fmla="*/ 878697760 h 70"/>
                    <a:gd name="T8" fmla="*/ 140984577 w 115"/>
                    <a:gd name="T9" fmla="*/ 0 h 70"/>
                    <a:gd name="T10" fmla="*/ 0 60000 65536"/>
                    <a:gd name="T11" fmla="*/ 0 60000 65536"/>
                    <a:gd name="T12" fmla="*/ 0 60000 65536"/>
                    <a:gd name="T13" fmla="*/ 0 60000 65536"/>
                    <a:gd name="T14" fmla="*/ 0 60000 65536"/>
                    <a:gd name="T15" fmla="*/ 0 w 115"/>
                    <a:gd name="T16" fmla="*/ 0 h 70"/>
                    <a:gd name="T17" fmla="*/ 115 w 115"/>
                    <a:gd name="T18" fmla="*/ 70 h 70"/>
                  </a:gdLst>
                  <a:ahLst/>
                  <a:cxnLst>
                    <a:cxn ang="T10">
                      <a:pos x="T0" y="T1"/>
                    </a:cxn>
                    <a:cxn ang="T11">
                      <a:pos x="T2" y="T3"/>
                    </a:cxn>
                    <a:cxn ang="T12">
                      <a:pos x="T4" y="T5"/>
                    </a:cxn>
                    <a:cxn ang="T13">
                      <a:pos x="T6" y="T7"/>
                    </a:cxn>
                    <a:cxn ang="T14">
                      <a:pos x="T8" y="T9"/>
                    </a:cxn>
                  </a:cxnLst>
                  <a:rect l="T15" t="T16" r="T17" b="T18"/>
                  <a:pathLst>
                    <a:path w="115" h="70">
                      <a:moveTo>
                        <a:pt x="10" y="0"/>
                      </a:moveTo>
                      <a:cubicBezTo>
                        <a:pt x="6" y="2"/>
                        <a:pt x="3" y="4"/>
                        <a:pt x="0" y="7"/>
                      </a:cubicBezTo>
                      <a:cubicBezTo>
                        <a:pt x="24" y="44"/>
                        <a:pt x="65" y="63"/>
                        <a:pt x="109" y="70"/>
                      </a:cubicBezTo>
                      <a:cubicBezTo>
                        <a:pt x="111" y="68"/>
                        <a:pt x="113" y="65"/>
                        <a:pt x="115" y="62"/>
                      </a:cubicBezTo>
                      <a:lnTo>
                        <a:pt x="10" y="0"/>
                      </a:ln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81"/>
                <p:cNvSpPr>
                  <a:spLocks noChangeArrowheads="1"/>
                </p:cNvSpPr>
                <p:nvPr/>
              </p:nvSpPr>
              <p:spPr bwMode="auto">
                <a:xfrm flipH="1">
                  <a:off x="974725" y="1139825"/>
                  <a:ext cx="465137" cy="287338"/>
                </a:xfrm>
                <a:custGeom>
                  <a:avLst/>
                  <a:gdLst>
                    <a:gd name="T0" fmla="*/ 211063416 w 124"/>
                    <a:gd name="T1" fmla="*/ 0 h 76"/>
                    <a:gd name="T2" fmla="*/ 0 w 124"/>
                    <a:gd name="T3" fmla="*/ 200119575 h 76"/>
                    <a:gd name="T4" fmla="*/ 1632210746 w 124"/>
                    <a:gd name="T5" fmla="*/ 1086356924 h 76"/>
                    <a:gd name="T6" fmla="*/ 1744777651 w 124"/>
                    <a:gd name="T7" fmla="*/ 900532415 h 76"/>
                    <a:gd name="T8" fmla="*/ 211063416 w 124"/>
                    <a:gd name="T9" fmla="*/ 0 h 76"/>
                    <a:gd name="T10" fmla="*/ 0 60000 65536"/>
                    <a:gd name="T11" fmla="*/ 0 60000 65536"/>
                    <a:gd name="T12" fmla="*/ 0 60000 65536"/>
                    <a:gd name="T13" fmla="*/ 0 60000 65536"/>
                    <a:gd name="T14" fmla="*/ 0 60000 65536"/>
                    <a:gd name="T15" fmla="*/ 0 w 124"/>
                    <a:gd name="T16" fmla="*/ 0 h 76"/>
                    <a:gd name="T17" fmla="*/ 124 w 124"/>
                    <a:gd name="T18" fmla="*/ 76 h 76"/>
                  </a:gdLst>
                  <a:ahLst/>
                  <a:cxnLst>
                    <a:cxn ang="T10">
                      <a:pos x="T0" y="T1"/>
                    </a:cxn>
                    <a:cxn ang="T11">
                      <a:pos x="T2" y="T3"/>
                    </a:cxn>
                    <a:cxn ang="T12">
                      <a:pos x="T4" y="T5"/>
                    </a:cxn>
                    <a:cxn ang="T13">
                      <a:pos x="T6" y="T7"/>
                    </a:cxn>
                    <a:cxn ang="T14">
                      <a:pos x="T8" y="T9"/>
                    </a:cxn>
                  </a:cxnLst>
                  <a:rect l="T15" t="T16" r="T17" b="T18"/>
                  <a:pathLst>
                    <a:path w="124" h="76">
                      <a:moveTo>
                        <a:pt x="15" y="0"/>
                      </a:moveTo>
                      <a:cubicBezTo>
                        <a:pt x="10" y="4"/>
                        <a:pt x="5" y="9"/>
                        <a:pt x="0" y="14"/>
                      </a:cubicBezTo>
                      <a:cubicBezTo>
                        <a:pt x="31" y="49"/>
                        <a:pt x="72" y="67"/>
                        <a:pt x="116" y="76"/>
                      </a:cubicBezTo>
                      <a:cubicBezTo>
                        <a:pt x="118" y="71"/>
                        <a:pt x="121" y="67"/>
                        <a:pt x="124" y="63"/>
                      </a:cubicBezTo>
                      <a:cubicBezTo>
                        <a:pt x="80" y="56"/>
                        <a:pt x="39" y="37"/>
                        <a:pt x="15"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82"/>
                <p:cNvSpPr>
                  <a:spLocks noChangeArrowheads="1"/>
                </p:cNvSpPr>
                <p:nvPr/>
              </p:nvSpPr>
              <p:spPr bwMode="auto">
                <a:xfrm flipH="1">
                  <a:off x="1030287" y="1268413"/>
                  <a:ext cx="511175" cy="230188"/>
                </a:xfrm>
                <a:custGeom>
                  <a:avLst/>
                  <a:gdLst>
                    <a:gd name="T0" fmla="*/ 0 w 136"/>
                    <a:gd name="T1" fmla="*/ 284795386 h 61"/>
                    <a:gd name="T2" fmla="*/ 1878940230 w 136"/>
                    <a:gd name="T3" fmla="*/ 868631399 h 61"/>
                    <a:gd name="T4" fmla="*/ 1921322652 w 136"/>
                    <a:gd name="T5" fmla="*/ 768952448 h 61"/>
                    <a:gd name="T6" fmla="*/ 169529685 w 136"/>
                    <a:gd name="T7" fmla="*/ 0 h 61"/>
                    <a:gd name="T8" fmla="*/ 0 w 136"/>
                    <a:gd name="T9" fmla="*/ 284795386 h 61"/>
                    <a:gd name="T10" fmla="*/ 0 60000 65536"/>
                    <a:gd name="T11" fmla="*/ 0 60000 65536"/>
                    <a:gd name="T12" fmla="*/ 0 60000 65536"/>
                    <a:gd name="T13" fmla="*/ 0 60000 65536"/>
                    <a:gd name="T14" fmla="*/ 0 60000 65536"/>
                    <a:gd name="T15" fmla="*/ 0 w 136"/>
                    <a:gd name="T16" fmla="*/ 0 h 61"/>
                    <a:gd name="T17" fmla="*/ 136 w 136"/>
                    <a:gd name="T18" fmla="*/ 61 h 61"/>
                  </a:gdLst>
                  <a:ahLst/>
                  <a:cxnLst>
                    <a:cxn ang="T10">
                      <a:pos x="T0" y="T1"/>
                    </a:cxn>
                    <a:cxn ang="T11">
                      <a:pos x="T2" y="T3"/>
                    </a:cxn>
                    <a:cxn ang="T12">
                      <a:pos x="T4" y="T5"/>
                    </a:cxn>
                    <a:cxn ang="T13">
                      <a:pos x="T6" y="T7"/>
                    </a:cxn>
                    <a:cxn ang="T14">
                      <a:pos x="T8" y="T9"/>
                    </a:cxn>
                  </a:cxnLst>
                  <a:rect l="T15" t="T16" r="T17" b="T18"/>
                  <a:pathLst>
                    <a:path w="136" h="61">
                      <a:moveTo>
                        <a:pt x="0" y="20"/>
                      </a:moveTo>
                      <a:cubicBezTo>
                        <a:pt x="33" y="54"/>
                        <a:pt x="85" y="59"/>
                        <a:pt x="133" y="61"/>
                      </a:cubicBezTo>
                      <a:cubicBezTo>
                        <a:pt x="134" y="59"/>
                        <a:pt x="135" y="57"/>
                        <a:pt x="136" y="54"/>
                      </a:cubicBezTo>
                      <a:cubicBezTo>
                        <a:pt x="90" y="49"/>
                        <a:pt x="45" y="33"/>
                        <a:pt x="12" y="0"/>
                      </a:cubicBezTo>
                      <a:cubicBezTo>
                        <a:pt x="8" y="7"/>
                        <a:pt x="4" y="13"/>
                        <a:pt x="0" y="2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83"/>
                <p:cNvSpPr>
                  <a:spLocks noChangeArrowheads="1"/>
                </p:cNvSpPr>
                <p:nvPr/>
              </p:nvSpPr>
              <p:spPr bwMode="auto">
                <a:xfrm flipH="1">
                  <a:off x="1041400" y="1343025"/>
                  <a:ext cx="541337" cy="227013"/>
                </a:xfrm>
                <a:custGeom>
                  <a:avLst/>
                  <a:gdLst>
                    <a:gd name="T0" fmla="*/ 0 w 144"/>
                    <a:gd name="T1" fmla="*/ 286305012 h 60"/>
                    <a:gd name="T2" fmla="*/ 1950245487 w 144"/>
                    <a:gd name="T3" fmla="*/ 858915036 h 60"/>
                    <a:gd name="T4" fmla="*/ 2035039914 w 144"/>
                    <a:gd name="T5" fmla="*/ 586926977 h 60"/>
                    <a:gd name="T6" fmla="*/ 155453942 w 144"/>
                    <a:gd name="T7" fmla="*/ 0 h 60"/>
                    <a:gd name="T8" fmla="*/ 0 w 144"/>
                    <a:gd name="T9" fmla="*/ 286305012 h 60"/>
                    <a:gd name="T10" fmla="*/ 0 60000 65536"/>
                    <a:gd name="T11" fmla="*/ 0 60000 65536"/>
                    <a:gd name="T12" fmla="*/ 0 60000 65536"/>
                    <a:gd name="T13" fmla="*/ 0 60000 65536"/>
                    <a:gd name="T14" fmla="*/ 0 60000 65536"/>
                    <a:gd name="T15" fmla="*/ 0 w 144"/>
                    <a:gd name="T16" fmla="*/ 0 h 60"/>
                    <a:gd name="T17" fmla="*/ 144 w 144"/>
                    <a:gd name="T18" fmla="*/ 60 h 60"/>
                  </a:gdLst>
                  <a:ahLst/>
                  <a:cxnLst>
                    <a:cxn ang="T10">
                      <a:pos x="T0" y="T1"/>
                    </a:cxn>
                    <a:cxn ang="T11">
                      <a:pos x="T2" y="T3"/>
                    </a:cxn>
                    <a:cxn ang="T12">
                      <a:pos x="T4" y="T5"/>
                    </a:cxn>
                    <a:cxn ang="T13">
                      <a:pos x="T6" y="T7"/>
                    </a:cxn>
                    <a:cxn ang="T14">
                      <a:pos x="T8" y="T9"/>
                    </a:cxn>
                  </a:cxnLst>
                  <a:rect l="T15" t="T16" r="T17" b="T18"/>
                  <a:pathLst>
                    <a:path w="144" h="60">
                      <a:moveTo>
                        <a:pt x="0" y="20"/>
                      </a:moveTo>
                      <a:cubicBezTo>
                        <a:pt x="40" y="50"/>
                        <a:pt x="89" y="57"/>
                        <a:pt x="138" y="60"/>
                      </a:cubicBezTo>
                      <a:cubicBezTo>
                        <a:pt x="140" y="53"/>
                        <a:pt x="142" y="47"/>
                        <a:pt x="144" y="41"/>
                      </a:cubicBezTo>
                      <a:cubicBezTo>
                        <a:pt x="96" y="39"/>
                        <a:pt x="44" y="34"/>
                        <a:pt x="11" y="0"/>
                      </a:cubicBezTo>
                      <a:cubicBezTo>
                        <a:pt x="7" y="7"/>
                        <a:pt x="3" y="13"/>
                        <a:pt x="0" y="2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84"/>
                <p:cNvSpPr>
                  <a:spLocks noChangeArrowheads="1"/>
                </p:cNvSpPr>
                <p:nvPr/>
              </p:nvSpPr>
              <p:spPr bwMode="auto">
                <a:xfrm flipH="1">
                  <a:off x="1065213" y="1419225"/>
                  <a:ext cx="547687" cy="195263"/>
                </a:xfrm>
                <a:custGeom>
                  <a:avLst/>
                  <a:gdLst>
                    <a:gd name="T0" fmla="*/ 84433829 w 146"/>
                    <a:gd name="T1" fmla="*/ 70501208 h 52"/>
                    <a:gd name="T2" fmla="*/ 0 w 146"/>
                    <a:gd name="T3" fmla="*/ 267908346 h 52"/>
                    <a:gd name="T4" fmla="*/ 2012310825 w 146"/>
                    <a:gd name="T5" fmla="*/ 733223830 h 52"/>
                    <a:gd name="T6" fmla="*/ 2054527740 w 146"/>
                    <a:gd name="T7" fmla="*/ 564017176 h 52"/>
                    <a:gd name="T8" fmla="*/ 112575937 w 146"/>
                    <a:gd name="T9" fmla="*/ 0 h 52"/>
                    <a:gd name="T10" fmla="*/ 84433829 w 146"/>
                    <a:gd name="T11" fmla="*/ 70501208 h 52"/>
                    <a:gd name="T12" fmla="*/ 0 60000 65536"/>
                    <a:gd name="T13" fmla="*/ 0 60000 65536"/>
                    <a:gd name="T14" fmla="*/ 0 60000 65536"/>
                    <a:gd name="T15" fmla="*/ 0 60000 65536"/>
                    <a:gd name="T16" fmla="*/ 0 60000 65536"/>
                    <a:gd name="T17" fmla="*/ 0 60000 65536"/>
                    <a:gd name="T18" fmla="*/ 0 w 146"/>
                    <a:gd name="T19" fmla="*/ 0 h 52"/>
                    <a:gd name="T20" fmla="*/ 146 w 146"/>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46" h="52">
                      <a:moveTo>
                        <a:pt x="6" y="5"/>
                      </a:moveTo>
                      <a:cubicBezTo>
                        <a:pt x="3" y="9"/>
                        <a:pt x="1" y="14"/>
                        <a:pt x="0" y="19"/>
                      </a:cubicBezTo>
                      <a:cubicBezTo>
                        <a:pt x="38" y="50"/>
                        <a:pt x="93" y="49"/>
                        <a:pt x="143" y="52"/>
                      </a:cubicBezTo>
                      <a:cubicBezTo>
                        <a:pt x="144" y="48"/>
                        <a:pt x="145" y="44"/>
                        <a:pt x="146" y="40"/>
                      </a:cubicBezTo>
                      <a:cubicBezTo>
                        <a:pt x="97" y="37"/>
                        <a:pt x="48" y="30"/>
                        <a:pt x="8" y="0"/>
                      </a:cubicBezTo>
                      <a:cubicBezTo>
                        <a:pt x="7" y="1"/>
                        <a:pt x="6" y="3"/>
                        <a:pt x="6" y="5"/>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85"/>
                <p:cNvSpPr>
                  <a:spLocks noChangeArrowheads="1"/>
                </p:cNvSpPr>
                <p:nvPr/>
              </p:nvSpPr>
              <p:spPr bwMode="auto">
                <a:xfrm flipH="1">
                  <a:off x="1087438" y="1581150"/>
                  <a:ext cx="563562" cy="161925"/>
                </a:xfrm>
                <a:custGeom>
                  <a:avLst/>
                  <a:gdLst>
                    <a:gd name="T0" fmla="*/ 42346049 w 150"/>
                    <a:gd name="T1" fmla="*/ 0 h 43"/>
                    <a:gd name="T2" fmla="*/ 0 w 150"/>
                    <a:gd name="T3" fmla="*/ 241068668 h 43"/>
                    <a:gd name="T4" fmla="*/ 2103232169 w 150"/>
                    <a:gd name="T5" fmla="*/ 581401127 h 43"/>
                    <a:gd name="T6" fmla="*/ 2117347519 w 150"/>
                    <a:gd name="T7" fmla="*/ 340332459 h 43"/>
                    <a:gd name="T8" fmla="*/ 42346049 w 150"/>
                    <a:gd name="T9" fmla="*/ 0 h 43"/>
                    <a:gd name="T10" fmla="*/ 0 60000 65536"/>
                    <a:gd name="T11" fmla="*/ 0 60000 65536"/>
                    <a:gd name="T12" fmla="*/ 0 60000 65536"/>
                    <a:gd name="T13" fmla="*/ 0 60000 65536"/>
                    <a:gd name="T14" fmla="*/ 0 60000 65536"/>
                    <a:gd name="T15" fmla="*/ 0 w 150"/>
                    <a:gd name="T16" fmla="*/ 0 h 43"/>
                    <a:gd name="T17" fmla="*/ 150 w 150"/>
                    <a:gd name="T18" fmla="*/ 43 h 43"/>
                  </a:gdLst>
                  <a:ahLst/>
                  <a:cxnLst>
                    <a:cxn ang="T10">
                      <a:pos x="T0" y="T1"/>
                    </a:cxn>
                    <a:cxn ang="T11">
                      <a:pos x="T2" y="T3"/>
                    </a:cxn>
                    <a:cxn ang="T12">
                      <a:pos x="T4" y="T5"/>
                    </a:cxn>
                    <a:cxn ang="T13">
                      <a:pos x="T6" y="T7"/>
                    </a:cxn>
                    <a:cxn ang="T14">
                      <a:pos x="T8" y="T9"/>
                    </a:cxn>
                  </a:cxnLst>
                  <a:rect l="T15" t="T16" r="T17" b="T18"/>
                  <a:pathLst>
                    <a:path w="150" h="43">
                      <a:moveTo>
                        <a:pt x="3" y="0"/>
                      </a:moveTo>
                      <a:cubicBezTo>
                        <a:pt x="2" y="5"/>
                        <a:pt x="1" y="11"/>
                        <a:pt x="0" y="17"/>
                      </a:cubicBezTo>
                      <a:cubicBezTo>
                        <a:pt x="44" y="43"/>
                        <a:pt x="97" y="41"/>
                        <a:pt x="149" y="41"/>
                      </a:cubicBezTo>
                      <a:cubicBezTo>
                        <a:pt x="149" y="35"/>
                        <a:pt x="149" y="30"/>
                        <a:pt x="150" y="24"/>
                      </a:cubicBezTo>
                      <a:cubicBezTo>
                        <a:pt x="100" y="28"/>
                        <a:pt x="47"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86"/>
                <p:cNvSpPr>
                  <a:spLocks noChangeArrowheads="1"/>
                </p:cNvSpPr>
                <p:nvPr/>
              </p:nvSpPr>
              <p:spPr bwMode="auto">
                <a:xfrm flipH="1">
                  <a:off x="268288" y="0"/>
                  <a:ext cx="1119187" cy="1468438"/>
                </a:xfrm>
                <a:custGeom>
                  <a:avLst/>
                  <a:gdLst>
                    <a:gd name="T0" fmla="*/ 84630067 w 298"/>
                    <a:gd name="T1" fmla="*/ 2147483647 h 390"/>
                    <a:gd name="T2" fmla="*/ 28208770 w 298"/>
                    <a:gd name="T3" fmla="*/ 2147483647 h 390"/>
                    <a:gd name="T4" fmla="*/ 225681430 w 298"/>
                    <a:gd name="T5" fmla="*/ 2147483647 h 390"/>
                    <a:gd name="T6" fmla="*/ 1678495070 w 298"/>
                    <a:gd name="T7" fmla="*/ 1531106416 h 390"/>
                    <a:gd name="T8" fmla="*/ 1918279007 w 298"/>
                    <a:gd name="T9" fmla="*/ 1020737610 h 390"/>
                    <a:gd name="T10" fmla="*/ 1438707377 w 298"/>
                    <a:gd name="T11" fmla="*/ 907321484 h 390"/>
                    <a:gd name="T12" fmla="*/ 1071978340 w 298"/>
                    <a:gd name="T13" fmla="*/ 269360477 h 390"/>
                    <a:gd name="T14" fmla="*/ 1932385270 w 298"/>
                    <a:gd name="T15" fmla="*/ 170124190 h 390"/>
                    <a:gd name="T16" fmla="*/ 2147483647 w 298"/>
                    <a:gd name="T17" fmla="*/ 1091621748 h 390"/>
                    <a:gd name="T18" fmla="*/ 2147483647 w 298"/>
                    <a:gd name="T19" fmla="*/ 1091621748 h 390"/>
                    <a:gd name="T20" fmla="*/ 2147483647 w 298"/>
                    <a:gd name="T21" fmla="*/ 1658698617 h 390"/>
                    <a:gd name="T22" fmla="*/ 2147483647 w 298"/>
                    <a:gd name="T23" fmla="*/ 1970591083 h 390"/>
                    <a:gd name="T24" fmla="*/ 2147483647 w 298"/>
                    <a:gd name="T25" fmla="*/ 1658698617 h 390"/>
                    <a:gd name="T26" fmla="*/ 2147483647 w 298"/>
                    <a:gd name="T27" fmla="*/ 2027299146 h 390"/>
                    <a:gd name="T28" fmla="*/ 2147483647 w 298"/>
                    <a:gd name="T29" fmla="*/ 2147483647 h 390"/>
                    <a:gd name="T30" fmla="*/ 2147483647 w 298"/>
                    <a:gd name="T31" fmla="*/ 2147483647 h 390"/>
                    <a:gd name="T32" fmla="*/ 662934270 w 298"/>
                    <a:gd name="T33" fmla="*/ 2147483647 h 390"/>
                    <a:gd name="T34" fmla="*/ 84630067 w 298"/>
                    <a:gd name="T35" fmla="*/ 2147483647 h 3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8"/>
                    <a:gd name="T55" fmla="*/ 0 h 390"/>
                    <a:gd name="T56" fmla="*/ 298 w 298"/>
                    <a:gd name="T57" fmla="*/ 390 h 3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8" h="390">
                      <a:moveTo>
                        <a:pt x="6" y="291"/>
                      </a:moveTo>
                      <a:cubicBezTo>
                        <a:pt x="4" y="284"/>
                        <a:pt x="3" y="276"/>
                        <a:pt x="2" y="268"/>
                      </a:cubicBezTo>
                      <a:cubicBezTo>
                        <a:pt x="0" y="245"/>
                        <a:pt x="6" y="221"/>
                        <a:pt x="16" y="201"/>
                      </a:cubicBezTo>
                      <a:cubicBezTo>
                        <a:pt x="37" y="159"/>
                        <a:pt x="75" y="125"/>
                        <a:pt x="119" y="108"/>
                      </a:cubicBezTo>
                      <a:cubicBezTo>
                        <a:pt x="134" y="103"/>
                        <a:pt x="154" y="89"/>
                        <a:pt x="136" y="72"/>
                      </a:cubicBezTo>
                      <a:cubicBezTo>
                        <a:pt x="126" y="63"/>
                        <a:pt x="115" y="66"/>
                        <a:pt x="102" y="64"/>
                      </a:cubicBezTo>
                      <a:cubicBezTo>
                        <a:pt x="78" y="62"/>
                        <a:pt x="60" y="41"/>
                        <a:pt x="76" y="19"/>
                      </a:cubicBezTo>
                      <a:cubicBezTo>
                        <a:pt x="89" y="0"/>
                        <a:pt x="117" y="3"/>
                        <a:pt x="137" y="12"/>
                      </a:cubicBezTo>
                      <a:cubicBezTo>
                        <a:pt x="160" y="22"/>
                        <a:pt x="181" y="51"/>
                        <a:pt x="179" y="77"/>
                      </a:cubicBezTo>
                      <a:cubicBezTo>
                        <a:pt x="206" y="71"/>
                        <a:pt x="230" y="66"/>
                        <a:pt x="257" y="77"/>
                      </a:cubicBezTo>
                      <a:cubicBezTo>
                        <a:pt x="271" y="82"/>
                        <a:pt x="297" y="100"/>
                        <a:pt x="297" y="117"/>
                      </a:cubicBezTo>
                      <a:cubicBezTo>
                        <a:pt x="298" y="143"/>
                        <a:pt x="261" y="150"/>
                        <a:pt x="243" y="139"/>
                      </a:cubicBezTo>
                      <a:cubicBezTo>
                        <a:pt x="228" y="129"/>
                        <a:pt x="219" y="117"/>
                        <a:pt x="199" y="117"/>
                      </a:cubicBezTo>
                      <a:cubicBezTo>
                        <a:pt x="182" y="117"/>
                        <a:pt x="174" y="126"/>
                        <a:pt x="181" y="143"/>
                      </a:cubicBezTo>
                      <a:cubicBezTo>
                        <a:pt x="188" y="161"/>
                        <a:pt x="200" y="170"/>
                        <a:pt x="211" y="185"/>
                      </a:cubicBezTo>
                      <a:cubicBezTo>
                        <a:pt x="256" y="249"/>
                        <a:pt x="238" y="342"/>
                        <a:pt x="164" y="374"/>
                      </a:cubicBezTo>
                      <a:cubicBezTo>
                        <a:pt x="124" y="390"/>
                        <a:pt x="80" y="382"/>
                        <a:pt x="47" y="354"/>
                      </a:cubicBezTo>
                      <a:cubicBezTo>
                        <a:pt x="25" y="335"/>
                        <a:pt x="12" y="316"/>
                        <a:pt x="6" y="291"/>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87"/>
                <p:cNvSpPr>
                  <a:spLocks noChangeArrowheads="1"/>
                </p:cNvSpPr>
                <p:nvPr/>
              </p:nvSpPr>
              <p:spPr bwMode="auto">
                <a:xfrm flipH="1">
                  <a:off x="595312" y="639763"/>
                  <a:ext cx="517525" cy="768350"/>
                </a:xfrm>
                <a:custGeom>
                  <a:avLst/>
                  <a:gdLst>
                    <a:gd name="T0" fmla="*/ 168765653 w 138"/>
                    <a:gd name="T1" fmla="*/ 723484386 h 204"/>
                    <a:gd name="T2" fmla="*/ 126576114 w 138"/>
                    <a:gd name="T3" fmla="*/ 2028587124 h 204"/>
                    <a:gd name="T4" fmla="*/ 1181363318 w 138"/>
                    <a:gd name="T5" fmla="*/ 2147483647 h 204"/>
                    <a:gd name="T6" fmla="*/ 1912686146 w 138"/>
                    <a:gd name="T7" fmla="*/ 1532082367 h 204"/>
                    <a:gd name="T8" fmla="*/ 1589214270 w 138"/>
                    <a:gd name="T9" fmla="*/ 326277568 h 204"/>
                    <a:gd name="T10" fmla="*/ 815705654 w 138"/>
                    <a:gd name="T11" fmla="*/ 42556797 h 204"/>
                    <a:gd name="T12" fmla="*/ 267211658 w 138"/>
                    <a:gd name="T13" fmla="*/ 510692867 h 204"/>
                    <a:gd name="T14" fmla="*/ 168765653 w 138"/>
                    <a:gd name="T15" fmla="*/ 723484386 h 204"/>
                    <a:gd name="T16" fmla="*/ 0 60000 65536"/>
                    <a:gd name="T17" fmla="*/ 0 60000 65536"/>
                    <a:gd name="T18" fmla="*/ 0 60000 65536"/>
                    <a:gd name="T19" fmla="*/ 0 60000 65536"/>
                    <a:gd name="T20" fmla="*/ 0 60000 65536"/>
                    <a:gd name="T21" fmla="*/ 0 60000 65536"/>
                    <a:gd name="T22" fmla="*/ 0 60000 65536"/>
                    <a:gd name="T23" fmla="*/ 0 60000 65536"/>
                    <a:gd name="T24" fmla="*/ 0 w 138"/>
                    <a:gd name="T25" fmla="*/ 0 h 204"/>
                    <a:gd name="T26" fmla="*/ 138 w 138"/>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 h="204">
                      <a:moveTo>
                        <a:pt x="12" y="51"/>
                      </a:moveTo>
                      <a:cubicBezTo>
                        <a:pt x="1" y="80"/>
                        <a:pt x="0" y="113"/>
                        <a:pt x="9" y="143"/>
                      </a:cubicBezTo>
                      <a:cubicBezTo>
                        <a:pt x="19" y="176"/>
                        <a:pt x="47" y="204"/>
                        <a:pt x="84" y="196"/>
                      </a:cubicBezTo>
                      <a:cubicBezTo>
                        <a:pt x="123" y="187"/>
                        <a:pt x="134" y="142"/>
                        <a:pt x="136" y="108"/>
                      </a:cubicBezTo>
                      <a:cubicBezTo>
                        <a:pt x="138" y="77"/>
                        <a:pt x="133" y="46"/>
                        <a:pt x="113" y="23"/>
                      </a:cubicBezTo>
                      <a:cubicBezTo>
                        <a:pt x="99" y="7"/>
                        <a:pt x="79" y="0"/>
                        <a:pt x="58" y="3"/>
                      </a:cubicBezTo>
                      <a:cubicBezTo>
                        <a:pt x="40" y="6"/>
                        <a:pt x="27" y="21"/>
                        <a:pt x="19" y="36"/>
                      </a:cubicBezTo>
                      <a:cubicBezTo>
                        <a:pt x="16" y="41"/>
                        <a:pt x="14" y="46"/>
                        <a:pt x="12" y="51"/>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88"/>
                <p:cNvSpPr>
                  <a:spLocks noChangeArrowheads="1"/>
                </p:cNvSpPr>
                <p:nvPr/>
              </p:nvSpPr>
              <p:spPr bwMode="auto">
                <a:xfrm flipH="1">
                  <a:off x="925513" y="850900"/>
                  <a:ext cx="49212" cy="44450"/>
                </a:xfrm>
                <a:custGeom>
                  <a:avLst/>
                  <a:gdLst>
                    <a:gd name="T0" fmla="*/ 114641247 w 13"/>
                    <a:gd name="T1" fmla="*/ 123489508 h 12"/>
                    <a:gd name="T2" fmla="*/ 14332049 w 13"/>
                    <a:gd name="T3" fmla="*/ 96045338 h 12"/>
                    <a:gd name="T4" fmla="*/ 114641247 w 13"/>
                    <a:gd name="T5" fmla="*/ 123489508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1"/>
                        <a:pt x="0" y="0"/>
                        <a:pt x="1"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6" name="Freeform 89"/>
                <p:cNvSpPr>
                  <a:spLocks noChangeArrowheads="1"/>
                </p:cNvSpPr>
                <p:nvPr/>
              </p:nvSpPr>
              <p:spPr bwMode="auto">
                <a:xfrm flipH="1">
                  <a:off x="612775" y="846138"/>
                  <a:ext cx="49212" cy="46038"/>
                </a:xfrm>
                <a:custGeom>
                  <a:avLst/>
                  <a:gdLst>
                    <a:gd name="T0" fmla="*/ 114641247 w 13"/>
                    <a:gd name="T1" fmla="*/ 132470509 h 12"/>
                    <a:gd name="T2" fmla="*/ 0 w 13"/>
                    <a:gd name="T3" fmla="*/ 103033044 h 12"/>
                    <a:gd name="T4" fmla="*/ 114641247 w 13"/>
                    <a:gd name="T5" fmla="*/ 132470509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2"/>
                        <a:pt x="0" y="0"/>
                        <a:pt x="0"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7" name="Freeform 90"/>
                <p:cNvSpPr>
                  <a:spLocks noChangeArrowheads="1"/>
                </p:cNvSpPr>
                <p:nvPr/>
              </p:nvSpPr>
              <p:spPr bwMode="auto">
                <a:xfrm flipH="1">
                  <a:off x="719138" y="828675"/>
                  <a:ext cx="93662" cy="269875"/>
                </a:xfrm>
                <a:custGeom>
                  <a:avLst/>
                  <a:gdLst>
                    <a:gd name="T0" fmla="*/ 294758060 w 25"/>
                    <a:gd name="T1" fmla="*/ 421484778 h 72"/>
                    <a:gd name="T2" fmla="*/ 154396187 w 25"/>
                    <a:gd name="T3" fmla="*/ 42149227 h 72"/>
                    <a:gd name="T4" fmla="*/ 28072375 w 25"/>
                    <a:gd name="T5" fmla="*/ 604126432 h 72"/>
                    <a:gd name="T6" fmla="*/ 224578997 w 25"/>
                    <a:gd name="T7" fmla="*/ 871066542 h 72"/>
                    <a:gd name="T8" fmla="*/ 294758060 w 25"/>
                    <a:gd name="T9" fmla="*/ 421484778 h 72"/>
                    <a:gd name="T10" fmla="*/ 0 60000 65536"/>
                    <a:gd name="T11" fmla="*/ 0 60000 65536"/>
                    <a:gd name="T12" fmla="*/ 0 60000 65536"/>
                    <a:gd name="T13" fmla="*/ 0 60000 65536"/>
                    <a:gd name="T14" fmla="*/ 0 60000 65536"/>
                    <a:gd name="T15" fmla="*/ 0 w 25"/>
                    <a:gd name="T16" fmla="*/ 0 h 72"/>
                    <a:gd name="T17" fmla="*/ 25 w 25"/>
                    <a:gd name="T18" fmla="*/ 72 h 72"/>
                  </a:gdLst>
                  <a:ahLst/>
                  <a:cxnLst>
                    <a:cxn ang="T10">
                      <a:pos x="T0" y="T1"/>
                    </a:cxn>
                    <a:cxn ang="T11">
                      <a:pos x="T2" y="T3"/>
                    </a:cxn>
                    <a:cxn ang="T12">
                      <a:pos x="T4" y="T5"/>
                    </a:cxn>
                    <a:cxn ang="T13">
                      <a:pos x="T6" y="T7"/>
                    </a:cxn>
                    <a:cxn ang="T14">
                      <a:pos x="T8" y="T9"/>
                    </a:cxn>
                  </a:cxnLst>
                  <a:rect l="T15" t="T16" r="T17" b="T18"/>
                  <a:pathLst>
                    <a:path w="25" h="72">
                      <a:moveTo>
                        <a:pt x="21" y="30"/>
                      </a:moveTo>
                      <a:cubicBezTo>
                        <a:pt x="20" y="24"/>
                        <a:pt x="22" y="0"/>
                        <a:pt x="11" y="3"/>
                      </a:cubicBezTo>
                      <a:cubicBezTo>
                        <a:pt x="0" y="7"/>
                        <a:pt x="2" y="34"/>
                        <a:pt x="2" y="43"/>
                      </a:cubicBezTo>
                      <a:cubicBezTo>
                        <a:pt x="2" y="50"/>
                        <a:pt x="2" y="72"/>
                        <a:pt x="16" y="62"/>
                      </a:cubicBezTo>
                      <a:cubicBezTo>
                        <a:pt x="25" y="56"/>
                        <a:pt x="21" y="40"/>
                        <a:pt x="21" y="30"/>
                      </a:cubicBezTo>
                      <a:close/>
                    </a:path>
                  </a:pathLst>
                </a:cu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91"/>
                <p:cNvSpPr>
                  <a:spLocks noChangeArrowheads="1"/>
                </p:cNvSpPr>
                <p:nvPr/>
              </p:nvSpPr>
              <p:spPr bwMode="auto">
                <a:xfrm flipH="1">
                  <a:off x="917575" y="914400"/>
                  <a:ext cx="177800" cy="139700"/>
                </a:xfrm>
                <a:custGeom>
                  <a:avLst/>
                  <a:gdLst>
                    <a:gd name="T0" fmla="*/ 643991600 w 47"/>
                    <a:gd name="T1" fmla="*/ 313626500 h 37"/>
                    <a:gd name="T2" fmla="*/ 128799077 w 47"/>
                    <a:gd name="T3" fmla="*/ 356393578 h 37"/>
                    <a:gd name="T4" fmla="*/ 643991600 w 47"/>
                    <a:gd name="T5" fmla="*/ 313626500 h 37"/>
                    <a:gd name="T6" fmla="*/ 0 60000 65536"/>
                    <a:gd name="T7" fmla="*/ 0 60000 65536"/>
                    <a:gd name="T8" fmla="*/ 0 60000 65536"/>
                    <a:gd name="T9" fmla="*/ 0 w 47"/>
                    <a:gd name="T10" fmla="*/ 0 h 37"/>
                    <a:gd name="T11" fmla="*/ 47 w 47"/>
                    <a:gd name="T12" fmla="*/ 37 h 37"/>
                  </a:gdLst>
                  <a:ahLst/>
                  <a:cxnLst>
                    <a:cxn ang="T6">
                      <a:pos x="T0" y="T1"/>
                    </a:cxn>
                    <a:cxn ang="T7">
                      <a:pos x="T2" y="T3"/>
                    </a:cxn>
                    <a:cxn ang="T8">
                      <a:pos x="T4" y="T5"/>
                    </a:cxn>
                  </a:cxnLst>
                  <a:rect l="T9" t="T10" r="T11" b="T12"/>
                  <a:pathLst>
                    <a:path w="47" h="37">
                      <a:moveTo>
                        <a:pt x="45" y="22"/>
                      </a:moveTo>
                      <a:cubicBezTo>
                        <a:pt x="43" y="37"/>
                        <a:pt x="14" y="36"/>
                        <a:pt x="9" y="25"/>
                      </a:cubicBezTo>
                      <a:cubicBezTo>
                        <a:pt x="0" y="8"/>
                        <a:pt x="47" y="0"/>
                        <a:pt x="45" y="22"/>
                      </a:cubicBezTo>
                      <a:close/>
                    </a:path>
                  </a:pathLst>
                </a:custGeom>
                <a:solidFill>
                  <a:srgbClr val="FFC0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92"/>
                <p:cNvSpPr>
                  <a:spLocks noChangeArrowheads="1"/>
                </p:cNvSpPr>
                <p:nvPr/>
              </p:nvSpPr>
              <p:spPr bwMode="auto">
                <a:xfrm flipH="1">
                  <a:off x="650875" y="996950"/>
                  <a:ext cx="342900" cy="222250"/>
                </a:xfrm>
                <a:custGeom>
                  <a:avLst/>
                  <a:gdLst>
                    <a:gd name="T0" fmla="*/ 28396642 w 91"/>
                    <a:gd name="T1" fmla="*/ 0 h 59"/>
                    <a:gd name="T2" fmla="*/ 0 w 91"/>
                    <a:gd name="T3" fmla="*/ 28380195 h 59"/>
                    <a:gd name="T4" fmla="*/ 241378991 w 91"/>
                    <a:gd name="T5" fmla="*/ 681117144 h 59"/>
                    <a:gd name="T6" fmla="*/ 695740332 w 91"/>
                    <a:gd name="T7" fmla="*/ 823014352 h 59"/>
                    <a:gd name="T8" fmla="*/ 1263695776 w 91"/>
                    <a:gd name="T9" fmla="*/ 56760390 h 59"/>
                    <a:gd name="T10" fmla="*/ 1235295366 w 91"/>
                    <a:gd name="T11" fmla="*/ 28380195 h 59"/>
                    <a:gd name="T12" fmla="*/ 1206898724 w 91"/>
                    <a:gd name="T13" fmla="*/ 56760390 h 59"/>
                    <a:gd name="T14" fmla="*/ 695740332 w 91"/>
                    <a:gd name="T15" fmla="*/ 766253962 h 59"/>
                    <a:gd name="T16" fmla="*/ 283977722 w 91"/>
                    <a:gd name="T17" fmla="*/ 638546852 h 59"/>
                    <a:gd name="T18" fmla="*/ 56797052 w 91"/>
                    <a:gd name="T19" fmla="*/ 28380195 h 59"/>
                    <a:gd name="T20" fmla="*/ 28396642 w 91"/>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59"/>
                    <a:gd name="T35" fmla="*/ 91 w 91"/>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59">
                      <a:moveTo>
                        <a:pt x="2" y="0"/>
                      </a:moveTo>
                      <a:cubicBezTo>
                        <a:pt x="1" y="0"/>
                        <a:pt x="0" y="1"/>
                        <a:pt x="0" y="2"/>
                      </a:cubicBezTo>
                      <a:cubicBezTo>
                        <a:pt x="1" y="22"/>
                        <a:pt x="6" y="38"/>
                        <a:pt x="17" y="48"/>
                      </a:cubicBezTo>
                      <a:cubicBezTo>
                        <a:pt x="25" y="56"/>
                        <a:pt x="36" y="59"/>
                        <a:pt x="49" y="58"/>
                      </a:cubicBezTo>
                      <a:cubicBezTo>
                        <a:pt x="75" y="56"/>
                        <a:pt x="91" y="28"/>
                        <a:pt x="89" y="4"/>
                      </a:cubicBezTo>
                      <a:cubicBezTo>
                        <a:pt x="89" y="3"/>
                        <a:pt x="88" y="2"/>
                        <a:pt x="87" y="2"/>
                      </a:cubicBezTo>
                      <a:cubicBezTo>
                        <a:pt x="85" y="2"/>
                        <a:pt x="85" y="3"/>
                        <a:pt x="85" y="4"/>
                      </a:cubicBezTo>
                      <a:cubicBezTo>
                        <a:pt x="86" y="26"/>
                        <a:pt x="72" y="52"/>
                        <a:pt x="49" y="54"/>
                      </a:cubicBezTo>
                      <a:cubicBezTo>
                        <a:pt x="37" y="55"/>
                        <a:pt x="27" y="52"/>
                        <a:pt x="20" y="45"/>
                      </a:cubicBezTo>
                      <a:cubicBezTo>
                        <a:pt x="10" y="36"/>
                        <a:pt x="4" y="21"/>
                        <a:pt x="4" y="2"/>
                      </a:cubicBezTo>
                      <a:cubicBezTo>
                        <a:pt x="4" y="1"/>
                        <a:pt x="4" y="0"/>
                        <a:pt x="2" y="0"/>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93"/>
                <p:cNvSpPr>
                  <a:spLocks noChangeArrowheads="1"/>
                </p:cNvSpPr>
                <p:nvPr/>
              </p:nvSpPr>
              <p:spPr bwMode="auto">
                <a:xfrm flipH="1">
                  <a:off x="1139825" y="2462213"/>
                  <a:ext cx="285750" cy="60325"/>
                </a:xfrm>
                <a:custGeom>
                  <a:avLst/>
                  <a:gdLst>
                    <a:gd name="T0" fmla="*/ 28274211 w 76"/>
                    <a:gd name="T1" fmla="*/ 170584019 h 16"/>
                    <a:gd name="T2" fmla="*/ 579602516 w 76"/>
                    <a:gd name="T3" fmla="*/ 99506088 h 16"/>
                    <a:gd name="T4" fmla="*/ 1074382401 w 76"/>
                    <a:gd name="T5" fmla="*/ 0 h 16"/>
                    <a:gd name="T6" fmla="*/ 593735862 w 76"/>
                    <a:gd name="T7" fmla="*/ 184798097 h 16"/>
                    <a:gd name="T8" fmla="*/ 0 w 76"/>
                    <a:gd name="T9" fmla="*/ 213230023 h 16"/>
                    <a:gd name="T10" fmla="*/ 0 60000 65536"/>
                    <a:gd name="T11" fmla="*/ 0 60000 65536"/>
                    <a:gd name="T12" fmla="*/ 0 60000 65536"/>
                    <a:gd name="T13" fmla="*/ 0 60000 65536"/>
                    <a:gd name="T14" fmla="*/ 0 60000 65536"/>
                    <a:gd name="T15" fmla="*/ 0 w 76"/>
                    <a:gd name="T16" fmla="*/ 0 h 16"/>
                    <a:gd name="T17" fmla="*/ 76 w 76"/>
                    <a:gd name="T18" fmla="*/ 16 h 16"/>
                  </a:gdLst>
                  <a:ahLst/>
                  <a:cxnLst>
                    <a:cxn ang="T10">
                      <a:pos x="T0" y="T1"/>
                    </a:cxn>
                    <a:cxn ang="T11">
                      <a:pos x="T2" y="T3"/>
                    </a:cxn>
                    <a:cxn ang="T12">
                      <a:pos x="T4" y="T5"/>
                    </a:cxn>
                    <a:cxn ang="T13">
                      <a:pos x="T6" y="T7"/>
                    </a:cxn>
                    <a:cxn ang="T14">
                      <a:pos x="T8" y="T9"/>
                    </a:cxn>
                  </a:cxnLst>
                  <a:rect l="T15" t="T16" r="T17" b="T18"/>
                  <a:pathLst>
                    <a:path w="76" h="16">
                      <a:moveTo>
                        <a:pt x="2" y="12"/>
                      </a:moveTo>
                      <a:cubicBezTo>
                        <a:pt x="16" y="12"/>
                        <a:pt x="28" y="9"/>
                        <a:pt x="41" y="7"/>
                      </a:cubicBezTo>
                      <a:cubicBezTo>
                        <a:pt x="52" y="5"/>
                        <a:pt x="66" y="4"/>
                        <a:pt x="76" y="0"/>
                      </a:cubicBezTo>
                      <a:cubicBezTo>
                        <a:pt x="72" y="10"/>
                        <a:pt x="51" y="11"/>
                        <a:pt x="42" y="13"/>
                      </a:cubicBezTo>
                      <a:cubicBezTo>
                        <a:pt x="29" y="16"/>
                        <a:pt x="14" y="15"/>
                        <a:pt x="0" y="15"/>
                      </a:cubicBezTo>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94"/>
                <p:cNvSpPr>
                  <a:spLocks noChangeArrowheads="1"/>
                </p:cNvSpPr>
                <p:nvPr/>
              </p:nvSpPr>
              <p:spPr bwMode="auto">
                <a:xfrm flipH="1">
                  <a:off x="730250" y="1079500"/>
                  <a:ext cx="898525" cy="779463"/>
                </a:xfrm>
                <a:custGeom>
                  <a:avLst/>
                  <a:gdLst>
                    <a:gd name="T0" fmla="*/ 70671435 w 239"/>
                    <a:gd name="T1" fmla="*/ 1219407732 h 207"/>
                    <a:gd name="T2" fmla="*/ 14135791 w 239"/>
                    <a:gd name="T3" fmla="*/ 1843290671 h 207"/>
                    <a:gd name="T4" fmla="*/ 183742723 w 239"/>
                    <a:gd name="T5" fmla="*/ 2147483647 h 207"/>
                    <a:gd name="T6" fmla="*/ 706699311 w 239"/>
                    <a:gd name="T7" fmla="*/ 2147483647 h 207"/>
                    <a:gd name="T8" fmla="*/ 1568873524 w 239"/>
                    <a:gd name="T9" fmla="*/ 2147483647 h 207"/>
                    <a:gd name="T10" fmla="*/ 2021158677 w 239"/>
                    <a:gd name="T11" fmla="*/ 2147483647 h 207"/>
                    <a:gd name="T12" fmla="*/ 2147483647 w 239"/>
                    <a:gd name="T13" fmla="*/ 2147483647 h 207"/>
                    <a:gd name="T14" fmla="*/ 2147483647 w 239"/>
                    <a:gd name="T15" fmla="*/ 2147483647 h 207"/>
                    <a:gd name="T16" fmla="*/ 2147483647 w 239"/>
                    <a:gd name="T17" fmla="*/ 2147483647 h 207"/>
                    <a:gd name="T18" fmla="*/ 2147483647 w 239"/>
                    <a:gd name="T19" fmla="*/ 2084336779 h 207"/>
                    <a:gd name="T20" fmla="*/ 2147483647 w 239"/>
                    <a:gd name="T21" fmla="*/ 2084336779 h 207"/>
                    <a:gd name="T22" fmla="*/ 1342727188 w 239"/>
                    <a:gd name="T23" fmla="*/ 2147483647 h 207"/>
                    <a:gd name="T24" fmla="*/ 565360201 w 239"/>
                    <a:gd name="T25" fmla="*/ 2147483647 h 207"/>
                    <a:gd name="T26" fmla="*/ 310946043 w 239"/>
                    <a:gd name="T27" fmla="*/ 1758216238 h 207"/>
                    <a:gd name="T28" fmla="*/ 975245501 w 239"/>
                    <a:gd name="T29" fmla="*/ 283581442 h 207"/>
                    <a:gd name="T30" fmla="*/ 848038422 w 239"/>
                    <a:gd name="T31" fmla="*/ 42539099 h 207"/>
                    <a:gd name="T32" fmla="*/ 452288913 w 239"/>
                    <a:gd name="T33" fmla="*/ 397017785 h 207"/>
                    <a:gd name="T34" fmla="*/ 141339110 w 239"/>
                    <a:gd name="T35" fmla="*/ 964180669 h 207"/>
                    <a:gd name="T36" fmla="*/ 70671435 w 239"/>
                    <a:gd name="T37" fmla="*/ 1219407732 h 2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9"/>
                    <a:gd name="T58" fmla="*/ 0 h 207"/>
                    <a:gd name="T59" fmla="*/ 239 w 239"/>
                    <a:gd name="T60" fmla="*/ 207 h 2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9" h="207">
                      <a:moveTo>
                        <a:pt x="5" y="86"/>
                      </a:moveTo>
                      <a:cubicBezTo>
                        <a:pt x="2" y="100"/>
                        <a:pt x="1" y="115"/>
                        <a:pt x="1" y="130"/>
                      </a:cubicBezTo>
                      <a:cubicBezTo>
                        <a:pt x="0" y="148"/>
                        <a:pt x="4" y="163"/>
                        <a:pt x="13" y="179"/>
                      </a:cubicBezTo>
                      <a:cubicBezTo>
                        <a:pt x="21" y="192"/>
                        <a:pt x="35" y="199"/>
                        <a:pt x="50" y="202"/>
                      </a:cubicBezTo>
                      <a:cubicBezTo>
                        <a:pt x="72" y="207"/>
                        <a:pt x="92" y="199"/>
                        <a:pt x="111" y="189"/>
                      </a:cubicBezTo>
                      <a:cubicBezTo>
                        <a:pt x="121" y="184"/>
                        <a:pt x="132" y="181"/>
                        <a:pt x="143" y="176"/>
                      </a:cubicBezTo>
                      <a:cubicBezTo>
                        <a:pt x="154" y="171"/>
                        <a:pt x="164" y="165"/>
                        <a:pt x="177" y="164"/>
                      </a:cubicBezTo>
                      <a:cubicBezTo>
                        <a:pt x="184" y="164"/>
                        <a:pt x="190" y="166"/>
                        <a:pt x="197" y="167"/>
                      </a:cubicBezTo>
                      <a:cubicBezTo>
                        <a:pt x="206" y="170"/>
                        <a:pt x="219" y="178"/>
                        <a:pt x="229" y="172"/>
                      </a:cubicBezTo>
                      <a:cubicBezTo>
                        <a:pt x="239" y="165"/>
                        <a:pt x="231" y="152"/>
                        <a:pt x="224" y="147"/>
                      </a:cubicBezTo>
                      <a:cubicBezTo>
                        <a:pt x="202" y="131"/>
                        <a:pt x="180" y="140"/>
                        <a:pt x="157" y="147"/>
                      </a:cubicBezTo>
                      <a:cubicBezTo>
                        <a:pt x="136" y="154"/>
                        <a:pt x="117" y="166"/>
                        <a:pt x="95" y="171"/>
                      </a:cubicBezTo>
                      <a:cubicBezTo>
                        <a:pt x="79" y="174"/>
                        <a:pt x="55" y="181"/>
                        <a:pt x="40" y="168"/>
                      </a:cubicBezTo>
                      <a:cubicBezTo>
                        <a:pt x="27" y="157"/>
                        <a:pt x="24" y="140"/>
                        <a:pt x="22" y="124"/>
                      </a:cubicBezTo>
                      <a:cubicBezTo>
                        <a:pt x="17" y="82"/>
                        <a:pt x="44" y="50"/>
                        <a:pt x="69" y="20"/>
                      </a:cubicBezTo>
                      <a:cubicBezTo>
                        <a:pt x="76" y="11"/>
                        <a:pt x="72" y="0"/>
                        <a:pt x="60" y="3"/>
                      </a:cubicBezTo>
                      <a:cubicBezTo>
                        <a:pt x="48" y="5"/>
                        <a:pt x="39" y="19"/>
                        <a:pt x="32" y="28"/>
                      </a:cubicBezTo>
                      <a:cubicBezTo>
                        <a:pt x="22" y="40"/>
                        <a:pt x="16" y="54"/>
                        <a:pt x="10" y="68"/>
                      </a:cubicBezTo>
                      <a:cubicBezTo>
                        <a:pt x="8" y="74"/>
                        <a:pt x="6" y="80"/>
                        <a:pt x="5" y="86"/>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grpSp>
      <p:grpSp>
        <p:nvGrpSpPr>
          <p:cNvPr id="242" name="Group 392"/>
          <p:cNvGrpSpPr/>
          <p:nvPr/>
        </p:nvGrpSpPr>
        <p:grpSpPr bwMode="auto">
          <a:xfrm>
            <a:off x="6119813" y="5732463"/>
            <a:ext cx="1016000" cy="1136650"/>
            <a:chOff x="0" y="0"/>
            <a:chExt cx="1641475" cy="1830388"/>
          </a:xfrm>
        </p:grpSpPr>
        <p:sp>
          <p:nvSpPr>
            <p:cNvPr id="243" name="Freeform 127"/>
            <p:cNvSpPr>
              <a:spLocks noChangeArrowheads="1"/>
            </p:cNvSpPr>
            <p:nvPr/>
          </p:nvSpPr>
          <p:spPr bwMode="auto">
            <a:xfrm>
              <a:off x="0" y="823913"/>
              <a:ext cx="1641475" cy="979488"/>
            </a:xfrm>
            <a:custGeom>
              <a:avLst/>
              <a:gdLst>
                <a:gd name="T0" fmla="*/ 2147483647 w 437"/>
                <a:gd name="T1" fmla="*/ 2147483647 h 260"/>
                <a:gd name="T2" fmla="*/ 2147483647 w 437"/>
                <a:gd name="T3" fmla="*/ 0 h 260"/>
                <a:gd name="T4" fmla="*/ 0 w 437"/>
                <a:gd name="T5" fmla="*/ 2147483647 h 260"/>
                <a:gd name="T6" fmla="*/ 0 w 437"/>
                <a:gd name="T7" fmla="*/ 2147483647 h 260"/>
                <a:gd name="T8" fmla="*/ 2147483647 w 437"/>
                <a:gd name="T9" fmla="*/ 2147483647 h 260"/>
                <a:gd name="T10" fmla="*/ 2147483647 w 437"/>
                <a:gd name="T11" fmla="*/ 2147483647 h 260"/>
                <a:gd name="T12" fmla="*/ 0 60000 65536"/>
                <a:gd name="T13" fmla="*/ 0 60000 65536"/>
                <a:gd name="T14" fmla="*/ 0 60000 65536"/>
                <a:gd name="T15" fmla="*/ 0 60000 65536"/>
                <a:gd name="T16" fmla="*/ 0 60000 65536"/>
                <a:gd name="T17" fmla="*/ 0 60000 65536"/>
                <a:gd name="T18" fmla="*/ 0 w 437"/>
                <a:gd name="T19" fmla="*/ 0 h 260"/>
                <a:gd name="T20" fmla="*/ 437 w 437"/>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437" h="260">
                  <a:moveTo>
                    <a:pt x="437" y="259"/>
                  </a:moveTo>
                  <a:cubicBezTo>
                    <a:pt x="437" y="133"/>
                    <a:pt x="339" y="0"/>
                    <a:pt x="218" y="0"/>
                  </a:cubicBezTo>
                  <a:cubicBezTo>
                    <a:pt x="98" y="0"/>
                    <a:pt x="0" y="133"/>
                    <a:pt x="0" y="259"/>
                  </a:cubicBezTo>
                  <a:cubicBezTo>
                    <a:pt x="0" y="259"/>
                    <a:pt x="0" y="260"/>
                    <a:pt x="0" y="260"/>
                  </a:cubicBezTo>
                  <a:cubicBezTo>
                    <a:pt x="437" y="260"/>
                    <a:pt x="437" y="260"/>
                    <a:pt x="437" y="260"/>
                  </a:cubicBezTo>
                  <a:cubicBezTo>
                    <a:pt x="437" y="260"/>
                    <a:pt x="437" y="259"/>
                    <a:pt x="437" y="259"/>
                  </a:cubicBezTo>
                  <a:close/>
                </a:path>
              </a:pathLst>
            </a:custGeom>
            <a:solidFill>
              <a:srgbClr val="9A440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44" name="Group 394"/>
            <p:cNvGrpSpPr/>
            <p:nvPr/>
          </p:nvGrpSpPr>
          <p:grpSpPr bwMode="auto">
            <a:xfrm>
              <a:off x="138113" y="0"/>
              <a:ext cx="1349375" cy="1830388"/>
              <a:chOff x="0" y="0"/>
              <a:chExt cx="1349375" cy="1830388"/>
            </a:xfrm>
          </p:grpSpPr>
          <p:sp>
            <p:nvSpPr>
              <p:cNvPr id="245" name="Rectangle 112"/>
              <p:cNvSpPr>
                <a:spLocks noChangeArrowheads="1"/>
              </p:cNvSpPr>
              <p:nvPr/>
            </p:nvSpPr>
            <p:spPr bwMode="auto">
              <a:xfrm>
                <a:off x="966787" y="441325"/>
                <a:ext cx="33338" cy="873125"/>
              </a:xfrm>
              <a:prstGeom prst="rect">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46" name="Oval 113"/>
              <p:cNvSpPr>
                <a:spLocks noChangeArrowheads="1"/>
              </p:cNvSpPr>
              <p:nvPr/>
            </p:nvSpPr>
            <p:spPr bwMode="auto">
              <a:xfrm>
                <a:off x="747712" y="87313"/>
                <a:ext cx="131763" cy="134938"/>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47" name="Freeform 114"/>
              <p:cNvSpPr>
                <a:spLocks noChangeArrowheads="1"/>
              </p:cNvSpPr>
              <p:nvPr/>
            </p:nvSpPr>
            <p:spPr bwMode="auto">
              <a:xfrm>
                <a:off x="849312" y="0"/>
                <a:ext cx="147638" cy="147638"/>
              </a:xfrm>
              <a:custGeom>
                <a:avLst/>
                <a:gdLst>
                  <a:gd name="T0" fmla="*/ 458582556 w 39"/>
                  <a:gd name="T1" fmla="*/ 458582556 h 39"/>
                  <a:gd name="T2" fmla="*/ 100314343 w 39"/>
                  <a:gd name="T3" fmla="*/ 458582556 h 39"/>
                  <a:gd name="T4" fmla="*/ 100314343 w 39"/>
                  <a:gd name="T5" fmla="*/ 100314343 h 39"/>
                  <a:gd name="T6" fmla="*/ 458582556 w 39"/>
                  <a:gd name="T7" fmla="*/ 85985885 h 39"/>
                  <a:gd name="T8" fmla="*/ 458582556 w 39"/>
                  <a:gd name="T9" fmla="*/ 458582556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32" y="32"/>
                    </a:moveTo>
                    <a:cubicBezTo>
                      <a:pt x="26" y="39"/>
                      <a:pt x="14" y="39"/>
                      <a:pt x="7" y="32"/>
                    </a:cubicBezTo>
                    <a:cubicBezTo>
                      <a:pt x="0" y="25"/>
                      <a:pt x="0" y="14"/>
                      <a:pt x="7" y="7"/>
                    </a:cubicBezTo>
                    <a:cubicBezTo>
                      <a:pt x="14" y="0"/>
                      <a:pt x="25" y="0"/>
                      <a:pt x="32" y="6"/>
                    </a:cubicBezTo>
                    <a:cubicBezTo>
                      <a:pt x="39" y="13"/>
                      <a:pt x="39" y="25"/>
                      <a:pt x="32" y="32"/>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115"/>
              <p:cNvSpPr>
                <a:spLocks noChangeArrowheads="1"/>
              </p:cNvSpPr>
              <p:nvPr/>
            </p:nvSpPr>
            <p:spPr bwMode="auto">
              <a:xfrm>
                <a:off x="985837" y="26988"/>
                <a:ext cx="134938" cy="134938"/>
              </a:xfrm>
              <a:custGeom>
                <a:avLst/>
                <a:gdLst>
                  <a:gd name="T0" fmla="*/ 266941099 w 36"/>
                  <a:gd name="T1" fmla="*/ 505785107 h 36"/>
                  <a:gd name="T2" fmla="*/ 0 w 36"/>
                  <a:gd name="T3" fmla="*/ 266941099 h 36"/>
                  <a:gd name="T4" fmla="*/ 252892553 w 36"/>
                  <a:gd name="T5" fmla="*/ 14048545 h 36"/>
                  <a:gd name="T6" fmla="*/ 505785107 w 36"/>
                  <a:gd name="T7" fmla="*/ 252892553 h 36"/>
                  <a:gd name="T8" fmla="*/ 266941099 w 36"/>
                  <a:gd name="T9" fmla="*/ 505785107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9" y="36"/>
                    </a:moveTo>
                    <a:cubicBezTo>
                      <a:pt x="9" y="36"/>
                      <a:pt x="1" y="29"/>
                      <a:pt x="0" y="19"/>
                    </a:cubicBezTo>
                    <a:cubicBezTo>
                      <a:pt x="0" y="9"/>
                      <a:pt x="8" y="1"/>
                      <a:pt x="18" y="1"/>
                    </a:cubicBezTo>
                    <a:cubicBezTo>
                      <a:pt x="27" y="0"/>
                      <a:pt x="36" y="8"/>
                      <a:pt x="36" y="18"/>
                    </a:cubicBezTo>
                    <a:cubicBezTo>
                      <a:pt x="36" y="28"/>
                      <a:pt x="28" y="36"/>
                      <a:pt x="19" y="36"/>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116"/>
              <p:cNvSpPr>
                <a:spLocks noChangeArrowheads="1"/>
              </p:cNvSpPr>
              <p:nvPr/>
            </p:nvSpPr>
            <p:spPr bwMode="auto">
              <a:xfrm>
                <a:off x="1057275" y="128588"/>
                <a:ext cx="146050" cy="150813"/>
              </a:xfrm>
              <a:custGeom>
                <a:avLst/>
                <a:gdLst>
                  <a:gd name="T0" fmla="*/ 112192614 w 39"/>
                  <a:gd name="T1" fmla="*/ 469107607 h 40"/>
                  <a:gd name="T2" fmla="*/ 84143524 w 39"/>
                  <a:gd name="T3" fmla="*/ 113724313 h 40"/>
                  <a:gd name="T4" fmla="*/ 448770456 w 39"/>
                  <a:gd name="T5" fmla="*/ 99506417 h 40"/>
                  <a:gd name="T6" fmla="*/ 462795001 w 39"/>
                  <a:gd name="T7" fmla="*/ 454889711 h 40"/>
                  <a:gd name="T8" fmla="*/ 112192614 w 39"/>
                  <a:gd name="T9" fmla="*/ 469107607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8" y="33"/>
                    </a:moveTo>
                    <a:cubicBezTo>
                      <a:pt x="0" y="26"/>
                      <a:pt x="0" y="15"/>
                      <a:pt x="6" y="8"/>
                    </a:cubicBezTo>
                    <a:cubicBezTo>
                      <a:pt x="13" y="1"/>
                      <a:pt x="24" y="0"/>
                      <a:pt x="32" y="7"/>
                    </a:cubicBezTo>
                    <a:cubicBezTo>
                      <a:pt x="39" y="13"/>
                      <a:pt x="39" y="25"/>
                      <a:pt x="33" y="32"/>
                    </a:cubicBezTo>
                    <a:cubicBezTo>
                      <a:pt x="26" y="39"/>
                      <a:pt x="15" y="40"/>
                      <a:pt x="8" y="33"/>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117"/>
              <p:cNvSpPr>
                <a:spLocks noChangeArrowheads="1"/>
              </p:cNvSpPr>
              <p:nvPr/>
            </p:nvSpPr>
            <p:spPr bwMode="auto">
              <a:xfrm>
                <a:off x="1041400" y="263525"/>
                <a:ext cx="139700" cy="139700"/>
              </a:xfrm>
              <a:custGeom>
                <a:avLst/>
                <a:gdLst>
                  <a:gd name="T0" fmla="*/ 14256951 w 37"/>
                  <a:gd name="T1" fmla="*/ 285116373 h 37"/>
                  <a:gd name="T2" fmla="*/ 242345519 w 37"/>
                  <a:gd name="T3" fmla="*/ 14256951 h 37"/>
                  <a:gd name="T4" fmla="*/ 513204941 w 37"/>
                  <a:gd name="T5" fmla="*/ 256602470 h 37"/>
                  <a:gd name="T6" fmla="*/ 270859422 w 37"/>
                  <a:gd name="T7" fmla="*/ 513204941 h 37"/>
                  <a:gd name="T8" fmla="*/ 14256951 w 37"/>
                  <a:gd name="T9" fmla="*/ 285116373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 y="20"/>
                    </a:moveTo>
                    <a:cubicBezTo>
                      <a:pt x="0" y="10"/>
                      <a:pt x="7" y="1"/>
                      <a:pt x="17" y="1"/>
                    </a:cubicBezTo>
                    <a:cubicBezTo>
                      <a:pt x="27" y="0"/>
                      <a:pt x="35" y="8"/>
                      <a:pt x="36" y="18"/>
                    </a:cubicBezTo>
                    <a:cubicBezTo>
                      <a:pt x="37" y="27"/>
                      <a:pt x="29" y="36"/>
                      <a:pt x="19" y="36"/>
                    </a:cubicBezTo>
                    <a:cubicBezTo>
                      <a:pt x="10" y="37"/>
                      <a:pt x="1" y="29"/>
                      <a:pt x="1" y="2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118"/>
              <p:cNvSpPr>
                <a:spLocks noChangeArrowheads="1"/>
              </p:cNvSpPr>
              <p:nvPr/>
            </p:nvSpPr>
            <p:spPr bwMode="auto">
              <a:xfrm>
                <a:off x="931862" y="338138"/>
                <a:ext cx="147638" cy="150813"/>
              </a:xfrm>
              <a:custGeom>
                <a:avLst/>
                <a:gdLst>
                  <a:gd name="T0" fmla="*/ 85985885 w 39"/>
                  <a:gd name="T1" fmla="*/ 113724313 h 40"/>
                  <a:gd name="T2" fmla="*/ 444250313 w 39"/>
                  <a:gd name="T3" fmla="*/ 85292292 h 40"/>
                  <a:gd name="T4" fmla="*/ 472911013 w 39"/>
                  <a:gd name="T5" fmla="*/ 440675586 h 40"/>
                  <a:gd name="T6" fmla="*/ 114646585 w 39"/>
                  <a:gd name="T7" fmla="*/ 469107607 h 40"/>
                  <a:gd name="T8" fmla="*/ 85985885 w 39"/>
                  <a:gd name="T9" fmla="*/ 113724313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6" y="8"/>
                    </a:moveTo>
                    <a:cubicBezTo>
                      <a:pt x="12" y="1"/>
                      <a:pt x="24" y="0"/>
                      <a:pt x="31" y="6"/>
                    </a:cubicBezTo>
                    <a:cubicBezTo>
                      <a:pt x="38" y="13"/>
                      <a:pt x="39" y="24"/>
                      <a:pt x="33" y="31"/>
                    </a:cubicBezTo>
                    <a:cubicBezTo>
                      <a:pt x="26" y="39"/>
                      <a:pt x="15" y="40"/>
                      <a:pt x="8" y="33"/>
                    </a:cubicBezTo>
                    <a:cubicBezTo>
                      <a:pt x="0" y="27"/>
                      <a:pt x="0" y="16"/>
                      <a:pt x="6" y="8"/>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119"/>
              <p:cNvSpPr>
                <a:spLocks noChangeArrowheads="1"/>
              </p:cNvSpPr>
              <p:nvPr/>
            </p:nvSpPr>
            <p:spPr bwMode="auto">
              <a:xfrm>
                <a:off x="804862" y="327025"/>
                <a:ext cx="139700" cy="139700"/>
              </a:xfrm>
              <a:custGeom>
                <a:avLst/>
                <a:gdLst>
                  <a:gd name="T0" fmla="*/ 242345519 w 37"/>
                  <a:gd name="T1" fmla="*/ 14256951 h 37"/>
                  <a:gd name="T2" fmla="*/ 513204941 w 37"/>
                  <a:gd name="T3" fmla="*/ 242345519 h 37"/>
                  <a:gd name="T4" fmla="*/ 285116373 w 37"/>
                  <a:gd name="T5" fmla="*/ 513204941 h 37"/>
                  <a:gd name="T6" fmla="*/ 14256951 w 37"/>
                  <a:gd name="T7" fmla="*/ 285116373 h 37"/>
                  <a:gd name="T8" fmla="*/ 242345519 w 37"/>
                  <a:gd name="T9" fmla="*/ 14256951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7" y="1"/>
                    </a:moveTo>
                    <a:cubicBezTo>
                      <a:pt x="27" y="0"/>
                      <a:pt x="35" y="7"/>
                      <a:pt x="36" y="17"/>
                    </a:cubicBezTo>
                    <a:cubicBezTo>
                      <a:pt x="37" y="27"/>
                      <a:pt x="30" y="35"/>
                      <a:pt x="20" y="36"/>
                    </a:cubicBezTo>
                    <a:cubicBezTo>
                      <a:pt x="10" y="37"/>
                      <a:pt x="2" y="30"/>
                      <a:pt x="1" y="20"/>
                    </a:cubicBezTo>
                    <a:cubicBezTo>
                      <a:pt x="0" y="10"/>
                      <a:pt x="7" y="2"/>
                      <a:pt x="17" y="1"/>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120"/>
              <p:cNvSpPr>
                <a:spLocks noChangeArrowheads="1"/>
              </p:cNvSpPr>
              <p:nvPr/>
            </p:nvSpPr>
            <p:spPr bwMode="auto">
              <a:xfrm>
                <a:off x="719137" y="219075"/>
                <a:ext cx="149225" cy="149225"/>
              </a:xfrm>
              <a:custGeom>
                <a:avLst/>
                <a:gdLst>
                  <a:gd name="T0" fmla="*/ 431443051 w 40"/>
                  <a:gd name="T1" fmla="*/ 97421541 h 40"/>
                  <a:gd name="T2" fmla="*/ 459280974 w 40"/>
                  <a:gd name="T3" fmla="*/ 445362013 h 40"/>
                  <a:gd name="T4" fmla="*/ 111340503 w 40"/>
                  <a:gd name="T5" fmla="*/ 473196206 h 40"/>
                  <a:gd name="T6" fmla="*/ 83506310 w 40"/>
                  <a:gd name="T7" fmla="*/ 125259465 h 40"/>
                  <a:gd name="T8" fmla="*/ 431443051 w 40"/>
                  <a:gd name="T9" fmla="*/ 97421541 h 40"/>
                  <a:gd name="T10" fmla="*/ 0 60000 65536"/>
                  <a:gd name="T11" fmla="*/ 0 60000 65536"/>
                  <a:gd name="T12" fmla="*/ 0 60000 65536"/>
                  <a:gd name="T13" fmla="*/ 0 60000 65536"/>
                  <a:gd name="T14" fmla="*/ 0 60000 65536"/>
                  <a:gd name="T15" fmla="*/ 0 w 40"/>
                  <a:gd name="T16" fmla="*/ 0 h 40"/>
                  <a:gd name="T17" fmla="*/ 40 w 40"/>
                  <a:gd name="T18" fmla="*/ 40 h 40"/>
                </a:gdLst>
                <a:ahLst/>
                <a:cxnLst>
                  <a:cxn ang="T10">
                    <a:pos x="T0" y="T1"/>
                  </a:cxn>
                  <a:cxn ang="T11">
                    <a:pos x="T2" y="T3"/>
                  </a:cxn>
                  <a:cxn ang="T12">
                    <a:pos x="T4" y="T5"/>
                  </a:cxn>
                  <a:cxn ang="T13">
                    <a:pos x="T6" y="T7"/>
                  </a:cxn>
                  <a:cxn ang="T14">
                    <a:pos x="T8" y="T9"/>
                  </a:cxn>
                </a:cxnLst>
                <a:rect l="T15" t="T16" r="T17" b="T18"/>
                <a:pathLst>
                  <a:path w="40" h="40">
                    <a:moveTo>
                      <a:pt x="31" y="7"/>
                    </a:moveTo>
                    <a:cubicBezTo>
                      <a:pt x="38" y="13"/>
                      <a:pt x="40" y="24"/>
                      <a:pt x="33" y="32"/>
                    </a:cubicBezTo>
                    <a:cubicBezTo>
                      <a:pt x="27" y="39"/>
                      <a:pt x="16" y="40"/>
                      <a:pt x="8" y="34"/>
                    </a:cubicBezTo>
                    <a:cubicBezTo>
                      <a:pt x="1" y="28"/>
                      <a:pt x="0" y="17"/>
                      <a:pt x="6" y="9"/>
                    </a:cubicBezTo>
                    <a:cubicBezTo>
                      <a:pt x="12" y="2"/>
                      <a:pt x="23" y="0"/>
                      <a:pt x="31" y="7"/>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Oval 121"/>
              <p:cNvSpPr>
                <a:spLocks noChangeArrowheads="1"/>
              </p:cNvSpPr>
              <p:nvPr/>
            </p:nvSpPr>
            <p:spPr bwMode="auto">
              <a:xfrm>
                <a:off x="782637" y="74613"/>
                <a:ext cx="346075" cy="347663"/>
              </a:xfrm>
              <a:prstGeom prst="ellipse">
                <a:avLst/>
              </a:prstGeom>
              <a:solidFill>
                <a:srgbClr val="FF92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55" name="Oval 122"/>
              <p:cNvSpPr>
                <a:spLocks noChangeArrowheads="1"/>
              </p:cNvSpPr>
              <p:nvPr/>
            </p:nvSpPr>
            <p:spPr bwMode="auto">
              <a:xfrm>
                <a:off x="842962" y="131763"/>
                <a:ext cx="228600" cy="2301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56" name="Oval 123"/>
              <p:cNvSpPr>
                <a:spLocks noChangeArrowheads="1"/>
              </p:cNvSpPr>
              <p:nvPr/>
            </p:nvSpPr>
            <p:spPr bwMode="auto">
              <a:xfrm>
                <a:off x="895350" y="195263"/>
                <a:ext cx="104775" cy="106363"/>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57" name="Freeform 124"/>
              <p:cNvSpPr>
                <a:spLocks noChangeArrowheads="1"/>
              </p:cNvSpPr>
              <p:nvPr/>
            </p:nvSpPr>
            <p:spPr bwMode="auto">
              <a:xfrm>
                <a:off x="777875" y="760413"/>
                <a:ext cx="203200" cy="241300"/>
              </a:xfrm>
              <a:custGeom>
                <a:avLst/>
                <a:gdLst>
                  <a:gd name="T0" fmla="*/ 764634074 w 54"/>
                  <a:gd name="T1" fmla="*/ 710764231 h 64"/>
                  <a:gd name="T2" fmla="*/ 0 w 54"/>
                  <a:gd name="T3" fmla="*/ 227444102 h 64"/>
                  <a:gd name="T4" fmla="*/ 764634074 w 54"/>
                  <a:gd name="T5" fmla="*/ 710764231 h 64"/>
                  <a:gd name="T6" fmla="*/ 0 60000 65536"/>
                  <a:gd name="T7" fmla="*/ 0 60000 65536"/>
                  <a:gd name="T8" fmla="*/ 0 60000 65536"/>
                  <a:gd name="T9" fmla="*/ 0 w 54"/>
                  <a:gd name="T10" fmla="*/ 0 h 64"/>
                  <a:gd name="T11" fmla="*/ 54 w 54"/>
                  <a:gd name="T12" fmla="*/ 64 h 64"/>
                </a:gdLst>
                <a:ahLst/>
                <a:cxnLst>
                  <a:cxn ang="T6">
                    <a:pos x="T0" y="T1"/>
                  </a:cxn>
                  <a:cxn ang="T7">
                    <a:pos x="T2" y="T3"/>
                  </a:cxn>
                  <a:cxn ang="T8">
                    <a:pos x="T4" y="T5"/>
                  </a:cxn>
                </a:cxnLst>
                <a:rect l="T9" t="T10" r="T11" b="T12"/>
                <a:pathLst>
                  <a:path w="54" h="64">
                    <a:moveTo>
                      <a:pt x="54" y="50"/>
                    </a:moveTo>
                    <a:cubicBezTo>
                      <a:pt x="54" y="50"/>
                      <a:pt x="48" y="0"/>
                      <a:pt x="0" y="16"/>
                    </a:cubicBezTo>
                    <a:cubicBezTo>
                      <a:pt x="0" y="16"/>
                      <a:pt x="6" y="64"/>
                      <a:pt x="54"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125"/>
              <p:cNvSpPr>
                <a:spLocks noChangeArrowheads="1"/>
              </p:cNvSpPr>
              <p:nvPr/>
            </p:nvSpPr>
            <p:spPr bwMode="auto">
              <a:xfrm>
                <a:off x="985837" y="587375"/>
                <a:ext cx="209550" cy="249238"/>
              </a:xfrm>
              <a:custGeom>
                <a:avLst/>
                <a:gdLst>
                  <a:gd name="T0" fmla="*/ 0 w 56"/>
                  <a:gd name="T1" fmla="*/ 713035931 h 66"/>
                  <a:gd name="T2" fmla="*/ 784128616 w 56"/>
                  <a:gd name="T3" fmla="*/ 256692482 h 66"/>
                  <a:gd name="T4" fmla="*/ 0 w 56"/>
                  <a:gd name="T5" fmla="*/ 713035931 h 66"/>
                  <a:gd name="T6" fmla="*/ 0 60000 65536"/>
                  <a:gd name="T7" fmla="*/ 0 60000 65536"/>
                  <a:gd name="T8" fmla="*/ 0 60000 65536"/>
                  <a:gd name="T9" fmla="*/ 0 w 56"/>
                  <a:gd name="T10" fmla="*/ 0 h 66"/>
                  <a:gd name="T11" fmla="*/ 56 w 56"/>
                  <a:gd name="T12" fmla="*/ 66 h 66"/>
                </a:gdLst>
                <a:ahLst/>
                <a:cxnLst>
                  <a:cxn ang="T6">
                    <a:pos x="T0" y="T1"/>
                  </a:cxn>
                  <a:cxn ang="T7">
                    <a:pos x="T2" y="T3"/>
                  </a:cxn>
                  <a:cxn ang="T8">
                    <a:pos x="T4" y="T5"/>
                  </a:cxn>
                </a:cxnLst>
                <a:rect l="T9" t="T10" r="T11" b="T12"/>
                <a:pathLst>
                  <a:path w="56" h="66">
                    <a:moveTo>
                      <a:pt x="0" y="50"/>
                    </a:moveTo>
                    <a:cubicBezTo>
                      <a:pt x="0" y="50"/>
                      <a:pt x="8" y="0"/>
                      <a:pt x="56" y="18"/>
                    </a:cubicBezTo>
                    <a:cubicBezTo>
                      <a:pt x="56" y="18"/>
                      <a:pt x="48" y="66"/>
                      <a:pt x="0"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128"/>
              <p:cNvSpPr>
                <a:spLocks noChangeArrowheads="1"/>
              </p:cNvSpPr>
              <p:nvPr/>
            </p:nvSpPr>
            <p:spPr bwMode="auto">
              <a:xfrm>
                <a:off x="0" y="1031875"/>
                <a:ext cx="1349375" cy="798513"/>
              </a:xfrm>
              <a:custGeom>
                <a:avLst/>
                <a:gdLst>
                  <a:gd name="T0" fmla="*/ 2147483647 w 359"/>
                  <a:gd name="T1" fmla="*/ 2147483647 h 212"/>
                  <a:gd name="T2" fmla="*/ 2147483647 w 359"/>
                  <a:gd name="T3" fmla="*/ 0 h 212"/>
                  <a:gd name="T4" fmla="*/ 0 w 359"/>
                  <a:gd name="T5" fmla="*/ 2147483647 h 212"/>
                  <a:gd name="T6" fmla="*/ 0 w 359"/>
                  <a:gd name="T7" fmla="*/ 2147483647 h 212"/>
                  <a:gd name="T8" fmla="*/ 2147483647 w 359"/>
                  <a:gd name="T9" fmla="*/ 2147483647 h 212"/>
                  <a:gd name="T10" fmla="*/ 2147483647 w 359"/>
                  <a:gd name="T11" fmla="*/ 2147483647 h 212"/>
                  <a:gd name="T12" fmla="*/ 0 60000 65536"/>
                  <a:gd name="T13" fmla="*/ 0 60000 65536"/>
                  <a:gd name="T14" fmla="*/ 0 60000 65536"/>
                  <a:gd name="T15" fmla="*/ 0 60000 65536"/>
                  <a:gd name="T16" fmla="*/ 0 60000 65536"/>
                  <a:gd name="T17" fmla="*/ 0 60000 65536"/>
                  <a:gd name="T18" fmla="*/ 0 w 359"/>
                  <a:gd name="T19" fmla="*/ 0 h 212"/>
                  <a:gd name="T20" fmla="*/ 359 w 359"/>
                  <a:gd name="T21" fmla="*/ 212 h 212"/>
                </a:gdLst>
                <a:ahLst/>
                <a:cxnLst>
                  <a:cxn ang="T12">
                    <a:pos x="T0" y="T1"/>
                  </a:cxn>
                  <a:cxn ang="T13">
                    <a:pos x="T2" y="T3"/>
                  </a:cxn>
                  <a:cxn ang="T14">
                    <a:pos x="T4" y="T5"/>
                  </a:cxn>
                  <a:cxn ang="T15">
                    <a:pos x="T6" y="T7"/>
                  </a:cxn>
                  <a:cxn ang="T16">
                    <a:pos x="T8" y="T9"/>
                  </a:cxn>
                  <a:cxn ang="T17">
                    <a:pos x="T10" y="T11"/>
                  </a:cxn>
                </a:cxnLst>
                <a:rect l="T18" t="T19" r="T20" b="T21"/>
                <a:pathLst>
                  <a:path w="359" h="212">
                    <a:moveTo>
                      <a:pt x="359" y="211"/>
                    </a:moveTo>
                    <a:cubicBezTo>
                      <a:pt x="359" y="108"/>
                      <a:pt x="279" y="0"/>
                      <a:pt x="180" y="0"/>
                    </a:cubicBezTo>
                    <a:cubicBezTo>
                      <a:pt x="81" y="0"/>
                      <a:pt x="0" y="108"/>
                      <a:pt x="0" y="211"/>
                    </a:cubicBezTo>
                    <a:cubicBezTo>
                      <a:pt x="0" y="211"/>
                      <a:pt x="0" y="212"/>
                      <a:pt x="0" y="212"/>
                    </a:cubicBezTo>
                    <a:cubicBezTo>
                      <a:pt x="359" y="212"/>
                      <a:pt x="359" y="212"/>
                      <a:pt x="359" y="212"/>
                    </a:cubicBezTo>
                    <a:cubicBezTo>
                      <a:pt x="359" y="212"/>
                      <a:pt x="359" y="211"/>
                      <a:pt x="359" y="211"/>
                    </a:cubicBezTo>
                    <a:close/>
                  </a:path>
                </a:pathLst>
              </a:custGeom>
              <a:solidFill>
                <a:srgbClr val="FFFF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129"/>
              <p:cNvSpPr>
                <a:spLocks noChangeArrowheads="1"/>
              </p:cNvSpPr>
              <p:nvPr/>
            </p:nvSpPr>
            <p:spPr bwMode="auto">
              <a:xfrm>
                <a:off x="203200" y="1204913"/>
                <a:ext cx="925513" cy="534988"/>
              </a:xfrm>
              <a:custGeom>
                <a:avLst/>
                <a:gdLst>
                  <a:gd name="T0" fmla="*/ 2147483647 w 246"/>
                  <a:gd name="T1" fmla="*/ 2001382573 h 142"/>
                  <a:gd name="T2" fmla="*/ 1741006583 w 246"/>
                  <a:gd name="T3" fmla="*/ 0 h 142"/>
                  <a:gd name="T4" fmla="*/ 0 w 246"/>
                  <a:gd name="T5" fmla="*/ 2001382573 h 142"/>
                  <a:gd name="T6" fmla="*/ 0 w 246"/>
                  <a:gd name="T7" fmla="*/ 2015578593 h 142"/>
                  <a:gd name="T8" fmla="*/ 2147483647 w 246"/>
                  <a:gd name="T9" fmla="*/ 2015578593 h 142"/>
                  <a:gd name="T10" fmla="*/ 2147483647 w 246"/>
                  <a:gd name="T11" fmla="*/ 2001382573 h 142"/>
                  <a:gd name="T12" fmla="*/ 0 60000 65536"/>
                  <a:gd name="T13" fmla="*/ 0 60000 65536"/>
                  <a:gd name="T14" fmla="*/ 0 60000 65536"/>
                  <a:gd name="T15" fmla="*/ 0 60000 65536"/>
                  <a:gd name="T16" fmla="*/ 0 60000 65536"/>
                  <a:gd name="T17" fmla="*/ 0 60000 65536"/>
                  <a:gd name="T18" fmla="*/ 0 w 246"/>
                  <a:gd name="T19" fmla="*/ 0 h 142"/>
                  <a:gd name="T20" fmla="*/ 246 w 246"/>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246" h="142">
                    <a:moveTo>
                      <a:pt x="246" y="141"/>
                    </a:moveTo>
                    <a:cubicBezTo>
                      <a:pt x="246" y="72"/>
                      <a:pt x="191" y="0"/>
                      <a:pt x="123" y="0"/>
                    </a:cubicBezTo>
                    <a:cubicBezTo>
                      <a:pt x="55" y="0"/>
                      <a:pt x="0" y="72"/>
                      <a:pt x="0" y="141"/>
                    </a:cubicBezTo>
                    <a:cubicBezTo>
                      <a:pt x="0" y="141"/>
                      <a:pt x="0" y="141"/>
                      <a:pt x="0" y="142"/>
                    </a:cubicBezTo>
                    <a:cubicBezTo>
                      <a:pt x="246" y="142"/>
                      <a:pt x="246" y="142"/>
                      <a:pt x="246" y="142"/>
                    </a:cubicBezTo>
                    <a:cubicBezTo>
                      <a:pt x="246" y="141"/>
                      <a:pt x="246" y="141"/>
                      <a:pt x="246" y="141"/>
                    </a:cubicBezTo>
                    <a:close/>
                  </a:path>
                </a:pathLst>
              </a:custGeom>
              <a:solidFill>
                <a:srgbClr val="FF60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grpSp>
        <p:nvGrpSpPr>
          <p:cNvPr id="261" name="Group 411"/>
          <p:cNvGrpSpPr/>
          <p:nvPr/>
        </p:nvGrpSpPr>
        <p:grpSpPr bwMode="auto">
          <a:xfrm>
            <a:off x="-20638" y="3854450"/>
            <a:ext cx="3179763" cy="3014663"/>
            <a:chOff x="0" y="0"/>
            <a:chExt cx="1567115" cy="1644030"/>
          </a:xfrm>
        </p:grpSpPr>
        <p:sp>
          <p:nvSpPr>
            <p:cNvPr id="262" name="Rectangle 98"/>
            <p:cNvSpPr>
              <a:spLocks noChangeArrowheads="1"/>
            </p:cNvSpPr>
            <p:nvPr/>
          </p:nvSpPr>
          <p:spPr bwMode="auto">
            <a:xfrm>
              <a:off x="316380" y="775179"/>
              <a:ext cx="11470" cy="308734"/>
            </a:xfrm>
            <a:prstGeom prst="rect">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63" name="Oval 99"/>
            <p:cNvSpPr>
              <a:spLocks noChangeArrowheads="1"/>
            </p:cNvSpPr>
            <p:nvPr/>
          </p:nvSpPr>
          <p:spPr bwMode="auto">
            <a:xfrm>
              <a:off x="251383" y="657612"/>
              <a:ext cx="46836" cy="47792"/>
            </a:xfrm>
            <a:prstGeom prst="ellipse">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64" name="Freeform 100"/>
            <p:cNvSpPr>
              <a:spLocks noChangeArrowheads="1"/>
            </p:cNvSpPr>
            <p:nvPr/>
          </p:nvSpPr>
          <p:spPr bwMode="auto">
            <a:xfrm>
              <a:off x="286749" y="627981"/>
              <a:ext cx="52571" cy="52571"/>
            </a:xfrm>
            <a:custGeom>
              <a:avLst/>
              <a:gdLst>
                <a:gd name="T0" fmla="*/ 99263191 w 23"/>
                <a:gd name="T1" fmla="*/ 94040376 h 23"/>
                <a:gd name="T2" fmla="*/ 20898115 w 23"/>
                <a:gd name="T3" fmla="*/ 99263191 h 23"/>
                <a:gd name="T4" fmla="*/ 20898115 w 23"/>
                <a:gd name="T5" fmla="*/ 20898115 h 23"/>
                <a:gd name="T6" fmla="*/ 99263191 w 23"/>
                <a:gd name="T7" fmla="*/ 20898115 h 23"/>
                <a:gd name="T8" fmla="*/ 99263191 w 23"/>
                <a:gd name="T9" fmla="*/ 94040376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9" y="18"/>
                  </a:moveTo>
                  <a:cubicBezTo>
                    <a:pt x="15" y="23"/>
                    <a:pt x="8" y="23"/>
                    <a:pt x="4" y="19"/>
                  </a:cubicBezTo>
                  <a:cubicBezTo>
                    <a:pt x="0" y="15"/>
                    <a:pt x="0" y="8"/>
                    <a:pt x="4" y="4"/>
                  </a:cubicBezTo>
                  <a:cubicBezTo>
                    <a:pt x="8" y="0"/>
                    <a:pt x="15" y="0"/>
                    <a:pt x="19" y="4"/>
                  </a:cubicBezTo>
                  <a:cubicBezTo>
                    <a:pt x="23" y="8"/>
                    <a:pt x="23" y="14"/>
                    <a:pt x="19" y="18"/>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101"/>
            <p:cNvSpPr>
              <a:spLocks noChangeArrowheads="1"/>
            </p:cNvSpPr>
            <p:nvPr/>
          </p:nvSpPr>
          <p:spPr bwMode="auto">
            <a:xfrm>
              <a:off x="334541" y="637540"/>
              <a:ext cx="47792" cy="49703"/>
            </a:xfrm>
            <a:custGeom>
              <a:avLst/>
              <a:gdLst>
                <a:gd name="T0" fmla="*/ 56972616 w 21"/>
                <a:gd name="T1" fmla="*/ 107186779 h 22"/>
                <a:gd name="T2" fmla="*/ 0 w 21"/>
                <a:gd name="T3" fmla="*/ 56144057 h 22"/>
                <a:gd name="T4" fmla="*/ 51792873 w 21"/>
                <a:gd name="T5" fmla="*/ 0 h 22"/>
                <a:gd name="T6" fmla="*/ 108765489 w 21"/>
                <a:gd name="T7" fmla="*/ 56144057 h 22"/>
                <a:gd name="T8" fmla="*/ 56972616 w 21"/>
                <a:gd name="T9" fmla="*/ 107186779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11" y="21"/>
                  </a:moveTo>
                  <a:cubicBezTo>
                    <a:pt x="5" y="22"/>
                    <a:pt x="0" y="17"/>
                    <a:pt x="0" y="11"/>
                  </a:cubicBezTo>
                  <a:cubicBezTo>
                    <a:pt x="0" y="5"/>
                    <a:pt x="5" y="1"/>
                    <a:pt x="10" y="0"/>
                  </a:cubicBezTo>
                  <a:cubicBezTo>
                    <a:pt x="16" y="0"/>
                    <a:pt x="21" y="5"/>
                    <a:pt x="21" y="11"/>
                  </a:cubicBezTo>
                  <a:cubicBezTo>
                    <a:pt x="21" y="16"/>
                    <a:pt x="17" y="21"/>
                    <a:pt x="11" y="2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102"/>
            <p:cNvSpPr>
              <a:spLocks noChangeArrowheads="1"/>
            </p:cNvSpPr>
            <p:nvPr/>
          </p:nvSpPr>
          <p:spPr bwMode="auto">
            <a:xfrm>
              <a:off x="359392" y="672906"/>
              <a:ext cx="52571" cy="52571"/>
            </a:xfrm>
            <a:custGeom>
              <a:avLst/>
              <a:gdLst>
                <a:gd name="T0" fmla="*/ 26120930 w 23"/>
                <a:gd name="T1" fmla="*/ 99263191 h 23"/>
                <a:gd name="T2" fmla="*/ 20898115 w 23"/>
                <a:gd name="T3" fmla="*/ 26120930 h 23"/>
                <a:gd name="T4" fmla="*/ 99263191 w 23"/>
                <a:gd name="T5" fmla="*/ 20898115 h 23"/>
                <a:gd name="T6" fmla="*/ 99263191 w 23"/>
                <a:gd name="T7" fmla="*/ 99263191 h 23"/>
                <a:gd name="T8" fmla="*/ 26120930 w 23"/>
                <a:gd name="T9" fmla="*/ 99263191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5" y="19"/>
                  </a:moveTo>
                  <a:cubicBezTo>
                    <a:pt x="0" y="15"/>
                    <a:pt x="0" y="9"/>
                    <a:pt x="4" y="5"/>
                  </a:cubicBezTo>
                  <a:cubicBezTo>
                    <a:pt x="8" y="0"/>
                    <a:pt x="14" y="0"/>
                    <a:pt x="19" y="4"/>
                  </a:cubicBezTo>
                  <a:cubicBezTo>
                    <a:pt x="23" y="8"/>
                    <a:pt x="23" y="14"/>
                    <a:pt x="19" y="19"/>
                  </a:cubicBezTo>
                  <a:cubicBezTo>
                    <a:pt x="15" y="23"/>
                    <a:pt x="9" y="23"/>
                    <a:pt x="5" y="1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103"/>
            <p:cNvSpPr>
              <a:spLocks noChangeArrowheads="1"/>
            </p:cNvSpPr>
            <p:nvPr/>
          </p:nvSpPr>
          <p:spPr bwMode="auto">
            <a:xfrm>
              <a:off x="354613" y="720697"/>
              <a:ext cx="47792" cy="49703"/>
            </a:xfrm>
            <a:custGeom>
              <a:avLst/>
              <a:gdLst>
                <a:gd name="T0" fmla="*/ 0 w 21"/>
                <a:gd name="T1" fmla="*/ 61249911 h 22"/>
                <a:gd name="T2" fmla="*/ 51792873 w 21"/>
                <a:gd name="T3" fmla="*/ 5103594 h 22"/>
                <a:gd name="T4" fmla="*/ 108765489 w 21"/>
                <a:gd name="T5" fmla="*/ 51040463 h 22"/>
                <a:gd name="T6" fmla="*/ 56972616 w 21"/>
                <a:gd name="T7" fmla="*/ 107186779 h 22"/>
                <a:gd name="T8" fmla="*/ 0 w 21"/>
                <a:gd name="T9" fmla="*/ 6124991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0" y="12"/>
                  </a:moveTo>
                  <a:cubicBezTo>
                    <a:pt x="0" y="6"/>
                    <a:pt x="4" y="1"/>
                    <a:pt x="10" y="1"/>
                  </a:cubicBezTo>
                  <a:cubicBezTo>
                    <a:pt x="16" y="0"/>
                    <a:pt x="21" y="5"/>
                    <a:pt x="21" y="10"/>
                  </a:cubicBezTo>
                  <a:cubicBezTo>
                    <a:pt x="21" y="16"/>
                    <a:pt x="17" y="21"/>
                    <a:pt x="11" y="21"/>
                  </a:cubicBezTo>
                  <a:cubicBezTo>
                    <a:pt x="5" y="22"/>
                    <a:pt x="0" y="17"/>
                    <a:pt x="0" y="12"/>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104"/>
            <p:cNvSpPr>
              <a:spLocks noChangeArrowheads="1"/>
            </p:cNvSpPr>
            <p:nvPr/>
          </p:nvSpPr>
          <p:spPr bwMode="auto">
            <a:xfrm>
              <a:off x="314468" y="748416"/>
              <a:ext cx="54483" cy="51615"/>
            </a:xfrm>
            <a:custGeom>
              <a:avLst/>
              <a:gdLst>
                <a:gd name="T0" fmla="*/ 20615005 w 24"/>
                <a:gd name="T1" fmla="*/ 25181388 h 23"/>
                <a:gd name="T2" fmla="*/ 97915032 w 24"/>
                <a:gd name="T3" fmla="*/ 20145559 h 23"/>
                <a:gd name="T4" fmla="*/ 103070485 w 24"/>
                <a:gd name="T5" fmla="*/ 90649405 h 23"/>
                <a:gd name="T6" fmla="*/ 25768189 w 24"/>
                <a:gd name="T7" fmla="*/ 95685233 h 23"/>
                <a:gd name="T8" fmla="*/ 20615005 w 24"/>
                <a:gd name="T9" fmla="*/ 25181388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4" y="5"/>
                  </a:moveTo>
                  <a:cubicBezTo>
                    <a:pt x="8" y="0"/>
                    <a:pt x="15" y="0"/>
                    <a:pt x="19" y="4"/>
                  </a:cubicBezTo>
                  <a:cubicBezTo>
                    <a:pt x="23" y="7"/>
                    <a:pt x="24" y="14"/>
                    <a:pt x="20" y="18"/>
                  </a:cubicBezTo>
                  <a:cubicBezTo>
                    <a:pt x="16" y="23"/>
                    <a:pt x="10" y="23"/>
                    <a:pt x="5" y="19"/>
                  </a:cubicBezTo>
                  <a:cubicBezTo>
                    <a:pt x="1" y="16"/>
                    <a:pt x="0" y="9"/>
                    <a:pt x="4" y="5"/>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105"/>
            <p:cNvSpPr>
              <a:spLocks noChangeArrowheads="1"/>
            </p:cNvSpPr>
            <p:nvPr/>
          </p:nvSpPr>
          <p:spPr bwMode="auto">
            <a:xfrm>
              <a:off x="271456" y="743637"/>
              <a:ext cx="49703" cy="49703"/>
            </a:xfrm>
            <a:custGeom>
              <a:avLst/>
              <a:gdLst>
                <a:gd name="T0" fmla="*/ 51040463 w 22"/>
                <a:gd name="T1" fmla="*/ 5103594 h 22"/>
                <a:gd name="T2" fmla="*/ 107186779 w 22"/>
                <a:gd name="T3" fmla="*/ 51040463 h 22"/>
                <a:gd name="T4" fmla="*/ 61249911 w 22"/>
                <a:gd name="T5" fmla="*/ 107186779 h 22"/>
                <a:gd name="T6" fmla="*/ 0 w 22"/>
                <a:gd name="T7" fmla="*/ 61249911 h 22"/>
                <a:gd name="T8" fmla="*/ 51040463 w 22"/>
                <a:gd name="T9" fmla="*/ 5103594 h 22"/>
                <a:gd name="T10" fmla="*/ 0 60000 65536"/>
                <a:gd name="T11" fmla="*/ 0 60000 65536"/>
                <a:gd name="T12" fmla="*/ 0 60000 65536"/>
                <a:gd name="T13" fmla="*/ 0 60000 65536"/>
                <a:gd name="T14" fmla="*/ 0 60000 65536"/>
                <a:gd name="T15" fmla="*/ 0 w 22"/>
                <a:gd name="T16" fmla="*/ 0 h 22"/>
                <a:gd name="T17" fmla="*/ 22 w 22"/>
                <a:gd name="T18" fmla="*/ 22 h 22"/>
              </a:gdLst>
              <a:ahLst/>
              <a:cxnLst>
                <a:cxn ang="T10">
                  <a:pos x="T0" y="T1"/>
                </a:cxn>
                <a:cxn ang="T11">
                  <a:pos x="T2" y="T3"/>
                </a:cxn>
                <a:cxn ang="T12">
                  <a:pos x="T4" y="T5"/>
                </a:cxn>
                <a:cxn ang="T13">
                  <a:pos x="T6" y="T7"/>
                </a:cxn>
                <a:cxn ang="T14">
                  <a:pos x="T8" y="T9"/>
                </a:cxn>
              </a:cxnLst>
              <a:rect l="T15" t="T16" r="T17" b="T18"/>
              <a:pathLst>
                <a:path w="22" h="22">
                  <a:moveTo>
                    <a:pt x="10" y="1"/>
                  </a:moveTo>
                  <a:cubicBezTo>
                    <a:pt x="15" y="0"/>
                    <a:pt x="21" y="4"/>
                    <a:pt x="21" y="10"/>
                  </a:cubicBezTo>
                  <a:cubicBezTo>
                    <a:pt x="22" y="16"/>
                    <a:pt x="17" y="21"/>
                    <a:pt x="12" y="21"/>
                  </a:cubicBezTo>
                  <a:cubicBezTo>
                    <a:pt x="6" y="22"/>
                    <a:pt x="1" y="18"/>
                    <a:pt x="0" y="12"/>
                  </a:cubicBezTo>
                  <a:cubicBezTo>
                    <a:pt x="0" y="6"/>
                    <a:pt x="4" y="1"/>
                    <a:pt x="10" y="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106"/>
            <p:cNvSpPr>
              <a:spLocks noChangeArrowheads="1"/>
            </p:cNvSpPr>
            <p:nvPr/>
          </p:nvSpPr>
          <p:spPr bwMode="auto">
            <a:xfrm>
              <a:off x="239913" y="705404"/>
              <a:ext cx="51615" cy="54483"/>
            </a:xfrm>
            <a:custGeom>
              <a:avLst/>
              <a:gdLst>
                <a:gd name="T0" fmla="*/ 90649405 w 23"/>
                <a:gd name="T1" fmla="*/ 20615005 h 24"/>
                <a:gd name="T2" fmla="*/ 100723306 w 23"/>
                <a:gd name="T3" fmla="*/ 97915032 h 24"/>
                <a:gd name="T4" fmla="*/ 25181388 w 23"/>
                <a:gd name="T5" fmla="*/ 103070485 h 24"/>
                <a:gd name="T6" fmla="*/ 20145559 w 23"/>
                <a:gd name="T7" fmla="*/ 25768189 h 24"/>
                <a:gd name="T8" fmla="*/ 90649405 w 23"/>
                <a:gd name="T9" fmla="*/ 20615005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8" y="4"/>
                  </a:moveTo>
                  <a:cubicBezTo>
                    <a:pt x="23" y="8"/>
                    <a:pt x="23" y="14"/>
                    <a:pt x="20" y="19"/>
                  </a:cubicBezTo>
                  <a:cubicBezTo>
                    <a:pt x="16" y="23"/>
                    <a:pt x="10" y="24"/>
                    <a:pt x="5" y="20"/>
                  </a:cubicBezTo>
                  <a:cubicBezTo>
                    <a:pt x="1" y="16"/>
                    <a:pt x="0" y="10"/>
                    <a:pt x="4" y="5"/>
                  </a:cubicBezTo>
                  <a:cubicBezTo>
                    <a:pt x="7" y="1"/>
                    <a:pt x="14" y="0"/>
                    <a:pt x="18" y="4"/>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Oval 107"/>
            <p:cNvSpPr>
              <a:spLocks noChangeArrowheads="1"/>
            </p:cNvSpPr>
            <p:nvPr/>
          </p:nvSpPr>
          <p:spPr bwMode="auto">
            <a:xfrm>
              <a:off x="266677" y="655701"/>
              <a:ext cx="122346" cy="122346"/>
            </a:xfrm>
            <a:prstGeom prst="ellipse">
              <a:avLst/>
            </a:prstGeom>
            <a:solidFill>
              <a:srgbClr val="7E9F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72" name="Oval 108"/>
            <p:cNvSpPr>
              <a:spLocks noChangeArrowheads="1"/>
            </p:cNvSpPr>
            <p:nvPr/>
          </p:nvSpPr>
          <p:spPr bwMode="auto">
            <a:xfrm>
              <a:off x="286749" y="675773"/>
              <a:ext cx="82201" cy="81246"/>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73" name="Oval 109"/>
            <p:cNvSpPr>
              <a:spLocks noChangeArrowheads="1"/>
            </p:cNvSpPr>
            <p:nvPr/>
          </p:nvSpPr>
          <p:spPr bwMode="auto">
            <a:xfrm>
              <a:off x="307778" y="698713"/>
              <a:ext cx="36322" cy="36322"/>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74" name="Freeform 110"/>
            <p:cNvSpPr>
              <a:spLocks noChangeArrowheads="1"/>
            </p:cNvSpPr>
            <p:nvPr/>
          </p:nvSpPr>
          <p:spPr bwMode="auto">
            <a:xfrm>
              <a:off x="228443" y="950097"/>
              <a:ext cx="92716" cy="112788"/>
            </a:xfrm>
            <a:custGeom>
              <a:avLst/>
              <a:gdLst>
                <a:gd name="T0" fmla="*/ 209664796 w 41"/>
                <a:gd name="T1" fmla="*/ 198450486 h 50"/>
                <a:gd name="T2" fmla="*/ 0 w 41"/>
                <a:gd name="T3" fmla="*/ 66150162 h 50"/>
                <a:gd name="T4" fmla="*/ 209664796 w 41"/>
                <a:gd name="T5" fmla="*/ 198450486 h 50"/>
                <a:gd name="T6" fmla="*/ 0 60000 65536"/>
                <a:gd name="T7" fmla="*/ 0 60000 65536"/>
                <a:gd name="T8" fmla="*/ 0 60000 65536"/>
                <a:gd name="T9" fmla="*/ 0 w 41"/>
                <a:gd name="T10" fmla="*/ 0 h 50"/>
                <a:gd name="T11" fmla="*/ 41 w 41"/>
                <a:gd name="T12" fmla="*/ 50 h 50"/>
              </a:gdLst>
              <a:ahLst/>
              <a:cxnLst>
                <a:cxn ang="T6">
                  <a:pos x="T0" y="T1"/>
                </a:cxn>
                <a:cxn ang="T7">
                  <a:pos x="T2" y="T3"/>
                </a:cxn>
                <a:cxn ang="T8">
                  <a:pos x="T4" y="T5"/>
                </a:cxn>
              </a:cxnLst>
              <a:rect l="T9" t="T10" r="T11" b="T12"/>
              <a:pathLst>
                <a:path w="41" h="50">
                  <a:moveTo>
                    <a:pt x="41" y="39"/>
                  </a:moveTo>
                  <a:cubicBezTo>
                    <a:pt x="41" y="39"/>
                    <a:pt x="36" y="0"/>
                    <a:pt x="0" y="13"/>
                  </a:cubicBezTo>
                  <a:cubicBezTo>
                    <a:pt x="0" y="13"/>
                    <a:pt x="4" y="50"/>
                    <a:pt x="41"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5" name="Freeform 111"/>
            <p:cNvSpPr>
              <a:spLocks noChangeArrowheads="1"/>
            </p:cNvSpPr>
            <p:nvPr/>
          </p:nvSpPr>
          <p:spPr bwMode="auto">
            <a:xfrm>
              <a:off x="323071" y="870762"/>
              <a:ext cx="95583" cy="115656"/>
            </a:xfrm>
            <a:custGeom>
              <a:avLst/>
              <a:gdLst>
                <a:gd name="T0" fmla="*/ 0 w 42"/>
                <a:gd name="T1" fmla="*/ 200567914 h 51"/>
                <a:gd name="T2" fmla="*/ 217526426 w 42"/>
                <a:gd name="T3" fmla="*/ 71999262 h 51"/>
                <a:gd name="T4" fmla="*/ 0 w 42"/>
                <a:gd name="T5" fmla="*/ 200567914 h 51"/>
                <a:gd name="T6" fmla="*/ 0 60000 65536"/>
                <a:gd name="T7" fmla="*/ 0 60000 65536"/>
                <a:gd name="T8" fmla="*/ 0 60000 65536"/>
                <a:gd name="T9" fmla="*/ 0 w 42"/>
                <a:gd name="T10" fmla="*/ 0 h 51"/>
                <a:gd name="T11" fmla="*/ 42 w 42"/>
                <a:gd name="T12" fmla="*/ 51 h 51"/>
              </a:gdLst>
              <a:ahLst/>
              <a:cxnLst>
                <a:cxn ang="T6">
                  <a:pos x="T0" y="T1"/>
                </a:cxn>
                <a:cxn ang="T7">
                  <a:pos x="T2" y="T3"/>
                </a:cxn>
                <a:cxn ang="T8">
                  <a:pos x="T4" y="T5"/>
                </a:cxn>
              </a:cxnLst>
              <a:rect l="T9" t="T10" r="T11" b="T12"/>
              <a:pathLst>
                <a:path w="42" h="51">
                  <a:moveTo>
                    <a:pt x="0" y="39"/>
                  </a:moveTo>
                  <a:cubicBezTo>
                    <a:pt x="0" y="39"/>
                    <a:pt x="6" y="0"/>
                    <a:pt x="42" y="14"/>
                  </a:cubicBezTo>
                  <a:cubicBezTo>
                    <a:pt x="42" y="14"/>
                    <a:pt x="37" y="51"/>
                    <a:pt x="0"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6" name="Freeform 126"/>
            <p:cNvSpPr>
              <a:spLocks noChangeArrowheads="1"/>
            </p:cNvSpPr>
            <p:nvPr/>
          </p:nvSpPr>
          <p:spPr bwMode="auto">
            <a:xfrm>
              <a:off x="780466" y="0"/>
              <a:ext cx="786649" cy="870762"/>
            </a:xfrm>
            <a:custGeom>
              <a:avLst/>
              <a:gdLst>
                <a:gd name="T0" fmla="*/ 715371367 w 348"/>
                <a:gd name="T1" fmla="*/ 1820287144 h 384"/>
                <a:gd name="T2" fmla="*/ 975971453 w 348"/>
                <a:gd name="T3" fmla="*/ 1902558280 h 384"/>
                <a:gd name="T4" fmla="*/ 1139483681 w 348"/>
                <a:gd name="T5" fmla="*/ 1938554311 h 384"/>
                <a:gd name="T6" fmla="*/ 1354096448 w 348"/>
                <a:gd name="T7" fmla="*/ 1645456729 h 384"/>
                <a:gd name="T8" fmla="*/ 1737330140 w 348"/>
                <a:gd name="T9" fmla="*/ 1316365383 h 384"/>
                <a:gd name="T10" fmla="*/ 1543158945 w 348"/>
                <a:gd name="T11" fmla="*/ 1064404503 h 384"/>
                <a:gd name="T12" fmla="*/ 1619805231 w 348"/>
                <a:gd name="T13" fmla="*/ 725029548 h 384"/>
                <a:gd name="T14" fmla="*/ 1584037567 w 348"/>
                <a:gd name="T15" fmla="*/ 370228047 h 384"/>
                <a:gd name="T16" fmla="*/ 1267228245 w 348"/>
                <a:gd name="T17" fmla="*/ 406221811 h 384"/>
                <a:gd name="T18" fmla="*/ 1093496362 w 348"/>
                <a:gd name="T19" fmla="*/ 298238253 h 384"/>
                <a:gd name="T20" fmla="*/ 725591023 w 348"/>
                <a:gd name="T21" fmla="*/ 41136702 h 384"/>
                <a:gd name="T22" fmla="*/ 495649903 w 348"/>
                <a:gd name="T23" fmla="*/ 354801501 h 384"/>
                <a:gd name="T24" fmla="*/ 347466028 w 348"/>
                <a:gd name="T25" fmla="*/ 493638152 h 384"/>
                <a:gd name="T26" fmla="*/ 76646286 w 348"/>
                <a:gd name="T27" fmla="*/ 565625680 h 384"/>
                <a:gd name="T28" fmla="*/ 102196555 w 348"/>
                <a:gd name="T29" fmla="*/ 786733467 h 384"/>
                <a:gd name="T30" fmla="*/ 270819742 w 348"/>
                <a:gd name="T31" fmla="*/ 1038694347 h 384"/>
                <a:gd name="T32" fmla="*/ 173734144 w 348"/>
                <a:gd name="T33" fmla="*/ 1321508321 h 384"/>
                <a:gd name="T34" fmla="*/ 608066114 w 348"/>
                <a:gd name="T35" fmla="*/ 1568326264 h 384"/>
                <a:gd name="T36" fmla="*/ 715371367 w 348"/>
                <a:gd name="T37" fmla="*/ 1820287144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384"/>
                <a:gd name="T59" fmla="*/ 348 w 348"/>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384">
                  <a:moveTo>
                    <a:pt x="140" y="354"/>
                  </a:moveTo>
                  <a:cubicBezTo>
                    <a:pt x="153" y="364"/>
                    <a:pt x="175" y="365"/>
                    <a:pt x="191" y="370"/>
                  </a:cubicBezTo>
                  <a:cubicBezTo>
                    <a:pt x="204" y="375"/>
                    <a:pt x="209" y="384"/>
                    <a:pt x="223" y="377"/>
                  </a:cubicBezTo>
                  <a:cubicBezTo>
                    <a:pt x="244" y="367"/>
                    <a:pt x="245" y="332"/>
                    <a:pt x="265" y="320"/>
                  </a:cubicBezTo>
                  <a:cubicBezTo>
                    <a:pt x="291" y="303"/>
                    <a:pt x="348" y="302"/>
                    <a:pt x="340" y="256"/>
                  </a:cubicBezTo>
                  <a:cubicBezTo>
                    <a:pt x="336" y="233"/>
                    <a:pt x="310" y="227"/>
                    <a:pt x="302" y="207"/>
                  </a:cubicBezTo>
                  <a:cubicBezTo>
                    <a:pt x="291" y="184"/>
                    <a:pt x="310" y="162"/>
                    <a:pt x="317" y="141"/>
                  </a:cubicBezTo>
                  <a:cubicBezTo>
                    <a:pt x="323" y="122"/>
                    <a:pt x="329" y="87"/>
                    <a:pt x="310" y="72"/>
                  </a:cubicBezTo>
                  <a:cubicBezTo>
                    <a:pt x="285" y="52"/>
                    <a:pt x="272" y="80"/>
                    <a:pt x="248" y="79"/>
                  </a:cubicBezTo>
                  <a:cubicBezTo>
                    <a:pt x="234" y="79"/>
                    <a:pt x="223" y="68"/>
                    <a:pt x="214" y="58"/>
                  </a:cubicBezTo>
                  <a:cubicBezTo>
                    <a:pt x="195" y="36"/>
                    <a:pt x="177" y="0"/>
                    <a:pt x="142" y="8"/>
                  </a:cubicBezTo>
                  <a:cubicBezTo>
                    <a:pt x="114" y="15"/>
                    <a:pt x="108" y="47"/>
                    <a:pt x="97" y="69"/>
                  </a:cubicBezTo>
                  <a:cubicBezTo>
                    <a:pt x="90" y="81"/>
                    <a:pt x="82" y="90"/>
                    <a:pt x="68" y="96"/>
                  </a:cubicBezTo>
                  <a:cubicBezTo>
                    <a:pt x="50" y="102"/>
                    <a:pt x="30" y="95"/>
                    <a:pt x="15" y="110"/>
                  </a:cubicBezTo>
                  <a:cubicBezTo>
                    <a:pt x="0" y="124"/>
                    <a:pt x="7" y="139"/>
                    <a:pt x="20" y="153"/>
                  </a:cubicBezTo>
                  <a:cubicBezTo>
                    <a:pt x="34" y="168"/>
                    <a:pt x="56" y="178"/>
                    <a:pt x="53" y="202"/>
                  </a:cubicBezTo>
                  <a:cubicBezTo>
                    <a:pt x="51" y="221"/>
                    <a:pt x="29" y="234"/>
                    <a:pt x="34" y="257"/>
                  </a:cubicBezTo>
                  <a:cubicBezTo>
                    <a:pt x="44" y="300"/>
                    <a:pt x="98" y="274"/>
                    <a:pt x="119" y="305"/>
                  </a:cubicBezTo>
                  <a:cubicBezTo>
                    <a:pt x="129" y="320"/>
                    <a:pt x="123" y="341"/>
                    <a:pt x="140" y="354"/>
                  </a:cubicBezTo>
                  <a:close/>
                </a:path>
              </a:pathLst>
            </a:custGeom>
            <a:solidFill>
              <a:srgbClr val="FF90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7" name="Freeform 130"/>
            <p:cNvSpPr>
              <a:spLocks noChangeArrowheads="1"/>
            </p:cNvSpPr>
            <p:nvPr/>
          </p:nvSpPr>
          <p:spPr bwMode="auto">
            <a:xfrm>
              <a:off x="0" y="895614"/>
              <a:ext cx="1427056" cy="748416"/>
            </a:xfrm>
            <a:custGeom>
              <a:avLst/>
              <a:gdLst>
                <a:gd name="T0" fmla="*/ 2147483647 w 631"/>
                <a:gd name="T1" fmla="*/ 1687065740 h 330"/>
                <a:gd name="T2" fmla="*/ 1616257391 w 631"/>
                <a:gd name="T3" fmla="*/ 0 h 330"/>
                <a:gd name="T4" fmla="*/ 0 w 631"/>
                <a:gd name="T5" fmla="*/ 1687065740 h 330"/>
                <a:gd name="T6" fmla="*/ 0 w 631"/>
                <a:gd name="T7" fmla="*/ 1697353058 h 330"/>
                <a:gd name="T8" fmla="*/ 2147483647 w 631"/>
                <a:gd name="T9" fmla="*/ 1697353058 h 330"/>
                <a:gd name="T10" fmla="*/ 2147483647 w 631"/>
                <a:gd name="T11" fmla="*/ 1687065740 h 330"/>
                <a:gd name="T12" fmla="*/ 0 60000 65536"/>
                <a:gd name="T13" fmla="*/ 0 60000 65536"/>
                <a:gd name="T14" fmla="*/ 0 60000 65536"/>
                <a:gd name="T15" fmla="*/ 0 60000 65536"/>
                <a:gd name="T16" fmla="*/ 0 60000 65536"/>
                <a:gd name="T17" fmla="*/ 0 60000 65536"/>
                <a:gd name="T18" fmla="*/ 0 w 631"/>
                <a:gd name="T19" fmla="*/ 0 h 330"/>
                <a:gd name="T20" fmla="*/ 631 w 631"/>
                <a:gd name="T21" fmla="*/ 330 h 330"/>
              </a:gdLst>
              <a:ahLst/>
              <a:cxnLst>
                <a:cxn ang="T12">
                  <a:pos x="T0" y="T1"/>
                </a:cxn>
                <a:cxn ang="T13">
                  <a:pos x="T2" y="T3"/>
                </a:cxn>
                <a:cxn ang="T14">
                  <a:pos x="T4" y="T5"/>
                </a:cxn>
                <a:cxn ang="T15">
                  <a:pos x="T6" y="T7"/>
                </a:cxn>
                <a:cxn ang="T16">
                  <a:pos x="T8" y="T9"/>
                </a:cxn>
                <a:cxn ang="T17">
                  <a:pos x="T10" y="T11"/>
                </a:cxn>
              </a:cxnLst>
              <a:rect l="T18" t="T19" r="T20" b="T21"/>
              <a:pathLst>
                <a:path w="631" h="330">
                  <a:moveTo>
                    <a:pt x="631" y="328"/>
                  </a:moveTo>
                  <a:cubicBezTo>
                    <a:pt x="631" y="147"/>
                    <a:pt x="490" y="0"/>
                    <a:pt x="316" y="0"/>
                  </a:cubicBezTo>
                  <a:cubicBezTo>
                    <a:pt x="141" y="0"/>
                    <a:pt x="0" y="147"/>
                    <a:pt x="0" y="328"/>
                  </a:cubicBezTo>
                  <a:cubicBezTo>
                    <a:pt x="0" y="329"/>
                    <a:pt x="0" y="330"/>
                    <a:pt x="0" y="330"/>
                  </a:cubicBezTo>
                  <a:cubicBezTo>
                    <a:pt x="631" y="330"/>
                    <a:pt x="631" y="330"/>
                    <a:pt x="631" y="330"/>
                  </a:cubicBezTo>
                  <a:cubicBezTo>
                    <a:pt x="631" y="330"/>
                    <a:pt x="631" y="329"/>
                    <a:pt x="631" y="328"/>
                  </a:cubicBezTo>
                  <a:close/>
                </a:path>
              </a:pathLst>
            </a:custGeom>
            <a:solidFill>
              <a:srgbClr val="FF8D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8" name="Freeform 131"/>
            <p:cNvSpPr>
              <a:spLocks noChangeArrowheads="1"/>
            </p:cNvSpPr>
            <p:nvPr/>
          </p:nvSpPr>
          <p:spPr bwMode="auto">
            <a:xfrm>
              <a:off x="122346" y="1017960"/>
              <a:ext cx="1173760" cy="616511"/>
            </a:xfrm>
            <a:custGeom>
              <a:avLst/>
              <a:gdLst>
                <a:gd name="T0" fmla="*/ 2147483647 w 519"/>
                <a:gd name="T1" fmla="*/ 1387099885 h 272"/>
                <a:gd name="T2" fmla="*/ 1329833895 w 519"/>
                <a:gd name="T3" fmla="*/ 0 h 272"/>
                <a:gd name="T4" fmla="*/ 0 w 519"/>
                <a:gd name="T5" fmla="*/ 1387099885 h 272"/>
                <a:gd name="T6" fmla="*/ 0 w 519"/>
                <a:gd name="T7" fmla="*/ 1397374313 h 272"/>
                <a:gd name="T8" fmla="*/ 2147483647 w 519"/>
                <a:gd name="T9" fmla="*/ 1397374313 h 272"/>
                <a:gd name="T10" fmla="*/ 2147483647 w 519"/>
                <a:gd name="T11" fmla="*/ 1387099885 h 272"/>
                <a:gd name="T12" fmla="*/ 0 60000 65536"/>
                <a:gd name="T13" fmla="*/ 0 60000 65536"/>
                <a:gd name="T14" fmla="*/ 0 60000 65536"/>
                <a:gd name="T15" fmla="*/ 0 60000 65536"/>
                <a:gd name="T16" fmla="*/ 0 60000 65536"/>
                <a:gd name="T17" fmla="*/ 0 60000 65536"/>
                <a:gd name="T18" fmla="*/ 0 w 519"/>
                <a:gd name="T19" fmla="*/ 0 h 272"/>
                <a:gd name="T20" fmla="*/ 519 w 519"/>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519" h="272">
                  <a:moveTo>
                    <a:pt x="519" y="270"/>
                  </a:moveTo>
                  <a:cubicBezTo>
                    <a:pt x="519" y="121"/>
                    <a:pt x="403" y="0"/>
                    <a:pt x="260" y="0"/>
                  </a:cubicBezTo>
                  <a:cubicBezTo>
                    <a:pt x="116" y="0"/>
                    <a:pt x="0" y="121"/>
                    <a:pt x="0" y="270"/>
                  </a:cubicBezTo>
                  <a:cubicBezTo>
                    <a:pt x="0" y="271"/>
                    <a:pt x="0" y="272"/>
                    <a:pt x="0" y="272"/>
                  </a:cubicBezTo>
                  <a:cubicBezTo>
                    <a:pt x="519" y="272"/>
                    <a:pt x="519" y="272"/>
                    <a:pt x="519" y="272"/>
                  </a:cubicBezTo>
                  <a:cubicBezTo>
                    <a:pt x="519" y="272"/>
                    <a:pt x="519" y="271"/>
                    <a:pt x="519" y="270"/>
                  </a:cubicBezTo>
                  <a:close/>
                </a:path>
              </a:pathLst>
            </a:custGeom>
            <a:solidFill>
              <a:srgbClr val="FFCA7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9" name="Freeform 132"/>
            <p:cNvSpPr>
              <a:spLocks noChangeArrowheads="1"/>
            </p:cNvSpPr>
            <p:nvPr/>
          </p:nvSpPr>
          <p:spPr bwMode="auto">
            <a:xfrm>
              <a:off x="253295" y="1163247"/>
              <a:ext cx="920465" cy="477915"/>
            </a:xfrm>
            <a:custGeom>
              <a:avLst/>
              <a:gdLst>
                <a:gd name="T0" fmla="*/ 2081709622 w 407"/>
                <a:gd name="T1" fmla="*/ 1072217025 h 211"/>
                <a:gd name="T2" fmla="*/ 1043411533 w 407"/>
                <a:gd name="T3" fmla="*/ 0 h 211"/>
                <a:gd name="T4" fmla="*/ 0 w 407"/>
                <a:gd name="T5" fmla="*/ 1072217025 h 211"/>
                <a:gd name="T6" fmla="*/ 0 w 407"/>
                <a:gd name="T7" fmla="*/ 1082477475 h 211"/>
                <a:gd name="T8" fmla="*/ 2081709622 w 407"/>
                <a:gd name="T9" fmla="*/ 1082477475 h 211"/>
                <a:gd name="T10" fmla="*/ 2081709622 w 407"/>
                <a:gd name="T11" fmla="*/ 1072217025 h 211"/>
                <a:gd name="T12" fmla="*/ 0 60000 65536"/>
                <a:gd name="T13" fmla="*/ 0 60000 65536"/>
                <a:gd name="T14" fmla="*/ 0 60000 65536"/>
                <a:gd name="T15" fmla="*/ 0 60000 65536"/>
                <a:gd name="T16" fmla="*/ 0 60000 65536"/>
                <a:gd name="T17" fmla="*/ 0 60000 65536"/>
                <a:gd name="T18" fmla="*/ 0 w 407"/>
                <a:gd name="T19" fmla="*/ 0 h 211"/>
                <a:gd name="T20" fmla="*/ 407 w 407"/>
                <a:gd name="T21" fmla="*/ 211 h 211"/>
              </a:gdLst>
              <a:ahLst/>
              <a:cxnLst>
                <a:cxn ang="T12">
                  <a:pos x="T0" y="T1"/>
                </a:cxn>
                <a:cxn ang="T13">
                  <a:pos x="T2" y="T3"/>
                </a:cxn>
                <a:cxn ang="T14">
                  <a:pos x="T4" y="T5"/>
                </a:cxn>
                <a:cxn ang="T15">
                  <a:pos x="T6" y="T7"/>
                </a:cxn>
                <a:cxn ang="T16">
                  <a:pos x="T8" y="T9"/>
                </a:cxn>
                <a:cxn ang="T17">
                  <a:pos x="T10" y="T11"/>
                </a:cxn>
              </a:cxnLst>
              <a:rect l="T18" t="T19" r="T20" b="T21"/>
              <a:pathLst>
                <a:path w="407" h="211">
                  <a:moveTo>
                    <a:pt x="407" y="209"/>
                  </a:moveTo>
                  <a:cubicBezTo>
                    <a:pt x="407" y="94"/>
                    <a:pt x="316" y="0"/>
                    <a:pt x="204" y="0"/>
                  </a:cubicBezTo>
                  <a:cubicBezTo>
                    <a:pt x="91" y="0"/>
                    <a:pt x="0" y="94"/>
                    <a:pt x="0" y="209"/>
                  </a:cubicBezTo>
                  <a:cubicBezTo>
                    <a:pt x="0" y="210"/>
                    <a:pt x="0" y="210"/>
                    <a:pt x="0" y="211"/>
                  </a:cubicBezTo>
                  <a:cubicBezTo>
                    <a:pt x="407" y="211"/>
                    <a:pt x="407" y="211"/>
                    <a:pt x="407" y="211"/>
                  </a:cubicBezTo>
                  <a:cubicBezTo>
                    <a:pt x="407" y="210"/>
                    <a:pt x="407" y="210"/>
                    <a:pt x="407" y="209"/>
                  </a:cubicBezTo>
                  <a:close/>
                </a:path>
              </a:pathLst>
            </a:custGeom>
            <a:solidFill>
              <a:srgbClr val="FFFFE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0" name="Freeform 133"/>
            <p:cNvSpPr>
              <a:spLocks noChangeArrowheads="1"/>
            </p:cNvSpPr>
            <p:nvPr/>
          </p:nvSpPr>
          <p:spPr bwMode="auto">
            <a:xfrm>
              <a:off x="418654" y="1285593"/>
              <a:ext cx="592615" cy="330718"/>
            </a:xfrm>
            <a:custGeom>
              <a:avLst/>
              <a:gdLst>
                <a:gd name="T0" fmla="*/ 1340429535 w 262"/>
                <a:gd name="T1" fmla="*/ 749139695 h 146"/>
                <a:gd name="T2" fmla="*/ 670215899 w 262"/>
                <a:gd name="T3" fmla="*/ 0 h 146"/>
                <a:gd name="T4" fmla="*/ 0 w 262"/>
                <a:gd name="T5" fmla="*/ 749139695 h 146"/>
                <a:gd name="T6" fmla="*/ 0 w 262"/>
                <a:gd name="T7" fmla="*/ 749139695 h 146"/>
                <a:gd name="T8" fmla="*/ 1340429535 w 262"/>
                <a:gd name="T9" fmla="*/ 749139695 h 146"/>
                <a:gd name="T10" fmla="*/ 1340429535 w 262"/>
                <a:gd name="T11" fmla="*/ 749139695 h 146"/>
                <a:gd name="T12" fmla="*/ 0 60000 65536"/>
                <a:gd name="T13" fmla="*/ 0 60000 65536"/>
                <a:gd name="T14" fmla="*/ 0 60000 65536"/>
                <a:gd name="T15" fmla="*/ 0 60000 65536"/>
                <a:gd name="T16" fmla="*/ 0 60000 65536"/>
                <a:gd name="T17" fmla="*/ 0 60000 65536"/>
                <a:gd name="T18" fmla="*/ 0 w 262"/>
                <a:gd name="T19" fmla="*/ 0 h 146"/>
                <a:gd name="T20" fmla="*/ 262 w 262"/>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262" h="146">
                  <a:moveTo>
                    <a:pt x="262" y="146"/>
                  </a:moveTo>
                  <a:cubicBezTo>
                    <a:pt x="262" y="65"/>
                    <a:pt x="203" y="0"/>
                    <a:pt x="131" y="0"/>
                  </a:cubicBezTo>
                  <a:cubicBezTo>
                    <a:pt x="58" y="0"/>
                    <a:pt x="0" y="65"/>
                    <a:pt x="0" y="146"/>
                  </a:cubicBezTo>
                  <a:cubicBezTo>
                    <a:pt x="0" y="146"/>
                    <a:pt x="0" y="146"/>
                    <a:pt x="0" y="146"/>
                  </a:cubicBezTo>
                  <a:cubicBezTo>
                    <a:pt x="262" y="146"/>
                    <a:pt x="262" y="146"/>
                    <a:pt x="262" y="146"/>
                  </a:cubicBezTo>
                  <a:cubicBezTo>
                    <a:pt x="262" y="146"/>
                    <a:pt x="262" y="146"/>
                    <a:pt x="262" y="146"/>
                  </a:cubicBezTo>
                  <a:close/>
                </a:path>
              </a:pathLst>
            </a:custGeom>
            <a:solidFill>
              <a:srgbClr val="B1BD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1" name="Freeform 134"/>
            <p:cNvSpPr>
              <a:spLocks noChangeArrowheads="1"/>
            </p:cNvSpPr>
            <p:nvPr/>
          </p:nvSpPr>
          <p:spPr bwMode="auto">
            <a:xfrm>
              <a:off x="549602" y="1421321"/>
              <a:ext cx="321159" cy="179696"/>
            </a:xfrm>
            <a:custGeom>
              <a:avLst/>
              <a:gdLst>
                <a:gd name="T0" fmla="*/ 726359882 w 142"/>
                <a:gd name="T1" fmla="*/ 403567646 h 79"/>
                <a:gd name="T2" fmla="*/ 363181072 w 142"/>
                <a:gd name="T3" fmla="*/ 0 h 79"/>
                <a:gd name="T4" fmla="*/ 0 w 142"/>
                <a:gd name="T5" fmla="*/ 403567646 h 79"/>
                <a:gd name="T6" fmla="*/ 0 w 142"/>
                <a:gd name="T7" fmla="*/ 408742436 h 79"/>
                <a:gd name="T8" fmla="*/ 726359882 w 142"/>
                <a:gd name="T9" fmla="*/ 408742436 h 79"/>
                <a:gd name="T10" fmla="*/ 726359882 w 142"/>
                <a:gd name="T11" fmla="*/ 403567646 h 79"/>
                <a:gd name="T12" fmla="*/ 0 60000 65536"/>
                <a:gd name="T13" fmla="*/ 0 60000 65536"/>
                <a:gd name="T14" fmla="*/ 0 60000 65536"/>
                <a:gd name="T15" fmla="*/ 0 60000 65536"/>
                <a:gd name="T16" fmla="*/ 0 60000 65536"/>
                <a:gd name="T17" fmla="*/ 0 60000 65536"/>
                <a:gd name="T18" fmla="*/ 0 w 142"/>
                <a:gd name="T19" fmla="*/ 0 h 79"/>
                <a:gd name="T20" fmla="*/ 142 w 142"/>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142" h="79">
                  <a:moveTo>
                    <a:pt x="142" y="78"/>
                  </a:moveTo>
                  <a:cubicBezTo>
                    <a:pt x="142" y="35"/>
                    <a:pt x="110" y="0"/>
                    <a:pt x="71" y="0"/>
                  </a:cubicBezTo>
                  <a:cubicBezTo>
                    <a:pt x="32" y="0"/>
                    <a:pt x="0" y="35"/>
                    <a:pt x="0" y="78"/>
                  </a:cubicBezTo>
                  <a:cubicBezTo>
                    <a:pt x="0" y="79"/>
                    <a:pt x="0" y="79"/>
                    <a:pt x="0" y="79"/>
                  </a:cubicBezTo>
                  <a:cubicBezTo>
                    <a:pt x="142" y="79"/>
                    <a:pt x="142" y="79"/>
                    <a:pt x="142" y="79"/>
                  </a:cubicBezTo>
                  <a:cubicBezTo>
                    <a:pt x="142" y="79"/>
                    <a:pt x="142" y="79"/>
                    <a:pt x="142" y="78"/>
                  </a:cubicBezTo>
                  <a:close/>
                </a:path>
              </a:pathLst>
            </a:custGeom>
            <a:solidFill>
              <a:srgbClr val="60724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2" name="Freeform 153"/>
            <p:cNvSpPr>
              <a:spLocks noChangeArrowheads="1"/>
            </p:cNvSpPr>
            <p:nvPr/>
          </p:nvSpPr>
          <p:spPr bwMode="auto">
            <a:xfrm>
              <a:off x="1013708" y="432562"/>
              <a:ext cx="302999" cy="881276"/>
            </a:xfrm>
            <a:custGeom>
              <a:avLst/>
              <a:gdLst>
                <a:gd name="T0" fmla="*/ 332342418 w 134"/>
                <a:gd name="T1" fmla="*/ 1996522849 h 389"/>
                <a:gd name="T2" fmla="*/ 311889986 w 134"/>
                <a:gd name="T3" fmla="*/ 990563286 h 389"/>
                <a:gd name="T4" fmla="*/ 102259901 w 134"/>
                <a:gd name="T5" fmla="*/ 523509661 h 389"/>
                <a:gd name="T6" fmla="*/ 46017408 w 134"/>
                <a:gd name="T7" fmla="*/ 35926156 h 389"/>
                <a:gd name="T8" fmla="*/ 117597530 w 134"/>
                <a:gd name="T9" fmla="*/ 272019770 h 389"/>
                <a:gd name="T10" fmla="*/ 209632345 w 134"/>
                <a:gd name="T11" fmla="*/ 508113384 h 389"/>
                <a:gd name="T12" fmla="*/ 383472369 w 134"/>
                <a:gd name="T13" fmla="*/ 569703022 h 389"/>
                <a:gd name="T14" fmla="*/ 521522331 w 134"/>
                <a:gd name="T15" fmla="*/ 313079529 h 389"/>
                <a:gd name="T16" fmla="*/ 680024726 w 134"/>
                <a:gd name="T17" fmla="*/ 189900252 h 389"/>
                <a:gd name="T18" fmla="*/ 634007318 w 134"/>
                <a:gd name="T19" fmla="*/ 272019770 h 389"/>
                <a:gd name="T20" fmla="*/ 495957356 w 134"/>
                <a:gd name="T21" fmla="*/ 549173143 h 389"/>
                <a:gd name="T22" fmla="*/ 444827405 w 134"/>
                <a:gd name="T23" fmla="*/ 985429683 h 389"/>
                <a:gd name="T24" fmla="*/ 593104714 w 134"/>
                <a:gd name="T25" fmla="*/ 1934933210 h 3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4"/>
                <a:gd name="T40" fmla="*/ 0 h 389"/>
                <a:gd name="T41" fmla="*/ 134 w 134"/>
                <a:gd name="T42" fmla="*/ 389 h 3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4" h="389">
                  <a:moveTo>
                    <a:pt x="65" y="389"/>
                  </a:moveTo>
                  <a:cubicBezTo>
                    <a:pt x="98" y="330"/>
                    <a:pt x="81" y="254"/>
                    <a:pt x="61" y="193"/>
                  </a:cubicBezTo>
                  <a:cubicBezTo>
                    <a:pt x="51" y="162"/>
                    <a:pt x="33" y="133"/>
                    <a:pt x="20" y="102"/>
                  </a:cubicBezTo>
                  <a:cubicBezTo>
                    <a:pt x="9" y="76"/>
                    <a:pt x="0" y="34"/>
                    <a:pt x="9" y="7"/>
                  </a:cubicBezTo>
                  <a:cubicBezTo>
                    <a:pt x="20" y="0"/>
                    <a:pt x="20" y="45"/>
                    <a:pt x="23" y="53"/>
                  </a:cubicBezTo>
                  <a:cubicBezTo>
                    <a:pt x="27" y="68"/>
                    <a:pt x="33" y="85"/>
                    <a:pt x="41" y="99"/>
                  </a:cubicBezTo>
                  <a:cubicBezTo>
                    <a:pt x="50" y="114"/>
                    <a:pt x="62" y="130"/>
                    <a:pt x="75" y="111"/>
                  </a:cubicBezTo>
                  <a:cubicBezTo>
                    <a:pt x="86" y="95"/>
                    <a:pt x="92" y="77"/>
                    <a:pt x="102" y="61"/>
                  </a:cubicBezTo>
                  <a:cubicBezTo>
                    <a:pt x="104" y="56"/>
                    <a:pt x="128" y="20"/>
                    <a:pt x="133" y="37"/>
                  </a:cubicBezTo>
                  <a:cubicBezTo>
                    <a:pt x="134" y="42"/>
                    <a:pt x="127" y="49"/>
                    <a:pt x="124" y="53"/>
                  </a:cubicBezTo>
                  <a:cubicBezTo>
                    <a:pt x="113" y="71"/>
                    <a:pt x="107" y="89"/>
                    <a:pt x="97" y="107"/>
                  </a:cubicBezTo>
                  <a:cubicBezTo>
                    <a:pt x="82" y="134"/>
                    <a:pt x="80" y="160"/>
                    <a:pt x="87" y="192"/>
                  </a:cubicBezTo>
                  <a:cubicBezTo>
                    <a:pt x="99" y="253"/>
                    <a:pt x="116" y="318"/>
                    <a:pt x="116" y="377"/>
                  </a:cubicBezTo>
                </a:path>
              </a:pathLst>
            </a:custGeom>
            <a:solidFill>
              <a:srgbClr val="9556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3" name="Freeform 154"/>
            <p:cNvSpPr>
              <a:spLocks noChangeArrowheads="1"/>
            </p:cNvSpPr>
            <p:nvPr/>
          </p:nvSpPr>
          <p:spPr bwMode="auto">
            <a:xfrm>
              <a:off x="1074354" y="188299"/>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8"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4" name="Freeform 155"/>
            <p:cNvSpPr>
              <a:spLocks noChangeArrowheads="1"/>
            </p:cNvSpPr>
            <p:nvPr/>
          </p:nvSpPr>
          <p:spPr bwMode="auto">
            <a:xfrm>
              <a:off x="1116938" y="333740"/>
              <a:ext cx="96539" cy="102274"/>
            </a:xfrm>
            <a:custGeom>
              <a:avLst/>
              <a:gdLst>
                <a:gd name="T0" fmla="*/ 80645986 w 43"/>
                <a:gd name="T1" fmla="*/ 201450234 h 45"/>
                <a:gd name="T2" fmla="*/ 85688465 w 43"/>
                <a:gd name="T3" fmla="*/ 206616208 h 45"/>
                <a:gd name="T4" fmla="*/ 85688465 w 43"/>
                <a:gd name="T5" fmla="*/ 41323242 h 45"/>
                <a:gd name="T6" fmla="*/ 80645986 w 43"/>
                <a:gd name="T7" fmla="*/ 201450234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6" y="39"/>
                  </a:moveTo>
                  <a:cubicBezTo>
                    <a:pt x="17" y="40"/>
                    <a:pt x="17" y="40"/>
                    <a:pt x="17" y="40"/>
                  </a:cubicBezTo>
                  <a:cubicBezTo>
                    <a:pt x="43" y="45"/>
                    <a:pt x="40" y="0"/>
                    <a:pt x="17" y="8"/>
                  </a:cubicBezTo>
                  <a:cubicBezTo>
                    <a:pt x="3" y="12"/>
                    <a:pt x="0" y="35"/>
                    <a:pt x="16"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5" name="Freeform 156"/>
            <p:cNvSpPr>
              <a:spLocks noChangeArrowheads="1"/>
            </p:cNvSpPr>
            <p:nvPr/>
          </p:nvSpPr>
          <p:spPr bwMode="auto">
            <a:xfrm>
              <a:off x="1300886" y="236091"/>
              <a:ext cx="99406" cy="101318"/>
            </a:xfrm>
            <a:custGeom>
              <a:avLst/>
              <a:gdLst>
                <a:gd name="T0" fmla="*/ 86770142 w 44"/>
                <a:gd name="T1" fmla="*/ 197702939 h 45"/>
                <a:gd name="T2" fmla="*/ 91873736 w 44"/>
                <a:gd name="T3" fmla="*/ 197702939 h 45"/>
                <a:gd name="T4" fmla="*/ 91873736 w 44"/>
                <a:gd name="T5" fmla="*/ 35486067 h 45"/>
                <a:gd name="T6" fmla="*/ 86770142 w 44"/>
                <a:gd name="T7" fmla="*/ 197702939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7" y="39"/>
                    <a:pt x="17" y="39"/>
                    <a:pt x="18" y="39"/>
                  </a:cubicBezTo>
                  <a:cubicBezTo>
                    <a:pt x="44"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6" name="Freeform 157"/>
            <p:cNvSpPr>
              <a:spLocks noChangeArrowheads="1"/>
            </p:cNvSpPr>
            <p:nvPr/>
          </p:nvSpPr>
          <p:spPr bwMode="auto">
            <a:xfrm>
              <a:off x="1351859" y="505069"/>
              <a:ext cx="97495" cy="99406"/>
            </a:xfrm>
            <a:custGeom>
              <a:avLst/>
              <a:gdLst>
                <a:gd name="T0" fmla="*/ 87394065 w 43"/>
                <a:gd name="T1" fmla="*/ 199060515 h 44"/>
                <a:gd name="T2" fmla="*/ 87394065 w 43"/>
                <a:gd name="T3" fmla="*/ 199060515 h 44"/>
                <a:gd name="T4" fmla="*/ 87394065 w 43"/>
                <a:gd name="T5" fmla="*/ 35729679 h 44"/>
                <a:gd name="T6" fmla="*/ 87394065 w 43"/>
                <a:gd name="T7" fmla="*/ 199060515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7" y="39"/>
                  </a:cubicBezTo>
                  <a:cubicBezTo>
                    <a:pt x="43" y="44"/>
                    <a:pt x="41" y="0"/>
                    <a:pt x="17"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7" name="Freeform 158"/>
            <p:cNvSpPr>
              <a:spLocks noChangeArrowheads="1"/>
            </p:cNvSpPr>
            <p:nvPr/>
          </p:nvSpPr>
          <p:spPr bwMode="auto">
            <a:xfrm>
              <a:off x="895613" y="251384"/>
              <a:ext cx="99406" cy="102274"/>
            </a:xfrm>
            <a:custGeom>
              <a:avLst/>
              <a:gdLst>
                <a:gd name="T0" fmla="*/ 86770142 w 44"/>
                <a:gd name="T1" fmla="*/ 201450234 h 45"/>
                <a:gd name="T2" fmla="*/ 91873736 w 44"/>
                <a:gd name="T3" fmla="*/ 201450234 h 45"/>
                <a:gd name="T4" fmla="*/ 91873736 w 44"/>
                <a:gd name="T5" fmla="*/ 36157268 h 45"/>
                <a:gd name="T6" fmla="*/ 86770142 w 44"/>
                <a:gd name="T7" fmla="*/ 201450234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8" y="39"/>
                    <a:pt x="18" y="39"/>
                    <a:pt x="18" y="39"/>
                  </a:cubicBezTo>
                  <a:cubicBezTo>
                    <a:pt x="44" y="45"/>
                    <a:pt x="41" y="0"/>
                    <a:pt x="18" y="7"/>
                  </a:cubicBezTo>
                  <a:cubicBezTo>
                    <a:pt x="4"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8" name="Freeform 159"/>
            <p:cNvSpPr>
              <a:spLocks noChangeArrowheads="1"/>
            </p:cNvSpPr>
            <p:nvPr/>
          </p:nvSpPr>
          <p:spPr bwMode="auto">
            <a:xfrm>
              <a:off x="917032" y="492253"/>
              <a:ext cx="97495" cy="101318"/>
            </a:xfrm>
            <a:custGeom>
              <a:avLst/>
              <a:gdLst>
                <a:gd name="T0" fmla="*/ 87394065 w 43"/>
                <a:gd name="T1" fmla="*/ 197702939 h 45"/>
                <a:gd name="T2" fmla="*/ 92534092 w 43"/>
                <a:gd name="T3" fmla="*/ 197702939 h 45"/>
                <a:gd name="T4" fmla="*/ 92534092 w 43"/>
                <a:gd name="T5" fmla="*/ 35486067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39"/>
                    <a:pt x="18" y="39"/>
                  </a:cubicBezTo>
                  <a:cubicBezTo>
                    <a:pt x="43"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9" name="Freeform 160"/>
            <p:cNvSpPr>
              <a:spLocks noChangeArrowheads="1"/>
            </p:cNvSpPr>
            <p:nvPr/>
          </p:nvSpPr>
          <p:spPr bwMode="auto">
            <a:xfrm>
              <a:off x="1251182" y="410052"/>
              <a:ext cx="96539" cy="100363"/>
            </a:xfrm>
            <a:custGeom>
              <a:avLst/>
              <a:gdLst>
                <a:gd name="T0" fmla="*/ 85688465 w 43"/>
                <a:gd name="T1" fmla="*/ 202911176 h 44"/>
                <a:gd name="T2" fmla="*/ 90728699 w 43"/>
                <a:gd name="T3" fmla="*/ 202911176 h 44"/>
                <a:gd name="T4" fmla="*/ 90728699 w 43"/>
                <a:gd name="T5" fmla="*/ 36420364 h 44"/>
                <a:gd name="T6" fmla="*/ 85688465 w 43"/>
                <a:gd name="T7" fmla="*/ 202911176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8" y="39"/>
                  </a:cubicBezTo>
                  <a:cubicBezTo>
                    <a:pt x="43"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0" name="Freeform 161"/>
            <p:cNvSpPr>
              <a:spLocks noChangeArrowheads="1"/>
            </p:cNvSpPr>
            <p:nvPr/>
          </p:nvSpPr>
          <p:spPr bwMode="auto">
            <a:xfrm>
              <a:off x="1435515" y="572638"/>
              <a:ext cx="97495" cy="101318"/>
            </a:xfrm>
            <a:custGeom>
              <a:avLst/>
              <a:gdLst>
                <a:gd name="T0" fmla="*/ 87394065 w 43"/>
                <a:gd name="T1" fmla="*/ 197702939 h 45"/>
                <a:gd name="T2" fmla="*/ 87394065 w 43"/>
                <a:gd name="T3" fmla="*/ 202771091 h 45"/>
                <a:gd name="T4" fmla="*/ 87394065 w 43"/>
                <a:gd name="T5" fmla="*/ 40554218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40"/>
                    <a:pt x="17" y="40"/>
                  </a:cubicBezTo>
                  <a:cubicBezTo>
                    <a:pt x="43" y="45"/>
                    <a:pt x="41" y="0"/>
                    <a:pt x="17" y="8"/>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1" name="Freeform 162"/>
            <p:cNvSpPr>
              <a:spLocks noChangeArrowheads="1"/>
            </p:cNvSpPr>
            <p:nvPr/>
          </p:nvSpPr>
          <p:spPr bwMode="auto">
            <a:xfrm>
              <a:off x="1246403" y="667968"/>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7"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2" name="Freeform 163"/>
            <p:cNvSpPr>
              <a:spLocks noChangeArrowheads="1"/>
            </p:cNvSpPr>
            <p:nvPr/>
          </p:nvSpPr>
          <p:spPr bwMode="auto">
            <a:xfrm>
              <a:off x="655700" y="555338"/>
              <a:ext cx="86025" cy="70731"/>
            </a:xfrm>
            <a:custGeom>
              <a:avLst/>
              <a:gdLst>
                <a:gd name="T0" fmla="*/ 20498852 w 38"/>
                <a:gd name="T1" fmla="*/ 119736175 h 31"/>
                <a:gd name="T2" fmla="*/ 40999968 w 38"/>
                <a:gd name="T3" fmla="*/ 0 h 31"/>
                <a:gd name="T4" fmla="*/ 51248262 w 38"/>
                <a:gd name="T5" fmla="*/ 109325028 h 31"/>
                <a:gd name="T6" fmla="*/ 148621770 w 38"/>
                <a:gd name="T7" fmla="*/ 41646869 h 31"/>
                <a:gd name="T8" fmla="*/ 87122951 w 38"/>
                <a:gd name="T9" fmla="*/ 114529461 h 31"/>
                <a:gd name="T10" fmla="*/ 169120622 w 38"/>
                <a:gd name="T11" fmla="*/ 140558469 h 31"/>
                <a:gd name="T12" fmla="*/ 61498820 w 38"/>
                <a:gd name="T13" fmla="*/ 145765183 h 31"/>
                <a:gd name="T14" fmla="*/ 0 60000 65536"/>
                <a:gd name="T15" fmla="*/ 0 60000 65536"/>
                <a:gd name="T16" fmla="*/ 0 60000 65536"/>
                <a:gd name="T17" fmla="*/ 0 60000 65536"/>
                <a:gd name="T18" fmla="*/ 0 60000 65536"/>
                <a:gd name="T19" fmla="*/ 0 60000 65536"/>
                <a:gd name="T20" fmla="*/ 0 60000 65536"/>
                <a:gd name="T21" fmla="*/ 0 w 38"/>
                <a:gd name="T22" fmla="*/ 0 h 31"/>
                <a:gd name="T23" fmla="*/ 38 w 38"/>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31">
                  <a:moveTo>
                    <a:pt x="4" y="23"/>
                  </a:moveTo>
                  <a:cubicBezTo>
                    <a:pt x="4" y="18"/>
                    <a:pt x="0" y="0"/>
                    <a:pt x="8" y="0"/>
                  </a:cubicBezTo>
                  <a:cubicBezTo>
                    <a:pt x="15" y="0"/>
                    <a:pt x="10" y="17"/>
                    <a:pt x="10" y="21"/>
                  </a:cubicBezTo>
                  <a:cubicBezTo>
                    <a:pt x="11" y="16"/>
                    <a:pt x="23" y="6"/>
                    <a:pt x="29" y="8"/>
                  </a:cubicBezTo>
                  <a:cubicBezTo>
                    <a:pt x="38" y="11"/>
                    <a:pt x="19" y="20"/>
                    <a:pt x="17" y="22"/>
                  </a:cubicBezTo>
                  <a:cubicBezTo>
                    <a:pt x="21" y="21"/>
                    <a:pt x="38" y="20"/>
                    <a:pt x="33" y="27"/>
                  </a:cubicBezTo>
                  <a:cubicBezTo>
                    <a:pt x="30" y="31"/>
                    <a:pt x="15" y="30"/>
                    <a:pt x="12" y="28"/>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3" name="Freeform 164"/>
            <p:cNvSpPr>
              <a:spLocks noChangeArrowheads="1"/>
            </p:cNvSpPr>
            <p:nvPr/>
          </p:nvSpPr>
          <p:spPr bwMode="auto">
            <a:xfrm>
              <a:off x="501811" y="657612"/>
              <a:ext cx="70731" cy="49703"/>
            </a:xfrm>
            <a:custGeom>
              <a:avLst/>
              <a:gdLst>
                <a:gd name="T0" fmla="*/ 145765183 w 31"/>
                <a:gd name="T1" fmla="*/ 5103594 h 22"/>
                <a:gd name="T2" fmla="*/ 0 w 31"/>
                <a:gd name="T3" fmla="*/ 40833274 h 22"/>
                <a:gd name="T4" fmla="*/ 62471445 w 31"/>
                <a:gd name="T5" fmla="*/ 81666547 h 22"/>
                <a:gd name="T6" fmla="*/ 145765183 w 31"/>
                <a:gd name="T7" fmla="*/ 107186779 h 22"/>
                <a:gd name="T8" fmla="*/ 161383044 w 31"/>
                <a:gd name="T9" fmla="*/ 0 h 22"/>
                <a:gd name="T10" fmla="*/ 0 60000 65536"/>
                <a:gd name="T11" fmla="*/ 0 60000 65536"/>
                <a:gd name="T12" fmla="*/ 0 60000 65536"/>
                <a:gd name="T13" fmla="*/ 0 60000 65536"/>
                <a:gd name="T14" fmla="*/ 0 60000 65536"/>
                <a:gd name="T15" fmla="*/ 0 w 31"/>
                <a:gd name="T16" fmla="*/ 0 h 22"/>
                <a:gd name="T17" fmla="*/ 31 w 31"/>
                <a:gd name="T18" fmla="*/ 22 h 22"/>
              </a:gdLst>
              <a:ahLst/>
              <a:cxnLst>
                <a:cxn ang="T10">
                  <a:pos x="T0" y="T1"/>
                </a:cxn>
                <a:cxn ang="T11">
                  <a:pos x="T2" y="T3"/>
                </a:cxn>
                <a:cxn ang="T12">
                  <a:pos x="T4" y="T5"/>
                </a:cxn>
                <a:cxn ang="T13">
                  <a:pos x="T6" y="T7"/>
                </a:cxn>
                <a:cxn ang="T14">
                  <a:pos x="T8" y="T9"/>
                </a:cxn>
              </a:cxnLst>
              <a:rect l="T15" t="T16" r="T17" b="T18"/>
              <a:pathLst>
                <a:path w="31" h="22">
                  <a:moveTo>
                    <a:pt x="28" y="1"/>
                  </a:moveTo>
                  <a:cubicBezTo>
                    <a:pt x="19" y="3"/>
                    <a:pt x="9" y="4"/>
                    <a:pt x="0" y="8"/>
                  </a:cubicBezTo>
                  <a:cubicBezTo>
                    <a:pt x="0" y="13"/>
                    <a:pt x="9" y="15"/>
                    <a:pt x="12" y="16"/>
                  </a:cubicBezTo>
                  <a:cubicBezTo>
                    <a:pt x="17" y="18"/>
                    <a:pt x="23" y="22"/>
                    <a:pt x="28" y="21"/>
                  </a:cubicBezTo>
                  <a:cubicBezTo>
                    <a:pt x="30" y="21"/>
                    <a:pt x="30" y="3"/>
                    <a:pt x="31" y="0"/>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4" name="Freeform 165"/>
            <p:cNvSpPr>
              <a:spLocks noChangeArrowheads="1"/>
            </p:cNvSpPr>
            <p:nvPr/>
          </p:nvSpPr>
          <p:spPr bwMode="auto">
            <a:xfrm>
              <a:off x="540044" y="598351"/>
              <a:ext cx="292484" cy="287705"/>
            </a:xfrm>
            <a:custGeom>
              <a:avLst/>
              <a:gdLst>
                <a:gd name="T0" fmla="*/ 663154188 w 129"/>
                <a:gd name="T1" fmla="*/ 415692948 h 127"/>
                <a:gd name="T2" fmla="*/ 406117435 w 129"/>
                <a:gd name="T3" fmla="*/ 631236097 h 127"/>
                <a:gd name="T4" fmla="*/ 87391498 w 129"/>
                <a:gd name="T5" fmla="*/ 487539909 h 127"/>
                <a:gd name="T6" fmla="*/ 195347570 w 129"/>
                <a:gd name="T7" fmla="*/ 20528998 h 127"/>
                <a:gd name="T8" fmla="*/ 431822017 w 129"/>
                <a:gd name="T9" fmla="*/ 128300572 h 127"/>
                <a:gd name="T10" fmla="*/ 442102036 w 129"/>
                <a:gd name="T11" fmla="*/ 395163950 h 127"/>
                <a:gd name="T12" fmla="*/ 555198117 w 129"/>
                <a:gd name="T13" fmla="*/ 441353062 h 127"/>
                <a:gd name="T14" fmla="*/ 663154188 w 129"/>
                <a:gd name="T15" fmla="*/ 415692948 h 127"/>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27"/>
                <a:gd name="T26" fmla="*/ 129 w 129"/>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27">
                  <a:moveTo>
                    <a:pt x="129" y="81"/>
                  </a:moveTo>
                  <a:cubicBezTo>
                    <a:pt x="123" y="106"/>
                    <a:pt x="104" y="119"/>
                    <a:pt x="79" y="123"/>
                  </a:cubicBezTo>
                  <a:cubicBezTo>
                    <a:pt x="56" y="127"/>
                    <a:pt x="29" y="115"/>
                    <a:pt x="17" y="95"/>
                  </a:cubicBezTo>
                  <a:cubicBezTo>
                    <a:pt x="2" y="69"/>
                    <a:pt x="0" y="11"/>
                    <a:pt x="38" y="4"/>
                  </a:cubicBezTo>
                  <a:cubicBezTo>
                    <a:pt x="55" y="0"/>
                    <a:pt x="76" y="9"/>
                    <a:pt x="84" y="25"/>
                  </a:cubicBezTo>
                  <a:cubicBezTo>
                    <a:pt x="91" y="41"/>
                    <a:pt x="78" y="63"/>
                    <a:pt x="86" y="77"/>
                  </a:cubicBezTo>
                  <a:cubicBezTo>
                    <a:pt x="90" y="85"/>
                    <a:pt x="100" y="86"/>
                    <a:pt x="108" y="86"/>
                  </a:cubicBezTo>
                  <a:cubicBezTo>
                    <a:pt x="110" y="86"/>
                    <a:pt x="128" y="83"/>
                    <a:pt x="129" y="81"/>
                  </a:cubicBezTo>
                  <a:close/>
                </a:path>
              </a:pathLst>
            </a:custGeom>
            <a:solidFill>
              <a:srgbClr val="FFCF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5" name="Freeform 166"/>
            <p:cNvSpPr>
              <a:spLocks noChangeArrowheads="1"/>
            </p:cNvSpPr>
            <p:nvPr/>
          </p:nvSpPr>
          <p:spPr bwMode="auto">
            <a:xfrm>
              <a:off x="590704" y="659524"/>
              <a:ext cx="20073" cy="27719"/>
            </a:xfrm>
            <a:custGeom>
              <a:avLst/>
              <a:gdLst>
                <a:gd name="T0" fmla="*/ 34819964 w 9"/>
                <a:gd name="T1" fmla="*/ 42684950 h 12"/>
                <a:gd name="T2" fmla="*/ 4973643 w 9"/>
                <a:gd name="T3" fmla="*/ 32015445 h 12"/>
                <a:gd name="T4" fmla="*/ 34819964 w 9"/>
                <a:gd name="T5" fmla="*/ 4268495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7" y="8"/>
                  </a:moveTo>
                  <a:cubicBezTo>
                    <a:pt x="9" y="2"/>
                    <a:pt x="1" y="0"/>
                    <a:pt x="1" y="6"/>
                  </a:cubicBezTo>
                  <a:cubicBezTo>
                    <a:pt x="0" y="10"/>
                    <a:pt x="5" y="12"/>
                    <a:pt x="7" y="8"/>
                  </a:cubicBezTo>
                  <a:close/>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6" name="Freeform 167"/>
            <p:cNvSpPr>
              <a:spLocks noChangeArrowheads="1"/>
            </p:cNvSpPr>
            <p:nvPr/>
          </p:nvSpPr>
          <p:spPr bwMode="auto">
            <a:xfrm>
              <a:off x="819147" y="743637"/>
              <a:ext cx="56394" cy="67864"/>
            </a:xfrm>
            <a:custGeom>
              <a:avLst/>
              <a:gdLst>
                <a:gd name="T0" fmla="*/ 0 w 25"/>
                <a:gd name="T1" fmla="*/ 97228753 h 30"/>
                <a:gd name="T2" fmla="*/ 20353722 w 25"/>
                <a:gd name="T3" fmla="*/ 15350837 h 30"/>
                <a:gd name="T4" fmla="*/ 35618450 w 25"/>
                <a:gd name="T5" fmla="*/ 76758708 h 30"/>
                <a:gd name="T6" fmla="*/ 101768612 w 25"/>
                <a:gd name="T7" fmla="*/ 71641763 h 30"/>
                <a:gd name="T8" fmla="*/ 45796440 w 25"/>
                <a:gd name="T9" fmla="*/ 107462644 h 30"/>
                <a:gd name="T10" fmla="*/ 91592879 w 25"/>
                <a:gd name="T11" fmla="*/ 143283525 h 30"/>
                <a:gd name="T12" fmla="*/ 15264728 w 25"/>
                <a:gd name="T13" fmla="*/ 107462644 h 30"/>
                <a:gd name="T14" fmla="*/ 0 60000 65536"/>
                <a:gd name="T15" fmla="*/ 0 60000 65536"/>
                <a:gd name="T16" fmla="*/ 0 60000 65536"/>
                <a:gd name="T17" fmla="*/ 0 60000 65536"/>
                <a:gd name="T18" fmla="*/ 0 60000 65536"/>
                <a:gd name="T19" fmla="*/ 0 60000 65536"/>
                <a:gd name="T20" fmla="*/ 0 60000 65536"/>
                <a:gd name="T21" fmla="*/ 0 w 25"/>
                <a:gd name="T22" fmla="*/ 0 h 30"/>
                <a:gd name="T23" fmla="*/ 25 w 25"/>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30">
                  <a:moveTo>
                    <a:pt x="0" y="19"/>
                  </a:moveTo>
                  <a:cubicBezTo>
                    <a:pt x="2" y="15"/>
                    <a:pt x="0" y="5"/>
                    <a:pt x="4" y="3"/>
                  </a:cubicBezTo>
                  <a:cubicBezTo>
                    <a:pt x="11" y="0"/>
                    <a:pt x="8" y="13"/>
                    <a:pt x="7" y="15"/>
                  </a:cubicBezTo>
                  <a:cubicBezTo>
                    <a:pt x="10" y="13"/>
                    <a:pt x="19" y="8"/>
                    <a:pt x="20" y="14"/>
                  </a:cubicBezTo>
                  <a:cubicBezTo>
                    <a:pt x="22" y="19"/>
                    <a:pt x="11" y="20"/>
                    <a:pt x="9" y="21"/>
                  </a:cubicBezTo>
                  <a:cubicBezTo>
                    <a:pt x="13" y="20"/>
                    <a:pt x="25" y="26"/>
                    <a:pt x="18" y="28"/>
                  </a:cubicBezTo>
                  <a:cubicBezTo>
                    <a:pt x="14" y="30"/>
                    <a:pt x="5" y="25"/>
                    <a:pt x="3" y="2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7" name="Freeform 168"/>
            <p:cNvSpPr>
              <a:spLocks noChangeArrowheads="1"/>
            </p:cNvSpPr>
            <p:nvPr/>
          </p:nvSpPr>
          <p:spPr bwMode="auto">
            <a:xfrm>
              <a:off x="690110" y="641363"/>
              <a:ext cx="46836" cy="45880"/>
            </a:xfrm>
            <a:custGeom>
              <a:avLst/>
              <a:gdLst>
                <a:gd name="T0" fmla="*/ 54715599 w 21"/>
                <a:gd name="T1" fmla="*/ 94723848 h 20"/>
                <a:gd name="T2" fmla="*/ 29845683 w 21"/>
                <a:gd name="T3" fmla="*/ 31574616 h 20"/>
                <a:gd name="T4" fmla="*/ 54715599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8" name="Freeform 169"/>
            <p:cNvSpPr>
              <a:spLocks noChangeArrowheads="1"/>
            </p:cNvSpPr>
            <p:nvPr/>
          </p:nvSpPr>
          <p:spPr bwMode="auto">
            <a:xfrm>
              <a:off x="558205" y="743637"/>
              <a:ext cx="47792" cy="43013"/>
            </a:xfrm>
            <a:custGeom>
              <a:avLst/>
              <a:gdLst>
                <a:gd name="T0" fmla="*/ 62152358 w 21"/>
                <a:gd name="T1" fmla="*/ 87123963 h 19"/>
                <a:gd name="T2" fmla="*/ 36255922 w 21"/>
                <a:gd name="T3" fmla="*/ 25624429 h 19"/>
                <a:gd name="T4" fmla="*/ 62152358 w 21"/>
                <a:gd name="T5" fmla="*/ 87123963 h 19"/>
                <a:gd name="T6" fmla="*/ 0 60000 65536"/>
                <a:gd name="T7" fmla="*/ 0 60000 65536"/>
                <a:gd name="T8" fmla="*/ 0 60000 65536"/>
                <a:gd name="T9" fmla="*/ 0 w 21"/>
                <a:gd name="T10" fmla="*/ 0 h 19"/>
                <a:gd name="T11" fmla="*/ 21 w 21"/>
                <a:gd name="T12" fmla="*/ 19 h 19"/>
              </a:gdLst>
              <a:ahLst/>
              <a:cxnLst>
                <a:cxn ang="T6">
                  <a:pos x="T0" y="T1"/>
                </a:cxn>
                <a:cxn ang="T7">
                  <a:pos x="T2" y="T3"/>
                </a:cxn>
                <a:cxn ang="T8">
                  <a:pos x="T4" y="T5"/>
                </a:cxn>
              </a:cxnLst>
              <a:rect l="T9" t="T10" r="T11" b="T12"/>
              <a:pathLst>
                <a:path w="21" h="19">
                  <a:moveTo>
                    <a:pt x="12" y="17"/>
                  </a:moveTo>
                  <a:cubicBezTo>
                    <a:pt x="21" y="14"/>
                    <a:pt x="15" y="0"/>
                    <a:pt x="7" y="5"/>
                  </a:cubicBezTo>
                  <a:cubicBezTo>
                    <a:pt x="0" y="9"/>
                    <a:pt x="4" y="19"/>
                    <a:pt x="12"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9" name="Freeform 170"/>
            <p:cNvSpPr>
              <a:spLocks noChangeArrowheads="1"/>
            </p:cNvSpPr>
            <p:nvPr/>
          </p:nvSpPr>
          <p:spPr bwMode="auto">
            <a:xfrm>
              <a:off x="599306" y="605041"/>
              <a:ext cx="33454" cy="29631"/>
            </a:xfrm>
            <a:custGeom>
              <a:avLst/>
              <a:gdLst>
                <a:gd name="T0" fmla="*/ 44765913 w 15"/>
                <a:gd name="T1" fmla="*/ 62343624 h 13"/>
                <a:gd name="T2" fmla="*/ 54715132 w 15"/>
                <a:gd name="T3" fmla="*/ 0 h 13"/>
                <a:gd name="T4" fmla="*/ 0 w 15"/>
                <a:gd name="T5" fmla="*/ 31171812 h 13"/>
                <a:gd name="T6" fmla="*/ 44765913 w 15"/>
                <a:gd name="T7" fmla="*/ 62343624 h 13"/>
                <a:gd name="T8" fmla="*/ 0 60000 65536"/>
                <a:gd name="T9" fmla="*/ 0 60000 65536"/>
                <a:gd name="T10" fmla="*/ 0 60000 65536"/>
                <a:gd name="T11" fmla="*/ 0 60000 65536"/>
                <a:gd name="T12" fmla="*/ 0 w 15"/>
                <a:gd name="T13" fmla="*/ 0 h 13"/>
                <a:gd name="T14" fmla="*/ 15 w 15"/>
                <a:gd name="T15" fmla="*/ 13 h 13"/>
              </a:gdLst>
              <a:ahLst/>
              <a:cxnLst>
                <a:cxn ang="T8">
                  <a:pos x="T0" y="T1"/>
                </a:cxn>
                <a:cxn ang="T9">
                  <a:pos x="T2" y="T3"/>
                </a:cxn>
                <a:cxn ang="T10">
                  <a:pos x="T4" y="T5"/>
                </a:cxn>
                <a:cxn ang="T11">
                  <a:pos x="T6" y="T7"/>
                </a:cxn>
              </a:cxnLst>
              <a:rect l="T12" t="T13" r="T14" b="T15"/>
              <a:pathLst>
                <a:path w="15" h="13">
                  <a:moveTo>
                    <a:pt x="9" y="12"/>
                  </a:moveTo>
                  <a:cubicBezTo>
                    <a:pt x="15" y="10"/>
                    <a:pt x="15" y="3"/>
                    <a:pt x="11" y="0"/>
                  </a:cubicBezTo>
                  <a:cubicBezTo>
                    <a:pt x="8" y="2"/>
                    <a:pt x="4" y="4"/>
                    <a:pt x="0" y="6"/>
                  </a:cubicBezTo>
                  <a:cubicBezTo>
                    <a:pt x="1" y="9"/>
                    <a:pt x="4" y="13"/>
                    <a:pt x="9" y="12"/>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0" name="Freeform 171"/>
            <p:cNvSpPr>
              <a:spLocks noChangeArrowheads="1"/>
            </p:cNvSpPr>
            <p:nvPr/>
          </p:nvSpPr>
          <p:spPr bwMode="auto">
            <a:xfrm>
              <a:off x="640407" y="755107"/>
              <a:ext cx="44924" cy="44924"/>
            </a:xfrm>
            <a:custGeom>
              <a:avLst/>
              <a:gdLst>
                <a:gd name="T0" fmla="*/ 55499110 w 20"/>
                <a:gd name="T1" fmla="*/ 85771147 h 20"/>
                <a:gd name="T2" fmla="*/ 30272037 w 20"/>
                <a:gd name="T3" fmla="*/ 25227072 h 20"/>
                <a:gd name="T4" fmla="*/ 55499110 w 20"/>
                <a:gd name="T5" fmla="*/ 85771147 h 20"/>
                <a:gd name="T6" fmla="*/ 0 60000 65536"/>
                <a:gd name="T7" fmla="*/ 0 60000 65536"/>
                <a:gd name="T8" fmla="*/ 0 60000 65536"/>
                <a:gd name="T9" fmla="*/ 0 w 20"/>
                <a:gd name="T10" fmla="*/ 0 h 20"/>
                <a:gd name="T11" fmla="*/ 20 w 20"/>
                <a:gd name="T12" fmla="*/ 20 h 20"/>
              </a:gdLst>
              <a:ahLst/>
              <a:cxnLst>
                <a:cxn ang="T6">
                  <a:pos x="T0" y="T1"/>
                </a:cxn>
                <a:cxn ang="T7">
                  <a:pos x="T2" y="T3"/>
                </a:cxn>
                <a:cxn ang="T8">
                  <a:pos x="T4" y="T5"/>
                </a:cxn>
              </a:cxnLst>
              <a:rect l="T9" t="T10" r="T11" b="T12"/>
              <a:pathLst>
                <a:path w="20" h="20">
                  <a:moveTo>
                    <a:pt x="11" y="17"/>
                  </a:moveTo>
                  <a:cubicBezTo>
                    <a:pt x="20" y="15"/>
                    <a:pt x="15" y="0"/>
                    <a:pt x="6" y="5"/>
                  </a:cubicBezTo>
                  <a:cubicBezTo>
                    <a:pt x="0" y="9"/>
                    <a:pt x="3" y="20"/>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1" name="Freeform 172"/>
            <p:cNvSpPr>
              <a:spLocks noChangeArrowheads="1"/>
            </p:cNvSpPr>
            <p:nvPr/>
          </p:nvSpPr>
          <p:spPr bwMode="auto">
            <a:xfrm>
              <a:off x="687242" y="829662"/>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2" name="Freeform 173"/>
            <p:cNvSpPr>
              <a:spLocks noChangeArrowheads="1"/>
            </p:cNvSpPr>
            <p:nvPr/>
          </p:nvSpPr>
          <p:spPr bwMode="auto">
            <a:xfrm>
              <a:off x="779958" y="791429"/>
              <a:ext cx="45880" cy="43013"/>
            </a:xfrm>
            <a:custGeom>
              <a:avLst/>
              <a:gdLst>
                <a:gd name="T0" fmla="*/ 57886796 w 20"/>
                <a:gd name="T1" fmla="*/ 87123963 h 19"/>
                <a:gd name="T2" fmla="*/ 31574616 w 20"/>
                <a:gd name="T3" fmla="*/ 25624429 h 19"/>
                <a:gd name="T4" fmla="*/ 57886796 w 20"/>
                <a:gd name="T5" fmla="*/ 87123963 h 19"/>
                <a:gd name="T6" fmla="*/ 0 60000 65536"/>
                <a:gd name="T7" fmla="*/ 0 60000 65536"/>
                <a:gd name="T8" fmla="*/ 0 60000 65536"/>
                <a:gd name="T9" fmla="*/ 0 w 20"/>
                <a:gd name="T10" fmla="*/ 0 h 19"/>
                <a:gd name="T11" fmla="*/ 20 w 20"/>
                <a:gd name="T12" fmla="*/ 19 h 19"/>
              </a:gdLst>
              <a:ahLst/>
              <a:cxnLst>
                <a:cxn ang="T6">
                  <a:pos x="T0" y="T1"/>
                </a:cxn>
                <a:cxn ang="T7">
                  <a:pos x="T2" y="T3"/>
                </a:cxn>
                <a:cxn ang="T8">
                  <a:pos x="T4" y="T5"/>
                </a:cxn>
              </a:cxnLst>
              <a:rect l="T9" t="T10" r="T11" b="T12"/>
              <a:pathLst>
                <a:path w="20" h="19">
                  <a:moveTo>
                    <a:pt x="11" y="17"/>
                  </a:moveTo>
                  <a:cubicBezTo>
                    <a:pt x="20" y="15"/>
                    <a:pt x="15" y="0"/>
                    <a:pt x="6" y="5"/>
                  </a:cubicBezTo>
                  <a:cubicBezTo>
                    <a:pt x="0" y="9"/>
                    <a:pt x="3" y="19"/>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3" name="Freeform 174"/>
            <p:cNvSpPr>
              <a:spLocks noChangeArrowheads="1"/>
            </p:cNvSpPr>
            <p:nvPr/>
          </p:nvSpPr>
          <p:spPr bwMode="auto">
            <a:xfrm>
              <a:off x="630848" y="677684"/>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4" name="Freeform 175"/>
            <p:cNvSpPr>
              <a:spLocks noChangeArrowheads="1"/>
            </p:cNvSpPr>
            <p:nvPr/>
          </p:nvSpPr>
          <p:spPr bwMode="auto">
            <a:xfrm>
              <a:off x="730255" y="778047"/>
              <a:ext cx="27719" cy="21984"/>
            </a:xfrm>
            <a:custGeom>
              <a:avLst/>
              <a:gdLst>
                <a:gd name="T0" fmla="*/ 10671815 w 12"/>
                <a:gd name="T1" fmla="*/ 0 h 10"/>
                <a:gd name="T2" fmla="*/ 53356765 w 12"/>
                <a:gd name="T3" fmla="*/ 38663261 h 10"/>
                <a:gd name="T4" fmla="*/ 64028580 w 12"/>
                <a:gd name="T5" fmla="*/ 38663261 h 10"/>
                <a:gd name="T6" fmla="*/ 10671815 w 12"/>
                <a:gd name="T7" fmla="*/ 0 h 10"/>
                <a:gd name="T8" fmla="*/ 0 60000 65536"/>
                <a:gd name="T9" fmla="*/ 0 60000 65536"/>
                <a:gd name="T10" fmla="*/ 0 60000 65536"/>
                <a:gd name="T11" fmla="*/ 0 60000 65536"/>
                <a:gd name="T12" fmla="*/ 0 w 12"/>
                <a:gd name="T13" fmla="*/ 0 h 10"/>
                <a:gd name="T14" fmla="*/ 12 w 12"/>
                <a:gd name="T15" fmla="*/ 10 h 10"/>
              </a:gdLst>
              <a:ahLst/>
              <a:cxnLst>
                <a:cxn ang="T8">
                  <a:pos x="T0" y="T1"/>
                </a:cxn>
                <a:cxn ang="T9">
                  <a:pos x="T2" y="T3"/>
                </a:cxn>
                <a:cxn ang="T10">
                  <a:pos x="T4" y="T5"/>
                </a:cxn>
                <a:cxn ang="T11">
                  <a:pos x="T6" y="T7"/>
                </a:cxn>
              </a:cxnLst>
              <a:rect l="T12" t="T13" r="T14" b="T15"/>
              <a:pathLst>
                <a:path w="12" h="10">
                  <a:moveTo>
                    <a:pt x="2" y="0"/>
                  </a:moveTo>
                  <a:cubicBezTo>
                    <a:pt x="0" y="4"/>
                    <a:pt x="4" y="10"/>
                    <a:pt x="10" y="8"/>
                  </a:cubicBezTo>
                  <a:cubicBezTo>
                    <a:pt x="10" y="8"/>
                    <a:pt x="11" y="8"/>
                    <a:pt x="12" y="8"/>
                  </a:cubicBezTo>
                  <a:cubicBezTo>
                    <a:pt x="8" y="7"/>
                    <a:pt x="4" y="4"/>
                    <a:pt x="2" y="0"/>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5" name="Freeform 176"/>
            <p:cNvSpPr>
              <a:spLocks noChangeArrowheads="1"/>
            </p:cNvSpPr>
            <p:nvPr/>
          </p:nvSpPr>
          <p:spPr bwMode="auto">
            <a:xfrm>
              <a:off x="607908" y="827750"/>
              <a:ext cx="36322" cy="36322"/>
            </a:xfrm>
            <a:custGeom>
              <a:avLst/>
              <a:gdLst>
                <a:gd name="T0" fmla="*/ 15459551 w 16"/>
                <a:gd name="T1" fmla="*/ 25768189 h 16"/>
                <a:gd name="T2" fmla="*/ 0 w 16"/>
                <a:gd name="T3" fmla="*/ 46380924 h 16"/>
                <a:gd name="T4" fmla="*/ 56687291 w 16"/>
                <a:gd name="T5" fmla="*/ 82455480 h 16"/>
                <a:gd name="T6" fmla="*/ 15459551 w 16"/>
                <a:gd name="T7" fmla="*/ 25768189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3" y="5"/>
                  </a:moveTo>
                  <a:cubicBezTo>
                    <a:pt x="2" y="6"/>
                    <a:pt x="1" y="8"/>
                    <a:pt x="0" y="9"/>
                  </a:cubicBezTo>
                  <a:cubicBezTo>
                    <a:pt x="4" y="11"/>
                    <a:pt x="7" y="14"/>
                    <a:pt x="11" y="16"/>
                  </a:cubicBezTo>
                  <a:cubicBezTo>
                    <a:pt x="16" y="11"/>
                    <a:pt x="11" y="0"/>
                    <a:pt x="3" y="5"/>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6" name="Rectangle 177"/>
            <p:cNvSpPr>
              <a:spLocks noChangeArrowheads="1"/>
            </p:cNvSpPr>
            <p:nvPr/>
          </p:nvSpPr>
          <p:spPr bwMode="auto">
            <a:xfrm>
              <a:off x="667170" y="865983"/>
              <a:ext cx="8603" cy="67864"/>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07" name="Rectangle 178"/>
            <p:cNvSpPr>
              <a:spLocks noChangeArrowheads="1"/>
            </p:cNvSpPr>
            <p:nvPr/>
          </p:nvSpPr>
          <p:spPr bwMode="auto">
            <a:xfrm>
              <a:off x="723564" y="867895"/>
              <a:ext cx="6691" cy="68820"/>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08" name="Freeform 179"/>
            <p:cNvSpPr>
              <a:spLocks noChangeArrowheads="1"/>
            </p:cNvSpPr>
            <p:nvPr/>
          </p:nvSpPr>
          <p:spPr bwMode="auto">
            <a:xfrm>
              <a:off x="626069" y="723564"/>
              <a:ext cx="135728" cy="99406"/>
            </a:xfrm>
            <a:custGeom>
              <a:avLst/>
              <a:gdLst>
                <a:gd name="T0" fmla="*/ 56288664 w 60"/>
                <a:gd name="T1" fmla="*/ 5103594 h 44"/>
                <a:gd name="T2" fmla="*/ 189338298 w 60"/>
                <a:gd name="T3" fmla="*/ 183747473 h 44"/>
                <a:gd name="T4" fmla="*/ 46054773 w 60"/>
                <a:gd name="T5" fmla="*/ 5103594 h 44"/>
                <a:gd name="T6" fmla="*/ 0 60000 65536"/>
                <a:gd name="T7" fmla="*/ 0 60000 65536"/>
                <a:gd name="T8" fmla="*/ 0 60000 65536"/>
                <a:gd name="T9" fmla="*/ 0 w 60"/>
                <a:gd name="T10" fmla="*/ 0 h 44"/>
                <a:gd name="T11" fmla="*/ 60 w 60"/>
                <a:gd name="T12" fmla="*/ 44 h 44"/>
              </a:gdLst>
              <a:ahLst/>
              <a:cxnLst>
                <a:cxn ang="T6">
                  <a:pos x="T0" y="T1"/>
                </a:cxn>
                <a:cxn ang="T7">
                  <a:pos x="T2" y="T3"/>
                </a:cxn>
                <a:cxn ang="T8">
                  <a:pos x="T4" y="T5"/>
                </a:cxn>
              </a:cxnLst>
              <a:rect l="T9" t="T10" r="T11" b="T12"/>
              <a:pathLst>
                <a:path w="60" h="44">
                  <a:moveTo>
                    <a:pt x="11" y="1"/>
                  </a:moveTo>
                  <a:cubicBezTo>
                    <a:pt x="26" y="0"/>
                    <a:pt x="60" y="20"/>
                    <a:pt x="37" y="36"/>
                  </a:cubicBezTo>
                  <a:cubicBezTo>
                    <a:pt x="23" y="44"/>
                    <a:pt x="0" y="12"/>
                    <a:pt x="9" y="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309" name="Group 459"/>
          <p:cNvGrpSpPr/>
          <p:nvPr/>
        </p:nvGrpSpPr>
        <p:grpSpPr bwMode="auto">
          <a:xfrm>
            <a:off x="2438400" y="5021263"/>
            <a:ext cx="4157663" cy="1892300"/>
            <a:chOff x="0" y="0"/>
            <a:chExt cx="2033053" cy="924289"/>
          </a:xfrm>
        </p:grpSpPr>
        <p:sp>
          <p:nvSpPr>
            <p:cNvPr id="310" name="Freeform 135"/>
            <p:cNvSpPr>
              <a:spLocks noChangeArrowheads="1"/>
            </p:cNvSpPr>
            <p:nvPr/>
          </p:nvSpPr>
          <p:spPr bwMode="auto">
            <a:xfrm>
              <a:off x="0" y="437771"/>
              <a:ext cx="2033053" cy="486518"/>
            </a:xfrm>
            <a:custGeom>
              <a:avLst/>
              <a:gdLst>
                <a:gd name="T0" fmla="*/ 0 w 899"/>
                <a:gd name="T1" fmla="*/ 1100929136 h 215"/>
                <a:gd name="T2" fmla="*/ 2147483647 w 899"/>
                <a:gd name="T3" fmla="*/ 15362654 h 215"/>
                <a:gd name="T4" fmla="*/ 2147483647 w 899"/>
                <a:gd name="T5" fmla="*/ 1054843436 h 215"/>
                <a:gd name="T6" fmla="*/ 0 w 899"/>
                <a:gd name="T7" fmla="*/ 1100929136 h 215"/>
                <a:gd name="T8" fmla="*/ 0 60000 65536"/>
                <a:gd name="T9" fmla="*/ 0 60000 65536"/>
                <a:gd name="T10" fmla="*/ 0 60000 65536"/>
                <a:gd name="T11" fmla="*/ 0 60000 65536"/>
                <a:gd name="T12" fmla="*/ 0 w 899"/>
                <a:gd name="T13" fmla="*/ 0 h 215"/>
                <a:gd name="T14" fmla="*/ 899 w 899"/>
                <a:gd name="T15" fmla="*/ 215 h 215"/>
              </a:gdLst>
              <a:ahLst/>
              <a:cxnLst>
                <a:cxn ang="T8">
                  <a:pos x="T0" y="T1"/>
                </a:cxn>
                <a:cxn ang="T9">
                  <a:pos x="T2" y="T3"/>
                </a:cxn>
                <a:cxn ang="T10">
                  <a:pos x="T4" y="T5"/>
                </a:cxn>
                <a:cxn ang="T11">
                  <a:pos x="T6" y="T7"/>
                </a:cxn>
              </a:cxnLst>
              <a:rect l="T12" t="T13" r="T14" b="T15"/>
              <a:pathLst>
                <a:path w="899" h="215">
                  <a:moveTo>
                    <a:pt x="0" y="215"/>
                  </a:moveTo>
                  <a:cubicBezTo>
                    <a:pt x="0" y="215"/>
                    <a:pt x="206" y="0"/>
                    <a:pt x="484" y="3"/>
                  </a:cubicBezTo>
                  <a:cubicBezTo>
                    <a:pt x="763" y="6"/>
                    <a:pt x="899" y="206"/>
                    <a:pt x="899" y="206"/>
                  </a:cubicBezTo>
                  <a:lnTo>
                    <a:pt x="0" y="215"/>
                  </a:lnTo>
                  <a:close/>
                </a:path>
              </a:pathLst>
            </a:custGeom>
            <a:solidFill>
              <a:srgbClr val="58A7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1" name="Freeform 136"/>
            <p:cNvSpPr>
              <a:spLocks noChangeArrowheads="1"/>
            </p:cNvSpPr>
            <p:nvPr/>
          </p:nvSpPr>
          <p:spPr bwMode="auto">
            <a:xfrm>
              <a:off x="327850" y="563940"/>
              <a:ext cx="1472936" cy="353657"/>
            </a:xfrm>
            <a:custGeom>
              <a:avLst/>
              <a:gdLst>
                <a:gd name="T0" fmla="*/ 0 w 651"/>
                <a:gd name="T1" fmla="*/ 801751754 h 156"/>
                <a:gd name="T2" fmla="*/ 1796855216 w 651"/>
                <a:gd name="T3" fmla="*/ 15418085 h 156"/>
                <a:gd name="T4" fmla="*/ 2147483647 w 651"/>
                <a:gd name="T5" fmla="*/ 770915584 h 156"/>
                <a:gd name="T6" fmla="*/ 0 w 651"/>
                <a:gd name="T7" fmla="*/ 801751754 h 156"/>
                <a:gd name="T8" fmla="*/ 0 60000 65536"/>
                <a:gd name="T9" fmla="*/ 0 60000 65536"/>
                <a:gd name="T10" fmla="*/ 0 60000 65536"/>
                <a:gd name="T11" fmla="*/ 0 60000 65536"/>
                <a:gd name="T12" fmla="*/ 0 w 651"/>
                <a:gd name="T13" fmla="*/ 0 h 156"/>
                <a:gd name="T14" fmla="*/ 651 w 651"/>
                <a:gd name="T15" fmla="*/ 156 h 156"/>
              </a:gdLst>
              <a:ahLst/>
              <a:cxnLst>
                <a:cxn ang="T8">
                  <a:pos x="T0" y="T1"/>
                </a:cxn>
                <a:cxn ang="T9">
                  <a:pos x="T2" y="T3"/>
                </a:cxn>
                <a:cxn ang="T10">
                  <a:pos x="T4" y="T5"/>
                </a:cxn>
                <a:cxn ang="T11">
                  <a:pos x="T6" y="T7"/>
                </a:cxn>
              </a:cxnLst>
              <a:rect l="T12" t="T13" r="T14" b="T15"/>
              <a:pathLst>
                <a:path w="651" h="156">
                  <a:moveTo>
                    <a:pt x="0" y="156"/>
                  </a:moveTo>
                  <a:cubicBezTo>
                    <a:pt x="0" y="156"/>
                    <a:pt x="149" y="0"/>
                    <a:pt x="351" y="3"/>
                  </a:cubicBezTo>
                  <a:cubicBezTo>
                    <a:pt x="552" y="5"/>
                    <a:pt x="651" y="150"/>
                    <a:pt x="651" y="150"/>
                  </a:cubicBezTo>
                  <a:lnTo>
                    <a:pt x="0" y="156"/>
                  </a:lnTo>
                  <a:close/>
                </a:path>
              </a:pathLst>
            </a:custGeom>
            <a:solidFill>
              <a:srgbClr val="DDCA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2" name="Freeform 137"/>
            <p:cNvSpPr>
              <a:spLocks noChangeArrowheads="1"/>
            </p:cNvSpPr>
            <p:nvPr/>
          </p:nvSpPr>
          <p:spPr bwMode="auto">
            <a:xfrm>
              <a:off x="624158" y="675773"/>
              <a:ext cx="916642" cy="238002"/>
            </a:xfrm>
            <a:custGeom>
              <a:avLst/>
              <a:gdLst>
                <a:gd name="T0" fmla="*/ 0 w 405"/>
                <a:gd name="T1" fmla="*/ 539475733 h 105"/>
                <a:gd name="T2" fmla="*/ 1116723447 w 405"/>
                <a:gd name="T3" fmla="*/ 5138577 h 105"/>
                <a:gd name="T4" fmla="*/ 2074648287 w 405"/>
                <a:gd name="T5" fmla="*/ 513787384 h 105"/>
                <a:gd name="T6" fmla="*/ 0 w 405"/>
                <a:gd name="T7" fmla="*/ 539475733 h 105"/>
                <a:gd name="T8" fmla="*/ 0 60000 65536"/>
                <a:gd name="T9" fmla="*/ 0 60000 65536"/>
                <a:gd name="T10" fmla="*/ 0 60000 65536"/>
                <a:gd name="T11" fmla="*/ 0 60000 65536"/>
                <a:gd name="T12" fmla="*/ 0 w 405"/>
                <a:gd name="T13" fmla="*/ 0 h 105"/>
                <a:gd name="T14" fmla="*/ 405 w 405"/>
                <a:gd name="T15" fmla="*/ 105 h 105"/>
              </a:gdLst>
              <a:ahLst/>
              <a:cxnLst>
                <a:cxn ang="T8">
                  <a:pos x="T0" y="T1"/>
                </a:cxn>
                <a:cxn ang="T9">
                  <a:pos x="T2" y="T3"/>
                </a:cxn>
                <a:cxn ang="T10">
                  <a:pos x="T4" y="T5"/>
                </a:cxn>
                <a:cxn ang="T11">
                  <a:pos x="T6" y="T7"/>
                </a:cxn>
              </a:cxnLst>
              <a:rect l="T12" t="T13" r="T14" b="T15"/>
              <a:pathLst>
                <a:path w="405" h="105">
                  <a:moveTo>
                    <a:pt x="0" y="105"/>
                  </a:moveTo>
                  <a:cubicBezTo>
                    <a:pt x="0" y="105"/>
                    <a:pt x="93" y="0"/>
                    <a:pt x="218" y="1"/>
                  </a:cubicBezTo>
                  <a:cubicBezTo>
                    <a:pt x="344" y="3"/>
                    <a:pt x="405" y="100"/>
                    <a:pt x="405" y="100"/>
                  </a:cubicBezTo>
                  <a:lnTo>
                    <a:pt x="0" y="105"/>
                  </a:lnTo>
                  <a:close/>
                </a:path>
              </a:pathLst>
            </a:custGeom>
            <a:solidFill>
              <a:srgbClr val="F6A67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3" name="Freeform 138"/>
            <p:cNvSpPr>
              <a:spLocks noChangeArrowheads="1"/>
            </p:cNvSpPr>
            <p:nvPr/>
          </p:nvSpPr>
          <p:spPr bwMode="auto">
            <a:xfrm>
              <a:off x="786649" y="758930"/>
              <a:ext cx="627025" cy="150066"/>
            </a:xfrm>
            <a:custGeom>
              <a:avLst/>
              <a:gdLst>
                <a:gd name="T0" fmla="*/ 0 w 277"/>
                <a:gd name="T1" fmla="*/ 341209157 h 66"/>
                <a:gd name="T2" fmla="*/ 763478769 w 277"/>
                <a:gd name="T3" fmla="*/ 0 h 66"/>
                <a:gd name="T4" fmla="*/ 1419351446 w 277"/>
                <a:gd name="T5" fmla="*/ 325700063 h 66"/>
                <a:gd name="T6" fmla="*/ 0 w 277"/>
                <a:gd name="T7" fmla="*/ 341209157 h 66"/>
                <a:gd name="T8" fmla="*/ 0 60000 65536"/>
                <a:gd name="T9" fmla="*/ 0 60000 65536"/>
                <a:gd name="T10" fmla="*/ 0 60000 65536"/>
                <a:gd name="T11" fmla="*/ 0 60000 65536"/>
                <a:gd name="T12" fmla="*/ 0 w 277"/>
                <a:gd name="T13" fmla="*/ 0 h 66"/>
                <a:gd name="T14" fmla="*/ 277 w 277"/>
                <a:gd name="T15" fmla="*/ 66 h 66"/>
              </a:gdLst>
              <a:ahLst/>
              <a:cxnLst>
                <a:cxn ang="T8">
                  <a:pos x="T0" y="T1"/>
                </a:cxn>
                <a:cxn ang="T9">
                  <a:pos x="T2" y="T3"/>
                </a:cxn>
                <a:cxn ang="T10">
                  <a:pos x="T4" y="T5"/>
                </a:cxn>
                <a:cxn ang="T11">
                  <a:pos x="T6" y="T7"/>
                </a:cxn>
              </a:cxnLst>
              <a:rect l="T12" t="T13" r="T14" b="T15"/>
              <a:pathLst>
                <a:path w="277" h="66">
                  <a:moveTo>
                    <a:pt x="0" y="66"/>
                  </a:moveTo>
                  <a:cubicBezTo>
                    <a:pt x="0" y="66"/>
                    <a:pt x="63" y="0"/>
                    <a:pt x="149" y="0"/>
                  </a:cubicBezTo>
                  <a:cubicBezTo>
                    <a:pt x="235" y="1"/>
                    <a:pt x="277" y="63"/>
                    <a:pt x="277" y="63"/>
                  </a:cubicBezTo>
                  <a:lnTo>
                    <a:pt x="0" y="66"/>
                  </a:lnTo>
                  <a:close/>
                </a:path>
              </a:pathLst>
            </a:custGeom>
            <a:solidFill>
              <a:srgbClr val="95685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4" name="Rectangle 139"/>
            <p:cNvSpPr>
              <a:spLocks noChangeArrowheads="1"/>
            </p:cNvSpPr>
            <p:nvPr/>
          </p:nvSpPr>
          <p:spPr bwMode="auto">
            <a:xfrm>
              <a:off x="1067663" y="158668"/>
              <a:ext cx="11470" cy="33071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15" name="Oval 140"/>
            <p:cNvSpPr>
              <a:spLocks noChangeArrowheads="1"/>
            </p:cNvSpPr>
            <p:nvPr/>
          </p:nvSpPr>
          <p:spPr bwMode="auto">
            <a:xfrm>
              <a:off x="997888" y="33455"/>
              <a:ext cx="51615" cy="50659"/>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16" name="Freeform 141"/>
            <p:cNvSpPr>
              <a:spLocks noChangeArrowheads="1"/>
            </p:cNvSpPr>
            <p:nvPr/>
          </p:nvSpPr>
          <p:spPr bwMode="auto">
            <a:xfrm>
              <a:off x="1036121" y="0"/>
              <a:ext cx="56394" cy="56394"/>
            </a:xfrm>
            <a:custGeom>
              <a:avLst/>
              <a:gdLst>
                <a:gd name="T0" fmla="*/ 106857607 w 25"/>
                <a:gd name="T1" fmla="*/ 101768612 h 25"/>
                <a:gd name="T2" fmla="*/ 25442717 w 25"/>
                <a:gd name="T3" fmla="*/ 101768612 h 25"/>
                <a:gd name="T4" fmla="*/ 25442717 w 25"/>
                <a:gd name="T5" fmla="*/ 25442717 h 25"/>
                <a:gd name="T6" fmla="*/ 106857607 w 25"/>
                <a:gd name="T7" fmla="*/ 20353722 h 25"/>
                <a:gd name="T8" fmla="*/ 106857607 w 25"/>
                <a:gd name="T9" fmla="*/ 10176861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0"/>
                  </a:moveTo>
                  <a:cubicBezTo>
                    <a:pt x="16" y="25"/>
                    <a:pt x="9" y="25"/>
                    <a:pt x="5" y="20"/>
                  </a:cubicBezTo>
                  <a:cubicBezTo>
                    <a:pt x="1" y="16"/>
                    <a:pt x="0" y="9"/>
                    <a:pt x="5" y="5"/>
                  </a:cubicBezTo>
                  <a:cubicBezTo>
                    <a:pt x="9" y="0"/>
                    <a:pt x="16" y="0"/>
                    <a:pt x="21" y="4"/>
                  </a:cubicBezTo>
                  <a:cubicBezTo>
                    <a:pt x="25" y="9"/>
                    <a:pt x="25" y="16"/>
                    <a:pt x="21" y="2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7" name="Freeform 142"/>
            <p:cNvSpPr>
              <a:spLocks noChangeArrowheads="1"/>
            </p:cNvSpPr>
            <p:nvPr/>
          </p:nvSpPr>
          <p:spPr bwMode="auto">
            <a:xfrm>
              <a:off x="1087736" y="11470"/>
              <a:ext cx="52571" cy="51615"/>
            </a:xfrm>
            <a:custGeom>
              <a:avLst/>
              <a:gdLst>
                <a:gd name="T0" fmla="*/ 62692060 w 23"/>
                <a:gd name="T1" fmla="*/ 115830792 h 23"/>
                <a:gd name="T2" fmla="*/ 0 w 23"/>
                <a:gd name="T3" fmla="*/ 60434433 h 23"/>
                <a:gd name="T4" fmla="*/ 57469246 w 23"/>
                <a:gd name="T5" fmla="*/ 0 h 23"/>
                <a:gd name="T6" fmla="*/ 120161306 w 23"/>
                <a:gd name="T7" fmla="*/ 55396360 h 23"/>
                <a:gd name="T8" fmla="*/ 62692060 w 23"/>
                <a:gd name="T9" fmla="*/ 115830792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0" y="18"/>
                    <a:pt x="0" y="12"/>
                  </a:cubicBezTo>
                  <a:cubicBezTo>
                    <a:pt x="0" y="6"/>
                    <a:pt x="5" y="0"/>
                    <a:pt x="11" y="0"/>
                  </a:cubicBezTo>
                  <a:cubicBezTo>
                    <a:pt x="17" y="0"/>
                    <a:pt x="22" y="5"/>
                    <a:pt x="23" y="11"/>
                  </a:cubicBezTo>
                  <a:cubicBezTo>
                    <a:pt x="23" y="17"/>
                    <a:pt x="18" y="22"/>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8" name="Freeform 143"/>
            <p:cNvSpPr>
              <a:spLocks noChangeArrowheads="1"/>
            </p:cNvSpPr>
            <p:nvPr/>
          </p:nvSpPr>
          <p:spPr bwMode="auto">
            <a:xfrm>
              <a:off x="1115455" y="49703"/>
              <a:ext cx="56394" cy="56394"/>
            </a:xfrm>
            <a:custGeom>
              <a:avLst/>
              <a:gdLst>
                <a:gd name="T0" fmla="*/ 25442717 w 25"/>
                <a:gd name="T1" fmla="*/ 106857607 h 25"/>
                <a:gd name="T2" fmla="*/ 20353722 w 25"/>
                <a:gd name="T3" fmla="*/ 25442717 h 25"/>
                <a:gd name="T4" fmla="*/ 101768612 w 25"/>
                <a:gd name="T5" fmla="*/ 20353722 h 25"/>
                <a:gd name="T6" fmla="*/ 106857607 w 25"/>
                <a:gd name="T7" fmla="*/ 101768612 h 25"/>
                <a:gd name="T8" fmla="*/ 25442717 w 25"/>
                <a:gd name="T9" fmla="*/ 10685760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6"/>
                    <a:pt x="0" y="9"/>
                    <a:pt x="4" y="5"/>
                  </a:cubicBezTo>
                  <a:cubicBezTo>
                    <a:pt x="8" y="0"/>
                    <a:pt x="15" y="0"/>
                    <a:pt x="20" y="4"/>
                  </a:cubicBezTo>
                  <a:cubicBezTo>
                    <a:pt x="24" y="8"/>
                    <a:pt x="25" y="15"/>
                    <a:pt x="21" y="20"/>
                  </a:cubicBezTo>
                  <a:cubicBezTo>
                    <a:pt x="16" y="24"/>
                    <a:pt x="9"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9" name="Freeform 144"/>
            <p:cNvSpPr>
              <a:spLocks noChangeArrowheads="1"/>
            </p:cNvSpPr>
            <p:nvPr/>
          </p:nvSpPr>
          <p:spPr bwMode="auto">
            <a:xfrm>
              <a:off x="1107808" y="102274"/>
              <a:ext cx="54483" cy="51615"/>
            </a:xfrm>
            <a:custGeom>
              <a:avLst/>
              <a:gdLst>
                <a:gd name="T0" fmla="*/ 5153184 w 24"/>
                <a:gd name="T1" fmla="*/ 60434433 h 23"/>
                <a:gd name="T2" fmla="*/ 56687291 w 24"/>
                <a:gd name="T3" fmla="*/ 0 h 23"/>
                <a:gd name="T4" fmla="*/ 118530037 w 24"/>
                <a:gd name="T5" fmla="*/ 55396360 h 23"/>
                <a:gd name="T6" fmla="*/ 66995929 w 24"/>
                <a:gd name="T7" fmla="*/ 110794964 h 23"/>
                <a:gd name="T8" fmla="*/ 5153184 w 24"/>
                <a:gd name="T9" fmla="*/ 60434433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1" y="12"/>
                  </a:moveTo>
                  <a:cubicBezTo>
                    <a:pt x="0" y="6"/>
                    <a:pt x="5" y="0"/>
                    <a:pt x="11" y="0"/>
                  </a:cubicBezTo>
                  <a:cubicBezTo>
                    <a:pt x="18" y="0"/>
                    <a:pt x="23" y="4"/>
                    <a:pt x="23" y="11"/>
                  </a:cubicBezTo>
                  <a:cubicBezTo>
                    <a:pt x="24" y="17"/>
                    <a:pt x="19" y="22"/>
                    <a:pt x="13" y="22"/>
                  </a:cubicBezTo>
                  <a:cubicBezTo>
                    <a:pt x="6" y="23"/>
                    <a:pt x="1" y="18"/>
                    <a:pt x="1" y="1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0" name="Freeform 145"/>
            <p:cNvSpPr>
              <a:spLocks noChangeArrowheads="1"/>
            </p:cNvSpPr>
            <p:nvPr/>
          </p:nvSpPr>
          <p:spPr bwMode="auto">
            <a:xfrm>
              <a:off x="1067663" y="129038"/>
              <a:ext cx="56394" cy="56394"/>
            </a:xfrm>
            <a:custGeom>
              <a:avLst/>
              <a:gdLst>
                <a:gd name="T0" fmla="*/ 20353722 w 25"/>
                <a:gd name="T1" fmla="*/ 25442717 h 25"/>
                <a:gd name="T2" fmla="*/ 101768612 w 25"/>
                <a:gd name="T3" fmla="*/ 20353722 h 25"/>
                <a:gd name="T4" fmla="*/ 106857607 w 25"/>
                <a:gd name="T5" fmla="*/ 101768612 h 25"/>
                <a:gd name="T6" fmla="*/ 25442717 w 25"/>
                <a:gd name="T7" fmla="*/ 106857607 h 25"/>
                <a:gd name="T8" fmla="*/ 20353722 w 25"/>
                <a:gd name="T9" fmla="*/ 2544271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1"/>
                    <a:pt x="15" y="0"/>
                    <a:pt x="20" y="4"/>
                  </a:cubicBezTo>
                  <a:cubicBezTo>
                    <a:pt x="24" y="8"/>
                    <a:pt x="25" y="15"/>
                    <a:pt x="21" y="20"/>
                  </a:cubicBezTo>
                  <a:cubicBezTo>
                    <a:pt x="17" y="25"/>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1" name="Freeform 146"/>
            <p:cNvSpPr>
              <a:spLocks noChangeArrowheads="1"/>
            </p:cNvSpPr>
            <p:nvPr/>
          </p:nvSpPr>
          <p:spPr bwMode="auto">
            <a:xfrm>
              <a:off x="1019872" y="124258"/>
              <a:ext cx="52571" cy="54483"/>
            </a:xfrm>
            <a:custGeom>
              <a:avLst/>
              <a:gdLst>
                <a:gd name="T0" fmla="*/ 57469246 w 23"/>
                <a:gd name="T1" fmla="*/ 5153184 h 24"/>
                <a:gd name="T2" fmla="*/ 120161306 w 23"/>
                <a:gd name="T3" fmla="*/ 56687291 h 24"/>
                <a:gd name="T4" fmla="*/ 62692060 w 23"/>
                <a:gd name="T5" fmla="*/ 118530037 h 24"/>
                <a:gd name="T6" fmla="*/ 0 w 23"/>
                <a:gd name="T7" fmla="*/ 66995929 h 24"/>
                <a:gd name="T8" fmla="*/ 57469246 w 23"/>
                <a:gd name="T9" fmla="*/ 5153184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1" y="1"/>
                  </a:moveTo>
                  <a:cubicBezTo>
                    <a:pt x="17" y="0"/>
                    <a:pt x="22" y="5"/>
                    <a:pt x="23" y="11"/>
                  </a:cubicBezTo>
                  <a:cubicBezTo>
                    <a:pt x="23" y="17"/>
                    <a:pt x="19" y="22"/>
                    <a:pt x="12" y="23"/>
                  </a:cubicBezTo>
                  <a:cubicBezTo>
                    <a:pt x="6" y="24"/>
                    <a:pt x="1" y="19"/>
                    <a:pt x="0" y="13"/>
                  </a:cubicBezTo>
                  <a:cubicBezTo>
                    <a:pt x="0" y="7"/>
                    <a:pt x="4" y="1"/>
                    <a:pt x="11" y="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2" name="Freeform 147"/>
            <p:cNvSpPr>
              <a:spLocks noChangeArrowheads="1"/>
            </p:cNvSpPr>
            <p:nvPr/>
          </p:nvSpPr>
          <p:spPr bwMode="auto">
            <a:xfrm>
              <a:off x="986418" y="84113"/>
              <a:ext cx="56394" cy="56394"/>
            </a:xfrm>
            <a:custGeom>
              <a:avLst/>
              <a:gdLst>
                <a:gd name="T0" fmla="*/ 101768612 w 25"/>
                <a:gd name="T1" fmla="*/ 20353722 h 25"/>
                <a:gd name="T2" fmla="*/ 106857607 w 25"/>
                <a:gd name="T3" fmla="*/ 101768612 h 25"/>
                <a:gd name="T4" fmla="*/ 30531712 w 25"/>
                <a:gd name="T5" fmla="*/ 106857607 h 25"/>
                <a:gd name="T6" fmla="*/ 20353722 w 25"/>
                <a:gd name="T7" fmla="*/ 30531712 h 25"/>
                <a:gd name="T8" fmla="*/ 101768612 w 25"/>
                <a:gd name="T9" fmla="*/ 2035372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20"/>
                  </a:cubicBezTo>
                  <a:cubicBezTo>
                    <a:pt x="17" y="25"/>
                    <a:pt x="10" y="25"/>
                    <a:pt x="6" y="21"/>
                  </a:cubicBezTo>
                  <a:cubicBezTo>
                    <a:pt x="1" y="17"/>
                    <a:pt x="0" y="10"/>
                    <a:pt x="4" y="6"/>
                  </a:cubicBezTo>
                  <a:cubicBezTo>
                    <a:pt x="8" y="1"/>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3" name="Oval 148"/>
            <p:cNvSpPr>
              <a:spLocks noChangeArrowheads="1"/>
            </p:cNvSpPr>
            <p:nvPr/>
          </p:nvSpPr>
          <p:spPr bwMode="auto">
            <a:xfrm>
              <a:off x="1015093" y="29631"/>
              <a:ext cx="131905" cy="130949"/>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24" name="Oval 149"/>
            <p:cNvSpPr>
              <a:spLocks noChangeArrowheads="1"/>
            </p:cNvSpPr>
            <p:nvPr/>
          </p:nvSpPr>
          <p:spPr bwMode="auto">
            <a:xfrm>
              <a:off x="1038033" y="51615"/>
              <a:ext cx="86025" cy="86025"/>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25" name="Oval 150"/>
            <p:cNvSpPr>
              <a:spLocks noChangeArrowheads="1"/>
            </p:cNvSpPr>
            <p:nvPr/>
          </p:nvSpPr>
          <p:spPr bwMode="auto">
            <a:xfrm>
              <a:off x="1058105" y="74555"/>
              <a:ext cx="39189" cy="41101"/>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26" name="Freeform 151"/>
            <p:cNvSpPr>
              <a:spLocks noChangeArrowheads="1"/>
            </p:cNvSpPr>
            <p:nvPr/>
          </p:nvSpPr>
          <p:spPr bwMode="auto">
            <a:xfrm>
              <a:off x="972080" y="346967"/>
              <a:ext cx="102274" cy="119479"/>
            </a:xfrm>
            <a:custGeom>
              <a:avLst/>
              <a:gdLst>
                <a:gd name="T0" fmla="*/ 232443802 w 45"/>
                <a:gd name="T1" fmla="*/ 208360104 h 53"/>
                <a:gd name="T2" fmla="*/ 0 w 45"/>
                <a:gd name="T3" fmla="*/ 71146363 h 53"/>
                <a:gd name="T4" fmla="*/ 232443802 w 45"/>
                <a:gd name="T5" fmla="*/ 208360104 h 53"/>
                <a:gd name="T6" fmla="*/ 0 60000 65536"/>
                <a:gd name="T7" fmla="*/ 0 60000 65536"/>
                <a:gd name="T8" fmla="*/ 0 60000 65536"/>
                <a:gd name="T9" fmla="*/ 0 w 45"/>
                <a:gd name="T10" fmla="*/ 0 h 53"/>
                <a:gd name="T11" fmla="*/ 45 w 45"/>
                <a:gd name="T12" fmla="*/ 53 h 53"/>
              </a:gdLst>
              <a:ahLst/>
              <a:cxnLst>
                <a:cxn ang="T6">
                  <a:pos x="T0" y="T1"/>
                </a:cxn>
                <a:cxn ang="T7">
                  <a:pos x="T2" y="T3"/>
                </a:cxn>
                <a:cxn ang="T8">
                  <a:pos x="T4" y="T5"/>
                </a:cxn>
              </a:cxnLst>
              <a:rect l="T9" t="T10" r="T11" b="T12"/>
              <a:pathLst>
                <a:path w="45" h="53">
                  <a:moveTo>
                    <a:pt x="45" y="41"/>
                  </a:moveTo>
                  <a:cubicBezTo>
                    <a:pt x="45" y="41"/>
                    <a:pt x="40" y="0"/>
                    <a:pt x="0" y="14"/>
                  </a:cubicBezTo>
                  <a:cubicBezTo>
                    <a:pt x="0" y="14"/>
                    <a:pt x="5" y="53"/>
                    <a:pt x="45"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7" name="Freeform 152"/>
            <p:cNvSpPr>
              <a:spLocks noChangeArrowheads="1"/>
            </p:cNvSpPr>
            <p:nvPr/>
          </p:nvSpPr>
          <p:spPr bwMode="auto">
            <a:xfrm>
              <a:off x="1076266" y="260942"/>
              <a:ext cx="102274" cy="122346"/>
            </a:xfrm>
            <a:custGeom>
              <a:avLst/>
              <a:gdLst>
                <a:gd name="T0" fmla="*/ 0 w 45"/>
                <a:gd name="T1" fmla="*/ 210462308 h 54"/>
                <a:gd name="T2" fmla="*/ 232443802 w 45"/>
                <a:gd name="T3" fmla="*/ 76998682 h 54"/>
                <a:gd name="T4" fmla="*/ 0 w 45"/>
                <a:gd name="T5" fmla="*/ 210462308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0" y="41"/>
                  </a:moveTo>
                  <a:cubicBezTo>
                    <a:pt x="0" y="41"/>
                    <a:pt x="6" y="0"/>
                    <a:pt x="45" y="15"/>
                  </a:cubicBezTo>
                  <a:cubicBezTo>
                    <a:pt x="45" y="15"/>
                    <a:pt x="39" y="54"/>
                    <a:pt x="0"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328" name="Group 478"/>
          <p:cNvGrpSpPr/>
          <p:nvPr/>
        </p:nvGrpSpPr>
        <p:grpSpPr bwMode="auto">
          <a:xfrm>
            <a:off x="50800" y="5270500"/>
            <a:ext cx="1530350" cy="674688"/>
            <a:chOff x="0" y="0"/>
            <a:chExt cx="3578226" cy="1574800"/>
          </a:xfrm>
        </p:grpSpPr>
        <p:sp>
          <p:nvSpPr>
            <p:cNvPr id="329" name="Freeform 183"/>
            <p:cNvSpPr>
              <a:spLocks noChangeArrowheads="1"/>
            </p:cNvSpPr>
            <p:nvPr/>
          </p:nvSpPr>
          <p:spPr bwMode="auto">
            <a:xfrm>
              <a:off x="1323975" y="287338"/>
              <a:ext cx="873125" cy="892175"/>
            </a:xfrm>
            <a:custGeom>
              <a:avLst/>
              <a:gdLst>
                <a:gd name="T0" fmla="*/ 1671315552 w 232"/>
                <a:gd name="T1" fmla="*/ 0 h 236"/>
                <a:gd name="T2" fmla="*/ 0 w 232"/>
                <a:gd name="T3" fmla="*/ 1686392209 h 236"/>
                <a:gd name="T4" fmla="*/ 1671315552 w 232"/>
                <a:gd name="T5" fmla="*/ 2147483647 h 236"/>
                <a:gd name="T6" fmla="*/ 2147483647 w 232"/>
                <a:gd name="T7" fmla="*/ 2147483647 h 236"/>
                <a:gd name="T8" fmla="*/ 2138719688 w 232"/>
                <a:gd name="T9" fmla="*/ 2147483647 h 236"/>
                <a:gd name="T10" fmla="*/ 2147483647 w 232"/>
                <a:gd name="T11" fmla="*/ 1257645416 h 236"/>
                <a:gd name="T12" fmla="*/ 1671315552 w 232"/>
                <a:gd name="T13" fmla="*/ 0 h 236"/>
                <a:gd name="T14" fmla="*/ 0 60000 65536"/>
                <a:gd name="T15" fmla="*/ 0 60000 65536"/>
                <a:gd name="T16" fmla="*/ 0 60000 65536"/>
                <a:gd name="T17" fmla="*/ 0 60000 65536"/>
                <a:gd name="T18" fmla="*/ 0 60000 65536"/>
                <a:gd name="T19" fmla="*/ 0 60000 65536"/>
                <a:gd name="T20" fmla="*/ 0 60000 65536"/>
                <a:gd name="T21" fmla="*/ 0 w 232"/>
                <a:gd name="T22" fmla="*/ 0 h 236"/>
                <a:gd name="T23" fmla="*/ 232 w 232"/>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236">
                  <a:moveTo>
                    <a:pt x="118" y="0"/>
                  </a:moveTo>
                  <a:cubicBezTo>
                    <a:pt x="52" y="0"/>
                    <a:pt x="0" y="53"/>
                    <a:pt x="0" y="118"/>
                  </a:cubicBezTo>
                  <a:cubicBezTo>
                    <a:pt x="0" y="183"/>
                    <a:pt x="52" y="236"/>
                    <a:pt x="118" y="236"/>
                  </a:cubicBezTo>
                  <a:cubicBezTo>
                    <a:pt x="135" y="236"/>
                    <a:pt x="152" y="232"/>
                    <a:pt x="166" y="226"/>
                  </a:cubicBezTo>
                  <a:cubicBezTo>
                    <a:pt x="157" y="211"/>
                    <a:pt x="151" y="194"/>
                    <a:pt x="151" y="176"/>
                  </a:cubicBezTo>
                  <a:cubicBezTo>
                    <a:pt x="151" y="129"/>
                    <a:pt x="187" y="92"/>
                    <a:pt x="232" y="88"/>
                  </a:cubicBezTo>
                  <a:cubicBezTo>
                    <a:pt x="219" y="37"/>
                    <a:pt x="172" y="0"/>
                    <a:pt x="118" y="0"/>
                  </a:cubicBezTo>
                </a:path>
              </a:pathLst>
            </a:custGeom>
            <a:solidFill>
              <a:srgbClr val="FFDE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0" name="Freeform 184"/>
            <p:cNvSpPr>
              <a:spLocks noChangeArrowheads="1"/>
            </p:cNvSpPr>
            <p:nvPr/>
          </p:nvSpPr>
          <p:spPr bwMode="auto">
            <a:xfrm>
              <a:off x="1947863" y="620713"/>
              <a:ext cx="603250" cy="660400"/>
            </a:xfrm>
            <a:custGeom>
              <a:avLst/>
              <a:gdLst>
                <a:gd name="T0" fmla="*/ 1037714420 w 160"/>
                <a:gd name="T1" fmla="*/ 0 h 175"/>
                <a:gd name="T2" fmla="*/ 938208333 w 160"/>
                <a:gd name="T3" fmla="*/ 0 h 175"/>
                <a:gd name="T4" fmla="*/ 995068416 w 160"/>
                <a:gd name="T5" fmla="*/ 427225968 h 175"/>
                <a:gd name="T6" fmla="*/ 0 w 160"/>
                <a:gd name="T7" fmla="*/ 1965248510 h 175"/>
                <a:gd name="T8" fmla="*/ 1037714420 w 160"/>
                <a:gd name="T9" fmla="*/ 2147483647 h 175"/>
                <a:gd name="T10" fmla="*/ 2147483647 w 160"/>
                <a:gd name="T11" fmla="*/ 1253201456 h 175"/>
                <a:gd name="T12" fmla="*/ 1037714420 w 160"/>
                <a:gd name="T13" fmla="*/ 0 h 175"/>
                <a:gd name="T14" fmla="*/ 0 60000 65536"/>
                <a:gd name="T15" fmla="*/ 0 60000 65536"/>
                <a:gd name="T16" fmla="*/ 0 60000 65536"/>
                <a:gd name="T17" fmla="*/ 0 60000 65536"/>
                <a:gd name="T18" fmla="*/ 0 60000 65536"/>
                <a:gd name="T19" fmla="*/ 0 60000 65536"/>
                <a:gd name="T20" fmla="*/ 0 60000 65536"/>
                <a:gd name="T21" fmla="*/ 0 w 160"/>
                <a:gd name="T22" fmla="*/ 0 h 175"/>
                <a:gd name="T23" fmla="*/ 160 w 160"/>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0" h="175">
                  <a:moveTo>
                    <a:pt x="73" y="0"/>
                  </a:moveTo>
                  <a:cubicBezTo>
                    <a:pt x="70" y="0"/>
                    <a:pt x="68" y="0"/>
                    <a:pt x="66" y="0"/>
                  </a:cubicBezTo>
                  <a:cubicBezTo>
                    <a:pt x="68" y="10"/>
                    <a:pt x="70" y="20"/>
                    <a:pt x="70" y="30"/>
                  </a:cubicBezTo>
                  <a:cubicBezTo>
                    <a:pt x="70" y="78"/>
                    <a:pt x="41" y="119"/>
                    <a:pt x="0" y="138"/>
                  </a:cubicBezTo>
                  <a:cubicBezTo>
                    <a:pt x="16" y="160"/>
                    <a:pt x="43" y="175"/>
                    <a:pt x="73" y="175"/>
                  </a:cubicBezTo>
                  <a:cubicBezTo>
                    <a:pt x="121" y="175"/>
                    <a:pt x="160" y="136"/>
                    <a:pt x="160" y="88"/>
                  </a:cubicBezTo>
                  <a:cubicBezTo>
                    <a:pt x="160" y="39"/>
                    <a:pt x="121" y="0"/>
                    <a:pt x="73" y="0"/>
                  </a:cubicBezTo>
                </a:path>
              </a:pathLst>
            </a:custGeom>
            <a:solidFill>
              <a:srgbClr val="FFBD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1" name="Freeform 185"/>
            <p:cNvSpPr>
              <a:spLocks noChangeArrowheads="1"/>
            </p:cNvSpPr>
            <p:nvPr/>
          </p:nvSpPr>
          <p:spPr bwMode="auto">
            <a:xfrm>
              <a:off x="1892300" y="620713"/>
              <a:ext cx="319088" cy="520700"/>
            </a:xfrm>
            <a:custGeom>
              <a:avLst/>
              <a:gdLst>
                <a:gd name="T0" fmla="*/ 1141479133 w 85"/>
                <a:gd name="T1" fmla="*/ 0 h 138"/>
                <a:gd name="T2" fmla="*/ 0 w 85"/>
                <a:gd name="T3" fmla="*/ 1252853251 h 138"/>
                <a:gd name="T4" fmla="*/ 211386415 w 85"/>
                <a:gd name="T5" fmla="*/ 1964699203 h 138"/>
                <a:gd name="T6" fmla="*/ 1197848844 w 85"/>
                <a:gd name="T7" fmla="*/ 427109835 h 138"/>
                <a:gd name="T8" fmla="*/ 1141479133 w 85"/>
                <a:gd name="T9" fmla="*/ 0 h 138"/>
                <a:gd name="T10" fmla="*/ 0 60000 65536"/>
                <a:gd name="T11" fmla="*/ 0 60000 65536"/>
                <a:gd name="T12" fmla="*/ 0 60000 65536"/>
                <a:gd name="T13" fmla="*/ 0 60000 65536"/>
                <a:gd name="T14" fmla="*/ 0 60000 65536"/>
                <a:gd name="T15" fmla="*/ 0 w 85"/>
                <a:gd name="T16" fmla="*/ 0 h 138"/>
                <a:gd name="T17" fmla="*/ 85 w 85"/>
                <a:gd name="T18" fmla="*/ 138 h 138"/>
              </a:gdLst>
              <a:ahLst/>
              <a:cxnLst>
                <a:cxn ang="T10">
                  <a:pos x="T0" y="T1"/>
                </a:cxn>
                <a:cxn ang="T11">
                  <a:pos x="T2" y="T3"/>
                </a:cxn>
                <a:cxn ang="T12">
                  <a:pos x="T4" y="T5"/>
                </a:cxn>
                <a:cxn ang="T13">
                  <a:pos x="T6" y="T7"/>
                </a:cxn>
                <a:cxn ang="T14">
                  <a:pos x="T8" y="T9"/>
                </a:cxn>
              </a:cxnLst>
              <a:rect l="T15" t="T16" r="T17" b="T18"/>
              <a:pathLst>
                <a:path w="85" h="138">
                  <a:moveTo>
                    <a:pt x="81" y="0"/>
                  </a:moveTo>
                  <a:cubicBezTo>
                    <a:pt x="36" y="4"/>
                    <a:pt x="0" y="41"/>
                    <a:pt x="0" y="88"/>
                  </a:cubicBezTo>
                  <a:cubicBezTo>
                    <a:pt x="0" y="106"/>
                    <a:pt x="6" y="123"/>
                    <a:pt x="15" y="138"/>
                  </a:cubicBezTo>
                  <a:cubicBezTo>
                    <a:pt x="56" y="119"/>
                    <a:pt x="85" y="78"/>
                    <a:pt x="85" y="30"/>
                  </a:cubicBezTo>
                  <a:cubicBezTo>
                    <a:pt x="85" y="20"/>
                    <a:pt x="83" y="10"/>
                    <a:pt x="81" y="0"/>
                  </a:cubicBezTo>
                </a:path>
              </a:pathLst>
            </a:custGeom>
            <a:solidFill>
              <a:srgbClr val="FFAB4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2" name="Freeform 186"/>
            <p:cNvSpPr>
              <a:spLocks noChangeArrowheads="1"/>
            </p:cNvSpPr>
            <p:nvPr/>
          </p:nvSpPr>
          <p:spPr bwMode="auto">
            <a:xfrm>
              <a:off x="0" y="0"/>
              <a:ext cx="423863" cy="434975"/>
            </a:xfrm>
            <a:custGeom>
              <a:avLst/>
              <a:gdLst>
                <a:gd name="T0" fmla="*/ 801990057 w 113"/>
                <a:gd name="T1" fmla="*/ 0 h 115"/>
                <a:gd name="T2" fmla="*/ 0 w 113"/>
                <a:gd name="T3" fmla="*/ 829777222 h 115"/>
                <a:gd name="T4" fmla="*/ 801990057 w 113"/>
                <a:gd name="T5" fmla="*/ 1645245658 h 115"/>
                <a:gd name="T6" fmla="*/ 1252230089 w 113"/>
                <a:gd name="T7" fmla="*/ 1516485493 h 115"/>
                <a:gd name="T8" fmla="*/ 1097460078 w 113"/>
                <a:gd name="T9" fmla="*/ 1144517567 h 115"/>
                <a:gd name="T10" fmla="*/ 1589910113 w 113"/>
                <a:gd name="T11" fmla="*/ 615179469 h 115"/>
                <a:gd name="T12" fmla="*/ 801990057 w 113"/>
                <a:gd name="T13" fmla="*/ 0 h 115"/>
                <a:gd name="T14" fmla="*/ 0 60000 65536"/>
                <a:gd name="T15" fmla="*/ 0 60000 65536"/>
                <a:gd name="T16" fmla="*/ 0 60000 65536"/>
                <a:gd name="T17" fmla="*/ 0 60000 65536"/>
                <a:gd name="T18" fmla="*/ 0 60000 65536"/>
                <a:gd name="T19" fmla="*/ 0 60000 65536"/>
                <a:gd name="T20" fmla="*/ 0 60000 65536"/>
                <a:gd name="T21" fmla="*/ 0 w 113"/>
                <a:gd name="T22" fmla="*/ 0 h 115"/>
                <a:gd name="T23" fmla="*/ 113 w 113"/>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115">
                  <a:moveTo>
                    <a:pt x="57" y="0"/>
                  </a:moveTo>
                  <a:cubicBezTo>
                    <a:pt x="25" y="0"/>
                    <a:pt x="0" y="26"/>
                    <a:pt x="0" y="58"/>
                  </a:cubicBezTo>
                  <a:cubicBezTo>
                    <a:pt x="0" y="90"/>
                    <a:pt x="25" y="115"/>
                    <a:pt x="57" y="115"/>
                  </a:cubicBezTo>
                  <a:cubicBezTo>
                    <a:pt x="69" y="115"/>
                    <a:pt x="80" y="112"/>
                    <a:pt x="89" y="106"/>
                  </a:cubicBezTo>
                  <a:cubicBezTo>
                    <a:pt x="82" y="99"/>
                    <a:pt x="78" y="90"/>
                    <a:pt x="78" y="80"/>
                  </a:cubicBezTo>
                  <a:cubicBezTo>
                    <a:pt x="78" y="60"/>
                    <a:pt x="93" y="44"/>
                    <a:pt x="113" y="43"/>
                  </a:cubicBezTo>
                  <a:cubicBezTo>
                    <a:pt x="106" y="18"/>
                    <a:pt x="84" y="0"/>
                    <a:pt x="57" y="0"/>
                  </a:cubicBezTo>
                </a:path>
              </a:pathLst>
            </a:custGeom>
            <a:solidFill>
              <a:srgbClr val="BAE5E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3" name="Freeform 187"/>
            <p:cNvSpPr>
              <a:spLocks noChangeArrowheads="1"/>
            </p:cNvSpPr>
            <p:nvPr/>
          </p:nvSpPr>
          <p:spPr bwMode="auto">
            <a:xfrm>
              <a:off x="334963" y="163513"/>
              <a:ext cx="239713" cy="279400"/>
            </a:xfrm>
            <a:custGeom>
              <a:avLst/>
              <a:gdLst>
                <a:gd name="T0" fmla="*/ 378780250 w 64"/>
                <a:gd name="T1" fmla="*/ 0 h 74"/>
                <a:gd name="T2" fmla="*/ 336691891 w 64"/>
                <a:gd name="T3" fmla="*/ 0 h 74"/>
                <a:gd name="T4" fmla="*/ 364749548 w 64"/>
                <a:gd name="T5" fmla="*/ 213835392 h 74"/>
                <a:gd name="T6" fmla="*/ 0 w 64"/>
                <a:gd name="T7" fmla="*/ 898112422 h 74"/>
                <a:gd name="T8" fmla="*/ 378780250 w 64"/>
                <a:gd name="T9" fmla="*/ 1054923784 h 74"/>
                <a:gd name="T10" fmla="*/ 897848787 w 64"/>
                <a:gd name="T11" fmla="*/ 527461892 h 74"/>
                <a:gd name="T12" fmla="*/ 378780250 w 64"/>
                <a:gd name="T13" fmla="*/ 0 h 74"/>
                <a:gd name="T14" fmla="*/ 0 60000 65536"/>
                <a:gd name="T15" fmla="*/ 0 60000 65536"/>
                <a:gd name="T16" fmla="*/ 0 60000 65536"/>
                <a:gd name="T17" fmla="*/ 0 60000 65536"/>
                <a:gd name="T18" fmla="*/ 0 60000 65536"/>
                <a:gd name="T19" fmla="*/ 0 60000 65536"/>
                <a:gd name="T20" fmla="*/ 0 60000 65536"/>
                <a:gd name="T21" fmla="*/ 0 w 64"/>
                <a:gd name="T22" fmla="*/ 0 h 74"/>
                <a:gd name="T23" fmla="*/ 64 w 64"/>
                <a:gd name="T24" fmla="*/ 74 h 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74">
                  <a:moveTo>
                    <a:pt x="27" y="0"/>
                  </a:moveTo>
                  <a:cubicBezTo>
                    <a:pt x="26" y="0"/>
                    <a:pt x="25" y="0"/>
                    <a:pt x="24" y="0"/>
                  </a:cubicBezTo>
                  <a:cubicBezTo>
                    <a:pt x="25" y="5"/>
                    <a:pt x="26" y="10"/>
                    <a:pt x="26" y="15"/>
                  </a:cubicBezTo>
                  <a:cubicBezTo>
                    <a:pt x="26" y="35"/>
                    <a:pt x="15" y="53"/>
                    <a:pt x="0" y="63"/>
                  </a:cubicBezTo>
                  <a:cubicBezTo>
                    <a:pt x="6" y="70"/>
                    <a:pt x="16" y="74"/>
                    <a:pt x="27" y="74"/>
                  </a:cubicBezTo>
                  <a:cubicBezTo>
                    <a:pt x="47" y="74"/>
                    <a:pt x="64" y="58"/>
                    <a:pt x="64" y="37"/>
                  </a:cubicBezTo>
                  <a:cubicBezTo>
                    <a:pt x="64" y="16"/>
                    <a:pt x="47" y="0"/>
                    <a:pt x="27" y="0"/>
                  </a:cubicBezTo>
                </a:path>
              </a:pathLst>
            </a:custGeom>
            <a:solidFill>
              <a:srgbClr val="D8E4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4" name="Freeform 188"/>
            <p:cNvSpPr>
              <a:spLocks noChangeArrowheads="1"/>
            </p:cNvSpPr>
            <p:nvPr/>
          </p:nvSpPr>
          <p:spPr bwMode="auto">
            <a:xfrm>
              <a:off x="293688" y="163513"/>
              <a:ext cx="138113" cy="238125"/>
            </a:xfrm>
            <a:custGeom>
              <a:avLst/>
              <a:gdLst>
                <a:gd name="T0" fmla="*/ 487677003 w 37"/>
                <a:gd name="T1" fmla="*/ 0 h 63"/>
                <a:gd name="T2" fmla="*/ 0 w 37"/>
                <a:gd name="T3" fmla="*/ 528603482 h 63"/>
                <a:gd name="T4" fmla="*/ 153271835 w 37"/>
                <a:gd name="T5" fmla="*/ 900055804 h 63"/>
                <a:gd name="T6" fmla="*/ 515545967 w 37"/>
                <a:gd name="T7" fmla="*/ 214297381 h 63"/>
                <a:gd name="T8" fmla="*/ 487677003 w 37"/>
                <a:gd name="T9" fmla="*/ 0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5" y="0"/>
                  </a:moveTo>
                  <a:cubicBezTo>
                    <a:pt x="15" y="1"/>
                    <a:pt x="0" y="17"/>
                    <a:pt x="0" y="37"/>
                  </a:cubicBezTo>
                  <a:cubicBezTo>
                    <a:pt x="0" y="47"/>
                    <a:pt x="4" y="56"/>
                    <a:pt x="11" y="63"/>
                  </a:cubicBezTo>
                  <a:cubicBezTo>
                    <a:pt x="26" y="53"/>
                    <a:pt x="37" y="35"/>
                    <a:pt x="37" y="15"/>
                  </a:cubicBezTo>
                  <a:cubicBezTo>
                    <a:pt x="37" y="10"/>
                    <a:pt x="36" y="5"/>
                    <a:pt x="35" y="0"/>
                  </a:cubicBezTo>
                </a:path>
              </a:pathLst>
            </a:custGeom>
            <a:solidFill>
              <a:srgbClr val="B2D7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5" name="Oval 189"/>
            <p:cNvSpPr>
              <a:spLocks noChangeArrowheads="1"/>
            </p:cNvSpPr>
            <p:nvPr/>
          </p:nvSpPr>
          <p:spPr bwMode="auto">
            <a:xfrm>
              <a:off x="2235200" y="1349375"/>
              <a:ext cx="225425" cy="225425"/>
            </a:xfrm>
            <a:prstGeom prst="ellipse">
              <a:avLst/>
            </a:prstGeom>
            <a:solidFill>
              <a:srgbClr val="D8C1B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36" name="Freeform 190"/>
            <p:cNvSpPr>
              <a:spLocks noChangeArrowheads="1"/>
            </p:cNvSpPr>
            <p:nvPr/>
          </p:nvSpPr>
          <p:spPr bwMode="auto">
            <a:xfrm>
              <a:off x="2979738" y="996950"/>
              <a:ext cx="330200" cy="328613"/>
            </a:xfrm>
            <a:custGeom>
              <a:avLst/>
              <a:gdLst>
                <a:gd name="T0" fmla="*/ 492785977 w 88"/>
                <a:gd name="T1" fmla="*/ 0 h 87"/>
                <a:gd name="T2" fmla="*/ 0 w 88"/>
                <a:gd name="T3" fmla="*/ 613478922 h 87"/>
                <a:gd name="T4" fmla="*/ 619500227 w 88"/>
                <a:gd name="T5" fmla="*/ 1241224181 h 87"/>
                <a:gd name="T6" fmla="*/ 1239000455 w 88"/>
                <a:gd name="T7" fmla="*/ 613478922 h 87"/>
                <a:gd name="T8" fmla="*/ 1239000455 w 88"/>
                <a:gd name="T9" fmla="*/ 613478922 h 87"/>
                <a:gd name="T10" fmla="*/ 492785977 w 88"/>
                <a:gd name="T11" fmla="*/ 0 h 87"/>
                <a:gd name="T12" fmla="*/ 0 60000 65536"/>
                <a:gd name="T13" fmla="*/ 0 60000 65536"/>
                <a:gd name="T14" fmla="*/ 0 60000 65536"/>
                <a:gd name="T15" fmla="*/ 0 60000 65536"/>
                <a:gd name="T16" fmla="*/ 0 60000 65536"/>
                <a:gd name="T17" fmla="*/ 0 60000 65536"/>
                <a:gd name="T18" fmla="*/ 0 w 88"/>
                <a:gd name="T19" fmla="*/ 0 h 87"/>
                <a:gd name="T20" fmla="*/ 88 w 88"/>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8" h="87">
                  <a:moveTo>
                    <a:pt x="35" y="0"/>
                  </a:moveTo>
                  <a:cubicBezTo>
                    <a:pt x="15" y="4"/>
                    <a:pt x="0" y="22"/>
                    <a:pt x="0" y="43"/>
                  </a:cubicBezTo>
                  <a:cubicBezTo>
                    <a:pt x="0" y="67"/>
                    <a:pt x="20" y="87"/>
                    <a:pt x="44" y="87"/>
                  </a:cubicBezTo>
                  <a:cubicBezTo>
                    <a:pt x="68" y="87"/>
                    <a:pt x="88" y="67"/>
                    <a:pt x="88" y="43"/>
                  </a:cubicBezTo>
                  <a:cubicBezTo>
                    <a:pt x="88" y="43"/>
                    <a:pt x="88" y="43"/>
                    <a:pt x="88" y="43"/>
                  </a:cubicBezTo>
                  <a:cubicBezTo>
                    <a:pt x="63" y="40"/>
                    <a:pt x="43" y="23"/>
                    <a:pt x="35" y="0"/>
                  </a:cubicBezTo>
                </a:path>
              </a:pathLst>
            </a:custGeom>
            <a:solidFill>
              <a:srgbClr val="FF705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7" name="Oval 191"/>
            <p:cNvSpPr>
              <a:spLocks noChangeArrowheads="1"/>
            </p:cNvSpPr>
            <p:nvPr/>
          </p:nvSpPr>
          <p:spPr bwMode="auto">
            <a:xfrm>
              <a:off x="2795588" y="846138"/>
              <a:ext cx="127000" cy="125413"/>
            </a:xfrm>
            <a:prstGeom prst="ellipse">
              <a:avLst/>
            </a:prstGeom>
            <a:solidFill>
              <a:srgbClr val="CAC95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38" name="Freeform 192"/>
            <p:cNvSpPr>
              <a:spLocks noChangeArrowheads="1"/>
            </p:cNvSpPr>
            <p:nvPr/>
          </p:nvSpPr>
          <p:spPr bwMode="auto">
            <a:xfrm>
              <a:off x="3100388" y="681038"/>
              <a:ext cx="477838" cy="479425"/>
            </a:xfrm>
            <a:custGeom>
              <a:avLst/>
              <a:gdLst>
                <a:gd name="T0" fmla="*/ 891856408 w 127"/>
                <a:gd name="T1" fmla="*/ 0 h 127"/>
                <a:gd name="T2" fmla="*/ 0 w 127"/>
                <a:gd name="T3" fmla="*/ 897789375 h 127"/>
                <a:gd name="T4" fmla="*/ 42471144 w 127"/>
                <a:gd name="T5" fmla="*/ 1197052500 h 127"/>
                <a:gd name="T6" fmla="*/ 169877053 w 127"/>
                <a:gd name="T7" fmla="*/ 1182801875 h 127"/>
                <a:gd name="T8" fmla="*/ 792759580 w 127"/>
                <a:gd name="T9" fmla="*/ 1809829375 h 127"/>
                <a:gd name="T10" fmla="*/ 891856408 w 127"/>
                <a:gd name="T11" fmla="*/ 1809829375 h 127"/>
                <a:gd name="T12" fmla="*/ 1797867356 w 127"/>
                <a:gd name="T13" fmla="*/ 897789375 h 127"/>
                <a:gd name="T14" fmla="*/ 891856408 w 127"/>
                <a:gd name="T15" fmla="*/ 0 h 127"/>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27"/>
                <a:gd name="T26" fmla="*/ 127 w 127"/>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27">
                  <a:moveTo>
                    <a:pt x="63" y="0"/>
                  </a:moveTo>
                  <a:cubicBezTo>
                    <a:pt x="28" y="0"/>
                    <a:pt x="0" y="28"/>
                    <a:pt x="0" y="63"/>
                  </a:cubicBezTo>
                  <a:cubicBezTo>
                    <a:pt x="0" y="71"/>
                    <a:pt x="1" y="78"/>
                    <a:pt x="3" y="84"/>
                  </a:cubicBezTo>
                  <a:cubicBezTo>
                    <a:pt x="6" y="83"/>
                    <a:pt x="9" y="83"/>
                    <a:pt x="12" y="83"/>
                  </a:cubicBezTo>
                  <a:cubicBezTo>
                    <a:pt x="36" y="83"/>
                    <a:pt x="55" y="103"/>
                    <a:pt x="56" y="127"/>
                  </a:cubicBezTo>
                  <a:cubicBezTo>
                    <a:pt x="58" y="127"/>
                    <a:pt x="61" y="127"/>
                    <a:pt x="63" y="127"/>
                  </a:cubicBezTo>
                  <a:cubicBezTo>
                    <a:pt x="98" y="127"/>
                    <a:pt x="127" y="99"/>
                    <a:pt x="127" y="63"/>
                  </a:cubicBezTo>
                  <a:cubicBezTo>
                    <a:pt x="127" y="28"/>
                    <a:pt x="98" y="0"/>
                    <a:pt x="63" y="0"/>
                  </a:cubicBezTo>
                </a:path>
              </a:pathLst>
            </a:custGeom>
            <a:solidFill>
              <a:srgbClr val="9CC8B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9" name="Freeform 193"/>
            <p:cNvSpPr>
              <a:spLocks noChangeArrowheads="1"/>
            </p:cNvSpPr>
            <p:nvPr/>
          </p:nvSpPr>
          <p:spPr bwMode="auto">
            <a:xfrm>
              <a:off x="3111500" y="993775"/>
              <a:ext cx="198438" cy="166688"/>
            </a:xfrm>
            <a:custGeom>
              <a:avLst/>
              <a:gdLst>
                <a:gd name="T0" fmla="*/ 126165383 w 53"/>
                <a:gd name="T1" fmla="*/ 0 h 44"/>
                <a:gd name="T2" fmla="*/ 0 w 53"/>
                <a:gd name="T3" fmla="*/ 14350321 h 44"/>
                <a:gd name="T4" fmla="*/ 742974337 w 53"/>
                <a:gd name="T5" fmla="*/ 631474758 h 44"/>
                <a:gd name="T6" fmla="*/ 126165383 w 53"/>
                <a:gd name="T7" fmla="*/ 0 h 44"/>
                <a:gd name="T8" fmla="*/ 0 60000 65536"/>
                <a:gd name="T9" fmla="*/ 0 60000 65536"/>
                <a:gd name="T10" fmla="*/ 0 60000 65536"/>
                <a:gd name="T11" fmla="*/ 0 60000 65536"/>
                <a:gd name="T12" fmla="*/ 0 w 53"/>
                <a:gd name="T13" fmla="*/ 0 h 44"/>
                <a:gd name="T14" fmla="*/ 53 w 53"/>
                <a:gd name="T15" fmla="*/ 44 h 44"/>
              </a:gdLst>
              <a:ahLst/>
              <a:cxnLst>
                <a:cxn ang="T8">
                  <a:pos x="T0" y="T1"/>
                </a:cxn>
                <a:cxn ang="T9">
                  <a:pos x="T2" y="T3"/>
                </a:cxn>
                <a:cxn ang="T10">
                  <a:pos x="T4" y="T5"/>
                </a:cxn>
                <a:cxn ang="T11">
                  <a:pos x="T6" y="T7"/>
                </a:cxn>
              </a:cxnLst>
              <a:rect l="T12" t="T13" r="T14" b="T15"/>
              <a:pathLst>
                <a:path w="53" h="44">
                  <a:moveTo>
                    <a:pt x="9" y="0"/>
                  </a:moveTo>
                  <a:cubicBezTo>
                    <a:pt x="6" y="0"/>
                    <a:pt x="3" y="0"/>
                    <a:pt x="0" y="1"/>
                  </a:cubicBezTo>
                  <a:cubicBezTo>
                    <a:pt x="8" y="24"/>
                    <a:pt x="28" y="41"/>
                    <a:pt x="53" y="44"/>
                  </a:cubicBezTo>
                  <a:cubicBezTo>
                    <a:pt x="52" y="20"/>
                    <a:pt x="33" y="0"/>
                    <a:pt x="9" y="0"/>
                  </a:cubicBezTo>
                </a:path>
              </a:pathLst>
            </a:custGeom>
            <a:solidFill>
              <a:srgbClr val="9C9A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366" name="Rectangle 365"/>
          <p:cNvSpPr/>
          <p:nvPr/>
        </p:nvSpPr>
        <p:spPr>
          <a:xfrm>
            <a:off x="2708613" y="1045773"/>
            <a:ext cx="7577466" cy="3785652"/>
          </a:xfrm>
          <a:prstGeom prst="rect">
            <a:avLst/>
          </a:prstGeom>
        </p:spPr>
        <p:txBody>
          <a:bodyPr wrap="square">
            <a:spAutoFit/>
          </a:bodyPr>
          <a:lstStyle/>
          <a:p>
            <a:pPr lvl="0" algn="ctr"/>
            <a:r>
              <a:rPr lang="en-US" altLang="zh-CN" sz="6000" b="1">
                <a:solidFill>
                  <a:srgbClr val="FF7B57"/>
                </a:solidFill>
                <a:latin typeface="Coiny" panose="02000903060500060000" pitchFamily="2" charset="0"/>
                <a:ea typeface="仓耳今楷05-6763 W05" panose="02020400000000000000" pitchFamily="18" charset="-122"/>
              </a:rPr>
              <a:t>Ứng xử với những tình huống đột xuất khi thực hiện thời gian biểu</a:t>
            </a:r>
          </a:p>
        </p:txBody>
      </p:sp>
    </p:spTree>
    <p:extLst>
      <p:ext uri="{BB962C8B-B14F-4D97-AF65-F5344CB8AC3E}">
        <p14:creationId xmlns:p14="http://schemas.microsoft.com/office/powerpoint/2010/main" val="1589211019"/>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grpId="0" nodeType="withEffect">
                                  <p:stCondLst>
                                    <p:cond delay="0"/>
                                  </p:stCondLst>
                                  <p:iterate type="lt">
                                    <p:tmPct val="10000"/>
                                  </p:iterate>
                                  <p:childTnLst>
                                    <p:animMotion origin="layout" path="M -2.5E-6 -2.22222E-6 L -2.5E-6 -0.07222 " pathEditMode="relative" rAng="0" ptsTypes="AA">
                                      <p:cBhvr>
                                        <p:cTn id="6" dur="250" accel="50000" decel="50000" autoRev="1" fill="hold">
                                          <p:stCondLst>
                                            <p:cond delay="0"/>
                                          </p:stCondLst>
                                        </p:cTn>
                                        <p:tgtEl>
                                          <p:spTgt spid="366"/>
                                        </p:tgtEl>
                                        <p:attrNameLst>
                                          <p:attrName>ppt_x</p:attrName>
                                          <p:attrName>ppt_y</p:attrName>
                                        </p:attrNameLst>
                                      </p:cBhvr>
                                      <p:rCtr x="0" y="-3611"/>
                                    </p:animMotion>
                                    <p:animRot by="1500000">
                                      <p:cBhvr>
                                        <p:cTn id="7" dur="125" fill="hold">
                                          <p:stCondLst>
                                            <p:cond delay="0"/>
                                          </p:stCondLst>
                                        </p:cTn>
                                        <p:tgtEl>
                                          <p:spTgt spid="366"/>
                                        </p:tgtEl>
                                        <p:attrNameLst>
                                          <p:attrName>r</p:attrName>
                                        </p:attrNameLst>
                                      </p:cBhvr>
                                    </p:animRot>
                                    <p:animRot by="-1500000">
                                      <p:cBhvr>
                                        <p:cTn id="8" dur="125" fill="hold">
                                          <p:stCondLst>
                                            <p:cond delay="125"/>
                                          </p:stCondLst>
                                        </p:cTn>
                                        <p:tgtEl>
                                          <p:spTgt spid="366"/>
                                        </p:tgtEl>
                                        <p:attrNameLst>
                                          <p:attrName>r</p:attrName>
                                        </p:attrNameLst>
                                      </p:cBhvr>
                                    </p:animRot>
                                    <p:animRot by="-1500000">
                                      <p:cBhvr>
                                        <p:cTn id="9" dur="125" fill="hold">
                                          <p:stCondLst>
                                            <p:cond delay="250"/>
                                          </p:stCondLst>
                                        </p:cTn>
                                        <p:tgtEl>
                                          <p:spTgt spid="366"/>
                                        </p:tgtEl>
                                        <p:attrNameLst>
                                          <p:attrName>r</p:attrName>
                                        </p:attrNameLst>
                                      </p:cBhvr>
                                    </p:animRot>
                                    <p:animRot by="1500000">
                                      <p:cBhvr>
                                        <p:cTn id="10" dur="125" fill="hold">
                                          <p:stCondLst>
                                            <p:cond delay="375"/>
                                          </p:stCondLst>
                                        </p:cTn>
                                        <p:tgtEl>
                                          <p:spTgt spid="36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561"/>
          <p:cNvGrpSpPr/>
          <p:nvPr/>
        </p:nvGrpSpPr>
        <p:grpSpPr>
          <a:xfrm>
            <a:off x="966645" y="144948"/>
            <a:ext cx="10301434" cy="856182"/>
            <a:chOff x="1849115" y="3861048"/>
            <a:chExt cx="3189191" cy="1440160"/>
          </a:xfrm>
        </p:grpSpPr>
        <p:sp>
          <p:nvSpPr>
            <p:cNvPr id="4" name="五边形 1"/>
            <p:cNvSpPr/>
            <p:nvPr/>
          </p:nvSpPr>
          <p:spPr>
            <a:xfrm>
              <a:off x="1849115" y="3861048"/>
              <a:ext cx="3189191" cy="1440160"/>
            </a:xfrm>
            <a:prstGeom prst="flowChartDelay">
              <a:avLst/>
            </a:prstGeom>
            <a:solidFill>
              <a:srgbClr val="FF7B57"/>
            </a:solidFill>
            <a:ln w="635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p:spPr>
          <p:txBody>
            <a:bodyPr anchor="ctr"/>
            <a:lstStyle/>
            <a:p>
              <a:pPr algn="ctr">
                <a:defRPr/>
              </a:pPr>
              <a:endParaRPr lang="zh-CN" altLang="en-US" kern="0" dirty="0">
                <a:solidFill>
                  <a:sysClr val="window" lastClr="FFFFFF"/>
                </a:solidFill>
                <a:ea typeface="微软雅黑" panose="020B0503020204020204" pitchFamily="34" charset="-122"/>
              </a:endParaRPr>
            </a:p>
          </p:txBody>
        </p:sp>
        <p:sp>
          <p:nvSpPr>
            <p:cNvPr id="5" name="矩形 572"/>
            <p:cNvSpPr/>
            <p:nvPr/>
          </p:nvSpPr>
          <p:spPr>
            <a:xfrm>
              <a:off x="1889756" y="3937411"/>
              <a:ext cx="2342886" cy="1290003"/>
            </a:xfrm>
            <a:prstGeom prst="rect">
              <a:avLst/>
            </a:prstGeom>
            <a:solidFill>
              <a:sysClr val="window" lastClr="FFFFFF"/>
            </a:solidFill>
            <a:ln w="635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p:spPr>
          <p:txBody>
            <a:bodyPr anchor="ctr"/>
            <a:lstStyle/>
            <a:p>
              <a:pPr algn="ctr">
                <a:defRPr/>
              </a:pPr>
              <a:endParaRPr lang="zh-CN" altLang="en-US" kern="0" dirty="0">
                <a:solidFill>
                  <a:sysClr val="window" lastClr="FFFFFF"/>
                </a:solidFill>
                <a:ea typeface="微软雅黑" panose="020B0503020204020204" pitchFamily="34" charset="-122"/>
              </a:endParaRPr>
            </a:p>
          </p:txBody>
        </p:sp>
      </p:grpSp>
      <p:pic>
        <p:nvPicPr>
          <p:cNvPr id="6" name="图片 55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77450" y="6169378"/>
            <a:ext cx="2190750" cy="714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Group 2"/>
          <p:cNvGrpSpPr/>
          <p:nvPr/>
        </p:nvGrpSpPr>
        <p:grpSpPr bwMode="auto">
          <a:xfrm>
            <a:off x="11172341" y="5376659"/>
            <a:ext cx="578922" cy="874626"/>
            <a:chOff x="0" y="0"/>
            <a:chExt cx="3462337" cy="5741988"/>
          </a:xfrm>
        </p:grpSpPr>
        <p:grpSp>
          <p:nvGrpSpPr>
            <p:cNvPr id="18" name="Group 3"/>
            <p:cNvGrpSpPr/>
            <p:nvPr/>
          </p:nvGrpSpPr>
          <p:grpSpPr bwMode="auto">
            <a:xfrm>
              <a:off x="0" y="0"/>
              <a:ext cx="3462337" cy="5394325"/>
              <a:chOff x="0" y="0"/>
              <a:chExt cx="2181" cy="3398"/>
            </a:xfrm>
          </p:grpSpPr>
          <p:sp>
            <p:nvSpPr>
              <p:cNvPr id="176" name="Freeform 5"/>
              <p:cNvSpPr>
                <a:spLocks noChangeArrowheads="1"/>
              </p:cNvSpPr>
              <p:nvPr/>
            </p:nvSpPr>
            <p:spPr bwMode="auto">
              <a:xfrm>
                <a:off x="1224" y="2929"/>
                <a:ext cx="624" cy="201"/>
              </a:xfrm>
              <a:custGeom>
                <a:avLst/>
                <a:gdLst>
                  <a:gd name="T0" fmla="*/ 1008 w 312"/>
                  <a:gd name="T1" fmla="*/ 60 h 101"/>
                  <a:gd name="T2" fmla="*/ 788 w 312"/>
                  <a:gd name="T3" fmla="*/ 96 h 101"/>
                  <a:gd name="T4" fmla="*/ 292 w 312"/>
                  <a:gd name="T5" fmla="*/ 209 h 101"/>
                  <a:gd name="T6" fmla="*/ 64 w 312"/>
                  <a:gd name="T7" fmla="*/ 301 h 101"/>
                  <a:gd name="T8" fmla="*/ 92 w 312"/>
                  <a:gd name="T9" fmla="*/ 396 h 101"/>
                  <a:gd name="T10" fmla="*/ 288 w 312"/>
                  <a:gd name="T11" fmla="*/ 400 h 101"/>
                  <a:gd name="T12" fmla="*/ 696 w 312"/>
                  <a:gd name="T13" fmla="*/ 344 h 101"/>
                  <a:gd name="T14" fmla="*/ 848 w 312"/>
                  <a:gd name="T15" fmla="*/ 301 h 101"/>
                  <a:gd name="T16" fmla="*/ 916 w 312"/>
                  <a:gd name="T17" fmla="*/ 285 h 101"/>
                  <a:gd name="T18" fmla="*/ 980 w 312"/>
                  <a:gd name="T19" fmla="*/ 249 h 101"/>
                  <a:gd name="T20" fmla="*/ 1116 w 312"/>
                  <a:gd name="T21" fmla="*/ 187 h 101"/>
                  <a:gd name="T22" fmla="*/ 1228 w 312"/>
                  <a:gd name="T23" fmla="*/ 100 h 101"/>
                  <a:gd name="T24" fmla="*/ 1008 w 312"/>
                  <a:gd name="T25" fmla="*/ 60 h 1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2"/>
                  <a:gd name="T40" fmla="*/ 0 h 101"/>
                  <a:gd name="T41" fmla="*/ 312 w 312"/>
                  <a:gd name="T42" fmla="*/ 101 h 1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2" h="101">
                    <a:moveTo>
                      <a:pt x="252" y="15"/>
                    </a:moveTo>
                    <a:cubicBezTo>
                      <a:pt x="233" y="18"/>
                      <a:pt x="215" y="20"/>
                      <a:pt x="197" y="24"/>
                    </a:cubicBezTo>
                    <a:cubicBezTo>
                      <a:pt x="156" y="33"/>
                      <a:pt x="112" y="38"/>
                      <a:pt x="73" y="53"/>
                    </a:cubicBezTo>
                    <a:cubicBezTo>
                      <a:pt x="56" y="59"/>
                      <a:pt x="31" y="65"/>
                      <a:pt x="16" y="76"/>
                    </a:cubicBezTo>
                    <a:cubicBezTo>
                      <a:pt x="0" y="87"/>
                      <a:pt x="4" y="98"/>
                      <a:pt x="23" y="100"/>
                    </a:cubicBezTo>
                    <a:cubicBezTo>
                      <a:pt x="39" y="101"/>
                      <a:pt x="56" y="101"/>
                      <a:pt x="72" y="101"/>
                    </a:cubicBezTo>
                    <a:cubicBezTo>
                      <a:pt x="106" y="99"/>
                      <a:pt x="141" y="93"/>
                      <a:pt x="174" y="87"/>
                    </a:cubicBezTo>
                    <a:cubicBezTo>
                      <a:pt x="187" y="84"/>
                      <a:pt x="200" y="80"/>
                      <a:pt x="212" y="76"/>
                    </a:cubicBezTo>
                    <a:cubicBezTo>
                      <a:pt x="218" y="74"/>
                      <a:pt x="224" y="73"/>
                      <a:pt x="229" y="72"/>
                    </a:cubicBezTo>
                    <a:cubicBezTo>
                      <a:pt x="235" y="70"/>
                      <a:pt x="239" y="66"/>
                      <a:pt x="245" y="63"/>
                    </a:cubicBezTo>
                    <a:cubicBezTo>
                      <a:pt x="256" y="58"/>
                      <a:pt x="268" y="54"/>
                      <a:pt x="279" y="47"/>
                    </a:cubicBezTo>
                    <a:cubicBezTo>
                      <a:pt x="288" y="42"/>
                      <a:pt x="303" y="38"/>
                      <a:pt x="307" y="25"/>
                    </a:cubicBezTo>
                    <a:cubicBezTo>
                      <a:pt x="312" y="0"/>
                      <a:pt x="265" y="14"/>
                      <a:pt x="252" y="15"/>
                    </a:cubicBezTo>
                    <a:close/>
                  </a:path>
                </a:pathLst>
              </a:custGeom>
              <a:solidFill>
                <a:srgbClr val="7942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77" name="Freeform 6"/>
              <p:cNvSpPr>
                <a:spLocks noChangeArrowheads="1"/>
              </p:cNvSpPr>
              <p:nvPr/>
            </p:nvSpPr>
            <p:spPr bwMode="auto">
              <a:xfrm>
                <a:off x="1125" y="2430"/>
                <a:ext cx="249" cy="724"/>
              </a:xfrm>
              <a:custGeom>
                <a:avLst/>
                <a:gdLst>
                  <a:gd name="T0" fmla="*/ 4 w 125"/>
                  <a:gd name="T1" fmla="*/ 4 h 363"/>
                  <a:gd name="T2" fmla="*/ 0 w 125"/>
                  <a:gd name="T3" fmla="*/ 12 h 363"/>
                  <a:gd name="T4" fmla="*/ 247 w 125"/>
                  <a:gd name="T5" fmla="*/ 732 h 363"/>
                  <a:gd name="T6" fmla="*/ 484 w 125"/>
                  <a:gd name="T7" fmla="*/ 1436 h 363"/>
                  <a:gd name="T8" fmla="*/ 492 w 125"/>
                  <a:gd name="T9" fmla="*/ 1440 h 363"/>
                  <a:gd name="T10" fmla="*/ 496 w 125"/>
                  <a:gd name="T11" fmla="*/ 1432 h 363"/>
                  <a:gd name="T12" fmla="*/ 257 w 125"/>
                  <a:gd name="T13" fmla="*/ 728 h 363"/>
                  <a:gd name="T14" fmla="*/ 12 w 125"/>
                  <a:gd name="T15" fmla="*/ 4 h 363"/>
                  <a:gd name="T16" fmla="*/ 4 w 125"/>
                  <a:gd name="T17" fmla="*/ 4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363"/>
                  <a:gd name="T29" fmla="*/ 125 w 125"/>
                  <a:gd name="T30" fmla="*/ 363 h 3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363">
                    <a:moveTo>
                      <a:pt x="1" y="1"/>
                    </a:moveTo>
                    <a:cubicBezTo>
                      <a:pt x="0" y="1"/>
                      <a:pt x="0" y="2"/>
                      <a:pt x="0" y="3"/>
                    </a:cubicBezTo>
                    <a:cubicBezTo>
                      <a:pt x="24" y="60"/>
                      <a:pt x="43" y="123"/>
                      <a:pt x="62" y="184"/>
                    </a:cubicBezTo>
                    <a:cubicBezTo>
                      <a:pt x="80" y="243"/>
                      <a:pt x="99" y="305"/>
                      <a:pt x="122" y="361"/>
                    </a:cubicBezTo>
                    <a:cubicBezTo>
                      <a:pt x="122" y="362"/>
                      <a:pt x="123" y="363"/>
                      <a:pt x="124" y="362"/>
                    </a:cubicBezTo>
                    <a:cubicBezTo>
                      <a:pt x="125" y="362"/>
                      <a:pt x="125" y="361"/>
                      <a:pt x="125" y="360"/>
                    </a:cubicBezTo>
                    <a:cubicBezTo>
                      <a:pt x="101" y="304"/>
                      <a:pt x="83" y="242"/>
                      <a:pt x="65" y="183"/>
                    </a:cubicBezTo>
                    <a:cubicBezTo>
                      <a:pt x="46" y="122"/>
                      <a:pt x="27" y="59"/>
                      <a:pt x="3" y="1"/>
                    </a:cubicBezTo>
                    <a:cubicBezTo>
                      <a:pt x="3" y="1"/>
                      <a:pt x="2" y="0"/>
                      <a:pt x="1" y="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78" name="Freeform 7"/>
              <p:cNvSpPr>
                <a:spLocks noChangeArrowheads="1"/>
              </p:cNvSpPr>
              <p:nvPr/>
            </p:nvSpPr>
            <p:spPr bwMode="auto">
              <a:xfrm>
                <a:off x="1592" y="2316"/>
                <a:ext cx="152" cy="750"/>
              </a:xfrm>
              <a:custGeom>
                <a:avLst/>
                <a:gdLst>
                  <a:gd name="T0" fmla="*/ 4 w 76"/>
                  <a:gd name="T1" fmla="*/ 0 h 376"/>
                  <a:gd name="T2" fmla="*/ 0 w 76"/>
                  <a:gd name="T3" fmla="*/ 4 h 376"/>
                  <a:gd name="T4" fmla="*/ 0 w 76"/>
                  <a:gd name="T5" fmla="*/ 8 h 376"/>
                  <a:gd name="T6" fmla="*/ 52 w 76"/>
                  <a:gd name="T7" fmla="*/ 279 h 376"/>
                  <a:gd name="T8" fmla="*/ 72 w 76"/>
                  <a:gd name="T9" fmla="*/ 405 h 376"/>
                  <a:gd name="T10" fmla="*/ 84 w 76"/>
                  <a:gd name="T11" fmla="*/ 481 h 376"/>
                  <a:gd name="T12" fmla="*/ 148 w 76"/>
                  <a:gd name="T13" fmla="*/ 792 h 376"/>
                  <a:gd name="T14" fmla="*/ 256 w 76"/>
                  <a:gd name="T15" fmla="*/ 1301 h 376"/>
                  <a:gd name="T16" fmla="*/ 292 w 76"/>
                  <a:gd name="T17" fmla="*/ 1480 h 376"/>
                  <a:gd name="T18" fmla="*/ 292 w 76"/>
                  <a:gd name="T19" fmla="*/ 1484 h 376"/>
                  <a:gd name="T20" fmla="*/ 300 w 76"/>
                  <a:gd name="T21" fmla="*/ 1496 h 376"/>
                  <a:gd name="T22" fmla="*/ 304 w 76"/>
                  <a:gd name="T23" fmla="*/ 1484 h 376"/>
                  <a:gd name="T24" fmla="*/ 304 w 76"/>
                  <a:gd name="T25" fmla="*/ 1484 h 376"/>
                  <a:gd name="T26" fmla="*/ 304 w 76"/>
                  <a:gd name="T27" fmla="*/ 1480 h 376"/>
                  <a:gd name="T28" fmla="*/ 304 w 76"/>
                  <a:gd name="T29" fmla="*/ 1480 h 376"/>
                  <a:gd name="T30" fmla="*/ 304 w 76"/>
                  <a:gd name="T31" fmla="*/ 1468 h 376"/>
                  <a:gd name="T32" fmla="*/ 304 w 76"/>
                  <a:gd name="T33" fmla="*/ 1464 h 376"/>
                  <a:gd name="T34" fmla="*/ 300 w 76"/>
                  <a:gd name="T35" fmla="*/ 1464 h 376"/>
                  <a:gd name="T36" fmla="*/ 268 w 76"/>
                  <a:gd name="T37" fmla="*/ 1297 h 376"/>
                  <a:gd name="T38" fmla="*/ 160 w 76"/>
                  <a:gd name="T39" fmla="*/ 792 h 376"/>
                  <a:gd name="T40" fmla="*/ 96 w 76"/>
                  <a:gd name="T41" fmla="*/ 477 h 376"/>
                  <a:gd name="T42" fmla="*/ 84 w 76"/>
                  <a:gd name="T43" fmla="*/ 405 h 376"/>
                  <a:gd name="T44" fmla="*/ 64 w 76"/>
                  <a:gd name="T45" fmla="*/ 275 h 376"/>
                  <a:gd name="T46" fmla="*/ 12 w 76"/>
                  <a:gd name="T47" fmla="*/ 4 h 376"/>
                  <a:gd name="T48" fmla="*/ 4 w 76"/>
                  <a:gd name="T49" fmla="*/ 0 h 3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6"/>
                  <a:gd name="T76" fmla="*/ 0 h 376"/>
                  <a:gd name="T77" fmla="*/ 76 w 76"/>
                  <a:gd name="T78" fmla="*/ 376 h 37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6" h="376">
                    <a:moveTo>
                      <a:pt x="1" y="0"/>
                    </a:moveTo>
                    <a:cubicBezTo>
                      <a:pt x="1" y="0"/>
                      <a:pt x="0" y="1"/>
                      <a:pt x="0" y="1"/>
                    </a:cubicBezTo>
                    <a:cubicBezTo>
                      <a:pt x="0" y="1"/>
                      <a:pt x="0" y="2"/>
                      <a:pt x="0" y="2"/>
                    </a:cubicBezTo>
                    <a:cubicBezTo>
                      <a:pt x="8" y="21"/>
                      <a:pt x="11" y="46"/>
                      <a:pt x="13" y="70"/>
                    </a:cubicBezTo>
                    <a:cubicBezTo>
                      <a:pt x="15" y="81"/>
                      <a:pt x="16" y="92"/>
                      <a:pt x="18" y="102"/>
                    </a:cubicBezTo>
                    <a:cubicBezTo>
                      <a:pt x="21" y="121"/>
                      <a:pt x="21" y="121"/>
                      <a:pt x="21" y="121"/>
                    </a:cubicBezTo>
                    <a:cubicBezTo>
                      <a:pt x="25" y="147"/>
                      <a:pt x="30" y="174"/>
                      <a:pt x="37" y="199"/>
                    </a:cubicBezTo>
                    <a:cubicBezTo>
                      <a:pt x="48" y="241"/>
                      <a:pt x="56" y="285"/>
                      <a:pt x="64" y="327"/>
                    </a:cubicBezTo>
                    <a:cubicBezTo>
                      <a:pt x="64" y="327"/>
                      <a:pt x="73" y="370"/>
                      <a:pt x="73" y="372"/>
                    </a:cubicBezTo>
                    <a:cubicBezTo>
                      <a:pt x="73" y="372"/>
                      <a:pt x="73" y="373"/>
                      <a:pt x="73" y="373"/>
                    </a:cubicBezTo>
                    <a:cubicBezTo>
                      <a:pt x="73" y="375"/>
                      <a:pt x="73" y="376"/>
                      <a:pt x="75" y="376"/>
                    </a:cubicBezTo>
                    <a:cubicBezTo>
                      <a:pt x="76" y="376"/>
                      <a:pt x="76" y="375"/>
                      <a:pt x="76" y="373"/>
                    </a:cubicBezTo>
                    <a:cubicBezTo>
                      <a:pt x="76" y="373"/>
                      <a:pt x="76" y="373"/>
                      <a:pt x="76" y="373"/>
                    </a:cubicBezTo>
                    <a:cubicBezTo>
                      <a:pt x="76" y="373"/>
                      <a:pt x="76" y="372"/>
                      <a:pt x="76" y="372"/>
                    </a:cubicBezTo>
                    <a:cubicBezTo>
                      <a:pt x="76" y="372"/>
                      <a:pt x="76" y="372"/>
                      <a:pt x="76" y="372"/>
                    </a:cubicBezTo>
                    <a:cubicBezTo>
                      <a:pt x="76" y="371"/>
                      <a:pt x="76" y="369"/>
                      <a:pt x="76" y="369"/>
                    </a:cubicBezTo>
                    <a:cubicBezTo>
                      <a:pt x="76" y="369"/>
                      <a:pt x="76" y="368"/>
                      <a:pt x="76" y="368"/>
                    </a:cubicBezTo>
                    <a:cubicBezTo>
                      <a:pt x="76" y="368"/>
                      <a:pt x="75" y="368"/>
                      <a:pt x="75" y="368"/>
                    </a:cubicBezTo>
                    <a:cubicBezTo>
                      <a:pt x="74" y="361"/>
                      <a:pt x="67" y="326"/>
                      <a:pt x="67" y="326"/>
                    </a:cubicBezTo>
                    <a:cubicBezTo>
                      <a:pt x="59" y="284"/>
                      <a:pt x="51" y="241"/>
                      <a:pt x="40" y="199"/>
                    </a:cubicBezTo>
                    <a:cubicBezTo>
                      <a:pt x="33" y="173"/>
                      <a:pt x="28" y="146"/>
                      <a:pt x="24" y="120"/>
                    </a:cubicBezTo>
                    <a:cubicBezTo>
                      <a:pt x="21" y="102"/>
                      <a:pt x="21" y="102"/>
                      <a:pt x="21" y="102"/>
                    </a:cubicBezTo>
                    <a:cubicBezTo>
                      <a:pt x="19" y="92"/>
                      <a:pt x="18" y="81"/>
                      <a:pt x="16" y="69"/>
                    </a:cubicBezTo>
                    <a:cubicBezTo>
                      <a:pt x="14" y="45"/>
                      <a:pt x="11" y="20"/>
                      <a:pt x="3" y="1"/>
                    </a:cubicBezTo>
                    <a:cubicBezTo>
                      <a:pt x="3" y="0"/>
                      <a:pt x="2" y="0"/>
                      <a:pt x="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79" name="Freeform 8"/>
              <p:cNvSpPr>
                <a:spLocks noChangeArrowheads="1"/>
              </p:cNvSpPr>
              <p:nvPr/>
            </p:nvSpPr>
            <p:spPr bwMode="auto">
              <a:xfrm>
                <a:off x="1834" y="2612"/>
                <a:ext cx="347" cy="287"/>
              </a:xfrm>
              <a:custGeom>
                <a:avLst/>
                <a:gdLst>
                  <a:gd name="T0" fmla="*/ 84 w 174"/>
                  <a:gd name="T1" fmla="*/ 476 h 144"/>
                  <a:gd name="T2" fmla="*/ 441 w 174"/>
                  <a:gd name="T3" fmla="*/ 297 h 144"/>
                  <a:gd name="T4" fmla="*/ 648 w 174"/>
                  <a:gd name="T5" fmla="*/ 132 h 144"/>
                  <a:gd name="T6" fmla="*/ 243 w 174"/>
                  <a:gd name="T7" fmla="*/ 524 h 144"/>
                  <a:gd name="T8" fmla="*/ 92 w 174"/>
                  <a:gd name="T9" fmla="*/ 568 h 144"/>
                  <a:gd name="T10" fmla="*/ 0 w 174"/>
                  <a:gd name="T11" fmla="*/ 564 h 144"/>
                  <a:gd name="T12" fmla="*/ 0 60000 65536"/>
                  <a:gd name="T13" fmla="*/ 0 60000 65536"/>
                  <a:gd name="T14" fmla="*/ 0 60000 65536"/>
                  <a:gd name="T15" fmla="*/ 0 60000 65536"/>
                  <a:gd name="T16" fmla="*/ 0 60000 65536"/>
                  <a:gd name="T17" fmla="*/ 0 60000 65536"/>
                  <a:gd name="T18" fmla="*/ 0 w 174"/>
                  <a:gd name="T19" fmla="*/ 0 h 144"/>
                  <a:gd name="T20" fmla="*/ 174 w 17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74" h="144">
                    <a:moveTo>
                      <a:pt x="21" y="120"/>
                    </a:moveTo>
                    <a:cubicBezTo>
                      <a:pt x="59" y="120"/>
                      <a:pt x="84" y="99"/>
                      <a:pt x="111" y="75"/>
                    </a:cubicBezTo>
                    <a:cubicBezTo>
                      <a:pt x="125" y="62"/>
                      <a:pt x="155" y="0"/>
                      <a:pt x="163" y="33"/>
                    </a:cubicBezTo>
                    <a:cubicBezTo>
                      <a:pt x="174" y="72"/>
                      <a:pt x="91" y="123"/>
                      <a:pt x="61" y="132"/>
                    </a:cubicBezTo>
                    <a:cubicBezTo>
                      <a:pt x="49" y="136"/>
                      <a:pt x="36" y="141"/>
                      <a:pt x="23" y="143"/>
                    </a:cubicBezTo>
                    <a:cubicBezTo>
                      <a:pt x="15" y="144"/>
                      <a:pt x="9" y="142"/>
                      <a:pt x="0" y="142"/>
                    </a:cubicBezTo>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80" name="Freeform 9"/>
              <p:cNvSpPr>
                <a:spLocks noChangeArrowheads="1"/>
              </p:cNvSpPr>
              <p:nvPr/>
            </p:nvSpPr>
            <p:spPr bwMode="auto">
              <a:xfrm>
                <a:off x="1810" y="3154"/>
                <a:ext cx="219" cy="244"/>
              </a:xfrm>
              <a:custGeom>
                <a:avLst/>
                <a:gdLst>
                  <a:gd name="T0" fmla="*/ 108 w 110"/>
                  <a:gd name="T1" fmla="*/ 8 h 122"/>
                  <a:gd name="T2" fmla="*/ 241 w 110"/>
                  <a:gd name="T3" fmla="*/ 80 h 122"/>
                  <a:gd name="T4" fmla="*/ 368 w 110"/>
                  <a:gd name="T5" fmla="*/ 164 h 122"/>
                  <a:gd name="T6" fmla="*/ 321 w 110"/>
                  <a:gd name="T7" fmla="*/ 436 h 122"/>
                  <a:gd name="T8" fmla="*/ 64 w 110"/>
                  <a:gd name="T9" fmla="*/ 308 h 122"/>
                  <a:gd name="T10" fmla="*/ 64 w 110"/>
                  <a:gd name="T11" fmla="*/ 0 h 122"/>
                  <a:gd name="T12" fmla="*/ 0 60000 65536"/>
                  <a:gd name="T13" fmla="*/ 0 60000 65536"/>
                  <a:gd name="T14" fmla="*/ 0 60000 65536"/>
                  <a:gd name="T15" fmla="*/ 0 60000 65536"/>
                  <a:gd name="T16" fmla="*/ 0 60000 65536"/>
                  <a:gd name="T17" fmla="*/ 0 60000 65536"/>
                  <a:gd name="T18" fmla="*/ 0 w 110"/>
                  <a:gd name="T19" fmla="*/ 0 h 122"/>
                  <a:gd name="T20" fmla="*/ 110 w 110"/>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110" h="122">
                    <a:moveTo>
                      <a:pt x="27" y="2"/>
                    </a:moveTo>
                    <a:cubicBezTo>
                      <a:pt x="37" y="3"/>
                      <a:pt x="51" y="15"/>
                      <a:pt x="61" y="20"/>
                    </a:cubicBezTo>
                    <a:cubicBezTo>
                      <a:pt x="72" y="25"/>
                      <a:pt x="85" y="32"/>
                      <a:pt x="93" y="41"/>
                    </a:cubicBezTo>
                    <a:cubicBezTo>
                      <a:pt x="110" y="61"/>
                      <a:pt x="107" y="98"/>
                      <a:pt x="81" y="109"/>
                    </a:cubicBezTo>
                    <a:cubicBezTo>
                      <a:pt x="54" y="122"/>
                      <a:pt x="23" y="104"/>
                      <a:pt x="16" y="77"/>
                    </a:cubicBezTo>
                    <a:cubicBezTo>
                      <a:pt x="12" y="62"/>
                      <a:pt x="0" y="9"/>
                      <a:pt x="16" y="0"/>
                    </a:cubicBezTo>
                  </a:path>
                </a:pathLst>
              </a:custGeom>
              <a:solidFill>
                <a:srgbClr val="FA6F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81" name="Freeform 10"/>
              <p:cNvSpPr>
                <a:spLocks noChangeArrowheads="1"/>
              </p:cNvSpPr>
              <p:nvPr/>
            </p:nvSpPr>
            <p:spPr bwMode="auto">
              <a:xfrm>
                <a:off x="354" y="247"/>
                <a:ext cx="241" cy="60"/>
              </a:xfrm>
              <a:custGeom>
                <a:avLst/>
                <a:gdLst>
                  <a:gd name="T0" fmla="*/ 0 w 121"/>
                  <a:gd name="T1" fmla="*/ 56 h 30"/>
                  <a:gd name="T2" fmla="*/ 476 w 121"/>
                  <a:gd name="T3" fmla="*/ 120 h 30"/>
                  <a:gd name="T4" fmla="*/ 480 w 121"/>
                  <a:gd name="T5" fmla="*/ 56 h 30"/>
                  <a:gd name="T6" fmla="*/ 72 w 121"/>
                  <a:gd name="T7" fmla="*/ 0 h 30"/>
                  <a:gd name="T8" fmla="*/ 0 w 121"/>
                  <a:gd name="T9" fmla="*/ 56 h 30"/>
                  <a:gd name="T10" fmla="*/ 0 60000 65536"/>
                  <a:gd name="T11" fmla="*/ 0 60000 65536"/>
                  <a:gd name="T12" fmla="*/ 0 60000 65536"/>
                  <a:gd name="T13" fmla="*/ 0 60000 65536"/>
                  <a:gd name="T14" fmla="*/ 0 60000 65536"/>
                  <a:gd name="T15" fmla="*/ 0 w 121"/>
                  <a:gd name="T16" fmla="*/ 0 h 30"/>
                  <a:gd name="T17" fmla="*/ 121 w 121"/>
                  <a:gd name="T18" fmla="*/ 30 h 30"/>
                </a:gdLst>
                <a:ahLst/>
                <a:cxnLst>
                  <a:cxn ang="T10">
                    <a:pos x="T0" y="T1"/>
                  </a:cxn>
                  <a:cxn ang="T11">
                    <a:pos x="T2" y="T3"/>
                  </a:cxn>
                  <a:cxn ang="T12">
                    <a:pos x="T4" y="T5"/>
                  </a:cxn>
                  <a:cxn ang="T13">
                    <a:pos x="T6" y="T7"/>
                  </a:cxn>
                  <a:cxn ang="T14">
                    <a:pos x="T8" y="T9"/>
                  </a:cxn>
                </a:cxnLst>
                <a:rect l="T15" t="T16" r="T17" b="T18"/>
                <a:pathLst>
                  <a:path w="121" h="30">
                    <a:moveTo>
                      <a:pt x="0" y="14"/>
                    </a:moveTo>
                    <a:cubicBezTo>
                      <a:pt x="120" y="30"/>
                      <a:pt x="120" y="30"/>
                      <a:pt x="120" y="30"/>
                    </a:cubicBezTo>
                    <a:cubicBezTo>
                      <a:pt x="120" y="25"/>
                      <a:pt x="120" y="19"/>
                      <a:pt x="121" y="14"/>
                    </a:cubicBezTo>
                    <a:cubicBezTo>
                      <a:pt x="18" y="0"/>
                      <a:pt x="18" y="0"/>
                      <a:pt x="18" y="0"/>
                    </a:cubicBezTo>
                    <a:cubicBezTo>
                      <a:pt x="12" y="4"/>
                      <a:pt x="6" y="9"/>
                      <a:pt x="0"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82" name="Freeform 11"/>
              <p:cNvSpPr>
                <a:spLocks noChangeArrowheads="1"/>
              </p:cNvSpPr>
              <p:nvPr/>
            </p:nvSpPr>
            <p:spPr bwMode="auto">
              <a:xfrm>
                <a:off x="469" y="128"/>
                <a:ext cx="140" cy="72"/>
              </a:xfrm>
              <a:custGeom>
                <a:avLst/>
                <a:gdLst>
                  <a:gd name="T0" fmla="*/ 280 w 70"/>
                  <a:gd name="T1" fmla="*/ 68 h 36"/>
                  <a:gd name="T2" fmla="*/ 252 w 70"/>
                  <a:gd name="T3" fmla="*/ 40 h 36"/>
                  <a:gd name="T4" fmla="*/ 224 w 70"/>
                  <a:gd name="T5" fmla="*/ 0 h 36"/>
                  <a:gd name="T6" fmla="*/ 0 w 70"/>
                  <a:gd name="T7" fmla="*/ 124 h 36"/>
                  <a:gd name="T8" fmla="*/ 268 w 70"/>
                  <a:gd name="T9" fmla="*/ 144 h 36"/>
                  <a:gd name="T10" fmla="*/ 280 w 70"/>
                  <a:gd name="T11" fmla="*/ 68 h 36"/>
                  <a:gd name="T12" fmla="*/ 0 60000 65536"/>
                  <a:gd name="T13" fmla="*/ 0 60000 65536"/>
                  <a:gd name="T14" fmla="*/ 0 60000 65536"/>
                  <a:gd name="T15" fmla="*/ 0 60000 65536"/>
                  <a:gd name="T16" fmla="*/ 0 60000 65536"/>
                  <a:gd name="T17" fmla="*/ 0 60000 65536"/>
                  <a:gd name="T18" fmla="*/ 0 w 70"/>
                  <a:gd name="T19" fmla="*/ 0 h 36"/>
                  <a:gd name="T20" fmla="*/ 70 w 70"/>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70" h="36">
                    <a:moveTo>
                      <a:pt x="70" y="17"/>
                    </a:moveTo>
                    <a:cubicBezTo>
                      <a:pt x="68" y="15"/>
                      <a:pt x="65" y="13"/>
                      <a:pt x="63" y="10"/>
                    </a:cubicBezTo>
                    <a:cubicBezTo>
                      <a:pt x="62" y="7"/>
                      <a:pt x="58" y="3"/>
                      <a:pt x="56" y="0"/>
                    </a:cubicBezTo>
                    <a:cubicBezTo>
                      <a:pt x="37" y="9"/>
                      <a:pt x="18" y="19"/>
                      <a:pt x="0" y="31"/>
                    </a:cubicBezTo>
                    <a:cubicBezTo>
                      <a:pt x="67" y="36"/>
                      <a:pt x="67" y="36"/>
                      <a:pt x="67" y="36"/>
                    </a:cubicBezTo>
                    <a:cubicBezTo>
                      <a:pt x="68" y="30"/>
                      <a:pt x="69" y="23"/>
                      <a:pt x="70" y="17"/>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83" name="Freeform 12"/>
              <p:cNvSpPr>
                <a:spLocks noChangeArrowheads="1"/>
              </p:cNvSpPr>
              <p:nvPr/>
            </p:nvSpPr>
            <p:spPr bwMode="auto">
              <a:xfrm>
                <a:off x="429" y="190"/>
                <a:ext cx="174" cy="47"/>
              </a:xfrm>
              <a:custGeom>
                <a:avLst/>
                <a:gdLst>
                  <a:gd name="T0" fmla="*/ 80 w 87"/>
                  <a:gd name="T1" fmla="*/ 0 h 24"/>
                  <a:gd name="T2" fmla="*/ 0 w 87"/>
                  <a:gd name="T3" fmla="*/ 49 h 24"/>
                  <a:gd name="T4" fmla="*/ 340 w 87"/>
                  <a:gd name="T5" fmla="*/ 92 h 24"/>
                  <a:gd name="T6" fmla="*/ 348 w 87"/>
                  <a:gd name="T7" fmla="*/ 20 h 24"/>
                  <a:gd name="T8" fmla="*/ 80 w 87"/>
                  <a:gd name="T9" fmla="*/ 0 h 24"/>
                  <a:gd name="T10" fmla="*/ 0 60000 65536"/>
                  <a:gd name="T11" fmla="*/ 0 60000 65536"/>
                  <a:gd name="T12" fmla="*/ 0 60000 65536"/>
                  <a:gd name="T13" fmla="*/ 0 60000 65536"/>
                  <a:gd name="T14" fmla="*/ 0 60000 65536"/>
                  <a:gd name="T15" fmla="*/ 0 w 87"/>
                  <a:gd name="T16" fmla="*/ 0 h 24"/>
                  <a:gd name="T17" fmla="*/ 87 w 87"/>
                  <a:gd name="T18" fmla="*/ 24 h 24"/>
                </a:gdLst>
                <a:ahLst/>
                <a:cxnLst>
                  <a:cxn ang="T10">
                    <a:pos x="T0" y="T1"/>
                  </a:cxn>
                  <a:cxn ang="T11">
                    <a:pos x="T2" y="T3"/>
                  </a:cxn>
                  <a:cxn ang="T12">
                    <a:pos x="T4" y="T5"/>
                  </a:cxn>
                  <a:cxn ang="T13">
                    <a:pos x="T6" y="T7"/>
                  </a:cxn>
                  <a:cxn ang="T14">
                    <a:pos x="T8" y="T9"/>
                  </a:cxn>
                </a:cxnLst>
                <a:rect l="T15" t="T16" r="T17" b="T18"/>
                <a:pathLst>
                  <a:path w="87" h="24">
                    <a:moveTo>
                      <a:pt x="20" y="0"/>
                    </a:moveTo>
                    <a:cubicBezTo>
                      <a:pt x="13" y="4"/>
                      <a:pt x="7" y="8"/>
                      <a:pt x="0" y="13"/>
                    </a:cubicBezTo>
                    <a:cubicBezTo>
                      <a:pt x="85" y="24"/>
                      <a:pt x="85" y="24"/>
                      <a:pt x="85" y="24"/>
                    </a:cubicBezTo>
                    <a:cubicBezTo>
                      <a:pt x="86" y="18"/>
                      <a:pt x="86" y="12"/>
                      <a:pt x="87" y="5"/>
                    </a:cubicBezTo>
                    <a:lnTo>
                      <a:pt x="2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84" name="Freeform 13"/>
              <p:cNvSpPr>
                <a:spLocks noChangeArrowheads="1"/>
              </p:cNvSpPr>
              <p:nvPr/>
            </p:nvSpPr>
            <p:spPr bwMode="auto">
              <a:xfrm>
                <a:off x="390" y="216"/>
                <a:ext cx="209" cy="59"/>
              </a:xfrm>
              <a:custGeom>
                <a:avLst/>
                <a:gdLst>
                  <a:gd name="T0" fmla="*/ 80 w 105"/>
                  <a:gd name="T1" fmla="*/ 0 h 30"/>
                  <a:gd name="T2" fmla="*/ 0 w 105"/>
                  <a:gd name="T3" fmla="*/ 61 h 30"/>
                  <a:gd name="T4" fmla="*/ 408 w 105"/>
                  <a:gd name="T5" fmla="*/ 116 h 30"/>
                  <a:gd name="T6" fmla="*/ 416 w 105"/>
                  <a:gd name="T7" fmla="*/ 43 h 30"/>
                  <a:gd name="T8" fmla="*/ 80 w 105"/>
                  <a:gd name="T9" fmla="*/ 0 h 30"/>
                  <a:gd name="T10" fmla="*/ 0 60000 65536"/>
                  <a:gd name="T11" fmla="*/ 0 60000 65536"/>
                  <a:gd name="T12" fmla="*/ 0 60000 65536"/>
                  <a:gd name="T13" fmla="*/ 0 60000 65536"/>
                  <a:gd name="T14" fmla="*/ 0 60000 65536"/>
                  <a:gd name="T15" fmla="*/ 0 w 105"/>
                  <a:gd name="T16" fmla="*/ 0 h 30"/>
                  <a:gd name="T17" fmla="*/ 105 w 105"/>
                  <a:gd name="T18" fmla="*/ 30 h 30"/>
                </a:gdLst>
                <a:ahLst/>
                <a:cxnLst>
                  <a:cxn ang="T10">
                    <a:pos x="T0" y="T1"/>
                  </a:cxn>
                  <a:cxn ang="T11">
                    <a:pos x="T2" y="T3"/>
                  </a:cxn>
                  <a:cxn ang="T12">
                    <a:pos x="T4" y="T5"/>
                  </a:cxn>
                  <a:cxn ang="T13">
                    <a:pos x="T6" y="T7"/>
                  </a:cxn>
                  <a:cxn ang="T14">
                    <a:pos x="T8" y="T9"/>
                  </a:cxn>
                </a:cxnLst>
                <a:rect l="T15" t="T16" r="T17" b="T18"/>
                <a:pathLst>
                  <a:path w="105" h="30">
                    <a:moveTo>
                      <a:pt x="20" y="0"/>
                    </a:moveTo>
                    <a:cubicBezTo>
                      <a:pt x="13" y="5"/>
                      <a:pt x="6" y="10"/>
                      <a:pt x="0" y="16"/>
                    </a:cubicBezTo>
                    <a:cubicBezTo>
                      <a:pt x="103" y="30"/>
                      <a:pt x="103" y="30"/>
                      <a:pt x="103" y="30"/>
                    </a:cubicBezTo>
                    <a:cubicBezTo>
                      <a:pt x="104" y="24"/>
                      <a:pt x="104" y="17"/>
                      <a:pt x="105" y="11"/>
                    </a:cubicBezTo>
                    <a:lnTo>
                      <a:pt x="20" y="0"/>
                    </a:ln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85" name="Freeform 14"/>
              <p:cNvSpPr>
                <a:spLocks noChangeArrowheads="1"/>
              </p:cNvSpPr>
              <p:nvPr/>
            </p:nvSpPr>
            <p:spPr bwMode="auto">
              <a:xfrm>
                <a:off x="322" y="275"/>
                <a:ext cx="271" cy="70"/>
              </a:xfrm>
              <a:custGeom>
                <a:avLst/>
                <a:gdLst>
                  <a:gd name="T0" fmla="*/ 0 w 136"/>
                  <a:gd name="T1" fmla="*/ 64 h 35"/>
                  <a:gd name="T2" fmla="*/ 532 w 136"/>
                  <a:gd name="T3" fmla="*/ 140 h 35"/>
                  <a:gd name="T4" fmla="*/ 540 w 136"/>
                  <a:gd name="T5" fmla="*/ 64 h 35"/>
                  <a:gd name="T6" fmla="*/ 64 w 136"/>
                  <a:gd name="T7" fmla="*/ 0 h 35"/>
                  <a:gd name="T8" fmla="*/ 0 w 136"/>
                  <a:gd name="T9" fmla="*/ 64 h 35"/>
                  <a:gd name="T10" fmla="*/ 0 60000 65536"/>
                  <a:gd name="T11" fmla="*/ 0 60000 65536"/>
                  <a:gd name="T12" fmla="*/ 0 60000 65536"/>
                  <a:gd name="T13" fmla="*/ 0 60000 65536"/>
                  <a:gd name="T14" fmla="*/ 0 60000 65536"/>
                  <a:gd name="T15" fmla="*/ 0 w 136"/>
                  <a:gd name="T16" fmla="*/ 0 h 35"/>
                  <a:gd name="T17" fmla="*/ 136 w 136"/>
                  <a:gd name="T18" fmla="*/ 35 h 35"/>
                </a:gdLst>
                <a:ahLst/>
                <a:cxnLst>
                  <a:cxn ang="T10">
                    <a:pos x="T0" y="T1"/>
                  </a:cxn>
                  <a:cxn ang="T11">
                    <a:pos x="T2" y="T3"/>
                  </a:cxn>
                  <a:cxn ang="T12">
                    <a:pos x="T4" y="T5"/>
                  </a:cxn>
                  <a:cxn ang="T13">
                    <a:pos x="T6" y="T7"/>
                  </a:cxn>
                  <a:cxn ang="T14">
                    <a:pos x="T8" y="T9"/>
                  </a:cxn>
                </a:cxnLst>
                <a:rect l="T15" t="T16" r="T17" b="T18"/>
                <a:pathLst>
                  <a:path w="136" h="35">
                    <a:moveTo>
                      <a:pt x="0" y="16"/>
                    </a:moveTo>
                    <a:cubicBezTo>
                      <a:pt x="134" y="35"/>
                      <a:pt x="134" y="35"/>
                      <a:pt x="134" y="35"/>
                    </a:cubicBezTo>
                    <a:cubicBezTo>
                      <a:pt x="135" y="29"/>
                      <a:pt x="135" y="22"/>
                      <a:pt x="136" y="16"/>
                    </a:cubicBezTo>
                    <a:cubicBezTo>
                      <a:pt x="16" y="0"/>
                      <a:pt x="16" y="0"/>
                      <a:pt x="16" y="0"/>
                    </a:cubicBezTo>
                    <a:cubicBezTo>
                      <a:pt x="11" y="5"/>
                      <a:pt x="5" y="10"/>
                      <a:pt x="0" y="16"/>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86" name="Freeform 15"/>
              <p:cNvSpPr>
                <a:spLocks noChangeArrowheads="1"/>
              </p:cNvSpPr>
              <p:nvPr/>
            </p:nvSpPr>
            <p:spPr bwMode="auto">
              <a:xfrm>
                <a:off x="294" y="307"/>
                <a:ext cx="295" cy="80"/>
              </a:xfrm>
              <a:custGeom>
                <a:avLst/>
                <a:gdLst>
                  <a:gd name="T0" fmla="*/ 0 w 148"/>
                  <a:gd name="T1" fmla="*/ 56 h 40"/>
                  <a:gd name="T2" fmla="*/ 584 w 148"/>
                  <a:gd name="T3" fmla="*/ 160 h 40"/>
                  <a:gd name="T4" fmla="*/ 588 w 148"/>
                  <a:gd name="T5" fmla="*/ 76 h 40"/>
                  <a:gd name="T6" fmla="*/ 56 w 148"/>
                  <a:gd name="T7" fmla="*/ 0 h 40"/>
                  <a:gd name="T8" fmla="*/ 0 w 148"/>
                  <a:gd name="T9" fmla="*/ 56 h 40"/>
                  <a:gd name="T10" fmla="*/ 0 60000 65536"/>
                  <a:gd name="T11" fmla="*/ 0 60000 65536"/>
                  <a:gd name="T12" fmla="*/ 0 60000 65536"/>
                  <a:gd name="T13" fmla="*/ 0 60000 65536"/>
                  <a:gd name="T14" fmla="*/ 0 60000 65536"/>
                  <a:gd name="T15" fmla="*/ 0 w 148"/>
                  <a:gd name="T16" fmla="*/ 0 h 40"/>
                  <a:gd name="T17" fmla="*/ 148 w 148"/>
                  <a:gd name="T18" fmla="*/ 40 h 40"/>
                </a:gdLst>
                <a:ahLst/>
                <a:cxnLst>
                  <a:cxn ang="T10">
                    <a:pos x="T0" y="T1"/>
                  </a:cxn>
                  <a:cxn ang="T11">
                    <a:pos x="T2" y="T3"/>
                  </a:cxn>
                  <a:cxn ang="T12">
                    <a:pos x="T4" y="T5"/>
                  </a:cxn>
                  <a:cxn ang="T13">
                    <a:pos x="T6" y="T7"/>
                  </a:cxn>
                  <a:cxn ang="T14">
                    <a:pos x="T8" y="T9"/>
                  </a:cxn>
                </a:cxnLst>
                <a:rect l="T15" t="T16" r="T17" b="T18"/>
                <a:pathLst>
                  <a:path w="148" h="40">
                    <a:moveTo>
                      <a:pt x="0" y="14"/>
                    </a:moveTo>
                    <a:cubicBezTo>
                      <a:pt x="147" y="40"/>
                      <a:pt x="147" y="40"/>
                      <a:pt x="147" y="40"/>
                    </a:cubicBezTo>
                    <a:cubicBezTo>
                      <a:pt x="147" y="33"/>
                      <a:pt x="148" y="26"/>
                      <a:pt x="148" y="19"/>
                    </a:cubicBezTo>
                    <a:cubicBezTo>
                      <a:pt x="14" y="0"/>
                      <a:pt x="14" y="0"/>
                      <a:pt x="14" y="0"/>
                    </a:cubicBezTo>
                    <a:cubicBezTo>
                      <a:pt x="9" y="4"/>
                      <a:pt x="5" y="9"/>
                      <a:pt x="0"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87" name="Freeform 16"/>
              <p:cNvSpPr>
                <a:spLocks noChangeArrowheads="1"/>
              </p:cNvSpPr>
              <p:nvPr/>
            </p:nvSpPr>
            <p:spPr bwMode="auto">
              <a:xfrm>
                <a:off x="258" y="335"/>
                <a:ext cx="329" cy="82"/>
              </a:xfrm>
              <a:custGeom>
                <a:avLst/>
                <a:gdLst>
                  <a:gd name="T0" fmla="*/ 28 w 165"/>
                  <a:gd name="T1" fmla="*/ 52 h 41"/>
                  <a:gd name="T2" fmla="*/ 0 w 165"/>
                  <a:gd name="T3" fmla="*/ 84 h 41"/>
                  <a:gd name="T4" fmla="*/ 656 w 165"/>
                  <a:gd name="T5" fmla="*/ 164 h 41"/>
                  <a:gd name="T6" fmla="*/ 656 w 165"/>
                  <a:gd name="T7" fmla="*/ 104 h 41"/>
                  <a:gd name="T8" fmla="*/ 72 w 165"/>
                  <a:gd name="T9" fmla="*/ 0 h 41"/>
                  <a:gd name="T10" fmla="*/ 28 w 165"/>
                  <a:gd name="T11" fmla="*/ 52 h 41"/>
                  <a:gd name="T12" fmla="*/ 0 60000 65536"/>
                  <a:gd name="T13" fmla="*/ 0 60000 65536"/>
                  <a:gd name="T14" fmla="*/ 0 60000 65536"/>
                  <a:gd name="T15" fmla="*/ 0 60000 65536"/>
                  <a:gd name="T16" fmla="*/ 0 60000 65536"/>
                  <a:gd name="T17" fmla="*/ 0 60000 65536"/>
                  <a:gd name="T18" fmla="*/ 0 w 165"/>
                  <a:gd name="T19" fmla="*/ 0 h 41"/>
                  <a:gd name="T20" fmla="*/ 165 w 16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65" h="41">
                    <a:moveTo>
                      <a:pt x="7" y="13"/>
                    </a:moveTo>
                    <a:cubicBezTo>
                      <a:pt x="5" y="15"/>
                      <a:pt x="2" y="18"/>
                      <a:pt x="0" y="21"/>
                    </a:cubicBezTo>
                    <a:cubicBezTo>
                      <a:pt x="165" y="41"/>
                      <a:pt x="165" y="41"/>
                      <a:pt x="165" y="41"/>
                    </a:cubicBezTo>
                    <a:cubicBezTo>
                      <a:pt x="165" y="36"/>
                      <a:pt x="165" y="31"/>
                      <a:pt x="165" y="26"/>
                    </a:cubicBezTo>
                    <a:cubicBezTo>
                      <a:pt x="18" y="0"/>
                      <a:pt x="18" y="0"/>
                      <a:pt x="18" y="0"/>
                    </a:cubicBezTo>
                    <a:cubicBezTo>
                      <a:pt x="14" y="4"/>
                      <a:pt x="11" y="8"/>
                      <a:pt x="7" y="13"/>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88" name="Freeform 17"/>
              <p:cNvSpPr>
                <a:spLocks noChangeArrowheads="1"/>
              </p:cNvSpPr>
              <p:nvPr/>
            </p:nvSpPr>
            <p:spPr bwMode="auto">
              <a:xfrm>
                <a:off x="220" y="377"/>
                <a:ext cx="367" cy="84"/>
              </a:xfrm>
              <a:custGeom>
                <a:avLst/>
                <a:gdLst>
                  <a:gd name="T0" fmla="*/ 0 w 184"/>
                  <a:gd name="T1" fmla="*/ 100 h 42"/>
                  <a:gd name="T2" fmla="*/ 728 w 184"/>
                  <a:gd name="T3" fmla="*/ 168 h 42"/>
                  <a:gd name="T4" fmla="*/ 732 w 184"/>
                  <a:gd name="T5" fmla="*/ 80 h 42"/>
                  <a:gd name="T6" fmla="*/ 76 w 184"/>
                  <a:gd name="T7" fmla="*/ 0 h 42"/>
                  <a:gd name="T8" fmla="*/ 0 w 184"/>
                  <a:gd name="T9" fmla="*/ 100 h 42"/>
                  <a:gd name="T10" fmla="*/ 0 60000 65536"/>
                  <a:gd name="T11" fmla="*/ 0 60000 65536"/>
                  <a:gd name="T12" fmla="*/ 0 60000 65536"/>
                  <a:gd name="T13" fmla="*/ 0 60000 65536"/>
                  <a:gd name="T14" fmla="*/ 0 60000 65536"/>
                  <a:gd name="T15" fmla="*/ 0 w 184"/>
                  <a:gd name="T16" fmla="*/ 0 h 42"/>
                  <a:gd name="T17" fmla="*/ 184 w 184"/>
                  <a:gd name="T18" fmla="*/ 42 h 42"/>
                </a:gdLst>
                <a:ahLst/>
                <a:cxnLst>
                  <a:cxn ang="T10">
                    <a:pos x="T0" y="T1"/>
                  </a:cxn>
                  <a:cxn ang="T11">
                    <a:pos x="T2" y="T3"/>
                  </a:cxn>
                  <a:cxn ang="T12">
                    <a:pos x="T4" y="T5"/>
                  </a:cxn>
                  <a:cxn ang="T13">
                    <a:pos x="T6" y="T7"/>
                  </a:cxn>
                  <a:cxn ang="T14">
                    <a:pos x="T8" y="T9"/>
                  </a:cxn>
                </a:cxnLst>
                <a:rect l="T15" t="T16" r="T17" b="T18"/>
                <a:pathLst>
                  <a:path w="184" h="42">
                    <a:moveTo>
                      <a:pt x="0" y="25"/>
                    </a:moveTo>
                    <a:cubicBezTo>
                      <a:pt x="183" y="42"/>
                      <a:pt x="183" y="42"/>
                      <a:pt x="183" y="42"/>
                    </a:cubicBezTo>
                    <a:cubicBezTo>
                      <a:pt x="183" y="34"/>
                      <a:pt x="183" y="27"/>
                      <a:pt x="184" y="20"/>
                    </a:cubicBezTo>
                    <a:cubicBezTo>
                      <a:pt x="19" y="0"/>
                      <a:pt x="19" y="0"/>
                      <a:pt x="19" y="0"/>
                    </a:cubicBezTo>
                    <a:cubicBezTo>
                      <a:pt x="13" y="8"/>
                      <a:pt x="6" y="16"/>
                      <a:pt x="0" y="2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89" name="Freeform 18"/>
              <p:cNvSpPr>
                <a:spLocks noChangeArrowheads="1"/>
              </p:cNvSpPr>
              <p:nvPr/>
            </p:nvSpPr>
            <p:spPr bwMode="auto">
              <a:xfrm>
                <a:off x="186" y="427"/>
                <a:ext cx="399" cy="70"/>
              </a:xfrm>
              <a:custGeom>
                <a:avLst/>
                <a:gdLst>
                  <a:gd name="T0" fmla="*/ 0 w 200"/>
                  <a:gd name="T1" fmla="*/ 92 h 35"/>
                  <a:gd name="T2" fmla="*/ 796 w 200"/>
                  <a:gd name="T3" fmla="*/ 140 h 35"/>
                  <a:gd name="T4" fmla="*/ 796 w 200"/>
                  <a:gd name="T5" fmla="*/ 68 h 35"/>
                  <a:gd name="T6" fmla="*/ 68 w 200"/>
                  <a:gd name="T7" fmla="*/ 0 h 35"/>
                  <a:gd name="T8" fmla="*/ 0 w 200"/>
                  <a:gd name="T9" fmla="*/ 92 h 35"/>
                  <a:gd name="T10" fmla="*/ 0 60000 65536"/>
                  <a:gd name="T11" fmla="*/ 0 60000 65536"/>
                  <a:gd name="T12" fmla="*/ 0 60000 65536"/>
                  <a:gd name="T13" fmla="*/ 0 60000 65536"/>
                  <a:gd name="T14" fmla="*/ 0 60000 65536"/>
                  <a:gd name="T15" fmla="*/ 0 w 200"/>
                  <a:gd name="T16" fmla="*/ 0 h 35"/>
                  <a:gd name="T17" fmla="*/ 200 w 200"/>
                  <a:gd name="T18" fmla="*/ 35 h 35"/>
                </a:gdLst>
                <a:ahLst/>
                <a:cxnLst>
                  <a:cxn ang="T10">
                    <a:pos x="T0" y="T1"/>
                  </a:cxn>
                  <a:cxn ang="T11">
                    <a:pos x="T2" y="T3"/>
                  </a:cxn>
                  <a:cxn ang="T12">
                    <a:pos x="T4" y="T5"/>
                  </a:cxn>
                  <a:cxn ang="T13">
                    <a:pos x="T6" y="T7"/>
                  </a:cxn>
                  <a:cxn ang="T14">
                    <a:pos x="T8" y="T9"/>
                  </a:cxn>
                </a:cxnLst>
                <a:rect l="T15" t="T16" r="T17" b="T18"/>
                <a:pathLst>
                  <a:path w="200" h="35">
                    <a:moveTo>
                      <a:pt x="0" y="23"/>
                    </a:moveTo>
                    <a:cubicBezTo>
                      <a:pt x="200" y="35"/>
                      <a:pt x="200" y="35"/>
                      <a:pt x="200" y="35"/>
                    </a:cubicBezTo>
                    <a:cubicBezTo>
                      <a:pt x="200" y="29"/>
                      <a:pt x="200" y="23"/>
                      <a:pt x="200" y="17"/>
                    </a:cubicBezTo>
                    <a:cubicBezTo>
                      <a:pt x="17" y="0"/>
                      <a:pt x="17" y="0"/>
                      <a:pt x="17" y="0"/>
                    </a:cubicBezTo>
                    <a:cubicBezTo>
                      <a:pt x="11" y="7"/>
                      <a:pt x="6" y="15"/>
                      <a:pt x="0" y="23"/>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90" name="Freeform 19"/>
              <p:cNvSpPr>
                <a:spLocks noChangeArrowheads="1"/>
              </p:cNvSpPr>
              <p:nvPr/>
            </p:nvSpPr>
            <p:spPr bwMode="auto">
              <a:xfrm>
                <a:off x="162" y="473"/>
                <a:ext cx="423" cy="58"/>
              </a:xfrm>
              <a:custGeom>
                <a:avLst/>
                <a:gdLst>
                  <a:gd name="T0" fmla="*/ 48 w 212"/>
                  <a:gd name="T1" fmla="*/ 0 h 29"/>
                  <a:gd name="T2" fmla="*/ 0 w 212"/>
                  <a:gd name="T3" fmla="*/ 76 h 29"/>
                  <a:gd name="T4" fmla="*/ 844 w 212"/>
                  <a:gd name="T5" fmla="*/ 116 h 29"/>
                  <a:gd name="T6" fmla="*/ 844 w 212"/>
                  <a:gd name="T7" fmla="*/ 48 h 29"/>
                  <a:gd name="T8" fmla="*/ 48 w 212"/>
                  <a:gd name="T9" fmla="*/ 0 h 29"/>
                  <a:gd name="T10" fmla="*/ 0 60000 65536"/>
                  <a:gd name="T11" fmla="*/ 0 60000 65536"/>
                  <a:gd name="T12" fmla="*/ 0 60000 65536"/>
                  <a:gd name="T13" fmla="*/ 0 60000 65536"/>
                  <a:gd name="T14" fmla="*/ 0 60000 65536"/>
                  <a:gd name="T15" fmla="*/ 0 w 212"/>
                  <a:gd name="T16" fmla="*/ 0 h 29"/>
                  <a:gd name="T17" fmla="*/ 212 w 212"/>
                  <a:gd name="T18" fmla="*/ 29 h 29"/>
                </a:gdLst>
                <a:ahLst/>
                <a:cxnLst>
                  <a:cxn ang="T10">
                    <a:pos x="T0" y="T1"/>
                  </a:cxn>
                  <a:cxn ang="T11">
                    <a:pos x="T2" y="T3"/>
                  </a:cxn>
                  <a:cxn ang="T12">
                    <a:pos x="T4" y="T5"/>
                  </a:cxn>
                  <a:cxn ang="T13">
                    <a:pos x="T6" y="T7"/>
                  </a:cxn>
                  <a:cxn ang="T14">
                    <a:pos x="T8" y="T9"/>
                  </a:cxn>
                </a:cxnLst>
                <a:rect l="T15" t="T16" r="T17" b="T18"/>
                <a:pathLst>
                  <a:path w="212" h="29">
                    <a:moveTo>
                      <a:pt x="12" y="0"/>
                    </a:moveTo>
                    <a:cubicBezTo>
                      <a:pt x="8" y="6"/>
                      <a:pt x="4" y="12"/>
                      <a:pt x="0" y="19"/>
                    </a:cubicBezTo>
                    <a:cubicBezTo>
                      <a:pt x="212" y="29"/>
                      <a:pt x="212" y="29"/>
                      <a:pt x="212" y="29"/>
                    </a:cubicBezTo>
                    <a:cubicBezTo>
                      <a:pt x="212" y="24"/>
                      <a:pt x="212" y="18"/>
                      <a:pt x="212" y="12"/>
                    </a:cubicBezTo>
                    <a:lnTo>
                      <a:pt x="12"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91" name="Freeform 20"/>
              <p:cNvSpPr>
                <a:spLocks noChangeArrowheads="1"/>
              </p:cNvSpPr>
              <p:nvPr/>
            </p:nvSpPr>
            <p:spPr bwMode="auto">
              <a:xfrm>
                <a:off x="90" y="511"/>
                <a:ext cx="499" cy="135"/>
              </a:xfrm>
              <a:custGeom>
                <a:avLst/>
                <a:gdLst>
                  <a:gd name="T0" fmla="*/ 988 w 250"/>
                  <a:gd name="T1" fmla="*/ 40 h 68"/>
                  <a:gd name="T2" fmla="*/ 144 w 250"/>
                  <a:gd name="T3" fmla="*/ 0 h 68"/>
                  <a:gd name="T4" fmla="*/ 0 w 250"/>
                  <a:gd name="T5" fmla="*/ 268 h 68"/>
                  <a:gd name="T6" fmla="*/ 996 w 250"/>
                  <a:gd name="T7" fmla="*/ 216 h 68"/>
                  <a:gd name="T8" fmla="*/ 988 w 250"/>
                  <a:gd name="T9" fmla="*/ 40 h 68"/>
                  <a:gd name="T10" fmla="*/ 0 60000 65536"/>
                  <a:gd name="T11" fmla="*/ 0 60000 65536"/>
                  <a:gd name="T12" fmla="*/ 0 60000 65536"/>
                  <a:gd name="T13" fmla="*/ 0 60000 65536"/>
                  <a:gd name="T14" fmla="*/ 0 60000 65536"/>
                  <a:gd name="T15" fmla="*/ 0 w 250"/>
                  <a:gd name="T16" fmla="*/ 0 h 68"/>
                  <a:gd name="T17" fmla="*/ 250 w 250"/>
                  <a:gd name="T18" fmla="*/ 68 h 68"/>
                </a:gdLst>
                <a:ahLst/>
                <a:cxnLst>
                  <a:cxn ang="T10">
                    <a:pos x="T0" y="T1"/>
                  </a:cxn>
                  <a:cxn ang="T11">
                    <a:pos x="T2" y="T3"/>
                  </a:cxn>
                  <a:cxn ang="T12">
                    <a:pos x="T4" y="T5"/>
                  </a:cxn>
                  <a:cxn ang="T13">
                    <a:pos x="T6" y="T7"/>
                  </a:cxn>
                  <a:cxn ang="T14">
                    <a:pos x="T8" y="T9"/>
                  </a:cxn>
                </a:cxnLst>
                <a:rect l="T15" t="T16" r="T17" b="T18"/>
                <a:pathLst>
                  <a:path w="250" h="68">
                    <a:moveTo>
                      <a:pt x="248" y="10"/>
                    </a:moveTo>
                    <a:cubicBezTo>
                      <a:pt x="36" y="0"/>
                      <a:pt x="36" y="0"/>
                      <a:pt x="36" y="0"/>
                    </a:cubicBezTo>
                    <a:cubicBezTo>
                      <a:pt x="22" y="22"/>
                      <a:pt x="10" y="44"/>
                      <a:pt x="0" y="68"/>
                    </a:cubicBezTo>
                    <a:cubicBezTo>
                      <a:pt x="250" y="55"/>
                      <a:pt x="250" y="55"/>
                      <a:pt x="250" y="55"/>
                    </a:cubicBezTo>
                    <a:cubicBezTo>
                      <a:pt x="249" y="40"/>
                      <a:pt x="248" y="25"/>
                      <a:pt x="248" y="10"/>
                    </a:cubicBezTo>
                    <a:close/>
                  </a:path>
                </a:pathLst>
              </a:custGeom>
              <a:solidFill>
                <a:srgbClr val="FF4C5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92" name="Freeform 21"/>
              <p:cNvSpPr>
                <a:spLocks noChangeArrowheads="1"/>
              </p:cNvSpPr>
              <p:nvPr/>
            </p:nvSpPr>
            <p:spPr bwMode="auto">
              <a:xfrm>
                <a:off x="0" y="934"/>
                <a:ext cx="204" cy="427"/>
              </a:xfrm>
              <a:custGeom>
                <a:avLst/>
                <a:gdLst>
                  <a:gd name="T0" fmla="*/ 16 w 102"/>
                  <a:gd name="T1" fmla="*/ 0 h 214"/>
                  <a:gd name="T2" fmla="*/ 16 w 102"/>
                  <a:gd name="T3" fmla="*/ 399 h 214"/>
                  <a:gd name="T4" fmla="*/ 128 w 102"/>
                  <a:gd name="T5" fmla="*/ 852 h 214"/>
                  <a:gd name="T6" fmla="*/ 408 w 102"/>
                  <a:gd name="T7" fmla="*/ 792 h 214"/>
                  <a:gd name="T8" fmla="*/ 240 w 102"/>
                  <a:gd name="T9" fmla="*/ 40 h 214"/>
                  <a:gd name="T10" fmla="*/ 16 w 102"/>
                  <a:gd name="T11" fmla="*/ 0 h 214"/>
                  <a:gd name="T12" fmla="*/ 0 60000 65536"/>
                  <a:gd name="T13" fmla="*/ 0 60000 65536"/>
                  <a:gd name="T14" fmla="*/ 0 60000 65536"/>
                  <a:gd name="T15" fmla="*/ 0 60000 65536"/>
                  <a:gd name="T16" fmla="*/ 0 60000 65536"/>
                  <a:gd name="T17" fmla="*/ 0 60000 65536"/>
                  <a:gd name="T18" fmla="*/ 0 w 102"/>
                  <a:gd name="T19" fmla="*/ 0 h 214"/>
                  <a:gd name="T20" fmla="*/ 102 w 102"/>
                  <a:gd name="T21" fmla="*/ 214 h 214"/>
                </a:gdLst>
                <a:ahLst/>
                <a:cxnLst>
                  <a:cxn ang="T12">
                    <a:pos x="T0" y="T1"/>
                  </a:cxn>
                  <a:cxn ang="T13">
                    <a:pos x="T2" y="T3"/>
                  </a:cxn>
                  <a:cxn ang="T14">
                    <a:pos x="T4" y="T5"/>
                  </a:cxn>
                  <a:cxn ang="T15">
                    <a:pos x="T6" y="T7"/>
                  </a:cxn>
                  <a:cxn ang="T16">
                    <a:pos x="T8" y="T9"/>
                  </a:cxn>
                  <a:cxn ang="T17">
                    <a:pos x="T10" y="T11"/>
                  </a:cxn>
                </a:cxnLst>
                <a:rect l="T18" t="T19" r="T20" b="T21"/>
                <a:pathLst>
                  <a:path w="102" h="214">
                    <a:moveTo>
                      <a:pt x="4" y="0"/>
                    </a:moveTo>
                    <a:cubicBezTo>
                      <a:pt x="1" y="33"/>
                      <a:pt x="0" y="66"/>
                      <a:pt x="4" y="100"/>
                    </a:cubicBezTo>
                    <a:cubicBezTo>
                      <a:pt x="8" y="140"/>
                      <a:pt x="18" y="178"/>
                      <a:pt x="32" y="214"/>
                    </a:cubicBezTo>
                    <a:cubicBezTo>
                      <a:pt x="102" y="199"/>
                      <a:pt x="102" y="199"/>
                      <a:pt x="102" y="199"/>
                    </a:cubicBezTo>
                    <a:cubicBezTo>
                      <a:pt x="78" y="139"/>
                      <a:pt x="64" y="74"/>
                      <a:pt x="60" y="10"/>
                    </a:cubicBezTo>
                    <a:lnTo>
                      <a:pt x="4" y="0"/>
                    </a:ln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93" name="Freeform 22"/>
              <p:cNvSpPr>
                <a:spLocks noChangeArrowheads="1"/>
              </p:cNvSpPr>
              <p:nvPr/>
            </p:nvSpPr>
            <p:spPr bwMode="auto">
              <a:xfrm>
                <a:off x="120" y="954"/>
                <a:ext cx="246" cy="377"/>
              </a:xfrm>
              <a:custGeom>
                <a:avLst/>
                <a:gdLst>
                  <a:gd name="T0" fmla="*/ 0 w 123"/>
                  <a:gd name="T1" fmla="*/ 0 h 189"/>
                  <a:gd name="T2" fmla="*/ 168 w 123"/>
                  <a:gd name="T3" fmla="*/ 752 h 189"/>
                  <a:gd name="T4" fmla="*/ 492 w 123"/>
                  <a:gd name="T5" fmla="*/ 680 h 189"/>
                  <a:gd name="T6" fmla="*/ 296 w 123"/>
                  <a:gd name="T7" fmla="*/ 48 h 189"/>
                  <a:gd name="T8" fmla="*/ 0 w 123"/>
                  <a:gd name="T9" fmla="*/ 0 h 189"/>
                  <a:gd name="T10" fmla="*/ 0 60000 65536"/>
                  <a:gd name="T11" fmla="*/ 0 60000 65536"/>
                  <a:gd name="T12" fmla="*/ 0 60000 65536"/>
                  <a:gd name="T13" fmla="*/ 0 60000 65536"/>
                  <a:gd name="T14" fmla="*/ 0 60000 65536"/>
                  <a:gd name="T15" fmla="*/ 0 w 123"/>
                  <a:gd name="T16" fmla="*/ 0 h 189"/>
                  <a:gd name="T17" fmla="*/ 123 w 123"/>
                  <a:gd name="T18" fmla="*/ 189 h 189"/>
                </a:gdLst>
                <a:ahLst/>
                <a:cxnLst>
                  <a:cxn ang="T10">
                    <a:pos x="T0" y="T1"/>
                  </a:cxn>
                  <a:cxn ang="T11">
                    <a:pos x="T2" y="T3"/>
                  </a:cxn>
                  <a:cxn ang="T12">
                    <a:pos x="T4" y="T5"/>
                  </a:cxn>
                  <a:cxn ang="T13">
                    <a:pos x="T6" y="T7"/>
                  </a:cxn>
                  <a:cxn ang="T14">
                    <a:pos x="T8" y="T9"/>
                  </a:cxn>
                </a:cxnLst>
                <a:rect l="T15" t="T16" r="T17" b="T18"/>
                <a:pathLst>
                  <a:path w="123" h="189">
                    <a:moveTo>
                      <a:pt x="0" y="0"/>
                    </a:moveTo>
                    <a:cubicBezTo>
                      <a:pt x="4" y="64"/>
                      <a:pt x="18" y="129"/>
                      <a:pt x="42" y="189"/>
                    </a:cubicBezTo>
                    <a:cubicBezTo>
                      <a:pt x="123" y="171"/>
                      <a:pt x="123" y="171"/>
                      <a:pt x="123" y="171"/>
                    </a:cubicBezTo>
                    <a:cubicBezTo>
                      <a:pt x="100" y="120"/>
                      <a:pt x="83" y="67"/>
                      <a:pt x="74" y="12"/>
                    </a:cubicBezTo>
                    <a:lnTo>
                      <a:pt x="0" y="0"/>
                    </a:ln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94" name="Freeform 23"/>
              <p:cNvSpPr>
                <a:spLocks noChangeArrowheads="1"/>
              </p:cNvSpPr>
              <p:nvPr/>
            </p:nvSpPr>
            <p:spPr bwMode="auto">
              <a:xfrm>
                <a:off x="268" y="978"/>
                <a:ext cx="233" cy="317"/>
              </a:xfrm>
              <a:custGeom>
                <a:avLst/>
                <a:gdLst>
                  <a:gd name="T0" fmla="*/ 297 w 117"/>
                  <a:gd name="T1" fmla="*/ 52 h 159"/>
                  <a:gd name="T2" fmla="*/ 0 w 117"/>
                  <a:gd name="T3" fmla="*/ 0 h 159"/>
                  <a:gd name="T4" fmla="*/ 195 w 117"/>
                  <a:gd name="T5" fmla="*/ 632 h 159"/>
                  <a:gd name="T6" fmla="*/ 464 w 117"/>
                  <a:gd name="T7" fmla="*/ 572 h 159"/>
                  <a:gd name="T8" fmla="*/ 448 w 117"/>
                  <a:gd name="T9" fmla="*/ 540 h 159"/>
                  <a:gd name="T10" fmla="*/ 297 w 117"/>
                  <a:gd name="T11" fmla="*/ 52 h 159"/>
                  <a:gd name="T12" fmla="*/ 0 60000 65536"/>
                  <a:gd name="T13" fmla="*/ 0 60000 65536"/>
                  <a:gd name="T14" fmla="*/ 0 60000 65536"/>
                  <a:gd name="T15" fmla="*/ 0 60000 65536"/>
                  <a:gd name="T16" fmla="*/ 0 60000 65536"/>
                  <a:gd name="T17" fmla="*/ 0 60000 65536"/>
                  <a:gd name="T18" fmla="*/ 0 w 117"/>
                  <a:gd name="T19" fmla="*/ 0 h 159"/>
                  <a:gd name="T20" fmla="*/ 117 w 117"/>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117" h="159">
                    <a:moveTo>
                      <a:pt x="75" y="13"/>
                    </a:moveTo>
                    <a:cubicBezTo>
                      <a:pt x="0" y="0"/>
                      <a:pt x="0" y="0"/>
                      <a:pt x="0" y="0"/>
                    </a:cubicBezTo>
                    <a:cubicBezTo>
                      <a:pt x="9" y="55"/>
                      <a:pt x="26" y="108"/>
                      <a:pt x="49" y="159"/>
                    </a:cubicBezTo>
                    <a:cubicBezTo>
                      <a:pt x="117" y="144"/>
                      <a:pt x="117" y="144"/>
                      <a:pt x="117" y="144"/>
                    </a:cubicBezTo>
                    <a:cubicBezTo>
                      <a:pt x="116" y="141"/>
                      <a:pt x="115" y="139"/>
                      <a:pt x="113" y="136"/>
                    </a:cubicBezTo>
                    <a:cubicBezTo>
                      <a:pt x="95" y="96"/>
                      <a:pt x="82" y="54"/>
                      <a:pt x="75" y="13"/>
                    </a:cubicBez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95" name="Freeform 24"/>
              <p:cNvSpPr>
                <a:spLocks noChangeArrowheads="1"/>
              </p:cNvSpPr>
              <p:nvPr/>
            </p:nvSpPr>
            <p:spPr bwMode="auto">
              <a:xfrm>
                <a:off x="417" y="1004"/>
                <a:ext cx="272" cy="261"/>
              </a:xfrm>
              <a:custGeom>
                <a:avLst/>
                <a:gdLst>
                  <a:gd name="T0" fmla="*/ 484 w 136"/>
                  <a:gd name="T1" fmla="*/ 215 h 131"/>
                  <a:gd name="T2" fmla="*/ 456 w 136"/>
                  <a:gd name="T3" fmla="*/ 76 h 131"/>
                  <a:gd name="T4" fmla="*/ 0 w 136"/>
                  <a:gd name="T5" fmla="*/ 0 h 131"/>
                  <a:gd name="T6" fmla="*/ 152 w 136"/>
                  <a:gd name="T7" fmla="*/ 488 h 131"/>
                  <a:gd name="T8" fmla="*/ 168 w 136"/>
                  <a:gd name="T9" fmla="*/ 520 h 131"/>
                  <a:gd name="T10" fmla="*/ 544 w 136"/>
                  <a:gd name="T11" fmla="*/ 436 h 131"/>
                  <a:gd name="T12" fmla="*/ 484 w 136"/>
                  <a:gd name="T13" fmla="*/ 215 h 131"/>
                  <a:gd name="T14" fmla="*/ 0 60000 65536"/>
                  <a:gd name="T15" fmla="*/ 0 60000 65536"/>
                  <a:gd name="T16" fmla="*/ 0 60000 65536"/>
                  <a:gd name="T17" fmla="*/ 0 60000 65536"/>
                  <a:gd name="T18" fmla="*/ 0 60000 65536"/>
                  <a:gd name="T19" fmla="*/ 0 60000 65536"/>
                  <a:gd name="T20" fmla="*/ 0 60000 65536"/>
                  <a:gd name="T21" fmla="*/ 0 w 136"/>
                  <a:gd name="T22" fmla="*/ 0 h 131"/>
                  <a:gd name="T23" fmla="*/ 136 w 136"/>
                  <a:gd name="T24" fmla="*/ 131 h 1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 h="131">
                    <a:moveTo>
                      <a:pt x="121" y="54"/>
                    </a:moveTo>
                    <a:cubicBezTo>
                      <a:pt x="119" y="42"/>
                      <a:pt x="116" y="31"/>
                      <a:pt x="114" y="19"/>
                    </a:cubicBezTo>
                    <a:cubicBezTo>
                      <a:pt x="0" y="0"/>
                      <a:pt x="0" y="0"/>
                      <a:pt x="0" y="0"/>
                    </a:cubicBezTo>
                    <a:cubicBezTo>
                      <a:pt x="7" y="41"/>
                      <a:pt x="20" y="83"/>
                      <a:pt x="38" y="123"/>
                    </a:cubicBezTo>
                    <a:cubicBezTo>
                      <a:pt x="40" y="126"/>
                      <a:pt x="41" y="128"/>
                      <a:pt x="42" y="131"/>
                    </a:cubicBezTo>
                    <a:cubicBezTo>
                      <a:pt x="136" y="110"/>
                      <a:pt x="136" y="110"/>
                      <a:pt x="136" y="110"/>
                    </a:cubicBezTo>
                    <a:cubicBezTo>
                      <a:pt x="131" y="92"/>
                      <a:pt x="126" y="73"/>
                      <a:pt x="121" y="54"/>
                    </a:cubicBez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96" name="Freeform 25"/>
              <p:cNvSpPr>
                <a:spLocks noChangeArrowheads="1"/>
              </p:cNvSpPr>
              <p:nvPr/>
            </p:nvSpPr>
            <p:spPr bwMode="auto">
              <a:xfrm>
                <a:off x="64" y="1331"/>
                <a:ext cx="324" cy="353"/>
              </a:xfrm>
              <a:custGeom>
                <a:avLst/>
                <a:gdLst>
                  <a:gd name="T0" fmla="*/ 0 w 162"/>
                  <a:gd name="T1" fmla="*/ 60 h 177"/>
                  <a:gd name="T2" fmla="*/ 408 w 162"/>
                  <a:gd name="T3" fmla="*/ 704 h 177"/>
                  <a:gd name="T4" fmla="*/ 648 w 162"/>
                  <a:gd name="T5" fmla="*/ 612 h 177"/>
                  <a:gd name="T6" fmla="*/ 280 w 162"/>
                  <a:gd name="T7" fmla="*/ 0 h 177"/>
                  <a:gd name="T8" fmla="*/ 0 w 162"/>
                  <a:gd name="T9" fmla="*/ 60 h 177"/>
                  <a:gd name="T10" fmla="*/ 0 60000 65536"/>
                  <a:gd name="T11" fmla="*/ 0 60000 65536"/>
                  <a:gd name="T12" fmla="*/ 0 60000 65536"/>
                  <a:gd name="T13" fmla="*/ 0 60000 65536"/>
                  <a:gd name="T14" fmla="*/ 0 60000 65536"/>
                  <a:gd name="T15" fmla="*/ 0 w 162"/>
                  <a:gd name="T16" fmla="*/ 0 h 177"/>
                  <a:gd name="T17" fmla="*/ 162 w 162"/>
                  <a:gd name="T18" fmla="*/ 177 h 177"/>
                </a:gdLst>
                <a:ahLst/>
                <a:cxnLst>
                  <a:cxn ang="T10">
                    <a:pos x="T0" y="T1"/>
                  </a:cxn>
                  <a:cxn ang="T11">
                    <a:pos x="T2" y="T3"/>
                  </a:cxn>
                  <a:cxn ang="T12">
                    <a:pos x="T4" y="T5"/>
                  </a:cxn>
                  <a:cxn ang="T13">
                    <a:pos x="T6" y="T7"/>
                  </a:cxn>
                  <a:cxn ang="T14">
                    <a:pos x="T8" y="T9"/>
                  </a:cxn>
                </a:cxnLst>
                <a:rect l="T15" t="T16" r="T17" b="T18"/>
                <a:pathLst>
                  <a:path w="162" h="177">
                    <a:moveTo>
                      <a:pt x="0" y="15"/>
                    </a:moveTo>
                    <a:cubicBezTo>
                      <a:pt x="23" y="75"/>
                      <a:pt x="58" y="130"/>
                      <a:pt x="102" y="177"/>
                    </a:cubicBezTo>
                    <a:cubicBezTo>
                      <a:pt x="162" y="154"/>
                      <a:pt x="162" y="154"/>
                      <a:pt x="162" y="154"/>
                    </a:cubicBezTo>
                    <a:cubicBezTo>
                      <a:pt x="123" y="109"/>
                      <a:pt x="92" y="56"/>
                      <a:pt x="70" y="0"/>
                    </a:cubicBezTo>
                    <a:lnTo>
                      <a:pt x="0" y="15"/>
                    </a:ln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97" name="Freeform 26"/>
              <p:cNvSpPr>
                <a:spLocks noChangeArrowheads="1"/>
              </p:cNvSpPr>
              <p:nvPr/>
            </p:nvSpPr>
            <p:spPr bwMode="auto">
              <a:xfrm>
                <a:off x="204" y="1295"/>
                <a:ext cx="339" cy="343"/>
              </a:xfrm>
              <a:custGeom>
                <a:avLst/>
                <a:gdLst>
                  <a:gd name="T0" fmla="*/ 0 w 170"/>
                  <a:gd name="T1" fmla="*/ 72 h 172"/>
                  <a:gd name="T2" fmla="*/ 365 w 170"/>
                  <a:gd name="T3" fmla="*/ 684 h 172"/>
                  <a:gd name="T4" fmla="*/ 676 w 170"/>
                  <a:gd name="T5" fmla="*/ 564 h 172"/>
                  <a:gd name="T6" fmla="*/ 323 w 170"/>
                  <a:gd name="T7" fmla="*/ 0 h 172"/>
                  <a:gd name="T8" fmla="*/ 0 w 170"/>
                  <a:gd name="T9" fmla="*/ 72 h 172"/>
                  <a:gd name="T10" fmla="*/ 0 60000 65536"/>
                  <a:gd name="T11" fmla="*/ 0 60000 65536"/>
                  <a:gd name="T12" fmla="*/ 0 60000 65536"/>
                  <a:gd name="T13" fmla="*/ 0 60000 65536"/>
                  <a:gd name="T14" fmla="*/ 0 60000 65536"/>
                  <a:gd name="T15" fmla="*/ 0 w 170"/>
                  <a:gd name="T16" fmla="*/ 0 h 172"/>
                  <a:gd name="T17" fmla="*/ 170 w 170"/>
                  <a:gd name="T18" fmla="*/ 172 h 172"/>
                </a:gdLst>
                <a:ahLst/>
                <a:cxnLst>
                  <a:cxn ang="T10">
                    <a:pos x="T0" y="T1"/>
                  </a:cxn>
                  <a:cxn ang="T11">
                    <a:pos x="T2" y="T3"/>
                  </a:cxn>
                  <a:cxn ang="T12">
                    <a:pos x="T4" y="T5"/>
                  </a:cxn>
                  <a:cxn ang="T13">
                    <a:pos x="T6" y="T7"/>
                  </a:cxn>
                  <a:cxn ang="T14">
                    <a:pos x="T8" y="T9"/>
                  </a:cxn>
                </a:cxnLst>
                <a:rect l="T15" t="T16" r="T17" b="T18"/>
                <a:pathLst>
                  <a:path w="170" h="172">
                    <a:moveTo>
                      <a:pt x="0" y="18"/>
                    </a:moveTo>
                    <a:cubicBezTo>
                      <a:pt x="22" y="74"/>
                      <a:pt x="53" y="127"/>
                      <a:pt x="92" y="172"/>
                    </a:cubicBezTo>
                    <a:cubicBezTo>
                      <a:pt x="170" y="142"/>
                      <a:pt x="170" y="142"/>
                      <a:pt x="170" y="142"/>
                    </a:cubicBezTo>
                    <a:cubicBezTo>
                      <a:pt x="134" y="99"/>
                      <a:pt x="104" y="51"/>
                      <a:pt x="81" y="0"/>
                    </a:cubicBezTo>
                    <a:lnTo>
                      <a:pt x="0" y="18"/>
                    </a:ln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98" name="Freeform 27"/>
              <p:cNvSpPr>
                <a:spLocks noChangeArrowheads="1"/>
              </p:cNvSpPr>
              <p:nvPr/>
            </p:nvSpPr>
            <p:spPr bwMode="auto">
              <a:xfrm>
                <a:off x="366" y="1265"/>
                <a:ext cx="295" cy="313"/>
              </a:xfrm>
              <a:custGeom>
                <a:avLst/>
                <a:gdLst>
                  <a:gd name="T0" fmla="*/ 271 w 148"/>
                  <a:gd name="T1" fmla="*/ 0 h 157"/>
                  <a:gd name="T2" fmla="*/ 0 w 148"/>
                  <a:gd name="T3" fmla="*/ 60 h 157"/>
                  <a:gd name="T4" fmla="*/ 353 w 148"/>
                  <a:gd name="T5" fmla="*/ 624 h 157"/>
                  <a:gd name="T6" fmla="*/ 588 w 148"/>
                  <a:gd name="T7" fmla="*/ 536 h 157"/>
                  <a:gd name="T8" fmla="*/ 584 w 148"/>
                  <a:gd name="T9" fmla="*/ 532 h 157"/>
                  <a:gd name="T10" fmla="*/ 271 w 148"/>
                  <a:gd name="T11" fmla="*/ 0 h 157"/>
                  <a:gd name="T12" fmla="*/ 0 60000 65536"/>
                  <a:gd name="T13" fmla="*/ 0 60000 65536"/>
                  <a:gd name="T14" fmla="*/ 0 60000 65536"/>
                  <a:gd name="T15" fmla="*/ 0 60000 65536"/>
                  <a:gd name="T16" fmla="*/ 0 60000 65536"/>
                  <a:gd name="T17" fmla="*/ 0 60000 65536"/>
                  <a:gd name="T18" fmla="*/ 0 w 148"/>
                  <a:gd name="T19" fmla="*/ 0 h 157"/>
                  <a:gd name="T20" fmla="*/ 148 w 148"/>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8" h="157">
                    <a:moveTo>
                      <a:pt x="68" y="0"/>
                    </a:moveTo>
                    <a:cubicBezTo>
                      <a:pt x="0" y="15"/>
                      <a:pt x="0" y="15"/>
                      <a:pt x="0" y="15"/>
                    </a:cubicBezTo>
                    <a:cubicBezTo>
                      <a:pt x="23" y="66"/>
                      <a:pt x="53" y="114"/>
                      <a:pt x="89" y="157"/>
                    </a:cubicBezTo>
                    <a:cubicBezTo>
                      <a:pt x="148" y="135"/>
                      <a:pt x="148" y="135"/>
                      <a:pt x="148" y="135"/>
                    </a:cubicBezTo>
                    <a:cubicBezTo>
                      <a:pt x="148" y="134"/>
                      <a:pt x="148" y="134"/>
                      <a:pt x="147" y="134"/>
                    </a:cubicBezTo>
                    <a:cubicBezTo>
                      <a:pt x="115" y="90"/>
                      <a:pt x="89" y="47"/>
                      <a:pt x="68" y="0"/>
                    </a:cubicBez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99" name="Freeform 28"/>
              <p:cNvSpPr>
                <a:spLocks noChangeArrowheads="1"/>
              </p:cNvSpPr>
              <p:nvPr/>
            </p:nvSpPr>
            <p:spPr bwMode="auto">
              <a:xfrm>
                <a:off x="501" y="1223"/>
                <a:ext cx="304" cy="311"/>
              </a:xfrm>
              <a:custGeom>
                <a:avLst/>
                <a:gdLst>
                  <a:gd name="T0" fmla="*/ 376 w 152"/>
                  <a:gd name="T1" fmla="*/ 0 h 156"/>
                  <a:gd name="T2" fmla="*/ 0 w 152"/>
                  <a:gd name="T3" fmla="*/ 84 h 156"/>
                  <a:gd name="T4" fmla="*/ 316 w 152"/>
                  <a:gd name="T5" fmla="*/ 616 h 156"/>
                  <a:gd name="T6" fmla="*/ 320 w 152"/>
                  <a:gd name="T7" fmla="*/ 620 h 156"/>
                  <a:gd name="T8" fmla="*/ 608 w 152"/>
                  <a:gd name="T9" fmla="*/ 508 h 156"/>
                  <a:gd name="T10" fmla="*/ 376 w 152"/>
                  <a:gd name="T11" fmla="*/ 0 h 156"/>
                  <a:gd name="T12" fmla="*/ 0 60000 65536"/>
                  <a:gd name="T13" fmla="*/ 0 60000 65536"/>
                  <a:gd name="T14" fmla="*/ 0 60000 65536"/>
                  <a:gd name="T15" fmla="*/ 0 60000 65536"/>
                  <a:gd name="T16" fmla="*/ 0 60000 65536"/>
                  <a:gd name="T17" fmla="*/ 0 60000 65536"/>
                  <a:gd name="T18" fmla="*/ 0 w 152"/>
                  <a:gd name="T19" fmla="*/ 0 h 156"/>
                  <a:gd name="T20" fmla="*/ 152 w 152"/>
                  <a:gd name="T21" fmla="*/ 156 h 156"/>
                </a:gdLst>
                <a:ahLst/>
                <a:cxnLst>
                  <a:cxn ang="T12">
                    <a:pos x="T0" y="T1"/>
                  </a:cxn>
                  <a:cxn ang="T13">
                    <a:pos x="T2" y="T3"/>
                  </a:cxn>
                  <a:cxn ang="T14">
                    <a:pos x="T4" y="T5"/>
                  </a:cxn>
                  <a:cxn ang="T15">
                    <a:pos x="T6" y="T7"/>
                  </a:cxn>
                  <a:cxn ang="T16">
                    <a:pos x="T8" y="T9"/>
                  </a:cxn>
                  <a:cxn ang="T17">
                    <a:pos x="T10" y="T11"/>
                  </a:cxn>
                </a:cxnLst>
                <a:rect l="T18" t="T19" r="T20" b="T21"/>
                <a:pathLst>
                  <a:path w="152" h="156">
                    <a:moveTo>
                      <a:pt x="94" y="0"/>
                    </a:moveTo>
                    <a:cubicBezTo>
                      <a:pt x="0" y="21"/>
                      <a:pt x="0" y="21"/>
                      <a:pt x="0" y="21"/>
                    </a:cubicBezTo>
                    <a:cubicBezTo>
                      <a:pt x="21" y="68"/>
                      <a:pt x="47" y="111"/>
                      <a:pt x="79" y="155"/>
                    </a:cubicBezTo>
                    <a:cubicBezTo>
                      <a:pt x="80" y="155"/>
                      <a:pt x="80" y="155"/>
                      <a:pt x="80" y="156"/>
                    </a:cubicBezTo>
                    <a:cubicBezTo>
                      <a:pt x="152" y="128"/>
                      <a:pt x="152" y="128"/>
                      <a:pt x="152" y="128"/>
                    </a:cubicBezTo>
                    <a:cubicBezTo>
                      <a:pt x="127" y="87"/>
                      <a:pt x="109" y="45"/>
                      <a:pt x="94" y="0"/>
                    </a:cubicBez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00" name="Freeform 29"/>
              <p:cNvSpPr>
                <a:spLocks noChangeArrowheads="1"/>
              </p:cNvSpPr>
              <p:nvPr/>
            </p:nvSpPr>
            <p:spPr bwMode="auto">
              <a:xfrm>
                <a:off x="268" y="1478"/>
                <a:ext cx="553" cy="250"/>
              </a:xfrm>
              <a:custGeom>
                <a:avLst/>
                <a:gdLst>
                  <a:gd name="T0" fmla="*/ 1072 w 277"/>
                  <a:gd name="T1" fmla="*/ 0 h 125"/>
                  <a:gd name="T2" fmla="*/ 0 w 277"/>
                  <a:gd name="T3" fmla="*/ 412 h 125"/>
                  <a:gd name="T4" fmla="*/ 80 w 277"/>
                  <a:gd name="T5" fmla="*/ 500 h 125"/>
                  <a:gd name="T6" fmla="*/ 1104 w 277"/>
                  <a:gd name="T7" fmla="*/ 52 h 125"/>
                  <a:gd name="T8" fmla="*/ 1072 w 277"/>
                  <a:gd name="T9" fmla="*/ 0 h 125"/>
                  <a:gd name="T10" fmla="*/ 0 60000 65536"/>
                  <a:gd name="T11" fmla="*/ 0 60000 65536"/>
                  <a:gd name="T12" fmla="*/ 0 60000 65536"/>
                  <a:gd name="T13" fmla="*/ 0 60000 65536"/>
                  <a:gd name="T14" fmla="*/ 0 60000 65536"/>
                  <a:gd name="T15" fmla="*/ 0 w 277"/>
                  <a:gd name="T16" fmla="*/ 0 h 125"/>
                  <a:gd name="T17" fmla="*/ 277 w 277"/>
                  <a:gd name="T18" fmla="*/ 125 h 125"/>
                </a:gdLst>
                <a:ahLst/>
                <a:cxnLst>
                  <a:cxn ang="T10">
                    <a:pos x="T0" y="T1"/>
                  </a:cxn>
                  <a:cxn ang="T11">
                    <a:pos x="T2" y="T3"/>
                  </a:cxn>
                  <a:cxn ang="T12">
                    <a:pos x="T4" y="T5"/>
                  </a:cxn>
                  <a:cxn ang="T13">
                    <a:pos x="T6" y="T7"/>
                  </a:cxn>
                  <a:cxn ang="T14">
                    <a:pos x="T8" y="T9"/>
                  </a:cxn>
                </a:cxnLst>
                <a:rect l="T15" t="T16" r="T17" b="T18"/>
                <a:pathLst>
                  <a:path w="277" h="125">
                    <a:moveTo>
                      <a:pt x="269" y="0"/>
                    </a:moveTo>
                    <a:cubicBezTo>
                      <a:pt x="0" y="103"/>
                      <a:pt x="0" y="103"/>
                      <a:pt x="0" y="103"/>
                    </a:cubicBezTo>
                    <a:cubicBezTo>
                      <a:pt x="7" y="111"/>
                      <a:pt x="13" y="118"/>
                      <a:pt x="20" y="125"/>
                    </a:cubicBezTo>
                    <a:cubicBezTo>
                      <a:pt x="277" y="13"/>
                      <a:pt x="277" y="13"/>
                      <a:pt x="277" y="13"/>
                    </a:cubicBezTo>
                    <a:cubicBezTo>
                      <a:pt x="274" y="9"/>
                      <a:pt x="272" y="5"/>
                      <a:pt x="269" y="0"/>
                    </a:cubicBezTo>
                    <a:close/>
                  </a:path>
                </a:pathLst>
              </a:custGeom>
              <a:solidFill>
                <a:srgbClr val="FF97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01" name="Freeform 30"/>
              <p:cNvSpPr>
                <a:spLocks noChangeArrowheads="1"/>
              </p:cNvSpPr>
              <p:nvPr/>
            </p:nvSpPr>
            <p:spPr bwMode="auto">
              <a:xfrm>
                <a:off x="308" y="1504"/>
                <a:ext cx="535" cy="254"/>
              </a:xfrm>
              <a:custGeom>
                <a:avLst/>
                <a:gdLst>
                  <a:gd name="T0" fmla="*/ 1024 w 268"/>
                  <a:gd name="T1" fmla="*/ 0 h 127"/>
                  <a:gd name="T2" fmla="*/ 0 w 268"/>
                  <a:gd name="T3" fmla="*/ 448 h 127"/>
                  <a:gd name="T4" fmla="*/ 64 w 268"/>
                  <a:gd name="T5" fmla="*/ 508 h 127"/>
                  <a:gd name="T6" fmla="*/ 1068 w 268"/>
                  <a:gd name="T7" fmla="*/ 64 h 127"/>
                  <a:gd name="T8" fmla="*/ 1024 w 268"/>
                  <a:gd name="T9" fmla="*/ 0 h 127"/>
                  <a:gd name="T10" fmla="*/ 0 60000 65536"/>
                  <a:gd name="T11" fmla="*/ 0 60000 65536"/>
                  <a:gd name="T12" fmla="*/ 0 60000 65536"/>
                  <a:gd name="T13" fmla="*/ 0 60000 65536"/>
                  <a:gd name="T14" fmla="*/ 0 60000 65536"/>
                  <a:gd name="T15" fmla="*/ 0 w 268"/>
                  <a:gd name="T16" fmla="*/ 0 h 127"/>
                  <a:gd name="T17" fmla="*/ 268 w 268"/>
                  <a:gd name="T18" fmla="*/ 127 h 127"/>
                </a:gdLst>
                <a:ahLst/>
                <a:cxnLst>
                  <a:cxn ang="T10">
                    <a:pos x="T0" y="T1"/>
                  </a:cxn>
                  <a:cxn ang="T11">
                    <a:pos x="T2" y="T3"/>
                  </a:cxn>
                  <a:cxn ang="T12">
                    <a:pos x="T4" y="T5"/>
                  </a:cxn>
                  <a:cxn ang="T13">
                    <a:pos x="T6" y="T7"/>
                  </a:cxn>
                  <a:cxn ang="T14">
                    <a:pos x="T8" y="T9"/>
                  </a:cxn>
                </a:cxnLst>
                <a:rect l="T15" t="T16" r="T17" b="T18"/>
                <a:pathLst>
                  <a:path w="268" h="127">
                    <a:moveTo>
                      <a:pt x="257" y="0"/>
                    </a:moveTo>
                    <a:cubicBezTo>
                      <a:pt x="0" y="112"/>
                      <a:pt x="0" y="112"/>
                      <a:pt x="0" y="112"/>
                    </a:cubicBezTo>
                    <a:cubicBezTo>
                      <a:pt x="6" y="117"/>
                      <a:pt x="11" y="122"/>
                      <a:pt x="16" y="127"/>
                    </a:cubicBezTo>
                    <a:cubicBezTo>
                      <a:pt x="268" y="16"/>
                      <a:pt x="268" y="16"/>
                      <a:pt x="268" y="16"/>
                    </a:cubicBezTo>
                    <a:cubicBezTo>
                      <a:pt x="264" y="11"/>
                      <a:pt x="261" y="6"/>
                      <a:pt x="257" y="0"/>
                    </a:cubicBezTo>
                    <a:close/>
                  </a:path>
                </a:pathLst>
              </a:custGeom>
              <a:solidFill>
                <a:srgbClr val="9A42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02" name="Freeform 31"/>
              <p:cNvSpPr>
                <a:spLocks noChangeArrowheads="1"/>
              </p:cNvSpPr>
              <p:nvPr/>
            </p:nvSpPr>
            <p:spPr bwMode="auto">
              <a:xfrm>
                <a:off x="340" y="1536"/>
                <a:ext cx="521" cy="256"/>
              </a:xfrm>
              <a:custGeom>
                <a:avLst/>
                <a:gdLst>
                  <a:gd name="T0" fmla="*/ 1020 w 261"/>
                  <a:gd name="T1" fmla="*/ 24 h 128"/>
                  <a:gd name="T2" fmla="*/ 1004 w 261"/>
                  <a:gd name="T3" fmla="*/ 0 h 128"/>
                  <a:gd name="T4" fmla="*/ 0 w 261"/>
                  <a:gd name="T5" fmla="*/ 444 h 128"/>
                  <a:gd name="T6" fmla="*/ 80 w 261"/>
                  <a:gd name="T7" fmla="*/ 512 h 128"/>
                  <a:gd name="T8" fmla="*/ 1040 w 261"/>
                  <a:gd name="T9" fmla="*/ 52 h 128"/>
                  <a:gd name="T10" fmla="*/ 1020 w 261"/>
                  <a:gd name="T11" fmla="*/ 24 h 128"/>
                  <a:gd name="T12" fmla="*/ 0 60000 65536"/>
                  <a:gd name="T13" fmla="*/ 0 60000 65536"/>
                  <a:gd name="T14" fmla="*/ 0 60000 65536"/>
                  <a:gd name="T15" fmla="*/ 0 60000 65536"/>
                  <a:gd name="T16" fmla="*/ 0 60000 65536"/>
                  <a:gd name="T17" fmla="*/ 0 60000 65536"/>
                  <a:gd name="T18" fmla="*/ 0 w 261"/>
                  <a:gd name="T19" fmla="*/ 0 h 128"/>
                  <a:gd name="T20" fmla="*/ 261 w 261"/>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261" h="128">
                    <a:moveTo>
                      <a:pt x="256" y="6"/>
                    </a:moveTo>
                    <a:cubicBezTo>
                      <a:pt x="254" y="4"/>
                      <a:pt x="253" y="2"/>
                      <a:pt x="252" y="0"/>
                    </a:cubicBezTo>
                    <a:cubicBezTo>
                      <a:pt x="0" y="111"/>
                      <a:pt x="0" y="111"/>
                      <a:pt x="0" y="111"/>
                    </a:cubicBezTo>
                    <a:cubicBezTo>
                      <a:pt x="7" y="117"/>
                      <a:pt x="13" y="123"/>
                      <a:pt x="20" y="128"/>
                    </a:cubicBezTo>
                    <a:cubicBezTo>
                      <a:pt x="261" y="13"/>
                      <a:pt x="261" y="13"/>
                      <a:pt x="261" y="13"/>
                    </a:cubicBezTo>
                    <a:cubicBezTo>
                      <a:pt x="259" y="10"/>
                      <a:pt x="258" y="8"/>
                      <a:pt x="256" y="6"/>
                    </a:cubicBezTo>
                    <a:close/>
                  </a:path>
                </a:pathLst>
              </a:custGeom>
              <a:solidFill>
                <a:srgbClr val="FF97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03" name="Freeform 32"/>
              <p:cNvSpPr>
                <a:spLocks noChangeArrowheads="1"/>
              </p:cNvSpPr>
              <p:nvPr/>
            </p:nvSpPr>
            <p:spPr bwMode="auto">
              <a:xfrm>
                <a:off x="380" y="1562"/>
                <a:ext cx="507" cy="272"/>
              </a:xfrm>
              <a:custGeom>
                <a:avLst/>
                <a:gdLst>
                  <a:gd name="T0" fmla="*/ 960 w 254"/>
                  <a:gd name="T1" fmla="*/ 0 h 136"/>
                  <a:gd name="T2" fmla="*/ 0 w 254"/>
                  <a:gd name="T3" fmla="*/ 460 h 136"/>
                  <a:gd name="T4" fmla="*/ 104 w 254"/>
                  <a:gd name="T5" fmla="*/ 544 h 136"/>
                  <a:gd name="T6" fmla="*/ 1012 w 254"/>
                  <a:gd name="T7" fmla="*/ 52 h 136"/>
                  <a:gd name="T8" fmla="*/ 960 w 254"/>
                  <a:gd name="T9" fmla="*/ 0 h 136"/>
                  <a:gd name="T10" fmla="*/ 0 60000 65536"/>
                  <a:gd name="T11" fmla="*/ 0 60000 65536"/>
                  <a:gd name="T12" fmla="*/ 0 60000 65536"/>
                  <a:gd name="T13" fmla="*/ 0 60000 65536"/>
                  <a:gd name="T14" fmla="*/ 0 60000 65536"/>
                  <a:gd name="T15" fmla="*/ 0 w 254"/>
                  <a:gd name="T16" fmla="*/ 0 h 136"/>
                  <a:gd name="T17" fmla="*/ 254 w 254"/>
                  <a:gd name="T18" fmla="*/ 136 h 136"/>
                </a:gdLst>
                <a:ahLst/>
                <a:cxnLst>
                  <a:cxn ang="T10">
                    <a:pos x="T0" y="T1"/>
                  </a:cxn>
                  <a:cxn ang="T11">
                    <a:pos x="T2" y="T3"/>
                  </a:cxn>
                  <a:cxn ang="T12">
                    <a:pos x="T4" y="T5"/>
                  </a:cxn>
                  <a:cxn ang="T13">
                    <a:pos x="T6" y="T7"/>
                  </a:cxn>
                  <a:cxn ang="T14">
                    <a:pos x="T8" y="T9"/>
                  </a:cxn>
                </a:cxnLst>
                <a:rect l="T15" t="T16" r="T17" b="T18"/>
                <a:pathLst>
                  <a:path w="254" h="136">
                    <a:moveTo>
                      <a:pt x="241" y="0"/>
                    </a:moveTo>
                    <a:cubicBezTo>
                      <a:pt x="0" y="115"/>
                      <a:pt x="0" y="115"/>
                      <a:pt x="0" y="115"/>
                    </a:cubicBezTo>
                    <a:cubicBezTo>
                      <a:pt x="8" y="123"/>
                      <a:pt x="17" y="129"/>
                      <a:pt x="26" y="136"/>
                    </a:cubicBezTo>
                    <a:cubicBezTo>
                      <a:pt x="254" y="13"/>
                      <a:pt x="254" y="13"/>
                      <a:pt x="254" y="13"/>
                    </a:cubicBezTo>
                    <a:cubicBezTo>
                      <a:pt x="250" y="8"/>
                      <a:pt x="245" y="4"/>
                      <a:pt x="241" y="0"/>
                    </a:cubicBezTo>
                    <a:close/>
                  </a:path>
                </a:pathLst>
              </a:custGeom>
              <a:solidFill>
                <a:srgbClr val="9A42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04" name="Freeform 33"/>
              <p:cNvSpPr>
                <a:spLocks noChangeArrowheads="1"/>
              </p:cNvSpPr>
              <p:nvPr/>
            </p:nvSpPr>
            <p:spPr bwMode="auto">
              <a:xfrm>
                <a:off x="431" y="1588"/>
                <a:ext cx="472" cy="279"/>
              </a:xfrm>
              <a:custGeom>
                <a:avLst/>
                <a:gdLst>
                  <a:gd name="T0" fmla="*/ 912 w 236"/>
                  <a:gd name="T1" fmla="*/ 0 h 140"/>
                  <a:gd name="T2" fmla="*/ 0 w 236"/>
                  <a:gd name="T3" fmla="*/ 488 h 140"/>
                  <a:gd name="T4" fmla="*/ 92 w 236"/>
                  <a:gd name="T5" fmla="*/ 556 h 140"/>
                  <a:gd name="T6" fmla="*/ 944 w 236"/>
                  <a:gd name="T7" fmla="*/ 24 h 140"/>
                  <a:gd name="T8" fmla="*/ 912 w 236"/>
                  <a:gd name="T9" fmla="*/ 0 h 140"/>
                  <a:gd name="T10" fmla="*/ 0 60000 65536"/>
                  <a:gd name="T11" fmla="*/ 0 60000 65536"/>
                  <a:gd name="T12" fmla="*/ 0 60000 65536"/>
                  <a:gd name="T13" fmla="*/ 0 60000 65536"/>
                  <a:gd name="T14" fmla="*/ 0 60000 65536"/>
                  <a:gd name="T15" fmla="*/ 0 w 236"/>
                  <a:gd name="T16" fmla="*/ 0 h 140"/>
                  <a:gd name="T17" fmla="*/ 236 w 236"/>
                  <a:gd name="T18" fmla="*/ 140 h 140"/>
                </a:gdLst>
                <a:ahLst/>
                <a:cxnLst>
                  <a:cxn ang="T10">
                    <a:pos x="T0" y="T1"/>
                  </a:cxn>
                  <a:cxn ang="T11">
                    <a:pos x="T2" y="T3"/>
                  </a:cxn>
                  <a:cxn ang="T12">
                    <a:pos x="T4" y="T5"/>
                  </a:cxn>
                  <a:cxn ang="T13">
                    <a:pos x="T6" y="T7"/>
                  </a:cxn>
                  <a:cxn ang="T14">
                    <a:pos x="T8" y="T9"/>
                  </a:cxn>
                </a:cxnLst>
                <a:rect l="T15" t="T16" r="T17" b="T18"/>
                <a:pathLst>
                  <a:path w="236" h="140">
                    <a:moveTo>
                      <a:pt x="228" y="0"/>
                    </a:moveTo>
                    <a:cubicBezTo>
                      <a:pt x="0" y="123"/>
                      <a:pt x="0" y="123"/>
                      <a:pt x="0" y="123"/>
                    </a:cubicBezTo>
                    <a:cubicBezTo>
                      <a:pt x="7" y="129"/>
                      <a:pt x="15" y="135"/>
                      <a:pt x="23" y="140"/>
                    </a:cubicBezTo>
                    <a:cubicBezTo>
                      <a:pt x="236" y="6"/>
                      <a:pt x="236" y="6"/>
                      <a:pt x="236" y="6"/>
                    </a:cubicBezTo>
                    <a:cubicBezTo>
                      <a:pt x="233" y="4"/>
                      <a:pt x="231" y="2"/>
                      <a:pt x="228" y="0"/>
                    </a:cubicBezTo>
                    <a:close/>
                  </a:path>
                </a:pathLst>
              </a:custGeom>
              <a:solidFill>
                <a:srgbClr val="FF97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05" name="Freeform 34"/>
              <p:cNvSpPr>
                <a:spLocks noChangeArrowheads="1"/>
              </p:cNvSpPr>
              <p:nvPr/>
            </p:nvSpPr>
            <p:spPr bwMode="auto">
              <a:xfrm>
                <a:off x="477" y="1600"/>
                <a:ext cx="434" cy="293"/>
              </a:xfrm>
              <a:custGeom>
                <a:avLst/>
                <a:gdLst>
                  <a:gd name="T0" fmla="*/ 0 w 217"/>
                  <a:gd name="T1" fmla="*/ 532 h 147"/>
                  <a:gd name="T2" fmla="*/ 72 w 217"/>
                  <a:gd name="T3" fmla="*/ 584 h 147"/>
                  <a:gd name="T4" fmla="*/ 868 w 217"/>
                  <a:gd name="T5" fmla="*/ 20 h 147"/>
                  <a:gd name="T6" fmla="*/ 852 w 217"/>
                  <a:gd name="T7" fmla="*/ 0 h 147"/>
                  <a:gd name="T8" fmla="*/ 0 w 217"/>
                  <a:gd name="T9" fmla="*/ 532 h 147"/>
                  <a:gd name="T10" fmla="*/ 0 60000 65536"/>
                  <a:gd name="T11" fmla="*/ 0 60000 65536"/>
                  <a:gd name="T12" fmla="*/ 0 60000 65536"/>
                  <a:gd name="T13" fmla="*/ 0 60000 65536"/>
                  <a:gd name="T14" fmla="*/ 0 60000 65536"/>
                  <a:gd name="T15" fmla="*/ 0 w 217"/>
                  <a:gd name="T16" fmla="*/ 0 h 147"/>
                  <a:gd name="T17" fmla="*/ 217 w 217"/>
                  <a:gd name="T18" fmla="*/ 147 h 147"/>
                </a:gdLst>
                <a:ahLst/>
                <a:cxnLst>
                  <a:cxn ang="T10">
                    <a:pos x="T0" y="T1"/>
                  </a:cxn>
                  <a:cxn ang="T11">
                    <a:pos x="T2" y="T3"/>
                  </a:cxn>
                  <a:cxn ang="T12">
                    <a:pos x="T4" y="T5"/>
                  </a:cxn>
                  <a:cxn ang="T13">
                    <a:pos x="T6" y="T7"/>
                  </a:cxn>
                  <a:cxn ang="T14">
                    <a:pos x="T8" y="T9"/>
                  </a:cxn>
                </a:cxnLst>
                <a:rect l="T15" t="T16" r="T17" b="T18"/>
                <a:pathLst>
                  <a:path w="217" h="147">
                    <a:moveTo>
                      <a:pt x="0" y="134"/>
                    </a:moveTo>
                    <a:cubicBezTo>
                      <a:pt x="6" y="139"/>
                      <a:pt x="12" y="143"/>
                      <a:pt x="18" y="147"/>
                    </a:cubicBezTo>
                    <a:cubicBezTo>
                      <a:pt x="217" y="5"/>
                      <a:pt x="217" y="5"/>
                      <a:pt x="217" y="5"/>
                    </a:cubicBezTo>
                    <a:cubicBezTo>
                      <a:pt x="215" y="3"/>
                      <a:pt x="214" y="2"/>
                      <a:pt x="213" y="0"/>
                    </a:cubicBezTo>
                    <a:lnTo>
                      <a:pt x="0" y="134"/>
                    </a:lnTo>
                    <a:close/>
                  </a:path>
                </a:pathLst>
              </a:custGeom>
              <a:solidFill>
                <a:srgbClr val="9A42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06" name="Freeform 35"/>
              <p:cNvSpPr>
                <a:spLocks noChangeArrowheads="1"/>
              </p:cNvSpPr>
              <p:nvPr/>
            </p:nvSpPr>
            <p:spPr bwMode="auto">
              <a:xfrm>
                <a:off x="513" y="1610"/>
                <a:ext cx="649" cy="415"/>
              </a:xfrm>
              <a:custGeom>
                <a:avLst/>
                <a:gdLst>
                  <a:gd name="T0" fmla="*/ 833 w 325"/>
                  <a:gd name="T1" fmla="*/ 44 h 208"/>
                  <a:gd name="T2" fmla="*/ 793 w 325"/>
                  <a:gd name="T3" fmla="*/ 0 h 208"/>
                  <a:gd name="T4" fmla="*/ 0 w 325"/>
                  <a:gd name="T5" fmla="*/ 565 h 208"/>
                  <a:gd name="T6" fmla="*/ 331 w 325"/>
                  <a:gd name="T7" fmla="*/ 748 h 208"/>
                  <a:gd name="T8" fmla="*/ 503 w 325"/>
                  <a:gd name="T9" fmla="*/ 828 h 208"/>
                  <a:gd name="T10" fmla="*/ 1296 w 325"/>
                  <a:gd name="T11" fmla="*/ 601 h 208"/>
                  <a:gd name="T12" fmla="*/ 833 w 325"/>
                  <a:gd name="T13" fmla="*/ 44 h 208"/>
                  <a:gd name="T14" fmla="*/ 0 60000 65536"/>
                  <a:gd name="T15" fmla="*/ 0 60000 65536"/>
                  <a:gd name="T16" fmla="*/ 0 60000 65536"/>
                  <a:gd name="T17" fmla="*/ 0 60000 65536"/>
                  <a:gd name="T18" fmla="*/ 0 60000 65536"/>
                  <a:gd name="T19" fmla="*/ 0 60000 65536"/>
                  <a:gd name="T20" fmla="*/ 0 60000 65536"/>
                  <a:gd name="T21" fmla="*/ 0 w 325"/>
                  <a:gd name="T22" fmla="*/ 0 h 208"/>
                  <a:gd name="T23" fmla="*/ 325 w 325"/>
                  <a:gd name="T24" fmla="*/ 208 h 2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5" h="208">
                    <a:moveTo>
                      <a:pt x="209" y="11"/>
                    </a:moveTo>
                    <a:cubicBezTo>
                      <a:pt x="206" y="7"/>
                      <a:pt x="202" y="3"/>
                      <a:pt x="199" y="0"/>
                    </a:cubicBezTo>
                    <a:cubicBezTo>
                      <a:pt x="0" y="142"/>
                      <a:pt x="0" y="142"/>
                      <a:pt x="0" y="142"/>
                    </a:cubicBezTo>
                    <a:cubicBezTo>
                      <a:pt x="27" y="159"/>
                      <a:pt x="55" y="174"/>
                      <a:pt x="83" y="188"/>
                    </a:cubicBezTo>
                    <a:cubicBezTo>
                      <a:pt x="98" y="194"/>
                      <a:pt x="112" y="201"/>
                      <a:pt x="126" y="208"/>
                    </a:cubicBezTo>
                    <a:cubicBezTo>
                      <a:pt x="325" y="151"/>
                      <a:pt x="325" y="151"/>
                      <a:pt x="325" y="151"/>
                    </a:cubicBezTo>
                    <a:cubicBezTo>
                      <a:pt x="284" y="107"/>
                      <a:pt x="246" y="64"/>
                      <a:pt x="209" y="11"/>
                    </a:cubicBezTo>
                    <a:close/>
                  </a:path>
                </a:pathLst>
              </a:custGeom>
              <a:solidFill>
                <a:srgbClr val="885C6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07" name="Freeform 36"/>
              <p:cNvSpPr>
                <a:spLocks noChangeArrowheads="1"/>
              </p:cNvSpPr>
              <p:nvPr/>
            </p:nvSpPr>
            <p:spPr bwMode="auto">
              <a:xfrm>
                <a:off x="765" y="2003"/>
                <a:ext cx="222" cy="130"/>
              </a:xfrm>
              <a:custGeom>
                <a:avLst/>
                <a:gdLst>
                  <a:gd name="T0" fmla="*/ 0 w 111"/>
                  <a:gd name="T1" fmla="*/ 44 h 65"/>
                  <a:gd name="T2" fmla="*/ 380 w 111"/>
                  <a:gd name="T3" fmla="*/ 260 h 65"/>
                  <a:gd name="T4" fmla="*/ 444 w 111"/>
                  <a:gd name="T5" fmla="*/ 228 h 65"/>
                  <a:gd name="T6" fmla="*/ 144 w 111"/>
                  <a:gd name="T7" fmla="*/ 0 h 65"/>
                  <a:gd name="T8" fmla="*/ 0 w 111"/>
                  <a:gd name="T9" fmla="*/ 44 h 65"/>
                  <a:gd name="T10" fmla="*/ 0 60000 65536"/>
                  <a:gd name="T11" fmla="*/ 0 60000 65536"/>
                  <a:gd name="T12" fmla="*/ 0 60000 65536"/>
                  <a:gd name="T13" fmla="*/ 0 60000 65536"/>
                  <a:gd name="T14" fmla="*/ 0 60000 65536"/>
                  <a:gd name="T15" fmla="*/ 0 w 111"/>
                  <a:gd name="T16" fmla="*/ 0 h 65"/>
                  <a:gd name="T17" fmla="*/ 111 w 111"/>
                  <a:gd name="T18" fmla="*/ 65 h 65"/>
                </a:gdLst>
                <a:ahLst/>
                <a:cxnLst>
                  <a:cxn ang="T10">
                    <a:pos x="T0" y="T1"/>
                  </a:cxn>
                  <a:cxn ang="T11">
                    <a:pos x="T2" y="T3"/>
                  </a:cxn>
                  <a:cxn ang="T12">
                    <a:pos x="T4" y="T5"/>
                  </a:cxn>
                  <a:cxn ang="T13">
                    <a:pos x="T6" y="T7"/>
                  </a:cxn>
                  <a:cxn ang="T14">
                    <a:pos x="T8" y="T9"/>
                  </a:cxn>
                </a:cxnLst>
                <a:rect l="T15" t="T16" r="T17" b="T18"/>
                <a:pathLst>
                  <a:path w="111" h="65">
                    <a:moveTo>
                      <a:pt x="0" y="11"/>
                    </a:moveTo>
                    <a:cubicBezTo>
                      <a:pt x="33" y="26"/>
                      <a:pt x="66" y="44"/>
                      <a:pt x="95" y="65"/>
                    </a:cubicBezTo>
                    <a:cubicBezTo>
                      <a:pt x="111" y="57"/>
                      <a:pt x="111" y="57"/>
                      <a:pt x="111" y="57"/>
                    </a:cubicBezTo>
                    <a:cubicBezTo>
                      <a:pt x="36" y="0"/>
                      <a:pt x="36" y="0"/>
                      <a:pt x="36" y="0"/>
                    </a:cubicBezTo>
                    <a:lnTo>
                      <a:pt x="0" y="11"/>
                    </a:lnTo>
                    <a:close/>
                  </a:path>
                </a:pathLst>
              </a:custGeom>
              <a:solidFill>
                <a:srgbClr val="FF688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08" name="Freeform 37"/>
              <p:cNvSpPr>
                <a:spLocks noChangeArrowheads="1"/>
              </p:cNvSpPr>
              <p:nvPr/>
            </p:nvSpPr>
            <p:spPr bwMode="auto">
              <a:xfrm>
                <a:off x="837" y="1985"/>
                <a:ext cx="186" cy="132"/>
              </a:xfrm>
              <a:custGeom>
                <a:avLst/>
                <a:gdLst>
                  <a:gd name="T0" fmla="*/ 0 w 186"/>
                  <a:gd name="T1" fmla="*/ 18 h 132"/>
                  <a:gd name="T2" fmla="*/ 150 w 186"/>
                  <a:gd name="T3" fmla="*/ 132 h 132"/>
                  <a:gd name="T4" fmla="*/ 186 w 186"/>
                  <a:gd name="T5" fmla="*/ 112 h 132"/>
                  <a:gd name="T6" fmla="*/ 64 w 186"/>
                  <a:gd name="T7" fmla="*/ 0 h 132"/>
                  <a:gd name="T8" fmla="*/ 0 w 186"/>
                  <a:gd name="T9" fmla="*/ 18 h 132"/>
                  <a:gd name="T10" fmla="*/ 0 60000 65536"/>
                  <a:gd name="T11" fmla="*/ 0 60000 65536"/>
                  <a:gd name="T12" fmla="*/ 0 60000 65536"/>
                  <a:gd name="T13" fmla="*/ 0 60000 65536"/>
                  <a:gd name="T14" fmla="*/ 0 60000 65536"/>
                  <a:gd name="T15" fmla="*/ 0 w 186"/>
                  <a:gd name="T16" fmla="*/ 0 h 132"/>
                  <a:gd name="T17" fmla="*/ 186 w 186"/>
                  <a:gd name="T18" fmla="*/ 132 h 132"/>
                </a:gdLst>
                <a:ahLst/>
                <a:cxnLst>
                  <a:cxn ang="T10">
                    <a:pos x="T0" y="T1"/>
                  </a:cxn>
                  <a:cxn ang="T11">
                    <a:pos x="T2" y="T3"/>
                  </a:cxn>
                  <a:cxn ang="T12">
                    <a:pos x="T4" y="T5"/>
                  </a:cxn>
                  <a:cxn ang="T13">
                    <a:pos x="T6" y="T7"/>
                  </a:cxn>
                  <a:cxn ang="T14">
                    <a:pos x="T8" y="T9"/>
                  </a:cxn>
                </a:cxnLst>
                <a:rect l="T15" t="T16" r="T17" b="T18"/>
                <a:pathLst>
                  <a:path w="186" h="132">
                    <a:moveTo>
                      <a:pt x="0" y="18"/>
                    </a:moveTo>
                    <a:lnTo>
                      <a:pt x="150" y="132"/>
                    </a:lnTo>
                    <a:lnTo>
                      <a:pt x="186" y="112"/>
                    </a:lnTo>
                    <a:lnTo>
                      <a:pt x="64" y="0"/>
                    </a:lnTo>
                    <a:lnTo>
                      <a:pt x="0" y="18"/>
                    </a:lnTo>
                    <a:close/>
                  </a:path>
                </a:pathLst>
              </a:custGeom>
              <a:solidFill>
                <a:srgbClr val="8B1E4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09" name="Freeform 38"/>
              <p:cNvSpPr>
                <a:spLocks noChangeArrowheads="1"/>
              </p:cNvSpPr>
              <p:nvPr/>
            </p:nvSpPr>
            <p:spPr bwMode="auto">
              <a:xfrm>
                <a:off x="965" y="1947"/>
                <a:ext cx="132" cy="134"/>
              </a:xfrm>
              <a:custGeom>
                <a:avLst/>
                <a:gdLst>
                  <a:gd name="T0" fmla="*/ 0 w 132"/>
                  <a:gd name="T1" fmla="*/ 20 h 134"/>
                  <a:gd name="T2" fmla="*/ 88 w 132"/>
                  <a:gd name="T3" fmla="*/ 134 h 134"/>
                  <a:gd name="T4" fmla="*/ 132 w 132"/>
                  <a:gd name="T5" fmla="*/ 110 h 134"/>
                  <a:gd name="T6" fmla="*/ 70 w 132"/>
                  <a:gd name="T7" fmla="*/ 0 h 134"/>
                  <a:gd name="T8" fmla="*/ 0 w 132"/>
                  <a:gd name="T9" fmla="*/ 20 h 134"/>
                  <a:gd name="T10" fmla="*/ 0 60000 65536"/>
                  <a:gd name="T11" fmla="*/ 0 60000 65536"/>
                  <a:gd name="T12" fmla="*/ 0 60000 65536"/>
                  <a:gd name="T13" fmla="*/ 0 60000 65536"/>
                  <a:gd name="T14" fmla="*/ 0 60000 65536"/>
                  <a:gd name="T15" fmla="*/ 0 w 132"/>
                  <a:gd name="T16" fmla="*/ 0 h 134"/>
                  <a:gd name="T17" fmla="*/ 132 w 132"/>
                  <a:gd name="T18" fmla="*/ 134 h 134"/>
                </a:gdLst>
                <a:ahLst/>
                <a:cxnLst>
                  <a:cxn ang="T10">
                    <a:pos x="T0" y="T1"/>
                  </a:cxn>
                  <a:cxn ang="T11">
                    <a:pos x="T2" y="T3"/>
                  </a:cxn>
                  <a:cxn ang="T12">
                    <a:pos x="T4" y="T5"/>
                  </a:cxn>
                  <a:cxn ang="T13">
                    <a:pos x="T6" y="T7"/>
                  </a:cxn>
                  <a:cxn ang="T14">
                    <a:pos x="T8" y="T9"/>
                  </a:cxn>
                </a:cxnLst>
                <a:rect l="T15" t="T16" r="T17" b="T18"/>
                <a:pathLst>
                  <a:path w="132" h="134">
                    <a:moveTo>
                      <a:pt x="0" y="20"/>
                    </a:moveTo>
                    <a:lnTo>
                      <a:pt x="88" y="134"/>
                    </a:lnTo>
                    <a:lnTo>
                      <a:pt x="132" y="110"/>
                    </a:lnTo>
                    <a:lnTo>
                      <a:pt x="70" y="0"/>
                    </a:lnTo>
                    <a:lnTo>
                      <a:pt x="0" y="20"/>
                    </a:lnTo>
                    <a:close/>
                  </a:path>
                </a:pathLst>
              </a:custGeom>
              <a:solidFill>
                <a:srgbClr val="8B1E4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10" name="Freeform 39"/>
              <p:cNvSpPr>
                <a:spLocks noChangeArrowheads="1"/>
              </p:cNvSpPr>
              <p:nvPr/>
            </p:nvSpPr>
            <p:spPr bwMode="auto">
              <a:xfrm>
                <a:off x="1035" y="1911"/>
                <a:ext cx="195" cy="146"/>
              </a:xfrm>
              <a:custGeom>
                <a:avLst/>
                <a:gdLst>
                  <a:gd name="T0" fmla="*/ 253 w 98"/>
                  <a:gd name="T1" fmla="*/ 0 h 73"/>
                  <a:gd name="T2" fmla="*/ 0 w 98"/>
                  <a:gd name="T3" fmla="*/ 72 h 73"/>
                  <a:gd name="T4" fmla="*/ 123 w 98"/>
                  <a:gd name="T5" fmla="*/ 292 h 73"/>
                  <a:gd name="T6" fmla="*/ 388 w 98"/>
                  <a:gd name="T7" fmla="*/ 144 h 73"/>
                  <a:gd name="T8" fmla="*/ 253 w 98"/>
                  <a:gd name="T9" fmla="*/ 0 h 73"/>
                  <a:gd name="T10" fmla="*/ 0 60000 65536"/>
                  <a:gd name="T11" fmla="*/ 0 60000 65536"/>
                  <a:gd name="T12" fmla="*/ 0 60000 65536"/>
                  <a:gd name="T13" fmla="*/ 0 60000 65536"/>
                  <a:gd name="T14" fmla="*/ 0 60000 65536"/>
                  <a:gd name="T15" fmla="*/ 0 w 98"/>
                  <a:gd name="T16" fmla="*/ 0 h 73"/>
                  <a:gd name="T17" fmla="*/ 98 w 98"/>
                  <a:gd name="T18" fmla="*/ 73 h 73"/>
                </a:gdLst>
                <a:ahLst/>
                <a:cxnLst>
                  <a:cxn ang="T10">
                    <a:pos x="T0" y="T1"/>
                  </a:cxn>
                  <a:cxn ang="T11">
                    <a:pos x="T2" y="T3"/>
                  </a:cxn>
                  <a:cxn ang="T12">
                    <a:pos x="T4" y="T5"/>
                  </a:cxn>
                  <a:cxn ang="T13">
                    <a:pos x="T6" y="T7"/>
                  </a:cxn>
                  <a:cxn ang="T14">
                    <a:pos x="T8" y="T9"/>
                  </a:cxn>
                </a:cxnLst>
                <a:rect l="T15" t="T16" r="T17" b="T18"/>
                <a:pathLst>
                  <a:path w="98" h="73">
                    <a:moveTo>
                      <a:pt x="64" y="0"/>
                    </a:moveTo>
                    <a:cubicBezTo>
                      <a:pt x="0" y="18"/>
                      <a:pt x="0" y="18"/>
                      <a:pt x="0" y="18"/>
                    </a:cubicBezTo>
                    <a:cubicBezTo>
                      <a:pt x="31" y="73"/>
                      <a:pt x="31" y="73"/>
                      <a:pt x="31" y="73"/>
                    </a:cubicBezTo>
                    <a:cubicBezTo>
                      <a:pt x="98" y="36"/>
                      <a:pt x="98" y="36"/>
                      <a:pt x="98" y="36"/>
                    </a:cubicBezTo>
                    <a:cubicBezTo>
                      <a:pt x="87" y="23"/>
                      <a:pt x="75" y="12"/>
                      <a:pt x="64" y="0"/>
                    </a:cubicBezTo>
                    <a:close/>
                  </a:path>
                </a:pathLst>
              </a:custGeom>
              <a:solidFill>
                <a:srgbClr val="FF688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11" name="Freeform 40"/>
              <p:cNvSpPr>
                <a:spLocks noChangeArrowheads="1"/>
              </p:cNvSpPr>
              <p:nvPr/>
            </p:nvSpPr>
            <p:spPr bwMode="auto">
              <a:xfrm>
                <a:off x="901" y="1967"/>
                <a:ext cx="152" cy="130"/>
              </a:xfrm>
              <a:custGeom>
                <a:avLst/>
                <a:gdLst>
                  <a:gd name="T0" fmla="*/ 0 w 152"/>
                  <a:gd name="T1" fmla="*/ 18 h 130"/>
                  <a:gd name="T2" fmla="*/ 122 w 152"/>
                  <a:gd name="T3" fmla="*/ 130 h 130"/>
                  <a:gd name="T4" fmla="*/ 152 w 152"/>
                  <a:gd name="T5" fmla="*/ 114 h 130"/>
                  <a:gd name="T6" fmla="*/ 64 w 152"/>
                  <a:gd name="T7" fmla="*/ 0 h 130"/>
                  <a:gd name="T8" fmla="*/ 0 w 152"/>
                  <a:gd name="T9" fmla="*/ 18 h 130"/>
                  <a:gd name="T10" fmla="*/ 0 60000 65536"/>
                  <a:gd name="T11" fmla="*/ 0 60000 65536"/>
                  <a:gd name="T12" fmla="*/ 0 60000 65536"/>
                  <a:gd name="T13" fmla="*/ 0 60000 65536"/>
                  <a:gd name="T14" fmla="*/ 0 60000 65536"/>
                  <a:gd name="T15" fmla="*/ 0 w 152"/>
                  <a:gd name="T16" fmla="*/ 0 h 130"/>
                  <a:gd name="T17" fmla="*/ 152 w 152"/>
                  <a:gd name="T18" fmla="*/ 130 h 130"/>
                </a:gdLst>
                <a:ahLst/>
                <a:cxnLst>
                  <a:cxn ang="T10">
                    <a:pos x="T0" y="T1"/>
                  </a:cxn>
                  <a:cxn ang="T11">
                    <a:pos x="T2" y="T3"/>
                  </a:cxn>
                  <a:cxn ang="T12">
                    <a:pos x="T4" y="T5"/>
                  </a:cxn>
                  <a:cxn ang="T13">
                    <a:pos x="T6" y="T7"/>
                  </a:cxn>
                  <a:cxn ang="T14">
                    <a:pos x="T8" y="T9"/>
                  </a:cxn>
                </a:cxnLst>
                <a:rect l="T15" t="T16" r="T17" b="T18"/>
                <a:pathLst>
                  <a:path w="152" h="130">
                    <a:moveTo>
                      <a:pt x="0" y="18"/>
                    </a:moveTo>
                    <a:lnTo>
                      <a:pt x="122" y="130"/>
                    </a:lnTo>
                    <a:lnTo>
                      <a:pt x="152" y="114"/>
                    </a:lnTo>
                    <a:lnTo>
                      <a:pt x="64" y="0"/>
                    </a:lnTo>
                    <a:lnTo>
                      <a:pt x="0" y="18"/>
                    </a:lnTo>
                    <a:close/>
                  </a:path>
                </a:pathLst>
              </a:custGeom>
              <a:solidFill>
                <a:srgbClr val="FF688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12" name="Freeform 41"/>
              <p:cNvSpPr>
                <a:spLocks noChangeArrowheads="1"/>
              </p:cNvSpPr>
              <p:nvPr/>
            </p:nvSpPr>
            <p:spPr bwMode="auto">
              <a:xfrm>
                <a:off x="955" y="1983"/>
                <a:ext cx="429" cy="303"/>
              </a:xfrm>
              <a:custGeom>
                <a:avLst/>
                <a:gdLst>
                  <a:gd name="T0" fmla="*/ 549 w 215"/>
                  <a:gd name="T1" fmla="*/ 0 h 152"/>
                  <a:gd name="T2" fmla="*/ 0 w 215"/>
                  <a:gd name="T3" fmla="*/ 299 h 152"/>
                  <a:gd name="T4" fmla="*/ 36 w 215"/>
                  <a:gd name="T5" fmla="*/ 329 h 152"/>
                  <a:gd name="T6" fmla="*/ 215 w 215"/>
                  <a:gd name="T7" fmla="*/ 580 h 152"/>
                  <a:gd name="T8" fmla="*/ 223 w 215"/>
                  <a:gd name="T9" fmla="*/ 596 h 152"/>
                  <a:gd name="T10" fmla="*/ 856 w 215"/>
                  <a:gd name="T11" fmla="*/ 528 h 152"/>
                  <a:gd name="T12" fmla="*/ 609 w 215"/>
                  <a:gd name="T13" fmla="*/ 60 h 152"/>
                  <a:gd name="T14" fmla="*/ 549 w 215"/>
                  <a:gd name="T15" fmla="*/ 0 h 152"/>
                  <a:gd name="T16" fmla="*/ 0 60000 65536"/>
                  <a:gd name="T17" fmla="*/ 0 60000 65536"/>
                  <a:gd name="T18" fmla="*/ 0 60000 65536"/>
                  <a:gd name="T19" fmla="*/ 0 60000 65536"/>
                  <a:gd name="T20" fmla="*/ 0 60000 65536"/>
                  <a:gd name="T21" fmla="*/ 0 60000 65536"/>
                  <a:gd name="T22" fmla="*/ 0 60000 65536"/>
                  <a:gd name="T23" fmla="*/ 0 60000 65536"/>
                  <a:gd name="T24" fmla="*/ 0 w 215"/>
                  <a:gd name="T25" fmla="*/ 0 h 152"/>
                  <a:gd name="T26" fmla="*/ 215 w 215"/>
                  <a:gd name="T27" fmla="*/ 152 h 1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5" h="152">
                    <a:moveTo>
                      <a:pt x="138" y="0"/>
                    </a:moveTo>
                    <a:cubicBezTo>
                      <a:pt x="0" y="75"/>
                      <a:pt x="0" y="75"/>
                      <a:pt x="0" y="75"/>
                    </a:cubicBezTo>
                    <a:cubicBezTo>
                      <a:pt x="3" y="78"/>
                      <a:pt x="6" y="80"/>
                      <a:pt x="9" y="83"/>
                    </a:cubicBezTo>
                    <a:cubicBezTo>
                      <a:pt x="30" y="99"/>
                      <a:pt x="45" y="121"/>
                      <a:pt x="54" y="146"/>
                    </a:cubicBezTo>
                    <a:cubicBezTo>
                      <a:pt x="55" y="147"/>
                      <a:pt x="55" y="149"/>
                      <a:pt x="56" y="150"/>
                    </a:cubicBezTo>
                    <a:cubicBezTo>
                      <a:pt x="106" y="152"/>
                      <a:pt x="163" y="147"/>
                      <a:pt x="215" y="133"/>
                    </a:cubicBezTo>
                    <a:cubicBezTo>
                      <a:pt x="203" y="89"/>
                      <a:pt x="183" y="49"/>
                      <a:pt x="153" y="15"/>
                    </a:cubicBezTo>
                    <a:cubicBezTo>
                      <a:pt x="148" y="10"/>
                      <a:pt x="143" y="5"/>
                      <a:pt x="138" y="0"/>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13" name="Freeform 42"/>
              <p:cNvSpPr>
                <a:spLocks noChangeArrowheads="1"/>
              </p:cNvSpPr>
              <p:nvPr/>
            </p:nvSpPr>
            <p:spPr bwMode="auto">
              <a:xfrm>
                <a:off x="8" y="621"/>
                <a:ext cx="637" cy="420"/>
              </a:xfrm>
              <a:custGeom>
                <a:avLst/>
                <a:gdLst>
                  <a:gd name="T0" fmla="*/ 1160 w 319"/>
                  <a:gd name="T1" fmla="*/ 0 h 211"/>
                  <a:gd name="T2" fmla="*/ 164 w 319"/>
                  <a:gd name="T3" fmla="*/ 52 h 211"/>
                  <a:gd name="T4" fmla="*/ 0 w 319"/>
                  <a:gd name="T5" fmla="*/ 623 h 211"/>
                  <a:gd name="T6" fmla="*/ 1272 w 319"/>
                  <a:gd name="T7" fmla="*/ 836 h 211"/>
                  <a:gd name="T8" fmla="*/ 1160 w 319"/>
                  <a:gd name="T9" fmla="*/ 0 h 211"/>
                  <a:gd name="T10" fmla="*/ 0 60000 65536"/>
                  <a:gd name="T11" fmla="*/ 0 60000 65536"/>
                  <a:gd name="T12" fmla="*/ 0 60000 65536"/>
                  <a:gd name="T13" fmla="*/ 0 60000 65536"/>
                  <a:gd name="T14" fmla="*/ 0 60000 65536"/>
                  <a:gd name="T15" fmla="*/ 0 w 319"/>
                  <a:gd name="T16" fmla="*/ 0 h 211"/>
                  <a:gd name="T17" fmla="*/ 319 w 319"/>
                  <a:gd name="T18" fmla="*/ 211 h 211"/>
                </a:gdLst>
                <a:ahLst/>
                <a:cxnLst>
                  <a:cxn ang="T10">
                    <a:pos x="T0" y="T1"/>
                  </a:cxn>
                  <a:cxn ang="T11">
                    <a:pos x="T2" y="T3"/>
                  </a:cxn>
                  <a:cxn ang="T12">
                    <a:pos x="T4" y="T5"/>
                  </a:cxn>
                  <a:cxn ang="T13">
                    <a:pos x="T6" y="T7"/>
                  </a:cxn>
                  <a:cxn ang="T14">
                    <a:pos x="T8" y="T9"/>
                  </a:cxn>
                </a:cxnLst>
                <a:rect l="T15" t="T16" r="T17" b="T18"/>
                <a:pathLst>
                  <a:path w="319" h="211">
                    <a:moveTo>
                      <a:pt x="291" y="0"/>
                    </a:moveTo>
                    <a:cubicBezTo>
                      <a:pt x="41" y="13"/>
                      <a:pt x="41" y="13"/>
                      <a:pt x="41" y="13"/>
                    </a:cubicBezTo>
                    <a:cubicBezTo>
                      <a:pt x="20" y="59"/>
                      <a:pt x="6" y="107"/>
                      <a:pt x="0" y="157"/>
                    </a:cubicBezTo>
                    <a:cubicBezTo>
                      <a:pt x="319" y="211"/>
                      <a:pt x="319" y="211"/>
                      <a:pt x="319" y="211"/>
                    </a:cubicBezTo>
                    <a:cubicBezTo>
                      <a:pt x="305" y="140"/>
                      <a:pt x="295" y="70"/>
                      <a:pt x="291" y="0"/>
                    </a:cubicBezTo>
                    <a:close/>
                  </a:path>
                </a:pathLst>
              </a:custGeom>
              <a:solidFill>
                <a:srgbClr val="AC704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14" name="Freeform 43"/>
              <p:cNvSpPr>
                <a:spLocks noChangeArrowheads="1"/>
              </p:cNvSpPr>
              <p:nvPr/>
            </p:nvSpPr>
            <p:spPr bwMode="auto">
              <a:xfrm>
                <a:off x="581" y="0"/>
                <a:ext cx="959" cy="487"/>
              </a:xfrm>
              <a:custGeom>
                <a:avLst/>
                <a:gdLst>
                  <a:gd name="T0" fmla="*/ 1916 w 480"/>
                  <a:gd name="T1" fmla="*/ 275 h 244"/>
                  <a:gd name="T2" fmla="*/ 1852 w 480"/>
                  <a:gd name="T3" fmla="*/ 244 h 244"/>
                  <a:gd name="T4" fmla="*/ 735 w 480"/>
                  <a:gd name="T5" fmla="*/ 44 h 244"/>
                  <a:gd name="T6" fmla="*/ 0 w 480"/>
                  <a:gd name="T7" fmla="*/ 255 h 244"/>
                  <a:gd name="T8" fmla="*/ 28 w 480"/>
                  <a:gd name="T9" fmla="*/ 295 h 244"/>
                  <a:gd name="T10" fmla="*/ 192 w 480"/>
                  <a:gd name="T11" fmla="*/ 451 h 244"/>
                  <a:gd name="T12" fmla="*/ 607 w 480"/>
                  <a:gd name="T13" fmla="*/ 972 h 244"/>
                  <a:gd name="T14" fmla="*/ 1776 w 480"/>
                  <a:gd name="T15" fmla="*/ 347 h 244"/>
                  <a:gd name="T16" fmla="*/ 1916 w 480"/>
                  <a:gd name="T17" fmla="*/ 275 h 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0"/>
                  <a:gd name="T28" fmla="*/ 0 h 244"/>
                  <a:gd name="T29" fmla="*/ 480 w 480"/>
                  <a:gd name="T30" fmla="*/ 244 h 2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0" h="244">
                    <a:moveTo>
                      <a:pt x="480" y="69"/>
                    </a:moveTo>
                    <a:cubicBezTo>
                      <a:pt x="474" y="66"/>
                      <a:pt x="469" y="63"/>
                      <a:pt x="464" y="61"/>
                    </a:cubicBezTo>
                    <a:cubicBezTo>
                      <a:pt x="384" y="20"/>
                      <a:pt x="276" y="0"/>
                      <a:pt x="184" y="11"/>
                    </a:cubicBezTo>
                    <a:cubicBezTo>
                      <a:pt x="121" y="19"/>
                      <a:pt x="58" y="36"/>
                      <a:pt x="0" y="64"/>
                    </a:cubicBezTo>
                    <a:cubicBezTo>
                      <a:pt x="2" y="67"/>
                      <a:pt x="6" y="71"/>
                      <a:pt x="7" y="74"/>
                    </a:cubicBezTo>
                    <a:cubicBezTo>
                      <a:pt x="21" y="89"/>
                      <a:pt x="37" y="97"/>
                      <a:pt x="48" y="113"/>
                    </a:cubicBezTo>
                    <a:cubicBezTo>
                      <a:pt x="84" y="156"/>
                      <a:pt x="120" y="199"/>
                      <a:pt x="152" y="244"/>
                    </a:cubicBezTo>
                    <a:cubicBezTo>
                      <a:pt x="250" y="191"/>
                      <a:pt x="342" y="134"/>
                      <a:pt x="445" y="87"/>
                    </a:cubicBezTo>
                    <a:cubicBezTo>
                      <a:pt x="457" y="81"/>
                      <a:pt x="468" y="75"/>
                      <a:pt x="480" y="69"/>
                    </a:cubicBezTo>
                    <a:close/>
                  </a:path>
                </a:pathLst>
              </a:custGeom>
              <a:solidFill>
                <a:srgbClr val="814E4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15" name="Freeform 44"/>
              <p:cNvSpPr>
                <a:spLocks noChangeArrowheads="1"/>
              </p:cNvSpPr>
              <p:nvPr/>
            </p:nvSpPr>
            <p:spPr bwMode="auto">
              <a:xfrm>
                <a:off x="885" y="138"/>
                <a:ext cx="1080" cy="704"/>
              </a:xfrm>
              <a:custGeom>
                <a:avLst/>
                <a:gdLst>
                  <a:gd name="T0" fmla="*/ 2136 w 541"/>
                  <a:gd name="T1" fmla="*/ 764 h 353"/>
                  <a:gd name="T2" fmla="*/ 1308 w 541"/>
                  <a:gd name="T3" fmla="*/ 0 h 353"/>
                  <a:gd name="T4" fmla="*/ 1168 w 541"/>
                  <a:gd name="T5" fmla="*/ 72 h 353"/>
                  <a:gd name="T6" fmla="*/ 0 w 541"/>
                  <a:gd name="T7" fmla="*/ 696 h 353"/>
                  <a:gd name="T8" fmla="*/ 367 w 541"/>
                  <a:gd name="T9" fmla="*/ 1320 h 353"/>
                  <a:gd name="T10" fmla="*/ 407 w 541"/>
                  <a:gd name="T11" fmla="*/ 1404 h 353"/>
                  <a:gd name="T12" fmla="*/ 2156 w 541"/>
                  <a:gd name="T13" fmla="*/ 792 h 353"/>
                  <a:gd name="T14" fmla="*/ 2136 w 541"/>
                  <a:gd name="T15" fmla="*/ 764 h 353"/>
                  <a:gd name="T16" fmla="*/ 0 60000 65536"/>
                  <a:gd name="T17" fmla="*/ 0 60000 65536"/>
                  <a:gd name="T18" fmla="*/ 0 60000 65536"/>
                  <a:gd name="T19" fmla="*/ 0 60000 65536"/>
                  <a:gd name="T20" fmla="*/ 0 60000 65536"/>
                  <a:gd name="T21" fmla="*/ 0 60000 65536"/>
                  <a:gd name="T22" fmla="*/ 0 60000 65536"/>
                  <a:gd name="T23" fmla="*/ 0 60000 65536"/>
                  <a:gd name="T24" fmla="*/ 0 w 541"/>
                  <a:gd name="T25" fmla="*/ 0 h 353"/>
                  <a:gd name="T26" fmla="*/ 541 w 541"/>
                  <a:gd name="T27" fmla="*/ 353 h 3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1" h="353">
                    <a:moveTo>
                      <a:pt x="536" y="192"/>
                    </a:moveTo>
                    <a:cubicBezTo>
                      <a:pt x="483" y="113"/>
                      <a:pt x="411" y="46"/>
                      <a:pt x="328" y="0"/>
                    </a:cubicBezTo>
                    <a:cubicBezTo>
                      <a:pt x="316" y="6"/>
                      <a:pt x="305" y="12"/>
                      <a:pt x="293" y="18"/>
                    </a:cubicBezTo>
                    <a:cubicBezTo>
                      <a:pt x="190" y="65"/>
                      <a:pt x="98" y="122"/>
                      <a:pt x="0" y="175"/>
                    </a:cubicBezTo>
                    <a:cubicBezTo>
                      <a:pt x="35" y="224"/>
                      <a:pt x="67" y="276"/>
                      <a:pt x="92" y="332"/>
                    </a:cubicBezTo>
                    <a:cubicBezTo>
                      <a:pt x="95" y="339"/>
                      <a:pt x="99" y="346"/>
                      <a:pt x="102" y="353"/>
                    </a:cubicBezTo>
                    <a:cubicBezTo>
                      <a:pt x="541" y="199"/>
                      <a:pt x="541" y="199"/>
                      <a:pt x="541" y="199"/>
                    </a:cubicBezTo>
                    <a:cubicBezTo>
                      <a:pt x="539" y="197"/>
                      <a:pt x="538" y="194"/>
                      <a:pt x="536" y="192"/>
                    </a:cubicBezTo>
                    <a:close/>
                  </a:path>
                </a:pathLst>
              </a:custGeom>
              <a:solidFill>
                <a:srgbClr val="8165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16" name="Freeform 45"/>
              <p:cNvSpPr>
                <a:spLocks noChangeArrowheads="1"/>
              </p:cNvSpPr>
              <p:nvPr/>
            </p:nvSpPr>
            <p:spPr bwMode="auto">
              <a:xfrm>
                <a:off x="1089" y="535"/>
                <a:ext cx="894" cy="353"/>
              </a:xfrm>
              <a:custGeom>
                <a:avLst/>
                <a:gdLst>
                  <a:gd name="T0" fmla="*/ 1748 w 448"/>
                  <a:gd name="T1" fmla="*/ 0 h 177"/>
                  <a:gd name="T2" fmla="*/ 0 w 448"/>
                  <a:gd name="T3" fmla="*/ 612 h 177"/>
                  <a:gd name="T4" fmla="*/ 40 w 448"/>
                  <a:gd name="T5" fmla="*/ 704 h 177"/>
                  <a:gd name="T6" fmla="*/ 1784 w 448"/>
                  <a:gd name="T7" fmla="*/ 60 h 177"/>
                  <a:gd name="T8" fmla="*/ 1748 w 448"/>
                  <a:gd name="T9" fmla="*/ 0 h 177"/>
                  <a:gd name="T10" fmla="*/ 0 60000 65536"/>
                  <a:gd name="T11" fmla="*/ 0 60000 65536"/>
                  <a:gd name="T12" fmla="*/ 0 60000 65536"/>
                  <a:gd name="T13" fmla="*/ 0 60000 65536"/>
                  <a:gd name="T14" fmla="*/ 0 60000 65536"/>
                  <a:gd name="T15" fmla="*/ 0 w 448"/>
                  <a:gd name="T16" fmla="*/ 0 h 177"/>
                  <a:gd name="T17" fmla="*/ 448 w 448"/>
                  <a:gd name="T18" fmla="*/ 177 h 177"/>
                </a:gdLst>
                <a:ahLst/>
                <a:cxnLst>
                  <a:cxn ang="T10">
                    <a:pos x="T0" y="T1"/>
                  </a:cxn>
                  <a:cxn ang="T11">
                    <a:pos x="T2" y="T3"/>
                  </a:cxn>
                  <a:cxn ang="T12">
                    <a:pos x="T4" y="T5"/>
                  </a:cxn>
                  <a:cxn ang="T13">
                    <a:pos x="T6" y="T7"/>
                  </a:cxn>
                  <a:cxn ang="T14">
                    <a:pos x="T8" y="T9"/>
                  </a:cxn>
                </a:cxnLst>
                <a:rect l="T15" t="T16" r="T17" b="T18"/>
                <a:pathLst>
                  <a:path w="448" h="177">
                    <a:moveTo>
                      <a:pt x="439" y="0"/>
                    </a:moveTo>
                    <a:cubicBezTo>
                      <a:pt x="0" y="154"/>
                      <a:pt x="0" y="154"/>
                      <a:pt x="0" y="154"/>
                    </a:cubicBezTo>
                    <a:cubicBezTo>
                      <a:pt x="3" y="162"/>
                      <a:pt x="7" y="169"/>
                      <a:pt x="10" y="177"/>
                    </a:cubicBezTo>
                    <a:cubicBezTo>
                      <a:pt x="448" y="15"/>
                      <a:pt x="448" y="15"/>
                      <a:pt x="448" y="15"/>
                    </a:cubicBezTo>
                    <a:cubicBezTo>
                      <a:pt x="445" y="10"/>
                      <a:pt x="442" y="5"/>
                      <a:pt x="439" y="0"/>
                    </a:cubicBezTo>
                    <a:close/>
                  </a:path>
                </a:pathLst>
              </a:custGeom>
              <a:solidFill>
                <a:srgbClr val="EB603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17" name="Freeform 46"/>
              <p:cNvSpPr>
                <a:spLocks noChangeArrowheads="1"/>
              </p:cNvSpPr>
              <p:nvPr/>
            </p:nvSpPr>
            <p:spPr bwMode="auto">
              <a:xfrm>
                <a:off x="1109" y="565"/>
                <a:ext cx="898" cy="363"/>
              </a:xfrm>
              <a:custGeom>
                <a:avLst/>
                <a:gdLst>
                  <a:gd name="T0" fmla="*/ 1744 w 450"/>
                  <a:gd name="T1" fmla="*/ 0 h 182"/>
                  <a:gd name="T2" fmla="*/ 0 w 450"/>
                  <a:gd name="T3" fmla="*/ 644 h 182"/>
                  <a:gd name="T4" fmla="*/ 36 w 450"/>
                  <a:gd name="T5" fmla="*/ 724 h 182"/>
                  <a:gd name="T6" fmla="*/ 1792 w 450"/>
                  <a:gd name="T7" fmla="*/ 88 h 182"/>
                  <a:gd name="T8" fmla="*/ 1744 w 450"/>
                  <a:gd name="T9" fmla="*/ 0 h 182"/>
                  <a:gd name="T10" fmla="*/ 0 60000 65536"/>
                  <a:gd name="T11" fmla="*/ 0 60000 65536"/>
                  <a:gd name="T12" fmla="*/ 0 60000 65536"/>
                  <a:gd name="T13" fmla="*/ 0 60000 65536"/>
                  <a:gd name="T14" fmla="*/ 0 60000 65536"/>
                  <a:gd name="T15" fmla="*/ 0 w 450"/>
                  <a:gd name="T16" fmla="*/ 0 h 182"/>
                  <a:gd name="T17" fmla="*/ 450 w 450"/>
                  <a:gd name="T18" fmla="*/ 182 h 182"/>
                </a:gdLst>
                <a:ahLst/>
                <a:cxnLst>
                  <a:cxn ang="T10">
                    <a:pos x="T0" y="T1"/>
                  </a:cxn>
                  <a:cxn ang="T11">
                    <a:pos x="T2" y="T3"/>
                  </a:cxn>
                  <a:cxn ang="T12">
                    <a:pos x="T4" y="T5"/>
                  </a:cxn>
                  <a:cxn ang="T13">
                    <a:pos x="T6" y="T7"/>
                  </a:cxn>
                  <a:cxn ang="T14">
                    <a:pos x="T8" y="T9"/>
                  </a:cxn>
                </a:cxnLst>
                <a:rect l="T15" t="T16" r="T17" b="T18"/>
                <a:pathLst>
                  <a:path w="450" h="182">
                    <a:moveTo>
                      <a:pt x="438" y="0"/>
                    </a:moveTo>
                    <a:cubicBezTo>
                      <a:pt x="0" y="162"/>
                      <a:pt x="0" y="162"/>
                      <a:pt x="0" y="162"/>
                    </a:cubicBezTo>
                    <a:cubicBezTo>
                      <a:pt x="3" y="169"/>
                      <a:pt x="6" y="176"/>
                      <a:pt x="9" y="182"/>
                    </a:cubicBezTo>
                    <a:cubicBezTo>
                      <a:pt x="450" y="22"/>
                      <a:pt x="450" y="22"/>
                      <a:pt x="450" y="22"/>
                    </a:cubicBezTo>
                    <a:cubicBezTo>
                      <a:pt x="446" y="15"/>
                      <a:pt x="442" y="8"/>
                      <a:pt x="438"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18" name="Freeform 47"/>
              <p:cNvSpPr>
                <a:spLocks noChangeArrowheads="1"/>
              </p:cNvSpPr>
              <p:nvPr/>
            </p:nvSpPr>
            <p:spPr bwMode="auto">
              <a:xfrm>
                <a:off x="1127" y="609"/>
                <a:ext cx="896" cy="365"/>
              </a:xfrm>
              <a:custGeom>
                <a:avLst/>
                <a:gdLst>
                  <a:gd name="T0" fmla="*/ 1756 w 449"/>
                  <a:gd name="T1" fmla="*/ 0 h 183"/>
                  <a:gd name="T2" fmla="*/ 0 w 449"/>
                  <a:gd name="T3" fmla="*/ 636 h 183"/>
                  <a:gd name="T4" fmla="*/ 40 w 449"/>
                  <a:gd name="T5" fmla="*/ 728 h 183"/>
                  <a:gd name="T6" fmla="*/ 1788 w 449"/>
                  <a:gd name="T7" fmla="*/ 68 h 183"/>
                  <a:gd name="T8" fmla="*/ 1756 w 449"/>
                  <a:gd name="T9" fmla="*/ 0 h 183"/>
                  <a:gd name="T10" fmla="*/ 0 60000 65536"/>
                  <a:gd name="T11" fmla="*/ 0 60000 65536"/>
                  <a:gd name="T12" fmla="*/ 0 60000 65536"/>
                  <a:gd name="T13" fmla="*/ 0 60000 65536"/>
                  <a:gd name="T14" fmla="*/ 0 60000 65536"/>
                  <a:gd name="T15" fmla="*/ 0 w 449"/>
                  <a:gd name="T16" fmla="*/ 0 h 183"/>
                  <a:gd name="T17" fmla="*/ 449 w 449"/>
                  <a:gd name="T18" fmla="*/ 183 h 183"/>
                </a:gdLst>
                <a:ahLst/>
                <a:cxnLst>
                  <a:cxn ang="T10">
                    <a:pos x="T0" y="T1"/>
                  </a:cxn>
                  <a:cxn ang="T11">
                    <a:pos x="T2" y="T3"/>
                  </a:cxn>
                  <a:cxn ang="T12">
                    <a:pos x="T4" y="T5"/>
                  </a:cxn>
                  <a:cxn ang="T13">
                    <a:pos x="T6" y="T7"/>
                  </a:cxn>
                  <a:cxn ang="T14">
                    <a:pos x="T8" y="T9"/>
                  </a:cxn>
                </a:cxnLst>
                <a:rect l="T15" t="T16" r="T17" b="T18"/>
                <a:pathLst>
                  <a:path w="449" h="183">
                    <a:moveTo>
                      <a:pt x="441" y="0"/>
                    </a:moveTo>
                    <a:cubicBezTo>
                      <a:pt x="0" y="160"/>
                      <a:pt x="0" y="160"/>
                      <a:pt x="0" y="160"/>
                    </a:cubicBezTo>
                    <a:cubicBezTo>
                      <a:pt x="3" y="168"/>
                      <a:pt x="7" y="175"/>
                      <a:pt x="10" y="183"/>
                    </a:cubicBezTo>
                    <a:cubicBezTo>
                      <a:pt x="449" y="17"/>
                      <a:pt x="449" y="17"/>
                      <a:pt x="449" y="17"/>
                    </a:cubicBezTo>
                    <a:cubicBezTo>
                      <a:pt x="447" y="12"/>
                      <a:pt x="444" y="6"/>
                      <a:pt x="441" y="0"/>
                    </a:cubicBezTo>
                    <a:close/>
                  </a:path>
                </a:pathLst>
              </a:custGeom>
              <a:solidFill>
                <a:srgbClr val="EB603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19" name="Freeform 48"/>
              <p:cNvSpPr>
                <a:spLocks noChangeArrowheads="1"/>
              </p:cNvSpPr>
              <p:nvPr/>
            </p:nvSpPr>
            <p:spPr bwMode="auto">
              <a:xfrm>
                <a:off x="1146" y="642"/>
                <a:ext cx="891" cy="393"/>
              </a:xfrm>
              <a:custGeom>
                <a:avLst/>
                <a:gdLst>
                  <a:gd name="T0" fmla="*/ 1780 w 446"/>
                  <a:gd name="T1" fmla="*/ 72 h 197"/>
                  <a:gd name="T2" fmla="*/ 1752 w 446"/>
                  <a:gd name="T3" fmla="*/ 0 h 197"/>
                  <a:gd name="T4" fmla="*/ 0 w 446"/>
                  <a:gd name="T5" fmla="*/ 660 h 197"/>
                  <a:gd name="T6" fmla="*/ 52 w 446"/>
                  <a:gd name="T7" fmla="*/ 784 h 197"/>
                  <a:gd name="T8" fmla="*/ 1780 w 446"/>
                  <a:gd name="T9" fmla="*/ 72 h 197"/>
                  <a:gd name="T10" fmla="*/ 0 60000 65536"/>
                  <a:gd name="T11" fmla="*/ 0 60000 65536"/>
                  <a:gd name="T12" fmla="*/ 0 60000 65536"/>
                  <a:gd name="T13" fmla="*/ 0 60000 65536"/>
                  <a:gd name="T14" fmla="*/ 0 60000 65536"/>
                  <a:gd name="T15" fmla="*/ 0 w 446"/>
                  <a:gd name="T16" fmla="*/ 0 h 197"/>
                  <a:gd name="T17" fmla="*/ 446 w 446"/>
                  <a:gd name="T18" fmla="*/ 197 h 197"/>
                </a:gdLst>
                <a:ahLst/>
                <a:cxnLst>
                  <a:cxn ang="T10">
                    <a:pos x="T0" y="T1"/>
                  </a:cxn>
                  <a:cxn ang="T11">
                    <a:pos x="T2" y="T3"/>
                  </a:cxn>
                  <a:cxn ang="T12">
                    <a:pos x="T4" y="T5"/>
                  </a:cxn>
                  <a:cxn ang="T13">
                    <a:pos x="T6" y="T7"/>
                  </a:cxn>
                  <a:cxn ang="T14">
                    <a:pos x="T8" y="T9"/>
                  </a:cxn>
                </a:cxnLst>
                <a:rect l="T15" t="T16" r="T17" b="T18"/>
                <a:pathLst>
                  <a:path w="446" h="197">
                    <a:moveTo>
                      <a:pt x="446" y="18"/>
                    </a:moveTo>
                    <a:cubicBezTo>
                      <a:pt x="444" y="12"/>
                      <a:pt x="442" y="6"/>
                      <a:pt x="439" y="0"/>
                    </a:cubicBezTo>
                    <a:cubicBezTo>
                      <a:pt x="0" y="166"/>
                      <a:pt x="0" y="166"/>
                      <a:pt x="0" y="166"/>
                    </a:cubicBezTo>
                    <a:cubicBezTo>
                      <a:pt x="4" y="176"/>
                      <a:pt x="9" y="186"/>
                      <a:pt x="13" y="197"/>
                    </a:cubicBezTo>
                    <a:lnTo>
                      <a:pt x="446" y="18"/>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20" name="Freeform 49"/>
              <p:cNvSpPr>
                <a:spLocks noChangeArrowheads="1"/>
              </p:cNvSpPr>
              <p:nvPr/>
            </p:nvSpPr>
            <p:spPr bwMode="auto">
              <a:xfrm>
                <a:off x="1172" y="678"/>
                <a:ext cx="875" cy="429"/>
              </a:xfrm>
              <a:custGeom>
                <a:avLst/>
                <a:gdLst>
                  <a:gd name="T0" fmla="*/ 1728 w 438"/>
                  <a:gd name="T1" fmla="*/ 0 h 215"/>
                  <a:gd name="T2" fmla="*/ 0 w 438"/>
                  <a:gd name="T3" fmla="*/ 712 h 215"/>
                  <a:gd name="T4" fmla="*/ 64 w 438"/>
                  <a:gd name="T5" fmla="*/ 856 h 215"/>
                  <a:gd name="T6" fmla="*/ 1748 w 438"/>
                  <a:gd name="T7" fmla="*/ 52 h 215"/>
                  <a:gd name="T8" fmla="*/ 1728 w 438"/>
                  <a:gd name="T9" fmla="*/ 0 h 215"/>
                  <a:gd name="T10" fmla="*/ 0 60000 65536"/>
                  <a:gd name="T11" fmla="*/ 0 60000 65536"/>
                  <a:gd name="T12" fmla="*/ 0 60000 65536"/>
                  <a:gd name="T13" fmla="*/ 0 60000 65536"/>
                  <a:gd name="T14" fmla="*/ 0 60000 65536"/>
                  <a:gd name="T15" fmla="*/ 0 w 438"/>
                  <a:gd name="T16" fmla="*/ 0 h 215"/>
                  <a:gd name="T17" fmla="*/ 438 w 438"/>
                  <a:gd name="T18" fmla="*/ 215 h 215"/>
                </a:gdLst>
                <a:ahLst/>
                <a:cxnLst>
                  <a:cxn ang="T10">
                    <a:pos x="T0" y="T1"/>
                  </a:cxn>
                  <a:cxn ang="T11">
                    <a:pos x="T2" y="T3"/>
                  </a:cxn>
                  <a:cxn ang="T12">
                    <a:pos x="T4" y="T5"/>
                  </a:cxn>
                  <a:cxn ang="T13">
                    <a:pos x="T6" y="T7"/>
                  </a:cxn>
                  <a:cxn ang="T14">
                    <a:pos x="T8" y="T9"/>
                  </a:cxn>
                </a:cxnLst>
                <a:rect l="T15" t="T16" r="T17" b="T18"/>
                <a:pathLst>
                  <a:path w="438" h="215">
                    <a:moveTo>
                      <a:pt x="433" y="0"/>
                    </a:moveTo>
                    <a:cubicBezTo>
                      <a:pt x="0" y="179"/>
                      <a:pt x="0" y="179"/>
                      <a:pt x="0" y="179"/>
                    </a:cubicBezTo>
                    <a:cubicBezTo>
                      <a:pt x="5" y="191"/>
                      <a:pt x="11" y="203"/>
                      <a:pt x="16" y="215"/>
                    </a:cubicBezTo>
                    <a:cubicBezTo>
                      <a:pt x="438" y="13"/>
                      <a:pt x="438" y="13"/>
                      <a:pt x="438" y="13"/>
                    </a:cubicBezTo>
                    <a:cubicBezTo>
                      <a:pt x="436" y="9"/>
                      <a:pt x="435" y="4"/>
                      <a:pt x="433" y="0"/>
                    </a:cubicBezTo>
                    <a:close/>
                  </a:path>
                </a:pathLst>
              </a:custGeom>
              <a:solidFill>
                <a:srgbClr val="EB603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21" name="Freeform 50"/>
              <p:cNvSpPr>
                <a:spLocks noChangeArrowheads="1"/>
              </p:cNvSpPr>
              <p:nvPr/>
            </p:nvSpPr>
            <p:spPr bwMode="auto">
              <a:xfrm>
                <a:off x="1204" y="704"/>
                <a:ext cx="853" cy="471"/>
              </a:xfrm>
              <a:custGeom>
                <a:avLst/>
                <a:gdLst>
                  <a:gd name="T0" fmla="*/ 0 w 427"/>
                  <a:gd name="T1" fmla="*/ 804 h 236"/>
                  <a:gd name="T2" fmla="*/ 52 w 427"/>
                  <a:gd name="T3" fmla="*/ 940 h 236"/>
                  <a:gd name="T4" fmla="*/ 1704 w 427"/>
                  <a:gd name="T5" fmla="*/ 64 h 236"/>
                  <a:gd name="T6" fmla="*/ 1684 w 427"/>
                  <a:gd name="T7" fmla="*/ 0 h 236"/>
                  <a:gd name="T8" fmla="*/ 0 w 427"/>
                  <a:gd name="T9" fmla="*/ 804 h 236"/>
                  <a:gd name="T10" fmla="*/ 0 60000 65536"/>
                  <a:gd name="T11" fmla="*/ 0 60000 65536"/>
                  <a:gd name="T12" fmla="*/ 0 60000 65536"/>
                  <a:gd name="T13" fmla="*/ 0 60000 65536"/>
                  <a:gd name="T14" fmla="*/ 0 60000 65536"/>
                  <a:gd name="T15" fmla="*/ 0 w 427"/>
                  <a:gd name="T16" fmla="*/ 0 h 236"/>
                  <a:gd name="T17" fmla="*/ 427 w 427"/>
                  <a:gd name="T18" fmla="*/ 236 h 236"/>
                </a:gdLst>
                <a:ahLst/>
                <a:cxnLst>
                  <a:cxn ang="T10">
                    <a:pos x="T0" y="T1"/>
                  </a:cxn>
                  <a:cxn ang="T11">
                    <a:pos x="T2" y="T3"/>
                  </a:cxn>
                  <a:cxn ang="T12">
                    <a:pos x="T4" y="T5"/>
                  </a:cxn>
                  <a:cxn ang="T13">
                    <a:pos x="T6" y="T7"/>
                  </a:cxn>
                  <a:cxn ang="T14">
                    <a:pos x="T8" y="T9"/>
                  </a:cxn>
                </a:cxnLst>
                <a:rect l="T15" t="T16" r="T17" b="T18"/>
                <a:pathLst>
                  <a:path w="427" h="236">
                    <a:moveTo>
                      <a:pt x="0" y="202"/>
                    </a:moveTo>
                    <a:cubicBezTo>
                      <a:pt x="4" y="214"/>
                      <a:pt x="9" y="225"/>
                      <a:pt x="13" y="236"/>
                    </a:cubicBezTo>
                    <a:cubicBezTo>
                      <a:pt x="427" y="16"/>
                      <a:pt x="427" y="16"/>
                      <a:pt x="427" y="16"/>
                    </a:cubicBezTo>
                    <a:cubicBezTo>
                      <a:pt x="425" y="10"/>
                      <a:pt x="424" y="5"/>
                      <a:pt x="422" y="0"/>
                    </a:cubicBezTo>
                    <a:lnTo>
                      <a:pt x="0" y="202"/>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22" name="Freeform 51"/>
              <p:cNvSpPr>
                <a:spLocks noChangeArrowheads="1"/>
              </p:cNvSpPr>
              <p:nvPr/>
            </p:nvSpPr>
            <p:spPr bwMode="auto">
              <a:xfrm>
                <a:off x="1244" y="1205"/>
                <a:ext cx="26" cy="12"/>
              </a:xfrm>
              <a:custGeom>
                <a:avLst/>
                <a:gdLst>
                  <a:gd name="T0" fmla="*/ 52 w 13"/>
                  <a:gd name="T1" fmla="*/ 0 h 6"/>
                  <a:gd name="T2" fmla="*/ 0 w 13"/>
                  <a:gd name="T3" fmla="*/ 8 h 6"/>
                  <a:gd name="T4" fmla="*/ 4 w 13"/>
                  <a:gd name="T5" fmla="*/ 24 h 6"/>
                  <a:gd name="T6" fmla="*/ 52 w 13"/>
                  <a:gd name="T7" fmla="*/ 0 h 6"/>
                  <a:gd name="T8" fmla="*/ 0 60000 65536"/>
                  <a:gd name="T9" fmla="*/ 0 60000 65536"/>
                  <a:gd name="T10" fmla="*/ 0 60000 65536"/>
                  <a:gd name="T11" fmla="*/ 0 60000 65536"/>
                  <a:gd name="T12" fmla="*/ 0 w 13"/>
                  <a:gd name="T13" fmla="*/ 0 h 6"/>
                  <a:gd name="T14" fmla="*/ 13 w 13"/>
                  <a:gd name="T15" fmla="*/ 6 h 6"/>
                </a:gdLst>
                <a:ahLst/>
                <a:cxnLst>
                  <a:cxn ang="T8">
                    <a:pos x="T0" y="T1"/>
                  </a:cxn>
                  <a:cxn ang="T9">
                    <a:pos x="T2" y="T3"/>
                  </a:cxn>
                  <a:cxn ang="T10">
                    <a:pos x="T4" y="T5"/>
                  </a:cxn>
                  <a:cxn ang="T11">
                    <a:pos x="T6" y="T7"/>
                  </a:cxn>
                </a:cxnLst>
                <a:rect l="T12" t="T13" r="T14" b="T15"/>
                <a:pathLst>
                  <a:path w="13" h="6">
                    <a:moveTo>
                      <a:pt x="13" y="0"/>
                    </a:moveTo>
                    <a:cubicBezTo>
                      <a:pt x="0" y="2"/>
                      <a:pt x="0" y="2"/>
                      <a:pt x="0" y="2"/>
                    </a:cubicBezTo>
                    <a:cubicBezTo>
                      <a:pt x="0" y="3"/>
                      <a:pt x="1" y="4"/>
                      <a:pt x="1" y="6"/>
                    </a:cubicBezTo>
                    <a:lnTo>
                      <a:pt x="13" y="0"/>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23" name="Freeform 52"/>
              <p:cNvSpPr>
                <a:spLocks noChangeArrowheads="1"/>
              </p:cNvSpPr>
              <p:nvPr/>
            </p:nvSpPr>
            <p:spPr bwMode="auto">
              <a:xfrm>
                <a:off x="1230" y="898"/>
                <a:ext cx="552" cy="311"/>
              </a:xfrm>
              <a:custGeom>
                <a:avLst/>
                <a:gdLst>
                  <a:gd name="T0" fmla="*/ 0 w 276"/>
                  <a:gd name="T1" fmla="*/ 552 h 156"/>
                  <a:gd name="T2" fmla="*/ 28 w 276"/>
                  <a:gd name="T3" fmla="*/ 620 h 156"/>
                  <a:gd name="T4" fmla="*/ 80 w 276"/>
                  <a:gd name="T5" fmla="*/ 612 h 156"/>
                  <a:gd name="T6" fmla="*/ 1104 w 276"/>
                  <a:gd name="T7" fmla="*/ 163 h 156"/>
                  <a:gd name="T8" fmla="*/ 1044 w 276"/>
                  <a:gd name="T9" fmla="*/ 0 h 156"/>
                  <a:gd name="T10" fmla="*/ 0 w 276"/>
                  <a:gd name="T11" fmla="*/ 552 h 156"/>
                  <a:gd name="T12" fmla="*/ 0 60000 65536"/>
                  <a:gd name="T13" fmla="*/ 0 60000 65536"/>
                  <a:gd name="T14" fmla="*/ 0 60000 65536"/>
                  <a:gd name="T15" fmla="*/ 0 60000 65536"/>
                  <a:gd name="T16" fmla="*/ 0 60000 65536"/>
                  <a:gd name="T17" fmla="*/ 0 60000 65536"/>
                  <a:gd name="T18" fmla="*/ 0 w 276"/>
                  <a:gd name="T19" fmla="*/ 0 h 156"/>
                  <a:gd name="T20" fmla="*/ 276 w 276"/>
                  <a:gd name="T21" fmla="*/ 156 h 156"/>
                </a:gdLst>
                <a:ahLst/>
                <a:cxnLst>
                  <a:cxn ang="T12">
                    <a:pos x="T0" y="T1"/>
                  </a:cxn>
                  <a:cxn ang="T13">
                    <a:pos x="T2" y="T3"/>
                  </a:cxn>
                  <a:cxn ang="T14">
                    <a:pos x="T4" y="T5"/>
                  </a:cxn>
                  <a:cxn ang="T15">
                    <a:pos x="T6" y="T7"/>
                  </a:cxn>
                  <a:cxn ang="T16">
                    <a:pos x="T8" y="T9"/>
                  </a:cxn>
                  <a:cxn ang="T17">
                    <a:pos x="T10" y="T11"/>
                  </a:cxn>
                </a:cxnLst>
                <a:rect l="T18" t="T19" r="T20" b="T21"/>
                <a:pathLst>
                  <a:path w="276" h="156">
                    <a:moveTo>
                      <a:pt x="0" y="139"/>
                    </a:moveTo>
                    <a:cubicBezTo>
                      <a:pt x="3" y="145"/>
                      <a:pt x="5" y="150"/>
                      <a:pt x="7" y="156"/>
                    </a:cubicBezTo>
                    <a:cubicBezTo>
                      <a:pt x="20" y="154"/>
                      <a:pt x="20" y="154"/>
                      <a:pt x="20" y="154"/>
                    </a:cubicBezTo>
                    <a:cubicBezTo>
                      <a:pt x="276" y="41"/>
                      <a:pt x="276" y="41"/>
                      <a:pt x="276" y="41"/>
                    </a:cubicBezTo>
                    <a:cubicBezTo>
                      <a:pt x="261" y="0"/>
                      <a:pt x="261" y="0"/>
                      <a:pt x="261" y="0"/>
                    </a:cubicBezTo>
                    <a:lnTo>
                      <a:pt x="0" y="139"/>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24" name="Freeform 53"/>
              <p:cNvSpPr>
                <a:spLocks noChangeArrowheads="1"/>
              </p:cNvSpPr>
              <p:nvPr/>
            </p:nvSpPr>
            <p:spPr bwMode="auto">
              <a:xfrm>
                <a:off x="1822" y="822"/>
                <a:ext cx="101" cy="126"/>
              </a:xfrm>
              <a:custGeom>
                <a:avLst/>
                <a:gdLst>
                  <a:gd name="T0" fmla="*/ 0 w 101"/>
                  <a:gd name="T1" fmla="*/ 38 h 126"/>
                  <a:gd name="T2" fmla="*/ 30 w 101"/>
                  <a:gd name="T3" fmla="*/ 126 h 126"/>
                  <a:gd name="T4" fmla="*/ 101 w 101"/>
                  <a:gd name="T5" fmla="*/ 94 h 126"/>
                  <a:gd name="T6" fmla="*/ 75 w 101"/>
                  <a:gd name="T7" fmla="*/ 0 h 126"/>
                  <a:gd name="T8" fmla="*/ 0 w 101"/>
                  <a:gd name="T9" fmla="*/ 38 h 126"/>
                  <a:gd name="T10" fmla="*/ 0 60000 65536"/>
                  <a:gd name="T11" fmla="*/ 0 60000 65536"/>
                  <a:gd name="T12" fmla="*/ 0 60000 65536"/>
                  <a:gd name="T13" fmla="*/ 0 60000 65536"/>
                  <a:gd name="T14" fmla="*/ 0 60000 65536"/>
                  <a:gd name="T15" fmla="*/ 0 w 101"/>
                  <a:gd name="T16" fmla="*/ 0 h 126"/>
                  <a:gd name="T17" fmla="*/ 101 w 101"/>
                  <a:gd name="T18" fmla="*/ 126 h 126"/>
                </a:gdLst>
                <a:ahLst/>
                <a:cxnLst>
                  <a:cxn ang="T10">
                    <a:pos x="T0" y="T1"/>
                  </a:cxn>
                  <a:cxn ang="T11">
                    <a:pos x="T2" y="T3"/>
                  </a:cxn>
                  <a:cxn ang="T12">
                    <a:pos x="T4" y="T5"/>
                  </a:cxn>
                  <a:cxn ang="T13">
                    <a:pos x="T6" y="T7"/>
                  </a:cxn>
                  <a:cxn ang="T14">
                    <a:pos x="T8" y="T9"/>
                  </a:cxn>
                </a:cxnLst>
                <a:rect l="T15" t="T16" r="T17" b="T18"/>
                <a:pathLst>
                  <a:path w="101" h="126">
                    <a:moveTo>
                      <a:pt x="0" y="38"/>
                    </a:moveTo>
                    <a:lnTo>
                      <a:pt x="30" y="126"/>
                    </a:lnTo>
                    <a:lnTo>
                      <a:pt x="101" y="94"/>
                    </a:lnTo>
                    <a:lnTo>
                      <a:pt x="75" y="0"/>
                    </a:lnTo>
                    <a:lnTo>
                      <a:pt x="0" y="38"/>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25" name="Freeform 54"/>
              <p:cNvSpPr>
                <a:spLocks noChangeArrowheads="1"/>
              </p:cNvSpPr>
              <p:nvPr/>
            </p:nvSpPr>
            <p:spPr bwMode="auto">
              <a:xfrm>
                <a:off x="1897" y="778"/>
                <a:ext cx="110" cy="138"/>
              </a:xfrm>
              <a:custGeom>
                <a:avLst/>
                <a:gdLst>
                  <a:gd name="T0" fmla="*/ 0 w 110"/>
                  <a:gd name="T1" fmla="*/ 44 h 138"/>
                  <a:gd name="T2" fmla="*/ 26 w 110"/>
                  <a:gd name="T3" fmla="*/ 138 h 138"/>
                  <a:gd name="T4" fmla="*/ 110 w 110"/>
                  <a:gd name="T5" fmla="*/ 102 h 138"/>
                  <a:gd name="T6" fmla="*/ 80 w 110"/>
                  <a:gd name="T7" fmla="*/ 0 h 138"/>
                  <a:gd name="T8" fmla="*/ 0 w 110"/>
                  <a:gd name="T9" fmla="*/ 44 h 138"/>
                  <a:gd name="T10" fmla="*/ 0 60000 65536"/>
                  <a:gd name="T11" fmla="*/ 0 60000 65536"/>
                  <a:gd name="T12" fmla="*/ 0 60000 65536"/>
                  <a:gd name="T13" fmla="*/ 0 60000 65536"/>
                  <a:gd name="T14" fmla="*/ 0 60000 65536"/>
                  <a:gd name="T15" fmla="*/ 0 w 110"/>
                  <a:gd name="T16" fmla="*/ 0 h 138"/>
                  <a:gd name="T17" fmla="*/ 110 w 110"/>
                  <a:gd name="T18" fmla="*/ 138 h 138"/>
                </a:gdLst>
                <a:ahLst/>
                <a:cxnLst>
                  <a:cxn ang="T10">
                    <a:pos x="T0" y="T1"/>
                  </a:cxn>
                  <a:cxn ang="T11">
                    <a:pos x="T2" y="T3"/>
                  </a:cxn>
                  <a:cxn ang="T12">
                    <a:pos x="T4" y="T5"/>
                  </a:cxn>
                  <a:cxn ang="T13">
                    <a:pos x="T6" y="T7"/>
                  </a:cxn>
                  <a:cxn ang="T14">
                    <a:pos x="T8" y="T9"/>
                  </a:cxn>
                </a:cxnLst>
                <a:rect l="T15" t="T16" r="T17" b="T18"/>
                <a:pathLst>
                  <a:path w="110" h="138">
                    <a:moveTo>
                      <a:pt x="0" y="44"/>
                    </a:moveTo>
                    <a:lnTo>
                      <a:pt x="26" y="138"/>
                    </a:lnTo>
                    <a:lnTo>
                      <a:pt x="110" y="102"/>
                    </a:lnTo>
                    <a:lnTo>
                      <a:pt x="80" y="0"/>
                    </a:lnTo>
                    <a:lnTo>
                      <a:pt x="0" y="44"/>
                    </a:ln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26" name="Freeform 55"/>
              <p:cNvSpPr>
                <a:spLocks noChangeArrowheads="1"/>
              </p:cNvSpPr>
              <p:nvPr/>
            </p:nvSpPr>
            <p:spPr bwMode="auto">
              <a:xfrm>
                <a:off x="1977" y="736"/>
                <a:ext cx="106" cy="144"/>
              </a:xfrm>
              <a:custGeom>
                <a:avLst/>
                <a:gdLst>
                  <a:gd name="T0" fmla="*/ 160 w 53"/>
                  <a:gd name="T1" fmla="*/ 0 h 72"/>
                  <a:gd name="T2" fmla="*/ 0 w 53"/>
                  <a:gd name="T3" fmla="*/ 84 h 72"/>
                  <a:gd name="T4" fmla="*/ 60 w 53"/>
                  <a:gd name="T5" fmla="*/ 288 h 72"/>
                  <a:gd name="T6" fmla="*/ 212 w 53"/>
                  <a:gd name="T7" fmla="*/ 220 h 72"/>
                  <a:gd name="T8" fmla="*/ 160 w 53"/>
                  <a:gd name="T9" fmla="*/ 0 h 72"/>
                  <a:gd name="T10" fmla="*/ 0 60000 65536"/>
                  <a:gd name="T11" fmla="*/ 0 60000 65536"/>
                  <a:gd name="T12" fmla="*/ 0 60000 65536"/>
                  <a:gd name="T13" fmla="*/ 0 60000 65536"/>
                  <a:gd name="T14" fmla="*/ 0 60000 65536"/>
                  <a:gd name="T15" fmla="*/ 0 w 53"/>
                  <a:gd name="T16" fmla="*/ 0 h 72"/>
                  <a:gd name="T17" fmla="*/ 53 w 53"/>
                  <a:gd name="T18" fmla="*/ 72 h 72"/>
                </a:gdLst>
                <a:ahLst/>
                <a:cxnLst>
                  <a:cxn ang="T10">
                    <a:pos x="T0" y="T1"/>
                  </a:cxn>
                  <a:cxn ang="T11">
                    <a:pos x="T2" y="T3"/>
                  </a:cxn>
                  <a:cxn ang="T12">
                    <a:pos x="T4" y="T5"/>
                  </a:cxn>
                  <a:cxn ang="T13">
                    <a:pos x="T6" y="T7"/>
                  </a:cxn>
                  <a:cxn ang="T14">
                    <a:pos x="T8" y="T9"/>
                  </a:cxn>
                </a:cxnLst>
                <a:rect l="T15" t="T16" r="T17" b="T18"/>
                <a:pathLst>
                  <a:path w="53" h="72">
                    <a:moveTo>
                      <a:pt x="40" y="0"/>
                    </a:moveTo>
                    <a:cubicBezTo>
                      <a:pt x="0" y="21"/>
                      <a:pt x="0" y="21"/>
                      <a:pt x="0" y="21"/>
                    </a:cubicBezTo>
                    <a:cubicBezTo>
                      <a:pt x="15" y="72"/>
                      <a:pt x="15" y="72"/>
                      <a:pt x="15" y="72"/>
                    </a:cubicBezTo>
                    <a:cubicBezTo>
                      <a:pt x="53" y="55"/>
                      <a:pt x="53" y="55"/>
                      <a:pt x="53" y="55"/>
                    </a:cubicBezTo>
                    <a:cubicBezTo>
                      <a:pt x="50" y="36"/>
                      <a:pt x="45" y="18"/>
                      <a:pt x="40" y="0"/>
                    </a:cubicBez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27" name="Freeform 56"/>
              <p:cNvSpPr>
                <a:spLocks noChangeArrowheads="1"/>
              </p:cNvSpPr>
              <p:nvPr/>
            </p:nvSpPr>
            <p:spPr bwMode="auto">
              <a:xfrm>
                <a:off x="1752" y="860"/>
                <a:ext cx="100" cy="120"/>
              </a:xfrm>
              <a:custGeom>
                <a:avLst/>
                <a:gdLst>
                  <a:gd name="T0" fmla="*/ 0 w 100"/>
                  <a:gd name="T1" fmla="*/ 38 h 120"/>
                  <a:gd name="T2" fmla="*/ 30 w 100"/>
                  <a:gd name="T3" fmla="*/ 120 h 120"/>
                  <a:gd name="T4" fmla="*/ 100 w 100"/>
                  <a:gd name="T5" fmla="*/ 88 h 120"/>
                  <a:gd name="T6" fmla="*/ 70 w 100"/>
                  <a:gd name="T7" fmla="*/ 0 h 120"/>
                  <a:gd name="T8" fmla="*/ 0 w 100"/>
                  <a:gd name="T9" fmla="*/ 38 h 120"/>
                  <a:gd name="T10" fmla="*/ 0 60000 65536"/>
                  <a:gd name="T11" fmla="*/ 0 60000 65536"/>
                  <a:gd name="T12" fmla="*/ 0 60000 65536"/>
                  <a:gd name="T13" fmla="*/ 0 60000 65536"/>
                  <a:gd name="T14" fmla="*/ 0 60000 65536"/>
                  <a:gd name="T15" fmla="*/ 0 w 100"/>
                  <a:gd name="T16" fmla="*/ 0 h 120"/>
                  <a:gd name="T17" fmla="*/ 100 w 100"/>
                  <a:gd name="T18" fmla="*/ 120 h 120"/>
                </a:gdLst>
                <a:ahLst/>
                <a:cxnLst>
                  <a:cxn ang="T10">
                    <a:pos x="T0" y="T1"/>
                  </a:cxn>
                  <a:cxn ang="T11">
                    <a:pos x="T2" y="T3"/>
                  </a:cxn>
                  <a:cxn ang="T12">
                    <a:pos x="T4" y="T5"/>
                  </a:cxn>
                  <a:cxn ang="T13">
                    <a:pos x="T6" y="T7"/>
                  </a:cxn>
                  <a:cxn ang="T14">
                    <a:pos x="T8" y="T9"/>
                  </a:cxn>
                </a:cxnLst>
                <a:rect l="T15" t="T16" r="T17" b="T18"/>
                <a:pathLst>
                  <a:path w="100" h="120">
                    <a:moveTo>
                      <a:pt x="0" y="38"/>
                    </a:moveTo>
                    <a:lnTo>
                      <a:pt x="30" y="120"/>
                    </a:lnTo>
                    <a:lnTo>
                      <a:pt x="100" y="88"/>
                    </a:lnTo>
                    <a:lnTo>
                      <a:pt x="70" y="0"/>
                    </a:lnTo>
                    <a:lnTo>
                      <a:pt x="0" y="38"/>
                    </a:ln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28" name="Freeform 57"/>
              <p:cNvSpPr>
                <a:spLocks noChangeArrowheads="1"/>
              </p:cNvSpPr>
              <p:nvPr/>
            </p:nvSpPr>
            <p:spPr bwMode="auto">
              <a:xfrm>
                <a:off x="1270" y="846"/>
                <a:ext cx="829" cy="359"/>
              </a:xfrm>
              <a:custGeom>
                <a:avLst/>
                <a:gdLst>
                  <a:gd name="T0" fmla="*/ 1624 w 415"/>
                  <a:gd name="T1" fmla="*/ 0 h 180"/>
                  <a:gd name="T2" fmla="*/ 0 w 415"/>
                  <a:gd name="T3" fmla="*/ 716 h 180"/>
                  <a:gd name="T4" fmla="*/ 1640 w 415"/>
                  <a:gd name="T5" fmla="*/ 544 h 180"/>
                  <a:gd name="T6" fmla="*/ 1624 w 415"/>
                  <a:gd name="T7" fmla="*/ 0 h 180"/>
                  <a:gd name="T8" fmla="*/ 0 60000 65536"/>
                  <a:gd name="T9" fmla="*/ 0 60000 65536"/>
                  <a:gd name="T10" fmla="*/ 0 60000 65536"/>
                  <a:gd name="T11" fmla="*/ 0 60000 65536"/>
                  <a:gd name="T12" fmla="*/ 0 w 415"/>
                  <a:gd name="T13" fmla="*/ 0 h 180"/>
                  <a:gd name="T14" fmla="*/ 415 w 415"/>
                  <a:gd name="T15" fmla="*/ 180 h 180"/>
                </a:gdLst>
                <a:ahLst/>
                <a:cxnLst>
                  <a:cxn ang="T8">
                    <a:pos x="T0" y="T1"/>
                  </a:cxn>
                  <a:cxn ang="T9">
                    <a:pos x="T2" y="T3"/>
                  </a:cxn>
                  <a:cxn ang="T10">
                    <a:pos x="T4" y="T5"/>
                  </a:cxn>
                  <a:cxn ang="T11">
                    <a:pos x="T6" y="T7"/>
                  </a:cxn>
                </a:cxnLst>
                <a:rect l="T12" t="T13" r="T14" b="T15"/>
                <a:pathLst>
                  <a:path w="415" h="180">
                    <a:moveTo>
                      <a:pt x="407" y="0"/>
                    </a:moveTo>
                    <a:cubicBezTo>
                      <a:pt x="0" y="180"/>
                      <a:pt x="0" y="180"/>
                      <a:pt x="0" y="180"/>
                    </a:cubicBezTo>
                    <a:cubicBezTo>
                      <a:pt x="411" y="137"/>
                      <a:pt x="411" y="137"/>
                      <a:pt x="411" y="137"/>
                    </a:cubicBezTo>
                    <a:cubicBezTo>
                      <a:pt x="415" y="91"/>
                      <a:pt x="414" y="45"/>
                      <a:pt x="407" y="0"/>
                    </a:cubicBezTo>
                    <a:close/>
                  </a:path>
                </a:pathLst>
              </a:custGeom>
              <a:solidFill>
                <a:srgbClr val="6A585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29" name="Freeform 58"/>
              <p:cNvSpPr>
                <a:spLocks noChangeArrowheads="1"/>
              </p:cNvSpPr>
              <p:nvPr/>
            </p:nvSpPr>
            <p:spPr bwMode="auto">
              <a:xfrm>
                <a:off x="1246" y="1149"/>
                <a:ext cx="564" cy="102"/>
              </a:xfrm>
              <a:custGeom>
                <a:avLst/>
                <a:gdLst>
                  <a:gd name="T0" fmla="*/ 48 w 282"/>
                  <a:gd name="T1" fmla="*/ 112 h 51"/>
                  <a:gd name="T2" fmla="*/ 0 w 282"/>
                  <a:gd name="T3" fmla="*/ 136 h 51"/>
                  <a:gd name="T4" fmla="*/ 28 w 282"/>
                  <a:gd name="T5" fmla="*/ 204 h 51"/>
                  <a:gd name="T6" fmla="*/ 1128 w 282"/>
                  <a:gd name="T7" fmla="*/ 180 h 51"/>
                  <a:gd name="T8" fmla="*/ 1124 w 282"/>
                  <a:gd name="T9" fmla="*/ 0 h 51"/>
                  <a:gd name="T10" fmla="*/ 48 w 282"/>
                  <a:gd name="T11" fmla="*/ 112 h 51"/>
                  <a:gd name="T12" fmla="*/ 0 60000 65536"/>
                  <a:gd name="T13" fmla="*/ 0 60000 65536"/>
                  <a:gd name="T14" fmla="*/ 0 60000 65536"/>
                  <a:gd name="T15" fmla="*/ 0 60000 65536"/>
                  <a:gd name="T16" fmla="*/ 0 60000 65536"/>
                  <a:gd name="T17" fmla="*/ 0 60000 65536"/>
                  <a:gd name="T18" fmla="*/ 0 w 282"/>
                  <a:gd name="T19" fmla="*/ 0 h 51"/>
                  <a:gd name="T20" fmla="*/ 282 w 28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82" h="51">
                    <a:moveTo>
                      <a:pt x="12" y="28"/>
                    </a:moveTo>
                    <a:cubicBezTo>
                      <a:pt x="0" y="34"/>
                      <a:pt x="0" y="34"/>
                      <a:pt x="0" y="34"/>
                    </a:cubicBezTo>
                    <a:cubicBezTo>
                      <a:pt x="3" y="39"/>
                      <a:pt x="5" y="45"/>
                      <a:pt x="7" y="51"/>
                    </a:cubicBezTo>
                    <a:cubicBezTo>
                      <a:pt x="282" y="45"/>
                      <a:pt x="282" y="45"/>
                      <a:pt x="282" y="45"/>
                    </a:cubicBezTo>
                    <a:cubicBezTo>
                      <a:pt x="281" y="0"/>
                      <a:pt x="281" y="0"/>
                      <a:pt x="281" y="0"/>
                    </a:cubicBezTo>
                    <a:lnTo>
                      <a:pt x="12" y="28"/>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30" name="Freeform 59"/>
              <p:cNvSpPr>
                <a:spLocks noChangeArrowheads="1"/>
              </p:cNvSpPr>
              <p:nvPr/>
            </p:nvSpPr>
            <p:spPr bwMode="auto">
              <a:xfrm>
                <a:off x="1808" y="1139"/>
                <a:ext cx="93" cy="100"/>
              </a:xfrm>
              <a:custGeom>
                <a:avLst/>
                <a:gdLst>
                  <a:gd name="T0" fmla="*/ 0 w 93"/>
                  <a:gd name="T1" fmla="*/ 10 h 100"/>
                  <a:gd name="T2" fmla="*/ 2 w 93"/>
                  <a:gd name="T3" fmla="*/ 100 h 100"/>
                  <a:gd name="T4" fmla="*/ 89 w 93"/>
                  <a:gd name="T5" fmla="*/ 100 h 100"/>
                  <a:gd name="T6" fmla="*/ 93 w 93"/>
                  <a:gd name="T7" fmla="*/ 0 h 100"/>
                  <a:gd name="T8" fmla="*/ 0 w 93"/>
                  <a:gd name="T9" fmla="*/ 10 h 100"/>
                  <a:gd name="T10" fmla="*/ 0 60000 65536"/>
                  <a:gd name="T11" fmla="*/ 0 60000 65536"/>
                  <a:gd name="T12" fmla="*/ 0 60000 65536"/>
                  <a:gd name="T13" fmla="*/ 0 60000 65536"/>
                  <a:gd name="T14" fmla="*/ 0 60000 65536"/>
                  <a:gd name="T15" fmla="*/ 0 w 93"/>
                  <a:gd name="T16" fmla="*/ 0 h 100"/>
                  <a:gd name="T17" fmla="*/ 93 w 93"/>
                  <a:gd name="T18" fmla="*/ 100 h 100"/>
                </a:gdLst>
                <a:ahLst/>
                <a:cxnLst>
                  <a:cxn ang="T10">
                    <a:pos x="T0" y="T1"/>
                  </a:cxn>
                  <a:cxn ang="T11">
                    <a:pos x="T2" y="T3"/>
                  </a:cxn>
                  <a:cxn ang="T12">
                    <a:pos x="T4" y="T5"/>
                  </a:cxn>
                  <a:cxn ang="T13">
                    <a:pos x="T6" y="T7"/>
                  </a:cxn>
                  <a:cxn ang="T14">
                    <a:pos x="T8" y="T9"/>
                  </a:cxn>
                </a:cxnLst>
                <a:rect l="T15" t="T16" r="T17" b="T18"/>
                <a:pathLst>
                  <a:path w="93" h="100">
                    <a:moveTo>
                      <a:pt x="0" y="10"/>
                    </a:moveTo>
                    <a:lnTo>
                      <a:pt x="2" y="100"/>
                    </a:lnTo>
                    <a:lnTo>
                      <a:pt x="89" y="100"/>
                    </a:lnTo>
                    <a:lnTo>
                      <a:pt x="93" y="0"/>
                    </a:lnTo>
                    <a:lnTo>
                      <a:pt x="0" y="10"/>
                    </a:ln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31" name="Freeform 60"/>
              <p:cNvSpPr>
                <a:spLocks noChangeArrowheads="1"/>
              </p:cNvSpPr>
              <p:nvPr/>
            </p:nvSpPr>
            <p:spPr bwMode="auto">
              <a:xfrm>
                <a:off x="1897" y="1127"/>
                <a:ext cx="110" cy="112"/>
              </a:xfrm>
              <a:custGeom>
                <a:avLst/>
                <a:gdLst>
                  <a:gd name="T0" fmla="*/ 4 w 110"/>
                  <a:gd name="T1" fmla="*/ 12 h 112"/>
                  <a:gd name="T2" fmla="*/ 0 w 110"/>
                  <a:gd name="T3" fmla="*/ 112 h 112"/>
                  <a:gd name="T4" fmla="*/ 104 w 110"/>
                  <a:gd name="T5" fmla="*/ 110 h 112"/>
                  <a:gd name="T6" fmla="*/ 110 w 110"/>
                  <a:gd name="T7" fmla="*/ 0 h 112"/>
                  <a:gd name="T8" fmla="*/ 4 w 110"/>
                  <a:gd name="T9" fmla="*/ 12 h 112"/>
                  <a:gd name="T10" fmla="*/ 0 60000 65536"/>
                  <a:gd name="T11" fmla="*/ 0 60000 65536"/>
                  <a:gd name="T12" fmla="*/ 0 60000 65536"/>
                  <a:gd name="T13" fmla="*/ 0 60000 65536"/>
                  <a:gd name="T14" fmla="*/ 0 60000 65536"/>
                  <a:gd name="T15" fmla="*/ 0 w 110"/>
                  <a:gd name="T16" fmla="*/ 0 h 112"/>
                  <a:gd name="T17" fmla="*/ 110 w 110"/>
                  <a:gd name="T18" fmla="*/ 112 h 112"/>
                </a:gdLst>
                <a:ahLst/>
                <a:cxnLst>
                  <a:cxn ang="T10">
                    <a:pos x="T0" y="T1"/>
                  </a:cxn>
                  <a:cxn ang="T11">
                    <a:pos x="T2" y="T3"/>
                  </a:cxn>
                  <a:cxn ang="T12">
                    <a:pos x="T4" y="T5"/>
                  </a:cxn>
                  <a:cxn ang="T13">
                    <a:pos x="T6" y="T7"/>
                  </a:cxn>
                  <a:cxn ang="T14">
                    <a:pos x="T8" y="T9"/>
                  </a:cxn>
                </a:cxnLst>
                <a:rect l="T15" t="T16" r="T17" b="T18"/>
                <a:pathLst>
                  <a:path w="110" h="112">
                    <a:moveTo>
                      <a:pt x="4" y="12"/>
                    </a:moveTo>
                    <a:lnTo>
                      <a:pt x="0" y="112"/>
                    </a:lnTo>
                    <a:lnTo>
                      <a:pt x="104" y="110"/>
                    </a:lnTo>
                    <a:lnTo>
                      <a:pt x="110" y="0"/>
                    </a:lnTo>
                    <a:lnTo>
                      <a:pt x="4" y="12"/>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32" name="Freeform 61"/>
              <p:cNvSpPr>
                <a:spLocks noChangeArrowheads="1"/>
              </p:cNvSpPr>
              <p:nvPr/>
            </p:nvSpPr>
            <p:spPr bwMode="auto">
              <a:xfrm>
                <a:off x="2001" y="1119"/>
                <a:ext cx="90" cy="118"/>
              </a:xfrm>
              <a:custGeom>
                <a:avLst/>
                <a:gdLst>
                  <a:gd name="T0" fmla="*/ 180 w 45"/>
                  <a:gd name="T1" fmla="*/ 0 h 59"/>
                  <a:gd name="T2" fmla="*/ 12 w 45"/>
                  <a:gd name="T3" fmla="*/ 16 h 59"/>
                  <a:gd name="T4" fmla="*/ 0 w 45"/>
                  <a:gd name="T5" fmla="*/ 236 h 59"/>
                  <a:gd name="T6" fmla="*/ 148 w 45"/>
                  <a:gd name="T7" fmla="*/ 232 h 59"/>
                  <a:gd name="T8" fmla="*/ 180 w 45"/>
                  <a:gd name="T9" fmla="*/ 0 h 59"/>
                  <a:gd name="T10" fmla="*/ 0 60000 65536"/>
                  <a:gd name="T11" fmla="*/ 0 60000 65536"/>
                  <a:gd name="T12" fmla="*/ 0 60000 65536"/>
                  <a:gd name="T13" fmla="*/ 0 60000 65536"/>
                  <a:gd name="T14" fmla="*/ 0 60000 65536"/>
                  <a:gd name="T15" fmla="*/ 0 w 45"/>
                  <a:gd name="T16" fmla="*/ 0 h 59"/>
                  <a:gd name="T17" fmla="*/ 45 w 45"/>
                  <a:gd name="T18" fmla="*/ 59 h 59"/>
                </a:gdLst>
                <a:ahLst/>
                <a:cxnLst>
                  <a:cxn ang="T10">
                    <a:pos x="T0" y="T1"/>
                  </a:cxn>
                  <a:cxn ang="T11">
                    <a:pos x="T2" y="T3"/>
                  </a:cxn>
                  <a:cxn ang="T12">
                    <a:pos x="T4" y="T5"/>
                  </a:cxn>
                  <a:cxn ang="T13">
                    <a:pos x="T6" y="T7"/>
                  </a:cxn>
                  <a:cxn ang="T14">
                    <a:pos x="T8" y="T9"/>
                  </a:cxn>
                </a:cxnLst>
                <a:rect l="T15" t="T16" r="T17" b="T18"/>
                <a:pathLst>
                  <a:path w="45" h="59">
                    <a:moveTo>
                      <a:pt x="45" y="0"/>
                    </a:moveTo>
                    <a:cubicBezTo>
                      <a:pt x="3" y="4"/>
                      <a:pt x="3" y="4"/>
                      <a:pt x="3" y="4"/>
                    </a:cubicBezTo>
                    <a:cubicBezTo>
                      <a:pt x="0" y="59"/>
                      <a:pt x="0" y="59"/>
                      <a:pt x="0" y="59"/>
                    </a:cubicBezTo>
                    <a:cubicBezTo>
                      <a:pt x="37" y="58"/>
                      <a:pt x="37" y="58"/>
                      <a:pt x="37" y="58"/>
                    </a:cubicBezTo>
                    <a:cubicBezTo>
                      <a:pt x="40" y="39"/>
                      <a:pt x="43" y="19"/>
                      <a:pt x="45" y="0"/>
                    </a:cubicBez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33" name="Freeform 62"/>
              <p:cNvSpPr>
                <a:spLocks noChangeArrowheads="1"/>
              </p:cNvSpPr>
              <p:nvPr/>
            </p:nvSpPr>
            <p:spPr bwMode="auto">
              <a:xfrm>
                <a:off x="1260" y="1235"/>
                <a:ext cx="815" cy="377"/>
              </a:xfrm>
              <a:custGeom>
                <a:avLst/>
                <a:gdLst>
                  <a:gd name="T0" fmla="*/ 1508 w 408"/>
                  <a:gd name="T1" fmla="*/ 425 h 189"/>
                  <a:gd name="T2" fmla="*/ 1540 w 408"/>
                  <a:gd name="T3" fmla="*/ 327 h 189"/>
                  <a:gd name="T4" fmla="*/ 1628 w 408"/>
                  <a:gd name="T5" fmla="*/ 0 h 189"/>
                  <a:gd name="T6" fmla="*/ 0 w 408"/>
                  <a:gd name="T7" fmla="*/ 32 h 189"/>
                  <a:gd name="T8" fmla="*/ 228 w 408"/>
                  <a:gd name="T9" fmla="*/ 752 h 189"/>
                  <a:gd name="T10" fmla="*/ 1508 w 408"/>
                  <a:gd name="T11" fmla="*/ 425 h 189"/>
                  <a:gd name="T12" fmla="*/ 0 60000 65536"/>
                  <a:gd name="T13" fmla="*/ 0 60000 65536"/>
                  <a:gd name="T14" fmla="*/ 0 60000 65536"/>
                  <a:gd name="T15" fmla="*/ 0 60000 65536"/>
                  <a:gd name="T16" fmla="*/ 0 60000 65536"/>
                  <a:gd name="T17" fmla="*/ 0 60000 65536"/>
                  <a:gd name="T18" fmla="*/ 0 w 408"/>
                  <a:gd name="T19" fmla="*/ 0 h 189"/>
                  <a:gd name="T20" fmla="*/ 408 w 408"/>
                  <a:gd name="T21" fmla="*/ 189 h 189"/>
                </a:gdLst>
                <a:ahLst/>
                <a:cxnLst>
                  <a:cxn ang="T12">
                    <a:pos x="T0" y="T1"/>
                  </a:cxn>
                  <a:cxn ang="T13">
                    <a:pos x="T2" y="T3"/>
                  </a:cxn>
                  <a:cxn ang="T14">
                    <a:pos x="T4" y="T5"/>
                  </a:cxn>
                  <a:cxn ang="T15">
                    <a:pos x="T6" y="T7"/>
                  </a:cxn>
                  <a:cxn ang="T16">
                    <a:pos x="T8" y="T9"/>
                  </a:cxn>
                  <a:cxn ang="T17">
                    <a:pos x="T10" y="T11"/>
                  </a:cxn>
                </a:cxnLst>
                <a:rect l="T18" t="T19" r="T20" b="T21"/>
                <a:pathLst>
                  <a:path w="408" h="189">
                    <a:moveTo>
                      <a:pt x="378" y="107"/>
                    </a:moveTo>
                    <a:cubicBezTo>
                      <a:pt x="381" y="99"/>
                      <a:pt x="384" y="90"/>
                      <a:pt x="386" y="82"/>
                    </a:cubicBezTo>
                    <a:cubicBezTo>
                      <a:pt x="395" y="55"/>
                      <a:pt x="402" y="28"/>
                      <a:pt x="408" y="0"/>
                    </a:cubicBezTo>
                    <a:cubicBezTo>
                      <a:pt x="0" y="8"/>
                      <a:pt x="0" y="8"/>
                      <a:pt x="0" y="8"/>
                    </a:cubicBezTo>
                    <a:cubicBezTo>
                      <a:pt x="22" y="67"/>
                      <a:pt x="42" y="128"/>
                      <a:pt x="57" y="189"/>
                    </a:cubicBezTo>
                    <a:cubicBezTo>
                      <a:pt x="378" y="107"/>
                      <a:pt x="378" y="107"/>
                      <a:pt x="378" y="107"/>
                    </a:cubicBezTo>
                  </a:path>
                </a:pathLst>
              </a:custGeom>
              <a:solidFill>
                <a:srgbClr val="FFD7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34" name="Freeform 63"/>
              <p:cNvSpPr>
                <a:spLocks noChangeArrowheads="1"/>
              </p:cNvSpPr>
              <p:nvPr/>
            </p:nvSpPr>
            <p:spPr bwMode="auto">
              <a:xfrm>
                <a:off x="1420" y="1828"/>
                <a:ext cx="204" cy="137"/>
              </a:xfrm>
              <a:custGeom>
                <a:avLst/>
                <a:gdLst>
                  <a:gd name="T0" fmla="*/ 0 w 102"/>
                  <a:gd name="T1" fmla="*/ 64 h 69"/>
                  <a:gd name="T2" fmla="*/ 16 w 102"/>
                  <a:gd name="T3" fmla="*/ 216 h 69"/>
                  <a:gd name="T4" fmla="*/ 320 w 102"/>
                  <a:gd name="T5" fmla="*/ 272 h 69"/>
                  <a:gd name="T6" fmla="*/ 408 w 102"/>
                  <a:gd name="T7" fmla="*/ 0 h 69"/>
                  <a:gd name="T8" fmla="*/ 0 w 102"/>
                  <a:gd name="T9" fmla="*/ 64 h 69"/>
                  <a:gd name="T10" fmla="*/ 0 60000 65536"/>
                  <a:gd name="T11" fmla="*/ 0 60000 65536"/>
                  <a:gd name="T12" fmla="*/ 0 60000 65536"/>
                  <a:gd name="T13" fmla="*/ 0 60000 65536"/>
                  <a:gd name="T14" fmla="*/ 0 60000 65536"/>
                  <a:gd name="T15" fmla="*/ 0 w 102"/>
                  <a:gd name="T16" fmla="*/ 0 h 69"/>
                  <a:gd name="T17" fmla="*/ 102 w 102"/>
                  <a:gd name="T18" fmla="*/ 69 h 69"/>
                </a:gdLst>
                <a:ahLst/>
                <a:cxnLst>
                  <a:cxn ang="T10">
                    <a:pos x="T0" y="T1"/>
                  </a:cxn>
                  <a:cxn ang="T11">
                    <a:pos x="T2" y="T3"/>
                  </a:cxn>
                  <a:cxn ang="T12">
                    <a:pos x="T4" y="T5"/>
                  </a:cxn>
                  <a:cxn ang="T13">
                    <a:pos x="T6" y="T7"/>
                  </a:cxn>
                  <a:cxn ang="T14">
                    <a:pos x="T8" y="T9"/>
                  </a:cxn>
                </a:cxnLst>
                <a:rect l="T15" t="T16" r="T17" b="T18"/>
                <a:pathLst>
                  <a:path w="102" h="69">
                    <a:moveTo>
                      <a:pt x="0" y="16"/>
                    </a:moveTo>
                    <a:cubicBezTo>
                      <a:pt x="2" y="29"/>
                      <a:pt x="3" y="42"/>
                      <a:pt x="4" y="55"/>
                    </a:cubicBezTo>
                    <a:cubicBezTo>
                      <a:pt x="80" y="69"/>
                      <a:pt x="80" y="69"/>
                      <a:pt x="80" y="69"/>
                    </a:cubicBezTo>
                    <a:cubicBezTo>
                      <a:pt x="86" y="46"/>
                      <a:pt x="92" y="23"/>
                      <a:pt x="102" y="0"/>
                    </a:cubicBezTo>
                    <a:lnTo>
                      <a:pt x="0" y="16"/>
                    </a:lnTo>
                    <a:close/>
                  </a:path>
                </a:pathLst>
              </a:custGeom>
              <a:solidFill>
                <a:srgbClr val="F06DB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35" name="Freeform 64"/>
              <p:cNvSpPr>
                <a:spLocks noChangeArrowheads="1"/>
              </p:cNvSpPr>
              <p:nvPr/>
            </p:nvSpPr>
            <p:spPr bwMode="auto">
              <a:xfrm>
                <a:off x="1580" y="1820"/>
                <a:ext cx="92" cy="151"/>
              </a:xfrm>
              <a:custGeom>
                <a:avLst/>
                <a:gdLst>
                  <a:gd name="T0" fmla="*/ 184 w 46"/>
                  <a:gd name="T1" fmla="*/ 0 h 76"/>
                  <a:gd name="T2" fmla="*/ 88 w 46"/>
                  <a:gd name="T3" fmla="*/ 16 h 76"/>
                  <a:gd name="T4" fmla="*/ 0 w 46"/>
                  <a:gd name="T5" fmla="*/ 288 h 76"/>
                  <a:gd name="T6" fmla="*/ 56 w 46"/>
                  <a:gd name="T7" fmla="*/ 300 h 76"/>
                  <a:gd name="T8" fmla="*/ 184 w 46"/>
                  <a:gd name="T9" fmla="*/ 0 h 76"/>
                  <a:gd name="T10" fmla="*/ 0 60000 65536"/>
                  <a:gd name="T11" fmla="*/ 0 60000 65536"/>
                  <a:gd name="T12" fmla="*/ 0 60000 65536"/>
                  <a:gd name="T13" fmla="*/ 0 60000 65536"/>
                  <a:gd name="T14" fmla="*/ 0 60000 65536"/>
                  <a:gd name="T15" fmla="*/ 0 w 46"/>
                  <a:gd name="T16" fmla="*/ 0 h 76"/>
                  <a:gd name="T17" fmla="*/ 46 w 46"/>
                  <a:gd name="T18" fmla="*/ 76 h 76"/>
                </a:gdLst>
                <a:ahLst/>
                <a:cxnLst>
                  <a:cxn ang="T10">
                    <a:pos x="T0" y="T1"/>
                  </a:cxn>
                  <a:cxn ang="T11">
                    <a:pos x="T2" y="T3"/>
                  </a:cxn>
                  <a:cxn ang="T12">
                    <a:pos x="T4" y="T5"/>
                  </a:cxn>
                  <a:cxn ang="T13">
                    <a:pos x="T6" y="T7"/>
                  </a:cxn>
                  <a:cxn ang="T14">
                    <a:pos x="T8" y="T9"/>
                  </a:cxn>
                </a:cxnLst>
                <a:rect l="T15" t="T16" r="T17" b="T18"/>
                <a:pathLst>
                  <a:path w="46" h="76">
                    <a:moveTo>
                      <a:pt x="46" y="0"/>
                    </a:moveTo>
                    <a:cubicBezTo>
                      <a:pt x="22" y="4"/>
                      <a:pt x="22" y="4"/>
                      <a:pt x="22" y="4"/>
                    </a:cubicBezTo>
                    <a:cubicBezTo>
                      <a:pt x="12" y="27"/>
                      <a:pt x="6" y="50"/>
                      <a:pt x="0" y="73"/>
                    </a:cubicBezTo>
                    <a:cubicBezTo>
                      <a:pt x="14" y="76"/>
                      <a:pt x="14" y="76"/>
                      <a:pt x="14" y="76"/>
                    </a:cubicBezTo>
                    <a:cubicBezTo>
                      <a:pt x="24" y="51"/>
                      <a:pt x="35" y="26"/>
                      <a:pt x="46" y="0"/>
                    </a:cubicBezTo>
                    <a:close/>
                  </a:path>
                </a:pathLst>
              </a:custGeom>
              <a:solidFill>
                <a:srgbClr val="8144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36" name="Freeform 65"/>
              <p:cNvSpPr>
                <a:spLocks noChangeArrowheads="1"/>
              </p:cNvSpPr>
              <p:nvPr/>
            </p:nvSpPr>
            <p:spPr bwMode="auto">
              <a:xfrm>
                <a:off x="1608" y="1808"/>
                <a:ext cx="144" cy="167"/>
              </a:xfrm>
              <a:custGeom>
                <a:avLst/>
                <a:gdLst>
                  <a:gd name="T0" fmla="*/ 128 w 72"/>
                  <a:gd name="T1" fmla="*/ 24 h 84"/>
                  <a:gd name="T2" fmla="*/ 0 w 72"/>
                  <a:gd name="T3" fmla="*/ 324 h 84"/>
                  <a:gd name="T4" fmla="*/ 36 w 72"/>
                  <a:gd name="T5" fmla="*/ 332 h 84"/>
                  <a:gd name="T6" fmla="*/ 288 w 72"/>
                  <a:gd name="T7" fmla="*/ 0 h 84"/>
                  <a:gd name="T8" fmla="*/ 128 w 72"/>
                  <a:gd name="T9" fmla="*/ 24 h 84"/>
                  <a:gd name="T10" fmla="*/ 0 60000 65536"/>
                  <a:gd name="T11" fmla="*/ 0 60000 65536"/>
                  <a:gd name="T12" fmla="*/ 0 60000 65536"/>
                  <a:gd name="T13" fmla="*/ 0 60000 65536"/>
                  <a:gd name="T14" fmla="*/ 0 60000 65536"/>
                  <a:gd name="T15" fmla="*/ 0 w 72"/>
                  <a:gd name="T16" fmla="*/ 0 h 84"/>
                  <a:gd name="T17" fmla="*/ 72 w 72"/>
                  <a:gd name="T18" fmla="*/ 84 h 84"/>
                </a:gdLst>
                <a:ahLst/>
                <a:cxnLst>
                  <a:cxn ang="T10">
                    <a:pos x="T0" y="T1"/>
                  </a:cxn>
                  <a:cxn ang="T11">
                    <a:pos x="T2" y="T3"/>
                  </a:cxn>
                  <a:cxn ang="T12">
                    <a:pos x="T4" y="T5"/>
                  </a:cxn>
                  <a:cxn ang="T13">
                    <a:pos x="T6" y="T7"/>
                  </a:cxn>
                  <a:cxn ang="T14">
                    <a:pos x="T8" y="T9"/>
                  </a:cxn>
                </a:cxnLst>
                <a:rect l="T15" t="T16" r="T17" b="T18"/>
                <a:pathLst>
                  <a:path w="72" h="84">
                    <a:moveTo>
                      <a:pt x="32" y="6"/>
                    </a:moveTo>
                    <a:cubicBezTo>
                      <a:pt x="21" y="32"/>
                      <a:pt x="10" y="57"/>
                      <a:pt x="0" y="82"/>
                    </a:cubicBezTo>
                    <a:cubicBezTo>
                      <a:pt x="9" y="84"/>
                      <a:pt x="9" y="84"/>
                      <a:pt x="9" y="84"/>
                    </a:cubicBezTo>
                    <a:cubicBezTo>
                      <a:pt x="25" y="53"/>
                      <a:pt x="47" y="25"/>
                      <a:pt x="72" y="0"/>
                    </a:cubicBezTo>
                    <a:lnTo>
                      <a:pt x="32" y="6"/>
                    </a:lnTo>
                    <a:close/>
                  </a:path>
                </a:pathLst>
              </a:custGeom>
              <a:solidFill>
                <a:srgbClr val="F06DB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37" name="Freeform 66"/>
              <p:cNvSpPr>
                <a:spLocks noChangeArrowheads="1"/>
              </p:cNvSpPr>
              <p:nvPr/>
            </p:nvSpPr>
            <p:spPr bwMode="auto">
              <a:xfrm>
                <a:off x="1626" y="1800"/>
                <a:ext cx="182" cy="179"/>
              </a:xfrm>
              <a:custGeom>
                <a:avLst/>
                <a:gdLst>
                  <a:gd name="T0" fmla="*/ 252 w 91"/>
                  <a:gd name="T1" fmla="*/ 16 h 90"/>
                  <a:gd name="T2" fmla="*/ 0 w 91"/>
                  <a:gd name="T3" fmla="*/ 348 h 90"/>
                  <a:gd name="T4" fmla="*/ 32 w 91"/>
                  <a:gd name="T5" fmla="*/ 356 h 90"/>
                  <a:gd name="T6" fmla="*/ 356 w 91"/>
                  <a:gd name="T7" fmla="*/ 12 h 90"/>
                  <a:gd name="T8" fmla="*/ 364 w 91"/>
                  <a:gd name="T9" fmla="*/ 0 h 90"/>
                  <a:gd name="T10" fmla="*/ 252 w 91"/>
                  <a:gd name="T11" fmla="*/ 16 h 90"/>
                  <a:gd name="T12" fmla="*/ 0 60000 65536"/>
                  <a:gd name="T13" fmla="*/ 0 60000 65536"/>
                  <a:gd name="T14" fmla="*/ 0 60000 65536"/>
                  <a:gd name="T15" fmla="*/ 0 60000 65536"/>
                  <a:gd name="T16" fmla="*/ 0 60000 65536"/>
                  <a:gd name="T17" fmla="*/ 0 60000 65536"/>
                  <a:gd name="T18" fmla="*/ 0 w 91"/>
                  <a:gd name="T19" fmla="*/ 0 h 90"/>
                  <a:gd name="T20" fmla="*/ 91 w 91"/>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91" h="90">
                    <a:moveTo>
                      <a:pt x="63" y="4"/>
                    </a:moveTo>
                    <a:cubicBezTo>
                      <a:pt x="38" y="29"/>
                      <a:pt x="16" y="57"/>
                      <a:pt x="0" y="88"/>
                    </a:cubicBezTo>
                    <a:cubicBezTo>
                      <a:pt x="8" y="90"/>
                      <a:pt x="8" y="90"/>
                      <a:pt x="8" y="90"/>
                    </a:cubicBezTo>
                    <a:cubicBezTo>
                      <a:pt x="31" y="58"/>
                      <a:pt x="65" y="30"/>
                      <a:pt x="89" y="3"/>
                    </a:cubicBezTo>
                    <a:cubicBezTo>
                      <a:pt x="90" y="2"/>
                      <a:pt x="90" y="1"/>
                      <a:pt x="91" y="0"/>
                    </a:cubicBezTo>
                    <a:lnTo>
                      <a:pt x="63" y="4"/>
                    </a:lnTo>
                    <a:close/>
                  </a:path>
                </a:pathLst>
              </a:custGeom>
              <a:solidFill>
                <a:srgbClr val="8144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38" name="Freeform 67"/>
              <p:cNvSpPr>
                <a:spLocks noChangeArrowheads="1"/>
              </p:cNvSpPr>
              <p:nvPr/>
            </p:nvSpPr>
            <p:spPr bwMode="auto">
              <a:xfrm>
                <a:off x="1428" y="1937"/>
                <a:ext cx="214" cy="72"/>
              </a:xfrm>
              <a:custGeom>
                <a:avLst/>
                <a:gdLst>
                  <a:gd name="T0" fmla="*/ 428 w 107"/>
                  <a:gd name="T1" fmla="*/ 84 h 36"/>
                  <a:gd name="T2" fmla="*/ 0 w 107"/>
                  <a:gd name="T3" fmla="*/ 0 h 36"/>
                  <a:gd name="T4" fmla="*/ 8 w 107"/>
                  <a:gd name="T5" fmla="*/ 76 h 36"/>
                  <a:gd name="T6" fmla="*/ 388 w 107"/>
                  <a:gd name="T7" fmla="*/ 144 h 36"/>
                  <a:gd name="T8" fmla="*/ 428 w 107"/>
                  <a:gd name="T9" fmla="*/ 84 h 36"/>
                  <a:gd name="T10" fmla="*/ 0 60000 65536"/>
                  <a:gd name="T11" fmla="*/ 0 60000 65536"/>
                  <a:gd name="T12" fmla="*/ 0 60000 65536"/>
                  <a:gd name="T13" fmla="*/ 0 60000 65536"/>
                  <a:gd name="T14" fmla="*/ 0 60000 65536"/>
                  <a:gd name="T15" fmla="*/ 0 w 107"/>
                  <a:gd name="T16" fmla="*/ 0 h 36"/>
                  <a:gd name="T17" fmla="*/ 107 w 107"/>
                  <a:gd name="T18" fmla="*/ 36 h 36"/>
                </a:gdLst>
                <a:ahLst/>
                <a:cxnLst>
                  <a:cxn ang="T10">
                    <a:pos x="T0" y="T1"/>
                  </a:cxn>
                  <a:cxn ang="T11">
                    <a:pos x="T2" y="T3"/>
                  </a:cxn>
                  <a:cxn ang="T12">
                    <a:pos x="T4" y="T5"/>
                  </a:cxn>
                  <a:cxn ang="T13">
                    <a:pos x="T6" y="T7"/>
                  </a:cxn>
                  <a:cxn ang="T14">
                    <a:pos x="T8" y="T9"/>
                  </a:cxn>
                </a:cxnLst>
                <a:rect l="T15" t="T16" r="T17" b="T18"/>
                <a:pathLst>
                  <a:path w="107" h="36">
                    <a:moveTo>
                      <a:pt x="107" y="21"/>
                    </a:moveTo>
                    <a:cubicBezTo>
                      <a:pt x="0" y="0"/>
                      <a:pt x="0" y="0"/>
                      <a:pt x="0" y="0"/>
                    </a:cubicBezTo>
                    <a:cubicBezTo>
                      <a:pt x="1" y="6"/>
                      <a:pt x="1" y="12"/>
                      <a:pt x="2" y="19"/>
                    </a:cubicBezTo>
                    <a:cubicBezTo>
                      <a:pt x="97" y="36"/>
                      <a:pt x="97" y="36"/>
                      <a:pt x="97" y="36"/>
                    </a:cubicBezTo>
                    <a:cubicBezTo>
                      <a:pt x="100" y="31"/>
                      <a:pt x="104" y="26"/>
                      <a:pt x="107" y="21"/>
                    </a:cubicBez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39" name="Freeform 68"/>
              <p:cNvSpPr>
                <a:spLocks noChangeArrowheads="1"/>
              </p:cNvSpPr>
              <p:nvPr/>
            </p:nvSpPr>
            <p:spPr bwMode="auto">
              <a:xfrm>
                <a:off x="1432" y="1975"/>
                <a:ext cx="190" cy="66"/>
              </a:xfrm>
              <a:custGeom>
                <a:avLst/>
                <a:gdLst>
                  <a:gd name="T0" fmla="*/ 360 w 95"/>
                  <a:gd name="T1" fmla="*/ 104 h 33"/>
                  <a:gd name="T2" fmla="*/ 380 w 95"/>
                  <a:gd name="T3" fmla="*/ 68 h 33"/>
                  <a:gd name="T4" fmla="*/ 0 w 95"/>
                  <a:gd name="T5" fmla="*/ 0 h 33"/>
                  <a:gd name="T6" fmla="*/ 4 w 95"/>
                  <a:gd name="T7" fmla="*/ 104 h 33"/>
                  <a:gd name="T8" fmla="*/ 348 w 95"/>
                  <a:gd name="T9" fmla="*/ 132 h 33"/>
                  <a:gd name="T10" fmla="*/ 360 w 95"/>
                  <a:gd name="T11" fmla="*/ 104 h 33"/>
                  <a:gd name="T12" fmla="*/ 0 60000 65536"/>
                  <a:gd name="T13" fmla="*/ 0 60000 65536"/>
                  <a:gd name="T14" fmla="*/ 0 60000 65536"/>
                  <a:gd name="T15" fmla="*/ 0 60000 65536"/>
                  <a:gd name="T16" fmla="*/ 0 60000 65536"/>
                  <a:gd name="T17" fmla="*/ 0 60000 65536"/>
                  <a:gd name="T18" fmla="*/ 0 w 95"/>
                  <a:gd name="T19" fmla="*/ 0 h 33"/>
                  <a:gd name="T20" fmla="*/ 95 w 95"/>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95" h="33">
                    <a:moveTo>
                      <a:pt x="90" y="26"/>
                    </a:moveTo>
                    <a:cubicBezTo>
                      <a:pt x="92" y="23"/>
                      <a:pt x="93" y="20"/>
                      <a:pt x="95" y="17"/>
                    </a:cubicBezTo>
                    <a:cubicBezTo>
                      <a:pt x="0" y="0"/>
                      <a:pt x="0" y="0"/>
                      <a:pt x="0" y="0"/>
                    </a:cubicBezTo>
                    <a:cubicBezTo>
                      <a:pt x="0" y="8"/>
                      <a:pt x="0" y="17"/>
                      <a:pt x="1" y="26"/>
                    </a:cubicBezTo>
                    <a:cubicBezTo>
                      <a:pt x="87" y="33"/>
                      <a:pt x="87" y="33"/>
                      <a:pt x="87" y="33"/>
                    </a:cubicBezTo>
                    <a:cubicBezTo>
                      <a:pt x="88" y="31"/>
                      <a:pt x="89" y="29"/>
                      <a:pt x="90" y="26"/>
                    </a:cubicBezTo>
                    <a:close/>
                  </a:path>
                </a:pathLst>
              </a:custGeom>
              <a:solidFill>
                <a:srgbClr val="749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40" name="Freeform 69"/>
              <p:cNvSpPr>
                <a:spLocks noChangeArrowheads="1"/>
              </p:cNvSpPr>
              <p:nvPr/>
            </p:nvSpPr>
            <p:spPr bwMode="auto">
              <a:xfrm>
                <a:off x="1434" y="2027"/>
                <a:ext cx="172" cy="42"/>
              </a:xfrm>
              <a:custGeom>
                <a:avLst/>
                <a:gdLst>
                  <a:gd name="T0" fmla="*/ 344 w 86"/>
                  <a:gd name="T1" fmla="*/ 28 h 21"/>
                  <a:gd name="T2" fmla="*/ 0 w 86"/>
                  <a:gd name="T3" fmla="*/ 0 h 21"/>
                  <a:gd name="T4" fmla="*/ 0 w 86"/>
                  <a:gd name="T5" fmla="*/ 68 h 21"/>
                  <a:gd name="T6" fmla="*/ 328 w 86"/>
                  <a:gd name="T7" fmla="*/ 84 h 21"/>
                  <a:gd name="T8" fmla="*/ 344 w 86"/>
                  <a:gd name="T9" fmla="*/ 28 h 21"/>
                  <a:gd name="T10" fmla="*/ 0 60000 65536"/>
                  <a:gd name="T11" fmla="*/ 0 60000 65536"/>
                  <a:gd name="T12" fmla="*/ 0 60000 65536"/>
                  <a:gd name="T13" fmla="*/ 0 60000 65536"/>
                  <a:gd name="T14" fmla="*/ 0 60000 65536"/>
                  <a:gd name="T15" fmla="*/ 0 w 86"/>
                  <a:gd name="T16" fmla="*/ 0 h 21"/>
                  <a:gd name="T17" fmla="*/ 86 w 86"/>
                  <a:gd name="T18" fmla="*/ 21 h 21"/>
                </a:gdLst>
                <a:ahLst/>
                <a:cxnLst>
                  <a:cxn ang="T10">
                    <a:pos x="T0" y="T1"/>
                  </a:cxn>
                  <a:cxn ang="T11">
                    <a:pos x="T2" y="T3"/>
                  </a:cxn>
                  <a:cxn ang="T12">
                    <a:pos x="T4" y="T5"/>
                  </a:cxn>
                  <a:cxn ang="T13">
                    <a:pos x="T6" y="T7"/>
                  </a:cxn>
                  <a:cxn ang="T14">
                    <a:pos x="T8" y="T9"/>
                  </a:cxn>
                </a:cxnLst>
                <a:rect l="T15" t="T16" r="T17" b="T18"/>
                <a:pathLst>
                  <a:path w="86" h="21">
                    <a:moveTo>
                      <a:pt x="86" y="7"/>
                    </a:moveTo>
                    <a:cubicBezTo>
                      <a:pt x="0" y="0"/>
                      <a:pt x="0" y="0"/>
                      <a:pt x="0" y="0"/>
                    </a:cubicBezTo>
                    <a:cubicBezTo>
                      <a:pt x="0" y="6"/>
                      <a:pt x="0" y="12"/>
                      <a:pt x="0" y="17"/>
                    </a:cubicBezTo>
                    <a:cubicBezTo>
                      <a:pt x="82" y="21"/>
                      <a:pt x="82" y="21"/>
                      <a:pt x="82" y="21"/>
                    </a:cubicBezTo>
                    <a:cubicBezTo>
                      <a:pt x="83" y="16"/>
                      <a:pt x="84" y="12"/>
                      <a:pt x="86" y="7"/>
                    </a:cubicBez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41" name="Freeform 70"/>
              <p:cNvSpPr>
                <a:spLocks noChangeArrowheads="1"/>
              </p:cNvSpPr>
              <p:nvPr/>
            </p:nvSpPr>
            <p:spPr bwMode="auto">
              <a:xfrm>
                <a:off x="1434" y="2061"/>
                <a:ext cx="164" cy="54"/>
              </a:xfrm>
              <a:custGeom>
                <a:avLst/>
                <a:gdLst>
                  <a:gd name="T0" fmla="*/ 328 w 82"/>
                  <a:gd name="T1" fmla="*/ 16 h 27"/>
                  <a:gd name="T2" fmla="*/ 0 w 82"/>
                  <a:gd name="T3" fmla="*/ 0 h 27"/>
                  <a:gd name="T4" fmla="*/ 0 w 82"/>
                  <a:gd name="T5" fmla="*/ 108 h 27"/>
                  <a:gd name="T6" fmla="*/ 320 w 82"/>
                  <a:gd name="T7" fmla="*/ 56 h 27"/>
                  <a:gd name="T8" fmla="*/ 328 w 82"/>
                  <a:gd name="T9" fmla="*/ 16 h 27"/>
                  <a:gd name="T10" fmla="*/ 0 60000 65536"/>
                  <a:gd name="T11" fmla="*/ 0 60000 65536"/>
                  <a:gd name="T12" fmla="*/ 0 60000 65536"/>
                  <a:gd name="T13" fmla="*/ 0 60000 65536"/>
                  <a:gd name="T14" fmla="*/ 0 60000 65536"/>
                  <a:gd name="T15" fmla="*/ 0 w 82"/>
                  <a:gd name="T16" fmla="*/ 0 h 27"/>
                  <a:gd name="T17" fmla="*/ 82 w 82"/>
                  <a:gd name="T18" fmla="*/ 27 h 27"/>
                </a:gdLst>
                <a:ahLst/>
                <a:cxnLst>
                  <a:cxn ang="T10">
                    <a:pos x="T0" y="T1"/>
                  </a:cxn>
                  <a:cxn ang="T11">
                    <a:pos x="T2" y="T3"/>
                  </a:cxn>
                  <a:cxn ang="T12">
                    <a:pos x="T4" y="T5"/>
                  </a:cxn>
                  <a:cxn ang="T13">
                    <a:pos x="T6" y="T7"/>
                  </a:cxn>
                  <a:cxn ang="T14">
                    <a:pos x="T8" y="T9"/>
                  </a:cxn>
                </a:cxnLst>
                <a:rect l="T15" t="T16" r="T17" b="T18"/>
                <a:pathLst>
                  <a:path w="82" h="27">
                    <a:moveTo>
                      <a:pt x="82" y="4"/>
                    </a:moveTo>
                    <a:cubicBezTo>
                      <a:pt x="0" y="0"/>
                      <a:pt x="0" y="0"/>
                      <a:pt x="0" y="0"/>
                    </a:cubicBezTo>
                    <a:cubicBezTo>
                      <a:pt x="0" y="9"/>
                      <a:pt x="0" y="18"/>
                      <a:pt x="0" y="27"/>
                    </a:cubicBezTo>
                    <a:cubicBezTo>
                      <a:pt x="80" y="14"/>
                      <a:pt x="80" y="14"/>
                      <a:pt x="80" y="14"/>
                    </a:cubicBezTo>
                    <a:cubicBezTo>
                      <a:pt x="80" y="10"/>
                      <a:pt x="81" y="7"/>
                      <a:pt x="82" y="4"/>
                    </a:cubicBezTo>
                    <a:close/>
                  </a:path>
                </a:pathLst>
              </a:custGeom>
              <a:solidFill>
                <a:srgbClr val="749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42" name="Freeform 71"/>
              <p:cNvSpPr>
                <a:spLocks noChangeArrowheads="1"/>
              </p:cNvSpPr>
              <p:nvPr/>
            </p:nvSpPr>
            <p:spPr bwMode="auto">
              <a:xfrm>
                <a:off x="1430" y="2089"/>
                <a:ext cx="164" cy="72"/>
              </a:xfrm>
              <a:custGeom>
                <a:avLst/>
                <a:gdLst>
                  <a:gd name="T0" fmla="*/ 328 w 82"/>
                  <a:gd name="T1" fmla="*/ 0 h 36"/>
                  <a:gd name="T2" fmla="*/ 8 w 82"/>
                  <a:gd name="T3" fmla="*/ 52 h 36"/>
                  <a:gd name="T4" fmla="*/ 0 w 82"/>
                  <a:gd name="T5" fmla="*/ 144 h 36"/>
                  <a:gd name="T6" fmla="*/ 320 w 82"/>
                  <a:gd name="T7" fmla="*/ 36 h 36"/>
                  <a:gd name="T8" fmla="*/ 328 w 82"/>
                  <a:gd name="T9" fmla="*/ 0 h 36"/>
                  <a:gd name="T10" fmla="*/ 0 60000 65536"/>
                  <a:gd name="T11" fmla="*/ 0 60000 65536"/>
                  <a:gd name="T12" fmla="*/ 0 60000 65536"/>
                  <a:gd name="T13" fmla="*/ 0 60000 65536"/>
                  <a:gd name="T14" fmla="*/ 0 60000 65536"/>
                  <a:gd name="T15" fmla="*/ 0 w 82"/>
                  <a:gd name="T16" fmla="*/ 0 h 36"/>
                  <a:gd name="T17" fmla="*/ 82 w 82"/>
                  <a:gd name="T18" fmla="*/ 36 h 36"/>
                </a:gdLst>
                <a:ahLst/>
                <a:cxnLst>
                  <a:cxn ang="T10">
                    <a:pos x="T0" y="T1"/>
                  </a:cxn>
                  <a:cxn ang="T11">
                    <a:pos x="T2" y="T3"/>
                  </a:cxn>
                  <a:cxn ang="T12">
                    <a:pos x="T4" y="T5"/>
                  </a:cxn>
                  <a:cxn ang="T13">
                    <a:pos x="T6" y="T7"/>
                  </a:cxn>
                  <a:cxn ang="T14">
                    <a:pos x="T8" y="T9"/>
                  </a:cxn>
                </a:cxnLst>
                <a:rect l="T15" t="T16" r="T17" b="T18"/>
                <a:pathLst>
                  <a:path w="82" h="36">
                    <a:moveTo>
                      <a:pt x="82" y="0"/>
                    </a:moveTo>
                    <a:cubicBezTo>
                      <a:pt x="2" y="13"/>
                      <a:pt x="2" y="13"/>
                      <a:pt x="2" y="13"/>
                    </a:cubicBezTo>
                    <a:cubicBezTo>
                      <a:pt x="1" y="21"/>
                      <a:pt x="1" y="28"/>
                      <a:pt x="0" y="36"/>
                    </a:cubicBezTo>
                    <a:cubicBezTo>
                      <a:pt x="80" y="9"/>
                      <a:pt x="80" y="9"/>
                      <a:pt x="80" y="9"/>
                    </a:cubicBezTo>
                    <a:cubicBezTo>
                      <a:pt x="81" y="6"/>
                      <a:pt x="81" y="3"/>
                      <a:pt x="82" y="0"/>
                    </a:cubicBez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43" name="Freeform 72"/>
              <p:cNvSpPr>
                <a:spLocks noChangeArrowheads="1"/>
              </p:cNvSpPr>
              <p:nvPr/>
            </p:nvSpPr>
            <p:spPr bwMode="auto">
              <a:xfrm>
                <a:off x="1424" y="2133"/>
                <a:ext cx="164" cy="104"/>
              </a:xfrm>
              <a:custGeom>
                <a:avLst/>
                <a:gdLst>
                  <a:gd name="T0" fmla="*/ 8 w 82"/>
                  <a:gd name="T1" fmla="*/ 136 h 52"/>
                  <a:gd name="T2" fmla="*/ 0 w 82"/>
                  <a:gd name="T3" fmla="*/ 208 h 52"/>
                  <a:gd name="T4" fmla="*/ 328 w 82"/>
                  <a:gd name="T5" fmla="*/ 36 h 52"/>
                  <a:gd name="T6" fmla="*/ 328 w 82"/>
                  <a:gd name="T7" fmla="*/ 0 h 52"/>
                  <a:gd name="T8" fmla="*/ 8 w 82"/>
                  <a:gd name="T9" fmla="*/ 136 h 52"/>
                  <a:gd name="T10" fmla="*/ 0 60000 65536"/>
                  <a:gd name="T11" fmla="*/ 0 60000 65536"/>
                  <a:gd name="T12" fmla="*/ 0 60000 65536"/>
                  <a:gd name="T13" fmla="*/ 0 60000 65536"/>
                  <a:gd name="T14" fmla="*/ 0 60000 65536"/>
                  <a:gd name="T15" fmla="*/ 0 w 82"/>
                  <a:gd name="T16" fmla="*/ 0 h 52"/>
                  <a:gd name="T17" fmla="*/ 82 w 82"/>
                  <a:gd name="T18" fmla="*/ 52 h 52"/>
                </a:gdLst>
                <a:ahLst/>
                <a:cxnLst>
                  <a:cxn ang="T10">
                    <a:pos x="T0" y="T1"/>
                  </a:cxn>
                  <a:cxn ang="T11">
                    <a:pos x="T2" y="T3"/>
                  </a:cxn>
                  <a:cxn ang="T12">
                    <a:pos x="T4" y="T5"/>
                  </a:cxn>
                  <a:cxn ang="T13">
                    <a:pos x="T6" y="T7"/>
                  </a:cxn>
                  <a:cxn ang="T14">
                    <a:pos x="T8" y="T9"/>
                  </a:cxn>
                </a:cxnLst>
                <a:rect l="T15" t="T16" r="T17" b="T18"/>
                <a:pathLst>
                  <a:path w="82" h="52">
                    <a:moveTo>
                      <a:pt x="2" y="34"/>
                    </a:moveTo>
                    <a:cubicBezTo>
                      <a:pt x="1" y="40"/>
                      <a:pt x="1" y="46"/>
                      <a:pt x="0" y="52"/>
                    </a:cubicBezTo>
                    <a:cubicBezTo>
                      <a:pt x="30" y="42"/>
                      <a:pt x="58" y="28"/>
                      <a:pt x="82" y="9"/>
                    </a:cubicBezTo>
                    <a:cubicBezTo>
                      <a:pt x="82" y="6"/>
                      <a:pt x="82" y="3"/>
                      <a:pt x="82" y="0"/>
                    </a:cubicBezTo>
                    <a:lnTo>
                      <a:pt x="2" y="34"/>
                    </a:ln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44" name="Freeform 73"/>
              <p:cNvSpPr>
                <a:spLocks noChangeArrowheads="1"/>
              </p:cNvSpPr>
              <p:nvPr/>
            </p:nvSpPr>
            <p:spPr bwMode="auto">
              <a:xfrm>
                <a:off x="1428" y="2107"/>
                <a:ext cx="162" cy="94"/>
              </a:xfrm>
              <a:custGeom>
                <a:avLst/>
                <a:gdLst>
                  <a:gd name="T0" fmla="*/ 324 w 81"/>
                  <a:gd name="T1" fmla="*/ 0 h 47"/>
                  <a:gd name="T2" fmla="*/ 4 w 81"/>
                  <a:gd name="T3" fmla="*/ 108 h 47"/>
                  <a:gd name="T4" fmla="*/ 0 w 81"/>
                  <a:gd name="T5" fmla="*/ 188 h 47"/>
                  <a:gd name="T6" fmla="*/ 320 w 81"/>
                  <a:gd name="T7" fmla="*/ 52 h 47"/>
                  <a:gd name="T8" fmla="*/ 324 w 81"/>
                  <a:gd name="T9" fmla="*/ 0 h 47"/>
                  <a:gd name="T10" fmla="*/ 0 60000 65536"/>
                  <a:gd name="T11" fmla="*/ 0 60000 65536"/>
                  <a:gd name="T12" fmla="*/ 0 60000 65536"/>
                  <a:gd name="T13" fmla="*/ 0 60000 65536"/>
                  <a:gd name="T14" fmla="*/ 0 60000 65536"/>
                  <a:gd name="T15" fmla="*/ 0 w 81"/>
                  <a:gd name="T16" fmla="*/ 0 h 47"/>
                  <a:gd name="T17" fmla="*/ 81 w 81"/>
                  <a:gd name="T18" fmla="*/ 47 h 47"/>
                </a:gdLst>
                <a:ahLst/>
                <a:cxnLst>
                  <a:cxn ang="T10">
                    <a:pos x="T0" y="T1"/>
                  </a:cxn>
                  <a:cxn ang="T11">
                    <a:pos x="T2" y="T3"/>
                  </a:cxn>
                  <a:cxn ang="T12">
                    <a:pos x="T4" y="T5"/>
                  </a:cxn>
                  <a:cxn ang="T13">
                    <a:pos x="T6" y="T7"/>
                  </a:cxn>
                  <a:cxn ang="T14">
                    <a:pos x="T8" y="T9"/>
                  </a:cxn>
                </a:cxnLst>
                <a:rect l="T15" t="T16" r="T17" b="T18"/>
                <a:pathLst>
                  <a:path w="81" h="47">
                    <a:moveTo>
                      <a:pt x="81" y="0"/>
                    </a:moveTo>
                    <a:cubicBezTo>
                      <a:pt x="1" y="27"/>
                      <a:pt x="1" y="27"/>
                      <a:pt x="1" y="27"/>
                    </a:cubicBezTo>
                    <a:cubicBezTo>
                      <a:pt x="1" y="34"/>
                      <a:pt x="0" y="40"/>
                      <a:pt x="0" y="47"/>
                    </a:cubicBezTo>
                    <a:cubicBezTo>
                      <a:pt x="80" y="13"/>
                      <a:pt x="80" y="13"/>
                      <a:pt x="80" y="13"/>
                    </a:cubicBezTo>
                    <a:cubicBezTo>
                      <a:pt x="81" y="9"/>
                      <a:pt x="81" y="5"/>
                      <a:pt x="81" y="0"/>
                    </a:cubicBezTo>
                    <a:close/>
                  </a:path>
                </a:pathLst>
              </a:custGeom>
              <a:solidFill>
                <a:srgbClr val="749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45" name="Freeform 74"/>
              <p:cNvSpPr>
                <a:spLocks noChangeArrowheads="1"/>
              </p:cNvSpPr>
              <p:nvPr/>
            </p:nvSpPr>
            <p:spPr bwMode="auto">
              <a:xfrm>
                <a:off x="1374" y="1448"/>
                <a:ext cx="641" cy="411"/>
              </a:xfrm>
              <a:custGeom>
                <a:avLst/>
                <a:gdLst>
                  <a:gd name="T0" fmla="*/ 1280 w 321"/>
                  <a:gd name="T1" fmla="*/ 0 h 206"/>
                  <a:gd name="T2" fmla="*/ 0 w 321"/>
                  <a:gd name="T3" fmla="*/ 327 h 206"/>
                  <a:gd name="T4" fmla="*/ 92 w 321"/>
                  <a:gd name="T5" fmla="*/ 820 h 206"/>
                  <a:gd name="T6" fmla="*/ 865 w 321"/>
                  <a:gd name="T7" fmla="*/ 700 h 206"/>
                  <a:gd name="T8" fmla="*/ 1280 w 321"/>
                  <a:gd name="T9" fmla="*/ 0 h 206"/>
                  <a:gd name="T10" fmla="*/ 0 60000 65536"/>
                  <a:gd name="T11" fmla="*/ 0 60000 65536"/>
                  <a:gd name="T12" fmla="*/ 0 60000 65536"/>
                  <a:gd name="T13" fmla="*/ 0 60000 65536"/>
                  <a:gd name="T14" fmla="*/ 0 60000 65536"/>
                  <a:gd name="T15" fmla="*/ 0 w 321"/>
                  <a:gd name="T16" fmla="*/ 0 h 206"/>
                  <a:gd name="T17" fmla="*/ 321 w 321"/>
                  <a:gd name="T18" fmla="*/ 206 h 206"/>
                </a:gdLst>
                <a:ahLst/>
                <a:cxnLst>
                  <a:cxn ang="T10">
                    <a:pos x="T0" y="T1"/>
                  </a:cxn>
                  <a:cxn ang="T11">
                    <a:pos x="T2" y="T3"/>
                  </a:cxn>
                  <a:cxn ang="T12">
                    <a:pos x="T4" y="T5"/>
                  </a:cxn>
                  <a:cxn ang="T13">
                    <a:pos x="T6" y="T7"/>
                  </a:cxn>
                  <a:cxn ang="T14">
                    <a:pos x="T8" y="T9"/>
                  </a:cxn>
                </a:cxnLst>
                <a:rect l="T15" t="T16" r="T17" b="T18"/>
                <a:pathLst>
                  <a:path w="321" h="206">
                    <a:moveTo>
                      <a:pt x="321" y="0"/>
                    </a:moveTo>
                    <a:cubicBezTo>
                      <a:pt x="0" y="82"/>
                      <a:pt x="0" y="82"/>
                      <a:pt x="0" y="82"/>
                    </a:cubicBezTo>
                    <a:cubicBezTo>
                      <a:pt x="10" y="123"/>
                      <a:pt x="18" y="164"/>
                      <a:pt x="23" y="206"/>
                    </a:cubicBezTo>
                    <a:cubicBezTo>
                      <a:pt x="217" y="176"/>
                      <a:pt x="217" y="176"/>
                      <a:pt x="217" y="176"/>
                    </a:cubicBezTo>
                    <a:cubicBezTo>
                      <a:pt x="262" y="124"/>
                      <a:pt x="296" y="64"/>
                      <a:pt x="321" y="0"/>
                    </a:cubicBezTo>
                  </a:path>
                </a:pathLst>
              </a:custGeom>
              <a:solidFill>
                <a:srgbClr val="81605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46" name="Freeform 75"/>
              <p:cNvSpPr>
                <a:spLocks noChangeArrowheads="1"/>
              </p:cNvSpPr>
              <p:nvPr/>
            </p:nvSpPr>
            <p:spPr bwMode="auto">
              <a:xfrm>
                <a:off x="553" y="112"/>
                <a:ext cx="502" cy="353"/>
              </a:xfrm>
              <a:custGeom>
                <a:avLst/>
                <a:gdLst>
                  <a:gd name="T0" fmla="*/ 872 w 251"/>
                  <a:gd name="T1" fmla="*/ 429 h 177"/>
                  <a:gd name="T2" fmla="*/ 1004 w 251"/>
                  <a:gd name="T3" fmla="*/ 128 h 177"/>
                  <a:gd name="T4" fmla="*/ 968 w 251"/>
                  <a:gd name="T5" fmla="*/ 116 h 177"/>
                  <a:gd name="T6" fmla="*/ 428 w 251"/>
                  <a:gd name="T7" fmla="*/ 20 h 177"/>
                  <a:gd name="T8" fmla="*/ 160 w 251"/>
                  <a:gd name="T9" fmla="*/ 16 h 177"/>
                  <a:gd name="T10" fmla="*/ 60 w 251"/>
                  <a:gd name="T11" fmla="*/ 203 h 177"/>
                  <a:gd name="T12" fmla="*/ 280 w 251"/>
                  <a:gd name="T13" fmla="*/ 351 h 177"/>
                  <a:gd name="T14" fmla="*/ 396 w 251"/>
                  <a:gd name="T15" fmla="*/ 584 h 177"/>
                  <a:gd name="T16" fmla="*/ 468 w 251"/>
                  <a:gd name="T17" fmla="*/ 704 h 177"/>
                  <a:gd name="T18" fmla="*/ 872 w 251"/>
                  <a:gd name="T19" fmla="*/ 429 h 1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1"/>
                  <a:gd name="T31" fmla="*/ 0 h 177"/>
                  <a:gd name="T32" fmla="*/ 251 w 251"/>
                  <a:gd name="T33" fmla="*/ 177 h 1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1" h="177">
                    <a:moveTo>
                      <a:pt x="218" y="108"/>
                    </a:moveTo>
                    <a:cubicBezTo>
                      <a:pt x="236" y="85"/>
                      <a:pt x="245" y="59"/>
                      <a:pt x="251" y="32"/>
                    </a:cubicBezTo>
                    <a:cubicBezTo>
                      <a:pt x="248" y="31"/>
                      <a:pt x="245" y="30"/>
                      <a:pt x="242" y="29"/>
                    </a:cubicBezTo>
                    <a:cubicBezTo>
                      <a:pt x="198" y="15"/>
                      <a:pt x="153" y="7"/>
                      <a:pt x="107" y="5"/>
                    </a:cubicBezTo>
                    <a:cubicBezTo>
                      <a:pt x="89" y="4"/>
                      <a:pt x="62" y="0"/>
                      <a:pt x="40" y="4"/>
                    </a:cubicBezTo>
                    <a:cubicBezTo>
                      <a:pt x="16" y="7"/>
                      <a:pt x="0" y="19"/>
                      <a:pt x="15" y="51"/>
                    </a:cubicBezTo>
                    <a:cubicBezTo>
                      <a:pt x="28" y="77"/>
                      <a:pt x="51" y="72"/>
                      <a:pt x="70" y="88"/>
                    </a:cubicBezTo>
                    <a:cubicBezTo>
                      <a:pt x="86" y="102"/>
                      <a:pt x="91" y="127"/>
                      <a:pt x="99" y="147"/>
                    </a:cubicBezTo>
                    <a:cubicBezTo>
                      <a:pt x="100" y="151"/>
                      <a:pt x="107" y="162"/>
                      <a:pt x="117" y="177"/>
                    </a:cubicBezTo>
                    <a:cubicBezTo>
                      <a:pt x="155" y="165"/>
                      <a:pt x="190" y="142"/>
                      <a:pt x="218" y="108"/>
                    </a:cubicBezTo>
                    <a:close/>
                  </a:path>
                </a:pathLst>
              </a:custGeom>
              <a:solidFill>
                <a:srgbClr val="FF77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47" name="Freeform 76"/>
              <p:cNvSpPr>
                <a:spLocks noChangeArrowheads="1"/>
              </p:cNvSpPr>
              <p:nvPr/>
            </p:nvSpPr>
            <p:spPr bwMode="auto">
              <a:xfrm>
                <a:off x="787" y="176"/>
                <a:ext cx="401" cy="947"/>
              </a:xfrm>
              <a:custGeom>
                <a:avLst/>
                <a:gdLst>
                  <a:gd name="T0" fmla="*/ 732 w 201"/>
                  <a:gd name="T1" fmla="*/ 684 h 475"/>
                  <a:gd name="T2" fmla="*/ 716 w 201"/>
                  <a:gd name="T3" fmla="*/ 648 h 475"/>
                  <a:gd name="T4" fmla="*/ 640 w 201"/>
                  <a:gd name="T5" fmla="*/ 36 h 475"/>
                  <a:gd name="T6" fmla="*/ 533 w 201"/>
                  <a:gd name="T7" fmla="*/ 0 h 475"/>
                  <a:gd name="T8" fmla="*/ 401 w 201"/>
                  <a:gd name="T9" fmla="*/ 303 h 475"/>
                  <a:gd name="T10" fmla="*/ 0 w 201"/>
                  <a:gd name="T11" fmla="*/ 576 h 475"/>
                  <a:gd name="T12" fmla="*/ 505 w 201"/>
                  <a:gd name="T13" fmla="*/ 1388 h 475"/>
                  <a:gd name="T14" fmla="*/ 628 w 201"/>
                  <a:gd name="T15" fmla="*/ 1888 h 475"/>
                  <a:gd name="T16" fmla="*/ 676 w 201"/>
                  <a:gd name="T17" fmla="*/ 1768 h 475"/>
                  <a:gd name="T18" fmla="*/ 732 w 201"/>
                  <a:gd name="T19" fmla="*/ 684 h 4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475"/>
                  <a:gd name="T32" fmla="*/ 201 w 201"/>
                  <a:gd name="T33" fmla="*/ 475 h 4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475">
                    <a:moveTo>
                      <a:pt x="184" y="172"/>
                    </a:moveTo>
                    <a:cubicBezTo>
                      <a:pt x="182" y="169"/>
                      <a:pt x="181" y="166"/>
                      <a:pt x="180" y="163"/>
                    </a:cubicBezTo>
                    <a:cubicBezTo>
                      <a:pt x="163" y="116"/>
                      <a:pt x="146" y="57"/>
                      <a:pt x="161" y="9"/>
                    </a:cubicBezTo>
                    <a:cubicBezTo>
                      <a:pt x="152" y="6"/>
                      <a:pt x="143" y="3"/>
                      <a:pt x="134" y="0"/>
                    </a:cubicBezTo>
                    <a:cubicBezTo>
                      <a:pt x="128" y="27"/>
                      <a:pt x="119" y="53"/>
                      <a:pt x="101" y="76"/>
                    </a:cubicBezTo>
                    <a:cubicBezTo>
                      <a:pt x="73" y="110"/>
                      <a:pt x="38" y="133"/>
                      <a:pt x="0" y="145"/>
                    </a:cubicBezTo>
                    <a:cubicBezTo>
                      <a:pt x="37" y="203"/>
                      <a:pt x="121" y="325"/>
                      <a:pt x="127" y="349"/>
                    </a:cubicBezTo>
                    <a:cubicBezTo>
                      <a:pt x="129" y="359"/>
                      <a:pt x="142" y="411"/>
                      <a:pt x="158" y="475"/>
                    </a:cubicBezTo>
                    <a:cubicBezTo>
                      <a:pt x="162" y="465"/>
                      <a:pt x="166" y="455"/>
                      <a:pt x="170" y="445"/>
                    </a:cubicBezTo>
                    <a:cubicBezTo>
                      <a:pt x="201" y="354"/>
                      <a:pt x="198" y="263"/>
                      <a:pt x="184" y="172"/>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48" name="Freeform 77"/>
              <p:cNvSpPr>
                <a:spLocks noChangeArrowheads="1"/>
              </p:cNvSpPr>
              <p:nvPr/>
            </p:nvSpPr>
            <p:spPr bwMode="auto">
              <a:xfrm>
                <a:off x="1354" y="816"/>
                <a:ext cx="406" cy="636"/>
              </a:xfrm>
              <a:custGeom>
                <a:avLst/>
                <a:gdLst>
                  <a:gd name="T0" fmla="*/ 644 w 203"/>
                  <a:gd name="T1" fmla="*/ 0 h 319"/>
                  <a:gd name="T2" fmla="*/ 224 w 203"/>
                  <a:gd name="T3" fmla="*/ 425 h 319"/>
                  <a:gd name="T4" fmla="*/ 36 w 203"/>
                  <a:gd name="T5" fmla="*/ 524 h 319"/>
                  <a:gd name="T6" fmla="*/ 0 w 203"/>
                  <a:gd name="T7" fmla="*/ 536 h 319"/>
                  <a:gd name="T8" fmla="*/ 20 w 203"/>
                  <a:gd name="T9" fmla="*/ 588 h 319"/>
                  <a:gd name="T10" fmla="*/ 68 w 203"/>
                  <a:gd name="T11" fmla="*/ 732 h 319"/>
                  <a:gd name="T12" fmla="*/ 184 w 203"/>
                  <a:gd name="T13" fmla="*/ 919 h 319"/>
                  <a:gd name="T14" fmla="*/ 724 w 203"/>
                  <a:gd name="T15" fmla="*/ 1268 h 319"/>
                  <a:gd name="T16" fmla="*/ 644 w 203"/>
                  <a:gd name="T17" fmla="*/ 0 h 3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3"/>
                  <a:gd name="T28" fmla="*/ 0 h 319"/>
                  <a:gd name="T29" fmla="*/ 203 w 203"/>
                  <a:gd name="T30" fmla="*/ 319 h 3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3" h="319">
                    <a:moveTo>
                      <a:pt x="161" y="0"/>
                    </a:moveTo>
                    <a:cubicBezTo>
                      <a:pt x="144" y="48"/>
                      <a:pt x="99" y="80"/>
                      <a:pt x="56" y="107"/>
                    </a:cubicBezTo>
                    <a:cubicBezTo>
                      <a:pt x="40" y="118"/>
                      <a:pt x="26" y="126"/>
                      <a:pt x="9" y="132"/>
                    </a:cubicBezTo>
                    <a:cubicBezTo>
                      <a:pt x="6" y="133"/>
                      <a:pt x="3" y="134"/>
                      <a:pt x="0" y="135"/>
                    </a:cubicBezTo>
                    <a:cubicBezTo>
                      <a:pt x="2" y="139"/>
                      <a:pt x="3" y="144"/>
                      <a:pt x="5" y="148"/>
                    </a:cubicBezTo>
                    <a:cubicBezTo>
                      <a:pt x="11" y="160"/>
                      <a:pt x="11" y="172"/>
                      <a:pt x="17" y="184"/>
                    </a:cubicBezTo>
                    <a:cubicBezTo>
                      <a:pt x="26" y="201"/>
                      <a:pt x="36" y="215"/>
                      <a:pt x="46" y="231"/>
                    </a:cubicBezTo>
                    <a:cubicBezTo>
                      <a:pt x="81" y="280"/>
                      <a:pt x="129" y="308"/>
                      <a:pt x="181" y="319"/>
                    </a:cubicBezTo>
                    <a:cubicBezTo>
                      <a:pt x="199" y="232"/>
                      <a:pt x="203" y="124"/>
                      <a:pt x="161" y="0"/>
                    </a:cubicBezTo>
                    <a:close/>
                  </a:path>
                </a:pathLst>
              </a:custGeom>
              <a:solidFill>
                <a:srgbClr val="CFBBA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49" name="Freeform 78"/>
              <p:cNvSpPr>
                <a:spLocks noChangeArrowheads="1"/>
              </p:cNvSpPr>
              <p:nvPr/>
            </p:nvSpPr>
            <p:spPr bwMode="auto">
              <a:xfrm>
                <a:off x="1103" y="1085"/>
                <a:ext cx="327" cy="717"/>
              </a:xfrm>
              <a:custGeom>
                <a:avLst/>
                <a:gdLst>
                  <a:gd name="T0" fmla="*/ 580 w 164"/>
                  <a:gd name="T1" fmla="*/ 216 h 359"/>
                  <a:gd name="T2" fmla="*/ 568 w 164"/>
                  <a:gd name="T3" fmla="*/ 196 h 359"/>
                  <a:gd name="T4" fmla="*/ 520 w 164"/>
                  <a:gd name="T5" fmla="*/ 52 h 359"/>
                  <a:gd name="T6" fmla="*/ 500 w 164"/>
                  <a:gd name="T7" fmla="*/ 0 h 359"/>
                  <a:gd name="T8" fmla="*/ 385 w 164"/>
                  <a:gd name="T9" fmla="*/ 36 h 359"/>
                  <a:gd name="T10" fmla="*/ 323 w 164"/>
                  <a:gd name="T11" fmla="*/ 60 h 359"/>
                  <a:gd name="T12" fmla="*/ 0 w 164"/>
                  <a:gd name="T13" fmla="*/ 76 h 359"/>
                  <a:gd name="T14" fmla="*/ 0 w 164"/>
                  <a:gd name="T15" fmla="*/ 76 h 359"/>
                  <a:gd name="T16" fmla="*/ 271 w 164"/>
                  <a:gd name="T17" fmla="*/ 1284 h 359"/>
                  <a:gd name="T18" fmla="*/ 287 w 164"/>
                  <a:gd name="T19" fmla="*/ 1432 h 359"/>
                  <a:gd name="T20" fmla="*/ 580 w 164"/>
                  <a:gd name="T21" fmla="*/ 216 h 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4"/>
                  <a:gd name="T34" fmla="*/ 0 h 359"/>
                  <a:gd name="T35" fmla="*/ 164 w 164"/>
                  <a:gd name="T36" fmla="*/ 359 h 3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4" h="359">
                    <a:moveTo>
                      <a:pt x="146" y="54"/>
                    </a:moveTo>
                    <a:cubicBezTo>
                      <a:pt x="145" y="52"/>
                      <a:pt x="144" y="51"/>
                      <a:pt x="143" y="49"/>
                    </a:cubicBezTo>
                    <a:cubicBezTo>
                      <a:pt x="137" y="37"/>
                      <a:pt x="137" y="25"/>
                      <a:pt x="131" y="13"/>
                    </a:cubicBezTo>
                    <a:cubicBezTo>
                      <a:pt x="129" y="9"/>
                      <a:pt x="128" y="4"/>
                      <a:pt x="126" y="0"/>
                    </a:cubicBezTo>
                    <a:cubicBezTo>
                      <a:pt x="116" y="3"/>
                      <a:pt x="106" y="6"/>
                      <a:pt x="97" y="9"/>
                    </a:cubicBezTo>
                    <a:cubicBezTo>
                      <a:pt x="93" y="11"/>
                      <a:pt x="85" y="15"/>
                      <a:pt x="81" y="15"/>
                    </a:cubicBezTo>
                    <a:cubicBezTo>
                      <a:pt x="54" y="20"/>
                      <a:pt x="27" y="21"/>
                      <a:pt x="0" y="19"/>
                    </a:cubicBezTo>
                    <a:cubicBezTo>
                      <a:pt x="0" y="19"/>
                      <a:pt x="0" y="19"/>
                      <a:pt x="0" y="19"/>
                    </a:cubicBezTo>
                    <a:cubicBezTo>
                      <a:pt x="29" y="142"/>
                      <a:pt x="70" y="312"/>
                      <a:pt x="68" y="322"/>
                    </a:cubicBezTo>
                    <a:cubicBezTo>
                      <a:pt x="66" y="334"/>
                      <a:pt x="68" y="346"/>
                      <a:pt x="72" y="359"/>
                    </a:cubicBezTo>
                    <a:cubicBezTo>
                      <a:pt x="136" y="270"/>
                      <a:pt x="164" y="160"/>
                      <a:pt x="146" y="54"/>
                    </a:cubicBezTo>
                    <a:close/>
                  </a:path>
                </a:pathLst>
              </a:custGeom>
              <a:solidFill>
                <a:srgbClr val="586F8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50" name="Freeform 79"/>
              <p:cNvSpPr>
                <a:spLocks noChangeArrowheads="1"/>
              </p:cNvSpPr>
              <p:nvPr/>
            </p:nvSpPr>
            <p:spPr bwMode="auto">
              <a:xfrm>
                <a:off x="1314" y="1193"/>
                <a:ext cx="402" cy="497"/>
              </a:xfrm>
              <a:custGeom>
                <a:avLst/>
                <a:gdLst>
                  <a:gd name="T0" fmla="*/ 800 w 201"/>
                  <a:gd name="T1" fmla="*/ 549 h 249"/>
                  <a:gd name="T2" fmla="*/ 804 w 201"/>
                  <a:gd name="T3" fmla="*/ 517 h 249"/>
                  <a:gd name="T4" fmla="*/ 264 w 201"/>
                  <a:gd name="T5" fmla="*/ 168 h 249"/>
                  <a:gd name="T6" fmla="*/ 160 w 201"/>
                  <a:gd name="T7" fmla="*/ 0 h 249"/>
                  <a:gd name="T8" fmla="*/ 0 w 201"/>
                  <a:gd name="T9" fmla="*/ 992 h 249"/>
                  <a:gd name="T10" fmla="*/ 800 w 201"/>
                  <a:gd name="T11" fmla="*/ 549 h 249"/>
                  <a:gd name="T12" fmla="*/ 0 60000 65536"/>
                  <a:gd name="T13" fmla="*/ 0 60000 65536"/>
                  <a:gd name="T14" fmla="*/ 0 60000 65536"/>
                  <a:gd name="T15" fmla="*/ 0 60000 65536"/>
                  <a:gd name="T16" fmla="*/ 0 60000 65536"/>
                  <a:gd name="T17" fmla="*/ 0 60000 65536"/>
                  <a:gd name="T18" fmla="*/ 0 w 201"/>
                  <a:gd name="T19" fmla="*/ 0 h 249"/>
                  <a:gd name="T20" fmla="*/ 201 w 201"/>
                  <a:gd name="T21" fmla="*/ 249 h 249"/>
                </a:gdLst>
                <a:ahLst/>
                <a:cxnLst>
                  <a:cxn ang="T12">
                    <a:pos x="T0" y="T1"/>
                  </a:cxn>
                  <a:cxn ang="T13">
                    <a:pos x="T2" y="T3"/>
                  </a:cxn>
                  <a:cxn ang="T14">
                    <a:pos x="T4" y="T5"/>
                  </a:cxn>
                  <a:cxn ang="T15">
                    <a:pos x="T6" y="T7"/>
                  </a:cxn>
                  <a:cxn ang="T16">
                    <a:pos x="T8" y="T9"/>
                  </a:cxn>
                  <a:cxn ang="T17">
                    <a:pos x="T10" y="T11"/>
                  </a:cxn>
                </a:cxnLst>
                <a:rect l="T18" t="T19" r="T20" b="T21"/>
                <a:pathLst>
                  <a:path w="201" h="249">
                    <a:moveTo>
                      <a:pt x="200" y="138"/>
                    </a:moveTo>
                    <a:cubicBezTo>
                      <a:pt x="200" y="135"/>
                      <a:pt x="201" y="132"/>
                      <a:pt x="201" y="130"/>
                    </a:cubicBezTo>
                    <a:cubicBezTo>
                      <a:pt x="149" y="119"/>
                      <a:pt x="101" y="91"/>
                      <a:pt x="66" y="42"/>
                    </a:cubicBezTo>
                    <a:cubicBezTo>
                      <a:pt x="57" y="27"/>
                      <a:pt x="47" y="14"/>
                      <a:pt x="40" y="0"/>
                    </a:cubicBezTo>
                    <a:cubicBezTo>
                      <a:pt x="55" y="85"/>
                      <a:pt x="39" y="172"/>
                      <a:pt x="0" y="249"/>
                    </a:cubicBezTo>
                    <a:cubicBezTo>
                      <a:pt x="78" y="247"/>
                      <a:pt x="155" y="203"/>
                      <a:pt x="200" y="138"/>
                    </a:cubicBezTo>
                    <a:close/>
                  </a:path>
                </a:pathLst>
              </a:custGeom>
              <a:solidFill>
                <a:srgbClr val="FF49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51" name="Freeform 80"/>
              <p:cNvSpPr>
                <a:spLocks noChangeArrowheads="1"/>
              </p:cNvSpPr>
              <p:nvPr/>
            </p:nvSpPr>
            <p:spPr bwMode="auto">
              <a:xfrm>
                <a:off x="1314" y="1688"/>
                <a:ext cx="218" cy="309"/>
              </a:xfrm>
              <a:custGeom>
                <a:avLst/>
                <a:gdLst>
                  <a:gd name="T0" fmla="*/ 384 w 109"/>
                  <a:gd name="T1" fmla="*/ 512 h 155"/>
                  <a:gd name="T2" fmla="*/ 68 w 109"/>
                  <a:gd name="T3" fmla="*/ 60 h 155"/>
                  <a:gd name="T4" fmla="*/ 60 w 109"/>
                  <a:gd name="T5" fmla="*/ 0 h 155"/>
                  <a:gd name="T6" fmla="*/ 4 w 109"/>
                  <a:gd name="T7" fmla="*/ 4 h 155"/>
                  <a:gd name="T8" fmla="*/ 408 w 109"/>
                  <a:gd name="T9" fmla="*/ 616 h 155"/>
                  <a:gd name="T10" fmla="*/ 436 w 109"/>
                  <a:gd name="T11" fmla="*/ 540 h 155"/>
                  <a:gd name="T12" fmla="*/ 424 w 109"/>
                  <a:gd name="T13" fmla="*/ 520 h 155"/>
                  <a:gd name="T14" fmla="*/ 384 w 109"/>
                  <a:gd name="T15" fmla="*/ 512 h 15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155"/>
                  <a:gd name="T26" fmla="*/ 109 w 109"/>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155">
                    <a:moveTo>
                      <a:pt x="96" y="129"/>
                    </a:moveTo>
                    <a:cubicBezTo>
                      <a:pt x="60" y="98"/>
                      <a:pt x="46" y="56"/>
                      <a:pt x="17" y="15"/>
                    </a:cubicBezTo>
                    <a:cubicBezTo>
                      <a:pt x="15" y="10"/>
                      <a:pt x="14" y="5"/>
                      <a:pt x="15" y="0"/>
                    </a:cubicBezTo>
                    <a:cubicBezTo>
                      <a:pt x="10" y="1"/>
                      <a:pt x="5" y="1"/>
                      <a:pt x="1" y="1"/>
                    </a:cubicBezTo>
                    <a:cubicBezTo>
                      <a:pt x="0" y="70"/>
                      <a:pt x="44" y="122"/>
                      <a:pt x="102" y="155"/>
                    </a:cubicBezTo>
                    <a:cubicBezTo>
                      <a:pt x="105" y="148"/>
                      <a:pt x="107" y="142"/>
                      <a:pt x="109" y="136"/>
                    </a:cubicBezTo>
                    <a:cubicBezTo>
                      <a:pt x="108" y="135"/>
                      <a:pt x="107" y="133"/>
                      <a:pt x="106" y="131"/>
                    </a:cubicBezTo>
                    <a:cubicBezTo>
                      <a:pt x="102" y="133"/>
                      <a:pt x="98" y="129"/>
                      <a:pt x="96" y="129"/>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52" name="Freeform 81"/>
              <p:cNvSpPr>
                <a:spLocks noChangeArrowheads="1"/>
              </p:cNvSpPr>
              <p:nvPr/>
            </p:nvSpPr>
            <p:spPr bwMode="auto">
              <a:xfrm>
                <a:off x="1342" y="1684"/>
                <a:ext cx="218" cy="275"/>
              </a:xfrm>
              <a:custGeom>
                <a:avLst/>
                <a:gdLst>
                  <a:gd name="T0" fmla="*/ 80 w 109"/>
                  <a:gd name="T1" fmla="*/ 0 h 138"/>
                  <a:gd name="T2" fmla="*/ 4 w 109"/>
                  <a:gd name="T3" fmla="*/ 8 h 138"/>
                  <a:gd name="T4" fmla="*/ 12 w 109"/>
                  <a:gd name="T5" fmla="*/ 68 h 138"/>
                  <a:gd name="T6" fmla="*/ 328 w 109"/>
                  <a:gd name="T7" fmla="*/ 520 h 138"/>
                  <a:gd name="T8" fmla="*/ 368 w 109"/>
                  <a:gd name="T9" fmla="*/ 528 h 138"/>
                  <a:gd name="T10" fmla="*/ 380 w 109"/>
                  <a:gd name="T11" fmla="*/ 548 h 138"/>
                  <a:gd name="T12" fmla="*/ 436 w 109"/>
                  <a:gd name="T13" fmla="*/ 413 h 138"/>
                  <a:gd name="T14" fmla="*/ 80 w 109"/>
                  <a:gd name="T15" fmla="*/ 0 h 138"/>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138"/>
                  <a:gd name="T26" fmla="*/ 109 w 109"/>
                  <a:gd name="T27" fmla="*/ 138 h 1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138">
                    <a:moveTo>
                      <a:pt x="20" y="0"/>
                    </a:moveTo>
                    <a:cubicBezTo>
                      <a:pt x="14" y="1"/>
                      <a:pt x="7" y="2"/>
                      <a:pt x="1" y="2"/>
                    </a:cubicBezTo>
                    <a:cubicBezTo>
                      <a:pt x="0" y="7"/>
                      <a:pt x="1" y="12"/>
                      <a:pt x="3" y="17"/>
                    </a:cubicBezTo>
                    <a:cubicBezTo>
                      <a:pt x="32" y="58"/>
                      <a:pt x="46" y="100"/>
                      <a:pt x="82" y="131"/>
                    </a:cubicBezTo>
                    <a:cubicBezTo>
                      <a:pt x="84" y="131"/>
                      <a:pt x="88" y="135"/>
                      <a:pt x="92" y="133"/>
                    </a:cubicBezTo>
                    <a:cubicBezTo>
                      <a:pt x="93" y="135"/>
                      <a:pt x="94" y="137"/>
                      <a:pt x="95" y="138"/>
                    </a:cubicBezTo>
                    <a:cubicBezTo>
                      <a:pt x="100" y="127"/>
                      <a:pt x="104" y="116"/>
                      <a:pt x="109" y="104"/>
                    </a:cubicBezTo>
                    <a:cubicBezTo>
                      <a:pt x="68" y="83"/>
                      <a:pt x="41" y="40"/>
                      <a:pt x="20"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53" name="Freeform 82"/>
              <p:cNvSpPr>
                <a:spLocks noChangeArrowheads="1"/>
              </p:cNvSpPr>
              <p:nvPr/>
            </p:nvSpPr>
            <p:spPr bwMode="auto">
              <a:xfrm>
                <a:off x="1428" y="1658"/>
                <a:ext cx="164" cy="183"/>
              </a:xfrm>
              <a:custGeom>
                <a:avLst/>
                <a:gdLst>
                  <a:gd name="T0" fmla="*/ 84 w 82"/>
                  <a:gd name="T1" fmla="*/ 0 h 92"/>
                  <a:gd name="T2" fmla="*/ 0 w 82"/>
                  <a:gd name="T3" fmla="*/ 28 h 92"/>
                  <a:gd name="T4" fmla="*/ 300 w 82"/>
                  <a:gd name="T5" fmla="*/ 364 h 92"/>
                  <a:gd name="T6" fmla="*/ 328 w 82"/>
                  <a:gd name="T7" fmla="*/ 296 h 92"/>
                  <a:gd name="T8" fmla="*/ 84 w 82"/>
                  <a:gd name="T9" fmla="*/ 0 h 92"/>
                  <a:gd name="T10" fmla="*/ 0 60000 65536"/>
                  <a:gd name="T11" fmla="*/ 0 60000 65536"/>
                  <a:gd name="T12" fmla="*/ 0 60000 65536"/>
                  <a:gd name="T13" fmla="*/ 0 60000 65536"/>
                  <a:gd name="T14" fmla="*/ 0 60000 65536"/>
                  <a:gd name="T15" fmla="*/ 0 w 82"/>
                  <a:gd name="T16" fmla="*/ 0 h 92"/>
                  <a:gd name="T17" fmla="*/ 82 w 82"/>
                  <a:gd name="T18" fmla="*/ 92 h 92"/>
                </a:gdLst>
                <a:ahLst/>
                <a:cxnLst>
                  <a:cxn ang="T10">
                    <a:pos x="T0" y="T1"/>
                  </a:cxn>
                  <a:cxn ang="T11">
                    <a:pos x="T2" y="T3"/>
                  </a:cxn>
                  <a:cxn ang="T12">
                    <a:pos x="T4" y="T5"/>
                  </a:cxn>
                  <a:cxn ang="T13">
                    <a:pos x="T6" y="T7"/>
                  </a:cxn>
                  <a:cxn ang="T14">
                    <a:pos x="T8" y="T9"/>
                  </a:cxn>
                </a:cxnLst>
                <a:rect l="T15" t="T16" r="T17" b="T18"/>
                <a:pathLst>
                  <a:path w="82" h="92">
                    <a:moveTo>
                      <a:pt x="21" y="0"/>
                    </a:moveTo>
                    <a:cubicBezTo>
                      <a:pt x="14" y="3"/>
                      <a:pt x="7" y="5"/>
                      <a:pt x="0" y="7"/>
                    </a:cubicBezTo>
                    <a:cubicBezTo>
                      <a:pt x="19" y="40"/>
                      <a:pt x="42" y="74"/>
                      <a:pt x="75" y="92"/>
                    </a:cubicBezTo>
                    <a:cubicBezTo>
                      <a:pt x="77" y="87"/>
                      <a:pt x="80" y="82"/>
                      <a:pt x="82" y="75"/>
                    </a:cubicBezTo>
                    <a:cubicBezTo>
                      <a:pt x="57" y="56"/>
                      <a:pt x="39" y="26"/>
                      <a:pt x="21"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54" name="Freeform 83"/>
              <p:cNvSpPr>
                <a:spLocks noChangeArrowheads="1"/>
              </p:cNvSpPr>
              <p:nvPr/>
            </p:nvSpPr>
            <p:spPr bwMode="auto">
              <a:xfrm>
                <a:off x="1470" y="1646"/>
                <a:ext cx="140" cy="162"/>
              </a:xfrm>
              <a:custGeom>
                <a:avLst/>
                <a:gdLst>
                  <a:gd name="T0" fmla="*/ 60 w 70"/>
                  <a:gd name="T1" fmla="*/ 0 h 81"/>
                  <a:gd name="T2" fmla="*/ 0 w 70"/>
                  <a:gd name="T3" fmla="*/ 24 h 81"/>
                  <a:gd name="T4" fmla="*/ 244 w 70"/>
                  <a:gd name="T5" fmla="*/ 324 h 81"/>
                  <a:gd name="T6" fmla="*/ 280 w 70"/>
                  <a:gd name="T7" fmla="*/ 244 h 81"/>
                  <a:gd name="T8" fmla="*/ 60 w 70"/>
                  <a:gd name="T9" fmla="*/ 0 h 81"/>
                  <a:gd name="T10" fmla="*/ 0 60000 65536"/>
                  <a:gd name="T11" fmla="*/ 0 60000 65536"/>
                  <a:gd name="T12" fmla="*/ 0 60000 65536"/>
                  <a:gd name="T13" fmla="*/ 0 60000 65536"/>
                  <a:gd name="T14" fmla="*/ 0 60000 65536"/>
                  <a:gd name="T15" fmla="*/ 0 w 70"/>
                  <a:gd name="T16" fmla="*/ 0 h 81"/>
                  <a:gd name="T17" fmla="*/ 70 w 70"/>
                  <a:gd name="T18" fmla="*/ 81 h 81"/>
                </a:gdLst>
                <a:ahLst/>
                <a:cxnLst>
                  <a:cxn ang="T10">
                    <a:pos x="T0" y="T1"/>
                  </a:cxn>
                  <a:cxn ang="T11">
                    <a:pos x="T2" y="T3"/>
                  </a:cxn>
                  <a:cxn ang="T12">
                    <a:pos x="T4" y="T5"/>
                  </a:cxn>
                  <a:cxn ang="T13">
                    <a:pos x="T6" y="T7"/>
                  </a:cxn>
                  <a:cxn ang="T14">
                    <a:pos x="T8" y="T9"/>
                  </a:cxn>
                </a:cxnLst>
                <a:rect l="T15" t="T16" r="T17" b="T18"/>
                <a:pathLst>
                  <a:path w="70" h="81">
                    <a:moveTo>
                      <a:pt x="15" y="0"/>
                    </a:moveTo>
                    <a:cubicBezTo>
                      <a:pt x="10" y="2"/>
                      <a:pt x="5" y="4"/>
                      <a:pt x="0" y="6"/>
                    </a:cubicBezTo>
                    <a:cubicBezTo>
                      <a:pt x="18" y="32"/>
                      <a:pt x="36" y="62"/>
                      <a:pt x="61" y="81"/>
                    </a:cubicBezTo>
                    <a:cubicBezTo>
                      <a:pt x="64" y="75"/>
                      <a:pt x="67" y="69"/>
                      <a:pt x="70" y="61"/>
                    </a:cubicBezTo>
                    <a:cubicBezTo>
                      <a:pt x="48" y="44"/>
                      <a:pt x="30" y="24"/>
                      <a:pt x="15"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55" name="Freeform 84"/>
              <p:cNvSpPr>
                <a:spLocks noChangeArrowheads="1"/>
              </p:cNvSpPr>
              <p:nvPr/>
            </p:nvSpPr>
            <p:spPr bwMode="auto">
              <a:xfrm>
                <a:off x="1500" y="1628"/>
                <a:ext cx="126" cy="140"/>
              </a:xfrm>
              <a:custGeom>
                <a:avLst/>
                <a:gdLst>
                  <a:gd name="T0" fmla="*/ 68 w 63"/>
                  <a:gd name="T1" fmla="*/ 0 h 70"/>
                  <a:gd name="T2" fmla="*/ 0 w 63"/>
                  <a:gd name="T3" fmla="*/ 36 h 70"/>
                  <a:gd name="T4" fmla="*/ 220 w 63"/>
                  <a:gd name="T5" fmla="*/ 280 h 70"/>
                  <a:gd name="T6" fmla="*/ 252 w 63"/>
                  <a:gd name="T7" fmla="*/ 208 h 70"/>
                  <a:gd name="T8" fmla="*/ 68 w 63"/>
                  <a:gd name="T9" fmla="*/ 0 h 70"/>
                  <a:gd name="T10" fmla="*/ 0 60000 65536"/>
                  <a:gd name="T11" fmla="*/ 0 60000 65536"/>
                  <a:gd name="T12" fmla="*/ 0 60000 65536"/>
                  <a:gd name="T13" fmla="*/ 0 60000 65536"/>
                  <a:gd name="T14" fmla="*/ 0 60000 65536"/>
                  <a:gd name="T15" fmla="*/ 0 w 63"/>
                  <a:gd name="T16" fmla="*/ 0 h 70"/>
                  <a:gd name="T17" fmla="*/ 63 w 63"/>
                  <a:gd name="T18" fmla="*/ 70 h 70"/>
                </a:gdLst>
                <a:ahLst/>
                <a:cxnLst>
                  <a:cxn ang="T10">
                    <a:pos x="T0" y="T1"/>
                  </a:cxn>
                  <a:cxn ang="T11">
                    <a:pos x="T2" y="T3"/>
                  </a:cxn>
                  <a:cxn ang="T12">
                    <a:pos x="T4" y="T5"/>
                  </a:cxn>
                  <a:cxn ang="T13">
                    <a:pos x="T6" y="T7"/>
                  </a:cxn>
                  <a:cxn ang="T14">
                    <a:pos x="T8" y="T9"/>
                  </a:cxn>
                </a:cxnLst>
                <a:rect l="T15" t="T16" r="T17" b="T18"/>
                <a:pathLst>
                  <a:path w="63" h="70">
                    <a:moveTo>
                      <a:pt x="17" y="0"/>
                    </a:moveTo>
                    <a:cubicBezTo>
                      <a:pt x="12" y="3"/>
                      <a:pt x="6" y="6"/>
                      <a:pt x="0" y="9"/>
                    </a:cubicBezTo>
                    <a:cubicBezTo>
                      <a:pt x="15" y="33"/>
                      <a:pt x="33" y="53"/>
                      <a:pt x="55" y="70"/>
                    </a:cubicBezTo>
                    <a:cubicBezTo>
                      <a:pt x="58" y="65"/>
                      <a:pt x="60" y="59"/>
                      <a:pt x="63" y="52"/>
                    </a:cubicBezTo>
                    <a:cubicBezTo>
                      <a:pt x="45" y="40"/>
                      <a:pt x="32" y="18"/>
                      <a:pt x="17"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56" name="Freeform 85"/>
              <p:cNvSpPr>
                <a:spLocks noChangeArrowheads="1"/>
              </p:cNvSpPr>
              <p:nvPr/>
            </p:nvSpPr>
            <p:spPr bwMode="auto">
              <a:xfrm>
                <a:off x="1534" y="1606"/>
                <a:ext cx="108" cy="126"/>
              </a:xfrm>
              <a:custGeom>
                <a:avLst/>
                <a:gdLst>
                  <a:gd name="T0" fmla="*/ 76 w 54"/>
                  <a:gd name="T1" fmla="*/ 0 h 63"/>
                  <a:gd name="T2" fmla="*/ 0 w 54"/>
                  <a:gd name="T3" fmla="*/ 44 h 63"/>
                  <a:gd name="T4" fmla="*/ 184 w 54"/>
                  <a:gd name="T5" fmla="*/ 252 h 63"/>
                  <a:gd name="T6" fmla="*/ 216 w 54"/>
                  <a:gd name="T7" fmla="*/ 176 h 63"/>
                  <a:gd name="T8" fmla="*/ 76 w 54"/>
                  <a:gd name="T9" fmla="*/ 0 h 63"/>
                  <a:gd name="T10" fmla="*/ 0 60000 65536"/>
                  <a:gd name="T11" fmla="*/ 0 60000 65536"/>
                  <a:gd name="T12" fmla="*/ 0 60000 65536"/>
                  <a:gd name="T13" fmla="*/ 0 60000 65536"/>
                  <a:gd name="T14" fmla="*/ 0 60000 65536"/>
                  <a:gd name="T15" fmla="*/ 0 w 54"/>
                  <a:gd name="T16" fmla="*/ 0 h 63"/>
                  <a:gd name="T17" fmla="*/ 54 w 54"/>
                  <a:gd name="T18" fmla="*/ 63 h 63"/>
                </a:gdLst>
                <a:ahLst/>
                <a:cxnLst>
                  <a:cxn ang="T10">
                    <a:pos x="T0" y="T1"/>
                  </a:cxn>
                  <a:cxn ang="T11">
                    <a:pos x="T2" y="T3"/>
                  </a:cxn>
                  <a:cxn ang="T12">
                    <a:pos x="T4" y="T5"/>
                  </a:cxn>
                  <a:cxn ang="T13">
                    <a:pos x="T6" y="T7"/>
                  </a:cxn>
                  <a:cxn ang="T14">
                    <a:pos x="T8" y="T9"/>
                  </a:cxn>
                </a:cxnLst>
                <a:rect l="T15" t="T16" r="T17" b="T18"/>
                <a:pathLst>
                  <a:path w="54" h="63">
                    <a:moveTo>
                      <a:pt x="19" y="0"/>
                    </a:moveTo>
                    <a:cubicBezTo>
                      <a:pt x="13" y="4"/>
                      <a:pt x="7" y="8"/>
                      <a:pt x="0" y="11"/>
                    </a:cubicBezTo>
                    <a:cubicBezTo>
                      <a:pt x="15" y="29"/>
                      <a:pt x="28" y="51"/>
                      <a:pt x="46" y="63"/>
                    </a:cubicBezTo>
                    <a:cubicBezTo>
                      <a:pt x="49" y="57"/>
                      <a:pt x="51" y="51"/>
                      <a:pt x="54" y="44"/>
                    </a:cubicBezTo>
                    <a:cubicBezTo>
                      <a:pt x="40" y="32"/>
                      <a:pt x="33" y="13"/>
                      <a:pt x="19"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57" name="Freeform 86"/>
              <p:cNvSpPr>
                <a:spLocks noChangeArrowheads="1"/>
              </p:cNvSpPr>
              <p:nvPr/>
            </p:nvSpPr>
            <p:spPr bwMode="auto">
              <a:xfrm>
                <a:off x="1572" y="1584"/>
                <a:ext cx="86" cy="110"/>
              </a:xfrm>
              <a:custGeom>
                <a:avLst/>
                <a:gdLst>
                  <a:gd name="T0" fmla="*/ 64 w 43"/>
                  <a:gd name="T1" fmla="*/ 0 h 55"/>
                  <a:gd name="T2" fmla="*/ 0 w 43"/>
                  <a:gd name="T3" fmla="*/ 44 h 55"/>
                  <a:gd name="T4" fmla="*/ 140 w 43"/>
                  <a:gd name="T5" fmla="*/ 220 h 55"/>
                  <a:gd name="T6" fmla="*/ 172 w 43"/>
                  <a:gd name="T7" fmla="*/ 132 h 55"/>
                  <a:gd name="T8" fmla="*/ 64 w 43"/>
                  <a:gd name="T9" fmla="*/ 0 h 55"/>
                  <a:gd name="T10" fmla="*/ 0 60000 65536"/>
                  <a:gd name="T11" fmla="*/ 0 60000 65536"/>
                  <a:gd name="T12" fmla="*/ 0 60000 65536"/>
                  <a:gd name="T13" fmla="*/ 0 60000 65536"/>
                  <a:gd name="T14" fmla="*/ 0 60000 65536"/>
                  <a:gd name="T15" fmla="*/ 0 w 43"/>
                  <a:gd name="T16" fmla="*/ 0 h 55"/>
                  <a:gd name="T17" fmla="*/ 43 w 43"/>
                  <a:gd name="T18" fmla="*/ 55 h 55"/>
                </a:gdLst>
                <a:ahLst/>
                <a:cxnLst>
                  <a:cxn ang="T10">
                    <a:pos x="T0" y="T1"/>
                  </a:cxn>
                  <a:cxn ang="T11">
                    <a:pos x="T2" y="T3"/>
                  </a:cxn>
                  <a:cxn ang="T12">
                    <a:pos x="T4" y="T5"/>
                  </a:cxn>
                  <a:cxn ang="T13">
                    <a:pos x="T6" y="T7"/>
                  </a:cxn>
                  <a:cxn ang="T14">
                    <a:pos x="T8" y="T9"/>
                  </a:cxn>
                </a:cxnLst>
                <a:rect l="T15" t="T16" r="T17" b="T18"/>
                <a:pathLst>
                  <a:path w="43" h="55">
                    <a:moveTo>
                      <a:pt x="16" y="0"/>
                    </a:moveTo>
                    <a:cubicBezTo>
                      <a:pt x="11" y="4"/>
                      <a:pt x="5" y="7"/>
                      <a:pt x="0" y="11"/>
                    </a:cubicBezTo>
                    <a:cubicBezTo>
                      <a:pt x="14" y="24"/>
                      <a:pt x="21" y="43"/>
                      <a:pt x="35" y="55"/>
                    </a:cubicBezTo>
                    <a:cubicBezTo>
                      <a:pt x="38" y="48"/>
                      <a:pt x="41" y="41"/>
                      <a:pt x="43" y="33"/>
                    </a:cubicBezTo>
                    <a:cubicBezTo>
                      <a:pt x="33" y="23"/>
                      <a:pt x="23" y="12"/>
                      <a:pt x="16"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58" name="Freeform 87"/>
              <p:cNvSpPr>
                <a:spLocks noChangeArrowheads="1"/>
              </p:cNvSpPr>
              <p:nvPr/>
            </p:nvSpPr>
            <p:spPr bwMode="auto">
              <a:xfrm>
                <a:off x="1664" y="1468"/>
                <a:ext cx="50" cy="96"/>
              </a:xfrm>
              <a:custGeom>
                <a:avLst/>
                <a:gdLst>
                  <a:gd name="T0" fmla="*/ 0 w 25"/>
                  <a:gd name="T1" fmla="*/ 124 h 48"/>
                  <a:gd name="T2" fmla="*/ 48 w 25"/>
                  <a:gd name="T3" fmla="*/ 192 h 48"/>
                  <a:gd name="T4" fmla="*/ 100 w 25"/>
                  <a:gd name="T5" fmla="*/ 0 h 48"/>
                  <a:gd name="T6" fmla="*/ 0 w 25"/>
                  <a:gd name="T7" fmla="*/ 124 h 48"/>
                  <a:gd name="T8" fmla="*/ 0 60000 65536"/>
                  <a:gd name="T9" fmla="*/ 0 60000 65536"/>
                  <a:gd name="T10" fmla="*/ 0 60000 65536"/>
                  <a:gd name="T11" fmla="*/ 0 60000 65536"/>
                  <a:gd name="T12" fmla="*/ 0 w 25"/>
                  <a:gd name="T13" fmla="*/ 0 h 48"/>
                  <a:gd name="T14" fmla="*/ 25 w 25"/>
                  <a:gd name="T15" fmla="*/ 48 h 48"/>
                </a:gdLst>
                <a:ahLst/>
                <a:cxnLst>
                  <a:cxn ang="T8">
                    <a:pos x="T0" y="T1"/>
                  </a:cxn>
                  <a:cxn ang="T9">
                    <a:pos x="T2" y="T3"/>
                  </a:cxn>
                  <a:cxn ang="T10">
                    <a:pos x="T4" y="T5"/>
                  </a:cxn>
                  <a:cxn ang="T11">
                    <a:pos x="T6" y="T7"/>
                  </a:cxn>
                </a:cxnLst>
                <a:rect l="T12" t="T13" r="T14" b="T15"/>
                <a:pathLst>
                  <a:path w="25" h="48">
                    <a:moveTo>
                      <a:pt x="0" y="31"/>
                    </a:moveTo>
                    <a:cubicBezTo>
                      <a:pt x="4" y="36"/>
                      <a:pt x="8" y="42"/>
                      <a:pt x="12" y="48"/>
                    </a:cubicBezTo>
                    <a:cubicBezTo>
                      <a:pt x="17" y="33"/>
                      <a:pt x="21" y="17"/>
                      <a:pt x="25" y="0"/>
                    </a:cubicBezTo>
                    <a:cubicBezTo>
                      <a:pt x="17" y="11"/>
                      <a:pt x="9" y="21"/>
                      <a:pt x="0" y="3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59" name="Freeform 88"/>
              <p:cNvSpPr>
                <a:spLocks noChangeArrowheads="1"/>
              </p:cNvSpPr>
              <p:nvPr/>
            </p:nvSpPr>
            <p:spPr bwMode="auto">
              <a:xfrm>
                <a:off x="1630" y="1530"/>
                <a:ext cx="58" cy="80"/>
              </a:xfrm>
              <a:custGeom>
                <a:avLst/>
                <a:gdLst>
                  <a:gd name="T0" fmla="*/ 0 w 29"/>
                  <a:gd name="T1" fmla="*/ 60 h 40"/>
                  <a:gd name="T2" fmla="*/ 88 w 29"/>
                  <a:gd name="T3" fmla="*/ 160 h 40"/>
                  <a:gd name="T4" fmla="*/ 116 w 29"/>
                  <a:gd name="T5" fmla="*/ 68 h 40"/>
                  <a:gd name="T6" fmla="*/ 68 w 29"/>
                  <a:gd name="T7" fmla="*/ 0 h 40"/>
                  <a:gd name="T8" fmla="*/ 0 w 29"/>
                  <a:gd name="T9" fmla="*/ 60 h 40"/>
                  <a:gd name="T10" fmla="*/ 0 60000 65536"/>
                  <a:gd name="T11" fmla="*/ 0 60000 65536"/>
                  <a:gd name="T12" fmla="*/ 0 60000 65536"/>
                  <a:gd name="T13" fmla="*/ 0 60000 65536"/>
                  <a:gd name="T14" fmla="*/ 0 60000 65536"/>
                  <a:gd name="T15" fmla="*/ 0 w 29"/>
                  <a:gd name="T16" fmla="*/ 0 h 40"/>
                  <a:gd name="T17" fmla="*/ 29 w 29"/>
                  <a:gd name="T18" fmla="*/ 40 h 40"/>
                </a:gdLst>
                <a:ahLst/>
                <a:cxnLst>
                  <a:cxn ang="T10">
                    <a:pos x="T0" y="T1"/>
                  </a:cxn>
                  <a:cxn ang="T11">
                    <a:pos x="T2" y="T3"/>
                  </a:cxn>
                  <a:cxn ang="T12">
                    <a:pos x="T4" y="T5"/>
                  </a:cxn>
                  <a:cxn ang="T13">
                    <a:pos x="T6" y="T7"/>
                  </a:cxn>
                  <a:cxn ang="T14">
                    <a:pos x="T8" y="T9"/>
                  </a:cxn>
                </a:cxnLst>
                <a:rect l="T15" t="T16" r="T17" b="T18"/>
                <a:pathLst>
                  <a:path w="29" h="40">
                    <a:moveTo>
                      <a:pt x="0" y="15"/>
                    </a:moveTo>
                    <a:cubicBezTo>
                      <a:pt x="6" y="25"/>
                      <a:pt x="14" y="33"/>
                      <a:pt x="22" y="40"/>
                    </a:cubicBezTo>
                    <a:cubicBezTo>
                      <a:pt x="24" y="32"/>
                      <a:pt x="27" y="25"/>
                      <a:pt x="29" y="17"/>
                    </a:cubicBezTo>
                    <a:cubicBezTo>
                      <a:pt x="25" y="11"/>
                      <a:pt x="21" y="5"/>
                      <a:pt x="17" y="0"/>
                    </a:cubicBezTo>
                    <a:cubicBezTo>
                      <a:pt x="12" y="5"/>
                      <a:pt x="6" y="10"/>
                      <a:pt x="0" y="15"/>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60" name="Freeform 89"/>
              <p:cNvSpPr>
                <a:spLocks noChangeArrowheads="1"/>
              </p:cNvSpPr>
              <p:nvPr/>
            </p:nvSpPr>
            <p:spPr bwMode="auto">
              <a:xfrm>
                <a:off x="1604" y="1560"/>
                <a:ext cx="70" cy="90"/>
              </a:xfrm>
              <a:custGeom>
                <a:avLst/>
                <a:gdLst>
                  <a:gd name="T0" fmla="*/ 52 w 35"/>
                  <a:gd name="T1" fmla="*/ 0 h 45"/>
                  <a:gd name="T2" fmla="*/ 0 w 35"/>
                  <a:gd name="T3" fmla="*/ 48 h 45"/>
                  <a:gd name="T4" fmla="*/ 108 w 35"/>
                  <a:gd name="T5" fmla="*/ 180 h 45"/>
                  <a:gd name="T6" fmla="*/ 140 w 35"/>
                  <a:gd name="T7" fmla="*/ 100 h 45"/>
                  <a:gd name="T8" fmla="*/ 52 w 35"/>
                  <a:gd name="T9" fmla="*/ 0 h 45"/>
                  <a:gd name="T10" fmla="*/ 0 60000 65536"/>
                  <a:gd name="T11" fmla="*/ 0 60000 65536"/>
                  <a:gd name="T12" fmla="*/ 0 60000 65536"/>
                  <a:gd name="T13" fmla="*/ 0 60000 65536"/>
                  <a:gd name="T14" fmla="*/ 0 60000 65536"/>
                  <a:gd name="T15" fmla="*/ 0 w 35"/>
                  <a:gd name="T16" fmla="*/ 0 h 45"/>
                  <a:gd name="T17" fmla="*/ 35 w 35"/>
                  <a:gd name="T18" fmla="*/ 45 h 45"/>
                </a:gdLst>
                <a:ahLst/>
                <a:cxnLst>
                  <a:cxn ang="T10">
                    <a:pos x="T0" y="T1"/>
                  </a:cxn>
                  <a:cxn ang="T11">
                    <a:pos x="T2" y="T3"/>
                  </a:cxn>
                  <a:cxn ang="T12">
                    <a:pos x="T4" y="T5"/>
                  </a:cxn>
                  <a:cxn ang="T13">
                    <a:pos x="T6" y="T7"/>
                  </a:cxn>
                  <a:cxn ang="T14">
                    <a:pos x="T8" y="T9"/>
                  </a:cxn>
                </a:cxnLst>
                <a:rect l="T15" t="T16" r="T17" b="T18"/>
                <a:pathLst>
                  <a:path w="35" h="45">
                    <a:moveTo>
                      <a:pt x="13" y="0"/>
                    </a:moveTo>
                    <a:cubicBezTo>
                      <a:pt x="9" y="4"/>
                      <a:pt x="4" y="8"/>
                      <a:pt x="0" y="12"/>
                    </a:cubicBezTo>
                    <a:cubicBezTo>
                      <a:pt x="7" y="24"/>
                      <a:pt x="17" y="35"/>
                      <a:pt x="27" y="45"/>
                    </a:cubicBezTo>
                    <a:cubicBezTo>
                      <a:pt x="30" y="39"/>
                      <a:pt x="32" y="32"/>
                      <a:pt x="35" y="25"/>
                    </a:cubicBezTo>
                    <a:cubicBezTo>
                      <a:pt x="27" y="18"/>
                      <a:pt x="19" y="10"/>
                      <a:pt x="13"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61" name="Freeform 90"/>
              <p:cNvSpPr>
                <a:spLocks noChangeArrowheads="1"/>
              </p:cNvSpPr>
              <p:nvPr/>
            </p:nvSpPr>
            <p:spPr bwMode="auto">
              <a:xfrm>
                <a:off x="1382" y="1672"/>
                <a:ext cx="196" cy="219"/>
              </a:xfrm>
              <a:custGeom>
                <a:avLst/>
                <a:gdLst>
                  <a:gd name="T0" fmla="*/ 92 w 98"/>
                  <a:gd name="T1" fmla="*/ 0 h 110"/>
                  <a:gd name="T2" fmla="*/ 0 w 98"/>
                  <a:gd name="T3" fmla="*/ 24 h 110"/>
                  <a:gd name="T4" fmla="*/ 356 w 98"/>
                  <a:gd name="T5" fmla="*/ 436 h 110"/>
                  <a:gd name="T6" fmla="*/ 384 w 98"/>
                  <a:gd name="T7" fmla="*/ 364 h 110"/>
                  <a:gd name="T8" fmla="*/ 392 w 98"/>
                  <a:gd name="T9" fmla="*/ 336 h 110"/>
                  <a:gd name="T10" fmla="*/ 92 w 98"/>
                  <a:gd name="T11" fmla="*/ 0 h 110"/>
                  <a:gd name="T12" fmla="*/ 0 60000 65536"/>
                  <a:gd name="T13" fmla="*/ 0 60000 65536"/>
                  <a:gd name="T14" fmla="*/ 0 60000 65536"/>
                  <a:gd name="T15" fmla="*/ 0 60000 65536"/>
                  <a:gd name="T16" fmla="*/ 0 60000 65536"/>
                  <a:gd name="T17" fmla="*/ 0 60000 65536"/>
                  <a:gd name="T18" fmla="*/ 0 w 98"/>
                  <a:gd name="T19" fmla="*/ 0 h 110"/>
                  <a:gd name="T20" fmla="*/ 98 w 98"/>
                  <a:gd name="T21" fmla="*/ 110 h 110"/>
                </a:gdLst>
                <a:ahLst/>
                <a:cxnLst>
                  <a:cxn ang="T12">
                    <a:pos x="T0" y="T1"/>
                  </a:cxn>
                  <a:cxn ang="T13">
                    <a:pos x="T2" y="T3"/>
                  </a:cxn>
                  <a:cxn ang="T14">
                    <a:pos x="T4" y="T5"/>
                  </a:cxn>
                  <a:cxn ang="T15">
                    <a:pos x="T6" y="T7"/>
                  </a:cxn>
                  <a:cxn ang="T16">
                    <a:pos x="T8" y="T9"/>
                  </a:cxn>
                  <a:cxn ang="T17">
                    <a:pos x="T10" y="T11"/>
                  </a:cxn>
                </a:cxnLst>
                <a:rect l="T18" t="T19" r="T20" b="T21"/>
                <a:pathLst>
                  <a:path w="98" h="110">
                    <a:moveTo>
                      <a:pt x="23" y="0"/>
                    </a:moveTo>
                    <a:cubicBezTo>
                      <a:pt x="15" y="2"/>
                      <a:pt x="8" y="4"/>
                      <a:pt x="0" y="6"/>
                    </a:cubicBezTo>
                    <a:cubicBezTo>
                      <a:pt x="21" y="46"/>
                      <a:pt x="48" y="89"/>
                      <a:pt x="89" y="110"/>
                    </a:cubicBezTo>
                    <a:cubicBezTo>
                      <a:pt x="91" y="104"/>
                      <a:pt x="93" y="98"/>
                      <a:pt x="96" y="92"/>
                    </a:cubicBezTo>
                    <a:cubicBezTo>
                      <a:pt x="96" y="90"/>
                      <a:pt x="97" y="88"/>
                      <a:pt x="98" y="85"/>
                    </a:cubicBezTo>
                    <a:cubicBezTo>
                      <a:pt x="65" y="67"/>
                      <a:pt x="42" y="33"/>
                      <a:pt x="23"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62" name="Freeform 91"/>
              <p:cNvSpPr>
                <a:spLocks noChangeArrowheads="1"/>
              </p:cNvSpPr>
              <p:nvPr/>
            </p:nvSpPr>
            <p:spPr bwMode="auto">
              <a:xfrm>
                <a:off x="1246" y="1690"/>
                <a:ext cx="266" cy="475"/>
              </a:xfrm>
              <a:custGeom>
                <a:avLst/>
                <a:gdLst>
                  <a:gd name="T0" fmla="*/ 532 w 133"/>
                  <a:gd name="T1" fmla="*/ 605 h 238"/>
                  <a:gd name="T2" fmla="*/ 140 w 133"/>
                  <a:gd name="T3" fmla="*/ 0 h 238"/>
                  <a:gd name="T4" fmla="*/ 136 w 133"/>
                  <a:gd name="T5" fmla="*/ 0 h 238"/>
                  <a:gd name="T6" fmla="*/ 0 w 133"/>
                  <a:gd name="T7" fmla="*/ 224 h 238"/>
                  <a:gd name="T8" fmla="*/ 72 w 133"/>
                  <a:gd name="T9" fmla="*/ 467 h 238"/>
                  <a:gd name="T10" fmla="*/ 128 w 133"/>
                  <a:gd name="T11" fmla="*/ 948 h 238"/>
                  <a:gd name="T12" fmla="*/ 212 w 133"/>
                  <a:gd name="T13" fmla="*/ 912 h 238"/>
                  <a:gd name="T14" fmla="*/ 532 w 133"/>
                  <a:gd name="T15" fmla="*/ 605 h 238"/>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238"/>
                  <a:gd name="T26" fmla="*/ 133 w 133"/>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238">
                    <a:moveTo>
                      <a:pt x="133" y="152"/>
                    </a:moveTo>
                    <a:cubicBezTo>
                      <a:pt x="76" y="119"/>
                      <a:pt x="34" y="67"/>
                      <a:pt x="35" y="0"/>
                    </a:cubicBezTo>
                    <a:cubicBezTo>
                      <a:pt x="35" y="0"/>
                      <a:pt x="34" y="0"/>
                      <a:pt x="34" y="0"/>
                    </a:cubicBezTo>
                    <a:cubicBezTo>
                      <a:pt x="25" y="19"/>
                      <a:pt x="13" y="38"/>
                      <a:pt x="0" y="56"/>
                    </a:cubicBezTo>
                    <a:cubicBezTo>
                      <a:pt x="7" y="77"/>
                      <a:pt x="17" y="98"/>
                      <a:pt x="18" y="117"/>
                    </a:cubicBezTo>
                    <a:cubicBezTo>
                      <a:pt x="21" y="159"/>
                      <a:pt x="23" y="198"/>
                      <a:pt x="32" y="238"/>
                    </a:cubicBezTo>
                    <a:cubicBezTo>
                      <a:pt x="39" y="235"/>
                      <a:pt x="46" y="232"/>
                      <a:pt x="53" y="229"/>
                    </a:cubicBezTo>
                    <a:cubicBezTo>
                      <a:pt x="87" y="213"/>
                      <a:pt x="119" y="187"/>
                      <a:pt x="133" y="152"/>
                    </a:cubicBezTo>
                    <a:close/>
                  </a:path>
                </a:pathLst>
              </a:cu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63" name="Freeform 92"/>
              <p:cNvSpPr>
                <a:spLocks noChangeArrowheads="1"/>
              </p:cNvSpPr>
              <p:nvPr/>
            </p:nvSpPr>
            <p:spPr bwMode="auto">
              <a:xfrm>
                <a:off x="1310" y="1993"/>
                <a:ext cx="208" cy="196"/>
              </a:xfrm>
              <a:custGeom>
                <a:avLst/>
                <a:gdLst>
                  <a:gd name="T0" fmla="*/ 392 w 104"/>
                  <a:gd name="T1" fmla="*/ 92 h 98"/>
                  <a:gd name="T2" fmla="*/ 416 w 104"/>
                  <a:gd name="T3" fmla="*/ 8 h 98"/>
                  <a:gd name="T4" fmla="*/ 404 w 104"/>
                  <a:gd name="T5" fmla="*/ 0 h 98"/>
                  <a:gd name="T6" fmla="*/ 84 w 104"/>
                  <a:gd name="T7" fmla="*/ 308 h 98"/>
                  <a:gd name="T8" fmla="*/ 0 w 104"/>
                  <a:gd name="T9" fmla="*/ 344 h 98"/>
                  <a:gd name="T10" fmla="*/ 16 w 104"/>
                  <a:gd name="T11" fmla="*/ 392 h 98"/>
                  <a:gd name="T12" fmla="*/ 392 w 104"/>
                  <a:gd name="T13" fmla="*/ 92 h 98"/>
                  <a:gd name="T14" fmla="*/ 0 60000 65536"/>
                  <a:gd name="T15" fmla="*/ 0 60000 65536"/>
                  <a:gd name="T16" fmla="*/ 0 60000 65536"/>
                  <a:gd name="T17" fmla="*/ 0 60000 65536"/>
                  <a:gd name="T18" fmla="*/ 0 60000 65536"/>
                  <a:gd name="T19" fmla="*/ 0 60000 65536"/>
                  <a:gd name="T20" fmla="*/ 0 60000 65536"/>
                  <a:gd name="T21" fmla="*/ 0 w 104"/>
                  <a:gd name="T22" fmla="*/ 0 h 98"/>
                  <a:gd name="T23" fmla="*/ 104 w 104"/>
                  <a:gd name="T24" fmla="*/ 98 h 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98">
                    <a:moveTo>
                      <a:pt x="98" y="23"/>
                    </a:moveTo>
                    <a:cubicBezTo>
                      <a:pt x="100" y="16"/>
                      <a:pt x="102" y="9"/>
                      <a:pt x="104" y="2"/>
                    </a:cubicBezTo>
                    <a:cubicBezTo>
                      <a:pt x="103" y="1"/>
                      <a:pt x="102" y="0"/>
                      <a:pt x="101" y="0"/>
                    </a:cubicBezTo>
                    <a:cubicBezTo>
                      <a:pt x="87" y="35"/>
                      <a:pt x="55" y="61"/>
                      <a:pt x="21" y="77"/>
                    </a:cubicBezTo>
                    <a:cubicBezTo>
                      <a:pt x="14" y="80"/>
                      <a:pt x="7" y="83"/>
                      <a:pt x="0" y="86"/>
                    </a:cubicBezTo>
                    <a:cubicBezTo>
                      <a:pt x="1" y="90"/>
                      <a:pt x="2" y="94"/>
                      <a:pt x="4" y="98"/>
                    </a:cubicBezTo>
                    <a:cubicBezTo>
                      <a:pt x="41" y="82"/>
                      <a:pt x="72" y="55"/>
                      <a:pt x="98" y="23"/>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64" name="Freeform 93"/>
              <p:cNvSpPr>
                <a:spLocks noChangeArrowheads="1"/>
              </p:cNvSpPr>
              <p:nvPr/>
            </p:nvSpPr>
            <p:spPr bwMode="auto">
              <a:xfrm>
                <a:off x="1318" y="2039"/>
                <a:ext cx="214" cy="317"/>
              </a:xfrm>
              <a:custGeom>
                <a:avLst/>
                <a:gdLst>
                  <a:gd name="T0" fmla="*/ 376 w 107"/>
                  <a:gd name="T1" fmla="*/ 0 h 159"/>
                  <a:gd name="T2" fmla="*/ 0 w 107"/>
                  <a:gd name="T3" fmla="*/ 299 h 159"/>
                  <a:gd name="T4" fmla="*/ 16 w 107"/>
                  <a:gd name="T5" fmla="*/ 353 h 159"/>
                  <a:gd name="T6" fmla="*/ 208 w 107"/>
                  <a:gd name="T7" fmla="*/ 632 h 159"/>
                  <a:gd name="T8" fmla="*/ 296 w 107"/>
                  <a:gd name="T9" fmla="*/ 624 h 159"/>
                  <a:gd name="T10" fmla="*/ 360 w 107"/>
                  <a:gd name="T11" fmla="*/ 620 h 159"/>
                  <a:gd name="T12" fmla="*/ 388 w 107"/>
                  <a:gd name="T13" fmla="*/ 401 h 159"/>
                  <a:gd name="T14" fmla="*/ 376 w 107"/>
                  <a:gd name="T15" fmla="*/ 0 h 159"/>
                  <a:gd name="T16" fmla="*/ 0 60000 65536"/>
                  <a:gd name="T17" fmla="*/ 0 60000 65536"/>
                  <a:gd name="T18" fmla="*/ 0 60000 65536"/>
                  <a:gd name="T19" fmla="*/ 0 60000 65536"/>
                  <a:gd name="T20" fmla="*/ 0 60000 65536"/>
                  <a:gd name="T21" fmla="*/ 0 60000 65536"/>
                  <a:gd name="T22" fmla="*/ 0 60000 65536"/>
                  <a:gd name="T23" fmla="*/ 0 60000 65536"/>
                  <a:gd name="T24" fmla="*/ 0 w 107"/>
                  <a:gd name="T25" fmla="*/ 0 h 159"/>
                  <a:gd name="T26" fmla="*/ 107 w 107"/>
                  <a:gd name="T27" fmla="*/ 159 h 1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 h="159">
                    <a:moveTo>
                      <a:pt x="94" y="0"/>
                    </a:moveTo>
                    <a:cubicBezTo>
                      <a:pt x="68" y="32"/>
                      <a:pt x="37" y="59"/>
                      <a:pt x="0" y="75"/>
                    </a:cubicBezTo>
                    <a:cubicBezTo>
                      <a:pt x="1" y="80"/>
                      <a:pt x="2" y="84"/>
                      <a:pt x="4" y="89"/>
                    </a:cubicBezTo>
                    <a:cubicBezTo>
                      <a:pt x="13" y="116"/>
                      <a:pt x="21" y="156"/>
                      <a:pt x="52" y="159"/>
                    </a:cubicBezTo>
                    <a:cubicBezTo>
                      <a:pt x="55" y="159"/>
                      <a:pt x="70" y="158"/>
                      <a:pt x="74" y="157"/>
                    </a:cubicBezTo>
                    <a:cubicBezTo>
                      <a:pt x="80" y="156"/>
                      <a:pt x="85" y="159"/>
                      <a:pt x="90" y="156"/>
                    </a:cubicBezTo>
                    <a:cubicBezTo>
                      <a:pt x="107" y="145"/>
                      <a:pt x="100" y="116"/>
                      <a:pt x="97" y="101"/>
                    </a:cubicBezTo>
                    <a:cubicBezTo>
                      <a:pt x="88" y="57"/>
                      <a:pt x="89" y="27"/>
                      <a:pt x="94" y="0"/>
                    </a:cubicBezTo>
                    <a:close/>
                  </a:path>
                </a:pathLst>
              </a:custGeom>
              <a:solidFill>
                <a:srgbClr val="FF6A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65" name="Freeform 94"/>
              <p:cNvSpPr>
                <a:spLocks noChangeArrowheads="1"/>
              </p:cNvSpPr>
              <p:nvPr/>
            </p:nvSpPr>
            <p:spPr bwMode="auto">
              <a:xfrm>
                <a:off x="1115" y="798"/>
                <a:ext cx="561" cy="327"/>
              </a:xfrm>
              <a:custGeom>
                <a:avLst/>
                <a:gdLst>
                  <a:gd name="T0" fmla="*/ 1108 w 281"/>
                  <a:gd name="T1" fmla="*/ 4 h 164"/>
                  <a:gd name="T2" fmla="*/ 1032 w 281"/>
                  <a:gd name="T3" fmla="*/ 0 h 164"/>
                  <a:gd name="T4" fmla="*/ 693 w 281"/>
                  <a:gd name="T5" fmla="*/ 319 h 164"/>
                  <a:gd name="T6" fmla="*/ 0 w 281"/>
                  <a:gd name="T7" fmla="*/ 648 h 164"/>
                  <a:gd name="T8" fmla="*/ 299 w 281"/>
                  <a:gd name="T9" fmla="*/ 632 h 164"/>
                  <a:gd name="T10" fmla="*/ 363 w 281"/>
                  <a:gd name="T11" fmla="*/ 608 h 164"/>
                  <a:gd name="T12" fmla="*/ 515 w 281"/>
                  <a:gd name="T13" fmla="*/ 560 h 164"/>
                  <a:gd name="T14" fmla="*/ 701 w 281"/>
                  <a:gd name="T15" fmla="*/ 461 h 164"/>
                  <a:gd name="T16" fmla="*/ 1120 w 281"/>
                  <a:gd name="T17" fmla="*/ 36 h 164"/>
                  <a:gd name="T18" fmla="*/ 1108 w 281"/>
                  <a:gd name="T19" fmla="*/ 4 h 1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1"/>
                  <a:gd name="T31" fmla="*/ 0 h 164"/>
                  <a:gd name="T32" fmla="*/ 281 w 281"/>
                  <a:gd name="T33" fmla="*/ 164 h 1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1" h="164">
                    <a:moveTo>
                      <a:pt x="278" y="1"/>
                    </a:moveTo>
                    <a:cubicBezTo>
                      <a:pt x="272" y="1"/>
                      <a:pt x="265" y="1"/>
                      <a:pt x="259" y="0"/>
                    </a:cubicBezTo>
                    <a:cubicBezTo>
                      <a:pt x="238" y="33"/>
                      <a:pt x="208" y="59"/>
                      <a:pt x="174" y="80"/>
                    </a:cubicBezTo>
                    <a:cubicBezTo>
                      <a:pt x="119" y="114"/>
                      <a:pt x="62" y="149"/>
                      <a:pt x="0" y="163"/>
                    </a:cubicBezTo>
                    <a:cubicBezTo>
                      <a:pt x="25" y="164"/>
                      <a:pt x="50" y="164"/>
                      <a:pt x="75" y="159"/>
                    </a:cubicBezTo>
                    <a:cubicBezTo>
                      <a:pt x="79" y="159"/>
                      <a:pt x="87" y="155"/>
                      <a:pt x="91" y="153"/>
                    </a:cubicBezTo>
                    <a:cubicBezTo>
                      <a:pt x="103" y="149"/>
                      <a:pt x="117" y="145"/>
                      <a:pt x="129" y="141"/>
                    </a:cubicBezTo>
                    <a:cubicBezTo>
                      <a:pt x="146" y="135"/>
                      <a:pt x="160" y="127"/>
                      <a:pt x="176" y="116"/>
                    </a:cubicBezTo>
                    <a:cubicBezTo>
                      <a:pt x="219" y="89"/>
                      <a:pt x="264" y="57"/>
                      <a:pt x="281" y="9"/>
                    </a:cubicBezTo>
                    <a:cubicBezTo>
                      <a:pt x="280" y="6"/>
                      <a:pt x="279" y="3"/>
                      <a:pt x="278" y="1"/>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66" name="Freeform 95"/>
              <p:cNvSpPr>
                <a:spLocks noChangeArrowheads="1"/>
              </p:cNvSpPr>
              <p:nvPr/>
            </p:nvSpPr>
            <p:spPr bwMode="auto">
              <a:xfrm>
                <a:off x="1160" y="738"/>
                <a:ext cx="290" cy="184"/>
              </a:xfrm>
              <a:custGeom>
                <a:avLst/>
                <a:gdLst>
                  <a:gd name="T0" fmla="*/ 464 w 145"/>
                  <a:gd name="T1" fmla="*/ 0 h 92"/>
                  <a:gd name="T2" fmla="*/ 16 w 145"/>
                  <a:gd name="T3" fmla="*/ 248 h 92"/>
                  <a:gd name="T4" fmla="*/ 0 w 145"/>
                  <a:gd name="T5" fmla="*/ 368 h 92"/>
                  <a:gd name="T6" fmla="*/ 532 w 145"/>
                  <a:gd name="T7" fmla="*/ 100 h 92"/>
                  <a:gd name="T8" fmla="*/ 580 w 145"/>
                  <a:gd name="T9" fmla="*/ 48 h 92"/>
                  <a:gd name="T10" fmla="*/ 464 w 145"/>
                  <a:gd name="T11" fmla="*/ 0 h 92"/>
                  <a:gd name="T12" fmla="*/ 0 60000 65536"/>
                  <a:gd name="T13" fmla="*/ 0 60000 65536"/>
                  <a:gd name="T14" fmla="*/ 0 60000 65536"/>
                  <a:gd name="T15" fmla="*/ 0 60000 65536"/>
                  <a:gd name="T16" fmla="*/ 0 60000 65536"/>
                  <a:gd name="T17" fmla="*/ 0 60000 65536"/>
                  <a:gd name="T18" fmla="*/ 0 w 145"/>
                  <a:gd name="T19" fmla="*/ 0 h 92"/>
                  <a:gd name="T20" fmla="*/ 145 w 145"/>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45" h="92">
                    <a:moveTo>
                      <a:pt x="116" y="0"/>
                    </a:moveTo>
                    <a:cubicBezTo>
                      <a:pt x="86" y="31"/>
                      <a:pt x="46" y="49"/>
                      <a:pt x="4" y="62"/>
                    </a:cubicBezTo>
                    <a:cubicBezTo>
                      <a:pt x="3" y="72"/>
                      <a:pt x="2" y="82"/>
                      <a:pt x="0" y="92"/>
                    </a:cubicBezTo>
                    <a:cubicBezTo>
                      <a:pt x="49" y="80"/>
                      <a:pt x="95" y="60"/>
                      <a:pt x="133" y="25"/>
                    </a:cubicBezTo>
                    <a:cubicBezTo>
                      <a:pt x="137" y="21"/>
                      <a:pt x="141" y="17"/>
                      <a:pt x="145" y="12"/>
                    </a:cubicBezTo>
                    <a:cubicBezTo>
                      <a:pt x="135" y="8"/>
                      <a:pt x="126" y="4"/>
                      <a:pt x="116"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67" name="Freeform 96"/>
              <p:cNvSpPr>
                <a:spLocks noChangeArrowheads="1"/>
              </p:cNvSpPr>
              <p:nvPr/>
            </p:nvSpPr>
            <p:spPr bwMode="auto">
              <a:xfrm>
                <a:off x="1154" y="519"/>
                <a:ext cx="48" cy="100"/>
              </a:xfrm>
              <a:custGeom>
                <a:avLst/>
                <a:gdLst>
                  <a:gd name="T0" fmla="*/ 0 w 24"/>
                  <a:gd name="T1" fmla="*/ 0 h 50"/>
                  <a:gd name="T2" fmla="*/ 24 w 24"/>
                  <a:gd name="T3" fmla="*/ 200 h 50"/>
                  <a:gd name="T4" fmla="*/ 96 w 24"/>
                  <a:gd name="T5" fmla="*/ 156 h 50"/>
                  <a:gd name="T6" fmla="*/ 0 w 24"/>
                  <a:gd name="T7" fmla="*/ 0 h 50"/>
                  <a:gd name="T8" fmla="*/ 0 60000 65536"/>
                  <a:gd name="T9" fmla="*/ 0 60000 65536"/>
                  <a:gd name="T10" fmla="*/ 0 60000 65536"/>
                  <a:gd name="T11" fmla="*/ 0 60000 65536"/>
                  <a:gd name="T12" fmla="*/ 0 w 24"/>
                  <a:gd name="T13" fmla="*/ 0 h 50"/>
                  <a:gd name="T14" fmla="*/ 24 w 24"/>
                  <a:gd name="T15" fmla="*/ 50 h 50"/>
                </a:gdLst>
                <a:ahLst/>
                <a:cxnLst>
                  <a:cxn ang="T8">
                    <a:pos x="T0" y="T1"/>
                  </a:cxn>
                  <a:cxn ang="T9">
                    <a:pos x="T2" y="T3"/>
                  </a:cxn>
                  <a:cxn ang="T10">
                    <a:pos x="T4" y="T5"/>
                  </a:cxn>
                  <a:cxn ang="T11">
                    <a:pos x="T6" y="T7"/>
                  </a:cxn>
                </a:cxnLst>
                <a:rect l="T12" t="T13" r="T14" b="T15"/>
                <a:pathLst>
                  <a:path w="24" h="50">
                    <a:moveTo>
                      <a:pt x="0" y="0"/>
                    </a:moveTo>
                    <a:cubicBezTo>
                      <a:pt x="2" y="17"/>
                      <a:pt x="5" y="34"/>
                      <a:pt x="6" y="50"/>
                    </a:cubicBezTo>
                    <a:cubicBezTo>
                      <a:pt x="12" y="47"/>
                      <a:pt x="18" y="43"/>
                      <a:pt x="24" y="39"/>
                    </a:cubicBezTo>
                    <a:cubicBezTo>
                      <a:pt x="14" y="27"/>
                      <a:pt x="6" y="14"/>
                      <a:pt x="0"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68" name="Freeform 97"/>
              <p:cNvSpPr>
                <a:spLocks noChangeArrowheads="1"/>
              </p:cNvSpPr>
              <p:nvPr/>
            </p:nvSpPr>
            <p:spPr bwMode="auto">
              <a:xfrm>
                <a:off x="1166" y="597"/>
                <a:ext cx="62" cy="59"/>
              </a:xfrm>
              <a:custGeom>
                <a:avLst/>
                <a:gdLst>
                  <a:gd name="T0" fmla="*/ 124 w 31"/>
                  <a:gd name="T1" fmla="*/ 55 h 30"/>
                  <a:gd name="T2" fmla="*/ 72 w 31"/>
                  <a:gd name="T3" fmla="*/ 0 h 30"/>
                  <a:gd name="T4" fmla="*/ 0 w 31"/>
                  <a:gd name="T5" fmla="*/ 43 h 30"/>
                  <a:gd name="T6" fmla="*/ 8 w 31"/>
                  <a:gd name="T7" fmla="*/ 116 h 30"/>
                  <a:gd name="T8" fmla="*/ 124 w 31"/>
                  <a:gd name="T9" fmla="*/ 55 h 30"/>
                  <a:gd name="T10" fmla="*/ 0 60000 65536"/>
                  <a:gd name="T11" fmla="*/ 0 60000 65536"/>
                  <a:gd name="T12" fmla="*/ 0 60000 65536"/>
                  <a:gd name="T13" fmla="*/ 0 60000 65536"/>
                  <a:gd name="T14" fmla="*/ 0 60000 65536"/>
                  <a:gd name="T15" fmla="*/ 0 w 31"/>
                  <a:gd name="T16" fmla="*/ 0 h 30"/>
                  <a:gd name="T17" fmla="*/ 31 w 31"/>
                  <a:gd name="T18" fmla="*/ 30 h 30"/>
                </a:gdLst>
                <a:ahLst/>
                <a:cxnLst>
                  <a:cxn ang="T10">
                    <a:pos x="T0" y="T1"/>
                  </a:cxn>
                  <a:cxn ang="T11">
                    <a:pos x="T2" y="T3"/>
                  </a:cxn>
                  <a:cxn ang="T12">
                    <a:pos x="T4" y="T5"/>
                  </a:cxn>
                  <a:cxn ang="T13">
                    <a:pos x="T6" y="T7"/>
                  </a:cxn>
                  <a:cxn ang="T14">
                    <a:pos x="T8" y="T9"/>
                  </a:cxn>
                </a:cxnLst>
                <a:rect l="T15" t="T16" r="T17" b="T18"/>
                <a:pathLst>
                  <a:path w="31" h="30">
                    <a:moveTo>
                      <a:pt x="31" y="14"/>
                    </a:moveTo>
                    <a:cubicBezTo>
                      <a:pt x="26" y="10"/>
                      <a:pt x="22" y="5"/>
                      <a:pt x="18" y="0"/>
                    </a:cubicBezTo>
                    <a:cubicBezTo>
                      <a:pt x="12" y="4"/>
                      <a:pt x="6" y="8"/>
                      <a:pt x="0" y="11"/>
                    </a:cubicBezTo>
                    <a:cubicBezTo>
                      <a:pt x="1" y="18"/>
                      <a:pt x="1" y="24"/>
                      <a:pt x="2" y="30"/>
                    </a:cubicBezTo>
                    <a:cubicBezTo>
                      <a:pt x="13" y="27"/>
                      <a:pt x="22" y="22"/>
                      <a:pt x="31" y="14"/>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69" name="Freeform 98"/>
              <p:cNvSpPr>
                <a:spLocks noChangeArrowheads="1"/>
              </p:cNvSpPr>
              <p:nvPr/>
            </p:nvSpPr>
            <p:spPr bwMode="auto">
              <a:xfrm>
                <a:off x="1170" y="624"/>
                <a:ext cx="90" cy="70"/>
              </a:xfrm>
              <a:custGeom>
                <a:avLst/>
                <a:gdLst>
                  <a:gd name="T0" fmla="*/ 116 w 45"/>
                  <a:gd name="T1" fmla="*/ 0 h 35"/>
                  <a:gd name="T2" fmla="*/ 0 w 45"/>
                  <a:gd name="T3" fmla="*/ 64 h 35"/>
                  <a:gd name="T4" fmla="*/ 4 w 45"/>
                  <a:gd name="T5" fmla="*/ 140 h 35"/>
                  <a:gd name="T6" fmla="*/ 180 w 45"/>
                  <a:gd name="T7" fmla="*/ 60 h 35"/>
                  <a:gd name="T8" fmla="*/ 116 w 45"/>
                  <a:gd name="T9" fmla="*/ 0 h 35"/>
                  <a:gd name="T10" fmla="*/ 0 60000 65536"/>
                  <a:gd name="T11" fmla="*/ 0 60000 65536"/>
                  <a:gd name="T12" fmla="*/ 0 60000 65536"/>
                  <a:gd name="T13" fmla="*/ 0 60000 65536"/>
                  <a:gd name="T14" fmla="*/ 0 60000 65536"/>
                  <a:gd name="T15" fmla="*/ 0 w 45"/>
                  <a:gd name="T16" fmla="*/ 0 h 35"/>
                  <a:gd name="T17" fmla="*/ 45 w 45"/>
                  <a:gd name="T18" fmla="*/ 35 h 35"/>
                </a:gdLst>
                <a:ahLst/>
                <a:cxnLst>
                  <a:cxn ang="T10">
                    <a:pos x="T0" y="T1"/>
                  </a:cxn>
                  <a:cxn ang="T11">
                    <a:pos x="T2" y="T3"/>
                  </a:cxn>
                  <a:cxn ang="T12">
                    <a:pos x="T4" y="T5"/>
                  </a:cxn>
                  <a:cxn ang="T13">
                    <a:pos x="T6" y="T7"/>
                  </a:cxn>
                  <a:cxn ang="T14">
                    <a:pos x="T8" y="T9"/>
                  </a:cxn>
                </a:cxnLst>
                <a:rect l="T15" t="T16" r="T17" b="T18"/>
                <a:pathLst>
                  <a:path w="45" h="35">
                    <a:moveTo>
                      <a:pt x="29" y="0"/>
                    </a:moveTo>
                    <a:cubicBezTo>
                      <a:pt x="20" y="8"/>
                      <a:pt x="11" y="13"/>
                      <a:pt x="0" y="16"/>
                    </a:cubicBezTo>
                    <a:cubicBezTo>
                      <a:pt x="0" y="22"/>
                      <a:pt x="1" y="29"/>
                      <a:pt x="1" y="35"/>
                    </a:cubicBezTo>
                    <a:cubicBezTo>
                      <a:pt x="16" y="30"/>
                      <a:pt x="31" y="23"/>
                      <a:pt x="45" y="15"/>
                    </a:cubicBezTo>
                    <a:cubicBezTo>
                      <a:pt x="39" y="10"/>
                      <a:pt x="34" y="5"/>
                      <a:pt x="29"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70" name="Freeform 99"/>
              <p:cNvSpPr>
                <a:spLocks noChangeArrowheads="1"/>
              </p:cNvSpPr>
              <p:nvPr/>
            </p:nvSpPr>
            <p:spPr bwMode="auto">
              <a:xfrm>
                <a:off x="1172" y="654"/>
                <a:ext cx="126" cy="90"/>
              </a:xfrm>
              <a:custGeom>
                <a:avLst/>
                <a:gdLst>
                  <a:gd name="T0" fmla="*/ 240 w 63"/>
                  <a:gd name="T1" fmla="*/ 48 h 45"/>
                  <a:gd name="T2" fmla="*/ 176 w 63"/>
                  <a:gd name="T3" fmla="*/ 0 h 45"/>
                  <a:gd name="T4" fmla="*/ 0 w 63"/>
                  <a:gd name="T5" fmla="*/ 80 h 45"/>
                  <a:gd name="T6" fmla="*/ 4 w 63"/>
                  <a:gd name="T7" fmla="*/ 180 h 45"/>
                  <a:gd name="T8" fmla="*/ 252 w 63"/>
                  <a:gd name="T9" fmla="*/ 56 h 45"/>
                  <a:gd name="T10" fmla="*/ 240 w 63"/>
                  <a:gd name="T11" fmla="*/ 48 h 45"/>
                  <a:gd name="T12" fmla="*/ 0 60000 65536"/>
                  <a:gd name="T13" fmla="*/ 0 60000 65536"/>
                  <a:gd name="T14" fmla="*/ 0 60000 65536"/>
                  <a:gd name="T15" fmla="*/ 0 60000 65536"/>
                  <a:gd name="T16" fmla="*/ 0 60000 65536"/>
                  <a:gd name="T17" fmla="*/ 0 60000 65536"/>
                  <a:gd name="T18" fmla="*/ 0 w 63"/>
                  <a:gd name="T19" fmla="*/ 0 h 45"/>
                  <a:gd name="T20" fmla="*/ 63 w 63"/>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63" h="45">
                    <a:moveTo>
                      <a:pt x="60" y="12"/>
                    </a:moveTo>
                    <a:cubicBezTo>
                      <a:pt x="54" y="8"/>
                      <a:pt x="49" y="4"/>
                      <a:pt x="44" y="0"/>
                    </a:cubicBezTo>
                    <a:cubicBezTo>
                      <a:pt x="30" y="8"/>
                      <a:pt x="15" y="15"/>
                      <a:pt x="0" y="20"/>
                    </a:cubicBezTo>
                    <a:cubicBezTo>
                      <a:pt x="1" y="28"/>
                      <a:pt x="1" y="37"/>
                      <a:pt x="1" y="45"/>
                    </a:cubicBezTo>
                    <a:cubicBezTo>
                      <a:pt x="23" y="37"/>
                      <a:pt x="43" y="26"/>
                      <a:pt x="63" y="14"/>
                    </a:cubicBezTo>
                    <a:cubicBezTo>
                      <a:pt x="62" y="14"/>
                      <a:pt x="61" y="13"/>
                      <a:pt x="60" y="12"/>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71" name="Freeform 100"/>
              <p:cNvSpPr>
                <a:spLocks noChangeArrowheads="1"/>
              </p:cNvSpPr>
              <p:nvPr/>
            </p:nvSpPr>
            <p:spPr bwMode="auto">
              <a:xfrm>
                <a:off x="1174" y="682"/>
                <a:ext cx="166" cy="98"/>
              </a:xfrm>
              <a:custGeom>
                <a:avLst/>
                <a:gdLst>
                  <a:gd name="T0" fmla="*/ 248 w 83"/>
                  <a:gd name="T1" fmla="*/ 0 h 49"/>
                  <a:gd name="T2" fmla="*/ 0 w 83"/>
                  <a:gd name="T3" fmla="*/ 124 h 49"/>
                  <a:gd name="T4" fmla="*/ 0 w 83"/>
                  <a:gd name="T5" fmla="*/ 196 h 49"/>
                  <a:gd name="T6" fmla="*/ 56 w 83"/>
                  <a:gd name="T7" fmla="*/ 188 h 49"/>
                  <a:gd name="T8" fmla="*/ 332 w 83"/>
                  <a:gd name="T9" fmla="*/ 56 h 49"/>
                  <a:gd name="T10" fmla="*/ 248 w 83"/>
                  <a:gd name="T11" fmla="*/ 0 h 49"/>
                  <a:gd name="T12" fmla="*/ 0 60000 65536"/>
                  <a:gd name="T13" fmla="*/ 0 60000 65536"/>
                  <a:gd name="T14" fmla="*/ 0 60000 65536"/>
                  <a:gd name="T15" fmla="*/ 0 60000 65536"/>
                  <a:gd name="T16" fmla="*/ 0 60000 65536"/>
                  <a:gd name="T17" fmla="*/ 0 60000 65536"/>
                  <a:gd name="T18" fmla="*/ 0 w 83"/>
                  <a:gd name="T19" fmla="*/ 0 h 49"/>
                  <a:gd name="T20" fmla="*/ 83 w 83"/>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83" h="49">
                    <a:moveTo>
                      <a:pt x="62" y="0"/>
                    </a:moveTo>
                    <a:cubicBezTo>
                      <a:pt x="42" y="12"/>
                      <a:pt x="22" y="23"/>
                      <a:pt x="0" y="31"/>
                    </a:cubicBezTo>
                    <a:cubicBezTo>
                      <a:pt x="0" y="37"/>
                      <a:pt x="0" y="43"/>
                      <a:pt x="0" y="49"/>
                    </a:cubicBezTo>
                    <a:cubicBezTo>
                      <a:pt x="4" y="48"/>
                      <a:pt x="9" y="47"/>
                      <a:pt x="14" y="47"/>
                    </a:cubicBezTo>
                    <a:cubicBezTo>
                      <a:pt x="41" y="43"/>
                      <a:pt x="63" y="31"/>
                      <a:pt x="83" y="14"/>
                    </a:cubicBezTo>
                    <a:cubicBezTo>
                      <a:pt x="76" y="10"/>
                      <a:pt x="69" y="5"/>
                      <a:pt x="62"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72" name="Freeform 101"/>
              <p:cNvSpPr>
                <a:spLocks noChangeArrowheads="1"/>
              </p:cNvSpPr>
              <p:nvPr/>
            </p:nvSpPr>
            <p:spPr bwMode="auto">
              <a:xfrm>
                <a:off x="1168" y="710"/>
                <a:ext cx="224" cy="152"/>
              </a:xfrm>
              <a:custGeom>
                <a:avLst/>
                <a:gdLst>
                  <a:gd name="T0" fmla="*/ 344 w 112"/>
                  <a:gd name="T1" fmla="*/ 0 h 76"/>
                  <a:gd name="T2" fmla="*/ 68 w 112"/>
                  <a:gd name="T3" fmla="*/ 132 h 76"/>
                  <a:gd name="T4" fmla="*/ 12 w 112"/>
                  <a:gd name="T5" fmla="*/ 140 h 76"/>
                  <a:gd name="T6" fmla="*/ 0 w 112"/>
                  <a:gd name="T7" fmla="*/ 304 h 76"/>
                  <a:gd name="T8" fmla="*/ 448 w 112"/>
                  <a:gd name="T9" fmla="*/ 56 h 76"/>
                  <a:gd name="T10" fmla="*/ 344 w 112"/>
                  <a:gd name="T11" fmla="*/ 0 h 76"/>
                  <a:gd name="T12" fmla="*/ 0 60000 65536"/>
                  <a:gd name="T13" fmla="*/ 0 60000 65536"/>
                  <a:gd name="T14" fmla="*/ 0 60000 65536"/>
                  <a:gd name="T15" fmla="*/ 0 60000 65536"/>
                  <a:gd name="T16" fmla="*/ 0 60000 65536"/>
                  <a:gd name="T17" fmla="*/ 0 60000 65536"/>
                  <a:gd name="T18" fmla="*/ 0 w 112"/>
                  <a:gd name="T19" fmla="*/ 0 h 76"/>
                  <a:gd name="T20" fmla="*/ 112 w 112"/>
                  <a:gd name="T21" fmla="*/ 76 h 76"/>
                </a:gdLst>
                <a:ahLst/>
                <a:cxnLst>
                  <a:cxn ang="T12">
                    <a:pos x="T0" y="T1"/>
                  </a:cxn>
                  <a:cxn ang="T13">
                    <a:pos x="T2" y="T3"/>
                  </a:cxn>
                  <a:cxn ang="T14">
                    <a:pos x="T4" y="T5"/>
                  </a:cxn>
                  <a:cxn ang="T15">
                    <a:pos x="T6" y="T7"/>
                  </a:cxn>
                  <a:cxn ang="T16">
                    <a:pos x="T8" y="T9"/>
                  </a:cxn>
                  <a:cxn ang="T17">
                    <a:pos x="T10" y="T11"/>
                  </a:cxn>
                </a:cxnLst>
                <a:rect l="T18" t="T19" r="T20" b="T21"/>
                <a:pathLst>
                  <a:path w="112" h="76">
                    <a:moveTo>
                      <a:pt x="86" y="0"/>
                    </a:moveTo>
                    <a:cubicBezTo>
                      <a:pt x="66" y="17"/>
                      <a:pt x="44" y="29"/>
                      <a:pt x="17" y="33"/>
                    </a:cubicBezTo>
                    <a:cubicBezTo>
                      <a:pt x="12" y="33"/>
                      <a:pt x="7" y="34"/>
                      <a:pt x="3" y="35"/>
                    </a:cubicBezTo>
                    <a:cubicBezTo>
                      <a:pt x="2" y="49"/>
                      <a:pt x="2" y="63"/>
                      <a:pt x="0" y="76"/>
                    </a:cubicBezTo>
                    <a:cubicBezTo>
                      <a:pt x="42" y="63"/>
                      <a:pt x="82" y="45"/>
                      <a:pt x="112" y="14"/>
                    </a:cubicBezTo>
                    <a:cubicBezTo>
                      <a:pt x="103" y="10"/>
                      <a:pt x="95" y="5"/>
                      <a:pt x="86" y="0"/>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73" name="Freeform 102"/>
              <p:cNvSpPr>
                <a:spLocks noChangeArrowheads="1"/>
              </p:cNvSpPr>
              <p:nvPr/>
            </p:nvSpPr>
            <p:spPr bwMode="auto">
              <a:xfrm>
                <a:off x="1146" y="762"/>
                <a:ext cx="360" cy="232"/>
              </a:xfrm>
              <a:custGeom>
                <a:avLst/>
                <a:gdLst>
                  <a:gd name="T0" fmla="*/ 608 w 180"/>
                  <a:gd name="T1" fmla="*/ 0 h 116"/>
                  <a:gd name="T2" fmla="*/ 560 w 180"/>
                  <a:gd name="T3" fmla="*/ 52 h 116"/>
                  <a:gd name="T4" fmla="*/ 28 w 180"/>
                  <a:gd name="T5" fmla="*/ 320 h 116"/>
                  <a:gd name="T6" fmla="*/ 0 w 180"/>
                  <a:gd name="T7" fmla="*/ 464 h 116"/>
                  <a:gd name="T8" fmla="*/ 720 w 180"/>
                  <a:gd name="T9" fmla="*/ 36 h 116"/>
                  <a:gd name="T10" fmla="*/ 608 w 180"/>
                  <a:gd name="T11" fmla="*/ 0 h 116"/>
                  <a:gd name="T12" fmla="*/ 0 60000 65536"/>
                  <a:gd name="T13" fmla="*/ 0 60000 65536"/>
                  <a:gd name="T14" fmla="*/ 0 60000 65536"/>
                  <a:gd name="T15" fmla="*/ 0 60000 65536"/>
                  <a:gd name="T16" fmla="*/ 0 60000 65536"/>
                  <a:gd name="T17" fmla="*/ 0 60000 65536"/>
                  <a:gd name="T18" fmla="*/ 0 w 180"/>
                  <a:gd name="T19" fmla="*/ 0 h 116"/>
                  <a:gd name="T20" fmla="*/ 180 w 180"/>
                  <a:gd name="T21" fmla="*/ 116 h 116"/>
                </a:gdLst>
                <a:ahLst/>
                <a:cxnLst>
                  <a:cxn ang="T12">
                    <a:pos x="T0" y="T1"/>
                  </a:cxn>
                  <a:cxn ang="T13">
                    <a:pos x="T2" y="T3"/>
                  </a:cxn>
                  <a:cxn ang="T14">
                    <a:pos x="T4" y="T5"/>
                  </a:cxn>
                  <a:cxn ang="T15">
                    <a:pos x="T6" y="T7"/>
                  </a:cxn>
                  <a:cxn ang="T16">
                    <a:pos x="T8" y="T9"/>
                  </a:cxn>
                  <a:cxn ang="T17">
                    <a:pos x="T10" y="T11"/>
                  </a:cxn>
                </a:cxnLst>
                <a:rect l="T18" t="T19" r="T20" b="T21"/>
                <a:pathLst>
                  <a:path w="180" h="116">
                    <a:moveTo>
                      <a:pt x="152" y="0"/>
                    </a:moveTo>
                    <a:cubicBezTo>
                      <a:pt x="148" y="5"/>
                      <a:pt x="144" y="9"/>
                      <a:pt x="140" y="13"/>
                    </a:cubicBezTo>
                    <a:cubicBezTo>
                      <a:pt x="102" y="48"/>
                      <a:pt x="56" y="68"/>
                      <a:pt x="7" y="80"/>
                    </a:cubicBezTo>
                    <a:cubicBezTo>
                      <a:pt x="5" y="92"/>
                      <a:pt x="3" y="104"/>
                      <a:pt x="0" y="116"/>
                    </a:cubicBezTo>
                    <a:cubicBezTo>
                      <a:pt x="68" y="93"/>
                      <a:pt x="138" y="68"/>
                      <a:pt x="180" y="9"/>
                    </a:cubicBezTo>
                    <a:cubicBezTo>
                      <a:pt x="171" y="6"/>
                      <a:pt x="161" y="3"/>
                      <a:pt x="152" y="0"/>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74" name="Freeform 103"/>
              <p:cNvSpPr>
                <a:spLocks noChangeArrowheads="1"/>
              </p:cNvSpPr>
              <p:nvPr/>
            </p:nvSpPr>
            <p:spPr bwMode="auto">
              <a:xfrm>
                <a:off x="1129" y="780"/>
                <a:ext cx="437" cy="273"/>
              </a:xfrm>
              <a:custGeom>
                <a:avLst/>
                <a:gdLst>
                  <a:gd name="T0" fmla="*/ 752 w 219"/>
                  <a:gd name="T1" fmla="*/ 0 h 137"/>
                  <a:gd name="T2" fmla="*/ 36 w 219"/>
                  <a:gd name="T3" fmla="*/ 424 h 137"/>
                  <a:gd name="T4" fmla="*/ 0 w 219"/>
                  <a:gd name="T5" fmla="*/ 544 h 137"/>
                  <a:gd name="T6" fmla="*/ 872 w 219"/>
                  <a:gd name="T7" fmla="*/ 24 h 137"/>
                  <a:gd name="T8" fmla="*/ 752 w 219"/>
                  <a:gd name="T9" fmla="*/ 0 h 137"/>
                  <a:gd name="T10" fmla="*/ 0 60000 65536"/>
                  <a:gd name="T11" fmla="*/ 0 60000 65536"/>
                  <a:gd name="T12" fmla="*/ 0 60000 65536"/>
                  <a:gd name="T13" fmla="*/ 0 60000 65536"/>
                  <a:gd name="T14" fmla="*/ 0 60000 65536"/>
                  <a:gd name="T15" fmla="*/ 0 w 219"/>
                  <a:gd name="T16" fmla="*/ 0 h 137"/>
                  <a:gd name="T17" fmla="*/ 219 w 219"/>
                  <a:gd name="T18" fmla="*/ 137 h 137"/>
                </a:gdLst>
                <a:ahLst/>
                <a:cxnLst>
                  <a:cxn ang="T10">
                    <a:pos x="T0" y="T1"/>
                  </a:cxn>
                  <a:cxn ang="T11">
                    <a:pos x="T2" y="T3"/>
                  </a:cxn>
                  <a:cxn ang="T12">
                    <a:pos x="T4" y="T5"/>
                  </a:cxn>
                  <a:cxn ang="T13">
                    <a:pos x="T6" y="T7"/>
                  </a:cxn>
                  <a:cxn ang="T14">
                    <a:pos x="T8" y="T9"/>
                  </a:cxn>
                </a:cxnLst>
                <a:rect l="T15" t="T16" r="T17" b="T18"/>
                <a:pathLst>
                  <a:path w="219" h="137">
                    <a:moveTo>
                      <a:pt x="189" y="0"/>
                    </a:moveTo>
                    <a:cubicBezTo>
                      <a:pt x="147" y="59"/>
                      <a:pt x="77" y="84"/>
                      <a:pt x="9" y="107"/>
                    </a:cubicBezTo>
                    <a:cubicBezTo>
                      <a:pt x="6" y="117"/>
                      <a:pt x="4" y="127"/>
                      <a:pt x="0" y="137"/>
                    </a:cubicBezTo>
                    <a:cubicBezTo>
                      <a:pt x="82" y="108"/>
                      <a:pt x="169" y="75"/>
                      <a:pt x="219" y="6"/>
                    </a:cubicBezTo>
                    <a:cubicBezTo>
                      <a:pt x="209" y="4"/>
                      <a:pt x="199" y="2"/>
                      <a:pt x="189"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75" name="Freeform 104"/>
              <p:cNvSpPr>
                <a:spLocks noChangeArrowheads="1"/>
              </p:cNvSpPr>
              <p:nvPr/>
            </p:nvSpPr>
            <p:spPr bwMode="auto">
              <a:xfrm>
                <a:off x="1103" y="792"/>
                <a:ext cx="529" cy="331"/>
              </a:xfrm>
              <a:custGeom>
                <a:avLst/>
                <a:gdLst>
                  <a:gd name="T0" fmla="*/ 924 w 265"/>
                  <a:gd name="T1" fmla="*/ 0 h 166"/>
                  <a:gd name="T2" fmla="*/ 52 w 265"/>
                  <a:gd name="T3" fmla="*/ 520 h 166"/>
                  <a:gd name="T4" fmla="*/ 48 w 265"/>
                  <a:gd name="T5" fmla="*/ 540 h 166"/>
                  <a:gd name="T6" fmla="*/ 0 w 265"/>
                  <a:gd name="T7" fmla="*/ 660 h 166"/>
                  <a:gd name="T8" fmla="*/ 24 w 265"/>
                  <a:gd name="T9" fmla="*/ 660 h 166"/>
                  <a:gd name="T10" fmla="*/ 717 w 265"/>
                  <a:gd name="T11" fmla="*/ 331 h 166"/>
                  <a:gd name="T12" fmla="*/ 1056 w 265"/>
                  <a:gd name="T13" fmla="*/ 12 h 166"/>
                  <a:gd name="T14" fmla="*/ 924 w 265"/>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265"/>
                  <a:gd name="T25" fmla="*/ 0 h 166"/>
                  <a:gd name="T26" fmla="*/ 265 w 265"/>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5" h="166">
                    <a:moveTo>
                      <a:pt x="232" y="0"/>
                    </a:moveTo>
                    <a:cubicBezTo>
                      <a:pt x="182" y="69"/>
                      <a:pt x="95" y="102"/>
                      <a:pt x="13" y="131"/>
                    </a:cubicBezTo>
                    <a:cubicBezTo>
                      <a:pt x="13" y="132"/>
                      <a:pt x="12" y="134"/>
                      <a:pt x="12" y="136"/>
                    </a:cubicBezTo>
                    <a:cubicBezTo>
                      <a:pt x="8" y="146"/>
                      <a:pt x="4" y="156"/>
                      <a:pt x="0" y="166"/>
                    </a:cubicBezTo>
                    <a:cubicBezTo>
                      <a:pt x="2" y="166"/>
                      <a:pt x="4" y="166"/>
                      <a:pt x="6" y="166"/>
                    </a:cubicBezTo>
                    <a:cubicBezTo>
                      <a:pt x="68" y="152"/>
                      <a:pt x="125" y="117"/>
                      <a:pt x="180" y="83"/>
                    </a:cubicBezTo>
                    <a:cubicBezTo>
                      <a:pt x="214" y="62"/>
                      <a:pt x="244" y="36"/>
                      <a:pt x="265" y="3"/>
                    </a:cubicBezTo>
                    <a:cubicBezTo>
                      <a:pt x="254" y="3"/>
                      <a:pt x="243" y="2"/>
                      <a:pt x="232" y="0"/>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76" name="Freeform 105"/>
              <p:cNvSpPr>
                <a:spLocks noChangeArrowheads="1"/>
              </p:cNvSpPr>
              <p:nvPr/>
            </p:nvSpPr>
            <p:spPr bwMode="auto">
              <a:xfrm>
                <a:off x="525" y="124"/>
                <a:ext cx="112" cy="105"/>
              </a:xfrm>
              <a:custGeom>
                <a:avLst/>
                <a:gdLst>
                  <a:gd name="T0" fmla="*/ 160 w 56"/>
                  <a:gd name="T1" fmla="*/ 32 h 53"/>
                  <a:gd name="T2" fmla="*/ 108 w 56"/>
                  <a:gd name="T3" fmla="*/ 0 h 53"/>
                  <a:gd name="T4" fmla="*/ 0 w 56"/>
                  <a:gd name="T5" fmla="*/ 208 h 53"/>
                  <a:gd name="T6" fmla="*/ 224 w 56"/>
                  <a:gd name="T7" fmla="*/ 63 h 53"/>
                  <a:gd name="T8" fmla="*/ 160 w 56"/>
                  <a:gd name="T9" fmla="*/ 32 h 53"/>
                  <a:gd name="T10" fmla="*/ 0 60000 65536"/>
                  <a:gd name="T11" fmla="*/ 0 60000 65536"/>
                  <a:gd name="T12" fmla="*/ 0 60000 65536"/>
                  <a:gd name="T13" fmla="*/ 0 60000 65536"/>
                  <a:gd name="T14" fmla="*/ 0 60000 65536"/>
                  <a:gd name="T15" fmla="*/ 0 w 56"/>
                  <a:gd name="T16" fmla="*/ 0 h 53"/>
                  <a:gd name="T17" fmla="*/ 56 w 56"/>
                  <a:gd name="T18" fmla="*/ 53 h 53"/>
                </a:gdLst>
                <a:ahLst/>
                <a:cxnLst>
                  <a:cxn ang="T10">
                    <a:pos x="T0" y="T1"/>
                  </a:cxn>
                  <a:cxn ang="T11">
                    <a:pos x="T2" y="T3"/>
                  </a:cxn>
                  <a:cxn ang="T12">
                    <a:pos x="T4" y="T5"/>
                  </a:cxn>
                  <a:cxn ang="T13">
                    <a:pos x="T6" y="T7"/>
                  </a:cxn>
                  <a:cxn ang="T14">
                    <a:pos x="T8" y="T9"/>
                  </a:cxn>
                </a:cxnLst>
                <a:rect l="T15" t="T16" r="T17" b="T18"/>
                <a:pathLst>
                  <a:path w="56" h="53">
                    <a:moveTo>
                      <a:pt x="40" y="8"/>
                    </a:moveTo>
                    <a:cubicBezTo>
                      <a:pt x="36" y="6"/>
                      <a:pt x="31" y="3"/>
                      <a:pt x="27" y="0"/>
                    </a:cubicBezTo>
                    <a:cubicBezTo>
                      <a:pt x="15" y="15"/>
                      <a:pt x="7" y="33"/>
                      <a:pt x="0" y="53"/>
                    </a:cubicBezTo>
                    <a:cubicBezTo>
                      <a:pt x="56" y="16"/>
                      <a:pt x="56" y="16"/>
                      <a:pt x="56" y="16"/>
                    </a:cubicBezTo>
                    <a:cubicBezTo>
                      <a:pt x="50" y="13"/>
                      <a:pt x="45" y="11"/>
                      <a:pt x="40" y="8"/>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77" name="Freeform 106"/>
              <p:cNvSpPr>
                <a:spLocks noChangeArrowheads="1"/>
              </p:cNvSpPr>
              <p:nvPr/>
            </p:nvSpPr>
            <p:spPr bwMode="auto">
              <a:xfrm>
                <a:off x="505" y="156"/>
                <a:ext cx="178" cy="139"/>
              </a:xfrm>
              <a:custGeom>
                <a:avLst/>
                <a:gdLst>
                  <a:gd name="T0" fmla="*/ 264 w 89"/>
                  <a:gd name="T1" fmla="*/ 0 h 70"/>
                  <a:gd name="T2" fmla="*/ 40 w 89"/>
                  <a:gd name="T3" fmla="*/ 145 h 70"/>
                  <a:gd name="T4" fmla="*/ 0 w 89"/>
                  <a:gd name="T5" fmla="*/ 276 h 70"/>
                  <a:gd name="T6" fmla="*/ 356 w 89"/>
                  <a:gd name="T7" fmla="*/ 44 h 70"/>
                  <a:gd name="T8" fmla="*/ 264 w 89"/>
                  <a:gd name="T9" fmla="*/ 0 h 70"/>
                  <a:gd name="T10" fmla="*/ 0 60000 65536"/>
                  <a:gd name="T11" fmla="*/ 0 60000 65536"/>
                  <a:gd name="T12" fmla="*/ 0 60000 65536"/>
                  <a:gd name="T13" fmla="*/ 0 60000 65536"/>
                  <a:gd name="T14" fmla="*/ 0 60000 65536"/>
                  <a:gd name="T15" fmla="*/ 0 w 89"/>
                  <a:gd name="T16" fmla="*/ 0 h 70"/>
                  <a:gd name="T17" fmla="*/ 89 w 89"/>
                  <a:gd name="T18" fmla="*/ 70 h 70"/>
                </a:gdLst>
                <a:ahLst/>
                <a:cxnLst>
                  <a:cxn ang="T10">
                    <a:pos x="T0" y="T1"/>
                  </a:cxn>
                  <a:cxn ang="T11">
                    <a:pos x="T2" y="T3"/>
                  </a:cxn>
                  <a:cxn ang="T12">
                    <a:pos x="T4" y="T5"/>
                  </a:cxn>
                  <a:cxn ang="T13">
                    <a:pos x="T6" y="T7"/>
                  </a:cxn>
                  <a:cxn ang="T14">
                    <a:pos x="T8" y="T9"/>
                  </a:cxn>
                </a:cxnLst>
                <a:rect l="T15" t="T16" r="T17" b="T18"/>
                <a:pathLst>
                  <a:path w="89" h="70">
                    <a:moveTo>
                      <a:pt x="66" y="0"/>
                    </a:moveTo>
                    <a:cubicBezTo>
                      <a:pt x="10" y="37"/>
                      <a:pt x="10" y="37"/>
                      <a:pt x="10" y="37"/>
                    </a:cubicBezTo>
                    <a:cubicBezTo>
                      <a:pt x="6" y="47"/>
                      <a:pt x="3" y="58"/>
                      <a:pt x="0" y="70"/>
                    </a:cubicBezTo>
                    <a:cubicBezTo>
                      <a:pt x="89" y="11"/>
                      <a:pt x="89" y="11"/>
                      <a:pt x="89" y="11"/>
                    </a:cubicBezTo>
                    <a:cubicBezTo>
                      <a:pt x="81" y="7"/>
                      <a:pt x="73" y="3"/>
                      <a:pt x="66" y="0"/>
                    </a:cubicBez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78" name="Freeform 107"/>
              <p:cNvSpPr>
                <a:spLocks noChangeArrowheads="1"/>
              </p:cNvSpPr>
              <p:nvPr/>
            </p:nvSpPr>
            <p:spPr bwMode="auto">
              <a:xfrm>
                <a:off x="493" y="178"/>
                <a:ext cx="234" cy="189"/>
              </a:xfrm>
              <a:custGeom>
                <a:avLst/>
                <a:gdLst>
                  <a:gd name="T0" fmla="*/ 464 w 117"/>
                  <a:gd name="T1" fmla="*/ 52 h 95"/>
                  <a:gd name="T2" fmla="*/ 380 w 117"/>
                  <a:gd name="T3" fmla="*/ 0 h 95"/>
                  <a:gd name="T4" fmla="*/ 24 w 117"/>
                  <a:gd name="T5" fmla="*/ 233 h 95"/>
                  <a:gd name="T6" fmla="*/ 0 w 117"/>
                  <a:gd name="T7" fmla="*/ 376 h 95"/>
                  <a:gd name="T8" fmla="*/ 468 w 117"/>
                  <a:gd name="T9" fmla="*/ 52 h 95"/>
                  <a:gd name="T10" fmla="*/ 464 w 117"/>
                  <a:gd name="T11" fmla="*/ 52 h 95"/>
                  <a:gd name="T12" fmla="*/ 0 60000 65536"/>
                  <a:gd name="T13" fmla="*/ 0 60000 65536"/>
                  <a:gd name="T14" fmla="*/ 0 60000 65536"/>
                  <a:gd name="T15" fmla="*/ 0 60000 65536"/>
                  <a:gd name="T16" fmla="*/ 0 60000 65536"/>
                  <a:gd name="T17" fmla="*/ 0 60000 65536"/>
                  <a:gd name="T18" fmla="*/ 0 w 117"/>
                  <a:gd name="T19" fmla="*/ 0 h 95"/>
                  <a:gd name="T20" fmla="*/ 117 w 117"/>
                  <a:gd name="T21" fmla="*/ 95 h 95"/>
                </a:gdLst>
                <a:ahLst/>
                <a:cxnLst>
                  <a:cxn ang="T12">
                    <a:pos x="T0" y="T1"/>
                  </a:cxn>
                  <a:cxn ang="T13">
                    <a:pos x="T2" y="T3"/>
                  </a:cxn>
                  <a:cxn ang="T14">
                    <a:pos x="T4" y="T5"/>
                  </a:cxn>
                  <a:cxn ang="T15">
                    <a:pos x="T6" y="T7"/>
                  </a:cxn>
                  <a:cxn ang="T16">
                    <a:pos x="T8" y="T9"/>
                  </a:cxn>
                  <a:cxn ang="T17">
                    <a:pos x="T10" y="T11"/>
                  </a:cxn>
                </a:cxnLst>
                <a:rect l="T18" t="T19" r="T20" b="T21"/>
                <a:pathLst>
                  <a:path w="117" h="95">
                    <a:moveTo>
                      <a:pt x="116" y="13"/>
                    </a:moveTo>
                    <a:cubicBezTo>
                      <a:pt x="110" y="7"/>
                      <a:pt x="102" y="3"/>
                      <a:pt x="95" y="0"/>
                    </a:cubicBezTo>
                    <a:cubicBezTo>
                      <a:pt x="6" y="59"/>
                      <a:pt x="6" y="59"/>
                      <a:pt x="6" y="59"/>
                    </a:cubicBezTo>
                    <a:cubicBezTo>
                      <a:pt x="4" y="71"/>
                      <a:pt x="1" y="83"/>
                      <a:pt x="0" y="95"/>
                    </a:cubicBezTo>
                    <a:cubicBezTo>
                      <a:pt x="117" y="13"/>
                      <a:pt x="117" y="13"/>
                      <a:pt x="117" y="13"/>
                    </a:cubicBezTo>
                    <a:cubicBezTo>
                      <a:pt x="117" y="13"/>
                      <a:pt x="116" y="13"/>
                      <a:pt x="116" y="13"/>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79" name="Freeform 108"/>
              <p:cNvSpPr>
                <a:spLocks noChangeArrowheads="1"/>
              </p:cNvSpPr>
              <p:nvPr/>
            </p:nvSpPr>
            <p:spPr bwMode="auto">
              <a:xfrm>
                <a:off x="483" y="204"/>
                <a:ext cx="290" cy="245"/>
              </a:xfrm>
              <a:custGeom>
                <a:avLst/>
                <a:gdLst>
                  <a:gd name="T0" fmla="*/ 488 w 145"/>
                  <a:gd name="T1" fmla="*/ 0 h 123"/>
                  <a:gd name="T2" fmla="*/ 20 w 145"/>
                  <a:gd name="T3" fmla="*/ 325 h 123"/>
                  <a:gd name="T4" fmla="*/ 0 w 145"/>
                  <a:gd name="T5" fmla="*/ 488 h 123"/>
                  <a:gd name="T6" fmla="*/ 580 w 145"/>
                  <a:gd name="T7" fmla="*/ 72 h 123"/>
                  <a:gd name="T8" fmla="*/ 488 w 145"/>
                  <a:gd name="T9" fmla="*/ 0 h 123"/>
                  <a:gd name="T10" fmla="*/ 0 60000 65536"/>
                  <a:gd name="T11" fmla="*/ 0 60000 65536"/>
                  <a:gd name="T12" fmla="*/ 0 60000 65536"/>
                  <a:gd name="T13" fmla="*/ 0 60000 65536"/>
                  <a:gd name="T14" fmla="*/ 0 60000 65536"/>
                  <a:gd name="T15" fmla="*/ 0 w 145"/>
                  <a:gd name="T16" fmla="*/ 0 h 123"/>
                  <a:gd name="T17" fmla="*/ 145 w 145"/>
                  <a:gd name="T18" fmla="*/ 123 h 123"/>
                </a:gdLst>
                <a:ahLst/>
                <a:cxnLst>
                  <a:cxn ang="T10">
                    <a:pos x="T0" y="T1"/>
                  </a:cxn>
                  <a:cxn ang="T11">
                    <a:pos x="T2" y="T3"/>
                  </a:cxn>
                  <a:cxn ang="T12">
                    <a:pos x="T4" y="T5"/>
                  </a:cxn>
                  <a:cxn ang="T13">
                    <a:pos x="T6" y="T7"/>
                  </a:cxn>
                  <a:cxn ang="T14">
                    <a:pos x="T8" y="T9"/>
                  </a:cxn>
                </a:cxnLst>
                <a:rect l="T15" t="T16" r="T17" b="T18"/>
                <a:pathLst>
                  <a:path w="145" h="123">
                    <a:moveTo>
                      <a:pt x="122" y="0"/>
                    </a:moveTo>
                    <a:cubicBezTo>
                      <a:pt x="5" y="82"/>
                      <a:pt x="5" y="82"/>
                      <a:pt x="5" y="82"/>
                    </a:cubicBezTo>
                    <a:cubicBezTo>
                      <a:pt x="2" y="96"/>
                      <a:pt x="1" y="109"/>
                      <a:pt x="0" y="123"/>
                    </a:cubicBezTo>
                    <a:cubicBezTo>
                      <a:pt x="145" y="18"/>
                      <a:pt x="145" y="18"/>
                      <a:pt x="145" y="18"/>
                    </a:cubicBezTo>
                    <a:cubicBezTo>
                      <a:pt x="137" y="12"/>
                      <a:pt x="129" y="6"/>
                      <a:pt x="122" y="0"/>
                    </a:cubicBez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80" name="Freeform 109"/>
              <p:cNvSpPr>
                <a:spLocks noChangeArrowheads="1"/>
              </p:cNvSpPr>
              <p:nvPr/>
            </p:nvSpPr>
            <p:spPr bwMode="auto">
              <a:xfrm>
                <a:off x="477" y="239"/>
                <a:ext cx="336" cy="272"/>
              </a:xfrm>
              <a:custGeom>
                <a:avLst/>
                <a:gdLst>
                  <a:gd name="T0" fmla="*/ 592 w 168"/>
                  <a:gd name="T1" fmla="*/ 0 h 136"/>
                  <a:gd name="T2" fmla="*/ 12 w 168"/>
                  <a:gd name="T3" fmla="*/ 420 h 136"/>
                  <a:gd name="T4" fmla="*/ 0 w 168"/>
                  <a:gd name="T5" fmla="*/ 544 h 136"/>
                  <a:gd name="T6" fmla="*/ 672 w 168"/>
                  <a:gd name="T7" fmla="*/ 68 h 136"/>
                  <a:gd name="T8" fmla="*/ 592 w 168"/>
                  <a:gd name="T9" fmla="*/ 0 h 136"/>
                  <a:gd name="T10" fmla="*/ 0 60000 65536"/>
                  <a:gd name="T11" fmla="*/ 0 60000 65536"/>
                  <a:gd name="T12" fmla="*/ 0 60000 65536"/>
                  <a:gd name="T13" fmla="*/ 0 60000 65536"/>
                  <a:gd name="T14" fmla="*/ 0 60000 65536"/>
                  <a:gd name="T15" fmla="*/ 0 w 168"/>
                  <a:gd name="T16" fmla="*/ 0 h 136"/>
                  <a:gd name="T17" fmla="*/ 168 w 168"/>
                  <a:gd name="T18" fmla="*/ 136 h 136"/>
                </a:gdLst>
                <a:ahLst/>
                <a:cxnLst>
                  <a:cxn ang="T10">
                    <a:pos x="T0" y="T1"/>
                  </a:cxn>
                  <a:cxn ang="T11">
                    <a:pos x="T2" y="T3"/>
                  </a:cxn>
                  <a:cxn ang="T12">
                    <a:pos x="T4" y="T5"/>
                  </a:cxn>
                  <a:cxn ang="T13">
                    <a:pos x="T6" y="T7"/>
                  </a:cxn>
                  <a:cxn ang="T14">
                    <a:pos x="T8" y="T9"/>
                  </a:cxn>
                </a:cxnLst>
                <a:rect l="T15" t="T16" r="T17" b="T18"/>
                <a:pathLst>
                  <a:path w="168" h="136">
                    <a:moveTo>
                      <a:pt x="148" y="0"/>
                    </a:moveTo>
                    <a:cubicBezTo>
                      <a:pt x="3" y="105"/>
                      <a:pt x="3" y="105"/>
                      <a:pt x="3" y="105"/>
                    </a:cubicBezTo>
                    <a:cubicBezTo>
                      <a:pt x="2" y="115"/>
                      <a:pt x="1" y="126"/>
                      <a:pt x="0" y="136"/>
                    </a:cubicBezTo>
                    <a:cubicBezTo>
                      <a:pt x="168" y="17"/>
                      <a:pt x="168" y="17"/>
                      <a:pt x="168" y="17"/>
                    </a:cubicBezTo>
                    <a:cubicBezTo>
                      <a:pt x="161" y="11"/>
                      <a:pt x="155" y="6"/>
                      <a:pt x="148" y="0"/>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81" name="Freeform 110"/>
              <p:cNvSpPr>
                <a:spLocks noChangeArrowheads="1"/>
              </p:cNvSpPr>
              <p:nvPr/>
            </p:nvSpPr>
            <p:spPr bwMode="auto">
              <a:xfrm>
                <a:off x="473" y="273"/>
                <a:ext cx="386" cy="304"/>
              </a:xfrm>
              <a:custGeom>
                <a:avLst/>
                <a:gdLst>
                  <a:gd name="T0" fmla="*/ 700 w 193"/>
                  <a:gd name="T1" fmla="*/ 20 h 152"/>
                  <a:gd name="T2" fmla="*/ 680 w 193"/>
                  <a:gd name="T3" fmla="*/ 0 h 152"/>
                  <a:gd name="T4" fmla="*/ 8 w 193"/>
                  <a:gd name="T5" fmla="*/ 476 h 152"/>
                  <a:gd name="T6" fmla="*/ 0 w 193"/>
                  <a:gd name="T7" fmla="*/ 608 h 152"/>
                  <a:gd name="T8" fmla="*/ 772 w 193"/>
                  <a:gd name="T9" fmla="*/ 84 h 152"/>
                  <a:gd name="T10" fmla="*/ 700 w 193"/>
                  <a:gd name="T11" fmla="*/ 20 h 152"/>
                  <a:gd name="T12" fmla="*/ 0 60000 65536"/>
                  <a:gd name="T13" fmla="*/ 0 60000 65536"/>
                  <a:gd name="T14" fmla="*/ 0 60000 65536"/>
                  <a:gd name="T15" fmla="*/ 0 60000 65536"/>
                  <a:gd name="T16" fmla="*/ 0 60000 65536"/>
                  <a:gd name="T17" fmla="*/ 0 60000 65536"/>
                  <a:gd name="T18" fmla="*/ 0 w 193"/>
                  <a:gd name="T19" fmla="*/ 0 h 152"/>
                  <a:gd name="T20" fmla="*/ 193 w 193"/>
                  <a:gd name="T21" fmla="*/ 152 h 152"/>
                </a:gdLst>
                <a:ahLst/>
                <a:cxnLst>
                  <a:cxn ang="T12">
                    <a:pos x="T0" y="T1"/>
                  </a:cxn>
                  <a:cxn ang="T13">
                    <a:pos x="T2" y="T3"/>
                  </a:cxn>
                  <a:cxn ang="T14">
                    <a:pos x="T4" y="T5"/>
                  </a:cxn>
                  <a:cxn ang="T15">
                    <a:pos x="T6" y="T7"/>
                  </a:cxn>
                  <a:cxn ang="T16">
                    <a:pos x="T8" y="T9"/>
                  </a:cxn>
                  <a:cxn ang="T17">
                    <a:pos x="T10" y="T11"/>
                  </a:cxn>
                </a:cxnLst>
                <a:rect l="T18" t="T19" r="T20" b="T21"/>
                <a:pathLst>
                  <a:path w="193" h="152">
                    <a:moveTo>
                      <a:pt x="175" y="5"/>
                    </a:moveTo>
                    <a:cubicBezTo>
                      <a:pt x="173" y="3"/>
                      <a:pt x="171" y="1"/>
                      <a:pt x="170" y="0"/>
                    </a:cubicBezTo>
                    <a:cubicBezTo>
                      <a:pt x="2" y="119"/>
                      <a:pt x="2" y="119"/>
                      <a:pt x="2" y="119"/>
                    </a:cubicBezTo>
                    <a:cubicBezTo>
                      <a:pt x="1" y="130"/>
                      <a:pt x="0" y="141"/>
                      <a:pt x="0" y="152"/>
                    </a:cubicBezTo>
                    <a:cubicBezTo>
                      <a:pt x="193" y="21"/>
                      <a:pt x="193" y="21"/>
                      <a:pt x="193" y="21"/>
                    </a:cubicBezTo>
                    <a:cubicBezTo>
                      <a:pt x="187" y="16"/>
                      <a:pt x="181" y="10"/>
                      <a:pt x="175" y="5"/>
                    </a:cubicBez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82" name="Freeform 111"/>
              <p:cNvSpPr>
                <a:spLocks noChangeArrowheads="1"/>
              </p:cNvSpPr>
              <p:nvPr/>
            </p:nvSpPr>
            <p:spPr bwMode="auto">
              <a:xfrm>
                <a:off x="469" y="315"/>
                <a:ext cx="434" cy="347"/>
              </a:xfrm>
              <a:custGeom>
                <a:avLst/>
                <a:gdLst>
                  <a:gd name="T0" fmla="*/ 780 w 217"/>
                  <a:gd name="T1" fmla="*/ 0 h 174"/>
                  <a:gd name="T2" fmla="*/ 8 w 217"/>
                  <a:gd name="T3" fmla="*/ 521 h 174"/>
                  <a:gd name="T4" fmla="*/ 0 w 217"/>
                  <a:gd name="T5" fmla="*/ 612 h 174"/>
                  <a:gd name="T6" fmla="*/ 0 w 217"/>
                  <a:gd name="T7" fmla="*/ 692 h 174"/>
                  <a:gd name="T8" fmla="*/ 868 w 217"/>
                  <a:gd name="T9" fmla="*/ 96 h 174"/>
                  <a:gd name="T10" fmla="*/ 780 w 217"/>
                  <a:gd name="T11" fmla="*/ 0 h 174"/>
                  <a:gd name="T12" fmla="*/ 0 60000 65536"/>
                  <a:gd name="T13" fmla="*/ 0 60000 65536"/>
                  <a:gd name="T14" fmla="*/ 0 60000 65536"/>
                  <a:gd name="T15" fmla="*/ 0 60000 65536"/>
                  <a:gd name="T16" fmla="*/ 0 60000 65536"/>
                  <a:gd name="T17" fmla="*/ 0 60000 65536"/>
                  <a:gd name="T18" fmla="*/ 0 w 217"/>
                  <a:gd name="T19" fmla="*/ 0 h 174"/>
                  <a:gd name="T20" fmla="*/ 217 w 217"/>
                  <a:gd name="T21" fmla="*/ 174 h 174"/>
                </a:gdLst>
                <a:ahLst/>
                <a:cxnLst>
                  <a:cxn ang="T12">
                    <a:pos x="T0" y="T1"/>
                  </a:cxn>
                  <a:cxn ang="T13">
                    <a:pos x="T2" y="T3"/>
                  </a:cxn>
                  <a:cxn ang="T14">
                    <a:pos x="T4" y="T5"/>
                  </a:cxn>
                  <a:cxn ang="T15">
                    <a:pos x="T6" y="T7"/>
                  </a:cxn>
                  <a:cxn ang="T16">
                    <a:pos x="T8" y="T9"/>
                  </a:cxn>
                  <a:cxn ang="T17">
                    <a:pos x="T10" y="T11"/>
                  </a:cxn>
                </a:cxnLst>
                <a:rect l="T18" t="T19" r="T20" b="T21"/>
                <a:pathLst>
                  <a:path w="217" h="174">
                    <a:moveTo>
                      <a:pt x="195" y="0"/>
                    </a:moveTo>
                    <a:cubicBezTo>
                      <a:pt x="2" y="131"/>
                      <a:pt x="2" y="131"/>
                      <a:pt x="2" y="131"/>
                    </a:cubicBezTo>
                    <a:cubicBezTo>
                      <a:pt x="1" y="139"/>
                      <a:pt x="1" y="147"/>
                      <a:pt x="0" y="154"/>
                    </a:cubicBezTo>
                    <a:cubicBezTo>
                      <a:pt x="0" y="161"/>
                      <a:pt x="0" y="168"/>
                      <a:pt x="0" y="174"/>
                    </a:cubicBezTo>
                    <a:cubicBezTo>
                      <a:pt x="217" y="24"/>
                      <a:pt x="217" y="24"/>
                      <a:pt x="217" y="24"/>
                    </a:cubicBezTo>
                    <a:cubicBezTo>
                      <a:pt x="210" y="16"/>
                      <a:pt x="203" y="8"/>
                      <a:pt x="195" y="0"/>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83" name="Freeform 112"/>
              <p:cNvSpPr>
                <a:spLocks noChangeArrowheads="1"/>
              </p:cNvSpPr>
              <p:nvPr/>
            </p:nvSpPr>
            <p:spPr bwMode="auto">
              <a:xfrm>
                <a:off x="469" y="363"/>
                <a:ext cx="472" cy="353"/>
              </a:xfrm>
              <a:custGeom>
                <a:avLst/>
                <a:gdLst>
                  <a:gd name="T0" fmla="*/ 944 w 236"/>
                  <a:gd name="T1" fmla="*/ 84 h 177"/>
                  <a:gd name="T2" fmla="*/ 868 w 236"/>
                  <a:gd name="T3" fmla="*/ 0 h 177"/>
                  <a:gd name="T4" fmla="*/ 0 w 236"/>
                  <a:gd name="T5" fmla="*/ 596 h 177"/>
                  <a:gd name="T6" fmla="*/ 0 w 236"/>
                  <a:gd name="T7" fmla="*/ 704 h 177"/>
                  <a:gd name="T8" fmla="*/ 944 w 236"/>
                  <a:gd name="T9" fmla="*/ 84 h 177"/>
                  <a:gd name="T10" fmla="*/ 0 60000 65536"/>
                  <a:gd name="T11" fmla="*/ 0 60000 65536"/>
                  <a:gd name="T12" fmla="*/ 0 60000 65536"/>
                  <a:gd name="T13" fmla="*/ 0 60000 65536"/>
                  <a:gd name="T14" fmla="*/ 0 60000 65536"/>
                  <a:gd name="T15" fmla="*/ 0 w 236"/>
                  <a:gd name="T16" fmla="*/ 0 h 177"/>
                  <a:gd name="T17" fmla="*/ 236 w 236"/>
                  <a:gd name="T18" fmla="*/ 177 h 177"/>
                </a:gdLst>
                <a:ahLst/>
                <a:cxnLst>
                  <a:cxn ang="T10">
                    <a:pos x="T0" y="T1"/>
                  </a:cxn>
                  <a:cxn ang="T11">
                    <a:pos x="T2" y="T3"/>
                  </a:cxn>
                  <a:cxn ang="T12">
                    <a:pos x="T4" y="T5"/>
                  </a:cxn>
                  <a:cxn ang="T13">
                    <a:pos x="T6" y="T7"/>
                  </a:cxn>
                  <a:cxn ang="T14">
                    <a:pos x="T8" y="T9"/>
                  </a:cxn>
                </a:cxnLst>
                <a:rect l="T15" t="T16" r="T17" b="T18"/>
                <a:pathLst>
                  <a:path w="236" h="177">
                    <a:moveTo>
                      <a:pt x="236" y="21"/>
                    </a:moveTo>
                    <a:cubicBezTo>
                      <a:pt x="230" y="14"/>
                      <a:pt x="223" y="7"/>
                      <a:pt x="217" y="0"/>
                    </a:cubicBezTo>
                    <a:cubicBezTo>
                      <a:pt x="0" y="150"/>
                      <a:pt x="0" y="150"/>
                      <a:pt x="0" y="150"/>
                    </a:cubicBezTo>
                    <a:cubicBezTo>
                      <a:pt x="0" y="159"/>
                      <a:pt x="0" y="168"/>
                      <a:pt x="0" y="177"/>
                    </a:cubicBezTo>
                    <a:lnTo>
                      <a:pt x="236" y="21"/>
                    </a:ln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84" name="Freeform 113"/>
              <p:cNvSpPr>
                <a:spLocks noChangeArrowheads="1"/>
              </p:cNvSpPr>
              <p:nvPr/>
            </p:nvSpPr>
            <p:spPr bwMode="auto">
              <a:xfrm>
                <a:off x="477" y="447"/>
                <a:ext cx="524" cy="403"/>
              </a:xfrm>
              <a:custGeom>
                <a:avLst/>
                <a:gdLst>
                  <a:gd name="T0" fmla="*/ 0 w 262"/>
                  <a:gd name="T1" fmla="*/ 688 h 202"/>
                  <a:gd name="T2" fmla="*/ 16 w 262"/>
                  <a:gd name="T3" fmla="*/ 804 h 202"/>
                  <a:gd name="T4" fmla="*/ 1048 w 262"/>
                  <a:gd name="T5" fmla="*/ 72 h 202"/>
                  <a:gd name="T6" fmla="*/ 996 w 262"/>
                  <a:gd name="T7" fmla="*/ 0 h 202"/>
                  <a:gd name="T8" fmla="*/ 0 w 262"/>
                  <a:gd name="T9" fmla="*/ 688 h 202"/>
                  <a:gd name="T10" fmla="*/ 0 60000 65536"/>
                  <a:gd name="T11" fmla="*/ 0 60000 65536"/>
                  <a:gd name="T12" fmla="*/ 0 60000 65536"/>
                  <a:gd name="T13" fmla="*/ 0 60000 65536"/>
                  <a:gd name="T14" fmla="*/ 0 60000 65536"/>
                  <a:gd name="T15" fmla="*/ 0 w 262"/>
                  <a:gd name="T16" fmla="*/ 0 h 202"/>
                  <a:gd name="T17" fmla="*/ 262 w 262"/>
                  <a:gd name="T18" fmla="*/ 202 h 202"/>
                </a:gdLst>
                <a:ahLst/>
                <a:cxnLst>
                  <a:cxn ang="T10">
                    <a:pos x="T0" y="T1"/>
                  </a:cxn>
                  <a:cxn ang="T11">
                    <a:pos x="T2" y="T3"/>
                  </a:cxn>
                  <a:cxn ang="T12">
                    <a:pos x="T4" y="T5"/>
                  </a:cxn>
                  <a:cxn ang="T13">
                    <a:pos x="T6" y="T7"/>
                  </a:cxn>
                  <a:cxn ang="T14">
                    <a:pos x="T8" y="T9"/>
                  </a:cxn>
                </a:cxnLst>
                <a:rect l="T15" t="T16" r="T17" b="T18"/>
                <a:pathLst>
                  <a:path w="262" h="202">
                    <a:moveTo>
                      <a:pt x="0" y="173"/>
                    </a:moveTo>
                    <a:cubicBezTo>
                      <a:pt x="1" y="183"/>
                      <a:pt x="3" y="192"/>
                      <a:pt x="4" y="202"/>
                    </a:cubicBezTo>
                    <a:cubicBezTo>
                      <a:pt x="262" y="18"/>
                      <a:pt x="262" y="18"/>
                      <a:pt x="262" y="18"/>
                    </a:cubicBezTo>
                    <a:cubicBezTo>
                      <a:pt x="258" y="12"/>
                      <a:pt x="253" y="6"/>
                      <a:pt x="249" y="0"/>
                    </a:cubicBezTo>
                    <a:lnTo>
                      <a:pt x="0" y="173"/>
                    </a:ln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85" name="Freeform 114"/>
              <p:cNvSpPr>
                <a:spLocks noChangeArrowheads="1"/>
              </p:cNvSpPr>
              <p:nvPr/>
            </p:nvSpPr>
            <p:spPr bwMode="auto">
              <a:xfrm>
                <a:off x="469" y="405"/>
                <a:ext cx="506" cy="387"/>
              </a:xfrm>
              <a:custGeom>
                <a:avLst/>
                <a:gdLst>
                  <a:gd name="T0" fmla="*/ 944 w 253"/>
                  <a:gd name="T1" fmla="*/ 0 h 194"/>
                  <a:gd name="T2" fmla="*/ 0 w 253"/>
                  <a:gd name="T3" fmla="*/ 620 h 194"/>
                  <a:gd name="T4" fmla="*/ 16 w 253"/>
                  <a:gd name="T5" fmla="*/ 772 h 194"/>
                  <a:gd name="T6" fmla="*/ 1012 w 253"/>
                  <a:gd name="T7" fmla="*/ 84 h 194"/>
                  <a:gd name="T8" fmla="*/ 944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6" y="0"/>
                    </a:moveTo>
                    <a:cubicBezTo>
                      <a:pt x="0" y="156"/>
                      <a:pt x="0" y="156"/>
                      <a:pt x="0" y="156"/>
                    </a:cubicBezTo>
                    <a:cubicBezTo>
                      <a:pt x="1" y="169"/>
                      <a:pt x="2" y="182"/>
                      <a:pt x="4" y="194"/>
                    </a:cubicBezTo>
                    <a:cubicBezTo>
                      <a:pt x="253" y="21"/>
                      <a:pt x="253" y="21"/>
                      <a:pt x="253" y="21"/>
                    </a:cubicBezTo>
                    <a:cubicBezTo>
                      <a:pt x="247" y="14"/>
                      <a:pt x="241" y="7"/>
                      <a:pt x="236" y="0"/>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86" name="Freeform 115"/>
              <p:cNvSpPr>
                <a:spLocks noChangeArrowheads="1"/>
              </p:cNvSpPr>
              <p:nvPr/>
            </p:nvSpPr>
            <p:spPr bwMode="auto">
              <a:xfrm>
                <a:off x="633" y="487"/>
                <a:ext cx="665" cy="860"/>
              </a:xfrm>
              <a:custGeom>
                <a:avLst/>
                <a:gdLst>
                  <a:gd name="T0" fmla="*/ 1268 w 333"/>
                  <a:gd name="T1" fmla="*/ 1243 h 431"/>
                  <a:gd name="T2" fmla="*/ 773 w 333"/>
                  <a:gd name="T3" fmla="*/ 52 h 431"/>
                  <a:gd name="T4" fmla="*/ 737 w 333"/>
                  <a:gd name="T5" fmla="*/ 0 h 431"/>
                  <a:gd name="T6" fmla="*/ 0 w 333"/>
                  <a:gd name="T7" fmla="*/ 1704 h 431"/>
                  <a:gd name="T8" fmla="*/ 8 w 333"/>
                  <a:gd name="T9" fmla="*/ 1716 h 431"/>
                  <a:gd name="T10" fmla="*/ 1328 w 333"/>
                  <a:gd name="T11" fmla="*/ 1616 h 431"/>
                  <a:gd name="T12" fmla="*/ 1268 w 333"/>
                  <a:gd name="T13" fmla="*/ 1243 h 431"/>
                  <a:gd name="T14" fmla="*/ 0 60000 65536"/>
                  <a:gd name="T15" fmla="*/ 0 60000 65536"/>
                  <a:gd name="T16" fmla="*/ 0 60000 65536"/>
                  <a:gd name="T17" fmla="*/ 0 60000 65536"/>
                  <a:gd name="T18" fmla="*/ 0 60000 65536"/>
                  <a:gd name="T19" fmla="*/ 0 60000 65536"/>
                  <a:gd name="T20" fmla="*/ 0 60000 65536"/>
                  <a:gd name="T21" fmla="*/ 0 w 333"/>
                  <a:gd name="T22" fmla="*/ 0 h 431"/>
                  <a:gd name="T23" fmla="*/ 333 w 333"/>
                  <a:gd name="T24" fmla="*/ 431 h 4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3" h="431">
                    <a:moveTo>
                      <a:pt x="318" y="312"/>
                    </a:moveTo>
                    <a:cubicBezTo>
                      <a:pt x="295" y="208"/>
                      <a:pt x="254" y="101"/>
                      <a:pt x="194" y="13"/>
                    </a:cubicBezTo>
                    <a:cubicBezTo>
                      <a:pt x="191" y="8"/>
                      <a:pt x="188" y="4"/>
                      <a:pt x="185" y="0"/>
                    </a:cubicBezTo>
                    <a:cubicBezTo>
                      <a:pt x="0" y="428"/>
                      <a:pt x="0" y="428"/>
                      <a:pt x="0" y="428"/>
                    </a:cubicBezTo>
                    <a:cubicBezTo>
                      <a:pt x="0" y="429"/>
                      <a:pt x="1" y="430"/>
                      <a:pt x="2" y="431"/>
                    </a:cubicBezTo>
                    <a:cubicBezTo>
                      <a:pt x="333" y="406"/>
                      <a:pt x="333" y="406"/>
                      <a:pt x="333" y="406"/>
                    </a:cubicBezTo>
                    <a:cubicBezTo>
                      <a:pt x="330" y="375"/>
                      <a:pt x="325" y="343"/>
                      <a:pt x="318" y="312"/>
                    </a:cubicBezTo>
                    <a:close/>
                  </a:path>
                </a:pathLst>
              </a:custGeom>
              <a:solidFill>
                <a:srgbClr val="618D7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87" name="Freeform 116"/>
              <p:cNvSpPr>
                <a:spLocks noChangeArrowheads="1"/>
              </p:cNvSpPr>
              <p:nvPr/>
            </p:nvSpPr>
            <p:spPr bwMode="auto">
              <a:xfrm>
                <a:off x="637" y="1297"/>
                <a:ext cx="667" cy="546"/>
              </a:xfrm>
              <a:custGeom>
                <a:avLst/>
                <a:gdLst>
                  <a:gd name="T0" fmla="*/ 1320 w 334"/>
                  <a:gd name="T1" fmla="*/ 0 h 274"/>
                  <a:gd name="T2" fmla="*/ 0 w 334"/>
                  <a:gd name="T3" fmla="*/ 100 h 274"/>
                  <a:gd name="T4" fmla="*/ 395 w 334"/>
                  <a:gd name="T5" fmla="*/ 763 h 274"/>
                  <a:gd name="T6" fmla="*/ 689 w 334"/>
                  <a:gd name="T7" fmla="*/ 1088 h 274"/>
                  <a:gd name="T8" fmla="*/ 1332 w 334"/>
                  <a:gd name="T9" fmla="*/ 108 h 274"/>
                  <a:gd name="T10" fmla="*/ 1320 w 334"/>
                  <a:gd name="T11" fmla="*/ 0 h 274"/>
                  <a:gd name="T12" fmla="*/ 0 60000 65536"/>
                  <a:gd name="T13" fmla="*/ 0 60000 65536"/>
                  <a:gd name="T14" fmla="*/ 0 60000 65536"/>
                  <a:gd name="T15" fmla="*/ 0 60000 65536"/>
                  <a:gd name="T16" fmla="*/ 0 60000 65536"/>
                  <a:gd name="T17" fmla="*/ 0 60000 65536"/>
                  <a:gd name="T18" fmla="*/ 0 w 334"/>
                  <a:gd name="T19" fmla="*/ 0 h 274"/>
                  <a:gd name="T20" fmla="*/ 334 w 334"/>
                  <a:gd name="T21" fmla="*/ 274 h 274"/>
                </a:gdLst>
                <a:ahLst/>
                <a:cxnLst>
                  <a:cxn ang="T12">
                    <a:pos x="T0" y="T1"/>
                  </a:cxn>
                  <a:cxn ang="T13">
                    <a:pos x="T2" y="T3"/>
                  </a:cxn>
                  <a:cxn ang="T14">
                    <a:pos x="T4" y="T5"/>
                  </a:cxn>
                  <a:cxn ang="T15">
                    <a:pos x="T6" y="T7"/>
                  </a:cxn>
                  <a:cxn ang="T16">
                    <a:pos x="T8" y="T9"/>
                  </a:cxn>
                  <a:cxn ang="T17">
                    <a:pos x="T10" y="T11"/>
                  </a:cxn>
                </a:cxnLst>
                <a:rect l="T18" t="T19" r="T20" b="T21"/>
                <a:pathLst>
                  <a:path w="334" h="274">
                    <a:moveTo>
                      <a:pt x="331" y="0"/>
                    </a:moveTo>
                    <a:cubicBezTo>
                      <a:pt x="0" y="25"/>
                      <a:pt x="0" y="25"/>
                      <a:pt x="0" y="25"/>
                    </a:cubicBezTo>
                    <a:cubicBezTo>
                      <a:pt x="28" y="84"/>
                      <a:pt x="63" y="141"/>
                      <a:pt x="99" y="192"/>
                    </a:cubicBezTo>
                    <a:cubicBezTo>
                      <a:pt x="121" y="222"/>
                      <a:pt x="147" y="248"/>
                      <a:pt x="173" y="274"/>
                    </a:cubicBezTo>
                    <a:cubicBezTo>
                      <a:pt x="334" y="27"/>
                      <a:pt x="334" y="27"/>
                      <a:pt x="334" y="27"/>
                    </a:cubicBezTo>
                    <a:cubicBezTo>
                      <a:pt x="333" y="18"/>
                      <a:pt x="332" y="9"/>
                      <a:pt x="33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88" name="Freeform 117"/>
              <p:cNvSpPr>
                <a:spLocks noChangeArrowheads="1"/>
              </p:cNvSpPr>
              <p:nvPr/>
            </p:nvSpPr>
            <p:spPr bwMode="auto">
              <a:xfrm>
                <a:off x="1198" y="2177"/>
                <a:ext cx="230" cy="209"/>
              </a:xfrm>
              <a:custGeom>
                <a:avLst/>
                <a:gdLst>
                  <a:gd name="T0" fmla="*/ 0 w 115"/>
                  <a:gd name="T1" fmla="*/ 0 h 105"/>
                  <a:gd name="T2" fmla="*/ 108 w 115"/>
                  <a:gd name="T3" fmla="*/ 416 h 105"/>
                  <a:gd name="T4" fmla="*/ 456 w 115"/>
                  <a:gd name="T5" fmla="*/ 388 h 105"/>
                  <a:gd name="T6" fmla="*/ 460 w 115"/>
                  <a:gd name="T7" fmla="*/ 360 h 105"/>
                  <a:gd name="T8" fmla="*/ 0 w 115"/>
                  <a:gd name="T9" fmla="*/ 0 h 105"/>
                  <a:gd name="T10" fmla="*/ 0 60000 65536"/>
                  <a:gd name="T11" fmla="*/ 0 60000 65536"/>
                  <a:gd name="T12" fmla="*/ 0 60000 65536"/>
                  <a:gd name="T13" fmla="*/ 0 60000 65536"/>
                  <a:gd name="T14" fmla="*/ 0 60000 65536"/>
                  <a:gd name="T15" fmla="*/ 0 w 115"/>
                  <a:gd name="T16" fmla="*/ 0 h 105"/>
                  <a:gd name="T17" fmla="*/ 115 w 115"/>
                  <a:gd name="T18" fmla="*/ 105 h 105"/>
                </a:gdLst>
                <a:ahLst/>
                <a:cxnLst>
                  <a:cxn ang="T10">
                    <a:pos x="T0" y="T1"/>
                  </a:cxn>
                  <a:cxn ang="T11">
                    <a:pos x="T2" y="T3"/>
                  </a:cxn>
                  <a:cxn ang="T12">
                    <a:pos x="T4" y="T5"/>
                  </a:cxn>
                  <a:cxn ang="T13">
                    <a:pos x="T6" y="T7"/>
                  </a:cxn>
                  <a:cxn ang="T14">
                    <a:pos x="T8" y="T9"/>
                  </a:cxn>
                </a:cxnLst>
                <a:rect l="T15" t="T16" r="T17" b="T18"/>
                <a:pathLst>
                  <a:path w="115" h="105">
                    <a:moveTo>
                      <a:pt x="0" y="0"/>
                    </a:moveTo>
                    <a:cubicBezTo>
                      <a:pt x="13" y="35"/>
                      <a:pt x="22" y="71"/>
                      <a:pt x="27" y="105"/>
                    </a:cubicBezTo>
                    <a:cubicBezTo>
                      <a:pt x="26" y="96"/>
                      <a:pt x="105" y="99"/>
                      <a:pt x="114" y="98"/>
                    </a:cubicBezTo>
                    <a:cubicBezTo>
                      <a:pt x="114" y="96"/>
                      <a:pt x="115" y="93"/>
                      <a:pt x="115" y="91"/>
                    </a:cubicBezTo>
                    <a:lnTo>
                      <a:pt x="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89" name="Freeform 118"/>
              <p:cNvSpPr>
                <a:spLocks noChangeArrowheads="1"/>
              </p:cNvSpPr>
              <p:nvPr/>
            </p:nvSpPr>
            <p:spPr bwMode="auto">
              <a:xfrm>
                <a:off x="1164" y="1901"/>
                <a:ext cx="152" cy="232"/>
              </a:xfrm>
              <a:custGeom>
                <a:avLst/>
                <a:gdLst>
                  <a:gd name="T0" fmla="*/ 292 w 76"/>
                  <a:gd name="T1" fmla="*/ 0 h 116"/>
                  <a:gd name="T2" fmla="*/ 284 w 76"/>
                  <a:gd name="T3" fmla="*/ 0 h 116"/>
                  <a:gd name="T4" fmla="*/ 0 w 76"/>
                  <a:gd name="T5" fmla="*/ 396 h 116"/>
                  <a:gd name="T6" fmla="*/ 32 w 76"/>
                  <a:gd name="T7" fmla="*/ 464 h 116"/>
                  <a:gd name="T8" fmla="*/ 304 w 76"/>
                  <a:gd name="T9" fmla="*/ 104 h 116"/>
                  <a:gd name="T10" fmla="*/ 292 w 76"/>
                  <a:gd name="T11" fmla="*/ 0 h 116"/>
                  <a:gd name="T12" fmla="*/ 0 60000 65536"/>
                  <a:gd name="T13" fmla="*/ 0 60000 65536"/>
                  <a:gd name="T14" fmla="*/ 0 60000 65536"/>
                  <a:gd name="T15" fmla="*/ 0 60000 65536"/>
                  <a:gd name="T16" fmla="*/ 0 60000 65536"/>
                  <a:gd name="T17" fmla="*/ 0 60000 65536"/>
                  <a:gd name="T18" fmla="*/ 0 w 76"/>
                  <a:gd name="T19" fmla="*/ 0 h 116"/>
                  <a:gd name="T20" fmla="*/ 76 w 76"/>
                  <a:gd name="T21" fmla="*/ 116 h 116"/>
                </a:gdLst>
                <a:ahLst/>
                <a:cxnLst>
                  <a:cxn ang="T12">
                    <a:pos x="T0" y="T1"/>
                  </a:cxn>
                  <a:cxn ang="T13">
                    <a:pos x="T2" y="T3"/>
                  </a:cxn>
                  <a:cxn ang="T14">
                    <a:pos x="T4" y="T5"/>
                  </a:cxn>
                  <a:cxn ang="T15">
                    <a:pos x="T6" y="T7"/>
                  </a:cxn>
                  <a:cxn ang="T16">
                    <a:pos x="T8" y="T9"/>
                  </a:cxn>
                  <a:cxn ang="T17">
                    <a:pos x="T10" y="T11"/>
                  </a:cxn>
                </a:cxnLst>
                <a:rect l="T18" t="T19" r="T20" b="T21"/>
                <a:pathLst>
                  <a:path w="76" h="116">
                    <a:moveTo>
                      <a:pt x="73" y="0"/>
                    </a:moveTo>
                    <a:cubicBezTo>
                      <a:pt x="71" y="0"/>
                      <a:pt x="71" y="0"/>
                      <a:pt x="71" y="0"/>
                    </a:cubicBezTo>
                    <a:cubicBezTo>
                      <a:pt x="0" y="99"/>
                      <a:pt x="0" y="99"/>
                      <a:pt x="0" y="99"/>
                    </a:cubicBezTo>
                    <a:cubicBezTo>
                      <a:pt x="3" y="105"/>
                      <a:pt x="6" y="110"/>
                      <a:pt x="8" y="116"/>
                    </a:cubicBezTo>
                    <a:cubicBezTo>
                      <a:pt x="28" y="84"/>
                      <a:pt x="52" y="55"/>
                      <a:pt x="76" y="26"/>
                    </a:cubicBezTo>
                    <a:cubicBezTo>
                      <a:pt x="75" y="17"/>
                      <a:pt x="74" y="8"/>
                      <a:pt x="73" y="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90" name="Freeform 119"/>
              <p:cNvSpPr>
                <a:spLocks noChangeArrowheads="1"/>
              </p:cNvSpPr>
              <p:nvPr/>
            </p:nvSpPr>
            <p:spPr bwMode="auto">
              <a:xfrm>
                <a:off x="1180" y="1953"/>
                <a:ext cx="142" cy="210"/>
              </a:xfrm>
              <a:custGeom>
                <a:avLst/>
                <a:gdLst>
                  <a:gd name="T0" fmla="*/ 280 w 71"/>
                  <a:gd name="T1" fmla="*/ 44 h 105"/>
                  <a:gd name="T2" fmla="*/ 272 w 71"/>
                  <a:gd name="T3" fmla="*/ 0 h 105"/>
                  <a:gd name="T4" fmla="*/ 0 w 71"/>
                  <a:gd name="T5" fmla="*/ 360 h 105"/>
                  <a:gd name="T6" fmla="*/ 24 w 71"/>
                  <a:gd name="T7" fmla="*/ 420 h 105"/>
                  <a:gd name="T8" fmla="*/ 284 w 71"/>
                  <a:gd name="T9" fmla="*/ 84 h 105"/>
                  <a:gd name="T10" fmla="*/ 280 w 71"/>
                  <a:gd name="T11" fmla="*/ 44 h 105"/>
                  <a:gd name="T12" fmla="*/ 0 60000 65536"/>
                  <a:gd name="T13" fmla="*/ 0 60000 65536"/>
                  <a:gd name="T14" fmla="*/ 0 60000 65536"/>
                  <a:gd name="T15" fmla="*/ 0 60000 65536"/>
                  <a:gd name="T16" fmla="*/ 0 60000 65536"/>
                  <a:gd name="T17" fmla="*/ 0 60000 65536"/>
                  <a:gd name="T18" fmla="*/ 0 w 71"/>
                  <a:gd name="T19" fmla="*/ 0 h 105"/>
                  <a:gd name="T20" fmla="*/ 71 w 71"/>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71" h="105">
                    <a:moveTo>
                      <a:pt x="70" y="11"/>
                    </a:moveTo>
                    <a:cubicBezTo>
                      <a:pt x="69" y="7"/>
                      <a:pt x="69" y="3"/>
                      <a:pt x="68" y="0"/>
                    </a:cubicBezTo>
                    <a:cubicBezTo>
                      <a:pt x="44" y="29"/>
                      <a:pt x="20" y="58"/>
                      <a:pt x="0" y="90"/>
                    </a:cubicBezTo>
                    <a:cubicBezTo>
                      <a:pt x="2" y="95"/>
                      <a:pt x="4" y="100"/>
                      <a:pt x="6" y="105"/>
                    </a:cubicBezTo>
                    <a:cubicBezTo>
                      <a:pt x="71" y="21"/>
                      <a:pt x="71" y="21"/>
                      <a:pt x="71" y="21"/>
                    </a:cubicBezTo>
                    <a:cubicBezTo>
                      <a:pt x="71" y="18"/>
                      <a:pt x="70" y="14"/>
                      <a:pt x="70" y="11"/>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91" name="Freeform 120"/>
              <p:cNvSpPr>
                <a:spLocks noChangeArrowheads="1"/>
              </p:cNvSpPr>
              <p:nvPr/>
            </p:nvSpPr>
            <p:spPr bwMode="auto">
              <a:xfrm>
                <a:off x="1192" y="1995"/>
                <a:ext cx="140" cy="196"/>
              </a:xfrm>
              <a:custGeom>
                <a:avLst/>
                <a:gdLst>
                  <a:gd name="T0" fmla="*/ 260 w 70"/>
                  <a:gd name="T1" fmla="*/ 0 h 98"/>
                  <a:gd name="T2" fmla="*/ 0 w 70"/>
                  <a:gd name="T3" fmla="*/ 336 h 98"/>
                  <a:gd name="T4" fmla="*/ 12 w 70"/>
                  <a:gd name="T5" fmla="*/ 364 h 98"/>
                  <a:gd name="T6" fmla="*/ 48 w 70"/>
                  <a:gd name="T7" fmla="*/ 392 h 98"/>
                  <a:gd name="T8" fmla="*/ 280 w 70"/>
                  <a:gd name="T9" fmla="*/ 80 h 98"/>
                  <a:gd name="T10" fmla="*/ 260 w 70"/>
                  <a:gd name="T11" fmla="*/ 0 h 98"/>
                  <a:gd name="T12" fmla="*/ 0 60000 65536"/>
                  <a:gd name="T13" fmla="*/ 0 60000 65536"/>
                  <a:gd name="T14" fmla="*/ 0 60000 65536"/>
                  <a:gd name="T15" fmla="*/ 0 60000 65536"/>
                  <a:gd name="T16" fmla="*/ 0 60000 65536"/>
                  <a:gd name="T17" fmla="*/ 0 60000 65536"/>
                  <a:gd name="T18" fmla="*/ 0 w 70"/>
                  <a:gd name="T19" fmla="*/ 0 h 98"/>
                  <a:gd name="T20" fmla="*/ 70 w 70"/>
                  <a:gd name="T21" fmla="*/ 98 h 98"/>
                </a:gdLst>
                <a:ahLst/>
                <a:cxnLst>
                  <a:cxn ang="T12">
                    <a:pos x="T0" y="T1"/>
                  </a:cxn>
                  <a:cxn ang="T13">
                    <a:pos x="T2" y="T3"/>
                  </a:cxn>
                  <a:cxn ang="T14">
                    <a:pos x="T4" y="T5"/>
                  </a:cxn>
                  <a:cxn ang="T15">
                    <a:pos x="T6" y="T7"/>
                  </a:cxn>
                  <a:cxn ang="T16">
                    <a:pos x="T8" y="T9"/>
                  </a:cxn>
                  <a:cxn ang="T17">
                    <a:pos x="T10" y="T11"/>
                  </a:cxn>
                </a:cxnLst>
                <a:rect l="T18" t="T19" r="T20" b="T21"/>
                <a:pathLst>
                  <a:path w="70" h="98">
                    <a:moveTo>
                      <a:pt x="65" y="0"/>
                    </a:moveTo>
                    <a:cubicBezTo>
                      <a:pt x="0" y="84"/>
                      <a:pt x="0" y="84"/>
                      <a:pt x="0" y="84"/>
                    </a:cubicBezTo>
                    <a:cubicBezTo>
                      <a:pt x="1" y="87"/>
                      <a:pt x="2" y="89"/>
                      <a:pt x="3" y="91"/>
                    </a:cubicBezTo>
                    <a:cubicBezTo>
                      <a:pt x="12" y="98"/>
                      <a:pt x="12" y="98"/>
                      <a:pt x="12" y="98"/>
                    </a:cubicBezTo>
                    <a:cubicBezTo>
                      <a:pt x="70" y="20"/>
                      <a:pt x="70" y="20"/>
                      <a:pt x="70" y="20"/>
                    </a:cubicBezTo>
                    <a:cubicBezTo>
                      <a:pt x="68" y="13"/>
                      <a:pt x="66" y="7"/>
                      <a:pt x="65" y="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92" name="Freeform 121"/>
              <p:cNvSpPr>
                <a:spLocks noChangeArrowheads="1"/>
              </p:cNvSpPr>
              <p:nvPr/>
            </p:nvSpPr>
            <p:spPr bwMode="auto">
              <a:xfrm>
                <a:off x="1216" y="2035"/>
                <a:ext cx="126" cy="178"/>
              </a:xfrm>
              <a:custGeom>
                <a:avLst/>
                <a:gdLst>
                  <a:gd name="T0" fmla="*/ 232 w 63"/>
                  <a:gd name="T1" fmla="*/ 0 h 89"/>
                  <a:gd name="T2" fmla="*/ 0 w 63"/>
                  <a:gd name="T3" fmla="*/ 312 h 89"/>
                  <a:gd name="T4" fmla="*/ 56 w 63"/>
                  <a:gd name="T5" fmla="*/ 356 h 89"/>
                  <a:gd name="T6" fmla="*/ 252 w 63"/>
                  <a:gd name="T7" fmla="*/ 84 h 89"/>
                  <a:gd name="T8" fmla="*/ 232 w 63"/>
                  <a:gd name="T9" fmla="*/ 0 h 89"/>
                  <a:gd name="T10" fmla="*/ 0 60000 65536"/>
                  <a:gd name="T11" fmla="*/ 0 60000 65536"/>
                  <a:gd name="T12" fmla="*/ 0 60000 65536"/>
                  <a:gd name="T13" fmla="*/ 0 60000 65536"/>
                  <a:gd name="T14" fmla="*/ 0 60000 65536"/>
                  <a:gd name="T15" fmla="*/ 0 w 63"/>
                  <a:gd name="T16" fmla="*/ 0 h 89"/>
                  <a:gd name="T17" fmla="*/ 63 w 63"/>
                  <a:gd name="T18" fmla="*/ 89 h 89"/>
                </a:gdLst>
                <a:ahLst/>
                <a:cxnLst>
                  <a:cxn ang="T10">
                    <a:pos x="T0" y="T1"/>
                  </a:cxn>
                  <a:cxn ang="T11">
                    <a:pos x="T2" y="T3"/>
                  </a:cxn>
                  <a:cxn ang="T12">
                    <a:pos x="T4" y="T5"/>
                  </a:cxn>
                  <a:cxn ang="T13">
                    <a:pos x="T6" y="T7"/>
                  </a:cxn>
                  <a:cxn ang="T14">
                    <a:pos x="T8" y="T9"/>
                  </a:cxn>
                </a:cxnLst>
                <a:rect l="T15" t="T16" r="T17" b="T18"/>
                <a:pathLst>
                  <a:path w="63" h="89">
                    <a:moveTo>
                      <a:pt x="58" y="0"/>
                    </a:moveTo>
                    <a:cubicBezTo>
                      <a:pt x="0" y="78"/>
                      <a:pt x="0" y="78"/>
                      <a:pt x="0" y="78"/>
                    </a:cubicBezTo>
                    <a:cubicBezTo>
                      <a:pt x="14" y="89"/>
                      <a:pt x="14" y="89"/>
                      <a:pt x="14" y="89"/>
                    </a:cubicBezTo>
                    <a:cubicBezTo>
                      <a:pt x="63" y="21"/>
                      <a:pt x="63" y="21"/>
                      <a:pt x="63" y="21"/>
                    </a:cubicBezTo>
                    <a:cubicBezTo>
                      <a:pt x="61" y="14"/>
                      <a:pt x="59" y="7"/>
                      <a:pt x="58" y="0"/>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93" name="Freeform 122"/>
              <p:cNvSpPr>
                <a:spLocks noChangeArrowheads="1"/>
              </p:cNvSpPr>
              <p:nvPr/>
            </p:nvSpPr>
            <p:spPr bwMode="auto">
              <a:xfrm>
                <a:off x="1244" y="2077"/>
                <a:ext cx="110" cy="156"/>
              </a:xfrm>
              <a:custGeom>
                <a:avLst/>
                <a:gdLst>
                  <a:gd name="T0" fmla="*/ 196 w 55"/>
                  <a:gd name="T1" fmla="*/ 0 h 78"/>
                  <a:gd name="T2" fmla="*/ 0 w 55"/>
                  <a:gd name="T3" fmla="*/ 272 h 78"/>
                  <a:gd name="T4" fmla="*/ 52 w 55"/>
                  <a:gd name="T5" fmla="*/ 312 h 78"/>
                  <a:gd name="T6" fmla="*/ 220 w 55"/>
                  <a:gd name="T7" fmla="*/ 76 h 78"/>
                  <a:gd name="T8" fmla="*/ 196 w 55"/>
                  <a:gd name="T9" fmla="*/ 0 h 78"/>
                  <a:gd name="T10" fmla="*/ 0 60000 65536"/>
                  <a:gd name="T11" fmla="*/ 0 60000 65536"/>
                  <a:gd name="T12" fmla="*/ 0 60000 65536"/>
                  <a:gd name="T13" fmla="*/ 0 60000 65536"/>
                  <a:gd name="T14" fmla="*/ 0 60000 65536"/>
                  <a:gd name="T15" fmla="*/ 0 w 55"/>
                  <a:gd name="T16" fmla="*/ 0 h 78"/>
                  <a:gd name="T17" fmla="*/ 55 w 55"/>
                  <a:gd name="T18" fmla="*/ 78 h 78"/>
                </a:gdLst>
                <a:ahLst/>
                <a:cxnLst>
                  <a:cxn ang="T10">
                    <a:pos x="T0" y="T1"/>
                  </a:cxn>
                  <a:cxn ang="T11">
                    <a:pos x="T2" y="T3"/>
                  </a:cxn>
                  <a:cxn ang="T12">
                    <a:pos x="T4" y="T5"/>
                  </a:cxn>
                  <a:cxn ang="T13">
                    <a:pos x="T6" y="T7"/>
                  </a:cxn>
                  <a:cxn ang="T14">
                    <a:pos x="T8" y="T9"/>
                  </a:cxn>
                </a:cxnLst>
                <a:rect l="T15" t="T16" r="T17" b="T18"/>
                <a:pathLst>
                  <a:path w="55" h="78">
                    <a:moveTo>
                      <a:pt x="49" y="0"/>
                    </a:moveTo>
                    <a:cubicBezTo>
                      <a:pt x="0" y="68"/>
                      <a:pt x="0" y="68"/>
                      <a:pt x="0" y="68"/>
                    </a:cubicBezTo>
                    <a:cubicBezTo>
                      <a:pt x="13" y="78"/>
                      <a:pt x="13" y="78"/>
                      <a:pt x="13" y="78"/>
                    </a:cubicBezTo>
                    <a:cubicBezTo>
                      <a:pt x="55" y="19"/>
                      <a:pt x="55" y="19"/>
                      <a:pt x="55" y="19"/>
                    </a:cubicBezTo>
                    <a:cubicBezTo>
                      <a:pt x="53" y="13"/>
                      <a:pt x="51" y="6"/>
                      <a:pt x="49" y="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94" name="Freeform 123"/>
              <p:cNvSpPr>
                <a:spLocks noChangeArrowheads="1"/>
              </p:cNvSpPr>
              <p:nvPr/>
            </p:nvSpPr>
            <p:spPr bwMode="auto">
              <a:xfrm>
                <a:off x="1270" y="2115"/>
                <a:ext cx="94" cy="137"/>
              </a:xfrm>
              <a:custGeom>
                <a:avLst/>
                <a:gdLst>
                  <a:gd name="T0" fmla="*/ 172 w 47"/>
                  <a:gd name="T1" fmla="*/ 12 h 69"/>
                  <a:gd name="T2" fmla="*/ 168 w 47"/>
                  <a:gd name="T3" fmla="*/ 0 h 69"/>
                  <a:gd name="T4" fmla="*/ 0 w 47"/>
                  <a:gd name="T5" fmla="*/ 232 h 69"/>
                  <a:gd name="T6" fmla="*/ 48 w 47"/>
                  <a:gd name="T7" fmla="*/ 272 h 69"/>
                  <a:gd name="T8" fmla="*/ 188 w 47"/>
                  <a:gd name="T9" fmla="*/ 71 h 69"/>
                  <a:gd name="T10" fmla="*/ 172 w 47"/>
                  <a:gd name="T11" fmla="*/ 12 h 69"/>
                  <a:gd name="T12" fmla="*/ 0 60000 65536"/>
                  <a:gd name="T13" fmla="*/ 0 60000 65536"/>
                  <a:gd name="T14" fmla="*/ 0 60000 65536"/>
                  <a:gd name="T15" fmla="*/ 0 60000 65536"/>
                  <a:gd name="T16" fmla="*/ 0 60000 65536"/>
                  <a:gd name="T17" fmla="*/ 0 60000 65536"/>
                  <a:gd name="T18" fmla="*/ 0 w 47"/>
                  <a:gd name="T19" fmla="*/ 0 h 69"/>
                  <a:gd name="T20" fmla="*/ 47 w 47"/>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47" h="69">
                    <a:moveTo>
                      <a:pt x="43" y="3"/>
                    </a:moveTo>
                    <a:cubicBezTo>
                      <a:pt x="42" y="2"/>
                      <a:pt x="42" y="1"/>
                      <a:pt x="42" y="0"/>
                    </a:cubicBezTo>
                    <a:cubicBezTo>
                      <a:pt x="0" y="59"/>
                      <a:pt x="0" y="59"/>
                      <a:pt x="0" y="59"/>
                    </a:cubicBezTo>
                    <a:cubicBezTo>
                      <a:pt x="12" y="69"/>
                      <a:pt x="12" y="69"/>
                      <a:pt x="12" y="69"/>
                    </a:cubicBezTo>
                    <a:cubicBezTo>
                      <a:pt x="47" y="18"/>
                      <a:pt x="47" y="18"/>
                      <a:pt x="47" y="18"/>
                    </a:cubicBezTo>
                    <a:cubicBezTo>
                      <a:pt x="46" y="13"/>
                      <a:pt x="44" y="8"/>
                      <a:pt x="43" y="3"/>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95" name="Freeform 124"/>
              <p:cNvSpPr>
                <a:spLocks noChangeArrowheads="1"/>
              </p:cNvSpPr>
              <p:nvPr/>
            </p:nvSpPr>
            <p:spPr bwMode="auto">
              <a:xfrm>
                <a:off x="1294" y="2151"/>
                <a:ext cx="82" cy="119"/>
              </a:xfrm>
              <a:custGeom>
                <a:avLst/>
                <a:gdLst>
                  <a:gd name="T0" fmla="*/ 164 w 41"/>
                  <a:gd name="T1" fmla="*/ 75 h 60"/>
                  <a:gd name="T2" fmla="*/ 140 w 41"/>
                  <a:gd name="T3" fmla="*/ 0 h 60"/>
                  <a:gd name="T4" fmla="*/ 0 w 41"/>
                  <a:gd name="T5" fmla="*/ 200 h 60"/>
                  <a:gd name="T6" fmla="*/ 48 w 41"/>
                  <a:gd name="T7" fmla="*/ 236 h 60"/>
                  <a:gd name="T8" fmla="*/ 164 w 41"/>
                  <a:gd name="T9" fmla="*/ 75 h 60"/>
                  <a:gd name="T10" fmla="*/ 0 60000 65536"/>
                  <a:gd name="T11" fmla="*/ 0 60000 65536"/>
                  <a:gd name="T12" fmla="*/ 0 60000 65536"/>
                  <a:gd name="T13" fmla="*/ 0 60000 65536"/>
                  <a:gd name="T14" fmla="*/ 0 60000 65536"/>
                  <a:gd name="T15" fmla="*/ 0 w 41"/>
                  <a:gd name="T16" fmla="*/ 0 h 60"/>
                  <a:gd name="T17" fmla="*/ 41 w 41"/>
                  <a:gd name="T18" fmla="*/ 60 h 60"/>
                </a:gdLst>
                <a:ahLst/>
                <a:cxnLst>
                  <a:cxn ang="T10">
                    <a:pos x="T0" y="T1"/>
                  </a:cxn>
                  <a:cxn ang="T11">
                    <a:pos x="T2" y="T3"/>
                  </a:cxn>
                  <a:cxn ang="T12">
                    <a:pos x="T4" y="T5"/>
                  </a:cxn>
                  <a:cxn ang="T13">
                    <a:pos x="T6" y="T7"/>
                  </a:cxn>
                  <a:cxn ang="T14">
                    <a:pos x="T8" y="T9"/>
                  </a:cxn>
                </a:cxnLst>
                <a:rect l="T15" t="T16" r="T17" b="T18"/>
                <a:pathLst>
                  <a:path w="41" h="60">
                    <a:moveTo>
                      <a:pt x="41" y="19"/>
                    </a:moveTo>
                    <a:cubicBezTo>
                      <a:pt x="39" y="12"/>
                      <a:pt x="37" y="6"/>
                      <a:pt x="35" y="0"/>
                    </a:cubicBezTo>
                    <a:cubicBezTo>
                      <a:pt x="0" y="51"/>
                      <a:pt x="0" y="51"/>
                      <a:pt x="0" y="51"/>
                    </a:cubicBezTo>
                    <a:cubicBezTo>
                      <a:pt x="12" y="60"/>
                      <a:pt x="12" y="60"/>
                      <a:pt x="12" y="60"/>
                    </a:cubicBezTo>
                    <a:lnTo>
                      <a:pt x="41" y="19"/>
                    </a:ln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96" name="Freeform 125"/>
              <p:cNvSpPr>
                <a:spLocks noChangeArrowheads="1"/>
              </p:cNvSpPr>
              <p:nvPr/>
            </p:nvSpPr>
            <p:spPr bwMode="auto">
              <a:xfrm>
                <a:off x="1318" y="2189"/>
                <a:ext cx="72" cy="105"/>
              </a:xfrm>
              <a:custGeom>
                <a:avLst/>
                <a:gdLst>
                  <a:gd name="T0" fmla="*/ 116 w 36"/>
                  <a:gd name="T1" fmla="*/ 0 h 53"/>
                  <a:gd name="T2" fmla="*/ 0 w 36"/>
                  <a:gd name="T3" fmla="*/ 160 h 53"/>
                  <a:gd name="T4" fmla="*/ 56 w 36"/>
                  <a:gd name="T5" fmla="*/ 208 h 53"/>
                  <a:gd name="T6" fmla="*/ 144 w 36"/>
                  <a:gd name="T7" fmla="*/ 91 h 53"/>
                  <a:gd name="T8" fmla="*/ 116 w 36"/>
                  <a:gd name="T9" fmla="*/ 0 h 53"/>
                  <a:gd name="T10" fmla="*/ 0 60000 65536"/>
                  <a:gd name="T11" fmla="*/ 0 60000 65536"/>
                  <a:gd name="T12" fmla="*/ 0 60000 65536"/>
                  <a:gd name="T13" fmla="*/ 0 60000 65536"/>
                  <a:gd name="T14" fmla="*/ 0 60000 65536"/>
                  <a:gd name="T15" fmla="*/ 0 w 36"/>
                  <a:gd name="T16" fmla="*/ 0 h 53"/>
                  <a:gd name="T17" fmla="*/ 36 w 36"/>
                  <a:gd name="T18" fmla="*/ 53 h 53"/>
                </a:gdLst>
                <a:ahLst/>
                <a:cxnLst>
                  <a:cxn ang="T10">
                    <a:pos x="T0" y="T1"/>
                  </a:cxn>
                  <a:cxn ang="T11">
                    <a:pos x="T2" y="T3"/>
                  </a:cxn>
                  <a:cxn ang="T12">
                    <a:pos x="T4" y="T5"/>
                  </a:cxn>
                  <a:cxn ang="T13">
                    <a:pos x="T6" y="T7"/>
                  </a:cxn>
                  <a:cxn ang="T14">
                    <a:pos x="T8" y="T9"/>
                  </a:cxn>
                </a:cxnLst>
                <a:rect l="T15" t="T16" r="T17" b="T18"/>
                <a:pathLst>
                  <a:path w="36" h="53">
                    <a:moveTo>
                      <a:pt x="29" y="0"/>
                    </a:moveTo>
                    <a:cubicBezTo>
                      <a:pt x="0" y="41"/>
                      <a:pt x="0" y="41"/>
                      <a:pt x="0" y="41"/>
                    </a:cubicBezTo>
                    <a:cubicBezTo>
                      <a:pt x="14" y="53"/>
                      <a:pt x="14" y="53"/>
                      <a:pt x="14" y="53"/>
                    </a:cubicBezTo>
                    <a:cubicBezTo>
                      <a:pt x="36" y="23"/>
                      <a:pt x="36" y="23"/>
                      <a:pt x="36" y="23"/>
                    </a:cubicBezTo>
                    <a:cubicBezTo>
                      <a:pt x="34" y="15"/>
                      <a:pt x="31" y="7"/>
                      <a:pt x="29" y="0"/>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97" name="Freeform 126"/>
              <p:cNvSpPr>
                <a:spLocks noChangeArrowheads="1"/>
              </p:cNvSpPr>
              <p:nvPr/>
            </p:nvSpPr>
            <p:spPr bwMode="auto">
              <a:xfrm>
                <a:off x="1346" y="2235"/>
                <a:ext cx="84" cy="123"/>
              </a:xfrm>
              <a:custGeom>
                <a:avLst/>
                <a:gdLst>
                  <a:gd name="T0" fmla="*/ 100 w 42"/>
                  <a:gd name="T1" fmla="*/ 40 h 62"/>
                  <a:gd name="T2" fmla="*/ 88 w 42"/>
                  <a:gd name="T3" fmla="*/ 0 h 62"/>
                  <a:gd name="T4" fmla="*/ 0 w 42"/>
                  <a:gd name="T5" fmla="*/ 119 h 62"/>
                  <a:gd name="T6" fmla="*/ 164 w 42"/>
                  <a:gd name="T7" fmla="*/ 244 h 62"/>
                  <a:gd name="T8" fmla="*/ 100 w 42"/>
                  <a:gd name="T9" fmla="*/ 40 h 62"/>
                  <a:gd name="T10" fmla="*/ 0 60000 65536"/>
                  <a:gd name="T11" fmla="*/ 0 60000 65536"/>
                  <a:gd name="T12" fmla="*/ 0 60000 65536"/>
                  <a:gd name="T13" fmla="*/ 0 60000 65536"/>
                  <a:gd name="T14" fmla="*/ 0 60000 65536"/>
                  <a:gd name="T15" fmla="*/ 0 w 42"/>
                  <a:gd name="T16" fmla="*/ 0 h 62"/>
                  <a:gd name="T17" fmla="*/ 42 w 42"/>
                  <a:gd name="T18" fmla="*/ 62 h 62"/>
                </a:gdLst>
                <a:ahLst/>
                <a:cxnLst>
                  <a:cxn ang="T10">
                    <a:pos x="T0" y="T1"/>
                  </a:cxn>
                  <a:cxn ang="T11">
                    <a:pos x="T2" y="T3"/>
                  </a:cxn>
                  <a:cxn ang="T12">
                    <a:pos x="T4" y="T5"/>
                  </a:cxn>
                  <a:cxn ang="T13">
                    <a:pos x="T6" y="T7"/>
                  </a:cxn>
                  <a:cxn ang="T14">
                    <a:pos x="T8" y="T9"/>
                  </a:cxn>
                </a:cxnLst>
                <a:rect l="T15" t="T16" r="T17" b="T18"/>
                <a:pathLst>
                  <a:path w="42" h="62">
                    <a:moveTo>
                      <a:pt x="25" y="10"/>
                    </a:moveTo>
                    <a:cubicBezTo>
                      <a:pt x="24" y="6"/>
                      <a:pt x="23" y="3"/>
                      <a:pt x="22" y="0"/>
                    </a:cubicBezTo>
                    <a:cubicBezTo>
                      <a:pt x="0" y="30"/>
                      <a:pt x="0" y="30"/>
                      <a:pt x="0" y="30"/>
                    </a:cubicBezTo>
                    <a:cubicBezTo>
                      <a:pt x="41" y="62"/>
                      <a:pt x="41" y="62"/>
                      <a:pt x="41" y="62"/>
                    </a:cubicBezTo>
                    <a:cubicBezTo>
                      <a:pt x="42" y="44"/>
                      <a:pt x="31" y="26"/>
                      <a:pt x="25" y="1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98" name="Freeform 127"/>
              <p:cNvSpPr>
                <a:spLocks noChangeArrowheads="1"/>
              </p:cNvSpPr>
              <p:nvPr/>
            </p:nvSpPr>
            <p:spPr bwMode="auto">
              <a:xfrm>
                <a:off x="993" y="1853"/>
                <a:ext cx="313" cy="246"/>
              </a:xfrm>
              <a:custGeom>
                <a:avLst/>
                <a:gdLst>
                  <a:gd name="T0" fmla="*/ 624 w 157"/>
                  <a:gd name="T1" fmla="*/ 96 h 123"/>
                  <a:gd name="T2" fmla="*/ 0 w 157"/>
                  <a:gd name="T3" fmla="*/ 0 h 123"/>
                  <a:gd name="T4" fmla="*/ 100 w 157"/>
                  <a:gd name="T5" fmla="*/ 108 h 123"/>
                  <a:gd name="T6" fmla="*/ 341 w 157"/>
                  <a:gd name="T7" fmla="*/ 492 h 123"/>
                  <a:gd name="T8" fmla="*/ 624 w 157"/>
                  <a:gd name="T9" fmla="*/ 96 h 123"/>
                  <a:gd name="T10" fmla="*/ 0 60000 65536"/>
                  <a:gd name="T11" fmla="*/ 0 60000 65536"/>
                  <a:gd name="T12" fmla="*/ 0 60000 65536"/>
                  <a:gd name="T13" fmla="*/ 0 60000 65536"/>
                  <a:gd name="T14" fmla="*/ 0 60000 65536"/>
                  <a:gd name="T15" fmla="*/ 0 w 157"/>
                  <a:gd name="T16" fmla="*/ 0 h 123"/>
                  <a:gd name="T17" fmla="*/ 157 w 157"/>
                  <a:gd name="T18" fmla="*/ 123 h 123"/>
                </a:gdLst>
                <a:ahLst/>
                <a:cxnLst>
                  <a:cxn ang="T10">
                    <a:pos x="T0" y="T1"/>
                  </a:cxn>
                  <a:cxn ang="T11">
                    <a:pos x="T2" y="T3"/>
                  </a:cxn>
                  <a:cxn ang="T12">
                    <a:pos x="T4" y="T5"/>
                  </a:cxn>
                  <a:cxn ang="T13">
                    <a:pos x="T6" y="T7"/>
                  </a:cxn>
                  <a:cxn ang="T14">
                    <a:pos x="T8" y="T9"/>
                  </a:cxn>
                </a:cxnLst>
                <a:rect l="T15" t="T16" r="T17" b="T18"/>
                <a:pathLst>
                  <a:path w="157" h="123">
                    <a:moveTo>
                      <a:pt x="157" y="24"/>
                    </a:moveTo>
                    <a:cubicBezTo>
                      <a:pt x="0" y="0"/>
                      <a:pt x="0" y="0"/>
                      <a:pt x="0" y="0"/>
                    </a:cubicBezTo>
                    <a:cubicBezTo>
                      <a:pt x="8" y="9"/>
                      <a:pt x="17" y="18"/>
                      <a:pt x="25" y="27"/>
                    </a:cubicBezTo>
                    <a:cubicBezTo>
                      <a:pt x="49" y="55"/>
                      <a:pt x="70" y="88"/>
                      <a:pt x="86" y="123"/>
                    </a:cubicBezTo>
                    <a:lnTo>
                      <a:pt x="157" y="24"/>
                    </a:lnTo>
                    <a:close/>
                  </a:path>
                </a:pathLst>
              </a:custGeom>
              <a:solidFill>
                <a:srgbClr val="DC625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99" name="Freeform 128"/>
              <p:cNvSpPr>
                <a:spLocks noChangeArrowheads="1"/>
              </p:cNvSpPr>
              <p:nvPr/>
            </p:nvSpPr>
            <p:spPr bwMode="auto">
              <a:xfrm>
                <a:off x="983" y="1351"/>
                <a:ext cx="333" cy="550"/>
              </a:xfrm>
              <a:custGeom>
                <a:avLst/>
                <a:gdLst>
                  <a:gd name="T0" fmla="*/ 636 w 167"/>
                  <a:gd name="T1" fmla="*/ 723 h 276"/>
                  <a:gd name="T2" fmla="*/ 648 w 167"/>
                  <a:gd name="T3" fmla="*/ 116 h 276"/>
                  <a:gd name="T4" fmla="*/ 640 w 167"/>
                  <a:gd name="T5" fmla="*/ 0 h 276"/>
                  <a:gd name="T6" fmla="*/ 0 w 167"/>
                  <a:gd name="T7" fmla="*/ 980 h 276"/>
                  <a:gd name="T8" fmla="*/ 20 w 167"/>
                  <a:gd name="T9" fmla="*/ 1000 h 276"/>
                  <a:gd name="T10" fmla="*/ 644 w 167"/>
                  <a:gd name="T11" fmla="*/ 1096 h 276"/>
                  <a:gd name="T12" fmla="*/ 648 w 167"/>
                  <a:gd name="T13" fmla="*/ 1088 h 276"/>
                  <a:gd name="T14" fmla="*/ 636 w 167"/>
                  <a:gd name="T15" fmla="*/ 723 h 276"/>
                  <a:gd name="T16" fmla="*/ 0 60000 65536"/>
                  <a:gd name="T17" fmla="*/ 0 60000 65536"/>
                  <a:gd name="T18" fmla="*/ 0 60000 65536"/>
                  <a:gd name="T19" fmla="*/ 0 60000 65536"/>
                  <a:gd name="T20" fmla="*/ 0 60000 65536"/>
                  <a:gd name="T21" fmla="*/ 0 60000 65536"/>
                  <a:gd name="T22" fmla="*/ 0 60000 65536"/>
                  <a:gd name="T23" fmla="*/ 0 60000 65536"/>
                  <a:gd name="T24" fmla="*/ 0 w 167"/>
                  <a:gd name="T25" fmla="*/ 0 h 276"/>
                  <a:gd name="T26" fmla="*/ 167 w 167"/>
                  <a:gd name="T27" fmla="*/ 276 h 2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7" h="276">
                    <a:moveTo>
                      <a:pt x="160" y="182"/>
                    </a:moveTo>
                    <a:cubicBezTo>
                      <a:pt x="163" y="131"/>
                      <a:pt x="167" y="80"/>
                      <a:pt x="163" y="29"/>
                    </a:cubicBezTo>
                    <a:cubicBezTo>
                      <a:pt x="163" y="20"/>
                      <a:pt x="162" y="10"/>
                      <a:pt x="161" y="0"/>
                    </a:cubicBezTo>
                    <a:cubicBezTo>
                      <a:pt x="0" y="247"/>
                      <a:pt x="0" y="247"/>
                      <a:pt x="0" y="247"/>
                    </a:cubicBezTo>
                    <a:cubicBezTo>
                      <a:pt x="2" y="249"/>
                      <a:pt x="3" y="251"/>
                      <a:pt x="5" y="252"/>
                    </a:cubicBezTo>
                    <a:cubicBezTo>
                      <a:pt x="162" y="276"/>
                      <a:pt x="162" y="276"/>
                      <a:pt x="162" y="276"/>
                    </a:cubicBezTo>
                    <a:cubicBezTo>
                      <a:pt x="163" y="274"/>
                      <a:pt x="163" y="274"/>
                      <a:pt x="163" y="274"/>
                    </a:cubicBezTo>
                    <a:cubicBezTo>
                      <a:pt x="160" y="244"/>
                      <a:pt x="158" y="215"/>
                      <a:pt x="160" y="182"/>
                    </a:cubicBezTo>
                    <a:close/>
                  </a:path>
                </a:pathLst>
              </a:custGeom>
              <a:solidFill>
                <a:srgbClr val="B89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00" name="Freeform 129"/>
              <p:cNvSpPr>
                <a:spLocks noChangeArrowheads="1"/>
              </p:cNvSpPr>
              <p:nvPr/>
            </p:nvSpPr>
            <p:spPr bwMode="auto">
              <a:xfrm>
                <a:off x="1306" y="1897"/>
                <a:ext cx="4" cy="4"/>
              </a:xfrm>
              <a:custGeom>
                <a:avLst/>
                <a:gdLst>
                  <a:gd name="T0" fmla="*/ 4 w 2"/>
                  <a:gd name="T1" fmla="*/ 0 h 2"/>
                  <a:gd name="T2" fmla="*/ 0 w 2"/>
                  <a:gd name="T3" fmla="*/ 8 h 2"/>
                  <a:gd name="T4" fmla="*/ 8 w 2"/>
                  <a:gd name="T5" fmla="*/ 8 h 2"/>
                  <a:gd name="T6" fmla="*/ 4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1" y="0"/>
                    </a:moveTo>
                    <a:cubicBezTo>
                      <a:pt x="0" y="2"/>
                      <a:pt x="0" y="2"/>
                      <a:pt x="0" y="2"/>
                    </a:cubicBezTo>
                    <a:cubicBezTo>
                      <a:pt x="2" y="2"/>
                      <a:pt x="2" y="2"/>
                      <a:pt x="2" y="2"/>
                    </a:cubicBezTo>
                    <a:cubicBezTo>
                      <a:pt x="2" y="1"/>
                      <a:pt x="1" y="1"/>
                      <a:pt x="1" y="0"/>
                    </a:cubicBezTo>
                    <a:close/>
                  </a:path>
                </a:pathLst>
              </a:custGeom>
              <a:solidFill>
                <a:srgbClr val="869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01" name="Freeform 130"/>
              <p:cNvSpPr>
                <a:spLocks noChangeArrowheads="1"/>
              </p:cNvSpPr>
              <p:nvPr/>
            </p:nvSpPr>
            <p:spPr bwMode="auto">
              <a:xfrm>
                <a:off x="485" y="483"/>
                <a:ext cx="518" cy="858"/>
              </a:xfrm>
              <a:custGeom>
                <a:avLst/>
                <a:gdLst>
                  <a:gd name="T0" fmla="*/ 1032 w 259"/>
                  <a:gd name="T1" fmla="*/ 0 h 430"/>
                  <a:gd name="T2" fmla="*/ 0 w 259"/>
                  <a:gd name="T3" fmla="*/ 732 h 430"/>
                  <a:gd name="T4" fmla="*/ 60 w 259"/>
                  <a:gd name="T5" fmla="*/ 1040 h 430"/>
                  <a:gd name="T6" fmla="*/ 296 w 259"/>
                  <a:gd name="T7" fmla="*/ 1712 h 430"/>
                  <a:gd name="T8" fmla="*/ 1036 w 259"/>
                  <a:gd name="T9" fmla="*/ 8 h 430"/>
                  <a:gd name="T10" fmla="*/ 1032 w 259"/>
                  <a:gd name="T11" fmla="*/ 0 h 430"/>
                  <a:gd name="T12" fmla="*/ 0 60000 65536"/>
                  <a:gd name="T13" fmla="*/ 0 60000 65536"/>
                  <a:gd name="T14" fmla="*/ 0 60000 65536"/>
                  <a:gd name="T15" fmla="*/ 0 60000 65536"/>
                  <a:gd name="T16" fmla="*/ 0 60000 65536"/>
                  <a:gd name="T17" fmla="*/ 0 60000 65536"/>
                  <a:gd name="T18" fmla="*/ 0 w 259"/>
                  <a:gd name="T19" fmla="*/ 0 h 430"/>
                  <a:gd name="T20" fmla="*/ 259 w 259"/>
                  <a:gd name="T21" fmla="*/ 430 h 430"/>
                </a:gdLst>
                <a:ahLst/>
                <a:cxnLst>
                  <a:cxn ang="T12">
                    <a:pos x="T0" y="T1"/>
                  </a:cxn>
                  <a:cxn ang="T13">
                    <a:pos x="T2" y="T3"/>
                  </a:cxn>
                  <a:cxn ang="T14">
                    <a:pos x="T4" y="T5"/>
                  </a:cxn>
                  <a:cxn ang="T15">
                    <a:pos x="T6" y="T7"/>
                  </a:cxn>
                  <a:cxn ang="T16">
                    <a:pos x="T8" y="T9"/>
                  </a:cxn>
                  <a:cxn ang="T17">
                    <a:pos x="T10" y="T11"/>
                  </a:cxn>
                </a:cxnLst>
                <a:rect l="T18" t="T19" r="T20" b="T21"/>
                <a:pathLst>
                  <a:path w="259" h="430">
                    <a:moveTo>
                      <a:pt x="258" y="0"/>
                    </a:moveTo>
                    <a:cubicBezTo>
                      <a:pt x="0" y="184"/>
                      <a:pt x="0" y="184"/>
                      <a:pt x="0" y="184"/>
                    </a:cubicBezTo>
                    <a:cubicBezTo>
                      <a:pt x="5" y="209"/>
                      <a:pt x="10" y="235"/>
                      <a:pt x="15" y="261"/>
                    </a:cubicBezTo>
                    <a:cubicBezTo>
                      <a:pt x="27" y="317"/>
                      <a:pt x="47" y="374"/>
                      <a:pt x="74" y="430"/>
                    </a:cubicBezTo>
                    <a:cubicBezTo>
                      <a:pt x="259" y="2"/>
                      <a:pt x="259" y="2"/>
                      <a:pt x="259" y="2"/>
                    </a:cubicBezTo>
                    <a:cubicBezTo>
                      <a:pt x="259" y="1"/>
                      <a:pt x="259" y="1"/>
                      <a:pt x="258" y="0"/>
                    </a:cubicBezTo>
                    <a:close/>
                  </a:path>
                </a:pathLst>
              </a:custGeom>
              <a:solidFill>
                <a:srgbClr val="8662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02" name="Freeform 131"/>
              <p:cNvSpPr>
                <a:spLocks noChangeArrowheads="1"/>
              </p:cNvSpPr>
              <p:nvPr/>
            </p:nvSpPr>
            <p:spPr bwMode="auto">
              <a:xfrm>
                <a:off x="553" y="646"/>
                <a:ext cx="322" cy="521"/>
              </a:xfrm>
              <a:custGeom>
                <a:avLst/>
                <a:gdLst>
                  <a:gd name="T0" fmla="*/ 0 w 322"/>
                  <a:gd name="T1" fmla="*/ 248 h 521"/>
                  <a:gd name="T2" fmla="*/ 322 w 322"/>
                  <a:gd name="T3" fmla="*/ 0 h 521"/>
                  <a:gd name="T4" fmla="*/ 80 w 322"/>
                  <a:gd name="T5" fmla="*/ 521 h 521"/>
                  <a:gd name="T6" fmla="*/ 0 w 322"/>
                  <a:gd name="T7" fmla="*/ 248 h 521"/>
                  <a:gd name="T8" fmla="*/ 0 60000 65536"/>
                  <a:gd name="T9" fmla="*/ 0 60000 65536"/>
                  <a:gd name="T10" fmla="*/ 0 60000 65536"/>
                  <a:gd name="T11" fmla="*/ 0 60000 65536"/>
                  <a:gd name="T12" fmla="*/ 0 w 322"/>
                  <a:gd name="T13" fmla="*/ 0 h 521"/>
                  <a:gd name="T14" fmla="*/ 322 w 322"/>
                  <a:gd name="T15" fmla="*/ 521 h 521"/>
                </a:gdLst>
                <a:ahLst/>
                <a:cxnLst>
                  <a:cxn ang="T8">
                    <a:pos x="T0" y="T1"/>
                  </a:cxn>
                  <a:cxn ang="T9">
                    <a:pos x="T2" y="T3"/>
                  </a:cxn>
                  <a:cxn ang="T10">
                    <a:pos x="T4" y="T5"/>
                  </a:cxn>
                  <a:cxn ang="T11">
                    <a:pos x="T6" y="T7"/>
                  </a:cxn>
                </a:cxnLst>
                <a:rect l="T12" t="T13" r="T14" b="T15"/>
                <a:pathLst>
                  <a:path w="322" h="521">
                    <a:moveTo>
                      <a:pt x="0" y="248"/>
                    </a:moveTo>
                    <a:lnTo>
                      <a:pt x="322" y="0"/>
                    </a:lnTo>
                    <a:lnTo>
                      <a:pt x="80" y="521"/>
                    </a:lnTo>
                    <a:lnTo>
                      <a:pt x="0" y="248"/>
                    </a:lnTo>
                    <a:close/>
                  </a:path>
                </a:pathLst>
              </a:custGeom>
              <a:solidFill>
                <a:srgbClr val="B6BB4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03" name="Freeform 132"/>
              <p:cNvSpPr>
                <a:spLocks noChangeArrowheads="1"/>
              </p:cNvSpPr>
              <p:nvPr/>
            </p:nvSpPr>
            <p:spPr bwMode="auto">
              <a:xfrm>
                <a:off x="621" y="792"/>
                <a:ext cx="140" cy="235"/>
              </a:xfrm>
              <a:custGeom>
                <a:avLst/>
                <a:gdLst>
                  <a:gd name="T0" fmla="*/ 0 w 140"/>
                  <a:gd name="T1" fmla="*/ 108 h 235"/>
                  <a:gd name="T2" fmla="*/ 30 w 140"/>
                  <a:gd name="T3" fmla="*/ 235 h 235"/>
                  <a:gd name="T4" fmla="*/ 140 w 140"/>
                  <a:gd name="T5" fmla="*/ 0 h 235"/>
                  <a:gd name="T6" fmla="*/ 0 w 140"/>
                  <a:gd name="T7" fmla="*/ 108 h 235"/>
                  <a:gd name="T8" fmla="*/ 0 60000 65536"/>
                  <a:gd name="T9" fmla="*/ 0 60000 65536"/>
                  <a:gd name="T10" fmla="*/ 0 60000 65536"/>
                  <a:gd name="T11" fmla="*/ 0 60000 65536"/>
                  <a:gd name="T12" fmla="*/ 0 w 140"/>
                  <a:gd name="T13" fmla="*/ 0 h 235"/>
                  <a:gd name="T14" fmla="*/ 140 w 140"/>
                  <a:gd name="T15" fmla="*/ 235 h 235"/>
                </a:gdLst>
                <a:ahLst/>
                <a:cxnLst>
                  <a:cxn ang="T8">
                    <a:pos x="T0" y="T1"/>
                  </a:cxn>
                  <a:cxn ang="T9">
                    <a:pos x="T2" y="T3"/>
                  </a:cxn>
                  <a:cxn ang="T10">
                    <a:pos x="T4" y="T5"/>
                  </a:cxn>
                  <a:cxn ang="T11">
                    <a:pos x="T6" y="T7"/>
                  </a:cxn>
                </a:cxnLst>
                <a:rect l="T12" t="T13" r="T14" b="T15"/>
                <a:pathLst>
                  <a:path w="140" h="235">
                    <a:moveTo>
                      <a:pt x="0" y="108"/>
                    </a:moveTo>
                    <a:lnTo>
                      <a:pt x="30" y="235"/>
                    </a:lnTo>
                    <a:lnTo>
                      <a:pt x="140" y="0"/>
                    </a:lnTo>
                    <a:lnTo>
                      <a:pt x="0" y="108"/>
                    </a:lnTo>
                    <a:close/>
                  </a:path>
                </a:pathLst>
              </a:custGeom>
              <a:solidFill>
                <a:srgbClr val="86353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04" name="Oval 133"/>
              <p:cNvSpPr>
                <a:spLocks noChangeArrowheads="1"/>
              </p:cNvSpPr>
              <p:nvPr/>
            </p:nvSpPr>
            <p:spPr bwMode="auto">
              <a:xfrm>
                <a:off x="815" y="1411"/>
                <a:ext cx="36" cy="35"/>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05" name="Oval 134"/>
              <p:cNvSpPr>
                <a:spLocks noChangeArrowheads="1"/>
              </p:cNvSpPr>
              <p:nvPr/>
            </p:nvSpPr>
            <p:spPr bwMode="auto">
              <a:xfrm>
                <a:off x="1015" y="1349"/>
                <a:ext cx="38" cy="38"/>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06" name="Oval 135"/>
              <p:cNvSpPr>
                <a:spLocks noChangeArrowheads="1"/>
              </p:cNvSpPr>
              <p:nvPr/>
            </p:nvSpPr>
            <p:spPr bwMode="auto">
              <a:xfrm>
                <a:off x="931" y="1470"/>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07" name="Oval 136"/>
              <p:cNvSpPr>
                <a:spLocks noChangeArrowheads="1"/>
              </p:cNvSpPr>
              <p:nvPr/>
            </p:nvSpPr>
            <p:spPr bwMode="auto">
              <a:xfrm>
                <a:off x="827" y="1604"/>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08" name="Oval 137"/>
              <p:cNvSpPr>
                <a:spLocks noChangeArrowheads="1"/>
              </p:cNvSpPr>
              <p:nvPr/>
            </p:nvSpPr>
            <p:spPr bwMode="auto">
              <a:xfrm>
                <a:off x="961" y="1702"/>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09" name="Oval 138"/>
              <p:cNvSpPr>
                <a:spLocks noChangeArrowheads="1"/>
              </p:cNvSpPr>
              <p:nvPr/>
            </p:nvSpPr>
            <p:spPr bwMode="auto">
              <a:xfrm>
                <a:off x="1131" y="1434"/>
                <a:ext cx="35"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10" name="Oval 139"/>
              <p:cNvSpPr>
                <a:spLocks noChangeArrowheads="1"/>
              </p:cNvSpPr>
              <p:nvPr/>
            </p:nvSpPr>
            <p:spPr bwMode="auto">
              <a:xfrm>
                <a:off x="1039" y="1604"/>
                <a:ext cx="38"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11" name="Oval 140"/>
              <p:cNvSpPr>
                <a:spLocks noChangeArrowheads="1"/>
              </p:cNvSpPr>
              <p:nvPr/>
            </p:nvSpPr>
            <p:spPr bwMode="auto">
              <a:xfrm>
                <a:off x="1252" y="1325"/>
                <a:ext cx="36" cy="38"/>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12" name="Oval 141"/>
              <p:cNvSpPr>
                <a:spLocks noChangeArrowheads="1"/>
              </p:cNvSpPr>
              <p:nvPr/>
            </p:nvSpPr>
            <p:spPr bwMode="auto">
              <a:xfrm>
                <a:off x="669" y="1381"/>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13" name="Oval 142"/>
              <p:cNvSpPr>
                <a:spLocks noChangeArrowheads="1"/>
              </p:cNvSpPr>
              <p:nvPr/>
            </p:nvSpPr>
            <p:spPr bwMode="auto">
              <a:xfrm>
                <a:off x="184" y="1029"/>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14" name="Oval 143"/>
              <p:cNvSpPr>
                <a:spLocks noChangeArrowheads="1"/>
              </p:cNvSpPr>
              <p:nvPr/>
            </p:nvSpPr>
            <p:spPr bwMode="auto">
              <a:xfrm>
                <a:off x="463" y="1035"/>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15" name="Oval 144"/>
              <p:cNvSpPr>
                <a:spLocks noChangeArrowheads="1"/>
              </p:cNvSpPr>
              <p:nvPr/>
            </p:nvSpPr>
            <p:spPr bwMode="auto">
              <a:xfrm>
                <a:off x="495" y="1139"/>
                <a:ext cx="32" cy="32"/>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16" name="Oval 145"/>
              <p:cNvSpPr>
                <a:spLocks noChangeArrowheads="1"/>
              </p:cNvSpPr>
              <p:nvPr/>
            </p:nvSpPr>
            <p:spPr bwMode="auto">
              <a:xfrm>
                <a:off x="531" y="1235"/>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17" name="Oval 146"/>
              <p:cNvSpPr>
                <a:spLocks noChangeArrowheads="1"/>
              </p:cNvSpPr>
              <p:nvPr/>
            </p:nvSpPr>
            <p:spPr bwMode="auto">
              <a:xfrm>
                <a:off x="579" y="1333"/>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18" name="Oval 147"/>
              <p:cNvSpPr>
                <a:spLocks noChangeArrowheads="1"/>
              </p:cNvSpPr>
              <p:nvPr/>
            </p:nvSpPr>
            <p:spPr bwMode="auto">
              <a:xfrm>
                <a:off x="635" y="1436"/>
                <a:ext cx="32" cy="32"/>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19" name="Oval 148"/>
              <p:cNvSpPr>
                <a:spLocks noChangeArrowheads="1"/>
              </p:cNvSpPr>
              <p:nvPr/>
            </p:nvSpPr>
            <p:spPr bwMode="auto">
              <a:xfrm>
                <a:off x="40" y="1029"/>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20" name="Oval 149"/>
              <p:cNvSpPr>
                <a:spLocks noChangeArrowheads="1"/>
              </p:cNvSpPr>
              <p:nvPr/>
            </p:nvSpPr>
            <p:spPr bwMode="auto">
              <a:xfrm>
                <a:off x="52" y="1163"/>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21" name="Oval 150"/>
              <p:cNvSpPr>
                <a:spLocks noChangeArrowheads="1"/>
              </p:cNvSpPr>
              <p:nvPr/>
            </p:nvSpPr>
            <p:spPr bwMode="auto">
              <a:xfrm>
                <a:off x="88" y="1285"/>
                <a:ext cx="34" cy="32"/>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22" name="Oval 151"/>
              <p:cNvSpPr>
                <a:spLocks noChangeArrowheads="1"/>
              </p:cNvSpPr>
              <p:nvPr/>
            </p:nvSpPr>
            <p:spPr bwMode="auto">
              <a:xfrm>
                <a:off x="136" y="1393"/>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23" name="Oval 152"/>
              <p:cNvSpPr>
                <a:spLocks noChangeArrowheads="1"/>
              </p:cNvSpPr>
              <p:nvPr/>
            </p:nvSpPr>
            <p:spPr bwMode="auto">
              <a:xfrm>
                <a:off x="192" y="1496"/>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24" name="Oval 153"/>
              <p:cNvSpPr>
                <a:spLocks noChangeArrowheads="1"/>
              </p:cNvSpPr>
              <p:nvPr/>
            </p:nvSpPr>
            <p:spPr bwMode="auto">
              <a:xfrm>
                <a:off x="252" y="1606"/>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25" name="Oval 154"/>
              <p:cNvSpPr>
                <a:spLocks noChangeArrowheads="1"/>
              </p:cNvSpPr>
              <p:nvPr/>
            </p:nvSpPr>
            <p:spPr bwMode="auto">
              <a:xfrm>
                <a:off x="338" y="1053"/>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26" name="Oval 155"/>
              <p:cNvSpPr>
                <a:spLocks noChangeArrowheads="1"/>
              </p:cNvSpPr>
              <p:nvPr/>
            </p:nvSpPr>
            <p:spPr bwMode="auto">
              <a:xfrm>
                <a:off x="368" y="1157"/>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27" name="Oval 156"/>
              <p:cNvSpPr>
                <a:spLocks noChangeArrowheads="1"/>
              </p:cNvSpPr>
              <p:nvPr/>
            </p:nvSpPr>
            <p:spPr bwMode="auto">
              <a:xfrm>
                <a:off x="410" y="1273"/>
                <a:ext cx="33" cy="32"/>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28" name="Oval 157"/>
              <p:cNvSpPr>
                <a:spLocks noChangeArrowheads="1"/>
              </p:cNvSpPr>
              <p:nvPr/>
            </p:nvSpPr>
            <p:spPr bwMode="auto">
              <a:xfrm>
                <a:off x="457" y="1381"/>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29" name="Oval 158"/>
              <p:cNvSpPr>
                <a:spLocks noChangeArrowheads="1"/>
              </p:cNvSpPr>
              <p:nvPr/>
            </p:nvSpPr>
            <p:spPr bwMode="auto">
              <a:xfrm>
                <a:off x="525" y="1484"/>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30" name="Oval 159"/>
              <p:cNvSpPr>
                <a:spLocks noChangeArrowheads="1"/>
              </p:cNvSpPr>
              <p:nvPr/>
            </p:nvSpPr>
            <p:spPr bwMode="auto">
              <a:xfrm>
                <a:off x="210" y="1139"/>
                <a:ext cx="32" cy="32"/>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31" name="Oval 160"/>
              <p:cNvSpPr>
                <a:spLocks noChangeArrowheads="1"/>
              </p:cNvSpPr>
              <p:nvPr/>
            </p:nvSpPr>
            <p:spPr bwMode="auto">
              <a:xfrm>
                <a:off x="240" y="1235"/>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32" name="Oval 161"/>
              <p:cNvSpPr>
                <a:spLocks noChangeArrowheads="1"/>
              </p:cNvSpPr>
              <p:nvPr/>
            </p:nvSpPr>
            <p:spPr bwMode="auto">
              <a:xfrm>
                <a:off x="282" y="1339"/>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33" name="Oval 162"/>
              <p:cNvSpPr>
                <a:spLocks noChangeArrowheads="1"/>
              </p:cNvSpPr>
              <p:nvPr/>
            </p:nvSpPr>
            <p:spPr bwMode="auto">
              <a:xfrm>
                <a:off x="344" y="1442"/>
                <a:ext cx="32"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34" name="Oval 163"/>
              <p:cNvSpPr>
                <a:spLocks noChangeArrowheads="1"/>
              </p:cNvSpPr>
              <p:nvPr/>
            </p:nvSpPr>
            <p:spPr bwMode="auto">
              <a:xfrm>
                <a:off x="410" y="1544"/>
                <a:ext cx="33"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35" name="Freeform 164"/>
              <p:cNvSpPr>
                <a:spLocks noChangeArrowheads="1"/>
              </p:cNvSpPr>
              <p:nvPr/>
            </p:nvSpPr>
            <p:spPr bwMode="auto">
              <a:xfrm>
                <a:off x="815" y="1662"/>
                <a:ext cx="84" cy="100"/>
              </a:xfrm>
              <a:custGeom>
                <a:avLst/>
                <a:gdLst>
                  <a:gd name="T0" fmla="*/ 32 w 42"/>
                  <a:gd name="T1" fmla="*/ 0 h 50"/>
                  <a:gd name="T2" fmla="*/ 0 w 42"/>
                  <a:gd name="T3" fmla="*/ 80 h 50"/>
                  <a:gd name="T4" fmla="*/ 120 w 42"/>
                  <a:gd name="T5" fmla="*/ 200 h 50"/>
                  <a:gd name="T6" fmla="*/ 168 w 42"/>
                  <a:gd name="T7" fmla="*/ 192 h 50"/>
                  <a:gd name="T8" fmla="*/ 32 w 42"/>
                  <a:gd name="T9" fmla="*/ 0 h 50"/>
                  <a:gd name="T10" fmla="*/ 0 60000 65536"/>
                  <a:gd name="T11" fmla="*/ 0 60000 65536"/>
                  <a:gd name="T12" fmla="*/ 0 60000 65536"/>
                  <a:gd name="T13" fmla="*/ 0 60000 65536"/>
                  <a:gd name="T14" fmla="*/ 0 60000 65536"/>
                  <a:gd name="T15" fmla="*/ 0 w 42"/>
                  <a:gd name="T16" fmla="*/ 0 h 50"/>
                  <a:gd name="T17" fmla="*/ 42 w 42"/>
                  <a:gd name="T18" fmla="*/ 50 h 50"/>
                </a:gdLst>
                <a:ahLst/>
                <a:cxnLst>
                  <a:cxn ang="T10">
                    <a:pos x="T0" y="T1"/>
                  </a:cxn>
                  <a:cxn ang="T11">
                    <a:pos x="T2" y="T3"/>
                  </a:cxn>
                  <a:cxn ang="T12">
                    <a:pos x="T4" y="T5"/>
                  </a:cxn>
                  <a:cxn ang="T13">
                    <a:pos x="T6" y="T7"/>
                  </a:cxn>
                  <a:cxn ang="T14">
                    <a:pos x="T8" y="T9"/>
                  </a:cxn>
                </a:cxnLst>
                <a:rect l="T15" t="T16" r="T17" b="T18"/>
                <a:pathLst>
                  <a:path w="42" h="50">
                    <a:moveTo>
                      <a:pt x="8" y="0"/>
                    </a:moveTo>
                    <a:cubicBezTo>
                      <a:pt x="3" y="5"/>
                      <a:pt x="0" y="12"/>
                      <a:pt x="0" y="20"/>
                    </a:cubicBezTo>
                    <a:cubicBezTo>
                      <a:pt x="0" y="37"/>
                      <a:pt x="14" y="50"/>
                      <a:pt x="30" y="50"/>
                    </a:cubicBezTo>
                    <a:cubicBezTo>
                      <a:pt x="35" y="50"/>
                      <a:pt x="39" y="49"/>
                      <a:pt x="42" y="48"/>
                    </a:cubicBezTo>
                    <a:cubicBezTo>
                      <a:pt x="27" y="34"/>
                      <a:pt x="13" y="19"/>
                      <a:pt x="8" y="0"/>
                    </a:cubicBez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36" name="Freeform 165"/>
              <p:cNvSpPr>
                <a:spLocks noChangeArrowheads="1"/>
              </p:cNvSpPr>
              <p:nvPr/>
            </p:nvSpPr>
            <p:spPr bwMode="auto">
              <a:xfrm>
                <a:off x="529" y="1800"/>
                <a:ext cx="110" cy="95"/>
              </a:xfrm>
              <a:custGeom>
                <a:avLst/>
                <a:gdLst>
                  <a:gd name="T0" fmla="*/ 0 w 55"/>
                  <a:gd name="T1" fmla="*/ 141 h 48"/>
                  <a:gd name="T2" fmla="*/ 96 w 55"/>
                  <a:gd name="T3" fmla="*/ 188 h 48"/>
                  <a:gd name="T4" fmla="*/ 220 w 55"/>
                  <a:gd name="T5" fmla="*/ 71 h 48"/>
                  <a:gd name="T6" fmla="*/ 196 w 55"/>
                  <a:gd name="T7" fmla="*/ 0 h 48"/>
                  <a:gd name="T8" fmla="*/ 0 w 55"/>
                  <a:gd name="T9" fmla="*/ 141 h 48"/>
                  <a:gd name="T10" fmla="*/ 0 60000 65536"/>
                  <a:gd name="T11" fmla="*/ 0 60000 65536"/>
                  <a:gd name="T12" fmla="*/ 0 60000 65536"/>
                  <a:gd name="T13" fmla="*/ 0 60000 65536"/>
                  <a:gd name="T14" fmla="*/ 0 60000 65536"/>
                  <a:gd name="T15" fmla="*/ 0 w 55"/>
                  <a:gd name="T16" fmla="*/ 0 h 48"/>
                  <a:gd name="T17" fmla="*/ 55 w 55"/>
                  <a:gd name="T18" fmla="*/ 48 h 48"/>
                </a:gdLst>
                <a:ahLst/>
                <a:cxnLst>
                  <a:cxn ang="T10">
                    <a:pos x="T0" y="T1"/>
                  </a:cxn>
                  <a:cxn ang="T11">
                    <a:pos x="T2" y="T3"/>
                  </a:cxn>
                  <a:cxn ang="T12">
                    <a:pos x="T4" y="T5"/>
                  </a:cxn>
                  <a:cxn ang="T13">
                    <a:pos x="T6" y="T7"/>
                  </a:cxn>
                  <a:cxn ang="T14">
                    <a:pos x="T8" y="T9"/>
                  </a:cxn>
                </a:cxnLst>
                <a:rect l="T15" t="T16" r="T17" b="T18"/>
                <a:pathLst>
                  <a:path w="55" h="48">
                    <a:moveTo>
                      <a:pt x="0" y="36"/>
                    </a:moveTo>
                    <a:cubicBezTo>
                      <a:pt x="6" y="43"/>
                      <a:pt x="15" y="48"/>
                      <a:pt x="24" y="48"/>
                    </a:cubicBezTo>
                    <a:cubicBezTo>
                      <a:pt x="41" y="48"/>
                      <a:pt x="55" y="34"/>
                      <a:pt x="55" y="18"/>
                    </a:cubicBezTo>
                    <a:cubicBezTo>
                      <a:pt x="55" y="11"/>
                      <a:pt x="53" y="5"/>
                      <a:pt x="49" y="0"/>
                    </a:cubicBezTo>
                    <a:lnTo>
                      <a:pt x="0" y="36"/>
                    </a:ln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37" name="Oval 166"/>
              <p:cNvSpPr>
                <a:spLocks noChangeArrowheads="1"/>
              </p:cNvSpPr>
              <p:nvPr/>
            </p:nvSpPr>
            <p:spPr bwMode="auto">
              <a:xfrm>
                <a:off x="723" y="1786"/>
                <a:ext cx="122" cy="121"/>
              </a:xfrm>
              <a:prstGeom prst="ellipse">
                <a:avLst/>
              </a:pr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38" name="Freeform 167"/>
              <p:cNvSpPr>
                <a:spLocks noChangeArrowheads="1"/>
              </p:cNvSpPr>
              <p:nvPr/>
            </p:nvSpPr>
            <p:spPr bwMode="auto">
              <a:xfrm>
                <a:off x="683" y="1937"/>
                <a:ext cx="120" cy="92"/>
              </a:xfrm>
              <a:custGeom>
                <a:avLst/>
                <a:gdLst>
                  <a:gd name="T0" fmla="*/ 116 w 60"/>
                  <a:gd name="T1" fmla="*/ 0 h 46"/>
                  <a:gd name="T2" fmla="*/ 0 w 60"/>
                  <a:gd name="T3" fmla="*/ 88 h 46"/>
                  <a:gd name="T4" fmla="*/ 224 w 60"/>
                  <a:gd name="T5" fmla="*/ 184 h 46"/>
                  <a:gd name="T6" fmla="*/ 240 w 60"/>
                  <a:gd name="T7" fmla="*/ 124 h 46"/>
                  <a:gd name="T8" fmla="*/ 116 w 60"/>
                  <a:gd name="T9" fmla="*/ 0 h 46"/>
                  <a:gd name="T10" fmla="*/ 0 60000 65536"/>
                  <a:gd name="T11" fmla="*/ 0 60000 65536"/>
                  <a:gd name="T12" fmla="*/ 0 60000 65536"/>
                  <a:gd name="T13" fmla="*/ 0 60000 65536"/>
                  <a:gd name="T14" fmla="*/ 0 60000 65536"/>
                  <a:gd name="T15" fmla="*/ 0 w 60"/>
                  <a:gd name="T16" fmla="*/ 0 h 46"/>
                  <a:gd name="T17" fmla="*/ 60 w 60"/>
                  <a:gd name="T18" fmla="*/ 46 h 46"/>
                </a:gdLst>
                <a:ahLst/>
                <a:cxnLst>
                  <a:cxn ang="T10">
                    <a:pos x="T0" y="T1"/>
                  </a:cxn>
                  <a:cxn ang="T11">
                    <a:pos x="T2" y="T3"/>
                  </a:cxn>
                  <a:cxn ang="T12">
                    <a:pos x="T4" y="T5"/>
                  </a:cxn>
                  <a:cxn ang="T13">
                    <a:pos x="T6" y="T7"/>
                  </a:cxn>
                  <a:cxn ang="T14">
                    <a:pos x="T8" y="T9"/>
                  </a:cxn>
                </a:cxnLst>
                <a:rect l="T15" t="T16" r="T17" b="T18"/>
                <a:pathLst>
                  <a:path w="60" h="46">
                    <a:moveTo>
                      <a:pt x="29" y="0"/>
                    </a:moveTo>
                    <a:cubicBezTo>
                      <a:pt x="16" y="0"/>
                      <a:pt x="4" y="10"/>
                      <a:pt x="0" y="22"/>
                    </a:cubicBezTo>
                    <a:cubicBezTo>
                      <a:pt x="19" y="29"/>
                      <a:pt x="38" y="36"/>
                      <a:pt x="56" y="46"/>
                    </a:cubicBezTo>
                    <a:cubicBezTo>
                      <a:pt x="58" y="41"/>
                      <a:pt x="60" y="36"/>
                      <a:pt x="60" y="31"/>
                    </a:cubicBezTo>
                    <a:cubicBezTo>
                      <a:pt x="60" y="14"/>
                      <a:pt x="46" y="0"/>
                      <a:pt x="29" y="0"/>
                    </a:cubicBez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39" name="Freeform 168"/>
              <p:cNvSpPr>
                <a:spLocks noChangeArrowheads="1"/>
              </p:cNvSpPr>
              <p:nvPr/>
            </p:nvSpPr>
            <p:spPr bwMode="auto">
              <a:xfrm>
                <a:off x="955" y="1822"/>
                <a:ext cx="90" cy="103"/>
              </a:xfrm>
              <a:custGeom>
                <a:avLst/>
                <a:gdLst>
                  <a:gd name="T0" fmla="*/ 92 w 45"/>
                  <a:gd name="T1" fmla="*/ 67 h 52"/>
                  <a:gd name="T2" fmla="*/ 36 w 45"/>
                  <a:gd name="T3" fmla="*/ 0 h 52"/>
                  <a:gd name="T4" fmla="*/ 0 w 45"/>
                  <a:gd name="T5" fmla="*/ 87 h 52"/>
                  <a:gd name="T6" fmla="*/ 120 w 45"/>
                  <a:gd name="T7" fmla="*/ 204 h 52"/>
                  <a:gd name="T8" fmla="*/ 180 w 45"/>
                  <a:gd name="T9" fmla="*/ 188 h 52"/>
                  <a:gd name="T10" fmla="*/ 92 w 45"/>
                  <a:gd name="T11" fmla="*/ 67 h 52"/>
                  <a:gd name="T12" fmla="*/ 0 60000 65536"/>
                  <a:gd name="T13" fmla="*/ 0 60000 65536"/>
                  <a:gd name="T14" fmla="*/ 0 60000 65536"/>
                  <a:gd name="T15" fmla="*/ 0 60000 65536"/>
                  <a:gd name="T16" fmla="*/ 0 60000 65536"/>
                  <a:gd name="T17" fmla="*/ 0 60000 65536"/>
                  <a:gd name="T18" fmla="*/ 0 w 45"/>
                  <a:gd name="T19" fmla="*/ 0 h 52"/>
                  <a:gd name="T20" fmla="*/ 45 w 4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45" h="52">
                    <a:moveTo>
                      <a:pt x="23" y="17"/>
                    </a:moveTo>
                    <a:cubicBezTo>
                      <a:pt x="19" y="11"/>
                      <a:pt x="14" y="6"/>
                      <a:pt x="9" y="0"/>
                    </a:cubicBezTo>
                    <a:cubicBezTo>
                      <a:pt x="3" y="6"/>
                      <a:pt x="0" y="13"/>
                      <a:pt x="0" y="22"/>
                    </a:cubicBezTo>
                    <a:cubicBezTo>
                      <a:pt x="0" y="39"/>
                      <a:pt x="14" y="52"/>
                      <a:pt x="30" y="52"/>
                    </a:cubicBezTo>
                    <a:cubicBezTo>
                      <a:pt x="36" y="52"/>
                      <a:pt x="41" y="51"/>
                      <a:pt x="45" y="48"/>
                    </a:cubicBezTo>
                    <a:cubicBezTo>
                      <a:pt x="38" y="38"/>
                      <a:pt x="31" y="27"/>
                      <a:pt x="23" y="17"/>
                    </a:cubicBez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40" name="Freeform 169"/>
              <p:cNvSpPr>
                <a:spLocks noChangeArrowheads="1"/>
              </p:cNvSpPr>
              <p:nvPr/>
            </p:nvSpPr>
            <p:spPr bwMode="auto">
              <a:xfrm>
                <a:off x="92" y="622"/>
                <a:ext cx="377" cy="218"/>
              </a:xfrm>
              <a:custGeom>
                <a:avLst/>
                <a:gdLst>
                  <a:gd name="T0" fmla="*/ 0 w 377"/>
                  <a:gd name="T1" fmla="*/ 42 h 218"/>
                  <a:gd name="T2" fmla="*/ 116 w 377"/>
                  <a:gd name="T3" fmla="*/ 218 h 218"/>
                  <a:gd name="T4" fmla="*/ 182 w 377"/>
                  <a:gd name="T5" fmla="*/ 18 h 218"/>
                  <a:gd name="T6" fmla="*/ 304 w 377"/>
                  <a:gd name="T7" fmla="*/ 218 h 218"/>
                  <a:gd name="T8" fmla="*/ 377 w 377"/>
                  <a:gd name="T9" fmla="*/ 0 h 218"/>
                  <a:gd name="T10" fmla="*/ 6 w 377"/>
                  <a:gd name="T11" fmla="*/ 18 h 218"/>
                  <a:gd name="T12" fmla="*/ 0 w 377"/>
                  <a:gd name="T13" fmla="*/ 42 h 218"/>
                  <a:gd name="T14" fmla="*/ 0 60000 65536"/>
                  <a:gd name="T15" fmla="*/ 0 60000 65536"/>
                  <a:gd name="T16" fmla="*/ 0 60000 65536"/>
                  <a:gd name="T17" fmla="*/ 0 60000 65536"/>
                  <a:gd name="T18" fmla="*/ 0 60000 65536"/>
                  <a:gd name="T19" fmla="*/ 0 60000 65536"/>
                  <a:gd name="T20" fmla="*/ 0 60000 65536"/>
                  <a:gd name="T21" fmla="*/ 0 w 377"/>
                  <a:gd name="T22" fmla="*/ 0 h 218"/>
                  <a:gd name="T23" fmla="*/ 377 w 377"/>
                  <a:gd name="T24" fmla="*/ 218 h 2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7" h="218">
                    <a:moveTo>
                      <a:pt x="0" y="42"/>
                    </a:moveTo>
                    <a:lnTo>
                      <a:pt x="116" y="218"/>
                    </a:lnTo>
                    <a:lnTo>
                      <a:pt x="182" y="18"/>
                    </a:lnTo>
                    <a:lnTo>
                      <a:pt x="304" y="218"/>
                    </a:lnTo>
                    <a:lnTo>
                      <a:pt x="377" y="0"/>
                    </a:lnTo>
                    <a:lnTo>
                      <a:pt x="6" y="18"/>
                    </a:lnTo>
                    <a:lnTo>
                      <a:pt x="0" y="42"/>
                    </a:lnTo>
                    <a:close/>
                  </a:path>
                </a:pathLst>
              </a:custGeom>
              <a:solidFill>
                <a:srgbClr val="FF924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41" name="Freeform 170"/>
              <p:cNvSpPr>
                <a:spLocks noChangeArrowheads="1"/>
              </p:cNvSpPr>
              <p:nvPr/>
            </p:nvSpPr>
            <p:spPr bwMode="auto">
              <a:xfrm>
                <a:off x="8" y="810"/>
                <a:ext cx="515" cy="206"/>
              </a:xfrm>
              <a:custGeom>
                <a:avLst/>
                <a:gdLst>
                  <a:gd name="T0" fmla="*/ 72 w 258"/>
                  <a:gd name="T1" fmla="*/ 0 h 103"/>
                  <a:gd name="T2" fmla="*/ 375 w 258"/>
                  <a:gd name="T3" fmla="*/ 316 h 103"/>
                  <a:gd name="T4" fmla="*/ 495 w 258"/>
                  <a:gd name="T5" fmla="*/ 340 h 103"/>
                  <a:gd name="T6" fmla="*/ 565 w 258"/>
                  <a:gd name="T7" fmla="*/ 36 h 103"/>
                  <a:gd name="T8" fmla="*/ 784 w 258"/>
                  <a:gd name="T9" fmla="*/ 376 h 103"/>
                  <a:gd name="T10" fmla="*/ 1028 w 258"/>
                  <a:gd name="T11" fmla="*/ 412 h 103"/>
                  <a:gd name="T12" fmla="*/ 0 w 258"/>
                  <a:gd name="T13" fmla="*/ 248 h 103"/>
                  <a:gd name="T14" fmla="*/ 72 w 258"/>
                  <a:gd name="T15" fmla="*/ 0 h 103"/>
                  <a:gd name="T16" fmla="*/ 0 60000 65536"/>
                  <a:gd name="T17" fmla="*/ 0 60000 65536"/>
                  <a:gd name="T18" fmla="*/ 0 60000 65536"/>
                  <a:gd name="T19" fmla="*/ 0 60000 65536"/>
                  <a:gd name="T20" fmla="*/ 0 60000 65536"/>
                  <a:gd name="T21" fmla="*/ 0 60000 65536"/>
                  <a:gd name="T22" fmla="*/ 0 60000 65536"/>
                  <a:gd name="T23" fmla="*/ 0 60000 65536"/>
                  <a:gd name="T24" fmla="*/ 0 w 258"/>
                  <a:gd name="T25" fmla="*/ 0 h 103"/>
                  <a:gd name="T26" fmla="*/ 258 w 258"/>
                  <a:gd name="T27" fmla="*/ 103 h 1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8" h="103">
                    <a:moveTo>
                      <a:pt x="18" y="0"/>
                    </a:moveTo>
                    <a:cubicBezTo>
                      <a:pt x="94" y="79"/>
                      <a:pt x="94" y="79"/>
                      <a:pt x="94" y="79"/>
                    </a:cubicBezTo>
                    <a:cubicBezTo>
                      <a:pt x="124" y="85"/>
                      <a:pt x="124" y="85"/>
                      <a:pt x="124" y="85"/>
                    </a:cubicBezTo>
                    <a:cubicBezTo>
                      <a:pt x="142" y="9"/>
                      <a:pt x="142" y="9"/>
                      <a:pt x="142" y="9"/>
                    </a:cubicBezTo>
                    <a:cubicBezTo>
                      <a:pt x="197" y="94"/>
                      <a:pt x="197" y="94"/>
                      <a:pt x="197" y="94"/>
                    </a:cubicBezTo>
                    <a:cubicBezTo>
                      <a:pt x="258" y="103"/>
                      <a:pt x="258" y="103"/>
                      <a:pt x="258" y="103"/>
                    </a:cubicBezTo>
                    <a:cubicBezTo>
                      <a:pt x="0" y="62"/>
                      <a:pt x="0" y="62"/>
                      <a:pt x="0" y="62"/>
                    </a:cubicBezTo>
                    <a:cubicBezTo>
                      <a:pt x="0" y="62"/>
                      <a:pt x="9" y="3"/>
                      <a:pt x="18" y="0"/>
                    </a:cubicBezTo>
                    <a:close/>
                  </a:path>
                </a:pathLst>
              </a:custGeom>
              <a:solidFill>
                <a:srgbClr val="8DC2A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42" name="Freeform 171"/>
              <p:cNvSpPr>
                <a:spLocks noChangeArrowheads="1"/>
              </p:cNvSpPr>
              <p:nvPr/>
            </p:nvSpPr>
            <p:spPr bwMode="auto">
              <a:xfrm>
                <a:off x="945" y="587"/>
                <a:ext cx="241" cy="281"/>
              </a:xfrm>
              <a:custGeom>
                <a:avLst/>
                <a:gdLst>
                  <a:gd name="T0" fmla="*/ 0 w 121"/>
                  <a:gd name="T1" fmla="*/ 279 h 141"/>
                  <a:gd name="T2" fmla="*/ 281 w 121"/>
                  <a:gd name="T3" fmla="*/ 560 h 141"/>
                  <a:gd name="T4" fmla="*/ 480 w 121"/>
                  <a:gd name="T5" fmla="*/ 476 h 141"/>
                  <a:gd name="T6" fmla="*/ 239 w 121"/>
                  <a:gd name="T7" fmla="*/ 0 h 141"/>
                  <a:gd name="T8" fmla="*/ 0 w 121"/>
                  <a:gd name="T9" fmla="*/ 279 h 141"/>
                  <a:gd name="T10" fmla="*/ 0 60000 65536"/>
                  <a:gd name="T11" fmla="*/ 0 60000 65536"/>
                  <a:gd name="T12" fmla="*/ 0 60000 65536"/>
                  <a:gd name="T13" fmla="*/ 0 60000 65536"/>
                  <a:gd name="T14" fmla="*/ 0 60000 65536"/>
                  <a:gd name="T15" fmla="*/ 0 w 121"/>
                  <a:gd name="T16" fmla="*/ 0 h 141"/>
                  <a:gd name="T17" fmla="*/ 121 w 121"/>
                  <a:gd name="T18" fmla="*/ 141 h 141"/>
                </a:gdLst>
                <a:ahLst/>
                <a:cxnLst>
                  <a:cxn ang="T10">
                    <a:pos x="T0" y="T1"/>
                  </a:cxn>
                  <a:cxn ang="T11">
                    <a:pos x="T2" y="T3"/>
                  </a:cxn>
                  <a:cxn ang="T12">
                    <a:pos x="T4" y="T5"/>
                  </a:cxn>
                  <a:cxn ang="T13">
                    <a:pos x="T6" y="T7"/>
                  </a:cxn>
                  <a:cxn ang="T14">
                    <a:pos x="T8" y="T9"/>
                  </a:cxn>
                </a:cxnLst>
                <a:rect l="T15" t="T16" r="T17" b="T18"/>
                <a:pathLst>
                  <a:path w="121" h="141">
                    <a:moveTo>
                      <a:pt x="0" y="70"/>
                    </a:moveTo>
                    <a:cubicBezTo>
                      <a:pt x="0" y="109"/>
                      <a:pt x="31" y="141"/>
                      <a:pt x="71" y="141"/>
                    </a:cubicBezTo>
                    <a:cubicBezTo>
                      <a:pt x="91" y="141"/>
                      <a:pt x="108" y="133"/>
                      <a:pt x="121" y="120"/>
                    </a:cubicBezTo>
                    <a:cubicBezTo>
                      <a:pt x="105" y="78"/>
                      <a:pt x="85" y="38"/>
                      <a:pt x="60" y="0"/>
                    </a:cubicBezTo>
                    <a:cubicBezTo>
                      <a:pt x="26" y="5"/>
                      <a:pt x="0" y="35"/>
                      <a:pt x="0" y="70"/>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43" name="Freeform 172"/>
              <p:cNvSpPr>
                <a:spLocks noChangeArrowheads="1"/>
              </p:cNvSpPr>
              <p:nvPr/>
            </p:nvSpPr>
            <p:spPr bwMode="auto">
              <a:xfrm>
                <a:off x="989" y="628"/>
                <a:ext cx="179" cy="198"/>
              </a:xfrm>
              <a:custGeom>
                <a:avLst/>
                <a:gdLst>
                  <a:gd name="T0" fmla="*/ 197 w 90"/>
                  <a:gd name="T1" fmla="*/ 0 h 99"/>
                  <a:gd name="T2" fmla="*/ 0 w 90"/>
                  <a:gd name="T3" fmla="*/ 196 h 99"/>
                  <a:gd name="T4" fmla="*/ 197 w 90"/>
                  <a:gd name="T5" fmla="*/ 396 h 99"/>
                  <a:gd name="T6" fmla="*/ 356 w 90"/>
                  <a:gd name="T7" fmla="*/ 308 h 99"/>
                  <a:gd name="T8" fmla="*/ 201 w 90"/>
                  <a:gd name="T9" fmla="*/ 0 h 99"/>
                  <a:gd name="T10" fmla="*/ 197 w 90"/>
                  <a:gd name="T11" fmla="*/ 0 h 99"/>
                  <a:gd name="T12" fmla="*/ 0 60000 65536"/>
                  <a:gd name="T13" fmla="*/ 0 60000 65536"/>
                  <a:gd name="T14" fmla="*/ 0 60000 65536"/>
                  <a:gd name="T15" fmla="*/ 0 60000 65536"/>
                  <a:gd name="T16" fmla="*/ 0 60000 65536"/>
                  <a:gd name="T17" fmla="*/ 0 60000 65536"/>
                  <a:gd name="T18" fmla="*/ 0 w 90"/>
                  <a:gd name="T19" fmla="*/ 0 h 99"/>
                  <a:gd name="T20" fmla="*/ 90 w 90"/>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90" h="99">
                    <a:moveTo>
                      <a:pt x="50" y="0"/>
                    </a:moveTo>
                    <a:cubicBezTo>
                      <a:pt x="22" y="0"/>
                      <a:pt x="0" y="22"/>
                      <a:pt x="0" y="49"/>
                    </a:cubicBezTo>
                    <a:cubicBezTo>
                      <a:pt x="0" y="77"/>
                      <a:pt x="22" y="99"/>
                      <a:pt x="50" y="99"/>
                    </a:cubicBezTo>
                    <a:cubicBezTo>
                      <a:pt x="67" y="99"/>
                      <a:pt x="81" y="90"/>
                      <a:pt x="90" y="77"/>
                    </a:cubicBezTo>
                    <a:cubicBezTo>
                      <a:pt x="79" y="51"/>
                      <a:pt x="66" y="25"/>
                      <a:pt x="51" y="0"/>
                    </a:cubicBezTo>
                    <a:cubicBezTo>
                      <a:pt x="51" y="0"/>
                      <a:pt x="50" y="0"/>
                      <a:pt x="50" y="0"/>
                    </a:cubicBez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44" name="Freeform 173"/>
              <p:cNvSpPr>
                <a:spLocks noChangeArrowheads="1"/>
              </p:cNvSpPr>
              <p:nvPr/>
            </p:nvSpPr>
            <p:spPr bwMode="auto">
              <a:xfrm>
                <a:off x="1017" y="658"/>
                <a:ext cx="139" cy="144"/>
              </a:xfrm>
              <a:custGeom>
                <a:avLst/>
                <a:gdLst>
                  <a:gd name="T0" fmla="*/ 135 w 70"/>
                  <a:gd name="T1" fmla="*/ 0 h 72"/>
                  <a:gd name="T2" fmla="*/ 4 w 70"/>
                  <a:gd name="T3" fmla="*/ 148 h 72"/>
                  <a:gd name="T4" fmla="*/ 149 w 70"/>
                  <a:gd name="T5" fmla="*/ 284 h 72"/>
                  <a:gd name="T6" fmla="*/ 276 w 70"/>
                  <a:gd name="T7" fmla="*/ 188 h 72"/>
                  <a:gd name="T8" fmla="*/ 185 w 70"/>
                  <a:gd name="T9" fmla="*/ 4 h 72"/>
                  <a:gd name="T10" fmla="*/ 135 w 70"/>
                  <a:gd name="T11" fmla="*/ 0 h 72"/>
                  <a:gd name="T12" fmla="*/ 0 60000 65536"/>
                  <a:gd name="T13" fmla="*/ 0 60000 65536"/>
                  <a:gd name="T14" fmla="*/ 0 60000 65536"/>
                  <a:gd name="T15" fmla="*/ 0 60000 65536"/>
                  <a:gd name="T16" fmla="*/ 0 60000 65536"/>
                  <a:gd name="T17" fmla="*/ 0 60000 65536"/>
                  <a:gd name="T18" fmla="*/ 0 w 70"/>
                  <a:gd name="T19" fmla="*/ 0 h 72"/>
                  <a:gd name="T20" fmla="*/ 70 w 70"/>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70" h="72">
                    <a:moveTo>
                      <a:pt x="34" y="0"/>
                    </a:moveTo>
                    <a:cubicBezTo>
                      <a:pt x="14" y="1"/>
                      <a:pt x="0" y="18"/>
                      <a:pt x="1" y="37"/>
                    </a:cubicBezTo>
                    <a:cubicBezTo>
                      <a:pt x="2" y="57"/>
                      <a:pt x="19" y="72"/>
                      <a:pt x="38" y="71"/>
                    </a:cubicBezTo>
                    <a:cubicBezTo>
                      <a:pt x="53" y="70"/>
                      <a:pt x="65" y="60"/>
                      <a:pt x="70" y="47"/>
                    </a:cubicBezTo>
                    <a:cubicBezTo>
                      <a:pt x="63" y="32"/>
                      <a:pt x="55" y="16"/>
                      <a:pt x="47" y="1"/>
                    </a:cubicBezTo>
                    <a:cubicBezTo>
                      <a:pt x="43" y="0"/>
                      <a:pt x="38" y="0"/>
                      <a:pt x="34" y="0"/>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45" name="Freeform 174"/>
              <p:cNvSpPr>
                <a:spLocks noChangeArrowheads="1"/>
              </p:cNvSpPr>
              <p:nvPr/>
            </p:nvSpPr>
            <p:spPr bwMode="auto">
              <a:xfrm>
                <a:off x="1051" y="690"/>
                <a:ext cx="76" cy="76"/>
              </a:xfrm>
              <a:custGeom>
                <a:avLst/>
                <a:gdLst>
                  <a:gd name="T0" fmla="*/ 72 w 38"/>
                  <a:gd name="T1" fmla="*/ 4 h 38"/>
                  <a:gd name="T2" fmla="*/ 4 w 38"/>
                  <a:gd name="T3" fmla="*/ 80 h 38"/>
                  <a:gd name="T4" fmla="*/ 80 w 38"/>
                  <a:gd name="T5" fmla="*/ 152 h 38"/>
                  <a:gd name="T6" fmla="*/ 152 w 38"/>
                  <a:gd name="T7" fmla="*/ 72 h 38"/>
                  <a:gd name="T8" fmla="*/ 72 w 38"/>
                  <a:gd name="T9" fmla="*/ 4 h 38"/>
                  <a:gd name="T10" fmla="*/ 0 60000 65536"/>
                  <a:gd name="T11" fmla="*/ 0 60000 65536"/>
                  <a:gd name="T12" fmla="*/ 0 60000 65536"/>
                  <a:gd name="T13" fmla="*/ 0 60000 65536"/>
                  <a:gd name="T14" fmla="*/ 0 60000 65536"/>
                  <a:gd name="T15" fmla="*/ 0 w 38"/>
                  <a:gd name="T16" fmla="*/ 0 h 38"/>
                  <a:gd name="T17" fmla="*/ 38 w 38"/>
                  <a:gd name="T18" fmla="*/ 38 h 38"/>
                </a:gdLst>
                <a:ahLst/>
                <a:cxnLst>
                  <a:cxn ang="T10">
                    <a:pos x="T0" y="T1"/>
                  </a:cxn>
                  <a:cxn ang="T11">
                    <a:pos x="T2" y="T3"/>
                  </a:cxn>
                  <a:cxn ang="T12">
                    <a:pos x="T4" y="T5"/>
                  </a:cxn>
                  <a:cxn ang="T13">
                    <a:pos x="T6" y="T7"/>
                  </a:cxn>
                  <a:cxn ang="T14">
                    <a:pos x="T8" y="T9"/>
                  </a:cxn>
                </a:cxnLst>
                <a:rect l="T15" t="T16" r="T17" b="T18"/>
                <a:pathLst>
                  <a:path w="38" h="38">
                    <a:moveTo>
                      <a:pt x="18" y="1"/>
                    </a:moveTo>
                    <a:cubicBezTo>
                      <a:pt x="8" y="1"/>
                      <a:pt x="0" y="10"/>
                      <a:pt x="1" y="20"/>
                    </a:cubicBezTo>
                    <a:cubicBezTo>
                      <a:pt x="1" y="31"/>
                      <a:pt x="10" y="38"/>
                      <a:pt x="20" y="38"/>
                    </a:cubicBezTo>
                    <a:cubicBezTo>
                      <a:pt x="30" y="37"/>
                      <a:pt x="38" y="28"/>
                      <a:pt x="38" y="18"/>
                    </a:cubicBezTo>
                    <a:cubicBezTo>
                      <a:pt x="37" y="8"/>
                      <a:pt x="28" y="0"/>
                      <a:pt x="18" y="1"/>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46" name="Freeform 175"/>
              <p:cNvSpPr>
                <a:spLocks noChangeArrowheads="1"/>
              </p:cNvSpPr>
              <p:nvPr/>
            </p:nvSpPr>
            <p:spPr bwMode="auto">
              <a:xfrm>
                <a:off x="757" y="790"/>
                <a:ext cx="154" cy="247"/>
              </a:xfrm>
              <a:custGeom>
                <a:avLst/>
                <a:gdLst>
                  <a:gd name="T0" fmla="*/ 212 w 77"/>
                  <a:gd name="T1" fmla="*/ 0 h 124"/>
                  <a:gd name="T2" fmla="*/ 0 w 77"/>
                  <a:gd name="T3" fmla="*/ 492 h 124"/>
                  <a:gd name="T4" fmla="*/ 28 w 77"/>
                  <a:gd name="T5" fmla="*/ 492 h 124"/>
                  <a:gd name="T6" fmla="*/ 308 w 77"/>
                  <a:gd name="T7" fmla="*/ 211 h 124"/>
                  <a:gd name="T8" fmla="*/ 212 w 77"/>
                  <a:gd name="T9" fmla="*/ 0 h 124"/>
                  <a:gd name="T10" fmla="*/ 0 60000 65536"/>
                  <a:gd name="T11" fmla="*/ 0 60000 65536"/>
                  <a:gd name="T12" fmla="*/ 0 60000 65536"/>
                  <a:gd name="T13" fmla="*/ 0 60000 65536"/>
                  <a:gd name="T14" fmla="*/ 0 60000 65536"/>
                  <a:gd name="T15" fmla="*/ 0 w 77"/>
                  <a:gd name="T16" fmla="*/ 0 h 124"/>
                  <a:gd name="T17" fmla="*/ 77 w 77"/>
                  <a:gd name="T18" fmla="*/ 124 h 124"/>
                </a:gdLst>
                <a:ahLst/>
                <a:cxnLst>
                  <a:cxn ang="T10">
                    <a:pos x="T0" y="T1"/>
                  </a:cxn>
                  <a:cxn ang="T11">
                    <a:pos x="T2" y="T3"/>
                  </a:cxn>
                  <a:cxn ang="T12">
                    <a:pos x="T4" y="T5"/>
                  </a:cxn>
                  <a:cxn ang="T13">
                    <a:pos x="T6" y="T7"/>
                  </a:cxn>
                  <a:cxn ang="T14">
                    <a:pos x="T8" y="T9"/>
                  </a:cxn>
                </a:cxnLst>
                <a:rect l="T15" t="T16" r="T17" b="T18"/>
                <a:pathLst>
                  <a:path w="77" h="124">
                    <a:moveTo>
                      <a:pt x="53" y="0"/>
                    </a:moveTo>
                    <a:cubicBezTo>
                      <a:pt x="0" y="124"/>
                      <a:pt x="0" y="124"/>
                      <a:pt x="0" y="124"/>
                    </a:cubicBezTo>
                    <a:cubicBezTo>
                      <a:pt x="2" y="124"/>
                      <a:pt x="4" y="124"/>
                      <a:pt x="7" y="124"/>
                    </a:cubicBezTo>
                    <a:cubicBezTo>
                      <a:pt x="46" y="124"/>
                      <a:pt x="77" y="93"/>
                      <a:pt x="77" y="53"/>
                    </a:cubicBezTo>
                    <a:cubicBezTo>
                      <a:pt x="77" y="32"/>
                      <a:pt x="68" y="13"/>
                      <a:pt x="53" y="0"/>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47" name="Freeform 176"/>
              <p:cNvSpPr>
                <a:spLocks noChangeArrowheads="1"/>
              </p:cNvSpPr>
              <p:nvPr/>
            </p:nvSpPr>
            <p:spPr bwMode="auto">
              <a:xfrm>
                <a:off x="775" y="832"/>
                <a:ext cx="96" cy="164"/>
              </a:xfrm>
              <a:custGeom>
                <a:avLst/>
                <a:gdLst>
                  <a:gd name="T0" fmla="*/ 0 w 48"/>
                  <a:gd name="T1" fmla="*/ 328 h 82"/>
                  <a:gd name="T2" fmla="*/ 192 w 48"/>
                  <a:gd name="T3" fmla="*/ 128 h 82"/>
                  <a:gd name="T4" fmla="*/ 140 w 48"/>
                  <a:gd name="T5" fmla="*/ 0 h 82"/>
                  <a:gd name="T6" fmla="*/ 0 w 48"/>
                  <a:gd name="T7" fmla="*/ 328 h 82"/>
                  <a:gd name="T8" fmla="*/ 0 60000 65536"/>
                  <a:gd name="T9" fmla="*/ 0 60000 65536"/>
                  <a:gd name="T10" fmla="*/ 0 60000 65536"/>
                  <a:gd name="T11" fmla="*/ 0 60000 65536"/>
                  <a:gd name="T12" fmla="*/ 0 w 48"/>
                  <a:gd name="T13" fmla="*/ 0 h 82"/>
                  <a:gd name="T14" fmla="*/ 48 w 48"/>
                  <a:gd name="T15" fmla="*/ 82 h 82"/>
                </a:gdLst>
                <a:ahLst/>
                <a:cxnLst>
                  <a:cxn ang="T8">
                    <a:pos x="T0" y="T1"/>
                  </a:cxn>
                  <a:cxn ang="T9">
                    <a:pos x="T2" y="T3"/>
                  </a:cxn>
                  <a:cxn ang="T10">
                    <a:pos x="T4" y="T5"/>
                  </a:cxn>
                  <a:cxn ang="T11">
                    <a:pos x="T6" y="T7"/>
                  </a:cxn>
                </a:cxnLst>
                <a:rect l="T12" t="T13" r="T14" b="T15"/>
                <a:pathLst>
                  <a:path w="48" h="82">
                    <a:moveTo>
                      <a:pt x="0" y="82"/>
                    </a:moveTo>
                    <a:cubicBezTo>
                      <a:pt x="26" y="81"/>
                      <a:pt x="48" y="59"/>
                      <a:pt x="48" y="32"/>
                    </a:cubicBezTo>
                    <a:cubicBezTo>
                      <a:pt x="48" y="20"/>
                      <a:pt x="43" y="8"/>
                      <a:pt x="35" y="0"/>
                    </a:cubicBezTo>
                    <a:lnTo>
                      <a:pt x="0" y="82"/>
                    </a:ln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48" name="Freeform 177"/>
              <p:cNvSpPr>
                <a:spLocks noChangeArrowheads="1"/>
              </p:cNvSpPr>
              <p:nvPr/>
            </p:nvSpPr>
            <p:spPr bwMode="auto">
              <a:xfrm>
                <a:off x="787" y="860"/>
                <a:ext cx="58" cy="108"/>
              </a:xfrm>
              <a:custGeom>
                <a:avLst/>
                <a:gdLst>
                  <a:gd name="T0" fmla="*/ 92 w 29"/>
                  <a:gd name="T1" fmla="*/ 0 h 54"/>
                  <a:gd name="T2" fmla="*/ 0 w 29"/>
                  <a:gd name="T3" fmla="*/ 216 h 54"/>
                  <a:gd name="T4" fmla="*/ 112 w 29"/>
                  <a:gd name="T5" fmla="*/ 68 h 54"/>
                  <a:gd name="T6" fmla="*/ 92 w 29"/>
                  <a:gd name="T7" fmla="*/ 0 h 54"/>
                  <a:gd name="T8" fmla="*/ 0 60000 65536"/>
                  <a:gd name="T9" fmla="*/ 0 60000 65536"/>
                  <a:gd name="T10" fmla="*/ 0 60000 65536"/>
                  <a:gd name="T11" fmla="*/ 0 60000 65536"/>
                  <a:gd name="T12" fmla="*/ 0 w 29"/>
                  <a:gd name="T13" fmla="*/ 0 h 54"/>
                  <a:gd name="T14" fmla="*/ 29 w 29"/>
                  <a:gd name="T15" fmla="*/ 54 h 54"/>
                </a:gdLst>
                <a:ahLst/>
                <a:cxnLst>
                  <a:cxn ang="T8">
                    <a:pos x="T0" y="T1"/>
                  </a:cxn>
                  <a:cxn ang="T9">
                    <a:pos x="T2" y="T3"/>
                  </a:cxn>
                  <a:cxn ang="T10">
                    <a:pos x="T4" y="T5"/>
                  </a:cxn>
                  <a:cxn ang="T11">
                    <a:pos x="T6" y="T7"/>
                  </a:cxn>
                </a:cxnLst>
                <a:rect l="T12" t="T13" r="T14" b="T15"/>
                <a:pathLst>
                  <a:path w="29" h="54">
                    <a:moveTo>
                      <a:pt x="23" y="0"/>
                    </a:moveTo>
                    <a:cubicBezTo>
                      <a:pt x="0" y="54"/>
                      <a:pt x="0" y="54"/>
                      <a:pt x="0" y="54"/>
                    </a:cubicBezTo>
                    <a:cubicBezTo>
                      <a:pt x="17" y="51"/>
                      <a:pt x="29" y="35"/>
                      <a:pt x="28" y="17"/>
                    </a:cubicBezTo>
                    <a:cubicBezTo>
                      <a:pt x="28" y="11"/>
                      <a:pt x="26" y="5"/>
                      <a:pt x="23" y="0"/>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49" name="Oval 178"/>
              <p:cNvSpPr>
                <a:spLocks noChangeArrowheads="1"/>
              </p:cNvSpPr>
              <p:nvPr/>
            </p:nvSpPr>
            <p:spPr bwMode="auto">
              <a:xfrm>
                <a:off x="939" y="920"/>
                <a:ext cx="283" cy="281"/>
              </a:xfrm>
              <a:prstGeom prst="ellipse">
                <a:avLst/>
              </a:pr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50" name="Oval 179"/>
              <p:cNvSpPr>
                <a:spLocks noChangeArrowheads="1"/>
              </p:cNvSpPr>
              <p:nvPr/>
            </p:nvSpPr>
            <p:spPr bwMode="auto">
              <a:xfrm>
                <a:off x="983" y="962"/>
                <a:ext cx="197" cy="197"/>
              </a:xfrm>
              <a:prstGeom prst="ellipse">
                <a:avLst/>
              </a:pr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51" name="Freeform 180"/>
              <p:cNvSpPr>
                <a:spLocks noChangeArrowheads="1"/>
              </p:cNvSpPr>
              <p:nvPr/>
            </p:nvSpPr>
            <p:spPr bwMode="auto">
              <a:xfrm>
                <a:off x="1011" y="990"/>
                <a:ext cx="145" cy="145"/>
              </a:xfrm>
              <a:custGeom>
                <a:avLst/>
                <a:gdLst>
                  <a:gd name="T0" fmla="*/ 280 w 73"/>
                  <a:gd name="T1" fmla="*/ 135 h 73"/>
                  <a:gd name="T2" fmla="*/ 149 w 73"/>
                  <a:gd name="T3" fmla="*/ 284 h 73"/>
                  <a:gd name="T4" fmla="*/ 4 w 73"/>
                  <a:gd name="T5" fmla="*/ 153 h 73"/>
                  <a:gd name="T6" fmla="*/ 135 w 73"/>
                  <a:gd name="T7" fmla="*/ 4 h 73"/>
                  <a:gd name="T8" fmla="*/ 280 w 73"/>
                  <a:gd name="T9" fmla="*/ 135 h 73"/>
                  <a:gd name="T10" fmla="*/ 0 60000 65536"/>
                  <a:gd name="T11" fmla="*/ 0 60000 65536"/>
                  <a:gd name="T12" fmla="*/ 0 60000 65536"/>
                  <a:gd name="T13" fmla="*/ 0 60000 65536"/>
                  <a:gd name="T14" fmla="*/ 0 60000 65536"/>
                  <a:gd name="T15" fmla="*/ 0 w 73"/>
                  <a:gd name="T16" fmla="*/ 0 h 73"/>
                  <a:gd name="T17" fmla="*/ 73 w 73"/>
                  <a:gd name="T18" fmla="*/ 73 h 73"/>
                </a:gdLst>
                <a:ahLst/>
                <a:cxnLst>
                  <a:cxn ang="T10">
                    <a:pos x="T0" y="T1"/>
                  </a:cxn>
                  <a:cxn ang="T11">
                    <a:pos x="T2" y="T3"/>
                  </a:cxn>
                  <a:cxn ang="T12">
                    <a:pos x="T4" y="T5"/>
                  </a:cxn>
                  <a:cxn ang="T13">
                    <a:pos x="T6" y="T7"/>
                  </a:cxn>
                  <a:cxn ang="T14">
                    <a:pos x="T8" y="T9"/>
                  </a:cxn>
                </a:cxnLst>
                <a:rect l="T15" t="T16" r="T17" b="T18"/>
                <a:pathLst>
                  <a:path w="73" h="73">
                    <a:moveTo>
                      <a:pt x="71" y="34"/>
                    </a:moveTo>
                    <a:cubicBezTo>
                      <a:pt x="73" y="54"/>
                      <a:pt x="58" y="71"/>
                      <a:pt x="38" y="72"/>
                    </a:cubicBezTo>
                    <a:cubicBezTo>
                      <a:pt x="19" y="73"/>
                      <a:pt x="2" y="58"/>
                      <a:pt x="1" y="39"/>
                    </a:cubicBezTo>
                    <a:cubicBezTo>
                      <a:pt x="0" y="19"/>
                      <a:pt x="14" y="2"/>
                      <a:pt x="34" y="1"/>
                    </a:cubicBezTo>
                    <a:cubicBezTo>
                      <a:pt x="54" y="0"/>
                      <a:pt x="70" y="15"/>
                      <a:pt x="71" y="34"/>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52" name="Freeform 181"/>
              <p:cNvSpPr>
                <a:spLocks noChangeArrowheads="1"/>
              </p:cNvSpPr>
              <p:nvPr/>
            </p:nvSpPr>
            <p:spPr bwMode="auto">
              <a:xfrm>
                <a:off x="1045" y="1024"/>
                <a:ext cx="76" cy="77"/>
              </a:xfrm>
              <a:custGeom>
                <a:avLst/>
                <a:gdLst>
                  <a:gd name="T0" fmla="*/ 152 w 38"/>
                  <a:gd name="T1" fmla="*/ 71 h 39"/>
                  <a:gd name="T2" fmla="*/ 80 w 38"/>
                  <a:gd name="T3" fmla="*/ 148 h 39"/>
                  <a:gd name="T4" fmla="*/ 4 w 38"/>
                  <a:gd name="T5" fmla="*/ 81 h 39"/>
                  <a:gd name="T6" fmla="*/ 72 w 38"/>
                  <a:gd name="T7" fmla="*/ 4 h 39"/>
                  <a:gd name="T8" fmla="*/ 152 w 38"/>
                  <a:gd name="T9" fmla="*/ 71 h 39"/>
                  <a:gd name="T10" fmla="*/ 0 60000 65536"/>
                  <a:gd name="T11" fmla="*/ 0 60000 65536"/>
                  <a:gd name="T12" fmla="*/ 0 60000 65536"/>
                  <a:gd name="T13" fmla="*/ 0 60000 65536"/>
                  <a:gd name="T14" fmla="*/ 0 60000 65536"/>
                  <a:gd name="T15" fmla="*/ 0 w 38"/>
                  <a:gd name="T16" fmla="*/ 0 h 39"/>
                  <a:gd name="T17" fmla="*/ 38 w 38"/>
                  <a:gd name="T18" fmla="*/ 39 h 39"/>
                </a:gdLst>
                <a:ahLst/>
                <a:cxnLst>
                  <a:cxn ang="T10">
                    <a:pos x="T0" y="T1"/>
                  </a:cxn>
                  <a:cxn ang="T11">
                    <a:pos x="T2" y="T3"/>
                  </a:cxn>
                  <a:cxn ang="T12">
                    <a:pos x="T4" y="T5"/>
                  </a:cxn>
                  <a:cxn ang="T13">
                    <a:pos x="T6" y="T7"/>
                  </a:cxn>
                  <a:cxn ang="T14">
                    <a:pos x="T8" y="T9"/>
                  </a:cxn>
                </a:cxnLst>
                <a:rect l="T15" t="T16" r="T17" b="T18"/>
                <a:pathLst>
                  <a:path w="38" h="39">
                    <a:moveTo>
                      <a:pt x="38" y="18"/>
                    </a:moveTo>
                    <a:cubicBezTo>
                      <a:pt x="38" y="29"/>
                      <a:pt x="30" y="37"/>
                      <a:pt x="20" y="38"/>
                    </a:cubicBezTo>
                    <a:cubicBezTo>
                      <a:pt x="10" y="39"/>
                      <a:pt x="1" y="31"/>
                      <a:pt x="1" y="21"/>
                    </a:cubicBezTo>
                    <a:cubicBezTo>
                      <a:pt x="0" y="10"/>
                      <a:pt x="8" y="2"/>
                      <a:pt x="18" y="1"/>
                    </a:cubicBezTo>
                    <a:cubicBezTo>
                      <a:pt x="28" y="0"/>
                      <a:pt x="37" y="8"/>
                      <a:pt x="38" y="18"/>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53" name="Freeform 182"/>
              <p:cNvSpPr>
                <a:spLocks noChangeArrowheads="1"/>
              </p:cNvSpPr>
              <p:nvPr/>
            </p:nvSpPr>
            <p:spPr bwMode="auto">
              <a:xfrm>
                <a:off x="683" y="1161"/>
                <a:ext cx="284" cy="178"/>
              </a:xfrm>
              <a:custGeom>
                <a:avLst/>
                <a:gdLst>
                  <a:gd name="T0" fmla="*/ 568 w 142"/>
                  <a:gd name="T1" fmla="*/ 284 h 89"/>
                  <a:gd name="T2" fmla="*/ 284 w 142"/>
                  <a:gd name="T3" fmla="*/ 0 h 89"/>
                  <a:gd name="T4" fmla="*/ 0 w 142"/>
                  <a:gd name="T5" fmla="*/ 284 h 89"/>
                  <a:gd name="T6" fmla="*/ 8 w 142"/>
                  <a:gd name="T7" fmla="*/ 356 h 89"/>
                  <a:gd name="T8" fmla="*/ 564 w 142"/>
                  <a:gd name="T9" fmla="*/ 320 h 89"/>
                  <a:gd name="T10" fmla="*/ 568 w 142"/>
                  <a:gd name="T11" fmla="*/ 284 h 89"/>
                  <a:gd name="T12" fmla="*/ 0 60000 65536"/>
                  <a:gd name="T13" fmla="*/ 0 60000 65536"/>
                  <a:gd name="T14" fmla="*/ 0 60000 65536"/>
                  <a:gd name="T15" fmla="*/ 0 60000 65536"/>
                  <a:gd name="T16" fmla="*/ 0 60000 65536"/>
                  <a:gd name="T17" fmla="*/ 0 60000 65536"/>
                  <a:gd name="T18" fmla="*/ 0 w 142"/>
                  <a:gd name="T19" fmla="*/ 0 h 89"/>
                  <a:gd name="T20" fmla="*/ 142 w 142"/>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142" h="89">
                    <a:moveTo>
                      <a:pt x="142" y="71"/>
                    </a:moveTo>
                    <a:cubicBezTo>
                      <a:pt x="142" y="32"/>
                      <a:pt x="110" y="0"/>
                      <a:pt x="71" y="0"/>
                    </a:cubicBezTo>
                    <a:cubicBezTo>
                      <a:pt x="32" y="0"/>
                      <a:pt x="0" y="32"/>
                      <a:pt x="0" y="71"/>
                    </a:cubicBezTo>
                    <a:cubicBezTo>
                      <a:pt x="0" y="77"/>
                      <a:pt x="1" y="84"/>
                      <a:pt x="2" y="89"/>
                    </a:cubicBezTo>
                    <a:cubicBezTo>
                      <a:pt x="141" y="80"/>
                      <a:pt x="141" y="80"/>
                      <a:pt x="141" y="80"/>
                    </a:cubicBezTo>
                    <a:cubicBezTo>
                      <a:pt x="142" y="77"/>
                      <a:pt x="142" y="74"/>
                      <a:pt x="142" y="71"/>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54" name="Freeform 183"/>
              <p:cNvSpPr>
                <a:spLocks noChangeArrowheads="1"/>
              </p:cNvSpPr>
              <p:nvPr/>
            </p:nvSpPr>
            <p:spPr bwMode="auto">
              <a:xfrm>
                <a:off x="729" y="1205"/>
                <a:ext cx="196" cy="132"/>
              </a:xfrm>
              <a:custGeom>
                <a:avLst/>
                <a:gdLst>
                  <a:gd name="T0" fmla="*/ 392 w 98"/>
                  <a:gd name="T1" fmla="*/ 196 h 66"/>
                  <a:gd name="T2" fmla="*/ 196 w 98"/>
                  <a:gd name="T3" fmla="*/ 0 h 66"/>
                  <a:gd name="T4" fmla="*/ 0 w 98"/>
                  <a:gd name="T5" fmla="*/ 196 h 66"/>
                  <a:gd name="T6" fmla="*/ 12 w 98"/>
                  <a:gd name="T7" fmla="*/ 264 h 66"/>
                  <a:gd name="T8" fmla="*/ 388 w 98"/>
                  <a:gd name="T9" fmla="*/ 240 h 66"/>
                  <a:gd name="T10" fmla="*/ 392 w 98"/>
                  <a:gd name="T11" fmla="*/ 196 h 66"/>
                  <a:gd name="T12" fmla="*/ 0 60000 65536"/>
                  <a:gd name="T13" fmla="*/ 0 60000 65536"/>
                  <a:gd name="T14" fmla="*/ 0 60000 65536"/>
                  <a:gd name="T15" fmla="*/ 0 60000 65536"/>
                  <a:gd name="T16" fmla="*/ 0 60000 65536"/>
                  <a:gd name="T17" fmla="*/ 0 60000 65536"/>
                  <a:gd name="T18" fmla="*/ 0 w 98"/>
                  <a:gd name="T19" fmla="*/ 0 h 66"/>
                  <a:gd name="T20" fmla="*/ 98 w 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98" h="66">
                    <a:moveTo>
                      <a:pt x="98" y="49"/>
                    </a:moveTo>
                    <a:cubicBezTo>
                      <a:pt x="98" y="22"/>
                      <a:pt x="76" y="0"/>
                      <a:pt x="49" y="0"/>
                    </a:cubicBezTo>
                    <a:cubicBezTo>
                      <a:pt x="22" y="0"/>
                      <a:pt x="0" y="22"/>
                      <a:pt x="0" y="49"/>
                    </a:cubicBezTo>
                    <a:cubicBezTo>
                      <a:pt x="0" y="55"/>
                      <a:pt x="1" y="61"/>
                      <a:pt x="3" y="66"/>
                    </a:cubicBezTo>
                    <a:cubicBezTo>
                      <a:pt x="97" y="60"/>
                      <a:pt x="97" y="60"/>
                      <a:pt x="97" y="60"/>
                    </a:cubicBezTo>
                    <a:cubicBezTo>
                      <a:pt x="98" y="56"/>
                      <a:pt x="98" y="53"/>
                      <a:pt x="98" y="49"/>
                    </a:cubicBez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55" name="Freeform 184"/>
              <p:cNvSpPr>
                <a:spLocks noChangeArrowheads="1"/>
              </p:cNvSpPr>
              <p:nvPr/>
            </p:nvSpPr>
            <p:spPr bwMode="auto">
              <a:xfrm>
                <a:off x="755" y="1233"/>
                <a:ext cx="144" cy="102"/>
              </a:xfrm>
              <a:custGeom>
                <a:avLst/>
                <a:gdLst>
                  <a:gd name="T0" fmla="*/ 288 w 72"/>
                  <a:gd name="T1" fmla="*/ 136 h 51"/>
                  <a:gd name="T2" fmla="*/ 136 w 72"/>
                  <a:gd name="T3" fmla="*/ 4 h 51"/>
                  <a:gd name="T4" fmla="*/ 4 w 72"/>
                  <a:gd name="T5" fmla="*/ 152 h 51"/>
                  <a:gd name="T6" fmla="*/ 16 w 72"/>
                  <a:gd name="T7" fmla="*/ 204 h 51"/>
                  <a:gd name="T8" fmla="*/ 280 w 72"/>
                  <a:gd name="T9" fmla="*/ 188 h 51"/>
                  <a:gd name="T10" fmla="*/ 288 w 72"/>
                  <a:gd name="T11" fmla="*/ 136 h 51"/>
                  <a:gd name="T12" fmla="*/ 0 60000 65536"/>
                  <a:gd name="T13" fmla="*/ 0 60000 65536"/>
                  <a:gd name="T14" fmla="*/ 0 60000 65536"/>
                  <a:gd name="T15" fmla="*/ 0 60000 65536"/>
                  <a:gd name="T16" fmla="*/ 0 60000 65536"/>
                  <a:gd name="T17" fmla="*/ 0 60000 65536"/>
                  <a:gd name="T18" fmla="*/ 0 w 72"/>
                  <a:gd name="T19" fmla="*/ 0 h 51"/>
                  <a:gd name="T20" fmla="*/ 72 w 7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72" h="51">
                    <a:moveTo>
                      <a:pt x="72" y="34"/>
                    </a:moveTo>
                    <a:cubicBezTo>
                      <a:pt x="71" y="14"/>
                      <a:pt x="54" y="0"/>
                      <a:pt x="34" y="1"/>
                    </a:cubicBezTo>
                    <a:cubicBezTo>
                      <a:pt x="15" y="2"/>
                      <a:pt x="0" y="19"/>
                      <a:pt x="1" y="38"/>
                    </a:cubicBezTo>
                    <a:cubicBezTo>
                      <a:pt x="1" y="43"/>
                      <a:pt x="2" y="47"/>
                      <a:pt x="4" y="51"/>
                    </a:cubicBezTo>
                    <a:cubicBezTo>
                      <a:pt x="70" y="47"/>
                      <a:pt x="70" y="47"/>
                      <a:pt x="70" y="47"/>
                    </a:cubicBezTo>
                    <a:cubicBezTo>
                      <a:pt x="71" y="43"/>
                      <a:pt x="72" y="38"/>
                      <a:pt x="72" y="34"/>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56" name="Freeform 185"/>
              <p:cNvSpPr>
                <a:spLocks noChangeArrowheads="1"/>
              </p:cNvSpPr>
              <p:nvPr/>
            </p:nvSpPr>
            <p:spPr bwMode="auto">
              <a:xfrm>
                <a:off x="789" y="1267"/>
                <a:ext cx="76" cy="66"/>
              </a:xfrm>
              <a:custGeom>
                <a:avLst/>
                <a:gdLst>
                  <a:gd name="T0" fmla="*/ 152 w 38"/>
                  <a:gd name="T1" fmla="*/ 72 h 33"/>
                  <a:gd name="T2" fmla="*/ 72 w 38"/>
                  <a:gd name="T3" fmla="*/ 4 h 33"/>
                  <a:gd name="T4" fmla="*/ 4 w 38"/>
                  <a:gd name="T5" fmla="*/ 80 h 33"/>
                  <a:gd name="T6" fmla="*/ 28 w 38"/>
                  <a:gd name="T7" fmla="*/ 132 h 33"/>
                  <a:gd name="T8" fmla="*/ 136 w 38"/>
                  <a:gd name="T9" fmla="*/ 124 h 33"/>
                  <a:gd name="T10" fmla="*/ 152 w 38"/>
                  <a:gd name="T11" fmla="*/ 72 h 33"/>
                  <a:gd name="T12" fmla="*/ 0 60000 65536"/>
                  <a:gd name="T13" fmla="*/ 0 60000 65536"/>
                  <a:gd name="T14" fmla="*/ 0 60000 65536"/>
                  <a:gd name="T15" fmla="*/ 0 60000 65536"/>
                  <a:gd name="T16" fmla="*/ 0 60000 65536"/>
                  <a:gd name="T17" fmla="*/ 0 60000 65536"/>
                  <a:gd name="T18" fmla="*/ 0 w 38"/>
                  <a:gd name="T19" fmla="*/ 0 h 33"/>
                  <a:gd name="T20" fmla="*/ 38 w 38"/>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8" h="33">
                    <a:moveTo>
                      <a:pt x="38" y="18"/>
                    </a:moveTo>
                    <a:cubicBezTo>
                      <a:pt x="37" y="8"/>
                      <a:pt x="28" y="0"/>
                      <a:pt x="18" y="1"/>
                    </a:cubicBezTo>
                    <a:cubicBezTo>
                      <a:pt x="8" y="1"/>
                      <a:pt x="0" y="10"/>
                      <a:pt x="1" y="20"/>
                    </a:cubicBezTo>
                    <a:cubicBezTo>
                      <a:pt x="1" y="25"/>
                      <a:pt x="3" y="30"/>
                      <a:pt x="7" y="33"/>
                    </a:cubicBezTo>
                    <a:cubicBezTo>
                      <a:pt x="34" y="31"/>
                      <a:pt x="34" y="31"/>
                      <a:pt x="34" y="31"/>
                    </a:cubicBezTo>
                    <a:cubicBezTo>
                      <a:pt x="37" y="27"/>
                      <a:pt x="38" y="23"/>
                      <a:pt x="38" y="18"/>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57" name="Freeform 186"/>
              <p:cNvSpPr>
                <a:spLocks noChangeArrowheads="1"/>
              </p:cNvSpPr>
              <p:nvPr/>
            </p:nvSpPr>
            <p:spPr bwMode="auto">
              <a:xfrm>
                <a:off x="1156" y="1151"/>
                <a:ext cx="144" cy="158"/>
              </a:xfrm>
              <a:custGeom>
                <a:avLst/>
                <a:gdLst>
                  <a:gd name="T0" fmla="*/ 0 w 72"/>
                  <a:gd name="T1" fmla="*/ 280 h 79"/>
                  <a:gd name="T2" fmla="*/ 4 w 72"/>
                  <a:gd name="T3" fmla="*/ 316 h 79"/>
                  <a:gd name="T4" fmla="*/ 288 w 72"/>
                  <a:gd name="T5" fmla="*/ 296 h 79"/>
                  <a:gd name="T6" fmla="*/ 244 w 72"/>
                  <a:gd name="T7" fmla="*/ 0 h 79"/>
                  <a:gd name="T8" fmla="*/ 0 w 72"/>
                  <a:gd name="T9" fmla="*/ 280 h 79"/>
                  <a:gd name="T10" fmla="*/ 0 60000 65536"/>
                  <a:gd name="T11" fmla="*/ 0 60000 65536"/>
                  <a:gd name="T12" fmla="*/ 0 60000 65536"/>
                  <a:gd name="T13" fmla="*/ 0 60000 65536"/>
                  <a:gd name="T14" fmla="*/ 0 60000 65536"/>
                  <a:gd name="T15" fmla="*/ 0 w 72"/>
                  <a:gd name="T16" fmla="*/ 0 h 79"/>
                  <a:gd name="T17" fmla="*/ 72 w 72"/>
                  <a:gd name="T18" fmla="*/ 79 h 79"/>
                </a:gdLst>
                <a:ahLst/>
                <a:cxnLst>
                  <a:cxn ang="T10">
                    <a:pos x="T0" y="T1"/>
                  </a:cxn>
                  <a:cxn ang="T11">
                    <a:pos x="T2" y="T3"/>
                  </a:cxn>
                  <a:cxn ang="T12">
                    <a:pos x="T4" y="T5"/>
                  </a:cxn>
                  <a:cxn ang="T13">
                    <a:pos x="T6" y="T7"/>
                  </a:cxn>
                  <a:cxn ang="T14">
                    <a:pos x="T8" y="T9"/>
                  </a:cxn>
                </a:cxnLst>
                <a:rect l="T15" t="T16" r="T17" b="T18"/>
                <a:pathLst>
                  <a:path w="72" h="79">
                    <a:moveTo>
                      <a:pt x="0" y="70"/>
                    </a:moveTo>
                    <a:cubicBezTo>
                      <a:pt x="0" y="73"/>
                      <a:pt x="0" y="76"/>
                      <a:pt x="1" y="79"/>
                    </a:cubicBezTo>
                    <a:cubicBezTo>
                      <a:pt x="72" y="74"/>
                      <a:pt x="72" y="74"/>
                      <a:pt x="72" y="74"/>
                    </a:cubicBezTo>
                    <a:cubicBezTo>
                      <a:pt x="69" y="49"/>
                      <a:pt x="65" y="25"/>
                      <a:pt x="61" y="0"/>
                    </a:cubicBezTo>
                    <a:cubicBezTo>
                      <a:pt x="27" y="5"/>
                      <a:pt x="0" y="34"/>
                      <a:pt x="0" y="70"/>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58" name="Freeform 187"/>
              <p:cNvSpPr>
                <a:spLocks noChangeArrowheads="1"/>
              </p:cNvSpPr>
              <p:nvPr/>
            </p:nvSpPr>
            <p:spPr bwMode="auto">
              <a:xfrm>
                <a:off x="1202" y="1193"/>
                <a:ext cx="98" cy="114"/>
              </a:xfrm>
              <a:custGeom>
                <a:avLst/>
                <a:gdLst>
                  <a:gd name="T0" fmla="*/ 0 w 49"/>
                  <a:gd name="T1" fmla="*/ 196 h 57"/>
                  <a:gd name="T2" fmla="*/ 0 w 49"/>
                  <a:gd name="T3" fmla="*/ 228 h 57"/>
                  <a:gd name="T4" fmla="*/ 196 w 49"/>
                  <a:gd name="T5" fmla="*/ 212 h 57"/>
                  <a:gd name="T6" fmla="*/ 168 w 49"/>
                  <a:gd name="T7" fmla="*/ 0 h 57"/>
                  <a:gd name="T8" fmla="*/ 0 w 49"/>
                  <a:gd name="T9" fmla="*/ 196 h 57"/>
                  <a:gd name="T10" fmla="*/ 0 60000 65536"/>
                  <a:gd name="T11" fmla="*/ 0 60000 65536"/>
                  <a:gd name="T12" fmla="*/ 0 60000 65536"/>
                  <a:gd name="T13" fmla="*/ 0 60000 65536"/>
                  <a:gd name="T14" fmla="*/ 0 60000 65536"/>
                  <a:gd name="T15" fmla="*/ 0 w 49"/>
                  <a:gd name="T16" fmla="*/ 0 h 57"/>
                  <a:gd name="T17" fmla="*/ 49 w 49"/>
                  <a:gd name="T18" fmla="*/ 57 h 57"/>
                </a:gdLst>
                <a:ahLst/>
                <a:cxnLst>
                  <a:cxn ang="T10">
                    <a:pos x="T0" y="T1"/>
                  </a:cxn>
                  <a:cxn ang="T11">
                    <a:pos x="T2" y="T3"/>
                  </a:cxn>
                  <a:cxn ang="T12">
                    <a:pos x="T4" y="T5"/>
                  </a:cxn>
                  <a:cxn ang="T13">
                    <a:pos x="T6" y="T7"/>
                  </a:cxn>
                  <a:cxn ang="T14">
                    <a:pos x="T8" y="T9"/>
                  </a:cxn>
                </a:cxnLst>
                <a:rect l="T15" t="T16" r="T17" b="T18"/>
                <a:pathLst>
                  <a:path w="49" h="57">
                    <a:moveTo>
                      <a:pt x="0" y="49"/>
                    </a:moveTo>
                    <a:cubicBezTo>
                      <a:pt x="0" y="52"/>
                      <a:pt x="0" y="54"/>
                      <a:pt x="0" y="57"/>
                    </a:cubicBezTo>
                    <a:cubicBezTo>
                      <a:pt x="49" y="53"/>
                      <a:pt x="49" y="53"/>
                      <a:pt x="49" y="53"/>
                    </a:cubicBezTo>
                    <a:cubicBezTo>
                      <a:pt x="47" y="36"/>
                      <a:pt x="44" y="18"/>
                      <a:pt x="42" y="0"/>
                    </a:cubicBezTo>
                    <a:cubicBezTo>
                      <a:pt x="18" y="4"/>
                      <a:pt x="0" y="24"/>
                      <a:pt x="0" y="49"/>
                    </a:cubicBez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59" name="Freeform 188"/>
              <p:cNvSpPr>
                <a:spLocks noChangeArrowheads="1"/>
              </p:cNvSpPr>
              <p:nvPr/>
            </p:nvSpPr>
            <p:spPr bwMode="auto">
              <a:xfrm>
                <a:off x="1228" y="1223"/>
                <a:ext cx="72" cy="82"/>
              </a:xfrm>
              <a:custGeom>
                <a:avLst/>
                <a:gdLst>
                  <a:gd name="T0" fmla="*/ 4 w 36"/>
                  <a:gd name="T1" fmla="*/ 148 h 41"/>
                  <a:gd name="T2" fmla="*/ 8 w 36"/>
                  <a:gd name="T3" fmla="*/ 164 h 41"/>
                  <a:gd name="T4" fmla="*/ 144 w 36"/>
                  <a:gd name="T5" fmla="*/ 152 h 41"/>
                  <a:gd name="T6" fmla="*/ 124 w 36"/>
                  <a:gd name="T7" fmla="*/ 0 h 41"/>
                  <a:gd name="T8" fmla="*/ 4 w 36"/>
                  <a:gd name="T9" fmla="*/ 148 h 41"/>
                  <a:gd name="T10" fmla="*/ 0 60000 65536"/>
                  <a:gd name="T11" fmla="*/ 0 60000 65536"/>
                  <a:gd name="T12" fmla="*/ 0 60000 65536"/>
                  <a:gd name="T13" fmla="*/ 0 60000 65536"/>
                  <a:gd name="T14" fmla="*/ 0 60000 65536"/>
                  <a:gd name="T15" fmla="*/ 0 w 36"/>
                  <a:gd name="T16" fmla="*/ 0 h 41"/>
                  <a:gd name="T17" fmla="*/ 36 w 36"/>
                  <a:gd name="T18" fmla="*/ 41 h 41"/>
                </a:gdLst>
                <a:ahLst/>
                <a:cxnLst>
                  <a:cxn ang="T10">
                    <a:pos x="T0" y="T1"/>
                  </a:cxn>
                  <a:cxn ang="T11">
                    <a:pos x="T2" y="T3"/>
                  </a:cxn>
                  <a:cxn ang="T12">
                    <a:pos x="T4" y="T5"/>
                  </a:cxn>
                  <a:cxn ang="T13">
                    <a:pos x="T6" y="T7"/>
                  </a:cxn>
                  <a:cxn ang="T14">
                    <a:pos x="T8" y="T9"/>
                  </a:cxn>
                </a:cxnLst>
                <a:rect l="T15" t="T16" r="T17" b="T18"/>
                <a:pathLst>
                  <a:path w="36" h="41">
                    <a:moveTo>
                      <a:pt x="1" y="37"/>
                    </a:moveTo>
                    <a:cubicBezTo>
                      <a:pt x="1" y="38"/>
                      <a:pt x="1" y="39"/>
                      <a:pt x="2" y="41"/>
                    </a:cubicBezTo>
                    <a:cubicBezTo>
                      <a:pt x="36" y="38"/>
                      <a:pt x="36" y="38"/>
                      <a:pt x="36" y="38"/>
                    </a:cubicBezTo>
                    <a:cubicBezTo>
                      <a:pt x="34" y="26"/>
                      <a:pt x="33" y="13"/>
                      <a:pt x="31" y="0"/>
                    </a:cubicBezTo>
                    <a:cubicBezTo>
                      <a:pt x="13" y="3"/>
                      <a:pt x="0" y="19"/>
                      <a:pt x="1" y="37"/>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60" name="Freeform 189"/>
              <p:cNvSpPr>
                <a:spLocks noChangeArrowheads="1"/>
              </p:cNvSpPr>
              <p:nvPr/>
            </p:nvSpPr>
            <p:spPr bwMode="auto">
              <a:xfrm>
                <a:off x="1262" y="1257"/>
                <a:ext cx="38" cy="44"/>
              </a:xfrm>
              <a:custGeom>
                <a:avLst/>
                <a:gdLst>
                  <a:gd name="T0" fmla="*/ 4 w 19"/>
                  <a:gd name="T1" fmla="*/ 76 h 22"/>
                  <a:gd name="T2" fmla="*/ 8 w 19"/>
                  <a:gd name="T3" fmla="*/ 88 h 22"/>
                  <a:gd name="T4" fmla="*/ 76 w 19"/>
                  <a:gd name="T5" fmla="*/ 84 h 22"/>
                  <a:gd name="T6" fmla="*/ 64 w 19"/>
                  <a:gd name="T7" fmla="*/ 0 h 22"/>
                  <a:gd name="T8" fmla="*/ 4 w 19"/>
                  <a:gd name="T9" fmla="*/ 76 h 22"/>
                  <a:gd name="T10" fmla="*/ 0 60000 65536"/>
                  <a:gd name="T11" fmla="*/ 0 60000 65536"/>
                  <a:gd name="T12" fmla="*/ 0 60000 65536"/>
                  <a:gd name="T13" fmla="*/ 0 60000 65536"/>
                  <a:gd name="T14" fmla="*/ 0 60000 65536"/>
                  <a:gd name="T15" fmla="*/ 0 w 19"/>
                  <a:gd name="T16" fmla="*/ 0 h 22"/>
                  <a:gd name="T17" fmla="*/ 19 w 19"/>
                  <a:gd name="T18" fmla="*/ 22 h 22"/>
                </a:gdLst>
                <a:ahLst/>
                <a:cxnLst>
                  <a:cxn ang="T10">
                    <a:pos x="T0" y="T1"/>
                  </a:cxn>
                  <a:cxn ang="T11">
                    <a:pos x="T2" y="T3"/>
                  </a:cxn>
                  <a:cxn ang="T12">
                    <a:pos x="T4" y="T5"/>
                  </a:cxn>
                  <a:cxn ang="T13">
                    <a:pos x="T6" y="T7"/>
                  </a:cxn>
                  <a:cxn ang="T14">
                    <a:pos x="T8" y="T9"/>
                  </a:cxn>
                </a:cxnLst>
                <a:rect l="T15" t="T16" r="T17" b="T18"/>
                <a:pathLst>
                  <a:path w="19" h="22">
                    <a:moveTo>
                      <a:pt x="1" y="19"/>
                    </a:moveTo>
                    <a:cubicBezTo>
                      <a:pt x="1" y="20"/>
                      <a:pt x="1" y="21"/>
                      <a:pt x="2" y="22"/>
                    </a:cubicBezTo>
                    <a:cubicBezTo>
                      <a:pt x="19" y="21"/>
                      <a:pt x="19" y="21"/>
                      <a:pt x="19" y="21"/>
                    </a:cubicBezTo>
                    <a:cubicBezTo>
                      <a:pt x="18" y="14"/>
                      <a:pt x="17" y="7"/>
                      <a:pt x="16" y="0"/>
                    </a:cubicBezTo>
                    <a:cubicBezTo>
                      <a:pt x="7" y="2"/>
                      <a:pt x="0" y="10"/>
                      <a:pt x="1" y="19"/>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61" name="Freeform 190"/>
              <p:cNvSpPr>
                <a:spLocks noChangeArrowheads="1"/>
              </p:cNvSpPr>
              <p:nvPr/>
            </p:nvSpPr>
            <p:spPr bwMode="auto">
              <a:xfrm>
                <a:off x="1107" y="1476"/>
                <a:ext cx="205" cy="395"/>
              </a:xfrm>
              <a:custGeom>
                <a:avLst/>
                <a:gdLst>
                  <a:gd name="T0" fmla="*/ 408 w 103"/>
                  <a:gd name="T1" fmla="*/ 0 h 198"/>
                  <a:gd name="T2" fmla="*/ 0 w 103"/>
                  <a:gd name="T3" fmla="*/ 616 h 198"/>
                  <a:gd name="T4" fmla="*/ 384 w 103"/>
                  <a:gd name="T5" fmla="*/ 788 h 198"/>
                  <a:gd name="T6" fmla="*/ 384 w 103"/>
                  <a:gd name="T7" fmla="*/ 437 h 198"/>
                  <a:gd name="T8" fmla="*/ 408 w 103"/>
                  <a:gd name="T9" fmla="*/ 0 h 198"/>
                  <a:gd name="T10" fmla="*/ 0 60000 65536"/>
                  <a:gd name="T11" fmla="*/ 0 60000 65536"/>
                  <a:gd name="T12" fmla="*/ 0 60000 65536"/>
                  <a:gd name="T13" fmla="*/ 0 60000 65536"/>
                  <a:gd name="T14" fmla="*/ 0 60000 65536"/>
                  <a:gd name="T15" fmla="*/ 0 w 103"/>
                  <a:gd name="T16" fmla="*/ 0 h 198"/>
                  <a:gd name="T17" fmla="*/ 103 w 103"/>
                  <a:gd name="T18" fmla="*/ 198 h 198"/>
                </a:gdLst>
                <a:ahLst/>
                <a:cxnLst>
                  <a:cxn ang="T10">
                    <a:pos x="T0" y="T1"/>
                  </a:cxn>
                  <a:cxn ang="T11">
                    <a:pos x="T2" y="T3"/>
                  </a:cxn>
                  <a:cxn ang="T12">
                    <a:pos x="T4" y="T5"/>
                  </a:cxn>
                  <a:cxn ang="T13">
                    <a:pos x="T6" y="T7"/>
                  </a:cxn>
                  <a:cxn ang="T14">
                    <a:pos x="T8" y="T9"/>
                  </a:cxn>
                </a:cxnLst>
                <a:rect l="T15" t="T16" r="T17" b="T18"/>
                <a:pathLst>
                  <a:path w="103" h="198">
                    <a:moveTo>
                      <a:pt x="103" y="0"/>
                    </a:moveTo>
                    <a:cubicBezTo>
                      <a:pt x="0" y="155"/>
                      <a:pt x="0" y="155"/>
                      <a:pt x="0" y="155"/>
                    </a:cubicBezTo>
                    <a:cubicBezTo>
                      <a:pt x="97" y="198"/>
                      <a:pt x="97" y="198"/>
                      <a:pt x="97" y="198"/>
                    </a:cubicBezTo>
                    <a:cubicBezTo>
                      <a:pt x="97" y="198"/>
                      <a:pt x="94" y="134"/>
                      <a:pt x="97" y="110"/>
                    </a:cubicBezTo>
                    <a:cubicBezTo>
                      <a:pt x="100" y="85"/>
                      <a:pt x="103" y="6"/>
                      <a:pt x="103" y="0"/>
                    </a:cubicBezTo>
                    <a:close/>
                  </a:path>
                </a:pathLst>
              </a:custGeom>
              <a:solidFill>
                <a:srgbClr val="626A56"/>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62" name="Freeform 191"/>
              <p:cNvSpPr>
                <a:spLocks noChangeArrowheads="1"/>
              </p:cNvSpPr>
              <p:nvPr/>
            </p:nvSpPr>
            <p:spPr bwMode="auto">
              <a:xfrm>
                <a:off x="1210" y="1580"/>
                <a:ext cx="96" cy="212"/>
              </a:xfrm>
              <a:custGeom>
                <a:avLst/>
                <a:gdLst>
                  <a:gd name="T0" fmla="*/ 192 w 48"/>
                  <a:gd name="T1" fmla="*/ 0 h 106"/>
                  <a:gd name="T2" fmla="*/ 0 w 48"/>
                  <a:gd name="T3" fmla="*/ 316 h 106"/>
                  <a:gd name="T4" fmla="*/ 168 w 48"/>
                  <a:gd name="T5" fmla="*/ 424 h 106"/>
                  <a:gd name="T6" fmla="*/ 192 w 48"/>
                  <a:gd name="T7" fmla="*/ 0 h 106"/>
                  <a:gd name="T8" fmla="*/ 0 60000 65536"/>
                  <a:gd name="T9" fmla="*/ 0 60000 65536"/>
                  <a:gd name="T10" fmla="*/ 0 60000 65536"/>
                  <a:gd name="T11" fmla="*/ 0 60000 65536"/>
                  <a:gd name="T12" fmla="*/ 0 w 48"/>
                  <a:gd name="T13" fmla="*/ 0 h 106"/>
                  <a:gd name="T14" fmla="*/ 48 w 48"/>
                  <a:gd name="T15" fmla="*/ 106 h 106"/>
                </a:gdLst>
                <a:ahLst/>
                <a:cxnLst>
                  <a:cxn ang="T8">
                    <a:pos x="T0" y="T1"/>
                  </a:cxn>
                  <a:cxn ang="T9">
                    <a:pos x="T2" y="T3"/>
                  </a:cxn>
                  <a:cxn ang="T10">
                    <a:pos x="T4" y="T5"/>
                  </a:cxn>
                  <a:cxn ang="T11">
                    <a:pos x="T6" y="T7"/>
                  </a:cxn>
                </a:cxnLst>
                <a:rect l="T12" t="T13" r="T14" b="T15"/>
                <a:pathLst>
                  <a:path w="48" h="106">
                    <a:moveTo>
                      <a:pt x="48" y="0"/>
                    </a:moveTo>
                    <a:cubicBezTo>
                      <a:pt x="0" y="79"/>
                      <a:pt x="0" y="79"/>
                      <a:pt x="0" y="79"/>
                    </a:cubicBezTo>
                    <a:cubicBezTo>
                      <a:pt x="42" y="106"/>
                      <a:pt x="42" y="106"/>
                      <a:pt x="42" y="106"/>
                    </a:cubicBezTo>
                    <a:cubicBezTo>
                      <a:pt x="42" y="106"/>
                      <a:pt x="45" y="15"/>
                      <a:pt x="48" y="0"/>
                    </a:cubicBezTo>
                    <a:close/>
                  </a:path>
                </a:pathLst>
              </a:cu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63" name="Oval 192"/>
              <p:cNvSpPr>
                <a:spLocks noChangeArrowheads="1"/>
              </p:cNvSpPr>
              <p:nvPr/>
            </p:nvSpPr>
            <p:spPr bwMode="auto">
              <a:xfrm>
                <a:off x="1410" y="1107"/>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64" name="Oval 193"/>
              <p:cNvSpPr>
                <a:spLocks noChangeArrowheads="1"/>
              </p:cNvSpPr>
              <p:nvPr/>
            </p:nvSpPr>
            <p:spPr bwMode="auto">
              <a:xfrm>
                <a:off x="1556" y="1004"/>
                <a:ext cx="36" cy="35"/>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65" name="Oval 194"/>
              <p:cNvSpPr>
                <a:spLocks noChangeArrowheads="1"/>
              </p:cNvSpPr>
              <p:nvPr/>
            </p:nvSpPr>
            <p:spPr bwMode="auto">
              <a:xfrm>
                <a:off x="1514" y="1125"/>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66" name="Oval 195"/>
              <p:cNvSpPr>
                <a:spLocks noChangeArrowheads="1"/>
              </p:cNvSpPr>
              <p:nvPr/>
            </p:nvSpPr>
            <p:spPr bwMode="auto">
              <a:xfrm>
                <a:off x="1628" y="1167"/>
                <a:ext cx="38"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67" name="Oval 196"/>
              <p:cNvSpPr>
                <a:spLocks noChangeArrowheads="1"/>
              </p:cNvSpPr>
              <p:nvPr/>
            </p:nvSpPr>
            <p:spPr bwMode="auto">
              <a:xfrm>
                <a:off x="1634" y="1271"/>
                <a:ext cx="38"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68" name="Oval 197"/>
              <p:cNvSpPr>
                <a:spLocks noChangeArrowheads="1"/>
              </p:cNvSpPr>
              <p:nvPr/>
            </p:nvSpPr>
            <p:spPr bwMode="auto">
              <a:xfrm>
                <a:off x="1508" y="1277"/>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69" name="Oval 198"/>
              <p:cNvSpPr>
                <a:spLocks noChangeArrowheads="1"/>
              </p:cNvSpPr>
              <p:nvPr/>
            </p:nvSpPr>
            <p:spPr bwMode="auto">
              <a:xfrm>
                <a:off x="1666" y="1381"/>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70" name="Oval 199"/>
              <p:cNvSpPr>
                <a:spLocks noChangeArrowheads="1"/>
              </p:cNvSpPr>
              <p:nvPr/>
            </p:nvSpPr>
            <p:spPr bwMode="auto">
              <a:xfrm>
                <a:off x="1660" y="900"/>
                <a:ext cx="36" cy="38"/>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71" name="Oval 200"/>
              <p:cNvSpPr>
                <a:spLocks noChangeArrowheads="1"/>
              </p:cNvSpPr>
              <p:nvPr/>
            </p:nvSpPr>
            <p:spPr bwMode="auto">
              <a:xfrm>
                <a:off x="1684" y="1057"/>
                <a:ext cx="36" cy="38"/>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72" name="Freeform 201"/>
              <p:cNvSpPr>
                <a:spLocks noChangeArrowheads="1"/>
              </p:cNvSpPr>
              <p:nvPr/>
            </p:nvSpPr>
            <p:spPr bwMode="auto">
              <a:xfrm>
                <a:off x="1428" y="1375"/>
                <a:ext cx="194" cy="223"/>
              </a:xfrm>
              <a:custGeom>
                <a:avLst/>
                <a:gdLst>
                  <a:gd name="T0" fmla="*/ 72 w 97"/>
                  <a:gd name="T1" fmla="*/ 0 h 112"/>
                  <a:gd name="T2" fmla="*/ 0 w 97"/>
                  <a:gd name="T3" fmla="*/ 444 h 112"/>
                  <a:gd name="T4" fmla="*/ 388 w 97"/>
                  <a:gd name="T5" fmla="*/ 215 h 112"/>
                  <a:gd name="T6" fmla="*/ 72 w 97"/>
                  <a:gd name="T7" fmla="*/ 0 h 112"/>
                  <a:gd name="T8" fmla="*/ 0 60000 65536"/>
                  <a:gd name="T9" fmla="*/ 0 60000 65536"/>
                  <a:gd name="T10" fmla="*/ 0 60000 65536"/>
                  <a:gd name="T11" fmla="*/ 0 60000 65536"/>
                  <a:gd name="T12" fmla="*/ 0 w 97"/>
                  <a:gd name="T13" fmla="*/ 0 h 112"/>
                  <a:gd name="T14" fmla="*/ 97 w 97"/>
                  <a:gd name="T15" fmla="*/ 112 h 112"/>
                </a:gdLst>
                <a:ahLst/>
                <a:cxnLst>
                  <a:cxn ang="T8">
                    <a:pos x="T0" y="T1"/>
                  </a:cxn>
                  <a:cxn ang="T9">
                    <a:pos x="T2" y="T3"/>
                  </a:cxn>
                  <a:cxn ang="T10">
                    <a:pos x="T4" y="T5"/>
                  </a:cxn>
                  <a:cxn ang="T11">
                    <a:pos x="T6" y="T7"/>
                  </a:cxn>
                </a:cxnLst>
                <a:rect l="T12" t="T13" r="T14" b="T15"/>
                <a:pathLst>
                  <a:path w="97" h="112">
                    <a:moveTo>
                      <a:pt x="18" y="0"/>
                    </a:moveTo>
                    <a:cubicBezTo>
                      <a:pt x="18" y="0"/>
                      <a:pt x="21" y="66"/>
                      <a:pt x="0" y="112"/>
                    </a:cubicBezTo>
                    <a:cubicBezTo>
                      <a:pt x="0" y="112"/>
                      <a:pt x="64" y="106"/>
                      <a:pt x="97" y="54"/>
                    </a:cubicBezTo>
                    <a:cubicBezTo>
                      <a:pt x="97" y="54"/>
                      <a:pt x="34" y="48"/>
                      <a:pt x="18" y="0"/>
                    </a:cubicBezTo>
                    <a:close/>
                  </a:path>
                </a:pathLst>
              </a:custGeom>
              <a:solidFill>
                <a:srgbClr val="83BD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73" name="Oval 202"/>
              <p:cNvSpPr>
                <a:spLocks noChangeArrowheads="1"/>
              </p:cNvSpPr>
              <p:nvPr/>
            </p:nvSpPr>
            <p:spPr bwMode="auto">
              <a:xfrm>
                <a:off x="182" y="553"/>
                <a:ext cx="28" cy="28"/>
              </a:xfrm>
              <a:prstGeom prst="ellipse">
                <a:avLst/>
              </a:prstGeom>
              <a:solidFill>
                <a:srgbClr val="FFEDD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74" name="Oval 203"/>
              <p:cNvSpPr>
                <a:spLocks noChangeArrowheads="1"/>
              </p:cNvSpPr>
              <p:nvPr/>
            </p:nvSpPr>
            <p:spPr bwMode="auto">
              <a:xfrm>
                <a:off x="286" y="559"/>
                <a:ext cx="26" cy="28"/>
              </a:xfrm>
              <a:prstGeom prst="ellipse">
                <a:avLst/>
              </a:prstGeom>
              <a:solidFill>
                <a:srgbClr val="FFEDD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75" name="Oval 204"/>
              <p:cNvSpPr>
                <a:spLocks noChangeArrowheads="1"/>
              </p:cNvSpPr>
              <p:nvPr/>
            </p:nvSpPr>
            <p:spPr bwMode="auto">
              <a:xfrm>
                <a:off x="388" y="559"/>
                <a:ext cx="28" cy="28"/>
              </a:xfrm>
              <a:prstGeom prst="ellipse">
                <a:avLst/>
              </a:prstGeom>
              <a:solidFill>
                <a:srgbClr val="FFEDD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grpSp>
        <p:sp>
          <p:nvSpPr>
            <p:cNvPr id="19" name="Oval 206"/>
            <p:cNvSpPr>
              <a:spLocks noChangeArrowheads="1"/>
            </p:cNvSpPr>
            <p:nvPr/>
          </p:nvSpPr>
          <p:spPr bwMode="auto">
            <a:xfrm>
              <a:off x="1525587" y="592138"/>
              <a:ext cx="57150" cy="57150"/>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20" name="Oval 207"/>
            <p:cNvSpPr>
              <a:spLocks noChangeArrowheads="1"/>
            </p:cNvSpPr>
            <p:nvPr/>
          </p:nvSpPr>
          <p:spPr bwMode="auto">
            <a:xfrm>
              <a:off x="1671637" y="696913"/>
              <a:ext cx="57150" cy="60325"/>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21" name="Oval 208"/>
            <p:cNvSpPr>
              <a:spLocks noChangeArrowheads="1"/>
            </p:cNvSpPr>
            <p:nvPr/>
          </p:nvSpPr>
          <p:spPr bwMode="auto">
            <a:xfrm>
              <a:off x="1747837" y="852488"/>
              <a:ext cx="55562" cy="57150"/>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22" name="Oval 209"/>
            <p:cNvSpPr>
              <a:spLocks noChangeArrowheads="1"/>
            </p:cNvSpPr>
            <p:nvPr/>
          </p:nvSpPr>
          <p:spPr bwMode="auto">
            <a:xfrm>
              <a:off x="1719262" y="534988"/>
              <a:ext cx="57150" cy="57150"/>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23" name="Oval 210"/>
            <p:cNvSpPr>
              <a:spLocks noChangeArrowheads="1"/>
            </p:cNvSpPr>
            <p:nvPr/>
          </p:nvSpPr>
          <p:spPr bwMode="auto">
            <a:xfrm>
              <a:off x="1681162" y="342900"/>
              <a:ext cx="57150" cy="55563"/>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24" name="Freeform 211"/>
            <p:cNvSpPr>
              <a:spLocks noChangeArrowheads="1"/>
            </p:cNvSpPr>
            <p:nvPr/>
          </p:nvSpPr>
          <p:spPr bwMode="auto">
            <a:xfrm>
              <a:off x="1712912" y="307975"/>
              <a:ext cx="938212" cy="965200"/>
            </a:xfrm>
            <a:custGeom>
              <a:avLst/>
              <a:gdLst>
                <a:gd name="T0" fmla="*/ 341585239 w 296"/>
                <a:gd name="T1" fmla="*/ 1542253523 h 305"/>
                <a:gd name="T2" fmla="*/ 1074984926 w 296"/>
                <a:gd name="T3" fmla="*/ 2147483647 h 305"/>
                <a:gd name="T4" fmla="*/ 2147483647 w 296"/>
                <a:gd name="T5" fmla="*/ 2147483647 h 305"/>
                <a:gd name="T6" fmla="*/ 2147483647 w 296"/>
                <a:gd name="T7" fmla="*/ 2147483647 h 305"/>
                <a:gd name="T8" fmla="*/ 150700303 w 296"/>
                <a:gd name="T9" fmla="*/ 0 h 305"/>
                <a:gd name="T10" fmla="*/ 341585239 w 296"/>
                <a:gd name="T11" fmla="*/ 1542253523 h 305"/>
                <a:gd name="T12" fmla="*/ 0 60000 65536"/>
                <a:gd name="T13" fmla="*/ 0 60000 65536"/>
                <a:gd name="T14" fmla="*/ 0 60000 65536"/>
                <a:gd name="T15" fmla="*/ 0 60000 65536"/>
                <a:gd name="T16" fmla="*/ 0 60000 65536"/>
                <a:gd name="T17" fmla="*/ 0 60000 65536"/>
                <a:gd name="T18" fmla="*/ 0 w 296"/>
                <a:gd name="T19" fmla="*/ 0 h 305"/>
                <a:gd name="T20" fmla="*/ 296 w 296"/>
                <a:gd name="T21" fmla="*/ 305 h 305"/>
              </a:gdLst>
              <a:ahLst/>
              <a:cxnLst>
                <a:cxn ang="T12">
                  <a:pos x="T0" y="T1"/>
                </a:cxn>
                <a:cxn ang="T13">
                  <a:pos x="T2" y="T3"/>
                </a:cxn>
                <a:cxn ang="T14">
                  <a:pos x="T4" y="T5"/>
                </a:cxn>
                <a:cxn ang="T15">
                  <a:pos x="T6" y="T7"/>
                </a:cxn>
                <a:cxn ang="T16">
                  <a:pos x="T8" y="T9"/>
                </a:cxn>
                <a:cxn ang="T17">
                  <a:pos x="T10" y="T11"/>
                </a:cxn>
              </a:cxnLst>
              <a:rect l="T18" t="T19" r="T20" b="T21"/>
              <a:pathLst>
                <a:path w="296" h="305">
                  <a:moveTo>
                    <a:pt x="34" y="154"/>
                  </a:moveTo>
                  <a:cubicBezTo>
                    <a:pt x="48" y="190"/>
                    <a:pt x="72" y="219"/>
                    <a:pt x="107" y="243"/>
                  </a:cubicBezTo>
                  <a:cubicBezTo>
                    <a:pt x="162" y="283"/>
                    <a:pt x="230" y="305"/>
                    <a:pt x="296" y="304"/>
                  </a:cubicBezTo>
                  <a:cubicBezTo>
                    <a:pt x="288" y="281"/>
                    <a:pt x="279" y="259"/>
                    <a:pt x="268" y="236"/>
                  </a:cubicBezTo>
                  <a:cubicBezTo>
                    <a:pt x="216" y="126"/>
                    <a:pt x="126" y="44"/>
                    <a:pt x="15" y="0"/>
                  </a:cubicBezTo>
                  <a:cubicBezTo>
                    <a:pt x="0" y="48"/>
                    <a:pt x="17" y="107"/>
                    <a:pt x="34" y="154"/>
                  </a:cubicBezTo>
                  <a:close/>
                </a:path>
              </a:pathLst>
            </a:custGeom>
            <a:solidFill>
              <a:srgbClr val="A4C0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5" name="Freeform 212"/>
            <p:cNvSpPr>
              <a:spLocks noChangeArrowheads="1"/>
            </p:cNvSpPr>
            <p:nvPr/>
          </p:nvSpPr>
          <p:spPr bwMode="auto">
            <a:xfrm>
              <a:off x="1879600" y="398463"/>
              <a:ext cx="714375" cy="722313"/>
            </a:xfrm>
            <a:custGeom>
              <a:avLst/>
              <a:gdLst>
                <a:gd name="T0" fmla="*/ 70564375 w 225"/>
                <a:gd name="T1" fmla="*/ 0 h 228"/>
                <a:gd name="T2" fmla="*/ 524192500 w 225"/>
                <a:gd name="T3" fmla="*/ 1314777566 h 228"/>
                <a:gd name="T4" fmla="*/ 2147483647 w 225"/>
                <a:gd name="T5" fmla="*/ 2147483647 h 228"/>
                <a:gd name="T6" fmla="*/ 70564375 w 225"/>
                <a:gd name="T7" fmla="*/ 0 h 228"/>
                <a:gd name="T8" fmla="*/ 0 60000 65536"/>
                <a:gd name="T9" fmla="*/ 0 60000 65536"/>
                <a:gd name="T10" fmla="*/ 0 60000 65536"/>
                <a:gd name="T11" fmla="*/ 0 60000 65536"/>
                <a:gd name="T12" fmla="*/ 0 w 225"/>
                <a:gd name="T13" fmla="*/ 0 h 228"/>
                <a:gd name="T14" fmla="*/ 225 w 225"/>
                <a:gd name="T15" fmla="*/ 228 h 228"/>
              </a:gdLst>
              <a:ahLst/>
              <a:cxnLst>
                <a:cxn ang="T8">
                  <a:pos x="T0" y="T1"/>
                </a:cxn>
                <a:cxn ang="T9">
                  <a:pos x="T2" y="T3"/>
                </a:cxn>
                <a:cxn ang="T10">
                  <a:pos x="T4" y="T5"/>
                </a:cxn>
                <a:cxn ang="T11">
                  <a:pos x="T6" y="T7"/>
                </a:cxn>
              </a:cxnLst>
              <a:rect l="T12" t="T13" r="T14" b="T15"/>
              <a:pathLst>
                <a:path w="225" h="228">
                  <a:moveTo>
                    <a:pt x="7" y="0"/>
                  </a:moveTo>
                  <a:cubicBezTo>
                    <a:pt x="7" y="0"/>
                    <a:pt x="0" y="52"/>
                    <a:pt x="52" y="131"/>
                  </a:cubicBezTo>
                  <a:cubicBezTo>
                    <a:pt x="104" y="210"/>
                    <a:pt x="225" y="228"/>
                    <a:pt x="225" y="228"/>
                  </a:cubicBezTo>
                  <a:cubicBezTo>
                    <a:pt x="225" y="228"/>
                    <a:pt x="137" y="46"/>
                    <a:pt x="7" y="0"/>
                  </a:cubicBezTo>
                  <a:close/>
                </a:path>
              </a:pathLst>
            </a:custGeom>
            <a:solidFill>
              <a:srgbClr val="F0DCC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6" name="Freeform 213"/>
            <p:cNvSpPr>
              <a:spLocks noChangeArrowheads="1"/>
            </p:cNvSpPr>
            <p:nvPr/>
          </p:nvSpPr>
          <p:spPr bwMode="auto">
            <a:xfrm>
              <a:off x="2054225" y="484188"/>
              <a:ext cx="492125" cy="541338"/>
            </a:xfrm>
            <a:custGeom>
              <a:avLst/>
              <a:gdLst>
                <a:gd name="T0" fmla="*/ 30241875 w 155"/>
                <a:gd name="T1" fmla="*/ 0 h 171"/>
                <a:gd name="T2" fmla="*/ 584676250 w 155"/>
                <a:gd name="T3" fmla="*/ 1102395266 h 171"/>
                <a:gd name="T4" fmla="*/ 1562496875 w 155"/>
                <a:gd name="T5" fmla="*/ 1713724153 h 171"/>
                <a:gd name="T6" fmla="*/ 30241875 w 155"/>
                <a:gd name="T7" fmla="*/ 0 h 171"/>
                <a:gd name="T8" fmla="*/ 0 60000 65536"/>
                <a:gd name="T9" fmla="*/ 0 60000 65536"/>
                <a:gd name="T10" fmla="*/ 0 60000 65536"/>
                <a:gd name="T11" fmla="*/ 0 60000 65536"/>
                <a:gd name="T12" fmla="*/ 0 w 155"/>
                <a:gd name="T13" fmla="*/ 0 h 171"/>
                <a:gd name="T14" fmla="*/ 155 w 155"/>
                <a:gd name="T15" fmla="*/ 171 h 171"/>
              </a:gdLst>
              <a:ahLst/>
              <a:cxnLst>
                <a:cxn ang="T8">
                  <a:pos x="T0" y="T1"/>
                </a:cxn>
                <a:cxn ang="T9">
                  <a:pos x="T2" y="T3"/>
                </a:cxn>
                <a:cxn ang="T10">
                  <a:pos x="T4" y="T5"/>
                </a:cxn>
                <a:cxn ang="T11">
                  <a:pos x="T6" y="T7"/>
                </a:cxn>
              </a:cxnLst>
              <a:rect l="T12" t="T13" r="T14" b="T15"/>
              <a:pathLst>
                <a:path w="155" h="171">
                  <a:moveTo>
                    <a:pt x="3" y="0"/>
                  </a:moveTo>
                  <a:cubicBezTo>
                    <a:pt x="3" y="0"/>
                    <a:pt x="0" y="55"/>
                    <a:pt x="58" y="110"/>
                  </a:cubicBezTo>
                  <a:cubicBezTo>
                    <a:pt x="116" y="165"/>
                    <a:pt x="155" y="171"/>
                    <a:pt x="155" y="171"/>
                  </a:cubicBezTo>
                  <a:cubicBezTo>
                    <a:pt x="155" y="171"/>
                    <a:pt x="101" y="37"/>
                    <a:pt x="3" y="0"/>
                  </a:cubicBezTo>
                  <a:close/>
                </a:path>
              </a:pathLst>
            </a:custGeom>
            <a:solidFill>
              <a:srgbClr val="F2926A"/>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7" name="Freeform 214"/>
            <p:cNvSpPr>
              <a:spLocks noChangeArrowheads="1"/>
            </p:cNvSpPr>
            <p:nvPr/>
          </p:nvSpPr>
          <p:spPr bwMode="auto">
            <a:xfrm>
              <a:off x="1217612" y="273050"/>
              <a:ext cx="355600" cy="242888"/>
            </a:xfrm>
            <a:custGeom>
              <a:avLst/>
              <a:gdLst>
                <a:gd name="T0" fmla="*/ 0 w 112"/>
                <a:gd name="T1" fmla="*/ 0 h 77"/>
                <a:gd name="T2" fmla="*/ 1129030000 w 112"/>
                <a:gd name="T3" fmla="*/ 278605154 h 77"/>
                <a:gd name="T4" fmla="*/ 735885625 w 112"/>
                <a:gd name="T5" fmla="*/ 766163384 h 77"/>
                <a:gd name="T6" fmla="*/ 0 w 112"/>
                <a:gd name="T7" fmla="*/ 0 h 77"/>
                <a:gd name="T8" fmla="*/ 0 60000 65536"/>
                <a:gd name="T9" fmla="*/ 0 60000 65536"/>
                <a:gd name="T10" fmla="*/ 0 60000 65536"/>
                <a:gd name="T11" fmla="*/ 0 60000 65536"/>
                <a:gd name="T12" fmla="*/ 0 w 112"/>
                <a:gd name="T13" fmla="*/ 0 h 77"/>
                <a:gd name="T14" fmla="*/ 112 w 112"/>
                <a:gd name="T15" fmla="*/ 77 h 77"/>
              </a:gdLst>
              <a:ahLst/>
              <a:cxnLst>
                <a:cxn ang="T8">
                  <a:pos x="T0" y="T1"/>
                </a:cxn>
                <a:cxn ang="T9">
                  <a:pos x="T2" y="T3"/>
                </a:cxn>
                <a:cxn ang="T10">
                  <a:pos x="T4" y="T5"/>
                </a:cxn>
                <a:cxn ang="T11">
                  <a:pos x="T6" y="T7"/>
                </a:cxn>
              </a:cxnLst>
              <a:rect l="T12" t="T13" r="T14" b="T15"/>
              <a:pathLst>
                <a:path w="112" h="77">
                  <a:moveTo>
                    <a:pt x="0" y="0"/>
                  </a:moveTo>
                  <a:cubicBezTo>
                    <a:pt x="0" y="0"/>
                    <a:pt x="100" y="16"/>
                    <a:pt x="112" y="28"/>
                  </a:cubicBezTo>
                  <a:cubicBezTo>
                    <a:pt x="73" y="77"/>
                    <a:pt x="73" y="77"/>
                    <a:pt x="73" y="77"/>
                  </a:cubicBezTo>
                  <a:cubicBezTo>
                    <a:pt x="73" y="77"/>
                    <a:pt x="48" y="37"/>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8" name="Freeform 215"/>
            <p:cNvSpPr>
              <a:spLocks noChangeArrowheads="1"/>
            </p:cNvSpPr>
            <p:nvPr/>
          </p:nvSpPr>
          <p:spPr bwMode="auto">
            <a:xfrm>
              <a:off x="2190750" y="3017838"/>
              <a:ext cx="104775" cy="101600"/>
            </a:xfrm>
            <a:custGeom>
              <a:avLst/>
              <a:gdLst>
                <a:gd name="T0" fmla="*/ 80645000 w 33"/>
                <a:gd name="T1" fmla="*/ 0 h 32"/>
                <a:gd name="T2" fmla="*/ 0 w 33"/>
                <a:gd name="T3" fmla="*/ 141128750 h 32"/>
                <a:gd name="T4" fmla="*/ 171370625 w 33"/>
                <a:gd name="T5" fmla="*/ 322580000 h 32"/>
                <a:gd name="T6" fmla="*/ 332660625 w 33"/>
                <a:gd name="T7" fmla="*/ 231854375 h 32"/>
                <a:gd name="T8" fmla="*/ 80645000 w 33"/>
                <a:gd name="T9" fmla="*/ 0 h 32"/>
                <a:gd name="T10" fmla="*/ 0 60000 65536"/>
                <a:gd name="T11" fmla="*/ 0 60000 65536"/>
                <a:gd name="T12" fmla="*/ 0 60000 65536"/>
                <a:gd name="T13" fmla="*/ 0 60000 65536"/>
                <a:gd name="T14" fmla="*/ 0 60000 65536"/>
                <a:gd name="T15" fmla="*/ 0 w 33"/>
                <a:gd name="T16" fmla="*/ 0 h 32"/>
                <a:gd name="T17" fmla="*/ 33 w 33"/>
                <a:gd name="T18" fmla="*/ 32 h 32"/>
              </a:gdLst>
              <a:ahLst/>
              <a:cxnLst>
                <a:cxn ang="T10">
                  <a:pos x="T0" y="T1"/>
                </a:cxn>
                <a:cxn ang="T11">
                  <a:pos x="T2" y="T3"/>
                </a:cxn>
                <a:cxn ang="T12">
                  <a:pos x="T4" y="T5"/>
                </a:cxn>
                <a:cxn ang="T13">
                  <a:pos x="T6" y="T7"/>
                </a:cxn>
                <a:cxn ang="T14">
                  <a:pos x="T8" y="T9"/>
                </a:cxn>
              </a:cxnLst>
              <a:rect l="T15" t="T16" r="T17" b="T18"/>
              <a:pathLst>
                <a:path w="33" h="32">
                  <a:moveTo>
                    <a:pt x="8" y="0"/>
                  </a:moveTo>
                  <a:cubicBezTo>
                    <a:pt x="3" y="3"/>
                    <a:pt x="0" y="8"/>
                    <a:pt x="0" y="14"/>
                  </a:cubicBezTo>
                  <a:cubicBezTo>
                    <a:pt x="0" y="24"/>
                    <a:pt x="8" y="32"/>
                    <a:pt x="17" y="32"/>
                  </a:cubicBezTo>
                  <a:cubicBezTo>
                    <a:pt x="24" y="32"/>
                    <a:pt x="30" y="28"/>
                    <a:pt x="33" y="23"/>
                  </a:cubicBezTo>
                  <a:cubicBezTo>
                    <a:pt x="24" y="16"/>
                    <a:pt x="15" y="8"/>
                    <a:pt x="8" y="0"/>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29" name="Freeform 216"/>
            <p:cNvSpPr>
              <a:spLocks noChangeArrowheads="1"/>
            </p:cNvSpPr>
            <p:nvPr/>
          </p:nvSpPr>
          <p:spPr bwMode="auto">
            <a:xfrm>
              <a:off x="2089150" y="2873375"/>
              <a:ext cx="41275" cy="106363"/>
            </a:xfrm>
            <a:custGeom>
              <a:avLst/>
              <a:gdLst>
                <a:gd name="T0" fmla="*/ 0 w 13"/>
                <a:gd name="T1" fmla="*/ 332737876 h 34"/>
                <a:gd name="T2" fmla="*/ 131048125 w 13"/>
                <a:gd name="T3" fmla="*/ 166370502 h 34"/>
                <a:gd name="T4" fmla="*/ 0 w 13"/>
                <a:gd name="T5" fmla="*/ 0 h 34"/>
                <a:gd name="T6" fmla="*/ 0 w 13"/>
                <a:gd name="T7" fmla="*/ 332737876 h 34"/>
                <a:gd name="T8" fmla="*/ 0 60000 65536"/>
                <a:gd name="T9" fmla="*/ 0 60000 65536"/>
                <a:gd name="T10" fmla="*/ 0 60000 65536"/>
                <a:gd name="T11" fmla="*/ 0 60000 65536"/>
                <a:gd name="T12" fmla="*/ 0 w 13"/>
                <a:gd name="T13" fmla="*/ 0 h 34"/>
                <a:gd name="T14" fmla="*/ 13 w 13"/>
                <a:gd name="T15" fmla="*/ 34 h 34"/>
              </a:gdLst>
              <a:ahLst/>
              <a:cxnLst>
                <a:cxn ang="T8">
                  <a:pos x="T0" y="T1"/>
                </a:cxn>
                <a:cxn ang="T9">
                  <a:pos x="T2" y="T3"/>
                </a:cxn>
                <a:cxn ang="T10">
                  <a:pos x="T4" y="T5"/>
                </a:cxn>
                <a:cxn ang="T11">
                  <a:pos x="T6" y="T7"/>
                </a:cxn>
              </a:cxnLst>
              <a:rect l="T12" t="T13" r="T14" b="T15"/>
              <a:pathLst>
                <a:path w="13" h="34">
                  <a:moveTo>
                    <a:pt x="0" y="34"/>
                  </a:moveTo>
                  <a:cubicBezTo>
                    <a:pt x="8" y="32"/>
                    <a:pt x="13" y="25"/>
                    <a:pt x="13" y="17"/>
                  </a:cubicBezTo>
                  <a:cubicBezTo>
                    <a:pt x="13" y="9"/>
                    <a:pt x="7" y="2"/>
                    <a:pt x="0" y="0"/>
                  </a:cubicBezTo>
                  <a:cubicBezTo>
                    <a:pt x="0" y="11"/>
                    <a:pt x="0" y="23"/>
                    <a:pt x="0" y="34"/>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0" name="Freeform 217"/>
            <p:cNvSpPr>
              <a:spLocks noChangeArrowheads="1"/>
            </p:cNvSpPr>
            <p:nvPr/>
          </p:nvSpPr>
          <p:spPr bwMode="auto">
            <a:xfrm>
              <a:off x="2092325" y="3135313"/>
              <a:ext cx="88900" cy="114300"/>
            </a:xfrm>
            <a:custGeom>
              <a:avLst/>
              <a:gdLst>
                <a:gd name="T0" fmla="*/ 282257500 w 28"/>
                <a:gd name="T1" fmla="*/ 181451250 h 36"/>
                <a:gd name="T2" fmla="*/ 100806250 w 28"/>
                <a:gd name="T3" fmla="*/ 0 h 36"/>
                <a:gd name="T4" fmla="*/ 10080625 w 28"/>
                <a:gd name="T5" fmla="*/ 30241875 h 36"/>
                <a:gd name="T6" fmla="*/ 50403125 w 28"/>
                <a:gd name="T7" fmla="*/ 352821875 h 36"/>
                <a:gd name="T8" fmla="*/ 100806250 w 28"/>
                <a:gd name="T9" fmla="*/ 362902500 h 36"/>
                <a:gd name="T10" fmla="*/ 282257500 w 28"/>
                <a:gd name="T11" fmla="*/ 181451250 h 36"/>
                <a:gd name="T12" fmla="*/ 0 60000 65536"/>
                <a:gd name="T13" fmla="*/ 0 60000 65536"/>
                <a:gd name="T14" fmla="*/ 0 60000 65536"/>
                <a:gd name="T15" fmla="*/ 0 60000 65536"/>
                <a:gd name="T16" fmla="*/ 0 60000 65536"/>
                <a:gd name="T17" fmla="*/ 0 60000 65536"/>
                <a:gd name="T18" fmla="*/ 0 w 28"/>
                <a:gd name="T19" fmla="*/ 0 h 36"/>
                <a:gd name="T20" fmla="*/ 28 w 28"/>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28" h="36">
                  <a:moveTo>
                    <a:pt x="28" y="18"/>
                  </a:moveTo>
                  <a:cubicBezTo>
                    <a:pt x="28" y="8"/>
                    <a:pt x="20" y="0"/>
                    <a:pt x="10" y="0"/>
                  </a:cubicBezTo>
                  <a:cubicBezTo>
                    <a:pt x="7" y="0"/>
                    <a:pt x="4" y="1"/>
                    <a:pt x="1" y="3"/>
                  </a:cubicBezTo>
                  <a:cubicBezTo>
                    <a:pt x="0" y="14"/>
                    <a:pt x="2" y="25"/>
                    <a:pt x="5" y="35"/>
                  </a:cubicBezTo>
                  <a:cubicBezTo>
                    <a:pt x="7" y="35"/>
                    <a:pt x="9" y="36"/>
                    <a:pt x="10" y="36"/>
                  </a:cubicBezTo>
                  <a:cubicBezTo>
                    <a:pt x="20" y="36"/>
                    <a:pt x="28" y="28"/>
                    <a:pt x="28" y="18"/>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1" name="Freeform 218"/>
            <p:cNvSpPr>
              <a:spLocks noChangeArrowheads="1"/>
            </p:cNvSpPr>
            <p:nvPr/>
          </p:nvSpPr>
          <p:spPr bwMode="auto">
            <a:xfrm>
              <a:off x="2251075" y="3201988"/>
              <a:ext cx="107950" cy="107950"/>
            </a:xfrm>
            <a:custGeom>
              <a:avLst/>
              <a:gdLst>
                <a:gd name="T0" fmla="*/ 342741250 w 34"/>
                <a:gd name="T1" fmla="*/ 120967500 h 34"/>
                <a:gd name="T2" fmla="*/ 171370625 w 34"/>
                <a:gd name="T3" fmla="*/ 0 h 34"/>
                <a:gd name="T4" fmla="*/ 0 w 34"/>
                <a:gd name="T5" fmla="*/ 171370625 h 34"/>
                <a:gd name="T6" fmla="*/ 131048125 w 34"/>
                <a:gd name="T7" fmla="*/ 342741250 h 34"/>
                <a:gd name="T8" fmla="*/ 342741250 w 34"/>
                <a:gd name="T9" fmla="*/ 120967500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4" y="12"/>
                  </a:moveTo>
                  <a:cubicBezTo>
                    <a:pt x="32" y="5"/>
                    <a:pt x="25" y="0"/>
                    <a:pt x="17" y="0"/>
                  </a:cubicBezTo>
                  <a:cubicBezTo>
                    <a:pt x="7" y="0"/>
                    <a:pt x="0" y="8"/>
                    <a:pt x="0" y="17"/>
                  </a:cubicBezTo>
                  <a:cubicBezTo>
                    <a:pt x="0" y="26"/>
                    <a:pt x="5" y="32"/>
                    <a:pt x="13" y="34"/>
                  </a:cubicBezTo>
                  <a:cubicBezTo>
                    <a:pt x="21" y="28"/>
                    <a:pt x="28" y="20"/>
                    <a:pt x="34" y="12"/>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2" name="Freeform 219"/>
            <p:cNvSpPr>
              <a:spLocks noChangeArrowheads="1"/>
            </p:cNvSpPr>
            <p:nvPr/>
          </p:nvSpPr>
          <p:spPr bwMode="auto">
            <a:xfrm>
              <a:off x="903287" y="180975"/>
              <a:ext cx="1341437" cy="3400425"/>
            </a:xfrm>
            <a:custGeom>
              <a:avLst/>
              <a:gdLst>
                <a:gd name="T0" fmla="*/ 10056021 w 423"/>
                <a:gd name="T1" fmla="*/ 30071915 h 1074"/>
                <a:gd name="T2" fmla="*/ 30171233 w 423"/>
                <a:gd name="T3" fmla="*/ 90218911 h 1074"/>
                <a:gd name="T4" fmla="*/ 1136419126 w 423"/>
                <a:gd name="T5" fmla="*/ 832024474 h 1074"/>
                <a:gd name="T6" fmla="*/ 2147483647 w 423"/>
                <a:gd name="T7" fmla="*/ 2147483647 h 1074"/>
                <a:gd name="T8" fmla="*/ 2147483647 w 423"/>
                <a:gd name="T9" fmla="*/ 2147483647 h 1074"/>
                <a:gd name="T10" fmla="*/ 2147483647 w 423"/>
                <a:gd name="T11" fmla="*/ 2147483647 h 1074"/>
                <a:gd name="T12" fmla="*/ 2147483647 w 423"/>
                <a:gd name="T13" fmla="*/ 2147483647 h 1074"/>
                <a:gd name="T14" fmla="*/ 2147483647 w 423"/>
                <a:gd name="T15" fmla="*/ 2147483647 h 1074"/>
                <a:gd name="T16" fmla="*/ 2147483647 w 423"/>
                <a:gd name="T17" fmla="*/ 2147483647 h 1074"/>
                <a:gd name="T18" fmla="*/ 2147483647 w 423"/>
                <a:gd name="T19" fmla="*/ 2147483647 h 1074"/>
                <a:gd name="T20" fmla="*/ 2147483647 w 423"/>
                <a:gd name="T21" fmla="*/ 2147483647 h 1074"/>
                <a:gd name="T22" fmla="*/ 2147483647 w 423"/>
                <a:gd name="T23" fmla="*/ 2147483647 h 1074"/>
                <a:gd name="T24" fmla="*/ 1186702401 w 423"/>
                <a:gd name="T25" fmla="*/ 771877478 h 1074"/>
                <a:gd name="T26" fmla="*/ 60339295 w 423"/>
                <a:gd name="T27" fmla="*/ 10023972 h 1074"/>
                <a:gd name="T28" fmla="*/ 10056021 w 423"/>
                <a:gd name="T29" fmla="*/ 30071915 h 107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3"/>
                <a:gd name="T46" fmla="*/ 0 h 1074"/>
                <a:gd name="T47" fmla="*/ 423 w 423"/>
                <a:gd name="T48" fmla="*/ 1074 h 107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3" h="1074">
                  <a:moveTo>
                    <a:pt x="1" y="3"/>
                  </a:moveTo>
                  <a:cubicBezTo>
                    <a:pt x="0" y="5"/>
                    <a:pt x="1" y="8"/>
                    <a:pt x="3" y="9"/>
                  </a:cubicBezTo>
                  <a:cubicBezTo>
                    <a:pt x="3" y="9"/>
                    <a:pt x="53" y="33"/>
                    <a:pt x="113" y="83"/>
                  </a:cubicBezTo>
                  <a:cubicBezTo>
                    <a:pt x="168" y="129"/>
                    <a:pt x="243" y="208"/>
                    <a:pt x="290" y="321"/>
                  </a:cubicBezTo>
                  <a:cubicBezTo>
                    <a:pt x="375" y="527"/>
                    <a:pt x="369" y="663"/>
                    <a:pt x="366" y="753"/>
                  </a:cubicBezTo>
                  <a:cubicBezTo>
                    <a:pt x="365" y="771"/>
                    <a:pt x="365" y="771"/>
                    <a:pt x="365" y="771"/>
                  </a:cubicBezTo>
                  <a:cubicBezTo>
                    <a:pt x="362" y="871"/>
                    <a:pt x="373" y="1009"/>
                    <a:pt x="415" y="1072"/>
                  </a:cubicBezTo>
                  <a:cubicBezTo>
                    <a:pt x="416" y="1074"/>
                    <a:pt x="418" y="1074"/>
                    <a:pt x="420" y="1073"/>
                  </a:cubicBezTo>
                  <a:cubicBezTo>
                    <a:pt x="422" y="1072"/>
                    <a:pt x="423" y="1069"/>
                    <a:pt x="421" y="1067"/>
                  </a:cubicBezTo>
                  <a:cubicBezTo>
                    <a:pt x="381" y="1006"/>
                    <a:pt x="370" y="870"/>
                    <a:pt x="373" y="772"/>
                  </a:cubicBezTo>
                  <a:cubicBezTo>
                    <a:pt x="374" y="754"/>
                    <a:pt x="374" y="754"/>
                    <a:pt x="374" y="754"/>
                  </a:cubicBezTo>
                  <a:cubicBezTo>
                    <a:pt x="378" y="663"/>
                    <a:pt x="383" y="526"/>
                    <a:pt x="297" y="318"/>
                  </a:cubicBezTo>
                  <a:cubicBezTo>
                    <a:pt x="250" y="204"/>
                    <a:pt x="174" y="124"/>
                    <a:pt x="118" y="77"/>
                  </a:cubicBezTo>
                  <a:cubicBezTo>
                    <a:pt x="57" y="26"/>
                    <a:pt x="7" y="1"/>
                    <a:pt x="6" y="1"/>
                  </a:cubicBezTo>
                  <a:cubicBezTo>
                    <a:pt x="4" y="0"/>
                    <a:pt x="2" y="1"/>
                    <a:pt x="1" y="3"/>
                  </a:cubicBezTo>
                  <a:close/>
                </a:path>
              </a:pathLst>
            </a:custGeom>
            <a:solidFill>
              <a:srgbClr val="D7DED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33" name="Oval 220"/>
            <p:cNvSpPr>
              <a:spLocks noChangeArrowheads="1"/>
            </p:cNvSpPr>
            <p:nvPr/>
          </p:nvSpPr>
          <p:spPr bwMode="auto">
            <a:xfrm>
              <a:off x="1611312" y="3382963"/>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4" name="Oval 221"/>
            <p:cNvSpPr>
              <a:spLocks noChangeArrowheads="1"/>
            </p:cNvSpPr>
            <p:nvPr/>
          </p:nvSpPr>
          <p:spPr bwMode="auto">
            <a:xfrm>
              <a:off x="1719262" y="3297238"/>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5" name="Oval 222"/>
            <p:cNvSpPr>
              <a:spLocks noChangeArrowheads="1"/>
            </p:cNvSpPr>
            <p:nvPr/>
          </p:nvSpPr>
          <p:spPr bwMode="auto">
            <a:xfrm>
              <a:off x="1712912" y="3414713"/>
              <a:ext cx="34925" cy="31750"/>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6" name="Oval 223"/>
            <p:cNvSpPr>
              <a:spLocks noChangeArrowheads="1"/>
            </p:cNvSpPr>
            <p:nvPr/>
          </p:nvSpPr>
          <p:spPr bwMode="auto">
            <a:xfrm>
              <a:off x="1841500" y="3408363"/>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7" name="Oval 224"/>
            <p:cNvSpPr>
              <a:spLocks noChangeArrowheads="1"/>
            </p:cNvSpPr>
            <p:nvPr/>
          </p:nvSpPr>
          <p:spPr bwMode="auto">
            <a:xfrm>
              <a:off x="1789112" y="3506788"/>
              <a:ext cx="33337"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8" name="Oval 225"/>
            <p:cNvSpPr>
              <a:spLocks noChangeArrowheads="1"/>
            </p:cNvSpPr>
            <p:nvPr/>
          </p:nvSpPr>
          <p:spPr bwMode="auto">
            <a:xfrm>
              <a:off x="1697037" y="3562350"/>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39" name="Oval 226"/>
            <p:cNvSpPr>
              <a:spLocks noChangeArrowheads="1"/>
            </p:cNvSpPr>
            <p:nvPr/>
          </p:nvSpPr>
          <p:spPr bwMode="auto">
            <a:xfrm>
              <a:off x="1866900" y="3571875"/>
              <a:ext cx="31750" cy="31750"/>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40" name="Freeform 227"/>
            <p:cNvSpPr>
              <a:spLocks noChangeArrowheads="1"/>
            </p:cNvSpPr>
            <p:nvPr/>
          </p:nvSpPr>
          <p:spPr bwMode="auto">
            <a:xfrm>
              <a:off x="1687512" y="3049588"/>
              <a:ext cx="239712" cy="193675"/>
            </a:xfrm>
            <a:custGeom>
              <a:avLst/>
              <a:gdLst>
                <a:gd name="T0" fmla="*/ 0 w 76"/>
                <a:gd name="T1" fmla="*/ 0 h 61"/>
                <a:gd name="T2" fmla="*/ 756076881 w 76"/>
                <a:gd name="T3" fmla="*/ 90725625 h 61"/>
                <a:gd name="T4" fmla="*/ 358142344 w 76"/>
                <a:gd name="T5" fmla="*/ 614918125 h 61"/>
                <a:gd name="T6" fmla="*/ 0 w 76"/>
                <a:gd name="T7" fmla="*/ 0 h 61"/>
                <a:gd name="T8" fmla="*/ 0 60000 65536"/>
                <a:gd name="T9" fmla="*/ 0 60000 65536"/>
                <a:gd name="T10" fmla="*/ 0 60000 65536"/>
                <a:gd name="T11" fmla="*/ 0 60000 65536"/>
                <a:gd name="T12" fmla="*/ 0 w 76"/>
                <a:gd name="T13" fmla="*/ 0 h 61"/>
                <a:gd name="T14" fmla="*/ 76 w 76"/>
                <a:gd name="T15" fmla="*/ 61 h 61"/>
              </a:gdLst>
              <a:ahLst/>
              <a:cxnLst>
                <a:cxn ang="T8">
                  <a:pos x="T0" y="T1"/>
                </a:cxn>
                <a:cxn ang="T9">
                  <a:pos x="T2" y="T3"/>
                </a:cxn>
                <a:cxn ang="T10">
                  <a:pos x="T4" y="T5"/>
                </a:cxn>
                <a:cxn ang="T11">
                  <a:pos x="T6" y="T7"/>
                </a:cxn>
              </a:cxnLst>
              <a:rect l="T12" t="T13" r="T14" b="T15"/>
              <a:pathLst>
                <a:path w="76" h="61">
                  <a:moveTo>
                    <a:pt x="0" y="0"/>
                  </a:moveTo>
                  <a:cubicBezTo>
                    <a:pt x="76" y="9"/>
                    <a:pt x="76" y="9"/>
                    <a:pt x="76" y="9"/>
                  </a:cubicBezTo>
                  <a:cubicBezTo>
                    <a:pt x="36" y="61"/>
                    <a:pt x="36" y="61"/>
                    <a:pt x="36" y="61"/>
                  </a:cubicBezTo>
                  <a:cubicBezTo>
                    <a:pt x="36" y="61"/>
                    <a:pt x="6" y="18"/>
                    <a:pt x="0" y="0"/>
                  </a:cubicBez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41" name="Freeform 228"/>
            <p:cNvSpPr>
              <a:spLocks noChangeArrowheads="1"/>
            </p:cNvSpPr>
            <p:nvPr/>
          </p:nvSpPr>
          <p:spPr bwMode="auto">
            <a:xfrm>
              <a:off x="1712912" y="3100388"/>
              <a:ext cx="138112" cy="107950"/>
            </a:xfrm>
            <a:custGeom>
              <a:avLst/>
              <a:gdLst>
                <a:gd name="T0" fmla="*/ 0 w 44"/>
                <a:gd name="T1" fmla="*/ 0 h 34"/>
                <a:gd name="T2" fmla="*/ 433521012 w 44"/>
                <a:gd name="T3" fmla="*/ 50403125 h 34"/>
                <a:gd name="T4" fmla="*/ 206907471 w 44"/>
                <a:gd name="T5" fmla="*/ 342741250 h 34"/>
                <a:gd name="T6" fmla="*/ 0 w 44"/>
                <a:gd name="T7" fmla="*/ 0 h 34"/>
                <a:gd name="T8" fmla="*/ 0 60000 65536"/>
                <a:gd name="T9" fmla="*/ 0 60000 65536"/>
                <a:gd name="T10" fmla="*/ 0 60000 65536"/>
                <a:gd name="T11" fmla="*/ 0 60000 65536"/>
                <a:gd name="T12" fmla="*/ 0 w 44"/>
                <a:gd name="T13" fmla="*/ 0 h 34"/>
                <a:gd name="T14" fmla="*/ 44 w 44"/>
                <a:gd name="T15" fmla="*/ 34 h 34"/>
              </a:gdLst>
              <a:ahLst/>
              <a:cxnLst>
                <a:cxn ang="T8">
                  <a:pos x="T0" y="T1"/>
                </a:cxn>
                <a:cxn ang="T9">
                  <a:pos x="T2" y="T3"/>
                </a:cxn>
                <a:cxn ang="T10">
                  <a:pos x="T4" y="T5"/>
                </a:cxn>
                <a:cxn ang="T11">
                  <a:pos x="T6" y="T7"/>
                </a:cxn>
              </a:cxnLst>
              <a:rect l="T12" t="T13" r="T14" b="T15"/>
              <a:pathLst>
                <a:path w="44" h="34">
                  <a:moveTo>
                    <a:pt x="0" y="0"/>
                  </a:moveTo>
                  <a:cubicBezTo>
                    <a:pt x="44" y="5"/>
                    <a:pt x="44" y="5"/>
                    <a:pt x="44" y="5"/>
                  </a:cubicBezTo>
                  <a:cubicBezTo>
                    <a:pt x="21" y="34"/>
                    <a:pt x="21" y="34"/>
                    <a:pt x="21" y="34"/>
                  </a:cubicBezTo>
                  <a:cubicBezTo>
                    <a:pt x="21" y="34"/>
                    <a:pt x="4" y="10"/>
                    <a:pt x="0" y="0"/>
                  </a:cubicBezTo>
                  <a:close/>
                </a:path>
              </a:pathLst>
            </a:custGeom>
            <a:solidFill>
              <a:srgbClr val="FFE19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42" name="Freeform 229"/>
            <p:cNvSpPr>
              <a:spLocks noChangeArrowheads="1"/>
            </p:cNvSpPr>
            <p:nvPr/>
          </p:nvSpPr>
          <p:spPr bwMode="auto">
            <a:xfrm>
              <a:off x="728662" y="212725"/>
              <a:ext cx="1223962" cy="3473450"/>
            </a:xfrm>
            <a:custGeom>
              <a:avLst/>
              <a:gdLst>
                <a:gd name="T0" fmla="*/ 492670072 w 386"/>
                <a:gd name="T1" fmla="*/ 0 h 1097"/>
                <a:gd name="T2" fmla="*/ 40219518 w 386"/>
                <a:gd name="T3" fmla="*/ 2147483647 h 1097"/>
                <a:gd name="T4" fmla="*/ 2147483647 w 386"/>
                <a:gd name="T5" fmla="*/ 2147483647 h 1097"/>
                <a:gd name="T6" fmla="*/ 2147483647 w 386"/>
                <a:gd name="T7" fmla="*/ 2147483647 h 1097"/>
                <a:gd name="T8" fmla="*/ 2147483647 w 386"/>
                <a:gd name="T9" fmla="*/ 2147483647 h 1097"/>
                <a:gd name="T10" fmla="*/ 2147483647 w 386"/>
                <a:gd name="T11" fmla="*/ 2147483647 h 1097"/>
                <a:gd name="T12" fmla="*/ 2147483647 w 386"/>
                <a:gd name="T13" fmla="*/ 2147483647 h 1097"/>
                <a:gd name="T14" fmla="*/ 120655384 w 386"/>
                <a:gd name="T15" fmla="*/ 2147483647 h 1097"/>
                <a:gd name="T16" fmla="*/ 522834711 w 386"/>
                <a:gd name="T17" fmla="*/ 80205982 h 1097"/>
                <a:gd name="T18" fmla="*/ 542944470 w 386"/>
                <a:gd name="T19" fmla="*/ 30076847 h 1097"/>
                <a:gd name="T20" fmla="*/ 492670072 w 386"/>
                <a:gd name="T21" fmla="*/ 0 h 10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6"/>
                <a:gd name="T34" fmla="*/ 0 h 1097"/>
                <a:gd name="T35" fmla="*/ 386 w 386"/>
                <a:gd name="T36" fmla="*/ 1097 h 10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6" h="1097">
                  <a:moveTo>
                    <a:pt x="49" y="0"/>
                  </a:moveTo>
                  <a:cubicBezTo>
                    <a:pt x="45" y="2"/>
                    <a:pt x="7" y="23"/>
                    <a:pt x="4" y="238"/>
                  </a:cubicBezTo>
                  <a:cubicBezTo>
                    <a:pt x="0" y="469"/>
                    <a:pt x="93" y="689"/>
                    <a:pt x="272" y="874"/>
                  </a:cubicBezTo>
                  <a:cubicBezTo>
                    <a:pt x="273" y="875"/>
                    <a:pt x="369" y="980"/>
                    <a:pt x="378" y="1093"/>
                  </a:cubicBezTo>
                  <a:cubicBezTo>
                    <a:pt x="378" y="1095"/>
                    <a:pt x="380" y="1097"/>
                    <a:pt x="382" y="1097"/>
                  </a:cubicBezTo>
                  <a:cubicBezTo>
                    <a:pt x="384" y="1097"/>
                    <a:pt x="386" y="1095"/>
                    <a:pt x="386" y="1093"/>
                  </a:cubicBezTo>
                  <a:cubicBezTo>
                    <a:pt x="377" y="977"/>
                    <a:pt x="279" y="869"/>
                    <a:pt x="278" y="868"/>
                  </a:cubicBezTo>
                  <a:cubicBezTo>
                    <a:pt x="101" y="685"/>
                    <a:pt x="9" y="467"/>
                    <a:pt x="12" y="238"/>
                  </a:cubicBezTo>
                  <a:cubicBezTo>
                    <a:pt x="15" y="29"/>
                    <a:pt x="52" y="8"/>
                    <a:pt x="52" y="8"/>
                  </a:cubicBezTo>
                  <a:cubicBezTo>
                    <a:pt x="54" y="7"/>
                    <a:pt x="55" y="5"/>
                    <a:pt x="54" y="3"/>
                  </a:cubicBezTo>
                  <a:cubicBezTo>
                    <a:pt x="53" y="1"/>
                    <a:pt x="51" y="0"/>
                    <a:pt x="49" y="0"/>
                  </a:cubicBezTo>
                  <a:close/>
                </a:path>
              </a:pathLst>
            </a:custGeom>
            <a:solidFill>
              <a:srgbClr val="D7DED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43" name="Freeform 230"/>
            <p:cNvSpPr>
              <a:spLocks noChangeArrowheads="1"/>
            </p:cNvSpPr>
            <p:nvPr/>
          </p:nvSpPr>
          <p:spPr bwMode="auto">
            <a:xfrm>
              <a:off x="1554162" y="25400"/>
              <a:ext cx="193675" cy="171450"/>
            </a:xfrm>
            <a:custGeom>
              <a:avLst/>
              <a:gdLst>
                <a:gd name="T0" fmla="*/ 110886875 w 61"/>
                <a:gd name="T1" fmla="*/ 0 h 54"/>
                <a:gd name="T2" fmla="*/ 0 w 61"/>
                <a:gd name="T3" fmla="*/ 241935000 h 54"/>
                <a:gd name="T4" fmla="*/ 302418750 w 61"/>
                <a:gd name="T5" fmla="*/ 544353750 h 54"/>
                <a:gd name="T6" fmla="*/ 614918125 w 61"/>
                <a:gd name="T7" fmla="*/ 241935000 h 54"/>
                <a:gd name="T8" fmla="*/ 504031250 w 61"/>
                <a:gd name="T9" fmla="*/ 0 h 54"/>
                <a:gd name="T10" fmla="*/ 110886875 w 61"/>
                <a:gd name="T11" fmla="*/ 0 h 54"/>
                <a:gd name="T12" fmla="*/ 0 60000 65536"/>
                <a:gd name="T13" fmla="*/ 0 60000 65536"/>
                <a:gd name="T14" fmla="*/ 0 60000 65536"/>
                <a:gd name="T15" fmla="*/ 0 60000 65536"/>
                <a:gd name="T16" fmla="*/ 0 60000 65536"/>
                <a:gd name="T17" fmla="*/ 0 60000 65536"/>
                <a:gd name="T18" fmla="*/ 0 w 61"/>
                <a:gd name="T19" fmla="*/ 0 h 54"/>
                <a:gd name="T20" fmla="*/ 61 w 61"/>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61" h="54">
                  <a:moveTo>
                    <a:pt x="11" y="0"/>
                  </a:moveTo>
                  <a:cubicBezTo>
                    <a:pt x="5" y="6"/>
                    <a:pt x="0" y="14"/>
                    <a:pt x="0" y="24"/>
                  </a:cubicBezTo>
                  <a:cubicBezTo>
                    <a:pt x="0" y="41"/>
                    <a:pt x="14" y="54"/>
                    <a:pt x="30" y="54"/>
                  </a:cubicBezTo>
                  <a:cubicBezTo>
                    <a:pt x="47" y="54"/>
                    <a:pt x="61" y="41"/>
                    <a:pt x="61" y="24"/>
                  </a:cubicBezTo>
                  <a:cubicBezTo>
                    <a:pt x="61" y="14"/>
                    <a:pt x="57" y="6"/>
                    <a:pt x="50" y="0"/>
                  </a:cubicBezTo>
                  <a:cubicBezTo>
                    <a:pt x="37" y="0"/>
                    <a:pt x="24" y="0"/>
                    <a:pt x="11" y="0"/>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44" name="Freeform 231"/>
            <p:cNvSpPr>
              <a:spLocks noChangeArrowheads="1"/>
            </p:cNvSpPr>
            <p:nvPr/>
          </p:nvSpPr>
          <p:spPr bwMode="auto">
            <a:xfrm>
              <a:off x="1744662" y="234950"/>
              <a:ext cx="185737" cy="131763"/>
            </a:xfrm>
            <a:custGeom>
              <a:avLst/>
              <a:gdLst>
                <a:gd name="T0" fmla="*/ 277491078 w 59"/>
                <a:gd name="T1" fmla="*/ 0 h 42"/>
                <a:gd name="T2" fmla="*/ 0 w 59"/>
                <a:gd name="T3" fmla="*/ 186999932 h 42"/>
                <a:gd name="T4" fmla="*/ 564895475 w 59"/>
                <a:gd name="T5" fmla="*/ 413368766 h 42"/>
                <a:gd name="T6" fmla="*/ 584715816 w 59"/>
                <a:gd name="T7" fmla="*/ 305106638 h 42"/>
                <a:gd name="T8" fmla="*/ 277491078 w 59"/>
                <a:gd name="T9" fmla="*/ 0 h 42"/>
                <a:gd name="T10" fmla="*/ 0 60000 65536"/>
                <a:gd name="T11" fmla="*/ 0 60000 65536"/>
                <a:gd name="T12" fmla="*/ 0 60000 65536"/>
                <a:gd name="T13" fmla="*/ 0 60000 65536"/>
                <a:gd name="T14" fmla="*/ 0 60000 65536"/>
                <a:gd name="T15" fmla="*/ 0 w 59"/>
                <a:gd name="T16" fmla="*/ 0 h 42"/>
                <a:gd name="T17" fmla="*/ 59 w 59"/>
                <a:gd name="T18" fmla="*/ 42 h 42"/>
              </a:gdLst>
              <a:ahLst/>
              <a:cxnLst>
                <a:cxn ang="T10">
                  <a:pos x="T0" y="T1"/>
                </a:cxn>
                <a:cxn ang="T11">
                  <a:pos x="T2" y="T3"/>
                </a:cxn>
                <a:cxn ang="T12">
                  <a:pos x="T4" y="T5"/>
                </a:cxn>
                <a:cxn ang="T13">
                  <a:pos x="T6" y="T7"/>
                </a:cxn>
                <a:cxn ang="T14">
                  <a:pos x="T8" y="T9"/>
                </a:cxn>
              </a:cxnLst>
              <a:rect l="T15" t="T16" r="T17" b="T18"/>
              <a:pathLst>
                <a:path w="59" h="42">
                  <a:moveTo>
                    <a:pt x="28" y="0"/>
                  </a:moveTo>
                  <a:cubicBezTo>
                    <a:pt x="16" y="0"/>
                    <a:pt x="5" y="8"/>
                    <a:pt x="0" y="19"/>
                  </a:cubicBezTo>
                  <a:cubicBezTo>
                    <a:pt x="20" y="25"/>
                    <a:pt x="39" y="33"/>
                    <a:pt x="57" y="42"/>
                  </a:cubicBezTo>
                  <a:cubicBezTo>
                    <a:pt x="58" y="38"/>
                    <a:pt x="59" y="35"/>
                    <a:pt x="59" y="31"/>
                  </a:cubicBezTo>
                  <a:cubicBezTo>
                    <a:pt x="59" y="14"/>
                    <a:pt x="45" y="0"/>
                    <a:pt x="28" y="0"/>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45" name="Freeform 232"/>
            <p:cNvSpPr>
              <a:spLocks noChangeArrowheads="1"/>
            </p:cNvSpPr>
            <p:nvPr/>
          </p:nvSpPr>
          <p:spPr bwMode="auto">
            <a:xfrm>
              <a:off x="2044700" y="73025"/>
              <a:ext cx="187325" cy="114300"/>
            </a:xfrm>
            <a:custGeom>
              <a:avLst/>
              <a:gdLst>
                <a:gd name="T0" fmla="*/ 0 w 59"/>
                <a:gd name="T1" fmla="*/ 60483750 h 36"/>
                <a:gd name="T2" fmla="*/ 312499375 w 59"/>
                <a:gd name="T3" fmla="*/ 362902500 h 36"/>
                <a:gd name="T4" fmla="*/ 594756875 w 59"/>
                <a:gd name="T5" fmla="*/ 171370625 h 36"/>
                <a:gd name="T6" fmla="*/ 10080625 w 59"/>
                <a:gd name="T7" fmla="*/ 0 h 36"/>
                <a:gd name="T8" fmla="*/ 0 w 59"/>
                <a:gd name="T9" fmla="*/ 60483750 h 36"/>
                <a:gd name="T10" fmla="*/ 0 60000 65536"/>
                <a:gd name="T11" fmla="*/ 0 60000 65536"/>
                <a:gd name="T12" fmla="*/ 0 60000 65536"/>
                <a:gd name="T13" fmla="*/ 0 60000 65536"/>
                <a:gd name="T14" fmla="*/ 0 60000 65536"/>
                <a:gd name="T15" fmla="*/ 0 w 59"/>
                <a:gd name="T16" fmla="*/ 0 h 36"/>
                <a:gd name="T17" fmla="*/ 59 w 59"/>
                <a:gd name="T18" fmla="*/ 36 h 36"/>
              </a:gdLst>
              <a:ahLst/>
              <a:cxnLst>
                <a:cxn ang="T10">
                  <a:pos x="T0" y="T1"/>
                </a:cxn>
                <a:cxn ang="T11">
                  <a:pos x="T2" y="T3"/>
                </a:cxn>
                <a:cxn ang="T12">
                  <a:pos x="T4" y="T5"/>
                </a:cxn>
                <a:cxn ang="T13">
                  <a:pos x="T6" y="T7"/>
                </a:cxn>
                <a:cxn ang="T14">
                  <a:pos x="T8" y="T9"/>
                </a:cxn>
              </a:cxnLst>
              <a:rect l="T15" t="T16" r="T17" b="T18"/>
              <a:pathLst>
                <a:path w="59" h="36">
                  <a:moveTo>
                    <a:pt x="0" y="6"/>
                  </a:moveTo>
                  <a:cubicBezTo>
                    <a:pt x="0" y="23"/>
                    <a:pt x="14" y="36"/>
                    <a:pt x="31" y="36"/>
                  </a:cubicBezTo>
                  <a:cubicBezTo>
                    <a:pt x="43" y="36"/>
                    <a:pt x="54" y="28"/>
                    <a:pt x="59" y="17"/>
                  </a:cubicBezTo>
                  <a:cubicBezTo>
                    <a:pt x="40" y="11"/>
                    <a:pt x="20" y="5"/>
                    <a:pt x="1" y="0"/>
                  </a:cubicBezTo>
                  <a:cubicBezTo>
                    <a:pt x="0" y="2"/>
                    <a:pt x="0" y="4"/>
                    <a:pt x="0" y="6"/>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46" name="Freeform 233"/>
            <p:cNvSpPr>
              <a:spLocks noChangeArrowheads="1"/>
            </p:cNvSpPr>
            <p:nvPr/>
          </p:nvSpPr>
          <p:spPr bwMode="auto">
            <a:xfrm>
              <a:off x="2082800" y="263525"/>
              <a:ext cx="180975" cy="131763"/>
            </a:xfrm>
            <a:custGeom>
              <a:avLst/>
              <a:gdLst>
                <a:gd name="T0" fmla="*/ 312499375 w 57"/>
                <a:gd name="T1" fmla="*/ 0 h 42"/>
                <a:gd name="T2" fmla="*/ 0 w 57"/>
                <a:gd name="T3" fmla="*/ 305106638 h 42"/>
                <a:gd name="T4" fmla="*/ 30241875 w 57"/>
                <a:gd name="T5" fmla="*/ 413368766 h 42"/>
                <a:gd name="T6" fmla="*/ 574595625 w 57"/>
                <a:gd name="T7" fmla="*/ 157472471 h 42"/>
                <a:gd name="T8" fmla="*/ 312499375 w 57"/>
                <a:gd name="T9" fmla="*/ 0 h 42"/>
                <a:gd name="T10" fmla="*/ 0 60000 65536"/>
                <a:gd name="T11" fmla="*/ 0 60000 65536"/>
                <a:gd name="T12" fmla="*/ 0 60000 65536"/>
                <a:gd name="T13" fmla="*/ 0 60000 65536"/>
                <a:gd name="T14" fmla="*/ 0 60000 65536"/>
                <a:gd name="T15" fmla="*/ 0 w 57"/>
                <a:gd name="T16" fmla="*/ 0 h 42"/>
                <a:gd name="T17" fmla="*/ 57 w 57"/>
                <a:gd name="T18" fmla="*/ 42 h 42"/>
              </a:gdLst>
              <a:ahLst/>
              <a:cxnLst>
                <a:cxn ang="T10">
                  <a:pos x="T0" y="T1"/>
                </a:cxn>
                <a:cxn ang="T11">
                  <a:pos x="T2" y="T3"/>
                </a:cxn>
                <a:cxn ang="T12">
                  <a:pos x="T4" y="T5"/>
                </a:cxn>
                <a:cxn ang="T13">
                  <a:pos x="T6" y="T7"/>
                </a:cxn>
                <a:cxn ang="T14">
                  <a:pos x="T8" y="T9"/>
                </a:cxn>
              </a:cxnLst>
              <a:rect l="T15" t="T16" r="T17" b="T18"/>
              <a:pathLst>
                <a:path w="57" h="42">
                  <a:moveTo>
                    <a:pt x="31" y="0"/>
                  </a:moveTo>
                  <a:cubicBezTo>
                    <a:pt x="14" y="0"/>
                    <a:pt x="0" y="14"/>
                    <a:pt x="0" y="31"/>
                  </a:cubicBezTo>
                  <a:cubicBezTo>
                    <a:pt x="0" y="35"/>
                    <a:pt x="1" y="39"/>
                    <a:pt x="3" y="42"/>
                  </a:cubicBezTo>
                  <a:cubicBezTo>
                    <a:pt x="57" y="16"/>
                    <a:pt x="57" y="16"/>
                    <a:pt x="57" y="16"/>
                  </a:cubicBezTo>
                  <a:cubicBezTo>
                    <a:pt x="52" y="7"/>
                    <a:pt x="42" y="0"/>
                    <a:pt x="31" y="0"/>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47" name="Freeform 234"/>
            <p:cNvSpPr>
              <a:spLocks noChangeArrowheads="1"/>
            </p:cNvSpPr>
            <p:nvPr/>
          </p:nvSpPr>
          <p:spPr bwMode="auto">
            <a:xfrm>
              <a:off x="1214437" y="57150"/>
              <a:ext cx="184150" cy="92075"/>
            </a:xfrm>
            <a:custGeom>
              <a:avLst/>
              <a:gdLst>
                <a:gd name="T0" fmla="*/ 0 w 58"/>
                <a:gd name="T1" fmla="*/ 90725625 h 29"/>
                <a:gd name="T2" fmla="*/ 282257500 w 58"/>
                <a:gd name="T3" fmla="*/ 292338125 h 29"/>
                <a:gd name="T4" fmla="*/ 584676250 w 58"/>
                <a:gd name="T5" fmla="*/ 0 h 29"/>
                <a:gd name="T6" fmla="*/ 433466875 w 58"/>
                <a:gd name="T7" fmla="*/ 20161250 h 29"/>
                <a:gd name="T8" fmla="*/ 0 w 58"/>
                <a:gd name="T9" fmla="*/ 90725625 h 29"/>
                <a:gd name="T10" fmla="*/ 0 60000 65536"/>
                <a:gd name="T11" fmla="*/ 0 60000 65536"/>
                <a:gd name="T12" fmla="*/ 0 60000 65536"/>
                <a:gd name="T13" fmla="*/ 0 60000 65536"/>
                <a:gd name="T14" fmla="*/ 0 60000 65536"/>
                <a:gd name="T15" fmla="*/ 0 w 58"/>
                <a:gd name="T16" fmla="*/ 0 h 29"/>
                <a:gd name="T17" fmla="*/ 58 w 58"/>
                <a:gd name="T18" fmla="*/ 29 h 29"/>
              </a:gdLst>
              <a:ahLst/>
              <a:cxnLst>
                <a:cxn ang="T10">
                  <a:pos x="T0" y="T1"/>
                </a:cxn>
                <a:cxn ang="T11">
                  <a:pos x="T2" y="T3"/>
                </a:cxn>
                <a:cxn ang="T12">
                  <a:pos x="T4" y="T5"/>
                </a:cxn>
                <a:cxn ang="T13">
                  <a:pos x="T6" y="T7"/>
                </a:cxn>
                <a:cxn ang="T14">
                  <a:pos x="T8" y="T9"/>
                </a:cxn>
              </a:cxnLst>
              <a:rect l="T15" t="T16" r="T17" b="T18"/>
              <a:pathLst>
                <a:path w="58" h="29">
                  <a:moveTo>
                    <a:pt x="0" y="9"/>
                  </a:moveTo>
                  <a:cubicBezTo>
                    <a:pt x="4" y="21"/>
                    <a:pt x="15" y="29"/>
                    <a:pt x="28" y="29"/>
                  </a:cubicBezTo>
                  <a:cubicBezTo>
                    <a:pt x="44" y="29"/>
                    <a:pt x="58" y="16"/>
                    <a:pt x="58" y="0"/>
                  </a:cubicBezTo>
                  <a:cubicBezTo>
                    <a:pt x="53" y="0"/>
                    <a:pt x="48" y="1"/>
                    <a:pt x="43" y="2"/>
                  </a:cubicBezTo>
                  <a:cubicBezTo>
                    <a:pt x="29" y="4"/>
                    <a:pt x="14" y="6"/>
                    <a:pt x="0" y="9"/>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48" name="Freeform 235"/>
            <p:cNvSpPr>
              <a:spLocks noChangeArrowheads="1"/>
            </p:cNvSpPr>
            <p:nvPr/>
          </p:nvSpPr>
          <p:spPr bwMode="auto">
            <a:xfrm>
              <a:off x="950912" y="127000"/>
              <a:ext cx="1912937" cy="3444875"/>
            </a:xfrm>
            <a:custGeom>
              <a:avLst/>
              <a:gdLst>
                <a:gd name="T0" fmla="*/ 40254159 w 603"/>
                <a:gd name="T1" fmla="*/ 180450658 h 1088"/>
                <a:gd name="T2" fmla="*/ 10062747 w 603"/>
                <a:gd name="T3" fmla="*/ 230578655 h 1088"/>
                <a:gd name="T4" fmla="*/ 50320077 w 603"/>
                <a:gd name="T5" fmla="*/ 260651654 h 1088"/>
                <a:gd name="T6" fmla="*/ 2147483647 w 603"/>
                <a:gd name="T7" fmla="*/ 1142862611 h 1088"/>
                <a:gd name="T8" fmla="*/ 2147483647 w 603"/>
                <a:gd name="T9" fmla="*/ 2147483647 h 1088"/>
                <a:gd name="T10" fmla="*/ 2147483647 w 603"/>
                <a:gd name="T11" fmla="*/ 2147483647 h 1088"/>
                <a:gd name="T12" fmla="*/ 2147483647 w 603"/>
                <a:gd name="T13" fmla="*/ 2147483647 h 1088"/>
                <a:gd name="T14" fmla="*/ 2147483647 w 603"/>
                <a:gd name="T15" fmla="*/ 2147483647 h 1088"/>
                <a:gd name="T16" fmla="*/ 2147483647 w 603"/>
                <a:gd name="T17" fmla="*/ 2147483647 h 1088"/>
                <a:gd name="T18" fmla="*/ 2147483647 w 603"/>
                <a:gd name="T19" fmla="*/ 2147483647 h 1088"/>
                <a:gd name="T20" fmla="*/ 2147483647 w 603"/>
                <a:gd name="T21" fmla="*/ 2147483647 h 1088"/>
                <a:gd name="T22" fmla="*/ 2147483647 w 603"/>
                <a:gd name="T23" fmla="*/ 2147483647 h 1088"/>
                <a:gd name="T24" fmla="*/ 2147483647 w 603"/>
                <a:gd name="T25" fmla="*/ 1072685948 h 1088"/>
                <a:gd name="T26" fmla="*/ 1137220426 w 603"/>
                <a:gd name="T27" fmla="*/ 190478157 h 1088"/>
                <a:gd name="T28" fmla="*/ 40254159 w 603"/>
                <a:gd name="T29" fmla="*/ 180450658 h 10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3"/>
                <a:gd name="T46" fmla="*/ 0 h 1088"/>
                <a:gd name="T47" fmla="*/ 603 w 603"/>
                <a:gd name="T48" fmla="*/ 1088 h 10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3" h="1088">
                  <a:moveTo>
                    <a:pt x="4" y="18"/>
                  </a:moveTo>
                  <a:cubicBezTo>
                    <a:pt x="2" y="19"/>
                    <a:pt x="0" y="21"/>
                    <a:pt x="1" y="23"/>
                  </a:cubicBezTo>
                  <a:cubicBezTo>
                    <a:pt x="1" y="25"/>
                    <a:pt x="3" y="27"/>
                    <a:pt x="5" y="26"/>
                  </a:cubicBezTo>
                  <a:cubicBezTo>
                    <a:pt x="7" y="26"/>
                    <a:pt x="176" y="0"/>
                    <a:pt x="352" y="114"/>
                  </a:cubicBezTo>
                  <a:cubicBezTo>
                    <a:pt x="526" y="225"/>
                    <a:pt x="603" y="505"/>
                    <a:pt x="557" y="681"/>
                  </a:cubicBezTo>
                  <a:cubicBezTo>
                    <a:pt x="541" y="742"/>
                    <a:pt x="519" y="797"/>
                    <a:pt x="500" y="846"/>
                  </a:cubicBezTo>
                  <a:cubicBezTo>
                    <a:pt x="465" y="933"/>
                    <a:pt x="435" y="1008"/>
                    <a:pt x="453" y="1084"/>
                  </a:cubicBezTo>
                  <a:cubicBezTo>
                    <a:pt x="454" y="1086"/>
                    <a:pt x="456" y="1088"/>
                    <a:pt x="458" y="1087"/>
                  </a:cubicBezTo>
                  <a:cubicBezTo>
                    <a:pt x="460" y="1087"/>
                    <a:pt x="462" y="1084"/>
                    <a:pt x="461" y="1082"/>
                  </a:cubicBezTo>
                  <a:cubicBezTo>
                    <a:pt x="443" y="1009"/>
                    <a:pt x="472" y="938"/>
                    <a:pt x="507" y="849"/>
                  </a:cubicBezTo>
                  <a:cubicBezTo>
                    <a:pt x="527" y="800"/>
                    <a:pt x="549" y="745"/>
                    <a:pt x="565" y="683"/>
                  </a:cubicBezTo>
                  <a:cubicBezTo>
                    <a:pt x="588" y="596"/>
                    <a:pt x="581" y="481"/>
                    <a:pt x="546" y="374"/>
                  </a:cubicBezTo>
                  <a:cubicBezTo>
                    <a:pt x="507" y="255"/>
                    <a:pt x="440" y="161"/>
                    <a:pt x="356" y="107"/>
                  </a:cubicBezTo>
                  <a:cubicBezTo>
                    <a:pt x="263" y="47"/>
                    <a:pt x="172" y="26"/>
                    <a:pt x="113" y="19"/>
                  </a:cubicBezTo>
                  <a:cubicBezTo>
                    <a:pt x="48" y="11"/>
                    <a:pt x="6" y="18"/>
                    <a:pt x="4" y="18"/>
                  </a:cubicBezTo>
                  <a:close/>
                </a:path>
              </a:pathLst>
            </a:custGeom>
            <a:solidFill>
              <a:srgbClr val="D7DED9"/>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49" name="Freeform 236"/>
            <p:cNvSpPr>
              <a:spLocks noChangeArrowheads="1"/>
            </p:cNvSpPr>
            <p:nvPr/>
          </p:nvSpPr>
          <p:spPr bwMode="auto">
            <a:xfrm>
              <a:off x="1754187" y="3629025"/>
              <a:ext cx="823912" cy="276225"/>
            </a:xfrm>
            <a:custGeom>
              <a:avLst/>
              <a:gdLst>
                <a:gd name="T0" fmla="*/ 0 w 260"/>
                <a:gd name="T1" fmla="*/ 635079375 h 87"/>
                <a:gd name="T2" fmla="*/ 200838057 w 260"/>
                <a:gd name="T3" fmla="*/ 796369375 h 87"/>
                <a:gd name="T4" fmla="*/ 1194982951 w 260"/>
                <a:gd name="T5" fmla="*/ 786288750 h 87"/>
                <a:gd name="T6" fmla="*/ 2147483647 w 260"/>
                <a:gd name="T7" fmla="*/ 504031250 h 87"/>
                <a:gd name="T8" fmla="*/ 2147483647 w 260"/>
                <a:gd name="T9" fmla="*/ 10080625 h 87"/>
                <a:gd name="T10" fmla="*/ 2147483647 w 260"/>
                <a:gd name="T11" fmla="*/ 0 h 87"/>
                <a:gd name="T12" fmla="*/ 0 w 260"/>
                <a:gd name="T13" fmla="*/ 635079375 h 87"/>
                <a:gd name="T14" fmla="*/ 0 60000 65536"/>
                <a:gd name="T15" fmla="*/ 0 60000 65536"/>
                <a:gd name="T16" fmla="*/ 0 60000 65536"/>
                <a:gd name="T17" fmla="*/ 0 60000 65536"/>
                <a:gd name="T18" fmla="*/ 0 60000 65536"/>
                <a:gd name="T19" fmla="*/ 0 60000 65536"/>
                <a:gd name="T20" fmla="*/ 0 60000 65536"/>
                <a:gd name="T21" fmla="*/ 0 w 260"/>
                <a:gd name="T22" fmla="*/ 0 h 87"/>
                <a:gd name="T23" fmla="*/ 260 w 260"/>
                <a:gd name="T24" fmla="*/ 87 h 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0" h="87">
                  <a:moveTo>
                    <a:pt x="0" y="63"/>
                  </a:moveTo>
                  <a:cubicBezTo>
                    <a:pt x="5" y="71"/>
                    <a:pt x="11" y="77"/>
                    <a:pt x="20" y="79"/>
                  </a:cubicBezTo>
                  <a:cubicBezTo>
                    <a:pt x="51" y="87"/>
                    <a:pt x="87" y="83"/>
                    <a:pt x="119" y="78"/>
                  </a:cubicBezTo>
                  <a:cubicBezTo>
                    <a:pt x="152" y="74"/>
                    <a:pt x="185" y="64"/>
                    <a:pt x="215" y="50"/>
                  </a:cubicBezTo>
                  <a:cubicBezTo>
                    <a:pt x="234" y="41"/>
                    <a:pt x="260" y="28"/>
                    <a:pt x="255" y="1"/>
                  </a:cubicBezTo>
                  <a:cubicBezTo>
                    <a:pt x="255" y="1"/>
                    <a:pt x="255" y="0"/>
                    <a:pt x="255" y="0"/>
                  </a:cubicBezTo>
                  <a:cubicBezTo>
                    <a:pt x="191" y="57"/>
                    <a:pt x="85" y="69"/>
                    <a:pt x="0" y="63"/>
                  </a:cubicBezTo>
                  <a:close/>
                </a:path>
              </a:pathLst>
            </a:custGeom>
            <a:solidFill>
              <a:srgbClr val="44B09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50" name="Freeform 237"/>
            <p:cNvSpPr>
              <a:spLocks noChangeArrowheads="1"/>
            </p:cNvSpPr>
            <p:nvPr/>
          </p:nvSpPr>
          <p:spPr bwMode="auto">
            <a:xfrm>
              <a:off x="1703387" y="3503613"/>
              <a:ext cx="858837" cy="344488"/>
            </a:xfrm>
            <a:custGeom>
              <a:avLst/>
              <a:gdLst>
                <a:gd name="T0" fmla="*/ 2058908004 w 271"/>
                <a:gd name="T1" fmla="*/ 249709554 h 109"/>
                <a:gd name="T2" fmla="*/ 1918299591 w 271"/>
                <a:gd name="T3" fmla="*/ 309640985 h 109"/>
                <a:gd name="T4" fmla="*/ 0 w 271"/>
                <a:gd name="T5" fmla="*/ 539373395 h 109"/>
                <a:gd name="T6" fmla="*/ 160694424 w 271"/>
                <a:gd name="T7" fmla="*/ 1028802350 h 109"/>
                <a:gd name="T8" fmla="*/ 2147483647 w 271"/>
                <a:gd name="T9" fmla="*/ 399536550 h 109"/>
                <a:gd name="T10" fmla="*/ 2147483647 w 271"/>
                <a:gd name="T11" fmla="*/ 0 h 109"/>
                <a:gd name="T12" fmla="*/ 2058908004 w 271"/>
                <a:gd name="T13" fmla="*/ 249709554 h 109"/>
                <a:gd name="T14" fmla="*/ 0 60000 65536"/>
                <a:gd name="T15" fmla="*/ 0 60000 65536"/>
                <a:gd name="T16" fmla="*/ 0 60000 65536"/>
                <a:gd name="T17" fmla="*/ 0 60000 65536"/>
                <a:gd name="T18" fmla="*/ 0 60000 65536"/>
                <a:gd name="T19" fmla="*/ 0 60000 65536"/>
                <a:gd name="T20" fmla="*/ 0 60000 65536"/>
                <a:gd name="T21" fmla="*/ 0 w 271"/>
                <a:gd name="T22" fmla="*/ 0 h 109"/>
                <a:gd name="T23" fmla="*/ 271 w 271"/>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1" h="109">
                  <a:moveTo>
                    <a:pt x="205" y="25"/>
                  </a:moveTo>
                  <a:cubicBezTo>
                    <a:pt x="203" y="27"/>
                    <a:pt x="193" y="29"/>
                    <a:pt x="191" y="31"/>
                  </a:cubicBezTo>
                  <a:cubicBezTo>
                    <a:pt x="131" y="54"/>
                    <a:pt x="65" y="60"/>
                    <a:pt x="0" y="54"/>
                  </a:cubicBezTo>
                  <a:cubicBezTo>
                    <a:pt x="3" y="68"/>
                    <a:pt x="7" y="88"/>
                    <a:pt x="16" y="103"/>
                  </a:cubicBezTo>
                  <a:cubicBezTo>
                    <a:pt x="101" y="109"/>
                    <a:pt x="207" y="97"/>
                    <a:pt x="271" y="40"/>
                  </a:cubicBezTo>
                  <a:cubicBezTo>
                    <a:pt x="269" y="29"/>
                    <a:pt x="265" y="11"/>
                    <a:pt x="262" y="0"/>
                  </a:cubicBezTo>
                  <a:cubicBezTo>
                    <a:pt x="245" y="11"/>
                    <a:pt x="226" y="19"/>
                    <a:pt x="205" y="25"/>
                  </a:cubicBezTo>
                  <a:close/>
                </a:path>
              </a:pathLst>
            </a:custGeom>
            <a:solidFill>
              <a:srgbClr val="FF496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51" name="Freeform 238"/>
            <p:cNvSpPr>
              <a:spLocks noChangeArrowheads="1"/>
            </p:cNvSpPr>
            <p:nvPr/>
          </p:nvSpPr>
          <p:spPr bwMode="auto">
            <a:xfrm>
              <a:off x="1693862" y="3414713"/>
              <a:ext cx="839787" cy="277813"/>
            </a:xfrm>
            <a:custGeom>
              <a:avLst/>
              <a:gdLst>
                <a:gd name="T0" fmla="*/ 2147483647 w 265"/>
                <a:gd name="T1" fmla="*/ 0 h 88"/>
                <a:gd name="T2" fmla="*/ 0 w 265"/>
                <a:gd name="T3" fmla="*/ 657785417 h 88"/>
                <a:gd name="T4" fmla="*/ 30127755 w 265"/>
                <a:gd name="T5" fmla="*/ 817246922 h 88"/>
                <a:gd name="T6" fmla="*/ 1948264643 w 265"/>
                <a:gd name="T7" fmla="*/ 588019627 h 88"/>
                <a:gd name="T8" fmla="*/ 2088864001 w 265"/>
                <a:gd name="T9" fmla="*/ 528220379 h 88"/>
                <a:gd name="T10" fmla="*/ 2147483647 w 265"/>
                <a:gd name="T11" fmla="*/ 279060002 h 88"/>
                <a:gd name="T12" fmla="*/ 2147483647 w 265"/>
                <a:gd name="T13" fmla="*/ 19933083 h 88"/>
                <a:gd name="T14" fmla="*/ 2147483647 w 265"/>
                <a:gd name="T15" fmla="*/ 0 h 88"/>
                <a:gd name="T16" fmla="*/ 0 60000 65536"/>
                <a:gd name="T17" fmla="*/ 0 60000 65536"/>
                <a:gd name="T18" fmla="*/ 0 60000 65536"/>
                <a:gd name="T19" fmla="*/ 0 60000 65536"/>
                <a:gd name="T20" fmla="*/ 0 60000 65536"/>
                <a:gd name="T21" fmla="*/ 0 60000 65536"/>
                <a:gd name="T22" fmla="*/ 0 60000 65536"/>
                <a:gd name="T23" fmla="*/ 0 60000 65536"/>
                <a:gd name="T24" fmla="*/ 0 w 265"/>
                <a:gd name="T25" fmla="*/ 0 h 88"/>
                <a:gd name="T26" fmla="*/ 265 w 265"/>
                <a:gd name="T27" fmla="*/ 88 h 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5" h="88">
                  <a:moveTo>
                    <a:pt x="261" y="0"/>
                  </a:moveTo>
                  <a:cubicBezTo>
                    <a:pt x="192" y="54"/>
                    <a:pt x="87" y="69"/>
                    <a:pt x="0" y="66"/>
                  </a:cubicBezTo>
                  <a:cubicBezTo>
                    <a:pt x="1" y="71"/>
                    <a:pt x="2" y="76"/>
                    <a:pt x="3" y="82"/>
                  </a:cubicBezTo>
                  <a:cubicBezTo>
                    <a:pt x="68" y="88"/>
                    <a:pt x="134" y="82"/>
                    <a:pt x="194" y="59"/>
                  </a:cubicBezTo>
                  <a:cubicBezTo>
                    <a:pt x="196" y="57"/>
                    <a:pt x="206" y="55"/>
                    <a:pt x="208" y="53"/>
                  </a:cubicBezTo>
                  <a:cubicBezTo>
                    <a:pt x="229" y="47"/>
                    <a:pt x="248" y="39"/>
                    <a:pt x="265" y="28"/>
                  </a:cubicBezTo>
                  <a:cubicBezTo>
                    <a:pt x="263" y="19"/>
                    <a:pt x="261" y="11"/>
                    <a:pt x="261" y="2"/>
                  </a:cubicBezTo>
                  <a:cubicBezTo>
                    <a:pt x="261" y="1"/>
                    <a:pt x="261" y="1"/>
                    <a:pt x="261" y="0"/>
                  </a:cubicBezTo>
                  <a:close/>
                </a:path>
              </a:pathLst>
            </a:custGeom>
            <a:solidFill>
              <a:srgbClr val="44B09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52" name="Oval 239"/>
            <p:cNvSpPr>
              <a:spLocks noChangeArrowheads="1"/>
            </p:cNvSpPr>
            <p:nvPr/>
          </p:nvSpPr>
          <p:spPr bwMode="auto">
            <a:xfrm>
              <a:off x="1779587" y="3641725"/>
              <a:ext cx="23812"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53" name="Oval 240"/>
            <p:cNvSpPr>
              <a:spLocks noChangeArrowheads="1"/>
            </p:cNvSpPr>
            <p:nvPr/>
          </p:nvSpPr>
          <p:spPr bwMode="auto">
            <a:xfrm>
              <a:off x="1860550" y="384810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54" name="Oval 241"/>
            <p:cNvSpPr>
              <a:spLocks noChangeArrowheads="1"/>
            </p:cNvSpPr>
            <p:nvPr/>
          </p:nvSpPr>
          <p:spPr bwMode="auto">
            <a:xfrm>
              <a:off x="2009775" y="384810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55" name="Oval 242"/>
            <p:cNvSpPr>
              <a:spLocks noChangeArrowheads="1"/>
            </p:cNvSpPr>
            <p:nvPr/>
          </p:nvSpPr>
          <p:spPr bwMode="auto">
            <a:xfrm>
              <a:off x="2143125" y="382905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56" name="Oval 243"/>
            <p:cNvSpPr>
              <a:spLocks noChangeArrowheads="1"/>
            </p:cNvSpPr>
            <p:nvPr/>
          </p:nvSpPr>
          <p:spPr bwMode="auto">
            <a:xfrm>
              <a:off x="2276475" y="3800475"/>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57" name="Oval 244"/>
            <p:cNvSpPr>
              <a:spLocks noChangeArrowheads="1"/>
            </p:cNvSpPr>
            <p:nvPr/>
          </p:nvSpPr>
          <p:spPr bwMode="auto">
            <a:xfrm>
              <a:off x="2397125" y="3743325"/>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58" name="Oval 245"/>
            <p:cNvSpPr>
              <a:spLocks noChangeArrowheads="1"/>
            </p:cNvSpPr>
            <p:nvPr/>
          </p:nvSpPr>
          <p:spPr bwMode="auto">
            <a:xfrm>
              <a:off x="2508250" y="368935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59" name="Oval 246"/>
            <p:cNvSpPr>
              <a:spLocks noChangeArrowheads="1"/>
            </p:cNvSpPr>
            <p:nvPr/>
          </p:nvSpPr>
          <p:spPr bwMode="auto">
            <a:xfrm>
              <a:off x="1901825" y="3635375"/>
              <a:ext cx="25400" cy="28575"/>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60" name="Oval 247"/>
            <p:cNvSpPr>
              <a:spLocks noChangeArrowheads="1"/>
            </p:cNvSpPr>
            <p:nvPr/>
          </p:nvSpPr>
          <p:spPr bwMode="auto">
            <a:xfrm>
              <a:off x="2035175" y="361950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61" name="Oval 248"/>
            <p:cNvSpPr>
              <a:spLocks noChangeArrowheads="1"/>
            </p:cNvSpPr>
            <p:nvPr/>
          </p:nvSpPr>
          <p:spPr bwMode="auto">
            <a:xfrm>
              <a:off x="2171700" y="3590925"/>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62" name="Oval 249"/>
            <p:cNvSpPr>
              <a:spLocks noChangeArrowheads="1"/>
            </p:cNvSpPr>
            <p:nvPr/>
          </p:nvSpPr>
          <p:spPr bwMode="auto">
            <a:xfrm>
              <a:off x="2305050" y="3548063"/>
              <a:ext cx="25400" cy="23813"/>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63" name="Oval 250"/>
            <p:cNvSpPr>
              <a:spLocks noChangeArrowheads="1"/>
            </p:cNvSpPr>
            <p:nvPr/>
          </p:nvSpPr>
          <p:spPr bwMode="auto">
            <a:xfrm>
              <a:off x="2435225" y="3500438"/>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64" name="Freeform 251"/>
            <p:cNvSpPr>
              <a:spLocks noChangeArrowheads="1"/>
            </p:cNvSpPr>
            <p:nvPr/>
          </p:nvSpPr>
          <p:spPr bwMode="auto">
            <a:xfrm>
              <a:off x="2016125" y="219075"/>
              <a:ext cx="492125" cy="354013"/>
            </a:xfrm>
            <a:custGeom>
              <a:avLst/>
              <a:gdLst>
                <a:gd name="T0" fmla="*/ 352821875 w 310"/>
                <a:gd name="T1" fmla="*/ 561996431 h 223"/>
                <a:gd name="T2" fmla="*/ 352821875 w 310"/>
                <a:gd name="T3" fmla="*/ 181451506 h 223"/>
                <a:gd name="T4" fmla="*/ 781248438 w 310"/>
                <a:gd name="T5" fmla="*/ 330141729 h 223"/>
                <a:gd name="T6" fmla="*/ 680442188 w 310"/>
                <a:gd name="T7" fmla="*/ 0 h 223"/>
                <a:gd name="T8" fmla="*/ 0 w 310"/>
                <a:gd name="T9" fmla="*/ 330141729 h 223"/>
                <a:gd name="T10" fmla="*/ 352821875 w 310"/>
                <a:gd name="T11" fmla="*/ 561996431 h 223"/>
                <a:gd name="T12" fmla="*/ 0 60000 65536"/>
                <a:gd name="T13" fmla="*/ 0 60000 65536"/>
                <a:gd name="T14" fmla="*/ 0 60000 65536"/>
                <a:gd name="T15" fmla="*/ 0 60000 65536"/>
                <a:gd name="T16" fmla="*/ 0 60000 65536"/>
                <a:gd name="T17" fmla="*/ 0 60000 65536"/>
                <a:gd name="T18" fmla="*/ 0 w 310"/>
                <a:gd name="T19" fmla="*/ 0 h 223"/>
                <a:gd name="T20" fmla="*/ 310 w 310"/>
                <a:gd name="T21" fmla="*/ 223 h 223"/>
              </a:gdLst>
              <a:ahLst/>
              <a:cxnLst>
                <a:cxn ang="T12">
                  <a:pos x="T0" y="T1"/>
                </a:cxn>
                <a:cxn ang="T13">
                  <a:pos x="T2" y="T3"/>
                </a:cxn>
                <a:cxn ang="T14">
                  <a:pos x="T4" y="T5"/>
                </a:cxn>
                <a:cxn ang="T15">
                  <a:pos x="T6" y="T7"/>
                </a:cxn>
                <a:cxn ang="T16">
                  <a:pos x="T8" y="T9"/>
                </a:cxn>
                <a:cxn ang="T17">
                  <a:pos x="T10" y="T11"/>
                </a:cxn>
              </a:cxnLst>
              <a:rect l="T18" t="T19" r="T20" b="T21"/>
              <a:pathLst>
                <a:path w="310" h="223">
                  <a:moveTo>
                    <a:pt x="140" y="223"/>
                  </a:moveTo>
                  <a:lnTo>
                    <a:pt x="140" y="72"/>
                  </a:lnTo>
                  <a:lnTo>
                    <a:pt x="310" y="131"/>
                  </a:lnTo>
                  <a:lnTo>
                    <a:pt x="270" y="0"/>
                  </a:lnTo>
                  <a:lnTo>
                    <a:pt x="0" y="131"/>
                  </a:lnTo>
                  <a:lnTo>
                    <a:pt x="140" y="223"/>
                  </a:lnTo>
                  <a:close/>
                </a:path>
              </a:pathLst>
            </a:custGeom>
            <a:solidFill>
              <a:srgbClr val="B3BB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65" name="Freeform 252"/>
            <p:cNvSpPr>
              <a:spLocks noChangeArrowheads="1"/>
            </p:cNvSpPr>
            <p:nvPr/>
          </p:nvSpPr>
          <p:spPr bwMode="auto">
            <a:xfrm>
              <a:off x="2016125" y="219075"/>
              <a:ext cx="492125" cy="354013"/>
            </a:xfrm>
            <a:custGeom>
              <a:avLst/>
              <a:gdLst>
                <a:gd name="T0" fmla="*/ 352821875 w 310"/>
                <a:gd name="T1" fmla="*/ 561996431 h 223"/>
                <a:gd name="T2" fmla="*/ 352821875 w 310"/>
                <a:gd name="T3" fmla="*/ 181451506 h 223"/>
                <a:gd name="T4" fmla="*/ 781248438 w 310"/>
                <a:gd name="T5" fmla="*/ 330141729 h 223"/>
                <a:gd name="T6" fmla="*/ 680442188 w 310"/>
                <a:gd name="T7" fmla="*/ 0 h 223"/>
                <a:gd name="T8" fmla="*/ 0 w 310"/>
                <a:gd name="T9" fmla="*/ 330141729 h 223"/>
                <a:gd name="T10" fmla="*/ 0 60000 65536"/>
                <a:gd name="T11" fmla="*/ 0 60000 65536"/>
                <a:gd name="T12" fmla="*/ 0 60000 65536"/>
                <a:gd name="T13" fmla="*/ 0 60000 65536"/>
                <a:gd name="T14" fmla="*/ 0 60000 65536"/>
                <a:gd name="T15" fmla="*/ 0 w 310"/>
                <a:gd name="T16" fmla="*/ 0 h 223"/>
                <a:gd name="T17" fmla="*/ 310 w 310"/>
                <a:gd name="T18" fmla="*/ 223 h 223"/>
              </a:gdLst>
              <a:ahLst/>
              <a:cxnLst>
                <a:cxn ang="T10">
                  <a:pos x="T0" y="T1"/>
                </a:cxn>
                <a:cxn ang="T11">
                  <a:pos x="T2" y="T3"/>
                </a:cxn>
                <a:cxn ang="T12">
                  <a:pos x="T4" y="T5"/>
                </a:cxn>
                <a:cxn ang="T13">
                  <a:pos x="T6" y="T7"/>
                </a:cxn>
                <a:cxn ang="T14">
                  <a:pos x="T8" y="T9"/>
                </a:cxn>
              </a:cxnLst>
              <a:rect l="T15" t="T16" r="T17" b="T18"/>
              <a:pathLst>
                <a:path w="310" h="223">
                  <a:moveTo>
                    <a:pt x="140" y="223"/>
                  </a:moveTo>
                  <a:lnTo>
                    <a:pt x="140" y="72"/>
                  </a:lnTo>
                  <a:lnTo>
                    <a:pt x="310" y="131"/>
                  </a:lnTo>
                  <a:lnTo>
                    <a:pt x="270" y="0"/>
                  </a:lnTo>
                  <a:lnTo>
                    <a:pt x="0"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66" name="Freeform 253"/>
            <p:cNvSpPr>
              <a:spLocks noChangeArrowheads="1"/>
            </p:cNvSpPr>
            <p:nvPr/>
          </p:nvSpPr>
          <p:spPr bwMode="auto">
            <a:xfrm>
              <a:off x="2374900" y="360363"/>
              <a:ext cx="463550" cy="665163"/>
            </a:xfrm>
            <a:custGeom>
              <a:avLst/>
              <a:gdLst>
                <a:gd name="T0" fmla="*/ 90725625 w 146"/>
                <a:gd name="T1" fmla="*/ 1183857107 h 210"/>
                <a:gd name="T2" fmla="*/ 0 w 146"/>
                <a:gd name="T3" fmla="*/ 521700011 h 210"/>
                <a:gd name="T4" fmla="*/ 947578750 w 146"/>
                <a:gd name="T5" fmla="*/ 792582891 h 210"/>
                <a:gd name="T6" fmla="*/ 917336875 w 146"/>
                <a:gd name="T7" fmla="*/ 0 h 210"/>
                <a:gd name="T8" fmla="*/ 1370965000 w 146"/>
                <a:gd name="T9" fmla="*/ 451471468 h 210"/>
                <a:gd name="T10" fmla="*/ 1471771250 w 146"/>
                <a:gd name="T11" fmla="*/ 1374480153 h 210"/>
                <a:gd name="T12" fmla="*/ 544353750 w 146"/>
                <a:gd name="T13" fmla="*/ 1063465772 h 210"/>
                <a:gd name="T14" fmla="*/ 604837500 w 146"/>
                <a:gd name="T15" fmla="*/ 2106865793 h 210"/>
                <a:gd name="T16" fmla="*/ 90725625 w 146"/>
                <a:gd name="T17" fmla="*/ 1183857107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6"/>
                <a:gd name="T28" fmla="*/ 0 h 210"/>
                <a:gd name="T29" fmla="*/ 146 w 146"/>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6" h="210">
                  <a:moveTo>
                    <a:pt x="9" y="118"/>
                  </a:moveTo>
                  <a:cubicBezTo>
                    <a:pt x="0" y="52"/>
                    <a:pt x="0" y="52"/>
                    <a:pt x="0" y="52"/>
                  </a:cubicBezTo>
                  <a:cubicBezTo>
                    <a:pt x="94" y="79"/>
                    <a:pt x="94" y="79"/>
                    <a:pt x="94" y="79"/>
                  </a:cubicBezTo>
                  <a:cubicBezTo>
                    <a:pt x="91" y="0"/>
                    <a:pt x="91" y="0"/>
                    <a:pt x="91" y="0"/>
                  </a:cubicBezTo>
                  <a:cubicBezTo>
                    <a:pt x="136" y="45"/>
                    <a:pt x="136" y="45"/>
                    <a:pt x="136" y="45"/>
                  </a:cubicBezTo>
                  <a:cubicBezTo>
                    <a:pt x="146" y="137"/>
                    <a:pt x="146" y="137"/>
                    <a:pt x="146" y="137"/>
                  </a:cubicBezTo>
                  <a:cubicBezTo>
                    <a:pt x="54" y="106"/>
                    <a:pt x="54" y="106"/>
                    <a:pt x="54" y="106"/>
                  </a:cubicBezTo>
                  <a:cubicBezTo>
                    <a:pt x="60" y="210"/>
                    <a:pt x="60" y="210"/>
                    <a:pt x="60" y="210"/>
                  </a:cubicBezTo>
                  <a:cubicBezTo>
                    <a:pt x="60" y="210"/>
                    <a:pt x="18" y="152"/>
                    <a:pt x="9" y="118"/>
                  </a:cubicBezTo>
                  <a:close/>
                </a:path>
              </a:pathLst>
            </a:custGeom>
            <a:solidFill>
              <a:srgbClr val="FF9A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67" name="Freeform 254"/>
            <p:cNvSpPr>
              <a:spLocks noChangeArrowheads="1"/>
            </p:cNvSpPr>
            <p:nvPr/>
          </p:nvSpPr>
          <p:spPr bwMode="auto">
            <a:xfrm>
              <a:off x="2682875" y="842963"/>
              <a:ext cx="212725" cy="133350"/>
            </a:xfrm>
            <a:custGeom>
              <a:avLst/>
              <a:gdLst>
                <a:gd name="T0" fmla="*/ 0 w 134"/>
                <a:gd name="T1" fmla="*/ 0 h 84"/>
                <a:gd name="T2" fmla="*/ 30241875 w 134"/>
                <a:gd name="T3" fmla="*/ 211693125 h 84"/>
                <a:gd name="T4" fmla="*/ 337700938 w 134"/>
                <a:gd name="T5" fmla="*/ 95765938 h 84"/>
                <a:gd name="T6" fmla="*/ 0 w 134"/>
                <a:gd name="T7" fmla="*/ 0 h 84"/>
                <a:gd name="T8" fmla="*/ 0 60000 65536"/>
                <a:gd name="T9" fmla="*/ 0 60000 65536"/>
                <a:gd name="T10" fmla="*/ 0 60000 65536"/>
                <a:gd name="T11" fmla="*/ 0 60000 65536"/>
                <a:gd name="T12" fmla="*/ 0 w 134"/>
                <a:gd name="T13" fmla="*/ 0 h 84"/>
                <a:gd name="T14" fmla="*/ 134 w 134"/>
                <a:gd name="T15" fmla="*/ 84 h 84"/>
              </a:gdLst>
              <a:ahLst/>
              <a:cxnLst>
                <a:cxn ang="T8">
                  <a:pos x="T0" y="T1"/>
                </a:cxn>
                <a:cxn ang="T9">
                  <a:pos x="T2" y="T3"/>
                </a:cxn>
                <a:cxn ang="T10">
                  <a:pos x="T4" y="T5"/>
                </a:cxn>
                <a:cxn ang="T11">
                  <a:pos x="T6" y="T7"/>
                </a:cxn>
              </a:cxnLst>
              <a:rect l="T12" t="T13" r="T14" b="T15"/>
              <a:pathLst>
                <a:path w="134" h="84">
                  <a:moveTo>
                    <a:pt x="0" y="0"/>
                  </a:moveTo>
                  <a:lnTo>
                    <a:pt x="12" y="84"/>
                  </a:lnTo>
                  <a:lnTo>
                    <a:pt x="134" y="38"/>
                  </a:lnTo>
                  <a:lnTo>
                    <a:pt x="0" y="0"/>
                  </a:lnTo>
                  <a:close/>
                </a:path>
              </a:pathLst>
            </a:custGeom>
            <a:solidFill>
              <a:srgbClr val="FFE1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68" name="Freeform 255"/>
            <p:cNvSpPr>
              <a:spLocks noChangeArrowheads="1"/>
            </p:cNvSpPr>
            <p:nvPr/>
          </p:nvSpPr>
          <p:spPr bwMode="auto">
            <a:xfrm>
              <a:off x="2970212" y="677863"/>
              <a:ext cx="142875" cy="193675"/>
            </a:xfrm>
            <a:custGeom>
              <a:avLst/>
              <a:gdLst>
                <a:gd name="T0" fmla="*/ 0 w 90"/>
                <a:gd name="T1" fmla="*/ 0 h 122"/>
                <a:gd name="T2" fmla="*/ 10080625 w 90"/>
                <a:gd name="T3" fmla="*/ 307459063 h 122"/>
                <a:gd name="T4" fmla="*/ 226814063 w 90"/>
                <a:gd name="T5" fmla="*/ 226814063 h 122"/>
                <a:gd name="T6" fmla="*/ 0 w 90"/>
                <a:gd name="T7" fmla="*/ 0 h 122"/>
                <a:gd name="T8" fmla="*/ 0 60000 65536"/>
                <a:gd name="T9" fmla="*/ 0 60000 65536"/>
                <a:gd name="T10" fmla="*/ 0 60000 65536"/>
                <a:gd name="T11" fmla="*/ 0 60000 65536"/>
                <a:gd name="T12" fmla="*/ 0 w 90"/>
                <a:gd name="T13" fmla="*/ 0 h 122"/>
                <a:gd name="T14" fmla="*/ 90 w 90"/>
                <a:gd name="T15" fmla="*/ 122 h 122"/>
              </a:gdLst>
              <a:ahLst/>
              <a:cxnLst>
                <a:cxn ang="T8">
                  <a:pos x="T0" y="T1"/>
                </a:cxn>
                <a:cxn ang="T9">
                  <a:pos x="T2" y="T3"/>
                </a:cxn>
                <a:cxn ang="T10">
                  <a:pos x="T4" y="T5"/>
                </a:cxn>
                <a:cxn ang="T11">
                  <a:pos x="T6" y="T7"/>
                </a:cxn>
              </a:cxnLst>
              <a:rect l="T12" t="T13" r="T14" b="T15"/>
              <a:pathLst>
                <a:path w="90" h="122">
                  <a:moveTo>
                    <a:pt x="0" y="0"/>
                  </a:moveTo>
                  <a:lnTo>
                    <a:pt x="4" y="122"/>
                  </a:lnTo>
                  <a:lnTo>
                    <a:pt x="90" y="90"/>
                  </a:lnTo>
                  <a:lnTo>
                    <a:pt x="0" y="0"/>
                  </a:lnTo>
                  <a:close/>
                </a:path>
              </a:pathLst>
            </a:custGeom>
            <a:solidFill>
              <a:srgbClr val="FFE1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69" name="Oval 256"/>
            <p:cNvSpPr>
              <a:spLocks noChangeArrowheads="1"/>
            </p:cNvSpPr>
            <p:nvPr/>
          </p:nvSpPr>
          <p:spPr bwMode="auto">
            <a:xfrm>
              <a:off x="2806700" y="1612900"/>
              <a:ext cx="41275" cy="36513"/>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70" name="Oval 257"/>
            <p:cNvSpPr>
              <a:spLocks noChangeArrowheads="1"/>
            </p:cNvSpPr>
            <p:nvPr/>
          </p:nvSpPr>
          <p:spPr bwMode="auto">
            <a:xfrm>
              <a:off x="3046412" y="1517650"/>
              <a:ext cx="41275"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71" name="Oval 258"/>
            <p:cNvSpPr>
              <a:spLocks noChangeArrowheads="1"/>
            </p:cNvSpPr>
            <p:nvPr/>
          </p:nvSpPr>
          <p:spPr bwMode="auto">
            <a:xfrm>
              <a:off x="2989262" y="1649413"/>
              <a:ext cx="38100"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72" name="Oval 259"/>
            <p:cNvSpPr>
              <a:spLocks noChangeArrowheads="1"/>
            </p:cNvSpPr>
            <p:nvPr/>
          </p:nvSpPr>
          <p:spPr bwMode="auto">
            <a:xfrm>
              <a:off x="2857500" y="1747838"/>
              <a:ext cx="38100"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73" name="Freeform 260"/>
            <p:cNvSpPr>
              <a:spLocks noChangeArrowheads="1"/>
            </p:cNvSpPr>
            <p:nvPr/>
          </p:nvSpPr>
          <p:spPr bwMode="auto">
            <a:xfrm>
              <a:off x="3211512" y="1677988"/>
              <a:ext cx="19050" cy="41275"/>
            </a:xfrm>
            <a:custGeom>
              <a:avLst/>
              <a:gdLst>
                <a:gd name="T0" fmla="*/ 60483750 w 6"/>
                <a:gd name="T1" fmla="*/ 131048125 h 13"/>
                <a:gd name="T2" fmla="*/ 0 w 6"/>
                <a:gd name="T3" fmla="*/ 70564375 h 13"/>
                <a:gd name="T4" fmla="*/ 60483750 w 6"/>
                <a:gd name="T5" fmla="*/ 0 h 13"/>
                <a:gd name="T6" fmla="*/ 0 60000 65536"/>
                <a:gd name="T7" fmla="*/ 0 60000 65536"/>
                <a:gd name="T8" fmla="*/ 0 60000 65536"/>
                <a:gd name="T9" fmla="*/ 0 w 6"/>
                <a:gd name="T10" fmla="*/ 0 h 13"/>
                <a:gd name="T11" fmla="*/ 6 w 6"/>
                <a:gd name="T12" fmla="*/ 13 h 13"/>
              </a:gdLst>
              <a:ahLst/>
              <a:cxnLst>
                <a:cxn ang="T6">
                  <a:pos x="T0" y="T1"/>
                </a:cxn>
                <a:cxn ang="T7">
                  <a:pos x="T2" y="T3"/>
                </a:cxn>
                <a:cxn ang="T8">
                  <a:pos x="T4" y="T5"/>
                </a:cxn>
              </a:cxnLst>
              <a:rect l="T9" t="T10" r="T11" b="T12"/>
              <a:pathLst>
                <a:path w="6" h="13">
                  <a:moveTo>
                    <a:pt x="6" y="13"/>
                  </a:moveTo>
                  <a:cubicBezTo>
                    <a:pt x="3" y="13"/>
                    <a:pt x="0" y="10"/>
                    <a:pt x="0" y="7"/>
                  </a:cubicBezTo>
                  <a:cubicBezTo>
                    <a:pt x="0" y="3"/>
                    <a:pt x="3" y="0"/>
                    <a:pt x="6" y="0"/>
                  </a:cubicBezTo>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74" name="Oval 261"/>
            <p:cNvSpPr>
              <a:spLocks noChangeArrowheads="1"/>
            </p:cNvSpPr>
            <p:nvPr/>
          </p:nvSpPr>
          <p:spPr bwMode="auto">
            <a:xfrm>
              <a:off x="3230562" y="1460500"/>
              <a:ext cx="38100"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75" name="Freeform 262"/>
            <p:cNvSpPr>
              <a:spLocks noChangeArrowheads="1"/>
            </p:cNvSpPr>
            <p:nvPr/>
          </p:nvSpPr>
          <p:spPr bwMode="auto">
            <a:xfrm>
              <a:off x="2797175" y="2058988"/>
              <a:ext cx="404812" cy="277813"/>
            </a:xfrm>
            <a:custGeom>
              <a:avLst/>
              <a:gdLst>
                <a:gd name="T0" fmla="*/ 1280255901 w 128"/>
                <a:gd name="T1" fmla="*/ 0 h 88"/>
                <a:gd name="T2" fmla="*/ 180036974 w 128"/>
                <a:gd name="T3" fmla="*/ 19933083 h 88"/>
                <a:gd name="T4" fmla="*/ 0 w 128"/>
                <a:gd name="T5" fmla="*/ 877046170 h 88"/>
                <a:gd name="T6" fmla="*/ 1150229022 w 128"/>
                <a:gd name="T7" fmla="*/ 548153462 h 88"/>
                <a:gd name="T8" fmla="*/ 1280255901 w 128"/>
                <a:gd name="T9" fmla="*/ 0 h 88"/>
                <a:gd name="T10" fmla="*/ 0 60000 65536"/>
                <a:gd name="T11" fmla="*/ 0 60000 65536"/>
                <a:gd name="T12" fmla="*/ 0 60000 65536"/>
                <a:gd name="T13" fmla="*/ 0 60000 65536"/>
                <a:gd name="T14" fmla="*/ 0 60000 65536"/>
                <a:gd name="T15" fmla="*/ 0 w 128"/>
                <a:gd name="T16" fmla="*/ 0 h 88"/>
                <a:gd name="T17" fmla="*/ 128 w 128"/>
                <a:gd name="T18" fmla="*/ 88 h 88"/>
              </a:gdLst>
              <a:ahLst/>
              <a:cxnLst>
                <a:cxn ang="T10">
                  <a:pos x="T0" y="T1"/>
                </a:cxn>
                <a:cxn ang="T11">
                  <a:pos x="T2" y="T3"/>
                </a:cxn>
                <a:cxn ang="T12">
                  <a:pos x="T4" y="T5"/>
                </a:cxn>
                <a:cxn ang="T13">
                  <a:pos x="T6" y="T7"/>
                </a:cxn>
                <a:cxn ang="T14">
                  <a:pos x="T8" y="T9"/>
                </a:cxn>
              </a:cxnLst>
              <a:rect l="T15" t="T16" r="T17" b="T18"/>
              <a:pathLst>
                <a:path w="128" h="88">
                  <a:moveTo>
                    <a:pt x="128" y="0"/>
                  </a:moveTo>
                  <a:cubicBezTo>
                    <a:pt x="18" y="2"/>
                    <a:pt x="18" y="2"/>
                    <a:pt x="18" y="2"/>
                  </a:cubicBezTo>
                  <a:cubicBezTo>
                    <a:pt x="18" y="2"/>
                    <a:pt x="8" y="69"/>
                    <a:pt x="0" y="88"/>
                  </a:cubicBezTo>
                  <a:cubicBezTo>
                    <a:pt x="115" y="55"/>
                    <a:pt x="115" y="55"/>
                    <a:pt x="115" y="55"/>
                  </a:cubicBezTo>
                  <a:cubicBezTo>
                    <a:pt x="128" y="0"/>
                    <a:pt x="128" y="0"/>
                    <a:pt x="128" y="0"/>
                  </a:cubicBezTo>
                </a:path>
              </a:pathLst>
            </a:custGeom>
            <a:solidFill>
              <a:srgbClr val="FF744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76" name="Freeform 263"/>
            <p:cNvSpPr>
              <a:spLocks noChangeArrowheads="1"/>
            </p:cNvSpPr>
            <p:nvPr/>
          </p:nvSpPr>
          <p:spPr bwMode="auto">
            <a:xfrm>
              <a:off x="2911475" y="2125663"/>
              <a:ext cx="198437" cy="107950"/>
            </a:xfrm>
            <a:custGeom>
              <a:avLst/>
              <a:gdLst>
                <a:gd name="T0" fmla="*/ 20161199 w 125"/>
                <a:gd name="T1" fmla="*/ 10080625 h 68"/>
                <a:gd name="T2" fmla="*/ 0 w 125"/>
                <a:gd name="T3" fmla="*/ 171370625 h 68"/>
                <a:gd name="T4" fmla="*/ 284776145 w 125"/>
                <a:gd name="T5" fmla="*/ 110886875 h 68"/>
                <a:gd name="T6" fmla="*/ 315017944 w 125"/>
                <a:gd name="T7" fmla="*/ 0 h 68"/>
                <a:gd name="T8" fmla="*/ 20161199 w 125"/>
                <a:gd name="T9" fmla="*/ 10080625 h 68"/>
                <a:gd name="T10" fmla="*/ 0 60000 65536"/>
                <a:gd name="T11" fmla="*/ 0 60000 65536"/>
                <a:gd name="T12" fmla="*/ 0 60000 65536"/>
                <a:gd name="T13" fmla="*/ 0 60000 65536"/>
                <a:gd name="T14" fmla="*/ 0 60000 65536"/>
                <a:gd name="T15" fmla="*/ 0 w 125"/>
                <a:gd name="T16" fmla="*/ 0 h 68"/>
                <a:gd name="T17" fmla="*/ 125 w 125"/>
                <a:gd name="T18" fmla="*/ 68 h 68"/>
              </a:gdLst>
              <a:ahLst/>
              <a:cxnLst>
                <a:cxn ang="T10">
                  <a:pos x="T0" y="T1"/>
                </a:cxn>
                <a:cxn ang="T11">
                  <a:pos x="T2" y="T3"/>
                </a:cxn>
                <a:cxn ang="T12">
                  <a:pos x="T4" y="T5"/>
                </a:cxn>
                <a:cxn ang="T13">
                  <a:pos x="T6" y="T7"/>
                </a:cxn>
                <a:cxn ang="T14">
                  <a:pos x="T8" y="T9"/>
                </a:cxn>
              </a:cxnLst>
              <a:rect l="T15" t="T16" r="T17" b="T18"/>
              <a:pathLst>
                <a:path w="125" h="68">
                  <a:moveTo>
                    <a:pt x="8" y="4"/>
                  </a:moveTo>
                  <a:lnTo>
                    <a:pt x="0" y="68"/>
                  </a:lnTo>
                  <a:lnTo>
                    <a:pt x="113" y="44"/>
                  </a:lnTo>
                  <a:lnTo>
                    <a:pt x="125" y="0"/>
                  </a:lnTo>
                  <a:lnTo>
                    <a:pt x="8" y="4"/>
                  </a:lnTo>
                  <a:close/>
                </a:path>
              </a:pathLst>
            </a:cu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77" name="Freeform 264"/>
            <p:cNvSpPr>
              <a:spLocks noChangeArrowheads="1"/>
            </p:cNvSpPr>
            <p:nvPr/>
          </p:nvSpPr>
          <p:spPr bwMode="auto">
            <a:xfrm>
              <a:off x="2540000" y="2425700"/>
              <a:ext cx="314325" cy="419100"/>
            </a:xfrm>
            <a:custGeom>
              <a:avLst/>
              <a:gdLst>
                <a:gd name="T0" fmla="*/ 554434375 w 99"/>
                <a:gd name="T1" fmla="*/ 0 h 132"/>
                <a:gd name="T2" fmla="*/ 997981875 w 99"/>
                <a:gd name="T3" fmla="*/ 393144375 h 132"/>
                <a:gd name="T4" fmla="*/ 282257500 w 99"/>
                <a:gd name="T5" fmla="*/ 675401875 h 132"/>
                <a:gd name="T6" fmla="*/ 816530625 w 99"/>
                <a:gd name="T7" fmla="*/ 997981875 h 132"/>
                <a:gd name="T8" fmla="*/ 0 w 99"/>
                <a:gd name="T9" fmla="*/ 1330642500 h 132"/>
                <a:gd name="T10" fmla="*/ 554434375 w 99"/>
                <a:gd name="T11" fmla="*/ 0 h 132"/>
                <a:gd name="T12" fmla="*/ 0 60000 65536"/>
                <a:gd name="T13" fmla="*/ 0 60000 65536"/>
                <a:gd name="T14" fmla="*/ 0 60000 65536"/>
                <a:gd name="T15" fmla="*/ 0 60000 65536"/>
                <a:gd name="T16" fmla="*/ 0 60000 65536"/>
                <a:gd name="T17" fmla="*/ 0 60000 65536"/>
                <a:gd name="T18" fmla="*/ 0 w 99"/>
                <a:gd name="T19" fmla="*/ 0 h 132"/>
                <a:gd name="T20" fmla="*/ 99 w 99"/>
                <a:gd name="T21" fmla="*/ 132 h 132"/>
              </a:gdLst>
              <a:ahLst/>
              <a:cxnLst>
                <a:cxn ang="T12">
                  <a:pos x="T0" y="T1"/>
                </a:cxn>
                <a:cxn ang="T13">
                  <a:pos x="T2" y="T3"/>
                </a:cxn>
                <a:cxn ang="T14">
                  <a:pos x="T4" y="T5"/>
                </a:cxn>
                <a:cxn ang="T15">
                  <a:pos x="T6" y="T7"/>
                </a:cxn>
                <a:cxn ang="T16">
                  <a:pos x="T8" y="T9"/>
                </a:cxn>
                <a:cxn ang="T17">
                  <a:pos x="T10" y="T11"/>
                </a:cxn>
              </a:cxnLst>
              <a:rect l="T18" t="T19" r="T20" b="T21"/>
              <a:pathLst>
                <a:path w="99" h="132">
                  <a:moveTo>
                    <a:pt x="55" y="0"/>
                  </a:moveTo>
                  <a:cubicBezTo>
                    <a:pt x="99" y="39"/>
                    <a:pt x="99" y="39"/>
                    <a:pt x="99" y="39"/>
                  </a:cubicBezTo>
                  <a:cubicBezTo>
                    <a:pt x="28" y="67"/>
                    <a:pt x="28" y="67"/>
                    <a:pt x="28" y="67"/>
                  </a:cubicBezTo>
                  <a:cubicBezTo>
                    <a:pt x="81" y="99"/>
                    <a:pt x="81" y="99"/>
                    <a:pt x="81" y="99"/>
                  </a:cubicBezTo>
                  <a:cubicBezTo>
                    <a:pt x="0" y="132"/>
                    <a:pt x="0" y="132"/>
                    <a:pt x="0" y="132"/>
                  </a:cubicBezTo>
                  <a:cubicBezTo>
                    <a:pt x="0" y="132"/>
                    <a:pt x="46" y="2"/>
                    <a:pt x="55" y="0"/>
                  </a:cubicBezTo>
                  <a:close/>
                </a:path>
              </a:pathLst>
            </a:cu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78" name="Freeform 265"/>
            <p:cNvSpPr>
              <a:spLocks noChangeArrowheads="1"/>
            </p:cNvSpPr>
            <p:nvPr/>
          </p:nvSpPr>
          <p:spPr bwMode="auto">
            <a:xfrm>
              <a:off x="2860675" y="2301875"/>
              <a:ext cx="331787" cy="444500"/>
            </a:xfrm>
            <a:custGeom>
              <a:avLst/>
              <a:gdLst>
                <a:gd name="T0" fmla="*/ 1048405842 w 105"/>
                <a:gd name="T1" fmla="*/ 0 h 140"/>
                <a:gd name="T2" fmla="*/ 0 w 105"/>
                <a:gd name="T3" fmla="*/ 272176875 h 140"/>
                <a:gd name="T4" fmla="*/ 579119989 w 105"/>
                <a:gd name="T5" fmla="*/ 826611250 h 140"/>
                <a:gd name="T6" fmla="*/ 0 w 105"/>
                <a:gd name="T7" fmla="*/ 1139110625 h 140"/>
                <a:gd name="T8" fmla="*/ 269591157 w 105"/>
                <a:gd name="T9" fmla="*/ 1411287500 h 140"/>
                <a:gd name="T10" fmla="*/ 279576366 w 105"/>
                <a:gd name="T11" fmla="*/ 1411287500 h 140"/>
                <a:gd name="T12" fmla="*/ 1048405842 w 105"/>
                <a:gd name="T13" fmla="*/ 0 h 140"/>
                <a:gd name="T14" fmla="*/ 0 60000 65536"/>
                <a:gd name="T15" fmla="*/ 0 60000 65536"/>
                <a:gd name="T16" fmla="*/ 0 60000 65536"/>
                <a:gd name="T17" fmla="*/ 0 60000 65536"/>
                <a:gd name="T18" fmla="*/ 0 60000 65536"/>
                <a:gd name="T19" fmla="*/ 0 60000 65536"/>
                <a:gd name="T20" fmla="*/ 0 60000 65536"/>
                <a:gd name="T21" fmla="*/ 0 w 105"/>
                <a:gd name="T22" fmla="*/ 0 h 140"/>
                <a:gd name="T23" fmla="*/ 105 w 105"/>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140">
                  <a:moveTo>
                    <a:pt x="105" y="0"/>
                  </a:moveTo>
                  <a:cubicBezTo>
                    <a:pt x="0" y="27"/>
                    <a:pt x="0" y="27"/>
                    <a:pt x="0" y="27"/>
                  </a:cubicBezTo>
                  <a:cubicBezTo>
                    <a:pt x="58" y="82"/>
                    <a:pt x="58" y="82"/>
                    <a:pt x="58" y="82"/>
                  </a:cubicBezTo>
                  <a:cubicBezTo>
                    <a:pt x="0" y="113"/>
                    <a:pt x="0" y="113"/>
                    <a:pt x="0" y="113"/>
                  </a:cubicBezTo>
                  <a:cubicBezTo>
                    <a:pt x="27" y="140"/>
                    <a:pt x="27" y="140"/>
                    <a:pt x="27" y="140"/>
                  </a:cubicBezTo>
                  <a:cubicBezTo>
                    <a:pt x="28" y="140"/>
                    <a:pt x="28" y="140"/>
                    <a:pt x="28" y="140"/>
                  </a:cubicBezTo>
                  <a:cubicBezTo>
                    <a:pt x="33" y="133"/>
                    <a:pt x="79" y="87"/>
                    <a:pt x="105" y="0"/>
                  </a:cubicBezTo>
                </a:path>
              </a:pathLst>
            </a:cu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79" name="Freeform 266"/>
            <p:cNvSpPr>
              <a:spLocks noChangeArrowheads="1"/>
            </p:cNvSpPr>
            <p:nvPr/>
          </p:nvSpPr>
          <p:spPr bwMode="auto">
            <a:xfrm>
              <a:off x="3030537" y="2359025"/>
              <a:ext cx="139700" cy="120650"/>
            </a:xfrm>
            <a:custGeom>
              <a:avLst/>
              <a:gdLst>
                <a:gd name="T0" fmla="*/ 0 w 44"/>
                <a:gd name="T1" fmla="*/ 120967500 h 38"/>
                <a:gd name="T2" fmla="*/ 272176875 w 44"/>
                <a:gd name="T3" fmla="*/ 383063750 h 38"/>
                <a:gd name="T4" fmla="*/ 443547500 w 44"/>
                <a:gd name="T5" fmla="*/ 0 h 38"/>
                <a:gd name="T6" fmla="*/ 0 w 44"/>
                <a:gd name="T7" fmla="*/ 120967500 h 38"/>
                <a:gd name="T8" fmla="*/ 0 60000 65536"/>
                <a:gd name="T9" fmla="*/ 0 60000 65536"/>
                <a:gd name="T10" fmla="*/ 0 60000 65536"/>
                <a:gd name="T11" fmla="*/ 0 60000 65536"/>
                <a:gd name="T12" fmla="*/ 0 w 44"/>
                <a:gd name="T13" fmla="*/ 0 h 38"/>
                <a:gd name="T14" fmla="*/ 44 w 44"/>
                <a:gd name="T15" fmla="*/ 38 h 38"/>
              </a:gdLst>
              <a:ahLst/>
              <a:cxnLst>
                <a:cxn ang="T8">
                  <a:pos x="T0" y="T1"/>
                </a:cxn>
                <a:cxn ang="T9">
                  <a:pos x="T2" y="T3"/>
                </a:cxn>
                <a:cxn ang="T10">
                  <a:pos x="T4" y="T5"/>
                </a:cxn>
                <a:cxn ang="T11">
                  <a:pos x="T6" y="T7"/>
                </a:cxn>
              </a:cxnLst>
              <a:rect l="T12" t="T13" r="T14" b="T15"/>
              <a:pathLst>
                <a:path w="44" h="38">
                  <a:moveTo>
                    <a:pt x="0" y="12"/>
                  </a:moveTo>
                  <a:cubicBezTo>
                    <a:pt x="27" y="38"/>
                    <a:pt x="27" y="38"/>
                    <a:pt x="27" y="38"/>
                  </a:cubicBezTo>
                  <a:cubicBezTo>
                    <a:pt x="34" y="26"/>
                    <a:pt x="39" y="13"/>
                    <a:pt x="44" y="0"/>
                  </a:cubicBezTo>
                  <a:lnTo>
                    <a:pt x="0" y="12"/>
                  </a:lnTo>
                  <a:close/>
                </a:path>
              </a:pathLst>
            </a:custGeom>
            <a:solidFill>
              <a:srgbClr val="816053"/>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80" name="Oval 267"/>
            <p:cNvSpPr>
              <a:spLocks noChangeArrowheads="1"/>
            </p:cNvSpPr>
            <p:nvPr/>
          </p:nvSpPr>
          <p:spPr bwMode="auto">
            <a:xfrm>
              <a:off x="2806700" y="24257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81" name="Oval 268"/>
            <p:cNvSpPr>
              <a:spLocks noChangeArrowheads="1"/>
            </p:cNvSpPr>
            <p:nvPr/>
          </p:nvSpPr>
          <p:spPr bwMode="auto">
            <a:xfrm>
              <a:off x="2889250" y="24892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82" name="Oval 269"/>
            <p:cNvSpPr>
              <a:spLocks noChangeArrowheads="1"/>
            </p:cNvSpPr>
            <p:nvPr/>
          </p:nvSpPr>
          <p:spPr bwMode="auto">
            <a:xfrm>
              <a:off x="3106737" y="24130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83" name="Oval 270"/>
            <p:cNvSpPr>
              <a:spLocks noChangeArrowheads="1"/>
            </p:cNvSpPr>
            <p:nvPr/>
          </p:nvSpPr>
          <p:spPr bwMode="auto">
            <a:xfrm>
              <a:off x="2944812" y="2549525"/>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84" name="Oval 271"/>
            <p:cNvSpPr>
              <a:spLocks noChangeArrowheads="1"/>
            </p:cNvSpPr>
            <p:nvPr/>
          </p:nvSpPr>
          <p:spPr bwMode="auto">
            <a:xfrm>
              <a:off x="2828925" y="2600325"/>
              <a:ext cx="25400" cy="28575"/>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85" name="Oval 272"/>
            <p:cNvSpPr>
              <a:spLocks noChangeArrowheads="1"/>
            </p:cNvSpPr>
            <p:nvPr/>
          </p:nvSpPr>
          <p:spPr bwMode="auto">
            <a:xfrm>
              <a:off x="2730500" y="26416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86" name="Oval 273"/>
            <p:cNvSpPr>
              <a:spLocks noChangeArrowheads="1"/>
            </p:cNvSpPr>
            <p:nvPr/>
          </p:nvSpPr>
          <p:spPr bwMode="auto">
            <a:xfrm>
              <a:off x="2816225" y="27051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87" name="Oval 274"/>
            <p:cNvSpPr>
              <a:spLocks noChangeArrowheads="1"/>
            </p:cNvSpPr>
            <p:nvPr/>
          </p:nvSpPr>
          <p:spPr bwMode="auto">
            <a:xfrm>
              <a:off x="2879725" y="27686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88" name="Oval 275"/>
            <p:cNvSpPr>
              <a:spLocks noChangeArrowheads="1"/>
            </p:cNvSpPr>
            <p:nvPr/>
          </p:nvSpPr>
          <p:spPr bwMode="auto">
            <a:xfrm>
              <a:off x="2759075" y="2803525"/>
              <a:ext cx="28575"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89" name="Oval 276"/>
            <p:cNvSpPr>
              <a:spLocks noChangeArrowheads="1"/>
            </p:cNvSpPr>
            <p:nvPr/>
          </p:nvSpPr>
          <p:spPr bwMode="auto">
            <a:xfrm>
              <a:off x="2635250" y="283845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90" name="Oval 277"/>
            <p:cNvSpPr>
              <a:spLocks noChangeArrowheads="1"/>
            </p:cNvSpPr>
            <p:nvPr/>
          </p:nvSpPr>
          <p:spPr bwMode="auto">
            <a:xfrm>
              <a:off x="2212975" y="3436938"/>
              <a:ext cx="28575"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91" name="Oval 278"/>
            <p:cNvSpPr>
              <a:spLocks noChangeArrowheads="1"/>
            </p:cNvSpPr>
            <p:nvPr/>
          </p:nvSpPr>
          <p:spPr bwMode="auto">
            <a:xfrm>
              <a:off x="2333625" y="3313113"/>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92" name="Oval 279"/>
            <p:cNvSpPr>
              <a:spLocks noChangeArrowheads="1"/>
            </p:cNvSpPr>
            <p:nvPr/>
          </p:nvSpPr>
          <p:spPr bwMode="auto">
            <a:xfrm>
              <a:off x="2301875" y="3405188"/>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93" name="Oval 280"/>
            <p:cNvSpPr>
              <a:spLocks noChangeArrowheads="1"/>
            </p:cNvSpPr>
            <p:nvPr/>
          </p:nvSpPr>
          <p:spPr bwMode="auto">
            <a:xfrm>
              <a:off x="2251075" y="3513138"/>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94" name="Oval 281"/>
            <p:cNvSpPr>
              <a:spLocks noChangeArrowheads="1"/>
            </p:cNvSpPr>
            <p:nvPr/>
          </p:nvSpPr>
          <p:spPr bwMode="auto">
            <a:xfrm>
              <a:off x="2339975" y="3484563"/>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95" name="Freeform 282"/>
            <p:cNvSpPr>
              <a:spLocks noChangeArrowheads="1"/>
            </p:cNvSpPr>
            <p:nvPr/>
          </p:nvSpPr>
          <p:spPr bwMode="auto">
            <a:xfrm>
              <a:off x="1179512" y="4159250"/>
              <a:ext cx="817562" cy="566738"/>
            </a:xfrm>
            <a:custGeom>
              <a:avLst/>
              <a:gdLst>
                <a:gd name="T0" fmla="*/ 2147483647 w 258"/>
                <a:gd name="T1" fmla="*/ 1533735504 h 179"/>
                <a:gd name="T2" fmla="*/ 1345570792 w 258"/>
                <a:gd name="T3" fmla="*/ 1403417425 h 179"/>
                <a:gd name="T4" fmla="*/ 763159270 w 258"/>
                <a:gd name="T5" fmla="*/ 601464159 h 179"/>
                <a:gd name="T6" fmla="*/ 823408519 w 258"/>
                <a:gd name="T7" fmla="*/ 461122099 h 179"/>
                <a:gd name="T8" fmla="*/ 883657768 w 258"/>
                <a:gd name="T9" fmla="*/ 320780040 h 179"/>
                <a:gd name="T10" fmla="*/ 652702841 w 258"/>
                <a:gd name="T11" fmla="*/ 370903109 h 179"/>
                <a:gd name="T12" fmla="*/ 592453592 w 258"/>
                <a:gd name="T13" fmla="*/ 190465128 h 179"/>
                <a:gd name="T14" fmla="*/ 451870954 w 258"/>
                <a:gd name="T15" fmla="*/ 30071941 h 179"/>
                <a:gd name="T16" fmla="*/ 461913023 w 258"/>
                <a:gd name="T17" fmla="*/ 350855148 h 179"/>
                <a:gd name="T18" fmla="*/ 170705678 w 258"/>
                <a:gd name="T19" fmla="*/ 210513089 h 179"/>
                <a:gd name="T20" fmla="*/ 301246246 w 258"/>
                <a:gd name="T21" fmla="*/ 491197207 h 179"/>
                <a:gd name="T22" fmla="*/ 10042070 w 258"/>
                <a:gd name="T23" fmla="*/ 561368237 h 179"/>
                <a:gd name="T24" fmla="*/ 321330386 w 258"/>
                <a:gd name="T25" fmla="*/ 631536100 h 179"/>
                <a:gd name="T26" fmla="*/ 180747748 w 258"/>
                <a:gd name="T27" fmla="*/ 811977247 h 179"/>
                <a:gd name="T28" fmla="*/ 471955093 w 258"/>
                <a:gd name="T29" fmla="*/ 731782237 h 179"/>
                <a:gd name="T30" fmla="*/ 642660771 w 258"/>
                <a:gd name="T31" fmla="*/ 982391248 h 179"/>
                <a:gd name="T32" fmla="*/ 2078607021 w 258"/>
                <a:gd name="T33" fmla="*/ 1774320534 h 179"/>
                <a:gd name="T34" fmla="*/ 2147483647 w 258"/>
                <a:gd name="T35" fmla="*/ 1633978475 h 1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8"/>
                <a:gd name="T55" fmla="*/ 0 h 179"/>
                <a:gd name="T56" fmla="*/ 258 w 258"/>
                <a:gd name="T57" fmla="*/ 179 h 1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8" h="179">
                  <a:moveTo>
                    <a:pt x="239" y="153"/>
                  </a:moveTo>
                  <a:cubicBezTo>
                    <a:pt x="202" y="161"/>
                    <a:pt x="167" y="161"/>
                    <a:pt x="134" y="140"/>
                  </a:cubicBezTo>
                  <a:cubicBezTo>
                    <a:pt x="106" y="122"/>
                    <a:pt x="81" y="93"/>
                    <a:pt x="76" y="60"/>
                  </a:cubicBezTo>
                  <a:cubicBezTo>
                    <a:pt x="74" y="52"/>
                    <a:pt x="77" y="52"/>
                    <a:pt x="82" y="46"/>
                  </a:cubicBezTo>
                  <a:cubicBezTo>
                    <a:pt x="86" y="42"/>
                    <a:pt x="90" y="39"/>
                    <a:pt x="88" y="32"/>
                  </a:cubicBezTo>
                  <a:cubicBezTo>
                    <a:pt x="85" y="18"/>
                    <a:pt x="70" y="31"/>
                    <a:pt x="65" y="37"/>
                  </a:cubicBezTo>
                  <a:cubicBezTo>
                    <a:pt x="61" y="32"/>
                    <a:pt x="62" y="24"/>
                    <a:pt x="59" y="19"/>
                  </a:cubicBezTo>
                  <a:cubicBezTo>
                    <a:pt x="56" y="14"/>
                    <a:pt x="51" y="4"/>
                    <a:pt x="45" y="3"/>
                  </a:cubicBezTo>
                  <a:cubicBezTo>
                    <a:pt x="33" y="0"/>
                    <a:pt x="43" y="31"/>
                    <a:pt x="46" y="35"/>
                  </a:cubicBezTo>
                  <a:cubicBezTo>
                    <a:pt x="42" y="30"/>
                    <a:pt x="23" y="9"/>
                    <a:pt x="17" y="21"/>
                  </a:cubicBezTo>
                  <a:cubicBezTo>
                    <a:pt x="13" y="29"/>
                    <a:pt x="25" y="44"/>
                    <a:pt x="30" y="49"/>
                  </a:cubicBezTo>
                  <a:cubicBezTo>
                    <a:pt x="25" y="49"/>
                    <a:pt x="0" y="44"/>
                    <a:pt x="1" y="56"/>
                  </a:cubicBezTo>
                  <a:cubicBezTo>
                    <a:pt x="3" y="65"/>
                    <a:pt x="26" y="62"/>
                    <a:pt x="32" y="63"/>
                  </a:cubicBezTo>
                  <a:cubicBezTo>
                    <a:pt x="29" y="65"/>
                    <a:pt x="10" y="74"/>
                    <a:pt x="18" y="81"/>
                  </a:cubicBezTo>
                  <a:cubicBezTo>
                    <a:pt x="25" y="86"/>
                    <a:pt x="40" y="74"/>
                    <a:pt x="47" y="73"/>
                  </a:cubicBezTo>
                  <a:cubicBezTo>
                    <a:pt x="52" y="81"/>
                    <a:pt x="58" y="90"/>
                    <a:pt x="64" y="98"/>
                  </a:cubicBezTo>
                  <a:cubicBezTo>
                    <a:pt x="92" y="147"/>
                    <a:pt x="150" y="179"/>
                    <a:pt x="207" y="177"/>
                  </a:cubicBezTo>
                  <a:cubicBezTo>
                    <a:pt x="223" y="177"/>
                    <a:pt x="244" y="171"/>
                    <a:pt x="258" y="163"/>
                  </a:cubicBezTo>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96" name="Freeform 283"/>
            <p:cNvSpPr>
              <a:spLocks noChangeArrowheads="1"/>
            </p:cNvSpPr>
            <p:nvPr/>
          </p:nvSpPr>
          <p:spPr bwMode="auto">
            <a:xfrm>
              <a:off x="1731962" y="3683000"/>
              <a:ext cx="754062" cy="1004888"/>
            </a:xfrm>
            <a:custGeom>
              <a:avLst/>
              <a:gdLst>
                <a:gd name="T0" fmla="*/ 893408222 w 238"/>
                <a:gd name="T1" fmla="*/ 2147483647 h 317"/>
                <a:gd name="T2" fmla="*/ 130497083 w 238"/>
                <a:gd name="T3" fmla="*/ 2147483647 h 317"/>
                <a:gd name="T4" fmla="*/ 321224075 w 238"/>
                <a:gd name="T5" fmla="*/ 1386742270 h 317"/>
                <a:gd name="T6" fmla="*/ 1154405555 w 238"/>
                <a:gd name="T7" fmla="*/ 713470480 h 317"/>
                <a:gd name="T8" fmla="*/ 1425440151 w 238"/>
                <a:gd name="T9" fmla="*/ 341661920 h 317"/>
                <a:gd name="T10" fmla="*/ 1666356624 w 238"/>
                <a:gd name="T11" fmla="*/ 100488800 h 317"/>
                <a:gd name="T12" fmla="*/ 2147483647 w 238"/>
                <a:gd name="T13" fmla="*/ 1215911310 h 317"/>
                <a:gd name="T14" fmla="*/ 2147483647 w 238"/>
                <a:gd name="T15" fmla="*/ 1748501950 h 317"/>
                <a:gd name="T16" fmla="*/ 2147483647 w 238"/>
                <a:gd name="T17" fmla="*/ 2147483647 h 3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8"/>
                <a:gd name="T28" fmla="*/ 0 h 317"/>
                <a:gd name="T29" fmla="*/ 238 w 238"/>
                <a:gd name="T30" fmla="*/ 317 h 3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8" h="317">
                  <a:moveTo>
                    <a:pt x="89" y="317"/>
                  </a:moveTo>
                  <a:cubicBezTo>
                    <a:pt x="57" y="295"/>
                    <a:pt x="28" y="278"/>
                    <a:pt x="13" y="238"/>
                  </a:cubicBezTo>
                  <a:cubicBezTo>
                    <a:pt x="0" y="201"/>
                    <a:pt x="4" y="168"/>
                    <a:pt x="32" y="138"/>
                  </a:cubicBezTo>
                  <a:cubicBezTo>
                    <a:pt x="58" y="111"/>
                    <a:pt x="87" y="95"/>
                    <a:pt x="115" y="71"/>
                  </a:cubicBezTo>
                  <a:cubicBezTo>
                    <a:pt x="127" y="61"/>
                    <a:pt x="139" y="49"/>
                    <a:pt x="142" y="34"/>
                  </a:cubicBezTo>
                  <a:cubicBezTo>
                    <a:pt x="146" y="18"/>
                    <a:pt x="141" y="0"/>
                    <a:pt x="166" y="10"/>
                  </a:cubicBezTo>
                  <a:cubicBezTo>
                    <a:pt x="201" y="24"/>
                    <a:pt x="226" y="87"/>
                    <a:pt x="233" y="121"/>
                  </a:cubicBezTo>
                  <a:cubicBezTo>
                    <a:pt x="236" y="139"/>
                    <a:pt x="236" y="157"/>
                    <a:pt x="237" y="174"/>
                  </a:cubicBezTo>
                  <a:cubicBezTo>
                    <a:pt x="238" y="205"/>
                    <a:pt x="224" y="234"/>
                    <a:pt x="223" y="263"/>
                  </a:cubicBezTo>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97" name="Freeform 284"/>
            <p:cNvSpPr>
              <a:spLocks noChangeArrowheads="1"/>
            </p:cNvSpPr>
            <p:nvPr/>
          </p:nvSpPr>
          <p:spPr bwMode="auto">
            <a:xfrm>
              <a:off x="1819275" y="4168775"/>
              <a:ext cx="587375" cy="544513"/>
            </a:xfrm>
            <a:custGeom>
              <a:avLst/>
              <a:gdLst>
                <a:gd name="T0" fmla="*/ 463708750 w 185"/>
                <a:gd name="T1" fmla="*/ 1593517295 h 172"/>
                <a:gd name="T2" fmla="*/ 50403125 w 185"/>
                <a:gd name="T3" fmla="*/ 841858253 h 172"/>
                <a:gd name="T4" fmla="*/ 342741250 w 185"/>
                <a:gd name="T5" fmla="*/ 160352747 h 172"/>
                <a:gd name="T6" fmla="*/ 665321250 w 185"/>
                <a:gd name="T7" fmla="*/ 30065349 h 172"/>
                <a:gd name="T8" fmla="*/ 1693545000 w 185"/>
                <a:gd name="T9" fmla="*/ 661459830 h 172"/>
                <a:gd name="T10" fmla="*/ 1864915625 w 185"/>
                <a:gd name="T11" fmla="*/ 982168490 h 172"/>
                <a:gd name="T12" fmla="*/ 463708750 w 185"/>
                <a:gd name="T13" fmla="*/ 1593517295 h 172"/>
                <a:gd name="T14" fmla="*/ 0 60000 65536"/>
                <a:gd name="T15" fmla="*/ 0 60000 65536"/>
                <a:gd name="T16" fmla="*/ 0 60000 65536"/>
                <a:gd name="T17" fmla="*/ 0 60000 65536"/>
                <a:gd name="T18" fmla="*/ 0 60000 65536"/>
                <a:gd name="T19" fmla="*/ 0 60000 65536"/>
                <a:gd name="T20" fmla="*/ 0 60000 65536"/>
                <a:gd name="T21" fmla="*/ 0 w 185"/>
                <a:gd name="T22" fmla="*/ 0 h 172"/>
                <a:gd name="T23" fmla="*/ 185 w 185"/>
                <a:gd name="T24" fmla="*/ 172 h 1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5" h="172">
                  <a:moveTo>
                    <a:pt x="46" y="159"/>
                  </a:moveTo>
                  <a:cubicBezTo>
                    <a:pt x="28" y="136"/>
                    <a:pt x="9" y="113"/>
                    <a:pt x="5" y="84"/>
                  </a:cubicBezTo>
                  <a:cubicBezTo>
                    <a:pt x="0" y="55"/>
                    <a:pt x="11" y="33"/>
                    <a:pt x="34" y="16"/>
                  </a:cubicBezTo>
                  <a:cubicBezTo>
                    <a:pt x="44" y="9"/>
                    <a:pt x="54" y="3"/>
                    <a:pt x="66" y="3"/>
                  </a:cubicBezTo>
                  <a:cubicBezTo>
                    <a:pt x="108" y="0"/>
                    <a:pt x="148" y="33"/>
                    <a:pt x="168" y="66"/>
                  </a:cubicBezTo>
                  <a:cubicBezTo>
                    <a:pt x="175" y="77"/>
                    <a:pt x="180" y="87"/>
                    <a:pt x="185" y="98"/>
                  </a:cubicBezTo>
                  <a:cubicBezTo>
                    <a:pt x="159" y="144"/>
                    <a:pt x="97" y="172"/>
                    <a:pt x="46" y="159"/>
                  </a:cubicBezTo>
                  <a:close/>
                </a:path>
              </a:pathLst>
            </a:custGeom>
            <a:solidFill>
              <a:srgbClr val="DECF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98" name="Freeform 285"/>
            <p:cNvSpPr>
              <a:spLocks noChangeArrowheads="1"/>
            </p:cNvSpPr>
            <p:nvPr/>
          </p:nvSpPr>
          <p:spPr bwMode="auto">
            <a:xfrm>
              <a:off x="1965325" y="4478338"/>
              <a:ext cx="520700" cy="836613"/>
            </a:xfrm>
            <a:custGeom>
              <a:avLst/>
              <a:gdLst>
                <a:gd name="T0" fmla="*/ 0 w 164"/>
                <a:gd name="T1" fmla="*/ 612590855 h 264"/>
                <a:gd name="T2" fmla="*/ 1401206875 w 164"/>
                <a:gd name="T3" fmla="*/ 0 h 264"/>
                <a:gd name="T4" fmla="*/ 1552416250 w 164"/>
                <a:gd name="T5" fmla="*/ 532250655 h 264"/>
                <a:gd name="T6" fmla="*/ 1602819375 w 164"/>
                <a:gd name="T7" fmla="*/ 1385862110 h 264"/>
                <a:gd name="T8" fmla="*/ 1612900000 w 164"/>
                <a:gd name="T9" fmla="*/ 2147483647 h 264"/>
                <a:gd name="T10" fmla="*/ 1522174375 w 164"/>
                <a:gd name="T11" fmla="*/ 2147483647 h 264"/>
                <a:gd name="T12" fmla="*/ 1370965000 w 164"/>
                <a:gd name="T13" fmla="*/ 2147483647 h 264"/>
                <a:gd name="T14" fmla="*/ 917336875 w 164"/>
                <a:gd name="T15" fmla="*/ 2018541185 h 264"/>
                <a:gd name="T16" fmla="*/ 766127500 w 164"/>
                <a:gd name="T17" fmla="*/ 2147483647 h 264"/>
                <a:gd name="T18" fmla="*/ 685482500 w 164"/>
                <a:gd name="T19" fmla="*/ 2147483647 h 264"/>
                <a:gd name="T20" fmla="*/ 493950625 w 164"/>
                <a:gd name="T21" fmla="*/ 2008498660 h 264"/>
                <a:gd name="T22" fmla="*/ 383063750 w 164"/>
                <a:gd name="T23" fmla="*/ 1185014780 h 264"/>
                <a:gd name="T24" fmla="*/ 0 w 164"/>
                <a:gd name="T25" fmla="*/ 612590855 h 2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4"/>
                <a:gd name="T40" fmla="*/ 0 h 264"/>
                <a:gd name="T41" fmla="*/ 164 w 164"/>
                <a:gd name="T42" fmla="*/ 264 h 2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4" h="264">
                  <a:moveTo>
                    <a:pt x="0" y="61"/>
                  </a:moveTo>
                  <a:cubicBezTo>
                    <a:pt x="51" y="74"/>
                    <a:pt x="113" y="46"/>
                    <a:pt x="139" y="0"/>
                  </a:cubicBezTo>
                  <a:cubicBezTo>
                    <a:pt x="145" y="17"/>
                    <a:pt x="150" y="34"/>
                    <a:pt x="154" y="53"/>
                  </a:cubicBezTo>
                  <a:cubicBezTo>
                    <a:pt x="160" y="81"/>
                    <a:pt x="162" y="110"/>
                    <a:pt x="159" y="138"/>
                  </a:cubicBezTo>
                  <a:cubicBezTo>
                    <a:pt x="157" y="168"/>
                    <a:pt x="157" y="196"/>
                    <a:pt x="160" y="226"/>
                  </a:cubicBezTo>
                  <a:cubicBezTo>
                    <a:pt x="160" y="233"/>
                    <a:pt x="164" y="252"/>
                    <a:pt x="151" y="247"/>
                  </a:cubicBezTo>
                  <a:cubicBezTo>
                    <a:pt x="146" y="245"/>
                    <a:pt x="139" y="225"/>
                    <a:pt x="136" y="219"/>
                  </a:cubicBezTo>
                  <a:cubicBezTo>
                    <a:pt x="124" y="199"/>
                    <a:pt x="112" y="195"/>
                    <a:pt x="91" y="201"/>
                  </a:cubicBezTo>
                  <a:cubicBezTo>
                    <a:pt x="75" y="205"/>
                    <a:pt x="74" y="215"/>
                    <a:pt x="76" y="229"/>
                  </a:cubicBezTo>
                  <a:cubicBezTo>
                    <a:pt x="78" y="237"/>
                    <a:pt x="81" y="264"/>
                    <a:pt x="68" y="257"/>
                  </a:cubicBezTo>
                  <a:cubicBezTo>
                    <a:pt x="55" y="250"/>
                    <a:pt x="48" y="212"/>
                    <a:pt x="49" y="200"/>
                  </a:cubicBezTo>
                  <a:cubicBezTo>
                    <a:pt x="51" y="172"/>
                    <a:pt x="48" y="143"/>
                    <a:pt x="38" y="118"/>
                  </a:cubicBezTo>
                  <a:cubicBezTo>
                    <a:pt x="29" y="97"/>
                    <a:pt x="15" y="79"/>
                    <a:pt x="0" y="61"/>
                  </a:cubicBezTo>
                  <a:close/>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99" name="Freeform 286"/>
            <p:cNvSpPr>
              <a:spLocks noChangeArrowheads="1"/>
            </p:cNvSpPr>
            <p:nvPr/>
          </p:nvSpPr>
          <p:spPr bwMode="auto">
            <a:xfrm>
              <a:off x="2073275" y="4319588"/>
              <a:ext cx="31750" cy="31750"/>
            </a:xfrm>
            <a:custGeom>
              <a:avLst/>
              <a:gdLst>
                <a:gd name="T0" fmla="*/ 10080625 w 10"/>
                <a:gd name="T1" fmla="*/ 60483750 h 10"/>
                <a:gd name="T2" fmla="*/ 60483750 w 10"/>
                <a:gd name="T3" fmla="*/ 100806250 h 10"/>
                <a:gd name="T4" fmla="*/ 100806250 w 10"/>
                <a:gd name="T5" fmla="*/ 40322500 h 10"/>
                <a:gd name="T6" fmla="*/ 40322500 w 10"/>
                <a:gd name="T7" fmla="*/ 10080625 h 10"/>
                <a:gd name="T8" fmla="*/ 10080625 w 10"/>
                <a:gd name="T9" fmla="*/ 60483750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 y="6"/>
                  </a:moveTo>
                  <a:cubicBezTo>
                    <a:pt x="1" y="9"/>
                    <a:pt x="4" y="10"/>
                    <a:pt x="6" y="10"/>
                  </a:cubicBezTo>
                  <a:cubicBezTo>
                    <a:pt x="8" y="9"/>
                    <a:pt x="10" y="7"/>
                    <a:pt x="10" y="4"/>
                  </a:cubicBezTo>
                  <a:cubicBezTo>
                    <a:pt x="9" y="2"/>
                    <a:pt x="7" y="0"/>
                    <a:pt x="4" y="1"/>
                  </a:cubicBezTo>
                  <a:cubicBezTo>
                    <a:pt x="2" y="1"/>
                    <a:pt x="0" y="4"/>
                    <a:pt x="1" y="6"/>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00" name="Freeform 287"/>
            <p:cNvSpPr>
              <a:spLocks noChangeArrowheads="1"/>
            </p:cNvSpPr>
            <p:nvPr/>
          </p:nvSpPr>
          <p:spPr bwMode="auto">
            <a:xfrm>
              <a:off x="1870075" y="4437063"/>
              <a:ext cx="31750" cy="28575"/>
            </a:xfrm>
            <a:custGeom>
              <a:avLst/>
              <a:gdLst>
                <a:gd name="T0" fmla="*/ 10080625 w 10"/>
                <a:gd name="T1" fmla="*/ 50403125 h 9"/>
                <a:gd name="T2" fmla="*/ 60483750 w 10"/>
                <a:gd name="T3" fmla="*/ 90725625 h 9"/>
                <a:gd name="T4" fmla="*/ 100806250 w 10"/>
                <a:gd name="T5" fmla="*/ 40322500 h 9"/>
                <a:gd name="T6" fmla="*/ 40322500 w 10"/>
                <a:gd name="T7" fmla="*/ 0 h 9"/>
                <a:gd name="T8" fmla="*/ 10080625 w 10"/>
                <a:gd name="T9" fmla="*/ 50403125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1" y="5"/>
                  </a:moveTo>
                  <a:cubicBezTo>
                    <a:pt x="1" y="8"/>
                    <a:pt x="4" y="9"/>
                    <a:pt x="6" y="9"/>
                  </a:cubicBezTo>
                  <a:cubicBezTo>
                    <a:pt x="9" y="8"/>
                    <a:pt x="10" y="6"/>
                    <a:pt x="10" y="4"/>
                  </a:cubicBezTo>
                  <a:cubicBezTo>
                    <a:pt x="9" y="1"/>
                    <a:pt x="7" y="0"/>
                    <a:pt x="4" y="0"/>
                  </a:cubicBezTo>
                  <a:cubicBezTo>
                    <a:pt x="2" y="1"/>
                    <a:pt x="0" y="3"/>
                    <a:pt x="1" y="5"/>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01" name="Freeform 288"/>
            <p:cNvSpPr>
              <a:spLocks noChangeArrowheads="1"/>
            </p:cNvSpPr>
            <p:nvPr/>
          </p:nvSpPr>
          <p:spPr bwMode="auto">
            <a:xfrm>
              <a:off x="1905000" y="4376738"/>
              <a:ext cx="174625" cy="161925"/>
            </a:xfrm>
            <a:custGeom>
              <a:avLst/>
              <a:gdLst>
                <a:gd name="T0" fmla="*/ 423386250 w 55"/>
                <a:gd name="T1" fmla="*/ 473789375 h 51"/>
                <a:gd name="T2" fmla="*/ 191531875 w 55"/>
                <a:gd name="T3" fmla="*/ 30241875 h 51"/>
                <a:gd name="T4" fmla="*/ 423386250 w 55"/>
                <a:gd name="T5" fmla="*/ 473789375 h 51"/>
                <a:gd name="T6" fmla="*/ 0 60000 65536"/>
                <a:gd name="T7" fmla="*/ 0 60000 65536"/>
                <a:gd name="T8" fmla="*/ 0 60000 65536"/>
                <a:gd name="T9" fmla="*/ 0 w 55"/>
                <a:gd name="T10" fmla="*/ 0 h 51"/>
                <a:gd name="T11" fmla="*/ 55 w 55"/>
                <a:gd name="T12" fmla="*/ 51 h 51"/>
              </a:gdLst>
              <a:ahLst/>
              <a:cxnLst>
                <a:cxn ang="T6">
                  <a:pos x="T0" y="T1"/>
                </a:cxn>
                <a:cxn ang="T7">
                  <a:pos x="T2" y="T3"/>
                </a:cxn>
                <a:cxn ang="T8">
                  <a:pos x="T4" y="T5"/>
                </a:cxn>
              </a:cxnLst>
              <a:rect l="T9" t="T10" r="T11" b="T12"/>
              <a:pathLst>
                <a:path w="55" h="51">
                  <a:moveTo>
                    <a:pt x="42" y="47"/>
                  </a:moveTo>
                  <a:cubicBezTo>
                    <a:pt x="29" y="51"/>
                    <a:pt x="0" y="0"/>
                    <a:pt x="19" y="3"/>
                  </a:cubicBezTo>
                  <a:cubicBezTo>
                    <a:pt x="29" y="5"/>
                    <a:pt x="55" y="43"/>
                    <a:pt x="42" y="47"/>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02" name="Freeform 289"/>
            <p:cNvSpPr>
              <a:spLocks noChangeArrowheads="1"/>
            </p:cNvSpPr>
            <p:nvPr/>
          </p:nvSpPr>
          <p:spPr bwMode="auto">
            <a:xfrm>
              <a:off x="2105025" y="4297363"/>
              <a:ext cx="146050" cy="127000"/>
            </a:xfrm>
            <a:custGeom>
              <a:avLst/>
              <a:gdLst>
                <a:gd name="T0" fmla="*/ 161290000 w 46"/>
                <a:gd name="T1" fmla="*/ 342741250 h 40"/>
                <a:gd name="T2" fmla="*/ 433466875 w 46"/>
                <a:gd name="T3" fmla="*/ 141128750 h 40"/>
                <a:gd name="T4" fmla="*/ 161290000 w 46"/>
                <a:gd name="T5" fmla="*/ 342741250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6" y="34"/>
                  </a:moveTo>
                  <a:cubicBezTo>
                    <a:pt x="25" y="40"/>
                    <a:pt x="46" y="25"/>
                    <a:pt x="43" y="14"/>
                  </a:cubicBezTo>
                  <a:cubicBezTo>
                    <a:pt x="39" y="0"/>
                    <a:pt x="0" y="24"/>
                    <a:pt x="16" y="3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03" name="Freeform 290"/>
            <p:cNvSpPr>
              <a:spLocks noChangeArrowheads="1"/>
            </p:cNvSpPr>
            <p:nvPr/>
          </p:nvSpPr>
          <p:spPr bwMode="auto">
            <a:xfrm>
              <a:off x="1851025" y="4462463"/>
              <a:ext cx="146050" cy="127000"/>
            </a:xfrm>
            <a:custGeom>
              <a:avLst/>
              <a:gdLst>
                <a:gd name="T0" fmla="*/ 161290000 w 46"/>
                <a:gd name="T1" fmla="*/ 352821875 h 40"/>
                <a:gd name="T2" fmla="*/ 433466875 w 46"/>
                <a:gd name="T3" fmla="*/ 151209375 h 40"/>
                <a:gd name="T4" fmla="*/ 161290000 w 46"/>
                <a:gd name="T5" fmla="*/ 352821875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6" y="35"/>
                  </a:moveTo>
                  <a:cubicBezTo>
                    <a:pt x="25" y="40"/>
                    <a:pt x="46" y="26"/>
                    <a:pt x="43" y="15"/>
                  </a:cubicBezTo>
                  <a:cubicBezTo>
                    <a:pt x="39" y="0"/>
                    <a:pt x="0" y="24"/>
                    <a:pt x="16" y="3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04" name="Freeform 291"/>
            <p:cNvSpPr>
              <a:spLocks noChangeArrowheads="1"/>
            </p:cNvSpPr>
            <p:nvPr/>
          </p:nvSpPr>
          <p:spPr bwMode="auto">
            <a:xfrm>
              <a:off x="1939925" y="4376738"/>
              <a:ext cx="263525" cy="247650"/>
            </a:xfrm>
            <a:custGeom>
              <a:avLst/>
              <a:gdLst>
                <a:gd name="T0" fmla="*/ 715724375 w 83"/>
                <a:gd name="T1" fmla="*/ 30241875 h 78"/>
                <a:gd name="T2" fmla="*/ 786288750 w 83"/>
                <a:gd name="T3" fmla="*/ 372983125 h 78"/>
                <a:gd name="T4" fmla="*/ 594756875 w 83"/>
                <a:gd name="T5" fmla="*/ 604837500 h 78"/>
                <a:gd name="T6" fmla="*/ 30241875 w 83"/>
                <a:gd name="T7" fmla="*/ 433466875 h 78"/>
                <a:gd name="T8" fmla="*/ 0 w 83"/>
                <a:gd name="T9" fmla="*/ 463708750 h 78"/>
                <a:gd name="T10" fmla="*/ 604837500 w 83"/>
                <a:gd name="T11" fmla="*/ 635079375 h 78"/>
                <a:gd name="T12" fmla="*/ 826611250 w 83"/>
                <a:gd name="T13" fmla="*/ 383063750 h 78"/>
                <a:gd name="T14" fmla="*/ 756046875 w 83"/>
                <a:gd name="T15" fmla="*/ 0 h 78"/>
                <a:gd name="T16" fmla="*/ 715724375 w 83"/>
                <a:gd name="T17" fmla="*/ 30241875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78"/>
                <a:gd name="T29" fmla="*/ 83 w 83"/>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78">
                  <a:moveTo>
                    <a:pt x="71" y="3"/>
                  </a:moveTo>
                  <a:cubicBezTo>
                    <a:pt x="77" y="10"/>
                    <a:pt x="79" y="28"/>
                    <a:pt x="78" y="37"/>
                  </a:cubicBezTo>
                  <a:cubicBezTo>
                    <a:pt x="75" y="49"/>
                    <a:pt x="65" y="57"/>
                    <a:pt x="59" y="60"/>
                  </a:cubicBezTo>
                  <a:cubicBezTo>
                    <a:pt x="35" y="73"/>
                    <a:pt x="17" y="58"/>
                    <a:pt x="3" y="43"/>
                  </a:cubicBezTo>
                  <a:cubicBezTo>
                    <a:pt x="0" y="46"/>
                    <a:pt x="0" y="46"/>
                    <a:pt x="0" y="46"/>
                  </a:cubicBezTo>
                  <a:cubicBezTo>
                    <a:pt x="14" y="61"/>
                    <a:pt x="34" y="78"/>
                    <a:pt x="60" y="63"/>
                  </a:cubicBezTo>
                  <a:cubicBezTo>
                    <a:pt x="67" y="60"/>
                    <a:pt x="79" y="52"/>
                    <a:pt x="82" y="38"/>
                  </a:cubicBezTo>
                  <a:cubicBezTo>
                    <a:pt x="83" y="28"/>
                    <a:pt x="81" y="8"/>
                    <a:pt x="75" y="0"/>
                  </a:cubicBezTo>
                  <a:lnTo>
                    <a:pt x="71" y="3"/>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05" name="Freeform 292"/>
            <p:cNvSpPr>
              <a:spLocks noChangeArrowheads="1"/>
            </p:cNvSpPr>
            <p:nvPr/>
          </p:nvSpPr>
          <p:spPr bwMode="auto">
            <a:xfrm>
              <a:off x="2339975" y="4608513"/>
              <a:ext cx="104775" cy="107950"/>
            </a:xfrm>
            <a:custGeom>
              <a:avLst/>
              <a:gdLst>
                <a:gd name="T0" fmla="*/ 20161250 w 33"/>
                <a:gd name="T1" fmla="*/ 201612500 h 34"/>
                <a:gd name="T2" fmla="*/ 191531875 w 33"/>
                <a:gd name="T3" fmla="*/ 322580000 h 34"/>
                <a:gd name="T4" fmla="*/ 312499375 w 33"/>
                <a:gd name="T5" fmla="*/ 141128750 h 34"/>
                <a:gd name="T6" fmla="*/ 131048125 w 33"/>
                <a:gd name="T7" fmla="*/ 20161250 h 34"/>
                <a:gd name="T8" fmla="*/ 20161250 w 33"/>
                <a:gd name="T9" fmla="*/ 201612500 h 34"/>
                <a:gd name="T10" fmla="*/ 0 60000 65536"/>
                <a:gd name="T11" fmla="*/ 0 60000 65536"/>
                <a:gd name="T12" fmla="*/ 0 60000 65536"/>
                <a:gd name="T13" fmla="*/ 0 60000 65536"/>
                <a:gd name="T14" fmla="*/ 0 60000 65536"/>
                <a:gd name="T15" fmla="*/ 0 w 33"/>
                <a:gd name="T16" fmla="*/ 0 h 34"/>
                <a:gd name="T17" fmla="*/ 33 w 33"/>
                <a:gd name="T18" fmla="*/ 34 h 34"/>
              </a:gdLst>
              <a:ahLst/>
              <a:cxnLst>
                <a:cxn ang="T10">
                  <a:pos x="T0" y="T1"/>
                </a:cxn>
                <a:cxn ang="T11">
                  <a:pos x="T2" y="T3"/>
                </a:cxn>
                <a:cxn ang="T12">
                  <a:pos x="T4" y="T5"/>
                </a:cxn>
                <a:cxn ang="T13">
                  <a:pos x="T6" y="T7"/>
                </a:cxn>
                <a:cxn ang="T14">
                  <a:pos x="T8" y="T9"/>
                </a:cxn>
              </a:cxnLst>
              <a:rect l="T15" t="T16" r="T17" b="T18"/>
              <a:pathLst>
                <a:path w="33" h="34">
                  <a:moveTo>
                    <a:pt x="2" y="20"/>
                  </a:moveTo>
                  <a:cubicBezTo>
                    <a:pt x="3" y="28"/>
                    <a:pt x="11" y="34"/>
                    <a:pt x="19" y="32"/>
                  </a:cubicBezTo>
                  <a:cubicBezTo>
                    <a:pt x="28" y="30"/>
                    <a:pt x="33" y="22"/>
                    <a:pt x="31" y="14"/>
                  </a:cubicBezTo>
                  <a:cubicBezTo>
                    <a:pt x="29" y="6"/>
                    <a:pt x="21" y="0"/>
                    <a:pt x="13" y="2"/>
                  </a:cubicBezTo>
                  <a:cubicBezTo>
                    <a:pt x="5" y="4"/>
                    <a:pt x="0" y="12"/>
                    <a:pt x="2" y="2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06" name="Freeform 293"/>
            <p:cNvSpPr>
              <a:spLocks noChangeArrowheads="1"/>
            </p:cNvSpPr>
            <p:nvPr/>
          </p:nvSpPr>
          <p:spPr bwMode="auto">
            <a:xfrm>
              <a:off x="2076450" y="4668838"/>
              <a:ext cx="95250" cy="66675"/>
            </a:xfrm>
            <a:custGeom>
              <a:avLst/>
              <a:gdLst>
                <a:gd name="T0" fmla="*/ 272176875 w 30"/>
                <a:gd name="T1" fmla="*/ 0 h 21"/>
                <a:gd name="T2" fmla="*/ 282257500 w 30"/>
                <a:gd name="T3" fmla="*/ 30241875 h 21"/>
                <a:gd name="T4" fmla="*/ 171370625 w 30"/>
                <a:gd name="T5" fmla="*/ 201612500 h 21"/>
                <a:gd name="T6" fmla="*/ 0 w 30"/>
                <a:gd name="T7" fmla="*/ 90725625 h 21"/>
                <a:gd name="T8" fmla="*/ 0 w 30"/>
                <a:gd name="T9" fmla="*/ 40322500 h 21"/>
                <a:gd name="T10" fmla="*/ 272176875 w 30"/>
                <a:gd name="T11" fmla="*/ 0 h 21"/>
                <a:gd name="T12" fmla="*/ 0 60000 65536"/>
                <a:gd name="T13" fmla="*/ 0 60000 65536"/>
                <a:gd name="T14" fmla="*/ 0 60000 65536"/>
                <a:gd name="T15" fmla="*/ 0 60000 65536"/>
                <a:gd name="T16" fmla="*/ 0 60000 65536"/>
                <a:gd name="T17" fmla="*/ 0 60000 65536"/>
                <a:gd name="T18" fmla="*/ 0 w 30"/>
                <a:gd name="T19" fmla="*/ 0 h 21"/>
                <a:gd name="T20" fmla="*/ 30 w 30"/>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30" h="21">
                  <a:moveTo>
                    <a:pt x="27" y="0"/>
                  </a:moveTo>
                  <a:cubicBezTo>
                    <a:pt x="28" y="1"/>
                    <a:pt x="28" y="2"/>
                    <a:pt x="28" y="3"/>
                  </a:cubicBezTo>
                  <a:cubicBezTo>
                    <a:pt x="30" y="10"/>
                    <a:pt x="25" y="18"/>
                    <a:pt x="17" y="20"/>
                  </a:cubicBezTo>
                  <a:cubicBezTo>
                    <a:pt x="10" y="21"/>
                    <a:pt x="2" y="16"/>
                    <a:pt x="0" y="9"/>
                  </a:cubicBezTo>
                  <a:cubicBezTo>
                    <a:pt x="0" y="7"/>
                    <a:pt x="0" y="6"/>
                    <a:pt x="0" y="4"/>
                  </a:cubicBezTo>
                  <a:cubicBezTo>
                    <a:pt x="9" y="4"/>
                    <a:pt x="18" y="2"/>
                    <a:pt x="27"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07" name="Freeform 294"/>
            <p:cNvSpPr>
              <a:spLocks noChangeArrowheads="1"/>
            </p:cNvSpPr>
            <p:nvPr/>
          </p:nvSpPr>
          <p:spPr bwMode="auto">
            <a:xfrm>
              <a:off x="2076450" y="4814888"/>
              <a:ext cx="69850" cy="77788"/>
            </a:xfrm>
            <a:custGeom>
              <a:avLst/>
              <a:gdLst>
                <a:gd name="T0" fmla="*/ 60483750 w 22"/>
                <a:gd name="T1" fmla="*/ 9683050 h 25"/>
                <a:gd name="T2" fmla="*/ 201612500 w 22"/>
                <a:gd name="T3" fmla="*/ 106497995 h 25"/>
                <a:gd name="T4" fmla="*/ 110886875 w 22"/>
                <a:gd name="T5" fmla="*/ 242038918 h 25"/>
                <a:gd name="T6" fmla="*/ 90725625 w 22"/>
                <a:gd name="T7" fmla="*/ 242038918 h 25"/>
                <a:gd name="T8" fmla="*/ 0 w 22"/>
                <a:gd name="T9" fmla="*/ 48409028 h 25"/>
                <a:gd name="T10" fmla="*/ 60483750 w 22"/>
                <a:gd name="T11" fmla="*/ 9683050 h 25"/>
                <a:gd name="T12" fmla="*/ 0 60000 65536"/>
                <a:gd name="T13" fmla="*/ 0 60000 65536"/>
                <a:gd name="T14" fmla="*/ 0 60000 65536"/>
                <a:gd name="T15" fmla="*/ 0 60000 65536"/>
                <a:gd name="T16" fmla="*/ 0 60000 65536"/>
                <a:gd name="T17" fmla="*/ 0 60000 65536"/>
                <a:gd name="T18" fmla="*/ 0 w 22"/>
                <a:gd name="T19" fmla="*/ 0 h 25"/>
                <a:gd name="T20" fmla="*/ 22 w 2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2" h="25">
                  <a:moveTo>
                    <a:pt x="6" y="1"/>
                  </a:moveTo>
                  <a:cubicBezTo>
                    <a:pt x="13" y="0"/>
                    <a:pt x="19" y="4"/>
                    <a:pt x="20" y="11"/>
                  </a:cubicBezTo>
                  <a:cubicBezTo>
                    <a:pt x="22" y="17"/>
                    <a:pt x="18" y="24"/>
                    <a:pt x="11" y="25"/>
                  </a:cubicBezTo>
                  <a:cubicBezTo>
                    <a:pt x="10" y="25"/>
                    <a:pt x="10" y="25"/>
                    <a:pt x="9" y="25"/>
                  </a:cubicBezTo>
                  <a:cubicBezTo>
                    <a:pt x="7" y="18"/>
                    <a:pt x="4" y="11"/>
                    <a:pt x="0" y="5"/>
                  </a:cubicBezTo>
                  <a:cubicBezTo>
                    <a:pt x="2" y="3"/>
                    <a:pt x="4" y="2"/>
                    <a:pt x="6"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08" name="Freeform 295"/>
            <p:cNvSpPr>
              <a:spLocks noChangeArrowheads="1"/>
            </p:cNvSpPr>
            <p:nvPr/>
          </p:nvSpPr>
          <p:spPr bwMode="auto">
            <a:xfrm>
              <a:off x="2292350" y="4959350"/>
              <a:ext cx="111125" cy="111125"/>
            </a:xfrm>
            <a:custGeom>
              <a:avLst/>
              <a:gdLst>
                <a:gd name="T0" fmla="*/ 20161250 w 35"/>
                <a:gd name="T1" fmla="*/ 201612500 h 35"/>
                <a:gd name="T2" fmla="*/ 211693125 w 35"/>
                <a:gd name="T3" fmla="*/ 332660625 h 35"/>
                <a:gd name="T4" fmla="*/ 332660625 w 35"/>
                <a:gd name="T5" fmla="*/ 141128750 h 35"/>
                <a:gd name="T6" fmla="*/ 141128750 w 35"/>
                <a:gd name="T7" fmla="*/ 20161250 h 35"/>
                <a:gd name="T8" fmla="*/ 20161250 w 35"/>
                <a:gd name="T9" fmla="*/ 201612500 h 35"/>
                <a:gd name="T10" fmla="*/ 0 60000 65536"/>
                <a:gd name="T11" fmla="*/ 0 60000 65536"/>
                <a:gd name="T12" fmla="*/ 0 60000 65536"/>
                <a:gd name="T13" fmla="*/ 0 60000 65536"/>
                <a:gd name="T14" fmla="*/ 0 60000 65536"/>
                <a:gd name="T15" fmla="*/ 0 w 35"/>
                <a:gd name="T16" fmla="*/ 0 h 35"/>
                <a:gd name="T17" fmla="*/ 35 w 35"/>
                <a:gd name="T18" fmla="*/ 35 h 35"/>
              </a:gdLst>
              <a:ahLst/>
              <a:cxnLst>
                <a:cxn ang="T10">
                  <a:pos x="T0" y="T1"/>
                </a:cxn>
                <a:cxn ang="T11">
                  <a:pos x="T2" y="T3"/>
                </a:cxn>
                <a:cxn ang="T12">
                  <a:pos x="T4" y="T5"/>
                </a:cxn>
                <a:cxn ang="T13">
                  <a:pos x="T6" y="T7"/>
                </a:cxn>
                <a:cxn ang="T14">
                  <a:pos x="T8" y="T9"/>
                </a:cxn>
              </a:cxnLst>
              <a:rect l="T15" t="T16" r="T17" b="T18"/>
              <a:pathLst>
                <a:path w="35" h="35">
                  <a:moveTo>
                    <a:pt x="2" y="20"/>
                  </a:moveTo>
                  <a:cubicBezTo>
                    <a:pt x="4" y="29"/>
                    <a:pt x="12" y="35"/>
                    <a:pt x="21" y="33"/>
                  </a:cubicBezTo>
                  <a:cubicBezTo>
                    <a:pt x="30" y="31"/>
                    <a:pt x="35" y="22"/>
                    <a:pt x="33" y="14"/>
                  </a:cubicBezTo>
                  <a:cubicBezTo>
                    <a:pt x="31" y="5"/>
                    <a:pt x="23" y="0"/>
                    <a:pt x="14" y="2"/>
                  </a:cubicBezTo>
                  <a:cubicBezTo>
                    <a:pt x="6" y="3"/>
                    <a:pt x="0" y="12"/>
                    <a:pt x="2" y="2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09" name="Freeform 296"/>
            <p:cNvSpPr>
              <a:spLocks noChangeArrowheads="1"/>
            </p:cNvSpPr>
            <p:nvPr/>
          </p:nvSpPr>
          <p:spPr bwMode="auto">
            <a:xfrm>
              <a:off x="2228850" y="4818063"/>
              <a:ext cx="73025" cy="74613"/>
            </a:xfrm>
            <a:custGeom>
              <a:avLst/>
              <a:gdLst>
                <a:gd name="T0" fmla="*/ 10080625 w 23"/>
                <a:gd name="T1" fmla="*/ 135310676 h 24"/>
                <a:gd name="T2" fmla="*/ 141128750 w 23"/>
                <a:gd name="T3" fmla="*/ 212631506 h 24"/>
                <a:gd name="T4" fmla="*/ 221773750 w 23"/>
                <a:gd name="T5" fmla="*/ 96651815 h 24"/>
                <a:gd name="T6" fmla="*/ 90725625 w 23"/>
                <a:gd name="T7" fmla="*/ 19330985 h 24"/>
                <a:gd name="T8" fmla="*/ 10080625 w 23"/>
                <a:gd name="T9" fmla="*/ 135310676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 y="14"/>
                  </a:moveTo>
                  <a:cubicBezTo>
                    <a:pt x="2" y="20"/>
                    <a:pt x="8" y="24"/>
                    <a:pt x="14" y="22"/>
                  </a:cubicBezTo>
                  <a:cubicBezTo>
                    <a:pt x="20" y="21"/>
                    <a:pt x="23" y="15"/>
                    <a:pt x="22" y="10"/>
                  </a:cubicBezTo>
                  <a:cubicBezTo>
                    <a:pt x="21" y="4"/>
                    <a:pt x="15" y="0"/>
                    <a:pt x="9" y="2"/>
                  </a:cubicBezTo>
                  <a:cubicBezTo>
                    <a:pt x="4" y="3"/>
                    <a:pt x="0" y="8"/>
                    <a:pt x="1" y="1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10" name="Freeform 297"/>
            <p:cNvSpPr>
              <a:spLocks noChangeArrowheads="1"/>
            </p:cNvSpPr>
            <p:nvPr/>
          </p:nvSpPr>
          <p:spPr bwMode="auto">
            <a:xfrm>
              <a:off x="2120900" y="5114925"/>
              <a:ext cx="34925" cy="57150"/>
            </a:xfrm>
            <a:custGeom>
              <a:avLst/>
              <a:gdLst>
                <a:gd name="T0" fmla="*/ 100806250 w 11"/>
                <a:gd name="T1" fmla="*/ 70564375 h 18"/>
                <a:gd name="T2" fmla="*/ 30241875 w 11"/>
                <a:gd name="T3" fmla="*/ 181451250 h 18"/>
                <a:gd name="T4" fmla="*/ 20161250 w 11"/>
                <a:gd name="T5" fmla="*/ 181451250 h 18"/>
                <a:gd name="T6" fmla="*/ 10080625 w 11"/>
                <a:gd name="T7" fmla="*/ 0 h 18"/>
                <a:gd name="T8" fmla="*/ 100806250 w 11"/>
                <a:gd name="T9" fmla="*/ 70564375 h 18"/>
                <a:gd name="T10" fmla="*/ 0 60000 65536"/>
                <a:gd name="T11" fmla="*/ 0 60000 65536"/>
                <a:gd name="T12" fmla="*/ 0 60000 65536"/>
                <a:gd name="T13" fmla="*/ 0 60000 65536"/>
                <a:gd name="T14" fmla="*/ 0 60000 65536"/>
                <a:gd name="T15" fmla="*/ 0 w 11"/>
                <a:gd name="T16" fmla="*/ 0 h 18"/>
                <a:gd name="T17" fmla="*/ 11 w 11"/>
                <a:gd name="T18" fmla="*/ 18 h 18"/>
              </a:gdLst>
              <a:ahLst/>
              <a:cxnLst>
                <a:cxn ang="T10">
                  <a:pos x="T0" y="T1"/>
                </a:cxn>
                <a:cxn ang="T11">
                  <a:pos x="T2" y="T3"/>
                </a:cxn>
                <a:cxn ang="T12">
                  <a:pos x="T4" y="T5"/>
                </a:cxn>
                <a:cxn ang="T13">
                  <a:pos x="T6" y="T7"/>
                </a:cxn>
                <a:cxn ang="T14">
                  <a:pos x="T8" y="T9"/>
                </a:cxn>
              </a:cxnLst>
              <a:rect l="T15" t="T16" r="T17" b="T18"/>
              <a:pathLst>
                <a:path w="11" h="18">
                  <a:moveTo>
                    <a:pt x="10" y="7"/>
                  </a:moveTo>
                  <a:cubicBezTo>
                    <a:pt x="11" y="12"/>
                    <a:pt x="8" y="17"/>
                    <a:pt x="3" y="18"/>
                  </a:cubicBezTo>
                  <a:cubicBezTo>
                    <a:pt x="2" y="18"/>
                    <a:pt x="2" y="18"/>
                    <a:pt x="2" y="18"/>
                  </a:cubicBezTo>
                  <a:cubicBezTo>
                    <a:pt x="1" y="12"/>
                    <a:pt x="0" y="6"/>
                    <a:pt x="1" y="0"/>
                  </a:cubicBezTo>
                  <a:cubicBezTo>
                    <a:pt x="5" y="0"/>
                    <a:pt x="9" y="3"/>
                    <a:pt x="10"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11" name="Freeform 298"/>
            <p:cNvSpPr>
              <a:spLocks noChangeArrowheads="1"/>
            </p:cNvSpPr>
            <p:nvPr/>
          </p:nvSpPr>
          <p:spPr bwMode="auto">
            <a:xfrm>
              <a:off x="2435225" y="4937125"/>
              <a:ext cx="34925" cy="60325"/>
            </a:xfrm>
            <a:custGeom>
              <a:avLst/>
              <a:gdLst>
                <a:gd name="T0" fmla="*/ 10080625 w 11"/>
                <a:gd name="T1" fmla="*/ 110886875 h 19"/>
                <a:gd name="T2" fmla="*/ 80645000 w 11"/>
                <a:gd name="T3" fmla="*/ 0 h 19"/>
                <a:gd name="T4" fmla="*/ 110886875 w 11"/>
                <a:gd name="T5" fmla="*/ 0 h 19"/>
                <a:gd name="T6" fmla="*/ 110886875 w 11"/>
                <a:gd name="T7" fmla="*/ 181451250 h 19"/>
                <a:gd name="T8" fmla="*/ 10080625 w 11"/>
                <a:gd name="T9" fmla="*/ 110886875 h 19"/>
                <a:gd name="T10" fmla="*/ 0 60000 65536"/>
                <a:gd name="T11" fmla="*/ 0 60000 65536"/>
                <a:gd name="T12" fmla="*/ 0 60000 65536"/>
                <a:gd name="T13" fmla="*/ 0 60000 65536"/>
                <a:gd name="T14" fmla="*/ 0 60000 65536"/>
                <a:gd name="T15" fmla="*/ 0 w 11"/>
                <a:gd name="T16" fmla="*/ 0 h 19"/>
                <a:gd name="T17" fmla="*/ 11 w 11"/>
                <a:gd name="T18" fmla="*/ 19 h 19"/>
              </a:gdLst>
              <a:ahLst/>
              <a:cxnLst>
                <a:cxn ang="T10">
                  <a:pos x="T0" y="T1"/>
                </a:cxn>
                <a:cxn ang="T11">
                  <a:pos x="T2" y="T3"/>
                </a:cxn>
                <a:cxn ang="T12">
                  <a:pos x="T4" y="T5"/>
                </a:cxn>
                <a:cxn ang="T13">
                  <a:pos x="T6" y="T7"/>
                </a:cxn>
                <a:cxn ang="T14">
                  <a:pos x="T8" y="T9"/>
                </a:cxn>
              </a:cxnLst>
              <a:rect l="T15" t="T16" r="T17" b="T18"/>
              <a:pathLst>
                <a:path w="11" h="19">
                  <a:moveTo>
                    <a:pt x="1" y="11"/>
                  </a:moveTo>
                  <a:cubicBezTo>
                    <a:pt x="0" y="6"/>
                    <a:pt x="3" y="1"/>
                    <a:pt x="8" y="0"/>
                  </a:cubicBezTo>
                  <a:cubicBezTo>
                    <a:pt x="9" y="0"/>
                    <a:pt x="10" y="0"/>
                    <a:pt x="11" y="0"/>
                  </a:cubicBezTo>
                  <a:cubicBezTo>
                    <a:pt x="10" y="6"/>
                    <a:pt x="10" y="12"/>
                    <a:pt x="11" y="18"/>
                  </a:cubicBezTo>
                  <a:cubicBezTo>
                    <a:pt x="6" y="19"/>
                    <a:pt x="2" y="16"/>
                    <a:pt x="1" y="1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12" name="Freeform 299"/>
            <p:cNvSpPr>
              <a:spLocks noChangeArrowheads="1"/>
            </p:cNvSpPr>
            <p:nvPr/>
          </p:nvSpPr>
          <p:spPr bwMode="auto">
            <a:xfrm>
              <a:off x="2247900" y="4649788"/>
              <a:ext cx="41275" cy="44450"/>
            </a:xfrm>
            <a:custGeom>
              <a:avLst/>
              <a:gdLst>
                <a:gd name="T0" fmla="*/ 10080625 w 13"/>
                <a:gd name="T1" fmla="*/ 80645000 h 14"/>
                <a:gd name="T2" fmla="*/ 80645000 w 13"/>
                <a:gd name="T3" fmla="*/ 131048125 h 14"/>
                <a:gd name="T4" fmla="*/ 131048125 w 13"/>
                <a:gd name="T5" fmla="*/ 60483750 h 14"/>
                <a:gd name="T6" fmla="*/ 60483750 w 13"/>
                <a:gd name="T7" fmla="*/ 10080625 h 14"/>
                <a:gd name="T8" fmla="*/ 10080625 w 13"/>
                <a:gd name="T9" fmla="*/ 80645000 h 14"/>
                <a:gd name="T10" fmla="*/ 0 60000 65536"/>
                <a:gd name="T11" fmla="*/ 0 60000 65536"/>
                <a:gd name="T12" fmla="*/ 0 60000 65536"/>
                <a:gd name="T13" fmla="*/ 0 60000 65536"/>
                <a:gd name="T14" fmla="*/ 0 60000 65536"/>
                <a:gd name="T15" fmla="*/ 0 w 13"/>
                <a:gd name="T16" fmla="*/ 0 h 14"/>
                <a:gd name="T17" fmla="*/ 13 w 13"/>
                <a:gd name="T18" fmla="*/ 14 h 14"/>
              </a:gdLst>
              <a:ahLst/>
              <a:cxnLst>
                <a:cxn ang="T10">
                  <a:pos x="T0" y="T1"/>
                </a:cxn>
                <a:cxn ang="T11">
                  <a:pos x="T2" y="T3"/>
                </a:cxn>
                <a:cxn ang="T12">
                  <a:pos x="T4" y="T5"/>
                </a:cxn>
                <a:cxn ang="T13">
                  <a:pos x="T6" y="T7"/>
                </a:cxn>
                <a:cxn ang="T14">
                  <a:pos x="T8" y="T9"/>
                </a:cxn>
              </a:cxnLst>
              <a:rect l="T15" t="T16" r="T17" b="T18"/>
              <a:pathLst>
                <a:path w="13" h="14">
                  <a:moveTo>
                    <a:pt x="1" y="8"/>
                  </a:moveTo>
                  <a:cubicBezTo>
                    <a:pt x="2" y="11"/>
                    <a:pt x="5" y="14"/>
                    <a:pt x="8" y="13"/>
                  </a:cubicBezTo>
                  <a:cubicBezTo>
                    <a:pt x="11" y="12"/>
                    <a:pt x="13" y="9"/>
                    <a:pt x="13" y="6"/>
                  </a:cubicBezTo>
                  <a:cubicBezTo>
                    <a:pt x="12" y="2"/>
                    <a:pt x="9" y="0"/>
                    <a:pt x="6" y="1"/>
                  </a:cubicBezTo>
                  <a:cubicBezTo>
                    <a:pt x="2" y="2"/>
                    <a:pt x="0" y="5"/>
                    <a:pt x="1"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13" name="Freeform 300"/>
            <p:cNvSpPr>
              <a:spLocks noChangeArrowheads="1"/>
            </p:cNvSpPr>
            <p:nvPr/>
          </p:nvSpPr>
          <p:spPr bwMode="auto">
            <a:xfrm>
              <a:off x="2000250" y="4697413"/>
              <a:ext cx="38100" cy="38100"/>
            </a:xfrm>
            <a:custGeom>
              <a:avLst/>
              <a:gdLst>
                <a:gd name="T0" fmla="*/ 40322500 w 12"/>
                <a:gd name="T1" fmla="*/ 10080625 h 12"/>
                <a:gd name="T2" fmla="*/ 110886875 w 12"/>
                <a:gd name="T3" fmla="*/ 50403125 h 12"/>
                <a:gd name="T4" fmla="*/ 60483750 w 12"/>
                <a:gd name="T5" fmla="*/ 120967500 h 12"/>
                <a:gd name="T6" fmla="*/ 0 w 12"/>
                <a:gd name="T7" fmla="*/ 40322500 h 12"/>
                <a:gd name="T8" fmla="*/ 40322500 w 12"/>
                <a:gd name="T9" fmla="*/ 10080625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4" y="1"/>
                  </a:moveTo>
                  <a:cubicBezTo>
                    <a:pt x="7" y="0"/>
                    <a:pt x="10" y="2"/>
                    <a:pt x="11" y="5"/>
                  </a:cubicBezTo>
                  <a:cubicBezTo>
                    <a:pt x="12" y="8"/>
                    <a:pt x="10" y="12"/>
                    <a:pt x="6" y="12"/>
                  </a:cubicBezTo>
                  <a:cubicBezTo>
                    <a:pt x="4" y="9"/>
                    <a:pt x="2" y="7"/>
                    <a:pt x="0" y="4"/>
                  </a:cubicBezTo>
                  <a:cubicBezTo>
                    <a:pt x="0" y="2"/>
                    <a:pt x="2" y="1"/>
                    <a:pt x="4"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14" name="Freeform 301"/>
            <p:cNvSpPr>
              <a:spLocks noChangeArrowheads="1"/>
            </p:cNvSpPr>
            <p:nvPr/>
          </p:nvSpPr>
          <p:spPr bwMode="auto">
            <a:xfrm>
              <a:off x="2368550" y="4503738"/>
              <a:ext cx="41275" cy="41275"/>
            </a:xfrm>
            <a:custGeom>
              <a:avLst/>
              <a:gdLst>
                <a:gd name="T0" fmla="*/ 70564375 w 13"/>
                <a:gd name="T1" fmla="*/ 0 h 13"/>
                <a:gd name="T2" fmla="*/ 120967500 w 13"/>
                <a:gd name="T3" fmla="*/ 50403125 h 13"/>
                <a:gd name="T4" fmla="*/ 70564375 w 13"/>
                <a:gd name="T5" fmla="*/ 120967500 h 13"/>
                <a:gd name="T6" fmla="*/ 0 w 13"/>
                <a:gd name="T7" fmla="*/ 90725625 h 13"/>
                <a:gd name="T8" fmla="*/ 70564375 w 13"/>
                <a:gd name="T9" fmla="*/ 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7" y="0"/>
                  </a:moveTo>
                  <a:cubicBezTo>
                    <a:pt x="9" y="1"/>
                    <a:pt x="12" y="3"/>
                    <a:pt x="12" y="5"/>
                  </a:cubicBezTo>
                  <a:cubicBezTo>
                    <a:pt x="13" y="8"/>
                    <a:pt x="11" y="12"/>
                    <a:pt x="7" y="12"/>
                  </a:cubicBezTo>
                  <a:cubicBezTo>
                    <a:pt x="4" y="13"/>
                    <a:pt x="2" y="11"/>
                    <a:pt x="0" y="9"/>
                  </a:cubicBezTo>
                  <a:cubicBezTo>
                    <a:pt x="3" y="6"/>
                    <a:pt x="5" y="3"/>
                    <a:pt x="7"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15" name="Freeform 302"/>
            <p:cNvSpPr>
              <a:spLocks noChangeArrowheads="1"/>
            </p:cNvSpPr>
            <p:nvPr/>
          </p:nvSpPr>
          <p:spPr bwMode="auto">
            <a:xfrm>
              <a:off x="2143125" y="4997450"/>
              <a:ext cx="41275" cy="41275"/>
            </a:xfrm>
            <a:custGeom>
              <a:avLst/>
              <a:gdLst>
                <a:gd name="T0" fmla="*/ 0 w 13"/>
                <a:gd name="T1" fmla="*/ 70564375 h 13"/>
                <a:gd name="T2" fmla="*/ 70564375 w 13"/>
                <a:gd name="T3" fmla="*/ 120967500 h 13"/>
                <a:gd name="T4" fmla="*/ 120967500 w 13"/>
                <a:gd name="T5" fmla="*/ 50403125 h 13"/>
                <a:gd name="T6" fmla="*/ 50403125 w 13"/>
                <a:gd name="T7" fmla="*/ 0 h 13"/>
                <a:gd name="T8" fmla="*/ 0 w 13"/>
                <a:gd name="T9" fmla="*/ 70564375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0" y="7"/>
                  </a:moveTo>
                  <a:cubicBezTo>
                    <a:pt x="1" y="11"/>
                    <a:pt x="4" y="13"/>
                    <a:pt x="7" y="12"/>
                  </a:cubicBezTo>
                  <a:cubicBezTo>
                    <a:pt x="11" y="11"/>
                    <a:pt x="13" y="8"/>
                    <a:pt x="12" y="5"/>
                  </a:cubicBezTo>
                  <a:cubicBezTo>
                    <a:pt x="11" y="2"/>
                    <a:pt x="8" y="0"/>
                    <a:pt x="5" y="0"/>
                  </a:cubicBezTo>
                  <a:cubicBezTo>
                    <a:pt x="2" y="1"/>
                    <a:pt x="0" y="4"/>
                    <a:pt x="0"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16" name="Freeform 303"/>
            <p:cNvSpPr>
              <a:spLocks noChangeArrowheads="1"/>
            </p:cNvSpPr>
            <p:nvPr/>
          </p:nvSpPr>
          <p:spPr bwMode="auto">
            <a:xfrm>
              <a:off x="2387600" y="4795838"/>
              <a:ext cx="41275" cy="41275"/>
            </a:xfrm>
            <a:custGeom>
              <a:avLst/>
              <a:gdLst>
                <a:gd name="T0" fmla="*/ 0 w 13"/>
                <a:gd name="T1" fmla="*/ 80645000 h 13"/>
                <a:gd name="T2" fmla="*/ 80645000 w 13"/>
                <a:gd name="T3" fmla="*/ 120967500 h 13"/>
                <a:gd name="T4" fmla="*/ 120967500 w 13"/>
                <a:gd name="T5" fmla="*/ 50403125 h 13"/>
                <a:gd name="T6" fmla="*/ 50403125 w 13"/>
                <a:gd name="T7" fmla="*/ 0 h 13"/>
                <a:gd name="T8" fmla="*/ 0 w 13"/>
                <a:gd name="T9" fmla="*/ 8064500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0" y="8"/>
                  </a:moveTo>
                  <a:cubicBezTo>
                    <a:pt x="1" y="11"/>
                    <a:pt x="4" y="13"/>
                    <a:pt x="8" y="12"/>
                  </a:cubicBezTo>
                  <a:cubicBezTo>
                    <a:pt x="11" y="12"/>
                    <a:pt x="13" y="8"/>
                    <a:pt x="12" y="5"/>
                  </a:cubicBezTo>
                  <a:cubicBezTo>
                    <a:pt x="12" y="2"/>
                    <a:pt x="8" y="0"/>
                    <a:pt x="5" y="0"/>
                  </a:cubicBezTo>
                  <a:cubicBezTo>
                    <a:pt x="2" y="1"/>
                    <a:pt x="0" y="4"/>
                    <a:pt x="0"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17" name="Freeform 304"/>
            <p:cNvSpPr>
              <a:spLocks noChangeArrowheads="1"/>
            </p:cNvSpPr>
            <p:nvPr/>
          </p:nvSpPr>
          <p:spPr bwMode="auto">
            <a:xfrm>
              <a:off x="2178050" y="5216525"/>
              <a:ext cx="31750" cy="41275"/>
            </a:xfrm>
            <a:custGeom>
              <a:avLst/>
              <a:gdLst>
                <a:gd name="T0" fmla="*/ 80645000 w 10"/>
                <a:gd name="T1" fmla="*/ 120967500 h 13"/>
                <a:gd name="T2" fmla="*/ 10080625 w 10"/>
                <a:gd name="T3" fmla="*/ 70564375 h 13"/>
                <a:gd name="T4" fmla="*/ 50403125 w 10"/>
                <a:gd name="T5" fmla="*/ 0 h 13"/>
                <a:gd name="T6" fmla="*/ 100806250 w 10"/>
                <a:gd name="T7" fmla="*/ 10080625 h 13"/>
                <a:gd name="T8" fmla="*/ 100806250 w 10"/>
                <a:gd name="T9" fmla="*/ 110886875 h 13"/>
                <a:gd name="T10" fmla="*/ 80645000 w 10"/>
                <a:gd name="T11" fmla="*/ 120967500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8" y="12"/>
                  </a:moveTo>
                  <a:cubicBezTo>
                    <a:pt x="5" y="13"/>
                    <a:pt x="1" y="10"/>
                    <a:pt x="1" y="7"/>
                  </a:cubicBezTo>
                  <a:cubicBezTo>
                    <a:pt x="0" y="4"/>
                    <a:pt x="2" y="1"/>
                    <a:pt x="5" y="0"/>
                  </a:cubicBezTo>
                  <a:cubicBezTo>
                    <a:pt x="7" y="0"/>
                    <a:pt x="9" y="0"/>
                    <a:pt x="10" y="1"/>
                  </a:cubicBezTo>
                  <a:cubicBezTo>
                    <a:pt x="10" y="5"/>
                    <a:pt x="10" y="8"/>
                    <a:pt x="10" y="11"/>
                  </a:cubicBezTo>
                  <a:cubicBezTo>
                    <a:pt x="9" y="11"/>
                    <a:pt x="9" y="12"/>
                    <a:pt x="8" y="12"/>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18" name="Freeform 305"/>
            <p:cNvSpPr>
              <a:spLocks noChangeArrowheads="1"/>
            </p:cNvSpPr>
            <p:nvPr/>
          </p:nvSpPr>
          <p:spPr bwMode="auto">
            <a:xfrm>
              <a:off x="2384425" y="5105400"/>
              <a:ext cx="41275" cy="41275"/>
            </a:xfrm>
            <a:custGeom>
              <a:avLst/>
              <a:gdLst>
                <a:gd name="T0" fmla="*/ 10080625 w 13"/>
                <a:gd name="T1" fmla="*/ 80645000 h 13"/>
                <a:gd name="T2" fmla="*/ 80645000 w 13"/>
                <a:gd name="T3" fmla="*/ 120967500 h 13"/>
                <a:gd name="T4" fmla="*/ 120967500 w 13"/>
                <a:gd name="T5" fmla="*/ 50403125 h 13"/>
                <a:gd name="T6" fmla="*/ 50403125 w 13"/>
                <a:gd name="T7" fmla="*/ 10080625 h 13"/>
                <a:gd name="T8" fmla="*/ 10080625 w 13"/>
                <a:gd name="T9" fmla="*/ 8064500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1" y="8"/>
                  </a:moveTo>
                  <a:cubicBezTo>
                    <a:pt x="1" y="11"/>
                    <a:pt x="4" y="13"/>
                    <a:pt x="8" y="12"/>
                  </a:cubicBezTo>
                  <a:cubicBezTo>
                    <a:pt x="11" y="12"/>
                    <a:pt x="13" y="9"/>
                    <a:pt x="12" y="5"/>
                  </a:cubicBezTo>
                  <a:cubicBezTo>
                    <a:pt x="12" y="2"/>
                    <a:pt x="9" y="0"/>
                    <a:pt x="5" y="1"/>
                  </a:cubicBezTo>
                  <a:cubicBezTo>
                    <a:pt x="2" y="1"/>
                    <a:pt x="0" y="5"/>
                    <a:pt x="1"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19" name="Freeform 306"/>
            <p:cNvSpPr>
              <a:spLocks noChangeArrowheads="1"/>
            </p:cNvSpPr>
            <p:nvPr/>
          </p:nvSpPr>
          <p:spPr bwMode="auto">
            <a:xfrm>
              <a:off x="2571750" y="4789488"/>
              <a:ext cx="330200" cy="80963"/>
            </a:xfrm>
            <a:custGeom>
              <a:avLst/>
              <a:gdLst>
                <a:gd name="T0" fmla="*/ 0 w 104"/>
                <a:gd name="T1" fmla="*/ 0 h 26"/>
                <a:gd name="T2" fmla="*/ 40322500 w 104"/>
                <a:gd name="T3" fmla="*/ 193934411 h 26"/>
                <a:gd name="T4" fmla="*/ 1028223750 w 104"/>
                <a:gd name="T5" fmla="*/ 213328163 h 26"/>
                <a:gd name="T6" fmla="*/ 1048385000 w 104"/>
                <a:gd name="T7" fmla="*/ 38787505 h 26"/>
                <a:gd name="T8" fmla="*/ 0 w 104"/>
                <a:gd name="T9" fmla="*/ 0 h 26"/>
                <a:gd name="T10" fmla="*/ 0 60000 65536"/>
                <a:gd name="T11" fmla="*/ 0 60000 65536"/>
                <a:gd name="T12" fmla="*/ 0 60000 65536"/>
                <a:gd name="T13" fmla="*/ 0 60000 65536"/>
                <a:gd name="T14" fmla="*/ 0 60000 65536"/>
                <a:gd name="T15" fmla="*/ 0 w 104"/>
                <a:gd name="T16" fmla="*/ 0 h 26"/>
                <a:gd name="T17" fmla="*/ 104 w 104"/>
                <a:gd name="T18" fmla="*/ 26 h 26"/>
              </a:gdLst>
              <a:ahLst/>
              <a:cxnLst>
                <a:cxn ang="T10">
                  <a:pos x="T0" y="T1"/>
                </a:cxn>
                <a:cxn ang="T11">
                  <a:pos x="T2" y="T3"/>
                </a:cxn>
                <a:cxn ang="T12">
                  <a:pos x="T4" y="T5"/>
                </a:cxn>
                <a:cxn ang="T13">
                  <a:pos x="T6" y="T7"/>
                </a:cxn>
                <a:cxn ang="T14">
                  <a:pos x="T8" y="T9"/>
                </a:cxn>
              </a:cxnLst>
              <a:rect l="T15" t="T16" r="T17" b="T18"/>
              <a:pathLst>
                <a:path w="104" h="26">
                  <a:moveTo>
                    <a:pt x="0" y="0"/>
                  </a:moveTo>
                  <a:cubicBezTo>
                    <a:pt x="1" y="7"/>
                    <a:pt x="2" y="13"/>
                    <a:pt x="4" y="20"/>
                  </a:cubicBezTo>
                  <a:cubicBezTo>
                    <a:pt x="36" y="26"/>
                    <a:pt x="69" y="26"/>
                    <a:pt x="102" y="22"/>
                  </a:cubicBezTo>
                  <a:cubicBezTo>
                    <a:pt x="103" y="16"/>
                    <a:pt x="103" y="10"/>
                    <a:pt x="104" y="4"/>
                  </a:cubicBezTo>
                  <a:cubicBezTo>
                    <a:pt x="70" y="6"/>
                    <a:pt x="35" y="3"/>
                    <a:pt x="0"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20" name="Freeform 307"/>
            <p:cNvSpPr>
              <a:spLocks noChangeArrowheads="1"/>
            </p:cNvSpPr>
            <p:nvPr/>
          </p:nvSpPr>
          <p:spPr bwMode="auto">
            <a:xfrm>
              <a:off x="2559050" y="4662488"/>
              <a:ext cx="368300" cy="98425"/>
            </a:xfrm>
            <a:custGeom>
              <a:avLst/>
              <a:gdLst>
                <a:gd name="T0" fmla="*/ 0 w 116"/>
                <a:gd name="T1" fmla="*/ 0 h 31"/>
                <a:gd name="T2" fmla="*/ 20161250 w 116"/>
                <a:gd name="T3" fmla="*/ 181451250 h 31"/>
                <a:gd name="T4" fmla="*/ 1118949375 w 116"/>
                <a:gd name="T5" fmla="*/ 302418750 h 31"/>
                <a:gd name="T6" fmla="*/ 1169352500 w 116"/>
                <a:gd name="T7" fmla="*/ 131048125 h 31"/>
                <a:gd name="T8" fmla="*/ 0 w 116"/>
                <a:gd name="T9" fmla="*/ 0 h 31"/>
                <a:gd name="T10" fmla="*/ 0 60000 65536"/>
                <a:gd name="T11" fmla="*/ 0 60000 65536"/>
                <a:gd name="T12" fmla="*/ 0 60000 65536"/>
                <a:gd name="T13" fmla="*/ 0 60000 65536"/>
                <a:gd name="T14" fmla="*/ 0 60000 65536"/>
                <a:gd name="T15" fmla="*/ 0 w 116"/>
                <a:gd name="T16" fmla="*/ 0 h 31"/>
                <a:gd name="T17" fmla="*/ 116 w 116"/>
                <a:gd name="T18" fmla="*/ 31 h 31"/>
              </a:gdLst>
              <a:ahLst/>
              <a:cxnLst>
                <a:cxn ang="T10">
                  <a:pos x="T0" y="T1"/>
                </a:cxn>
                <a:cxn ang="T11">
                  <a:pos x="T2" y="T3"/>
                </a:cxn>
                <a:cxn ang="T12">
                  <a:pos x="T4" y="T5"/>
                </a:cxn>
                <a:cxn ang="T13">
                  <a:pos x="T6" y="T7"/>
                </a:cxn>
                <a:cxn ang="T14">
                  <a:pos x="T8" y="T9"/>
                </a:cxn>
              </a:cxnLst>
              <a:rect l="T15" t="T16" r="T17" b="T18"/>
              <a:pathLst>
                <a:path w="116" h="31">
                  <a:moveTo>
                    <a:pt x="0" y="0"/>
                  </a:moveTo>
                  <a:cubicBezTo>
                    <a:pt x="1" y="6"/>
                    <a:pt x="1" y="12"/>
                    <a:pt x="2" y="18"/>
                  </a:cubicBezTo>
                  <a:cubicBezTo>
                    <a:pt x="38" y="26"/>
                    <a:pt x="74" y="31"/>
                    <a:pt x="111" y="30"/>
                  </a:cubicBezTo>
                  <a:cubicBezTo>
                    <a:pt x="113" y="24"/>
                    <a:pt x="114" y="19"/>
                    <a:pt x="116" y="13"/>
                  </a:cubicBezTo>
                  <a:cubicBezTo>
                    <a:pt x="77" y="14"/>
                    <a:pt x="39" y="7"/>
                    <a:pt x="0"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21" name="Freeform 308"/>
            <p:cNvSpPr>
              <a:spLocks noChangeArrowheads="1"/>
            </p:cNvSpPr>
            <p:nvPr/>
          </p:nvSpPr>
          <p:spPr bwMode="auto">
            <a:xfrm>
              <a:off x="2555875" y="4478338"/>
              <a:ext cx="446087" cy="117475"/>
            </a:xfrm>
            <a:custGeom>
              <a:avLst/>
              <a:gdLst>
                <a:gd name="T0" fmla="*/ 0 w 141"/>
                <a:gd name="T1" fmla="*/ 151209375 h 37"/>
                <a:gd name="T2" fmla="*/ 1321217946 w 141"/>
                <a:gd name="T3" fmla="*/ 362902500 h 37"/>
                <a:gd name="T4" fmla="*/ 1381275176 w 141"/>
                <a:gd name="T5" fmla="*/ 252015625 h 37"/>
                <a:gd name="T6" fmla="*/ 1411302210 w 141"/>
                <a:gd name="T7" fmla="*/ 201612500 h 37"/>
                <a:gd name="T8" fmla="*/ 10010066 w 141"/>
                <a:gd name="T9" fmla="*/ 0 h 37"/>
                <a:gd name="T10" fmla="*/ 0 w 141"/>
                <a:gd name="T11" fmla="*/ 151209375 h 37"/>
                <a:gd name="T12" fmla="*/ 0 60000 65536"/>
                <a:gd name="T13" fmla="*/ 0 60000 65536"/>
                <a:gd name="T14" fmla="*/ 0 60000 65536"/>
                <a:gd name="T15" fmla="*/ 0 60000 65536"/>
                <a:gd name="T16" fmla="*/ 0 60000 65536"/>
                <a:gd name="T17" fmla="*/ 0 60000 65536"/>
                <a:gd name="T18" fmla="*/ 0 w 141"/>
                <a:gd name="T19" fmla="*/ 0 h 37"/>
                <a:gd name="T20" fmla="*/ 141 w 141"/>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41" h="37">
                  <a:moveTo>
                    <a:pt x="0" y="15"/>
                  </a:moveTo>
                  <a:cubicBezTo>
                    <a:pt x="41" y="32"/>
                    <a:pt x="87" y="37"/>
                    <a:pt x="132" y="36"/>
                  </a:cubicBezTo>
                  <a:cubicBezTo>
                    <a:pt x="134" y="32"/>
                    <a:pt x="136" y="29"/>
                    <a:pt x="138" y="25"/>
                  </a:cubicBezTo>
                  <a:cubicBezTo>
                    <a:pt x="139" y="23"/>
                    <a:pt x="140" y="22"/>
                    <a:pt x="141" y="20"/>
                  </a:cubicBezTo>
                  <a:cubicBezTo>
                    <a:pt x="94" y="16"/>
                    <a:pt x="48" y="7"/>
                    <a:pt x="1" y="0"/>
                  </a:cubicBezTo>
                  <a:cubicBezTo>
                    <a:pt x="0" y="5"/>
                    <a:pt x="0" y="10"/>
                    <a:pt x="0" y="15"/>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22" name="Freeform 309"/>
            <p:cNvSpPr>
              <a:spLocks noChangeArrowheads="1"/>
            </p:cNvSpPr>
            <p:nvPr/>
          </p:nvSpPr>
          <p:spPr bwMode="auto">
            <a:xfrm>
              <a:off x="2559050" y="4398963"/>
              <a:ext cx="471487" cy="142875"/>
            </a:xfrm>
            <a:custGeom>
              <a:avLst/>
              <a:gdLst>
                <a:gd name="T0" fmla="*/ 0 w 149"/>
                <a:gd name="T1" fmla="*/ 252015625 h 45"/>
                <a:gd name="T2" fmla="*/ 1401828946 w 149"/>
                <a:gd name="T3" fmla="*/ 453628125 h 45"/>
                <a:gd name="T4" fmla="*/ 1491946249 w 149"/>
                <a:gd name="T5" fmla="*/ 282257500 h 45"/>
                <a:gd name="T6" fmla="*/ 30039101 w 149"/>
                <a:gd name="T7" fmla="*/ 0 h 45"/>
                <a:gd name="T8" fmla="*/ 0 w 149"/>
                <a:gd name="T9" fmla="*/ 252015625 h 45"/>
                <a:gd name="T10" fmla="*/ 0 60000 65536"/>
                <a:gd name="T11" fmla="*/ 0 60000 65536"/>
                <a:gd name="T12" fmla="*/ 0 60000 65536"/>
                <a:gd name="T13" fmla="*/ 0 60000 65536"/>
                <a:gd name="T14" fmla="*/ 0 60000 65536"/>
                <a:gd name="T15" fmla="*/ 0 w 149"/>
                <a:gd name="T16" fmla="*/ 0 h 45"/>
                <a:gd name="T17" fmla="*/ 149 w 149"/>
                <a:gd name="T18" fmla="*/ 45 h 45"/>
              </a:gdLst>
              <a:ahLst/>
              <a:cxnLst>
                <a:cxn ang="T10">
                  <a:pos x="T0" y="T1"/>
                </a:cxn>
                <a:cxn ang="T11">
                  <a:pos x="T2" y="T3"/>
                </a:cxn>
                <a:cxn ang="T12">
                  <a:pos x="T4" y="T5"/>
                </a:cxn>
                <a:cxn ang="T13">
                  <a:pos x="T6" y="T7"/>
                </a:cxn>
                <a:cxn ang="T14">
                  <a:pos x="T8" y="T9"/>
                </a:cxn>
              </a:cxnLst>
              <a:rect l="T15" t="T16" r="T17" b="T18"/>
              <a:pathLst>
                <a:path w="149" h="45">
                  <a:moveTo>
                    <a:pt x="0" y="25"/>
                  </a:moveTo>
                  <a:cubicBezTo>
                    <a:pt x="47" y="32"/>
                    <a:pt x="93" y="41"/>
                    <a:pt x="140" y="45"/>
                  </a:cubicBezTo>
                  <a:cubicBezTo>
                    <a:pt x="144" y="39"/>
                    <a:pt x="147" y="34"/>
                    <a:pt x="149" y="28"/>
                  </a:cubicBezTo>
                  <a:cubicBezTo>
                    <a:pt x="99" y="26"/>
                    <a:pt x="49" y="20"/>
                    <a:pt x="3" y="0"/>
                  </a:cubicBezTo>
                  <a:cubicBezTo>
                    <a:pt x="1" y="8"/>
                    <a:pt x="0" y="17"/>
                    <a:pt x="0" y="25"/>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23" name="Freeform 310"/>
            <p:cNvSpPr>
              <a:spLocks noChangeArrowheads="1"/>
            </p:cNvSpPr>
            <p:nvPr/>
          </p:nvSpPr>
          <p:spPr bwMode="auto">
            <a:xfrm>
              <a:off x="2584450" y="4275138"/>
              <a:ext cx="484187" cy="168275"/>
            </a:xfrm>
            <a:custGeom>
              <a:avLst/>
              <a:gdLst>
                <a:gd name="T0" fmla="*/ 20028886 w 153"/>
                <a:gd name="T1" fmla="*/ 120967500 h 53"/>
                <a:gd name="T2" fmla="*/ 0 w 153"/>
                <a:gd name="T3" fmla="*/ 201612500 h 53"/>
                <a:gd name="T4" fmla="*/ 1472178485 w 153"/>
                <a:gd name="T5" fmla="*/ 534273125 h 53"/>
                <a:gd name="T6" fmla="*/ 1522252282 w 153"/>
                <a:gd name="T7" fmla="*/ 372983125 h 53"/>
                <a:gd name="T8" fmla="*/ 1532268307 w 153"/>
                <a:gd name="T9" fmla="*/ 342741250 h 53"/>
                <a:gd name="T10" fmla="*/ 70102683 w 153"/>
                <a:gd name="T11" fmla="*/ 0 h 53"/>
                <a:gd name="T12" fmla="*/ 20028886 w 153"/>
                <a:gd name="T13" fmla="*/ 120967500 h 53"/>
                <a:gd name="T14" fmla="*/ 0 60000 65536"/>
                <a:gd name="T15" fmla="*/ 0 60000 65536"/>
                <a:gd name="T16" fmla="*/ 0 60000 65536"/>
                <a:gd name="T17" fmla="*/ 0 60000 65536"/>
                <a:gd name="T18" fmla="*/ 0 60000 65536"/>
                <a:gd name="T19" fmla="*/ 0 60000 65536"/>
                <a:gd name="T20" fmla="*/ 0 60000 65536"/>
                <a:gd name="T21" fmla="*/ 0 w 153"/>
                <a:gd name="T22" fmla="*/ 0 h 53"/>
                <a:gd name="T23" fmla="*/ 153 w 153"/>
                <a:gd name="T24" fmla="*/ 53 h 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3" h="53">
                  <a:moveTo>
                    <a:pt x="2" y="12"/>
                  </a:moveTo>
                  <a:cubicBezTo>
                    <a:pt x="1" y="15"/>
                    <a:pt x="0" y="18"/>
                    <a:pt x="0" y="20"/>
                  </a:cubicBezTo>
                  <a:cubicBezTo>
                    <a:pt x="46" y="41"/>
                    <a:pt x="96" y="49"/>
                    <a:pt x="147" y="53"/>
                  </a:cubicBezTo>
                  <a:cubicBezTo>
                    <a:pt x="149" y="48"/>
                    <a:pt x="151" y="42"/>
                    <a:pt x="152" y="37"/>
                  </a:cubicBezTo>
                  <a:cubicBezTo>
                    <a:pt x="152" y="36"/>
                    <a:pt x="152" y="35"/>
                    <a:pt x="153" y="34"/>
                  </a:cubicBezTo>
                  <a:cubicBezTo>
                    <a:pt x="102" y="32"/>
                    <a:pt x="52" y="24"/>
                    <a:pt x="7" y="0"/>
                  </a:cubicBezTo>
                  <a:cubicBezTo>
                    <a:pt x="5" y="4"/>
                    <a:pt x="4" y="8"/>
                    <a:pt x="2" y="12"/>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24" name="Freeform 311"/>
            <p:cNvSpPr>
              <a:spLocks noChangeArrowheads="1"/>
            </p:cNvSpPr>
            <p:nvPr/>
          </p:nvSpPr>
          <p:spPr bwMode="auto">
            <a:xfrm>
              <a:off x="2606675" y="4233863"/>
              <a:ext cx="465137" cy="149225"/>
            </a:xfrm>
            <a:custGeom>
              <a:avLst/>
              <a:gdLst>
                <a:gd name="T0" fmla="*/ 0 w 147"/>
                <a:gd name="T1" fmla="*/ 131048125 h 47"/>
                <a:gd name="T2" fmla="*/ 1461773710 w 147"/>
                <a:gd name="T3" fmla="*/ 473789375 h 47"/>
                <a:gd name="T4" fmla="*/ 1471785230 w 147"/>
                <a:gd name="T5" fmla="*/ 372983125 h 47"/>
                <a:gd name="T6" fmla="*/ 70083806 w 147"/>
                <a:gd name="T7" fmla="*/ 0 h 47"/>
                <a:gd name="T8" fmla="*/ 0 w 147"/>
                <a:gd name="T9" fmla="*/ 131048125 h 47"/>
                <a:gd name="T10" fmla="*/ 0 60000 65536"/>
                <a:gd name="T11" fmla="*/ 0 60000 65536"/>
                <a:gd name="T12" fmla="*/ 0 60000 65536"/>
                <a:gd name="T13" fmla="*/ 0 60000 65536"/>
                <a:gd name="T14" fmla="*/ 0 60000 65536"/>
                <a:gd name="T15" fmla="*/ 0 w 147"/>
                <a:gd name="T16" fmla="*/ 0 h 47"/>
                <a:gd name="T17" fmla="*/ 147 w 147"/>
                <a:gd name="T18" fmla="*/ 47 h 47"/>
              </a:gdLst>
              <a:ahLst/>
              <a:cxnLst>
                <a:cxn ang="T10">
                  <a:pos x="T0" y="T1"/>
                </a:cxn>
                <a:cxn ang="T11">
                  <a:pos x="T2" y="T3"/>
                </a:cxn>
                <a:cxn ang="T12">
                  <a:pos x="T4" y="T5"/>
                </a:cxn>
                <a:cxn ang="T13">
                  <a:pos x="T6" y="T7"/>
                </a:cxn>
                <a:cxn ang="T14">
                  <a:pos x="T8" y="T9"/>
                </a:cxn>
              </a:cxnLst>
              <a:rect l="T15" t="T16" r="T17" b="T18"/>
              <a:pathLst>
                <a:path w="147" h="47">
                  <a:moveTo>
                    <a:pt x="0" y="13"/>
                  </a:moveTo>
                  <a:cubicBezTo>
                    <a:pt x="45" y="37"/>
                    <a:pt x="95" y="45"/>
                    <a:pt x="146" y="47"/>
                  </a:cubicBezTo>
                  <a:cubicBezTo>
                    <a:pt x="146" y="44"/>
                    <a:pt x="147" y="40"/>
                    <a:pt x="147" y="37"/>
                  </a:cubicBezTo>
                  <a:cubicBezTo>
                    <a:pt x="99" y="32"/>
                    <a:pt x="51" y="18"/>
                    <a:pt x="7" y="0"/>
                  </a:cubicBezTo>
                  <a:cubicBezTo>
                    <a:pt x="5" y="5"/>
                    <a:pt x="2" y="9"/>
                    <a:pt x="0" y="13"/>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25" name="Freeform 312"/>
            <p:cNvSpPr>
              <a:spLocks noChangeArrowheads="1"/>
            </p:cNvSpPr>
            <p:nvPr/>
          </p:nvSpPr>
          <p:spPr bwMode="auto">
            <a:xfrm>
              <a:off x="2714625" y="4098925"/>
              <a:ext cx="357187" cy="147638"/>
            </a:xfrm>
            <a:custGeom>
              <a:avLst/>
              <a:gdLst>
                <a:gd name="T0" fmla="*/ 0 w 113"/>
                <a:gd name="T1" fmla="*/ 118408817 h 47"/>
                <a:gd name="T2" fmla="*/ 1129049141 w 113"/>
                <a:gd name="T3" fmla="*/ 463765512 h 47"/>
                <a:gd name="T4" fmla="*/ 1059106869 w 113"/>
                <a:gd name="T5" fmla="*/ 276287240 h 47"/>
                <a:gd name="T6" fmla="*/ 189840149 w 113"/>
                <a:gd name="T7" fmla="*/ 0 h 47"/>
                <a:gd name="T8" fmla="*/ 0 w 113"/>
                <a:gd name="T9" fmla="*/ 118408817 h 47"/>
                <a:gd name="T10" fmla="*/ 0 60000 65536"/>
                <a:gd name="T11" fmla="*/ 0 60000 65536"/>
                <a:gd name="T12" fmla="*/ 0 60000 65536"/>
                <a:gd name="T13" fmla="*/ 0 60000 65536"/>
                <a:gd name="T14" fmla="*/ 0 60000 65536"/>
                <a:gd name="T15" fmla="*/ 0 w 113"/>
                <a:gd name="T16" fmla="*/ 0 h 47"/>
                <a:gd name="T17" fmla="*/ 113 w 113"/>
                <a:gd name="T18" fmla="*/ 47 h 47"/>
              </a:gdLst>
              <a:ahLst/>
              <a:cxnLst>
                <a:cxn ang="T10">
                  <a:pos x="T0" y="T1"/>
                </a:cxn>
                <a:cxn ang="T11">
                  <a:pos x="T2" y="T3"/>
                </a:cxn>
                <a:cxn ang="T12">
                  <a:pos x="T4" y="T5"/>
                </a:cxn>
                <a:cxn ang="T13">
                  <a:pos x="T6" y="T7"/>
                </a:cxn>
                <a:cxn ang="T14">
                  <a:pos x="T8" y="T9"/>
                </a:cxn>
              </a:cxnLst>
              <a:rect l="T15" t="T16" r="T17" b="T18"/>
              <a:pathLst>
                <a:path w="113" h="47">
                  <a:moveTo>
                    <a:pt x="0" y="12"/>
                  </a:moveTo>
                  <a:cubicBezTo>
                    <a:pt x="36" y="30"/>
                    <a:pt x="74" y="41"/>
                    <a:pt x="113" y="47"/>
                  </a:cubicBezTo>
                  <a:cubicBezTo>
                    <a:pt x="111" y="40"/>
                    <a:pt x="109" y="34"/>
                    <a:pt x="106" y="28"/>
                  </a:cubicBezTo>
                  <a:cubicBezTo>
                    <a:pt x="76" y="23"/>
                    <a:pt x="47" y="13"/>
                    <a:pt x="19" y="0"/>
                  </a:cubicBezTo>
                  <a:cubicBezTo>
                    <a:pt x="12" y="4"/>
                    <a:pt x="6" y="8"/>
                    <a:pt x="0" y="12"/>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26" name="Freeform 313"/>
            <p:cNvSpPr>
              <a:spLocks noChangeArrowheads="1"/>
            </p:cNvSpPr>
            <p:nvPr/>
          </p:nvSpPr>
          <p:spPr bwMode="auto">
            <a:xfrm>
              <a:off x="2774950" y="4073525"/>
              <a:ext cx="274637" cy="114300"/>
            </a:xfrm>
            <a:custGeom>
              <a:avLst/>
              <a:gdLst>
                <a:gd name="T0" fmla="*/ 558043444 w 87"/>
                <a:gd name="T1" fmla="*/ 90725625 h 36"/>
                <a:gd name="T2" fmla="*/ 0 w 87"/>
                <a:gd name="T3" fmla="*/ 80645000 h 36"/>
                <a:gd name="T4" fmla="*/ 866959561 w 87"/>
                <a:gd name="T5" fmla="*/ 362902500 h 36"/>
                <a:gd name="T6" fmla="*/ 558043444 w 87"/>
                <a:gd name="T7" fmla="*/ 90725625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56" y="9"/>
                  </a:moveTo>
                  <a:cubicBezTo>
                    <a:pt x="36" y="0"/>
                    <a:pt x="17" y="1"/>
                    <a:pt x="0" y="8"/>
                  </a:cubicBezTo>
                  <a:cubicBezTo>
                    <a:pt x="28" y="21"/>
                    <a:pt x="57" y="31"/>
                    <a:pt x="87" y="36"/>
                  </a:cubicBezTo>
                  <a:cubicBezTo>
                    <a:pt x="80" y="25"/>
                    <a:pt x="70" y="15"/>
                    <a:pt x="56" y="9"/>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27" name="Freeform 314"/>
            <p:cNvSpPr>
              <a:spLocks noChangeArrowheads="1"/>
            </p:cNvSpPr>
            <p:nvPr/>
          </p:nvSpPr>
          <p:spPr bwMode="auto">
            <a:xfrm>
              <a:off x="2663825" y="4137025"/>
              <a:ext cx="411162" cy="150813"/>
            </a:xfrm>
            <a:custGeom>
              <a:avLst/>
              <a:gdLst>
                <a:gd name="T0" fmla="*/ 160052715 w 130"/>
                <a:gd name="T1" fmla="*/ 0 h 48"/>
                <a:gd name="T2" fmla="*/ 0 w 130"/>
                <a:gd name="T3" fmla="*/ 157948340 h 48"/>
                <a:gd name="T4" fmla="*/ 1300416848 w 130"/>
                <a:gd name="T5" fmla="*/ 473845020 h 48"/>
                <a:gd name="T6" fmla="*/ 1290412960 w 130"/>
                <a:gd name="T7" fmla="*/ 345512583 h 48"/>
                <a:gd name="T8" fmla="*/ 160052715 w 130"/>
                <a:gd name="T9" fmla="*/ 0 h 48"/>
                <a:gd name="T10" fmla="*/ 0 60000 65536"/>
                <a:gd name="T11" fmla="*/ 0 60000 65536"/>
                <a:gd name="T12" fmla="*/ 0 60000 65536"/>
                <a:gd name="T13" fmla="*/ 0 60000 65536"/>
                <a:gd name="T14" fmla="*/ 0 60000 65536"/>
                <a:gd name="T15" fmla="*/ 0 w 130"/>
                <a:gd name="T16" fmla="*/ 0 h 48"/>
                <a:gd name="T17" fmla="*/ 130 w 130"/>
                <a:gd name="T18" fmla="*/ 48 h 48"/>
              </a:gdLst>
              <a:ahLst/>
              <a:cxnLst>
                <a:cxn ang="T10">
                  <a:pos x="T0" y="T1"/>
                </a:cxn>
                <a:cxn ang="T11">
                  <a:pos x="T2" y="T3"/>
                </a:cxn>
                <a:cxn ang="T12">
                  <a:pos x="T4" y="T5"/>
                </a:cxn>
                <a:cxn ang="T13">
                  <a:pos x="T6" y="T7"/>
                </a:cxn>
                <a:cxn ang="T14">
                  <a:pos x="T8" y="T9"/>
                </a:cxn>
              </a:cxnLst>
              <a:rect l="T15" t="T16" r="T17" b="T18"/>
              <a:pathLst>
                <a:path w="130" h="48">
                  <a:moveTo>
                    <a:pt x="16" y="0"/>
                  </a:moveTo>
                  <a:cubicBezTo>
                    <a:pt x="10" y="5"/>
                    <a:pt x="5" y="10"/>
                    <a:pt x="0" y="16"/>
                  </a:cubicBezTo>
                  <a:cubicBezTo>
                    <a:pt x="39" y="38"/>
                    <a:pt x="85" y="45"/>
                    <a:pt x="130" y="48"/>
                  </a:cubicBezTo>
                  <a:cubicBezTo>
                    <a:pt x="130" y="44"/>
                    <a:pt x="130" y="39"/>
                    <a:pt x="129" y="35"/>
                  </a:cubicBezTo>
                  <a:cubicBezTo>
                    <a:pt x="90" y="29"/>
                    <a:pt x="52" y="18"/>
                    <a:pt x="16"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28" name="Freeform 315"/>
            <p:cNvSpPr>
              <a:spLocks noChangeArrowheads="1"/>
            </p:cNvSpPr>
            <p:nvPr/>
          </p:nvSpPr>
          <p:spPr bwMode="auto">
            <a:xfrm>
              <a:off x="2628900" y="4187825"/>
              <a:ext cx="449262" cy="163513"/>
            </a:xfrm>
            <a:custGeom>
              <a:avLst/>
              <a:gdLst>
                <a:gd name="T0" fmla="*/ 110107156 w 142"/>
                <a:gd name="T1" fmla="*/ 0 h 52"/>
                <a:gd name="T2" fmla="*/ 0 w 142"/>
                <a:gd name="T3" fmla="*/ 148315724 h 52"/>
                <a:gd name="T4" fmla="*/ 1401362075 w 142"/>
                <a:gd name="T5" fmla="*/ 514163484 h 52"/>
                <a:gd name="T6" fmla="*/ 1411372392 w 142"/>
                <a:gd name="T7" fmla="*/ 316407088 h 52"/>
                <a:gd name="T8" fmla="*/ 110107156 w 142"/>
                <a:gd name="T9" fmla="*/ 0 h 52"/>
                <a:gd name="T10" fmla="*/ 0 60000 65536"/>
                <a:gd name="T11" fmla="*/ 0 60000 65536"/>
                <a:gd name="T12" fmla="*/ 0 60000 65536"/>
                <a:gd name="T13" fmla="*/ 0 60000 65536"/>
                <a:gd name="T14" fmla="*/ 0 60000 65536"/>
                <a:gd name="T15" fmla="*/ 0 w 142"/>
                <a:gd name="T16" fmla="*/ 0 h 52"/>
                <a:gd name="T17" fmla="*/ 142 w 142"/>
                <a:gd name="T18" fmla="*/ 52 h 52"/>
              </a:gdLst>
              <a:ahLst/>
              <a:cxnLst>
                <a:cxn ang="T10">
                  <a:pos x="T0" y="T1"/>
                </a:cxn>
                <a:cxn ang="T11">
                  <a:pos x="T2" y="T3"/>
                </a:cxn>
                <a:cxn ang="T12">
                  <a:pos x="T4" y="T5"/>
                </a:cxn>
                <a:cxn ang="T13">
                  <a:pos x="T6" y="T7"/>
                </a:cxn>
                <a:cxn ang="T14">
                  <a:pos x="T8" y="T9"/>
                </a:cxn>
              </a:cxnLst>
              <a:rect l="T15" t="T16" r="T17" b="T18"/>
              <a:pathLst>
                <a:path w="142" h="52">
                  <a:moveTo>
                    <a:pt x="11" y="0"/>
                  </a:moveTo>
                  <a:cubicBezTo>
                    <a:pt x="7" y="5"/>
                    <a:pt x="3" y="10"/>
                    <a:pt x="0" y="15"/>
                  </a:cubicBezTo>
                  <a:cubicBezTo>
                    <a:pt x="44" y="33"/>
                    <a:pt x="92" y="47"/>
                    <a:pt x="140" y="52"/>
                  </a:cubicBezTo>
                  <a:cubicBezTo>
                    <a:pt x="141" y="45"/>
                    <a:pt x="142" y="39"/>
                    <a:pt x="141" y="32"/>
                  </a:cubicBezTo>
                  <a:cubicBezTo>
                    <a:pt x="96" y="29"/>
                    <a:pt x="50" y="22"/>
                    <a:pt x="11"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29" name="Freeform 316"/>
            <p:cNvSpPr>
              <a:spLocks noChangeArrowheads="1"/>
            </p:cNvSpPr>
            <p:nvPr/>
          </p:nvSpPr>
          <p:spPr bwMode="auto">
            <a:xfrm>
              <a:off x="2568575" y="4338638"/>
              <a:ext cx="481012" cy="149225"/>
            </a:xfrm>
            <a:custGeom>
              <a:avLst/>
              <a:gdLst>
                <a:gd name="T0" fmla="*/ 0 w 152"/>
                <a:gd name="T1" fmla="*/ 191531875 h 47"/>
                <a:gd name="T2" fmla="*/ 1462102430 w 152"/>
                <a:gd name="T3" fmla="*/ 473789375 h 47"/>
                <a:gd name="T4" fmla="*/ 1502159337 w 152"/>
                <a:gd name="T5" fmla="*/ 383063750 h 47"/>
                <a:gd name="T6" fmla="*/ 1522187790 w 152"/>
                <a:gd name="T7" fmla="*/ 332660625 h 47"/>
                <a:gd name="T8" fmla="*/ 50072716 w 152"/>
                <a:gd name="T9" fmla="*/ 0 h 47"/>
                <a:gd name="T10" fmla="*/ 0 w 152"/>
                <a:gd name="T11" fmla="*/ 191531875 h 47"/>
                <a:gd name="T12" fmla="*/ 0 60000 65536"/>
                <a:gd name="T13" fmla="*/ 0 60000 65536"/>
                <a:gd name="T14" fmla="*/ 0 60000 65536"/>
                <a:gd name="T15" fmla="*/ 0 60000 65536"/>
                <a:gd name="T16" fmla="*/ 0 60000 65536"/>
                <a:gd name="T17" fmla="*/ 0 60000 65536"/>
                <a:gd name="T18" fmla="*/ 0 w 152"/>
                <a:gd name="T19" fmla="*/ 0 h 47"/>
                <a:gd name="T20" fmla="*/ 152 w 152"/>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152" h="47">
                  <a:moveTo>
                    <a:pt x="0" y="19"/>
                  </a:moveTo>
                  <a:cubicBezTo>
                    <a:pt x="46" y="39"/>
                    <a:pt x="96" y="45"/>
                    <a:pt x="146" y="47"/>
                  </a:cubicBezTo>
                  <a:cubicBezTo>
                    <a:pt x="148" y="44"/>
                    <a:pt x="149" y="41"/>
                    <a:pt x="150" y="38"/>
                  </a:cubicBezTo>
                  <a:cubicBezTo>
                    <a:pt x="151" y="36"/>
                    <a:pt x="151" y="35"/>
                    <a:pt x="152" y="33"/>
                  </a:cubicBezTo>
                  <a:cubicBezTo>
                    <a:pt x="101" y="29"/>
                    <a:pt x="51" y="21"/>
                    <a:pt x="5" y="0"/>
                  </a:cubicBezTo>
                  <a:cubicBezTo>
                    <a:pt x="3" y="7"/>
                    <a:pt x="1" y="13"/>
                    <a:pt x="0" y="19"/>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30" name="Freeform 317"/>
            <p:cNvSpPr>
              <a:spLocks noChangeArrowheads="1"/>
            </p:cNvSpPr>
            <p:nvPr/>
          </p:nvSpPr>
          <p:spPr bwMode="auto">
            <a:xfrm>
              <a:off x="2555875" y="4525963"/>
              <a:ext cx="417512" cy="123825"/>
            </a:xfrm>
            <a:custGeom>
              <a:avLst/>
              <a:gdLst>
                <a:gd name="T0" fmla="*/ 0 w 132"/>
                <a:gd name="T1" fmla="*/ 0 h 39"/>
                <a:gd name="T2" fmla="*/ 0 w 132"/>
                <a:gd name="T3" fmla="*/ 30241875 h 39"/>
                <a:gd name="T4" fmla="*/ 0 w 132"/>
                <a:gd name="T5" fmla="*/ 241935000 h 39"/>
                <a:gd name="T6" fmla="*/ 10004473 w 132"/>
                <a:gd name="T7" fmla="*/ 241935000 h 39"/>
                <a:gd name="T8" fmla="*/ 1250546492 w 132"/>
                <a:gd name="T9" fmla="*/ 372983125 h 39"/>
                <a:gd name="T10" fmla="*/ 1320577804 w 132"/>
                <a:gd name="T11" fmla="*/ 211693125 h 39"/>
                <a:gd name="T12" fmla="*/ 0 w 132"/>
                <a:gd name="T13" fmla="*/ 0 h 39"/>
                <a:gd name="T14" fmla="*/ 0 60000 65536"/>
                <a:gd name="T15" fmla="*/ 0 60000 65536"/>
                <a:gd name="T16" fmla="*/ 0 60000 65536"/>
                <a:gd name="T17" fmla="*/ 0 60000 65536"/>
                <a:gd name="T18" fmla="*/ 0 60000 65536"/>
                <a:gd name="T19" fmla="*/ 0 60000 65536"/>
                <a:gd name="T20" fmla="*/ 0 60000 65536"/>
                <a:gd name="T21" fmla="*/ 0 w 132"/>
                <a:gd name="T22" fmla="*/ 0 h 39"/>
                <a:gd name="T23" fmla="*/ 132 w 132"/>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39">
                  <a:moveTo>
                    <a:pt x="0" y="0"/>
                  </a:moveTo>
                  <a:cubicBezTo>
                    <a:pt x="0" y="1"/>
                    <a:pt x="0" y="2"/>
                    <a:pt x="0" y="3"/>
                  </a:cubicBezTo>
                  <a:cubicBezTo>
                    <a:pt x="0" y="10"/>
                    <a:pt x="0" y="17"/>
                    <a:pt x="0" y="24"/>
                  </a:cubicBezTo>
                  <a:cubicBezTo>
                    <a:pt x="0" y="24"/>
                    <a:pt x="1" y="24"/>
                    <a:pt x="1" y="24"/>
                  </a:cubicBezTo>
                  <a:cubicBezTo>
                    <a:pt x="42" y="36"/>
                    <a:pt x="83" y="39"/>
                    <a:pt x="125" y="37"/>
                  </a:cubicBezTo>
                  <a:cubicBezTo>
                    <a:pt x="127" y="31"/>
                    <a:pt x="130" y="26"/>
                    <a:pt x="132" y="21"/>
                  </a:cubicBezTo>
                  <a:cubicBezTo>
                    <a:pt x="87" y="22"/>
                    <a:pt x="41" y="17"/>
                    <a:pt x="0"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31" name="Freeform 318"/>
            <p:cNvSpPr>
              <a:spLocks noChangeArrowheads="1"/>
            </p:cNvSpPr>
            <p:nvPr/>
          </p:nvSpPr>
          <p:spPr bwMode="auto">
            <a:xfrm>
              <a:off x="2555875" y="4602163"/>
              <a:ext cx="395287" cy="104775"/>
            </a:xfrm>
            <a:custGeom>
              <a:avLst/>
              <a:gdLst>
                <a:gd name="T0" fmla="*/ 9999180 w 125"/>
                <a:gd name="T1" fmla="*/ 0 h 33"/>
                <a:gd name="T2" fmla="*/ 0 w 125"/>
                <a:gd name="T3" fmla="*/ 0 h 33"/>
                <a:gd name="T4" fmla="*/ 9999180 w 125"/>
                <a:gd name="T5" fmla="*/ 191531875 h 33"/>
                <a:gd name="T6" fmla="*/ 1170014735 w 125"/>
                <a:gd name="T7" fmla="*/ 322580000 h 33"/>
                <a:gd name="T8" fmla="*/ 1250014499 w 125"/>
                <a:gd name="T9" fmla="*/ 131048125 h 33"/>
                <a:gd name="T10" fmla="*/ 9999180 w 125"/>
                <a:gd name="T11" fmla="*/ 0 h 33"/>
                <a:gd name="T12" fmla="*/ 0 60000 65536"/>
                <a:gd name="T13" fmla="*/ 0 60000 65536"/>
                <a:gd name="T14" fmla="*/ 0 60000 65536"/>
                <a:gd name="T15" fmla="*/ 0 60000 65536"/>
                <a:gd name="T16" fmla="*/ 0 60000 65536"/>
                <a:gd name="T17" fmla="*/ 0 60000 65536"/>
                <a:gd name="T18" fmla="*/ 0 w 125"/>
                <a:gd name="T19" fmla="*/ 0 h 33"/>
                <a:gd name="T20" fmla="*/ 125 w 125"/>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125" h="33">
                  <a:moveTo>
                    <a:pt x="1" y="0"/>
                  </a:moveTo>
                  <a:cubicBezTo>
                    <a:pt x="1" y="0"/>
                    <a:pt x="0" y="0"/>
                    <a:pt x="0" y="0"/>
                  </a:cubicBezTo>
                  <a:cubicBezTo>
                    <a:pt x="0" y="6"/>
                    <a:pt x="1" y="12"/>
                    <a:pt x="1" y="19"/>
                  </a:cubicBezTo>
                  <a:cubicBezTo>
                    <a:pt x="40" y="26"/>
                    <a:pt x="78" y="33"/>
                    <a:pt x="117" y="32"/>
                  </a:cubicBezTo>
                  <a:cubicBezTo>
                    <a:pt x="119" y="26"/>
                    <a:pt x="122" y="19"/>
                    <a:pt x="125" y="13"/>
                  </a:cubicBezTo>
                  <a:cubicBezTo>
                    <a:pt x="83" y="15"/>
                    <a:pt x="42" y="12"/>
                    <a:pt x="1"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32" name="Freeform 319"/>
            <p:cNvSpPr>
              <a:spLocks noChangeArrowheads="1"/>
            </p:cNvSpPr>
            <p:nvPr/>
          </p:nvSpPr>
          <p:spPr bwMode="auto">
            <a:xfrm>
              <a:off x="2565400" y="4719638"/>
              <a:ext cx="346075" cy="88900"/>
            </a:xfrm>
            <a:custGeom>
              <a:avLst/>
              <a:gdLst>
                <a:gd name="T0" fmla="*/ 0 w 109"/>
                <a:gd name="T1" fmla="*/ 0 h 28"/>
                <a:gd name="T2" fmla="*/ 20161250 w 109"/>
                <a:gd name="T3" fmla="*/ 221773750 h 28"/>
                <a:gd name="T4" fmla="*/ 1068546250 w 109"/>
                <a:gd name="T5" fmla="*/ 262096250 h 28"/>
                <a:gd name="T6" fmla="*/ 1098788125 w 109"/>
                <a:gd name="T7" fmla="*/ 120967500 h 28"/>
                <a:gd name="T8" fmla="*/ 0 w 109"/>
                <a:gd name="T9" fmla="*/ 0 h 28"/>
                <a:gd name="T10" fmla="*/ 0 60000 65536"/>
                <a:gd name="T11" fmla="*/ 0 60000 65536"/>
                <a:gd name="T12" fmla="*/ 0 60000 65536"/>
                <a:gd name="T13" fmla="*/ 0 60000 65536"/>
                <a:gd name="T14" fmla="*/ 0 60000 65536"/>
                <a:gd name="T15" fmla="*/ 0 w 109"/>
                <a:gd name="T16" fmla="*/ 0 h 28"/>
                <a:gd name="T17" fmla="*/ 109 w 109"/>
                <a:gd name="T18" fmla="*/ 28 h 28"/>
              </a:gdLst>
              <a:ahLst/>
              <a:cxnLst>
                <a:cxn ang="T10">
                  <a:pos x="T0" y="T1"/>
                </a:cxn>
                <a:cxn ang="T11">
                  <a:pos x="T2" y="T3"/>
                </a:cxn>
                <a:cxn ang="T12">
                  <a:pos x="T4" y="T5"/>
                </a:cxn>
                <a:cxn ang="T13">
                  <a:pos x="T6" y="T7"/>
                </a:cxn>
                <a:cxn ang="T14">
                  <a:pos x="T8" y="T9"/>
                </a:cxn>
              </a:cxnLst>
              <a:rect l="T15" t="T16" r="T17" b="T18"/>
              <a:pathLst>
                <a:path w="109" h="28">
                  <a:moveTo>
                    <a:pt x="0" y="0"/>
                  </a:moveTo>
                  <a:cubicBezTo>
                    <a:pt x="0" y="7"/>
                    <a:pt x="1" y="15"/>
                    <a:pt x="2" y="22"/>
                  </a:cubicBezTo>
                  <a:cubicBezTo>
                    <a:pt x="37" y="25"/>
                    <a:pt x="72" y="28"/>
                    <a:pt x="106" y="26"/>
                  </a:cubicBezTo>
                  <a:cubicBezTo>
                    <a:pt x="107" y="22"/>
                    <a:pt x="108" y="17"/>
                    <a:pt x="109" y="12"/>
                  </a:cubicBezTo>
                  <a:cubicBezTo>
                    <a:pt x="72" y="13"/>
                    <a:pt x="36" y="8"/>
                    <a:pt x="0"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33" name="Freeform 320"/>
            <p:cNvSpPr>
              <a:spLocks noChangeArrowheads="1"/>
            </p:cNvSpPr>
            <p:nvPr/>
          </p:nvSpPr>
          <p:spPr bwMode="auto">
            <a:xfrm>
              <a:off x="2584450" y="4851400"/>
              <a:ext cx="311150" cy="57150"/>
            </a:xfrm>
            <a:custGeom>
              <a:avLst/>
              <a:gdLst>
                <a:gd name="T0" fmla="*/ 0 w 98"/>
                <a:gd name="T1" fmla="*/ 0 h 18"/>
                <a:gd name="T2" fmla="*/ 20161250 w 98"/>
                <a:gd name="T3" fmla="*/ 141128750 h 18"/>
                <a:gd name="T4" fmla="*/ 987901250 w 98"/>
                <a:gd name="T5" fmla="*/ 120967500 h 18"/>
                <a:gd name="T6" fmla="*/ 987901250 w 98"/>
                <a:gd name="T7" fmla="*/ 20161250 h 18"/>
                <a:gd name="T8" fmla="*/ 0 w 98"/>
                <a:gd name="T9" fmla="*/ 0 h 18"/>
                <a:gd name="T10" fmla="*/ 0 60000 65536"/>
                <a:gd name="T11" fmla="*/ 0 60000 65536"/>
                <a:gd name="T12" fmla="*/ 0 60000 65536"/>
                <a:gd name="T13" fmla="*/ 0 60000 65536"/>
                <a:gd name="T14" fmla="*/ 0 60000 65536"/>
                <a:gd name="T15" fmla="*/ 0 w 98"/>
                <a:gd name="T16" fmla="*/ 0 h 18"/>
                <a:gd name="T17" fmla="*/ 98 w 98"/>
                <a:gd name="T18" fmla="*/ 18 h 18"/>
              </a:gdLst>
              <a:ahLst/>
              <a:cxnLst>
                <a:cxn ang="T10">
                  <a:pos x="T0" y="T1"/>
                </a:cxn>
                <a:cxn ang="T11">
                  <a:pos x="T2" y="T3"/>
                </a:cxn>
                <a:cxn ang="T12">
                  <a:pos x="T4" y="T5"/>
                </a:cxn>
                <a:cxn ang="T13">
                  <a:pos x="T6" y="T7"/>
                </a:cxn>
                <a:cxn ang="T14">
                  <a:pos x="T8" y="T9"/>
                </a:cxn>
              </a:cxnLst>
              <a:rect l="T15" t="T16" r="T17" b="T18"/>
              <a:pathLst>
                <a:path w="98" h="18">
                  <a:moveTo>
                    <a:pt x="0" y="0"/>
                  </a:moveTo>
                  <a:cubicBezTo>
                    <a:pt x="0" y="4"/>
                    <a:pt x="1" y="9"/>
                    <a:pt x="2" y="14"/>
                  </a:cubicBezTo>
                  <a:cubicBezTo>
                    <a:pt x="34" y="18"/>
                    <a:pt x="66" y="17"/>
                    <a:pt x="98" y="12"/>
                  </a:cubicBezTo>
                  <a:cubicBezTo>
                    <a:pt x="98" y="8"/>
                    <a:pt x="98" y="5"/>
                    <a:pt x="98" y="2"/>
                  </a:cubicBezTo>
                  <a:cubicBezTo>
                    <a:pt x="65" y="6"/>
                    <a:pt x="32" y="6"/>
                    <a:pt x="0"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34" name="Freeform 321"/>
            <p:cNvSpPr>
              <a:spLocks noChangeArrowheads="1"/>
            </p:cNvSpPr>
            <p:nvPr/>
          </p:nvSpPr>
          <p:spPr bwMode="auto">
            <a:xfrm>
              <a:off x="2590800" y="4889500"/>
              <a:ext cx="307975" cy="219075"/>
            </a:xfrm>
            <a:custGeom>
              <a:avLst/>
              <a:gdLst>
                <a:gd name="T0" fmla="*/ 967740000 w 97"/>
                <a:gd name="T1" fmla="*/ 0 h 69"/>
                <a:gd name="T2" fmla="*/ 0 w 97"/>
                <a:gd name="T3" fmla="*/ 20161250 h 69"/>
                <a:gd name="T4" fmla="*/ 10080625 w 97"/>
                <a:gd name="T5" fmla="*/ 70564375 h 69"/>
                <a:gd name="T6" fmla="*/ 252015625 w 97"/>
                <a:gd name="T7" fmla="*/ 655240625 h 69"/>
                <a:gd name="T8" fmla="*/ 383063750 w 97"/>
                <a:gd name="T9" fmla="*/ 171370625 h 69"/>
                <a:gd name="T10" fmla="*/ 695563125 w 97"/>
                <a:gd name="T11" fmla="*/ 171370625 h 69"/>
                <a:gd name="T12" fmla="*/ 796369375 w 97"/>
                <a:gd name="T13" fmla="*/ 433466875 h 69"/>
                <a:gd name="T14" fmla="*/ 967740000 w 97"/>
                <a:gd name="T15" fmla="*/ 231854375 h 69"/>
                <a:gd name="T16" fmla="*/ 967740000 w 97"/>
                <a:gd name="T17" fmla="*/ 0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69"/>
                <a:gd name="T29" fmla="*/ 97 w 9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69">
                  <a:moveTo>
                    <a:pt x="96" y="0"/>
                  </a:moveTo>
                  <a:cubicBezTo>
                    <a:pt x="64" y="5"/>
                    <a:pt x="32" y="6"/>
                    <a:pt x="0" y="2"/>
                  </a:cubicBezTo>
                  <a:cubicBezTo>
                    <a:pt x="1" y="4"/>
                    <a:pt x="1" y="5"/>
                    <a:pt x="1" y="7"/>
                  </a:cubicBezTo>
                  <a:cubicBezTo>
                    <a:pt x="4" y="19"/>
                    <a:pt x="8" y="63"/>
                    <a:pt x="25" y="65"/>
                  </a:cubicBezTo>
                  <a:cubicBezTo>
                    <a:pt x="38" y="51"/>
                    <a:pt x="30" y="32"/>
                    <a:pt x="38" y="17"/>
                  </a:cubicBezTo>
                  <a:cubicBezTo>
                    <a:pt x="44" y="7"/>
                    <a:pt x="62" y="6"/>
                    <a:pt x="69" y="17"/>
                  </a:cubicBezTo>
                  <a:cubicBezTo>
                    <a:pt x="74" y="25"/>
                    <a:pt x="73" y="35"/>
                    <a:pt x="79" y="43"/>
                  </a:cubicBezTo>
                  <a:cubicBezTo>
                    <a:pt x="95" y="69"/>
                    <a:pt x="97" y="39"/>
                    <a:pt x="96" y="23"/>
                  </a:cubicBezTo>
                  <a:cubicBezTo>
                    <a:pt x="96" y="15"/>
                    <a:pt x="95" y="7"/>
                    <a:pt x="96"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35" name="Freeform 322"/>
            <p:cNvSpPr>
              <a:spLocks noChangeArrowheads="1"/>
            </p:cNvSpPr>
            <p:nvPr/>
          </p:nvSpPr>
          <p:spPr bwMode="auto">
            <a:xfrm>
              <a:off x="2066925" y="4933950"/>
              <a:ext cx="976312" cy="808038"/>
            </a:xfrm>
            <a:custGeom>
              <a:avLst/>
              <a:gdLst>
                <a:gd name="T0" fmla="*/ 0 w 308"/>
                <a:gd name="T1" fmla="*/ 572344406 h 255"/>
                <a:gd name="T2" fmla="*/ 733498768 w 308"/>
                <a:gd name="T3" fmla="*/ 2147483647 h 255"/>
                <a:gd name="T4" fmla="*/ 2069870196 w 308"/>
                <a:gd name="T5" fmla="*/ 2147483647 h 255"/>
                <a:gd name="T6" fmla="*/ 2147483647 w 308"/>
                <a:gd name="T7" fmla="*/ 1817448576 h 255"/>
                <a:gd name="T8" fmla="*/ 2147483647 w 308"/>
                <a:gd name="T9" fmla="*/ 0 h 255"/>
                <a:gd name="T10" fmla="*/ 0 60000 65536"/>
                <a:gd name="T11" fmla="*/ 0 60000 65536"/>
                <a:gd name="T12" fmla="*/ 0 60000 65536"/>
                <a:gd name="T13" fmla="*/ 0 60000 65536"/>
                <a:gd name="T14" fmla="*/ 0 60000 65536"/>
                <a:gd name="T15" fmla="*/ 0 w 308"/>
                <a:gd name="T16" fmla="*/ 0 h 255"/>
                <a:gd name="T17" fmla="*/ 308 w 308"/>
                <a:gd name="T18" fmla="*/ 255 h 255"/>
              </a:gdLst>
              <a:ahLst/>
              <a:cxnLst>
                <a:cxn ang="T10">
                  <a:pos x="T0" y="T1"/>
                </a:cxn>
                <a:cxn ang="T11">
                  <a:pos x="T2" y="T3"/>
                </a:cxn>
                <a:cxn ang="T12">
                  <a:pos x="T4" y="T5"/>
                </a:cxn>
                <a:cxn ang="T13">
                  <a:pos x="T6" y="T7"/>
                </a:cxn>
                <a:cxn ang="T14">
                  <a:pos x="T8" y="T9"/>
                </a:cxn>
              </a:cxnLst>
              <a:rect l="T15" t="T16" r="T17" b="T18"/>
              <a:pathLst>
                <a:path w="308" h="255">
                  <a:moveTo>
                    <a:pt x="0" y="57"/>
                  </a:moveTo>
                  <a:cubicBezTo>
                    <a:pt x="0" y="57"/>
                    <a:pt x="56" y="217"/>
                    <a:pt x="73" y="229"/>
                  </a:cubicBezTo>
                  <a:cubicBezTo>
                    <a:pt x="90" y="242"/>
                    <a:pt x="142" y="255"/>
                    <a:pt x="206" y="238"/>
                  </a:cubicBezTo>
                  <a:cubicBezTo>
                    <a:pt x="269" y="221"/>
                    <a:pt x="294" y="199"/>
                    <a:pt x="301" y="181"/>
                  </a:cubicBezTo>
                  <a:cubicBezTo>
                    <a:pt x="308" y="163"/>
                    <a:pt x="276" y="0"/>
                    <a:pt x="276" y="0"/>
                  </a:cubicBezTo>
                </a:path>
              </a:pathLst>
            </a:custGeom>
            <a:solidFill>
              <a:srgbClr val="B36A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36" name="Freeform 323"/>
            <p:cNvSpPr>
              <a:spLocks noChangeArrowheads="1"/>
            </p:cNvSpPr>
            <p:nvPr/>
          </p:nvSpPr>
          <p:spPr bwMode="auto">
            <a:xfrm>
              <a:off x="1962150" y="4706938"/>
              <a:ext cx="1049337" cy="519113"/>
            </a:xfrm>
            <a:custGeom>
              <a:avLst/>
              <a:gdLst>
                <a:gd name="T0" fmla="*/ 2147483647 w 331"/>
                <a:gd name="T1" fmla="*/ 811560373 h 164"/>
                <a:gd name="T2" fmla="*/ 2147483647 w 331"/>
                <a:gd name="T3" fmla="*/ 470905128 h 164"/>
                <a:gd name="T4" fmla="*/ 2147483647 w 331"/>
                <a:gd name="T5" fmla="*/ 210405362 h 164"/>
                <a:gd name="T6" fmla="*/ 2147483647 w 331"/>
                <a:gd name="T7" fmla="*/ 0 h 164"/>
                <a:gd name="T8" fmla="*/ 2147483647 w 331"/>
                <a:gd name="T9" fmla="*/ 370713154 h 164"/>
                <a:gd name="T10" fmla="*/ 1899483842 w 331"/>
                <a:gd name="T11" fmla="*/ 591136763 h 164"/>
                <a:gd name="T12" fmla="*/ 994968029 w 331"/>
                <a:gd name="T13" fmla="*/ 771484216 h 164"/>
                <a:gd name="T14" fmla="*/ 482409702 w 331"/>
                <a:gd name="T15" fmla="*/ 811560373 h 164"/>
                <a:gd name="T16" fmla="*/ 241204851 w 331"/>
                <a:gd name="T17" fmla="*/ 811560373 h 164"/>
                <a:gd name="T18" fmla="*/ 20099083 w 331"/>
                <a:gd name="T19" fmla="*/ 761465969 h 164"/>
                <a:gd name="T20" fmla="*/ 0 w 331"/>
                <a:gd name="T21" fmla="*/ 731408060 h 164"/>
                <a:gd name="T22" fmla="*/ 120600840 w 331"/>
                <a:gd name="T23" fmla="*/ 1192291775 h 164"/>
                <a:gd name="T24" fmla="*/ 311554813 w 331"/>
                <a:gd name="T25" fmla="*/ 1542968433 h 164"/>
                <a:gd name="T26" fmla="*/ 1839183422 w 331"/>
                <a:gd name="T27" fmla="*/ 1502889111 h 164"/>
                <a:gd name="T28" fmla="*/ 2147483647 w 331"/>
                <a:gd name="T29" fmla="*/ 811560373 h 1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1"/>
                <a:gd name="T46" fmla="*/ 0 h 164"/>
                <a:gd name="T47" fmla="*/ 331 w 331"/>
                <a:gd name="T48" fmla="*/ 164 h 16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1" h="164">
                  <a:moveTo>
                    <a:pt x="331" y="81"/>
                  </a:moveTo>
                  <a:cubicBezTo>
                    <a:pt x="328" y="70"/>
                    <a:pt x="325" y="58"/>
                    <a:pt x="321" y="47"/>
                  </a:cubicBezTo>
                  <a:cubicBezTo>
                    <a:pt x="318" y="38"/>
                    <a:pt x="316" y="29"/>
                    <a:pt x="312" y="21"/>
                  </a:cubicBezTo>
                  <a:cubicBezTo>
                    <a:pt x="311" y="18"/>
                    <a:pt x="303" y="2"/>
                    <a:pt x="303" y="0"/>
                  </a:cubicBezTo>
                  <a:cubicBezTo>
                    <a:pt x="295" y="19"/>
                    <a:pt x="275" y="29"/>
                    <a:pt x="257" y="37"/>
                  </a:cubicBezTo>
                  <a:cubicBezTo>
                    <a:pt x="236" y="47"/>
                    <a:pt x="212" y="53"/>
                    <a:pt x="189" y="59"/>
                  </a:cubicBezTo>
                  <a:cubicBezTo>
                    <a:pt x="159" y="66"/>
                    <a:pt x="129" y="72"/>
                    <a:pt x="99" y="77"/>
                  </a:cubicBezTo>
                  <a:cubicBezTo>
                    <a:pt x="83" y="80"/>
                    <a:pt x="65" y="81"/>
                    <a:pt x="48" y="81"/>
                  </a:cubicBezTo>
                  <a:cubicBezTo>
                    <a:pt x="40" y="81"/>
                    <a:pt x="32" y="82"/>
                    <a:pt x="24" y="81"/>
                  </a:cubicBezTo>
                  <a:cubicBezTo>
                    <a:pt x="16" y="80"/>
                    <a:pt x="9" y="77"/>
                    <a:pt x="2" y="76"/>
                  </a:cubicBezTo>
                  <a:cubicBezTo>
                    <a:pt x="1" y="75"/>
                    <a:pt x="1" y="74"/>
                    <a:pt x="0" y="73"/>
                  </a:cubicBezTo>
                  <a:cubicBezTo>
                    <a:pt x="1" y="88"/>
                    <a:pt x="7" y="105"/>
                    <a:pt x="12" y="119"/>
                  </a:cubicBezTo>
                  <a:cubicBezTo>
                    <a:pt x="15" y="129"/>
                    <a:pt x="20" y="150"/>
                    <a:pt x="31" y="154"/>
                  </a:cubicBezTo>
                  <a:cubicBezTo>
                    <a:pt x="47" y="160"/>
                    <a:pt x="114" y="164"/>
                    <a:pt x="183" y="150"/>
                  </a:cubicBezTo>
                  <a:cubicBezTo>
                    <a:pt x="252" y="136"/>
                    <a:pt x="327" y="101"/>
                    <a:pt x="331" y="81"/>
                  </a:cubicBezTo>
                  <a:close/>
                </a:path>
              </a:pathLst>
            </a:custGeom>
            <a:solidFill>
              <a:srgbClr val="CF883F"/>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37" name="Freeform 324"/>
            <p:cNvSpPr>
              <a:spLocks noChangeArrowheads="1"/>
            </p:cNvSpPr>
            <p:nvPr/>
          </p:nvSpPr>
          <p:spPr bwMode="auto">
            <a:xfrm>
              <a:off x="2740025" y="4168775"/>
              <a:ext cx="312737" cy="401638"/>
            </a:xfrm>
            <a:custGeom>
              <a:avLst/>
              <a:gdLst>
                <a:gd name="T0" fmla="*/ 29937460 w 99"/>
                <a:gd name="T1" fmla="*/ 600085122 h 127"/>
                <a:gd name="T2" fmla="*/ 109770687 w 99"/>
                <a:gd name="T3" fmla="*/ 1060150382 h 127"/>
                <a:gd name="T4" fmla="*/ 469013890 w 99"/>
                <a:gd name="T5" fmla="*/ 1260178756 h 127"/>
                <a:gd name="T6" fmla="*/ 798322792 w 99"/>
                <a:gd name="T7" fmla="*/ 1010144870 h 127"/>
                <a:gd name="T8" fmla="*/ 957986087 w 99"/>
                <a:gd name="T9" fmla="*/ 600085122 h 127"/>
                <a:gd name="T10" fmla="*/ 638656338 w 99"/>
                <a:gd name="T11" fmla="*/ 70011512 h 127"/>
                <a:gd name="T12" fmla="*/ 29937460 w 99"/>
                <a:gd name="T13" fmla="*/ 600085122 h 127"/>
                <a:gd name="T14" fmla="*/ 0 60000 65536"/>
                <a:gd name="T15" fmla="*/ 0 60000 65536"/>
                <a:gd name="T16" fmla="*/ 0 60000 65536"/>
                <a:gd name="T17" fmla="*/ 0 60000 65536"/>
                <a:gd name="T18" fmla="*/ 0 60000 65536"/>
                <a:gd name="T19" fmla="*/ 0 60000 65536"/>
                <a:gd name="T20" fmla="*/ 0 60000 65536"/>
                <a:gd name="T21" fmla="*/ 0 w 99"/>
                <a:gd name="T22" fmla="*/ 0 h 127"/>
                <a:gd name="T23" fmla="*/ 99 w 99"/>
                <a:gd name="T24" fmla="*/ 127 h 1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9" h="127">
                  <a:moveTo>
                    <a:pt x="3" y="60"/>
                  </a:moveTo>
                  <a:cubicBezTo>
                    <a:pt x="0" y="76"/>
                    <a:pt x="2" y="93"/>
                    <a:pt x="11" y="106"/>
                  </a:cubicBezTo>
                  <a:cubicBezTo>
                    <a:pt x="19" y="117"/>
                    <a:pt x="33" y="127"/>
                    <a:pt x="47" y="126"/>
                  </a:cubicBezTo>
                  <a:cubicBezTo>
                    <a:pt x="62" y="125"/>
                    <a:pt x="73" y="113"/>
                    <a:pt x="80" y="101"/>
                  </a:cubicBezTo>
                  <a:cubicBezTo>
                    <a:pt x="86" y="90"/>
                    <a:pt x="94" y="73"/>
                    <a:pt x="96" y="60"/>
                  </a:cubicBezTo>
                  <a:cubicBezTo>
                    <a:pt x="99" y="36"/>
                    <a:pt x="87" y="12"/>
                    <a:pt x="64" y="7"/>
                  </a:cubicBezTo>
                  <a:cubicBezTo>
                    <a:pt x="31" y="0"/>
                    <a:pt x="8" y="29"/>
                    <a:pt x="3" y="60"/>
                  </a:cubicBezTo>
                  <a:close/>
                </a:path>
              </a:pathLst>
            </a:custGeom>
            <a:solidFill>
              <a:srgbClr val="F5EDD4"/>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38" name="Freeform 325"/>
            <p:cNvSpPr>
              <a:spLocks noChangeArrowheads="1"/>
            </p:cNvSpPr>
            <p:nvPr/>
          </p:nvSpPr>
          <p:spPr bwMode="auto">
            <a:xfrm>
              <a:off x="2832100" y="4291013"/>
              <a:ext cx="31750" cy="38100"/>
            </a:xfrm>
            <a:custGeom>
              <a:avLst/>
              <a:gdLst>
                <a:gd name="T0" fmla="*/ 50403125 w 10"/>
                <a:gd name="T1" fmla="*/ 110886875 h 12"/>
                <a:gd name="T2" fmla="*/ 40322500 w 10"/>
                <a:gd name="T3" fmla="*/ 40322500 h 12"/>
                <a:gd name="T4" fmla="*/ 50403125 w 10"/>
                <a:gd name="T5" fmla="*/ 110886875 h 12"/>
                <a:gd name="T6" fmla="*/ 0 60000 65536"/>
                <a:gd name="T7" fmla="*/ 0 60000 65536"/>
                <a:gd name="T8" fmla="*/ 0 60000 65536"/>
                <a:gd name="T9" fmla="*/ 0 w 10"/>
                <a:gd name="T10" fmla="*/ 0 h 12"/>
                <a:gd name="T11" fmla="*/ 10 w 10"/>
                <a:gd name="T12" fmla="*/ 12 h 12"/>
              </a:gdLst>
              <a:ahLst/>
              <a:cxnLst>
                <a:cxn ang="T6">
                  <a:pos x="T0" y="T1"/>
                </a:cxn>
                <a:cxn ang="T7">
                  <a:pos x="T2" y="T3"/>
                </a:cxn>
                <a:cxn ang="T8">
                  <a:pos x="T4" y="T5"/>
                </a:cxn>
              </a:cxnLst>
              <a:rect l="T9" t="T10" r="T11" b="T12"/>
              <a:pathLst>
                <a:path w="10" h="12">
                  <a:moveTo>
                    <a:pt x="5" y="11"/>
                  </a:moveTo>
                  <a:cubicBezTo>
                    <a:pt x="10" y="10"/>
                    <a:pt x="9" y="0"/>
                    <a:pt x="4" y="4"/>
                  </a:cubicBezTo>
                  <a:cubicBezTo>
                    <a:pt x="1" y="6"/>
                    <a:pt x="0" y="12"/>
                    <a:pt x="5" y="11"/>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39" name="Freeform 326"/>
            <p:cNvSpPr>
              <a:spLocks noChangeArrowheads="1"/>
            </p:cNvSpPr>
            <p:nvPr/>
          </p:nvSpPr>
          <p:spPr bwMode="auto">
            <a:xfrm>
              <a:off x="3008312" y="4367213"/>
              <a:ext cx="31750" cy="38100"/>
            </a:xfrm>
            <a:custGeom>
              <a:avLst/>
              <a:gdLst>
                <a:gd name="T0" fmla="*/ 50403125 w 10"/>
                <a:gd name="T1" fmla="*/ 110886875 h 12"/>
                <a:gd name="T2" fmla="*/ 30241875 w 10"/>
                <a:gd name="T3" fmla="*/ 40322500 h 12"/>
                <a:gd name="T4" fmla="*/ 50403125 w 10"/>
                <a:gd name="T5" fmla="*/ 110886875 h 12"/>
                <a:gd name="T6" fmla="*/ 0 60000 65536"/>
                <a:gd name="T7" fmla="*/ 0 60000 65536"/>
                <a:gd name="T8" fmla="*/ 0 60000 65536"/>
                <a:gd name="T9" fmla="*/ 0 w 10"/>
                <a:gd name="T10" fmla="*/ 0 h 12"/>
                <a:gd name="T11" fmla="*/ 10 w 10"/>
                <a:gd name="T12" fmla="*/ 12 h 12"/>
              </a:gdLst>
              <a:ahLst/>
              <a:cxnLst>
                <a:cxn ang="T6">
                  <a:pos x="T0" y="T1"/>
                </a:cxn>
                <a:cxn ang="T7">
                  <a:pos x="T2" y="T3"/>
                </a:cxn>
                <a:cxn ang="T8">
                  <a:pos x="T4" y="T5"/>
                </a:cxn>
              </a:cxnLst>
              <a:rect l="T9" t="T10" r="T11" b="T12"/>
              <a:pathLst>
                <a:path w="10" h="12">
                  <a:moveTo>
                    <a:pt x="5" y="11"/>
                  </a:moveTo>
                  <a:cubicBezTo>
                    <a:pt x="10" y="10"/>
                    <a:pt x="9" y="0"/>
                    <a:pt x="3" y="4"/>
                  </a:cubicBezTo>
                  <a:cubicBezTo>
                    <a:pt x="1" y="6"/>
                    <a:pt x="0" y="12"/>
                    <a:pt x="5" y="11"/>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40" name="Freeform 327"/>
            <p:cNvSpPr>
              <a:spLocks noChangeArrowheads="1"/>
            </p:cNvSpPr>
            <p:nvPr/>
          </p:nvSpPr>
          <p:spPr bwMode="auto">
            <a:xfrm>
              <a:off x="2914650" y="4291013"/>
              <a:ext cx="68262" cy="127000"/>
            </a:xfrm>
            <a:custGeom>
              <a:avLst/>
              <a:gdLst>
                <a:gd name="T0" fmla="*/ 19256090 w 22"/>
                <a:gd name="T1" fmla="*/ 272176875 h 40"/>
                <a:gd name="T2" fmla="*/ 115530332 w 22"/>
                <a:gd name="T3" fmla="*/ 372983125 h 40"/>
                <a:gd name="T4" fmla="*/ 202176530 w 22"/>
                <a:gd name="T5" fmla="*/ 141128750 h 40"/>
                <a:gd name="T6" fmla="*/ 19256090 w 22"/>
                <a:gd name="T7" fmla="*/ 272176875 h 40"/>
                <a:gd name="T8" fmla="*/ 0 60000 65536"/>
                <a:gd name="T9" fmla="*/ 0 60000 65536"/>
                <a:gd name="T10" fmla="*/ 0 60000 65536"/>
                <a:gd name="T11" fmla="*/ 0 60000 65536"/>
                <a:gd name="T12" fmla="*/ 0 w 22"/>
                <a:gd name="T13" fmla="*/ 0 h 40"/>
                <a:gd name="T14" fmla="*/ 22 w 22"/>
                <a:gd name="T15" fmla="*/ 40 h 40"/>
              </a:gdLst>
              <a:ahLst/>
              <a:cxnLst>
                <a:cxn ang="T8">
                  <a:pos x="T0" y="T1"/>
                </a:cxn>
                <a:cxn ang="T9">
                  <a:pos x="T2" y="T3"/>
                </a:cxn>
                <a:cxn ang="T10">
                  <a:pos x="T4" y="T5"/>
                </a:cxn>
                <a:cxn ang="T11">
                  <a:pos x="T6" y="T7"/>
                </a:cxn>
              </a:cxnLst>
              <a:rect l="T12" t="T13" r="T14" b="T15"/>
              <a:pathLst>
                <a:path w="22" h="40">
                  <a:moveTo>
                    <a:pt x="2" y="27"/>
                  </a:moveTo>
                  <a:cubicBezTo>
                    <a:pt x="0" y="32"/>
                    <a:pt x="5" y="40"/>
                    <a:pt x="12" y="37"/>
                  </a:cubicBezTo>
                  <a:cubicBezTo>
                    <a:pt x="18" y="35"/>
                    <a:pt x="22" y="19"/>
                    <a:pt x="21" y="14"/>
                  </a:cubicBezTo>
                  <a:cubicBezTo>
                    <a:pt x="19" y="0"/>
                    <a:pt x="4" y="20"/>
                    <a:pt x="2" y="27"/>
                  </a:cubicBezTo>
                  <a:close/>
                </a:path>
              </a:pathLst>
            </a:custGeom>
            <a:solidFill>
              <a:srgbClr val="65816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41" name="Freeform 328"/>
            <p:cNvSpPr>
              <a:spLocks noChangeArrowheads="1"/>
            </p:cNvSpPr>
            <p:nvPr/>
          </p:nvSpPr>
          <p:spPr bwMode="auto">
            <a:xfrm>
              <a:off x="2825750" y="4360863"/>
              <a:ext cx="157162" cy="123825"/>
            </a:xfrm>
            <a:custGeom>
              <a:avLst/>
              <a:gdLst>
                <a:gd name="T0" fmla="*/ 0 w 50"/>
                <a:gd name="T1" fmla="*/ 0 h 39"/>
                <a:gd name="T2" fmla="*/ 158079826 w 50"/>
                <a:gd name="T3" fmla="*/ 362902500 h 39"/>
                <a:gd name="T4" fmla="*/ 395199565 w 50"/>
                <a:gd name="T5" fmla="*/ 362902500 h 39"/>
                <a:gd name="T6" fmla="*/ 493997885 w 50"/>
                <a:gd name="T7" fmla="*/ 241935000 h 39"/>
                <a:gd name="T8" fmla="*/ 474239478 w 50"/>
                <a:gd name="T9" fmla="*/ 231854375 h 39"/>
                <a:gd name="T10" fmla="*/ 385317219 w 50"/>
                <a:gd name="T11" fmla="*/ 342741250 h 39"/>
                <a:gd name="T12" fmla="*/ 167959029 w 50"/>
                <a:gd name="T13" fmla="*/ 342741250 h 39"/>
                <a:gd name="T14" fmla="*/ 19758407 w 50"/>
                <a:gd name="T15" fmla="*/ 0 h 39"/>
                <a:gd name="T16" fmla="*/ 0 w 50"/>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39"/>
                <a:gd name="T29" fmla="*/ 50 w 50"/>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39">
                  <a:moveTo>
                    <a:pt x="0" y="0"/>
                  </a:moveTo>
                  <a:cubicBezTo>
                    <a:pt x="0" y="16"/>
                    <a:pt x="1" y="28"/>
                    <a:pt x="16" y="36"/>
                  </a:cubicBezTo>
                  <a:cubicBezTo>
                    <a:pt x="23" y="39"/>
                    <a:pt x="33" y="39"/>
                    <a:pt x="40" y="36"/>
                  </a:cubicBezTo>
                  <a:cubicBezTo>
                    <a:pt x="46" y="33"/>
                    <a:pt x="49" y="29"/>
                    <a:pt x="50" y="24"/>
                  </a:cubicBezTo>
                  <a:cubicBezTo>
                    <a:pt x="48" y="23"/>
                    <a:pt x="48" y="23"/>
                    <a:pt x="48" y="23"/>
                  </a:cubicBezTo>
                  <a:cubicBezTo>
                    <a:pt x="47" y="29"/>
                    <a:pt x="43" y="32"/>
                    <a:pt x="39" y="34"/>
                  </a:cubicBezTo>
                  <a:cubicBezTo>
                    <a:pt x="33" y="37"/>
                    <a:pt x="23" y="37"/>
                    <a:pt x="17" y="34"/>
                  </a:cubicBezTo>
                  <a:cubicBezTo>
                    <a:pt x="3" y="27"/>
                    <a:pt x="2" y="16"/>
                    <a:pt x="2" y="0"/>
                  </a:cubicBezTo>
                  <a:lnTo>
                    <a:pt x="0" y="0"/>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42" name="Freeform 329"/>
            <p:cNvSpPr>
              <a:spLocks noChangeArrowheads="1"/>
            </p:cNvSpPr>
            <p:nvPr/>
          </p:nvSpPr>
          <p:spPr bwMode="auto">
            <a:xfrm>
              <a:off x="1978025" y="5191125"/>
              <a:ext cx="498475" cy="430213"/>
            </a:xfrm>
            <a:custGeom>
              <a:avLst/>
              <a:gdLst>
                <a:gd name="T0" fmla="*/ 80645000 w 157"/>
                <a:gd name="T1" fmla="*/ 1010671564 h 136"/>
                <a:gd name="T2" fmla="*/ 1048385000 w 157"/>
                <a:gd name="T3" fmla="*/ 1160771614 h 136"/>
                <a:gd name="T4" fmla="*/ 715724375 w 157"/>
                <a:gd name="T5" fmla="*/ 100065646 h 136"/>
                <a:gd name="T6" fmla="*/ 120967500 w 157"/>
                <a:gd name="T7" fmla="*/ 250165696 h 136"/>
                <a:gd name="T8" fmla="*/ 80645000 w 157"/>
                <a:gd name="T9" fmla="*/ 1010671564 h 136"/>
                <a:gd name="T10" fmla="*/ 0 60000 65536"/>
                <a:gd name="T11" fmla="*/ 0 60000 65536"/>
                <a:gd name="T12" fmla="*/ 0 60000 65536"/>
                <a:gd name="T13" fmla="*/ 0 60000 65536"/>
                <a:gd name="T14" fmla="*/ 0 60000 65536"/>
                <a:gd name="T15" fmla="*/ 0 w 157"/>
                <a:gd name="T16" fmla="*/ 0 h 136"/>
                <a:gd name="T17" fmla="*/ 157 w 157"/>
                <a:gd name="T18" fmla="*/ 136 h 136"/>
              </a:gdLst>
              <a:ahLst/>
              <a:cxnLst>
                <a:cxn ang="T10">
                  <a:pos x="T0" y="T1"/>
                </a:cxn>
                <a:cxn ang="T11">
                  <a:pos x="T2" y="T3"/>
                </a:cxn>
                <a:cxn ang="T12">
                  <a:pos x="T4" y="T5"/>
                </a:cxn>
                <a:cxn ang="T13">
                  <a:pos x="T6" y="T7"/>
                </a:cxn>
                <a:cxn ang="T14">
                  <a:pos x="T8" y="T9"/>
                </a:cxn>
              </a:cxnLst>
              <a:rect l="T15" t="T16" r="T17" b="T18"/>
              <a:pathLst>
                <a:path w="157" h="136">
                  <a:moveTo>
                    <a:pt x="8" y="101"/>
                  </a:moveTo>
                  <a:cubicBezTo>
                    <a:pt x="21" y="136"/>
                    <a:pt x="76" y="132"/>
                    <a:pt x="104" y="116"/>
                  </a:cubicBezTo>
                  <a:cubicBezTo>
                    <a:pt x="157" y="86"/>
                    <a:pt x="111" y="26"/>
                    <a:pt x="71" y="10"/>
                  </a:cubicBezTo>
                  <a:cubicBezTo>
                    <a:pt x="48" y="1"/>
                    <a:pt x="24" y="0"/>
                    <a:pt x="12" y="25"/>
                  </a:cubicBezTo>
                  <a:cubicBezTo>
                    <a:pt x="3" y="46"/>
                    <a:pt x="0" y="79"/>
                    <a:pt x="8" y="101"/>
                  </a:cubicBezTo>
                  <a:close/>
                </a:path>
              </a:pathLst>
            </a:custGeom>
            <a:solidFill>
              <a:srgbClr val="B3C5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43" name="Freeform 330"/>
            <p:cNvSpPr>
              <a:spLocks noChangeArrowheads="1"/>
            </p:cNvSpPr>
            <p:nvPr/>
          </p:nvSpPr>
          <p:spPr bwMode="auto">
            <a:xfrm>
              <a:off x="1835150" y="5095875"/>
              <a:ext cx="250825" cy="196850"/>
            </a:xfrm>
            <a:custGeom>
              <a:avLst/>
              <a:gdLst>
                <a:gd name="T0" fmla="*/ 786288750 w 79"/>
                <a:gd name="T1" fmla="*/ 413305625 h 62"/>
                <a:gd name="T2" fmla="*/ 524192500 w 79"/>
                <a:gd name="T3" fmla="*/ 100806250 h 62"/>
                <a:gd name="T4" fmla="*/ 0 w 79"/>
                <a:gd name="T5" fmla="*/ 0 h 62"/>
                <a:gd name="T6" fmla="*/ 70564375 w 79"/>
                <a:gd name="T7" fmla="*/ 221773750 h 62"/>
                <a:gd name="T8" fmla="*/ 50403125 w 79"/>
                <a:gd name="T9" fmla="*/ 322580000 h 62"/>
                <a:gd name="T10" fmla="*/ 50403125 w 79"/>
                <a:gd name="T11" fmla="*/ 473789375 h 62"/>
                <a:gd name="T12" fmla="*/ 20161250 w 79"/>
                <a:gd name="T13" fmla="*/ 624998750 h 62"/>
                <a:gd name="T14" fmla="*/ 332660625 w 79"/>
                <a:gd name="T15" fmla="*/ 504031250 h 62"/>
                <a:gd name="T16" fmla="*/ 665321250 w 79"/>
                <a:gd name="T17" fmla="*/ 453628125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9"/>
                <a:gd name="T28" fmla="*/ 0 h 62"/>
                <a:gd name="T29" fmla="*/ 79 w 79"/>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9" h="62">
                  <a:moveTo>
                    <a:pt x="78" y="41"/>
                  </a:moveTo>
                  <a:cubicBezTo>
                    <a:pt x="79" y="33"/>
                    <a:pt x="60" y="15"/>
                    <a:pt x="52" y="10"/>
                  </a:cubicBezTo>
                  <a:cubicBezTo>
                    <a:pt x="38" y="1"/>
                    <a:pt x="17" y="0"/>
                    <a:pt x="0" y="0"/>
                  </a:cubicBezTo>
                  <a:cubicBezTo>
                    <a:pt x="0" y="7"/>
                    <a:pt x="6" y="15"/>
                    <a:pt x="7" y="22"/>
                  </a:cubicBezTo>
                  <a:cubicBezTo>
                    <a:pt x="7" y="26"/>
                    <a:pt x="6" y="29"/>
                    <a:pt x="5" y="32"/>
                  </a:cubicBezTo>
                  <a:cubicBezTo>
                    <a:pt x="5" y="37"/>
                    <a:pt x="6" y="42"/>
                    <a:pt x="5" y="47"/>
                  </a:cubicBezTo>
                  <a:cubicBezTo>
                    <a:pt x="4" y="52"/>
                    <a:pt x="3" y="57"/>
                    <a:pt x="2" y="62"/>
                  </a:cubicBezTo>
                  <a:cubicBezTo>
                    <a:pt x="12" y="56"/>
                    <a:pt x="23" y="53"/>
                    <a:pt x="33" y="50"/>
                  </a:cubicBezTo>
                  <a:cubicBezTo>
                    <a:pt x="45" y="46"/>
                    <a:pt x="53" y="45"/>
                    <a:pt x="66" y="45"/>
                  </a:cubicBezTo>
                </a:path>
              </a:pathLst>
            </a:custGeom>
            <a:solidFill>
              <a:srgbClr val="B3C53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44" name="Freeform 331"/>
            <p:cNvSpPr>
              <a:spLocks noChangeArrowheads="1"/>
            </p:cNvSpPr>
            <p:nvPr/>
          </p:nvSpPr>
          <p:spPr bwMode="auto">
            <a:xfrm>
              <a:off x="1792287" y="5089525"/>
              <a:ext cx="80962" cy="200025"/>
            </a:xfrm>
            <a:custGeom>
              <a:avLst/>
              <a:gdLst>
                <a:gd name="T0" fmla="*/ 145448233 w 26"/>
                <a:gd name="T1" fmla="*/ 20161250 h 63"/>
                <a:gd name="T2" fmla="*/ 155144989 w 26"/>
                <a:gd name="T3" fmla="*/ 635079375 h 63"/>
                <a:gd name="T4" fmla="*/ 164841746 w 26"/>
                <a:gd name="T5" fmla="*/ 0 h 63"/>
                <a:gd name="T6" fmla="*/ 0 60000 65536"/>
                <a:gd name="T7" fmla="*/ 0 60000 65536"/>
                <a:gd name="T8" fmla="*/ 0 60000 65536"/>
                <a:gd name="T9" fmla="*/ 0 w 26"/>
                <a:gd name="T10" fmla="*/ 0 h 63"/>
                <a:gd name="T11" fmla="*/ 26 w 26"/>
                <a:gd name="T12" fmla="*/ 63 h 63"/>
              </a:gdLst>
              <a:ahLst/>
              <a:cxnLst>
                <a:cxn ang="T6">
                  <a:pos x="T0" y="T1"/>
                </a:cxn>
                <a:cxn ang="T7">
                  <a:pos x="T2" y="T3"/>
                </a:cxn>
                <a:cxn ang="T8">
                  <a:pos x="T4" y="T5"/>
                </a:cxn>
              </a:cxnLst>
              <a:rect l="T9" t="T10" r="T11" b="T12"/>
              <a:pathLst>
                <a:path w="26" h="63">
                  <a:moveTo>
                    <a:pt x="15" y="2"/>
                  </a:moveTo>
                  <a:cubicBezTo>
                    <a:pt x="26" y="17"/>
                    <a:pt x="25" y="47"/>
                    <a:pt x="16" y="63"/>
                  </a:cubicBezTo>
                  <a:cubicBezTo>
                    <a:pt x="0" y="56"/>
                    <a:pt x="4" y="10"/>
                    <a:pt x="17" y="0"/>
                  </a:cubicBezTo>
                </a:path>
              </a:pathLst>
            </a:custGeom>
            <a:solidFill>
              <a:srgbClr val="A09D00"/>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45" name="Freeform 332"/>
            <p:cNvSpPr>
              <a:spLocks noChangeArrowheads="1"/>
            </p:cNvSpPr>
            <p:nvPr/>
          </p:nvSpPr>
          <p:spPr bwMode="auto">
            <a:xfrm>
              <a:off x="1984375" y="5165725"/>
              <a:ext cx="130175" cy="117475"/>
            </a:xfrm>
            <a:custGeom>
              <a:avLst/>
              <a:gdLst>
                <a:gd name="T0" fmla="*/ 70564375 w 41"/>
                <a:gd name="T1" fmla="*/ 252015625 h 37"/>
                <a:gd name="T2" fmla="*/ 272176875 w 41"/>
                <a:gd name="T3" fmla="*/ 10080625 h 37"/>
                <a:gd name="T4" fmla="*/ 372983125 w 41"/>
                <a:gd name="T5" fmla="*/ 10080625 h 37"/>
                <a:gd name="T6" fmla="*/ 272176875 w 41"/>
                <a:gd name="T7" fmla="*/ 292338125 h 37"/>
                <a:gd name="T8" fmla="*/ 90725625 w 41"/>
                <a:gd name="T9" fmla="*/ 231854375 h 37"/>
                <a:gd name="T10" fmla="*/ 0 60000 65536"/>
                <a:gd name="T11" fmla="*/ 0 60000 65536"/>
                <a:gd name="T12" fmla="*/ 0 60000 65536"/>
                <a:gd name="T13" fmla="*/ 0 60000 65536"/>
                <a:gd name="T14" fmla="*/ 0 60000 65536"/>
                <a:gd name="T15" fmla="*/ 0 w 41"/>
                <a:gd name="T16" fmla="*/ 0 h 37"/>
                <a:gd name="T17" fmla="*/ 41 w 41"/>
                <a:gd name="T18" fmla="*/ 37 h 37"/>
              </a:gdLst>
              <a:ahLst/>
              <a:cxnLst>
                <a:cxn ang="T10">
                  <a:pos x="T0" y="T1"/>
                </a:cxn>
                <a:cxn ang="T11">
                  <a:pos x="T2" y="T3"/>
                </a:cxn>
                <a:cxn ang="T12">
                  <a:pos x="T4" y="T5"/>
                </a:cxn>
                <a:cxn ang="T13">
                  <a:pos x="T6" y="T7"/>
                </a:cxn>
                <a:cxn ang="T14">
                  <a:pos x="T8" y="T9"/>
                </a:cxn>
              </a:cxnLst>
              <a:rect l="T15" t="T16" r="T17" b="T18"/>
              <a:pathLst>
                <a:path w="41" h="37">
                  <a:moveTo>
                    <a:pt x="7" y="25"/>
                  </a:moveTo>
                  <a:cubicBezTo>
                    <a:pt x="17" y="20"/>
                    <a:pt x="22" y="10"/>
                    <a:pt x="27" y="1"/>
                  </a:cubicBezTo>
                  <a:cubicBezTo>
                    <a:pt x="30" y="0"/>
                    <a:pt x="34" y="0"/>
                    <a:pt x="37" y="1"/>
                  </a:cubicBezTo>
                  <a:cubicBezTo>
                    <a:pt x="41" y="10"/>
                    <a:pt x="35" y="23"/>
                    <a:pt x="27" y="29"/>
                  </a:cubicBezTo>
                  <a:cubicBezTo>
                    <a:pt x="20" y="35"/>
                    <a:pt x="0" y="37"/>
                    <a:pt x="9" y="23"/>
                  </a:cubicBezTo>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46" name="Freeform 333"/>
            <p:cNvSpPr>
              <a:spLocks noChangeArrowheads="1"/>
            </p:cNvSpPr>
            <p:nvPr/>
          </p:nvSpPr>
          <p:spPr bwMode="auto">
            <a:xfrm>
              <a:off x="2584450" y="5153025"/>
              <a:ext cx="171450" cy="69850"/>
            </a:xfrm>
            <a:custGeom>
              <a:avLst/>
              <a:gdLst>
                <a:gd name="T0" fmla="*/ 544353750 w 54"/>
                <a:gd name="T1" fmla="*/ 120967500 h 22"/>
                <a:gd name="T2" fmla="*/ 231854375 w 54"/>
                <a:gd name="T3" fmla="*/ 0 h 22"/>
                <a:gd name="T4" fmla="*/ 0 w 54"/>
                <a:gd name="T5" fmla="*/ 90725625 h 22"/>
                <a:gd name="T6" fmla="*/ 544353750 w 54"/>
                <a:gd name="T7" fmla="*/ 120967500 h 22"/>
                <a:gd name="T8" fmla="*/ 0 60000 65536"/>
                <a:gd name="T9" fmla="*/ 0 60000 65536"/>
                <a:gd name="T10" fmla="*/ 0 60000 65536"/>
                <a:gd name="T11" fmla="*/ 0 60000 65536"/>
                <a:gd name="T12" fmla="*/ 0 w 54"/>
                <a:gd name="T13" fmla="*/ 0 h 22"/>
                <a:gd name="T14" fmla="*/ 54 w 54"/>
                <a:gd name="T15" fmla="*/ 22 h 22"/>
              </a:gdLst>
              <a:ahLst/>
              <a:cxnLst>
                <a:cxn ang="T8">
                  <a:pos x="T0" y="T1"/>
                </a:cxn>
                <a:cxn ang="T9">
                  <a:pos x="T2" y="T3"/>
                </a:cxn>
                <a:cxn ang="T10">
                  <a:pos x="T4" y="T5"/>
                </a:cxn>
                <a:cxn ang="T11">
                  <a:pos x="T6" y="T7"/>
                </a:cxn>
              </a:cxnLst>
              <a:rect l="T12" t="T13" r="T14" b="T15"/>
              <a:pathLst>
                <a:path w="54" h="22">
                  <a:moveTo>
                    <a:pt x="54" y="12"/>
                  </a:moveTo>
                  <a:cubicBezTo>
                    <a:pt x="45" y="4"/>
                    <a:pt x="34" y="0"/>
                    <a:pt x="23" y="0"/>
                  </a:cubicBezTo>
                  <a:cubicBezTo>
                    <a:pt x="14" y="1"/>
                    <a:pt x="6" y="4"/>
                    <a:pt x="0" y="9"/>
                  </a:cubicBezTo>
                  <a:cubicBezTo>
                    <a:pt x="13" y="22"/>
                    <a:pt x="36" y="20"/>
                    <a:pt x="54" y="12"/>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47" name="Freeform 334"/>
            <p:cNvSpPr>
              <a:spLocks noChangeArrowheads="1"/>
            </p:cNvSpPr>
            <p:nvPr/>
          </p:nvSpPr>
          <p:spPr bwMode="auto">
            <a:xfrm>
              <a:off x="2559050" y="5181600"/>
              <a:ext cx="219075" cy="69850"/>
            </a:xfrm>
            <a:custGeom>
              <a:avLst/>
              <a:gdLst>
                <a:gd name="T0" fmla="*/ 695563125 w 69"/>
                <a:gd name="T1" fmla="*/ 120967500 h 22"/>
                <a:gd name="T2" fmla="*/ 624998750 w 69"/>
                <a:gd name="T3" fmla="*/ 30241875 h 22"/>
                <a:gd name="T4" fmla="*/ 80645000 w 69"/>
                <a:gd name="T5" fmla="*/ 0 h 22"/>
                <a:gd name="T6" fmla="*/ 0 w 69"/>
                <a:gd name="T7" fmla="*/ 90725625 h 22"/>
                <a:gd name="T8" fmla="*/ 695563125 w 69"/>
                <a:gd name="T9" fmla="*/ 120967500 h 22"/>
                <a:gd name="T10" fmla="*/ 0 60000 65536"/>
                <a:gd name="T11" fmla="*/ 0 60000 65536"/>
                <a:gd name="T12" fmla="*/ 0 60000 65536"/>
                <a:gd name="T13" fmla="*/ 0 60000 65536"/>
                <a:gd name="T14" fmla="*/ 0 60000 65536"/>
                <a:gd name="T15" fmla="*/ 0 w 69"/>
                <a:gd name="T16" fmla="*/ 0 h 22"/>
                <a:gd name="T17" fmla="*/ 69 w 69"/>
                <a:gd name="T18" fmla="*/ 22 h 22"/>
              </a:gdLst>
              <a:ahLst/>
              <a:cxnLst>
                <a:cxn ang="T10">
                  <a:pos x="T0" y="T1"/>
                </a:cxn>
                <a:cxn ang="T11">
                  <a:pos x="T2" y="T3"/>
                </a:cxn>
                <a:cxn ang="T12">
                  <a:pos x="T4" y="T5"/>
                </a:cxn>
                <a:cxn ang="T13">
                  <a:pos x="T6" y="T7"/>
                </a:cxn>
                <a:cxn ang="T14">
                  <a:pos x="T8" y="T9"/>
                </a:cxn>
              </a:cxnLst>
              <a:rect l="T15" t="T16" r="T17" b="T18"/>
              <a:pathLst>
                <a:path w="69" h="22">
                  <a:moveTo>
                    <a:pt x="69" y="12"/>
                  </a:moveTo>
                  <a:cubicBezTo>
                    <a:pt x="67" y="9"/>
                    <a:pt x="64" y="6"/>
                    <a:pt x="62" y="3"/>
                  </a:cubicBezTo>
                  <a:cubicBezTo>
                    <a:pt x="44" y="11"/>
                    <a:pt x="21" y="13"/>
                    <a:pt x="8" y="0"/>
                  </a:cubicBezTo>
                  <a:cubicBezTo>
                    <a:pt x="5" y="3"/>
                    <a:pt x="2" y="6"/>
                    <a:pt x="0" y="9"/>
                  </a:cubicBezTo>
                  <a:cubicBezTo>
                    <a:pt x="20" y="22"/>
                    <a:pt x="46" y="19"/>
                    <a:pt x="69" y="12"/>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48" name="Freeform 335"/>
            <p:cNvSpPr>
              <a:spLocks noChangeArrowheads="1"/>
            </p:cNvSpPr>
            <p:nvPr/>
          </p:nvSpPr>
          <p:spPr bwMode="auto">
            <a:xfrm>
              <a:off x="2540000" y="5210175"/>
              <a:ext cx="257175" cy="66675"/>
            </a:xfrm>
            <a:custGeom>
              <a:avLst/>
              <a:gdLst>
                <a:gd name="T0" fmla="*/ 816530625 w 81"/>
                <a:gd name="T1" fmla="*/ 110886875 h 21"/>
                <a:gd name="T2" fmla="*/ 756046875 w 81"/>
                <a:gd name="T3" fmla="*/ 30241875 h 21"/>
                <a:gd name="T4" fmla="*/ 60483750 w 81"/>
                <a:gd name="T5" fmla="*/ 0 h 21"/>
                <a:gd name="T6" fmla="*/ 0 w 81"/>
                <a:gd name="T7" fmla="*/ 80645000 h 21"/>
                <a:gd name="T8" fmla="*/ 816530625 w 81"/>
                <a:gd name="T9" fmla="*/ 110886875 h 21"/>
                <a:gd name="T10" fmla="*/ 0 60000 65536"/>
                <a:gd name="T11" fmla="*/ 0 60000 65536"/>
                <a:gd name="T12" fmla="*/ 0 60000 65536"/>
                <a:gd name="T13" fmla="*/ 0 60000 65536"/>
                <a:gd name="T14" fmla="*/ 0 60000 65536"/>
                <a:gd name="T15" fmla="*/ 0 w 81"/>
                <a:gd name="T16" fmla="*/ 0 h 21"/>
                <a:gd name="T17" fmla="*/ 81 w 81"/>
                <a:gd name="T18" fmla="*/ 21 h 21"/>
              </a:gdLst>
              <a:ahLst/>
              <a:cxnLst>
                <a:cxn ang="T10">
                  <a:pos x="T0" y="T1"/>
                </a:cxn>
                <a:cxn ang="T11">
                  <a:pos x="T2" y="T3"/>
                </a:cxn>
                <a:cxn ang="T12">
                  <a:pos x="T4" y="T5"/>
                </a:cxn>
                <a:cxn ang="T13">
                  <a:pos x="T6" y="T7"/>
                </a:cxn>
                <a:cxn ang="T14">
                  <a:pos x="T8" y="T9"/>
                </a:cxn>
              </a:cxnLst>
              <a:rect l="T15" t="T16" r="T17" b="T18"/>
              <a:pathLst>
                <a:path w="81" h="21">
                  <a:moveTo>
                    <a:pt x="81" y="11"/>
                  </a:moveTo>
                  <a:cubicBezTo>
                    <a:pt x="79" y="8"/>
                    <a:pt x="77" y="5"/>
                    <a:pt x="75" y="3"/>
                  </a:cubicBezTo>
                  <a:cubicBezTo>
                    <a:pt x="52" y="10"/>
                    <a:pt x="26" y="13"/>
                    <a:pt x="6" y="0"/>
                  </a:cubicBezTo>
                  <a:cubicBezTo>
                    <a:pt x="4" y="2"/>
                    <a:pt x="2" y="5"/>
                    <a:pt x="0" y="8"/>
                  </a:cubicBezTo>
                  <a:cubicBezTo>
                    <a:pt x="24" y="21"/>
                    <a:pt x="54" y="20"/>
                    <a:pt x="81" y="11"/>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49" name="Freeform 336"/>
            <p:cNvSpPr>
              <a:spLocks noChangeArrowheads="1"/>
            </p:cNvSpPr>
            <p:nvPr/>
          </p:nvSpPr>
          <p:spPr bwMode="auto">
            <a:xfrm>
              <a:off x="2527300" y="5235575"/>
              <a:ext cx="282575" cy="69850"/>
            </a:xfrm>
            <a:custGeom>
              <a:avLst/>
              <a:gdLst>
                <a:gd name="T0" fmla="*/ 897175625 w 89"/>
                <a:gd name="T1" fmla="*/ 110886875 h 22"/>
                <a:gd name="T2" fmla="*/ 856853125 w 89"/>
                <a:gd name="T3" fmla="*/ 30241875 h 22"/>
                <a:gd name="T4" fmla="*/ 40322500 w 89"/>
                <a:gd name="T5" fmla="*/ 0 h 22"/>
                <a:gd name="T6" fmla="*/ 0 w 89"/>
                <a:gd name="T7" fmla="*/ 90725625 h 22"/>
                <a:gd name="T8" fmla="*/ 897175625 w 89"/>
                <a:gd name="T9" fmla="*/ 110886875 h 22"/>
                <a:gd name="T10" fmla="*/ 0 60000 65536"/>
                <a:gd name="T11" fmla="*/ 0 60000 65536"/>
                <a:gd name="T12" fmla="*/ 0 60000 65536"/>
                <a:gd name="T13" fmla="*/ 0 60000 65536"/>
                <a:gd name="T14" fmla="*/ 0 60000 65536"/>
                <a:gd name="T15" fmla="*/ 0 w 89"/>
                <a:gd name="T16" fmla="*/ 0 h 22"/>
                <a:gd name="T17" fmla="*/ 89 w 89"/>
                <a:gd name="T18" fmla="*/ 22 h 22"/>
              </a:gdLst>
              <a:ahLst/>
              <a:cxnLst>
                <a:cxn ang="T10">
                  <a:pos x="T0" y="T1"/>
                </a:cxn>
                <a:cxn ang="T11">
                  <a:pos x="T2" y="T3"/>
                </a:cxn>
                <a:cxn ang="T12">
                  <a:pos x="T4" y="T5"/>
                </a:cxn>
                <a:cxn ang="T13">
                  <a:pos x="T6" y="T7"/>
                </a:cxn>
                <a:cxn ang="T14">
                  <a:pos x="T8" y="T9"/>
                </a:cxn>
              </a:cxnLst>
              <a:rect l="T15" t="T16" r="T17" b="T18"/>
              <a:pathLst>
                <a:path w="89" h="22">
                  <a:moveTo>
                    <a:pt x="89" y="11"/>
                  </a:moveTo>
                  <a:cubicBezTo>
                    <a:pt x="88" y="8"/>
                    <a:pt x="86" y="6"/>
                    <a:pt x="85" y="3"/>
                  </a:cubicBezTo>
                  <a:cubicBezTo>
                    <a:pt x="58" y="12"/>
                    <a:pt x="28" y="13"/>
                    <a:pt x="4" y="0"/>
                  </a:cubicBezTo>
                  <a:cubicBezTo>
                    <a:pt x="3" y="3"/>
                    <a:pt x="1" y="6"/>
                    <a:pt x="0" y="9"/>
                  </a:cubicBezTo>
                  <a:cubicBezTo>
                    <a:pt x="26" y="22"/>
                    <a:pt x="59" y="19"/>
                    <a:pt x="89" y="11"/>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50" name="Freeform 337"/>
            <p:cNvSpPr>
              <a:spLocks noChangeArrowheads="1"/>
            </p:cNvSpPr>
            <p:nvPr/>
          </p:nvSpPr>
          <p:spPr bwMode="auto">
            <a:xfrm>
              <a:off x="2520950" y="5264150"/>
              <a:ext cx="295275" cy="66675"/>
            </a:xfrm>
            <a:custGeom>
              <a:avLst/>
              <a:gdLst>
                <a:gd name="T0" fmla="*/ 937498125 w 93"/>
                <a:gd name="T1" fmla="*/ 80645000 h 21"/>
                <a:gd name="T2" fmla="*/ 917336875 w 93"/>
                <a:gd name="T3" fmla="*/ 20161250 h 21"/>
                <a:gd name="T4" fmla="*/ 20161250 w 93"/>
                <a:gd name="T5" fmla="*/ 0 h 21"/>
                <a:gd name="T6" fmla="*/ 0 w 93"/>
                <a:gd name="T7" fmla="*/ 100806250 h 21"/>
                <a:gd name="T8" fmla="*/ 937498125 w 93"/>
                <a:gd name="T9" fmla="*/ 80645000 h 21"/>
                <a:gd name="T10" fmla="*/ 0 60000 65536"/>
                <a:gd name="T11" fmla="*/ 0 60000 65536"/>
                <a:gd name="T12" fmla="*/ 0 60000 65536"/>
                <a:gd name="T13" fmla="*/ 0 60000 65536"/>
                <a:gd name="T14" fmla="*/ 0 60000 65536"/>
                <a:gd name="T15" fmla="*/ 0 w 93"/>
                <a:gd name="T16" fmla="*/ 0 h 21"/>
                <a:gd name="T17" fmla="*/ 93 w 93"/>
                <a:gd name="T18" fmla="*/ 21 h 21"/>
              </a:gdLst>
              <a:ahLst/>
              <a:cxnLst>
                <a:cxn ang="T10">
                  <a:pos x="T0" y="T1"/>
                </a:cxn>
                <a:cxn ang="T11">
                  <a:pos x="T2" y="T3"/>
                </a:cxn>
                <a:cxn ang="T12">
                  <a:pos x="T4" y="T5"/>
                </a:cxn>
                <a:cxn ang="T13">
                  <a:pos x="T6" y="T7"/>
                </a:cxn>
                <a:cxn ang="T14">
                  <a:pos x="T8" y="T9"/>
                </a:cxn>
              </a:cxnLst>
              <a:rect l="T15" t="T16" r="T17" b="T18"/>
              <a:pathLst>
                <a:path w="93" h="21">
                  <a:moveTo>
                    <a:pt x="93" y="8"/>
                  </a:moveTo>
                  <a:cubicBezTo>
                    <a:pt x="92" y="6"/>
                    <a:pt x="92" y="4"/>
                    <a:pt x="91" y="2"/>
                  </a:cubicBezTo>
                  <a:cubicBezTo>
                    <a:pt x="61" y="10"/>
                    <a:pt x="28" y="13"/>
                    <a:pt x="2" y="0"/>
                  </a:cubicBezTo>
                  <a:cubicBezTo>
                    <a:pt x="1" y="3"/>
                    <a:pt x="0" y="6"/>
                    <a:pt x="0" y="10"/>
                  </a:cubicBezTo>
                  <a:cubicBezTo>
                    <a:pt x="27" y="21"/>
                    <a:pt x="64" y="21"/>
                    <a:pt x="93" y="8"/>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51" name="Freeform 338"/>
            <p:cNvSpPr>
              <a:spLocks noChangeArrowheads="1"/>
            </p:cNvSpPr>
            <p:nvPr/>
          </p:nvSpPr>
          <p:spPr bwMode="auto">
            <a:xfrm>
              <a:off x="2514600" y="5289550"/>
              <a:ext cx="311150" cy="82550"/>
            </a:xfrm>
            <a:custGeom>
              <a:avLst/>
              <a:gdLst>
                <a:gd name="T0" fmla="*/ 987901250 w 98"/>
                <a:gd name="T1" fmla="*/ 141128750 h 26"/>
                <a:gd name="T2" fmla="*/ 957659375 w 98"/>
                <a:gd name="T3" fmla="*/ 0 h 26"/>
                <a:gd name="T4" fmla="*/ 20161250 w 98"/>
                <a:gd name="T5" fmla="*/ 20161250 h 26"/>
                <a:gd name="T6" fmla="*/ 0 w 98"/>
                <a:gd name="T7" fmla="*/ 110886875 h 26"/>
                <a:gd name="T8" fmla="*/ 987901250 w 98"/>
                <a:gd name="T9" fmla="*/ 141128750 h 26"/>
                <a:gd name="T10" fmla="*/ 0 60000 65536"/>
                <a:gd name="T11" fmla="*/ 0 60000 65536"/>
                <a:gd name="T12" fmla="*/ 0 60000 65536"/>
                <a:gd name="T13" fmla="*/ 0 60000 65536"/>
                <a:gd name="T14" fmla="*/ 0 60000 65536"/>
                <a:gd name="T15" fmla="*/ 0 w 98"/>
                <a:gd name="T16" fmla="*/ 0 h 26"/>
                <a:gd name="T17" fmla="*/ 98 w 98"/>
                <a:gd name="T18" fmla="*/ 26 h 26"/>
              </a:gdLst>
              <a:ahLst/>
              <a:cxnLst>
                <a:cxn ang="T10">
                  <a:pos x="T0" y="T1"/>
                </a:cxn>
                <a:cxn ang="T11">
                  <a:pos x="T2" y="T3"/>
                </a:cxn>
                <a:cxn ang="T12">
                  <a:pos x="T4" y="T5"/>
                </a:cxn>
                <a:cxn ang="T13">
                  <a:pos x="T6" y="T7"/>
                </a:cxn>
                <a:cxn ang="T14">
                  <a:pos x="T8" y="T9"/>
                </a:cxn>
              </a:cxnLst>
              <a:rect l="T15" t="T16" r="T17" b="T18"/>
              <a:pathLst>
                <a:path w="98" h="26">
                  <a:moveTo>
                    <a:pt x="98" y="14"/>
                  </a:moveTo>
                  <a:cubicBezTo>
                    <a:pt x="98" y="9"/>
                    <a:pt x="97" y="5"/>
                    <a:pt x="95" y="0"/>
                  </a:cubicBezTo>
                  <a:cubicBezTo>
                    <a:pt x="66" y="13"/>
                    <a:pt x="29" y="13"/>
                    <a:pt x="2" y="2"/>
                  </a:cubicBezTo>
                  <a:cubicBezTo>
                    <a:pt x="1" y="5"/>
                    <a:pt x="0" y="8"/>
                    <a:pt x="0" y="11"/>
                  </a:cubicBezTo>
                  <a:cubicBezTo>
                    <a:pt x="29" y="26"/>
                    <a:pt x="65" y="23"/>
                    <a:pt x="98" y="14"/>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52" name="Freeform 339"/>
            <p:cNvSpPr>
              <a:spLocks noChangeArrowheads="1"/>
            </p:cNvSpPr>
            <p:nvPr/>
          </p:nvSpPr>
          <p:spPr bwMode="auto">
            <a:xfrm>
              <a:off x="2514600" y="5324475"/>
              <a:ext cx="314325" cy="79375"/>
            </a:xfrm>
            <a:custGeom>
              <a:avLst/>
              <a:gdLst>
                <a:gd name="T0" fmla="*/ 997981875 w 99"/>
                <a:gd name="T1" fmla="*/ 151209375 h 25"/>
                <a:gd name="T2" fmla="*/ 987901250 w 99"/>
                <a:gd name="T3" fmla="*/ 30241875 h 25"/>
                <a:gd name="T4" fmla="*/ 0 w 99"/>
                <a:gd name="T5" fmla="*/ 0 h 25"/>
                <a:gd name="T6" fmla="*/ 0 w 99"/>
                <a:gd name="T7" fmla="*/ 110886875 h 25"/>
                <a:gd name="T8" fmla="*/ 997981875 w 99"/>
                <a:gd name="T9" fmla="*/ 151209375 h 25"/>
                <a:gd name="T10" fmla="*/ 0 60000 65536"/>
                <a:gd name="T11" fmla="*/ 0 60000 65536"/>
                <a:gd name="T12" fmla="*/ 0 60000 65536"/>
                <a:gd name="T13" fmla="*/ 0 60000 65536"/>
                <a:gd name="T14" fmla="*/ 0 60000 65536"/>
                <a:gd name="T15" fmla="*/ 0 w 99"/>
                <a:gd name="T16" fmla="*/ 0 h 25"/>
                <a:gd name="T17" fmla="*/ 99 w 99"/>
                <a:gd name="T18" fmla="*/ 25 h 25"/>
              </a:gdLst>
              <a:ahLst/>
              <a:cxnLst>
                <a:cxn ang="T10">
                  <a:pos x="T0" y="T1"/>
                </a:cxn>
                <a:cxn ang="T11">
                  <a:pos x="T2" y="T3"/>
                </a:cxn>
                <a:cxn ang="T12">
                  <a:pos x="T4" y="T5"/>
                </a:cxn>
                <a:cxn ang="T13">
                  <a:pos x="T6" y="T7"/>
                </a:cxn>
                <a:cxn ang="T14">
                  <a:pos x="T8" y="T9"/>
                </a:cxn>
              </a:cxnLst>
              <a:rect l="T15" t="T16" r="T17" b="T18"/>
              <a:pathLst>
                <a:path w="99" h="25">
                  <a:moveTo>
                    <a:pt x="99" y="15"/>
                  </a:moveTo>
                  <a:cubicBezTo>
                    <a:pt x="99" y="11"/>
                    <a:pt x="99" y="7"/>
                    <a:pt x="98" y="3"/>
                  </a:cubicBezTo>
                  <a:cubicBezTo>
                    <a:pt x="65" y="12"/>
                    <a:pt x="29" y="15"/>
                    <a:pt x="0" y="0"/>
                  </a:cubicBezTo>
                  <a:cubicBezTo>
                    <a:pt x="0" y="4"/>
                    <a:pt x="0" y="8"/>
                    <a:pt x="0" y="11"/>
                  </a:cubicBezTo>
                  <a:cubicBezTo>
                    <a:pt x="31" y="25"/>
                    <a:pt x="67" y="25"/>
                    <a:pt x="99" y="15"/>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53" name="Freeform 340"/>
            <p:cNvSpPr>
              <a:spLocks noChangeArrowheads="1"/>
            </p:cNvSpPr>
            <p:nvPr/>
          </p:nvSpPr>
          <p:spPr bwMode="auto">
            <a:xfrm>
              <a:off x="2514600" y="5359400"/>
              <a:ext cx="314325" cy="73025"/>
            </a:xfrm>
            <a:custGeom>
              <a:avLst/>
              <a:gdLst>
                <a:gd name="T0" fmla="*/ 977820625 w 99"/>
                <a:gd name="T1" fmla="*/ 120967500 h 23"/>
                <a:gd name="T2" fmla="*/ 997981875 w 99"/>
                <a:gd name="T3" fmla="*/ 40322500 h 23"/>
                <a:gd name="T4" fmla="*/ 0 w 99"/>
                <a:gd name="T5" fmla="*/ 0 h 23"/>
                <a:gd name="T6" fmla="*/ 20161250 w 99"/>
                <a:gd name="T7" fmla="*/ 80645000 h 23"/>
                <a:gd name="T8" fmla="*/ 977820625 w 99"/>
                <a:gd name="T9" fmla="*/ 120967500 h 23"/>
                <a:gd name="T10" fmla="*/ 0 60000 65536"/>
                <a:gd name="T11" fmla="*/ 0 60000 65536"/>
                <a:gd name="T12" fmla="*/ 0 60000 65536"/>
                <a:gd name="T13" fmla="*/ 0 60000 65536"/>
                <a:gd name="T14" fmla="*/ 0 60000 65536"/>
                <a:gd name="T15" fmla="*/ 0 w 99"/>
                <a:gd name="T16" fmla="*/ 0 h 23"/>
                <a:gd name="T17" fmla="*/ 99 w 99"/>
                <a:gd name="T18" fmla="*/ 23 h 23"/>
              </a:gdLst>
              <a:ahLst/>
              <a:cxnLst>
                <a:cxn ang="T10">
                  <a:pos x="T0" y="T1"/>
                </a:cxn>
                <a:cxn ang="T11">
                  <a:pos x="T2" y="T3"/>
                </a:cxn>
                <a:cxn ang="T12">
                  <a:pos x="T4" y="T5"/>
                </a:cxn>
                <a:cxn ang="T13">
                  <a:pos x="T6" y="T7"/>
                </a:cxn>
                <a:cxn ang="T14">
                  <a:pos x="T8" y="T9"/>
                </a:cxn>
              </a:cxnLst>
              <a:rect l="T15" t="T16" r="T17" b="T18"/>
              <a:pathLst>
                <a:path w="99" h="23">
                  <a:moveTo>
                    <a:pt x="97" y="12"/>
                  </a:moveTo>
                  <a:cubicBezTo>
                    <a:pt x="98" y="10"/>
                    <a:pt x="98" y="7"/>
                    <a:pt x="99" y="4"/>
                  </a:cubicBezTo>
                  <a:cubicBezTo>
                    <a:pt x="67" y="14"/>
                    <a:pt x="31" y="14"/>
                    <a:pt x="0" y="0"/>
                  </a:cubicBezTo>
                  <a:cubicBezTo>
                    <a:pt x="0" y="3"/>
                    <a:pt x="1" y="6"/>
                    <a:pt x="2" y="8"/>
                  </a:cubicBezTo>
                  <a:cubicBezTo>
                    <a:pt x="30" y="22"/>
                    <a:pt x="66" y="23"/>
                    <a:pt x="97" y="12"/>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54" name="Freeform 341"/>
            <p:cNvSpPr>
              <a:spLocks noChangeArrowheads="1"/>
            </p:cNvSpPr>
            <p:nvPr/>
          </p:nvSpPr>
          <p:spPr bwMode="auto">
            <a:xfrm>
              <a:off x="2533650" y="5419725"/>
              <a:ext cx="276225" cy="68263"/>
            </a:xfrm>
            <a:custGeom>
              <a:avLst/>
              <a:gdLst>
                <a:gd name="T0" fmla="*/ 0 w 87"/>
                <a:gd name="T1" fmla="*/ 0 h 22"/>
                <a:gd name="T2" fmla="*/ 594756875 w 87"/>
                <a:gd name="T3" fmla="*/ 192554409 h 22"/>
                <a:gd name="T4" fmla="*/ 877014375 w 87"/>
                <a:gd name="T5" fmla="*/ 38509641 h 22"/>
                <a:gd name="T6" fmla="*/ 0 w 87"/>
                <a:gd name="T7" fmla="*/ 0 h 22"/>
                <a:gd name="T8" fmla="*/ 0 60000 65536"/>
                <a:gd name="T9" fmla="*/ 0 60000 65536"/>
                <a:gd name="T10" fmla="*/ 0 60000 65536"/>
                <a:gd name="T11" fmla="*/ 0 60000 65536"/>
                <a:gd name="T12" fmla="*/ 0 w 87"/>
                <a:gd name="T13" fmla="*/ 0 h 22"/>
                <a:gd name="T14" fmla="*/ 87 w 87"/>
                <a:gd name="T15" fmla="*/ 22 h 22"/>
              </a:gdLst>
              <a:ahLst/>
              <a:cxnLst>
                <a:cxn ang="T8">
                  <a:pos x="T0" y="T1"/>
                </a:cxn>
                <a:cxn ang="T9">
                  <a:pos x="T2" y="T3"/>
                </a:cxn>
                <a:cxn ang="T10">
                  <a:pos x="T4" y="T5"/>
                </a:cxn>
                <a:cxn ang="T11">
                  <a:pos x="T6" y="T7"/>
                </a:cxn>
              </a:cxnLst>
              <a:rect l="T12" t="T13" r="T14" b="T15"/>
              <a:pathLst>
                <a:path w="87" h="22">
                  <a:moveTo>
                    <a:pt x="0" y="0"/>
                  </a:moveTo>
                  <a:cubicBezTo>
                    <a:pt x="11" y="19"/>
                    <a:pt x="37" y="22"/>
                    <a:pt x="59" y="20"/>
                  </a:cubicBezTo>
                  <a:cubicBezTo>
                    <a:pt x="72" y="19"/>
                    <a:pt x="81" y="13"/>
                    <a:pt x="87" y="4"/>
                  </a:cubicBezTo>
                  <a:cubicBezTo>
                    <a:pt x="59" y="13"/>
                    <a:pt x="27" y="10"/>
                    <a:pt x="0" y="0"/>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55" name="Freeform 342"/>
            <p:cNvSpPr>
              <a:spLocks noChangeArrowheads="1"/>
            </p:cNvSpPr>
            <p:nvPr/>
          </p:nvSpPr>
          <p:spPr bwMode="auto">
            <a:xfrm>
              <a:off x="2520950" y="5384800"/>
              <a:ext cx="301625" cy="76200"/>
            </a:xfrm>
            <a:custGeom>
              <a:avLst/>
              <a:gdLst>
                <a:gd name="T0" fmla="*/ 0 w 95"/>
                <a:gd name="T1" fmla="*/ 0 h 24"/>
                <a:gd name="T2" fmla="*/ 0 w 95"/>
                <a:gd name="T3" fmla="*/ 20161250 h 24"/>
                <a:gd name="T4" fmla="*/ 40322500 w 95"/>
                <a:gd name="T5" fmla="*/ 110886875 h 24"/>
                <a:gd name="T6" fmla="*/ 917336875 w 95"/>
                <a:gd name="T7" fmla="*/ 151209375 h 24"/>
                <a:gd name="T8" fmla="*/ 957659375 w 95"/>
                <a:gd name="T9" fmla="*/ 40322500 h 24"/>
                <a:gd name="T10" fmla="*/ 0 w 95"/>
                <a:gd name="T11" fmla="*/ 0 h 24"/>
                <a:gd name="T12" fmla="*/ 0 60000 65536"/>
                <a:gd name="T13" fmla="*/ 0 60000 65536"/>
                <a:gd name="T14" fmla="*/ 0 60000 65536"/>
                <a:gd name="T15" fmla="*/ 0 60000 65536"/>
                <a:gd name="T16" fmla="*/ 0 60000 65536"/>
                <a:gd name="T17" fmla="*/ 0 60000 65536"/>
                <a:gd name="T18" fmla="*/ 0 w 95"/>
                <a:gd name="T19" fmla="*/ 0 h 24"/>
                <a:gd name="T20" fmla="*/ 95 w 95"/>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95" h="24">
                  <a:moveTo>
                    <a:pt x="0" y="0"/>
                  </a:moveTo>
                  <a:cubicBezTo>
                    <a:pt x="0" y="1"/>
                    <a:pt x="0" y="1"/>
                    <a:pt x="0" y="2"/>
                  </a:cubicBezTo>
                  <a:cubicBezTo>
                    <a:pt x="1" y="5"/>
                    <a:pt x="2" y="8"/>
                    <a:pt x="4" y="11"/>
                  </a:cubicBezTo>
                  <a:cubicBezTo>
                    <a:pt x="31" y="21"/>
                    <a:pt x="63" y="24"/>
                    <a:pt x="91" y="15"/>
                  </a:cubicBezTo>
                  <a:cubicBezTo>
                    <a:pt x="93" y="12"/>
                    <a:pt x="94" y="8"/>
                    <a:pt x="95" y="4"/>
                  </a:cubicBezTo>
                  <a:cubicBezTo>
                    <a:pt x="64" y="15"/>
                    <a:pt x="28" y="14"/>
                    <a:pt x="0" y="0"/>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56" name="Freeform 343"/>
            <p:cNvSpPr>
              <a:spLocks noChangeArrowheads="1"/>
            </p:cNvSpPr>
            <p:nvPr/>
          </p:nvSpPr>
          <p:spPr bwMode="auto">
            <a:xfrm>
              <a:off x="2625725" y="5038725"/>
              <a:ext cx="212725" cy="136525"/>
            </a:xfrm>
            <a:custGeom>
              <a:avLst/>
              <a:gdLst>
                <a:gd name="T0" fmla="*/ 50403125 w 67"/>
                <a:gd name="T1" fmla="*/ 372983125 h 43"/>
                <a:gd name="T2" fmla="*/ 564515000 w 67"/>
                <a:gd name="T3" fmla="*/ 20161250 h 43"/>
                <a:gd name="T4" fmla="*/ 675401875 w 67"/>
                <a:gd name="T5" fmla="*/ 433466875 h 43"/>
                <a:gd name="T6" fmla="*/ 70564375 w 67"/>
                <a:gd name="T7" fmla="*/ 413305625 h 43"/>
                <a:gd name="T8" fmla="*/ 0 60000 65536"/>
                <a:gd name="T9" fmla="*/ 0 60000 65536"/>
                <a:gd name="T10" fmla="*/ 0 60000 65536"/>
                <a:gd name="T11" fmla="*/ 0 60000 65536"/>
                <a:gd name="T12" fmla="*/ 0 w 67"/>
                <a:gd name="T13" fmla="*/ 0 h 43"/>
                <a:gd name="T14" fmla="*/ 67 w 67"/>
                <a:gd name="T15" fmla="*/ 43 h 43"/>
              </a:gdLst>
              <a:ahLst/>
              <a:cxnLst>
                <a:cxn ang="T8">
                  <a:pos x="T0" y="T1"/>
                </a:cxn>
                <a:cxn ang="T9">
                  <a:pos x="T2" y="T3"/>
                </a:cxn>
                <a:cxn ang="T10">
                  <a:pos x="T4" y="T5"/>
                </a:cxn>
                <a:cxn ang="T11">
                  <a:pos x="T6" y="T7"/>
                </a:cxn>
              </a:cxnLst>
              <a:rect l="T12" t="T13" r="T14" b="T15"/>
              <a:pathLst>
                <a:path w="67" h="43">
                  <a:moveTo>
                    <a:pt x="5" y="37"/>
                  </a:moveTo>
                  <a:cubicBezTo>
                    <a:pt x="0" y="21"/>
                    <a:pt x="41" y="0"/>
                    <a:pt x="56" y="2"/>
                  </a:cubicBezTo>
                  <a:cubicBezTo>
                    <a:pt x="58" y="17"/>
                    <a:pt x="65" y="30"/>
                    <a:pt x="67" y="43"/>
                  </a:cubicBezTo>
                  <a:cubicBezTo>
                    <a:pt x="51" y="38"/>
                    <a:pt x="24" y="35"/>
                    <a:pt x="7" y="41"/>
                  </a:cubicBezTo>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57" name="Freeform 344"/>
            <p:cNvSpPr>
              <a:spLocks noChangeArrowheads="1"/>
            </p:cNvSpPr>
            <p:nvPr/>
          </p:nvSpPr>
          <p:spPr bwMode="auto">
            <a:xfrm>
              <a:off x="2609850" y="5114925"/>
              <a:ext cx="114300" cy="92075"/>
            </a:xfrm>
            <a:custGeom>
              <a:avLst/>
              <a:gdLst>
                <a:gd name="T0" fmla="*/ 120967500 w 36"/>
                <a:gd name="T1" fmla="*/ 0 h 29"/>
                <a:gd name="T2" fmla="*/ 342741250 w 36"/>
                <a:gd name="T3" fmla="*/ 131048125 h 29"/>
                <a:gd name="T4" fmla="*/ 30241875 w 36"/>
                <a:gd name="T5" fmla="*/ 161290000 h 29"/>
                <a:gd name="T6" fmla="*/ 80645000 w 36"/>
                <a:gd name="T7" fmla="*/ 0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2" y="0"/>
                  </a:moveTo>
                  <a:cubicBezTo>
                    <a:pt x="13" y="13"/>
                    <a:pt x="24" y="14"/>
                    <a:pt x="34" y="13"/>
                  </a:cubicBezTo>
                  <a:cubicBezTo>
                    <a:pt x="36" y="29"/>
                    <a:pt x="9" y="23"/>
                    <a:pt x="3" y="16"/>
                  </a:cubicBezTo>
                  <a:cubicBezTo>
                    <a:pt x="0" y="10"/>
                    <a:pt x="2" y="4"/>
                    <a:pt x="8" y="0"/>
                  </a:cubicBezTo>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58" name="Oval 345"/>
            <p:cNvSpPr>
              <a:spLocks noChangeArrowheads="1"/>
            </p:cNvSpPr>
            <p:nvPr/>
          </p:nvSpPr>
          <p:spPr bwMode="auto">
            <a:xfrm>
              <a:off x="2022475" y="538480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59" name="Oval 346"/>
            <p:cNvSpPr>
              <a:spLocks noChangeArrowheads="1"/>
            </p:cNvSpPr>
            <p:nvPr/>
          </p:nvSpPr>
          <p:spPr bwMode="auto">
            <a:xfrm>
              <a:off x="2159000" y="5248275"/>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60" name="Oval 347"/>
            <p:cNvSpPr>
              <a:spLocks noChangeArrowheads="1"/>
            </p:cNvSpPr>
            <p:nvPr/>
          </p:nvSpPr>
          <p:spPr bwMode="auto">
            <a:xfrm>
              <a:off x="2063750" y="527685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61" name="Oval 348"/>
            <p:cNvSpPr>
              <a:spLocks noChangeArrowheads="1"/>
            </p:cNvSpPr>
            <p:nvPr/>
          </p:nvSpPr>
          <p:spPr bwMode="auto">
            <a:xfrm>
              <a:off x="2136775" y="5362575"/>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62" name="Oval 349"/>
            <p:cNvSpPr>
              <a:spLocks noChangeArrowheads="1"/>
            </p:cNvSpPr>
            <p:nvPr/>
          </p:nvSpPr>
          <p:spPr bwMode="auto">
            <a:xfrm>
              <a:off x="2235200" y="5368925"/>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63" name="Oval 350"/>
            <p:cNvSpPr>
              <a:spLocks noChangeArrowheads="1"/>
            </p:cNvSpPr>
            <p:nvPr/>
          </p:nvSpPr>
          <p:spPr bwMode="auto">
            <a:xfrm>
              <a:off x="2143125" y="5470525"/>
              <a:ext cx="31750" cy="30163"/>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64" name="Freeform 351"/>
            <p:cNvSpPr>
              <a:spLocks noChangeArrowheads="1"/>
            </p:cNvSpPr>
            <p:nvPr/>
          </p:nvSpPr>
          <p:spPr bwMode="auto">
            <a:xfrm>
              <a:off x="2301875" y="5295900"/>
              <a:ext cx="31750" cy="28575"/>
            </a:xfrm>
            <a:custGeom>
              <a:avLst/>
              <a:gdLst>
                <a:gd name="T0" fmla="*/ 30241875 w 10"/>
                <a:gd name="T1" fmla="*/ 0 h 9"/>
                <a:gd name="T2" fmla="*/ 0 w 10"/>
                <a:gd name="T3" fmla="*/ 40322500 h 9"/>
                <a:gd name="T4" fmla="*/ 50403125 w 10"/>
                <a:gd name="T5" fmla="*/ 90725625 h 9"/>
                <a:gd name="T6" fmla="*/ 100806250 w 10"/>
                <a:gd name="T7" fmla="*/ 60483750 h 9"/>
                <a:gd name="T8" fmla="*/ 30241875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3" y="0"/>
                  </a:moveTo>
                  <a:cubicBezTo>
                    <a:pt x="1" y="1"/>
                    <a:pt x="0" y="2"/>
                    <a:pt x="0" y="4"/>
                  </a:cubicBezTo>
                  <a:cubicBezTo>
                    <a:pt x="0" y="7"/>
                    <a:pt x="2" y="9"/>
                    <a:pt x="5" y="9"/>
                  </a:cubicBezTo>
                  <a:cubicBezTo>
                    <a:pt x="7" y="9"/>
                    <a:pt x="9" y="8"/>
                    <a:pt x="10" y="6"/>
                  </a:cubicBezTo>
                  <a:cubicBezTo>
                    <a:pt x="8" y="4"/>
                    <a:pt x="5" y="2"/>
                    <a:pt x="3"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65" name="Oval 352"/>
            <p:cNvSpPr>
              <a:spLocks noChangeArrowheads="1"/>
            </p:cNvSpPr>
            <p:nvPr/>
          </p:nvSpPr>
          <p:spPr bwMode="auto">
            <a:xfrm>
              <a:off x="2273300" y="5476875"/>
              <a:ext cx="31750" cy="30163"/>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66" name="Oval 353"/>
            <p:cNvSpPr>
              <a:spLocks noChangeArrowheads="1"/>
            </p:cNvSpPr>
            <p:nvPr/>
          </p:nvSpPr>
          <p:spPr bwMode="auto">
            <a:xfrm>
              <a:off x="2038350" y="5500688"/>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67" name="Oval 354"/>
            <p:cNvSpPr>
              <a:spLocks noChangeArrowheads="1"/>
            </p:cNvSpPr>
            <p:nvPr/>
          </p:nvSpPr>
          <p:spPr bwMode="auto">
            <a:xfrm>
              <a:off x="2197100" y="5548313"/>
              <a:ext cx="34925"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68" name="Freeform 355"/>
            <p:cNvSpPr>
              <a:spLocks noChangeArrowheads="1"/>
            </p:cNvSpPr>
            <p:nvPr/>
          </p:nvSpPr>
          <p:spPr bwMode="auto">
            <a:xfrm>
              <a:off x="2362200" y="5413375"/>
              <a:ext cx="22225" cy="31750"/>
            </a:xfrm>
            <a:custGeom>
              <a:avLst/>
              <a:gdLst>
                <a:gd name="T0" fmla="*/ 60483750 w 7"/>
                <a:gd name="T1" fmla="*/ 0 h 10"/>
                <a:gd name="T2" fmla="*/ 50403125 w 7"/>
                <a:gd name="T3" fmla="*/ 0 h 10"/>
                <a:gd name="T4" fmla="*/ 0 w 7"/>
                <a:gd name="T5" fmla="*/ 50403125 h 10"/>
                <a:gd name="T6" fmla="*/ 50403125 w 7"/>
                <a:gd name="T7" fmla="*/ 100806250 h 10"/>
                <a:gd name="T8" fmla="*/ 60483750 w 7"/>
                <a:gd name="T9" fmla="*/ 100806250 h 10"/>
                <a:gd name="T10" fmla="*/ 60483750 w 7"/>
                <a:gd name="T11" fmla="*/ 0 h 10"/>
                <a:gd name="T12" fmla="*/ 0 60000 65536"/>
                <a:gd name="T13" fmla="*/ 0 60000 65536"/>
                <a:gd name="T14" fmla="*/ 0 60000 65536"/>
                <a:gd name="T15" fmla="*/ 0 60000 65536"/>
                <a:gd name="T16" fmla="*/ 0 60000 65536"/>
                <a:gd name="T17" fmla="*/ 0 60000 65536"/>
                <a:gd name="T18" fmla="*/ 0 w 7"/>
                <a:gd name="T19" fmla="*/ 0 h 10"/>
                <a:gd name="T20" fmla="*/ 7 w 7"/>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7" h="10">
                  <a:moveTo>
                    <a:pt x="6" y="0"/>
                  </a:moveTo>
                  <a:cubicBezTo>
                    <a:pt x="6" y="0"/>
                    <a:pt x="5" y="0"/>
                    <a:pt x="5" y="0"/>
                  </a:cubicBezTo>
                  <a:cubicBezTo>
                    <a:pt x="2" y="0"/>
                    <a:pt x="0" y="2"/>
                    <a:pt x="0" y="5"/>
                  </a:cubicBezTo>
                  <a:cubicBezTo>
                    <a:pt x="0" y="8"/>
                    <a:pt x="2" y="10"/>
                    <a:pt x="5" y="10"/>
                  </a:cubicBezTo>
                  <a:cubicBezTo>
                    <a:pt x="5" y="10"/>
                    <a:pt x="6" y="10"/>
                    <a:pt x="6" y="10"/>
                  </a:cubicBezTo>
                  <a:cubicBezTo>
                    <a:pt x="7" y="7"/>
                    <a:pt x="7" y="3"/>
                    <a:pt x="6"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69" name="Oval 356"/>
            <p:cNvSpPr>
              <a:spLocks noChangeArrowheads="1"/>
            </p:cNvSpPr>
            <p:nvPr/>
          </p:nvSpPr>
          <p:spPr bwMode="auto">
            <a:xfrm>
              <a:off x="1933575" y="513715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70" name="Freeform 357"/>
            <p:cNvSpPr>
              <a:spLocks noChangeArrowheads="1"/>
            </p:cNvSpPr>
            <p:nvPr/>
          </p:nvSpPr>
          <p:spPr bwMode="auto">
            <a:xfrm>
              <a:off x="1936750" y="5229225"/>
              <a:ext cx="31750" cy="22225"/>
            </a:xfrm>
            <a:custGeom>
              <a:avLst/>
              <a:gdLst>
                <a:gd name="T0" fmla="*/ 50403125 w 10"/>
                <a:gd name="T1" fmla="*/ 0 h 7"/>
                <a:gd name="T2" fmla="*/ 0 w 10"/>
                <a:gd name="T3" fmla="*/ 50403125 h 7"/>
                <a:gd name="T4" fmla="*/ 0 w 10"/>
                <a:gd name="T5" fmla="*/ 70564375 h 7"/>
                <a:gd name="T6" fmla="*/ 100806250 w 10"/>
                <a:gd name="T7" fmla="*/ 50403125 h 7"/>
                <a:gd name="T8" fmla="*/ 50403125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5" y="0"/>
                  </a:moveTo>
                  <a:cubicBezTo>
                    <a:pt x="2" y="0"/>
                    <a:pt x="0" y="2"/>
                    <a:pt x="0" y="5"/>
                  </a:cubicBezTo>
                  <a:cubicBezTo>
                    <a:pt x="0" y="6"/>
                    <a:pt x="0" y="7"/>
                    <a:pt x="0" y="7"/>
                  </a:cubicBezTo>
                  <a:cubicBezTo>
                    <a:pt x="4" y="6"/>
                    <a:pt x="7" y="6"/>
                    <a:pt x="10" y="5"/>
                  </a:cubicBezTo>
                  <a:cubicBezTo>
                    <a:pt x="10" y="2"/>
                    <a:pt x="8" y="0"/>
                    <a:pt x="5"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71" name="Freeform 358"/>
            <p:cNvSpPr>
              <a:spLocks noChangeArrowheads="1"/>
            </p:cNvSpPr>
            <p:nvPr/>
          </p:nvSpPr>
          <p:spPr bwMode="auto">
            <a:xfrm>
              <a:off x="1870075" y="5095875"/>
              <a:ext cx="34925" cy="25400"/>
            </a:xfrm>
            <a:custGeom>
              <a:avLst/>
              <a:gdLst>
                <a:gd name="T0" fmla="*/ 10080625 w 11"/>
                <a:gd name="T1" fmla="*/ 0 h 8"/>
                <a:gd name="T2" fmla="*/ 0 w 11"/>
                <a:gd name="T3" fmla="*/ 30241875 h 8"/>
                <a:gd name="T4" fmla="*/ 60483750 w 11"/>
                <a:gd name="T5" fmla="*/ 80645000 h 8"/>
                <a:gd name="T6" fmla="*/ 110886875 w 11"/>
                <a:gd name="T7" fmla="*/ 30241875 h 8"/>
                <a:gd name="T8" fmla="*/ 100806250 w 11"/>
                <a:gd name="T9" fmla="*/ 20161250 h 8"/>
                <a:gd name="T10" fmla="*/ 10080625 w 11"/>
                <a:gd name="T11" fmla="*/ 0 h 8"/>
                <a:gd name="T12" fmla="*/ 0 60000 65536"/>
                <a:gd name="T13" fmla="*/ 0 60000 65536"/>
                <a:gd name="T14" fmla="*/ 0 60000 65536"/>
                <a:gd name="T15" fmla="*/ 0 60000 65536"/>
                <a:gd name="T16" fmla="*/ 0 60000 65536"/>
                <a:gd name="T17" fmla="*/ 0 60000 65536"/>
                <a:gd name="T18" fmla="*/ 0 w 11"/>
                <a:gd name="T19" fmla="*/ 0 h 8"/>
                <a:gd name="T20" fmla="*/ 11 w 11"/>
                <a:gd name="T21" fmla="*/ 8 h 8"/>
              </a:gdLst>
              <a:ahLst/>
              <a:cxnLst>
                <a:cxn ang="T12">
                  <a:pos x="T0" y="T1"/>
                </a:cxn>
                <a:cxn ang="T13">
                  <a:pos x="T2" y="T3"/>
                </a:cxn>
                <a:cxn ang="T14">
                  <a:pos x="T4" y="T5"/>
                </a:cxn>
                <a:cxn ang="T15">
                  <a:pos x="T6" y="T7"/>
                </a:cxn>
                <a:cxn ang="T16">
                  <a:pos x="T8" y="T9"/>
                </a:cxn>
                <a:cxn ang="T17">
                  <a:pos x="T10" y="T11"/>
                </a:cxn>
              </a:cxnLst>
              <a:rect l="T18" t="T19" r="T20" b="T21"/>
              <a:pathLst>
                <a:path w="11" h="8">
                  <a:moveTo>
                    <a:pt x="1" y="0"/>
                  </a:moveTo>
                  <a:cubicBezTo>
                    <a:pt x="1" y="1"/>
                    <a:pt x="0" y="2"/>
                    <a:pt x="0" y="3"/>
                  </a:cubicBezTo>
                  <a:cubicBezTo>
                    <a:pt x="0" y="6"/>
                    <a:pt x="3" y="8"/>
                    <a:pt x="6" y="8"/>
                  </a:cubicBezTo>
                  <a:cubicBezTo>
                    <a:pt x="8" y="8"/>
                    <a:pt x="11" y="6"/>
                    <a:pt x="11" y="3"/>
                  </a:cubicBezTo>
                  <a:cubicBezTo>
                    <a:pt x="11" y="3"/>
                    <a:pt x="10" y="2"/>
                    <a:pt x="10" y="2"/>
                  </a:cubicBezTo>
                  <a:cubicBezTo>
                    <a:pt x="7" y="1"/>
                    <a:pt x="4" y="1"/>
                    <a:pt x="1"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72" name="Oval 359"/>
            <p:cNvSpPr>
              <a:spLocks noChangeArrowheads="1"/>
            </p:cNvSpPr>
            <p:nvPr/>
          </p:nvSpPr>
          <p:spPr bwMode="auto">
            <a:xfrm>
              <a:off x="1866900" y="5194300"/>
              <a:ext cx="34925"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73" name="Oval 360"/>
            <p:cNvSpPr>
              <a:spLocks noChangeArrowheads="1"/>
            </p:cNvSpPr>
            <p:nvPr/>
          </p:nvSpPr>
          <p:spPr bwMode="auto">
            <a:xfrm>
              <a:off x="2006600" y="516255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zh-CN">
                <a:solidFill>
                  <a:srgbClr val="000000"/>
                </a:solidFill>
                <a:sym typeface="宋体" panose="02010600030101010101" pitchFamily="2" charset="-122"/>
              </a:endParaRPr>
            </a:p>
          </p:txBody>
        </p:sp>
        <p:sp>
          <p:nvSpPr>
            <p:cNvPr id="174" name="Freeform 361"/>
            <p:cNvSpPr>
              <a:spLocks noChangeArrowheads="1"/>
            </p:cNvSpPr>
            <p:nvPr/>
          </p:nvSpPr>
          <p:spPr bwMode="auto">
            <a:xfrm>
              <a:off x="2416175" y="3765550"/>
              <a:ext cx="171450" cy="1123950"/>
            </a:xfrm>
            <a:custGeom>
              <a:avLst/>
              <a:gdLst>
                <a:gd name="T0" fmla="*/ 80645000 w 54"/>
                <a:gd name="T1" fmla="*/ 0 h 355"/>
                <a:gd name="T2" fmla="*/ 120967500 w 54"/>
                <a:gd name="T3" fmla="*/ 821962048 h 355"/>
                <a:gd name="T4" fmla="*/ 141128750 w 54"/>
                <a:gd name="T5" fmla="*/ 1002392433 h 355"/>
                <a:gd name="T6" fmla="*/ 191531875 w 54"/>
                <a:gd name="T7" fmla="*/ 1423395608 h 355"/>
                <a:gd name="T8" fmla="*/ 282257500 w 54"/>
                <a:gd name="T9" fmla="*/ 2125069678 h 355"/>
                <a:gd name="T10" fmla="*/ 332660625 w 54"/>
                <a:gd name="T11" fmla="*/ 2147483647 h 355"/>
                <a:gd name="T12" fmla="*/ 504031250 w 54"/>
                <a:gd name="T13" fmla="*/ 2147483647 h 355"/>
                <a:gd name="T14" fmla="*/ 524192500 w 54"/>
                <a:gd name="T15" fmla="*/ 2147483647 h 355"/>
                <a:gd name="T16" fmla="*/ 534273125 w 54"/>
                <a:gd name="T17" fmla="*/ 2147483647 h 355"/>
                <a:gd name="T18" fmla="*/ 362902500 w 54"/>
                <a:gd name="T19" fmla="*/ 2147483647 h 355"/>
                <a:gd name="T20" fmla="*/ 312499375 w 54"/>
                <a:gd name="T21" fmla="*/ 2115045944 h 355"/>
                <a:gd name="T22" fmla="*/ 221773750 w 54"/>
                <a:gd name="T23" fmla="*/ 1413371874 h 355"/>
                <a:gd name="T24" fmla="*/ 171370625 w 54"/>
                <a:gd name="T25" fmla="*/ 992368699 h 355"/>
                <a:gd name="T26" fmla="*/ 151209375 w 54"/>
                <a:gd name="T27" fmla="*/ 821962048 h 355"/>
                <a:gd name="T28" fmla="*/ 110886875 w 54"/>
                <a:gd name="T29" fmla="*/ 20047469 h 355"/>
                <a:gd name="T30" fmla="*/ 110886875 w 54"/>
                <a:gd name="T31" fmla="*/ 0 h 355"/>
                <a:gd name="T32" fmla="*/ 80645000 w 54"/>
                <a:gd name="T33" fmla="*/ 0 h 3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55"/>
                <a:gd name="T53" fmla="*/ 54 w 54"/>
                <a:gd name="T54" fmla="*/ 355 h 3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55">
                  <a:moveTo>
                    <a:pt x="8" y="0"/>
                  </a:moveTo>
                  <a:cubicBezTo>
                    <a:pt x="0" y="11"/>
                    <a:pt x="7" y="54"/>
                    <a:pt x="12" y="82"/>
                  </a:cubicBezTo>
                  <a:cubicBezTo>
                    <a:pt x="14" y="100"/>
                    <a:pt x="14" y="100"/>
                    <a:pt x="14" y="100"/>
                  </a:cubicBezTo>
                  <a:cubicBezTo>
                    <a:pt x="19" y="142"/>
                    <a:pt x="19" y="142"/>
                    <a:pt x="19" y="142"/>
                  </a:cubicBezTo>
                  <a:cubicBezTo>
                    <a:pt x="22" y="165"/>
                    <a:pt x="25" y="188"/>
                    <a:pt x="28" y="212"/>
                  </a:cubicBezTo>
                  <a:cubicBezTo>
                    <a:pt x="31" y="226"/>
                    <a:pt x="32" y="242"/>
                    <a:pt x="33" y="259"/>
                  </a:cubicBezTo>
                  <a:cubicBezTo>
                    <a:pt x="36" y="292"/>
                    <a:pt x="39" y="326"/>
                    <a:pt x="50" y="354"/>
                  </a:cubicBezTo>
                  <a:cubicBezTo>
                    <a:pt x="51" y="355"/>
                    <a:pt x="52" y="355"/>
                    <a:pt x="52" y="355"/>
                  </a:cubicBezTo>
                  <a:cubicBezTo>
                    <a:pt x="53" y="354"/>
                    <a:pt x="54" y="354"/>
                    <a:pt x="53" y="353"/>
                  </a:cubicBezTo>
                  <a:cubicBezTo>
                    <a:pt x="42" y="325"/>
                    <a:pt x="39" y="291"/>
                    <a:pt x="36" y="258"/>
                  </a:cubicBezTo>
                  <a:cubicBezTo>
                    <a:pt x="35" y="242"/>
                    <a:pt x="34" y="226"/>
                    <a:pt x="31" y="211"/>
                  </a:cubicBezTo>
                  <a:cubicBezTo>
                    <a:pt x="28" y="188"/>
                    <a:pt x="25" y="164"/>
                    <a:pt x="22" y="141"/>
                  </a:cubicBezTo>
                  <a:cubicBezTo>
                    <a:pt x="17" y="99"/>
                    <a:pt x="17" y="99"/>
                    <a:pt x="17" y="99"/>
                  </a:cubicBezTo>
                  <a:cubicBezTo>
                    <a:pt x="15" y="82"/>
                    <a:pt x="15" y="82"/>
                    <a:pt x="15" y="82"/>
                  </a:cubicBezTo>
                  <a:cubicBezTo>
                    <a:pt x="10" y="56"/>
                    <a:pt x="3" y="12"/>
                    <a:pt x="11" y="2"/>
                  </a:cubicBezTo>
                  <a:cubicBezTo>
                    <a:pt x="11" y="2"/>
                    <a:pt x="11" y="1"/>
                    <a:pt x="11" y="0"/>
                  </a:cubicBezTo>
                  <a:cubicBezTo>
                    <a:pt x="10" y="0"/>
                    <a:pt x="9" y="0"/>
                    <a:pt x="8"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sp>
          <p:nvSpPr>
            <p:cNvPr id="175" name="Freeform 362"/>
            <p:cNvSpPr>
              <a:spLocks noChangeArrowheads="1"/>
            </p:cNvSpPr>
            <p:nvPr/>
          </p:nvSpPr>
          <p:spPr bwMode="auto">
            <a:xfrm>
              <a:off x="2416175" y="4506913"/>
              <a:ext cx="187325" cy="401638"/>
            </a:xfrm>
            <a:custGeom>
              <a:avLst/>
              <a:gdLst>
                <a:gd name="T0" fmla="*/ 0 w 59"/>
                <a:gd name="T1" fmla="*/ 0 h 127"/>
                <a:gd name="T2" fmla="*/ 362902500 w 59"/>
                <a:gd name="T3" fmla="*/ 1270181756 h 127"/>
                <a:gd name="T4" fmla="*/ 252015625 w 59"/>
                <a:gd name="T5" fmla="*/ 1200170244 h 127"/>
                <a:gd name="T6" fmla="*/ 302418750 w 59"/>
                <a:gd name="T7" fmla="*/ 690099472 h 127"/>
                <a:gd name="T8" fmla="*/ 40322500 w 59"/>
                <a:gd name="T9" fmla="*/ 300042561 h 127"/>
                <a:gd name="T10" fmla="*/ 0 60000 65536"/>
                <a:gd name="T11" fmla="*/ 0 60000 65536"/>
                <a:gd name="T12" fmla="*/ 0 60000 65536"/>
                <a:gd name="T13" fmla="*/ 0 60000 65536"/>
                <a:gd name="T14" fmla="*/ 0 60000 65536"/>
                <a:gd name="T15" fmla="*/ 0 w 59"/>
                <a:gd name="T16" fmla="*/ 0 h 127"/>
                <a:gd name="T17" fmla="*/ 59 w 59"/>
                <a:gd name="T18" fmla="*/ 127 h 127"/>
              </a:gdLst>
              <a:ahLst/>
              <a:cxnLst>
                <a:cxn ang="T10">
                  <a:pos x="T0" y="T1"/>
                </a:cxn>
                <a:cxn ang="T11">
                  <a:pos x="T2" y="T3"/>
                </a:cxn>
                <a:cxn ang="T12">
                  <a:pos x="T4" y="T5"/>
                </a:cxn>
                <a:cxn ang="T13">
                  <a:pos x="T6" y="T7"/>
                </a:cxn>
                <a:cxn ang="T14">
                  <a:pos x="T8" y="T9"/>
                </a:cxn>
              </a:cxnLst>
              <a:rect l="T15" t="T16" r="T17" b="T18"/>
              <a:pathLst>
                <a:path w="59" h="127">
                  <a:moveTo>
                    <a:pt x="0" y="0"/>
                  </a:moveTo>
                  <a:cubicBezTo>
                    <a:pt x="59" y="29"/>
                    <a:pt x="56" y="71"/>
                    <a:pt x="36" y="127"/>
                  </a:cubicBezTo>
                  <a:cubicBezTo>
                    <a:pt x="32" y="126"/>
                    <a:pt x="27" y="123"/>
                    <a:pt x="25" y="120"/>
                  </a:cubicBezTo>
                  <a:cubicBezTo>
                    <a:pt x="38" y="104"/>
                    <a:pt x="33" y="87"/>
                    <a:pt x="30" y="69"/>
                  </a:cubicBezTo>
                  <a:cubicBezTo>
                    <a:pt x="27" y="48"/>
                    <a:pt x="20" y="44"/>
                    <a:pt x="4" y="30"/>
                  </a:cubicBezTo>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prstClr val="black"/>
                </a:solidFill>
              </a:endParaRPr>
            </a:p>
          </p:txBody>
        </p:sp>
      </p:grpSp>
      <p:sp>
        <p:nvSpPr>
          <p:cNvPr id="377" name="Rectangle 376"/>
          <p:cNvSpPr/>
          <p:nvPr/>
        </p:nvSpPr>
        <p:spPr>
          <a:xfrm>
            <a:off x="1159627" y="311429"/>
            <a:ext cx="7716600" cy="523220"/>
          </a:xfrm>
          <a:prstGeom prst="rect">
            <a:avLst/>
          </a:prstGeom>
        </p:spPr>
        <p:txBody>
          <a:bodyPr wrap="square">
            <a:spAutoFit/>
          </a:bodyPr>
          <a:lstStyle/>
          <a:p>
            <a:pPr algn="ctr"/>
            <a:r>
              <a:rPr lang="en-US" altLang="zh-CN" sz="2800" b="1">
                <a:solidFill>
                  <a:prstClr val="black"/>
                </a:solidFill>
                <a:latin typeface="VNI-Avo" pitchFamily="2" charset="0"/>
                <a:ea typeface="仓耳今楷05-6763 W05" panose="02020400000000000000" pitchFamily="18" charset="-122"/>
              </a:rPr>
              <a:t>Ñoïc vaø xöû lyù nhöõng tình huoáng sau</a:t>
            </a:r>
            <a:endParaRPr lang="zh-CN" altLang="en-US" sz="2800" b="1" dirty="0">
              <a:solidFill>
                <a:prstClr val="black"/>
              </a:solidFill>
              <a:latin typeface="VNI-Avo" pitchFamily="2" charset="0"/>
              <a:ea typeface="仓耳今楷05-6763 W05" panose="02020400000000000000" pitchFamily="18" charset="-122"/>
            </a:endParaRPr>
          </a:p>
        </p:txBody>
      </p:sp>
      <p:pic>
        <p:nvPicPr>
          <p:cNvPr id="378" name="Picture 377"/>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52249" y="5359266"/>
            <a:ext cx="1712462" cy="1712462"/>
          </a:xfrm>
          <a:prstGeom prst="rect">
            <a:avLst/>
          </a:prstGeom>
        </p:spPr>
      </p:pic>
      <p:pic>
        <p:nvPicPr>
          <p:cNvPr id="7" name="Picture 6">
            <a:extLst>
              <a:ext uri="{FF2B5EF4-FFF2-40B4-BE49-F238E27FC236}">
                <a16:creationId xmlns:a16="http://schemas.microsoft.com/office/drawing/2014/main" id="{8BFED4A1-31A8-4B4E-8C1A-7F54A18A1CC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59627" y="336696"/>
            <a:ext cx="671308" cy="483826"/>
          </a:xfrm>
          <a:prstGeom prst="rect">
            <a:avLst/>
          </a:prstGeom>
        </p:spPr>
      </p:pic>
      <p:pic>
        <p:nvPicPr>
          <p:cNvPr id="9" name="Picture 8">
            <a:extLst>
              <a:ext uri="{FF2B5EF4-FFF2-40B4-BE49-F238E27FC236}">
                <a16:creationId xmlns:a16="http://schemas.microsoft.com/office/drawing/2014/main" id="{187A1BB5-B500-405B-885C-21510E25146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12420" y="1092843"/>
            <a:ext cx="9578623" cy="2891660"/>
          </a:xfrm>
          <a:prstGeom prst="rect">
            <a:avLst/>
          </a:prstGeom>
        </p:spPr>
      </p:pic>
      <p:pic>
        <p:nvPicPr>
          <p:cNvPr id="11" name="Picture 10">
            <a:extLst>
              <a:ext uri="{FF2B5EF4-FFF2-40B4-BE49-F238E27FC236}">
                <a16:creationId xmlns:a16="http://schemas.microsoft.com/office/drawing/2014/main" id="{A8700720-B092-4BDE-85A0-0249543D65F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276704" y="3877374"/>
            <a:ext cx="9586008" cy="2790280"/>
          </a:xfrm>
          <a:prstGeom prst="rect">
            <a:avLst/>
          </a:prstGeom>
        </p:spPr>
      </p:pic>
    </p:spTree>
    <p:extLst>
      <p:ext uri="{BB962C8B-B14F-4D97-AF65-F5344CB8AC3E}">
        <p14:creationId xmlns:p14="http://schemas.microsoft.com/office/powerpoint/2010/main" val="2912739901"/>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15"/>
          <p:cNvGrpSpPr/>
          <p:nvPr/>
        </p:nvGrpSpPr>
        <p:grpSpPr bwMode="auto">
          <a:xfrm flipH="1">
            <a:off x="10124849" y="5647642"/>
            <a:ext cx="1604962" cy="1068387"/>
            <a:chOff x="0" y="0"/>
            <a:chExt cx="4038600" cy="2689225"/>
          </a:xfrm>
        </p:grpSpPr>
        <p:grpSp>
          <p:nvGrpSpPr>
            <p:cNvPr id="8" name="Group 16"/>
            <p:cNvGrpSpPr/>
            <p:nvPr/>
          </p:nvGrpSpPr>
          <p:grpSpPr bwMode="auto">
            <a:xfrm>
              <a:off x="279400" y="0"/>
              <a:ext cx="3759200" cy="2689225"/>
              <a:chOff x="0" y="0"/>
              <a:chExt cx="2368" cy="1694"/>
            </a:xfrm>
          </p:grpSpPr>
          <p:sp>
            <p:nvSpPr>
              <p:cNvPr id="90" name="Freeform 5"/>
              <p:cNvSpPr>
                <a:spLocks noChangeArrowheads="1"/>
              </p:cNvSpPr>
              <p:nvPr/>
            </p:nvSpPr>
            <p:spPr bwMode="auto">
              <a:xfrm>
                <a:off x="777" y="662"/>
                <a:ext cx="746" cy="211"/>
              </a:xfrm>
              <a:custGeom>
                <a:avLst/>
                <a:gdLst>
                  <a:gd name="T0" fmla="*/ 1284 w 315"/>
                  <a:gd name="T1" fmla="*/ 73 h 89"/>
                  <a:gd name="T2" fmla="*/ 1627 w 315"/>
                  <a:gd name="T3" fmla="*/ 192 h 89"/>
                  <a:gd name="T4" fmla="*/ 1274 w 315"/>
                  <a:gd name="T5" fmla="*/ 455 h 89"/>
                  <a:gd name="T6" fmla="*/ 718 w 315"/>
                  <a:gd name="T7" fmla="*/ 479 h 89"/>
                  <a:gd name="T8" fmla="*/ 353 w 315"/>
                  <a:gd name="T9" fmla="*/ 427 h 89"/>
                  <a:gd name="T10" fmla="*/ 123 w 315"/>
                  <a:gd name="T11" fmla="*/ 237 h 89"/>
                  <a:gd name="T12" fmla="*/ 455 w 315"/>
                  <a:gd name="T13" fmla="*/ 28 h 89"/>
                  <a:gd name="T14" fmla="*/ 1284 w 315"/>
                  <a:gd name="T15" fmla="*/ 73 h 89"/>
                  <a:gd name="T16" fmla="*/ 0 60000 65536"/>
                  <a:gd name="T17" fmla="*/ 0 60000 65536"/>
                  <a:gd name="T18" fmla="*/ 0 60000 65536"/>
                  <a:gd name="T19" fmla="*/ 0 60000 65536"/>
                  <a:gd name="T20" fmla="*/ 0 60000 65536"/>
                  <a:gd name="T21" fmla="*/ 0 60000 65536"/>
                  <a:gd name="T22" fmla="*/ 0 60000 65536"/>
                  <a:gd name="T23" fmla="*/ 0 60000 65536"/>
                  <a:gd name="T24" fmla="*/ 0 w 315"/>
                  <a:gd name="T25" fmla="*/ 0 h 89"/>
                  <a:gd name="T26" fmla="*/ 315 w 315"/>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5" h="89">
                    <a:moveTo>
                      <a:pt x="229" y="13"/>
                    </a:moveTo>
                    <a:cubicBezTo>
                      <a:pt x="247" y="16"/>
                      <a:pt x="278" y="18"/>
                      <a:pt x="290" y="34"/>
                    </a:cubicBezTo>
                    <a:cubicBezTo>
                      <a:pt x="315" y="67"/>
                      <a:pt x="244" y="78"/>
                      <a:pt x="227" y="81"/>
                    </a:cubicBezTo>
                    <a:cubicBezTo>
                      <a:pt x="197" y="88"/>
                      <a:pt x="158" y="89"/>
                      <a:pt x="128" y="85"/>
                    </a:cubicBezTo>
                    <a:cubicBezTo>
                      <a:pt x="106" y="83"/>
                      <a:pt x="83" y="85"/>
                      <a:pt x="63" y="76"/>
                    </a:cubicBezTo>
                    <a:cubicBezTo>
                      <a:pt x="46" y="69"/>
                      <a:pt x="32" y="57"/>
                      <a:pt x="22" y="42"/>
                    </a:cubicBezTo>
                    <a:cubicBezTo>
                      <a:pt x="0" y="6"/>
                      <a:pt x="62" y="7"/>
                      <a:pt x="81" y="5"/>
                    </a:cubicBezTo>
                    <a:cubicBezTo>
                      <a:pt x="130" y="0"/>
                      <a:pt x="180" y="7"/>
                      <a:pt x="229" y="13"/>
                    </a:cubicBezTo>
                    <a:close/>
                  </a:path>
                </a:pathLst>
              </a:custGeom>
              <a:solidFill>
                <a:srgbClr val="6049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6"/>
              <p:cNvSpPr>
                <a:spLocks noChangeArrowheads="1"/>
              </p:cNvSpPr>
              <p:nvPr/>
            </p:nvSpPr>
            <p:spPr bwMode="auto">
              <a:xfrm>
                <a:off x="829" y="665"/>
                <a:ext cx="627" cy="132"/>
              </a:xfrm>
              <a:custGeom>
                <a:avLst/>
                <a:gdLst>
                  <a:gd name="T0" fmla="*/ 111 w 265"/>
                  <a:gd name="T1" fmla="*/ 290 h 56"/>
                  <a:gd name="T2" fmla="*/ 431 w 265"/>
                  <a:gd name="T3" fmla="*/ 144 h 56"/>
                  <a:gd name="T4" fmla="*/ 845 w 265"/>
                  <a:gd name="T5" fmla="*/ 144 h 56"/>
                  <a:gd name="T6" fmla="*/ 1221 w 265"/>
                  <a:gd name="T7" fmla="*/ 229 h 56"/>
                  <a:gd name="T8" fmla="*/ 1377 w 265"/>
                  <a:gd name="T9" fmla="*/ 311 h 56"/>
                  <a:gd name="T10" fmla="*/ 1472 w 265"/>
                  <a:gd name="T11" fmla="*/ 189 h 56"/>
                  <a:gd name="T12" fmla="*/ 1197 w 265"/>
                  <a:gd name="T13" fmla="*/ 45 h 56"/>
                  <a:gd name="T14" fmla="*/ 816 w 265"/>
                  <a:gd name="T15" fmla="*/ 5 h 56"/>
                  <a:gd name="T16" fmla="*/ 426 w 265"/>
                  <a:gd name="T17" fmla="*/ 0 h 56"/>
                  <a:gd name="T18" fmla="*/ 78 w 265"/>
                  <a:gd name="T19" fmla="*/ 66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5"/>
                  <a:gd name="T31" fmla="*/ 0 h 56"/>
                  <a:gd name="T32" fmla="*/ 265 w 265"/>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5" h="56">
                    <a:moveTo>
                      <a:pt x="20" y="52"/>
                    </a:moveTo>
                    <a:cubicBezTo>
                      <a:pt x="0" y="37"/>
                      <a:pt x="70" y="27"/>
                      <a:pt x="77" y="26"/>
                    </a:cubicBezTo>
                    <a:cubicBezTo>
                      <a:pt x="102" y="26"/>
                      <a:pt x="126" y="25"/>
                      <a:pt x="151" y="26"/>
                    </a:cubicBezTo>
                    <a:cubicBezTo>
                      <a:pt x="174" y="28"/>
                      <a:pt x="197" y="30"/>
                      <a:pt x="218" y="41"/>
                    </a:cubicBezTo>
                    <a:cubicBezTo>
                      <a:pt x="230" y="47"/>
                      <a:pt x="234" y="56"/>
                      <a:pt x="246" y="56"/>
                    </a:cubicBezTo>
                    <a:cubicBezTo>
                      <a:pt x="261" y="56"/>
                      <a:pt x="265" y="47"/>
                      <a:pt x="263" y="34"/>
                    </a:cubicBezTo>
                    <a:cubicBezTo>
                      <a:pt x="261" y="11"/>
                      <a:pt x="232" y="12"/>
                      <a:pt x="214" y="8"/>
                    </a:cubicBezTo>
                    <a:cubicBezTo>
                      <a:pt x="192" y="4"/>
                      <a:pt x="170" y="1"/>
                      <a:pt x="146" y="1"/>
                    </a:cubicBezTo>
                    <a:cubicBezTo>
                      <a:pt x="123" y="1"/>
                      <a:pt x="100" y="0"/>
                      <a:pt x="76" y="0"/>
                    </a:cubicBezTo>
                    <a:cubicBezTo>
                      <a:pt x="56" y="0"/>
                      <a:pt x="30" y="0"/>
                      <a:pt x="14" y="12"/>
                    </a:cubicBezTo>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7"/>
              <p:cNvSpPr>
                <a:spLocks noChangeArrowheads="1"/>
              </p:cNvSpPr>
              <p:nvPr/>
            </p:nvSpPr>
            <p:spPr bwMode="auto">
              <a:xfrm>
                <a:off x="1160" y="273"/>
                <a:ext cx="372" cy="465"/>
              </a:xfrm>
              <a:custGeom>
                <a:avLst/>
                <a:gdLst>
                  <a:gd name="T0" fmla="*/ 0 w 157"/>
                  <a:gd name="T1" fmla="*/ 1001 h 196"/>
                  <a:gd name="T2" fmla="*/ 57 w 157"/>
                  <a:gd name="T3" fmla="*/ 660 h 196"/>
                  <a:gd name="T4" fmla="*/ 213 w 157"/>
                  <a:gd name="T5" fmla="*/ 270 h 196"/>
                  <a:gd name="T6" fmla="*/ 775 w 157"/>
                  <a:gd name="T7" fmla="*/ 254 h 196"/>
                  <a:gd name="T8" fmla="*/ 701 w 157"/>
                  <a:gd name="T9" fmla="*/ 845 h 196"/>
                  <a:gd name="T10" fmla="*/ 566 w 157"/>
                  <a:gd name="T11" fmla="*/ 1103 h 196"/>
                  <a:gd name="T12" fmla="*/ 0 w 157"/>
                  <a:gd name="T13" fmla="*/ 1001 h 196"/>
                  <a:gd name="T14" fmla="*/ 0 60000 65536"/>
                  <a:gd name="T15" fmla="*/ 0 60000 65536"/>
                  <a:gd name="T16" fmla="*/ 0 60000 65536"/>
                  <a:gd name="T17" fmla="*/ 0 60000 65536"/>
                  <a:gd name="T18" fmla="*/ 0 60000 65536"/>
                  <a:gd name="T19" fmla="*/ 0 60000 65536"/>
                  <a:gd name="T20" fmla="*/ 0 60000 65536"/>
                  <a:gd name="T21" fmla="*/ 0 w 157"/>
                  <a:gd name="T22" fmla="*/ 0 h 196"/>
                  <a:gd name="T23" fmla="*/ 157 w 157"/>
                  <a:gd name="T24" fmla="*/ 196 h 1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96">
                    <a:moveTo>
                      <a:pt x="0" y="178"/>
                    </a:moveTo>
                    <a:cubicBezTo>
                      <a:pt x="2" y="158"/>
                      <a:pt x="5" y="137"/>
                      <a:pt x="10" y="117"/>
                    </a:cubicBezTo>
                    <a:cubicBezTo>
                      <a:pt x="15" y="93"/>
                      <a:pt x="24" y="69"/>
                      <a:pt x="38" y="48"/>
                    </a:cubicBezTo>
                    <a:cubicBezTo>
                      <a:pt x="63" y="12"/>
                      <a:pt x="115" y="0"/>
                      <a:pt x="138" y="45"/>
                    </a:cubicBezTo>
                    <a:cubicBezTo>
                      <a:pt x="157" y="81"/>
                      <a:pt x="142" y="118"/>
                      <a:pt x="125" y="150"/>
                    </a:cubicBezTo>
                    <a:cubicBezTo>
                      <a:pt x="116" y="165"/>
                      <a:pt x="108" y="180"/>
                      <a:pt x="101" y="196"/>
                    </a:cubicBezTo>
                    <a:cubicBezTo>
                      <a:pt x="67" y="196"/>
                      <a:pt x="33" y="188"/>
                      <a:pt x="0" y="178"/>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8"/>
              <p:cNvSpPr>
                <a:spLocks noChangeArrowheads="1"/>
              </p:cNvSpPr>
              <p:nvPr/>
            </p:nvSpPr>
            <p:spPr bwMode="auto">
              <a:xfrm>
                <a:off x="1158" y="695"/>
                <a:ext cx="242" cy="60"/>
              </a:xfrm>
              <a:custGeom>
                <a:avLst/>
                <a:gdLst>
                  <a:gd name="T0" fmla="*/ 0 w 102"/>
                  <a:gd name="T1" fmla="*/ 41 h 25"/>
                  <a:gd name="T2" fmla="*/ 5 w 102"/>
                  <a:gd name="T3" fmla="*/ 34 h 25"/>
                  <a:gd name="T4" fmla="*/ 5 w 102"/>
                  <a:gd name="T5" fmla="*/ 0 h 25"/>
                  <a:gd name="T6" fmla="*/ 574 w 102"/>
                  <a:gd name="T7" fmla="*/ 103 h 25"/>
                  <a:gd name="T8" fmla="*/ 558 w 102"/>
                  <a:gd name="T9" fmla="*/ 144 h 25"/>
                  <a:gd name="T10" fmla="*/ 0 w 102"/>
                  <a:gd name="T11" fmla="*/ 41 h 25"/>
                  <a:gd name="T12" fmla="*/ 0 60000 65536"/>
                  <a:gd name="T13" fmla="*/ 0 60000 65536"/>
                  <a:gd name="T14" fmla="*/ 0 60000 65536"/>
                  <a:gd name="T15" fmla="*/ 0 60000 65536"/>
                  <a:gd name="T16" fmla="*/ 0 60000 65536"/>
                  <a:gd name="T17" fmla="*/ 0 60000 65536"/>
                  <a:gd name="T18" fmla="*/ 0 w 102"/>
                  <a:gd name="T19" fmla="*/ 0 h 25"/>
                  <a:gd name="T20" fmla="*/ 102 w 10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02" h="25">
                    <a:moveTo>
                      <a:pt x="0" y="7"/>
                    </a:moveTo>
                    <a:cubicBezTo>
                      <a:pt x="0" y="7"/>
                      <a:pt x="1" y="6"/>
                      <a:pt x="1" y="6"/>
                    </a:cubicBezTo>
                    <a:cubicBezTo>
                      <a:pt x="1" y="4"/>
                      <a:pt x="1" y="2"/>
                      <a:pt x="1" y="0"/>
                    </a:cubicBezTo>
                    <a:cubicBezTo>
                      <a:pt x="34" y="10"/>
                      <a:pt x="68" y="18"/>
                      <a:pt x="102" y="18"/>
                    </a:cubicBezTo>
                    <a:cubicBezTo>
                      <a:pt x="101" y="20"/>
                      <a:pt x="100" y="22"/>
                      <a:pt x="99" y="25"/>
                    </a:cubicBezTo>
                    <a:cubicBezTo>
                      <a:pt x="65" y="25"/>
                      <a:pt x="32" y="17"/>
                      <a:pt x="0" y="7"/>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9"/>
              <p:cNvSpPr>
                <a:spLocks noChangeArrowheads="1"/>
              </p:cNvSpPr>
              <p:nvPr/>
            </p:nvSpPr>
            <p:spPr bwMode="auto">
              <a:xfrm>
                <a:off x="1158" y="712"/>
                <a:ext cx="235" cy="67"/>
              </a:xfrm>
              <a:custGeom>
                <a:avLst/>
                <a:gdLst>
                  <a:gd name="T0" fmla="*/ 0 w 99"/>
                  <a:gd name="T1" fmla="*/ 53 h 28"/>
                  <a:gd name="T2" fmla="*/ 0 w 99"/>
                  <a:gd name="T3" fmla="*/ 0 h 28"/>
                  <a:gd name="T4" fmla="*/ 558 w 99"/>
                  <a:gd name="T5" fmla="*/ 103 h 28"/>
                  <a:gd name="T6" fmla="*/ 541 w 99"/>
                  <a:gd name="T7" fmla="*/ 148 h 28"/>
                  <a:gd name="T8" fmla="*/ 0 w 99"/>
                  <a:gd name="T9" fmla="*/ 53 h 28"/>
                  <a:gd name="T10" fmla="*/ 0 60000 65536"/>
                  <a:gd name="T11" fmla="*/ 0 60000 65536"/>
                  <a:gd name="T12" fmla="*/ 0 60000 65536"/>
                  <a:gd name="T13" fmla="*/ 0 60000 65536"/>
                  <a:gd name="T14" fmla="*/ 0 60000 65536"/>
                  <a:gd name="T15" fmla="*/ 0 w 99"/>
                  <a:gd name="T16" fmla="*/ 0 h 28"/>
                  <a:gd name="T17" fmla="*/ 99 w 99"/>
                  <a:gd name="T18" fmla="*/ 28 h 28"/>
                </a:gdLst>
                <a:ahLst/>
                <a:cxnLst>
                  <a:cxn ang="T10">
                    <a:pos x="T0" y="T1"/>
                  </a:cxn>
                  <a:cxn ang="T11">
                    <a:pos x="T2" y="T3"/>
                  </a:cxn>
                  <a:cxn ang="T12">
                    <a:pos x="T4" y="T5"/>
                  </a:cxn>
                  <a:cxn ang="T13">
                    <a:pos x="T6" y="T7"/>
                  </a:cxn>
                  <a:cxn ang="T14">
                    <a:pos x="T8" y="T9"/>
                  </a:cxn>
                </a:cxnLst>
                <a:rect l="T15" t="T16" r="T17" b="T18"/>
                <a:pathLst>
                  <a:path w="99" h="28">
                    <a:moveTo>
                      <a:pt x="0" y="9"/>
                    </a:moveTo>
                    <a:cubicBezTo>
                      <a:pt x="0" y="6"/>
                      <a:pt x="0" y="3"/>
                      <a:pt x="0" y="0"/>
                    </a:cubicBezTo>
                    <a:cubicBezTo>
                      <a:pt x="32" y="10"/>
                      <a:pt x="65" y="18"/>
                      <a:pt x="99" y="18"/>
                    </a:cubicBezTo>
                    <a:cubicBezTo>
                      <a:pt x="98" y="20"/>
                      <a:pt x="97" y="23"/>
                      <a:pt x="96" y="26"/>
                    </a:cubicBezTo>
                    <a:cubicBezTo>
                      <a:pt x="63" y="28"/>
                      <a:pt x="31" y="19"/>
                      <a:pt x="0" y="9"/>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10"/>
              <p:cNvSpPr>
                <a:spLocks noChangeArrowheads="1"/>
              </p:cNvSpPr>
              <p:nvPr/>
            </p:nvSpPr>
            <p:spPr bwMode="auto">
              <a:xfrm>
                <a:off x="1156" y="733"/>
                <a:ext cx="229" cy="62"/>
              </a:xfrm>
              <a:custGeom>
                <a:avLst/>
                <a:gdLst>
                  <a:gd name="T0" fmla="*/ 519 w 97"/>
                  <a:gd name="T1" fmla="*/ 148 h 26"/>
                  <a:gd name="T2" fmla="*/ 0 w 97"/>
                  <a:gd name="T3" fmla="*/ 50 h 26"/>
                  <a:gd name="T4" fmla="*/ 5 w 97"/>
                  <a:gd name="T5" fmla="*/ 0 h 26"/>
                  <a:gd name="T6" fmla="*/ 541 w 97"/>
                  <a:gd name="T7" fmla="*/ 98 h 26"/>
                  <a:gd name="T8" fmla="*/ 536 w 97"/>
                  <a:gd name="T9" fmla="*/ 103 h 26"/>
                  <a:gd name="T10" fmla="*/ 519 w 97"/>
                  <a:gd name="T11" fmla="*/ 148 h 26"/>
                  <a:gd name="T12" fmla="*/ 0 60000 65536"/>
                  <a:gd name="T13" fmla="*/ 0 60000 65536"/>
                  <a:gd name="T14" fmla="*/ 0 60000 65536"/>
                  <a:gd name="T15" fmla="*/ 0 60000 65536"/>
                  <a:gd name="T16" fmla="*/ 0 60000 65536"/>
                  <a:gd name="T17" fmla="*/ 0 60000 65536"/>
                  <a:gd name="T18" fmla="*/ 0 w 97"/>
                  <a:gd name="T19" fmla="*/ 0 h 26"/>
                  <a:gd name="T20" fmla="*/ 97 w 9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97" h="26">
                    <a:moveTo>
                      <a:pt x="93" y="26"/>
                    </a:moveTo>
                    <a:cubicBezTo>
                      <a:pt x="61" y="26"/>
                      <a:pt x="30" y="18"/>
                      <a:pt x="0" y="9"/>
                    </a:cubicBezTo>
                    <a:cubicBezTo>
                      <a:pt x="0" y="6"/>
                      <a:pt x="0" y="3"/>
                      <a:pt x="1" y="0"/>
                    </a:cubicBezTo>
                    <a:cubicBezTo>
                      <a:pt x="32" y="10"/>
                      <a:pt x="64" y="19"/>
                      <a:pt x="97" y="17"/>
                    </a:cubicBezTo>
                    <a:cubicBezTo>
                      <a:pt x="97" y="17"/>
                      <a:pt x="96" y="18"/>
                      <a:pt x="96" y="18"/>
                    </a:cubicBezTo>
                    <a:cubicBezTo>
                      <a:pt x="95" y="21"/>
                      <a:pt x="94" y="23"/>
                      <a:pt x="93" y="2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11"/>
              <p:cNvSpPr>
                <a:spLocks noChangeArrowheads="1"/>
              </p:cNvSpPr>
              <p:nvPr/>
            </p:nvSpPr>
            <p:spPr bwMode="auto">
              <a:xfrm>
                <a:off x="1153" y="755"/>
                <a:ext cx="223" cy="64"/>
              </a:xfrm>
              <a:custGeom>
                <a:avLst/>
                <a:gdLst>
                  <a:gd name="T0" fmla="*/ 0 w 94"/>
                  <a:gd name="T1" fmla="*/ 57 h 27"/>
                  <a:gd name="T2" fmla="*/ 5 w 94"/>
                  <a:gd name="T3" fmla="*/ 0 h 27"/>
                  <a:gd name="T4" fmla="*/ 529 w 94"/>
                  <a:gd name="T5" fmla="*/ 95 h 27"/>
                  <a:gd name="T6" fmla="*/ 512 w 94"/>
                  <a:gd name="T7" fmla="*/ 152 h 27"/>
                  <a:gd name="T8" fmla="*/ 0 w 94"/>
                  <a:gd name="T9" fmla="*/ 57 h 27"/>
                  <a:gd name="T10" fmla="*/ 0 60000 65536"/>
                  <a:gd name="T11" fmla="*/ 0 60000 65536"/>
                  <a:gd name="T12" fmla="*/ 0 60000 65536"/>
                  <a:gd name="T13" fmla="*/ 0 60000 65536"/>
                  <a:gd name="T14" fmla="*/ 0 60000 65536"/>
                  <a:gd name="T15" fmla="*/ 0 w 94"/>
                  <a:gd name="T16" fmla="*/ 0 h 27"/>
                  <a:gd name="T17" fmla="*/ 94 w 94"/>
                  <a:gd name="T18" fmla="*/ 27 h 27"/>
                </a:gdLst>
                <a:ahLst/>
                <a:cxnLst>
                  <a:cxn ang="T10">
                    <a:pos x="T0" y="T1"/>
                  </a:cxn>
                  <a:cxn ang="T11">
                    <a:pos x="T2" y="T3"/>
                  </a:cxn>
                  <a:cxn ang="T12">
                    <a:pos x="T4" y="T5"/>
                  </a:cxn>
                  <a:cxn ang="T13">
                    <a:pos x="T6" y="T7"/>
                  </a:cxn>
                  <a:cxn ang="T14">
                    <a:pos x="T8" y="T9"/>
                  </a:cxn>
                </a:cxnLst>
                <a:rect l="T15" t="T16" r="T17" b="T18"/>
                <a:pathLst>
                  <a:path w="94" h="27">
                    <a:moveTo>
                      <a:pt x="0" y="10"/>
                    </a:moveTo>
                    <a:cubicBezTo>
                      <a:pt x="0" y="7"/>
                      <a:pt x="0" y="3"/>
                      <a:pt x="1" y="0"/>
                    </a:cubicBezTo>
                    <a:cubicBezTo>
                      <a:pt x="31" y="9"/>
                      <a:pt x="62" y="17"/>
                      <a:pt x="94" y="17"/>
                    </a:cubicBezTo>
                    <a:cubicBezTo>
                      <a:pt x="93" y="21"/>
                      <a:pt x="92" y="24"/>
                      <a:pt x="91" y="27"/>
                    </a:cubicBezTo>
                    <a:cubicBezTo>
                      <a:pt x="60" y="25"/>
                      <a:pt x="30" y="19"/>
                      <a:pt x="0" y="1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12"/>
              <p:cNvSpPr>
                <a:spLocks noChangeArrowheads="1"/>
              </p:cNvSpPr>
              <p:nvPr/>
            </p:nvSpPr>
            <p:spPr bwMode="auto">
              <a:xfrm>
                <a:off x="1151" y="779"/>
                <a:ext cx="218" cy="61"/>
              </a:xfrm>
              <a:custGeom>
                <a:avLst/>
                <a:gdLst>
                  <a:gd name="T0" fmla="*/ 5 w 92"/>
                  <a:gd name="T1" fmla="*/ 0 h 26"/>
                  <a:gd name="T2" fmla="*/ 517 w 92"/>
                  <a:gd name="T3" fmla="*/ 94 h 26"/>
                  <a:gd name="T4" fmla="*/ 505 w 92"/>
                  <a:gd name="T5" fmla="*/ 143 h 26"/>
                  <a:gd name="T6" fmla="*/ 0 w 92"/>
                  <a:gd name="T7" fmla="*/ 54 h 26"/>
                  <a:gd name="T8" fmla="*/ 5 w 92"/>
                  <a:gd name="T9" fmla="*/ 0 h 26"/>
                  <a:gd name="T10" fmla="*/ 0 60000 65536"/>
                  <a:gd name="T11" fmla="*/ 0 60000 65536"/>
                  <a:gd name="T12" fmla="*/ 0 60000 65536"/>
                  <a:gd name="T13" fmla="*/ 0 60000 65536"/>
                  <a:gd name="T14" fmla="*/ 0 60000 65536"/>
                  <a:gd name="T15" fmla="*/ 0 w 92"/>
                  <a:gd name="T16" fmla="*/ 0 h 26"/>
                  <a:gd name="T17" fmla="*/ 92 w 92"/>
                  <a:gd name="T18" fmla="*/ 26 h 26"/>
                </a:gdLst>
                <a:ahLst/>
                <a:cxnLst>
                  <a:cxn ang="T10">
                    <a:pos x="T0" y="T1"/>
                  </a:cxn>
                  <a:cxn ang="T11">
                    <a:pos x="T2" y="T3"/>
                  </a:cxn>
                  <a:cxn ang="T12">
                    <a:pos x="T4" y="T5"/>
                  </a:cxn>
                  <a:cxn ang="T13">
                    <a:pos x="T6" y="T7"/>
                  </a:cxn>
                  <a:cxn ang="T14">
                    <a:pos x="T8" y="T9"/>
                  </a:cxn>
                </a:cxnLst>
                <a:rect l="T15" t="T16" r="T17" b="T18"/>
                <a:pathLst>
                  <a:path w="92" h="26">
                    <a:moveTo>
                      <a:pt x="1" y="0"/>
                    </a:moveTo>
                    <a:cubicBezTo>
                      <a:pt x="31" y="9"/>
                      <a:pt x="61" y="15"/>
                      <a:pt x="92" y="17"/>
                    </a:cubicBezTo>
                    <a:cubicBezTo>
                      <a:pt x="91" y="20"/>
                      <a:pt x="91" y="23"/>
                      <a:pt x="90" y="26"/>
                    </a:cubicBezTo>
                    <a:cubicBezTo>
                      <a:pt x="60" y="25"/>
                      <a:pt x="30" y="18"/>
                      <a:pt x="0" y="10"/>
                    </a:cubicBezTo>
                    <a:cubicBezTo>
                      <a:pt x="1" y="7"/>
                      <a:pt x="1" y="3"/>
                      <a:pt x="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13"/>
              <p:cNvSpPr>
                <a:spLocks noChangeArrowheads="1"/>
              </p:cNvSpPr>
              <p:nvPr/>
            </p:nvSpPr>
            <p:spPr bwMode="auto">
              <a:xfrm>
                <a:off x="1310" y="904"/>
                <a:ext cx="40" cy="22"/>
              </a:xfrm>
              <a:custGeom>
                <a:avLst/>
                <a:gdLst>
                  <a:gd name="T0" fmla="*/ 0 w 17"/>
                  <a:gd name="T1" fmla="*/ 0 h 9"/>
                  <a:gd name="T2" fmla="*/ 94 w 17"/>
                  <a:gd name="T3" fmla="*/ 5 h 9"/>
                  <a:gd name="T4" fmla="*/ 89 w 17"/>
                  <a:gd name="T5" fmla="*/ 54 h 9"/>
                  <a:gd name="T6" fmla="*/ 5 w 17"/>
                  <a:gd name="T7" fmla="*/ 49 h 9"/>
                  <a:gd name="T8" fmla="*/ 0 w 17"/>
                  <a:gd name="T9" fmla="*/ 0 h 9"/>
                  <a:gd name="T10" fmla="*/ 0 60000 65536"/>
                  <a:gd name="T11" fmla="*/ 0 60000 65536"/>
                  <a:gd name="T12" fmla="*/ 0 60000 65536"/>
                  <a:gd name="T13" fmla="*/ 0 60000 65536"/>
                  <a:gd name="T14" fmla="*/ 0 60000 65536"/>
                  <a:gd name="T15" fmla="*/ 0 w 17"/>
                  <a:gd name="T16" fmla="*/ 0 h 9"/>
                  <a:gd name="T17" fmla="*/ 17 w 17"/>
                  <a:gd name="T18" fmla="*/ 9 h 9"/>
                </a:gdLst>
                <a:ahLst/>
                <a:cxnLst>
                  <a:cxn ang="T10">
                    <a:pos x="T0" y="T1"/>
                  </a:cxn>
                  <a:cxn ang="T11">
                    <a:pos x="T2" y="T3"/>
                  </a:cxn>
                  <a:cxn ang="T12">
                    <a:pos x="T4" y="T5"/>
                  </a:cxn>
                  <a:cxn ang="T13">
                    <a:pos x="T6" y="T7"/>
                  </a:cxn>
                  <a:cxn ang="T14">
                    <a:pos x="T8" y="T9"/>
                  </a:cxn>
                </a:cxnLst>
                <a:rect l="T15" t="T16" r="T17" b="T18"/>
                <a:pathLst>
                  <a:path w="17" h="9">
                    <a:moveTo>
                      <a:pt x="0" y="0"/>
                    </a:moveTo>
                    <a:cubicBezTo>
                      <a:pt x="6" y="0"/>
                      <a:pt x="12" y="1"/>
                      <a:pt x="17" y="1"/>
                    </a:cubicBezTo>
                    <a:cubicBezTo>
                      <a:pt x="17" y="4"/>
                      <a:pt x="17" y="7"/>
                      <a:pt x="16" y="9"/>
                    </a:cubicBezTo>
                    <a:cubicBezTo>
                      <a:pt x="11" y="9"/>
                      <a:pt x="6" y="9"/>
                      <a:pt x="1" y="8"/>
                    </a:cubicBezTo>
                    <a:cubicBezTo>
                      <a:pt x="1" y="5"/>
                      <a:pt x="0" y="2"/>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14"/>
              <p:cNvSpPr>
                <a:spLocks noChangeArrowheads="1"/>
              </p:cNvSpPr>
              <p:nvPr/>
            </p:nvSpPr>
            <p:spPr bwMode="auto">
              <a:xfrm>
                <a:off x="1314" y="945"/>
                <a:ext cx="31" cy="33"/>
              </a:xfrm>
              <a:custGeom>
                <a:avLst/>
                <a:gdLst>
                  <a:gd name="T0" fmla="*/ 57 w 13"/>
                  <a:gd name="T1" fmla="*/ 57 h 14"/>
                  <a:gd name="T2" fmla="*/ 0 w 13"/>
                  <a:gd name="T3" fmla="*/ 0 h 14"/>
                  <a:gd name="T4" fmla="*/ 74 w 13"/>
                  <a:gd name="T5" fmla="*/ 5 h 14"/>
                  <a:gd name="T6" fmla="*/ 57 w 13"/>
                  <a:gd name="T7" fmla="*/ 57 h 14"/>
                  <a:gd name="T8" fmla="*/ 0 60000 65536"/>
                  <a:gd name="T9" fmla="*/ 0 60000 65536"/>
                  <a:gd name="T10" fmla="*/ 0 60000 65536"/>
                  <a:gd name="T11" fmla="*/ 0 60000 65536"/>
                  <a:gd name="T12" fmla="*/ 0 w 13"/>
                  <a:gd name="T13" fmla="*/ 0 h 14"/>
                  <a:gd name="T14" fmla="*/ 13 w 13"/>
                  <a:gd name="T15" fmla="*/ 14 h 14"/>
                </a:gdLst>
                <a:ahLst/>
                <a:cxnLst>
                  <a:cxn ang="T8">
                    <a:pos x="T0" y="T1"/>
                  </a:cxn>
                  <a:cxn ang="T9">
                    <a:pos x="T2" y="T3"/>
                  </a:cxn>
                  <a:cxn ang="T10">
                    <a:pos x="T4" y="T5"/>
                  </a:cxn>
                  <a:cxn ang="T11">
                    <a:pos x="T6" y="T7"/>
                  </a:cxn>
                </a:cxnLst>
                <a:rect l="T12" t="T13" r="T14" b="T15"/>
                <a:pathLst>
                  <a:path w="13" h="14">
                    <a:moveTo>
                      <a:pt x="10" y="10"/>
                    </a:moveTo>
                    <a:cubicBezTo>
                      <a:pt x="4" y="14"/>
                      <a:pt x="2" y="8"/>
                      <a:pt x="0" y="0"/>
                    </a:cubicBezTo>
                    <a:cubicBezTo>
                      <a:pt x="5" y="0"/>
                      <a:pt x="9" y="1"/>
                      <a:pt x="13" y="1"/>
                    </a:cubicBezTo>
                    <a:cubicBezTo>
                      <a:pt x="13" y="5"/>
                      <a:pt x="13" y="9"/>
                      <a:pt x="10" y="1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15"/>
              <p:cNvSpPr>
                <a:spLocks noChangeArrowheads="1"/>
              </p:cNvSpPr>
              <p:nvPr/>
            </p:nvSpPr>
            <p:spPr bwMode="auto">
              <a:xfrm>
                <a:off x="1312" y="923"/>
                <a:ext cx="35" cy="24"/>
              </a:xfrm>
              <a:custGeom>
                <a:avLst/>
                <a:gdLst>
                  <a:gd name="T0" fmla="*/ 82 w 15"/>
                  <a:gd name="T1" fmla="*/ 5 h 10"/>
                  <a:gd name="T2" fmla="*/ 82 w 15"/>
                  <a:gd name="T3" fmla="*/ 24 h 10"/>
                  <a:gd name="T4" fmla="*/ 77 w 15"/>
                  <a:gd name="T5" fmla="*/ 58 h 10"/>
                  <a:gd name="T6" fmla="*/ 5 w 15"/>
                  <a:gd name="T7" fmla="*/ 53 h 10"/>
                  <a:gd name="T8" fmla="*/ 0 w 15"/>
                  <a:gd name="T9" fmla="*/ 0 h 10"/>
                  <a:gd name="T10" fmla="*/ 82 w 15"/>
                  <a:gd name="T11" fmla="*/ 5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15" y="1"/>
                    </a:moveTo>
                    <a:cubicBezTo>
                      <a:pt x="15" y="2"/>
                      <a:pt x="15" y="3"/>
                      <a:pt x="15" y="4"/>
                    </a:cubicBezTo>
                    <a:cubicBezTo>
                      <a:pt x="15" y="6"/>
                      <a:pt x="15" y="8"/>
                      <a:pt x="14" y="10"/>
                    </a:cubicBezTo>
                    <a:cubicBezTo>
                      <a:pt x="10" y="10"/>
                      <a:pt x="6" y="9"/>
                      <a:pt x="1" y="9"/>
                    </a:cubicBezTo>
                    <a:cubicBezTo>
                      <a:pt x="1" y="6"/>
                      <a:pt x="0" y="3"/>
                      <a:pt x="0" y="0"/>
                    </a:cubicBezTo>
                    <a:cubicBezTo>
                      <a:pt x="5" y="1"/>
                      <a:pt x="10" y="1"/>
                      <a:pt x="15" y="1"/>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1" name="Freeform 16"/>
              <p:cNvSpPr>
                <a:spLocks noChangeArrowheads="1"/>
              </p:cNvSpPr>
              <p:nvPr/>
            </p:nvSpPr>
            <p:spPr bwMode="auto">
              <a:xfrm>
                <a:off x="1153" y="866"/>
                <a:ext cx="48" cy="33"/>
              </a:xfrm>
              <a:custGeom>
                <a:avLst/>
                <a:gdLst>
                  <a:gd name="T0" fmla="*/ 103 w 20"/>
                  <a:gd name="T1" fmla="*/ 78 h 14"/>
                  <a:gd name="T2" fmla="*/ 0 w 20"/>
                  <a:gd name="T3" fmla="*/ 50 h 14"/>
                  <a:gd name="T4" fmla="*/ 0 w 20"/>
                  <a:gd name="T5" fmla="*/ 0 h 14"/>
                  <a:gd name="T6" fmla="*/ 115 w 20"/>
                  <a:gd name="T7" fmla="*/ 33 h 14"/>
                  <a:gd name="T8" fmla="*/ 103 w 20"/>
                  <a:gd name="T9" fmla="*/ 78 h 14"/>
                  <a:gd name="T10" fmla="*/ 0 60000 65536"/>
                  <a:gd name="T11" fmla="*/ 0 60000 65536"/>
                  <a:gd name="T12" fmla="*/ 0 60000 65536"/>
                  <a:gd name="T13" fmla="*/ 0 60000 65536"/>
                  <a:gd name="T14" fmla="*/ 0 60000 65536"/>
                  <a:gd name="T15" fmla="*/ 0 w 20"/>
                  <a:gd name="T16" fmla="*/ 0 h 14"/>
                  <a:gd name="T17" fmla="*/ 20 w 20"/>
                  <a:gd name="T18" fmla="*/ 14 h 14"/>
                </a:gdLst>
                <a:ahLst/>
                <a:cxnLst>
                  <a:cxn ang="T10">
                    <a:pos x="T0" y="T1"/>
                  </a:cxn>
                  <a:cxn ang="T11">
                    <a:pos x="T2" y="T3"/>
                  </a:cxn>
                  <a:cxn ang="T12">
                    <a:pos x="T4" y="T5"/>
                  </a:cxn>
                  <a:cxn ang="T13">
                    <a:pos x="T6" y="T7"/>
                  </a:cxn>
                  <a:cxn ang="T14">
                    <a:pos x="T8" y="T9"/>
                  </a:cxn>
                </a:cxnLst>
                <a:rect l="T15" t="T16" r="T17" b="T18"/>
                <a:pathLst>
                  <a:path w="20" h="14">
                    <a:moveTo>
                      <a:pt x="18" y="14"/>
                    </a:moveTo>
                    <a:cubicBezTo>
                      <a:pt x="12" y="12"/>
                      <a:pt x="6" y="11"/>
                      <a:pt x="0" y="9"/>
                    </a:cubicBezTo>
                    <a:cubicBezTo>
                      <a:pt x="0" y="6"/>
                      <a:pt x="0" y="3"/>
                      <a:pt x="0" y="0"/>
                    </a:cubicBezTo>
                    <a:cubicBezTo>
                      <a:pt x="7" y="2"/>
                      <a:pt x="13" y="4"/>
                      <a:pt x="20" y="6"/>
                    </a:cubicBezTo>
                    <a:cubicBezTo>
                      <a:pt x="19" y="9"/>
                      <a:pt x="19" y="11"/>
                      <a:pt x="18"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 name="Freeform 17"/>
              <p:cNvSpPr>
                <a:spLocks noChangeArrowheads="1"/>
              </p:cNvSpPr>
              <p:nvPr/>
            </p:nvSpPr>
            <p:spPr bwMode="auto">
              <a:xfrm>
                <a:off x="1153" y="888"/>
                <a:ext cx="43" cy="33"/>
              </a:xfrm>
              <a:custGeom>
                <a:avLst/>
                <a:gdLst>
                  <a:gd name="T0" fmla="*/ 103 w 18"/>
                  <a:gd name="T1" fmla="*/ 28 h 14"/>
                  <a:gd name="T2" fmla="*/ 98 w 18"/>
                  <a:gd name="T3" fmla="*/ 57 h 14"/>
                  <a:gd name="T4" fmla="*/ 91 w 18"/>
                  <a:gd name="T5" fmla="*/ 78 h 14"/>
                  <a:gd name="T6" fmla="*/ 0 w 18"/>
                  <a:gd name="T7" fmla="*/ 57 h 14"/>
                  <a:gd name="T8" fmla="*/ 0 w 18"/>
                  <a:gd name="T9" fmla="*/ 0 h 14"/>
                  <a:gd name="T10" fmla="*/ 103 w 18"/>
                  <a:gd name="T11" fmla="*/ 28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18" y="5"/>
                    </a:moveTo>
                    <a:cubicBezTo>
                      <a:pt x="18" y="7"/>
                      <a:pt x="17" y="8"/>
                      <a:pt x="17" y="10"/>
                    </a:cubicBezTo>
                    <a:cubicBezTo>
                      <a:pt x="17" y="11"/>
                      <a:pt x="17" y="13"/>
                      <a:pt x="16" y="14"/>
                    </a:cubicBezTo>
                    <a:cubicBezTo>
                      <a:pt x="11" y="13"/>
                      <a:pt x="6" y="12"/>
                      <a:pt x="0" y="10"/>
                    </a:cubicBezTo>
                    <a:cubicBezTo>
                      <a:pt x="0" y="7"/>
                      <a:pt x="0" y="3"/>
                      <a:pt x="0" y="0"/>
                    </a:cubicBezTo>
                    <a:cubicBezTo>
                      <a:pt x="6" y="2"/>
                      <a:pt x="12" y="3"/>
                      <a:pt x="18" y="5"/>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3" name="Freeform 18"/>
              <p:cNvSpPr>
                <a:spLocks noChangeArrowheads="1"/>
              </p:cNvSpPr>
              <p:nvPr/>
            </p:nvSpPr>
            <p:spPr bwMode="auto">
              <a:xfrm>
                <a:off x="1153" y="911"/>
                <a:ext cx="38" cy="38"/>
              </a:xfrm>
              <a:custGeom>
                <a:avLst/>
                <a:gdLst>
                  <a:gd name="T0" fmla="*/ 50 w 16"/>
                  <a:gd name="T1" fmla="*/ 90 h 16"/>
                  <a:gd name="T2" fmla="*/ 12 w 16"/>
                  <a:gd name="T3" fmla="*/ 45 h 16"/>
                  <a:gd name="T4" fmla="*/ 0 w 16"/>
                  <a:gd name="T5" fmla="*/ 0 h 16"/>
                  <a:gd name="T6" fmla="*/ 90 w 16"/>
                  <a:gd name="T7" fmla="*/ 24 h 16"/>
                  <a:gd name="T8" fmla="*/ 50 w 16"/>
                  <a:gd name="T9" fmla="*/ 9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9" y="16"/>
                    </a:moveTo>
                    <a:cubicBezTo>
                      <a:pt x="4" y="16"/>
                      <a:pt x="3" y="11"/>
                      <a:pt x="2" y="8"/>
                    </a:cubicBezTo>
                    <a:cubicBezTo>
                      <a:pt x="1" y="5"/>
                      <a:pt x="0" y="3"/>
                      <a:pt x="0" y="0"/>
                    </a:cubicBezTo>
                    <a:cubicBezTo>
                      <a:pt x="6" y="2"/>
                      <a:pt x="11" y="3"/>
                      <a:pt x="16" y="4"/>
                    </a:cubicBezTo>
                    <a:cubicBezTo>
                      <a:pt x="16" y="10"/>
                      <a:pt x="15" y="16"/>
                      <a:pt x="9" y="1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4" name="Freeform 19"/>
              <p:cNvSpPr>
                <a:spLocks noChangeArrowheads="1"/>
              </p:cNvSpPr>
              <p:nvPr/>
            </p:nvSpPr>
            <p:spPr bwMode="auto">
              <a:xfrm>
                <a:off x="1151" y="847"/>
                <a:ext cx="204" cy="60"/>
              </a:xfrm>
              <a:custGeom>
                <a:avLst/>
                <a:gdLst>
                  <a:gd name="T0" fmla="*/ 365 w 86"/>
                  <a:gd name="T1" fmla="*/ 103 h 25"/>
                  <a:gd name="T2" fmla="*/ 282 w 86"/>
                  <a:gd name="T3" fmla="*/ 74 h 25"/>
                  <a:gd name="T4" fmla="*/ 135 w 86"/>
                  <a:gd name="T5" fmla="*/ 53 h 25"/>
                  <a:gd name="T6" fmla="*/ 119 w 86"/>
                  <a:gd name="T7" fmla="*/ 82 h 25"/>
                  <a:gd name="T8" fmla="*/ 5 w 86"/>
                  <a:gd name="T9" fmla="*/ 46 h 25"/>
                  <a:gd name="T10" fmla="*/ 5 w 86"/>
                  <a:gd name="T11" fmla="*/ 34 h 25"/>
                  <a:gd name="T12" fmla="*/ 0 w 86"/>
                  <a:gd name="T13" fmla="*/ 0 h 25"/>
                  <a:gd name="T14" fmla="*/ 484 w 86"/>
                  <a:gd name="T15" fmla="*/ 91 h 25"/>
                  <a:gd name="T16" fmla="*/ 472 w 86"/>
                  <a:gd name="T17" fmla="*/ 144 h 25"/>
                  <a:gd name="T18" fmla="*/ 377 w 86"/>
                  <a:gd name="T19" fmla="*/ 139 h 25"/>
                  <a:gd name="T20" fmla="*/ 365 w 86"/>
                  <a:gd name="T21" fmla="*/ 10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25"/>
                  <a:gd name="T35" fmla="*/ 86 w 8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25">
                    <a:moveTo>
                      <a:pt x="65" y="18"/>
                    </a:moveTo>
                    <a:cubicBezTo>
                      <a:pt x="62" y="14"/>
                      <a:pt x="55" y="14"/>
                      <a:pt x="50" y="13"/>
                    </a:cubicBezTo>
                    <a:cubicBezTo>
                      <a:pt x="42" y="10"/>
                      <a:pt x="33" y="9"/>
                      <a:pt x="24" y="9"/>
                    </a:cubicBezTo>
                    <a:cubicBezTo>
                      <a:pt x="23" y="11"/>
                      <a:pt x="22" y="12"/>
                      <a:pt x="21" y="14"/>
                    </a:cubicBezTo>
                    <a:cubicBezTo>
                      <a:pt x="14" y="12"/>
                      <a:pt x="8" y="10"/>
                      <a:pt x="1" y="8"/>
                    </a:cubicBezTo>
                    <a:cubicBezTo>
                      <a:pt x="1" y="7"/>
                      <a:pt x="1" y="6"/>
                      <a:pt x="1" y="6"/>
                    </a:cubicBezTo>
                    <a:cubicBezTo>
                      <a:pt x="0" y="4"/>
                      <a:pt x="0" y="2"/>
                      <a:pt x="0" y="0"/>
                    </a:cubicBezTo>
                    <a:cubicBezTo>
                      <a:pt x="28" y="7"/>
                      <a:pt x="57" y="13"/>
                      <a:pt x="86" y="16"/>
                    </a:cubicBezTo>
                    <a:cubicBezTo>
                      <a:pt x="85" y="19"/>
                      <a:pt x="85" y="22"/>
                      <a:pt x="84" y="25"/>
                    </a:cubicBezTo>
                    <a:cubicBezTo>
                      <a:pt x="79" y="25"/>
                      <a:pt x="73" y="24"/>
                      <a:pt x="67" y="24"/>
                    </a:cubicBezTo>
                    <a:cubicBezTo>
                      <a:pt x="67" y="21"/>
                      <a:pt x="66" y="18"/>
                      <a:pt x="65" y="18"/>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 name="Freeform 20"/>
              <p:cNvSpPr>
                <a:spLocks noChangeArrowheads="1"/>
              </p:cNvSpPr>
              <p:nvPr/>
            </p:nvSpPr>
            <p:spPr bwMode="auto">
              <a:xfrm>
                <a:off x="1151" y="826"/>
                <a:ext cx="208" cy="59"/>
              </a:xfrm>
              <a:custGeom>
                <a:avLst/>
                <a:gdLst>
                  <a:gd name="T0" fmla="*/ 0 w 88"/>
                  <a:gd name="T1" fmla="*/ 0 h 25"/>
                  <a:gd name="T2" fmla="*/ 492 w 88"/>
                  <a:gd name="T3" fmla="*/ 83 h 25"/>
                  <a:gd name="T4" fmla="*/ 480 w 88"/>
                  <a:gd name="T5" fmla="*/ 139 h 25"/>
                  <a:gd name="T6" fmla="*/ 0 w 88"/>
                  <a:gd name="T7" fmla="*/ 50 h 25"/>
                  <a:gd name="T8" fmla="*/ 0 w 88"/>
                  <a:gd name="T9" fmla="*/ 0 h 25"/>
                  <a:gd name="T10" fmla="*/ 0 60000 65536"/>
                  <a:gd name="T11" fmla="*/ 0 60000 65536"/>
                  <a:gd name="T12" fmla="*/ 0 60000 65536"/>
                  <a:gd name="T13" fmla="*/ 0 60000 65536"/>
                  <a:gd name="T14" fmla="*/ 0 60000 65536"/>
                  <a:gd name="T15" fmla="*/ 0 w 88"/>
                  <a:gd name="T16" fmla="*/ 0 h 25"/>
                  <a:gd name="T17" fmla="*/ 88 w 88"/>
                  <a:gd name="T18" fmla="*/ 25 h 25"/>
                </a:gdLst>
                <a:ahLst/>
                <a:cxnLst>
                  <a:cxn ang="T10">
                    <a:pos x="T0" y="T1"/>
                  </a:cxn>
                  <a:cxn ang="T11">
                    <a:pos x="T2" y="T3"/>
                  </a:cxn>
                  <a:cxn ang="T12">
                    <a:pos x="T4" y="T5"/>
                  </a:cxn>
                  <a:cxn ang="T13">
                    <a:pos x="T6" y="T7"/>
                  </a:cxn>
                  <a:cxn ang="T14">
                    <a:pos x="T8" y="T9"/>
                  </a:cxn>
                </a:cxnLst>
                <a:rect l="T15" t="T16" r="T17" b="T18"/>
                <a:pathLst>
                  <a:path w="88" h="25">
                    <a:moveTo>
                      <a:pt x="0" y="0"/>
                    </a:moveTo>
                    <a:cubicBezTo>
                      <a:pt x="29" y="8"/>
                      <a:pt x="58" y="14"/>
                      <a:pt x="88" y="15"/>
                    </a:cubicBezTo>
                    <a:cubicBezTo>
                      <a:pt x="87" y="18"/>
                      <a:pt x="87" y="22"/>
                      <a:pt x="86" y="25"/>
                    </a:cubicBezTo>
                    <a:cubicBezTo>
                      <a:pt x="57" y="22"/>
                      <a:pt x="28" y="16"/>
                      <a:pt x="0" y="9"/>
                    </a:cubicBezTo>
                    <a:cubicBezTo>
                      <a:pt x="0" y="6"/>
                      <a:pt x="0" y="3"/>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 name="Freeform 21"/>
              <p:cNvSpPr>
                <a:spLocks noChangeArrowheads="1"/>
              </p:cNvSpPr>
              <p:nvPr/>
            </p:nvSpPr>
            <p:spPr bwMode="auto">
              <a:xfrm>
                <a:off x="1151" y="802"/>
                <a:ext cx="213" cy="60"/>
              </a:xfrm>
              <a:custGeom>
                <a:avLst/>
                <a:gdLst>
                  <a:gd name="T0" fmla="*/ 0 w 90"/>
                  <a:gd name="T1" fmla="*/ 0 h 25"/>
                  <a:gd name="T2" fmla="*/ 504 w 90"/>
                  <a:gd name="T3" fmla="*/ 91 h 25"/>
                  <a:gd name="T4" fmla="*/ 492 w 90"/>
                  <a:gd name="T5" fmla="*/ 144 h 25"/>
                  <a:gd name="T6" fmla="*/ 0 w 90"/>
                  <a:gd name="T7" fmla="*/ 58 h 25"/>
                  <a:gd name="T8" fmla="*/ 0 w 90"/>
                  <a:gd name="T9" fmla="*/ 0 h 25"/>
                  <a:gd name="T10" fmla="*/ 0 60000 65536"/>
                  <a:gd name="T11" fmla="*/ 0 60000 65536"/>
                  <a:gd name="T12" fmla="*/ 0 60000 65536"/>
                  <a:gd name="T13" fmla="*/ 0 60000 65536"/>
                  <a:gd name="T14" fmla="*/ 0 60000 65536"/>
                  <a:gd name="T15" fmla="*/ 0 w 90"/>
                  <a:gd name="T16" fmla="*/ 0 h 25"/>
                  <a:gd name="T17" fmla="*/ 90 w 90"/>
                  <a:gd name="T18" fmla="*/ 25 h 25"/>
                </a:gdLst>
                <a:ahLst/>
                <a:cxnLst>
                  <a:cxn ang="T10">
                    <a:pos x="T0" y="T1"/>
                  </a:cxn>
                  <a:cxn ang="T11">
                    <a:pos x="T2" y="T3"/>
                  </a:cxn>
                  <a:cxn ang="T12">
                    <a:pos x="T4" y="T5"/>
                  </a:cxn>
                  <a:cxn ang="T13">
                    <a:pos x="T6" y="T7"/>
                  </a:cxn>
                  <a:cxn ang="T14">
                    <a:pos x="T8" y="T9"/>
                  </a:cxn>
                </a:cxnLst>
                <a:rect l="T15" t="T16" r="T17" b="T18"/>
                <a:pathLst>
                  <a:path w="90" h="25">
                    <a:moveTo>
                      <a:pt x="0" y="0"/>
                    </a:moveTo>
                    <a:cubicBezTo>
                      <a:pt x="30" y="8"/>
                      <a:pt x="60" y="15"/>
                      <a:pt x="90" y="16"/>
                    </a:cubicBezTo>
                    <a:cubicBezTo>
                      <a:pt x="89" y="19"/>
                      <a:pt x="88" y="22"/>
                      <a:pt x="88" y="25"/>
                    </a:cubicBezTo>
                    <a:cubicBezTo>
                      <a:pt x="58" y="24"/>
                      <a:pt x="29" y="18"/>
                      <a:pt x="0" y="10"/>
                    </a:cubicBezTo>
                    <a:cubicBezTo>
                      <a:pt x="0" y="7"/>
                      <a:pt x="0" y="3"/>
                      <a:pt x="0" y="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 name="Freeform 22"/>
              <p:cNvSpPr>
                <a:spLocks noChangeArrowheads="1"/>
              </p:cNvSpPr>
              <p:nvPr/>
            </p:nvSpPr>
            <p:spPr bwMode="auto">
              <a:xfrm>
                <a:off x="1302" y="363"/>
                <a:ext cx="192" cy="240"/>
              </a:xfrm>
              <a:custGeom>
                <a:avLst/>
                <a:gdLst>
                  <a:gd name="T0" fmla="*/ 140 w 81"/>
                  <a:gd name="T1" fmla="*/ 29 h 101"/>
                  <a:gd name="T2" fmla="*/ 213 w 81"/>
                  <a:gd name="T3" fmla="*/ 0 h 101"/>
                  <a:gd name="T4" fmla="*/ 353 w 81"/>
                  <a:gd name="T5" fmla="*/ 62 h 101"/>
                  <a:gd name="T6" fmla="*/ 434 w 81"/>
                  <a:gd name="T7" fmla="*/ 214 h 101"/>
                  <a:gd name="T8" fmla="*/ 213 w 81"/>
                  <a:gd name="T9" fmla="*/ 558 h 101"/>
                  <a:gd name="T10" fmla="*/ 50 w 81"/>
                  <a:gd name="T11" fmla="*/ 456 h 101"/>
                  <a:gd name="T12" fmla="*/ 5 w 81"/>
                  <a:gd name="T13" fmla="*/ 271 h 101"/>
                  <a:gd name="T14" fmla="*/ 140 w 81"/>
                  <a:gd name="T15" fmla="*/ 29 h 101"/>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01"/>
                  <a:gd name="T26" fmla="*/ 81 w 81"/>
                  <a:gd name="T27" fmla="*/ 101 h 10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01">
                    <a:moveTo>
                      <a:pt x="25" y="5"/>
                    </a:moveTo>
                    <a:cubicBezTo>
                      <a:pt x="28" y="3"/>
                      <a:pt x="33" y="1"/>
                      <a:pt x="38" y="0"/>
                    </a:cubicBezTo>
                    <a:cubicBezTo>
                      <a:pt x="46" y="0"/>
                      <a:pt x="56" y="6"/>
                      <a:pt x="63" y="11"/>
                    </a:cubicBezTo>
                    <a:cubicBezTo>
                      <a:pt x="71" y="16"/>
                      <a:pt x="76" y="28"/>
                      <a:pt x="77" y="38"/>
                    </a:cubicBezTo>
                    <a:cubicBezTo>
                      <a:pt x="81" y="61"/>
                      <a:pt x="67" y="101"/>
                      <a:pt x="38" y="99"/>
                    </a:cubicBezTo>
                    <a:cubicBezTo>
                      <a:pt x="26" y="98"/>
                      <a:pt x="15" y="91"/>
                      <a:pt x="9" y="81"/>
                    </a:cubicBezTo>
                    <a:cubicBezTo>
                      <a:pt x="4" y="72"/>
                      <a:pt x="0" y="58"/>
                      <a:pt x="1" y="48"/>
                    </a:cubicBezTo>
                    <a:cubicBezTo>
                      <a:pt x="3" y="32"/>
                      <a:pt x="11" y="15"/>
                      <a:pt x="25" y="5"/>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8" name="Freeform 23"/>
              <p:cNvSpPr>
                <a:spLocks noChangeArrowheads="1"/>
              </p:cNvSpPr>
              <p:nvPr/>
            </p:nvSpPr>
            <p:spPr bwMode="auto">
              <a:xfrm>
                <a:off x="1452" y="454"/>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9" name="Freeform 24"/>
              <p:cNvSpPr>
                <a:spLocks noChangeArrowheads="1"/>
              </p:cNvSpPr>
              <p:nvPr/>
            </p:nvSpPr>
            <p:spPr bwMode="auto">
              <a:xfrm>
                <a:off x="1329" y="430"/>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0" name="Freeform 25"/>
              <p:cNvSpPr>
                <a:spLocks noChangeArrowheads="1"/>
              </p:cNvSpPr>
              <p:nvPr/>
            </p:nvSpPr>
            <p:spPr bwMode="auto">
              <a:xfrm>
                <a:off x="1388" y="420"/>
                <a:ext cx="38" cy="93"/>
              </a:xfrm>
              <a:custGeom>
                <a:avLst/>
                <a:gdLst>
                  <a:gd name="T0" fmla="*/ 24 w 16"/>
                  <a:gd name="T1" fmla="*/ 114 h 39"/>
                  <a:gd name="T2" fmla="*/ 57 w 16"/>
                  <a:gd name="T3" fmla="*/ 5 h 39"/>
                  <a:gd name="T4" fmla="*/ 86 w 16"/>
                  <a:gd name="T5" fmla="*/ 181 h 39"/>
                  <a:gd name="T6" fmla="*/ 62 w 16"/>
                  <a:gd name="T7" fmla="*/ 222 h 39"/>
                  <a:gd name="T8" fmla="*/ 12 w 16"/>
                  <a:gd name="T9" fmla="*/ 205 h 39"/>
                  <a:gd name="T10" fmla="*/ 24 w 16"/>
                  <a:gd name="T11" fmla="*/ 114 h 39"/>
                  <a:gd name="T12" fmla="*/ 24 w 16"/>
                  <a:gd name="T13" fmla="*/ 114 h 39"/>
                  <a:gd name="T14" fmla="*/ 0 60000 65536"/>
                  <a:gd name="T15" fmla="*/ 0 60000 65536"/>
                  <a:gd name="T16" fmla="*/ 0 60000 65536"/>
                  <a:gd name="T17" fmla="*/ 0 60000 65536"/>
                  <a:gd name="T18" fmla="*/ 0 60000 65536"/>
                  <a:gd name="T19" fmla="*/ 0 60000 65536"/>
                  <a:gd name="T20" fmla="*/ 0 60000 65536"/>
                  <a:gd name="T21" fmla="*/ 0 w 16"/>
                  <a:gd name="T22" fmla="*/ 0 h 39"/>
                  <a:gd name="T23" fmla="*/ 16 w 1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9">
                    <a:moveTo>
                      <a:pt x="4" y="20"/>
                    </a:moveTo>
                    <a:cubicBezTo>
                      <a:pt x="5" y="16"/>
                      <a:pt x="4" y="2"/>
                      <a:pt x="10" y="1"/>
                    </a:cubicBezTo>
                    <a:cubicBezTo>
                      <a:pt x="16" y="0"/>
                      <a:pt x="15" y="29"/>
                      <a:pt x="15" y="32"/>
                    </a:cubicBezTo>
                    <a:cubicBezTo>
                      <a:pt x="15" y="36"/>
                      <a:pt x="15" y="38"/>
                      <a:pt x="11" y="39"/>
                    </a:cubicBezTo>
                    <a:cubicBezTo>
                      <a:pt x="8" y="39"/>
                      <a:pt x="3" y="38"/>
                      <a:pt x="2" y="36"/>
                    </a:cubicBezTo>
                    <a:cubicBezTo>
                      <a:pt x="0" y="32"/>
                      <a:pt x="3" y="24"/>
                      <a:pt x="4" y="20"/>
                    </a:cubicBezTo>
                    <a:cubicBezTo>
                      <a:pt x="4" y="20"/>
                      <a:pt x="4" y="20"/>
                      <a:pt x="4" y="20"/>
                    </a:cubicBezTo>
                    <a:close/>
                  </a:path>
                </a:pathLst>
              </a:custGeom>
              <a:solidFill>
                <a:srgbClr val="4E9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1" name="Freeform 26"/>
              <p:cNvSpPr>
                <a:spLocks noChangeArrowheads="1"/>
              </p:cNvSpPr>
              <p:nvPr/>
            </p:nvSpPr>
            <p:spPr bwMode="auto">
              <a:xfrm>
                <a:off x="1317" y="465"/>
                <a:ext cx="45" cy="31"/>
              </a:xfrm>
              <a:custGeom>
                <a:avLst/>
                <a:gdLst>
                  <a:gd name="T0" fmla="*/ 33 w 19"/>
                  <a:gd name="T1" fmla="*/ 5 h 13"/>
                  <a:gd name="T2" fmla="*/ 17 w 19"/>
                  <a:gd name="T3" fmla="*/ 50 h 13"/>
                  <a:gd name="T4" fmla="*/ 73 w 19"/>
                  <a:gd name="T5" fmla="*/ 69 h 13"/>
                  <a:gd name="T6" fmla="*/ 95 w 19"/>
                  <a:gd name="T7" fmla="*/ 29 h 13"/>
                  <a:gd name="T8" fmla="*/ 33 w 19"/>
                  <a:gd name="T9" fmla="*/ 5 h 13"/>
                  <a:gd name="T10" fmla="*/ 0 60000 65536"/>
                  <a:gd name="T11" fmla="*/ 0 60000 65536"/>
                  <a:gd name="T12" fmla="*/ 0 60000 65536"/>
                  <a:gd name="T13" fmla="*/ 0 60000 65536"/>
                  <a:gd name="T14" fmla="*/ 0 60000 65536"/>
                  <a:gd name="T15" fmla="*/ 0 w 19"/>
                  <a:gd name="T16" fmla="*/ 0 h 13"/>
                  <a:gd name="T17" fmla="*/ 19 w 19"/>
                  <a:gd name="T18" fmla="*/ 13 h 13"/>
                </a:gdLst>
                <a:ahLst/>
                <a:cxnLst>
                  <a:cxn ang="T10">
                    <a:pos x="T0" y="T1"/>
                  </a:cxn>
                  <a:cxn ang="T11">
                    <a:pos x="T2" y="T3"/>
                  </a:cxn>
                  <a:cxn ang="T12">
                    <a:pos x="T4" y="T5"/>
                  </a:cxn>
                  <a:cxn ang="T13">
                    <a:pos x="T6" y="T7"/>
                  </a:cxn>
                  <a:cxn ang="T14">
                    <a:pos x="T8" y="T9"/>
                  </a:cxn>
                </a:cxnLst>
                <a:rect l="T15" t="T16" r="T17" b="T18"/>
                <a:pathLst>
                  <a:path w="19" h="13">
                    <a:moveTo>
                      <a:pt x="6" y="1"/>
                    </a:moveTo>
                    <a:cubicBezTo>
                      <a:pt x="2" y="2"/>
                      <a:pt x="0" y="6"/>
                      <a:pt x="3" y="9"/>
                    </a:cubicBezTo>
                    <a:cubicBezTo>
                      <a:pt x="5" y="11"/>
                      <a:pt x="10" y="13"/>
                      <a:pt x="13" y="12"/>
                    </a:cubicBezTo>
                    <a:cubicBezTo>
                      <a:pt x="16" y="12"/>
                      <a:pt x="19" y="9"/>
                      <a:pt x="17" y="5"/>
                    </a:cubicBezTo>
                    <a:cubicBezTo>
                      <a:pt x="16" y="2"/>
                      <a:pt x="9" y="0"/>
                      <a:pt x="6"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2" name="Freeform 27"/>
              <p:cNvSpPr>
                <a:spLocks noChangeArrowheads="1"/>
              </p:cNvSpPr>
              <p:nvPr/>
            </p:nvSpPr>
            <p:spPr bwMode="auto">
              <a:xfrm>
                <a:off x="1440" y="487"/>
                <a:ext cx="45" cy="28"/>
              </a:xfrm>
              <a:custGeom>
                <a:avLst/>
                <a:gdLst>
                  <a:gd name="T0" fmla="*/ 28 w 19"/>
                  <a:gd name="T1" fmla="*/ 5 h 12"/>
                  <a:gd name="T2" fmla="*/ 12 w 19"/>
                  <a:gd name="T3" fmla="*/ 44 h 12"/>
                  <a:gd name="T4" fmla="*/ 66 w 19"/>
                  <a:gd name="T5" fmla="*/ 61 h 12"/>
                  <a:gd name="T6" fmla="*/ 95 w 19"/>
                  <a:gd name="T7" fmla="*/ 28 h 12"/>
                  <a:gd name="T8" fmla="*/ 28 w 19"/>
                  <a:gd name="T9" fmla="*/ 5 h 12"/>
                  <a:gd name="T10" fmla="*/ 0 60000 65536"/>
                  <a:gd name="T11" fmla="*/ 0 60000 65536"/>
                  <a:gd name="T12" fmla="*/ 0 60000 65536"/>
                  <a:gd name="T13" fmla="*/ 0 60000 65536"/>
                  <a:gd name="T14" fmla="*/ 0 60000 65536"/>
                  <a:gd name="T15" fmla="*/ 0 w 19"/>
                  <a:gd name="T16" fmla="*/ 0 h 12"/>
                  <a:gd name="T17" fmla="*/ 19 w 19"/>
                  <a:gd name="T18" fmla="*/ 12 h 12"/>
                </a:gdLst>
                <a:ahLst/>
                <a:cxnLst>
                  <a:cxn ang="T10">
                    <a:pos x="T0" y="T1"/>
                  </a:cxn>
                  <a:cxn ang="T11">
                    <a:pos x="T2" y="T3"/>
                  </a:cxn>
                  <a:cxn ang="T12">
                    <a:pos x="T4" y="T5"/>
                  </a:cxn>
                  <a:cxn ang="T13">
                    <a:pos x="T6" y="T7"/>
                  </a:cxn>
                  <a:cxn ang="T14">
                    <a:pos x="T8" y="T9"/>
                  </a:cxn>
                </a:cxnLst>
                <a:rect l="T15" t="T16" r="T17" b="T18"/>
                <a:pathLst>
                  <a:path w="19" h="12">
                    <a:moveTo>
                      <a:pt x="5" y="1"/>
                    </a:moveTo>
                    <a:cubicBezTo>
                      <a:pt x="2" y="2"/>
                      <a:pt x="0" y="5"/>
                      <a:pt x="2" y="8"/>
                    </a:cubicBezTo>
                    <a:cubicBezTo>
                      <a:pt x="4" y="10"/>
                      <a:pt x="9" y="12"/>
                      <a:pt x="12" y="11"/>
                    </a:cubicBezTo>
                    <a:cubicBezTo>
                      <a:pt x="15" y="11"/>
                      <a:pt x="19" y="8"/>
                      <a:pt x="17" y="5"/>
                    </a:cubicBezTo>
                    <a:cubicBezTo>
                      <a:pt x="15" y="1"/>
                      <a:pt x="9" y="0"/>
                      <a:pt x="5"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28"/>
              <p:cNvSpPr>
                <a:spLocks noChangeArrowheads="1"/>
              </p:cNvSpPr>
              <p:nvPr/>
            </p:nvSpPr>
            <p:spPr bwMode="auto">
              <a:xfrm>
                <a:off x="1326" y="475"/>
                <a:ext cx="135" cy="76"/>
              </a:xfrm>
              <a:custGeom>
                <a:avLst/>
                <a:gdLst>
                  <a:gd name="T0" fmla="*/ 33 w 57"/>
                  <a:gd name="T1" fmla="*/ 5 h 32"/>
                  <a:gd name="T2" fmla="*/ 62 w 57"/>
                  <a:gd name="T3" fmla="*/ 135 h 32"/>
                  <a:gd name="T4" fmla="*/ 173 w 57"/>
                  <a:gd name="T5" fmla="*/ 181 h 32"/>
                  <a:gd name="T6" fmla="*/ 291 w 57"/>
                  <a:gd name="T7" fmla="*/ 114 h 32"/>
                  <a:gd name="T8" fmla="*/ 315 w 57"/>
                  <a:gd name="T9" fmla="*/ 50 h 32"/>
                  <a:gd name="T10" fmla="*/ 308 w 57"/>
                  <a:gd name="T11" fmla="*/ 45 h 32"/>
                  <a:gd name="T12" fmla="*/ 303 w 57"/>
                  <a:gd name="T13" fmla="*/ 50 h 32"/>
                  <a:gd name="T14" fmla="*/ 287 w 57"/>
                  <a:gd name="T15" fmla="*/ 107 h 32"/>
                  <a:gd name="T16" fmla="*/ 173 w 57"/>
                  <a:gd name="T17" fmla="*/ 164 h 32"/>
                  <a:gd name="T18" fmla="*/ 66 w 57"/>
                  <a:gd name="T19" fmla="*/ 124 h 32"/>
                  <a:gd name="T20" fmla="*/ 40 w 57"/>
                  <a:gd name="T21" fmla="*/ 12 h 32"/>
                  <a:gd name="T22" fmla="*/ 40 w 57"/>
                  <a:gd name="T23" fmla="*/ 0 h 32"/>
                  <a:gd name="T24" fmla="*/ 33 w 57"/>
                  <a:gd name="T25" fmla="*/ 5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32"/>
                  <a:gd name="T41" fmla="*/ 57 w 57"/>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32">
                    <a:moveTo>
                      <a:pt x="6" y="1"/>
                    </a:moveTo>
                    <a:cubicBezTo>
                      <a:pt x="0" y="8"/>
                      <a:pt x="5" y="18"/>
                      <a:pt x="11" y="24"/>
                    </a:cubicBezTo>
                    <a:cubicBezTo>
                      <a:pt x="16" y="30"/>
                      <a:pt x="25" y="31"/>
                      <a:pt x="31" y="32"/>
                    </a:cubicBezTo>
                    <a:cubicBezTo>
                      <a:pt x="40" y="32"/>
                      <a:pt x="47" y="29"/>
                      <a:pt x="52" y="20"/>
                    </a:cubicBezTo>
                    <a:cubicBezTo>
                      <a:pt x="54" y="18"/>
                      <a:pt x="57" y="12"/>
                      <a:pt x="56" y="9"/>
                    </a:cubicBezTo>
                    <a:cubicBezTo>
                      <a:pt x="56" y="8"/>
                      <a:pt x="56" y="8"/>
                      <a:pt x="55" y="8"/>
                    </a:cubicBezTo>
                    <a:cubicBezTo>
                      <a:pt x="55" y="8"/>
                      <a:pt x="54" y="8"/>
                      <a:pt x="54" y="9"/>
                    </a:cubicBezTo>
                    <a:cubicBezTo>
                      <a:pt x="54" y="12"/>
                      <a:pt x="52" y="17"/>
                      <a:pt x="51" y="19"/>
                    </a:cubicBezTo>
                    <a:cubicBezTo>
                      <a:pt x="45" y="27"/>
                      <a:pt x="40" y="30"/>
                      <a:pt x="31" y="29"/>
                    </a:cubicBezTo>
                    <a:cubicBezTo>
                      <a:pt x="25" y="29"/>
                      <a:pt x="17" y="28"/>
                      <a:pt x="12" y="22"/>
                    </a:cubicBezTo>
                    <a:cubicBezTo>
                      <a:pt x="8" y="18"/>
                      <a:pt x="2" y="9"/>
                      <a:pt x="7" y="2"/>
                    </a:cubicBezTo>
                    <a:cubicBezTo>
                      <a:pt x="8" y="1"/>
                      <a:pt x="7" y="1"/>
                      <a:pt x="7" y="0"/>
                    </a:cubicBezTo>
                    <a:cubicBezTo>
                      <a:pt x="6" y="0"/>
                      <a:pt x="6" y="0"/>
                      <a:pt x="6" y="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29"/>
              <p:cNvSpPr>
                <a:spLocks noChangeArrowheads="1"/>
              </p:cNvSpPr>
              <p:nvPr/>
            </p:nvSpPr>
            <p:spPr bwMode="auto">
              <a:xfrm>
                <a:off x="426" y="178"/>
                <a:ext cx="445" cy="406"/>
              </a:xfrm>
              <a:custGeom>
                <a:avLst/>
                <a:gdLst>
                  <a:gd name="T0" fmla="*/ 980 w 188"/>
                  <a:gd name="T1" fmla="*/ 869 h 171"/>
                  <a:gd name="T2" fmla="*/ 521 w 188"/>
                  <a:gd name="T3" fmla="*/ 717 h 171"/>
                  <a:gd name="T4" fmla="*/ 331 w 188"/>
                  <a:gd name="T5" fmla="*/ 304 h 171"/>
                  <a:gd name="T6" fmla="*/ 369 w 188"/>
                  <a:gd name="T7" fmla="*/ 247 h 171"/>
                  <a:gd name="T8" fmla="*/ 414 w 188"/>
                  <a:gd name="T9" fmla="*/ 192 h 171"/>
                  <a:gd name="T10" fmla="*/ 303 w 188"/>
                  <a:gd name="T11" fmla="*/ 192 h 171"/>
                  <a:gd name="T12" fmla="*/ 291 w 188"/>
                  <a:gd name="T13" fmla="*/ 107 h 171"/>
                  <a:gd name="T14" fmla="*/ 246 w 188"/>
                  <a:gd name="T15" fmla="*/ 21 h 171"/>
                  <a:gd name="T16" fmla="*/ 218 w 188"/>
                  <a:gd name="T17" fmla="*/ 169 h 171"/>
                  <a:gd name="T18" fmla="*/ 102 w 188"/>
                  <a:gd name="T19" fmla="*/ 78 h 171"/>
                  <a:gd name="T20" fmla="*/ 135 w 188"/>
                  <a:gd name="T21" fmla="*/ 214 h 171"/>
                  <a:gd name="T22" fmla="*/ 0 w 188"/>
                  <a:gd name="T23" fmla="*/ 221 h 171"/>
                  <a:gd name="T24" fmla="*/ 135 w 188"/>
                  <a:gd name="T25" fmla="*/ 283 h 171"/>
                  <a:gd name="T26" fmla="*/ 57 w 188"/>
                  <a:gd name="T27" fmla="*/ 349 h 171"/>
                  <a:gd name="T28" fmla="*/ 189 w 188"/>
                  <a:gd name="T29" fmla="*/ 337 h 171"/>
                  <a:gd name="T30" fmla="*/ 241 w 188"/>
                  <a:gd name="T31" fmla="*/ 468 h 171"/>
                  <a:gd name="T32" fmla="*/ 812 w 188"/>
                  <a:gd name="T33" fmla="*/ 952 h 171"/>
                  <a:gd name="T34" fmla="*/ 1053 w 188"/>
                  <a:gd name="T35" fmla="*/ 931 h 1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171"/>
                  <a:gd name="T56" fmla="*/ 188 w 188"/>
                  <a:gd name="T57" fmla="*/ 171 h 1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171">
                    <a:moveTo>
                      <a:pt x="175" y="154"/>
                    </a:moveTo>
                    <a:cubicBezTo>
                      <a:pt x="144" y="155"/>
                      <a:pt x="116" y="149"/>
                      <a:pt x="93" y="127"/>
                    </a:cubicBezTo>
                    <a:cubicBezTo>
                      <a:pt x="74" y="109"/>
                      <a:pt x="58" y="82"/>
                      <a:pt x="59" y="54"/>
                    </a:cubicBezTo>
                    <a:cubicBezTo>
                      <a:pt x="59" y="48"/>
                      <a:pt x="62" y="48"/>
                      <a:pt x="66" y="44"/>
                    </a:cubicBezTo>
                    <a:cubicBezTo>
                      <a:pt x="70" y="42"/>
                      <a:pt x="74" y="39"/>
                      <a:pt x="74" y="34"/>
                    </a:cubicBezTo>
                    <a:cubicBezTo>
                      <a:pt x="73" y="22"/>
                      <a:pt x="59" y="31"/>
                      <a:pt x="54" y="34"/>
                    </a:cubicBezTo>
                    <a:cubicBezTo>
                      <a:pt x="52" y="30"/>
                      <a:pt x="54" y="24"/>
                      <a:pt x="52" y="19"/>
                    </a:cubicBezTo>
                    <a:cubicBezTo>
                      <a:pt x="51" y="15"/>
                      <a:pt x="48" y="6"/>
                      <a:pt x="44" y="4"/>
                    </a:cubicBezTo>
                    <a:cubicBezTo>
                      <a:pt x="35" y="0"/>
                      <a:pt x="38" y="26"/>
                      <a:pt x="39" y="30"/>
                    </a:cubicBezTo>
                    <a:cubicBezTo>
                      <a:pt x="37" y="25"/>
                      <a:pt x="25" y="5"/>
                      <a:pt x="18" y="14"/>
                    </a:cubicBezTo>
                    <a:cubicBezTo>
                      <a:pt x="14" y="20"/>
                      <a:pt x="21" y="34"/>
                      <a:pt x="24" y="38"/>
                    </a:cubicBezTo>
                    <a:cubicBezTo>
                      <a:pt x="20" y="37"/>
                      <a:pt x="1" y="30"/>
                      <a:pt x="0" y="39"/>
                    </a:cubicBezTo>
                    <a:cubicBezTo>
                      <a:pt x="0" y="47"/>
                      <a:pt x="19" y="48"/>
                      <a:pt x="24" y="50"/>
                    </a:cubicBezTo>
                    <a:cubicBezTo>
                      <a:pt x="21" y="51"/>
                      <a:pt x="4" y="55"/>
                      <a:pt x="10" y="62"/>
                    </a:cubicBezTo>
                    <a:cubicBezTo>
                      <a:pt x="15" y="67"/>
                      <a:pt x="29" y="60"/>
                      <a:pt x="34" y="60"/>
                    </a:cubicBezTo>
                    <a:cubicBezTo>
                      <a:pt x="37" y="68"/>
                      <a:pt x="41" y="75"/>
                      <a:pt x="43" y="83"/>
                    </a:cubicBezTo>
                    <a:cubicBezTo>
                      <a:pt x="58" y="127"/>
                      <a:pt x="100" y="162"/>
                      <a:pt x="145" y="169"/>
                    </a:cubicBezTo>
                    <a:cubicBezTo>
                      <a:pt x="159" y="171"/>
                      <a:pt x="176" y="170"/>
                      <a:pt x="188" y="165"/>
                    </a:cubicBezTo>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Freeform 30"/>
              <p:cNvSpPr>
                <a:spLocks noChangeArrowheads="1"/>
              </p:cNvSpPr>
              <p:nvPr/>
            </p:nvSpPr>
            <p:spPr bwMode="auto">
              <a:xfrm>
                <a:off x="755" y="0"/>
                <a:ext cx="472" cy="582"/>
              </a:xfrm>
              <a:custGeom>
                <a:avLst/>
                <a:gdLst>
                  <a:gd name="T0" fmla="*/ 299 w 199"/>
                  <a:gd name="T1" fmla="*/ 1383 h 245"/>
                  <a:gd name="T2" fmla="*/ 28 w 199"/>
                  <a:gd name="T3" fmla="*/ 960 h 245"/>
                  <a:gd name="T4" fmla="*/ 202 w 199"/>
                  <a:gd name="T5" fmla="*/ 525 h 245"/>
                  <a:gd name="T6" fmla="*/ 636 w 199"/>
                  <a:gd name="T7" fmla="*/ 295 h 245"/>
                  <a:gd name="T8" fmla="*/ 792 w 199"/>
                  <a:gd name="T9" fmla="*/ 152 h 245"/>
                  <a:gd name="T10" fmla="*/ 918 w 199"/>
                  <a:gd name="T11" fmla="*/ 62 h 245"/>
                  <a:gd name="T12" fmla="*/ 1120 w 199"/>
                  <a:gd name="T13" fmla="*/ 627 h 245"/>
                  <a:gd name="T14" fmla="*/ 1091 w 199"/>
                  <a:gd name="T15" fmla="*/ 869 h 245"/>
                  <a:gd name="T16" fmla="*/ 951 w 199"/>
                  <a:gd name="T17" fmla="*/ 1259 h 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9"/>
                  <a:gd name="T28" fmla="*/ 0 h 245"/>
                  <a:gd name="T29" fmla="*/ 199 w 199"/>
                  <a:gd name="T30" fmla="*/ 245 h 2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9" h="245">
                    <a:moveTo>
                      <a:pt x="53" y="245"/>
                    </a:moveTo>
                    <a:cubicBezTo>
                      <a:pt x="31" y="222"/>
                      <a:pt x="10" y="204"/>
                      <a:pt x="5" y="170"/>
                    </a:cubicBezTo>
                    <a:cubicBezTo>
                      <a:pt x="0" y="138"/>
                      <a:pt x="9" y="112"/>
                      <a:pt x="36" y="93"/>
                    </a:cubicBezTo>
                    <a:cubicBezTo>
                      <a:pt x="61" y="75"/>
                      <a:pt x="87" y="67"/>
                      <a:pt x="113" y="52"/>
                    </a:cubicBezTo>
                    <a:cubicBezTo>
                      <a:pt x="124" y="46"/>
                      <a:pt x="135" y="38"/>
                      <a:pt x="141" y="27"/>
                    </a:cubicBezTo>
                    <a:cubicBezTo>
                      <a:pt x="147" y="14"/>
                      <a:pt x="145" y="0"/>
                      <a:pt x="163" y="11"/>
                    </a:cubicBezTo>
                    <a:cubicBezTo>
                      <a:pt x="189" y="28"/>
                      <a:pt x="199" y="82"/>
                      <a:pt x="199" y="111"/>
                    </a:cubicBezTo>
                    <a:cubicBezTo>
                      <a:pt x="199" y="126"/>
                      <a:pt x="196" y="140"/>
                      <a:pt x="194" y="154"/>
                    </a:cubicBezTo>
                    <a:cubicBezTo>
                      <a:pt x="190" y="179"/>
                      <a:pt x="174" y="200"/>
                      <a:pt x="169" y="223"/>
                    </a:cubicBezTo>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6" name="Freeform 31"/>
              <p:cNvSpPr>
                <a:spLocks noChangeArrowheads="1"/>
              </p:cNvSpPr>
              <p:nvPr/>
            </p:nvSpPr>
            <p:spPr bwMode="auto">
              <a:xfrm>
                <a:off x="803" y="273"/>
                <a:ext cx="338" cy="335"/>
              </a:xfrm>
              <a:custGeom>
                <a:avLst/>
                <a:gdLst>
                  <a:gd name="T0" fmla="*/ 123 w 143"/>
                  <a:gd name="T1" fmla="*/ 701 h 141"/>
                  <a:gd name="T2" fmla="*/ 5 w 143"/>
                  <a:gd name="T3" fmla="*/ 321 h 141"/>
                  <a:gd name="T4" fmla="*/ 196 w 143"/>
                  <a:gd name="T5" fmla="*/ 40 h 141"/>
                  <a:gd name="T6" fmla="*/ 352 w 143"/>
                  <a:gd name="T7" fmla="*/ 5 h 141"/>
                  <a:gd name="T8" fmla="*/ 754 w 143"/>
                  <a:gd name="T9" fmla="*/ 385 h 141"/>
                  <a:gd name="T10" fmla="*/ 799 w 143"/>
                  <a:gd name="T11" fmla="*/ 546 h 141"/>
                  <a:gd name="T12" fmla="*/ 123 w 143"/>
                  <a:gd name="T13" fmla="*/ 701 h 141"/>
                  <a:gd name="T14" fmla="*/ 0 60000 65536"/>
                  <a:gd name="T15" fmla="*/ 0 60000 65536"/>
                  <a:gd name="T16" fmla="*/ 0 60000 65536"/>
                  <a:gd name="T17" fmla="*/ 0 60000 65536"/>
                  <a:gd name="T18" fmla="*/ 0 60000 65536"/>
                  <a:gd name="T19" fmla="*/ 0 60000 65536"/>
                  <a:gd name="T20" fmla="*/ 0 60000 65536"/>
                  <a:gd name="T21" fmla="*/ 0 w 143"/>
                  <a:gd name="T22" fmla="*/ 0 h 141"/>
                  <a:gd name="T23" fmla="*/ 143 w 143"/>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3" h="141">
                    <a:moveTo>
                      <a:pt x="22" y="124"/>
                    </a:moveTo>
                    <a:cubicBezTo>
                      <a:pt x="11" y="102"/>
                      <a:pt x="0" y="81"/>
                      <a:pt x="1" y="57"/>
                    </a:cubicBezTo>
                    <a:cubicBezTo>
                      <a:pt x="2" y="33"/>
                      <a:pt x="14" y="17"/>
                      <a:pt x="35" y="7"/>
                    </a:cubicBezTo>
                    <a:cubicBezTo>
                      <a:pt x="44" y="3"/>
                      <a:pt x="53" y="0"/>
                      <a:pt x="63" y="1"/>
                    </a:cubicBezTo>
                    <a:cubicBezTo>
                      <a:pt x="97" y="6"/>
                      <a:pt x="123" y="38"/>
                      <a:pt x="135" y="68"/>
                    </a:cubicBezTo>
                    <a:cubicBezTo>
                      <a:pt x="138" y="78"/>
                      <a:pt x="141" y="87"/>
                      <a:pt x="143" y="97"/>
                    </a:cubicBezTo>
                    <a:cubicBezTo>
                      <a:pt x="114" y="129"/>
                      <a:pt x="60" y="141"/>
                      <a:pt x="22" y="124"/>
                    </a:cubicBezTo>
                    <a:close/>
                  </a:path>
                </a:pathLst>
              </a:custGeom>
              <a:solidFill>
                <a:srgbClr val="DECF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7" name="Freeform 32"/>
              <p:cNvSpPr>
                <a:spLocks noChangeArrowheads="1"/>
              </p:cNvSpPr>
              <p:nvPr/>
            </p:nvSpPr>
            <p:spPr bwMode="auto">
              <a:xfrm>
                <a:off x="855" y="503"/>
                <a:ext cx="296" cy="487"/>
              </a:xfrm>
              <a:custGeom>
                <a:avLst/>
                <a:gdLst>
                  <a:gd name="T0" fmla="*/ 0 w 125"/>
                  <a:gd name="T1" fmla="*/ 152 h 205"/>
                  <a:gd name="T2" fmla="*/ 680 w 125"/>
                  <a:gd name="T3" fmla="*/ 0 h 205"/>
                  <a:gd name="T4" fmla="*/ 696 w 125"/>
                  <a:gd name="T5" fmla="*/ 249 h 205"/>
                  <a:gd name="T6" fmla="*/ 644 w 125"/>
                  <a:gd name="T7" fmla="*/ 637 h 205"/>
                  <a:gd name="T8" fmla="*/ 566 w 125"/>
                  <a:gd name="T9" fmla="*/ 1038 h 205"/>
                  <a:gd name="T10" fmla="*/ 509 w 125"/>
                  <a:gd name="T11" fmla="*/ 1124 h 205"/>
                  <a:gd name="T12" fmla="*/ 471 w 125"/>
                  <a:gd name="T13" fmla="*/ 988 h 205"/>
                  <a:gd name="T14" fmla="*/ 279 w 125"/>
                  <a:gd name="T15" fmla="*/ 862 h 205"/>
                  <a:gd name="T16" fmla="*/ 192 w 125"/>
                  <a:gd name="T17" fmla="*/ 976 h 205"/>
                  <a:gd name="T18" fmla="*/ 128 w 125"/>
                  <a:gd name="T19" fmla="*/ 1095 h 205"/>
                  <a:gd name="T20" fmla="*/ 95 w 125"/>
                  <a:gd name="T21" fmla="*/ 817 h 205"/>
                  <a:gd name="T22" fmla="*/ 118 w 125"/>
                  <a:gd name="T23" fmla="*/ 439 h 205"/>
                  <a:gd name="T24" fmla="*/ 0 w 125"/>
                  <a:gd name="T25" fmla="*/ 152 h 2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5"/>
                  <a:gd name="T40" fmla="*/ 0 h 205"/>
                  <a:gd name="T41" fmla="*/ 125 w 125"/>
                  <a:gd name="T42" fmla="*/ 205 h 2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5" h="205">
                    <a:moveTo>
                      <a:pt x="0" y="27"/>
                    </a:moveTo>
                    <a:cubicBezTo>
                      <a:pt x="38" y="44"/>
                      <a:pt x="92" y="32"/>
                      <a:pt x="121" y="0"/>
                    </a:cubicBezTo>
                    <a:cubicBezTo>
                      <a:pt x="123" y="14"/>
                      <a:pt x="124" y="29"/>
                      <a:pt x="124" y="44"/>
                    </a:cubicBezTo>
                    <a:cubicBezTo>
                      <a:pt x="125" y="68"/>
                      <a:pt x="121" y="91"/>
                      <a:pt x="115" y="113"/>
                    </a:cubicBezTo>
                    <a:cubicBezTo>
                      <a:pt x="108" y="137"/>
                      <a:pt x="104" y="159"/>
                      <a:pt x="101" y="184"/>
                    </a:cubicBezTo>
                    <a:cubicBezTo>
                      <a:pt x="101" y="189"/>
                      <a:pt x="101" y="205"/>
                      <a:pt x="91" y="199"/>
                    </a:cubicBezTo>
                    <a:cubicBezTo>
                      <a:pt x="87" y="197"/>
                      <a:pt x="85" y="179"/>
                      <a:pt x="84" y="175"/>
                    </a:cubicBezTo>
                    <a:cubicBezTo>
                      <a:pt x="77" y="157"/>
                      <a:pt x="69" y="151"/>
                      <a:pt x="50" y="153"/>
                    </a:cubicBezTo>
                    <a:cubicBezTo>
                      <a:pt x="37" y="154"/>
                      <a:pt x="35" y="162"/>
                      <a:pt x="34" y="173"/>
                    </a:cubicBezTo>
                    <a:cubicBezTo>
                      <a:pt x="34" y="179"/>
                      <a:pt x="32" y="201"/>
                      <a:pt x="23" y="194"/>
                    </a:cubicBezTo>
                    <a:cubicBezTo>
                      <a:pt x="14" y="186"/>
                      <a:pt x="15" y="155"/>
                      <a:pt x="17" y="145"/>
                    </a:cubicBezTo>
                    <a:cubicBezTo>
                      <a:pt x="23" y="123"/>
                      <a:pt x="25" y="100"/>
                      <a:pt x="21" y="78"/>
                    </a:cubicBezTo>
                    <a:cubicBezTo>
                      <a:pt x="18" y="60"/>
                      <a:pt x="9" y="43"/>
                      <a:pt x="0" y="27"/>
                    </a:cubicBezTo>
                    <a:close/>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8" name="Freeform 33"/>
              <p:cNvSpPr>
                <a:spLocks noChangeArrowheads="1"/>
              </p:cNvSpPr>
              <p:nvPr/>
            </p:nvSpPr>
            <p:spPr bwMode="auto">
              <a:xfrm>
                <a:off x="952" y="373"/>
                <a:ext cx="16" cy="16"/>
              </a:xfrm>
              <a:custGeom>
                <a:avLst/>
                <a:gdLst>
                  <a:gd name="T0" fmla="*/ 0 w 7"/>
                  <a:gd name="T1" fmla="*/ 21 h 7"/>
                  <a:gd name="T2" fmla="*/ 16 w 7"/>
                  <a:gd name="T3" fmla="*/ 37 h 7"/>
                  <a:gd name="T4" fmla="*/ 37 w 7"/>
                  <a:gd name="T5" fmla="*/ 21 h 7"/>
                  <a:gd name="T6" fmla="*/ 16 w 7"/>
                  <a:gd name="T7" fmla="*/ 0 h 7"/>
                  <a:gd name="T8" fmla="*/ 0 w 7"/>
                  <a:gd name="T9" fmla="*/ 2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4"/>
                    </a:moveTo>
                    <a:cubicBezTo>
                      <a:pt x="0" y="6"/>
                      <a:pt x="1" y="7"/>
                      <a:pt x="3" y="7"/>
                    </a:cubicBezTo>
                    <a:cubicBezTo>
                      <a:pt x="6" y="7"/>
                      <a:pt x="7" y="6"/>
                      <a:pt x="7" y="4"/>
                    </a:cubicBezTo>
                    <a:cubicBezTo>
                      <a:pt x="7" y="1"/>
                      <a:pt x="5" y="0"/>
                      <a:pt x="3" y="0"/>
                    </a:cubicBezTo>
                    <a:cubicBezTo>
                      <a:pt x="1" y="0"/>
                      <a:pt x="0" y="2"/>
                      <a:pt x="0" y="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9" name="Oval 34"/>
              <p:cNvSpPr>
                <a:spLocks noChangeArrowheads="1"/>
              </p:cNvSpPr>
              <p:nvPr/>
            </p:nvSpPr>
            <p:spPr bwMode="auto">
              <a:xfrm>
                <a:off x="817" y="420"/>
                <a:ext cx="16" cy="19"/>
              </a:xfrm>
              <a:prstGeom prst="ellipse">
                <a:avLst/>
              </a:pr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0" name="Freeform 35"/>
              <p:cNvSpPr>
                <a:spLocks noChangeArrowheads="1"/>
              </p:cNvSpPr>
              <p:nvPr/>
            </p:nvSpPr>
            <p:spPr bwMode="auto">
              <a:xfrm>
                <a:off x="855" y="382"/>
                <a:ext cx="87" cy="107"/>
              </a:xfrm>
              <a:custGeom>
                <a:avLst/>
                <a:gdLst>
                  <a:gd name="T0" fmla="*/ 139 w 37"/>
                  <a:gd name="T1" fmla="*/ 250 h 45"/>
                  <a:gd name="T2" fmla="*/ 82 w 37"/>
                  <a:gd name="T3" fmla="*/ 29 h 45"/>
                  <a:gd name="T4" fmla="*/ 139 w 37"/>
                  <a:gd name="T5" fmla="*/ 250 h 45"/>
                  <a:gd name="T6" fmla="*/ 0 60000 65536"/>
                  <a:gd name="T7" fmla="*/ 0 60000 65536"/>
                  <a:gd name="T8" fmla="*/ 0 60000 65536"/>
                  <a:gd name="T9" fmla="*/ 0 w 37"/>
                  <a:gd name="T10" fmla="*/ 0 h 45"/>
                  <a:gd name="T11" fmla="*/ 37 w 37"/>
                  <a:gd name="T12" fmla="*/ 45 h 45"/>
                </a:gdLst>
                <a:ahLst/>
                <a:cxnLst>
                  <a:cxn ang="T6">
                    <a:pos x="T0" y="T1"/>
                  </a:cxn>
                  <a:cxn ang="T7">
                    <a:pos x="T2" y="T3"/>
                  </a:cxn>
                  <a:cxn ang="T8">
                    <a:pos x="T4" y="T5"/>
                  </a:cxn>
                </a:cxnLst>
                <a:rect l="T9" t="T10" r="T11" b="T12"/>
                <a:pathLst>
                  <a:path w="37" h="45">
                    <a:moveTo>
                      <a:pt x="25" y="44"/>
                    </a:moveTo>
                    <a:cubicBezTo>
                      <a:pt x="15" y="45"/>
                      <a:pt x="0" y="0"/>
                      <a:pt x="15" y="5"/>
                    </a:cubicBezTo>
                    <a:cubicBezTo>
                      <a:pt x="22" y="8"/>
                      <a:pt x="37" y="43"/>
                      <a:pt x="25" y="4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1" name="Freeform 36"/>
              <p:cNvSpPr>
                <a:spLocks noChangeArrowheads="1"/>
              </p:cNvSpPr>
              <p:nvPr/>
            </p:nvSpPr>
            <p:spPr bwMode="auto">
              <a:xfrm>
                <a:off x="973" y="373"/>
                <a:ext cx="88" cy="71"/>
              </a:xfrm>
              <a:custGeom>
                <a:avLst/>
                <a:gdLst>
                  <a:gd name="T0" fmla="*/ 69 w 37"/>
                  <a:gd name="T1" fmla="*/ 135 h 30"/>
                  <a:gd name="T2" fmla="*/ 205 w 37"/>
                  <a:gd name="T3" fmla="*/ 66 h 30"/>
                  <a:gd name="T4" fmla="*/ 69 w 37"/>
                  <a:gd name="T5" fmla="*/ 135 h 30"/>
                  <a:gd name="T6" fmla="*/ 0 60000 65536"/>
                  <a:gd name="T7" fmla="*/ 0 60000 65536"/>
                  <a:gd name="T8" fmla="*/ 0 60000 65536"/>
                  <a:gd name="T9" fmla="*/ 0 w 37"/>
                  <a:gd name="T10" fmla="*/ 0 h 30"/>
                  <a:gd name="T11" fmla="*/ 37 w 37"/>
                  <a:gd name="T12" fmla="*/ 30 h 30"/>
                </a:gdLst>
                <a:ahLst/>
                <a:cxnLst>
                  <a:cxn ang="T6">
                    <a:pos x="T0" y="T1"/>
                  </a:cxn>
                  <a:cxn ang="T7">
                    <a:pos x="T2" y="T3"/>
                  </a:cxn>
                  <a:cxn ang="T8">
                    <a:pos x="T4" y="T5"/>
                  </a:cxn>
                </a:cxnLst>
                <a:rect l="T9" t="T10" r="T11" b="T12"/>
                <a:pathLst>
                  <a:path w="37" h="30">
                    <a:moveTo>
                      <a:pt x="12" y="24"/>
                    </a:moveTo>
                    <a:cubicBezTo>
                      <a:pt x="18" y="30"/>
                      <a:pt x="37" y="21"/>
                      <a:pt x="36" y="12"/>
                    </a:cubicBezTo>
                    <a:cubicBezTo>
                      <a:pt x="35" y="0"/>
                      <a:pt x="0" y="13"/>
                      <a:pt x="12"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2" name="Freeform 37"/>
              <p:cNvSpPr>
                <a:spLocks noChangeArrowheads="1"/>
              </p:cNvSpPr>
              <p:nvPr/>
            </p:nvSpPr>
            <p:spPr bwMode="auto">
              <a:xfrm>
                <a:off x="803" y="442"/>
                <a:ext cx="85" cy="71"/>
              </a:xfrm>
              <a:custGeom>
                <a:avLst/>
                <a:gdLst>
                  <a:gd name="T0" fmla="*/ 61 w 36"/>
                  <a:gd name="T1" fmla="*/ 135 h 30"/>
                  <a:gd name="T2" fmla="*/ 196 w 36"/>
                  <a:gd name="T3" fmla="*/ 66 h 30"/>
                  <a:gd name="T4" fmla="*/ 61 w 36"/>
                  <a:gd name="T5" fmla="*/ 135 h 30"/>
                  <a:gd name="T6" fmla="*/ 0 60000 65536"/>
                  <a:gd name="T7" fmla="*/ 0 60000 65536"/>
                  <a:gd name="T8" fmla="*/ 0 60000 65536"/>
                  <a:gd name="T9" fmla="*/ 0 w 36"/>
                  <a:gd name="T10" fmla="*/ 0 h 30"/>
                  <a:gd name="T11" fmla="*/ 36 w 36"/>
                  <a:gd name="T12" fmla="*/ 30 h 30"/>
                </a:gdLst>
                <a:ahLst/>
                <a:cxnLst>
                  <a:cxn ang="T6">
                    <a:pos x="T0" y="T1"/>
                  </a:cxn>
                  <a:cxn ang="T7">
                    <a:pos x="T2" y="T3"/>
                  </a:cxn>
                  <a:cxn ang="T8">
                    <a:pos x="T4" y="T5"/>
                  </a:cxn>
                </a:cxnLst>
                <a:rect l="T9" t="T10" r="T11" b="T12"/>
                <a:pathLst>
                  <a:path w="36" h="30">
                    <a:moveTo>
                      <a:pt x="11" y="24"/>
                    </a:moveTo>
                    <a:cubicBezTo>
                      <a:pt x="17" y="30"/>
                      <a:pt x="36" y="22"/>
                      <a:pt x="35" y="12"/>
                    </a:cubicBezTo>
                    <a:cubicBezTo>
                      <a:pt x="34" y="0"/>
                      <a:pt x="0" y="13"/>
                      <a:pt x="11"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3" name="Freeform 38"/>
              <p:cNvSpPr>
                <a:spLocks noChangeArrowheads="1"/>
              </p:cNvSpPr>
              <p:nvPr/>
            </p:nvSpPr>
            <p:spPr bwMode="auto">
              <a:xfrm>
                <a:off x="857" y="416"/>
                <a:ext cx="166" cy="130"/>
              </a:xfrm>
              <a:custGeom>
                <a:avLst/>
                <a:gdLst>
                  <a:gd name="T0" fmla="*/ 360 w 70"/>
                  <a:gd name="T1" fmla="*/ 5 h 55"/>
                  <a:gd name="T2" fmla="*/ 360 w 70"/>
                  <a:gd name="T3" fmla="*/ 168 h 55"/>
                  <a:gd name="T4" fmla="*/ 254 w 70"/>
                  <a:gd name="T5" fmla="*/ 251 h 55"/>
                  <a:gd name="T6" fmla="*/ 17 w 70"/>
                  <a:gd name="T7" fmla="*/ 128 h 55"/>
                  <a:gd name="T8" fmla="*/ 0 w 70"/>
                  <a:gd name="T9" fmla="*/ 135 h 55"/>
                  <a:gd name="T10" fmla="*/ 254 w 70"/>
                  <a:gd name="T11" fmla="*/ 267 h 55"/>
                  <a:gd name="T12" fmla="*/ 372 w 70"/>
                  <a:gd name="T13" fmla="*/ 173 h 55"/>
                  <a:gd name="T14" fmla="*/ 377 w 70"/>
                  <a:gd name="T15" fmla="*/ 0 h 55"/>
                  <a:gd name="T16" fmla="*/ 360 w 70"/>
                  <a:gd name="T17" fmla="*/ 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
                  <a:gd name="T28" fmla="*/ 0 h 55"/>
                  <a:gd name="T29" fmla="*/ 70 w 70"/>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0" h="55">
                    <a:moveTo>
                      <a:pt x="64" y="1"/>
                    </a:moveTo>
                    <a:cubicBezTo>
                      <a:pt x="67" y="8"/>
                      <a:pt x="67" y="23"/>
                      <a:pt x="64" y="30"/>
                    </a:cubicBezTo>
                    <a:cubicBezTo>
                      <a:pt x="60" y="39"/>
                      <a:pt x="50" y="43"/>
                      <a:pt x="45" y="45"/>
                    </a:cubicBezTo>
                    <a:cubicBezTo>
                      <a:pt x="23" y="51"/>
                      <a:pt x="11" y="37"/>
                      <a:pt x="3" y="23"/>
                    </a:cubicBezTo>
                    <a:cubicBezTo>
                      <a:pt x="0" y="24"/>
                      <a:pt x="0" y="24"/>
                      <a:pt x="0" y="24"/>
                    </a:cubicBezTo>
                    <a:cubicBezTo>
                      <a:pt x="9" y="39"/>
                      <a:pt x="22" y="55"/>
                      <a:pt x="45" y="48"/>
                    </a:cubicBezTo>
                    <a:cubicBezTo>
                      <a:pt x="51" y="46"/>
                      <a:pt x="62" y="41"/>
                      <a:pt x="66" y="31"/>
                    </a:cubicBezTo>
                    <a:cubicBezTo>
                      <a:pt x="69" y="23"/>
                      <a:pt x="70" y="7"/>
                      <a:pt x="67" y="0"/>
                    </a:cubicBezTo>
                    <a:lnTo>
                      <a:pt x="64" y="1"/>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 name="Freeform 39"/>
              <p:cNvSpPr>
                <a:spLocks noChangeArrowheads="1"/>
              </p:cNvSpPr>
              <p:nvPr/>
            </p:nvSpPr>
            <p:spPr bwMode="auto">
              <a:xfrm>
                <a:off x="1080" y="582"/>
                <a:ext cx="59" cy="59"/>
              </a:xfrm>
              <a:custGeom>
                <a:avLst/>
                <a:gdLst>
                  <a:gd name="T0" fmla="*/ 0 w 25"/>
                  <a:gd name="T1" fmla="*/ 66 h 25"/>
                  <a:gd name="T2" fmla="*/ 73 w 25"/>
                  <a:gd name="T3" fmla="*/ 139 h 25"/>
                  <a:gd name="T4" fmla="*/ 139 w 25"/>
                  <a:gd name="T5" fmla="*/ 66 h 25"/>
                  <a:gd name="T6" fmla="*/ 73 w 25"/>
                  <a:gd name="T7" fmla="*/ 0 h 25"/>
                  <a:gd name="T8" fmla="*/ 0 w 25"/>
                  <a:gd name="T9" fmla="*/ 66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12"/>
                    </a:moveTo>
                    <a:cubicBezTo>
                      <a:pt x="1" y="19"/>
                      <a:pt x="6" y="25"/>
                      <a:pt x="13" y="25"/>
                    </a:cubicBezTo>
                    <a:cubicBezTo>
                      <a:pt x="20" y="24"/>
                      <a:pt x="25" y="19"/>
                      <a:pt x="25" y="12"/>
                    </a:cubicBezTo>
                    <a:cubicBezTo>
                      <a:pt x="25" y="5"/>
                      <a:pt x="20" y="0"/>
                      <a:pt x="13" y="0"/>
                    </a:cubicBezTo>
                    <a:cubicBezTo>
                      <a:pt x="6" y="0"/>
                      <a:pt x="0" y="6"/>
                      <a:pt x="0" y="12"/>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 name="Freeform 40"/>
              <p:cNvSpPr>
                <a:spLocks noChangeArrowheads="1"/>
              </p:cNvSpPr>
              <p:nvPr/>
            </p:nvSpPr>
            <p:spPr bwMode="auto">
              <a:xfrm>
                <a:off x="919" y="584"/>
                <a:ext cx="54" cy="38"/>
              </a:xfrm>
              <a:custGeom>
                <a:avLst/>
                <a:gdLst>
                  <a:gd name="T0" fmla="*/ 127 w 23"/>
                  <a:gd name="T1" fmla="*/ 5 h 16"/>
                  <a:gd name="T2" fmla="*/ 127 w 23"/>
                  <a:gd name="T3" fmla="*/ 24 h 16"/>
                  <a:gd name="T4" fmla="*/ 66 w 23"/>
                  <a:gd name="T5" fmla="*/ 90 h 16"/>
                  <a:gd name="T6" fmla="*/ 0 w 23"/>
                  <a:gd name="T7" fmla="*/ 24 h 16"/>
                  <a:gd name="T8" fmla="*/ 0 w 23"/>
                  <a:gd name="T9" fmla="*/ 0 h 16"/>
                  <a:gd name="T10" fmla="*/ 127 w 23"/>
                  <a:gd name="T11" fmla="*/ 5 h 16"/>
                  <a:gd name="T12" fmla="*/ 0 60000 65536"/>
                  <a:gd name="T13" fmla="*/ 0 60000 65536"/>
                  <a:gd name="T14" fmla="*/ 0 60000 65536"/>
                  <a:gd name="T15" fmla="*/ 0 60000 65536"/>
                  <a:gd name="T16" fmla="*/ 0 60000 65536"/>
                  <a:gd name="T17" fmla="*/ 0 60000 65536"/>
                  <a:gd name="T18" fmla="*/ 0 w 23"/>
                  <a:gd name="T19" fmla="*/ 0 h 16"/>
                  <a:gd name="T20" fmla="*/ 23 w 23"/>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3" h="16">
                    <a:moveTo>
                      <a:pt x="23" y="1"/>
                    </a:moveTo>
                    <a:cubicBezTo>
                      <a:pt x="23" y="2"/>
                      <a:pt x="23" y="3"/>
                      <a:pt x="23" y="4"/>
                    </a:cubicBezTo>
                    <a:cubicBezTo>
                      <a:pt x="23" y="10"/>
                      <a:pt x="18" y="15"/>
                      <a:pt x="12" y="16"/>
                    </a:cubicBezTo>
                    <a:cubicBezTo>
                      <a:pt x="5" y="16"/>
                      <a:pt x="0" y="10"/>
                      <a:pt x="0" y="4"/>
                    </a:cubicBezTo>
                    <a:cubicBezTo>
                      <a:pt x="0" y="3"/>
                      <a:pt x="0" y="1"/>
                      <a:pt x="0" y="0"/>
                    </a:cubicBezTo>
                    <a:cubicBezTo>
                      <a:pt x="8" y="2"/>
                      <a:pt x="16" y="1"/>
                      <a:pt x="2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 name="Freeform 41"/>
              <p:cNvSpPr>
                <a:spLocks noChangeArrowheads="1"/>
              </p:cNvSpPr>
              <p:nvPr/>
            </p:nvSpPr>
            <p:spPr bwMode="auto">
              <a:xfrm>
                <a:off x="902" y="669"/>
                <a:ext cx="36" cy="48"/>
              </a:xfrm>
              <a:custGeom>
                <a:avLst/>
                <a:gdLst>
                  <a:gd name="T0" fmla="*/ 29 w 15"/>
                  <a:gd name="T1" fmla="*/ 0 h 20"/>
                  <a:gd name="T2" fmla="*/ 86 w 15"/>
                  <a:gd name="T3" fmla="*/ 58 h 20"/>
                  <a:gd name="T4" fmla="*/ 34 w 15"/>
                  <a:gd name="T5" fmla="*/ 115 h 20"/>
                  <a:gd name="T6" fmla="*/ 24 w 15"/>
                  <a:gd name="T7" fmla="*/ 115 h 20"/>
                  <a:gd name="T8" fmla="*/ 0 w 15"/>
                  <a:gd name="T9" fmla="*/ 12 h 20"/>
                  <a:gd name="T10" fmla="*/ 29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5" y="0"/>
                    </a:moveTo>
                    <a:cubicBezTo>
                      <a:pt x="11" y="0"/>
                      <a:pt x="15" y="4"/>
                      <a:pt x="15" y="10"/>
                    </a:cubicBezTo>
                    <a:cubicBezTo>
                      <a:pt x="15" y="15"/>
                      <a:pt x="11" y="20"/>
                      <a:pt x="6" y="20"/>
                    </a:cubicBezTo>
                    <a:cubicBezTo>
                      <a:pt x="5" y="20"/>
                      <a:pt x="4" y="20"/>
                      <a:pt x="4" y="20"/>
                    </a:cubicBezTo>
                    <a:cubicBezTo>
                      <a:pt x="3" y="13"/>
                      <a:pt x="2" y="7"/>
                      <a:pt x="0" y="2"/>
                    </a:cubicBezTo>
                    <a:cubicBezTo>
                      <a:pt x="2" y="1"/>
                      <a:pt x="3" y="0"/>
                      <a:pt x="5"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 name="Freeform 42"/>
              <p:cNvSpPr>
                <a:spLocks noChangeArrowheads="1"/>
              </p:cNvSpPr>
              <p:nvPr/>
            </p:nvSpPr>
            <p:spPr bwMode="auto">
              <a:xfrm>
                <a:off x="1011" y="786"/>
                <a:ext cx="62" cy="61"/>
              </a:xfrm>
              <a:custGeom>
                <a:avLst/>
                <a:gdLst>
                  <a:gd name="T0" fmla="*/ 0 w 26"/>
                  <a:gd name="T1" fmla="*/ 73 h 26"/>
                  <a:gd name="T2" fmla="*/ 74 w 26"/>
                  <a:gd name="T3" fmla="*/ 143 h 26"/>
                  <a:gd name="T4" fmla="*/ 148 w 26"/>
                  <a:gd name="T5" fmla="*/ 73 h 26"/>
                  <a:gd name="T6" fmla="*/ 74 w 26"/>
                  <a:gd name="T7" fmla="*/ 0 h 26"/>
                  <a:gd name="T8" fmla="*/ 0 w 26"/>
                  <a:gd name="T9" fmla="*/ 7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3"/>
                    </a:moveTo>
                    <a:cubicBezTo>
                      <a:pt x="0" y="20"/>
                      <a:pt x="6" y="26"/>
                      <a:pt x="13" y="26"/>
                    </a:cubicBezTo>
                    <a:cubicBezTo>
                      <a:pt x="21" y="26"/>
                      <a:pt x="26" y="20"/>
                      <a:pt x="26" y="13"/>
                    </a:cubicBezTo>
                    <a:cubicBezTo>
                      <a:pt x="26" y="6"/>
                      <a:pt x="20" y="0"/>
                      <a:pt x="13" y="0"/>
                    </a:cubicBezTo>
                    <a:cubicBezTo>
                      <a:pt x="6" y="0"/>
                      <a:pt x="0" y="6"/>
                      <a:pt x="0" y="13"/>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 name="Freeform 43"/>
              <p:cNvSpPr>
                <a:spLocks noChangeArrowheads="1"/>
              </p:cNvSpPr>
              <p:nvPr/>
            </p:nvSpPr>
            <p:spPr bwMode="auto">
              <a:xfrm>
                <a:off x="992" y="691"/>
                <a:ext cx="40" cy="40"/>
              </a:xfrm>
              <a:custGeom>
                <a:avLst/>
                <a:gdLst>
                  <a:gd name="T0" fmla="*/ 0 w 17"/>
                  <a:gd name="T1" fmla="*/ 49 h 17"/>
                  <a:gd name="T2" fmla="*/ 45 w 17"/>
                  <a:gd name="T3" fmla="*/ 94 h 17"/>
                  <a:gd name="T4" fmla="*/ 94 w 17"/>
                  <a:gd name="T5" fmla="*/ 49 h 17"/>
                  <a:gd name="T6" fmla="*/ 45 w 17"/>
                  <a:gd name="T7" fmla="*/ 0 h 17"/>
                  <a:gd name="T8" fmla="*/ 0 w 17"/>
                  <a:gd name="T9" fmla="*/ 49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9"/>
                    </a:moveTo>
                    <a:cubicBezTo>
                      <a:pt x="0" y="14"/>
                      <a:pt x="4" y="17"/>
                      <a:pt x="8" y="17"/>
                    </a:cubicBezTo>
                    <a:cubicBezTo>
                      <a:pt x="13" y="17"/>
                      <a:pt x="17" y="13"/>
                      <a:pt x="17" y="9"/>
                    </a:cubicBezTo>
                    <a:cubicBezTo>
                      <a:pt x="17" y="4"/>
                      <a:pt x="13" y="0"/>
                      <a:pt x="8" y="0"/>
                    </a:cubicBezTo>
                    <a:cubicBezTo>
                      <a:pt x="4" y="0"/>
                      <a:pt x="0" y="4"/>
                      <a:pt x="0" y="9"/>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 name="Freeform 44"/>
              <p:cNvSpPr>
                <a:spLocks noChangeArrowheads="1"/>
              </p:cNvSpPr>
              <p:nvPr/>
            </p:nvSpPr>
            <p:spPr bwMode="auto">
              <a:xfrm>
                <a:off x="890" y="850"/>
                <a:ext cx="22" cy="35"/>
              </a:xfrm>
              <a:custGeom>
                <a:avLst/>
                <a:gdLst>
                  <a:gd name="T0" fmla="*/ 54 w 9"/>
                  <a:gd name="T1" fmla="*/ 37 h 15"/>
                  <a:gd name="T2" fmla="*/ 5 w 9"/>
                  <a:gd name="T3" fmla="*/ 82 h 15"/>
                  <a:gd name="T4" fmla="*/ 0 w 9"/>
                  <a:gd name="T5" fmla="*/ 82 h 15"/>
                  <a:gd name="T6" fmla="*/ 17 w 9"/>
                  <a:gd name="T7" fmla="*/ 0 h 15"/>
                  <a:gd name="T8" fmla="*/ 54 w 9"/>
                  <a:gd name="T9" fmla="*/ 37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9" y="7"/>
                    </a:moveTo>
                    <a:cubicBezTo>
                      <a:pt x="9" y="11"/>
                      <a:pt x="5" y="15"/>
                      <a:pt x="1" y="15"/>
                    </a:cubicBezTo>
                    <a:cubicBezTo>
                      <a:pt x="1" y="15"/>
                      <a:pt x="1" y="15"/>
                      <a:pt x="0" y="15"/>
                    </a:cubicBezTo>
                    <a:cubicBezTo>
                      <a:pt x="0" y="10"/>
                      <a:pt x="1" y="5"/>
                      <a:pt x="3" y="0"/>
                    </a:cubicBezTo>
                    <a:cubicBezTo>
                      <a:pt x="6" y="1"/>
                      <a:pt x="9" y="4"/>
                      <a:pt x="9"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 name="Freeform 45"/>
              <p:cNvSpPr>
                <a:spLocks noChangeArrowheads="1"/>
              </p:cNvSpPr>
              <p:nvPr/>
            </p:nvSpPr>
            <p:spPr bwMode="auto">
              <a:xfrm>
                <a:off x="1101" y="783"/>
                <a:ext cx="21" cy="36"/>
              </a:xfrm>
              <a:custGeom>
                <a:avLst/>
                <a:gdLst>
                  <a:gd name="T0" fmla="*/ 0 w 9"/>
                  <a:gd name="T1" fmla="*/ 46 h 15"/>
                  <a:gd name="T2" fmla="*/ 37 w 9"/>
                  <a:gd name="T3" fmla="*/ 0 h 15"/>
                  <a:gd name="T4" fmla="*/ 49 w 9"/>
                  <a:gd name="T5" fmla="*/ 5 h 15"/>
                  <a:gd name="T6" fmla="*/ 37 w 9"/>
                  <a:gd name="T7" fmla="*/ 86 h 15"/>
                  <a:gd name="T8" fmla="*/ 0 w 9"/>
                  <a:gd name="T9" fmla="*/ 46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0" y="8"/>
                    </a:moveTo>
                    <a:cubicBezTo>
                      <a:pt x="0" y="4"/>
                      <a:pt x="3" y="0"/>
                      <a:pt x="7" y="0"/>
                    </a:cubicBezTo>
                    <a:cubicBezTo>
                      <a:pt x="8" y="0"/>
                      <a:pt x="9" y="1"/>
                      <a:pt x="9" y="1"/>
                    </a:cubicBezTo>
                    <a:cubicBezTo>
                      <a:pt x="8" y="6"/>
                      <a:pt x="7" y="10"/>
                      <a:pt x="7" y="15"/>
                    </a:cubicBezTo>
                    <a:cubicBezTo>
                      <a:pt x="3" y="15"/>
                      <a:pt x="0" y="12"/>
                      <a:pt x="0"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 name="Freeform 46"/>
              <p:cNvSpPr>
                <a:spLocks noChangeArrowheads="1"/>
              </p:cNvSpPr>
              <p:nvPr/>
            </p:nvSpPr>
            <p:spPr bwMode="auto">
              <a:xfrm>
                <a:off x="1025" y="591"/>
                <a:ext cx="22" cy="21"/>
              </a:xfrm>
              <a:custGeom>
                <a:avLst/>
                <a:gdLst>
                  <a:gd name="T0" fmla="*/ 0 w 9"/>
                  <a:gd name="T1" fmla="*/ 28 h 9"/>
                  <a:gd name="T2" fmla="*/ 29 w 9"/>
                  <a:gd name="T3" fmla="*/ 49 h 9"/>
                  <a:gd name="T4" fmla="*/ 54 w 9"/>
                  <a:gd name="T5" fmla="*/ 21 h 9"/>
                  <a:gd name="T6" fmla="*/ 24 w 9"/>
                  <a:gd name="T7" fmla="*/ 0 h 9"/>
                  <a:gd name="T8" fmla="*/ 0 w 9"/>
                  <a:gd name="T9" fmla="*/ 28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0" y="5"/>
                    </a:moveTo>
                    <a:cubicBezTo>
                      <a:pt x="0" y="7"/>
                      <a:pt x="2" y="9"/>
                      <a:pt x="5" y="9"/>
                    </a:cubicBezTo>
                    <a:cubicBezTo>
                      <a:pt x="7" y="9"/>
                      <a:pt x="9" y="7"/>
                      <a:pt x="9" y="4"/>
                    </a:cubicBezTo>
                    <a:cubicBezTo>
                      <a:pt x="9" y="2"/>
                      <a:pt x="7" y="0"/>
                      <a:pt x="4"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 name="Freeform 47"/>
              <p:cNvSpPr>
                <a:spLocks noChangeArrowheads="1"/>
              </p:cNvSpPr>
              <p:nvPr/>
            </p:nvSpPr>
            <p:spPr bwMode="auto">
              <a:xfrm>
                <a:off x="871" y="586"/>
                <a:ext cx="19" cy="24"/>
              </a:xfrm>
              <a:custGeom>
                <a:avLst/>
                <a:gdLst>
                  <a:gd name="T0" fmla="*/ 17 w 8"/>
                  <a:gd name="T1" fmla="*/ 5 h 10"/>
                  <a:gd name="T2" fmla="*/ 45 w 8"/>
                  <a:gd name="T3" fmla="*/ 29 h 10"/>
                  <a:gd name="T4" fmla="*/ 24 w 8"/>
                  <a:gd name="T5" fmla="*/ 58 h 10"/>
                  <a:gd name="T6" fmla="*/ 0 w 8"/>
                  <a:gd name="T7" fmla="*/ 12 h 10"/>
                  <a:gd name="T8" fmla="*/ 17 w 8"/>
                  <a:gd name="T9" fmla="*/ 5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3" y="1"/>
                    </a:moveTo>
                    <a:cubicBezTo>
                      <a:pt x="6" y="0"/>
                      <a:pt x="8" y="3"/>
                      <a:pt x="8" y="5"/>
                    </a:cubicBezTo>
                    <a:cubicBezTo>
                      <a:pt x="8" y="8"/>
                      <a:pt x="6" y="10"/>
                      <a:pt x="4" y="10"/>
                    </a:cubicBezTo>
                    <a:cubicBezTo>
                      <a:pt x="2" y="8"/>
                      <a:pt x="1" y="5"/>
                      <a:pt x="0" y="2"/>
                    </a:cubicBezTo>
                    <a:cubicBezTo>
                      <a:pt x="0" y="1"/>
                      <a:pt x="2" y="1"/>
                      <a:pt x="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 name="Freeform 48"/>
              <p:cNvSpPr>
                <a:spLocks noChangeArrowheads="1"/>
              </p:cNvSpPr>
              <p:nvPr/>
            </p:nvSpPr>
            <p:spPr bwMode="auto">
              <a:xfrm>
                <a:off x="1113" y="518"/>
                <a:ext cx="24" cy="21"/>
              </a:xfrm>
              <a:custGeom>
                <a:avLst/>
                <a:gdLst>
                  <a:gd name="T0" fmla="*/ 34 w 10"/>
                  <a:gd name="T1" fmla="*/ 0 h 9"/>
                  <a:gd name="T2" fmla="*/ 58 w 10"/>
                  <a:gd name="T3" fmla="*/ 21 h 9"/>
                  <a:gd name="T4" fmla="*/ 29 w 10"/>
                  <a:gd name="T5" fmla="*/ 49 h 9"/>
                  <a:gd name="T6" fmla="*/ 0 w 10"/>
                  <a:gd name="T7" fmla="*/ 28 h 9"/>
                  <a:gd name="T8" fmla="*/ 34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6" y="0"/>
                    </a:moveTo>
                    <a:cubicBezTo>
                      <a:pt x="8" y="0"/>
                      <a:pt x="10" y="2"/>
                      <a:pt x="10" y="4"/>
                    </a:cubicBezTo>
                    <a:cubicBezTo>
                      <a:pt x="10" y="7"/>
                      <a:pt x="8" y="9"/>
                      <a:pt x="5" y="9"/>
                    </a:cubicBezTo>
                    <a:cubicBezTo>
                      <a:pt x="2" y="9"/>
                      <a:pt x="0" y="7"/>
                      <a:pt x="0" y="5"/>
                    </a:cubicBezTo>
                    <a:cubicBezTo>
                      <a:pt x="2" y="3"/>
                      <a:pt x="4" y="1"/>
                      <a:pt x="6"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 name="Freeform 49"/>
              <p:cNvSpPr>
                <a:spLocks noChangeArrowheads="1"/>
              </p:cNvSpPr>
              <p:nvPr/>
            </p:nvSpPr>
            <p:spPr bwMode="auto">
              <a:xfrm>
                <a:off x="919" y="786"/>
                <a:ext cx="23" cy="23"/>
              </a:xfrm>
              <a:custGeom>
                <a:avLst/>
                <a:gdLst>
                  <a:gd name="T0" fmla="*/ 0 w 10"/>
                  <a:gd name="T1" fmla="*/ 28 h 10"/>
                  <a:gd name="T2" fmla="*/ 28 w 10"/>
                  <a:gd name="T3" fmla="*/ 48 h 10"/>
                  <a:gd name="T4" fmla="*/ 53 w 10"/>
                  <a:gd name="T5" fmla="*/ 21 h 10"/>
                  <a:gd name="T6" fmla="*/ 28 w 10"/>
                  <a:gd name="T7" fmla="*/ 0 h 10"/>
                  <a:gd name="T8" fmla="*/ 0 w 10"/>
                  <a:gd name="T9" fmla="*/ 28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7"/>
                      <a:pt x="3" y="10"/>
                      <a:pt x="5" y="9"/>
                    </a:cubicBezTo>
                    <a:cubicBezTo>
                      <a:pt x="8" y="9"/>
                      <a:pt x="10" y="7"/>
                      <a:pt x="10" y="4"/>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 name="Freeform 50"/>
              <p:cNvSpPr>
                <a:spLocks noChangeArrowheads="1"/>
              </p:cNvSpPr>
              <p:nvPr/>
            </p:nvSpPr>
            <p:spPr bwMode="auto">
              <a:xfrm>
                <a:off x="1089" y="693"/>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3" y="10"/>
                      <a:pt x="5" y="10"/>
                    </a:cubicBezTo>
                    <a:cubicBezTo>
                      <a:pt x="8" y="10"/>
                      <a:pt x="10" y="7"/>
                      <a:pt x="10" y="5"/>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51"/>
              <p:cNvSpPr>
                <a:spLocks noChangeArrowheads="1"/>
              </p:cNvSpPr>
              <p:nvPr/>
            </p:nvSpPr>
            <p:spPr bwMode="auto">
              <a:xfrm>
                <a:off x="916" y="918"/>
                <a:ext cx="19" cy="24"/>
              </a:xfrm>
              <a:custGeom>
                <a:avLst/>
                <a:gdLst>
                  <a:gd name="T0" fmla="*/ 29 w 8"/>
                  <a:gd name="T1" fmla="*/ 58 h 10"/>
                  <a:gd name="T2" fmla="*/ 0 w 8"/>
                  <a:gd name="T3" fmla="*/ 29 h 10"/>
                  <a:gd name="T4" fmla="*/ 24 w 8"/>
                  <a:gd name="T5" fmla="*/ 0 h 10"/>
                  <a:gd name="T6" fmla="*/ 45 w 8"/>
                  <a:gd name="T7" fmla="*/ 12 h 10"/>
                  <a:gd name="T8" fmla="*/ 33 w 8"/>
                  <a:gd name="T9" fmla="*/ 58 h 10"/>
                  <a:gd name="T10" fmla="*/ 29 w 8"/>
                  <a:gd name="T11" fmla="*/ 58 h 10"/>
                  <a:gd name="T12" fmla="*/ 0 60000 65536"/>
                  <a:gd name="T13" fmla="*/ 0 60000 65536"/>
                  <a:gd name="T14" fmla="*/ 0 60000 65536"/>
                  <a:gd name="T15" fmla="*/ 0 60000 65536"/>
                  <a:gd name="T16" fmla="*/ 0 60000 65536"/>
                  <a:gd name="T17" fmla="*/ 0 60000 65536"/>
                  <a:gd name="T18" fmla="*/ 0 w 8"/>
                  <a:gd name="T19" fmla="*/ 0 h 10"/>
                  <a:gd name="T20" fmla="*/ 8 w 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8" h="10">
                    <a:moveTo>
                      <a:pt x="5" y="10"/>
                    </a:moveTo>
                    <a:cubicBezTo>
                      <a:pt x="2" y="10"/>
                      <a:pt x="0" y="8"/>
                      <a:pt x="0" y="5"/>
                    </a:cubicBezTo>
                    <a:cubicBezTo>
                      <a:pt x="0" y="3"/>
                      <a:pt x="2" y="0"/>
                      <a:pt x="4" y="0"/>
                    </a:cubicBezTo>
                    <a:cubicBezTo>
                      <a:pt x="6" y="0"/>
                      <a:pt x="7" y="1"/>
                      <a:pt x="8" y="2"/>
                    </a:cubicBezTo>
                    <a:cubicBezTo>
                      <a:pt x="8" y="5"/>
                      <a:pt x="7" y="7"/>
                      <a:pt x="6" y="10"/>
                    </a:cubicBezTo>
                    <a:cubicBezTo>
                      <a:pt x="6" y="10"/>
                      <a:pt x="5" y="10"/>
                      <a:pt x="5" y="1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52"/>
              <p:cNvSpPr>
                <a:spLocks noChangeArrowheads="1"/>
              </p:cNvSpPr>
              <p:nvPr/>
            </p:nvSpPr>
            <p:spPr bwMode="auto">
              <a:xfrm>
                <a:off x="1051" y="878"/>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2" y="10"/>
                      <a:pt x="5" y="10"/>
                    </a:cubicBezTo>
                    <a:cubicBezTo>
                      <a:pt x="8" y="10"/>
                      <a:pt x="10" y="8"/>
                      <a:pt x="10" y="5"/>
                    </a:cubicBezTo>
                    <a:cubicBezTo>
                      <a:pt x="10" y="2"/>
                      <a:pt x="8" y="0"/>
                      <a:pt x="5" y="0"/>
                    </a:cubicBezTo>
                    <a:cubicBezTo>
                      <a:pt x="2" y="0"/>
                      <a:pt x="0" y="3"/>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53"/>
              <p:cNvSpPr>
                <a:spLocks noChangeArrowheads="1"/>
              </p:cNvSpPr>
              <p:nvPr/>
            </p:nvSpPr>
            <p:spPr bwMode="auto">
              <a:xfrm>
                <a:off x="175" y="541"/>
                <a:ext cx="320" cy="223"/>
              </a:xfrm>
              <a:custGeom>
                <a:avLst/>
                <a:gdLst>
                  <a:gd name="T0" fmla="*/ 759 w 135"/>
                  <a:gd name="T1" fmla="*/ 74 h 94"/>
                  <a:gd name="T2" fmla="*/ 612 w 135"/>
                  <a:gd name="T3" fmla="*/ 40 h 94"/>
                  <a:gd name="T4" fmla="*/ 33 w 135"/>
                  <a:gd name="T5" fmla="*/ 176 h 94"/>
                  <a:gd name="T6" fmla="*/ 389 w 135"/>
                  <a:gd name="T7" fmla="*/ 529 h 94"/>
                  <a:gd name="T8" fmla="*/ 759 w 135"/>
                  <a:gd name="T9" fmla="*/ 74 h 94"/>
                  <a:gd name="T10" fmla="*/ 0 60000 65536"/>
                  <a:gd name="T11" fmla="*/ 0 60000 65536"/>
                  <a:gd name="T12" fmla="*/ 0 60000 65536"/>
                  <a:gd name="T13" fmla="*/ 0 60000 65536"/>
                  <a:gd name="T14" fmla="*/ 0 60000 65536"/>
                  <a:gd name="T15" fmla="*/ 0 w 135"/>
                  <a:gd name="T16" fmla="*/ 0 h 94"/>
                  <a:gd name="T17" fmla="*/ 135 w 135"/>
                  <a:gd name="T18" fmla="*/ 94 h 94"/>
                </a:gdLst>
                <a:ahLst/>
                <a:cxnLst>
                  <a:cxn ang="T10">
                    <a:pos x="T0" y="T1"/>
                  </a:cxn>
                  <a:cxn ang="T11">
                    <a:pos x="T2" y="T3"/>
                  </a:cxn>
                  <a:cxn ang="T12">
                    <a:pos x="T4" y="T5"/>
                  </a:cxn>
                  <a:cxn ang="T13">
                    <a:pos x="T6" y="T7"/>
                  </a:cxn>
                  <a:cxn ang="T14">
                    <a:pos x="T8" y="T9"/>
                  </a:cxn>
                </a:cxnLst>
                <a:rect l="T15" t="T16" r="T17" b="T18"/>
                <a:pathLst>
                  <a:path w="135" h="94">
                    <a:moveTo>
                      <a:pt x="135" y="13"/>
                    </a:moveTo>
                    <a:cubicBezTo>
                      <a:pt x="126" y="10"/>
                      <a:pt x="117" y="8"/>
                      <a:pt x="109" y="7"/>
                    </a:cubicBezTo>
                    <a:cubicBezTo>
                      <a:pt x="58" y="0"/>
                      <a:pt x="15" y="10"/>
                      <a:pt x="6" y="31"/>
                    </a:cubicBezTo>
                    <a:cubicBezTo>
                      <a:pt x="0" y="47"/>
                      <a:pt x="44" y="78"/>
                      <a:pt x="69" y="94"/>
                    </a:cubicBezTo>
                    <a:cubicBezTo>
                      <a:pt x="86" y="63"/>
                      <a:pt x="107" y="34"/>
                      <a:pt x="135" y="13"/>
                    </a:cubicBezTo>
                    <a:close/>
                  </a:path>
                </a:pathLst>
              </a:custGeom>
              <a:solidFill>
                <a:srgbClr val="5879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54"/>
              <p:cNvSpPr>
                <a:spLocks noChangeArrowheads="1"/>
              </p:cNvSpPr>
              <p:nvPr/>
            </p:nvSpPr>
            <p:spPr bwMode="auto">
              <a:xfrm>
                <a:off x="466" y="572"/>
                <a:ext cx="95" cy="24"/>
              </a:xfrm>
              <a:custGeom>
                <a:avLst/>
                <a:gdLst>
                  <a:gd name="T0" fmla="*/ 69 w 40"/>
                  <a:gd name="T1" fmla="*/ 0 h 10"/>
                  <a:gd name="T2" fmla="*/ 0 w 40"/>
                  <a:gd name="T3" fmla="*/ 58 h 10"/>
                  <a:gd name="T4" fmla="*/ 226 w 40"/>
                  <a:gd name="T5" fmla="*/ 58 h 10"/>
                  <a:gd name="T6" fmla="*/ 69 w 40"/>
                  <a:gd name="T7" fmla="*/ 0 h 10"/>
                  <a:gd name="T8" fmla="*/ 0 60000 65536"/>
                  <a:gd name="T9" fmla="*/ 0 60000 65536"/>
                  <a:gd name="T10" fmla="*/ 0 60000 65536"/>
                  <a:gd name="T11" fmla="*/ 0 60000 65536"/>
                  <a:gd name="T12" fmla="*/ 0 w 40"/>
                  <a:gd name="T13" fmla="*/ 0 h 10"/>
                  <a:gd name="T14" fmla="*/ 40 w 40"/>
                  <a:gd name="T15" fmla="*/ 10 h 10"/>
                </a:gdLst>
                <a:ahLst/>
                <a:cxnLst>
                  <a:cxn ang="T8">
                    <a:pos x="T0" y="T1"/>
                  </a:cxn>
                  <a:cxn ang="T9">
                    <a:pos x="T2" y="T3"/>
                  </a:cxn>
                  <a:cxn ang="T10">
                    <a:pos x="T4" y="T5"/>
                  </a:cxn>
                  <a:cxn ang="T11">
                    <a:pos x="T6" y="T7"/>
                  </a:cxn>
                </a:cxnLst>
                <a:rect l="T12" t="T13" r="T14" b="T15"/>
                <a:pathLst>
                  <a:path w="40" h="10">
                    <a:moveTo>
                      <a:pt x="12" y="0"/>
                    </a:moveTo>
                    <a:cubicBezTo>
                      <a:pt x="8" y="3"/>
                      <a:pt x="4" y="7"/>
                      <a:pt x="0" y="10"/>
                    </a:cubicBezTo>
                    <a:cubicBezTo>
                      <a:pt x="40" y="10"/>
                      <a:pt x="40" y="10"/>
                      <a:pt x="40" y="10"/>
                    </a:cubicBezTo>
                    <a:cubicBezTo>
                      <a:pt x="30" y="6"/>
                      <a:pt x="21" y="3"/>
                      <a:pt x="1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55"/>
              <p:cNvSpPr>
                <a:spLocks noChangeArrowheads="1"/>
              </p:cNvSpPr>
              <p:nvPr/>
            </p:nvSpPr>
            <p:spPr bwMode="auto">
              <a:xfrm>
                <a:off x="450" y="596"/>
                <a:ext cx="147" cy="16"/>
              </a:xfrm>
              <a:custGeom>
                <a:avLst/>
                <a:gdLst>
                  <a:gd name="T0" fmla="*/ 40 w 62"/>
                  <a:gd name="T1" fmla="*/ 0 h 7"/>
                  <a:gd name="T2" fmla="*/ 0 w 62"/>
                  <a:gd name="T3" fmla="*/ 37 h 7"/>
                  <a:gd name="T4" fmla="*/ 349 w 62"/>
                  <a:gd name="T5" fmla="*/ 37 h 7"/>
                  <a:gd name="T6" fmla="*/ 263 w 62"/>
                  <a:gd name="T7" fmla="*/ 0 h 7"/>
                  <a:gd name="T8" fmla="*/ 40 w 62"/>
                  <a:gd name="T9" fmla="*/ 0 h 7"/>
                  <a:gd name="T10" fmla="*/ 0 60000 65536"/>
                  <a:gd name="T11" fmla="*/ 0 60000 65536"/>
                  <a:gd name="T12" fmla="*/ 0 60000 65536"/>
                  <a:gd name="T13" fmla="*/ 0 60000 65536"/>
                  <a:gd name="T14" fmla="*/ 0 60000 65536"/>
                  <a:gd name="T15" fmla="*/ 0 w 62"/>
                  <a:gd name="T16" fmla="*/ 0 h 7"/>
                  <a:gd name="T17" fmla="*/ 62 w 62"/>
                  <a:gd name="T18" fmla="*/ 7 h 7"/>
                </a:gdLst>
                <a:ahLst/>
                <a:cxnLst>
                  <a:cxn ang="T10">
                    <a:pos x="T0" y="T1"/>
                  </a:cxn>
                  <a:cxn ang="T11">
                    <a:pos x="T2" y="T3"/>
                  </a:cxn>
                  <a:cxn ang="T12">
                    <a:pos x="T4" y="T5"/>
                  </a:cxn>
                  <a:cxn ang="T13">
                    <a:pos x="T6" y="T7"/>
                  </a:cxn>
                  <a:cxn ang="T14">
                    <a:pos x="T8" y="T9"/>
                  </a:cxn>
                </a:cxnLst>
                <a:rect l="T15" t="T16" r="T17" b="T18"/>
                <a:pathLst>
                  <a:path w="62" h="7">
                    <a:moveTo>
                      <a:pt x="7" y="0"/>
                    </a:moveTo>
                    <a:cubicBezTo>
                      <a:pt x="4" y="2"/>
                      <a:pt x="2" y="4"/>
                      <a:pt x="0" y="7"/>
                    </a:cubicBezTo>
                    <a:cubicBezTo>
                      <a:pt x="62" y="7"/>
                      <a:pt x="62" y="7"/>
                      <a:pt x="62" y="7"/>
                    </a:cubicBezTo>
                    <a:cubicBezTo>
                      <a:pt x="57" y="4"/>
                      <a:pt x="52" y="2"/>
                      <a:pt x="47" y="0"/>
                    </a:cubicBezTo>
                    <a:lnTo>
                      <a:pt x="7" y="0"/>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56"/>
              <p:cNvSpPr>
                <a:spLocks noChangeArrowheads="1"/>
              </p:cNvSpPr>
              <p:nvPr/>
            </p:nvSpPr>
            <p:spPr bwMode="auto">
              <a:xfrm>
                <a:off x="433" y="612"/>
                <a:ext cx="199" cy="17"/>
              </a:xfrm>
              <a:custGeom>
                <a:avLst/>
                <a:gdLst>
                  <a:gd name="T0" fmla="*/ 40 w 84"/>
                  <a:gd name="T1" fmla="*/ 0 h 7"/>
                  <a:gd name="T2" fmla="*/ 0 w 84"/>
                  <a:gd name="T3" fmla="*/ 41 h 7"/>
                  <a:gd name="T4" fmla="*/ 471 w 84"/>
                  <a:gd name="T5" fmla="*/ 41 h 7"/>
                  <a:gd name="T6" fmla="*/ 386 w 84"/>
                  <a:gd name="T7" fmla="*/ 0 h 7"/>
                  <a:gd name="T8" fmla="*/ 40 w 84"/>
                  <a:gd name="T9" fmla="*/ 0 h 7"/>
                  <a:gd name="T10" fmla="*/ 0 60000 65536"/>
                  <a:gd name="T11" fmla="*/ 0 60000 65536"/>
                  <a:gd name="T12" fmla="*/ 0 60000 65536"/>
                  <a:gd name="T13" fmla="*/ 0 60000 65536"/>
                  <a:gd name="T14" fmla="*/ 0 60000 65536"/>
                  <a:gd name="T15" fmla="*/ 0 w 84"/>
                  <a:gd name="T16" fmla="*/ 0 h 7"/>
                  <a:gd name="T17" fmla="*/ 84 w 84"/>
                  <a:gd name="T18" fmla="*/ 7 h 7"/>
                </a:gdLst>
                <a:ahLst/>
                <a:cxnLst>
                  <a:cxn ang="T10">
                    <a:pos x="T0" y="T1"/>
                  </a:cxn>
                  <a:cxn ang="T11">
                    <a:pos x="T2" y="T3"/>
                  </a:cxn>
                  <a:cxn ang="T12">
                    <a:pos x="T4" y="T5"/>
                  </a:cxn>
                  <a:cxn ang="T13">
                    <a:pos x="T6" y="T7"/>
                  </a:cxn>
                  <a:cxn ang="T14">
                    <a:pos x="T8" y="T9"/>
                  </a:cxn>
                </a:cxnLst>
                <a:rect l="T15" t="T16" r="T17" b="T18"/>
                <a:pathLst>
                  <a:path w="84" h="7">
                    <a:moveTo>
                      <a:pt x="7" y="0"/>
                    </a:moveTo>
                    <a:cubicBezTo>
                      <a:pt x="4" y="2"/>
                      <a:pt x="2" y="5"/>
                      <a:pt x="0" y="7"/>
                    </a:cubicBezTo>
                    <a:cubicBezTo>
                      <a:pt x="84" y="7"/>
                      <a:pt x="84" y="7"/>
                      <a:pt x="84" y="7"/>
                    </a:cubicBezTo>
                    <a:cubicBezTo>
                      <a:pt x="79" y="5"/>
                      <a:pt x="74" y="2"/>
                      <a:pt x="69" y="0"/>
                    </a:cubicBezTo>
                    <a:lnTo>
                      <a:pt x="7" y="0"/>
                    </a:ln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Freeform 57"/>
              <p:cNvSpPr>
                <a:spLocks noChangeArrowheads="1"/>
              </p:cNvSpPr>
              <p:nvPr/>
            </p:nvSpPr>
            <p:spPr bwMode="auto">
              <a:xfrm>
                <a:off x="414" y="629"/>
                <a:ext cx="258" cy="24"/>
              </a:xfrm>
              <a:custGeom>
                <a:avLst/>
                <a:gdLst>
                  <a:gd name="T0" fmla="*/ 516 w 109"/>
                  <a:gd name="T1" fmla="*/ 0 h 10"/>
                  <a:gd name="T2" fmla="*/ 45 w 109"/>
                  <a:gd name="T3" fmla="*/ 0 h 10"/>
                  <a:gd name="T4" fmla="*/ 0 w 109"/>
                  <a:gd name="T5" fmla="*/ 58 h 10"/>
                  <a:gd name="T6" fmla="*/ 611 w 109"/>
                  <a:gd name="T7" fmla="*/ 58 h 10"/>
                  <a:gd name="T8" fmla="*/ 516 w 109"/>
                  <a:gd name="T9" fmla="*/ 0 h 10"/>
                  <a:gd name="T10" fmla="*/ 0 60000 65536"/>
                  <a:gd name="T11" fmla="*/ 0 60000 65536"/>
                  <a:gd name="T12" fmla="*/ 0 60000 65536"/>
                  <a:gd name="T13" fmla="*/ 0 60000 65536"/>
                  <a:gd name="T14" fmla="*/ 0 60000 65536"/>
                  <a:gd name="T15" fmla="*/ 0 w 109"/>
                  <a:gd name="T16" fmla="*/ 0 h 10"/>
                  <a:gd name="T17" fmla="*/ 109 w 109"/>
                  <a:gd name="T18" fmla="*/ 10 h 10"/>
                </a:gdLst>
                <a:ahLst/>
                <a:cxnLst>
                  <a:cxn ang="T10">
                    <a:pos x="T0" y="T1"/>
                  </a:cxn>
                  <a:cxn ang="T11">
                    <a:pos x="T2" y="T3"/>
                  </a:cxn>
                  <a:cxn ang="T12">
                    <a:pos x="T4" y="T5"/>
                  </a:cxn>
                  <a:cxn ang="T13">
                    <a:pos x="T6" y="T7"/>
                  </a:cxn>
                  <a:cxn ang="T14">
                    <a:pos x="T8" y="T9"/>
                  </a:cxn>
                </a:cxnLst>
                <a:rect l="T15" t="T16" r="T17" b="T18"/>
                <a:pathLst>
                  <a:path w="109" h="10">
                    <a:moveTo>
                      <a:pt x="92" y="0"/>
                    </a:moveTo>
                    <a:cubicBezTo>
                      <a:pt x="8" y="0"/>
                      <a:pt x="8" y="0"/>
                      <a:pt x="8" y="0"/>
                    </a:cubicBezTo>
                    <a:cubicBezTo>
                      <a:pt x="5" y="3"/>
                      <a:pt x="2" y="6"/>
                      <a:pt x="0" y="10"/>
                    </a:cubicBezTo>
                    <a:cubicBezTo>
                      <a:pt x="109" y="10"/>
                      <a:pt x="109" y="10"/>
                      <a:pt x="109" y="10"/>
                    </a:cubicBezTo>
                    <a:cubicBezTo>
                      <a:pt x="104" y="6"/>
                      <a:pt x="98" y="3"/>
                      <a:pt x="92"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3" name="Freeform 58"/>
              <p:cNvSpPr>
                <a:spLocks noChangeArrowheads="1"/>
              </p:cNvSpPr>
              <p:nvPr/>
            </p:nvSpPr>
            <p:spPr bwMode="auto">
              <a:xfrm>
                <a:off x="398" y="653"/>
                <a:ext cx="305" cy="19"/>
              </a:xfrm>
              <a:custGeom>
                <a:avLst/>
                <a:gdLst>
                  <a:gd name="T0" fmla="*/ 648 w 129"/>
                  <a:gd name="T1" fmla="*/ 0 h 8"/>
                  <a:gd name="T2" fmla="*/ 40 w 129"/>
                  <a:gd name="T3" fmla="*/ 0 h 8"/>
                  <a:gd name="T4" fmla="*/ 0 w 129"/>
                  <a:gd name="T5" fmla="*/ 45 h 8"/>
                  <a:gd name="T6" fmla="*/ 721 w 129"/>
                  <a:gd name="T7" fmla="*/ 45 h 8"/>
                  <a:gd name="T8" fmla="*/ 648 w 129"/>
                  <a:gd name="T9" fmla="*/ 0 h 8"/>
                  <a:gd name="T10" fmla="*/ 0 60000 65536"/>
                  <a:gd name="T11" fmla="*/ 0 60000 65536"/>
                  <a:gd name="T12" fmla="*/ 0 60000 65536"/>
                  <a:gd name="T13" fmla="*/ 0 60000 65536"/>
                  <a:gd name="T14" fmla="*/ 0 60000 65536"/>
                  <a:gd name="T15" fmla="*/ 0 w 129"/>
                  <a:gd name="T16" fmla="*/ 0 h 8"/>
                  <a:gd name="T17" fmla="*/ 129 w 129"/>
                  <a:gd name="T18" fmla="*/ 8 h 8"/>
                </a:gdLst>
                <a:ahLst/>
                <a:cxnLst>
                  <a:cxn ang="T10">
                    <a:pos x="T0" y="T1"/>
                  </a:cxn>
                  <a:cxn ang="T11">
                    <a:pos x="T2" y="T3"/>
                  </a:cxn>
                  <a:cxn ang="T12">
                    <a:pos x="T4" y="T5"/>
                  </a:cxn>
                  <a:cxn ang="T13">
                    <a:pos x="T6" y="T7"/>
                  </a:cxn>
                  <a:cxn ang="T14">
                    <a:pos x="T8" y="T9"/>
                  </a:cxn>
                </a:cxnLst>
                <a:rect l="T15" t="T16" r="T17" b="T18"/>
                <a:pathLst>
                  <a:path w="129" h="8">
                    <a:moveTo>
                      <a:pt x="116" y="0"/>
                    </a:moveTo>
                    <a:cubicBezTo>
                      <a:pt x="7" y="0"/>
                      <a:pt x="7" y="0"/>
                      <a:pt x="7" y="0"/>
                    </a:cubicBezTo>
                    <a:cubicBezTo>
                      <a:pt x="4" y="2"/>
                      <a:pt x="2" y="5"/>
                      <a:pt x="0" y="8"/>
                    </a:cubicBezTo>
                    <a:cubicBezTo>
                      <a:pt x="129" y="8"/>
                      <a:pt x="129" y="8"/>
                      <a:pt x="129" y="8"/>
                    </a:cubicBezTo>
                    <a:cubicBezTo>
                      <a:pt x="125" y="5"/>
                      <a:pt x="121" y="2"/>
                      <a:pt x="116"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4" name="Freeform 59"/>
              <p:cNvSpPr>
                <a:spLocks noChangeArrowheads="1"/>
              </p:cNvSpPr>
              <p:nvPr/>
            </p:nvSpPr>
            <p:spPr bwMode="auto">
              <a:xfrm>
                <a:off x="386" y="672"/>
                <a:ext cx="343" cy="19"/>
              </a:xfrm>
              <a:custGeom>
                <a:avLst/>
                <a:gdLst>
                  <a:gd name="T0" fmla="*/ 750 w 145"/>
                  <a:gd name="T1" fmla="*/ 0 h 8"/>
                  <a:gd name="T2" fmla="*/ 28 w 145"/>
                  <a:gd name="T3" fmla="*/ 0 h 8"/>
                  <a:gd name="T4" fmla="*/ 0 w 145"/>
                  <a:gd name="T5" fmla="*/ 45 h 8"/>
                  <a:gd name="T6" fmla="*/ 811 w 145"/>
                  <a:gd name="T7" fmla="*/ 45 h 8"/>
                  <a:gd name="T8" fmla="*/ 750 w 145"/>
                  <a:gd name="T9" fmla="*/ 0 h 8"/>
                  <a:gd name="T10" fmla="*/ 0 60000 65536"/>
                  <a:gd name="T11" fmla="*/ 0 60000 65536"/>
                  <a:gd name="T12" fmla="*/ 0 60000 65536"/>
                  <a:gd name="T13" fmla="*/ 0 60000 65536"/>
                  <a:gd name="T14" fmla="*/ 0 60000 65536"/>
                  <a:gd name="T15" fmla="*/ 0 w 145"/>
                  <a:gd name="T16" fmla="*/ 0 h 8"/>
                  <a:gd name="T17" fmla="*/ 145 w 145"/>
                  <a:gd name="T18" fmla="*/ 8 h 8"/>
                </a:gdLst>
                <a:ahLst/>
                <a:cxnLst>
                  <a:cxn ang="T10">
                    <a:pos x="T0" y="T1"/>
                  </a:cxn>
                  <a:cxn ang="T11">
                    <a:pos x="T2" y="T3"/>
                  </a:cxn>
                  <a:cxn ang="T12">
                    <a:pos x="T4" y="T5"/>
                  </a:cxn>
                  <a:cxn ang="T13">
                    <a:pos x="T6" y="T7"/>
                  </a:cxn>
                  <a:cxn ang="T14">
                    <a:pos x="T8" y="T9"/>
                  </a:cxn>
                </a:cxnLst>
                <a:rect l="T15" t="T16" r="T17" b="T18"/>
                <a:pathLst>
                  <a:path w="145" h="8">
                    <a:moveTo>
                      <a:pt x="134" y="0"/>
                    </a:moveTo>
                    <a:cubicBezTo>
                      <a:pt x="5" y="0"/>
                      <a:pt x="5" y="0"/>
                      <a:pt x="5" y="0"/>
                    </a:cubicBezTo>
                    <a:cubicBezTo>
                      <a:pt x="3" y="2"/>
                      <a:pt x="1" y="5"/>
                      <a:pt x="0" y="8"/>
                    </a:cubicBezTo>
                    <a:cubicBezTo>
                      <a:pt x="145" y="8"/>
                      <a:pt x="145" y="8"/>
                      <a:pt x="145" y="8"/>
                    </a:cubicBezTo>
                    <a:cubicBezTo>
                      <a:pt x="142" y="5"/>
                      <a:pt x="138" y="3"/>
                      <a:pt x="134"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5" name="Freeform 60"/>
              <p:cNvSpPr>
                <a:spLocks noChangeArrowheads="1"/>
              </p:cNvSpPr>
              <p:nvPr/>
            </p:nvSpPr>
            <p:spPr bwMode="auto">
              <a:xfrm>
                <a:off x="369" y="691"/>
                <a:ext cx="389" cy="23"/>
              </a:xfrm>
              <a:custGeom>
                <a:avLst/>
                <a:gdLst>
                  <a:gd name="T0" fmla="*/ 856 w 164"/>
                  <a:gd name="T1" fmla="*/ 0 h 10"/>
                  <a:gd name="T2" fmla="*/ 40 w 164"/>
                  <a:gd name="T3" fmla="*/ 0 h 10"/>
                  <a:gd name="T4" fmla="*/ 0 w 164"/>
                  <a:gd name="T5" fmla="*/ 53 h 10"/>
                  <a:gd name="T6" fmla="*/ 923 w 164"/>
                  <a:gd name="T7" fmla="*/ 53 h 10"/>
                  <a:gd name="T8" fmla="*/ 856 w 164"/>
                  <a:gd name="T9" fmla="*/ 0 h 10"/>
                  <a:gd name="T10" fmla="*/ 0 60000 65536"/>
                  <a:gd name="T11" fmla="*/ 0 60000 65536"/>
                  <a:gd name="T12" fmla="*/ 0 60000 65536"/>
                  <a:gd name="T13" fmla="*/ 0 60000 65536"/>
                  <a:gd name="T14" fmla="*/ 0 60000 65536"/>
                  <a:gd name="T15" fmla="*/ 0 w 164"/>
                  <a:gd name="T16" fmla="*/ 0 h 10"/>
                  <a:gd name="T17" fmla="*/ 164 w 164"/>
                  <a:gd name="T18" fmla="*/ 10 h 10"/>
                </a:gdLst>
                <a:ahLst/>
                <a:cxnLst>
                  <a:cxn ang="T10">
                    <a:pos x="T0" y="T1"/>
                  </a:cxn>
                  <a:cxn ang="T11">
                    <a:pos x="T2" y="T3"/>
                  </a:cxn>
                  <a:cxn ang="T12">
                    <a:pos x="T4" y="T5"/>
                  </a:cxn>
                  <a:cxn ang="T13">
                    <a:pos x="T6" y="T7"/>
                  </a:cxn>
                  <a:cxn ang="T14">
                    <a:pos x="T8" y="T9"/>
                  </a:cxn>
                </a:cxnLst>
                <a:rect l="T15" t="T16" r="T17" b="T18"/>
                <a:pathLst>
                  <a:path w="164" h="10">
                    <a:moveTo>
                      <a:pt x="152" y="0"/>
                    </a:moveTo>
                    <a:cubicBezTo>
                      <a:pt x="7" y="0"/>
                      <a:pt x="7" y="0"/>
                      <a:pt x="7" y="0"/>
                    </a:cubicBezTo>
                    <a:cubicBezTo>
                      <a:pt x="4" y="3"/>
                      <a:pt x="2" y="6"/>
                      <a:pt x="0" y="10"/>
                    </a:cubicBezTo>
                    <a:cubicBezTo>
                      <a:pt x="164" y="10"/>
                      <a:pt x="164" y="10"/>
                      <a:pt x="164" y="10"/>
                    </a:cubicBezTo>
                    <a:cubicBezTo>
                      <a:pt x="161" y="7"/>
                      <a:pt x="157" y="3"/>
                      <a:pt x="15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6" name="Freeform 61"/>
              <p:cNvSpPr>
                <a:spLocks noChangeArrowheads="1"/>
              </p:cNvSpPr>
              <p:nvPr/>
            </p:nvSpPr>
            <p:spPr bwMode="auto">
              <a:xfrm>
                <a:off x="355" y="714"/>
                <a:ext cx="419" cy="22"/>
              </a:xfrm>
              <a:custGeom>
                <a:avLst/>
                <a:gdLst>
                  <a:gd name="T0" fmla="*/ 952 w 177"/>
                  <a:gd name="T1" fmla="*/ 0 h 9"/>
                  <a:gd name="T2" fmla="*/ 33 w 177"/>
                  <a:gd name="T3" fmla="*/ 0 h 9"/>
                  <a:gd name="T4" fmla="*/ 0 w 177"/>
                  <a:gd name="T5" fmla="*/ 54 h 9"/>
                  <a:gd name="T6" fmla="*/ 992 w 177"/>
                  <a:gd name="T7" fmla="*/ 54 h 9"/>
                  <a:gd name="T8" fmla="*/ 952 w 177"/>
                  <a:gd name="T9" fmla="*/ 0 h 9"/>
                  <a:gd name="T10" fmla="*/ 0 60000 65536"/>
                  <a:gd name="T11" fmla="*/ 0 60000 65536"/>
                  <a:gd name="T12" fmla="*/ 0 60000 65536"/>
                  <a:gd name="T13" fmla="*/ 0 60000 65536"/>
                  <a:gd name="T14" fmla="*/ 0 60000 65536"/>
                  <a:gd name="T15" fmla="*/ 0 w 177"/>
                  <a:gd name="T16" fmla="*/ 0 h 9"/>
                  <a:gd name="T17" fmla="*/ 177 w 177"/>
                  <a:gd name="T18" fmla="*/ 9 h 9"/>
                </a:gdLst>
                <a:ahLst/>
                <a:cxnLst>
                  <a:cxn ang="T10">
                    <a:pos x="T0" y="T1"/>
                  </a:cxn>
                  <a:cxn ang="T11">
                    <a:pos x="T2" y="T3"/>
                  </a:cxn>
                  <a:cxn ang="T12">
                    <a:pos x="T4" y="T5"/>
                  </a:cxn>
                  <a:cxn ang="T13">
                    <a:pos x="T6" y="T7"/>
                  </a:cxn>
                  <a:cxn ang="T14">
                    <a:pos x="T8" y="T9"/>
                  </a:cxn>
                </a:cxnLst>
                <a:rect l="T15" t="T16" r="T17" b="T18"/>
                <a:pathLst>
                  <a:path w="177" h="9">
                    <a:moveTo>
                      <a:pt x="170" y="0"/>
                    </a:moveTo>
                    <a:cubicBezTo>
                      <a:pt x="6" y="0"/>
                      <a:pt x="6" y="0"/>
                      <a:pt x="6" y="0"/>
                    </a:cubicBezTo>
                    <a:cubicBezTo>
                      <a:pt x="4" y="3"/>
                      <a:pt x="2" y="6"/>
                      <a:pt x="0" y="9"/>
                    </a:cubicBezTo>
                    <a:cubicBezTo>
                      <a:pt x="177" y="9"/>
                      <a:pt x="177" y="9"/>
                      <a:pt x="177" y="9"/>
                    </a:cubicBezTo>
                    <a:cubicBezTo>
                      <a:pt x="175" y="6"/>
                      <a:pt x="173" y="3"/>
                      <a:pt x="170"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7" name="Freeform 62"/>
              <p:cNvSpPr>
                <a:spLocks noChangeArrowheads="1"/>
              </p:cNvSpPr>
              <p:nvPr/>
            </p:nvSpPr>
            <p:spPr bwMode="auto">
              <a:xfrm>
                <a:off x="338" y="736"/>
                <a:ext cx="446" cy="61"/>
              </a:xfrm>
              <a:custGeom>
                <a:avLst/>
                <a:gdLst>
                  <a:gd name="T0" fmla="*/ 1037 w 188"/>
                  <a:gd name="T1" fmla="*/ 0 h 26"/>
                  <a:gd name="T2" fmla="*/ 40 w 188"/>
                  <a:gd name="T3" fmla="*/ 0 h 26"/>
                  <a:gd name="T4" fmla="*/ 0 w 188"/>
                  <a:gd name="T5" fmla="*/ 66 h 26"/>
                  <a:gd name="T6" fmla="*/ 90 w 188"/>
                  <a:gd name="T7" fmla="*/ 127 h 26"/>
                  <a:gd name="T8" fmla="*/ 1041 w 188"/>
                  <a:gd name="T9" fmla="*/ 16 h 26"/>
                  <a:gd name="T10" fmla="*/ 1037 w 188"/>
                  <a:gd name="T11" fmla="*/ 0 h 26"/>
                  <a:gd name="T12" fmla="*/ 0 60000 65536"/>
                  <a:gd name="T13" fmla="*/ 0 60000 65536"/>
                  <a:gd name="T14" fmla="*/ 0 60000 65536"/>
                  <a:gd name="T15" fmla="*/ 0 60000 65536"/>
                  <a:gd name="T16" fmla="*/ 0 60000 65536"/>
                  <a:gd name="T17" fmla="*/ 0 60000 65536"/>
                  <a:gd name="T18" fmla="*/ 0 w 188"/>
                  <a:gd name="T19" fmla="*/ 0 h 26"/>
                  <a:gd name="T20" fmla="*/ 188 w 188"/>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88" h="26">
                    <a:moveTo>
                      <a:pt x="184" y="0"/>
                    </a:moveTo>
                    <a:cubicBezTo>
                      <a:pt x="7" y="0"/>
                      <a:pt x="7" y="0"/>
                      <a:pt x="7" y="0"/>
                    </a:cubicBezTo>
                    <a:cubicBezTo>
                      <a:pt x="4" y="4"/>
                      <a:pt x="2" y="8"/>
                      <a:pt x="0" y="12"/>
                    </a:cubicBezTo>
                    <a:cubicBezTo>
                      <a:pt x="9" y="19"/>
                      <a:pt x="16" y="23"/>
                      <a:pt x="16" y="23"/>
                    </a:cubicBezTo>
                    <a:cubicBezTo>
                      <a:pt x="16" y="23"/>
                      <a:pt x="188" y="26"/>
                      <a:pt x="185" y="3"/>
                    </a:cubicBezTo>
                    <a:cubicBezTo>
                      <a:pt x="184" y="2"/>
                      <a:pt x="184" y="1"/>
                      <a:pt x="184"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8" name="Freeform 63"/>
              <p:cNvSpPr>
                <a:spLocks noChangeArrowheads="1"/>
              </p:cNvSpPr>
              <p:nvPr/>
            </p:nvSpPr>
            <p:spPr bwMode="auto">
              <a:xfrm>
                <a:off x="203" y="1130"/>
                <a:ext cx="2090" cy="493"/>
              </a:xfrm>
              <a:custGeom>
                <a:avLst/>
                <a:gdLst>
                  <a:gd name="T0" fmla="*/ 4874 w 882"/>
                  <a:gd name="T1" fmla="*/ 66 h 208"/>
                  <a:gd name="T2" fmla="*/ 1938 w 882"/>
                  <a:gd name="T3" fmla="*/ 500 h 208"/>
                  <a:gd name="T4" fmla="*/ 1673 w 882"/>
                  <a:gd name="T5" fmla="*/ 517 h 208"/>
                  <a:gd name="T6" fmla="*/ 33 w 882"/>
                  <a:gd name="T7" fmla="*/ 173 h 208"/>
                  <a:gd name="T8" fmla="*/ 0 w 882"/>
                  <a:gd name="T9" fmla="*/ 152 h 208"/>
                  <a:gd name="T10" fmla="*/ 85 w 882"/>
                  <a:gd name="T11" fmla="*/ 583 h 208"/>
                  <a:gd name="T12" fmla="*/ 4009 w 882"/>
                  <a:gd name="T13" fmla="*/ 820 h 208"/>
                  <a:gd name="T14" fmla="*/ 4952 w 882"/>
                  <a:gd name="T15" fmla="*/ 0 h 208"/>
                  <a:gd name="T16" fmla="*/ 4874 w 882"/>
                  <a:gd name="T17" fmla="*/ 66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2"/>
                  <a:gd name="T28" fmla="*/ 0 h 208"/>
                  <a:gd name="T29" fmla="*/ 882 w 882"/>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2" h="208">
                    <a:moveTo>
                      <a:pt x="868" y="12"/>
                    </a:moveTo>
                    <a:cubicBezTo>
                      <a:pt x="707" y="113"/>
                      <a:pt x="521" y="82"/>
                      <a:pt x="345" y="89"/>
                    </a:cubicBezTo>
                    <a:cubicBezTo>
                      <a:pt x="330" y="89"/>
                      <a:pt x="313" y="94"/>
                      <a:pt x="298" y="92"/>
                    </a:cubicBezTo>
                    <a:cubicBezTo>
                      <a:pt x="198" y="84"/>
                      <a:pt x="98" y="88"/>
                      <a:pt x="6" y="31"/>
                    </a:cubicBezTo>
                    <a:cubicBezTo>
                      <a:pt x="4" y="30"/>
                      <a:pt x="2" y="28"/>
                      <a:pt x="0" y="27"/>
                    </a:cubicBezTo>
                    <a:cubicBezTo>
                      <a:pt x="2" y="52"/>
                      <a:pt x="7" y="79"/>
                      <a:pt x="15" y="104"/>
                    </a:cubicBezTo>
                    <a:cubicBezTo>
                      <a:pt x="50" y="208"/>
                      <a:pt x="522" y="189"/>
                      <a:pt x="714" y="146"/>
                    </a:cubicBezTo>
                    <a:cubicBezTo>
                      <a:pt x="804" y="125"/>
                      <a:pt x="854" y="64"/>
                      <a:pt x="882" y="0"/>
                    </a:cubicBezTo>
                    <a:cubicBezTo>
                      <a:pt x="878" y="4"/>
                      <a:pt x="873" y="8"/>
                      <a:pt x="868" y="12"/>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9" name="Freeform 64"/>
              <p:cNvSpPr>
                <a:spLocks noChangeArrowheads="1"/>
              </p:cNvSpPr>
              <p:nvPr/>
            </p:nvSpPr>
            <p:spPr bwMode="auto">
              <a:xfrm>
                <a:off x="189" y="705"/>
                <a:ext cx="448" cy="624"/>
              </a:xfrm>
              <a:custGeom>
                <a:avLst/>
                <a:gdLst>
                  <a:gd name="T0" fmla="*/ 951 w 189"/>
                  <a:gd name="T1" fmla="*/ 0 h 263"/>
                  <a:gd name="T2" fmla="*/ 668 w 189"/>
                  <a:gd name="T3" fmla="*/ 45 h 263"/>
                  <a:gd name="T4" fmla="*/ 107 w 189"/>
                  <a:gd name="T5" fmla="*/ 316 h 263"/>
                  <a:gd name="T6" fmla="*/ 33 w 189"/>
                  <a:gd name="T7" fmla="*/ 1160 h 263"/>
                  <a:gd name="T8" fmla="*/ 66 w 189"/>
                  <a:gd name="T9" fmla="*/ 1182 h 263"/>
                  <a:gd name="T10" fmla="*/ 1062 w 189"/>
                  <a:gd name="T11" fmla="*/ 1481 h 263"/>
                  <a:gd name="T12" fmla="*/ 939 w 189"/>
                  <a:gd name="T13" fmla="*/ 731 h 263"/>
                  <a:gd name="T14" fmla="*/ 951 w 189"/>
                  <a:gd name="T15" fmla="*/ 0 h 263"/>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263"/>
                  <a:gd name="T26" fmla="*/ 189 w 189"/>
                  <a:gd name="T27" fmla="*/ 263 h 2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263">
                    <a:moveTo>
                      <a:pt x="169" y="0"/>
                    </a:moveTo>
                    <a:cubicBezTo>
                      <a:pt x="154" y="1"/>
                      <a:pt x="137" y="4"/>
                      <a:pt x="119" y="8"/>
                    </a:cubicBezTo>
                    <a:cubicBezTo>
                      <a:pt x="19" y="29"/>
                      <a:pt x="19" y="56"/>
                      <a:pt x="19" y="56"/>
                    </a:cubicBezTo>
                    <a:cubicBezTo>
                      <a:pt x="19" y="56"/>
                      <a:pt x="0" y="126"/>
                      <a:pt x="6" y="206"/>
                    </a:cubicBezTo>
                    <a:cubicBezTo>
                      <a:pt x="8" y="207"/>
                      <a:pt x="10" y="209"/>
                      <a:pt x="12" y="210"/>
                    </a:cubicBezTo>
                    <a:cubicBezTo>
                      <a:pt x="69" y="245"/>
                      <a:pt x="128" y="257"/>
                      <a:pt x="189" y="263"/>
                    </a:cubicBezTo>
                    <a:cubicBezTo>
                      <a:pt x="179" y="219"/>
                      <a:pt x="172" y="175"/>
                      <a:pt x="167" y="130"/>
                    </a:cubicBezTo>
                    <a:cubicBezTo>
                      <a:pt x="162" y="87"/>
                      <a:pt x="163" y="43"/>
                      <a:pt x="169" y="0"/>
                    </a:cubicBezTo>
                    <a:close/>
                  </a:path>
                </a:pathLst>
              </a:custGeom>
              <a:solidFill>
                <a:srgbClr val="60AE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0" name="Freeform 65"/>
              <p:cNvSpPr>
                <a:spLocks noChangeArrowheads="1"/>
              </p:cNvSpPr>
              <p:nvPr/>
            </p:nvSpPr>
            <p:spPr bwMode="auto">
              <a:xfrm>
                <a:off x="831" y="793"/>
                <a:ext cx="495" cy="560"/>
              </a:xfrm>
              <a:custGeom>
                <a:avLst/>
                <a:gdLst>
                  <a:gd name="T0" fmla="*/ 360 w 209"/>
                  <a:gd name="T1" fmla="*/ 185 h 236"/>
                  <a:gd name="T2" fmla="*/ 45 w 209"/>
                  <a:gd name="T3" fmla="*/ 0 h 236"/>
                  <a:gd name="T4" fmla="*/ 111 w 209"/>
                  <a:gd name="T5" fmla="*/ 1312 h 236"/>
                  <a:gd name="T6" fmla="*/ 185 w 209"/>
                  <a:gd name="T7" fmla="*/ 1317 h 236"/>
                  <a:gd name="T8" fmla="*/ 448 w 209"/>
                  <a:gd name="T9" fmla="*/ 1300 h 236"/>
                  <a:gd name="T10" fmla="*/ 881 w 209"/>
                  <a:gd name="T11" fmla="*/ 1296 h 236"/>
                  <a:gd name="T12" fmla="*/ 1172 w 209"/>
                  <a:gd name="T13" fmla="*/ 168 h 236"/>
                  <a:gd name="T14" fmla="*/ 360 w 209"/>
                  <a:gd name="T15" fmla="*/ 185 h 236"/>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236"/>
                  <a:gd name="T26" fmla="*/ 209 w 209"/>
                  <a:gd name="T27" fmla="*/ 236 h 2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236">
                    <a:moveTo>
                      <a:pt x="64" y="33"/>
                    </a:moveTo>
                    <a:cubicBezTo>
                      <a:pt x="32" y="27"/>
                      <a:pt x="16" y="13"/>
                      <a:pt x="8" y="0"/>
                    </a:cubicBezTo>
                    <a:cubicBezTo>
                      <a:pt x="0" y="77"/>
                      <a:pt x="7" y="156"/>
                      <a:pt x="20" y="233"/>
                    </a:cubicBezTo>
                    <a:cubicBezTo>
                      <a:pt x="24" y="234"/>
                      <a:pt x="28" y="234"/>
                      <a:pt x="33" y="234"/>
                    </a:cubicBezTo>
                    <a:cubicBezTo>
                      <a:pt x="48" y="236"/>
                      <a:pt x="65" y="231"/>
                      <a:pt x="80" y="231"/>
                    </a:cubicBezTo>
                    <a:cubicBezTo>
                      <a:pt x="105" y="230"/>
                      <a:pt x="131" y="230"/>
                      <a:pt x="157" y="230"/>
                    </a:cubicBezTo>
                    <a:cubicBezTo>
                      <a:pt x="171" y="163"/>
                      <a:pt x="189" y="96"/>
                      <a:pt x="209" y="30"/>
                    </a:cubicBezTo>
                    <a:cubicBezTo>
                      <a:pt x="167" y="42"/>
                      <a:pt x="108" y="42"/>
                      <a:pt x="64" y="33"/>
                    </a:cubicBez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1" name="Freeform 66"/>
              <p:cNvSpPr>
                <a:spLocks noChangeArrowheads="1"/>
              </p:cNvSpPr>
              <p:nvPr/>
            </p:nvSpPr>
            <p:spPr bwMode="auto">
              <a:xfrm>
                <a:off x="1257" y="864"/>
                <a:ext cx="242" cy="242"/>
              </a:xfrm>
              <a:custGeom>
                <a:avLst/>
                <a:gdLst>
                  <a:gd name="T0" fmla="*/ 164 w 102"/>
                  <a:gd name="T1" fmla="*/ 0 h 102"/>
                  <a:gd name="T2" fmla="*/ 0 w 102"/>
                  <a:gd name="T3" fmla="*/ 574 h 102"/>
                  <a:gd name="T4" fmla="*/ 574 w 102"/>
                  <a:gd name="T5" fmla="*/ 361 h 102"/>
                  <a:gd name="T6" fmla="*/ 164 w 102"/>
                  <a:gd name="T7" fmla="*/ 0 h 102"/>
                  <a:gd name="T8" fmla="*/ 0 60000 65536"/>
                  <a:gd name="T9" fmla="*/ 0 60000 65536"/>
                  <a:gd name="T10" fmla="*/ 0 60000 65536"/>
                  <a:gd name="T11" fmla="*/ 0 60000 65536"/>
                  <a:gd name="T12" fmla="*/ 0 w 102"/>
                  <a:gd name="T13" fmla="*/ 0 h 102"/>
                  <a:gd name="T14" fmla="*/ 102 w 102"/>
                  <a:gd name="T15" fmla="*/ 102 h 102"/>
                </a:gdLst>
                <a:ahLst/>
                <a:cxnLst>
                  <a:cxn ang="T8">
                    <a:pos x="T0" y="T1"/>
                  </a:cxn>
                  <a:cxn ang="T9">
                    <a:pos x="T2" y="T3"/>
                  </a:cxn>
                  <a:cxn ang="T10">
                    <a:pos x="T4" y="T5"/>
                  </a:cxn>
                  <a:cxn ang="T11">
                    <a:pos x="T6" y="T7"/>
                  </a:cxn>
                </a:cxnLst>
                <a:rect l="T12" t="T13" r="T14" b="T15"/>
                <a:pathLst>
                  <a:path w="102" h="102">
                    <a:moveTo>
                      <a:pt x="29" y="0"/>
                    </a:moveTo>
                    <a:cubicBezTo>
                      <a:pt x="19" y="34"/>
                      <a:pt x="9" y="68"/>
                      <a:pt x="0" y="102"/>
                    </a:cubicBezTo>
                    <a:cubicBezTo>
                      <a:pt x="102" y="64"/>
                      <a:pt x="102" y="64"/>
                      <a:pt x="102" y="64"/>
                    </a:cubicBezTo>
                    <a:lnTo>
                      <a:pt x="29" y="0"/>
                    </a:lnTo>
                    <a:close/>
                  </a:path>
                </a:pathLst>
              </a:custGeom>
              <a:solidFill>
                <a:srgbClr val="FF5B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2" name="Freeform 67"/>
              <p:cNvSpPr>
                <a:spLocks noChangeArrowheads="1"/>
              </p:cNvSpPr>
              <p:nvPr/>
            </p:nvSpPr>
            <p:spPr bwMode="auto">
              <a:xfrm>
                <a:off x="1257" y="1016"/>
                <a:ext cx="247" cy="303"/>
              </a:xfrm>
              <a:custGeom>
                <a:avLst/>
                <a:gdLst>
                  <a:gd name="T0" fmla="*/ 587 w 104"/>
                  <a:gd name="T1" fmla="*/ 12 h 128"/>
                  <a:gd name="T2" fmla="*/ 575 w 104"/>
                  <a:gd name="T3" fmla="*/ 0 h 128"/>
                  <a:gd name="T4" fmla="*/ 0 w 104"/>
                  <a:gd name="T5" fmla="*/ 213 h 128"/>
                  <a:gd name="T6" fmla="*/ 0 w 104"/>
                  <a:gd name="T7" fmla="*/ 218 h 128"/>
                  <a:gd name="T8" fmla="*/ 537 w 104"/>
                  <a:gd name="T9" fmla="*/ 717 h 128"/>
                  <a:gd name="T10" fmla="*/ 587 w 104"/>
                  <a:gd name="T11" fmla="*/ 12 h 128"/>
                  <a:gd name="T12" fmla="*/ 0 60000 65536"/>
                  <a:gd name="T13" fmla="*/ 0 60000 65536"/>
                  <a:gd name="T14" fmla="*/ 0 60000 65536"/>
                  <a:gd name="T15" fmla="*/ 0 60000 65536"/>
                  <a:gd name="T16" fmla="*/ 0 60000 65536"/>
                  <a:gd name="T17" fmla="*/ 0 60000 65536"/>
                  <a:gd name="T18" fmla="*/ 0 w 104"/>
                  <a:gd name="T19" fmla="*/ 0 h 128"/>
                  <a:gd name="T20" fmla="*/ 104 w 104"/>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04" h="128">
                    <a:moveTo>
                      <a:pt x="104" y="2"/>
                    </a:moveTo>
                    <a:cubicBezTo>
                      <a:pt x="102" y="0"/>
                      <a:pt x="102" y="0"/>
                      <a:pt x="102" y="0"/>
                    </a:cubicBezTo>
                    <a:cubicBezTo>
                      <a:pt x="0" y="38"/>
                      <a:pt x="0" y="38"/>
                      <a:pt x="0" y="38"/>
                    </a:cubicBezTo>
                    <a:cubicBezTo>
                      <a:pt x="0" y="38"/>
                      <a:pt x="0" y="39"/>
                      <a:pt x="0" y="39"/>
                    </a:cubicBezTo>
                    <a:cubicBezTo>
                      <a:pt x="95" y="128"/>
                      <a:pt x="95" y="128"/>
                      <a:pt x="95" y="128"/>
                    </a:cubicBezTo>
                    <a:lnTo>
                      <a:pt x="104" y="2"/>
                    </a:lnTo>
                    <a:close/>
                  </a:path>
                </a:pathLst>
              </a:custGeom>
              <a:solidFill>
                <a:srgbClr val="FFE3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3" name="Freeform 68"/>
              <p:cNvSpPr>
                <a:spLocks noChangeArrowheads="1"/>
              </p:cNvSpPr>
              <p:nvPr/>
            </p:nvSpPr>
            <p:spPr bwMode="auto">
              <a:xfrm>
                <a:off x="1203" y="1108"/>
                <a:ext cx="280" cy="233"/>
              </a:xfrm>
              <a:custGeom>
                <a:avLst/>
                <a:gdLst>
                  <a:gd name="T0" fmla="*/ 131 w 118"/>
                  <a:gd name="T1" fmla="*/ 0 h 98"/>
                  <a:gd name="T2" fmla="*/ 0 w 118"/>
                  <a:gd name="T3" fmla="*/ 549 h 98"/>
                  <a:gd name="T4" fmla="*/ 664 w 118"/>
                  <a:gd name="T5" fmla="*/ 554 h 98"/>
                  <a:gd name="T6" fmla="*/ 664 w 118"/>
                  <a:gd name="T7" fmla="*/ 504 h 98"/>
                  <a:gd name="T8" fmla="*/ 131 w 118"/>
                  <a:gd name="T9" fmla="*/ 0 h 98"/>
                  <a:gd name="T10" fmla="*/ 0 60000 65536"/>
                  <a:gd name="T11" fmla="*/ 0 60000 65536"/>
                  <a:gd name="T12" fmla="*/ 0 60000 65536"/>
                  <a:gd name="T13" fmla="*/ 0 60000 65536"/>
                  <a:gd name="T14" fmla="*/ 0 60000 65536"/>
                  <a:gd name="T15" fmla="*/ 0 w 118"/>
                  <a:gd name="T16" fmla="*/ 0 h 98"/>
                  <a:gd name="T17" fmla="*/ 118 w 118"/>
                  <a:gd name="T18" fmla="*/ 98 h 98"/>
                </a:gdLst>
                <a:ahLst/>
                <a:cxnLst>
                  <a:cxn ang="T10">
                    <a:pos x="T0" y="T1"/>
                  </a:cxn>
                  <a:cxn ang="T11">
                    <a:pos x="T2" y="T3"/>
                  </a:cxn>
                  <a:cxn ang="T12">
                    <a:pos x="T4" y="T5"/>
                  </a:cxn>
                  <a:cxn ang="T13">
                    <a:pos x="T6" y="T7"/>
                  </a:cxn>
                  <a:cxn ang="T14">
                    <a:pos x="T8" y="T9"/>
                  </a:cxn>
                </a:cxnLst>
                <a:rect l="T15" t="T16" r="T17" b="T18"/>
                <a:pathLst>
                  <a:path w="118" h="98">
                    <a:moveTo>
                      <a:pt x="23" y="0"/>
                    </a:moveTo>
                    <a:cubicBezTo>
                      <a:pt x="14" y="33"/>
                      <a:pt x="6" y="65"/>
                      <a:pt x="0" y="97"/>
                    </a:cubicBezTo>
                    <a:cubicBezTo>
                      <a:pt x="39" y="97"/>
                      <a:pt x="78" y="98"/>
                      <a:pt x="118" y="98"/>
                    </a:cubicBezTo>
                    <a:cubicBezTo>
                      <a:pt x="118" y="89"/>
                      <a:pt x="118" y="89"/>
                      <a:pt x="118" y="89"/>
                    </a:cubicBezTo>
                    <a:lnTo>
                      <a:pt x="23" y="0"/>
                    </a:lnTo>
                    <a:close/>
                  </a:path>
                </a:pathLst>
              </a:custGeom>
              <a:solidFill>
                <a:srgbClr val="6DA4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4" name="Freeform 69"/>
              <p:cNvSpPr>
                <a:spLocks noChangeArrowheads="1"/>
              </p:cNvSpPr>
              <p:nvPr/>
            </p:nvSpPr>
            <p:spPr bwMode="auto">
              <a:xfrm>
                <a:off x="1483" y="1319"/>
                <a:ext cx="23" cy="22"/>
              </a:xfrm>
              <a:custGeom>
                <a:avLst/>
                <a:gdLst>
                  <a:gd name="T0" fmla="*/ 0 w 10"/>
                  <a:gd name="T1" fmla="*/ 54 h 9"/>
                  <a:gd name="T2" fmla="*/ 53 w 10"/>
                  <a:gd name="T3" fmla="*/ 49 h 9"/>
                  <a:gd name="T4" fmla="*/ 0 w 10"/>
                  <a:gd name="T5" fmla="*/ 0 h 9"/>
                  <a:gd name="T6" fmla="*/ 0 w 10"/>
                  <a:gd name="T7" fmla="*/ 54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0" y="9"/>
                    </a:moveTo>
                    <a:cubicBezTo>
                      <a:pt x="3" y="9"/>
                      <a:pt x="6" y="8"/>
                      <a:pt x="10" y="8"/>
                    </a:cubicBezTo>
                    <a:cubicBezTo>
                      <a:pt x="0" y="0"/>
                      <a:pt x="0" y="0"/>
                      <a:pt x="0" y="0"/>
                    </a:cubicBezTo>
                    <a:lnTo>
                      <a:pt x="0" y="9"/>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5" name="Freeform 70"/>
              <p:cNvSpPr>
                <a:spLocks noChangeArrowheads="1"/>
              </p:cNvSpPr>
              <p:nvPr/>
            </p:nvSpPr>
            <p:spPr bwMode="auto">
              <a:xfrm>
                <a:off x="1483" y="1020"/>
                <a:ext cx="345" cy="318"/>
              </a:xfrm>
              <a:custGeom>
                <a:avLst/>
                <a:gdLst>
                  <a:gd name="T0" fmla="*/ 811 w 146"/>
                  <a:gd name="T1" fmla="*/ 669 h 134"/>
                  <a:gd name="T2" fmla="*/ 50 w 146"/>
                  <a:gd name="T3" fmla="*/ 0 h 134"/>
                  <a:gd name="T4" fmla="*/ 0 w 146"/>
                  <a:gd name="T5" fmla="*/ 710 h 134"/>
                  <a:gd name="T6" fmla="*/ 57 w 146"/>
                  <a:gd name="T7" fmla="*/ 755 h 134"/>
                  <a:gd name="T8" fmla="*/ 815 w 146"/>
                  <a:gd name="T9" fmla="*/ 698 h 134"/>
                  <a:gd name="T10" fmla="*/ 811 w 146"/>
                  <a:gd name="T11" fmla="*/ 669 h 134"/>
                  <a:gd name="T12" fmla="*/ 0 60000 65536"/>
                  <a:gd name="T13" fmla="*/ 0 60000 65536"/>
                  <a:gd name="T14" fmla="*/ 0 60000 65536"/>
                  <a:gd name="T15" fmla="*/ 0 60000 65536"/>
                  <a:gd name="T16" fmla="*/ 0 60000 65536"/>
                  <a:gd name="T17" fmla="*/ 0 60000 65536"/>
                  <a:gd name="T18" fmla="*/ 0 w 146"/>
                  <a:gd name="T19" fmla="*/ 0 h 134"/>
                  <a:gd name="T20" fmla="*/ 146 w 146"/>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146" h="134">
                    <a:moveTo>
                      <a:pt x="145" y="119"/>
                    </a:moveTo>
                    <a:cubicBezTo>
                      <a:pt x="9" y="0"/>
                      <a:pt x="9" y="0"/>
                      <a:pt x="9" y="0"/>
                    </a:cubicBezTo>
                    <a:cubicBezTo>
                      <a:pt x="0" y="126"/>
                      <a:pt x="0" y="126"/>
                      <a:pt x="0" y="126"/>
                    </a:cubicBezTo>
                    <a:cubicBezTo>
                      <a:pt x="10" y="134"/>
                      <a:pt x="10" y="134"/>
                      <a:pt x="10" y="134"/>
                    </a:cubicBezTo>
                    <a:cubicBezTo>
                      <a:pt x="56" y="134"/>
                      <a:pt x="101" y="131"/>
                      <a:pt x="146" y="124"/>
                    </a:cubicBezTo>
                    <a:cubicBezTo>
                      <a:pt x="146" y="122"/>
                      <a:pt x="145" y="121"/>
                      <a:pt x="145" y="119"/>
                    </a:cubicBezTo>
                    <a:close/>
                  </a:path>
                </a:pathLst>
              </a:custGeom>
              <a:solidFill>
                <a:srgbClr val="B177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6" name="Freeform 71"/>
              <p:cNvSpPr>
                <a:spLocks noChangeArrowheads="1"/>
              </p:cNvSpPr>
              <p:nvPr/>
            </p:nvSpPr>
            <p:spPr bwMode="auto">
              <a:xfrm>
                <a:off x="1459" y="783"/>
                <a:ext cx="249" cy="242"/>
              </a:xfrm>
              <a:custGeom>
                <a:avLst/>
                <a:gdLst>
                  <a:gd name="T0" fmla="*/ 586 w 105"/>
                  <a:gd name="T1" fmla="*/ 152 h 102"/>
                  <a:gd name="T2" fmla="*/ 443 w 105"/>
                  <a:gd name="T3" fmla="*/ 112 h 102"/>
                  <a:gd name="T4" fmla="*/ 0 w 105"/>
                  <a:gd name="T5" fmla="*/ 0 h 102"/>
                  <a:gd name="T6" fmla="*/ 95 w 105"/>
                  <a:gd name="T7" fmla="*/ 553 h 102"/>
                  <a:gd name="T8" fmla="*/ 123 w 105"/>
                  <a:gd name="T9" fmla="*/ 574 h 102"/>
                  <a:gd name="T10" fmla="*/ 590 w 105"/>
                  <a:gd name="T11" fmla="*/ 164 h 102"/>
                  <a:gd name="T12" fmla="*/ 586 w 105"/>
                  <a:gd name="T13" fmla="*/ 152 h 102"/>
                  <a:gd name="T14" fmla="*/ 0 60000 65536"/>
                  <a:gd name="T15" fmla="*/ 0 60000 65536"/>
                  <a:gd name="T16" fmla="*/ 0 60000 65536"/>
                  <a:gd name="T17" fmla="*/ 0 60000 65536"/>
                  <a:gd name="T18" fmla="*/ 0 60000 65536"/>
                  <a:gd name="T19" fmla="*/ 0 60000 65536"/>
                  <a:gd name="T20" fmla="*/ 0 60000 65536"/>
                  <a:gd name="T21" fmla="*/ 0 w 105"/>
                  <a:gd name="T22" fmla="*/ 0 h 102"/>
                  <a:gd name="T23" fmla="*/ 105 w 10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102">
                    <a:moveTo>
                      <a:pt x="104" y="27"/>
                    </a:moveTo>
                    <a:cubicBezTo>
                      <a:pt x="95" y="25"/>
                      <a:pt x="86" y="22"/>
                      <a:pt x="79" y="20"/>
                    </a:cubicBezTo>
                    <a:cubicBezTo>
                      <a:pt x="55" y="13"/>
                      <a:pt x="13" y="3"/>
                      <a:pt x="0" y="0"/>
                    </a:cubicBezTo>
                    <a:cubicBezTo>
                      <a:pt x="17" y="98"/>
                      <a:pt x="17" y="98"/>
                      <a:pt x="17" y="98"/>
                    </a:cubicBezTo>
                    <a:cubicBezTo>
                      <a:pt x="22" y="102"/>
                      <a:pt x="22" y="102"/>
                      <a:pt x="22" y="102"/>
                    </a:cubicBezTo>
                    <a:cubicBezTo>
                      <a:pt x="105" y="29"/>
                      <a:pt x="105" y="29"/>
                      <a:pt x="105" y="29"/>
                    </a:cubicBezTo>
                    <a:cubicBezTo>
                      <a:pt x="104" y="28"/>
                      <a:pt x="104" y="27"/>
                      <a:pt x="104" y="27"/>
                    </a:cubicBezTo>
                    <a:close/>
                  </a:path>
                </a:pathLst>
              </a:custGeom>
              <a:solidFill>
                <a:srgbClr val="FF86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7" name="Freeform 72"/>
              <p:cNvSpPr>
                <a:spLocks noChangeArrowheads="1"/>
              </p:cNvSpPr>
              <p:nvPr/>
            </p:nvSpPr>
            <p:spPr bwMode="auto">
              <a:xfrm>
                <a:off x="1511" y="852"/>
                <a:ext cx="251" cy="249"/>
              </a:xfrm>
              <a:custGeom>
                <a:avLst/>
                <a:gdLst>
                  <a:gd name="T0" fmla="*/ 533 w 106"/>
                  <a:gd name="T1" fmla="*/ 258 h 105"/>
                  <a:gd name="T2" fmla="*/ 466 w 106"/>
                  <a:gd name="T3" fmla="*/ 0 h 105"/>
                  <a:gd name="T4" fmla="*/ 0 w 106"/>
                  <a:gd name="T5" fmla="*/ 410 h 105"/>
                  <a:gd name="T6" fmla="*/ 40 w 106"/>
                  <a:gd name="T7" fmla="*/ 443 h 105"/>
                  <a:gd name="T8" fmla="*/ 594 w 106"/>
                  <a:gd name="T9" fmla="*/ 590 h 105"/>
                  <a:gd name="T10" fmla="*/ 533 w 106"/>
                  <a:gd name="T11" fmla="*/ 258 h 105"/>
                  <a:gd name="T12" fmla="*/ 0 60000 65536"/>
                  <a:gd name="T13" fmla="*/ 0 60000 65536"/>
                  <a:gd name="T14" fmla="*/ 0 60000 65536"/>
                  <a:gd name="T15" fmla="*/ 0 60000 65536"/>
                  <a:gd name="T16" fmla="*/ 0 60000 65536"/>
                  <a:gd name="T17" fmla="*/ 0 60000 65536"/>
                  <a:gd name="T18" fmla="*/ 0 w 106"/>
                  <a:gd name="T19" fmla="*/ 0 h 105"/>
                  <a:gd name="T20" fmla="*/ 106 w 106"/>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106" h="105">
                    <a:moveTo>
                      <a:pt x="95" y="46"/>
                    </a:moveTo>
                    <a:cubicBezTo>
                      <a:pt x="92" y="29"/>
                      <a:pt x="88" y="15"/>
                      <a:pt x="83" y="0"/>
                    </a:cubicBezTo>
                    <a:cubicBezTo>
                      <a:pt x="0" y="73"/>
                      <a:pt x="0" y="73"/>
                      <a:pt x="0" y="73"/>
                    </a:cubicBezTo>
                    <a:cubicBezTo>
                      <a:pt x="7" y="79"/>
                      <a:pt x="7" y="79"/>
                      <a:pt x="7" y="79"/>
                    </a:cubicBezTo>
                    <a:cubicBezTo>
                      <a:pt x="106" y="105"/>
                      <a:pt x="106" y="105"/>
                      <a:pt x="106" y="105"/>
                    </a:cubicBezTo>
                    <a:cubicBezTo>
                      <a:pt x="101" y="85"/>
                      <a:pt x="99" y="66"/>
                      <a:pt x="95" y="46"/>
                    </a:cubicBezTo>
                    <a:close/>
                  </a:path>
                </a:pathLst>
              </a:custGeom>
              <a:solidFill>
                <a:srgbClr val="74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8" name="Freeform 73"/>
              <p:cNvSpPr>
                <a:spLocks noChangeArrowheads="1"/>
              </p:cNvSpPr>
              <p:nvPr/>
            </p:nvSpPr>
            <p:spPr bwMode="auto">
              <a:xfrm>
                <a:off x="1528" y="1039"/>
                <a:ext cx="298" cy="264"/>
              </a:xfrm>
              <a:custGeom>
                <a:avLst/>
                <a:gdLst>
                  <a:gd name="T0" fmla="*/ 587 w 126"/>
                  <a:gd name="T1" fmla="*/ 259 h 111"/>
                  <a:gd name="T2" fmla="*/ 553 w 126"/>
                  <a:gd name="T3" fmla="*/ 147 h 111"/>
                  <a:gd name="T4" fmla="*/ 0 w 126"/>
                  <a:gd name="T5" fmla="*/ 0 h 111"/>
                  <a:gd name="T6" fmla="*/ 705 w 126"/>
                  <a:gd name="T7" fmla="*/ 628 h 111"/>
                  <a:gd name="T8" fmla="*/ 587 w 126"/>
                  <a:gd name="T9" fmla="*/ 259 h 111"/>
                  <a:gd name="T10" fmla="*/ 0 60000 65536"/>
                  <a:gd name="T11" fmla="*/ 0 60000 65536"/>
                  <a:gd name="T12" fmla="*/ 0 60000 65536"/>
                  <a:gd name="T13" fmla="*/ 0 60000 65536"/>
                  <a:gd name="T14" fmla="*/ 0 60000 65536"/>
                  <a:gd name="T15" fmla="*/ 0 w 126"/>
                  <a:gd name="T16" fmla="*/ 0 h 111"/>
                  <a:gd name="T17" fmla="*/ 126 w 126"/>
                  <a:gd name="T18" fmla="*/ 111 h 111"/>
                </a:gdLst>
                <a:ahLst/>
                <a:cxnLst>
                  <a:cxn ang="T10">
                    <a:pos x="T0" y="T1"/>
                  </a:cxn>
                  <a:cxn ang="T11">
                    <a:pos x="T2" y="T3"/>
                  </a:cxn>
                  <a:cxn ang="T12">
                    <a:pos x="T4" y="T5"/>
                  </a:cxn>
                  <a:cxn ang="T13">
                    <a:pos x="T6" y="T7"/>
                  </a:cxn>
                  <a:cxn ang="T14">
                    <a:pos x="T8" y="T9"/>
                  </a:cxn>
                </a:cxnLst>
                <a:rect l="T15" t="T16" r="T17" b="T18"/>
                <a:pathLst>
                  <a:path w="126" h="111">
                    <a:moveTo>
                      <a:pt x="105" y="46"/>
                    </a:moveTo>
                    <a:cubicBezTo>
                      <a:pt x="102" y="39"/>
                      <a:pt x="100" y="32"/>
                      <a:pt x="99" y="26"/>
                    </a:cubicBezTo>
                    <a:cubicBezTo>
                      <a:pt x="0" y="0"/>
                      <a:pt x="0" y="0"/>
                      <a:pt x="0" y="0"/>
                    </a:cubicBezTo>
                    <a:cubicBezTo>
                      <a:pt x="126" y="111"/>
                      <a:pt x="126" y="111"/>
                      <a:pt x="126" y="111"/>
                    </a:cubicBezTo>
                    <a:cubicBezTo>
                      <a:pt x="119" y="89"/>
                      <a:pt x="112" y="68"/>
                      <a:pt x="105" y="46"/>
                    </a:cubicBezTo>
                    <a:close/>
                  </a:path>
                </a:pathLst>
              </a:custGeom>
              <a:solidFill>
                <a:srgbClr val="83BB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9" name="Freeform 74"/>
              <p:cNvSpPr>
                <a:spLocks noChangeArrowheads="1"/>
              </p:cNvSpPr>
              <p:nvPr/>
            </p:nvSpPr>
            <p:spPr bwMode="auto">
              <a:xfrm>
                <a:off x="1326" y="781"/>
                <a:ext cx="173" cy="235"/>
              </a:xfrm>
              <a:custGeom>
                <a:avLst/>
                <a:gdLst>
                  <a:gd name="T0" fmla="*/ 315 w 73"/>
                  <a:gd name="T1" fmla="*/ 5 h 99"/>
                  <a:gd name="T2" fmla="*/ 291 w 73"/>
                  <a:gd name="T3" fmla="*/ 0 h 99"/>
                  <a:gd name="T4" fmla="*/ 0 w 73"/>
                  <a:gd name="T5" fmla="*/ 197 h 99"/>
                  <a:gd name="T6" fmla="*/ 0 w 73"/>
                  <a:gd name="T7" fmla="*/ 197 h 99"/>
                  <a:gd name="T8" fmla="*/ 410 w 73"/>
                  <a:gd name="T9" fmla="*/ 558 h 99"/>
                  <a:gd name="T10" fmla="*/ 315 w 73"/>
                  <a:gd name="T11" fmla="*/ 5 h 99"/>
                  <a:gd name="T12" fmla="*/ 0 60000 65536"/>
                  <a:gd name="T13" fmla="*/ 0 60000 65536"/>
                  <a:gd name="T14" fmla="*/ 0 60000 65536"/>
                  <a:gd name="T15" fmla="*/ 0 60000 65536"/>
                  <a:gd name="T16" fmla="*/ 0 60000 65536"/>
                  <a:gd name="T17" fmla="*/ 0 60000 65536"/>
                  <a:gd name="T18" fmla="*/ 0 w 73"/>
                  <a:gd name="T19" fmla="*/ 0 h 99"/>
                  <a:gd name="T20" fmla="*/ 73 w 73"/>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73" h="99">
                    <a:moveTo>
                      <a:pt x="56" y="1"/>
                    </a:moveTo>
                    <a:cubicBezTo>
                      <a:pt x="53" y="0"/>
                      <a:pt x="52" y="0"/>
                      <a:pt x="52" y="0"/>
                    </a:cubicBezTo>
                    <a:cubicBezTo>
                      <a:pt x="44" y="16"/>
                      <a:pt x="25" y="27"/>
                      <a:pt x="0" y="35"/>
                    </a:cubicBezTo>
                    <a:cubicBezTo>
                      <a:pt x="0" y="35"/>
                      <a:pt x="0" y="35"/>
                      <a:pt x="0" y="35"/>
                    </a:cubicBezTo>
                    <a:cubicBezTo>
                      <a:pt x="73" y="99"/>
                      <a:pt x="73" y="99"/>
                      <a:pt x="73" y="99"/>
                    </a:cubicBezTo>
                    <a:lnTo>
                      <a:pt x="56" y="1"/>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0" name="Freeform 75"/>
              <p:cNvSpPr>
                <a:spLocks noChangeArrowheads="1"/>
              </p:cNvSpPr>
              <p:nvPr/>
            </p:nvSpPr>
            <p:spPr bwMode="auto">
              <a:xfrm>
                <a:off x="1722" y="847"/>
                <a:ext cx="234" cy="74"/>
              </a:xfrm>
              <a:custGeom>
                <a:avLst/>
                <a:gdLst>
                  <a:gd name="T0" fmla="*/ 553 w 99"/>
                  <a:gd name="T1" fmla="*/ 45 h 31"/>
                  <a:gd name="T2" fmla="*/ 513 w 99"/>
                  <a:gd name="T3" fmla="*/ 0 h 31"/>
                  <a:gd name="T4" fmla="*/ 0 w 99"/>
                  <a:gd name="T5" fmla="*/ 119 h 31"/>
                  <a:gd name="T6" fmla="*/ 12 w 99"/>
                  <a:gd name="T7" fmla="*/ 177 h 31"/>
                  <a:gd name="T8" fmla="*/ 553 w 99"/>
                  <a:gd name="T9" fmla="*/ 45 h 31"/>
                  <a:gd name="T10" fmla="*/ 0 60000 65536"/>
                  <a:gd name="T11" fmla="*/ 0 60000 65536"/>
                  <a:gd name="T12" fmla="*/ 0 60000 65536"/>
                  <a:gd name="T13" fmla="*/ 0 60000 65536"/>
                  <a:gd name="T14" fmla="*/ 0 60000 65536"/>
                  <a:gd name="T15" fmla="*/ 0 w 99"/>
                  <a:gd name="T16" fmla="*/ 0 h 31"/>
                  <a:gd name="T17" fmla="*/ 99 w 99"/>
                  <a:gd name="T18" fmla="*/ 31 h 31"/>
                </a:gdLst>
                <a:ahLst/>
                <a:cxnLst>
                  <a:cxn ang="T10">
                    <a:pos x="T0" y="T1"/>
                  </a:cxn>
                  <a:cxn ang="T11">
                    <a:pos x="T2" y="T3"/>
                  </a:cxn>
                  <a:cxn ang="T12">
                    <a:pos x="T4" y="T5"/>
                  </a:cxn>
                  <a:cxn ang="T13">
                    <a:pos x="T6" y="T7"/>
                  </a:cxn>
                  <a:cxn ang="T14">
                    <a:pos x="T8" y="T9"/>
                  </a:cxn>
                </a:cxnLst>
                <a:rect l="T15" t="T16" r="T17" b="T18"/>
                <a:pathLst>
                  <a:path w="99" h="31">
                    <a:moveTo>
                      <a:pt x="99" y="8"/>
                    </a:moveTo>
                    <a:cubicBezTo>
                      <a:pt x="97" y="5"/>
                      <a:pt x="94" y="2"/>
                      <a:pt x="92" y="0"/>
                    </a:cubicBezTo>
                    <a:cubicBezTo>
                      <a:pt x="64" y="16"/>
                      <a:pt x="32" y="21"/>
                      <a:pt x="0" y="21"/>
                    </a:cubicBezTo>
                    <a:cubicBezTo>
                      <a:pt x="1" y="24"/>
                      <a:pt x="2" y="27"/>
                      <a:pt x="2" y="31"/>
                    </a:cubicBezTo>
                    <a:cubicBezTo>
                      <a:pt x="36" y="29"/>
                      <a:pt x="70" y="23"/>
                      <a:pt x="99" y="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1" name="Freeform 76"/>
              <p:cNvSpPr>
                <a:spLocks noChangeArrowheads="1"/>
              </p:cNvSpPr>
              <p:nvPr/>
            </p:nvSpPr>
            <p:spPr bwMode="auto">
              <a:xfrm>
                <a:off x="1727" y="866"/>
                <a:ext cx="248" cy="79"/>
              </a:xfrm>
              <a:custGeom>
                <a:avLst/>
                <a:gdLst>
                  <a:gd name="T0" fmla="*/ 586 w 105"/>
                  <a:gd name="T1" fmla="*/ 53 h 33"/>
                  <a:gd name="T2" fmla="*/ 541 w 105"/>
                  <a:gd name="T3" fmla="*/ 0 h 33"/>
                  <a:gd name="T4" fmla="*/ 0 w 105"/>
                  <a:gd name="T5" fmla="*/ 132 h 33"/>
                  <a:gd name="T6" fmla="*/ 17 w 105"/>
                  <a:gd name="T7" fmla="*/ 189 h 33"/>
                  <a:gd name="T8" fmla="*/ 586 w 105"/>
                  <a:gd name="T9" fmla="*/ 53 h 33"/>
                  <a:gd name="T10" fmla="*/ 0 60000 65536"/>
                  <a:gd name="T11" fmla="*/ 0 60000 65536"/>
                  <a:gd name="T12" fmla="*/ 0 60000 65536"/>
                  <a:gd name="T13" fmla="*/ 0 60000 65536"/>
                  <a:gd name="T14" fmla="*/ 0 60000 65536"/>
                  <a:gd name="T15" fmla="*/ 0 w 105"/>
                  <a:gd name="T16" fmla="*/ 0 h 33"/>
                  <a:gd name="T17" fmla="*/ 105 w 105"/>
                  <a:gd name="T18" fmla="*/ 33 h 33"/>
                </a:gdLst>
                <a:ahLst/>
                <a:cxnLst>
                  <a:cxn ang="T10">
                    <a:pos x="T0" y="T1"/>
                  </a:cxn>
                  <a:cxn ang="T11">
                    <a:pos x="T2" y="T3"/>
                  </a:cxn>
                  <a:cxn ang="T12">
                    <a:pos x="T4" y="T5"/>
                  </a:cxn>
                  <a:cxn ang="T13">
                    <a:pos x="T6" y="T7"/>
                  </a:cxn>
                  <a:cxn ang="T14">
                    <a:pos x="T8" y="T9"/>
                  </a:cxn>
                </a:cxnLst>
                <a:rect l="T15" t="T16" r="T17" b="T18"/>
                <a:pathLst>
                  <a:path w="105" h="33">
                    <a:moveTo>
                      <a:pt x="105" y="9"/>
                    </a:moveTo>
                    <a:cubicBezTo>
                      <a:pt x="103" y="6"/>
                      <a:pt x="100" y="3"/>
                      <a:pt x="97" y="0"/>
                    </a:cubicBezTo>
                    <a:cubicBezTo>
                      <a:pt x="68" y="15"/>
                      <a:pt x="34" y="21"/>
                      <a:pt x="0" y="23"/>
                    </a:cubicBezTo>
                    <a:cubicBezTo>
                      <a:pt x="1" y="26"/>
                      <a:pt x="2" y="30"/>
                      <a:pt x="3" y="33"/>
                    </a:cubicBezTo>
                    <a:cubicBezTo>
                      <a:pt x="39" y="32"/>
                      <a:pt x="74" y="24"/>
                      <a:pt x="105"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2" name="Freeform 77"/>
              <p:cNvSpPr>
                <a:spLocks noChangeArrowheads="1"/>
              </p:cNvSpPr>
              <p:nvPr/>
            </p:nvSpPr>
            <p:spPr bwMode="auto">
              <a:xfrm>
                <a:off x="1734" y="888"/>
                <a:ext cx="255" cy="90"/>
              </a:xfrm>
              <a:custGeom>
                <a:avLst/>
                <a:gdLst>
                  <a:gd name="T0" fmla="*/ 17 w 108"/>
                  <a:gd name="T1" fmla="*/ 213 h 38"/>
                  <a:gd name="T2" fmla="*/ 602 w 108"/>
                  <a:gd name="T3" fmla="*/ 33 h 38"/>
                  <a:gd name="T4" fmla="*/ 569 w 108"/>
                  <a:gd name="T5" fmla="*/ 0 h 38"/>
                  <a:gd name="T6" fmla="*/ 0 w 108"/>
                  <a:gd name="T7" fmla="*/ 135 h 38"/>
                  <a:gd name="T8" fmla="*/ 5 w 108"/>
                  <a:gd name="T9" fmla="*/ 173 h 38"/>
                  <a:gd name="T10" fmla="*/ 17 w 108"/>
                  <a:gd name="T11" fmla="*/ 213 h 38"/>
                  <a:gd name="T12" fmla="*/ 0 60000 65536"/>
                  <a:gd name="T13" fmla="*/ 0 60000 65536"/>
                  <a:gd name="T14" fmla="*/ 0 60000 65536"/>
                  <a:gd name="T15" fmla="*/ 0 60000 65536"/>
                  <a:gd name="T16" fmla="*/ 0 60000 65536"/>
                  <a:gd name="T17" fmla="*/ 0 60000 65536"/>
                  <a:gd name="T18" fmla="*/ 0 w 108"/>
                  <a:gd name="T19" fmla="*/ 0 h 38"/>
                  <a:gd name="T20" fmla="*/ 108 w 10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08" h="38">
                    <a:moveTo>
                      <a:pt x="3" y="38"/>
                    </a:moveTo>
                    <a:cubicBezTo>
                      <a:pt x="40" y="36"/>
                      <a:pt x="77" y="23"/>
                      <a:pt x="108" y="6"/>
                    </a:cubicBezTo>
                    <a:cubicBezTo>
                      <a:pt x="106" y="4"/>
                      <a:pt x="104" y="2"/>
                      <a:pt x="102" y="0"/>
                    </a:cubicBezTo>
                    <a:cubicBezTo>
                      <a:pt x="71" y="15"/>
                      <a:pt x="36" y="23"/>
                      <a:pt x="0" y="24"/>
                    </a:cubicBezTo>
                    <a:cubicBezTo>
                      <a:pt x="0" y="26"/>
                      <a:pt x="1" y="29"/>
                      <a:pt x="1" y="31"/>
                    </a:cubicBezTo>
                    <a:cubicBezTo>
                      <a:pt x="2" y="33"/>
                      <a:pt x="2" y="36"/>
                      <a:pt x="3" y="3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3" name="Freeform 78"/>
              <p:cNvSpPr>
                <a:spLocks noChangeArrowheads="1"/>
              </p:cNvSpPr>
              <p:nvPr/>
            </p:nvSpPr>
            <p:spPr bwMode="auto">
              <a:xfrm>
                <a:off x="1741" y="902"/>
                <a:ext cx="265" cy="109"/>
              </a:xfrm>
              <a:custGeom>
                <a:avLst/>
                <a:gdLst>
                  <a:gd name="T0" fmla="*/ 627 w 112"/>
                  <a:gd name="T1" fmla="*/ 50 h 46"/>
                  <a:gd name="T2" fmla="*/ 587 w 112"/>
                  <a:gd name="T3" fmla="*/ 0 h 46"/>
                  <a:gd name="T4" fmla="*/ 0 w 112"/>
                  <a:gd name="T5" fmla="*/ 180 h 46"/>
                  <a:gd name="T6" fmla="*/ 12 w 112"/>
                  <a:gd name="T7" fmla="*/ 258 h 46"/>
                  <a:gd name="T8" fmla="*/ 627 w 112"/>
                  <a:gd name="T9" fmla="*/ 50 h 46"/>
                  <a:gd name="T10" fmla="*/ 0 60000 65536"/>
                  <a:gd name="T11" fmla="*/ 0 60000 65536"/>
                  <a:gd name="T12" fmla="*/ 0 60000 65536"/>
                  <a:gd name="T13" fmla="*/ 0 60000 65536"/>
                  <a:gd name="T14" fmla="*/ 0 60000 65536"/>
                  <a:gd name="T15" fmla="*/ 0 w 112"/>
                  <a:gd name="T16" fmla="*/ 0 h 46"/>
                  <a:gd name="T17" fmla="*/ 112 w 112"/>
                  <a:gd name="T18" fmla="*/ 46 h 46"/>
                </a:gdLst>
                <a:ahLst/>
                <a:cxnLst>
                  <a:cxn ang="T10">
                    <a:pos x="T0" y="T1"/>
                  </a:cxn>
                  <a:cxn ang="T11">
                    <a:pos x="T2" y="T3"/>
                  </a:cxn>
                  <a:cxn ang="T12">
                    <a:pos x="T4" y="T5"/>
                  </a:cxn>
                  <a:cxn ang="T13">
                    <a:pos x="T6" y="T7"/>
                  </a:cxn>
                  <a:cxn ang="T14">
                    <a:pos x="T8" y="T9"/>
                  </a:cxn>
                </a:cxnLst>
                <a:rect l="T15" t="T16" r="T17" b="T18"/>
                <a:pathLst>
                  <a:path w="112" h="46">
                    <a:moveTo>
                      <a:pt x="112" y="9"/>
                    </a:moveTo>
                    <a:cubicBezTo>
                      <a:pt x="110" y="6"/>
                      <a:pt x="107" y="3"/>
                      <a:pt x="105" y="0"/>
                    </a:cubicBezTo>
                    <a:cubicBezTo>
                      <a:pt x="74" y="17"/>
                      <a:pt x="37" y="30"/>
                      <a:pt x="0" y="32"/>
                    </a:cubicBezTo>
                    <a:cubicBezTo>
                      <a:pt x="0" y="37"/>
                      <a:pt x="1" y="41"/>
                      <a:pt x="2" y="46"/>
                    </a:cubicBezTo>
                    <a:cubicBezTo>
                      <a:pt x="41" y="44"/>
                      <a:pt x="80" y="30"/>
                      <a:pt x="112"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4" name="Freeform 79"/>
              <p:cNvSpPr>
                <a:spLocks noChangeArrowheads="1"/>
              </p:cNvSpPr>
              <p:nvPr/>
            </p:nvSpPr>
            <p:spPr bwMode="auto">
              <a:xfrm>
                <a:off x="1745" y="923"/>
                <a:ext cx="282" cy="119"/>
              </a:xfrm>
              <a:custGeom>
                <a:avLst/>
                <a:gdLst>
                  <a:gd name="T0" fmla="*/ 668 w 119"/>
                  <a:gd name="T1" fmla="*/ 57 h 50"/>
                  <a:gd name="T2" fmla="*/ 619 w 119"/>
                  <a:gd name="T3" fmla="*/ 0 h 50"/>
                  <a:gd name="T4" fmla="*/ 0 w 119"/>
                  <a:gd name="T5" fmla="*/ 209 h 50"/>
                  <a:gd name="T6" fmla="*/ 12 w 119"/>
                  <a:gd name="T7" fmla="*/ 283 h 50"/>
                  <a:gd name="T8" fmla="*/ 668 w 119"/>
                  <a:gd name="T9" fmla="*/ 57 h 50"/>
                  <a:gd name="T10" fmla="*/ 0 60000 65536"/>
                  <a:gd name="T11" fmla="*/ 0 60000 65536"/>
                  <a:gd name="T12" fmla="*/ 0 60000 65536"/>
                  <a:gd name="T13" fmla="*/ 0 60000 65536"/>
                  <a:gd name="T14" fmla="*/ 0 60000 65536"/>
                  <a:gd name="T15" fmla="*/ 0 w 119"/>
                  <a:gd name="T16" fmla="*/ 0 h 50"/>
                  <a:gd name="T17" fmla="*/ 119 w 119"/>
                  <a:gd name="T18" fmla="*/ 50 h 50"/>
                </a:gdLst>
                <a:ahLst/>
                <a:cxnLst>
                  <a:cxn ang="T10">
                    <a:pos x="T0" y="T1"/>
                  </a:cxn>
                  <a:cxn ang="T11">
                    <a:pos x="T2" y="T3"/>
                  </a:cxn>
                  <a:cxn ang="T12">
                    <a:pos x="T4" y="T5"/>
                  </a:cxn>
                  <a:cxn ang="T13">
                    <a:pos x="T6" y="T7"/>
                  </a:cxn>
                  <a:cxn ang="T14">
                    <a:pos x="T8" y="T9"/>
                  </a:cxn>
                </a:cxnLst>
                <a:rect l="T15" t="T16" r="T17" b="T18"/>
                <a:pathLst>
                  <a:path w="119" h="50">
                    <a:moveTo>
                      <a:pt x="119" y="10"/>
                    </a:moveTo>
                    <a:cubicBezTo>
                      <a:pt x="116" y="6"/>
                      <a:pt x="113" y="3"/>
                      <a:pt x="110" y="0"/>
                    </a:cubicBezTo>
                    <a:cubicBezTo>
                      <a:pt x="78" y="21"/>
                      <a:pt x="39" y="35"/>
                      <a:pt x="0" y="37"/>
                    </a:cubicBezTo>
                    <a:cubicBezTo>
                      <a:pt x="1" y="41"/>
                      <a:pt x="1" y="46"/>
                      <a:pt x="2" y="50"/>
                    </a:cubicBezTo>
                    <a:cubicBezTo>
                      <a:pt x="44" y="45"/>
                      <a:pt x="84" y="30"/>
                      <a:pt x="119"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5" name="Freeform 80"/>
              <p:cNvSpPr>
                <a:spLocks noChangeArrowheads="1"/>
              </p:cNvSpPr>
              <p:nvPr/>
            </p:nvSpPr>
            <p:spPr bwMode="auto">
              <a:xfrm>
                <a:off x="1750" y="947"/>
                <a:ext cx="299" cy="126"/>
              </a:xfrm>
              <a:custGeom>
                <a:avLst/>
                <a:gdLst>
                  <a:gd name="T0" fmla="*/ 710 w 126"/>
                  <a:gd name="T1" fmla="*/ 57 h 53"/>
                  <a:gd name="T2" fmla="*/ 660 w 126"/>
                  <a:gd name="T3" fmla="*/ 0 h 53"/>
                  <a:gd name="T4" fmla="*/ 0 w 126"/>
                  <a:gd name="T5" fmla="*/ 226 h 53"/>
                  <a:gd name="T6" fmla="*/ 12 w 126"/>
                  <a:gd name="T7" fmla="*/ 300 h 53"/>
                  <a:gd name="T8" fmla="*/ 710 w 126"/>
                  <a:gd name="T9" fmla="*/ 57 h 53"/>
                  <a:gd name="T10" fmla="*/ 0 60000 65536"/>
                  <a:gd name="T11" fmla="*/ 0 60000 65536"/>
                  <a:gd name="T12" fmla="*/ 0 60000 65536"/>
                  <a:gd name="T13" fmla="*/ 0 60000 65536"/>
                  <a:gd name="T14" fmla="*/ 0 60000 65536"/>
                  <a:gd name="T15" fmla="*/ 0 w 126"/>
                  <a:gd name="T16" fmla="*/ 0 h 53"/>
                  <a:gd name="T17" fmla="*/ 126 w 126"/>
                  <a:gd name="T18" fmla="*/ 53 h 53"/>
                </a:gdLst>
                <a:ahLst/>
                <a:cxnLst>
                  <a:cxn ang="T10">
                    <a:pos x="T0" y="T1"/>
                  </a:cxn>
                  <a:cxn ang="T11">
                    <a:pos x="T2" y="T3"/>
                  </a:cxn>
                  <a:cxn ang="T12">
                    <a:pos x="T4" y="T5"/>
                  </a:cxn>
                  <a:cxn ang="T13">
                    <a:pos x="T6" y="T7"/>
                  </a:cxn>
                  <a:cxn ang="T14">
                    <a:pos x="T8" y="T9"/>
                  </a:cxn>
                </a:cxnLst>
                <a:rect l="T15" t="T16" r="T17" b="T18"/>
                <a:pathLst>
                  <a:path w="126" h="53">
                    <a:moveTo>
                      <a:pt x="126" y="10"/>
                    </a:moveTo>
                    <a:cubicBezTo>
                      <a:pt x="123" y="7"/>
                      <a:pt x="120" y="3"/>
                      <a:pt x="117" y="0"/>
                    </a:cubicBezTo>
                    <a:cubicBezTo>
                      <a:pt x="82" y="20"/>
                      <a:pt x="42" y="35"/>
                      <a:pt x="0" y="40"/>
                    </a:cubicBezTo>
                    <a:cubicBezTo>
                      <a:pt x="1" y="45"/>
                      <a:pt x="2" y="49"/>
                      <a:pt x="2" y="53"/>
                    </a:cubicBezTo>
                    <a:cubicBezTo>
                      <a:pt x="47" y="49"/>
                      <a:pt x="90" y="35"/>
                      <a:pt x="126"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6" name="Freeform 81"/>
              <p:cNvSpPr>
                <a:spLocks noChangeArrowheads="1"/>
              </p:cNvSpPr>
              <p:nvPr/>
            </p:nvSpPr>
            <p:spPr bwMode="auto">
              <a:xfrm>
                <a:off x="1755" y="971"/>
                <a:ext cx="317" cy="132"/>
              </a:xfrm>
              <a:custGeom>
                <a:avLst/>
                <a:gdLst>
                  <a:gd name="T0" fmla="*/ 750 w 134"/>
                  <a:gd name="T1" fmla="*/ 61 h 56"/>
                  <a:gd name="T2" fmla="*/ 693 w 134"/>
                  <a:gd name="T3" fmla="*/ 0 h 56"/>
                  <a:gd name="T4" fmla="*/ 0 w 134"/>
                  <a:gd name="T5" fmla="*/ 238 h 56"/>
                  <a:gd name="T6" fmla="*/ 17 w 134"/>
                  <a:gd name="T7" fmla="*/ 311 h 56"/>
                  <a:gd name="T8" fmla="*/ 750 w 134"/>
                  <a:gd name="T9" fmla="*/ 61 h 56"/>
                  <a:gd name="T10" fmla="*/ 0 60000 65536"/>
                  <a:gd name="T11" fmla="*/ 0 60000 65536"/>
                  <a:gd name="T12" fmla="*/ 0 60000 65536"/>
                  <a:gd name="T13" fmla="*/ 0 60000 65536"/>
                  <a:gd name="T14" fmla="*/ 0 60000 65536"/>
                  <a:gd name="T15" fmla="*/ 0 w 134"/>
                  <a:gd name="T16" fmla="*/ 0 h 56"/>
                  <a:gd name="T17" fmla="*/ 134 w 134"/>
                  <a:gd name="T18" fmla="*/ 56 h 56"/>
                </a:gdLst>
                <a:ahLst/>
                <a:cxnLst>
                  <a:cxn ang="T10">
                    <a:pos x="T0" y="T1"/>
                  </a:cxn>
                  <a:cxn ang="T11">
                    <a:pos x="T2" y="T3"/>
                  </a:cxn>
                  <a:cxn ang="T12">
                    <a:pos x="T4" y="T5"/>
                  </a:cxn>
                  <a:cxn ang="T13">
                    <a:pos x="T6" y="T7"/>
                  </a:cxn>
                  <a:cxn ang="T14">
                    <a:pos x="T8" y="T9"/>
                  </a:cxn>
                </a:cxnLst>
                <a:rect l="T15" t="T16" r="T17" b="T18"/>
                <a:pathLst>
                  <a:path w="134" h="56">
                    <a:moveTo>
                      <a:pt x="134" y="11"/>
                    </a:moveTo>
                    <a:cubicBezTo>
                      <a:pt x="131" y="8"/>
                      <a:pt x="127" y="4"/>
                      <a:pt x="124" y="0"/>
                    </a:cubicBezTo>
                    <a:cubicBezTo>
                      <a:pt x="88" y="25"/>
                      <a:pt x="45" y="39"/>
                      <a:pt x="0" y="43"/>
                    </a:cubicBezTo>
                    <a:cubicBezTo>
                      <a:pt x="1" y="47"/>
                      <a:pt x="2" y="52"/>
                      <a:pt x="3" y="56"/>
                    </a:cubicBezTo>
                    <a:cubicBezTo>
                      <a:pt x="49" y="50"/>
                      <a:pt x="96" y="37"/>
                      <a:pt x="134" y="11"/>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7" name="Freeform 82"/>
              <p:cNvSpPr>
                <a:spLocks noChangeArrowheads="1"/>
              </p:cNvSpPr>
              <p:nvPr/>
            </p:nvSpPr>
            <p:spPr bwMode="auto">
              <a:xfrm>
                <a:off x="1762" y="997"/>
                <a:ext cx="332" cy="149"/>
              </a:xfrm>
              <a:custGeom>
                <a:avLst/>
                <a:gdLst>
                  <a:gd name="T0" fmla="*/ 787 w 140"/>
                  <a:gd name="T1" fmla="*/ 61 h 63"/>
                  <a:gd name="T2" fmla="*/ 738 w 140"/>
                  <a:gd name="T3" fmla="*/ 0 h 63"/>
                  <a:gd name="T4" fmla="*/ 0 w 140"/>
                  <a:gd name="T5" fmla="*/ 251 h 63"/>
                  <a:gd name="T6" fmla="*/ 33 w 140"/>
                  <a:gd name="T7" fmla="*/ 352 h 63"/>
                  <a:gd name="T8" fmla="*/ 787 w 140"/>
                  <a:gd name="T9" fmla="*/ 61 h 63"/>
                  <a:gd name="T10" fmla="*/ 0 60000 65536"/>
                  <a:gd name="T11" fmla="*/ 0 60000 65536"/>
                  <a:gd name="T12" fmla="*/ 0 60000 65536"/>
                  <a:gd name="T13" fmla="*/ 0 60000 65536"/>
                  <a:gd name="T14" fmla="*/ 0 60000 65536"/>
                  <a:gd name="T15" fmla="*/ 0 w 140"/>
                  <a:gd name="T16" fmla="*/ 0 h 63"/>
                  <a:gd name="T17" fmla="*/ 140 w 140"/>
                  <a:gd name="T18" fmla="*/ 63 h 63"/>
                </a:gdLst>
                <a:ahLst/>
                <a:cxnLst>
                  <a:cxn ang="T10">
                    <a:pos x="T0" y="T1"/>
                  </a:cxn>
                  <a:cxn ang="T11">
                    <a:pos x="T2" y="T3"/>
                  </a:cxn>
                  <a:cxn ang="T12">
                    <a:pos x="T4" y="T5"/>
                  </a:cxn>
                  <a:cxn ang="T13">
                    <a:pos x="T6" y="T7"/>
                  </a:cxn>
                  <a:cxn ang="T14">
                    <a:pos x="T8" y="T9"/>
                  </a:cxn>
                </a:cxnLst>
                <a:rect l="T15" t="T16" r="T17" b="T18"/>
                <a:pathLst>
                  <a:path w="140" h="63">
                    <a:moveTo>
                      <a:pt x="140" y="11"/>
                    </a:moveTo>
                    <a:cubicBezTo>
                      <a:pt x="137" y="8"/>
                      <a:pt x="134" y="4"/>
                      <a:pt x="131" y="0"/>
                    </a:cubicBezTo>
                    <a:cubicBezTo>
                      <a:pt x="93" y="26"/>
                      <a:pt x="46" y="39"/>
                      <a:pt x="0" y="45"/>
                    </a:cubicBezTo>
                    <a:cubicBezTo>
                      <a:pt x="2" y="51"/>
                      <a:pt x="3" y="57"/>
                      <a:pt x="6" y="63"/>
                    </a:cubicBezTo>
                    <a:cubicBezTo>
                      <a:pt x="54" y="53"/>
                      <a:pt x="104" y="44"/>
                      <a:pt x="140"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8" name="Freeform 83"/>
              <p:cNvSpPr>
                <a:spLocks noChangeArrowheads="1"/>
              </p:cNvSpPr>
              <p:nvPr/>
            </p:nvSpPr>
            <p:spPr bwMode="auto">
              <a:xfrm>
                <a:off x="1776" y="1023"/>
                <a:ext cx="344" cy="149"/>
              </a:xfrm>
              <a:custGeom>
                <a:avLst/>
                <a:gdLst>
                  <a:gd name="T0" fmla="*/ 21 w 145"/>
                  <a:gd name="T1" fmla="*/ 352 h 63"/>
                  <a:gd name="T2" fmla="*/ 816 w 145"/>
                  <a:gd name="T3" fmla="*/ 78 h 63"/>
                  <a:gd name="T4" fmla="*/ 754 w 145"/>
                  <a:gd name="T5" fmla="*/ 0 h 63"/>
                  <a:gd name="T6" fmla="*/ 0 w 145"/>
                  <a:gd name="T7" fmla="*/ 291 h 63"/>
                  <a:gd name="T8" fmla="*/ 0 w 145"/>
                  <a:gd name="T9" fmla="*/ 296 h 63"/>
                  <a:gd name="T10" fmla="*/ 21 w 145"/>
                  <a:gd name="T11" fmla="*/ 352 h 63"/>
                  <a:gd name="T12" fmla="*/ 0 60000 65536"/>
                  <a:gd name="T13" fmla="*/ 0 60000 65536"/>
                  <a:gd name="T14" fmla="*/ 0 60000 65536"/>
                  <a:gd name="T15" fmla="*/ 0 60000 65536"/>
                  <a:gd name="T16" fmla="*/ 0 60000 65536"/>
                  <a:gd name="T17" fmla="*/ 0 60000 65536"/>
                  <a:gd name="T18" fmla="*/ 0 w 145"/>
                  <a:gd name="T19" fmla="*/ 0 h 63"/>
                  <a:gd name="T20" fmla="*/ 145 w 145"/>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5" h="63">
                    <a:moveTo>
                      <a:pt x="4" y="63"/>
                    </a:moveTo>
                    <a:cubicBezTo>
                      <a:pt x="53" y="58"/>
                      <a:pt x="104" y="43"/>
                      <a:pt x="145" y="14"/>
                    </a:cubicBezTo>
                    <a:cubicBezTo>
                      <a:pt x="142" y="9"/>
                      <a:pt x="138" y="5"/>
                      <a:pt x="134" y="0"/>
                    </a:cubicBezTo>
                    <a:cubicBezTo>
                      <a:pt x="98" y="33"/>
                      <a:pt x="48" y="42"/>
                      <a:pt x="0" y="52"/>
                    </a:cubicBezTo>
                    <a:cubicBezTo>
                      <a:pt x="0" y="52"/>
                      <a:pt x="0" y="53"/>
                      <a:pt x="0" y="53"/>
                    </a:cubicBezTo>
                    <a:cubicBezTo>
                      <a:pt x="1" y="56"/>
                      <a:pt x="2" y="60"/>
                      <a:pt x="4" y="63"/>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9" name="Freeform 84"/>
              <p:cNvSpPr>
                <a:spLocks noChangeArrowheads="1"/>
              </p:cNvSpPr>
              <p:nvPr/>
            </p:nvSpPr>
            <p:spPr bwMode="auto">
              <a:xfrm>
                <a:off x="1786" y="1056"/>
                <a:ext cx="355" cy="149"/>
              </a:xfrm>
              <a:custGeom>
                <a:avLst/>
                <a:gdLst>
                  <a:gd name="T0" fmla="*/ 840 w 150"/>
                  <a:gd name="T1" fmla="*/ 57 h 63"/>
                  <a:gd name="T2" fmla="*/ 790 w 150"/>
                  <a:gd name="T3" fmla="*/ 0 h 63"/>
                  <a:gd name="T4" fmla="*/ 0 w 150"/>
                  <a:gd name="T5" fmla="*/ 274 h 63"/>
                  <a:gd name="T6" fmla="*/ 21 w 150"/>
                  <a:gd name="T7" fmla="*/ 352 h 63"/>
                  <a:gd name="T8" fmla="*/ 840 w 150"/>
                  <a:gd name="T9" fmla="*/ 57 h 63"/>
                  <a:gd name="T10" fmla="*/ 0 60000 65536"/>
                  <a:gd name="T11" fmla="*/ 0 60000 65536"/>
                  <a:gd name="T12" fmla="*/ 0 60000 65536"/>
                  <a:gd name="T13" fmla="*/ 0 60000 65536"/>
                  <a:gd name="T14" fmla="*/ 0 60000 65536"/>
                  <a:gd name="T15" fmla="*/ 0 w 150"/>
                  <a:gd name="T16" fmla="*/ 0 h 63"/>
                  <a:gd name="T17" fmla="*/ 150 w 150"/>
                  <a:gd name="T18" fmla="*/ 63 h 63"/>
                </a:gdLst>
                <a:ahLst/>
                <a:cxnLst>
                  <a:cxn ang="T10">
                    <a:pos x="T0" y="T1"/>
                  </a:cxn>
                  <a:cxn ang="T11">
                    <a:pos x="T2" y="T3"/>
                  </a:cxn>
                  <a:cxn ang="T12">
                    <a:pos x="T4" y="T5"/>
                  </a:cxn>
                  <a:cxn ang="T13">
                    <a:pos x="T6" y="T7"/>
                  </a:cxn>
                  <a:cxn ang="T14">
                    <a:pos x="T8" y="T9"/>
                  </a:cxn>
                </a:cxnLst>
                <a:rect l="T15" t="T16" r="T17" b="T18"/>
                <a:pathLst>
                  <a:path w="150" h="63">
                    <a:moveTo>
                      <a:pt x="150" y="10"/>
                    </a:moveTo>
                    <a:cubicBezTo>
                      <a:pt x="147" y="7"/>
                      <a:pt x="144" y="3"/>
                      <a:pt x="141" y="0"/>
                    </a:cubicBezTo>
                    <a:cubicBezTo>
                      <a:pt x="100" y="29"/>
                      <a:pt x="49" y="44"/>
                      <a:pt x="0" y="49"/>
                    </a:cubicBezTo>
                    <a:cubicBezTo>
                      <a:pt x="1" y="54"/>
                      <a:pt x="3" y="59"/>
                      <a:pt x="4" y="63"/>
                    </a:cubicBezTo>
                    <a:cubicBezTo>
                      <a:pt x="56" y="60"/>
                      <a:pt x="107" y="38"/>
                      <a:pt x="150"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0" name="Freeform 85"/>
              <p:cNvSpPr>
                <a:spLocks noChangeArrowheads="1"/>
              </p:cNvSpPr>
              <p:nvPr/>
            </p:nvSpPr>
            <p:spPr bwMode="auto">
              <a:xfrm>
                <a:off x="1795" y="1080"/>
                <a:ext cx="365" cy="159"/>
              </a:xfrm>
              <a:custGeom>
                <a:avLst/>
                <a:gdLst>
                  <a:gd name="T0" fmla="*/ 865 w 154"/>
                  <a:gd name="T1" fmla="*/ 57 h 67"/>
                  <a:gd name="T2" fmla="*/ 820 w 154"/>
                  <a:gd name="T3" fmla="*/ 0 h 67"/>
                  <a:gd name="T4" fmla="*/ 0 w 154"/>
                  <a:gd name="T5" fmla="*/ 299 h 67"/>
                  <a:gd name="T6" fmla="*/ 21 w 154"/>
                  <a:gd name="T7" fmla="*/ 377 h 67"/>
                  <a:gd name="T8" fmla="*/ 865 w 154"/>
                  <a:gd name="T9" fmla="*/ 57 h 67"/>
                  <a:gd name="T10" fmla="*/ 0 60000 65536"/>
                  <a:gd name="T11" fmla="*/ 0 60000 65536"/>
                  <a:gd name="T12" fmla="*/ 0 60000 65536"/>
                  <a:gd name="T13" fmla="*/ 0 60000 65536"/>
                  <a:gd name="T14" fmla="*/ 0 60000 65536"/>
                  <a:gd name="T15" fmla="*/ 0 w 154"/>
                  <a:gd name="T16" fmla="*/ 0 h 67"/>
                  <a:gd name="T17" fmla="*/ 154 w 154"/>
                  <a:gd name="T18" fmla="*/ 67 h 67"/>
                </a:gdLst>
                <a:ahLst/>
                <a:cxnLst>
                  <a:cxn ang="T10">
                    <a:pos x="T0" y="T1"/>
                  </a:cxn>
                  <a:cxn ang="T11">
                    <a:pos x="T2" y="T3"/>
                  </a:cxn>
                  <a:cxn ang="T12">
                    <a:pos x="T4" y="T5"/>
                  </a:cxn>
                  <a:cxn ang="T13">
                    <a:pos x="T6" y="T7"/>
                  </a:cxn>
                  <a:cxn ang="T14">
                    <a:pos x="T8" y="T9"/>
                  </a:cxn>
                </a:cxnLst>
                <a:rect l="T15" t="T16" r="T17" b="T18"/>
                <a:pathLst>
                  <a:path w="154" h="67">
                    <a:moveTo>
                      <a:pt x="154" y="10"/>
                    </a:moveTo>
                    <a:cubicBezTo>
                      <a:pt x="151" y="7"/>
                      <a:pt x="148" y="3"/>
                      <a:pt x="146" y="0"/>
                    </a:cubicBezTo>
                    <a:cubicBezTo>
                      <a:pt x="103" y="28"/>
                      <a:pt x="52" y="50"/>
                      <a:pt x="0" y="53"/>
                    </a:cubicBezTo>
                    <a:cubicBezTo>
                      <a:pt x="2" y="58"/>
                      <a:pt x="3" y="62"/>
                      <a:pt x="4" y="67"/>
                    </a:cubicBezTo>
                    <a:cubicBezTo>
                      <a:pt x="58" y="61"/>
                      <a:pt x="109" y="40"/>
                      <a:pt x="154"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 name="Freeform 86"/>
              <p:cNvSpPr>
                <a:spLocks noChangeArrowheads="1"/>
              </p:cNvSpPr>
              <p:nvPr/>
            </p:nvSpPr>
            <p:spPr bwMode="auto">
              <a:xfrm>
                <a:off x="1805" y="1103"/>
                <a:ext cx="372" cy="164"/>
              </a:xfrm>
              <a:custGeom>
                <a:avLst/>
                <a:gdLst>
                  <a:gd name="T0" fmla="*/ 881 w 157"/>
                  <a:gd name="T1" fmla="*/ 50 h 69"/>
                  <a:gd name="T2" fmla="*/ 841 w 157"/>
                  <a:gd name="T3" fmla="*/ 0 h 69"/>
                  <a:gd name="T4" fmla="*/ 0 w 157"/>
                  <a:gd name="T5" fmla="*/ 321 h 69"/>
                  <a:gd name="T6" fmla="*/ 21 w 157"/>
                  <a:gd name="T7" fmla="*/ 390 h 69"/>
                  <a:gd name="T8" fmla="*/ 881 w 157"/>
                  <a:gd name="T9" fmla="*/ 50 h 69"/>
                  <a:gd name="T10" fmla="*/ 0 60000 65536"/>
                  <a:gd name="T11" fmla="*/ 0 60000 65536"/>
                  <a:gd name="T12" fmla="*/ 0 60000 65536"/>
                  <a:gd name="T13" fmla="*/ 0 60000 65536"/>
                  <a:gd name="T14" fmla="*/ 0 60000 65536"/>
                  <a:gd name="T15" fmla="*/ 0 w 157"/>
                  <a:gd name="T16" fmla="*/ 0 h 69"/>
                  <a:gd name="T17" fmla="*/ 157 w 157"/>
                  <a:gd name="T18" fmla="*/ 69 h 69"/>
                </a:gdLst>
                <a:ahLst/>
                <a:cxnLst>
                  <a:cxn ang="T10">
                    <a:pos x="T0" y="T1"/>
                  </a:cxn>
                  <a:cxn ang="T11">
                    <a:pos x="T2" y="T3"/>
                  </a:cxn>
                  <a:cxn ang="T12">
                    <a:pos x="T4" y="T5"/>
                  </a:cxn>
                  <a:cxn ang="T13">
                    <a:pos x="T6" y="T7"/>
                  </a:cxn>
                  <a:cxn ang="T14">
                    <a:pos x="T8" y="T9"/>
                  </a:cxn>
                </a:cxnLst>
                <a:rect l="T15" t="T16" r="T17" b="T18"/>
                <a:pathLst>
                  <a:path w="157" h="69">
                    <a:moveTo>
                      <a:pt x="157" y="9"/>
                    </a:moveTo>
                    <a:cubicBezTo>
                      <a:pt x="155" y="6"/>
                      <a:pt x="152" y="3"/>
                      <a:pt x="150" y="0"/>
                    </a:cubicBezTo>
                    <a:cubicBezTo>
                      <a:pt x="105" y="30"/>
                      <a:pt x="54" y="51"/>
                      <a:pt x="0" y="57"/>
                    </a:cubicBezTo>
                    <a:cubicBezTo>
                      <a:pt x="2" y="61"/>
                      <a:pt x="3" y="65"/>
                      <a:pt x="4" y="69"/>
                    </a:cubicBezTo>
                    <a:cubicBezTo>
                      <a:pt x="59" y="61"/>
                      <a:pt x="114" y="43"/>
                      <a:pt x="157"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 name="Freeform 87"/>
              <p:cNvSpPr>
                <a:spLocks noChangeArrowheads="1"/>
              </p:cNvSpPr>
              <p:nvPr/>
            </p:nvSpPr>
            <p:spPr bwMode="auto">
              <a:xfrm>
                <a:off x="1814" y="1125"/>
                <a:ext cx="384" cy="168"/>
              </a:xfrm>
              <a:custGeom>
                <a:avLst/>
                <a:gdLst>
                  <a:gd name="T0" fmla="*/ 910 w 162"/>
                  <a:gd name="T1" fmla="*/ 66 h 71"/>
                  <a:gd name="T2" fmla="*/ 860 w 162"/>
                  <a:gd name="T3" fmla="*/ 0 h 71"/>
                  <a:gd name="T4" fmla="*/ 0 w 162"/>
                  <a:gd name="T5" fmla="*/ 336 h 71"/>
                  <a:gd name="T6" fmla="*/ 21 w 162"/>
                  <a:gd name="T7" fmla="*/ 398 h 71"/>
                  <a:gd name="T8" fmla="*/ 315 w 162"/>
                  <a:gd name="T9" fmla="*/ 324 h 71"/>
                  <a:gd name="T10" fmla="*/ 910 w 162"/>
                  <a:gd name="T11" fmla="*/ 66 h 71"/>
                  <a:gd name="T12" fmla="*/ 0 60000 65536"/>
                  <a:gd name="T13" fmla="*/ 0 60000 65536"/>
                  <a:gd name="T14" fmla="*/ 0 60000 65536"/>
                  <a:gd name="T15" fmla="*/ 0 60000 65536"/>
                  <a:gd name="T16" fmla="*/ 0 60000 65536"/>
                  <a:gd name="T17" fmla="*/ 0 60000 65536"/>
                  <a:gd name="T18" fmla="*/ 0 w 162"/>
                  <a:gd name="T19" fmla="*/ 0 h 71"/>
                  <a:gd name="T20" fmla="*/ 162 w 162"/>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62" h="71">
                    <a:moveTo>
                      <a:pt x="162" y="12"/>
                    </a:moveTo>
                    <a:cubicBezTo>
                      <a:pt x="159" y="8"/>
                      <a:pt x="156" y="4"/>
                      <a:pt x="153" y="0"/>
                    </a:cubicBezTo>
                    <a:cubicBezTo>
                      <a:pt x="110" y="34"/>
                      <a:pt x="55" y="52"/>
                      <a:pt x="0" y="60"/>
                    </a:cubicBezTo>
                    <a:cubicBezTo>
                      <a:pt x="1" y="64"/>
                      <a:pt x="3" y="68"/>
                      <a:pt x="4" y="71"/>
                    </a:cubicBezTo>
                    <a:cubicBezTo>
                      <a:pt x="21" y="69"/>
                      <a:pt x="39" y="63"/>
                      <a:pt x="56" y="58"/>
                    </a:cubicBezTo>
                    <a:cubicBezTo>
                      <a:pt x="92" y="46"/>
                      <a:pt x="132" y="36"/>
                      <a:pt x="162" y="12"/>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 name="Freeform 88"/>
              <p:cNvSpPr>
                <a:spLocks noChangeArrowheads="1"/>
              </p:cNvSpPr>
              <p:nvPr/>
            </p:nvSpPr>
            <p:spPr bwMode="auto">
              <a:xfrm>
                <a:off x="1824" y="1153"/>
                <a:ext cx="395" cy="162"/>
              </a:xfrm>
              <a:custGeom>
                <a:avLst/>
                <a:gdLst>
                  <a:gd name="T0" fmla="*/ 934 w 167"/>
                  <a:gd name="T1" fmla="*/ 69 h 68"/>
                  <a:gd name="T2" fmla="*/ 885 w 167"/>
                  <a:gd name="T3" fmla="*/ 0 h 68"/>
                  <a:gd name="T4" fmla="*/ 291 w 167"/>
                  <a:gd name="T5" fmla="*/ 262 h 68"/>
                  <a:gd name="T6" fmla="*/ 0 w 167"/>
                  <a:gd name="T7" fmla="*/ 336 h 68"/>
                  <a:gd name="T8" fmla="*/ 12 w 167"/>
                  <a:gd name="T9" fmla="*/ 386 h 68"/>
                  <a:gd name="T10" fmla="*/ 934 w 167"/>
                  <a:gd name="T11" fmla="*/ 69 h 68"/>
                  <a:gd name="T12" fmla="*/ 0 60000 65536"/>
                  <a:gd name="T13" fmla="*/ 0 60000 65536"/>
                  <a:gd name="T14" fmla="*/ 0 60000 65536"/>
                  <a:gd name="T15" fmla="*/ 0 60000 65536"/>
                  <a:gd name="T16" fmla="*/ 0 60000 65536"/>
                  <a:gd name="T17" fmla="*/ 0 60000 65536"/>
                  <a:gd name="T18" fmla="*/ 0 w 167"/>
                  <a:gd name="T19" fmla="*/ 0 h 68"/>
                  <a:gd name="T20" fmla="*/ 167 w 167"/>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7" h="68">
                    <a:moveTo>
                      <a:pt x="167" y="12"/>
                    </a:moveTo>
                    <a:cubicBezTo>
                      <a:pt x="164" y="8"/>
                      <a:pt x="161" y="4"/>
                      <a:pt x="158" y="0"/>
                    </a:cubicBezTo>
                    <a:cubicBezTo>
                      <a:pt x="128" y="24"/>
                      <a:pt x="88" y="34"/>
                      <a:pt x="52" y="46"/>
                    </a:cubicBezTo>
                    <a:cubicBezTo>
                      <a:pt x="35" y="51"/>
                      <a:pt x="17" y="57"/>
                      <a:pt x="0" y="59"/>
                    </a:cubicBezTo>
                    <a:cubicBezTo>
                      <a:pt x="1" y="62"/>
                      <a:pt x="1" y="65"/>
                      <a:pt x="2" y="68"/>
                    </a:cubicBezTo>
                    <a:cubicBezTo>
                      <a:pt x="59" y="58"/>
                      <a:pt x="114" y="42"/>
                      <a:pt x="167" y="12"/>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 name="Freeform 89"/>
              <p:cNvSpPr>
                <a:spLocks noChangeArrowheads="1"/>
              </p:cNvSpPr>
              <p:nvPr/>
            </p:nvSpPr>
            <p:spPr bwMode="auto">
              <a:xfrm>
                <a:off x="1705" y="821"/>
                <a:ext cx="235" cy="76"/>
              </a:xfrm>
              <a:custGeom>
                <a:avLst/>
                <a:gdLst>
                  <a:gd name="T0" fmla="*/ 558 w 99"/>
                  <a:gd name="T1" fmla="*/ 62 h 32"/>
                  <a:gd name="T2" fmla="*/ 501 w 99"/>
                  <a:gd name="T3" fmla="*/ 0 h 32"/>
                  <a:gd name="T4" fmla="*/ 0 w 99"/>
                  <a:gd name="T5" fmla="*/ 62 h 32"/>
                  <a:gd name="T6" fmla="*/ 40 w 99"/>
                  <a:gd name="T7" fmla="*/ 181 h 32"/>
                  <a:gd name="T8" fmla="*/ 558 w 99"/>
                  <a:gd name="T9" fmla="*/ 62 h 32"/>
                  <a:gd name="T10" fmla="*/ 0 60000 65536"/>
                  <a:gd name="T11" fmla="*/ 0 60000 65536"/>
                  <a:gd name="T12" fmla="*/ 0 60000 65536"/>
                  <a:gd name="T13" fmla="*/ 0 60000 65536"/>
                  <a:gd name="T14" fmla="*/ 0 60000 65536"/>
                  <a:gd name="T15" fmla="*/ 0 w 99"/>
                  <a:gd name="T16" fmla="*/ 0 h 32"/>
                  <a:gd name="T17" fmla="*/ 99 w 99"/>
                  <a:gd name="T18" fmla="*/ 32 h 32"/>
                </a:gdLst>
                <a:ahLst/>
                <a:cxnLst>
                  <a:cxn ang="T10">
                    <a:pos x="T0" y="T1"/>
                  </a:cxn>
                  <a:cxn ang="T11">
                    <a:pos x="T2" y="T3"/>
                  </a:cxn>
                  <a:cxn ang="T12">
                    <a:pos x="T4" y="T5"/>
                  </a:cxn>
                  <a:cxn ang="T13">
                    <a:pos x="T6" y="T7"/>
                  </a:cxn>
                  <a:cxn ang="T14">
                    <a:pos x="T8" y="T9"/>
                  </a:cxn>
                </a:cxnLst>
                <a:rect l="T15" t="T16" r="T17" b="T18"/>
                <a:pathLst>
                  <a:path w="99" h="32">
                    <a:moveTo>
                      <a:pt x="99" y="11"/>
                    </a:moveTo>
                    <a:cubicBezTo>
                      <a:pt x="95" y="7"/>
                      <a:pt x="92" y="3"/>
                      <a:pt x="89" y="0"/>
                    </a:cubicBezTo>
                    <a:cubicBezTo>
                      <a:pt x="60" y="19"/>
                      <a:pt x="27" y="17"/>
                      <a:pt x="0" y="11"/>
                    </a:cubicBezTo>
                    <a:cubicBezTo>
                      <a:pt x="2" y="18"/>
                      <a:pt x="5" y="25"/>
                      <a:pt x="7" y="32"/>
                    </a:cubicBezTo>
                    <a:cubicBezTo>
                      <a:pt x="39" y="32"/>
                      <a:pt x="71" y="27"/>
                      <a:pt x="99"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 name="Freeform 90"/>
              <p:cNvSpPr>
                <a:spLocks noChangeArrowheads="1"/>
              </p:cNvSpPr>
              <p:nvPr/>
            </p:nvSpPr>
            <p:spPr bwMode="auto">
              <a:xfrm>
                <a:off x="1916" y="598"/>
                <a:ext cx="452" cy="584"/>
              </a:xfrm>
              <a:custGeom>
                <a:avLst/>
                <a:gdLst>
                  <a:gd name="T0" fmla="*/ 890 w 191"/>
                  <a:gd name="T1" fmla="*/ 1263 h 246"/>
                  <a:gd name="T2" fmla="*/ 1041 w 191"/>
                  <a:gd name="T3" fmla="*/ 304 h 246"/>
                  <a:gd name="T4" fmla="*/ 492 w 191"/>
                  <a:gd name="T5" fmla="*/ 33 h 246"/>
                  <a:gd name="T6" fmla="*/ 45 w 191"/>
                  <a:gd name="T7" fmla="*/ 496 h 246"/>
                  <a:gd name="T8" fmla="*/ 0 w 191"/>
                  <a:gd name="T9" fmla="*/ 529 h 246"/>
                  <a:gd name="T10" fmla="*/ 717 w 191"/>
                  <a:gd name="T11" fmla="*/ 1386 h 246"/>
                  <a:gd name="T12" fmla="*/ 812 w 191"/>
                  <a:gd name="T13" fmla="*/ 1329 h 246"/>
                  <a:gd name="T14" fmla="*/ 890 w 191"/>
                  <a:gd name="T15" fmla="*/ 1263 h 246"/>
                  <a:gd name="T16" fmla="*/ 0 60000 65536"/>
                  <a:gd name="T17" fmla="*/ 0 60000 65536"/>
                  <a:gd name="T18" fmla="*/ 0 60000 65536"/>
                  <a:gd name="T19" fmla="*/ 0 60000 65536"/>
                  <a:gd name="T20" fmla="*/ 0 60000 65536"/>
                  <a:gd name="T21" fmla="*/ 0 60000 65536"/>
                  <a:gd name="T22" fmla="*/ 0 60000 65536"/>
                  <a:gd name="T23" fmla="*/ 0 60000 65536"/>
                  <a:gd name="T24" fmla="*/ 0 w 191"/>
                  <a:gd name="T25" fmla="*/ 0 h 246"/>
                  <a:gd name="T26" fmla="*/ 191 w 191"/>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1" h="246">
                    <a:moveTo>
                      <a:pt x="159" y="224"/>
                    </a:moveTo>
                    <a:cubicBezTo>
                      <a:pt x="190" y="152"/>
                      <a:pt x="191" y="77"/>
                      <a:pt x="186" y="54"/>
                    </a:cubicBezTo>
                    <a:cubicBezTo>
                      <a:pt x="175" y="13"/>
                      <a:pt x="118" y="0"/>
                      <a:pt x="88" y="6"/>
                    </a:cubicBezTo>
                    <a:cubicBezTo>
                      <a:pt x="59" y="11"/>
                      <a:pt x="48" y="53"/>
                      <a:pt x="8" y="88"/>
                    </a:cubicBezTo>
                    <a:cubicBezTo>
                      <a:pt x="5" y="90"/>
                      <a:pt x="3" y="92"/>
                      <a:pt x="0" y="94"/>
                    </a:cubicBezTo>
                    <a:cubicBezTo>
                      <a:pt x="45" y="143"/>
                      <a:pt x="88" y="192"/>
                      <a:pt x="128" y="246"/>
                    </a:cubicBezTo>
                    <a:cubicBezTo>
                      <a:pt x="134" y="242"/>
                      <a:pt x="139" y="239"/>
                      <a:pt x="145" y="236"/>
                    </a:cubicBezTo>
                    <a:cubicBezTo>
                      <a:pt x="150" y="232"/>
                      <a:pt x="155" y="228"/>
                      <a:pt x="159" y="224"/>
                    </a:cubicBezTo>
                    <a:close/>
                  </a:path>
                </a:pathLst>
              </a:custGeom>
              <a:solidFill>
                <a:srgbClr val="FF72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 name="Freeform 91"/>
              <p:cNvSpPr>
                <a:spLocks noChangeArrowheads="1"/>
              </p:cNvSpPr>
              <p:nvPr/>
            </p:nvSpPr>
            <p:spPr bwMode="auto">
              <a:xfrm>
                <a:off x="580" y="688"/>
                <a:ext cx="270" cy="112"/>
              </a:xfrm>
              <a:custGeom>
                <a:avLst/>
                <a:gdLst>
                  <a:gd name="T0" fmla="*/ 639 w 114"/>
                  <a:gd name="T1" fmla="*/ 250 h 47"/>
                  <a:gd name="T2" fmla="*/ 590 w 114"/>
                  <a:gd name="T3" fmla="*/ 74 h 47"/>
                  <a:gd name="T4" fmla="*/ 21 w 114"/>
                  <a:gd name="T5" fmla="*/ 41 h 47"/>
                  <a:gd name="T6" fmla="*/ 0 w 114"/>
                  <a:gd name="T7" fmla="*/ 262 h 47"/>
                  <a:gd name="T8" fmla="*/ 635 w 114"/>
                  <a:gd name="T9" fmla="*/ 267 h 47"/>
                  <a:gd name="T10" fmla="*/ 639 w 114"/>
                  <a:gd name="T11" fmla="*/ 250 h 47"/>
                  <a:gd name="T12" fmla="*/ 0 60000 65536"/>
                  <a:gd name="T13" fmla="*/ 0 60000 65536"/>
                  <a:gd name="T14" fmla="*/ 0 60000 65536"/>
                  <a:gd name="T15" fmla="*/ 0 60000 65536"/>
                  <a:gd name="T16" fmla="*/ 0 60000 65536"/>
                  <a:gd name="T17" fmla="*/ 0 60000 65536"/>
                  <a:gd name="T18" fmla="*/ 0 w 114"/>
                  <a:gd name="T19" fmla="*/ 0 h 47"/>
                  <a:gd name="T20" fmla="*/ 114 w 11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114" h="47">
                    <a:moveTo>
                      <a:pt x="114" y="44"/>
                    </a:moveTo>
                    <a:cubicBezTo>
                      <a:pt x="104" y="28"/>
                      <a:pt x="105" y="13"/>
                      <a:pt x="105" y="13"/>
                    </a:cubicBezTo>
                    <a:cubicBezTo>
                      <a:pt x="105" y="13"/>
                      <a:pt x="71" y="0"/>
                      <a:pt x="4" y="7"/>
                    </a:cubicBezTo>
                    <a:cubicBezTo>
                      <a:pt x="2" y="20"/>
                      <a:pt x="1" y="33"/>
                      <a:pt x="0" y="46"/>
                    </a:cubicBezTo>
                    <a:cubicBezTo>
                      <a:pt x="38" y="47"/>
                      <a:pt x="75" y="46"/>
                      <a:pt x="113" y="47"/>
                    </a:cubicBezTo>
                    <a:cubicBezTo>
                      <a:pt x="113" y="46"/>
                      <a:pt x="113" y="45"/>
                      <a:pt x="114" y="44"/>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 name="Freeform 92"/>
              <p:cNvSpPr>
                <a:spLocks noChangeArrowheads="1"/>
              </p:cNvSpPr>
              <p:nvPr/>
            </p:nvSpPr>
            <p:spPr bwMode="auto">
              <a:xfrm>
                <a:off x="575" y="797"/>
                <a:ext cx="273" cy="105"/>
              </a:xfrm>
              <a:custGeom>
                <a:avLst/>
                <a:gdLst>
                  <a:gd name="T0" fmla="*/ 636 w 115"/>
                  <a:gd name="T1" fmla="*/ 251 h 44"/>
                  <a:gd name="T2" fmla="*/ 648 w 115"/>
                  <a:gd name="T3" fmla="*/ 5 h 44"/>
                  <a:gd name="T4" fmla="*/ 12 w 115"/>
                  <a:gd name="T5" fmla="*/ 0 h 44"/>
                  <a:gd name="T6" fmla="*/ 5 w 115"/>
                  <a:gd name="T7" fmla="*/ 246 h 44"/>
                  <a:gd name="T8" fmla="*/ 636 w 115"/>
                  <a:gd name="T9" fmla="*/ 251 h 44"/>
                  <a:gd name="T10" fmla="*/ 0 60000 65536"/>
                  <a:gd name="T11" fmla="*/ 0 60000 65536"/>
                  <a:gd name="T12" fmla="*/ 0 60000 65536"/>
                  <a:gd name="T13" fmla="*/ 0 60000 65536"/>
                  <a:gd name="T14" fmla="*/ 0 60000 65536"/>
                  <a:gd name="T15" fmla="*/ 0 w 115"/>
                  <a:gd name="T16" fmla="*/ 0 h 44"/>
                  <a:gd name="T17" fmla="*/ 115 w 115"/>
                  <a:gd name="T18" fmla="*/ 44 h 44"/>
                </a:gdLst>
                <a:ahLst/>
                <a:cxnLst>
                  <a:cxn ang="T10">
                    <a:pos x="T0" y="T1"/>
                  </a:cxn>
                  <a:cxn ang="T11">
                    <a:pos x="T2" y="T3"/>
                  </a:cxn>
                  <a:cxn ang="T12">
                    <a:pos x="T4" y="T5"/>
                  </a:cxn>
                  <a:cxn ang="T13">
                    <a:pos x="T6" y="T7"/>
                  </a:cxn>
                  <a:cxn ang="T14">
                    <a:pos x="T8" y="T9"/>
                  </a:cxn>
                </a:cxnLst>
                <a:rect l="T15" t="T16" r="T17" b="T18"/>
                <a:pathLst>
                  <a:path w="115" h="44">
                    <a:moveTo>
                      <a:pt x="113" y="44"/>
                    </a:moveTo>
                    <a:cubicBezTo>
                      <a:pt x="113" y="30"/>
                      <a:pt x="114" y="16"/>
                      <a:pt x="115" y="1"/>
                    </a:cubicBezTo>
                    <a:cubicBezTo>
                      <a:pt x="77" y="0"/>
                      <a:pt x="40" y="1"/>
                      <a:pt x="2" y="0"/>
                    </a:cubicBezTo>
                    <a:cubicBezTo>
                      <a:pt x="1" y="14"/>
                      <a:pt x="0" y="29"/>
                      <a:pt x="1" y="43"/>
                    </a:cubicBezTo>
                    <a:cubicBezTo>
                      <a:pt x="38" y="42"/>
                      <a:pt x="75" y="43"/>
                      <a:pt x="113" y="44"/>
                    </a:cubicBezTo>
                    <a:close/>
                  </a:path>
                </a:pathLst>
              </a:custGeom>
              <a:solidFill>
                <a:srgbClr val="97C2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 name="Freeform 93"/>
              <p:cNvSpPr>
                <a:spLocks noChangeArrowheads="1"/>
              </p:cNvSpPr>
              <p:nvPr/>
            </p:nvSpPr>
            <p:spPr bwMode="auto">
              <a:xfrm>
                <a:off x="578" y="897"/>
                <a:ext cx="265" cy="100"/>
              </a:xfrm>
              <a:custGeom>
                <a:avLst/>
                <a:gdLst>
                  <a:gd name="T0" fmla="*/ 627 w 112"/>
                  <a:gd name="T1" fmla="*/ 12 h 42"/>
                  <a:gd name="T2" fmla="*/ 0 w 112"/>
                  <a:gd name="T3" fmla="*/ 5 h 42"/>
                  <a:gd name="T4" fmla="*/ 12 w 112"/>
                  <a:gd name="T5" fmla="*/ 233 h 42"/>
                  <a:gd name="T6" fmla="*/ 627 w 112"/>
                  <a:gd name="T7" fmla="*/ 221 h 42"/>
                  <a:gd name="T8" fmla="*/ 627 w 112"/>
                  <a:gd name="T9" fmla="*/ 12 h 42"/>
                  <a:gd name="T10" fmla="*/ 0 60000 65536"/>
                  <a:gd name="T11" fmla="*/ 0 60000 65536"/>
                  <a:gd name="T12" fmla="*/ 0 60000 65536"/>
                  <a:gd name="T13" fmla="*/ 0 60000 65536"/>
                  <a:gd name="T14" fmla="*/ 0 60000 65536"/>
                  <a:gd name="T15" fmla="*/ 0 w 112"/>
                  <a:gd name="T16" fmla="*/ 0 h 42"/>
                  <a:gd name="T17" fmla="*/ 112 w 112"/>
                  <a:gd name="T18" fmla="*/ 42 h 42"/>
                </a:gdLst>
                <a:ahLst/>
                <a:cxnLst>
                  <a:cxn ang="T10">
                    <a:pos x="T0" y="T1"/>
                  </a:cxn>
                  <a:cxn ang="T11">
                    <a:pos x="T2" y="T3"/>
                  </a:cxn>
                  <a:cxn ang="T12">
                    <a:pos x="T4" y="T5"/>
                  </a:cxn>
                  <a:cxn ang="T13">
                    <a:pos x="T6" y="T7"/>
                  </a:cxn>
                  <a:cxn ang="T14">
                    <a:pos x="T8" y="T9"/>
                  </a:cxn>
                </a:cxnLst>
                <a:rect l="T15" t="T16" r="T17" b="T18"/>
                <a:pathLst>
                  <a:path w="112" h="42">
                    <a:moveTo>
                      <a:pt x="112" y="2"/>
                    </a:moveTo>
                    <a:cubicBezTo>
                      <a:pt x="74" y="1"/>
                      <a:pt x="37" y="0"/>
                      <a:pt x="0" y="1"/>
                    </a:cubicBezTo>
                    <a:cubicBezTo>
                      <a:pt x="0" y="15"/>
                      <a:pt x="1" y="28"/>
                      <a:pt x="2" y="41"/>
                    </a:cubicBezTo>
                    <a:cubicBezTo>
                      <a:pt x="39" y="42"/>
                      <a:pt x="75" y="40"/>
                      <a:pt x="112" y="39"/>
                    </a:cubicBezTo>
                    <a:cubicBezTo>
                      <a:pt x="112" y="27"/>
                      <a:pt x="111" y="15"/>
                      <a:pt x="112" y="2"/>
                    </a:cubicBezTo>
                    <a:close/>
                  </a:path>
                </a:pathLst>
              </a:custGeom>
              <a:solidFill>
                <a:srgbClr val="FF5B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9" name="Freeform 94"/>
              <p:cNvSpPr>
                <a:spLocks noChangeArrowheads="1"/>
              </p:cNvSpPr>
              <p:nvPr/>
            </p:nvSpPr>
            <p:spPr bwMode="auto">
              <a:xfrm>
                <a:off x="594" y="1089"/>
                <a:ext cx="263" cy="102"/>
              </a:xfrm>
              <a:custGeom>
                <a:avLst/>
                <a:gdLst>
                  <a:gd name="T0" fmla="*/ 0 w 111"/>
                  <a:gd name="T1" fmla="*/ 5 h 43"/>
                  <a:gd name="T2" fmla="*/ 33 w 111"/>
                  <a:gd name="T3" fmla="*/ 242 h 43"/>
                  <a:gd name="T4" fmla="*/ 623 w 111"/>
                  <a:gd name="T5" fmla="*/ 230 h 43"/>
                  <a:gd name="T6" fmla="*/ 602 w 111"/>
                  <a:gd name="T7" fmla="*/ 0 h 43"/>
                  <a:gd name="T8" fmla="*/ 0 w 111"/>
                  <a:gd name="T9" fmla="*/ 5 h 43"/>
                  <a:gd name="T10" fmla="*/ 0 60000 65536"/>
                  <a:gd name="T11" fmla="*/ 0 60000 65536"/>
                  <a:gd name="T12" fmla="*/ 0 60000 65536"/>
                  <a:gd name="T13" fmla="*/ 0 60000 65536"/>
                  <a:gd name="T14" fmla="*/ 0 60000 65536"/>
                  <a:gd name="T15" fmla="*/ 0 w 111"/>
                  <a:gd name="T16" fmla="*/ 0 h 43"/>
                  <a:gd name="T17" fmla="*/ 111 w 111"/>
                  <a:gd name="T18" fmla="*/ 43 h 43"/>
                </a:gdLst>
                <a:ahLst/>
                <a:cxnLst>
                  <a:cxn ang="T10">
                    <a:pos x="T0" y="T1"/>
                  </a:cxn>
                  <a:cxn ang="T11">
                    <a:pos x="T2" y="T3"/>
                  </a:cxn>
                  <a:cxn ang="T12">
                    <a:pos x="T4" y="T5"/>
                  </a:cxn>
                  <a:cxn ang="T13">
                    <a:pos x="T6" y="T7"/>
                  </a:cxn>
                  <a:cxn ang="T14">
                    <a:pos x="T8" y="T9"/>
                  </a:cxn>
                </a:cxnLst>
                <a:rect l="T15" t="T16" r="T17" b="T18"/>
                <a:pathLst>
                  <a:path w="111" h="43">
                    <a:moveTo>
                      <a:pt x="0" y="1"/>
                    </a:moveTo>
                    <a:cubicBezTo>
                      <a:pt x="2" y="15"/>
                      <a:pt x="4" y="29"/>
                      <a:pt x="6" y="43"/>
                    </a:cubicBezTo>
                    <a:cubicBezTo>
                      <a:pt x="41" y="43"/>
                      <a:pt x="76" y="42"/>
                      <a:pt x="111" y="41"/>
                    </a:cubicBezTo>
                    <a:cubicBezTo>
                      <a:pt x="109" y="27"/>
                      <a:pt x="108" y="14"/>
                      <a:pt x="107" y="0"/>
                    </a:cubicBezTo>
                    <a:cubicBezTo>
                      <a:pt x="71" y="1"/>
                      <a:pt x="36" y="1"/>
                      <a:pt x="0" y="1"/>
                    </a:cubicBezTo>
                    <a:close/>
                  </a:path>
                </a:pathLst>
              </a:custGeom>
              <a:solidFill>
                <a:srgbClr val="6FC7B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0" name="Freeform 95"/>
              <p:cNvSpPr>
                <a:spLocks noChangeArrowheads="1"/>
              </p:cNvSpPr>
              <p:nvPr/>
            </p:nvSpPr>
            <p:spPr bwMode="auto">
              <a:xfrm>
                <a:off x="608" y="1186"/>
                <a:ext cx="259" cy="86"/>
              </a:xfrm>
              <a:custGeom>
                <a:avLst/>
                <a:gdLst>
                  <a:gd name="T0" fmla="*/ 615 w 109"/>
                  <a:gd name="T1" fmla="*/ 205 h 36"/>
                  <a:gd name="T2" fmla="*/ 592 w 109"/>
                  <a:gd name="T3" fmla="*/ 0 h 36"/>
                  <a:gd name="T4" fmla="*/ 0 w 109"/>
                  <a:gd name="T5" fmla="*/ 12 h 36"/>
                  <a:gd name="T6" fmla="*/ 33 w 109"/>
                  <a:gd name="T7" fmla="*/ 201 h 36"/>
                  <a:gd name="T8" fmla="*/ 615 w 109"/>
                  <a:gd name="T9" fmla="*/ 205 h 36"/>
                  <a:gd name="T10" fmla="*/ 0 60000 65536"/>
                  <a:gd name="T11" fmla="*/ 0 60000 65536"/>
                  <a:gd name="T12" fmla="*/ 0 60000 65536"/>
                  <a:gd name="T13" fmla="*/ 0 60000 65536"/>
                  <a:gd name="T14" fmla="*/ 0 60000 65536"/>
                  <a:gd name="T15" fmla="*/ 0 w 109"/>
                  <a:gd name="T16" fmla="*/ 0 h 36"/>
                  <a:gd name="T17" fmla="*/ 109 w 109"/>
                  <a:gd name="T18" fmla="*/ 36 h 36"/>
                </a:gdLst>
                <a:ahLst/>
                <a:cxnLst>
                  <a:cxn ang="T10">
                    <a:pos x="T0" y="T1"/>
                  </a:cxn>
                  <a:cxn ang="T11">
                    <a:pos x="T2" y="T3"/>
                  </a:cxn>
                  <a:cxn ang="T12">
                    <a:pos x="T4" y="T5"/>
                  </a:cxn>
                  <a:cxn ang="T13">
                    <a:pos x="T6" y="T7"/>
                  </a:cxn>
                  <a:cxn ang="T14">
                    <a:pos x="T8" y="T9"/>
                  </a:cxn>
                </a:cxnLst>
                <a:rect l="T15" t="T16" r="T17" b="T18"/>
                <a:pathLst>
                  <a:path w="109" h="36">
                    <a:moveTo>
                      <a:pt x="109" y="36"/>
                    </a:moveTo>
                    <a:cubicBezTo>
                      <a:pt x="107" y="24"/>
                      <a:pt x="106" y="12"/>
                      <a:pt x="105" y="0"/>
                    </a:cubicBezTo>
                    <a:cubicBezTo>
                      <a:pt x="70" y="1"/>
                      <a:pt x="35" y="2"/>
                      <a:pt x="0" y="2"/>
                    </a:cubicBezTo>
                    <a:cubicBezTo>
                      <a:pt x="2" y="13"/>
                      <a:pt x="4" y="24"/>
                      <a:pt x="6" y="35"/>
                    </a:cubicBezTo>
                    <a:cubicBezTo>
                      <a:pt x="41" y="36"/>
                      <a:pt x="75" y="36"/>
                      <a:pt x="109" y="36"/>
                    </a:cubicBezTo>
                    <a:close/>
                  </a:path>
                </a:pathLst>
              </a:custGeom>
              <a:solidFill>
                <a:srgbClr val="FFFF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1" name="Freeform 96"/>
              <p:cNvSpPr>
                <a:spLocks noChangeArrowheads="1"/>
              </p:cNvSpPr>
              <p:nvPr/>
            </p:nvSpPr>
            <p:spPr bwMode="auto">
              <a:xfrm>
                <a:off x="623" y="1270"/>
                <a:ext cx="255" cy="75"/>
              </a:xfrm>
              <a:custGeom>
                <a:avLst/>
                <a:gdLst>
                  <a:gd name="T0" fmla="*/ 0 w 108"/>
                  <a:gd name="T1" fmla="*/ 0 h 32"/>
                  <a:gd name="T2" fmla="*/ 33 w 108"/>
                  <a:gd name="T3" fmla="*/ 138 h 32"/>
                  <a:gd name="T4" fmla="*/ 602 w 108"/>
                  <a:gd name="T5" fmla="*/ 176 h 32"/>
                  <a:gd name="T6" fmla="*/ 574 w 108"/>
                  <a:gd name="T7" fmla="*/ 5 h 32"/>
                  <a:gd name="T8" fmla="*/ 0 w 108"/>
                  <a:gd name="T9" fmla="*/ 0 h 32"/>
                  <a:gd name="T10" fmla="*/ 0 60000 65536"/>
                  <a:gd name="T11" fmla="*/ 0 60000 65536"/>
                  <a:gd name="T12" fmla="*/ 0 60000 65536"/>
                  <a:gd name="T13" fmla="*/ 0 60000 65536"/>
                  <a:gd name="T14" fmla="*/ 0 60000 65536"/>
                  <a:gd name="T15" fmla="*/ 0 w 108"/>
                  <a:gd name="T16" fmla="*/ 0 h 32"/>
                  <a:gd name="T17" fmla="*/ 108 w 108"/>
                  <a:gd name="T18" fmla="*/ 32 h 32"/>
                </a:gdLst>
                <a:ahLst/>
                <a:cxnLst>
                  <a:cxn ang="T10">
                    <a:pos x="T0" y="T1"/>
                  </a:cxn>
                  <a:cxn ang="T11">
                    <a:pos x="T2" y="T3"/>
                  </a:cxn>
                  <a:cxn ang="T12">
                    <a:pos x="T4" y="T5"/>
                  </a:cxn>
                  <a:cxn ang="T13">
                    <a:pos x="T6" y="T7"/>
                  </a:cxn>
                  <a:cxn ang="T14">
                    <a:pos x="T8" y="T9"/>
                  </a:cxn>
                </a:cxnLst>
                <a:rect l="T15" t="T16" r="T17" b="T18"/>
                <a:pathLst>
                  <a:path w="108" h="32">
                    <a:moveTo>
                      <a:pt x="0" y="0"/>
                    </a:moveTo>
                    <a:cubicBezTo>
                      <a:pt x="2" y="8"/>
                      <a:pt x="4" y="17"/>
                      <a:pt x="6" y="25"/>
                    </a:cubicBezTo>
                    <a:cubicBezTo>
                      <a:pt x="39" y="28"/>
                      <a:pt x="74" y="30"/>
                      <a:pt x="108" y="32"/>
                    </a:cubicBezTo>
                    <a:cubicBezTo>
                      <a:pt x="106" y="22"/>
                      <a:pt x="105" y="11"/>
                      <a:pt x="103" y="1"/>
                    </a:cubicBezTo>
                    <a:cubicBezTo>
                      <a:pt x="69" y="1"/>
                      <a:pt x="35" y="1"/>
                      <a:pt x="0" y="0"/>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2" name="Freeform 97"/>
              <p:cNvSpPr>
                <a:spLocks noChangeArrowheads="1"/>
              </p:cNvSpPr>
              <p:nvPr/>
            </p:nvSpPr>
            <p:spPr bwMode="auto">
              <a:xfrm>
                <a:off x="582" y="990"/>
                <a:ext cx="266" cy="102"/>
              </a:xfrm>
              <a:custGeom>
                <a:avLst/>
                <a:gdLst>
                  <a:gd name="T0" fmla="*/ 0 w 112"/>
                  <a:gd name="T1" fmla="*/ 12 h 43"/>
                  <a:gd name="T2" fmla="*/ 5 w 112"/>
                  <a:gd name="T3" fmla="*/ 57 h 43"/>
                  <a:gd name="T4" fmla="*/ 29 w 112"/>
                  <a:gd name="T5" fmla="*/ 242 h 43"/>
                  <a:gd name="T6" fmla="*/ 632 w 112"/>
                  <a:gd name="T7" fmla="*/ 237 h 43"/>
                  <a:gd name="T8" fmla="*/ 620 w 112"/>
                  <a:gd name="T9" fmla="*/ 0 h 43"/>
                  <a:gd name="T10" fmla="*/ 0 w 112"/>
                  <a:gd name="T11" fmla="*/ 12 h 43"/>
                  <a:gd name="T12" fmla="*/ 0 60000 65536"/>
                  <a:gd name="T13" fmla="*/ 0 60000 65536"/>
                  <a:gd name="T14" fmla="*/ 0 60000 65536"/>
                  <a:gd name="T15" fmla="*/ 0 60000 65536"/>
                  <a:gd name="T16" fmla="*/ 0 60000 65536"/>
                  <a:gd name="T17" fmla="*/ 0 60000 65536"/>
                  <a:gd name="T18" fmla="*/ 0 w 112"/>
                  <a:gd name="T19" fmla="*/ 0 h 43"/>
                  <a:gd name="T20" fmla="*/ 112 w 11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12" h="43">
                    <a:moveTo>
                      <a:pt x="0" y="2"/>
                    </a:moveTo>
                    <a:cubicBezTo>
                      <a:pt x="0" y="5"/>
                      <a:pt x="1" y="8"/>
                      <a:pt x="1" y="10"/>
                    </a:cubicBezTo>
                    <a:cubicBezTo>
                      <a:pt x="2" y="21"/>
                      <a:pt x="3" y="32"/>
                      <a:pt x="5" y="43"/>
                    </a:cubicBezTo>
                    <a:cubicBezTo>
                      <a:pt x="41" y="43"/>
                      <a:pt x="76" y="43"/>
                      <a:pt x="112" y="42"/>
                    </a:cubicBezTo>
                    <a:cubicBezTo>
                      <a:pt x="111" y="28"/>
                      <a:pt x="110" y="14"/>
                      <a:pt x="110" y="0"/>
                    </a:cubicBezTo>
                    <a:cubicBezTo>
                      <a:pt x="73" y="1"/>
                      <a:pt x="37" y="3"/>
                      <a:pt x="0" y="2"/>
                    </a:cubicBezTo>
                    <a:close/>
                  </a:path>
                </a:pathLst>
              </a:custGeom>
              <a:solidFill>
                <a:srgbClr val="9D68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3" name="Freeform 98"/>
              <p:cNvSpPr>
                <a:spLocks noChangeArrowheads="1"/>
              </p:cNvSpPr>
              <p:nvPr/>
            </p:nvSpPr>
            <p:spPr bwMode="auto">
              <a:xfrm>
                <a:off x="1933" y="700"/>
                <a:ext cx="137" cy="143"/>
              </a:xfrm>
              <a:custGeom>
                <a:avLst/>
                <a:gdLst>
                  <a:gd name="T0" fmla="*/ 222 w 58"/>
                  <a:gd name="T1" fmla="*/ 0 h 60"/>
                  <a:gd name="T2" fmla="*/ 0 w 58"/>
                  <a:gd name="T3" fmla="*/ 255 h 60"/>
                  <a:gd name="T4" fmla="*/ 151 w 58"/>
                  <a:gd name="T5" fmla="*/ 341 h 60"/>
                  <a:gd name="T6" fmla="*/ 324 w 58"/>
                  <a:gd name="T7" fmla="*/ 164 h 60"/>
                  <a:gd name="T8" fmla="*/ 222 w 58"/>
                  <a:gd name="T9" fmla="*/ 0 h 60"/>
                  <a:gd name="T10" fmla="*/ 0 60000 65536"/>
                  <a:gd name="T11" fmla="*/ 0 60000 65536"/>
                  <a:gd name="T12" fmla="*/ 0 60000 65536"/>
                  <a:gd name="T13" fmla="*/ 0 60000 65536"/>
                  <a:gd name="T14" fmla="*/ 0 60000 65536"/>
                  <a:gd name="T15" fmla="*/ 0 w 58"/>
                  <a:gd name="T16" fmla="*/ 0 h 60"/>
                  <a:gd name="T17" fmla="*/ 58 w 58"/>
                  <a:gd name="T18" fmla="*/ 60 h 60"/>
                </a:gdLst>
                <a:ahLst/>
                <a:cxnLst>
                  <a:cxn ang="T10">
                    <a:pos x="T0" y="T1"/>
                  </a:cxn>
                  <a:cxn ang="T11">
                    <a:pos x="T2" y="T3"/>
                  </a:cxn>
                  <a:cxn ang="T12">
                    <a:pos x="T4" y="T5"/>
                  </a:cxn>
                  <a:cxn ang="T13">
                    <a:pos x="T6" y="T7"/>
                  </a:cxn>
                  <a:cxn ang="T14">
                    <a:pos x="T8" y="T9"/>
                  </a:cxn>
                </a:cxnLst>
                <a:rect l="T15" t="T16" r="T17" b="T18"/>
                <a:pathLst>
                  <a:path w="58" h="60">
                    <a:moveTo>
                      <a:pt x="40" y="0"/>
                    </a:moveTo>
                    <a:cubicBezTo>
                      <a:pt x="31" y="18"/>
                      <a:pt x="16" y="33"/>
                      <a:pt x="0" y="45"/>
                    </a:cubicBezTo>
                    <a:cubicBezTo>
                      <a:pt x="5" y="54"/>
                      <a:pt x="15" y="60"/>
                      <a:pt x="27" y="60"/>
                    </a:cubicBezTo>
                    <a:cubicBezTo>
                      <a:pt x="44" y="60"/>
                      <a:pt x="58" y="46"/>
                      <a:pt x="58" y="29"/>
                    </a:cubicBezTo>
                    <a:cubicBezTo>
                      <a:pt x="58" y="16"/>
                      <a:pt x="51" y="5"/>
                      <a:pt x="40"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4" name="Freeform 99"/>
              <p:cNvSpPr>
                <a:spLocks noChangeArrowheads="1"/>
              </p:cNvSpPr>
              <p:nvPr/>
            </p:nvSpPr>
            <p:spPr bwMode="auto">
              <a:xfrm>
                <a:off x="1952" y="719"/>
                <a:ext cx="97" cy="102"/>
              </a:xfrm>
              <a:custGeom>
                <a:avLst/>
                <a:gdLst>
                  <a:gd name="T0" fmla="*/ 151 w 41"/>
                  <a:gd name="T1" fmla="*/ 0 h 43"/>
                  <a:gd name="T2" fmla="*/ 0 w 41"/>
                  <a:gd name="T3" fmla="*/ 176 h 43"/>
                  <a:gd name="T4" fmla="*/ 106 w 41"/>
                  <a:gd name="T5" fmla="*/ 242 h 43"/>
                  <a:gd name="T6" fmla="*/ 229 w 41"/>
                  <a:gd name="T7" fmla="*/ 119 h 43"/>
                  <a:gd name="T8" fmla="*/ 151 w 41"/>
                  <a:gd name="T9" fmla="*/ 0 h 43"/>
                  <a:gd name="T10" fmla="*/ 0 60000 65536"/>
                  <a:gd name="T11" fmla="*/ 0 60000 65536"/>
                  <a:gd name="T12" fmla="*/ 0 60000 65536"/>
                  <a:gd name="T13" fmla="*/ 0 60000 65536"/>
                  <a:gd name="T14" fmla="*/ 0 60000 65536"/>
                  <a:gd name="T15" fmla="*/ 0 w 41"/>
                  <a:gd name="T16" fmla="*/ 0 h 43"/>
                  <a:gd name="T17" fmla="*/ 41 w 41"/>
                  <a:gd name="T18" fmla="*/ 43 h 43"/>
                </a:gdLst>
                <a:ahLst/>
                <a:cxnLst>
                  <a:cxn ang="T10">
                    <a:pos x="T0" y="T1"/>
                  </a:cxn>
                  <a:cxn ang="T11">
                    <a:pos x="T2" y="T3"/>
                  </a:cxn>
                  <a:cxn ang="T12">
                    <a:pos x="T4" y="T5"/>
                  </a:cxn>
                  <a:cxn ang="T13">
                    <a:pos x="T6" y="T7"/>
                  </a:cxn>
                  <a:cxn ang="T14">
                    <a:pos x="T8" y="T9"/>
                  </a:cxn>
                </a:cxnLst>
                <a:rect l="T15" t="T16" r="T17" b="T18"/>
                <a:pathLst>
                  <a:path w="41" h="43">
                    <a:moveTo>
                      <a:pt x="27" y="0"/>
                    </a:moveTo>
                    <a:cubicBezTo>
                      <a:pt x="20" y="12"/>
                      <a:pt x="10" y="22"/>
                      <a:pt x="0" y="31"/>
                    </a:cubicBezTo>
                    <a:cubicBezTo>
                      <a:pt x="3" y="38"/>
                      <a:pt x="11" y="43"/>
                      <a:pt x="19" y="43"/>
                    </a:cubicBezTo>
                    <a:cubicBezTo>
                      <a:pt x="31" y="43"/>
                      <a:pt x="41" y="33"/>
                      <a:pt x="41" y="21"/>
                    </a:cubicBezTo>
                    <a:cubicBezTo>
                      <a:pt x="41" y="12"/>
                      <a:pt x="35" y="4"/>
                      <a:pt x="27"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5" name="Freeform 100"/>
              <p:cNvSpPr>
                <a:spLocks noChangeArrowheads="1"/>
              </p:cNvSpPr>
              <p:nvPr/>
            </p:nvSpPr>
            <p:spPr bwMode="auto">
              <a:xfrm>
                <a:off x="1966" y="736"/>
                <a:ext cx="64" cy="66"/>
              </a:xfrm>
              <a:custGeom>
                <a:avLst/>
                <a:gdLst>
                  <a:gd name="T0" fmla="*/ 95 w 27"/>
                  <a:gd name="T1" fmla="*/ 0 h 28"/>
                  <a:gd name="T2" fmla="*/ 0 w 27"/>
                  <a:gd name="T3" fmla="*/ 106 h 28"/>
                  <a:gd name="T4" fmla="*/ 73 w 27"/>
                  <a:gd name="T5" fmla="*/ 156 h 28"/>
                  <a:gd name="T6" fmla="*/ 152 w 27"/>
                  <a:gd name="T7" fmla="*/ 78 h 28"/>
                  <a:gd name="T8" fmla="*/ 95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7" y="0"/>
                    </a:moveTo>
                    <a:cubicBezTo>
                      <a:pt x="12" y="7"/>
                      <a:pt x="6" y="13"/>
                      <a:pt x="0" y="19"/>
                    </a:cubicBezTo>
                    <a:cubicBezTo>
                      <a:pt x="2" y="24"/>
                      <a:pt x="7" y="28"/>
                      <a:pt x="13" y="28"/>
                    </a:cubicBezTo>
                    <a:cubicBezTo>
                      <a:pt x="21" y="28"/>
                      <a:pt x="27" y="22"/>
                      <a:pt x="27" y="14"/>
                    </a:cubicBezTo>
                    <a:cubicBezTo>
                      <a:pt x="27" y="7"/>
                      <a:pt x="23" y="2"/>
                      <a:pt x="17"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6" name="Oval 101"/>
              <p:cNvSpPr>
                <a:spLocks noChangeArrowheads="1"/>
              </p:cNvSpPr>
              <p:nvPr/>
            </p:nvSpPr>
            <p:spPr bwMode="auto">
              <a:xfrm>
                <a:off x="1982" y="755"/>
                <a:ext cx="29"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87" name="Freeform 102"/>
              <p:cNvSpPr>
                <a:spLocks noChangeArrowheads="1"/>
              </p:cNvSpPr>
              <p:nvPr/>
            </p:nvSpPr>
            <p:spPr bwMode="auto">
              <a:xfrm>
                <a:off x="2170" y="610"/>
                <a:ext cx="149" cy="112"/>
              </a:xfrm>
              <a:custGeom>
                <a:avLst/>
                <a:gdLst>
                  <a:gd name="T0" fmla="*/ 21 w 63"/>
                  <a:gd name="T1" fmla="*/ 0 h 47"/>
                  <a:gd name="T2" fmla="*/ 0 w 63"/>
                  <a:gd name="T3" fmla="*/ 86 h 47"/>
                  <a:gd name="T4" fmla="*/ 180 w 63"/>
                  <a:gd name="T5" fmla="*/ 267 h 47"/>
                  <a:gd name="T6" fmla="*/ 352 w 63"/>
                  <a:gd name="T7" fmla="*/ 124 h 47"/>
                  <a:gd name="T8" fmla="*/ 21 w 63"/>
                  <a:gd name="T9" fmla="*/ 0 h 47"/>
                  <a:gd name="T10" fmla="*/ 0 60000 65536"/>
                  <a:gd name="T11" fmla="*/ 0 60000 65536"/>
                  <a:gd name="T12" fmla="*/ 0 60000 65536"/>
                  <a:gd name="T13" fmla="*/ 0 60000 65536"/>
                  <a:gd name="T14" fmla="*/ 0 60000 65536"/>
                  <a:gd name="T15" fmla="*/ 0 w 63"/>
                  <a:gd name="T16" fmla="*/ 0 h 47"/>
                  <a:gd name="T17" fmla="*/ 63 w 63"/>
                  <a:gd name="T18" fmla="*/ 47 h 47"/>
                </a:gdLst>
                <a:ahLst/>
                <a:cxnLst>
                  <a:cxn ang="T10">
                    <a:pos x="T0" y="T1"/>
                  </a:cxn>
                  <a:cxn ang="T11">
                    <a:pos x="T2" y="T3"/>
                  </a:cxn>
                  <a:cxn ang="T12">
                    <a:pos x="T4" y="T5"/>
                  </a:cxn>
                  <a:cxn ang="T13">
                    <a:pos x="T6" y="T7"/>
                  </a:cxn>
                  <a:cxn ang="T14">
                    <a:pos x="T8" y="T9"/>
                  </a:cxn>
                </a:cxnLst>
                <a:rect l="T15" t="T16" r="T17" b="T18"/>
                <a:pathLst>
                  <a:path w="63" h="47">
                    <a:moveTo>
                      <a:pt x="4" y="0"/>
                    </a:moveTo>
                    <a:cubicBezTo>
                      <a:pt x="2" y="5"/>
                      <a:pt x="0" y="10"/>
                      <a:pt x="0" y="15"/>
                    </a:cubicBezTo>
                    <a:cubicBezTo>
                      <a:pt x="0" y="33"/>
                      <a:pt x="14" y="47"/>
                      <a:pt x="32" y="47"/>
                    </a:cubicBezTo>
                    <a:cubicBezTo>
                      <a:pt x="47" y="47"/>
                      <a:pt x="60" y="36"/>
                      <a:pt x="63" y="22"/>
                    </a:cubicBezTo>
                    <a:cubicBezTo>
                      <a:pt x="48" y="6"/>
                      <a:pt x="25" y="2"/>
                      <a:pt x="4"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8" name="Freeform 103"/>
              <p:cNvSpPr>
                <a:spLocks noChangeArrowheads="1"/>
              </p:cNvSpPr>
              <p:nvPr/>
            </p:nvSpPr>
            <p:spPr bwMode="auto">
              <a:xfrm>
                <a:off x="2193" y="612"/>
                <a:ext cx="107" cy="86"/>
              </a:xfrm>
              <a:custGeom>
                <a:avLst/>
                <a:gdLst>
                  <a:gd name="T0" fmla="*/ 0 w 45"/>
                  <a:gd name="T1" fmla="*/ 79 h 36"/>
                  <a:gd name="T2" fmla="*/ 124 w 45"/>
                  <a:gd name="T3" fmla="*/ 205 h 36"/>
                  <a:gd name="T4" fmla="*/ 254 w 45"/>
                  <a:gd name="T5" fmla="*/ 79 h 36"/>
                  <a:gd name="T6" fmla="*/ 254 w 45"/>
                  <a:gd name="T7" fmla="*/ 79 h 36"/>
                  <a:gd name="T8" fmla="*/ 29 w 45"/>
                  <a:gd name="T9" fmla="*/ 0 h 36"/>
                  <a:gd name="T10" fmla="*/ 0 w 45"/>
                  <a:gd name="T11" fmla="*/ 79 h 36"/>
                  <a:gd name="T12" fmla="*/ 0 60000 65536"/>
                  <a:gd name="T13" fmla="*/ 0 60000 65536"/>
                  <a:gd name="T14" fmla="*/ 0 60000 65536"/>
                  <a:gd name="T15" fmla="*/ 0 60000 65536"/>
                  <a:gd name="T16" fmla="*/ 0 60000 65536"/>
                  <a:gd name="T17" fmla="*/ 0 60000 65536"/>
                  <a:gd name="T18" fmla="*/ 0 w 45"/>
                  <a:gd name="T19" fmla="*/ 0 h 36"/>
                  <a:gd name="T20" fmla="*/ 45 w 45"/>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45" h="36">
                    <a:moveTo>
                      <a:pt x="0" y="14"/>
                    </a:moveTo>
                    <a:cubicBezTo>
                      <a:pt x="0" y="26"/>
                      <a:pt x="10" y="36"/>
                      <a:pt x="22" y="36"/>
                    </a:cubicBezTo>
                    <a:cubicBezTo>
                      <a:pt x="35" y="36"/>
                      <a:pt x="45" y="26"/>
                      <a:pt x="45" y="14"/>
                    </a:cubicBezTo>
                    <a:cubicBezTo>
                      <a:pt x="45" y="14"/>
                      <a:pt x="45" y="14"/>
                      <a:pt x="45" y="14"/>
                    </a:cubicBezTo>
                    <a:cubicBezTo>
                      <a:pt x="33" y="6"/>
                      <a:pt x="19" y="2"/>
                      <a:pt x="5" y="0"/>
                    </a:cubicBezTo>
                    <a:cubicBezTo>
                      <a:pt x="2" y="4"/>
                      <a:pt x="0" y="9"/>
                      <a:pt x="0" y="14"/>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9" name="Freeform 104"/>
              <p:cNvSpPr>
                <a:spLocks noChangeArrowheads="1"/>
              </p:cNvSpPr>
              <p:nvPr/>
            </p:nvSpPr>
            <p:spPr bwMode="auto">
              <a:xfrm>
                <a:off x="2212" y="617"/>
                <a:ext cx="69" cy="62"/>
              </a:xfrm>
              <a:custGeom>
                <a:avLst/>
                <a:gdLst>
                  <a:gd name="T0" fmla="*/ 0 w 29"/>
                  <a:gd name="T1" fmla="*/ 69 h 26"/>
                  <a:gd name="T2" fmla="*/ 79 w 29"/>
                  <a:gd name="T3" fmla="*/ 148 h 26"/>
                  <a:gd name="T4" fmla="*/ 164 w 29"/>
                  <a:gd name="T5" fmla="*/ 69 h 26"/>
                  <a:gd name="T6" fmla="*/ 152 w 29"/>
                  <a:gd name="T7" fmla="*/ 33 h 26"/>
                  <a:gd name="T8" fmla="*/ 40 w 29"/>
                  <a:gd name="T9" fmla="*/ 0 h 26"/>
                  <a:gd name="T10" fmla="*/ 0 w 29"/>
                  <a:gd name="T11" fmla="*/ 69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0" y="12"/>
                    </a:moveTo>
                    <a:cubicBezTo>
                      <a:pt x="0" y="20"/>
                      <a:pt x="7" y="26"/>
                      <a:pt x="14" y="26"/>
                    </a:cubicBezTo>
                    <a:cubicBezTo>
                      <a:pt x="22" y="26"/>
                      <a:pt x="29" y="20"/>
                      <a:pt x="29" y="12"/>
                    </a:cubicBezTo>
                    <a:cubicBezTo>
                      <a:pt x="29" y="10"/>
                      <a:pt x="28" y="8"/>
                      <a:pt x="27" y="6"/>
                    </a:cubicBezTo>
                    <a:cubicBezTo>
                      <a:pt x="21" y="4"/>
                      <a:pt x="14" y="2"/>
                      <a:pt x="7" y="0"/>
                    </a:cubicBezTo>
                    <a:cubicBezTo>
                      <a:pt x="3" y="3"/>
                      <a:pt x="0" y="7"/>
                      <a:pt x="0" y="12"/>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0" name="Oval 105"/>
              <p:cNvSpPr>
                <a:spLocks noChangeArrowheads="1"/>
              </p:cNvSpPr>
              <p:nvPr/>
            </p:nvSpPr>
            <p:spPr bwMode="auto">
              <a:xfrm>
                <a:off x="2231" y="634"/>
                <a:ext cx="31" cy="28"/>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1" name="Oval 106"/>
              <p:cNvSpPr>
                <a:spLocks noChangeArrowheads="1"/>
              </p:cNvSpPr>
              <p:nvPr/>
            </p:nvSpPr>
            <p:spPr bwMode="auto">
              <a:xfrm>
                <a:off x="2129" y="755"/>
                <a:ext cx="149" cy="149"/>
              </a:xfrm>
              <a:prstGeom prst="ellipse">
                <a:avLst/>
              </a:pr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2" name="Oval 107"/>
              <p:cNvSpPr>
                <a:spLocks noChangeArrowheads="1"/>
              </p:cNvSpPr>
              <p:nvPr/>
            </p:nvSpPr>
            <p:spPr bwMode="auto">
              <a:xfrm>
                <a:off x="2153" y="776"/>
                <a:ext cx="104" cy="104"/>
              </a:xfrm>
              <a:prstGeom prst="ellipse">
                <a:avLst/>
              </a:pr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3" name="Oval 108"/>
              <p:cNvSpPr>
                <a:spLocks noChangeArrowheads="1"/>
              </p:cNvSpPr>
              <p:nvPr/>
            </p:nvSpPr>
            <p:spPr bwMode="auto">
              <a:xfrm>
                <a:off x="2172" y="795"/>
                <a:ext cx="66" cy="67"/>
              </a:xfrm>
              <a:prstGeom prst="ellipse">
                <a:avLst/>
              </a:pr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4" name="Oval 109"/>
              <p:cNvSpPr>
                <a:spLocks noChangeArrowheads="1"/>
              </p:cNvSpPr>
              <p:nvPr/>
            </p:nvSpPr>
            <p:spPr bwMode="auto">
              <a:xfrm>
                <a:off x="2191" y="816"/>
                <a:ext cx="28" cy="29"/>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5" name="Freeform 110"/>
              <p:cNvSpPr>
                <a:spLocks noChangeArrowheads="1"/>
              </p:cNvSpPr>
              <p:nvPr/>
            </p:nvSpPr>
            <p:spPr bwMode="auto">
              <a:xfrm>
                <a:off x="2226" y="954"/>
                <a:ext cx="116" cy="149"/>
              </a:xfrm>
              <a:custGeom>
                <a:avLst/>
                <a:gdLst>
                  <a:gd name="T0" fmla="*/ 270 w 49"/>
                  <a:gd name="T1" fmla="*/ 57 h 63"/>
                  <a:gd name="T2" fmla="*/ 270 w 49"/>
                  <a:gd name="T3" fmla="*/ 61 h 63"/>
                  <a:gd name="T4" fmla="*/ 275 w 49"/>
                  <a:gd name="T5" fmla="*/ 33 h 63"/>
                  <a:gd name="T6" fmla="*/ 180 w 49"/>
                  <a:gd name="T7" fmla="*/ 0 h 63"/>
                  <a:gd name="T8" fmla="*/ 0 w 49"/>
                  <a:gd name="T9" fmla="*/ 180 h 63"/>
                  <a:gd name="T10" fmla="*/ 180 w 49"/>
                  <a:gd name="T11" fmla="*/ 352 h 63"/>
                  <a:gd name="T12" fmla="*/ 180 w 49"/>
                  <a:gd name="T13" fmla="*/ 352 h 63"/>
                  <a:gd name="T14" fmla="*/ 270 w 49"/>
                  <a:gd name="T15" fmla="*/ 61 h 63"/>
                  <a:gd name="T16" fmla="*/ 270 w 49"/>
                  <a:gd name="T17" fmla="*/ 57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3"/>
                  <a:gd name="T29" fmla="*/ 49 w 49"/>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3">
                    <a:moveTo>
                      <a:pt x="48" y="10"/>
                    </a:moveTo>
                    <a:cubicBezTo>
                      <a:pt x="48" y="11"/>
                      <a:pt x="48" y="11"/>
                      <a:pt x="48" y="11"/>
                    </a:cubicBezTo>
                    <a:cubicBezTo>
                      <a:pt x="48" y="9"/>
                      <a:pt x="49" y="8"/>
                      <a:pt x="49" y="6"/>
                    </a:cubicBezTo>
                    <a:cubicBezTo>
                      <a:pt x="44" y="2"/>
                      <a:pt x="38" y="0"/>
                      <a:pt x="32" y="0"/>
                    </a:cubicBezTo>
                    <a:cubicBezTo>
                      <a:pt x="14" y="0"/>
                      <a:pt x="0" y="14"/>
                      <a:pt x="0" y="32"/>
                    </a:cubicBezTo>
                    <a:cubicBezTo>
                      <a:pt x="0" y="49"/>
                      <a:pt x="14" y="63"/>
                      <a:pt x="32" y="63"/>
                    </a:cubicBezTo>
                    <a:cubicBezTo>
                      <a:pt x="32" y="63"/>
                      <a:pt x="32" y="63"/>
                      <a:pt x="32" y="63"/>
                    </a:cubicBezTo>
                    <a:cubicBezTo>
                      <a:pt x="39" y="47"/>
                      <a:pt x="45" y="30"/>
                      <a:pt x="48" y="11"/>
                    </a:cubicBezTo>
                    <a:cubicBezTo>
                      <a:pt x="48" y="11"/>
                      <a:pt x="48" y="11"/>
                      <a:pt x="48" y="1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6" name="Freeform 111"/>
              <p:cNvSpPr>
                <a:spLocks noChangeArrowheads="1"/>
              </p:cNvSpPr>
              <p:nvPr/>
            </p:nvSpPr>
            <p:spPr bwMode="auto">
              <a:xfrm>
                <a:off x="2250" y="978"/>
                <a:ext cx="88" cy="104"/>
              </a:xfrm>
              <a:custGeom>
                <a:avLst/>
                <a:gdLst>
                  <a:gd name="T0" fmla="*/ 124 w 37"/>
                  <a:gd name="T1" fmla="*/ 0 h 44"/>
                  <a:gd name="T2" fmla="*/ 0 w 37"/>
                  <a:gd name="T3" fmla="*/ 123 h 44"/>
                  <a:gd name="T4" fmla="*/ 124 w 37"/>
                  <a:gd name="T5" fmla="*/ 246 h 44"/>
                  <a:gd name="T6" fmla="*/ 147 w 37"/>
                  <a:gd name="T7" fmla="*/ 246 h 44"/>
                  <a:gd name="T8" fmla="*/ 209 w 37"/>
                  <a:gd name="T9" fmla="*/ 33 h 44"/>
                  <a:gd name="T10" fmla="*/ 124 w 37"/>
                  <a:gd name="T11" fmla="*/ 0 h 44"/>
                  <a:gd name="T12" fmla="*/ 0 60000 65536"/>
                  <a:gd name="T13" fmla="*/ 0 60000 65536"/>
                  <a:gd name="T14" fmla="*/ 0 60000 65536"/>
                  <a:gd name="T15" fmla="*/ 0 60000 65536"/>
                  <a:gd name="T16" fmla="*/ 0 60000 65536"/>
                  <a:gd name="T17" fmla="*/ 0 60000 65536"/>
                  <a:gd name="T18" fmla="*/ 0 w 37"/>
                  <a:gd name="T19" fmla="*/ 0 h 44"/>
                  <a:gd name="T20" fmla="*/ 37 w 37"/>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37" h="44">
                    <a:moveTo>
                      <a:pt x="22" y="0"/>
                    </a:moveTo>
                    <a:cubicBezTo>
                      <a:pt x="10" y="0"/>
                      <a:pt x="0" y="10"/>
                      <a:pt x="0" y="22"/>
                    </a:cubicBezTo>
                    <a:cubicBezTo>
                      <a:pt x="0" y="34"/>
                      <a:pt x="10" y="44"/>
                      <a:pt x="22" y="44"/>
                    </a:cubicBezTo>
                    <a:cubicBezTo>
                      <a:pt x="24" y="44"/>
                      <a:pt x="25" y="44"/>
                      <a:pt x="26" y="44"/>
                    </a:cubicBezTo>
                    <a:cubicBezTo>
                      <a:pt x="31" y="31"/>
                      <a:pt x="35" y="19"/>
                      <a:pt x="37" y="6"/>
                    </a:cubicBezTo>
                    <a:cubicBezTo>
                      <a:pt x="33" y="2"/>
                      <a:pt x="28" y="0"/>
                      <a:pt x="22"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7" name="Freeform 112"/>
              <p:cNvSpPr>
                <a:spLocks noChangeArrowheads="1"/>
              </p:cNvSpPr>
              <p:nvPr/>
            </p:nvSpPr>
            <p:spPr bwMode="auto">
              <a:xfrm>
                <a:off x="2269" y="997"/>
                <a:ext cx="64" cy="66"/>
              </a:xfrm>
              <a:custGeom>
                <a:avLst/>
                <a:gdLst>
                  <a:gd name="T0" fmla="*/ 78 w 27"/>
                  <a:gd name="T1" fmla="*/ 0 h 28"/>
                  <a:gd name="T2" fmla="*/ 0 w 27"/>
                  <a:gd name="T3" fmla="*/ 78 h 28"/>
                  <a:gd name="T4" fmla="*/ 78 w 27"/>
                  <a:gd name="T5" fmla="*/ 156 h 28"/>
                  <a:gd name="T6" fmla="*/ 123 w 27"/>
                  <a:gd name="T7" fmla="*/ 144 h 28"/>
                  <a:gd name="T8" fmla="*/ 152 w 27"/>
                  <a:gd name="T9" fmla="*/ 45 h 28"/>
                  <a:gd name="T10" fmla="*/ 78 w 27"/>
                  <a:gd name="T11" fmla="*/ 0 h 28"/>
                  <a:gd name="T12" fmla="*/ 0 60000 65536"/>
                  <a:gd name="T13" fmla="*/ 0 60000 65536"/>
                  <a:gd name="T14" fmla="*/ 0 60000 65536"/>
                  <a:gd name="T15" fmla="*/ 0 60000 65536"/>
                  <a:gd name="T16" fmla="*/ 0 60000 65536"/>
                  <a:gd name="T17" fmla="*/ 0 60000 65536"/>
                  <a:gd name="T18" fmla="*/ 0 w 27"/>
                  <a:gd name="T19" fmla="*/ 0 h 28"/>
                  <a:gd name="T20" fmla="*/ 27 w 27"/>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7" h="28">
                    <a:moveTo>
                      <a:pt x="14" y="0"/>
                    </a:moveTo>
                    <a:cubicBezTo>
                      <a:pt x="7" y="0"/>
                      <a:pt x="0" y="6"/>
                      <a:pt x="0" y="14"/>
                    </a:cubicBezTo>
                    <a:cubicBezTo>
                      <a:pt x="0" y="22"/>
                      <a:pt x="7" y="28"/>
                      <a:pt x="14" y="28"/>
                    </a:cubicBezTo>
                    <a:cubicBezTo>
                      <a:pt x="17" y="28"/>
                      <a:pt x="20" y="27"/>
                      <a:pt x="22" y="26"/>
                    </a:cubicBezTo>
                    <a:cubicBezTo>
                      <a:pt x="24" y="20"/>
                      <a:pt x="26" y="14"/>
                      <a:pt x="27" y="8"/>
                    </a:cubicBezTo>
                    <a:cubicBezTo>
                      <a:pt x="25" y="3"/>
                      <a:pt x="20" y="0"/>
                      <a:pt x="14"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8" name="Oval 113"/>
              <p:cNvSpPr>
                <a:spLocks noChangeArrowheads="1"/>
              </p:cNvSpPr>
              <p:nvPr/>
            </p:nvSpPr>
            <p:spPr bwMode="auto">
              <a:xfrm>
                <a:off x="2288" y="1016"/>
                <a:ext cx="31"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9" name="Freeform 114"/>
              <p:cNvSpPr>
                <a:spLocks noChangeArrowheads="1"/>
              </p:cNvSpPr>
              <p:nvPr/>
            </p:nvSpPr>
            <p:spPr bwMode="auto">
              <a:xfrm>
                <a:off x="1914" y="826"/>
                <a:ext cx="315" cy="334"/>
              </a:xfrm>
              <a:custGeom>
                <a:avLst/>
                <a:gdLst>
                  <a:gd name="T0" fmla="*/ 746 w 133"/>
                  <a:gd name="T1" fmla="*/ 365 h 141"/>
                  <a:gd name="T2" fmla="*/ 377 w 133"/>
                  <a:gd name="T3" fmla="*/ 779 h 141"/>
                  <a:gd name="T4" fmla="*/ 0 w 133"/>
                  <a:gd name="T5" fmla="*/ 426 h 141"/>
                  <a:gd name="T6" fmla="*/ 377 w 133"/>
                  <a:gd name="T7" fmla="*/ 17 h 141"/>
                  <a:gd name="T8" fmla="*/ 746 w 133"/>
                  <a:gd name="T9" fmla="*/ 365 h 141"/>
                  <a:gd name="T10" fmla="*/ 0 60000 65536"/>
                  <a:gd name="T11" fmla="*/ 0 60000 65536"/>
                  <a:gd name="T12" fmla="*/ 0 60000 65536"/>
                  <a:gd name="T13" fmla="*/ 0 60000 65536"/>
                  <a:gd name="T14" fmla="*/ 0 60000 65536"/>
                  <a:gd name="T15" fmla="*/ 0 w 133"/>
                  <a:gd name="T16" fmla="*/ 0 h 141"/>
                  <a:gd name="T17" fmla="*/ 133 w 133"/>
                  <a:gd name="T18" fmla="*/ 141 h 141"/>
                </a:gdLst>
                <a:ahLst/>
                <a:cxnLst>
                  <a:cxn ang="T10">
                    <a:pos x="T0" y="T1"/>
                  </a:cxn>
                  <a:cxn ang="T11">
                    <a:pos x="T2" y="T3"/>
                  </a:cxn>
                  <a:cxn ang="T12">
                    <a:pos x="T4" y="T5"/>
                  </a:cxn>
                  <a:cxn ang="T13">
                    <a:pos x="T6" y="T7"/>
                  </a:cxn>
                  <a:cxn ang="T14">
                    <a:pos x="T8" y="T9"/>
                  </a:cxn>
                </a:cxnLst>
                <a:rect l="T15" t="T16" r="T17" b="T18"/>
                <a:pathLst>
                  <a:path w="133" h="141">
                    <a:moveTo>
                      <a:pt x="133" y="65"/>
                    </a:moveTo>
                    <a:cubicBezTo>
                      <a:pt x="133" y="103"/>
                      <a:pt x="103" y="136"/>
                      <a:pt x="67" y="139"/>
                    </a:cubicBezTo>
                    <a:cubicBezTo>
                      <a:pt x="30" y="141"/>
                      <a:pt x="0" y="113"/>
                      <a:pt x="0" y="76"/>
                    </a:cubicBezTo>
                    <a:cubicBezTo>
                      <a:pt x="0" y="38"/>
                      <a:pt x="30" y="6"/>
                      <a:pt x="67" y="3"/>
                    </a:cubicBezTo>
                    <a:cubicBezTo>
                      <a:pt x="103" y="0"/>
                      <a:pt x="133" y="28"/>
                      <a:pt x="133" y="65"/>
                    </a:cubicBezTo>
                    <a:close/>
                  </a:path>
                </a:pathLst>
              </a:custGeom>
              <a:solidFill>
                <a:srgbClr val="6526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115"/>
              <p:cNvSpPr>
                <a:spLocks noChangeArrowheads="1"/>
              </p:cNvSpPr>
              <p:nvPr/>
            </p:nvSpPr>
            <p:spPr bwMode="auto">
              <a:xfrm>
                <a:off x="1963" y="876"/>
                <a:ext cx="223" cy="235"/>
              </a:xfrm>
              <a:custGeom>
                <a:avLst/>
                <a:gdLst>
                  <a:gd name="T0" fmla="*/ 529 w 94"/>
                  <a:gd name="T1" fmla="*/ 259 h 99"/>
                  <a:gd name="T2" fmla="*/ 266 w 94"/>
                  <a:gd name="T3" fmla="*/ 546 h 99"/>
                  <a:gd name="T4" fmla="*/ 0 w 94"/>
                  <a:gd name="T5" fmla="*/ 299 h 99"/>
                  <a:gd name="T6" fmla="*/ 266 w 94"/>
                  <a:gd name="T7" fmla="*/ 12 h 99"/>
                  <a:gd name="T8" fmla="*/ 529 w 94"/>
                  <a:gd name="T9" fmla="*/ 259 h 99"/>
                  <a:gd name="T10" fmla="*/ 0 60000 65536"/>
                  <a:gd name="T11" fmla="*/ 0 60000 65536"/>
                  <a:gd name="T12" fmla="*/ 0 60000 65536"/>
                  <a:gd name="T13" fmla="*/ 0 60000 65536"/>
                  <a:gd name="T14" fmla="*/ 0 60000 65536"/>
                  <a:gd name="T15" fmla="*/ 0 w 94"/>
                  <a:gd name="T16" fmla="*/ 0 h 99"/>
                  <a:gd name="T17" fmla="*/ 94 w 94"/>
                  <a:gd name="T18" fmla="*/ 99 h 99"/>
                </a:gdLst>
                <a:ahLst/>
                <a:cxnLst>
                  <a:cxn ang="T10">
                    <a:pos x="T0" y="T1"/>
                  </a:cxn>
                  <a:cxn ang="T11">
                    <a:pos x="T2" y="T3"/>
                  </a:cxn>
                  <a:cxn ang="T12">
                    <a:pos x="T4" y="T5"/>
                  </a:cxn>
                  <a:cxn ang="T13">
                    <a:pos x="T6" y="T7"/>
                  </a:cxn>
                  <a:cxn ang="T14">
                    <a:pos x="T8" y="T9"/>
                  </a:cxn>
                </a:cxnLst>
                <a:rect l="T15" t="T16" r="T17" b="T18"/>
                <a:pathLst>
                  <a:path w="94" h="99">
                    <a:moveTo>
                      <a:pt x="94" y="46"/>
                    </a:moveTo>
                    <a:cubicBezTo>
                      <a:pt x="94" y="72"/>
                      <a:pt x="73" y="95"/>
                      <a:pt x="47" y="97"/>
                    </a:cubicBezTo>
                    <a:cubicBezTo>
                      <a:pt x="21" y="99"/>
                      <a:pt x="0" y="80"/>
                      <a:pt x="0" y="53"/>
                    </a:cubicBezTo>
                    <a:cubicBezTo>
                      <a:pt x="0" y="27"/>
                      <a:pt x="21" y="4"/>
                      <a:pt x="47" y="2"/>
                    </a:cubicBezTo>
                    <a:cubicBezTo>
                      <a:pt x="73" y="0"/>
                      <a:pt x="94" y="19"/>
                      <a:pt x="94" y="46"/>
                    </a:cubicBezTo>
                    <a:close/>
                  </a:path>
                </a:pathLst>
              </a:custGeom>
              <a:solidFill>
                <a:srgbClr val="D9BD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116"/>
              <p:cNvSpPr>
                <a:spLocks noChangeArrowheads="1"/>
              </p:cNvSpPr>
              <p:nvPr/>
            </p:nvSpPr>
            <p:spPr bwMode="auto">
              <a:xfrm>
                <a:off x="284" y="750"/>
                <a:ext cx="187" cy="553"/>
              </a:xfrm>
              <a:custGeom>
                <a:avLst/>
                <a:gdLst>
                  <a:gd name="T0" fmla="*/ 196 w 79"/>
                  <a:gd name="T1" fmla="*/ 0 h 233"/>
                  <a:gd name="T2" fmla="*/ 296 w 79"/>
                  <a:gd name="T3" fmla="*/ 78 h 233"/>
                  <a:gd name="T4" fmla="*/ 107 w 79"/>
                  <a:gd name="T5" fmla="*/ 225 h 233"/>
                  <a:gd name="T6" fmla="*/ 324 w 79"/>
                  <a:gd name="T7" fmla="*/ 418 h 233"/>
                  <a:gd name="T8" fmla="*/ 123 w 79"/>
                  <a:gd name="T9" fmla="*/ 598 h 233"/>
                  <a:gd name="T10" fmla="*/ 348 w 79"/>
                  <a:gd name="T11" fmla="*/ 743 h 233"/>
                  <a:gd name="T12" fmla="*/ 156 w 79"/>
                  <a:gd name="T13" fmla="*/ 911 h 233"/>
                  <a:gd name="T14" fmla="*/ 386 w 79"/>
                  <a:gd name="T15" fmla="*/ 1047 h 233"/>
                  <a:gd name="T16" fmla="*/ 246 w 79"/>
                  <a:gd name="T17" fmla="*/ 1210 h 233"/>
                  <a:gd name="T18" fmla="*/ 443 w 79"/>
                  <a:gd name="T19" fmla="*/ 1312 h 233"/>
                  <a:gd name="T20" fmla="*/ 173 w 79"/>
                  <a:gd name="T21" fmla="*/ 1227 h 233"/>
                  <a:gd name="T22" fmla="*/ 128 w 79"/>
                  <a:gd name="T23" fmla="*/ 1194 h 233"/>
                  <a:gd name="T24" fmla="*/ 185 w 79"/>
                  <a:gd name="T25" fmla="*/ 1099 h 233"/>
                  <a:gd name="T26" fmla="*/ 5 w 79"/>
                  <a:gd name="T27" fmla="*/ 940 h 233"/>
                  <a:gd name="T28" fmla="*/ 0 w 79"/>
                  <a:gd name="T29" fmla="*/ 185 h 233"/>
                  <a:gd name="T30" fmla="*/ 118 w 79"/>
                  <a:gd name="T31" fmla="*/ 85 h 233"/>
                  <a:gd name="T32" fmla="*/ 78 w 79"/>
                  <a:gd name="T33" fmla="*/ 50 h 233"/>
                  <a:gd name="T34" fmla="*/ 196 w 79"/>
                  <a:gd name="T35" fmla="*/ 0 h 2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9"/>
                  <a:gd name="T55" fmla="*/ 0 h 233"/>
                  <a:gd name="T56" fmla="*/ 79 w 79"/>
                  <a:gd name="T57" fmla="*/ 233 h 2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9" h="233">
                    <a:moveTo>
                      <a:pt x="35" y="0"/>
                    </a:moveTo>
                    <a:cubicBezTo>
                      <a:pt x="53" y="14"/>
                      <a:pt x="53" y="14"/>
                      <a:pt x="53" y="14"/>
                    </a:cubicBezTo>
                    <a:cubicBezTo>
                      <a:pt x="19" y="40"/>
                      <a:pt x="19" y="40"/>
                      <a:pt x="19" y="40"/>
                    </a:cubicBezTo>
                    <a:cubicBezTo>
                      <a:pt x="58" y="74"/>
                      <a:pt x="58" y="74"/>
                      <a:pt x="58" y="74"/>
                    </a:cubicBezTo>
                    <a:cubicBezTo>
                      <a:pt x="22" y="106"/>
                      <a:pt x="22" y="106"/>
                      <a:pt x="22" y="106"/>
                    </a:cubicBezTo>
                    <a:cubicBezTo>
                      <a:pt x="62" y="132"/>
                      <a:pt x="62" y="132"/>
                      <a:pt x="62" y="132"/>
                    </a:cubicBezTo>
                    <a:cubicBezTo>
                      <a:pt x="28" y="162"/>
                      <a:pt x="28" y="162"/>
                      <a:pt x="28" y="162"/>
                    </a:cubicBezTo>
                    <a:cubicBezTo>
                      <a:pt x="69" y="186"/>
                      <a:pt x="69" y="186"/>
                      <a:pt x="69" y="186"/>
                    </a:cubicBezTo>
                    <a:cubicBezTo>
                      <a:pt x="44" y="215"/>
                      <a:pt x="44" y="215"/>
                      <a:pt x="44" y="215"/>
                    </a:cubicBezTo>
                    <a:cubicBezTo>
                      <a:pt x="79" y="233"/>
                      <a:pt x="79" y="233"/>
                      <a:pt x="79" y="233"/>
                    </a:cubicBezTo>
                    <a:cubicBezTo>
                      <a:pt x="79" y="233"/>
                      <a:pt x="36" y="223"/>
                      <a:pt x="31" y="218"/>
                    </a:cubicBezTo>
                    <a:cubicBezTo>
                      <a:pt x="23" y="212"/>
                      <a:pt x="23" y="212"/>
                      <a:pt x="23" y="212"/>
                    </a:cubicBezTo>
                    <a:cubicBezTo>
                      <a:pt x="33" y="195"/>
                      <a:pt x="33" y="195"/>
                      <a:pt x="33" y="195"/>
                    </a:cubicBezTo>
                    <a:cubicBezTo>
                      <a:pt x="1" y="167"/>
                      <a:pt x="1" y="167"/>
                      <a:pt x="1" y="167"/>
                    </a:cubicBezTo>
                    <a:cubicBezTo>
                      <a:pt x="0" y="33"/>
                      <a:pt x="0" y="33"/>
                      <a:pt x="0" y="33"/>
                    </a:cubicBezTo>
                    <a:cubicBezTo>
                      <a:pt x="21" y="15"/>
                      <a:pt x="21" y="15"/>
                      <a:pt x="21" y="15"/>
                    </a:cubicBezTo>
                    <a:cubicBezTo>
                      <a:pt x="14" y="9"/>
                      <a:pt x="14" y="9"/>
                      <a:pt x="14" y="9"/>
                    </a:cubicBezTo>
                    <a:lnTo>
                      <a:pt x="35" y="0"/>
                    </a:lnTo>
                    <a:close/>
                  </a:path>
                </a:pathLst>
              </a:custGeom>
              <a:solidFill>
                <a:srgbClr val="FFF0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Line 117"/>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Line 118"/>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119"/>
              <p:cNvSpPr>
                <a:spLocks noChangeArrowheads="1"/>
              </p:cNvSpPr>
              <p:nvPr/>
            </p:nvSpPr>
            <p:spPr bwMode="auto">
              <a:xfrm>
                <a:off x="1501" y="835"/>
                <a:ext cx="128" cy="129"/>
              </a:xfrm>
              <a:custGeom>
                <a:avLst/>
                <a:gdLst>
                  <a:gd name="T0" fmla="*/ 0 w 128"/>
                  <a:gd name="T1" fmla="*/ 0 h 129"/>
                  <a:gd name="T2" fmla="*/ 24 w 128"/>
                  <a:gd name="T3" fmla="*/ 129 h 129"/>
                  <a:gd name="T4" fmla="*/ 128 w 128"/>
                  <a:gd name="T5" fmla="*/ 31 h 129"/>
                  <a:gd name="T6" fmla="*/ 0 w 128"/>
                  <a:gd name="T7" fmla="*/ 0 h 129"/>
                  <a:gd name="T8" fmla="*/ 0 60000 65536"/>
                  <a:gd name="T9" fmla="*/ 0 60000 65536"/>
                  <a:gd name="T10" fmla="*/ 0 60000 65536"/>
                  <a:gd name="T11" fmla="*/ 0 60000 65536"/>
                  <a:gd name="T12" fmla="*/ 0 w 128"/>
                  <a:gd name="T13" fmla="*/ 0 h 129"/>
                  <a:gd name="T14" fmla="*/ 128 w 128"/>
                  <a:gd name="T15" fmla="*/ 129 h 129"/>
                </a:gdLst>
                <a:ahLst/>
                <a:cxnLst>
                  <a:cxn ang="T8">
                    <a:pos x="T0" y="T1"/>
                  </a:cxn>
                  <a:cxn ang="T9">
                    <a:pos x="T2" y="T3"/>
                  </a:cxn>
                  <a:cxn ang="T10">
                    <a:pos x="T4" y="T5"/>
                  </a:cxn>
                  <a:cxn ang="T11">
                    <a:pos x="T6" y="T7"/>
                  </a:cxn>
                </a:cxnLst>
                <a:rect l="T12" t="T13" r="T14" b="T15"/>
                <a:pathLst>
                  <a:path w="128" h="129">
                    <a:moveTo>
                      <a:pt x="0" y="0"/>
                    </a:moveTo>
                    <a:lnTo>
                      <a:pt x="24" y="129"/>
                    </a:lnTo>
                    <a:lnTo>
                      <a:pt x="128" y="31"/>
                    </a:lnTo>
                    <a:lnTo>
                      <a:pt x="0" y="0"/>
                    </a:lnTo>
                    <a:close/>
                  </a:path>
                </a:pathLst>
              </a:custGeom>
              <a:solidFill>
                <a:srgbClr val="6F90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120"/>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125 w 154"/>
                  <a:gd name="T9" fmla="*/ 0 h 129"/>
                  <a:gd name="T10" fmla="*/ 0 60000 65536"/>
                  <a:gd name="T11" fmla="*/ 0 60000 65536"/>
                  <a:gd name="T12" fmla="*/ 0 60000 65536"/>
                  <a:gd name="T13" fmla="*/ 0 60000 65536"/>
                  <a:gd name="T14" fmla="*/ 0 60000 65536"/>
                  <a:gd name="T15" fmla="*/ 0 w 154"/>
                  <a:gd name="T16" fmla="*/ 0 h 129"/>
                  <a:gd name="T17" fmla="*/ 154 w 154"/>
                  <a:gd name="T18" fmla="*/ 129 h 129"/>
                </a:gdLst>
                <a:ahLst/>
                <a:cxnLst>
                  <a:cxn ang="T10">
                    <a:pos x="T0" y="T1"/>
                  </a:cxn>
                  <a:cxn ang="T11">
                    <a:pos x="T2" y="T3"/>
                  </a:cxn>
                  <a:cxn ang="T12">
                    <a:pos x="T4" y="T5"/>
                  </a:cxn>
                  <a:cxn ang="T13">
                    <a:pos x="T6" y="T7"/>
                  </a:cxn>
                  <a:cxn ang="T14">
                    <a:pos x="T8" y="T9"/>
                  </a:cxn>
                </a:cxnLst>
                <a:rect l="T15" t="T16" r="T17" b="T18"/>
                <a:pathLst>
                  <a:path w="154" h="129">
                    <a:moveTo>
                      <a:pt x="125" y="0"/>
                    </a:moveTo>
                    <a:lnTo>
                      <a:pt x="111" y="8"/>
                    </a:lnTo>
                    <a:lnTo>
                      <a:pt x="0" y="102"/>
                    </a:lnTo>
                    <a:lnTo>
                      <a:pt x="154" y="129"/>
                    </a:lnTo>
                    <a:lnTo>
                      <a:pt x="125" y="0"/>
                    </a:lnTo>
                    <a:close/>
                  </a:path>
                </a:pathLst>
              </a:custGeom>
              <a:solidFill>
                <a:srgbClr val="FFE1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121"/>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0 60000 65536"/>
                  <a:gd name="T9" fmla="*/ 0 60000 65536"/>
                  <a:gd name="T10" fmla="*/ 0 60000 65536"/>
                  <a:gd name="T11" fmla="*/ 0 60000 65536"/>
                  <a:gd name="T12" fmla="*/ 0 w 154"/>
                  <a:gd name="T13" fmla="*/ 0 h 129"/>
                  <a:gd name="T14" fmla="*/ 154 w 154"/>
                  <a:gd name="T15" fmla="*/ 129 h 129"/>
                </a:gdLst>
                <a:ahLst/>
                <a:cxnLst>
                  <a:cxn ang="T8">
                    <a:pos x="T0" y="T1"/>
                  </a:cxn>
                  <a:cxn ang="T9">
                    <a:pos x="T2" y="T3"/>
                  </a:cxn>
                  <a:cxn ang="T10">
                    <a:pos x="T4" y="T5"/>
                  </a:cxn>
                  <a:cxn ang="T11">
                    <a:pos x="T6" y="T7"/>
                  </a:cxn>
                </a:cxnLst>
                <a:rect l="T12" t="T13" r="T14" b="T15"/>
                <a:pathLst>
                  <a:path w="154" h="129">
                    <a:moveTo>
                      <a:pt x="125" y="0"/>
                    </a:moveTo>
                    <a:lnTo>
                      <a:pt x="111" y="8"/>
                    </a:lnTo>
                    <a:lnTo>
                      <a:pt x="0" y="102"/>
                    </a:lnTo>
                    <a:lnTo>
                      <a:pt x="154"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122"/>
              <p:cNvSpPr>
                <a:spLocks noChangeArrowheads="1"/>
              </p:cNvSpPr>
              <p:nvPr/>
            </p:nvSpPr>
            <p:spPr bwMode="auto">
              <a:xfrm>
                <a:off x="1321" y="1058"/>
                <a:ext cx="140" cy="140"/>
              </a:xfrm>
              <a:custGeom>
                <a:avLst/>
                <a:gdLst>
                  <a:gd name="T0" fmla="*/ 102 w 59"/>
                  <a:gd name="T1" fmla="*/ 225 h 59"/>
                  <a:gd name="T2" fmla="*/ 0 w 59"/>
                  <a:gd name="T3" fmla="*/ 140 h 59"/>
                  <a:gd name="T4" fmla="*/ 332 w 59"/>
                  <a:gd name="T5" fmla="*/ 0 h 59"/>
                  <a:gd name="T6" fmla="*/ 327 w 59"/>
                  <a:gd name="T7" fmla="*/ 247 h 59"/>
                  <a:gd name="T8" fmla="*/ 332 w 59"/>
                  <a:gd name="T9" fmla="*/ 332 h 59"/>
                  <a:gd name="T10" fmla="*/ 102 w 59"/>
                  <a:gd name="T11" fmla="*/ 225 h 59"/>
                  <a:gd name="T12" fmla="*/ 0 60000 65536"/>
                  <a:gd name="T13" fmla="*/ 0 60000 65536"/>
                  <a:gd name="T14" fmla="*/ 0 60000 65536"/>
                  <a:gd name="T15" fmla="*/ 0 60000 65536"/>
                  <a:gd name="T16" fmla="*/ 0 60000 65536"/>
                  <a:gd name="T17" fmla="*/ 0 60000 65536"/>
                  <a:gd name="T18" fmla="*/ 0 w 59"/>
                  <a:gd name="T19" fmla="*/ 0 h 59"/>
                  <a:gd name="T20" fmla="*/ 59 w 59"/>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59" h="59">
                    <a:moveTo>
                      <a:pt x="18" y="40"/>
                    </a:moveTo>
                    <a:cubicBezTo>
                      <a:pt x="14" y="36"/>
                      <a:pt x="0" y="25"/>
                      <a:pt x="0" y="25"/>
                    </a:cubicBezTo>
                    <a:cubicBezTo>
                      <a:pt x="59" y="0"/>
                      <a:pt x="59" y="0"/>
                      <a:pt x="59" y="0"/>
                    </a:cubicBezTo>
                    <a:cubicBezTo>
                      <a:pt x="58" y="44"/>
                      <a:pt x="58" y="44"/>
                      <a:pt x="58" y="44"/>
                    </a:cubicBezTo>
                    <a:cubicBezTo>
                      <a:pt x="59" y="59"/>
                      <a:pt x="59" y="59"/>
                      <a:pt x="59" y="59"/>
                    </a:cubicBezTo>
                    <a:lnTo>
                      <a:pt x="18" y="40"/>
                    </a:lnTo>
                    <a:close/>
                  </a:path>
                </a:pathLst>
              </a:custGeom>
              <a:solidFill>
                <a:srgbClr val="F26F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123"/>
              <p:cNvSpPr>
                <a:spLocks noChangeArrowheads="1"/>
              </p:cNvSpPr>
              <p:nvPr/>
            </p:nvSpPr>
            <p:spPr bwMode="auto">
              <a:xfrm>
                <a:off x="1300" y="918"/>
                <a:ext cx="135" cy="145"/>
              </a:xfrm>
              <a:custGeom>
                <a:avLst/>
                <a:gdLst>
                  <a:gd name="T0" fmla="*/ 43 w 135"/>
                  <a:gd name="T1" fmla="*/ 0 h 145"/>
                  <a:gd name="T2" fmla="*/ 0 w 135"/>
                  <a:gd name="T3" fmla="*/ 145 h 145"/>
                  <a:gd name="T4" fmla="*/ 135 w 135"/>
                  <a:gd name="T5" fmla="*/ 88 h 145"/>
                  <a:gd name="T6" fmla="*/ 43 w 135"/>
                  <a:gd name="T7" fmla="*/ 0 h 145"/>
                  <a:gd name="T8" fmla="*/ 0 60000 65536"/>
                  <a:gd name="T9" fmla="*/ 0 60000 65536"/>
                  <a:gd name="T10" fmla="*/ 0 60000 65536"/>
                  <a:gd name="T11" fmla="*/ 0 60000 65536"/>
                  <a:gd name="T12" fmla="*/ 0 w 135"/>
                  <a:gd name="T13" fmla="*/ 0 h 145"/>
                  <a:gd name="T14" fmla="*/ 135 w 135"/>
                  <a:gd name="T15" fmla="*/ 145 h 145"/>
                </a:gdLst>
                <a:ahLst/>
                <a:cxnLst>
                  <a:cxn ang="T8">
                    <a:pos x="T0" y="T1"/>
                  </a:cxn>
                  <a:cxn ang="T9">
                    <a:pos x="T2" y="T3"/>
                  </a:cxn>
                  <a:cxn ang="T10">
                    <a:pos x="T4" y="T5"/>
                  </a:cxn>
                  <a:cxn ang="T11">
                    <a:pos x="T6" y="T7"/>
                  </a:cxn>
                </a:cxnLst>
                <a:rect l="T12" t="T13" r="T14" b="T15"/>
                <a:pathLst>
                  <a:path w="135" h="145">
                    <a:moveTo>
                      <a:pt x="43" y="0"/>
                    </a:moveTo>
                    <a:lnTo>
                      <a:pt x="0" y="145"/>
                    </a:lnTo>
                    <a:lnTo>
                      <a:pt x="135" y="88"/>
                    </a:lnTo>
                    <a:lnTo>
                      <a:pt x="43" y="0"/>
                    </a:lnTo>
                    <a:close/>
                  </a:path>
                </a:pathLst>
              </a:custGeom>
              <a:solidFill>
                <a:srgbClr val="88D9C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124"/>
              <p:cNvSpPr>
                <a:spLocks noChangeArrowheads="1"/>
              </p:cNvSpPr>
              <p:nvPr/>
            </p:nvSpPr>
            <p:spPr bwMode="auto">
              <a:xfrm>
                <a:off x="1381" y="828"/>
                <a:ext cx="75" cy="112"/>
              </a:xfrm>
              <a:custGeom>
                <a:avLst/>
                <a:gdLst>
                  <a:gd name="T0" fmla="*/ 0 w 75"/>
                  <a:gd name="T1" fmla="*/ 45 h 112"/>
                  <a:gd name="T2" fmla="*/ 75 w 75"/>
                  <a:gd name="T3" fmla="*/ 112 h 112"/>
                  <a:gd name="T4" fmla="*/ 47 w 75"/>
                  <a:gd name="T5" fmla="*/ 0 h 112"/>
                  <a:gd name="T6" fmla="*/ 0 w 75"/>
                  <a:gd name="T7" fmla="*/ 45 h 112"/>
                  <a:gd name="T8" fmla="*/ 0 60000 65536"/>
                  <a:gd name="T9" fmla="*/ 0 60000 65536"/>
                  <a:gd name="T10" fmla="*/ 0 60000 65536"/>
                  <a:gd name="T11" fmla="*/ 0 60000 65536"/>
                  <a:gd name="T12" fmla="*/ 0 w 75"/>
                  <a:gd name="T13" fmla="*/ 0 h 112"/>
                  <a:gd name="T14" fmla="*/ 75 w 75"/>
                  <a:gd name="T15" fmla="*/ 112 h 112"/>
                </a:gdLst>
                <a:ahLst/>
                <a:cxnLst>
                  <a:cxn ang="T8">
                    <a:pos x="T0" y="T1"/>
                  </a:cxn>
                  <a:cxn ang="T9">
                    <a:pos x="T2" y="T3"/>
                  </a:cxn>
                  <a:cxn ang="T10">
                    <a:pos x="T4" y="T5"/>
                  </a:cxn>
                  <a:cxn ang="T11">
                    <a:pos x="T6" y="T7"/>
                  </a:cxn>
                </a:cxnLst>
                <a:rect l="T12" t="T13" r="T14" b="T15"/>
                <a:pathLst>
                  <a:path w="75" h="112">
                    <a:moveTo>
                      <a:pt x="0" y="45"/>
                    </a:moveTo>
                    <a:lnTo>
                      <a:pt x="75" y="112"/>
                    </a:lnTo>
                    <a:lnTo>
                      <a:pt x="47" y="0"/>
                    </a:lnTo>
                    <a:lnTo>
                      <a:pt x="0" y="45"/>
                    </a:lnTo>
                    <a:close/>
                  </a:path>
                </a:pathLst>
              </a:custGeom>
              <a:solidFill>
                <a:srgbClr val="B37C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125"/>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9 w 206"/>
                  <a:gd name="T7" fmla="*/ 102 h 176"/>
                  <a:gd name="T8" fmla="*/ 0 60000 65536"/>
                  <a:gd name="T9" fmla="*/ 0 60000 65536"/>
                  <a:gd name="T10" fmla="*/ 0 60000 65536"/>
                  <a:gd name="T11" fmla="*/ 0 60000 65536"/>
                  <a:gd name="T12" fmla="*/ 0 w 206"/>
                  <a:gd name="T13" fmla="*/ 0 h 176"/>
                  <a:gd name="T14" fmla="*/ 206 w 206"/>
                  <a:gd name="T15" fmla="*/ 176 h 176"/>
                </a:gdLst>
                <a:ahLst/>
                <a:cxnLst>
                  <a:cxn ang="T8">
                    <a:pos x="T0" y="T1"/>
                  </a:cxn>
                  <a:cxn ang="T9">
                    <a:pos x="T2" y="T3"/>
                  </a:cxn>
                  <a:cxn ang="T10">
                    <a:pos x="T4" y="T5"/>
                  </a:cxn>
                  <a:cxn ang="T11">
                    <a:pos x="T6" y="T7"/>
                  </a:cxn>
                </a:cxnLst>
                <a:rect l="T12" t="T13" r="T14" b="T15"/>
                <a:pathLst>
                  <a:path w="206" h="176">
                    <a:moveTo>
                      <a:pt x="9" y="102"/>
                    </a:moveTo>
                    <a:lnTo>
                      <a:pt x="0" y="0"/>
                    </a:lnTo>
                    <a:lnTo>
                      <a:pt x="206" y="176"/>
                    </a:lnTo>
                    <a:lnTo>
                      <a:pt x="9" y="102"/>
                    </a:lnTo>
                    <a:close/>
                  </a:path>
                </a:pathLst>
              </a:custGeom>
              <a:solidFill>
                <a:srgbClr val="95B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126"/>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0 60000 65536"/>
                  <a:gd name="T7" fmla="*/ 0 60000 65536"/>
                  <a:gd name="T8" fmla="*/ 0 60000 65536"/>
                  <a:gd name="T9" fmla="*/ 0 w 206"/>
                  <a:gd name="T10" fmla="*/ 0 h 176"/>
                  <a:gd name="T11" fmla="*/ 206 w 206"/>
                  <a:gd name="T12" fmla="*/ 176 h 176"/>
                </a:gdLst>
                <a:ahLst/>
                <a:cxnLst>
                  <a:cxn ang="T6">
                    <a:pos x="T0" y="T1"/>
                  </a:cxn>
                  <a:cxn ang="T7">
                    <a:pos x="T2" y="T3"/>
                  </a:cxn>
                  <a:cxn ang="T8">
                    <a:pos x="T4" y="T5"/>
                  </a:cxn>
                </a:cxnLst>
                <a:rect l="T9" t="T10" r="T11" b="T12"/>
                <a:pathLst>
                  <a:path w="206" h="176">
                    <a:moveTo>
                      <a:pt x="9" y="102"/>
                    </a:moveTo>
                    <a:lnTo>
                      <a:pt x="0" y="0"/>
                    </a:lnTo>
                    <a:lnTo>
                      <a:pt x="206"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127"/>
              <p:cNvSpPr>
                <a:spLocks noChangeArrowheads="1"/>
              </p:cNvSpPr>
              <p:nvPr/>
            </p:nvSpPr>
            <p:spPr bwMode="auto">
              <a:xfrm>
                <a:off x="1632" y="1099"/>
                <a:ext cx="128" cy="114"/>
              </a:xfrm>
              <a:custGeom>
                <a:avLst/>
                <a:gdLst>
                  <a:gd name="T0" fmla="*/ 0 w 128"/>
                  <a:gd name="T1" fmla="*/ 0 h 114"/>
                  <a:gd name="T2" fmla="*/ 128 w 128"/>
                  <a:gd name="T3" fmla="*/ 114 h 114"/>
                  <a:gd name="T4" fmla="*/ 104 w 128"/>
                  <a:gd name="T5" fmla="*/ 26 h 114"/>
                  <a:gd name="T6" fmla="*/ 0 w 128"/>
                  <a:gd name="T7" fmla="*/ 0 h 114"/>
                  <a:gd name="T8" fmla="*/ 0 60000 65536"/>
                  <a:gd name="T9" fmla="*/ 0 60000 65536"/>
                  <a:gd name="T10" fmla="*/ 0 60000 65536"/>
                  <a:gd name="T11" fmla="*/ 0 60000 65536"/>
                  <a:gd name="T12" fmla="*/ 0 w 128"/>
                  <a:gd name="T13" fmla="*/ 0 h 114"/>
                  <a:gd name="T14" fmla="*/ 128 w 128"/>
                  <a:gd name="T15" fmla="*/ 114 h 114"/>
                </a:gdLst>
                <a:ahLst/>
                <a:cxnLst>
                  <a:cxn ang="T8">
                    <a:pos x="T0" y="T1"/>
                  </a:cxn>
                  <a:cxn ang="T9">
                    <a:pos x="T2" y="T3"/>
                  </a:cxn>
                  <a:cxn ang="T10">
                    <a:pos x="T4" y="T5"/>
                  </a:cxn>
                  <a:cxn ang="T11">
                    <a:pos x="T6" y="T7"/>
                  </a:cxn>
                </a:cxnLst>
                <a:rect l="T12" t="T13" r="T14" b="T15"/>
                <a:pathLst>
                  <a:path w="128" h="114">
                    <a:moveTo>
                      <a:pt x="0" y="0"/>
                    </a:moveTo>
                    <a:lnTo>
                      <a:pt x="128" y="114"/>
                    </a:lnTo>
                    <a:lnTo>
                      <a:pt x="104" y="26"/>
                    </a:lnTo>
                    <a:lnTo>
                      <a:pt x="0" y="0"/>
                    </a:lnTo>
                    <a:close/>
                  </a:path>
                </a:pathLst>
              </a:custGeom>
              <a:solidFill>
                <a:srgbClr val="9562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128"/>
              <p:cNvSpPr>
                <a:spLocks noChangeArrowheads="1"/>
              </p:cNvSpPr>
              <p:nvPr/>
            </p:nvSpPr>
            <p:spPr bwMode="auto">
              <a:xfrm>
                <a:off x="838" y="871"/>
                <a:ext cx="76" cy="140"/>
              </a:xfrm>
              <a:custGeom>
                <a:avLst/>
                <a:gdLst>
                  <a:gd name="T0" fmla="*/ 181 w 32"/>
                  <a:gd name="T1" fmla="*/ 164 h 59"/>
                  <a:gd name="T2" fmla="*/ 17 w 32"/>
                  <a:gd name="T3" fmla="*/ 0 h 59"/>
                  <a:gd name="T4" fmla="*/ 17 w 32"/>
                  <a:gd name="T5" fmla="*/ 0 h 59"/>
                  <a:gd name="T6" fmla="*/ 0 w 32"/>
                  <a:gd name="T7" fmla="*/ 332 h 59"/>
                  <a:gd name="T8" fmla="*/ 17 w 32"/>
                  <a:gd name="T9" fmla="*/ 332 h 59"/>
                  <a:gd name="T10" fmla="*/ 181 w 32"/>
                  <a:gd name="T11" fmla="*/ 164 h 59"/>
                  <a:gd name="T12" fmla="*/ 0 60000 65536"/>
                  <a:gd name="T13" fmla="*/ 0 60000 65536"/>
                  <a:gd name="T14" fmla="*/ 0 60000 65536"/>
                  <a:gd name="T15" fmla="*/ 0 60000 65536"/>
                  <a:gd name="T16" fmla="*/ 0 60000 65536"/>
                  <a:gd name="T17" fmla="*/ 0 60000 65536"/>
                  <a:gd name="T18" fmla="*/ 0 w 32"/>
                  <a:gd name="T19" fmla="*/ 0 h 59"/>
                  <a:gd name="T20" fmla="*/ 32 w 32"/>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2" h="59">
                    <a:moveTo>
                      <a:pt x="32" y="29"/>
                    </a:moveTo>
                    <a:cubicBezTo>
                      <a:pt x="32" y="13"/>
                      <a:pt x="19" y="0"/>
                      <a:pt x="3" y="0"/>
                    </a:cubicBezTo>
                    <a:cubicBezTo>
                      <a:pt x="3" y="0"/>
                      <a:pt x="3" y="0"/>
                      <a:pt x="3" y="0"/>
                    </a:cubicBezTo>
                    <a:cubicBezTo>
                      <a:pt x="1" y="19"/>
                      <a:pt x="0" y="39"/>
                      <a:pt x="0" y="59"/>
                    </a:cubicBezTo>
                    <a:cubicBezTo>
                      <a:pt x="1" y="59"/>
                      <a:pt x="2" y="59"/>
                      <a:pt x="3" y="59"/>
                    </a:cubicBezTo>
                    <a:cubicBezTo>
                      <a:pt x="19" y="59"/>
                      <a:pt x="32" y="46"/>
                      <a:pt x="32" y="29"/>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Oval 129"/>
              <p:cNvSpPr>
                <a:spLocks noChangeArrowheads="1"/>
              </p:cNvSpPr>
              <p:nvPr/>
            </p:nvSpPr>
            <p:spPr bwMode="auto">
              <a:xfrm>
                <a:off x="1066" y="992"/>
                <a:ext cx="66" cy="66"/>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5" name="Oval 130"/>
              <p:cNvSpPr>
                <a:spLocks noChangeArrowheads="1"/>
              </p:cNvSpPr>
              <p:nvPr/>
            </p:nvSpPr>
            <p:spPr bwMode="auto">
              <a:xfrm>
                <a:off x="1149" y="873"/>
                <a:ext cx="106" cy="107"/>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6" name="Freeform 131"/>
              <p:cNvSpPr>
                <a:spLocks noChangeArrowheads="1"/>
              </p:cNvSpPr>
              <p:nvPr/>
            </p:nvSpPr>
            <p:spPr bwMode="auto">
              <a:xfrm>
                <a:off x="1198" y="1058"/>
                <a:ext cx="67" cy="81"/>
              </a:xfrm>
              <a:custGeom>
                <a:avLst/>
                <a:gdLst>
                  <a:gd name="T0" fmla="*/ 98 w 28"/>
                  <a:gd name="T1" fmla="*/ 0 h 34"/>
                  <a:gd name="T2" fmla="*/ 0 w 28"/>
                  <a:gd name="T3" fmla="*/ 98 h 34"/>
                  <a:gd name="T4" fmla="*/ 98 w 28"/>
                  <a:gd name="T5" fmla="*/ 193 h 34"/>
                  <a:gd name="T6" fmla="*/ 115 w 28"/>
                  <a:gd name="T7" fmla="*/ 188 h 34"/>
                  <a:gd name="T8" fmla="*/ 160 w 28"/>
                  <a:gd name="T9" fmla="*/ 24 h 34"/>
                  <a:gd name="T10" fmla="*/ 98 w 28"/>
                  <a:gd name="T11" fmla="*/ 0 h 34"/>
                  <a:gd name="T12" fmla="*/ 0 60000 65536"/>
                  <a:gd name="T13" fmla="*/ 0 60000 65536"/>
                  <a:gd name="T14" fmla="*/ 0 60000 65536"/>
                  <a:gd name="T15" fmla="*/ 0 60000 65536"/>
                  <a:gd name="T16" fmla="*/ 0 60000 65536"/>
                  <a:gd name="T17" fmla="*/ 0 60000 65536"/>
                  <a:gd name="T18" fmla="*/ 0 w 28"/>
                  <a:gd name="T19" fmla="*/ 0 h 34"/>
                  <a:gd name="T20" fmla="*/ 28 w 28"/>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8" h="34">
                    <a:moveTo>
                      <a:pt x="17" y="0"/>
                    </a:moveTo>
                    <a:cubicBezTo>
                      <a:pt x="8" y="0"/>
                      <a:pt x="0" y="7"/>
                      <a:pt x="0" y="17"/>
                    </a:cubicBezTo>
                    <a:cubicBezTo>
                      <a:pt x="0" y="26"/>
                      <a:pt x="8" y="34"/>
                      <a:pt x="17" y="34"/>
                    </a:cubicBezTo>
                    <a:cubicBezTo>
                      <a:pt x="18" y="34"/>
                      <a:pt x="19" y="33"/>
                      <a:pt x="20" y="33"/>
                    </a:cubicBezTo>
                    <a:cubicBezTo>
                      <a:pt x="22" y="24"/>
                      <a:pt x="25" y="14"/>
                      <a:pt x="28" y="4"/>
                    </a:cubicBezTo>
                    <a:cubicBezTo>
                      <a:pt x="25" y="1"/>
                      <a:pt x="21" y="0"/>
                      <a:pt x="17"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Oval 132"/>
              <p:cNvSpPr>
                <a:spLocks noChangeArrowheads="1"/>
              </p:cNvSpPr>
              <p:nvPr/>
            </p:nvSpPr>
            <p:spPr bwMode="auto">
              <a:xfrm>
                <a:off x="902" y="1042"/>
                <a:ext cx="114" cy="114"/>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8" name="Oval 133"/>
              <p:cNvSpPr>
                <a:spLocks noChangeArrowheads="1"/>
              </p:cNvSpPr>
              <p:nvPr/>
            </p:nvSpPr>
            <p:spPr bwMode="auto">
              <a:xfrm>
                <a:off x="1054" y="1122"/>
                <a:ext cx="113" cy="11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9" name="Freeform 134"/>
              <p:cNvSpPr>
                <a:spLocks noChangeArrowheads="1"/>
              </p:cNvSpPr>
              <p:nvPr/>
            </p:nvSpPr>
            <p:spPr bwMode="auto">
              <a:xfrm>
                <a:off x="862" y="1210"/>
                <a:ext cx="52" cy="93"/>
              </a:xfrm>
              <a:custGeom>
                <a:avLst/>
                <a:gdLst>
                  <a:gd name="T0" fmla="*/ 118 w 22"/>
                  <a:gd name="T1" fmla="*/ 119 h 39"/>
                  <a:gd name="T2" fmla="*/ 17 w 22"/>
                  <a:gd name="T3" fmla="*/ 0 h 39"/>
                  <a:gd name="T4" fmla="*/ 0 w 22"/>
                  <a:gd name="T5" fmla="*/ 0 h 39"/>
                  <a:gd name="T6" fmla="*/ 21 w 22"/>
                  <a:gd name="T7" fmla="*/ 222 h 39"/>
                  <a:gd name="T8" fmla="*/ 118 w 22"/>
                  <a:gd name="T9" fmla="*/ 119 h 39"/>
                  <a:gd name="T10" fmla="*/ 0 60000 65536"/>
                  <a:gd name="T11" fmla="*/ 0 60000 65536"/>
                  <a:gd name="T12" fmla="*/ 0 60000 65536"/>
                  <a:gd name="T13" fmla="*/ 0 60000 65536"/>
                  <a:gd name="T14" fmla="*/ 0 60000 65536"/>
                  <a:gd name="T15" fmla="*/ 0 w 22"/>
                  <a:gd name="T16" fmla="*/ 0 h 39"/>
                  <a:gd name="T17" fmla="*/ 22 w 22"/>
                  <a:gd name="T18" fmla="*/ 39 h 39"/>
                </a:gdLst>
                <a:ahLst/>
                <a:cxnLst>
                  <a:cxn ang="T10">
                    <a:pos x="T0" y="T1"/>
                  </a:cxn>
                  <a:cxn ang="T11">
                    <a:pos x="T2" y="T3"/>
                  </a:cxn>
                  <a:cxn ang="T12">
                    <a:pos x="T4" y="T5"/>
                  </a:cxn>
                  <a:cxn ang="T13">
                    <a:pos x="T6" y="T7"/>
                  </a:cxn>
                  <a:cxn ang="T14">
                    <a:pos x="T8" y="T9"/>
                  </a:cxn>
                </a:cxnLst>
                <a:rect l="T15" t="T16" r="T17" b="T18"/>
                <a:pathLst>
                  <a:path w="22" h="39">
                    <a:moveTo>
                      <a:pt x="21" y="21"/>
                    </a:moveTo>
                    <a:cubicBezTo>
                      <a:pt x="22" y="10"/>
                      <a:pt x="14" y="1"/>
                      <a:pt x="3" y="0"/>
                    </a:cubicBezTo>
                    <a:cubicBezTo>
                      <a:pt x="2" y="0"/>
                      <a:pt x="1" y="0"/>
                      <a:pt x="0" y="0"/>
                    </a:cubicBezTo>
                    <a:cubicBezTo>
                      <a:pt x="1" y="13"/>
                      <a:pt x="2" y="26"/>
                      <a:pt x="4" y="39"/>
                    </a:cubicBezTo>
                    <a:cubicBezTo>
                      <a:pt x="13" y="38"/>
                      <a:pt x="21" y="31"/>
                      <a:pt x="21" y="21"/>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Oval 135"/>
              <p:cNvSpPr>
                <a:spLocks noChangeArrowheads="1"/>
              </p:cNvSpPr>
              <p:nvPr/>
            </p:nvSpPr>
            <p:spPr bwMode="auto">
              <a:xfrm>
                <a:off x="992" y="1196"/>
                <a:ext cx="140" cy="14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21" name="Freeform 136"/>
              <p:cNvSpPr>
                <a:spLocks noChangeArrowheads="1"/>
              </p:cNvSpPr>
              <p:nvPr/>
            </p:nvSpPr>
            <p:spPr bwMode="auto">
              <a:xfrm>
                <a:off x="791" y="674"/>
                <a:ext cx="701" cy="268"/>
              </a:xfrm>
              <a:custGeom>
                <a:avLst/>
                <a:gdLst>
                  <a:gd name="T0" fmla="*/ 102 w 296"/>
                  <a:gd name="T1" fmla="*/ 40 h 113"/>
                  <a:gd name="T2" fmla="*/ 21 w 296"/>
                  <a:gd name="T3" fmla="*/ 242 h 113"/>
                  <a:gd name="T4" fmla="*/ 538 w 296"/>
                  <a:gd name="T5" fmla="*/ 569 h 113"/>
                  <a:gd name="T6" fmla="*/ 1537 w 296"/>
                  <a:gd name="T7" fmla="*/ 398 h 113"/>
                  <a:gd name="T8" fmla="*/ 1632 w 296"/>
                  <a:gd name="T9" fmla="*/ 197 h 113"/>
                  <a:gd name="T10" fmla="*/ 1558 w 296"/>
                  <a:gd name="T11" fmla="*/ 107 h 113"/>
                  <a:gd name="T12" fmla="*/ 1459 w 296"/>
                  <a:gd name="T13" fmla="*/ 62 h 113"/>
                  <a:gd name="T14" fmla="*/ 1049 w 296"/>
                  <a:gd name="T15" fmla="*/ 344 h 113"/>
                  <a:gd name="T16" fmla="*/ 467 w 296"/>
                  <a:gd name="T17" fmla="*/ 337 h 113"/>
                  <a:gd name="T18" fmla="*/ 208 w 296"/>
                  <a:gd name="T19" fmla="*/ 157 h 113"/>
                  <a:gd name="T20" fmla="*/ 258 w 296"/>
                  <a:gd name="T21" fmla="*/ 66 h 113"/>
                  <a:gd name="T22" fmla="*/ 242 w 296"/>
                  <a:gd name="T23" fmla="*/ 0 h 113"/>
                  <a:gd name="T24" fmla="*/ 102 w 296"/>
                  <a:gd name="T25" fmla="*/ 40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6"/>
                  <a:gd name="T40" fmla="*/ 0 h 113"/>
                  <a:gd name="T41" fmla="*/ 296 w 296"/>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6" h="113">
                    <a:moveTo>
                      <a:pt x="18" y="7"/>
                    </a:moveTo>
                    <a:cubicBezTo>
                      <a:pt x="6" y="14"/>
                      <a:pt x="0" y="27"/>
                      <a:pt x="4" y="43"/>
                    </a:cubicBezTo>
                    <a:cubicBezTo>
                      <a:pt x="11" y="71"/>
                      <a:pt x="39" y="89"/>
                      <a:pt x="96" y="101"/>
                    </a:cubicBezTo>
                    <a:cubicBezTo>
                      <a:pt x="154" y="113"/>
                      <a:pt x="237" y="101"/>
                      <a:pt x="274" y="71"/>
                    </a:cubicBezTo>
                    <a:cubicBezTo>
                      <a:pt x="284" y="63"/>
                      <a:pt x="296" y="49"/>
                      <a:pt x="291" y="35"/>
                    </a:cubicBezTo>
                    <a:cubicBezTo>
                      <a:pt x="289" y="30"/>
                      <a:pt x="282" y="23"/>
                      <a:pt x="278" y="19"/>
                    </a:cubicBezTo>
                    <a:cubicBezTo>
                      <a:pt x="276" y="17"/>
                      <a:pt x="260" y="12"/>
                      <a:pt x="260" y="11"/>
                    </a:cubicBezTo>
                    <a:cubicBezTo>
                      <a:pt x="274" y="37"/>
                      <a:pt x="202" y="58"/>
                      <a:pt x="187" y="61"/>
                    </a:cubicBezTo>
                    <a:cubicBezTo>
                      <a:pt x="153" y="66"/>
                      <a:pt x="117" y="70"/>
                      <a:pt x="83" y="60"/>
                    </a:cubicBezTo>
                    <a:cubicBezTo>
                      <a:pt x="67" y="56"/>
                      <a:pt x="41" y="47"/>
                      <a:pt x="37" y="28"/>
                    </a:cubicBezTo>
                    <a:cubicBezTo>
                      <a:pt x="34" y="16"/>
                      <a:pt x="41" y="19"/>
                      <a:pt x="46" y="12"/>
                    </a:cubicBezTo>
                    <a:cubicBezTo>
                      <a:pt x="52" y="6"/>
                      <a:pt x="54" y="0"/>
                      <a:pt x="43" y="0"/>
                    </a:cubicBezTo>
                    <a:cubicBezTo>
                      <a:pt x="33" y="0"/>
                      <a:pt x="25" y="2"/>
                      <a:pt x="18" y="7"/>
                    </a:cubicBezTo>
                    <a:close/>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137"/>
              <p:cNvSpPr>
                <a:spLocks noChangeArrowheads="1"/>
              </p:cNvSpPr>
              <p:nvPr/>
            </p:nvSpPr>
            <p:spPr bwMode="auto">
              <a:xfrm>
                <a:off x="945" y="1111"/>
                <a:ext cx="701" cy="215"/>
              </a:xfrm>
              <a:custGeom>
                <a:avLst/>
                <a:gdLst>
                  <a:gd name="T0" fmla="*/ 545 w 296"/>
                  <a:gd name="T1" fmla="*/ 291 h 91"/>
                  <a:gd name="T2" fmla="*/ 1660 w 296"/>
                  <a:gd name="T3" fmla="*/ 241 h 91"/>
                  <a:gd name="T4" fmla="*/ 1385 w 296"/>
                  <a:gd name="T5" fmla="*/ 118 h 91"/>
                  <a:gd name="T6" fmla="*/ 40 w 296"/>
                  <a:gd name="T7" fmla="*/ 258 h 91"/>
                  <a:gd name="T8" fmla="*/ 118 w 296"/>
                  <a:gd name="T9" fmla="*/ 508 h 91"/>
                  <a:gd name="T10" fmla="*/ 545 w 296"/>
                  <a:gd name="T11" fmla="*/ 291 h 91"/>
                  <a:gd name="T12" fmla="*/ 0 60000 65536"/>
                  <a:gd name="T13" fmla="*/ 0 60000 65536"/>
                  <a:gd name="T14" fmla="*/ 0 60000 65536"/>
                  <a:gd name="T15" fmla="*/ 0 60000 65536"/>
                  <a:gd name="T16" fmla="*/ 0 60000 65536"/>
                  <a:gd name="T17" fmla="*/ 0 60000 65536"/>
                  <a:gd name="T18" fmla="*/ 0 w 296"/>
                  <a:gd name="T19" fmla="*/ 0 h 91"/>
                  <a:gd name="T20" fmla="*/ 296 w 296"/>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296" h="91">
                    <a:moveTo>
                      <a:pt x="97" y="52"/>
                    </a:moveTo>
                    <a:cubicBezTo>
                      <a:pt x="163" y="37"/>
                      <a:pt x="232" y="29"/>
                      <a:pt x="296" y="43"/>
                    </a:cubicBezTo>
                    <a:cubicBezTo>
                      <a:pt x="277" y="32"/>
                      <a:pt x="260" y="25"/>
                      <a:pt x="247" y="21"/>
                    </a:cubicBezTo>
                    <a:cubicBezTo>
                      <a:pt x="186" y="4"/>
                      <a:pt x="28" y="0"/>
                      <a:pt x="7" y="46"/>
                    </a:cubicBezTo>
                    <a:cubicBezTo>
                      <a:pt x="0" y="60"/>
                      <a:pt x="8" y="76"/>
                      <a:pt x="21" y="91"/>
                    </a:cubicBezTo>
                    <a:cubicBezTo>
                      <a:pt x="37" y="65"/>
                      <a:pt x="69" y="59"/>
                      <a:pt x="97" y="52"/>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138"/>
              <p:cNvSpPr>
                <a:spLocks noChangeArrowheads="1"/>
              </p:cNvSpPr>
              <p:nvPr/>
            </p:nvSpPr>
            <p:spPr bwMode="auto">
              <a:xfrm>
                <a:off x="995" y="1179"/>
                <a:ext cx="762" cy="221"/>
              </a:xfrm>
              <a:custGeom>
                <a:avLst/>
                <a:gdLst>
                  <a:gd name="T0" fmla="*/ 1803 w 322"/>
                  <a:gd name="T1" fmla="*/ 231 h 93"/>
                  <a:gd name="T2" fmla="*/ 1541 w 322"/>
                  <a:gd name="T3" fmla="*/ 78 h 93"/>
                  <a:gd name="T4" fmla="*/ 426 w 322"/>
                  <a:gd name="T5" fmla="*/ 131 h 93"/>
                  <a:gd name="T6" fmla="*/ 0 w 322"/>
                  <a:gd name="T7" fmla="*/ 349 h 93"/>
                  <a:gd name="T8" fmla="*/ 208 w 322"/>
                  <a:gd name="T9" fmla="*/ 525 h 93"/>
                  <a:gd name="T10" fmla="*/ 1803 w 322"/>
                  <a:gd name="T11" fmla="*/ 231 h 93"/>
                  <a:gd name="T12" fmla="*/ 0 60000 65536"/>
                  <a:gd name="T13" fmla="*/ 0 60000 65536"/>
                  <a:gd name="T14" fmla="*/ 0 60000 65536"/>
                  <a:gd name="T15" fmla="*/ 0 60000 65536"/>
                  <a:gd name="T16" fmla="*/ 0 60000 65536"/>
                  <a:gd name="T17" fmla="*/ 0 60000 65536"/>
                  <a:gd name="T18" fmla="*/ 0 w 322"/>
                  <a:gd name="T19" fmla="*/ 0 h 93"/>
                  <a:gd name="T20" fmla="*/ 322 w 322"/>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322" h="93">
                    <a:moveTo>
                      <a:pt x="322" y="41"/>
                    </a:moveTo>
                    <a:cubicBezTo>
                      <a:pt x="306" y="31"/>
                      <a:pt x="290" y="22"/>
                      <a:pt x="275" y="14"/>
                    </a:cubicBezTo>
                    <a:cubicBezTo>
                      <a:pt x="211" y="0"/>
                      <a:pt x="142" y="8"/>
                      <a:pt x="76" y="23"/>
                    </a:cubicBezTo>
                    <a:cubicBezTo>
                      <a:pt x="48" y="30"/>
                      <a:pt x="16" y="36"/>
                      <a:pt x="0" y="62"/>
                    </a:cubicBezTo>
                    <a:cubicBezTo>
                      <a:pt x="10" y="73"/>
                      <a:pt x="24" y="84"/>
                      <a:pt x="37" y="93"/>
                    </a:cubicBezTo>
                    <a:cubicBezTo>
                      <a:pt x="120" y="43"/>
                      <a:pt x="225" y="25"/>
                      <a:pt x="322" y="41"/>
                    </a:cubicBezTo>
                    <a:close/>
                  </a:path>
                </a:pathLst>
              </a:cu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139"/>
              <p:cNvSpPr>
                <a:spLocks noChangeArrowheads="1"/>
              </p:cNvSpPr>
              <p:nvPr/>
            </p:nvSpPr>
            <p:spPr bwMode="auto">
              <a:xfrm>
                <a:off x="1082" y="1239"/>
                <a:ext cx="744" cy="239"/>
              </a:xfrm>
              <a:custGeom>
                <a:avLst/>
                <a:gdLst>
                  <a:gd name="T0" fmla="*/ 0 w 314"/>
                  <a:gd name="T1" fmla="*/ 381 h 101"/>
                  <a:gd name="T2" fmla="*/ 230 w 314"/>
                  <a:gd name="T3" fmla="*/ 521 h 101"/>
                  <a:gd name="T4" fmla="*/ 315 w 314"/>
                  <a:gd name="T5" fmla="*/ 566 h 101"/>
                  <a:gd name="T6" fmla="*/ 1763 w 314"/>
                  <a:gd name="T7" fmla="*/ 201 h 101"/>
                  <a:gd name="T8" fmla="*/ 1599 w 314"/>
                  <a:gd name="T9" fmla="*/ 90 h 101"/>
                  <a:gd name="T10" fmla="*/ 0 w 314"/>
                  <a:gd name="T11" fmla="*/ 381 h 101"/>
                  <a:gd name="T12" fmla="*/ 0 60000 65536"/>
                  <a:gd name="T13" fmla="*/ 0 60000 65536"/>
                  <a:gd name="T14" fmla="*/ 0 60000 65536"/>
                  <a:gd name="T15" fmla="*/ 0 60000 65536"/>
                  <a:gd name="T16" fmla="*/ 0 60000 65536"/>
                  <a:gd name="T17" fmla="*/ 0 60000 65536"/>
                  <a:gd name="T18" fmla="*/ 0 w 314"/>
                  <a:gd name="T19" fmla="*/ 0 h 101"/>
                  <a:gd name="T20" fmla="*/ 314 w 314"/>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314" h="101">
                    <a:moveTo>
                      <a:pt x="0" y="68"/>
                    </a:moveTo>
                    <a:cubicBezTo>
                      <a:pt x="21" y="83"/>
                      <a:pt x="41" y="93"/>
                      <a:pt x="41" y="93"/>
                    </a:cubicBezTo>
                    <a:cubicBezTo>
                      <a:pt x="46" y="96"/>
                      <a:pt x="51" y="98"/>
                      <a:pt x="56" y="101"/>
                    </a:cubicBezTo>
                    <a:cubicBezTo>
                      <a:pt x="132" y="53"/>
                      <a:pt x="224" y="34"/>
                      <a:pt x="314" y="36"/>
                    </a:cubicBezTo>
                    <a:cubicBezTo>
                      <a:pt x="305" y="29"/>
                      <a:pt x="295" y="23"/>
                      <a:pt x="285" y="16"/>
                    </a:cubicBezTo>
                    <a:cubicBezTo>
                      <a:pt x="188" y="0"/>
                      <a:pt x="83" y="18"/>
                      <a:pt x="0" y="68"/>
                    </a:cubicBezTo>
                    <a:close/>
                  </a:path>
                </a:pathLst>
              </a:custGeom>
              <a:solidFill>
                <a:srgbClr val="FF74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140"/>
              <p:cNvSpPr>
                <a:spLocks noChangeArrowheads="1"/>
              </p:cNvSpPr>
              <p:nvPr/>
            </p:nvSpPr>
            <p:spPr bwMode="auto">
              <a:xfrm>
                <a:off x="1215" y="1379"/>
                <a:ext cx="218" cy="189"/>
              </a:xfrm>
              <a:custGeom>
                <a:avLst/>
                <a:gdLst>
                  <a:gd name="T0" fmla="*/ 0 w 92"/>
                  <a:gd name="T1" fmla="*/ 234 h 80"/>
                  <a:gd name="T2" fmla="*/ 438 w 92"/>
                  <a:gd name="T3" fmla="*/ 447 h 80"/>
                  <a:gd name="T4" fmla="*/ 517 w 92"/>
                  <a:gd name="T5" fmla="*/ 0 h 80"/>
                  <a:gd name="T6" fmla="*/ 0 w 92"/>
                  <a:gd name="T7" fmla="*/ 234 h 80"/>
                  <a:gd name="T8" fmla="*/ 0 60000 65536"/>
                  <a:gd name="T9" fmla="*/ 0 60000 65536"/>
                  <a:gd name="T10" fmla="*/ 0 60000 65536"/>
                  <a:gd name="T11" fmla="*/ 0 60000 65536"/>
                  <a:gd name="T12" fmla="*/ 0 w 92"/>
                  <a:gd name="T13" fmla="*/ 0 h 80"/>
                  <a:gd name="T14" fmla="*/ 92 w 92"/>
                  <a:gd name="T15" fmla="*/ 80 h 80"/>
                </a:gdLst>
                <a:ahLst/>
                <a:cxnLst>
                  <a:cxn ang="T8">
                    <a:pos x="T0" y="T1"/>
                  </a:cxn>
                  <a:cxn ang="T9">
                    <a:pos x="T2" y="T3"/>
                  </a:cxn>
                  <a:cxn ang="T10">
                    <a:pos x="T4" y="T5"/>
                  </a:cxn>
                  <a:cxn ang="T11">
                    <a:pos x="T6" y="T7"/>
                  </a:cxn>
                </a:cxnLst>
                <a:rect l="T12" t="T13" r="T14" b="T15"/>
                <a:pathLst>
                  <a:path w="92" h="80">
                    <a:moveTo>
                      <a:pt x="0" y="42"/>
                    </a:moveTo>
                    <a:cubicBezTo>
                      <a:pt x="25" y="56"/>
                      <a:pt x="51" y="69"/>
                      <a:pt x="78" y="80"/>
                    </a:cubicBezTo>
                    <a:cubicBezTo>
                      <a:pt x="92" y="0"/>
                      <a:pt x="92" y="0"/>
                      <a:pt x="92" y="0"/>
                    </a:cubicBezTo>
                    <a:cubicBezTo>
                      <a:pt x="60" y="10"/>
                      <a:pt x="29" y="24"/>
                      <a:pt x="0" y="42"/>
                    </a:cubicBezTo>
                    <a:close/>
                  </a:path>
                </a:pathLst>
              </a:custGeom>
              <a:solidFill>
                <a:srgbClr val="5D92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141"/>
              <p:cNvSpPr>
                <a:spLocks noChangeArrowheads="1"/>
              </p:cNvSpPr>
              <p:nvPr/>
            </p:nvSpPr>
            <p:spPr bwMode="auto">
              <a:xfrm>
                <a:off x="1504" y="1334"/>
                <a:ext cx="350" cy="230"/>
              </a:xfrm>
              <a:custGeom>
                <a:avLst/>
                <a:gdLst>
                  <a:gd name="T0" fmla="*/ 0 w 148"/>
                  <a:gd name="T1" fmla="*/ 57 h 97"/>
                  <a:gd name="T2" fmla="*/ 381 w 148"/>
                  <a:gd name="T3" fmla="*/ 545 h 97"/>
                  <a:gd name="T4" fmla="*/ 828 w 148"/>
                  <a:gd name="T5" fmla="*/ 304 h 97"/>
                  <a:gd name="T6" fmla="*/ 296 w 148"/>
                  <a:gd name="T7" fmla="*/ 0 h 97"/>
                  <a:gd name="T8" fmla="*/ 0 w 148"/>
                  <a:gd name="T9" fmla="*/ 57 h 97"/>
                  <a:gd name="T10" fmla="*/ 0 60000 65536"/>
                  <a:gd name="T11" fmla="*/ 0 60000 65536"/>
                  <a:gd name="T12" fmla="*/ 0 60000 65536"/>
                  <a:gd name="T13" fmla="*/ 0 60000 65536"/>
                  <a:gd name="T14" fmla="*/ 0 60000 65536"/>
                  <a:gd name="T15" fmla="*/ 0 w 148"/>
                  <a:gd name="T16" fmla="*/ 0 h 97"/>
                  <a:gd name="T17" fmla="*/ 148 w 148"/>
                  <a:gd name="T18" fmla="*/ 97 h 97"/>
                </a:gdLst>
                <a:ahLst/>
                <a:cxnLst>
                  <a:cxn ang="T10">
                    <a:pos x="T0" y="T1"/>
                  </a:cxn>
                  <a:cxn ang="T11">
                    <a:pos x="T2" y="T3"/>
                  </a:cxn>
                  <a:cxn ang="T12">
                    <a:pos x="T4" y="T5"/>
                  </a:cxn>
                  <a:cxn ang="T13">
                    <a:pos x="T6" y="T7"/>
                  </a:cxn>
                  <a:cxn ang="T14">
                    <a:pos x="T8" y="T9"/>
                  </a:cxn>
                </a:cxnLst>
                <a:rect l="T15" t="T16" r="T17" b="T18"/>
                <a:pathLst>
                  <a:path w="148" h="97">
                    <a:moveTo>
                      <a:pt x="0" y="10"/>
                    </a:moveTo>
                    <a:cubicBezTo>
                      <a:pt x="68" y="97"/>
                      <a:pt x="68" y="97"/>
                      <a:pt x="68" y="97"/>
                    </a:cubicBezTo>
                    <a:cubicBezTo>
                      <a:pt x="93" y="79"/>
                      <a:pt x="119" y="64"/>
                      <a:pt x="148" y="54"/>
                    </a:cubicBezTo>
                    <a:cubicBezTo>
                      <a:pt x="53" y="0"/>
                      <a:pt x="53" y="0"/>
                      <a:pt x="53" y="0"/>
                    </a:cubicBezTo>
                    <a:cubicBezTo>
                      <a:pt x="35" y="3"/>
                      <a:pt x="17" y="6"/>
                      <a:pt x="0" y="10"/>
                    </a:cubicBezTo>
                    <a:close/>
                  </a:path>
                </a:pathLst>
              </a:custGeom>
              <a:solidFill>
                <a:srgbClr val="FF92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142"/>
              <p:cNvSpPr>
                <a:spLocks noChangeArrowheads="1"/>
              </p:cNvSpPr>
              <p:nvPr/>
            </p:nvSpPr>
            <p:spPr bwMode="auto">
              <a:xfrm>
                <a:off x="1629" y="1324"/>
                <a:ext cx="330" cy="138"/>
              </a:xfrm>
              <a:custGeom>
                <a:avLst/>
                <a:gdLst>
                  <a:gd name="T0" fmla="*/ 468 w 139"/>
                  <a:gd name="T1" fmla="*/ 0 h 58"/>
                  <a:gd name="T2" fmla="*/ 0 w 139"/>
                  <a:gd name="T3" fmla="*/ 24 h 58"/>
                  <a:gd name="T4" fmla="*/ 537 w 139"/>
                  <a:gd name="T5" fmla="*/ 328 h 58"/>
                  <a:gd name="T6" fmla="*/ 783 w 139"/>
                  <a:gd name="T7" fmla="*/ 271 h 58"/>
                  <a:gd name="T8" fmla="*/ 468 w 139"/>
                  <a:gd name="T9" fmla="*/ 0 h 58"/>
                  <a:gd name="T10" fmla="*/ 0 60000 65536"/>
                  <a:gd name="T11" fmla="*/ 0 60000 65536"/>
                  <a:gd name="T12" fmla="*/ 0 60000 65536"/>
                  <a:gd name="T13" fmla="*/ 0 60000 65536"/>
                  <a:gd name="T14" fmla="*/ 0 60000 65536"/>
                  <a:gd name="T15" fmla="*/ 0 w 139"/>
                  <a:gd name="T16" fmla="*/ 0 h 58"/>
                  <a:gd name="T17" fmla="*/ 139 w 139"/>
                  <a:gd name="T18" fmla="*/ 58 h 58"/>
                </a:gdLst>
                <a:ahLst/>
                <a:cxnLst>
                  <a:cxn ang="T10">
                    <a:pos x="T0" y="T1"/>
                  </a:cxn>
                  <a:cxn ang="T11">
                    <a:pos x="T2" y="T3"/>
                  </a:cxn>
                  <a:cxn ang="T12">
                    <a:pos x="T4" y="T5"/>
                  </a:cxn>
                  <a:cxn ang="T13">
                    <a:pos x="T6" y="T7"/>
                  </a:cxn>
                  <a:cxn ang="T14">
                    <a:pos x="T8" y="T9"/>
                  </a:cxn>
                </a:cxnLst>
                <a:rect l="T15" t="T16" r="T17" b="T18"/>
                <a:pathLst>
                  <a:path w="139" h="58">
                    <a:moveTo>
                      <a:pt x="83" y="0"/>
                    </a:moveTo>
                    <a:cubicBezTo>
                      <a:pt x="56" y="0"/>
                      <a:pt x="28" y="1"/>
                      <a:pt x="0" y="4"/>
                    </a:cubicBezTo>
                    <a:cubicBezTo>
                      <a:pt x="95" y="58"/>
                      <a:pt x="95" y="58"/>
                      <a:pt x="95" y="58"/>
                    </a:cubicBezTo>
                    <a:cubicBezTo>
                      <a:pt x="109" y="54"/>
                      <a:pt x="124" y="50"/>
                      <a:pt x="139" y="48"/>
                    </a:cubicBezTo>
                    <a:cubicBezTo>
                      <a:pt x="124" y="32"/>
                      <a:pt x="104" y="16"/>
                      <a:pt x="83" y="0"/>
                    </a:cubicBezTo>
                    <a:close/>
                  </a:path>
                </a:pathLst>
              </a:custGeom>
              <a:solidFill>
                <a:srgbClr val="7C3A1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143"/>
              <p:cNvSpPr>
                <a:spLocks noChangeArrowheads="1"/>
              </p:cNvSpPr>
              <p:nvPr/>
            </p:nvSpPr>
            <p:spPr bwMode="auto">
              <a:xfrm>
                <a:off x="1400" y="1357"/>
                <a:ext cx="265" cy="219"/>
              </a:xfrm>
              <a:custGeom>
                <a:avLst/>
                <a:gdLst>
                  <a:gd name="T0" fmla="*/ 599 w 112"/>
                  <a:gd name="T1" fmla="*/ 517 h 92"/>
                  <a:gd name="T2" fmla="*/ 627 w 112"/>
                  <a:gd name="T3" fmla="*/ 493 h 92"/>
                  <a:gd name="T4" fmla="*/ 246 w 112"/>
                  <a:gd name="T5" fmla="*/ 0 h 92"/>
                  <a:gd name="T6" fmla="*/ 78 w 112"/>
                  <a:gd name="T7" fmla="*/ 50 h 92"/>
                  <a:gd name="T8" fmla="*/ 0 w 112"/>
                  <a:gd name="T9" fmla="*/ 488 h 92"/>
                  <a:gd name="T10" fmla="*/ 599 w 112"/>
                  <a:gd name="T11" fmla="*/ 517 h 92"/>
                  <a:gd name="T12" fmla="*/ 0 60000 65536"/>
                  <a:gd name="T13" fmla="*/ 0 60000 65536"/>
                  <a:gd name="T14" fmla="*/ 0 60000 65536"/>
                  <a:gd name="T15" fmla="*/ 0 60000 65536"/>
                  <a:gd name="T16" fmla="*/ 0 60000 65536"/>
                  <a:gd name="T17" fmla="*/ 0 60000 65536"/>
                  <a:gd name="T18" fmla="*/ 0 w 112"/>
                  <a:gd name="T19" fmla="*/ 0 h 92"/>
                  <a:gd name="T20" fmla="*/ 112 w 112"/>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12" h="92">
                    <a:moveTo>
                      <a:pt x="107" y="91"/>
                    </a:moveTo>
                    <a:cubicBezTo>
                      <a:pt x="109" y="90"/>
                      <a:pt x="110" y="88"/>
                      <a:pt x="112" y="87"/>
                    </a:cubicBezTo>
                    <a:cubicBezTo>
                      <a:pt x="44" y="0"/>
                      <a:pt x="44" y="0"/>
                      <a:pt x="44" y="0"/>
                    </a:cubicBezTo>
                    <a:cubicBezTo>
                      <a:pt x="34" y="3"/>
                      <a:pt x="24" y="6"/>
                      <a:pt x="14" y="9"/>
                    </a:cubicBezTo>
                    <a:cubicBezTo>
                      <a:pt x="0" y="86"/>
                      <a:pt x="0" y="86"/>
                      <a:pt x="0" y="86"/>
                    </a:cubicBezTo>
                    <a:cubicBezTo>
                      <a:pt x="36" y="85"/>
                      <a:pt x="72" y="92"/>
                      <a:pt x="107" y="91"/>
                    </a:cubicBezTo>
                    <a:close/>
                  </a:path>
                </a:pathLst>
              </a:custGeom>
              <a:solidFill>
                <a:srgbClr val="6D4E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144"/>
              <p:cNvSpPr>
                <a:spLocks noChangeArrowheads="1"/>
              </p:cNvSpPr>
              <p:nvPr/>
            </p:nvSpPr>
            <p:spPr bwMode="auto">
              <a:xfrm>
                <a:off x="1400" y="1559"/>
                <a:ext cx="253" cy="73"/>
              </a:xfrm>
              <a:custGeom>
                <a:avLst/>
                <a:gdLst>
                  <a:gd name="T0" fmla="*/ 0 w 107"/>
                  <a:gd name="T1" fmla="*/ 5 h 31"/>
                  <a:gd name="T2" fmla="*/ 0 w 107"/>
                  <a:gd name="T3" fmla="*/ 21 h 31"/>
                  <a:gd name="T4" fmla="*/ 426 w 107"/>
                  <a:gd name="T5" fmla="*/ 172 h 31"/>
                  <a:gd name="T6" fmla="*/ 598 w 107"/>
                  <a:gd name="T7" fmla="*/ 33 h 31"/>
                  <a:gd name="T8" fmla="*/ 0 w 107"/>
                  <a:gd name="T9" fmla="*/ 5 h 31"/>
                  <a:gd name="T10" fmla="*/ 0 60000 65536"/>
                  <a:gd name="T11" fmla="*/ 0 60000 65536"/>
                  <a:gd name="T12" fmla="*/ 0 60000 65536"/>
                  <a:gd name="T13" fmla="*/ 0 60000 65536"/>
                  <a:gd name="T14" fmla="*/ 0 60000 65536"/>
                  <a:gd name="T15" fmla="*/ 0 w 107"/>
                  <a:gd name="T16" fmla="*/ 0 h 31"/>
                  <a:gd name="T17" fmla="*/ 107 w 107"/>
                  <a:gd name="T18" fmla="*/ 31 h 31"/>
                </a:gdLst>
                <a:ahLst/>
                <a:cxnLst>
                  <a:cxn ang="T10">
                    <a:pos x="T0" y="T1"/>
                  </a:cxn>
                  <a:cxn ang="T11">
                    <a:pos x="T2" y="T3"/>
                  </a:cxn>
                  <a:cxn ang="T12">
                    <a:pos x="T4" y="T5"/>
                  </a:cxn>
                  <a:cxn ang="T13">
                    <a:pos x="T6" y="T7"/>
                  </a:cxn>
                  <a:cxn ang="T14">
                    <a:pos x="T8" y="T9"/>
                  </a:cxn>
                </a:cxnLst>
                <a:rect l="T15" t="T16" r="T17" b="T18"/>
                <a:pathLst>
                  <a:path w="107" h="31">
                    <a:moveTo>
                      <a:pt x="0" y="1"/>
                    </a:moveTo>
                    <a:cubicBezTo>
                      <a:pt x="0" y="4"/>
                      <a:pt x="0" y="4"/>
                      <a:pt x="0" y="4"/>
                    </a:cubicBezTo>
                    <a:cubicBezTo>
                      <a:pt x="26" y="15"/>
                      <a:pt x="51" y="24"/>
                      <a:pt x="76" y="31"/>
                    </a:cubicBezTo>
                    <a:cubicBezTo>
                      <a:pt x="86" y="22"/>
                      <a:pt x="96" y="14"/>
                      <a:pt x="107" y="6"/>
                    </a:cubicBezTo>
                    <a:cubicBezTo>
                      <a:pt x="72" y="7"/>
                      <a:pt x="36" y="0"/>
                      <a:pt x="0" y="1"/>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145"/>
              <p:cNvSpPr>
                <a:spLocks noChangeArrowheads="1"/>
              </p:cNvSpPr>
              <p:nvPr/>
            </p:nvSpPr>
            <p:spPr bwMode="auto">
              <a:xfrm>
                <a:off x="1580" y="1438"/>
                <a:ext cx="476" cy="256"/>
              </a:xfrm>
              <a:custGeom>
                <a:avLst/>
                <a:gdLst>
                  <a:gd name="T0" fmla="*/ 0 w 201"/>
                  <a:gd name="T1" fmla="*/ 460 h 108"/>
                  <a:gd name="T2" fmla="*/ 1049 w 201"/>
                  <a:gd name="T3" fmla="*/ 422 h 108"/>
                  <a:gd name="T4" fmla="*/ 898 w 201"/>
                  <a:gd name="T5" fmla="*/ 0 h 108"/>
                  <a:gd name="T6" fmla="*/ 0 w 201"/>
                  <a:gd name="T7" fmla="*/ 460 h 108"/>
                  <a:gd name="T8" fmla="*/ 0 60000 65536"/>
                  <a:gd name="T9" fmla="*/ 0 60000 65536"/>
                  <a:gd name="T10" fmla="*/ 0 60000 65536"/>
                  <a:gd name="T11" fmla="*/ 0 60000 65536"/>
                  <a:gd name="T12" fmla="*/ 0 w 201"/>
                  <a:gd name="T13" fmla="*/ 0 h 108"/>
                  <a:gd name="T14" fmla="*/ 201 w 201"/>
                  <a:gd name="T15" fmla="*/ 108 h 108"/>
                </a:gdLst>
                <a:ahLst/>
                <a:cxnLst>
                  <a:cxn ang="T8">
                    <a:pos x="T0" y="T1"/>
                  </a:cxn>
                  <a:cxn ang="T9">
                    <a:pos x="T2" y="T3"/>
                  </a:cxn>
                  <a:cxn ang="T10">
                    <a:pos x="T4" y="T5"/>
                  </a:cxn>
                  <a:cxn ang="T11">
                    <a:pos x="T6" y="T7"/>
                  </a:cxn>
                </a:cxnLst>
                <a:rect l="T12" t="T13" r="T14" b="T15"/>
                <a:pathLst>
                  <a:path w="201" h="108">
                    <a:moveTo>
                      <a:pt x="0" y="82"/>
                    </a:moveTo>
                    <a:cubicBezTo>
                      <a:pt x="86" y="106"/>
                      <a:pt x="161" y="108"/>
                      <a:pt x="187" y="75"/>
                    </a:cubicBezTo>
                    <a:cubicBezTo>
                      <a:pt x="201" y="56"/>
                      <a:pt x="187" y="28"/>
                      <a:pt x="160" y="0"/>
                    </a:cubicBezTo>
                    <a:cubicBezTo>
                      <a:pt x="100" y="7"/>
                      <a:pt x="47" y="41"/>
                      <a:pt x="0" y="82"/>
                    </a:cubicBezTo>
                    <a:close/>
                  </a:path>
                </a:pathLst>
              </a:custGeom>
              <a:solidFill>
                <a:srgbClr val="FFE1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Oval 146"/>
              <p:cNvSpPr>
                <a:spLocks noChangeArrowheads="1"/>
              </p:cNvSpPr>
              <p:nvPr/>
            </p:nvSpPr>
            <p:spPr bwMode="auto">
              <a:xfrm>
                <a:off x="608" y="745"/>
                <a:ext cx="15" cy="15"/>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2" name="Oval 147"/>
              <p:cNvSpPr>
                <a:spLocks noChangeArrowheads="1"/>
              </p:cNvSpPr>
              <p:nvPr/>
            </p:nvSpPr>
            <p:spPr bwMode="auto">
              <a:xfrm>
                <a:off x="668" y="748"/>
                <a:ext cx="11"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3" name="Oval 148"/>
              <p:cNvSpPr>
                <a:spLocks noChangeArrowheads="1"/>
              </p:cNvSpPr>
              <p:nvPr/>
            </p:nvSpPr>
            <p:spPr bwMode="auto">
              <a:xfrm>
                <a:off x="720" y="748"/>
                <a:ext cx="14"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4" name="Oval 149"/>
              <p:cNvSpPr>
                <a:spLocks noChangeArrowheads="1"/>
              </p:cNvSpPr>
              <p:nvPr/>
            </p:nvSpPr>
            <p:spPr bwMode="auto">
              <a:xfrm>
                <a:off x="774" y="750"/>
                <a:ext cx="14" cy="12"/>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5" name="Oval 150"/>
              <p:cNvSpPr>
                <a:spLocks noChangeArrowheads="1"/>
              </p:cNvSpPr>
              <p:nvPr/>
            </p:nvSpPr>
            <p:spPr bwMode="auto">
              <a:xfrm>
                <a:off x="658" y="1298"/>
                <a:ext cx="14" cy="14"/>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6" name="Oval 151"/>
              <p:cNvSpPr>
                <a:spLocks noChangeArrowheads="1"/>
              </p:cNvSpPr>
              <p:nvPr/>
            </p:nvSpPr>
            <p:spPr bwMode="auto">
              <a:xfrm>
                <a:off x="715" y="1300"/>
                <a:ext cx="14"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7" name="Oval 152"/>
              <p:cNvSpPr>
                <a:spLocks noChangeArrowheads="1"/>
              </p:cNvSpPr>
              <p:nvPr/>
            </p:nvSpPr>
            <p:spPr bwMode="auto">
              <a:xfrm>
                <a:off x="769" y="1300"/>
                <a:ext cx="15"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8" name="Oval 153"/>
              <p:cNvSpPr>
                <a:spLocks noChangeArrowheads="1"/>
              </p:cNvSpPr>
              <p:nvPr/>
            </p:nvSpPr>
            <p:spPr bwMode="auto">
              <a:xfrm>
                <a:off x="824" y="1303"/>
                <a:ext cx="12" cy="12"/>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9" name="Oval 154"/>
              <p:cNvSpPr>
                <a:spLocks noChangeArrowheads="1"/>
              </p:cNvSpPr>
              <p:nvPr/>
            </p:nvSpPr>
            <p:spPr bwMode="auto">
              <a:xfrm>
                <a:off x="601" y="843"/>
                <a:ext cx="15"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0" name="Oval 155"/>
              <p:cNvSpPr>
                <a:spLocks noChangeArrowheads="1"/>
              </p:cNvSpPr>
              <p:nvPr/>
            </p:nvSpPr>
            <p:spPr bwMode="auto">
              <a:xfrm>
                <a:off x="670"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1" name="Oval 156"/>
              <p:cNvSpPr>
                <a:spLocks noChangeArrowheads="1"/>
              </p:cNvSpPr>
              <p:nvPr/>
            </p:nvSpPr>
            <p:spPr bwMode="auto">
              <a:xfrm>
                <a:off x="734"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2" name="Oval 157"/>
              <p:cNvSpPr>
                <a:spLocks noChangeArrowheads="1"/>
              </p:cNvSpPr>
              <p:nvPr/>
            </p:nvSpPr>
            <p:spPr bwMode="auto">
              <a:xfrm>
                <a:off x="798" y="847"/>
                <a:ext cx="16" cy="17"/>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3" name="Oval 158"/>
              <p:cNvSpPr>
                <a:spLocks noChangeArrowheads="1"/>
              </p:cNvSpPr>
              <p:nvPr/>
            </p:nvSpPr>
            <p:spPr bwMode="auto">
              <a:xfrm>
                <a:off x="604" y="942"/>
                <a:ext cx="14"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4" name="Oval 159"/>
              <p:cNvSpPr>
                <a:spLocks noChangeArrowheads="1"/>
              </p:cNvSpPr>
              <p:nvPr/>
            </p:nvSpPr>
            <p:spPr bwMode="auto">
              <a:xfrm>
                <a:off x="672"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5" name="Oval 160"/>
              <p:cNvSpPr>
                <a:spLocks noChangeArrowheads="1"/>
              </p:cNvSpPr>
              <p:nvPr/>
            </p:nvSpPr>
            <p:spPr bwMode="auto">
              <a:xfrm>
                <a:off x="736"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6" name="Oval 161"/>
              <p:cNvSpPr>
                <a:spLocks noChangeArrowheads="1"/>
              </p:cNvSpPr>
              <p:nvPr/>
            </p:nvSpPr>
            <p:spPr bwMode="auto">
              <a:xfrm>
                <a:off x="800" y="947"/>
                <a:ext cx="17"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7" name="Oval 162"/>
              <p:cNvSpPr>
                <a:spLocks noChangeArrowheads="1"/>
              </p:cNvSpPr>
              <p:nvPr/>
            </p:nvSpPr>
            <p:spPr bwMode="auto">
              <a:xfrm>
                <a:off x="608" y="1032"/>
                <a:ext cx="17" cy="17"/>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8" name="Oval 163"/>
              <p:cNvSpPr>
                <a:spLocks noChangeArrowheads="1"/>
              </p:cNvSpPr>
              <p:nvPr/>
            </p:nvSpPr>
            <p:spPr bwMode="auto">
              <a:xfrm>
                <a:off x="679"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9" name="Oval 164"/>
              <p:cNvSpPr>
                <a:spLocks noChangeArrowheads="1"/>
              </p:cNvSpPr>
              <p:nvPr/>
            </p:nvSpPr>
            <p:spPr bwMode="auto">
              <a:xfrm>
                <a:off x="743"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0" name="Oval 165"/>
              <p:cNvSpPr>
                <a:spLocks noChangeArrowheads="1"/>
              </p:cNvSpPr>
              <p:nvPr/>
            </p:nvSpPr>
            <p:spPr bwMode="auto">
              <a:xfrm>
                <a:off x="807" y="1039"/>
                <a:ext cx="17" cy="15"/>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1" name="Freeform 166"/>
              <p:cNvSpPr>
                <a:spLocks noChangeArrowheads="1"/>
              </p:cNvSpPr>
              <p:nvPr/>
            </p:nvSpPr>
            <p:spPr bwMode="auto">
              <a:xfrm>
                <a:off x="616" y="1134"/>
                <a:ext cx="16" cy="17"/>
              </a:xfrm>
              <a:custGeom>
                <a:avLst/>
                <a:gdLst>
                  <a:gd name="T0" fmla="*/ 37 w 7"/>
                  <a:gd name="T1" fmla="*/ 24 h 7"/>
                  <a:gd name="T2" fmla="*/ 21 w 7"/>
                  <a:gd name="T3" fmla="*/ 41 h 7"/>
                  <a:gd name="T4" fmla="*/ 0 w 7"/>
                  <a:gd name="T5" fmla="*/ 24 h 7"/>
                  <a:gd name="T6" fmla="*/ 16 w 7"/>
                  <a:gd name="T7" fmla="*/ 0 h 7"/>
                  <a:gd name="T8" fmla="*/ 37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0" y="6"/>
                      <a:pt x="0" y="4"/>
                    </a:cubicBezTo>
                    <a:cubicBezTo>
                      <a:pt x="0" y="2"/>
                      <a:pt x="2" y="0"/>
                      <a:pt x="3" y="0"/>
                    </a:cubicBezTo>
                    <a:cubicBezTo>
                      <a:pt x="5"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167"/>
              <p:cNvSpPr>
                <a:spLocks noChangeArrowheads="1"/>
              </p:cNvSpPr>
              <p:nvPr/>
            </p:nvSpPr>
            <p:spPr bwMode="auto">
              <a:xfrm>
                <a:off x="684" y="1134"/>
                <a:ext cx="17" cy="17"/>
              </a:xfrm>
              <a:custGeom>
                <a:avLst/>
                <a:gdLst>
                  <a:gd name="T0" fmla="*/ 41 w 7"/>
                  <a:gd name="T1" fmla="*/ 24 h 7"/>
                  <a:gd name="T2" fmla="*/ 24 w 7"/>
                  <a:gd name="T3" fmla="*/ 41 h 7"/>
                  <a:gd name="T4" fmla="*/ 5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1" y="6"/>
                      <a:pt x="1" y="4"/>
                    </a:cubicBezTo>
                    <a:cubicBezTo>
                      <a:pt x="0" y="2"/>
                      <a:pt x="2" y="0"/>
                      <a:pt x="4" y="0"/>
                    </a:cubicBezTo>
                    <a:cubicBezTo>
                      <a:pt x="6"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168"/>
              <p:cNvSpPr>
                <a:spLocks noChangeArrowheads="1"/>
              </p:cNvSpPr>
              <p:nvPr/>
            </p:nvSpPr>
            <p:spPr bwMode="auto">
              <a:xfrm>
                <a:off x="748" y="1132"/>
                <a:ext cx="17" cy="17"/>
              </a:xfrm>
              <a:custGeom>
                <a:avLst/>
                <a:gdLst>
                  <a:gd name="T0" fmla="*/ 41 w 7"/>
                  <a:gd name="T1" fmla="*/ 17 h 7"/>
                  <a:gd name="T2" fmla="*/ 24 w 7"/>
                  <a:gd name="T3" fmla="*/ 41 h 7"/>
                  <a:gd name="T4" fmla="*/ 5 w 7"/>
                  <a:gd name="T5" fmla="*/ 24 h 7"/>
                  <a:gd name="T6" fmla="*/ 24 w 7"/>
                  <a:gd name="T7" fmla="*/ 0 h 7"/>
                  <a:gd name="T8" fmla="*/ 41 w 7"/>
                  <a:gd name="T9" fmla="*/ 1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3"/>
                    </a:moveTo>
                    <a:cubicBezTo>
                      <a:pt x="7" y="5"/>
                      <a:pt x="6" y="7"/>
                      <a:pt x="4" y="7"/>
                    </a:cubicBezTo>
                    <a:cubicBezTo>
                      <a:pt x="2" y="7"/>
                      <a:pt x="1" y="6"/>
                      <a:pt x="1" y="4"/>
                    </a:cubicBezTo>
                    <a:cubicBezTo>
                      <a:pt x="0" y="2"/>
                      <a:pt x="2" y="0"/>
                      <a:pt x="4" y="0"/>
                    </a:cubicBezTo>
                    <a:cubicBezTo>
                      <a:pt x="6" y="0"/>
                      <a:pt x="7" y="2"/>
                      <a:pt x="7" y="3"/>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169"/>
              <p:cNvSpPr>
                <a:spLocks noChangeArrowheads="1"/>
              </p:cNvSpPr>
              <p:nvPr/>
            </p:nvSpPr>
            <p:spPr bwMode="auto">
              <a:xfrm>
                <a:off x="814" y="1132"/>
                <a:ext cx="15" cy="17"/>
              </a:xfrm>
              <a:custGeom>
                <a:avLst/>
                <a:gdLst>
                  <a:gd name="T0" fmla="*/ 38 w 6"/>
                  <a:gd name="T1" fmla="*/ 24 h 7"/>
                  <a:gd name="T2" fmla="*/ 20 w 6"/>
                  <a:gd name="T3" fmla="*/ 41 h 7"/>
                  <a:gd name="T4" fmla="*/ 0 w 6"/>
                  <a:gd name="T5" fmla="*/ 24 h 7"/>
                  <a:gd name="T6" fmla="*/ 20 w 6"/>
                  <a:gd name="T7" fmla="*/ 0 h 7"/>
                  <a:gd name="T8" fmla="*/ 38 w 6"/>
                  <a:gd name="T9" fmla="*/ 24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6" y="4"/>
                    </a:moveTo>
                    <a:cubicBezTo>
                      <a:pt x="6" y="5"/>
                      <a:pt x="5" y="7"/>
                      <a:pt x="3" y="7"/>
                    </a:cubicBezTo>
                    <a:cubicBezTo>
                      <a:pt x="1" y="7"/>
                      <a:pt x="0" y="6"/>
                      <a:pt x="0" y="4"/>
                    </a:cubicBezTo>
                    <a:cubicBezTo>
                      <a:pt x="0" y="2"/>
                      <a:pt x="1" y="0"/>
                      <a:pt x="3" y="0"/>
                    </a:cubicBezTo>
                    <a:cubicBezTo>
                      <a:pt x="5" y="0"/>
                      <a:pt x="6" y="2"/>
                      <a:pt x="6"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Oval 170"/>
              <p:cNvSpPr>
                <a:spLocks noChangeArrowheads="1"/>
              </p:cNvSpPr>
              <p:nvPr/>
            </p:nvSpPr>
            <p:spPr bwMode="auto">
              <a:xfrm>
                <a:off x="634" y="1224"/>
                <a:ext cx="15" cy="17"/>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6" name="Oval 171"/>
              <p:cNvSpPr>
                <a:spLocks noChangeArrowheads="1"/>
              </p:cNvSpPr>
              <p:nvPr/>
            </p:nvSpPr>
            <p:spPr bwMode="auto">
              <a:xfrm>
                <a:off x="703"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7" name="Oval 172"/>
              <p:cNvSpPr>
                <a:spLocks noChangeArrowheads="1"/>
              </p:cNvSpPr>
              <p:nvPr/>
            </p:nvSpPr>
            <p:spPr bwMode="auto">
              <a:xfrm>
                <a:off x="767"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8" name="Freeform 173"/>
              <p:cNvSpPr>
                <a:spLocks noChangeArrowheads="1"/>
              </p:cNvSpPr>
              <p:nvPr/>
            </p:nvSpPr>
            <p:spPr bwMode="auto">
              <a:xfrm>
                <a:off x="831" y="1229"/>
                <a:ext cx="17" cy="17"/>
              </a:xfrm>
              <a:custGeom>
                <a:avLst/>
                <a:gdLst>
                  <a:gd name="T0" fmla="*/ 41 w 7"/>
                  <a:gd name="T1" fmla="*/ 24 h 7"/>
                  <a:gd name="T2" fmla="*/ 17 w 7"/>
                  <a:gd name="T3" fmla="*/ 41 h 7"/>
                  <a:gd name="T4" fmla="*/ 0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6"/>
                      <a:pt x="5" y="7"/>
                      <a:pt x="3" y="7"/>
                    </a:cubicBezTo>
                    <a:cubicBezTo>
                      <a:pt x="2" y="7"/>
                      <a:pt x="0" y="6"/>
                      <a:pt x="0" y="4"/>
                    </a:cubicBezTo>
                    <a:cubicBezTo>
                      <a:pt x="0" y="2"/>
                      <a:pt x="2" y="0"/>
                      <a:pt x="4" y="0"/>
                    </a:cubicBezTo>
                    <a:cubicBezTo>
                      <a:pt x="5" y="0"/>
                      <a:pt x="7" y="2"/>
                      <a:pt x="7" y="4"/>
                    </a:cubicBezTo>
                    <a:close/>
                  </a:path>
                </a:pathLst>
              </a:cu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174"/>
              <p:cNvSpPr>
                <a:spLocks noEditPoints="1" noChangeArrowheads="1"/>
              </p:cNvSpPr>
              <p:nvPr/>
            </p:nvSpPr>
            <p:spPr bwMode="auto">
              <a:xfrm>
                <a:off x="762" y="361"/>
                <a:ext cx="131" cy="130"/>
              </a:xfrm>
              <a:custGeom>
                <a:avLst/>
                <a:gdLst>
                  <a:gd name="T0" fmla="*/ 160 w 55"/>
                  <a:gd name="T1" fmla="*/ 0 h 55"/>
                  <a:gd name="T2" fmla="*/ 0 w 55"/>
                  <a:gd name="T3" fmla="*/ 151 h 55"/>
                  <a:gd name="T4" fmla="*/ 160 w 55"/>
                  <a:gd name="T5" fmla="*/ 307 h 55"/>
                  <a:gd name="T6" fmla="*/ 312 w 55"/>
                  <a:gd name="T7" fmla="*/ 151 h 55"/>
                  <a:gd name="T8" fmla="*/ 160 w 55"/>
                  <a:gd name="T9" fmla="*/ 0 h 55"/>
                  <a:gd name="T10" fmla="*/ 160 w 55"/>
                  <a:gd name="T11" fmla="*/ 246 h 55"/>
                  <a:gd name="T12" fmla="*/ 62 w 55"/>
                  <a:gd name="T13" fmla="*/ 151 h 55"/>
                  <a:gd name="T14" fmla="*/ 160 w 55"/>
                  <a:gd name="T15" fmla="*/ 57 h 55"/>
                  <a:gd name="T16" fmla="*/ 255 w 55"/>
                  <a:gd name="T17" fmla="*/ 151 h 55"/>
                  <a:gd name="T18" fmla="*/ 160 w 55"/>
                  <a:gd name="T19" fmla="*/ 246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55"/>
                  <a:gd name="T32" fmla="*/ 55 w 55"/>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55">
                    <a:moveTo>
                      <a:pt x="28" y="0"/>
                    </a:moveTo>
                    <a:cubicBezTo>
                      <a:pt x="13" y="0"/>
                      <a:pt x="0" y="12"/>
                      <a:pt x="0" y="27"/>
                    </a:cubicBezTo>
                    <a:cubicBezTo>
                      <a:pt x="0" y="43"/>
                      <a:pt x="13" y="55"/>
                      <a:pt x="28" y="55"/>
                    </a:cubicBezTo>
                    <a:cubicBezTo>
                      <a:pt x="43" y="55"/>
                      <a:pt x="55" y="43"/>
                      <a:pt x="55" y="27"/>
                    </a:cubicBezTo>
                    <a:cubicBezTo>
                      <a:pt x="55" y="12"/>
                      <a:pt x="43" y="0"/>
                      <a:pt x="28" y="0"/>
                    </a:cubicBezTo>
                    <a:close/>
                    <a:moveTo>
                      <a:pt x="28" y="44"/>
                    </a:moveTo>
                    <a:cubicBezTo>
                      <a:pt x="18" y="44"/>
                      <a:pt x="11" y="36"/>
                      <a:pt x="11" y="27"/>
                    </a:cubicBezTo>
                    <a:cubicBezTo>
                      <a:pt x="11" y="17"/>
                      <a:pt x="18" y="10"/>
                      <a:pt x="28" y="10"/>
                    </a:cubicBezTo>
                    <a:cubicBezTo>
                      <a:pt x="37" y="10"/>
                      <a:pt x="45" y="17"/>
                      <a:pt x="45" y="27"/>
                    </a:cubicBezTo>
                    <a:cubicBezTo>
                      <a:pt x="45" y="36"/>
                      <a:pt x="37" y="44"/>
                      <a:pt x="28" y="44"/>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175"/>
              <p:cNvSpPr>
                <a:spLocks noEditPoints="1" noChangeArrowheads="1"/>
              </p:cNvSpPr>
              <p:nvPr/>
            </p:nvSpPr>
            <p:spPr bwMode="auto">
              <a:xfrm>
                <a:off x="921" y="306"/>
                <a:ext cx="128" cy="131"/>
              </a:xfrm>
              <a:custGeom>
                <a:avLst/>
                <a:gdLst>
                  <a:gd name="T0" fmla="*/ 152 w 54"/>
                  <a:gd name="T1" fmla="*/ 0 h 55"/>
                  <a:gd name="T2" fmla="*/ 0 w 54"/>
                  <a:gd name="T3" fmla="*/ 152 h 55"/>
                  <a:gd name="T4" fmla="*/ 152 w 54"/>
                  <a:gd name="T5" fmla="*/ 312 h 55"/>
                  <a:gd name="T6" fmla="*/ 303 w 54"/>
                  <a:gd name="T7" fmla="*/ 152 h 55"/>
                  <a:gd name="T8" fmla="*/ 152 w 54"/>
                  <a:gd name="T9" fmla="*/ 0 h 55"/>
                  <a:gd name="T10" fmla="*/ 152 w 54"/>
                  <a:gd name="T11" fmla="*/ 243 h 55"/>
                  <a:gd name="T12" fmla="*/ 57 w 54"/>
                  <a:gd name="T13" fmla="*/ 152 h 55"/>
                  <a:gd name="T14" fmla="*/ 152 w 54"/>
                  <a:gd name="T15" fmla="*/ 57 h 55"/>
                  <a:gd name="T16" fmla="*/ 247 w 54"/>
                  <a:gd name="T17" fmla="*/ 152 h 55"/>
                  <a:gd name="T18" fmla="*/ 152 w 54"/>
                  <a:gd name="T19" fmla="*/ 243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55"/>
                  <a:gd name="T32" fmla="*/ 54 w 54"/>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55">
                    <a:moveTo>
                      <a:pt x="27" y="0"/>
                    </a:moveTo>
                    <a:cubicBezTo>
                      <a:pt x="12" y="0"/>
                      <a:pt x="0" y="12"/>
                      <a:pt x="0" y="27"/>
                    </a:cubicBezTo>
                    <a:cubicBezTo>
                      <a:pt x="0" y="42"/>
                      <a:pt x="12" y="55"/>
                      <a:pt x="27" y="55"/>
                    </a:cubicBezTo>
                    <a:cubicBezTo>
                      <a:pt x="42" y="55"/>
                      <a:pt x="54" y="42"/>
                      <a:pt x="54" y="27"/>
                    </a:cubicBezTo>
                    <a:cubicBezTo>
                      <a:pt x="54" y="12"/>
                      <a:pt x="42" y="0"/>
                      <a:pt x="27" y="0"/>
                    </a:cubicBezTo>
                    <a:close/>
                    <a:moveTo>
                      <a:pt x="27" y="43"/>
                    </a:moveTo>
                    <a:cubicBezTo>
                      <a:pt x="18" y="43"/>
                      <a:pt x="10" y="36"/>
                      <a:pt x="10" y="27"/>
                    </a:cubicBezTo>
                    <a:cubicBezTo>
                      <a:pt x="10" y="17"/>
                      <a:pt x="18" y="10"/>
                      <a:pt x="27" y="10"/>
                    </a:cubicBezTo>
                    <a:cubicBezTo>
                      <a:pt x="36" y="10"/>
                      <a:pt x="44" y="17"/>
                      <a:pt x="44" y="27"/>
                    </a:cubicBezTo>
                    <a:cubicBezTo>
                      <a:pt x="44" y="36"/>
                      <a:pt x="36" y="43"/>
                      <a:pt x="27" y="43"/>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176"/>
              <p:cNvSpPr>
                <a:spLocks noChangeArrowheads="1"/>
              </p:cNvSpPr>
              <p:nvPr/>
            </p:nvSpPr>
            <p:spPr bwMode="auto">
              <a:xfrm>
                <a:off x="878" y="359"/>
                <a:ext cx="67" cy="73"/>
              </a:xfrm>
              <a:custGeom>
                <a:avLst/>
                <a:gdLst>
                  <a:gd name="T0" fmla="*/ 0 w 28"/>
                  <a:gd name="T1" fmla="*/ 99 h 31"/>
                  <a:gd name="T2" fmla="*/ 156 w 28"/>
                  <a:gd name="T3" fmla="*/ 66 h 31"/>
                  <a:gd name="T4" fmla="*/ 91 w 28"/>
                  <a:gd name="T5" fmla="*/ 115 h 31"/>
                  <a:gd name="T6" fmla="*/ 24 w 28"/>
                  <a:gd name="T7" fmla="*/ 172 h 31"/>
                  <a:gd name="T8" fmla="*/ 0 60000 65536"/>
                  <a:gd name="T9" fmla="*/ 0 60000 65536"/>
                  <a:gd name="T10" fmla="*/ 0 60000 65536"/>
                  <a:gd name="T11" fmla="*/ 0 60000 65536"/>
                  <a:gd name="T12" fmla="*/ 0 w 28"/>
                  <a:gd name="T13" fmla="*/ 0 h 31"/>
                  <a:gd name="T14" fmla="*/ 28 w 28"/>
                  <a:gd name="T15" fmla="*/ 31 h 31"/>
                </a:gdLst>
                <a:ahLst/>
                <a:cxnLst>
                  <a:cxn ang="T8">
                    <a:pos x="T0" y="T1"/>
                  </a:cxn>
                  <a:cxn ang="T9">
                    <a:pos x="T2" y="T3"/>
                  </a:cxn>
                  <a:cxn ang="T10">
                    <a:pos x="T4" y="T5"/>
                  </a:cxn>
                  <a:cxn ang="T11">
                    <a:pos x="T6" y="T7"/>
                  </a:cxn>
                </a:cxnLst>
                <a:rect l="T12" t="T13" r="T14" b="T15"/>
                <a:pathLst>
                  <a:path w="28" h="31">
                    <a:moveTo>
                      <a:pt x="0" y="18"/>
                    </a:moveTo>
                    <a:cubicBezTo>
                      <a:pt x="5" y="14"/>
                      <a:pt x="24" y="0"/>
                      <a:pt x="27" y="12"/>
                    </a:cubicBezTo>
                    <a:cubicBezTo>
                      <a:pt x="28" y="20"/>
                      <a:pt x="22" y="19"/>
                      <a:pt x="16" y="21"/>
                    </a:cubicBezTo>
                    <a:cubicBezTo>
                      <a:pt x="11" y="23"/>
                      <a:pt x="7" y="26"/>
                      <a:pt x="4" y="31"/>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177"/>
              <p:cNvSpPr>
                <a:spLocks noChangeArrowheads="1"/>
              </p:cNvSpPr>
              <p:nvPr/>
            </p:nvSpPr>
            <p:spPr bwMode="auto">
              <a:xfrm>
                <a:off x="1040" y="306"/>
                <a:ext cx="47" cy="67"/>
              </a:xfrm>
              <a:custGeom>
                <a:avLst/>
                <a:gdLst>
                  <a:gd name="T0" fmla="*/ 0 w 20"/>
                  <a:gd name="T1" fmla="*/ 103 h 28"/>
                  <a:gd name="T2" fmla="*/ 94 w 20"/>
                  <a:gd name="T3" fmla="*/ 69 h 28"/>
                  <a:gd name="T4" fmla="*/ 12 w 20"/>
                  <a:gd name="T5" fmla="*/ 160 h 28"/>
                  <a:gd name="T6" fmla="*/ 0 60000 65536"/>
                  <a:gd name="T7" fmla="*/ 0 60000 65536"/>
                  <a:gd name="T8" fmla="*/ 0 60000 65536"/>
                  <a:gd name="T9" fmla="*/ 0 w 20"/>
                  <a:gd name="T10" fmla="*/ 0 h 28"/>
                  <a:gd name="T11" fmla="*/ 20 w 20"/>
                  <a:gd name="T12" fmla="*/ 28 h 28"/>
                </a:gdLst>
                <a:ahLst/>
                <a:cxnLst>
                  <a:cxn ang="T6">
                    <a:pos x="T0" y="T1"/>
                  </a:cxn>
                  <a:cxn ang="T7">
                    <a:pos x="T2" y="T3"/>
                  </a:cxn>
                  <a:cxn ang="T8">
                    <a:pos x="T4" y="T5"/>
                  </a:cxn>
                </a:cxnLst>
                <a:rect l="T9" t="T10" r="T11" b="T12"/>
                <a:pathLst>
                  <a:path w="20" h="28">
                    <a:moveTo>
                      <a:pt x="0" y="18"/>
                    </a:moveTo>
                    <a:cubicBezTo>
                      <a:pt x="6" y="17"/>
                      <a:pt x="13" y="0"/>
                      <a:pt x="17" y="12"/>
                    </a:cubicBezTo>
                    <a:cubicBezTo>
                      <a:pt x="20" y="19"/>
                      <a:pt x="8" y="27"/>
                      <a:pt x="2" y="28"/>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178"/>
              <p:cNvSpPr>
                <a:spLocks noChangeArrowheads="1"/>
              </p:cNvSpPr>
              <p:nvPr/>
            </p:nvSpPr>
            <p:spPr bwMode="auto">
              <a:xfrm>
                <a:off x="985" y="496"/>
                <a:ext cx="199" cy="439"/>
              </a:xfrm>
              <a:custGeom>
                <a:avLst/>
                <a:gdLst>
                  <a:gd name="T0" fmla="*/ 467 w 84"/>
                  <a:gd name="T1" fmla="*/ 327 h 185"/>
                  <a:gd name="T2" fmla="*/ 455 w 84"/>
                  <a:gd name="T3" fmla="*/ 168 h 185"/>
                  <a:gd name="T4" fmla="*/ 398 w 84"/>
                  <a:gd name="T5" fmla="*/ 45 h 185"/>
                  <a:gd name="T6" fmla="*/ 365 w 84"/>
                  <a:gd name="T7" fmla="*/ 259 h 185"/>
                  <a:gd name="T8" fmla="*/ 365 w 84"/>
                  <a:gd name="T9" fmla="*/ 434 h 185"/>
                  <a:gd name="T10" fmla="*/ 332 w 84"/>
                  <a:gd name="T11" fmla="*/ 603 h 185"/>
                  <a:gd name="T12" fmla="*/ 225 w 84"/>
                  <a:gd name="T13" fmla="*/ 743 h 185"/>
                  <a:gd name="T14" fmla="*/ 66 w 84"/>
                  <a:gd name="T15" fmla="*/ 812 h 185"/>
                  <a:gd name="T16" fmla="*/ 5 w 84"/>
                  <a:gd name="T17" fmla="*/ 930 h 185"/>
                  <a:gd name="T18" fmla="*/ 90 w 84"/>
                  <a:gd name="T19" fmla="*/ 873 h 185"/>
                  <a:gd name="T20" fmla="*/ 85 w 84"/>
                  <a:gd name="T21" fmla="*/ 997 h 185"/>
                  <a:gd name="T22" fmla="*/ 147 w 84"/>
                  <a:gd name="T23" fmla="*/ 890 h 185"/>
                  <a:gd name="T24" fmla="*/ 140 w 84"/>
                  <a:gd name="T25" fmla="*/ 1001 h 185"/>
                  <a:gd name="T26" fmla="*/ 208 w 84"/>
                  <a:gd name="T27" fmla="*/ 890 h 185"/>
                  <a:gd name="T28" fmla="*/ 201 w 84"/>
                  <a:gd name="T29" fmla="*/ 1020 h 185"/>
                  <a:gd name="T30" fmla="*/ 242 w 84"/>
                  <a:gd name="T31" fmla="*/ 911 h 185"/>
                  <a:gd name="T32" fmla="*/ 360 w 84"/>
                  <a:gd name="T33" fmla="*/ 755 h 185"/>
                  <a:gd name="T34" fmla="*/ 467 w 84"/>
                  <a:gd name="T35" fmla="*/ 327 h 1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5"/>
                  <a:gd name="T56" fmla="*/ 84 w 84"/>
                  <a:gd name="T57" fmla="*/ 185 h 1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5">
                    <a:moveTo>
                      <a:pt x="83" y="58"/>
                    </a:moveTo>
                    <a:cubicBezTo>
                      <a:pt x="84" y="49"/>
                      <a:pt x="84" y="39"/>
                      <a:pt x="81" y="30"/>
                    </a:cubicBezTo>
                    <a:cubicBezTo>
                      <a:pt x="80" y="25"/>
                      <a:pt x="76" y="10"/>
                      <a:pt x="71" y="8"/>
                    </a:cubicBezTo>
                    <a:cubicBezTo>
                      <a:pt x="55" y="0"/>
                      <a:pt x="64" y="41"/>
                      <a:pt x="65" y="46"/>
                    </a:cubicBezTo>
                    <a:cubicBezTo>
                      <a:pt x="67" y="56"/>
                      <a:pt x="66" y="66"/>
                      <a:pt x="65" y="77"/>
                    </a:cubicBezTo>
                    <a:cubicBezTo>
                      <a:pt x="64" y="87"/>
                      <a:pt x="63" y="97"/>
                      <a:pt x="59" y="107"/>
                    </a:cubicBezTo>
                    <a:cubicBezTo>
                      <a:pt x="56" y="116"/>
                      <a:pt x="48" y="126"/>
                      <a:pt x="40" y="132"/>
                    </a:cubicBezTo>
                    <a:cubicBezTo>
                      <a:pt x="32" y="138"/>
                      <a:pt x="20" y="138"/>
                      <a:pt x="12" y="144"/>
                    </a:cubicBezTo>
                    <a:cubicBezTo>
                      <a:pt x="7" y="148"/>
                      <a:pt x="0" y="159"/>
                      <a:pt x="1" y="165"/>
                    </a:cubicBezTo>
                    <a:cubicBezTo>
                      <a:pt x="3" y="177"/>
                      <a:pt x="10" y="157"/>
                      <a:pt x="16" y="155"/>
                    </a:cubicBezTo>
                    <a:cubicBezTo>
                      <a:pt x="14" y="158"/>
                      <a:pt x="8" y="174"/>
                      <a:pt x="15" y="177"/>
                    </a:cubicBezTo>
                    <a:cubicBezTo>
                      <a:pt x="20" y="179"/>
                      <a:pt x="22" y="160"/>
                      <a:pt x="26" y="158"/>
                    </a:cubicBezTo>
                    <a:cubicBezTo>
                      <a:pt x="25" y="165"/>
                      <a:pt x="21" y="170"/>
                      <a:pt x="25" y="178"/>
                    </a:cubicBezTo>
                    <a:cubicBezTo>
                      <a:pt x="33" y="180"/>
                      <a:pt x="33" y="162"/>
                      <a:pt x="37" y="158"/>
                    </a:cubicBezTo>
                    <a:cubicBezTo>
                      <a:pt x="36" y="162"/>
                      <a:pt x="29" y="178"/>
                      <a:pt x="36" y="181"/>
                    </a:cubicBezTo>
                    <a:cubicBezTo>
                      <a:pt x="44" y="185"/>
                      <a:pt x="42" y="166"/>
                      <a:pt x="43" y="162"/>
                    </a:cubicBezTo>
                    <a:cubicBezTo>
                      <a:pt x="46" y="151"/>
                      <a:pt x="57" y="143"/>
                      <a:pt x="64" y="134"/>
                    </a:cubicBezTo>
                    <a:cubicBezTo>
                      <a:pt x="79" y="112"/>
                      <a:pt x="80" y="84"/>
                      <a:pt x="83" y="58"/>
                    </a:cubicBezTo>
                    <a:close/>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179"/>
              <p:cNvSpPr>
                <a:spLocks noChangeArrowheads="1"/>
              </p:cNvSpPr>
              <p:nvPr/>
            </p:nvSpPr>
            <p:spPr bwMode="auto">
              <a:xfrm>
                <a:off x="1419" y="333"/>
                <a:ext cx="435" cy="329"/>
              </a:xfrm>
              <a:custGeom>
                <a:avLst/>
                <a:gdLst>
                  <a:gd name="T0" fmla="*/ 66 w 184"/>
                  <a:gd name="T1" fmla="*/ 651 h 139"/>
                  <a:gd name="T2" fmla="*/ 385 w 184"/>
                  <a:gd name="T3" fmla="*/ 606 h 139"/>
                  <a:gd name="T4" fmla="*/ 716 w 184"/>
                  <a:gd name="T5" fmla="*/ 225 h 139"/>
                  <a:gd name="T6" fmla="*/ 615 w 184"/>
                  <a:gd name="T7" fmla="*/ 128 h 139"/>
                  <a:gd name="T8" fmla="*/ 754 w 184"/>
                  <a:gd name="T9" fmla="*/ 156 h 139"/>
                  <a:gd name="T10" fmla="*/ 761 w 184"/>
                  <a:gd name="T11" fmla="*/ 45 h 139"/>
                  <a:gd name="T12" fmla="*/ 827 w 184"/>
                  <a:gd name="T13" fmla="*/ 147 h 139"/>
                  <a:gd name="T14" fmla="*/ 922 w 184"/>
                  <a:gd name="T15" fmla="*/ 33 h 139"/>
                  <a:gd name="T16" fmla="*/ 901 w 184"/>
                  <a:gd name="T17" fmla="*/ 180 h 139"/>
                  <a:gd name="T18" fmla="*/ 1007 w 184"/>
                  <a:gd name="T19" fmla="*/ 147 h 139"/>
                  <a:gd name="T20" fmla="*/ 894 w 184"/>
                  <a:gd name="T21" fmla="*/ 241 h 139"/>
                  <a:gd name="T22" fmla="*/ 939 w 184"/>
                  <a:gd name="T23" fmla="*/ 320 h 139"/>
                  <a:gd name="T24" fmla="*/ 783 w 184"/>
                  <a:gd name="T25" fmla="*/ 336 h 139"/>
                  <a:gd name="T26" fmla="*/ 709 w 184"/>
                  <a:gd name="T27" fmla="*/ 471 h 139"/>
                  <a:gd name="T28" fmla="*/ 586 w 184"/>
                  <a:gd name="T29" fmla="*/ 589 h 139"/>
                  <a:gd name="T30" fmla="*/ 262 w 184"/>
                  <a:gd name="T31" fmla="*/ 734 h 139"/>
                  <a:gd name="T32" fmla="*/ 0 w 184"/>
                  <a:gd name="T33" fmla="*/ 734 h 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4"/>
                  <a:gd name="T52" fmla="*/ 0 h 139"/>
                  <a:gd name="T53" fmla="*/ 184 w 184"/>
                  <a:gd name="T54" fmla="*/ 139 h 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4" h="139">
                    <a:moveTo>
                      <a:pt x="12" y="116"/>
                    </a:moveTo>
                    <a:cubicBezTo>
                      <a:pt x="33" y="114"/>
                      <a:pt x="49" y="117"/>
                      <a:pt x="69" y="108"/>
                    </a:cubicBezTo>
                    <a:cubicBezTo>
                      <a:pt x="101" y="93"/>
                      <a:pt x="122" y="75"/>
                      <a:pt x="128" y="40"/>
                    </a:cubicBezTo>
                    <a:cubicBezTo>
                      <a:pt x="124" y="38"/>
                      <a:pt x="108" y="28"/>
                      <a:pt x="110" y="23"/>
                    </a:cubicBezTo>
                    <a:cubicBezTo>
                      <a:pt x="113" y="16"/>
                      <a:pt x="134" y="24"/>
                      <a:pt x="135" y="28"/>
                    </a:cubicBezTo>
                    <a:cubicBezTo>
                      <a:pt x="133" y="22"/>
                      <a:pt x="134" y="13"/>
                      <a:pt x="136" y="8"/>
                    </a:cubicBezTo>
                    <a:cubicBezTo>
                      <a:pt x="147" y="0"/>
                      <a:pt x="146" y="21"/>
                      <a:pt x="148" y="26"/>
                    </a:cubicBezTo>
                    <a:cubicBezTo>
                      <a:pt x="151" y="23"/>
                      <a:pt x="159" y="4"/>
                      <a:pt x="165" y="6"/>
                    </a:cubicBezTo>
                    <a:cubicBezTo>
                      <a:pt x="172" y="9"/>
                      <a:pt x="163" y="28"/>
                      <a:pt x="161" y="32"/>
                    </a:cubicBezTo>
                    <a:cubicBezTo>
                      <a:pt x="165" y="27"/>
                      <a:pt x="174" y="25"/>
                      <a:pt x="180" y="26"/>
                    </a:cubicBezTo>
                    <a:cubicBezTo>
                      <a:pt x="184" y="37"/>
                      <a:pt x="167" y="39"/>
                      <a:pt x="160" y="43"/>
                    </a:cubicBezTo>
                    <a:cubicBezTo>
                      <a:pt x="170" y="42"/>
                      <a:pt x="182" y="51"/>
                      <a:pt x="168" y="57"/>
                    </a:cubicBezTo>
                    <a:cubicBezTo>
                      <a:pt x="156" y="61"/>
                      <a:pt x="149" y="48"/>
                      <a:pt x="140" y="60"/>
                    </a:cubicBezTo>
                    <a:cubicBezTo>
                      <a:pt x="135" y="66"/>
                      <a:pt x="133" y="76"/>
                      <a:pt x="127" y="84"/>
                    </a:cubicBezTo>
                    <a:cubicBezTo>
                      <a:pt x="121" y="92"/>
                      <a:pt x="113" y="98"/>
                      <a:pt x="105" y="105"/>
                    </a:cubicBezTo>
                    <a:cubicBezTo>
                      <a:pt x="89" y="118"/>
                      <a:pt x="67" y="125"/>
                      <a:pt x="47" y="131"/>
                    </a:cubicBezTo>
                    <a:cubicBezTo>
                      <a:pt x="36" y="135"/>
                      <a:pt x="10" y="139"/>
                      <a:pt x="0" y="131"/>
                    </a:cubicBezTo>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180"/>
              <p:cNvSpPr>
                <a:spLocks noChangeArrowheads="1"/>
              </p:cNvSpPr>
              <p:nvPr/>
            </p:nvSpPr>
            <p:spPr bwMode="auto">
              <a:xfrm>
                <a:off x="1153" y="544"/>
                <a:ext cx="154" cy="382"/>
              </a:xfrm>
              <a:custGeom>
                <a:avLst/>
                <a:gdLst>
                  <a:gd name="T0" fmla="*/ 185 w 65"/>
                  <a:gd name="T1" fmla="*/ 569 h 161"/>
                  <a:gd name="T2" fmla="*/ 237 w 65"/>
                  <a:gd name="T3" fmla="*/ 615 h 161"/>
                  <a:gd name="T4" fmla="*/ 308 w 65"/>
                  <a:gd name="T5" fmla="*/ 669 h 161"/>
                  <a:gd name="T6" fmla="*/ 360 w 65"/>
                  <a:gd name="T7" fmla="*/ 759 h 161"/>
                  <a:gd name="T8" fmla="*/ 320 w 65"/>
                  <a:gd name="T9" fmla="*/ 845 h 161"/>
                  <a:gd name="T10" fmla="*/ 320 w 65"/>
                  <a:gd name="T11" fmla="*/ 776 h 161"/>
                  <a:gd name="T12" fmla="*/ 275 w 65"/>
                  <a:gd name="T13" fmla="*/ 873 h 161"/>
                  <a:gd name="T14" fmla="*/ 275 w 65"/>
                  <a:gd name="T15" fmla="*/ 776 h 161"/>
                  <a:gd name="T16" fmla="*/ 225 w 65"/>
                  <a:gd name="T17" fmla="*/ 873 h 161"/>
                  <a:gd name="T18" fmla="*/ 208 w 65"/>
                  <a:gd name="T19" fmla="*/ 788 h 161"/>
                  <a:gd name="T20" fmla="*/ 163 w 65"/>
                  <a:gd name="T21" fmla="*/ 866 h 161"/>
                  <a:gd name="T22" fmla="*/ 173 w 65"/>
                  <a:gd name="T23" fmla="*/ 755 h 161"/>
                  <a:gd name="T24" fmla="*/ 123 w 65"/>
                  <a:gd name="T25" fmla="*/ 615 h 161"/>
                  <a:gd name="T26" fmla="*/ 33 w 65"/>
                  <a:gd name="T27" fmla="*/ 389 h 161"/>
                  <a:gd name="T28" fmla="*/ 21 w 65"/>
                  <a:gd name="T29" fmla="*/ 140 h 161"/>
                  <a:gd name="T30" fmla="*/ 85 w 65"/>
                  <a:gd name="T31" fmla="*/ 185 h 161"/>
                  <a:gd name="T32" fmla="*/ 185 w 65"/>
                  <a:gd name="T33" fmla="*/ 569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61"/>
                  <a:gd name="T53" fmla="*/ 65 w 65"/>
                  <a:gd name="T54" fmla="*/ 161 h 1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61">
                    <a:moveTo>
                      <a:pt x="33" y="101"/>
                    </a:moveTo>
                    <a:cubicBezTo>
                      <a:pt x="36" y="104"/>
                      <a:pt x="39" y="107"/>
                      <a:pt x="42" y="109"/>
                    </a:cubicBezTo>
                    <a:cubicBezTo>
                      <a:pt x="46" y="113"/>
                      <a:pt x="51" y="115"/>
                      <a:pt x="55" y="119"/>
                    </a:cubicBezTo>
                    <a:cubicBezTo>
                      <a:pt x="60" y="123"/>
                      <a:pt x="63" y="129"/>
                      <a:pt x="64" y="135"/>
                    </a:cubicBezTo>
                    <a:cubicBezTo>
                      <a:pt x="65" y="138"/>
                      <a:pt x="64" y="151"/>
                      <a:pt x="57" y="150"/>
                    </a:cubicBezTo>
                    <a:cubicBezTo>
                      <a:pt x="57" y="146"/>
                      <a:pt x="57" y="142"/>
                      <a:pt x="57" y="138"/>
                    </a:cubicBezTo>
                    <a:cubicBezTo>
                      <a:pt x="57" y="141"/>
                      <a:pt x="53" y="154"/>
                      <a:pt x="49" y="155"/>
                    </a:cubicBezTo>
                    <a:cubicBezTo>
                      <a:pt x="45" y="156"/>
                      <a:pt x="49" y="142"/>
                      <a:pt x="49" y="138"/>
                    </a:cubicBezTo>
                    <a:cubicBezTo>
                      <a:pt x="47" y="141"/>
                      <a:pt x="45" y="152"/>
                      <a:pt x="40" y="155"/>
                    </a:cubicBezTo>
                    <a:cubicBezTo>
                      <a:pt x="32" y="161"/>
                      <a:pt x="37" y="144"/>
                      <a:pt x="37" y="140"/>
                    </a:cubicBezTo>
                    <a:cubicBezTo>
                      <a:pt x="34" y="143"/>
                      <a:pt x="34" y="153"/>
                      <a:pt x="29" y="154"/>
                    </a:cubicBezTo>
                    <a:cubicBezTo>
                      <a:pt x="21" y="156"/>
                      <a:pt x="31" y="138"/>
                      <a:pt x="31" y="134"/>
                    </a:cubicBezTo>
                    <a:cubicBezTo>
                      <a:pt x="31" y="125"/>
                      <a:pt x="26" y="116"/>
                      <a:pt x="22" y="109"/>
                    </a:cubicBezTo>
                    <a:cubicBezTo>
                      <a:pt x="15" y="95"/>
                      <a:pt x="8" y="84"/>
                      <a:pt x="6" y="69"/>
                    </a:cubicBezTo>
                    <a:cubicBezTo>
                      <a:pt x="5" y="53"/>
                      <a:pt x="0" y="41"/>
                      <a:pt x="4" y="25"/>
                    </a:cubicBezTo>
                    <a:cubicBezTo>
                      <a:pt x="10" y="0"/>
                      <a:pt x="17" y="16"/>
                      <a:pt x="15" y="33"/>
                    </a:cubicBezTo>
                    <a:cubicBezTo>
                      <a:pt x="12" y="54"/>
                      <a:pt x="18" y="83"/>
                      <a:pt x="33" y="101"/>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181"/>
              <p:cNvSpPr>
                <a:spLocks noChangeArrowheads="1"/>
              </p:cNvSpPr>
              <p:nvPr/>
            </p:nvSpPr>
            <p:spPr bwMode="auto">
              <a:xfrm>
                <a:off x="412" y="724"/>
                <a:ext cx="222" cy="598"/>
              </a:xfrm>
              <a:custGeom>
                <a:avLst/>
                <a:gdLst>
                  <a:gd name="T0" fmla="*/ 73 w 222"/>
                  <a:gd name="T1" fmla="*/ 0 h 598"/>
                  <a:gd name="T2" fmla="*/ 170 w 222"/>
                  <a:gd name="T3" fmla="*/ 64 h 598"/>
                  <a:gd name="T4" fmla="*/ 78 w 222"/>
                  <a:gd name="T5" fmla="*/ 123 h 598"/>
                  <a:gd name="T6" fmla="*/ 163 w 222"/>
                  <a:gd name="T7" fmla="*/ 192 h 598"/>
                  <a:gd name="T8" fmla="*/ 85 w 222"/>
                  <a:gd name="T9" fmla="*/ 263 h 598"/>
                  <a:gd name="T10" fmla="*/ 177 w 222"/>
                  <a:gd name="T11" fmla="*/ 330 h 598"/>
                  <a:gd name="T12" fmla="*/ 92 w 222"/>
                  <a:gd name="T13" fmla="*/ 394 h 598"/>
                  <a:gd name="T14" fmla="*/ 192 w 222"/>
                  <a:gd name="T15" fmla="*/ 444 h 598"/>
                  <a:gd name="T16" fmla="*/ 130 w 222"/>
                  <a:gd name="T17" fmla="*/ 512 h 598"/>
                  <a:gd name="T18" fmla="*/ 213 w 222"/>
                  <a:gd name="T19" fmla="*/ 555 h 598"/>
                  <a:gd name="T20" fmla="*/ 222 w 222"/>
                  <a:gd name="T21" fmla="*/ 598 h 598"/>
                  <a:gd name="T22" fmla="*/ 59 w 222"/>
                  <a:gd name="T23" fmla="*/ 519 h 598"/>
                  <a:gd name="T24" fmla="*/ 118 w 222"/>
                  <a:gd name="T25" fmla="*/ 453 h 598"/>
                  <a:gd name="T26" fmla="*/ 21 w 222"/>
                  <a:gd name="T27" fmla="*/ 406 h 598"/>
                  <a:gd name="T28" fmla="*/ 97 w 222"/>
                  <a:gd name="T29" fmla="*/ 330 h 598"/>
                  <a:gd name="T30" fmla="*/ 9 w 222"/>
                  <a:gd name="T31" fmla="*/ 268 h 598"/>
                  <a:gd name="T32" fmla="*/ 97 w 222"/>
                  <a:gd name="T33" fmla="*/ 192 h 598"/>
                  <a:gd name="T34" fmla="*/ 0 w 222"/>
                  <a:gd name="T35" fmla="*/ 123 h 598"/>
                  <a:gd name="T36" fmla="*/ 97 w 222"/>
                  <a:gd name="T37" fmla="*/ 59 h 598"/>
                  <a:gd name="T38" fmla="*/ 16 w 222"/>
                  <a:gd name="T39" fmla="*/ 7 h 598"/>
                  <a:gd name="T40" fmla="*/ 73 w 222"/>
                  <a:gd name="T41" fmla="*/ 0 h 5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2"/>
                  <a:gd name="T64" fmla="*/ 0 h 598"/>
                  <a:gd name="T65" fmla="*/ 222 w 222"/>
                  <a:gd name="T66" fmla="*/ 598 h 5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2" h="598">
                    <a:moveTo>
                      <a:pt x="73" y="0"/>
                    </a:moveTo>
                    <a:lnTo>
                      <a:pt x="170" y="64"/>
                    </a:lnTo>
                    <a:lnTo>
                      <a:pt x="78" y="123"/>
                    </a:lnTo>
                    <a:lnTo>
                      <a:pt x="163" y="192"/>
                    </a:lnTo>
                    <a:lnTo>
                      <a:pt x="85" y="263"/>
                    </a:lnTo>
                    <a:lnTo>
                      <a:pt x="177" y="330"/>
                    </a:lnTo>
                    <a:lnTo>
                      <a:pt x="92" y="394"/>
                    </a:lnTo>
                    <a:lnTo>
                      <a:pt x="192" y="444"/>
                    </a:lnTo>
                    <a:lnTo>
                      <a:pt x="130" y="512"/>
                    </a:lnTo>
                    <a:lnTo>
                      <a:pt x="213" y="555"/>
                    </a:lnTo>
                    <a:lnTo>
                      <a:pt x="222" y="598"/>
                    </a:lnTo>
                    <a:lnTo>
                      <a:pt x="59" y="519"/>
                    </a:lnTo>
                    <a:lnTo>
                      <a:pt x="118" y="453"/>
                    </a:lnTo>
                    <a:lnTo>
                      <a:pt x="21" y="406"/>
                    </a:lnTo>
                    <a:lnTo>
                      <a:pt x="97" y="330"/>
                    </a:lnTo>
                    <a:lnTo>
                      <a:pt x="9" y="268"/>
                    </a:lnTo>
                    <a:lnTo>
                      <a:pt x="97" y="192"/>
                    </a:lnTo>
                    <a:lnTo>
                      <a:pt x="0" y="123"/>
                    </a:lnTo>
                    <a:lnTo>
                      <a:pt x="97" y="59"/>
                    </a:lnTo>
                    <a:lnTo>
                      <a:pt x="16" y="7"/>
                    </a:lnTo>
                    <a:lnTo>
                      <a:pt x="73" y="0"/>
                    </a:lnTo>
                    <a:close/>
                  </a:path>
                </a:pathLst>
              </a:custGeom>
              <a:solidFill>
                <a:srgbClr val="D46A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182"/>
              <p:cNvSpPr>
                <a:spLocks noChangeArrowheads="1"/>
              </p:cNvSpPr>
              <p:nvPr/>
            </p:nvSpPr>
            <p:spPr bwMode="auto">
              <a:xfrm>
                <a:off x="128" y="809"/>
                <a:ext cx="108" cy="102"/>
              </a:xfrm>
              <a:custGeom>
                <a:avLst/>
                <a:gdLst>
                  <a:gd name="T0" fmla="*/ 33 w 46"/>
                  <a:gd name="T1" fmla="*/ 0 h 43"/>
                  <a:gd name="T2" fmla="*/ 0 w 46"/>
                  <a:gd name="T3" fmla="*/ 21 h 43"/>
                  <a:gd name="T4" fmla="*/ 216 w 46"/>
                  <a:gd name="T5" fmla="*/ 242 h 43"/>
                  <a:gd name="T6" fmla="*/ 254 w 46"/>
                  <a:gd name="T7" fmla="*/ 230 h 43"/>
                  <a:gd name="T8" fmla="*/ 33 w 46"/>
                  <a:gd name="T9" fmla="*/ 0 h 43"/>
                  <a:gd name="T10" fmla="*/ 0 60000 65536"/>
                  <a:gd name="T11" fmla="*/ 0 60000 65536"/>
                  <a:gd name="T12" fmla="*/ 0 60000 65536"/>
                  <a:gd name="T13" fmla="*/ 0 60000 65536"/>
                  <a:gd name="T14" fmla="*/ 0 60000 65536"/>
                  <a:gd name="T15" fmla="*/ 0 w 46"/>
                  <a:gd name="T16" fmla="*/ 0 h 43"/>
                  <a:gd name="T17" fmla="*/ 46 w 46"/>
                  <a:gd name="T18" fmla="*/ 43 h 43"/>
                </a:gdLst>
                <a:ahLst/>
                <a:cxnLst>
                  <a:cxn ang="T10">
                    <a:pos x="T0" y="T1"/>
                  </a:cxn>
                  <a:cxn ang="T11">
                    <a:pos x="T2" y="T3"/>
                  </a:cxn>
                  <a:cxn ang="T12">
                    <a:pos x="T4" y="T5"/>
                  </a:cxn>
                  <a:cxn ang="T13">
                    <a:pos x="T6" y="T7"/>
                  </a:cxn>
                  <a:cxn ang="T14">
                    <a:pos x="T8" y="T9"/>
                  </a:cxn>
                </a:cxnLst>
                <a:rect l="T15" t="T16" r="T17" b="T18"/>
                <a:pathLst>
                  <a:path w="46" h="43">
                    <a:moveTo>
                      <a:pt x="6" y="0"/>
                    </a:moveTo>
                    <a:cubicBezTo>
                      <a:pt x="4" y="1"/>
                      <a:pt x="2" y="2"/>
                      <a:pt x="0" y="4"/>
                    </a:cubicBezTo>
                    <a:cubicBezTo>
                      <a:pt x="18" y="12"/>
                      <a:pt x="31" y="26"/>
                      <a:pt x="39" y="43"/>
                    </a:cubicBezTo>
                    <a:cubicBezTo>
                      <a:pt x="41" y="42"/>
                      <a:pt x="43" y="42"/>
                      <a:pt x="46" y="41"/>
                    </a:cubicBezTo>
                    <a:cubicBezTo>
                      <a:pt x="38" y="23"/>
                      <a:pt x="25" y="7"/>
                      <a:pt x="6"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183"/>
              <p:cNvSpPr>
                <a:spLocks noChangeArrowheads="1"/>
              </p:cNvSpPr>
              <p:nvPr/>
            </p:nvSpPr>
            <p:spPr bwMode="auto">
              <a:xfrm>
                <a:off x="111" y="819"/>
                <a:ext cx="109" cy="99"/>
              </a:xfrm>
              <a:custGeom>
                <a:avLst/>
                <a:gdLst>
                  <a:gd name="T0" fmla="*/ 40 w 46"/>
                  <a:gd name="T1" fmla="*/ 0 h 42"/>
                  <a:gd name="T2" fmla="*/ 0 w 46"/>
                  <a:gd name="T3" fmla="*/ 28 h 42"/>
                  <a:gd name="T4" fmla="*/ 201 w 46"/>
                  <a:gd name="T5" fmla="*/ 233 h 42"/>
                  <a:gd name="T6" fmla="*/ 258 w 46"/>
                  <a:gd name="T7" fmla="*/ 217 h 42"/>
                  <a:gd name="T8" fmla="*/ 40 w 46"/>
                  <a:gd name="T9" fmla="*/ 0 h 42"/>
                  <a:gd name="T10" fmla="*/ 0 60000 65536"/>
                  <a:gd name="T11" fmla="*/ 0 60000 65536"/>
                  <a:gd name="T12" fmla="*/ 0 60000 65536"/>
                  <a:gd name="T13" fmla="*/ 0 60000 65536"/>
                  <a:gd name="T14" fmla="*/ 0 60000 65536"/>
                  <a:gd name="T15" fmla="*/ 0 w 46"/>
                  <a:gd name="T16" fmla="*/ 0 h 42"/>
                  <a:gd name="T17" fmla="*/ 46 w 46"/>
                  <a:gd name="T18" fmla="*/ 42 h 42"/>
                </a:gdLst>
                <a:ahLst/>
                <a:cxnLst>
                  <a:cxn ang="T10">
                    <a:pos x="T0" y="T1"/>
                  </a:cxn>
                  <a:cxn ang="T11">
                    <a:pos x="T2" y="T3"/>
                  </a:cxn>
                  <a:cxn ang="T12">
                    <a:pos x="T4" y="T5"/>
                  </a:cxn>
                  <a:cxn ang="T13">
                    <a:pos x="T6" y="T7"/>
                  </a:cxn>
                  <a:cxn ang="T14">
                    <a:pos x="T8" y="T9"/>
                  </a:cxn>
                </a:cxnLst>
                <a:rect l="T15" t="T16" r="T17" b="T18"/>
                <a:pathLst>
                  <a:path w="46" h="42">
                    <a:moveTo>
                      <a:pt x="7" y="0"/>
                    </a:moveTo>
                    <a:cubicBezTo>
                      <a:pt x="5" y="2"/>
                      <a:pt x="3" y="3"/>
                      <a:pt x="0" y="5"/>
                    </a:cubicBezTo>
                    <a:cubicBezTo>
                      <a:pt x="17" y="12"/>
                      <a:pt x="29" y="26"/>
                      <a:pt x="36" y="42"/>
                    </a:cubicBezTo>
                    <a:cubicBezTo>
                      <a:pt x="40" y="41"/>
                      <a:pt x="43" y="40"/>
                      <a:pt x="46" y="39"/>
                    </a:cubicBezTo>
                    <a:cubicBezTo>
                      <a:pt x="38" y="22"/>
                      <a:pt x="25"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184"/>
              <p:cNvSpPr>
                <a:spLocks noChangeArrowheads="1"/>
              </p:cNvSpPr>
              <p:nvPr/>
            </p:nvSpPr>
            <p:spPr bwMode="auto">
              <a:xfrm>
                <a:off x="99" y="831"/>
                <a:ext cx="97" cy="92"/>
              </a:xfrm>
              <a:custGeom>
                <a:avLst/>
                <a:gdLst>
                  <a:gd name="T0" fmla="*/ 28 w 41"/>
                  <a:gd name="T1" fmla="*/ 0 h 39"/>
                  <a:gd name="T2" fmla="*/ 17 w 41"/>
                  <a:gd name="T3" fmla="*/ 12 h 39"/>
                  <a:gd name="T4" fmla="*/ 0 w 41"/>
                  <a:gd name="T5" fmla="*/ 28 h 39"/>
                  <a:gd name="T6" fmla="*/ 201 w 41"/>
                  <a:gd name="T7" fmla="*/ 217 h 39"/>
                  <a:gd name="T8" fmla="*/ 229 w 41"/>
                  <a:gd name="T9" fmla="*/ 205 h 39"/>
                  <a:gd name="T10" fmla="*/ 28 w 41"/>
                  <a:gd name="T11" fmla="*/ 0 h 39"/>
                  <a:gd name="T12" fmla="*/ 0 60000 65536"/>
                  <a:gd name="T13" fmla="*/ 0 60000 65536"/>
                  <a:gd name="T14" fmla="*/ 0 60000 65536"/>
                  <a:gd name="T15" fmla="*/ 0 60000 65536"/>
                  <a:gd name="T16" fmla="*/ 0 60000 65536"/>
                  <a:gd name="T17" fmla="*/ 0 60000 65536"/>
                  <a:gd name="T18" fmla="*/ 0 w 41"/>
                  <a:gd name="T19" fmla="*/ 0 h 39"/>
                  <a:gd name="T20" fmla="*/ 41 w 41"/>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41" h="39">
                    <a:moveTo>
                      <a:pt x="5" y="0"/>
                    </a:moveTo>
                    <a:cubicBezTo>
                      <a:pt x="5" y="1"/>
                      <a:pt x="4" y="1"/>
                      <a:pt x="3" y="2"/>
                    </a:cubicBezTo>
                    <a:cubicBezTo>
                      <a:pt x="2" y="3"/>
                      <a:pt x="1" y="4"/>
                      <a:pt x="0" y="5"/>
                    </a:cubicBezTo>
                    <a:cubicBezTo>
                      <a:pt x="17" y="9"/>
                      <a:pt x="28" y="23"/>
                      <a:pt x="36" y="39"/>
                    </a:cubicBezTo>
                    <a:cubicBezTo>
                      <a:pt x="38" y="38"/>
                      <a:pt x="40" y="38"/>
                      <a:pt x="41" y="37"/>
                    </a:cubicBezTo>
                    <a:cubicBezTo>
                      <a:pt x="34" y="21"/>
                      <a:pt x="22" y="7"/>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185"/>
              <p:cNvSpPr>
                <a:spLocks noChangeArrowheads="1"/>
              </p:cNvSpPr>
              <p:nvPr/>
            </p:nvSpPr>
            <p:spPr bwMode="auto">
              <a:xfrm>
                <a:off x="66" y="866"/>
                <a:ext cx="88" cy="79"/>
              </a:xfrm>
              <a:custGeom>
                <a:avLst/>
                <a:gdLst>
                  <a:gd name="T0" fmla="*/ 17 w 37"/>
                  <a:gd name="T1" fmla="*/ 0 h 33"/>
                  <a:gd name="T2" fmla="*/ 0 w 37"/>
                  <a:gd name="T3" fmla="*/ 29 h 33"/>
                  <a:gd name="T4" fmla="*/ 164 w 37"/>
                  <a:gd name="T5" fmla="*/ 189 h 33"/>
                  <a:gd name="T6" fmla="*/ 209 w 37"/>
                  <a:gd name="T7" fmla="*/ 172 h 33"/>
                  <a:gd name="T8" fmla="*/ 17 w 37"/>
                  <a:gd name="T9" fmla="*/ 0 h 33"/>
                  <a:gd name="T10" fmla="*/ 0 60000 65536"/>
                  <a:gd name="T11" fmla="*/ 0 60000 65536"/>
                  <a:gd name="T12" fmla="*/ 0 60000 65536"/>
                  <a:gd name="T13" fmla="*/ 0 60000 65536"/>
                  <a:gd name="T14" fmla="*/ 0 60000 65536"/>
                  <a:gd name="T15" fmla="*/ 0 w 37"/>
                  <a:gd name="T16" fmla="*/ 0 h 33"/>
                  <a:gd name="T17" fmla="*/ 37 w 37"/>
                  <a:gd name="T18" fmla="*/ 33 h 33"/>
                </a:gdLst>
                <a:ahLst/>
                <a:cxnLst>
                  <a:cxn ang="T10">
                    <a:pos x="T0" y="T1"/>
                  </a:cxn>
                  <a:cxn ang="T11">
                    <a:pos x="T2" y="T3"/>
                  </a:cxn>
                  <a:cxn ang="T12">
                    <a:pos x="T4" y="T5"/>
                  </a:cxn>
                  <a:cxn ang="T13">
                    <a:pos x="T6" y="T7"/>
                  </a:cxn>
                  <a:cxn ang="T14">
                    <a:pos x="T8" y="T9"/>
                  </a:cxn>
                </a:cxnLst>
                <a:rect l="T15" t="T16" r="T17" b="T18"/>
                <a:pathLst>
                  <a:path w="37" h="33">
                    <a:moveTo>
                      <a:pt x="3" y="0"/>
                    </a:moveTo>
                    <a:cubicBezTo>
                      <a:pt x="2" y="2"/>
                      <a:pt x="1" y="3"/>
                      <a:pt x="0" y="5"/>
                    </a:cubicBezTo>
                    <a:cubicBezTo>
                      <a:pt x="13" y="10"/>
                      <a:pt x="22" y="21"/>
                      <a:pt x="29" y="33"/>
                    </a:cubicBezTo>
                    <a:cubicBezTo>
                      <a:pt x="32" y="32"/>
                      <a:pt x="34" y="31"/>
                      <a:pt x="37" y="30"/>
                    </a:cubicBezTo>
                    <a:cubicBezTo>
                      <a:pt x="29" y="16"/>
                      <a:pt x="18" y="6"/>
                      <a:pt x="3"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186"/>
              <p:cNvSpPr>
                <a:spLocks noChangeArrowheads="1"/>
              </p:cNvSpPr>
              <p:nvPr/>
            </p:nvSpPr>
            <p:spPr bwMode="auto">
              <a:xfrm>
                <a:off x="35" y="909"/>
                <a:ext cx="71" cy="62"/>
              </a:xfrm>
              <a:custGeom>
                <a:avLst/>
                <a:gdLst>
                  <a:gd name="T0" fmla="*/ 135 w 30"/>
                  <a:gd name="T1" fmla="*/ 148 h 26"/>
                  <a:gd name="T2" fmla="*/ 168 w 30"/>
                  <a:gd name="T3" fmla="*/ 124 h 26"/>
                  <a:gd name="T4" fmla="*/ 21 w 30"/>
                  <a:gd name="T5" fmla="*/ 0 h 26"/>
                  <a:gd name="T6" fmla="*/ 0 w 30"/>
                  <a:gd name="T7" fmla="*/ 41 h 26"/>
                  <a:gd name="T8" fmla="*/ 135 w 30"/>
                  <a:gd name="T9" fmla="*/ 148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24" y="26"/>
                    </a:moveTo>
                    <a:cubicBezTo>
                      <a:pt x="26" y="25"/>
                      <a:pt x="28" y="24"/>
                      <a:pt x="30" y="22"/>
                    </a:cubicBezTo>
                    <a:cubicBezTo>
                      <a:pt x="24" y="12"/>
                      <a:pt x="15" y="4"/>
                      <a:pt x="4" y="0"/>
                    </a:cubicBezTo>
                    <a:cubicBezTo>
                      <a:pt x="2" y="2"/>
                      <a:pt x="1" y="4"/>
                      <a:pt x="0" y="7"/>
                    </a:cubicBezTo>
                    <a:cubicBezTo>
                      <a:pt x="10" y="9"/>
                      <a:pt x="17" y="17"/>
                      <a:pt x="24" y="26"/>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187"/>
              <p:cNvSpPr>
                <a:spLocks noChangeArrowheads="1"/>
              </p:cNvSpPr>
              <p:nvPr/>
            </p:nvSpPr>
            <p:spPr bwMode="auto">
              <a:xfrm>
                <a:off x="26" y="926"/>
                <a:ext cx="66" cy="49"/>
              </a:xfrm>
              <a:custGeom>
                <a:avLst/>
                <a:gdLst>
                  <a:gd name="T0" fmla="*/ 139 w 28"/>
                  <a:gd name="T1" fmla="*/ 114 h 21"/>
                  <a:gd name="T2" fmla="*/ 156 w 28"/>
                  <a:gd name="T3" fmla="*/ 103 h 21"/>
                  <a:gd name="T4" fmla="*/ 21 w 28"/>
                  <a:gd name="T5" fmla="*/ 0 h 21"/>
                  <a:gd name="T6" fmla="*/ 0 w 28"/>
                  <a:gd name="T7" fmla="*/ 44 h 21"/>
                  <a:gd name="T8" fmla="*/ 139 w 28"/>
                  <a:gd name="T9" fmla="*/ 114 h 21"/>
                  <a:gd name="T10" fmla="*/ 0 60000 65536"/>
                  <a:gd name="T11" fmla="*/ 0 60000 65536"/>
                  <a:gd name="T12" fmla="*/ 0 60000 65536"/>
                  <a:gd name="T13" fmla="*/ 0 60000 65536"/>
                  <a:gd name="T14" fmla="*/ 0 60000 65536"/>
                  <a:gd name="T15" fmla="*/ 0 w 28"/>
                  <a:gd name="T16" fmla="*/ 0 h 21"/>
                  <a:gd name="T17" fmla="*/ 28 w 28"/>
                  <a:gd name="T18" fmla="*/ 21 h 21"/>
                </a:gdLst>
                <a:ahLst/>
                <a:cxnLst>
                  <a:cxn ang="T10">
                    <a:pos x="T0" y="T1"/>
                  </a:cxn>
                  <a:cxn ang="T11">
                    <a:pos x="T2" y="T3"/>
                  </a:cxn>
                  <a:cxn ang="T12">
                    <a:pos x="T4" y="T5"/>
                  </a:cxn>
                  <a:cxn ang="T13">
                    <a:pos x="T6" y="T7"/>
                  </a:cxn>
                  <a:cxn ang="T14">
                    <a:pos x="T8" y="T9"/>
                  </a:cxn>
                </a:cxnLst>
                <a:rect l="T15" t="T16" r="T17" b="T18"/>
                <a:pathLst>
                  <a:path w="28" h="21">
                    <a:moveTo>
                      <a:pt x="25" y="21"/>
                    </a:moveTo>
                    <a:cubicBezTo>
                      <a:pt x="26" y="20"/>
                      <a:pt x="27" y="20"/>
                      <a:pt x="28" y="19"/>
                    </a:cubicBezTo>
                    <a:cubicBezTo>
                      <a:pt x="21" y="10"/>
                      <a:pt x="14" y="2"/>
                      <a:pt x="4" y="0"/>
                    </a:cubicBezTo>
                    <a:cubicBezTo>
                      <a:pt x="2" y="2"/>
                      <a:pt x="1" y="5"/>
                      <a:pt x="0" y="8"/>
                    </a:cubicBezTo>
                    <a:cubicBezTo>
                      <a:pt x="10" y="8"/>
                      <a:pt x="19" y="13"/>
                      <a:pt x="25" y="2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188"/>
              <p:cNvSpPr>
                <a:spLocks noChangeArrowheads="1"/>
              </p:cNvSpPr>
              <p:nvPr/>
            </p:nvSpPr>
            <p:spPr bwMode="auto">
              <a:xfrm>
                <a:off x="0" y="945"/>
                <a:ext cx="85" cy="106"/>
              </a:xfrm>
              <a:custGeom>
                <a:avLst/>
                <a:gdLst>
                  <a:gd name="T0" fmla="*/ 61 w 36"/>
                  <a:gd name="T1" fmla="*/ 0 h 45"/>
                  <a:gd name="T2" fmla="*/ 0 w 36"/>
                  <a:gd name="T3" fmla="*/ 245 h 45"/>
                  <a:gd name="T4" fmla="*/ 0 w 36"/>
                  <a:gd name="T5" fmla="*/ 250 h 45"/>
                  <a:gd name="T6" fmla="*/ 201 w 36"/>
                  <a:gd name="T7" fmla="*/ 73 h 45"/>
                  <a:gd name="T8" fmla="*/ 61 w 36"/>
                  <a:gd name="T9" fmla="*/ 0 h 45"/>
                  <a:gd name="T10" fmla="*/ 0 60000 65536"/>
                  <a:gd name="T11" fmla="*/ 0 60000 65536"/>
                  <a:gd name="T12" fmla="*/ 0 60000 65536"/>
                  <a:gd name="T13" fmla="*/ 0 60000 65536"/>
                  <a:gd name="T14" fmla="*/ 0 60000 65536"/>
                  <a:gd name="T15" fmla="*/ 0 w 36"/>
                  <a:gd name="T16" fmla="*/ 0 h 45"/>
                  <a:gd name="T17" fmla="*/ 36 w 36"/>
                  <a:gd name="T18" fmla="*/ 45 h 45"/>
                </a:gdLst>
                <a:ahLst/>
                <a:cxnLst>
                  <a:cxn ang="T10">
                    <a:pos x="T0" y="T1"/>
                  </a:cxn>
                  <a:cxn ang="T11">
                    <a:pos x="T2" y="T3"/>
                  </a:cxn>
                  <a:cxn ang="T12">
                    <a:pos x="T4" y="T5"/>
                  </a:cxn>
                  <a:cxn ang="T13">
                    <a:pos x="T6" y="T7"/>
                  </a:cxn>
                  <a:cxn ang="T14">
                    <a:pos x="T8" y="T9"/>
                  </a:cxn>
                </a:cxnLst>
                <a:rect l="T15" t="T16" r="T17" b="T18"/>
                <a:pathLst>
                  <a:path w="36" h="45">
                    <a:moveTo>
                      <a:pt x="11" y="0"/>
                    </a:moveTo>
                    <a:cubicBezTo>
                      <a:pt x="5" y="13"/>
                      <a:pt x="2" y="28"/>
                      <a:pt x="0" y="44"/>
                    </a:cubicBezTo>
                    <a:cubicBezTo>
                      <a:pt x="0" y="44"/>
                      <a:pt x="0" y="45"/>
                      <a:pt x="0" y="45"/>
                    </a:cubicBezTo>
                    <a:cubicBezTo>
                      <a:pt x="11" y="33"/>
                      <a:pt x="23" y="22"/>
                      <a:pt x="36" y="13"/>
                    </a:cubicBezTo>
                    <a:cubicBezTo>
                      <a:pt x="30" y="5"/>
                      <a:pt x="21" y="0"/>
                      <a:pt x="11"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189"/>
              <p:cNvSpPr>
                <a:spLocks noChangeArrowheads="1"/>
              </p:cNvSpPr>
              <p:nvPr/>
            </p:nvSpPr>
            <p:spPr bwMode="auto">
              <a:xfrm>
                <a:off x="45" y="892"/>
                <a:ext cx="73" cy="69"/>
              </a:xfrm>
              <a:custGeom>
                <a:avLst/>
                <a:gdLst>
                  <a:gd name="T0" fmla="*/ 144 w 31"/>
                  <a:gd name="T1" fmla="*/ 164 h 29"/>
                  <a:gd name="T2" fmla="*/ 172 w 31"/>
                  <a:gd name="T3" fmla="*/ 148 h 29"/>
                  <a:gd name="T4" fmla="*/ 21 w 31"/>
                  <a:gd name="T5" fmla="*/ 0 h 29"/>
                  <a:gd name="T6" fmla="*/ 0 w 31"/>
                  <a:gd name="T7" fmla="*/ 40 h 29"/>
                  <a:gd name="T8" fmla="*/ 144 w 31"/>
                  <a:gd name="T9" fmla="*/ 164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26" y="29"/>
                    </a:moveTo>
                    <a:cubicBezTo>
                      <a:pt x="27" y="28"/>
                      <a:pt x="29" y="27"/>
                      <a:pt x="31" y="26"/>
                    </a:cubicBezTo>
                    <a:cubicBezTo>
                      <a:pt x="25" y="15"/>
                      <a:pt x="16" y="5"/>
                      <a:pt x="4" y="0"/>
                    </a:cubicBezTo>
                    <a:cubicBezTo>
                      <a:pt x="3" y="2"/>
                      <a:pt x="1" y="4"/>
                      <a:pt x="0" y="7"/>
                    </a:cubicBezTo>
                    <a:cubicBezTo>
                      <a:pt x="11" y="11"/>
                      <a:pt x="20" y="19"/>
                      <a:pt x="26" y="29"/>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5" name="Freeform 190"/>
              <p:cNvSpPr>
                <a:spLocks noChangeArrowheads="1"/>
              </p:cNvSpPr>
              <p:nvPr/>
            </p:nvSpPr>
            <p:spPr bwMode="auto">
              <a:xfrm>
                <a:off x="54" y="878"/>
                <a:ext cx="81" cy="76"/>
              </a:xfrm>
              <a:custGeom>
                <a:avLst/>
                <a:gdLst>
                  <a:gd name="T0" fmla="*/ 29 w 34"/>
                  <a:gd name="T1" fmla="*/ 0 h 32"/>
                  <a:gd name="T2" fmla="*/ 0 w 34"/>
                  <a:gd name="T3" fmla="*/ 33 h 32"/>
                  <a:gd name="T4" fmla="*/ 152 w 34"/>
                  <a:gd name="T5" fmla="*/ 181 h 32"/>
                  <a:gd name="T6" fmla="*/ 193 w 34"/>
                  <a:gd name="T7" fmla="*/ 159 h 32"/>
                  <a:gd name="T8" fmla="*/ 29 w 34"/>
                  <a:gd name="T9" fmla="*/ 0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5" y="0"/>
                    </a:moveTo>
                    <a:cubicBezTo>
                      <a:pt x="3" y="2"/>
                      <a:pt x="2" y="4"/>
                      <a:pt x="0" y="6"/>
                    </a:cubicBezTo>
                    <a:cubicBezTo>
                      <a:pt x="12" y="11"/>
                      <a:pt x="21" y="21"/>
                      <a:pt x="27" y="32"/>
                    </a:cubicBezTo>
                    <a:cubicBezTo>
                      <a:pt x="29" y="31"/>
                      <a:pt x="32" y="29"/>
                      <a:pt x="34" y="28"/>
                    </a:cubicBezTo>
                    <a:cubicBezTo>
                      <a:pt x="27" y="16"/>
                      <a:pt x="18" y="5"/>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6" name="Freeform 191"/>
              <p:cNvSpPr>
                <a:spLocks noChangeArrowheads="1"/>
              </p:cNvSpPr>
              <p:nvPr/>
            </p:nvSpPr>
            <p:spPr bwMode="auto">
              <a:xfrm>
                <a:off x="73" y="859"/>
                <a:ext cx="97" cy="78"/>
              </a:xfrm>
              <a:custGeom>
                <a:avLst/>
                <a:gdLst>
                  <a:gd name="T0" fmla="*/ 21 w 41"/>
                  <a:gd name="T1" fmla="*/ 0 h 33"/>
                  <a:gd name="T2" fmla="*/ 0 w 41"/>
                  <a:gd name="T3" fmla="*/ 17 h 33"/>
                  <a:gd name="T4" fmla="*/ 189 w 41"/>
                  <a:gd name="T5" fmla="*/ 184 h 33"/>
                  <a:gd name="T6" fmla="*/ 229 w 41"/>
                  <a:gd name="T7" fmla="*/ 163 h 33"/>
                  <a:gd name="T8" fmla="*/ 21 w 41"/>
                  <a:gd name="T9" fmla="*/ 0 h 33"/>
                  <a:gd name="T10" fmla="*/ 0 60000 65536"/>
                  <a:gd name="T11" fmla="*/ 0 60000 65536"/>
                  <a:gd name="T12" fmla="*/ 0 60000 65536"/>
                  <a:gd name="T13" fmla="*/ 0 60000 65536"/>
                  <a:gd name="T14" fmla="*/ 0 60000 65536"/>
                  <a:gd name="T15" fmla="*/ 0 w 41"/>
                  <a:gd name="T16" fmla="*/ 0 h 33"/>
                  <a:gd name="T17" fmla="*/ 41 w 41"/>
                  <a:gd name="T18" fmla="*/ 33 h 33"/>
                </a:gdLst>
                <a:ahLst/>
                <a:cxnLst>
                  <a:cxn ang="T10">
                    <a:pos x="T0" y="T1"/>
                  </a:cxn>
                  <a:cxn ang="T11">
                    <a:pos x="T2" y="T3"/>
                  </a:cxn>
                  <a:cxn ang="T12">
                    <a:pos x="T4" y="T5"/>
                  </a:cxn>
                  <a:cxn ang="T13">
                    <a:pos x="T6" y="T7"/>
                  </a:cxn>
                  <a:cxn ang="T14">
                    <a:pos x="T8" y="T9"/>
                  </a:cxn>
                </a:cxnLst>
                <a:rect l="T15" t="T16" r="T17" b="T18"/>
                <a:pathLst>
                  <a:path w="41" h="33">
                    <a:moveTo>
                      <a:pt x="4" y="0"/>
                    </a:moveTo>
                    <a:cubicBezTo>
                      <a:pt x="3" y="1"/>
                      <a:pt x="2" y="2"/>
                      <a:pt x="0" y="3"/>
                    </a:cubicBezTo>
                    <a:cubicBezTo>
                      <a:pt x="15" y="9"/>
                      <a:pt x="26" y="19"/>
                      <a:pt x="34" y="33"/>
                    </a:cubicBezTo>
                    <a:cubicBezTo>
                      <a:pt x="36" y="31"/>
                      <a:pt x="39" y="30"/>
                      <a:pt x="41" y="29"/>
                    </a:cubicBezTo>
                    <a:cubicBezTo>
                      <a:pt x="33" y="15"/>
                      <a:pt x="20" y="3"/>
                      <a:pt x="4"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7" name="Freeform 192"/>
              <p:cNvSpPr>
                <a:spLocks noChangeArrowheads="1"/>
              </p:cNvSpPr>
              <p:nvPr/>
            </p:nvSpPr>
            <p:spPr bwMode="auto">
              <a:xfrm>
                <a:off x="82" y="843"/>
                <a:ext cx="102" cy="85"/>
              </a:xfrm>
              <a:custGeom>
                <a:avLst/>
                <a:gdLst>
                  <a:gd name="T0" fmla="*/ 40 w 43"/>
                  <a:gd name="T1" fmla="*/ 0 h 36"/>
                  <a:gd name="T2" fmla="*/ 0 w 43"/>
                  <a:gd name="T3" fmla="*/ 40 h 36"/>
                  <a:gd name="T4" fmla="*/ 209 w 43"/>
                  <a:gd name="T5" fmla="*/ 201 h 36"/>
                  <a:gd name="T6" fmla="*/ 242 w 43"/>
                  <a:gd name="T7" fmla="*/ 189 h 36"/>
                  <a:gd name="T8" fmla="*/ 40 w 43"/>
                  <a:gd name="T9" fmla="*/ 0 h 36"/>
                  <a:gd name="T10" fmla="*/ 0 60000 65536"/>
                  <a:gd name="T11" fmla="*/ 0 60000 65536"/>
                  <a:gd name="T12" fmla="*/ 0 60000 65536"/>
                  <a:gd name="T13" fmla="*/ 0 60000 65536"/>
                  <a:gd name="T14" fmla="*/ 0 60000 65536"/>
                  <a:gd name="T15" fmla="*/ 0 w 43"/>
                  <a:gd name="T16" fmla="*/ 0 h 36"/>
                  <a:gd name="T17" fmla="*/ 43 w 43"/>
                  <a:gd name="T18" fmla="*/ 36 h 36"/>
                </a:gdLst>
                <a:ahLst/>
                <a:cxnLst>
                  <a:cxn ang="T10">
                    <a:pos x="T0" y="T1"/>
                  </a:cxn>
                  <a:cxn ang="T11">
                    <a:pos x="T2" y="T3"/>
                  </a:cxn>
                  <a:cxn ang="T12">
                    <a:pos x="T4" y="T5"/>
                  </a:cxn>
                  <a:cxn ang="T13">
                    <a:pos x="T6" y="T7"/>
                  </a:cxn>
                  <a:cxn ang="T14">
                    <a:pos x="T8" y="T9"/>
                  </a:cxn>
                </a:cxnLst>
                <a:rect l="T15" t="T16" r="T17" b="T18"/>
                <a:pathLst>
                  <a:path w="43" h="36">
                    <a:moveTo>
                      <a:pt x="7" y="0"/>
                    </a:moveTo>
                    <a:cubicBezTo>
                      <a:pt x="4" y="2"/>
                      <a:pt x="2" y="4"/>
                      <a:pt x="0" y="7"/>
                    </a:cubicBezTo>
                    <a:cubicBezTo>
                      <a:pt x="16" y="10"/>
                      <a:pt x="29" y="22"/>
                      <a:pt x="37" y="36"/>
                    </a:cubicBezTo>
                    <a:cubicBezTo>
                      <a:pt x="39" y="36"/>
                      <a:pt x="41" y="35"/>
                      <a:pt x="43" y="34"/>
                    </a:cubicBezTo>
                    <a:cubicBezTo>
                      <a:pt x="35" y="18"/>
                      <a:pt x="24" y="4"/>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8" name="Freeform 193"/>
              <p:cNvSpPr>
                <a:spLocks noChangeArrowheads="1"/>
              </p:cNvSpPr>
              <p:nvPr/>
            </p:nvSpPr>
            <p:spPr bwMode="auto">
              <a:xfrm>
                <a:off x="142" y="800"/>
                <a:ext cx="109" cy="107"/>
              </a:xfrm>
              <a:custGeom>
                <a:avLst/>
                <a:gdLst>
                  <a:gd name="T0" fmla="*/ 40 w 46"/>
                  <a:gd name="T1" fmla="*/ 0 h 45"/>
                  <a:gd name="T2" fmla="*/ 0 w 46"/>
                  <a:gd name="T3" fmla="*/ 24 h 45"/>
                  <a:gd name="T4" fmla="*/ 225 w 46"/>
                  <a:gd name="T5" fmla="*/ 254 h 45"/>
                  <a:gd name="T6" fmla="*/ 258 w 46"/>
                  <a:gd name="T7" fmla="*/ 243 h 45"/>
                  <a:gd name="T8" fmla="*/ 40 w 46"/>
                  <a:gd name="T9" fmla="*/ 0 h 45"/>
                  <a:gd name="T10" fmla="*/ 0 60000 65536"/>
                  <a:gd name="T11" fmla="*/ 0 60000 65536"/>
                  <a:gd name="T12" fmla="*/ 0 60000 65536"/>
                  <a:gd name="T13" fmla="*/ 0 60000 65536"/>
                  <a:gd name="T14" fmla="*/ 0 60000 65536"/>
                  <a:gd name="T15" fmla="*/ 0 w 46"/>
                  <a:gd name="T16" fmla="*/ 0 h 45"/>
                  <a:gd name="T17" fmla="*/ 46 w 46"/>
                  <a:gd name="T18" fmla="*/ 45 h 45"/>
                </a:gdLst>
                <a:ahLst/>
                <a:cxnLst>
                  <a:cxn ang="T10">
                    <a:pos x="T0" y="T1"/>
                  </a:cxn>
                  <a:cxn ang="T11">
                    <a:pos x="T2" y="T3"/>
                  </a:cxn>
                  <a:cxn ang="T12">
                    <a:pos x="T4" y="T5"/>
                  </a:cxn>
                  <a:cxn ang="T13">
                    <a:pos x="T6" y="T7"/>
                  </a:cxn>
                  <a:cxn ang="T14">
                    <a:pos x="T8" y="T9"/>
                  </a:cxn>
                </a:cxnLst>
                <a:rect l="T15" t="T16" r="T17" b="T18"/>
                <a:pathLst>
                  <a:path w="46" h="45">
                    <a:moveTo>
                      <a:pt x="7" y="0"/>
                    </a:moveTo>
                    <a:cubicBezTo>
                      <a:pt x="5" y="1"/>
                      <a:pt x="3" y="2"/>
                      <a:pt x="0" y="4"/>
                    </a:cubicBezTo>
                    <a:cubicBezTo>
                      <a:pt x="19" y="11"/>
                      <a:pt x="32" y="27"/>
                      <a:pt x="40" y="45"/>
                    </a:cubicBezTo>
                    <a:cubicBezTo>
                      <a:pt x="42" y="44"/>
                      <a:pt x="44" y="44"/>
                      <a:pt x="46" y="43"/>
                    </a:cubicBezTo>
                    <a:cubicBezTo>
                      <a:pt x="38" y="25"/>
                      <a:pt x="27" y="6"/>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9" name="Freeform 194"/>
              <p:cNvSpPr>
                <a:spLocks noChangeArrowheads="1"/>
              </p:cNvSpPr>
              <p:nvPr/>
            </p:nvSpPr>
            <p:spPr bwMode="auto">
              <a:xfrm>
                <a:off x="158" y="790"/>
                <a:ext cx="114" cy="112"/>
              </a:xfrm>
              <a:custGeom>
                <a:avLst/>
                <a:gdLst>
                  <a:gd name="T0" fmla="*/ 45 w 48"/>
                  <a:gd name="T1" fmla="*/ 0 h 47"/>
                  <a:gd name="T2" fmla="*/ 0 w 48"/>
                  <a:gd name="T3" fmla="*/ 24 h 47"/>
                  <a:gd name="T4" fmla="*/ 221 w 48"/>
                  <a:gd name="T5" fmla="*/ 267 h 47"/>
                  <a:gd name="T6" fmla="*/ 271 w 48"/>
                  <a:gd name="T7" fmla="*/ 262 h 47"/>
                  <a:gd name="T8" fmla="*/ 45 w 48"/>
                  <a:gd name="T9" fmla="*/ 0 h 47"/>
                  <a:gd name="T10" fmla="*/ 0 60000 65536"/>
                  <a:gd name="T11" fmla="*/ 0 60000 65536"/>
                  <a:gd name="T12" fmla="*/ 0 60000 65536"/>
                  <a:gd name="T13" fmla="*/ 0 60000 65536"/>
                  <a:gd name="T14" fmla="*/ 0 60000 65536"/>
                  <a:gd name="T15" fmla="*/ 0 w 48"/>
                  <a:gd name="T16" fmla="*/ 0 h 47"/>
                  <a:gd name="T17" fmla="*/ 48 w 48"/>
                  <a:gd name="T18" fmla="*/ 47 h 47"/>
                </a:gdLst>
                <a:ahLst/>
                <a:cxnLst>
                  <a:cxn ang="T10">
                    <a:pos x="T0" y="T1"/>
                  </a:cxn>
                  <a:cxn ang="T11">
                    <a:pos x="T2" y="T3"/>
                  </a:cxn>
                  <a:cxn ang="T12">
                    <a:pos x="T4" y="T5"/>
                  </a:cxn>
                  <a:cxn ang="T13">
                    <a:pos x="T6" y="T7"/>
                  </a:cxn>
                  <a:cxn ang="T14">
                    <a:pos x="T8" y="T9"/>
                  </a:cxn>
                </a:cxnLst>
                <a:rect l="T15" t="T16" r="T17" b="T18"/>
                <a:pathLst>
                  <a:path w="48" h="47">
                    <a:moveTo>
                      <a:pt x="8" y="0"/>
                    </a:moveTo>
                    <a:cubicBezTo>
                      <a:pt x="5" y="1"/>
                      <a:pt x="3" y="3"/>
                      <a:pt x="0" y="4"/>
                    </a:cubicBezTo>
                    <a:cubicBezTo>
                      <a:pt x="20" y="10"/>
                      <a:pt x="31" y="29"/>
                      <a:pt x="39" y="47"/>
                    </a:cubicBezTo>
                    <a:cubicBezTo>
                      <a:pt x="42" y="47"/>
                      <a:pt x="45" y="46"/>
                      <a:pt x="48" y="46"/>
                    </a:cubicBezTo>
                    <a:cubicBezTo>
                      <a:pt x="41" y="26"/>
                      <a:pt x="27" y="9"/>
                      <a:pt x="8"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0" name="Freeform 195"/>
              <p:cNvSpPr>
                <a:spLocks noChangeArrowheads="1"/>
              </p:cNvSpPr>
              <p:nvPr/>
            </p:nvSpPr>
            <p:spPr bwMode="auto">
              <a:xfrm>
                <a:off x="177" y="786"/>
                <a:ext cx="121" cy="113"/>
              </a:xfrm>
              <a:custGeom>
                <a:avLst/>
                <a:gdLst>
                  <a:gd name="T0" fmla="*/ 40 w 51"/>
                  <a:gd name="T1" fmla="*/ 0 h 48"/>
                  <a:gd name="T2" fmla="*/ 0 w 51"/>
                  <a:gd name="T3" fmla="*/ 12 h 48"/>
                  <a:gd name="T4" fmla="*/ 225 w 51"/>
                  <a:gd name="T5" fmla="*/ 266 h 48"/>
                  <a:gd name="T6" fmla="*/ 287 w 51"/>
                  <a:gd name="T7" fmla="*/ 254 h 48"/>
                  <a:gd name="T8" fmla="*/ 40 w 51"/>
                  <a:gd name="T9" fmla="*/ 0 h 48"/>
                  <a:gd name="T10" fmla="*/ 0 60000 65536"/>
                  <a:gd name="T11" fmla="*/ 0 60000 65536"/>
                  <a:gd name="T12" fmla="*/ 0 60000 65536"/>
                  <a:gd name="T13" fmla="*/ 0 60000 65536"/>
                  <a:gd name="T14" fmla="*/ 0 60000 65536"/>
                  <a:gd name="T15" fmla="*/ 0 w 51"/>
                  <a:gd name="T16" fmla="*/ 0 h 48"/>
                  <a:gd name="T17" fmla="*/ 51 w 51"/>
                  <a:gd name="T18" fmla="*/ 48 h 48"/>
                </a:gdLst>
                <a:ahLst/>
                <a:cxnLst>
                  <a:cxn ang="T10">
                    <a:pos x="T0" y="T1"/>
                  </a:cxn>
                  <a:cxn ang="T11">
                    <a:pos x="T2" y="T3"/>
                  </a:cxn>
                  <a:cxn ang="T12">
                    <a:pos x="T4" y="T5"/>
                  </a:cxn>
                  <a:cxn ang="T13">
                    <a:pos x="T6" y="T7"/>
                  </a:cxn>
                  <a:cxn ang="T14">
                    <a:pos x="T8" y="T9"/>
                  </a:cxn>
                </a:cxnLst>
                <a:rect l="T15" t="T16" r="T17" b="T18"/>
                <a:pathLst>
                  <a:path w="51" h="48">
                    <a:moveTo>
                      <a:pt x="7" y="0"/>
                    </a:moveTo>
                    <a:cubicBezTo>
                      <a:pt x="5" y="1"/>
                      <a:pt x="2" y="1"/>
                      <a:pt x="0" y="2"/>
                    </a:cubicBezTo>
                    <a:cubicBezTo>
                      <a:pt x="19" y="11"/>
                      <a:pt x="33" y="28"/>
                      <a:pt x="40" y="48"/>
                    </a:cubicBezTo>
                    <a:cubicBezTo>
                      <a:pt x="44" y="47"/>
                      <a:pt x="48" y="46"/>
                      <a:pt x="51" y="46"/>
                    </a:cubicBezTo>
                    <a:cubicBezTo>
                      <a:pt x="43" y="26"/>
                      <a:pt x="27"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1" name="Freeform 196"/>
              <p:cNvSpPr>
                <a:spLocks noChangeArrowheads="1"/>
              </p:cNvSpPr>
              <p:nvPr/>
            </p:nvSpPr>
            <p:spPr bwMode="auto">
              <a:xfrm>
                <a:off x="194" y="783"/>
                <a:ext cx="125" cy="112"/>
              </a:xfrm>
              <a:custGeom>
                <a:avLst/>
                <a:gdLst>
                  <a:gd name="T0" fmla="*/ 50 w 53"/>
                  <a:gd name="T1" fmla="*/ 0 h 47"/>
                  <a:gd name="T2" fmla="*/ 0 w 53"/>
                  <a:gd name="T3" fmla="*/ 5 h 47"/>
                  <a:gd name="T4" fmla="*/ 245 w 53"/>
                  <a:gd name="T5" fmla="*/ 267 h 47"/>
                  <a:gd name="T6" fmla="*/ 295 w 53"/>
                  <a:gd name="T7" fmla="*/ 262 h 47"/>
                  <a:gd name="T8" fmla="*/ 50 w 53"/>
                  <a:gd name="T9" fmla="*/ 0 h 47"/>
                  <a:gd name="T10" fmla="*/ 0 60000 65536"/>
                  <a:gd name="T11" fmla="*/ 0 60000 65536"/>
                  <a:gd name="T12" fmla="*/ 0 60000 65536"/>
                  <a:gd name="T13" fmla="*/ 0 60000 65536"/>
                  <a:gd name="T14" fmla="*/ 0 60000 65536"/>
                  <a:gd name="T15" fmla="*/ 0 w 53"/>
                  <a:gd name="T16" fmla="*/ 0 h 47"/>
                  <a:gd name="T17" fmla="*/ 53 w 53"/>
                  <a:gd name="T18" fmla="*/ 47 h 47"/>
                </a:gdLst>
                <a:ahLst/>
                <a:cxnLst>
                  <a:cxn ang="T10">
                    <a:pos x="T0" y="T1"/>
                  </a:cxn>
                  <a:cxn ang="T11">
                    <a:pos x="T2" y="T3"/>
                  </a:cxn>
                  <a:cxn ang="T12">
                    <a:pos x="T4" y="T5"/>
                  </a:cxn>
                  <a:cxn ang="T13">
                    <a:pos x="T6" y="T7"/>
                  </a:cxn>
                  <a:cxn ang="T14">
                    <a:pos x="T8" y="T9"/>
                  </a:cxn>
                </a:cxnLst>
                <a:rect l="T15" t="T16" r="T17" b="T18"/>
                <a:pathLst>
                  <a:path w="53" h="47">
                    <a:moveTo>
                      <a:pt x="9" y="0"/>
                    </a:moveTo>
                    <a:cubicBezTo>
                      <a:pt x="6" y="0"/>
                      <a:pt x="3" y="0"/>
                      <a:pt x="0" y="1"/>
                    </a:cubicBezTo>
                    <a:cubicBezTo>
                      <a:pt x="20" y="9"/>
                      <a:pt x="36" y="27"/>
                      <a:pt x="44" y="47"/>
                    </a:cubicBezTo>
                    <a:cubicBezTo>
                      <a:pt x="47" y="47"/>
                      <a:pt x="50" y="46"/>
                      <a:pt x="53" y="46"/>
                    </a:cubicBezTo>
                    <a:cubicBezTo>
                      <a:pt x="44" y="27"/>
                      <a:pt x="28" y="11"/>
                      <a:pt x="9"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2" name="Freeform 197"/>
              <p:cNvSpPr>
                <a:spLocks noChangeArrowheads="1"/>
              </p:cNvSpPr>
              <p:nvPr/>
            </p:nvSpPr>
            <p:spPr bwMode="auto">
              <a:xfrm>
                <a:off x="215" y="781"/>
                <a:ext cx="123" cy="111"/>
              </a:xfrm>
              <a:custGeom>
                <a:avLst/>
                <a:gdLst>
                  <a:gd name="T0" fmla="*/ 0 w 52"/>
                  <a:gd name="T1" fmla="*/ 5 h 47"/>
                  <a:gd name="T2" fmla="*/ 246 w 52"/>
                  <a:gd name="T3" fmla="*/ 262 h 47"/>
                  <a:gd name="T4" fmla="*/ 291 w 52"/>
                  <a:gd name="T5" fmla="*/ 262 h 47"/>
                  <a:gd name="T6" fmla="*/ 0 w 52"/>
                  <a:gd name="T7" fmla="*/ 5 h 47"/>
                  <a:gd name="T8" fmla="*/ 0 60000 65536"/>
                  <a:gd name="T9" fmla="*/ 0 60000 65536"/>
                  <a:gd name="T10" fmla="*/ 0 60000 65536"/>
                  <a:gd name="T11" fmla="*/ 0 60000 65536"/>
                  <a:gd name="T12" fmla="*/ 0 w 52"/>
                  <a:gd name="T13" fmla="*/ 0 h 47"/>
                  <a:gd name="T14" fmla="*/ 52 w 52"/>
                  <a:gd name="T15" fmla="*/ 47 h 47"/>
                </a:gdLst>
                <a:ahLst/>
                <a:cxnLst>
                  <a:cxn ang="T8">
                    <a:pos x="T0" y="T1"/>
                  </a:cxn>
                  <a:cxn ang="T9">
                    <a:pos x="T2" y="T3"/>
                  </a:cxn>
                  <a:cxn ang="T10">
                    <a:pos x="T4" y="T5"/>
                  </a:cxn>
                  <a:cxn ang="T11">
                    <a:pos x="T6" y="T7"/>
                  </a:cxn>
                </a:cxnLst>
                <a:rect l="T12" t="T13" r="T14" b="T15"/>
                <a:pathLst>
                  <a:path w="52" h="47">
                    <a:moveTo>
                      <a:pt x="0" y="1"/>
                    </a:moveTo>
                    <a:cubicBezTo>
                      <a:pt x="19" y="12"/>
                      <a:pt x="35" y="28"/>
                      <a:pt x="44" y="47"/>
                    </a:cubicBezTo>
                    <a:cubicBezTo>
                      <a:pt x="46" y="47"/>
                      <a:pt x="49" y="47"/>
                      <a:pt x="52" y="47"/>
                    </a:cubicBezTo>
                    <a:cubicBezTo>
                      <a:pt x="41" y="19"/>
                      <a:pt x="24" y="0"/>
                      <a:pt x="0" y="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3" name="Freeform 198"/>
              <p:cNvSpPr>
                <a:spLocks noChangeArrowheads="1"/>
              </p:cNvSpPr>
              <p:nvPr/>
            </p:nvSpPr>
            <p:spPr bwMode="auto">
              <a:xfrm>
                <a:off x="0" y="902"/>
                <a:ext cx="291" cy="239"/>
              </a:xfrm>
              <a:custGeom>
                <a:avLst/>
                <a:gdLst>
                  <a:gd name="T0" fmla="*/ 606 w 123"/>
                  <a:gd name="T1" fmla="*/ 0 h 101"/>
                  <a:gd name="T2" fmla="*/ 0 w 123"/>
                  <a:gd name="T3" fmla="*/ 353 h 101"/>
                  <a:gd name="T4" fmla="*/ 12 w 123"/>
                  <a:gd name="T5" fmla="*/ 525 h 101"/>
                  <a:gd name="T6" fmla="*/ 672 w 123"/>
                  <a:gd name="T7" fmla="*/ 537 h 101"/>
                  <a:gd name="T8" fmla="*/ 606 w 123"/>
                  <a:gd name="T9" fmla="*/ 0 h 101"/>
                  <a:gd name="T10" fmla="*/ 0 60000 65536"/>
                  <a:gd name="T11" fmla="*/ 0 60000 65536"/>
                  <a:gd name="T12" fmla="*/ 0 60000 65536"/>
                  <a:gd name="T13" fmla="*/ 0 60000 65536"/>
                  <a:gd name="T14" fmla="*/ 0 60000 65536"/>
                  <a:gd name="T15" fmla="*/ 0 w 123"/>
                  <a:gd name="T16" fmla="*/ 0 h 101"/>
                  <a:gd name="T17" fmla="*/ 123 w 123"/>
                  <a:gd name="T18" fmla="*/ 101 h 101"/>
                </a:gdLst>
                <a:ahLst/>
                <a:cxnLst>
                  <a:cxn ang="T10">
                    <a:pos x="T0" y="T1"/>
                  </a:cxn>
                  <a:cxn ang="T11">
                    <a:pos x="T2" y="T3"/>
                  </a:cxn>
                  <a:cxn ang="T12">
                    <a:pos x="T4" y="T5"/>
                  </a:cxn>
                  <a:cxn ang="T13">
                    <a:pos x="T6" y="T7"/>
                  </a:cxn>
                  <a:cxn ang="T14">
                    <a:pos x="T8" y="T9"/>
                  </a:cxn>
                </a:cxnLst>
                <a:rect l="T15" t="T16" r="T17" b="T18"/>
                <a:pathLst>
                  <a:path w="123" h="101">
                    <a:moveTo>
                      <a:pt x="108" y="0"/>
                    </a:moveTo>
                    <a:cubicBezTo>
                      <a:pt x="67" y="9"/>
                      <a:pt x="28" y="31"/>
                      <a:pt x="0" y="63"/>
                    </a:cubicBezTo>
                    <a:cubicBezTo>
                      <a:pt x="0" y="73"/>
                      <a:pt x="1" y="84"/>
                      <a:pt x="2" y="94"/>
                    </a:cubicBezTo>
                    <a:cubicBezTo>
                      <a:pt x="42" y="100"/>
                      <a:pt x="81" y="101"/>
                      <a:pt x="120" y="96"/>
                    </a:cubicBezTo>
                    <a:cubicBezTo>
                      <a:pt x="123" y="64"/>
                      <a:pt x="121" y="30"/>
                      <a:pt x="108" y="0"/>
                    </a:cubicBezTo>
                    <a:close/>
                  </a:path>
                </a:pathLst>
              </a:custGeom>
              <a:solidFill>
                <a:srgbClr val="FF5D8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4" name="Freeform 199"/>
              <p:cNvSpPr>
                <a:spLocks noChangeArrowheads="1"/>
              </p:cNvSpPr>
              <p:nvPr/>
            </p:nvSpPr>
            <p:spPr bwMode="auto">
              <a:xfrm>
                <a:off x="255" y="892"/>
                <a:ext cx="119" cy="238"/>
              </a:xfrm>
              <a:custGeom>
                <a:avLst/>
                <a:gdLst>
                  <a:gd name="T0" fmla="*/ 198 w 50"/>
                  <a:gd name="T1" fmla="*/ 0 h 100"/>
                  <a:gd name="T2" fmla="*/ 0 w 50"/>
                  <a:gd name="T3" fmla="*/ 24 h 100"/>
                  <a:gd name="T4" fmla="*/ 69 w 50"/>
                  <a:gd name="T5" fmla="*/ 566 h 100"/>
                  <a:gd name="T6" fmla="*/ 283 w 50"/>
                  <a:gd name="T7" fmla="*/ 533 h 100"/>
                  <a:gd name="T8" fmla="*/ 198 w 50"/>
                  <a:gd name="T9" fmla="*/ 0 h 100"/>
                  <a:gd name="T10" fmla="*/ 0 60000 65536"/>
                  <a:gd name="T11" fmla="*/ 0 60000 65536"/>
                  <a:gd name="T12" fmla="*/ 0 60000 65536"/>
                  <a:gd name="T13" fmla="*/ 0 60000 65536"/>
                  <a:gd name="T14" fmla="*/ 0 60000 65536"/>
                  <a:gd name="T15" fmla="*/ 0 w 50"/>
                  <a:gd name="T16" fmla="*/ 0 h 100"/>
                  <a:gd name="T17" fmla="*/ 50 w 50"/>
                  <a:gd name="T18" fmla="*/ 100 h 100"/>
                </a:gdLst>
                <a:ahLst/>
                <a:cxnLst>
                  <a:cxn ang="T10">
                    <a:pos x="T0" y="T1"/>
                  </a:cxn>
                  <a:cxn ang="T11">
                    <a:pos x="T2" y="T3"/>
                  </a:cxn>
                  <a:cxn ang="T12">
                    <a:pos x="T4" y="T5"/>
                  </a:cxn>
                  <a:cxn ang="T13">
                    <a:pos x="T6" y="T7"/>
                  </a:cxn>
                  <a:cxn ang="T14">
                    <a:pos x="T8" y="T9"/>
                  </a:cxn>
                </a:cxnLst>
                <a:rect l="T15" t="T16" r="T17" b="T18"/>
                <a:pathLst>
                  <a:path w="50" h="100">
                    <a:moveTo>
                      <a:pt x="35" y="0"/>
                    </a:moveTo>
                    <a:cubicBezTo>
                      <a:pt x="23" y="0"/>
                      <a:pt x="12" y="2"/>
                      <a:pt x="0" y="4"/>
                    </a:cubicBezTo>
                    <a:cubicBezTo>
                      <a:pt x="13" y="34"/>
                      <a:pt x="15" y="68"/>
                      <a:pt x="12" y="100"/>
                    </a:cubicBezTo>
                    <a:cubicBezTo>
                      <a:pt x="25" y="99"/>
                      <a:pt x="37" y="97"/>
                      <a:pt x="50" y="94"/>
                    </a:cubicBezTo>
                    <a:cubicBezTo>
                      <a:pt x="50" y="61"/>
                      <a:pt x="45" y="27"/>
                      <a:pt x="35" y="0"/>
                    </a:cubicBezTo>
                    <a:close/>
                  </a:path>
                </a:pathLst>
              </a:custGeom>
              <a:solidFill>
                <a:srgbClr val="865B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5" name="Freeform 200"/>
              <p:cNvSpPr>
                <a:spLocks noChangeArrowheads="1"/>
              </p:cNvSpPr>
              <p:nvPr/>
            </p:nvSpPr>
            <p:spPr bwMode="auto">
              <a:xfrm>
                <a:off x="14" y="1160"/>
                <a:ext cx="59" cy="112"/>
              </a:xfrm>
              <a:custGeom>
                <a:avLst/>
                <a:gdLst>
                  <a:gd name="T0" fmla="*/ 139 w 25"/>
                  <a:gd name="T1" fmla="*/ 102 h 47"/>
                  <a:gd name="T2" fmla="*/ 0 w 25"/>
                  <a:gd name="T3" fmla="*/ 0 h 47"/>
                  <a:gd name="T4" fmla="*/ 57 w 25"/>
                  <a:gd name="T5" fmla="*/ 169 h 47"/>
                  <a:gd name="T6" fmla="*/ 111 w 25"/>
                  <a:gd name="T7" fmla="*/ 267 h 47"/>
                  <a:gd name="T8" fmla="*/ 139 w 25"/>
                  <a:gd name="T9" fmla="*/ 102 h 47"/>
                  <a:gd name="T10" fmla="*/ 0 60000 65536"/>
                  <a:gd name="T11" fmla="*/ 0 60000 65536"/>
                  <a:gd name="T12" fmla="*/ 0 60000 65536"/>
                  <a:gd name="T13" fmla="*/ 0 60000 65536"/>
                  <a:gd name="T14" fmla="*/ 0 60000 65536"/>
                  <a:gd name="T15" fmla="*/ 0 w 25"/>
                  <a:gd name="T16" fmla="*/ 0 h 47"/>
                  <a:gd name="T17" fmla="*/ 25 w 25"/>
                  <a:gd name="T18" fmla="*/ 47 h 47"/>
                </a:gdLst>
                <a:ahLst/>
                <a:cxnLst>
                  <a:cxn ang="T10">
                    <a:pos x="T0" y="T1"/>
                  </a:cxn>
                  <a:cxn ang="T11">
                    <a:pos x="T2" y="T3"/>
                  </a:cxn>
                  <a:cxn ang="T12">
                    <a:pos x="T4" y="T5"/>
                  </a:cxn>
                  <a:cxn ang="T13">
                    <a:pos x="T6" y="T7"/>
                  </a:cxn>
                  <a:cxn ang="T14">
                    <a:pos x="T8" y="T9"/>
                  </a:cxn>
                </a:cxnLst>
                <a:rect l="T15" t="T16" r="T17" b="T18"/>
                <a:pathLst>
                  <a:path w="25" h="47">
                    <a:moveTo>
                      <a:pt x="25" y="18"/>
                    </a:moveTo>
                    <a:cubicBezTo>
                      <a:pt x="16" y="13"/>
                      <a:pt x="8" y="7"/>
                      <a:pt x="0" y="0"/>
                    </a:cubicBezTo>
                    <a:cubicBezTo>
                      <a:pt x="2" y="11"/>
                      <a:pt x="6" y="21"/>
                      <a:pt x="10" y="30"/>
                    </a:cubicBezTo>
                    <a:cubicBezTo>
                      <a:pt x="13" y="36"/>
                      <a:pt x="16" y="42"/>
                      <a:pt x="20" y="47"/>
                    </a:cubicBezTo>
                    <a:lnTo>
                      <a:pt x="25" y="18"/>
                    </a:lnTo>
                    <a:close/>
                  </a:path>
                </a:pathLst>
              </a:custGeom>
              <a:solidFill>
                <a:srgbClr val="D949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6" name="Freeform 201"/>
              <p:cNvSpPr>
                <a:spLocks noChangeArrowheads="1"/>
              </p:cNvSpPr>
              <p:nvPr/>
            </p:nvSpPr>
            <p:spPr bwMode="auto">
              <a:xfrm>
                <a:off x="61" y="1203"/>
                <a:ext cx="90" cy="95"/>
              </a:xfrm>
              <a:custGeom>
                <a:avLst/>
                <a:gdLst>
                  <a:gd name="T0" fmla="*/ 28 w 38"/>
                  <a:gd name="T1" fmla="*/ 0 h 40"/>
                  <a:gd name="T2" fmla="*/ 0 w 38"/>
                  <a:gd name="T3" fmla="*/ 164 h 40"/>
                  <a:gd name="T4" fmla="*/ 45 w 38"/>
                  <a:gd name="T5" fmla="*/ 226 h 40"/>
                  <a:gd name="T6" fmla="*/ 213 w 38"/>
                  <a:gd name="T7" fmla="*/ 95 h 40"/>
                  <a:gd name="T8" fmla="*/ 28 w 38"/>
                  <a:gd name="T9" fmla="*/ 0 h 40"/>
                  <a:gd name="T10" fmla="*/ 0 60000 65536"/>
                  <a:gd name="T11" fmla="*/ 0 60000 65536"/>
                  <a:gd name="T12" fmla="*/ 0 60000 65536"/>
                  <a:gd name="T13" fmla="*/ 0 60000 65536"/>
                  <a:gd name="T14" fmla="*/ 0 60000 65536"/>
                  <a:gd name="T15" fmla="*/ 0 w 38"/>
                  <a:gd name="T16" fmla="*/ 0 h 40"/>
                  <a:gd name="T17" fmla="*/ 38 w 38"/>
                  <a:gd name="T18" fmla="*/ 40 h 40"/>
                </a:gdLst>
                <a:ahLst/>
                <a:cxnLst>
                  <a:cxn ang="T10">
                    <a:pos x="T0" y="T1"/>
                  </a:cxn>
                  <a:cxn ang="T11">
                    <a:pos x="T2" y="T3"/>
                  </a:cxn>
                  <a:cxn ang="T12">
                    <a:pos x="T4" y="T5"/>
                  </a:cxn>
                  <a:cxn ang="T13">
                    <a:pos x="T6" y="T7"/>
                  </a:cxn>
                  <a:cxn ang="T14">
                    <a:pos x="T8" y="T9"/>
                  </a:cxn>
                </a:cxnLst>
                <a:rect l="T15" t="T16" r="T17" b="T18"/>
                <a:pathLst>
                  <a:path w="38" h="40">
                    <a:moveTo>
                      <a:pt x="5" y="0"/>
                    </a:moveTo>
                    <a:cubicBezTo>
                      <a:pt x="0" y="29"/>
                      <a:pt x="0" y="29"/>
                      <a:pt x="0" y="29"/>
                    </a:cubicBezTo>
                    <a:cubicBezTo>
                      <a:pt x="2" y="33"/>
                      <a:pt x="5" y="37"/>
                      <a:pt x="8" y="40"/>
                    </a:cubicBezTo>
                    <a:cubicBezTo>
                      <a:pt x="38" y="17"/>
                      <a:pt x="38" y="17"/>
                      <a:pt x="38" y="17"/>
                    </a:cubicBezTo>
                    <a:cubicBezTo>
                      <a:pt x="27" y="12"/>
                      <a:pt x="16" y="6"/>
                      <a:pt x="5" y="0"/>
                    </a:cubicBezTo>
                    <a:close/>
                  </a:path>
                </a:pathLst>
              </a:custGeom>
              <a:solidFill>
                <a:srgbClr val="FFD7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7" name="Freeform 202"/>
              <p:cNvSpPr>
                <a:spLocks noChangeArrowheads="1"/>
              </p:cNvSpPr>
              <p:nvPr/>
            </p:nvSpPr>
            <p:spPr bwMode="auto">
              <a:xfrm>
                <a:off x="80" y="1243"/>
                <a:ext cx="111" cy="131"/>
              </a:xfrm>
              <a:custGeom>
                <a:avLst/>
                <a:gdLst>
                  <a:gd name="T0" fmla="*/ 168 w 47"/>
                  <a:gd name="T1" fmla="*/ 0 h 55"/>
                  <a:gd name="T2" fmla="*/ 0 w 47"/>
                  <a:gd name="T3" fmla="*/ 131 h 55"/>
                  <a:gd name="T4" fmla="*/ 234 w 47"/>
                  <a:gd name="T5" fmla="*/ 312 h 55"/>
                  <a:gd name="T6" fmla="*/ 262 w 47"/>
                  <a:gd name="T7" fmla="*/ 33 h 55"/>
                  <a:gd name="T8" fmla="*/ 168 w 47"/>
                  <a:gd name="T9" fmla="*/ 0 h 55"/>
                  <a:gd name="T10" fmla="*/ 0 60000 65536"/>
                  <a:gd name="T11" fmla="*/ 0 60000 65536"/>
                  <a:gd name="T12" fmla="*/ 0 60000 65536"/>
                  <a:gd name="T13" fmla="*/ 0 60000 65536"/>
                  <a:gd name="T14" fmla="*/ 0 60000 65536"/>
                  <a:gd name="T15" fmla="*/ 0 w 47"/>
                  <a:gd name="T16" fmla="*/ 0 h 55"/>
                  <a:gd name="T17" fmla="*/ 47 w 47"/>
                  <a:gd name="T18" fmla="*/ 55 h 55"/>
                </a:gdLst>
                <a:ahLst/>
                <a:cxnLst>
                  <a:cxn ang="T10">
                    <a:pos x="T0" y="T1"/>
                  </a:cxn>
                  <a:cxn ang="T11">
                    <a:pos x="T2" y="T3"/>
                  </a:cxn>
                  <a:cxn ang="T12">
                    <a:pos x="T4" y="T5"/>
                  </a:cxn>
                  <a:cxn ang="T13">
                    <a:pos x="T6" y="T7"/>
                  </a:cxn>
                  <a:cxn ang="T14">
                    <a:pos x="T8" y="T9"/>
                  </a:cxn>
                </a:cxnLst>
                <a:rect l="T15" t="T16" r="T17" b="T18"/>
                <a:pathLst>
                  <a:path w="47" h="55">
                    <a:moveTo>
                      <a:pt x="30" y="0"/>
                    </a:moveTo>
                    <a:cubicBezTo>
                      <a:pt x="0" y="23"/>
                      <a:pt x="0" y="23"/>
                      <a:pt x="0" y="23"/>
                    </a:cubicBezTo>
                    <a:cubicBezTo>
                      <a:pt x="11" y="37"/>
                      <a:pt x="26" y="49"/>
                      <a:pt x="42" y="55"/>
                    </a:cubicBezTo>
                    <a:cubicBezTo>
                      <a:pt x="47" y="6"/>
                      <a:pt x="47" y="6"/>
                      <a:pt x="47" y="6"/>
                    </a:cubicBezTo>
                    <a:cubicBezTo>
                      <a:pt x="41" y="4"/>
                      <a:pt x="36" y="2"/>
                      <a:pt x="30" y="0"/>
                    </a:cubicBezTo>
                    <a:close/>
                  </a:path>
                </a:pathLst>
              </a:custGeom>
              <a:solidFill>
                <a:srgbClr val="9AB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8" name="Freeform 203"/>
              <p:cNvSpPr>
                <a:spLocks noChangeArrowheads="1"/>
              </p:cNvSpPr>
              <p:nvPr/>
            </p:nvSpPr>
            <p:spPr bwMode="auto">
              <a:xfrm>
                <a:off x="180" y="1258"/>
                <a:ext cx="111" cy="125"/>
              </a:xfrm>
              <a:custGeom>
                <a:avLst/>
                <a:gdLst>
                  <a:gd name="T0" fmla="*/ 28 w 47"/>
                  <a:gd name="T1" fmla="*/ 0 h 53"/>
                  <a:gd name="T2" fmla="*/ 0 w 47"/>
                  <a:gd name="T3" fmla="*/ 274 h 53"/>
                  <a:gd name="T4" fmla="*/ 83 w 47"/>
                  <a:gd name="T5" fmla="*/ 295 h 53"/>
                  <a:gd name="T6" fmla="*/ 262 w 47"/>
                  <a:gd name="T7" fmla="*/ 50 h 53"/>
                  <a:gd name="T8" fmla="*/ 28 w 47"/>
                  <a:gd name="T9" fmla="*/ 0 h 53"/>
                  <a:gd name="T10" fmla="*/ 0 60000 65536"/>
                  <a:gd name="T11" fmla="*/ 0 60000 65536"/>
                  <a:gd name="T12" fmla="*/ 0 60000 65536"/>
                  <a:gd name="T13" fmla="*/ 0 60000 65536"/>
                  <a:gd name="T14" fmla="*/ 0 60000 65536"/>
                  <a:gd name="T15" fmla="*/ 0 w 47"/>
                  <a:gd name="T16" fmla="*/ 0 h 53"/>
                  <a:gd name="T17" fmla="*/ 47 w 47"/>
                  <a:gd name="T18" fmla="*/ 53 h 53"/>
                </a:gdLst>
                <a:ahLst/>
                <a:cxnLst>
                  <a:cxn ang="T10">
                    <a:pos x="T0" y="T1"/>
                  </a:cxn>
                  <a:cxn ang="T11">
                    <a:pos x="T2" y="T3"/>
                  </a:cxn>
                  <a:cxn ang="T12">
                    <a:pos x="T4" y="T5"/>
                  </a:cxn>
                  <a:cxn ang="T13">
                    <a:pos x="T6" y="T7"/>
                  </a:cxn>
                  <a:cxn ang="T14">
                    <a:pos x="T8" y="T9"/>
                  </a:cxn>
                </a:cxnLst>
                <a:rect l="T15" t="T16" r="T17" b="T18"/>
                <a:pathLst>
                  <a:path w="47" h="53">
                    <a:moveTo>
                      <a:pt x="5" y="0"/>
                    </a:moveTo>
                    <a:cubicBezTo>
                      <a:pt x="0" y="49"/>
                      <a:pt x="0" y="49"/>
                      <a:pt x="0" y="49"/>
                    </a:cubicBezTo>
                    <a:cubicBezTo>
                      <a:pt x="5" y="51"/>
                      <a:pt x="10" y="52"/>
                      <a:pt x="15" y="53"/>
                    </a:cubicBezTo>
                    <a:cubicBezTo>
                      <a:pt x="47" y="9"/>
                      <a:pt x="47" y="9"/>
                      <a:pt x="47" y="9"/>
                    </a:cubicBezTo>
                    <a:cubicBezTo>
                      <a:pt x="33" y="7"/>
                      <a:pt x="19" y="4"/>
                      <a:pt x="5" y="0"/>
                    </a:cubicBezTo>
                    <a:close/>
                  </a:path>
                </a:pathLst>
              </a:custGeom>
              <a:solidFill>
                <a:srgbClr val="8D60A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9" name="Freeform 204"/>
              <p:cNvSpPr>
                <a:spLocks noChangeArrowheads="1"/>
              </p:cNvSpPr>
              <p:nvPr/>
            </p:nvSpPr>
            <p:spPr bwMode="auto">
              <a:xfrm>
                <a:off x="215" y="1279"/>
                <a:ext cx="135" cy="111"/>
              </a:xfrm>
              <a:custGeom>
                <a:avLst/>
                <a:gdLst>
                  <a:gd name="T0" fmla="*/ 180 w 57"/>
                  <a:gd name="T1" fmla="*/ 0 h 47"/>
                  <a:gd name="T2" fmla="*/ 0 w 57"/>
                  <a:gd name="T3" fmla="*/ 246 h 47"/>
                  <a:gd name="T4" fmla="*/ 303 w 57"/>
                  <a:gd name="T5" fmla="*/ 57 h 47"/>
                  <a:gd name="T6" fmla="*/ 320 w 57"/>
                  <a:gd name="T7" fmla="*/ 12 h 47"/>
                  <a:gd name="T8" fmla="*/ 180 w 57"/>
                  <a:gd name="T9" fmla="*/ 0 h 47"/>
                  <a:gd name="T10" fmla="*/ 0 60000 65536"/>
                  <a:gd name="T11" fmla="*/ 0 60000 65536"/>
                  <a:gd name="T12" fmla="*/ 0 60000 65536"/>
                  <a:gd name="T13" fmla="*/ 0 60000 65536"/>
                  <a:gd name="T14" fmla="*/ 0 60000 65536"/>
                  <a:gd name="T15" fmla="*/ 0 w 57"/>
                  <a:gd name="T16" fmla="*/ 0 h 47"/>
                  <a:gd name="T17" fmla="*/ 57 w 57"/>
                  <a:gd name="T18" fmla="*/ 47 h 47"/>
                </a:gdLst>
                <a:ahLst/>
                <a:cxnLst>
                  <a:cxn ang="T10">
                    <a:pos x="T0" y="T1"/>
                  </a:cxn>
                  <a:cxn ang="T11">
                    <a:pos x="T2" y="T3"/>
                  </a:cxn>
                  <a:cxn ang="T12">
                    <a:pos x="T4" y="T5"/>
                  </a:cxn>
                  <a:cxn ang="T13">
                    <a:pos x="T6" y="T7"/>
                  </a:cxn>
                  <a:cxn ang="T14">
                    <a:pos x="T8" y="T9"/>
                  </a:cxn>
                </a:cxnLst>
                <a:rect l="T15" t="T16" r="T17" b="T18"/>
                <a:pathLst>
                  <a:path w="57" h="47">
                    <a:moveTo>
                      <a:pt x="32" y="0"/>
                    </a:moveTo>
                    <a:cubicBezTo>
                      <a:pt x="0" y="44"/>
                      <a:pt x="0" y="44"/>
                      <a:pt x="0" y="44"/>
                    </a:cubicBezTo>
                    <a:cubicBezTo>
                      <a:pt x="21" y="47"/>
                      <a:pt x="41" y="38"/>
                      <a:pt x="54" y="10"/>
                    </a:cubicBezTo>
                    <a:cubicBezTo>
                      <a:pt x="55" y="7"/>
                      <a:pt x="56" y="4"/>
                      <a:pt x="57" y="2"/>
                    </a:cubicBezTo>
                    <a:cubicBezTo>
                      <a:pt x="48" y="2"/>
                      <a:pt x="40" y="1"/>
                      <a:pt x="32" y="0"/>
                    </a:cubicBezTo>
                    <a:close/>
                  </a:path>
                </a:pathLst>
              </a:custGeom>
              <a:solidFill>
                <a:srgbClr val="FA74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9" name="Freeform 206"/>
            <p:cNvSpPr>
              <a:spLocks noChangeArrowheads="1"/>
            </p:cNvSpPr>
            <p:nvPr/>
          </p:nvSpPr>
          <p:spPr bwMode="auto">
            <a:xfrm>
              <a:off x="285750" y="1770062"/>
              <a:ext cx="587375" cy="268288"/>
            </a:xfrm>
            <a:custGeom>
              <a:avLst/>
              <a:gdLst>
                <a:gd name="T0" fmla="*/ 0 w 156"/>
                <a:gd name="T1" fmla="*/ 57115114 h 71"/>
                <a:gd name="T2" fmla="*/ 56708044 w 156"/>
                <a:gd name="T3" fmla="*/ 271292070 h 71"/>
                <a:gd name="T4" fmla="*/ 2069830430 w 156"/>
                <a:gd name="T5" fmla="*/ 1013780999 h 71"/>
                <a:gd name="T6" fmla="*/ 2147483647 w 156"/>
                <a:gd name="T7" fmla="*/ 0 h 71"/>
                <a:gd name="T8" fmla="*/ 0 w 156"/>
                <a:gd name="T9" fmla="*/ 57115114 h 71"/>
                <a:gd name="T10" fmla="*/ 0 60000 65536"/>
                <a:gd name="T11" fmla="*/ 0 60000 65536"/>
                <a:gd name="T12" fmla="*/ 0 60000 65536"/>
                <a:gd name="T13" fmla="*/ 0 60000 65536"/>
                <a:gd name="T14" fmla="*/ 0 60000 65536"/>
                <a:gd name="T15" fmla="*/ 0 w 156"/>
                <a:gd name="T16" fmla="*/ 0 h 71"/>
                <a:gd name="T17" fmla="*/ 156 w 156"/>
                <a:gd name="T18" fmla="*/ 71 h 71"/>
              </a:gdLst>
              <a:ahLst/>
              <a:cxnLst>
                <a:cxn ang="T10">
                  <a:pos x="T0" y="T1"/>
                </a:cxn>
                <a:cxn ang="T11">
                  <a:pos x="T2" y="T3"/>
                </a:cxn>
                <a:cxn ang="T12">
                  <a:pos x="T4" y="T5"/>
                </a:cxn>
                <a:cxn ang="T13">
                  <a:pos x="T6" y="T7"/>
                </a:cxn>
                <a:cxn ang="T14">
                  <a:pos x="T8" y="T9"/>
                </a:cxn>
              </a:cxnLst>
              <a:rect l="T15" t="T16" r="T17" b="T18"/>
              <a:pathLst>
                <a:path w="156" h="71">
                  <a:moveTo>
                    <a:pt x="0" y="4"/>
                  </a:moveTo>
                  <a:cubicBezTo>
                    <a:pt x="1" y="9"/>
                    <a:pt x="2" y="14"/>
                    <a:pt x="4" y="19"/>
                  </a:cubicBezTo>
                  <a:cubicBezTo>
                    <a:pt x="43" y="51"/>
                    <a:pt x="95" y="70"/>
                    <a:pt x="146" y="71"/>
                  </a:cubicBezTo>
                  <a:cubicBezTo>
                    <a:pt x="152" y="53"/>
                    <a:pt x="156" y="27"/>
                    <a:pt x="156" y="0"/>
                  </a:cubicBezTo>
                  <a:cubicBezTo>
                    <a:pt x="105" y="11"/>
                    <a:pt x="52" y="12"/>
                    <a:pt x="0" y="4"/>
                  </a:cubicBezTo>
                  <a:close/>
                </a:path>
              </a:pathLst>
            </a:custGeom>
            <a:solidFill>
              <a:srgbClr val="5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207"/>
            <p:cNvSpPr>
              <a:spLocks noChangeArrowheads="1"/>
            </p:cNvSpPr>
            <p:nvPr/>
          </p:nvSpPr>
          <p:spPr bwMode="auto">
            <a:xfrm>
              <a:off x="381000" y="1533525"/>
              <a:ext cx="173038" cy="349250"/>
            </a:xfrm>
            <a:custGeom>
              <a:avLst/>
              <a:gdLst>
                <a:gd name="T0" fmla="*/ 84901471 w 46"/>
                <a:gd name="T1" fmla="*/ 56413263 h 93"/>
                <a:gd name="T2" fmla="*/ 424511116 w 46"/>
                <a:gd name="T3" fmla="*/ 126924210 h 93"/>
                <a:gd name="T4" fmla="*/ 438662615 w 46"/>
                <a:gd name="T5" fmla="*/ 1100021083 h 93"/>
                <a:gd name="T6" fmla="*/ 0 w 46"/>
                <a:gd name="T7" fmla="*/ 1255151925 h 93"/>
                <a:gd name="T8" fmla="*/ 0 60000 65536"/>
                <a:gd name="T9" fmla="*/ 0 60000 65536"/>
                <a:gd name="T10" fmla="*/ 0 60000 65536"/>
                <a:gd name="T11" fmla="*/ 0 60000 65536"/>
                <a:gd name="T12" fmla="*/ 0 w 46"/>
                <a:gd name="T13" fmla="*/ 0 h 93"/>
                <a:gd name="T14" fmla="*/ 46 w 46"/>
                <a:gd name="T15" fmla="*/ 93 h 93"/>
              </a:gdLst>
              <a:ahLst/>
              <a:cxnLst>
                <a:cxn ang="T8">
                  <a:pos x="T0" y="T1"/>
                </a:cxn>
                <a:cxn ang="T9">
                  <a:pos x="T2" y="T3"/>
                </a:cxn>
                <a:cxn ang="T10">
                  <a:pos x="T4" y="T5"/>
                </a:cxn>
                <a:cxn ang="T11">
                  <a:pos x="T6" y="T7"/>
                </a:cxn>
              </a:cxnLst>
              <a:rect l="T12" t="T13" r="T14" b="T15"/>
              <a:pathLst>
                <a:path w="46" h="93">
                  <a:moveTo>
                    <a:pt x="6" y="4"/>
                  </a:moveTo>
                  <a:cubicBezTo>
                    <a:pt x="6" y="4"/>
                    <a:pt x="25" y="0"/>
                    <a:pt x="30" y="9"/>
                  </a:cubicBezTo>
                  <a:cubicBezTo>
                    <a:pt x="35" y="17"/>
                    <a:pt x="46" y="58"/>
                    <a:pt x="31" y="78"/>
                  </a:cubicBezTo>
                  <a:cubicBezTo>
                    <a:pt x="31" y="78"/>
                    <a:pt x="26" y="93"/>
                    <a:pt x="0" y="89"/>
                  </a:cubicBezTo>
                </a:path>
              </a:pathLst>
            </a:custGeom>
            <a:solidFill>
              <a:srgbClr val="A79A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208"/>
            <p:cNvSpPr>
              <a:spLocks noChangeArrowheads="1"/>
            </p:cNvSpPr>
            <p:nvPr/>
          </p:nvSpPr>
          <p:spPr bwMode="auto">
            <a:xfrm>
              <a:off x="0" y="1657350"/>
              <a:ext cx="30163" cy="120650"/>
            </a:xfrm>
            <a:custGeom>
              <a:avLst/>
              <a:gdLst>
                <a:gd name="T0" fmla="*/ 99511507 w 8"/>
                <a:gd name="T1" fmla="*/ 0 h 32"/>
                <a:gd name="T2" fmla="*/ 14214314 w 8"/>
                <a:gd name="T3" fmla="*/ 156366170 h 32"/>
                <a:gd name="T4" fmla="*/ 99511507 w 8"/>
                <a:gd name="T5" fmla="*/ 454888203 h 32"/>
                <a:gd name="T6" fmla="*/ 99511507 w 8"/>
                <a:gd name="T7" fmla="*/ 0 h 32"/>
                <a:gd name="T8" fmla="*/ 0 60000 65536"/>
                <a:gd name="T9" fmla="*/ 0 60000 65536"/>
                <a:gd name="T10" fmla="*/ 0 60000 65536"/>
                <a:gd name="T11" fmla="*/ 0 60000 65536"/>
                <a:gd name="T12" fmla="*/ 0 w 8"/>
                <a:gd name="T13" fmla="*/ 0 h 32"/>
                <a:gd name="T14" fmla="*/ 8 w 8"/>
                <a:gd name="T15" fmla="*/ 32 h 32"/>
              </a:gdLst>
              <a:ahLst/>
              <a:cxnLst>
                <a:cxn ang="T8">
                  <a:pos x="T0" y="T1"/>
                </a:cxn>
                <a:cxn ang="T9">
                  <a:pos x="T2" y="T3"/>
                </a:cxn>
                <a:cxn ang="T10">
                  <a:pos x="T4" y="T5"/>
                </a:cxn>
                <a:cxn ang="T11">
                  <a:pos x="T6" y="T7"/>
                </a:cxn>
              </a:cxnLst>
              <a:rect l="T12" t="T13" r="T14" b="T15"/>
              <a:pathLst>
                <a:path w="8" h="32">
                  <a:moveTo>
                    <a:pt x="7" y="0"/>
                  </a:moveTo>
                  <a:cubicBezTo>
                    <a:pt x="4" y="4"/>
                    <a:pt x="2" y="8"/>
                    <a:pt x="1" y="11"/>
                  </a:cubicBezTo>
                  <a:cubicBezTo>
                    <a:pt x="0" y="18"/>
                    <a:pt x="2" y="25"/>
                    <a:pt x="7" y="32"/>
                  </a:cubicBezTo>
                  <a:cubicBezTo>
                    <a:pt x="8" y="21"/>
                    <a:pt x="8" y="10"/>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 name="Freeform 209"/>
            <p:cNvSpPr>
              <a:spLocks noChangeArrowheads="1"/>
            </p:cNvSpPr>
            <p:nvPr/>
          </p:nvSpPr>
          <p:spPr bwMode="auto">
            <a:xfrm>
              <a:off x="26987" y="1638300"/>
              <a:ext cx="30163" cy="166688"/>
            </a:xfrm>
            <a:custGeom>
              <a:avLst/>
              <a:gdLst>
                <a:gd name="T0" fmla="*/ 71079110 w 8"/>
                <a:gd name="T1" fmla="*/ 0 h 44"/>
                <a:gd name="T2" fmla="*/ 0 w 8"/>
                <a:gd name="T3" fmla="*/ 71759184 h 44"/>
                <a:gd name="T4" fmla="*/ 0 w 8"/>
                <a:gd name="T5" fmla="*/ 531011143 h 44"/>
                <a:gd name="T6" fmla="*/ 71079110 w 8"/>
                <a:gd name="T7" fmla="*/ 631474758 h 44"/>
                <a:gd name="T8" fmla="*/ 71079110 w 8"/>
                <a:gd name="T9" fmla="*/ 0 h 44"/>
                <a:gd name="T10" fmla="*/ 0 60000 65536"/>
                <a:gd name="T11" fmla="*/ 0 60000 65536"/>
                <a:gd name="T12" fmla="*/ 0 60000 65536"/>
                <a:gd name="T13" fmla="*/ 0 60000 65536"/>
                <a:gd name="T14" fmla="*/ 0 60000 65536"/>
                <a:gd name="T15" fmla="*/ 0 w 8"/>
                <a:gd name="T16" fmla="*/ 0 h 44"/>
                <a:gd name="T17" fmla="*/ 8 w 8"/>
                <a:gd name="T18" fmla="*/ 44 h 44"/>
              </a:gdLst>
              <a:ahLst/>
              <a:cxnLst>
                <a:cxn ang="T10">
                  <a:pos x="T0" y="T1"/>
                </a:cxn>
                <a:cxn ang="T11">
                  <a:pos x="T2" y="T3"/>
                </a:cxn>
                <a:cxn ang="T12">
                  <a:pos x="T4" y="T5"/>
                </a:cxn>
                <a:cxn ang="T13">
                  <a:pos x="T6" y="T7"/>
                </a:cxn>
                <a:cxn ang="T14">
                  <a:pos x="T8" y="T9"/>
                </a:cxn>
              </a:cxnLst>
              <a:rect l="T15" t="T16" r="T17" b="T18"/>
              <a:pathLst>
                <a:path w="8" h="44">
                  <a:moveTo>
                    <a:pt x="5" y="0"/>
                  </a:moveTo>
                  <a:cubicBezTo>
                    <a:pt x="3" y="2"/>
                    <a:pt x="2" y="3"/>
                    <a:pt x="0" y="5"/>
                  </a:cubicBezTo>
                  <a:cubicBezTo>
                    <a:pt x="1" y="15"/>
                    <a:pt x="1" y="26"/>
                    <a:pt x="0" y="37"/>
                  </a:cubicBezTo>
                  <a:cubicBezTo>
                    <a:pt x="1" y="39"/>
                    <a:pt x="3" y="41"/>
                    <a:pt x="5" y="44"/>
                  </a:cubicBezTo>
                  <a:cubicBezTo>
                    <a:pt x="7" y="29"/>
                    <a:pt x="8" y="14"/>
                    <a:pt x="5"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Freeform 210"/>
            <p:cNvSpPr>
              <a:spLocks noChangeArrowheads="1"/>
            </p:cNvSpPr>
            <p:nvPr/>
          </p:nvSpPr>
          <p:spPr bwMode="auto">
            <a:xfrm>
              <a:off x="46037" y="1619250"/>
              <a:ext cx="41275" cy="204788"/>
            </a:xfrm>
            <a:custGeom>
              <a:avLst/>
              <a:gdLst>
                <a:gd name="T0" fmla="*/ 98557195 w 11"/>
                <a:gd name="T1" fmla="*/ 0 h 54"/>
                <a:gd name="T2" fmla="*/ 0 w 11"/>
                <a:gd name="T3" fmla="*/ 71910927 h 54"/>
                <a:gd name="T4" fmla="*/ 0 w 11"/>
                <a:gd name="T5" fmla="*/ 704721016 h 54"/>
                <a:gd name="T6" fmla="*/ 70396389 w 11"/>
                <a:gd name="T7" fmla="*/ 776631943 h 54"/>
                <a:gd name="T8" fmla="*/ 98557195 w 11"/>
                <a:gd name="T9" fmla="*/ 0 h 54"/>
                <a:gd name="T10" fmla="*/ 0 60000 65536"/>
                <a:gd name="T11" fmla="*/ 0 60000 65536"/>
                <a:gd name="T12" fmla="*/ 0 60000 65536"/>
                <a:gd name="T13" fmla="*/ 0 60000 65536"/>
                <a:gd name="T14" fmla="*/ 0 60000 65536"/>
                <a:gd name="T15" fmla="*/ 0 w 11"/>
                <a:gd name="T16" fmla="*/ 0 h 54"/>
                <a:gd name="T17" fmla="*/ 11 w 11"/>
                <a:gd name="T18" fmla="*/ 54 h 54"/>
              </a:gdLst>
              <a:ahLst/>
              <a:cxnLst>
                <a:cxn ang="T10">
                  <a:pos x="T0" y="T1"/>
                </a:cxn>
                <a:cxn ang="T11">
                  <a:pos x="T2" y="T3"/>
                </a:cxn>
                <a:cxn ang="T12">
                  <a:pos x="T4" y="T5"/>
                </a:cxn>
                <a:cxn ang="T13">
                  <a:pos x="T6" y="T7"/>
                </a:cxn>
                <a:cxn ang="T14">
                  <a:pos x="T8" y="T9"/>
                </a:cxn>
              </a:cxnLst>
              <a:rect l="T15" t="T16" r="T17" b="T18"/>
              <a:pathLst>
                <a:path w="11" h="54">
                  <a:moveTo>
                    <a:pt x="7" y="0"/>
                  </a:moveTo>
                  <a:cubicBezTo>
                    <a:pt x="5" y="1"/>
                    <a:pt x="2" y="3"/>
                    <a:pt x="0" y="5"/>
                  </a:cubicBezTo>
                  <a:cubicBezTo>
                    <a:pt x="3" y="19"/>
                    <a:pt x="2" y="34"/>
                    <a:pt x="0" y="49"/>
                  </a:cubicBezTo>
                  <a:cubicBezTo>
                    <a:pt x="1" y="50"/>
                    <a:pt x="3" y="52"/>
                    <a:pt x="5" y="54"/>
                  </a:cubicBezTo>
                  <a:cubicBezTo>
                    <a:pt x="9" y="36"/>
                    <a:pt x="11" y="18"/>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Freeform 211"/>
            <p:cNvSpPr>
              <a:spLocks noChangeArrowheads="1"/>
            </p:cNvSpPr>
            <p:nvPr/>
          </p:nvSpPr>
          <p:spPr bwMode="auto">
            <a:xfrm>
              <a:off x="65087" y="1604962"/>
              <a:ext cx="47625" cy="233363"/>
            </a:xfrm>
            <a:custGeom>
              <a:avLst/>
              <a:gdLst>
                <a:gd name="T0" fmla="*/ 120787990 w 13"/>
                <a:gd name="T1" fmla="*/ 0 h 62"/>
                <a:gd name="T2" fmla="*/ 26842183 w 13"/>
                <a:gd name="T3" fmla="*/ 56669570 h 62"/>
                <a:gd name="T4" fmla="*/ 0 w 13"/>
                <a:gd name="T5" fmla="*/ 821689943 h 62"/>
                <a:gd name="T6" fmla="*/ 80526548 w 13"/>
                <a:gd name="T7" fmla="*/ 878359512 h 62"/>
                <a:gd name="T8" fmla="*/ 120787990 w 13"/>
                <a:gd name="T9" fmla="*/ 0 h 62"/>
                <a:gd name="T10" fmla="*/ 0 60000 65536"/>
                <a:gd name="T11" fmla="*/ 0 60000 65536"/>
                <a:gd name="T12" fmla="*/ 0 60000 65536"/>
                <a:gd name="T13" fmla="*/ 0 60000 65536"/>
                <a:gd name="T14" fmla="*/ 0 60000 65536"/>
                <a:gd name="T15" fmla="*/ 0 w 13"/>
                <a:gd name="T16" fmla="*/ 0 h 62"/>
                <a:gd name="T17" fmla="*/ 13 w 13"/>
                <a:gd name="T18" fmla="*/ 62 h 62"/>
              </a:gdLst>
              <a:ahLst/>
              <a:cxnLst>
                <a:cxn ang="T10">
                  <a:pos x="T0" y="T1"/>
                </a:cxn>
                <a:cxn ang="T11">
                  <a:pos x="T2" y="T3"/>
                </a:cxn>
                <a:cxn ang="T12">
                  <a:pos x="T4" y="T5"/>
                </a:cxn>
                <a:cxn ang="T13">
                  <a:pos x="T6" y="T7"/>
                </a:cxn>
                <a:cxn ang="T14">
                  <a:pos x="T8" y="T9"/>
                </a:cxn>
              </a:cxnLst>
              <a:rect l="T15" t="T16" r="T17" b="T18"/>
              <a:pathLst>
                <a:path w="13" h="62">
                  <a:moveTo>
                    <a:pt x="9" y="0"/>
                  </a:moveTo>
                  <a:cubicBezTo>
                    <a:pt x="6" y="1"/>
                    <a:pt x="4" y="2"/>
                    <a:pt x="2" y="4"/>
                  </a:cubicBezTo>
                  <a:cubicBezTo>
                    <a:pt x="6" y="22"/>
                    <a:pt x="4" y="40"/>
                    <a:pt x="0" y="58"/>
                  </a:cubicBezTo>
                  <a:cubicBezTo>
                    <a:pt x="2" y="59"/>
                    <a:pt x="4" y="61"/>
                    <a:pt x="6" y="62"/>
                  </a:cubicBezTo>
                  <a:cubicBezTo>
                    <a:pt x="10" y="41"/>
                    <a:pt x="13" y="20"/>
                    <a:pt x="9"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Freeform 212"/>
            <p:cNvSpPr>
              <a:spLocks noChangeArrowheads="1"/>
            </p:cNvSpPr>
            <p:nvPr/>
          </p:nvSpPr>
          <p:spPr bwMode="auto">
            <a:xfrm>
              <a:off x="87312" y="1589087"/>
              <a:ext cx="44450" cy="265113"/>
            </a:xfrm>
            <a:custGeom>
              <a:avLst/>
              <a:gdLst>
                <a:gd name="T0" fmla="*/ 123489508 w 12"/>
                <a:gd name="T1" fmla="*/ 0 h 70"/>
                <a:gd name="T2" fmla="*/ 41164404 w 12"/>
                <a:gd name="T3" fmla="*/ 57374241 h 70"/>
                <a:gd name="T4" fmla="*/ 0 w 12"/>
                <a:gd name="T5" fmla="*/ 946695799 h 70"/>
                <a:gd name="T6" fmla="*/ 96045338 w 12"/>
                <a:gd name="T7" fmla="*/ 1004070040 h 70"/>
                <a:gd name="T8" fmla="*/ 123489508 w 12"/>
                <a:gd name="T9" fmla="*/ 0 h 70"/>
                <a:gd name="T10" fmla="*/ 0 60000 65536"/>
                <a:gd name="T11" fmla="*/ 0 60000 65536"/>
                <a:gd name="T12" fmla="*/ 0 60000 65536"/>
                <a:gd name="T13" fmla="*/ 0 60000 65536"/>
                <a:gd name="T14" fmla="*/ 0 60000 65536"/>
                <a:gd name="T15" fmla="*/ 0 w 12"/>
                <a:gd name="T16" fmla="*/ 0 h 70"/>
                <a:gd name="T17" fmla="*/ 12 w 12"/>
                <a:gd name="T18" fmla="*/ 70 h 70"/>
              </a:gdLst>
              <a:ahLst/>
              <a:cxnLst>
                <a:cxn ang="T10">
                  <a:pos x="T0" y="T1"/>
                </a:cxn>
                <a:cxn ang="T11">
                  <a:pos x="T2" y="T3"/>
                </a:cxn>
                <a:cxn ang="T12">
                  <a:pos x="T4" y="T5"/>
                </a:cxn>
                <a:cxn ang="T13">
                  <a:pos x="T6" y="T7"/>
                </a:cxn>
                <a:cxn ang="T14">
                  <a:pos x="T8" y="T9"/>
                </a:cxn>
              </a:cxnLst>
              <a:rect l="T15" t="T16" r="T17" b="T18"/>
              <a:pathLst>
                <a:path w="12" h="70">
                  <a:moveTo>
                    <a:pt x="9" y="0"/>
                  </a:moveTo>
                  <a:cubicBezTo>
                    <a:pt x="6" y="1"/>
                    <a:pt x="4" y="3"/>
                    <a:pt x="3" y="4"/>
                  </a:cubicBezTo>
                  <a:cubicBezTo>
                    <a:pt x="7" y="24"/>
                    <a:pt x="4" y="45"/>
                    <a:pt x="0" y="66"/>
                  </a:cubicBezTo>
                  <a:cubicBezTo>
                    <a:pt x="2" y="67"/>
                    <a:pt x="4" y="69"/>
                    <a:pt x="7" y="70"/>
                  </a:cubicBezTo>
                  <a:cubicBezTo>
                    <a:pt x="12" y="48"/>
                    <a:pt x="12" y="24"/>
                    <a:pt x="9"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Freeform 213"/>
            <p:cNvSpPr>
              <a:spLocks noChangeArrowheads="1"/>
            </p:cNvSpPr>
            <p:nvPr/>
          </p:nvSpPr>
          <p:spPr bwMode="auto">
            <a:xfrm>
              <a:off x="112712" y="1577975"/>
              <a:ext cx="49213" cy="287338"/>
            </a:xfrm>
            <a:custGeom>
              <a:avLst/>
              <a:gdLst>
                <a:gd name="T0" fmla="*/ 100315022 w 13"/>
                <a:gd name="T1" fmla="*/ 0 h 76"/>
                <a:gd name="T2" fmla="*/ 28660894 w 13"/>
                <a:gd name="T3" fmla="*/ 42881416 h 76"/>
                <a:gd name="T4" fmla="*/ 0 w 13"/>
                <a:gd name="T5" fmla="*/ 1043475509 h 76"/>
                <a:gd name="T6" fmla="*/ 57321788 w 13"/>
                <a:gd name="T7" fmla="*/ 1086356924 h 76"/>
                <a:gd name="T8" fmla="*/ 100315022 w 13"/>
                <a:gd name="T9" fmla="*/ 0 h 76"/>
                <a:gd name="T10" fmla="*/ 0 60000 65536"/>
                <a:gd name="T11" fmla="*/ 0 60000 65536"/>
                <a:gd name="T12" fmla="*/ 0 60000 65536"/>
                <a:gd name="T13" fmla="*/ 0 60000 65536"/>
                <a:gd name="T14" fmla="*/ 0 60000 65536"/>
                <a:gd name="T15" fmla="*/ 0 w 13"/>
                <a:gd name="T16" fmla="*/ 0 h 76"/>
                <a:gd name="T17" fmla="*/ 13 w 13"/>
                <a:gd name="T18" fmla="*/ 76 h 76"/>
              </a:gdLst>
              <a:ahLst/>
              <a:cxnLst>
                <a:cxn ang="T10">
                  <a:pos x="T0" y="T1"/>
                </a:cxn>
                <a:cxn ang="T11">
                  <a:pos x="T2" y="T3"/>
                </a:cxn>
                <a:cxn ang="T12">
                  <a:pos x="T4" y="T5"/>
                </a:cxn>
                <a:cxn ang="T13">
                  <a:pos x="T6" y="T7"/>
                </a:cxn>
                <a:cxn ang="T14">
                  <a:pos x="T8" y="T9"/>
                </a:cxn>
              </a:cxnLst>
              <a:rect l="T15" t="T16" r="T17" b="T18"/>
              <a:pathLst>
                <a:path w="13" h="76">
                  <a:moveTo>
                    <a:pt x="7" y="0"/>
                  </a:moveTo>
                  <a:cubicBezTo>
                    <a:pt x="5" y="1"/>
                    <a:pt x="3" y="2"/>
                    <a:pt x="2" y="3"/>
                  </a:cubicBezTo>
                  <a:cubicBezTo>
                    <a:pt x="5" y="27"/>
                    <a:pt x="5" y="51"/>
                    <a:pt x="0" y="73"/>
                  </a:cubicBezTo>
                  <a:cubicBezTo>
                    <a:pt x="1" y="74"/>
                    <a:pt x="3" y="75"/>
                    <a:pt x="4" y="76"/>
                  </a:cubicBezTo>
                  <a:cubicBezTo>
                    <a:pt x="11" y="51"/>
                    <a:pt x="13" y="25"/>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Freeform 214"/>
            <p:cNvSpPr>
              <a:spLocks noChangeArrowheads="1"/>
            </p:cNvSpPr>
            <p:nvPr/>
          </p:nvSpPr>
          <p:spPr bwMode="auto">
            <a:xfrm>
              <a:off x="128587" y="1566862"/>
              <a:ext cx="60325" cy="309563"/>
            </a:xfrm>
            <a:custGeom>
              <a:avLst/>
              <a:gdLst>
                <a:gd name="T0" fmla="*/ 142152092 w 16"/>
                <a:gd name="T1" fmla="*/ 0 h 82"/>
                <a:gd name="T2" fmla="*/ 42646005 w 16"/>
                <a:gd name="T3" fmla="*/ 42753670 h 82"/>
                <a:gd name="T4" fmla="*/ 0 w 16"/>
                <a:gd name="T5" fmla="*/ 1125895732 h 82"/>
                <a:gd name="T6" fmla="*/ 113723936 w 16"/>
                <a:gd name="T7" fmla="*/ 1168649402 h 82"/>
                <a:gd name="T8" fmla="*/ 142152092 w 16"/>
                <a:gd name="T9" fmla="*/ 0 h 82"/>
                <a:gd name="T10" fmla="*/ 0 60000 65536"/>
                <a:gd name="T11" fmla="*/ 0 60000 65536"/>
                <a:gd name="T12" fmla="*/ 0 60000 65536"/>
                <a:gd name="T13" fmla="*/ 0 60000 65536"/>
                <a:gd name="T14" fmla="*/ 0 60000 65536"/>
                <a:gd name="T15" fmla="*/ 0 w 16"/>
                <a:gd name="T16" fmla="*/ 0 h 82"/>
                <a:gd name="T17" fmla="*/ 16 w 16"/>
                <a:gd name="T18" fmla="*/ 82 h 82"/>
              </a:gdLst>
              <a:ahLst/>
              <a:cxnLst>
                <a:cxn ang="T10">
                  <a:pos x="T0" y="T1"/>
                </a:cxn>
                <a:cxn ang="T11">
                  <a:pos x="T2" y="T3"/>
                </a:cxn>
                <a:cxn ang="T12">
                  <a:pos x="T4" y="T5"/>
                </a:cxn>
                <a:cxn ang="T13">
                  <a:pos x="T6" y="T7"/>
                </a:cxn>
                <a:cxn ang="T14">
                  <a:pos x="T8" y="T9"/>
                </a:cxn>
              </a:cxnLst>
              <a:rect l="T15" t="T16" r="T17" b="T18"/>
              <a:pathLst>
                <a:path w="16" h="82">
                  <a:moveTo>
                    <a:pt x="10" y="0"/>
                  </a:moveTo>
                  <a:cubicBezTo>
                    <a:pt x="8" y="1"/>
                    <a:pt x="6" y="2"/>
                    <a:pt x="3" y="3"/>
                  </a:cubicBezTo>
                  <a:cubicBezTo>
                    <a:pt x="9" y="28"/>
                    <a:pt x="7" y="54"/>
                    <a:pt x="0" y="79"/>
                  </a:cubicBezTo>
                  <a:cubicBezTo>
                    <a:pt x="3" y="80"/>
                    <a:pt x="5" y="81"/>
                    <a:pt x="8" y="82"/>
                  </a:cubicBezTo>
                  <a:cubicBezTo>
                    <a:pt x="16" y="56"/>
                    <a:pt x="15" y="27"/>
                    <a:pt x="10"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Freeform 215"/>
            <p:cNvSpPr>
              <a:spLocks noChangeArrowheads="1"/>
            </p:cNvSpPr>
            <p:nvPr/>
          </p:nvSpPr>
          <p:spPr bwMode="auto">
            <a:xfrm>
              <a:off x="158750" y="1558925"/>
              <a:ext cx="55563" cy="323850"/>
            </a:xfrm>
            <a:custGeom>
              <a:avLst/>
              <a:gdLst>
                <a:gd name="T0" fmla="*/ 96046202 w 15"/>
                <a:gd name="T1" fmla="*/ 0 h 86"/>
                <a:gd name="T2" fmla="*/ 27440714 w 15"/>
                <a:gd name="T3" fmla="*/ 28359469 h 86"/>
                <a:gd name="T4" fmla="*/ 0 w 15"/>
                <a:gd name="T5" fmla="*/ 1191161723 h 86"/>
                <a:gd name="T6" fmla="*/ 68605488 w 15"/>
                <a:gd name="T7" fmla="*/ 1219521192 h 86"/>
                <a:gd name="T8" fmla="*/ 96046202 w 15"/>
                <a:gd name="T9" fmla="*/ 0 h 86"/>
                <a:gd name="T10" fmla="*/ 0 60000 65536"/>
                <a:gd name="T11" fmla="*/ 0 60000 65536"/>
                <a:gd name="T12" fmla="*/ 0 60000 65536"/>
                <a:gd name="T13" fmla="*/ 0 60000 65536"/>
                <a:gd name="T14" fmla="*/ 0 60000 65536"/>
                <a:gd name="T15" fmla="*/ 0 w 15"/>
                <a:gd name="T16" fmla="*/ 0 h 86"/>
                <a:gd name="T17" fmla="*/ 15 w 15"/>
                <a:gd name="T18" fmla="*/ 86 h 86"/>
              </a:gdLst>
              <a:ahLst/>
              <a:cxnLst>
                <a:cxn ang="T10">
                  <a:pos x="T0" y="T1"/>
                </a:cxn>
                <a:cxn ang="T11">
                  <a:pos x="T2" y="T3"/>
                </a:cxn>
                <a:cxn ang="T12">
                  <a:pos x="T4" y="T5"/>
                </a:cxn>
                <a:cxn ang="T13">
                  <a:pos x="T6" y="T7"/>
                </a:cxn>
                <a:cxn ang="T14">
                  <a:pos x="T8" y="T9"/>
                </a:cxn>
              </a:cxnLst>
              <a:rect l="T15" t="T16" r="T17" b="T18"/>
              <a:pathLst>
                <a:path w="15" h="86">
                  <a:moveTo>
                    <a:pt x="7" y="0"/>
                  </a:moveTo>
                  <a:cubicBezTo>
                    <a:pt x="5" y="1"/>
                    <a:pt x="4" y="1"/>
                    <a:pt x="2" y="2"/>
                  </a:cubicBezTo>
                  <a:cubicBezTo>
                    <a:pt x="7" y="29"/>
                    <a:pt x="8" y="58"/>
                    <a:pt x="0" y="84"/>
                  </a:cubicBezTo>
                  <a:cubicBezTo>
                    <a:pt x="1" y="84"/>
                    <a:pt x="3" y="85"/>
                    <a:pt x="5" y="86"/>
                  </a:cubicBezTo>
                  <a:cubicBezTo>
                    <a:pt x="14" y="58"/>
                    <a:pt x="15" y="28"/>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Freeform 216"/>
            <p:cNvSpPr>
              <a:spLocks noChangeArrowheads="1"/>
            </p:cNvSpPr>
            <p:nvPr/>
          </p:nvSpPr>
          <p:spPr bwMode="auto">
            <a:xfrm>
              <a:off x="177800" y="1511300"/>
              <a:ext cx="280988" cy="401638"/>
            </a:xfrm>
            <a:custGeom>
              <a:avLst/>
              <a:gdLst>
                <a:gd name="T0" fmla="*/ 926394957 w 75"/>
                <a:gd name="T1" fmla="*/ 408600977 h 107"/>
                <a:gd name="T2" fmla="*/ 561451489 w 75"/>
                <a:gd name="T3" fmla="*/ 28178472 h 107"/>
                <a:gd name="T4" fmla="*/ 28072574 w 75"/>
                <a:gd name="T5" fmla="*/ 183165696 h 107"/>
                <a:gd name="T6" fmla="*/ 0 w 75"/>
                <a:gd name="T7" fmla="*/ 1394881267 h 107"/>
                <a:gd name="T8" fmla="*/ 378981628 w 75"/>
                <a:gd name="T9" fmla="*/ 1465329323 h 107"/>
                <a:gd name="T10" fmla="*/ 926394957 w 75"/>
                <a:gd name="T11" fmla="*/ 408600977 h 107"/>
                <a:gd name="T12" fmla="*/ 0 60000 65536"/>
                <a:gd name="T13" fmla="*/ 0 60000 65536"/>
                <a:gd name="T14" fmla="*/ 0 60000 65536"/>
                <a:gd name="T15" fmla="*/ 0 60000 65536"/>
                <a:gd name="T16" fmla="*/ 0 60000 65536"/>
                <a:gd name="T17" fmla="*/ 0 60000 65536"/>
                <a:gd name="T18" fmla="*/ 0 w 75"/>
                <a:gd name="T19" fmla="*/ 0 h 107"/>
                <a:gd name="T20" fmla="*/ 75 w 75"/>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75" h="107">
                  <a:moveTo>
                    <a:pt x="66" y="29"/>
                  </a:moveTo>
                  <a:cubicBezTo>
                    <a:pt x="66" y="29"/>
                    <a:pt x="61" y="0"/>
                    <a:pt x="40" y="2"/>
                  </a:cubicBezTo>
                  <a:cubicBezTo>
                    <a:pt x="32" y="2"/>
                    <a:pt x="17" y="7"/>
                    <a:pt x="2" y="13"/>
                  </a:cubicBezTo>
                  <a:cubicBezTo>
                    <a:pt x="10" y="41"/>
                    <a:pt x="9" y="71"/>
                    <a:pt x="0" y="99"/>
                  </a:cubicBezTo>
                  <a:cubicBezTo>
                    <a:pt x="9" y="101"/>
                    <a:pt x="18" y="103"/>
                    <a:pt x="27" y="104"/>
                  </a:cubicBezTo>
                  <a:cubicBezTo>
                    <a:pt x="75" y="107"/>
                    <a:pt x="71" y="48"/>
                    <a:pt x="66" y="29"/>
                  </a:cubicBezTo>
                  <a:close/>
                </a:path>
              </a:pathLst>
            </a:custGeom>
            <a:solidFill>
              <a:srgbClr val="7C65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Oval 217"/>
            <p:cNvSpPr>
              <a:spLocks noChangeArrowheads="1"/>
            </p:cNvSpPr>
            <p:nvPr/>
          </p:nvSpPr>
          <p:spPr bwMode="auto">
            <a:xfrm>
              <a:off x="214312" y="16271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 name="Oval 218"/>
            <p:cNvSpPr>
              <a:spLocks noChangeArrowheads="1"/>
            </p:cNvSpPr>
            <p:nvPr/>
          </p:nvSpPr>
          <p:spPr bwMode="auto">
            <a:xfrm>
              <a:off x="274637" y="154781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2" name="Oval 219"/>
            <p:cNvSpPr>
              <a:spLocks noChangeArrowheads="1"/>
            </p:cNvSpPr>
            <p:nvPr/>
          </p:nvSpPr>
          <p:spPr bwMode="auto">
            <a:xfrm>
              <a:off x="293687" y="16652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 name="Oval 220"/>
            <p:cNvSpPr>
              <a:spLocks noChangeArrowheads="1"/>
            </p:cNvSpPr>
            <p:nvPr/>
          </p:nvSpPr>
          <p:spPr bwMode="auto">
            <a:xfrm>
              <a:off x="301625"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 name="Oval 221"/>
            <p:cNvSpPr>
              <a:spLocks noChangeArrowheads="1"/>
            </p:cNvSpPr>
            <p:nvPr/>
          </p:nvSpPr>
          <p:spPr bwMode="auto">
            <a:xfrm>
              <a:off x="222250"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 name="Oval 222"/>
            <p:cNvSpPr>
              <a:spLocks noChangeArrowheads="1"/>
            </p:cNvSpPr>
            <p:nvPr/>
          </p:nvSpPr>
          <p:spPr bwMode="auto">
            <a:xfrm>
              <a:off x="331787" y="1835150"/>
              <a:ext cx="25400"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6" name="Oval 223"/>
            <p:cNvSpPr>
              <a:spLocks noChangeArrowheads="1"/>
            </p:cNvSpPr>
            <p:nvPr/>
          </p:nvSpPr>
          <p:spPr bwMode="auto">
            <a:xfrm>
              <a:off x="387350" y="1714500"/>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7" name="Oval 224"/>
            <p:cNvSpPr>
              <a:spLocks noChangeArrowheads="1"/>
            </p:cNvSpPr>
            <p:nvPr/>
          </p:nvSpPr>
          <p:spPr bwMode="auto">
            <a:xfrm>
              <a:off x="214312" y="1841500"/>
              <a:ext cx="26988" cy="26988"/>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8" name="Oval 225"/>
            <p:cNvSpPr>
              <a:spLocks noChangeArrowheads="1"/>
            </p:cNvSpPr>
            <p:nvPr/>
          </p:nvSpPr>
          <p:spPr bwMode="auto">
            <a:xfrm>
              <a:off x="361950" y="1589087"/>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9" name="Oval 226"/>
            <p:cNvSpPr>
              <a:spLocks noChangeArrowheads="1"/>
            </p:cNvSpPr>
            <p:nvPr/>
          </p:nvSpPr>
          <p:spPr bwMode="auto">
            <a:xfrm>
              <a:off x="768350" y="1473200"/>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0" name="Oval 227"/>
            <p:cNvSpPr>
              <a:spLocks noChangeArrowheads="1"/>
            </p:cNvSpPr>
            <p:nvPr/>
          </p:nvSpPr>
          <p:spPr bwMode="auto">
            <a:xfrm>
              <a:off x="782637" y="1552575"/>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1" name="Oval 228"/>
            <p:cNvSpPr>
              <a:spLocks noChangeArrowheads="1"/>
            </p:cNvSpPr>
            <p:nvPr/>
          </p:nvSpPr>
          <p:spPr bwMode="auto">
            <a:xfrm>
              <a:off x="793750" y="1635125"/>
              <a:ext cx="22225" cy="26988"/>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2" name="Freeform 229"/>
            <p:cNvSpPr>
              <a:spLocks noChangeArrowheads="1"/>
            </p:cNvSpPr>
            <p:nvPr/>
          </p:nvSpPr>
          <p:spPr bwMode="auto">
            <a:xfrm>
              <a:off x="515937" y="1431925"/>
              <a:ext cx="244475" cy="368300"/>
            </a:xfrm>
            <a:custGeom>
              <a:avLst/>
              <a:gdLst>
                <a:gd name="T0" fmla="*/ 198047317 w 65"/>
                <a:gd name="T1" fmla="*/ 127112356 h 98"/>
                <a:gd name="T2" fmla="*/ 0 w 65"/>
                <a:gd name="T3" fmla="*/ 381340827 h 98"/>
                <a:gd name="T4" fmla="*/ 353657535 w 65"/>
                <a:gd name="T5" fmla="*/ 564953409 h 98"/>
                <a:gd name="T6" fmla="*/ 99023658 w 65"/>
                <a:gd name="T7" fmla="*/ 805054944 h 98"/>
                <a:gd name="T8" fmla="*/ 424389794 w 65"/>
                <a:gd name="T9" fmla="*/ 988663768 h 98"/>
                <a:gd name="T10" fmla="*/ 155610218 w 65"/>
                <a:gd name="T11" fmla="*/ 1172276351 h 98"/>
                <a:gd name="T12" fmla="*/ 466826893 w 65"/>
                <a:gd name="T13" fmla="*/ 1384131531 h 98"/>
                <a:gd name="T14" fmla="*/ 792193029 w 65"/>
                <a:gd name="T15" fmla="*/ 1355885176 h 98"/>
                <a:gd name="T16" fmla="*/ 636582811 w 65"/>
                <a:gd name="T17" fmla="*/ 98866001 h 98"/>
                <a:gd name="T18" fmla="*/ 636582811 w 65"/>
                <a:gd name="T19" fmla="*/ 0 h 98"/>
                <a:gd name="T20" fmla="*/ 198047317 w 65"/>
                <a:gd name="T21" fmla="*/ 127112356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98"/>
                <a:gd name="T35" fmla="*/ 65 w 65"/>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98">
                  <a:moveTo>
                    <a:pt x="14" y="9"/>
                  </a:moveTo>
                  <a:cubicBezTo>
                    <a:pt x="0" y="27"/>
                    <a:pt x="0" y="27"/>
                    <a:pt x="0" y="27"/>
                  </a:cubicBezTo>
                  <a:cubicBezTo>
                    <a:pt x="25" y="40"/>
                    <a:pt x="25" y="40"/>
                    <a:pt x="25" y="40"/>
                  </a:cubicBezTo>
                  <a:cubicBezTo>
                    <a:pt x="7" y="57"/>
                    <a:pt x="7" y="57"/>
                    <a:pt x="7" y="57"/>
                  </a:cubicBezTo>
                  <a:cubicBezTo>
                    <a:pt x="30" y="70"/>
                    <a:pt x="30" y="70"/>
                    <a:pt x="30" y="70"/>
                  </a:cubicBezTo>
                  <a:cubicBezTo>
                    <a:pt x="11" y="83"/>
                    <a:pt x="11" y="83"/>
                    <a:pt x="11" y="83"/>
                  </a:cubicBezTo>
                  <a:cubicBezTo>
                    <a:pt x="33" y="98"/>
                    <a:pt x="33" y="98"/>
                    <a:pt x="33" y="98"/>
                  </a:cubicBezTo>
                  <a:cubicBezTo>
                    <a:pt x="56" y="96"/>
                    <a:pt x="56" y="96"/>
                    <a:pt x="56" y="96"/>
                  </a:cubicBezTo>
                  <a:cubicBezTo>
                    <a:pt x="56" y="96"/>
                    <a:pt x="65" y="38"/>
                    <a:pt x="45" y="7"/>
                  </a:cubicBezTo>
                  <a:cubicBezTo>
                    <a:pt x="45" y="0"/>
                    <a:pt x="45" y="0"/>
                    <a:pt x="45" y="0"/>
                  </a:cubicBezTo>
                  <a:cubicBezTo>
                    <a:pt x="45" y="0"/>
                    <a:pt x="23" y="4"/>
                    <a:pt x="14" y="9"/>
                  </a:cubicBezTo>
                  <a:close/>
                </a:path>
              </a:pathLst>
            </a:custGeom>
            <a:solidFill>
              <a:srgbClr val="B1C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 name="Oval 230"/>
            <p:cNvSpPr>
              <a:spLocks noChangeArrowheads="1"/>
            </p:cNvSpPr>
            <p:nvPr/>
          </p:nvSpPr>
          <p:spPr bwMode="auto">
            <a:xfrm>
              <a:off x="793750" y="1709737"/>
              <a:ext cx="22225" cy="23813"/>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4" name="Freeform 231"/>
            <p:cNvSpPr>
              <a:spLocks noChangeArrowheads="1"/>
            </p:cNvSpPr>
            <p:nvPr/>
          </p:nvSpPr>
          <p:spPr bwMode="auto">
            <a:xfrm>
              <a:off x="612775" y="1431925"/>
              <a:ext cx="150813" cy="361950"/>
            </a:xfrm>
            <a:custGeom>
              <a:avLst/>
              <a:gdLst>
                <a:gd name="T0" fmla="*/ 270091002 w 40"/>
                <a:gd name="T1" fmla="*/ 0 h 96"/>
                <a:gd name="T2" fmla="*/ 0 w 40"/>
                <a:gd name="T3" fmla="*/ 312736111 h 96"/>
                <a:gd name="T4" fmla="*/ 398029440 w 40"/>
                <a:gd name="T5" fmla="*/ 483320130 h 96"/>
                <a:gd name="T6" fmla="*/ 85292292 w 40"/>
                <a:gd name="T7" fmla="*/ 739192388 h 96"/>
                <a:gd name="T8" fmla="*/ 469107607 w 40"/>
                <a:gd name="T9" fmla="*/ 952422411 h 96"/>
                <a:gd name="T10" fmla="*/ 113724313 w 40"/>
                <a:gd name="T11" fmla="*/ 1151434586 h 96"/>
                <a:gd name="T12" fmla="*/ 426461461 w 40"/>
                <a:gd name="T13" fmla="*/ 1364664609 h 96"/>
                <a:gd name="T14" fmla="*/ 270091002 w 4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96"/>
                <a:gd name="T26" fmla="*/ 40 w 4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96">
                  <a:moveTo>
                    <a:pt x="19" y="0"/>
                  </a:moveTo>
                  <a:cubicBezTo>
                    <a:pt x="0" y="22"/>
                    <a:pt x="0" y="22"/>
                    <a:pt x="0" y="22"/>
                  </a:cubicBezTo>
                  <a:cubicBezTo>
                    <a:pt x="28" y="34"/>
                    <a:pt x="28" y="34"/>
                    <a:pt x="28" y="34"/>
                  </a:cubicBezTo>
                  <a:cubicBezTo>
                    <a:pt x="6" y="52"/>
                    <a:pt x="6" y="52"/>
                    <a:pt x="6" y="52"/>
                  </a:cubicBezTo>
                  <a:cubicBezTo>
                    <a:pt x="33" y="67"/>
                    <a:pt x="33" y="67"/>
                    <a:pt x="33" y="67"/>
                  </a:cubicBezTo>
                  <a:cubicBezTo>
                    <a:pt x="8" y="81"/>
                    <a:pt x="8" y="81"/>
                    <a:pt x="8" y="81"/>
                  </a:cubicBezTo>
                  <a:cubicBezTo>
                    <a:pt x="30" y="96"/>
                    <a:pt x="30" y="96"/>
                    <a:pt x="30" y="96"/>
                  </a:cubicBezTo>
                  <a:cubicBezTo>
                    <a:pt x="30" y="96"/>
                    <a:pt x="40" y="42"/>
                    <a:pt x="19" y="0"/>
                  </a:cubicBezTo>
                  <a:close/>
                </a:path>
              </a:pathLst>
            </a:custGeom>
            <a:solidFill>
              <a:srgbClr val="A262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 name="Oval 232"/>
            <p:cNvSpPr>
              <a:spLocks noChangeArrowheads="1"/>
            </p:cNvSpPr>
            <p:nvPr/>
          </p:nvSpPr>
          <p:spPr bwMode="auto">
            <a:xfrm>
              <a:off x="439737" y="1895475"/>
              <a:ext cx="23813"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6" name="Oval 233"/>
            <p:cNvSpPr>
              <a:spLocks noChangeArrowheads="1"/>
            </p:cNvSpPr>
            <p:nvPr/>
          </p:nvSpPr>
          <p:spPr bwMode="auto">
            <a:xfrm>
              <a:off x="523875" y="1846262"/>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7" name="Oval 234"/>
            <p:cNvSpPr>
              <a:spLocks noChangeArrowheads="1"/>
            </p:cNvSpPr>
            <p:nvPr/>
          </p:nvSpPr>
          <p:spPr bwMode="auto">
            <a:xfrm>
              <a:off x="677862" y="1824037"/>
              <a:ext cx="25400" cy="25400"/>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8" name="Oval 235"/>
            <p:cNvSpPr>
              <a:spLocks noChangeArrowheads="1"/>
            </p:cNvSpPr>
            <p:nvPr/>
          </p:nvSpPr>
          <p:spPr bwMode="auto">
            <a:xfrm>
              <a:off x="654050" y="1962150"/>
              <a:ext cx="23813"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9" name="Oval 236"/>
            <p:cNvSpPr>
              <a:spLocks noChangeArrowheads="1"/>
            </p:cNvSpPr>
            <p:nvPr/>
          </p:nvSpPr>
          <p:spPr bwMode="auto">
            <a:xfrm>
              <a:off x="565150" y="1939925"/>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0" name="Oval 237"/>
            <p:cNvSpPr>
              <a:spLocks noChangeArrowheads="1"/>
            </p:cNvSpPr>
            <p:nvPr/>
          </p:nvSpPr>
          <p:spPr bwMode="auto">
            <a:xfrm>
              <a:off x="636587" y="1876425"/>
              <a:ext cx="25400"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1" name="Oval 238"/>
            <p:cNvSpPr>
              <a:spLocks noChangeArrowheads="1"/>
            </p:cNvSpPr>
            <p:nvPr/>
          </p:nvSpPr>
          <p:spPr bwMode="auto">
            <a:xfrm>
              <a:off x="749300" y="1898650"/>
              <a:ext cx="22225"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2" name="Oval 239"/>
            <p:cNvSpPr>
              <a:spLocks noChangeArrowheads="1"/>
            </p:cNvSpPr>
            <p:nvPr/>
          </p:nvSpPr>
          <p:spPr bwMode="auto">
            <a:xfrm>
              <a:off x="782637" y="1985962"/>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3" name="Oval 240"/>
            <p:cNvSpPr>
              <a:spLocks noChangeArrowheads="1"/>
            </p:cNvSpPr>
            <p:nvPr/>
          </p:nvSpPr>
          <p:spPr bwMode="auto">
            <a:xfrm>
              <a:off x="804862" y="1819275"/>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4" name="Freeform 241"/>
            <p:cNvSpPr>
              <a:spLocks noChangeArrowheads="1"/>
            </p:cNvSpPr>
            <p:nvPr/>
          </p:nvSpPr>
          <p:spPr bwMode="auto">
            <a:xfrm>
              <a:off x="3475037" y="1457325"/>
              <a:ext cx="225425" cy="219075"/>
            </a:xfrm>
            <a:custGeom>
              <a:avLst/>
              <a:gdLst>
                <a:gd name="T0" fmla="*/ 204133450 w 142"/>
                <a:gd name="T1" fmla="*/ 0 h 138"/>
                <a:gd name="T2" fmla="*/ 221773750 w 142"/>
                <a:gd name="T3" fmla="*/ 133569075 h 138"/>
                <a:gd name="T4" fmla="*/ 357862188 w 142"/>
                <a:gd name="T5" fmla="*/ 133569075 h 138"/>
                <a:gd name="T6" fmla="*/ 226814063 w 142"/>
                <a:gd name="T7" fmla="*/ 216733438 h 138"/>
                <a:gd name="T8" fmla="*/ 244455950 w 142"/>
                <a:gd name="T9" fmla="*/ 347781563 h 138"/>
                <a:gd name="T10" fmla="*/ 148690013 w 142"/>
                <a:gd name="T11" fmla="*/ 269657513 h 138"/>
                <a:gd name="T12" fmla="*/ 25201563 w 142"/>
                <a:gd name="T13" fmla="*/ 347781563 h 138"/>
                <a:gd name="T14" fmla="*/ 90725625 w 142"/>
                <a:gd name="T15" fmla="*/ 216733438 h 138"/>
                <a:gd name="T16" fmla="*/ 0 w 142"/>
                <a:gd name="T17" fmla="*/ 133569075 h 138"/>
                <a:gd name="T18" fmla="*/ 138609388 w 142"/>
                <a:gd name="T19" fmla="*/ 133569075 h 138"/>
                <a:gd name="T20" fmla="*/ 204133450 w 142"/>
                <a:gd name="T21" fmla="*/ 0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138"/>
                <a:gd name="T35" fmla="*/ 142 w 14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138">
                  <a:moveTo>
                    <a:pt x="81" y="0"/>
                  </a:moveTo>
                  <a:lnTo>
                    <a:pt x="88" y="53"/>
                  </a:lnTo>
                  <a:lnTo>
                    <a:pt x="142" y="53"/>
                  </a:lnTo>
                  <a:lnTo>
                    <a:pt x="90" y="86"/>
                  </a:lnTo>
                  <a:lnTo>
                    <a:pt x="97" y="138"/>
                  </a:lnTo>
                  <a:lnTo>
                    <a:pt x="59" y="107"/>
                  </a:lnTo>
                  <a:lnTo>
                    <a:pt x="10" y="138"/>
                  </a:lnTo>
                  <a:lnTo>
                    <a:pt x="36" y="86"/>
                  </a:lnTo>
                  <a:lnTo>
                    <a:pt x="0" y="53"/>
                  </a:lnTo>
                  <a:lnTo>
                    <a:pt x="55" y="53"/>
                  </a:lnTo>
                  <a:lnTo>
                    <a:pt x="81" y="0"/>
                  </a:lnTo>
                  <a:close/>
                </a:path>
              </a:pathLst>
            </a:custGeom>
            <a:solidFill>
              <a:srgbClr val="3D72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 name="Freeform 242"/>
            <p:cNvSpPr>
              <a:spLocks noChangeArrowheads="1"/>
            </p:cNvSpPr>
            <p:nvPr/>
          </p:nvSpPr>
          <p:spPr bwMode="auto">
            <a:xfrm>
              <a:off x="334962" y="1895475"/>
              <a:ext cx="38100" cy="85725"/>
            </a:xfrm>
            <a:custGeom>
              <a:avLst/>
              <a:gdLst>
                <a:gd name="T0" fmla="*/ 145161000 w 10"/>
                <a:gd name="T1" fmla="*/ 83350790 h 23"/>
                <a:gd name="T2" fmla="*/ 101612700 w 10"/>
                <a:gd name="T3" fmla="*/ 319511984 h 23"/>
                <a:gd name="T4" fmla="*/ 0 w 10"/>
                <a:gd name="T5" fmla="*/ 13891177 h 23"/>
                <a:gd name="T6" fmla="*/ 29032200 w 10"/>
                <a:gd name="T7" fmla="*/ 0 h 23"/>
                <a:gd name="T8" fmla="*/ 145161000 w 10"/>
                <a:gd name="T9" fmla="*/ 83350790 h 23"/>
                <a:gd name="T10" fmla="*/ 0 60000 65536"/>
                <a:gd name="T11" fmla="*/ 0 60000 65536"/>
                <a:gd name="T12" fmla="*/ 0 60000 65536"/>
                <a:gd name="T13" fmla="*/ 0 60000 65536"/>
                <a:gd name="T14" fmla="*/ 0 60000 65536"/>
                <a:gd name="T15" fmla="*/ 0 w 10"/>
                <a:gd name="T16" fmla="*/ 0 h 23"/>
                <a:gd name="T17" fmla="*/ 10 w 10"/>
                <a:gd name="T18" fmla="*/ 23 h 23"/>
              </a:gdLst>
              <a:ahLst/>
              <a:cxnLst>
                <a:cxn ang="T10">
                  <a:pos x="T0" y="T1"/>
                </a:cxn>
                <a:cxn ang="T11">
                  <a:pos x="T2" y="T3"/>
                </a:cxn>
                <a:cxn ang="T12">
                  <a:pos x="T4" y="T5"/>
                </a:cxn>
                <a:cxn ang="T13">
                  <a:pos x="T6" y="T7"/>
                </a:cxn>
                <a:cxn ang="T14">
                  <a:pos x="T8" y="T9"/>
                </a:cxn>
              </a:cxnLst>
              <a:rect l="T15" t="T16" r="T17" b="T18"/>
              <a:pathLst>
                <a:path w="10" h="23">
                  <a:moveTo>
                    <a:pt x="10" y="6"/>
                  </a:moveTo>
                  <a:cubicBezTo>
                    <a:pt x="7" y="23"/>
                    <a:pt x="7" y="23"/>
                    <a:pt x="7" y="23"/>
                  </a:cubicBezTo>
                  <a:cubicBezTo>
                    <a:pt x="0" y="1"/>
                    <a:pt x="0" y="1"/>
                    <a:pt x="0" y="1"/>
                  </a:cubicBezTo>
                  <a:cubicBezTo>
                    <a:pt x="2" y="0"/>
                    <a:pt x="2" y="0"/>
                    <a:pt x="2" y="0"/>
                  </a:cubicBezTo>
                  <a:cubicBezTo>
                    <a:pt x="2" y="0"/>
                    <a:pt x="10" y="6"/>
                    <a:pt x="10" y="6"/>
                  </a:cubicBezTo>
                  <a:close/>
                </a:path>
              </a:pathLst>
            </a:custGeom>
            <a:solidFill>
              <a:srgbClr val="ACD2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 name="Freeform 243"/>
            <p:cNvSpPr>
              <a:spLocks noChangeArrowheads="1"/>
            </p:cNvSpPr>
            <p:nvPr/>
          </p:nvSpPr>
          <p:spPr bwMode="auto">
            <a:xfrm>
              <a:off x="392112" y="1943100"/>
              <a:ext cx="82550" cy="90488"/>
            </a:xfrm>
            <a:custGeom>
              <a:avLst/>
              <a:gdLst>
                <a:gd name="T0" fmla="*/ 35282188 w 52"/>
                <a:gd name="T1" fmla="*/ 0 h 57"/>
                <a:gd name="T2" fmla="*/ 0 w 52"/>
                <a:gd name="T3" fmla="*/ 115927828 h 57"/>
                <a:gd name="T4" fmla="*/ 22682200 w 52"/>
                <a:gd name="T5" fmla="*/ 143650494 h 57"/>
                <a:gd name="T6" fmla="*/ 131048125 w 52"/>
                <a:gd name="T7" fmla="*/ 47884027 h 57"/>
                <a:gd name="T8" fmla="*/ 35282188 w 52"/>
                <a:gd name="T9" fmla="*/ 0 h 57"/>
                <a:gd name="T10" fmla="*/ 0 60000 65536"/>
                <a:gd name="T11" fmla="*/ 0 60000 65536"/>
                <a:gd name="T12" fmla="*/ 0 60000 65536"/>
                <a:gd name="T13" fmla="*/ 0 60000 65536"/>
                <a:gd name="T14" fmla="*/ 0 60000 65536"/>
                <a:gd name="T15" fmla="*/ 0 w 52"/>
                <a:gd name="T16" fmla="*/ 0 h 57"/>
                <a:gd name="T17" fmla="*/ 52 w 52"/>
                <a:gd name="T18" fmla="*/ 57 h 57"/>
              </a:gdLst>
              <a:ahLst/>
              <a:cxnLst>
                <a:cxn ang="T10">
                  <a:pos x="T0" y="T1"/>
                </a:cxn>
                <a:cxn ang="T11">
                  <a:pos x="T2" y="T3"/>
                </a:cxn>
                <a:cxn ang="T12">
                  <a:pos x="T4" y="T5"/>
                </a:cxn>
                <a:cxn ang="T13">
                  <a:pos x="T6" y="T7"/>
                </a:cxn>
                <a:cxn ang="T14">
                  <a:pos x="T8" y="T9"/>
                </a:cxn>
              </a:cxnLst>
              <a:rect l="T15" t="T16" r="T17" b="T18"/>
              <a:pathLst>
                <a:path w="52" h="57">
                  <a:moveTo>
                    <a:pt x="14" y="0"/>
                  </a:moveTo>
                  <a:lnTo>
                    <a:pt x="0" y="46"/>
                  </a:lnTo>
                  <a:lnTo>
                    <a:pt x="9" y="57"/>
                  </a:lnTo>
                  <a:lnTo>
                    <a:pt x="52" y="19"/>
                  </a:lnTo>
                  <a:lnTo>
                    <a:pt x="14" y="0"/>
                  </a:lnTo>
                  <a:close/>
                </a:path>
              </a:pathLst>
            </a:custGeom>
            <a:solidFill>
              <a:srgbClr val="79B1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 name="Freeform 244"/>
            <p:cNvSpPr>
              <a:spLocks noChangeArrowheads="1"/>
            </p:cNvSpPr>
            <p:nvPr/>
          </p:nvSpPr>
          <p:spPr bwMode="auto">
            <a:xfrm>
              <a:off x="439737" y="2003425"/>
              <a:ext cx="117475" cy="139700"/>
            </a:xfrm>
            <a:custGeom>
              <a:avLst/>
              <a:gdLst>
                <a:gd name="T0" fmla="*/ 344648913 w 31"/>
                <a:gd name="T1" fmla="*/ 0 h 37"/>
                <a:gd name="T2" fmla="*/ 0 w 31"/>
                <a:gd name="T3" fmla="*/ 242345519 h 37"/>
                <a:gd name="T4" fmla="*/ 373369656 w 31"/>
                <a:gd name="T5" fmla="*/ 527461892 h 37"/>
                <a:gd name="T6" fmla="*/ 445173407 w 31"/>
                <a:gd name="T7" fmla="*/ 42767078 h 37"/>
                <a:gd name="T8" fmla="*/ 344648913 w 31"/>
                <a:gd name="T9" fmla="*/ 0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24" y="0"/>
                  </a:moveTo>
                  <a:cubicBezTo>
                    <a:pt x="0" y="17"/>
                    <a:pt x="0" y="17"/>
                    <a:pt x="0" y="17"/>
                  </a:cubicBezTo>
                  <a:cubicBezTo>
                    <a:pt x="0" y="17"/>
                    <a:pt x="22" y="35"/>
                    <a:pt x="26" y="37"/>
                  </a:cubicBezTo>
                  <a:cubicBezTo>
                    <a:pt x="31" y="3"/>
                    <a:pt x="31" y="3"/>
                    <a:pt x="31" y="3"/>
                  </a:cubicBezTo>
                  <a:lnTo>
                    <a:pt x="24" y="0"/>
                  </a:lnTo>
                  <a:close/>
                </a:path>
              </a:pathLst>
            </a:custGeom>
            <a:solidFill>
              <a:srgbClr val="FF77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 name="Freeform 245"/>
            <p:cNvSpPr>
              <a:spLocks noChangeArrowheads="1"/>
            </p:cNvSpPr>
            <p:nvPr/>
          </p:nvSpPr>
          <p:spPr bwMode="auto">
            <a:xfrm>
              <a:off x="582612" y="2027237"/>
              <a:ext cx="114300" cy="142875"/>
            </a:xfrm>
            <a:custGeom>
              <a:avLst/>
              <a:gdLst>
                <a:gd name="T0" fmla="*/ 87096600 w 30"/>
                <a:gd name="T1" fmla="*/ 0 h 38"/>
                <a:gd name="T2" fmla="*/ 0 w 30"/>
                <a:gd name="T3" fmla="*/ 523054095 h 38"/>
                <a:gd name="T4" fmla="*/ 116128800 w 30"/>
                <a:gd name="T5" fmla="*/ 537191201 h 38"/>
                <a:gd name="T6" fmla="*/ 435483000 w 30"/>
                <a:gd name="T7" fmla="*/ 84818872 h 38"/>
                <a:gd name="T8" fmla="*/ 87096600 w 30"/>
                <a:gd name="T9" fmla="*/ 0 h 38"/>
                <a:gd name="T10" fmla="*/ 0 60000 65536"/>
                <a:gd name="T11" fmla="*/ 0 60000 65536"/>
                <a:gd name="T12" fmla="*/ 0 60000 65536"/>
                <a:gd name="T13" fmla="*/ 0 60000 65536"/>
                <a:gd name="T14" fmla="*/ 0 60000 65536"/>
                <a:gd name="T15" fmla="*/ 0 w 30"/>
                <a:gd name="T16" fmla="*/ 0 h 38"/>
                <a:gd name="T17" fmla="*/ 30 w 30"/>
                <a:gd name="T18" fmla="*/ 38 h 38"/>
              </a:gdLst>
              <a:ahLst/>
              <a:cxnLst>
                <a:cxn ang="T10">
                  <a:pos x="T0" y="T1"/>
                </a:cxn>
                <a:cxn ang="T11">
                  <a:pos x="T2" y="T3"/>
                </a:cxn>
                <a:cxn ang="T12">
                  <a:pos x="T4" y="T5"/>
                </a:cxn>
                <a:cxn ang="T13">
                  <a:pos x="T6" y="T7"/>
                </a:cxn>
                <a:cxn ang="T14">
                  <a:pos x="T8" y="T9"/>
                </a:cxn>
              </a:cxnLst>
              <a:rect l="T15" t="T16" r="T17" b="T18"/>
              <a:pathLst>
                <a:path w="30" h="38">
                  <a:moveTo>
                    <a:pt x="6" y="0"/>
                  </a:moveTo>
                  <a:cubicBezTo>
                    <a:pt x="0" y="37"/>
                    <a:pt x="0" y="37"/>
                    <a:pt x="0" y="37"/>
                  </a:cubicBezTo>
                  <a:cubicBezTo>
                    <a:pt x="8" y="38"/>
                    <a:pt x="8" y="38"/>
                    <a:pt x="8" y="38"/>
                  </a:cubicBezTo>
                  <a:cubicBezTo>
                    <a:pt x="30" y="6"/>
                    <a:pt x="30" y="6"/>
                    <a:pt x="30" y="6"/>
                  </a:cubicBezTo>
                  <a:cubicBezTo>
                    <a:pt x="30" y="6"/>
                    <a:pt x="8" y="1"/>
                    <a:pt x="6" y="0"/>
                  </a:cubicBezTo>
                  <a:close/>
                </a:path>
              </a:pathLst>
            </a:custGeom>
            <a:solidFill>
              <a:srgbClr val="88C0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 name="Freeform 246"/>
            <p:cNvSpPr>
              <a:spLocks noChangeArrowheads="1"/>
            </p:cNvSpPr>
            <p:nvPr/>
          </p:nvSpPr>
          <p:spPr bwMode="auto">
            <a:xfrm>
              <a:off x="666750" y="2052637"/>
              <a:ext cx="157163" cy="125413"/>
            </a:xfrm>
            <a:custGeom>
              <a:avLst/>
              <a:gdLst>
                <a:gd name="T0" fmla="*/ 336055656 w 42"/>
                <a:gd name="T1" fmla="*/ 43328291 h 33"/>
                <a:gd name="T2" fmla="*/ 0 w 42"/>
                <a:gd name="T3" fmla="*/ 462177308 h 33"/>
                <a:gd name="T4" fmla="*/ 210037124 w 42"/>
                <a:gd name="T5" fmla="*/ 476618805 h 33"/>
                <a:gd name="T6" fmla="*/ 560095254 w 42"/>
                <a:gd name="T7" fmla="*/ 86656583 h 33"/>
                <a:gd name="T8" fmla="*/ 588100204 w 42"/>
                <a:gd name="T9" fmla="*/ 28886794 h 33"/>
                <a:gd name="T10" fmla="*/ 364060606 w 42"/>
                <a:gd name="T11" fmla="*/ 0 h 33"/>
                <a:gd name="T12" fmla="*/ 336055656 w 42"/>
                <a:gd name="T13" fmla="*/ 43328291 h 33"/>
                <a:gd name="T14" fmla="*/ 0 60000 65536"/>
                <a:gd name="T15" fmla="*/ 0 60000 65536"/>
                <a:gd name="T16" fmla="*/ 0 60000 65536"/>
                <a:gd name="T17" fmla="*/ 0 60000 65536"/>
                <a:gd name="T18" fmla="*/ 0 60000 65536"/>
                <a:gd name="T19" fmla="*/ 0 60000 65536"/>
                <a:gd name="T20" fmla="*/ 0 60000 65536"/>
                <a:gd name="T21" fmla="*/ 0 w 42"/>
                <a:gd name="T22" fmla="*/ 0 h 33"/>
                <a:gd name="T23" fmla="*/ 42 w 42"/>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33">
                  <a:moveTo>
                    <a:pt x="24" y="3"/>
                  </a:moveTo>
                  <a:cubicBezTo>
                    <a:pt x="0" y="32"/>
                    <a:pt x="0" y="32"/>
                    <a:pt x="0" y="32"/>
                  </a:cubicBezTo>
                  <a:cubicBezTo>
                    <a:pt x="15" y="33"/>
                    <a:pt x="15" y="33"/>
                    <a:pt x="15" y="33"/>
                  </a:cubicBezTo>
                  <a:cubicBezTo>
                    <a:pt x="15" y="33"/>
                    <a:pt x="31" y="25"/>
                    <a:pt x="40" y="6"/>
                  </a:cubicBezTo>
                  <a:cubicBezTo>
                    <a:pt x="42" y="2"/>
                    <a:pt x="42" y="2"/>
                    <a:pt x="42" y="2"/>
                  </a:cubicBezTo>
                  <a:cubicBezTo>
                    <a:pt x="26" y="0"/>
                    <a:pt x="26" y="0"/>
                    <a:pt x="26" y="0"/>
                  </a:cubicBezTo>
                  <a:lnTo>
                    <a:pt x="24" y="3"/>
                  </a:lnTo>
                  <a:close/>
                </a:path>
              </a:pathLst>
            </a:custGeom>
            <a:solidFill>
              <a:srgbClr val="FFE3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 name="Oval 247"/>
            <p:cNvSpPr>
              <a:spLocks noChangeArrowheads="1"/>
            </p:cNvSpPr>
            <p:nvPr/>
          </p:nvSpPr>
          <p:spPr bwMode="auto">
            <a:xfrm>
              <a:off x="1876425" y="1951037"/>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1" name="Oval 248"/>
            <p:cNvSpPr>
              <a:spLocks noChangeArrowheads="1"/>
            </p:cNvSpPr>
            <p:nvPr/>
          </p:nvSpPr>
          <p:spPr bwMode="auto">
            <a:xfrm>
              <a:off x="2005012" y="2082800"/>
              <a:ext cx="30163" cy="26988"/>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2" name="Oval 249"/>
            <p:cNvSpPr>
              <a:spLocks noChangeArrowheads="1"/>
            </p:cNvSpPr>
            <p:nvPr/>
          </p:nvSpPr>
          <p:spPr bwMode="auto">
            <a:xfrm>
              <a:off x="2139950" y="20415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3" name="Oval 250"/>
            <p:cNvSpPr>
              <a:spLocks noChangeArrowheads="1"/>
            </p:cNvSpPr>
            <p:nvPr/>
          </p:nvSpPr>
          <p:spPr bwMode="auto">
            <a:xfrm>
              <a:off x="2290762" y="199707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4" name="Oval 251"/>
            <p:cNvSpPr>
              <a:spLocks noChangeArrowheads="1"/>
            </p:cNvSpPr>
            <p:nvPr/>
          </p:nvSpPr>
          <p:spPr bwMode="auto">
            <a:xfrm>
              <a:off x="2471737" y="1955800"/>
              <a:ext cx="30163" cy="25400"/>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5" name="Oval 252"/>
            <p:cNvSpPr>
              <a:spLocks noChangeArrowheads="1"/>
            </p:cNvSpPr>
            <p:nvPr/>
          </p:nvSpPr>
          <p:spPr bwMode="auto">
            <a:xfrm>
              <a:off x="2640012" y="1936750"/>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6" name="Oval 253"/>
            <p:cNvSpPr>
              <a:spLocks noChangeArrowheads="1"/>
            </p:cNvSpPr>
            <p:nvPr/>
          </p:nvSpPr>
          <p:spPr bwMode="auto">
            <a:xfrm>
              <a:off x="2824162" y="19399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7" name="Oval 254"/>
            <p:cNvSpPr>
              <a:spLocks noChangeArrowheads="1"/>
            </p:cNvSpPr>
            <p:nvPr/>
          </p:nvSpPr>
          <p:spPr bwMode="auto">
            <a:xfrm>
              <a:off x="2166937" y="2241550"/>
              <a:ext cx="25400"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8" name="Oval 255"/>
            <p:cNvSpPr>
              <a:spLocks noChangeArrowheads="1"/>
            </p:cNvSpPr>
            <p:nvPr/>
          </p:nvSpPr>
          <p:spPr bwMode="auto">
            <a:xfrm>
              <a:off x="2343150" y="2181225"/>
              <a:ext cx="26988"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9" name="Oval 256"/>
            <p:cNvSpPr>
              <a:spLocks noChangeArrowheads="1"/>
            </p:cNvSpPr>
            <p:nvPr/>
          </p:nvSpPr>
          <p:spPr bwMode="auto">
            <a:xfrm>
              <a:off x="2513012" y="2109787"/>
              <a:ext cx="25400"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0" name="Oval 257"/>
            <p:cNvSpPr>
              <a:spLocks noChangeArrowheads="1"/>
            </p:cNvSpPr>
            <p:nvPr/>
          </p:nvSpPr>
          <p:spPr bwMode="auto">
            <a:xfrm>
              <a:off x="2692400" y="2071687"/>
              <a:ext cx="30163" cy="26988"/>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1" name="Oval 258"/>
            <p:cNvSpPr>
              <a:spLocks noChangeArrowheads="1"/>
            </p:cNvSpPr>
            <p:nvPr/>
          </p:nvSpPr>
          <p:spPr bwMode="auto">
            <a:xfrm>
              <a:off x="2906712" y="2044700"/>
              <a:ext cx="26988"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2" name="Oval 259"/>
            <p:cNvSpPr>
              <a:spLocks noChangeArrowheads="1"/>
            </p:cNvSpPr>
            <p:nvPr/>
          </p:nvSpPr>
          <p:spPr bwMode="auto">
            <a:xfrm>
              <a:off x="2035175" y="1895475"/>
              <a:ext cx="25400" cy="25400"/>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3" name="Oval 260"/>
            <p:cNvSpPr>
              <a:spLocks noChangeArrowheads="1"/>
            </p:cNvSpPr>
            <p:nvPr/>
          </p:nvSpPr>
          <p:spPr bwMode="auto">
            <a:xfrm>
              <a:off x="2227262" y="1854200"/>
              <a:ext cx="25400"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4" name="Oval 261"/>
            <p:cNvSpPr>
              <a:spLocks noChangeArrowheads="1"/>
            </p:cNvSpPr>
            <p:nvPr/>
          </p:nvSpPr>
          <p:spPr bwMode="auto">
            <a:xfrm>
              <a:off x="23844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5" name="Oval 262"/>
            <p:cNvSpPr>
              <a:spLocks noChangeArrowheads="1"/>
            </p:cNvSpPr>
            <p:nvPr/>
          </p:nvSpPr>
          <p:spPr bwMode="auto">
            <a:xfrm>
              <a:off x="25495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6" name="Oval 263"/>
            <p:cNvSpPr>
              <a:spLocks noChangeArrowheads="1"/>
            </p:cNvSpPr>
            <p:nvPr/>
          </p:nvSpPr>
          <p:spPr bwMode="auto">
            <a:xfrm>
              <a:off x="2697162" y="1854200"/>
              <a:ext cx="30163"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7" name="Freeform 264"/>
            <p:cNvSpPr>
              <a:spLocks noChangeArrowheads="1"/>
            </p:cNvSpPr>
            <p:nvPr/>
          </p:nvSpPr>
          <p:spPr bwMode="auto">
            <a:xfrm>
              <a:off x="2298700" y="2252662"/>
              <a:ext cx="198438" cy="173038"/>
            </a:xfrm>
            <a:custGeom>
              <a:avLst/>
              <a:gdLst>
                <a:gd name="T0" fmla="*/ 0 w 53"/>
                <a:gd name="T1" fmla="*/ 367908882 h 46"/>
                <a:gd name="T2" fmla="*/ 742974337 w 53"/>
                <a:gd name="T3" fmla="*/ 0 h 46"/>
                <a:gd name="T4" fmla="*/ 644844874 w 53"/>
                <a:gd name="T5" fmla="*/ 650916292 h 46"/>
                <a:gd name="T6" fmla="*/ 0 w 53"/>
                <a:gd name="T7" fmla="*/ 367908882 h 46"/>
                <a:gd name="T8" fmla="*/ 0 60000 65536"/>
                <a:gd name="T9" fmla="*/ 0 60000 65536"/>
                <a:gd name="T10" fmla="*/ 0 60000 65536"/>
                <a:gd name="T11" fmla="*/ 0 60000 65536"/>
                <a:gd name="T12" fmla="*/ 0 w 53"/>
                <a:gd name="T13" fmla="*/ 0 h 46"/>
                <a:gd name="T14" fmla="*/ 53 w 53"/>
                <a:gd name="T15" fmla="*/ 46 h 46"/>
              </a:gdLst>
              <a:ahLst/>
              <a:cxnLst>
                <a:cxn ang="T8">
                  <a:pos x="T0" y="T1"/>
                </a:cxn>
                <a:cxn ang="T9">
                  <a:pos x="T2" y="T3"/>
                </a:cxn>
                <a:cxn ang="T10">
                  <a:pos x="T4" y="T5"/>
                </a:cxn>
                <a:cxn ang="T11">
                  <a:pos x="T6" y="T7"/>
                </a:cxn>
              </a:cxnLst>
              <a:rect l="T12" t="T13" r="T14" b="T15"/>
              <a:pathLst>
                <a:path w="53" h="46">
                  <a:moveTo>
                    <a:pt x="0" y="26"/>
                  </a:moveTo>
                  <a:cubicBezTo>
                    <a:pt x="0" y="26"/>
                    <a:pt x="35" y="7"/>
                    <a:pt x="53" y="0"/>
                  </a:cubicBezTo>
                  <a:cubicBezTo>
                    <a:pt x="46" y="46"/>
                    <a:pt x="46" y="46"/>
                    <a:pt x="46" y="46"/>
                  </a:cubicBezTo>
                  <a:cubicBezTo>
                    <a:pt x="46" y="46"/>
                    <a:pt x="2" y="29"/>
                    <a:pt x="0" y="26"/>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 name="Freeform 265"/>
            <p:cNvSpPr>
              <a:spLocks noChangeArrowheads="1"/>
            </p:cNvSpPr>
            <p:nvPr/>
          </p:nvSpPr>
          <p:spPr bwMode="auto">
            <a:xfrm>
              <a:off x="2565400" y="2214562"/>
              <a:ext cx="269875" cy="233363"/>
            </a:xfrm>
            <a:custGeom>
              <a:avLst/>
              <a:gdLst>
                <a:gd name="T0" fmla="*/ 40322500 w 170"/>
                <a:gd name="T1" fmla="*/ 7561279 h 147"/>
                <a:gd name="T2" fmla="*/ 0 w 170"/>
                <a:gd name="T3" fmla="*/ 352822631 h 147"/>
                <a:gd name="T4" fmla="*/ 428426563 w 170"/>
                <a:gd name="T5" fmla="*/ 370464556 h 147"/>
                <a:gd name="T6" fmla="*/ 148690013 w 170"/>
                <a:gd name="T7" fmla="*/ 0 h 147"/>
                <a:gd name="T8" fmla="*/ 40322500 w 170"/>
                <a:gd name="T9" fmla="*/ 7561279 h 147"/>
                <a:gd name="T10" fmla="*/ 0 60000 65536"/>
                <a:gd name="T11" fmla="*/ 0 60000 65536"/>
                <a:gd name="T12" fmla="*/ 0 60000 65536"/>
                <a:gd name="T13" fmla="*/ 0 60000 65536"/>
                <a:gd name="T14" fmla="*/ 0 60000 65536"/>
                <a:gd name="T15" fmla="*/ 0 w 170"/>
                <a:gd name="T16" fmla="*/ 0 h 147"/>
                <a:gd name="T17" fmla="*/ 170 w 170"/>
                <a:gd name="T18" fmla="*/ 147 h 147"/>
              </a:gdLst>
              <a:ahLst/>
              <a:cxnLst>
                <a:cxn ang="T10">
                  <a:pos x="T0" y="T1"/>
                </a:cxn>
                <a:cxn ang="T11">
                  <a:pos x="T2" y="T3"/>
                </a:cxn>
                <a:cxn ang="T12">
                  <a:pos x="T4" y="T5"/>
                </a:cxn>
                <a:cxn ang="T13">
                  <a:pos x="T6" y="T7"/>
                </a:cxn>
                <a:cxn ang="T14">
                  <a:pos x="T8" y="T9"/>
                </a:cxn>
              </a:cxnLst>
              <a:rect l="T15" t="T16" r="T17" b="T18"/>
              <a:pathLst>
                <a:path w="170" h="147">
                  <a:moveTo>
                    <a:pt x="16" y="3"/>
                  </a:moveTo>
                  <a:lnTo>
                    <a:pt x="0" y="140"/>
                  </a:lnTo>
                  <a:lnTo>
                    <a:pt x="170" y="147"/>
                  </a:lnTo>
                  <a:lnTo>
                    <a:pt x="59" y="0"/>
                  </a:lnTo>
                  <a:lnTo>
                    <a:pt x="16" y="3"/>
                  </a:ln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9" name="Freeform 266"/>
            <p:cNvSpPr>
              <a:spLocks noChangeArrowheads="1"/>
            </p:cNvSpPr>
            <p:nvPr/>
          </p:nvSpPr>
          <p:spPr bwMode="auto">
            <a:xfrm>
              <a:off x="2609850" y="2263775"/>
              <a:ext cx="136525" cy="142875"/>
            </a:xfrm>
            <a:custGeom>
              <a:avLst/>
              <a:gdLst>
                <a:gd name="T0" fmla="*/ 17641888 w 86"/>
                <a:gd name="T1" fmla="*/ 12601575 h 90"/>
                <a:gd name="T2" fmla="*/ 0 w 86"/>
                <a:gd name="T3" fmla="*/ 209173763 h 90"/>
                <a:gd name="T4" fmla="*/ 216733438 w 86"/>
                <a:gd name="T5" fmla="*/ 226814063 h 90"/>
                <a:gd name="T6" fmla="*/ 73085325 w 86"/>
                <a:gd name="T7" fmla="*/ 0 h 90"/>
                <a:gd name="T8" fmla="*/ 17641888 w 86"/>
                <a:gd name="T9" fmla="*/ 12601575 h 90"/>
                <a:gd name="T10" fmla="*/ 0 60000 65536"/>
                <a:gd name="T11" fmla="*/ 0 60000 65536"/>
                <a:gd name="T12" fmla="*/ 0 60000 65536"/>
                <a:gd name="T13" fmla="*/ 0 60000 65536"/>
                <a:gd name="T14" fmla="*/ 0 60000 65536"/>
                <a:gd name="T15" fmla="*/ 0 w 86"/>
                <a:gd name="T16" fmla="*/ 0 h 90"/>
                <a:gd name="T17" fmla="*/ 86 w 86"/>
                <a:gd name="T18" fmla="*/ 90 h 90"/>
              </a:gdLst>
              <a:ahLst/>
              <a:cxnLst>
                <a:cxn ang="T10">
                  <a:pos x="T0" y="T1"/>
                </a:cxn>
                <a:cxn ang="T11">
                  <a:pos x="T2" y="T3"/>
                </a:cxn>
                <a:cxn ang="T12">
                  <a:pos x="T4" y="T5"/>
                </a:cxn>
                <a:cxn ang="T13">
                  <a:pos x="T6" y="T7"/>
                </a:cxn>
                <a:cxn ang="T14">
                  <a:pos x="T8" y="T9"/>
                </a:cxn>
              </a:cxnLst>
              <a:rect l="T15" t="T16" r="T17" b="T18"/>
              <a:pathLst>
                <a:path w="86" h="90">
                  <a:moveTo>
                    <a:pt x="7" y="5"/>
                  </a:moveTo>
                  <a:lnTo>
                    <a:pt x="0" y="83"/>
                  </a:lnTo>
                  <a:lnTo>
                    <a:pt x="86" y="90"/>
                  </a:lnTo>
                  <a:lnTo>
                    <a:pt x="29" y="0"/>
                  </a:lnTo>
                  <a:lnTo>
                    <a:pt x="7" y="5"/>
                  </a:lnTo>
                  <a:close/>
                </a:path>
              </a:pathLst>
            </a:custGeom>
            <a:solidFill>
              <a:srgbClr val="88C0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0" name="Freeform 267"/>
            <p:cNvSpPr>
              <a:spLocks noChangeArrowheads="1"/>
            </p:cNvSpPr>
            <p:nvPr/>
          </p:nvSpPr>
          <p:spPr bwMode="auto">
            <a:xfrm>
              <a:off x="2598737" y="2524125"/>
              <a:ext cx="211138" cy="52388"/>
            </a:xfrm>
            <a:custGeom>
              <a:avLst/>
              <a:gdLst>
                <a:gd name="T0" fmla="*/ 0 w 56"/>
                <a:gd name="T1" fmla="*/ 0 h 14"/>
                <a:gd name="T2" fmla="*/ 796058126 w 56"/>
                <a:gd name="T3" fmla="*/ 42007692 h 14"/>
                <a:gd name="T4" fmla="*/ 582827597 w 56"/>
                <a:gd name="T5" fmla="*/ 196035896 h 14"/>
                <a:gd name="T6" fmla="*/ 0 w 56"/>
                <a:gd name="T7" fmla="*/ 0 h 14"/>
                <a:gd name="T8" fmla="*/ 0 60000 65536"/>
                <a:gd name="T9" fmla="*/ 0 60000 65536"/>
                <a:gd name="T10" fmla="*/ 0 60000 65536"/>
                <a:gd name="T11" fmla="*/ 0 60000 65536"/>
                <a:gd name="T12" fmla="*/ 0 w 56"/>
                <a:gd name="T13" fmla="*/ 0 h 14"/>
                <a:gd name="T14" fmla="*/ 56 w 56"/>
                <a:gd name="T15" fmla="*/ 14 h 14"/>
              </a:gdLst>
              <a:ahLst/>
              <a:cxnLst>
                <a:cxn ang="T8">
                  <a:pos x="T0" y="T1"/>
                </a:cxn>
                <a:cxn ang="T9">
                  <a:pos x="T2" y="T3"/>
                </a:cxn>
                <a:cxn ang="T10">
                  <a:pos x="T4" y="T5"/>
                </a:cxn>
                <a:cxn ang="T11">
                  <a:pos x="T6" y="T7"/>
                </a:cxn>
              </a:cxnLst>
              <a:rect l="T12" t="T13" r="T14" b="T15"/>
              <a:pathLst>
                <a:path w="56" h="14">
                  <a:moveTo>
                    <a:pt x="0" y="0"/>
                  </a:moveTo>
                  <a:cubicBezTo>
                    <a:pt x="56" y="3"/>
                    <a:pt x="56" y="3"/>
                    <a:pt x="56" y="3"/>
                  </a:cubicBezTo>
                  <a:cubicBezTo>
                    <a:pt x="41" y="14"/>
                    <a:pt x="41" y="14"/>
                    <a:pt x="41" y="14"/>
                  </a:cubicBezTo>
                  <a:cubicBezTo>
                    <a:pt x="41" y="14"/>
                    <a:pt x="1" y="3"/>
                    <a:pt x="0" y="0"/>
                  </a:cubicBezTo>
                  <a:close/>
                </a:path>
              </a:pathLst>
            </a:custGeom>
            <a:solidFill>
              <a:srgbClr val="88C0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1" name="Freeform 268"/>
            <p:cNvSpPr>
              <a:spLocks noChangeArrowheads="1"/>
            </p:cNvSpPr>
            <p:nvPr/>
          </p:nvSpPr>
          <p:spPr bwMode="auto">
            <a:xfrm>
              <a:off x="2733675" y="2151062"/>
              <a:ext cx="406400" cy="266700"/>
            </a:xfrm>
            <a:custGeom>
              <a:avLst/>
              <a:gdLst>
                <a:gd name="T0" fmla="*/ 0 w 108"/>
                <a:gd name="T1" fmla="*/ 112881714 h 71"/>
                <a:gd name="T2" fmla="*/ 764634074 w 108"/>
                <a:gd name="T3" fmla="*/ 1001815352 h 71"/>
                <a:gd name="T4" fmla="*/ 1529268148 w 108"/>
                <a:gd name="T5" fmla="*/ 634952599 h 71"/>
                <a:gd name="T6" fmla="*/ 453117185 w 108"/>
                <a:gd name="T7" fmla="*/ 0 h 71"/>
                <a:gd name="T8" fmla="*/ 0 w 108"/>
                <a:gd name="T9" fmla="*/ 112881714 h 71"/>
                <a:gd name="T10" fmla="*/ 0 60000 65536"/>
                <a:gd name="T11" fmla="*/ 0 60000 65536"/>
                <a:gd name="T12" fmla="*/ 0 60000 65536"/>
                <a:gd name="T13" fmla="*/ 0 60000 65536"/>
                <a:gd name="T14" fmla="*/ 0 60000 65536"/>
                <a:gd name="T15" fmla="*/ 0 w 108"/>
                <a:gd name="T16" fmla="*/ 0 h 71"/>
                <a:gd name="T17" fmla="*/ 108 w 108"/>
                <a:gd name="T18" fmla="*/ 71 h 71"/>
              </a:gdLst>
              <a:ahLst/>
              <a:cxnLst>
                <a:cxn ang="T10">
                  <a:pos x="T0" y="T1"/>
                </a:cxn>
                <a:cxn ang="T11">
                  <a:pos x="T2" y="T3"/>
                </a:cxn>
                <a:cxn ang="T12">
                  <a:pos x="T4" y="T5"/>
                </a:cxn>
                <a:cxn ang="T13">
                  <a:pos x="T6" y="T7"/>
                </a:cxn>
                <a:cxn ang="T14">
                  <a:pos x="T8" y="T9"/>
                </a:cxn>
              </a:cxnLst>
              <a:rect l="T15" t="T16" r="T17" b="T18"/>
              <a:pathLst>
                <a:path w="108" h="71">
                  <a:moveTo>
                    <a:pt x="0" y="8"/>
                  </a:moveTo>
                  <a:cubicBezTo>
                    <a:pt x="54" y="71"/>
                    <a:pt x="54" y="71"/>
                    <a:pt x="54" y="71"/>
                  </a:cubicBezTo>
                  <a:cubicBezTo>
                    <a:pt x="54" y="71"/>
                    <a:pt x="94" y="48"/>
                    <a:pt x="108" y="45"/>
                  </a:cubicBezTo>
                  <a:cubicBezTo>
                    <a:pt x="32" y="0"/>
                    <a:pt x="32" y="0"/>
                    <a:pt x="32" y="0"/>
                  </a:cubicBezTo>
                  <a:cubicBezTo>
                    <a:pt x="32" y="0"/>
                    <a:pt x="1" y="6"/>
                    <a:pt x="0" y="8"/>
                  </a:cubicBezTo>
                  <a:close/>
                </a:path>
              </a:pathLst>
            </a:custGeom>
            <a:solidFill>
              <a:srgbClr val="FFFFE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2" name="Freeform 269"/>
            <p:cNvSpPr>
              <a:spLocks noChangeArrowheads="1"/>
            </p:cNvSpPr>
            <p:nvPr/>
          </p:nvSpPr>
          <p:spPr bwMode="auto">
            <a:xfrm>
              <a:off x="2801937" y="2189162"/>
              <a:ext cx="252413" cy="168275"/>
            </a:xfrm>
            <a:custGeom>
              <a:avLst/>
              <a:gdLst>
                <a:gd name="T0" fmla="*/ 56770321 w 67"/>
                <a:gd name="T1" fmla="*/ 111869220 h 45"/>
                <a:gd name="T2" fmla="*/ 539335001 w 67"/>
                <a:gd name="T3" fmla="*/ 629255014 h 45"/>
                <a:gd name="T4" fmla="*/ 950930188 w 67"/>
                <a:gd name="T5" fmla="*/ 461454923 h 45"/>
                <a:gd name="T6" fmla="*/ 212893412 w 67"/>
                <a:gd name="T7" fmla="*/ 0 h 45"/>
                <a:gd name="T8" fmla="*/ 0 w 67"/>
                <a:gd name="T9" fmla="*/ 27967305 h 45"/>
                <a:gd name="T10" fmla="*/ 56770321 w 67"/>
                <a:gd name="T11" fmla="*/ 111869220 h 45"/>
                <a:gd name="T12" fmla="*/ 0 60000 65536"/>
                <a:gd name="T13" fmla="*/ 0 60000 65536"/>
                <a:gd name="T14" fmla="*/ 0 60000 65536"/>
                <a:gd name="T15" fmla="*/ 0 60000 65536"/>
                <a:gd name="T16" fmla="*/ 0 60000 65536"/>
                <a:gd name="T17" fmla="*/ 0 60000 65536"/>
                <a:gd name="T18" fmla="*/ 0 w 67"/>
                <a:gd name="T19" fmla="*/ 0 h 45"/>
                <a:gd name="T20" fmla="*/ 67 w 67"/>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67" h="45">
                  <a:moveTo>
                    <a:pt x="4" y="8"/>
                  </a:moveTo>
                  <a:cubicBezTo>
                    <a:pt x="38" y="45"/>
                    <a:pt x="38" y="45"/>
                    <a:pt x="38" y="45"/>
                  </a:cubicBezTo>
                  <a:cubicBezTo>
                    <a:pt x="38" y="45"/>
                    <a:pt x="64" y="34"/>
                    <a:pt x="67" y="33"/>
                  </a:cubicBezTo>
                  <a:cubicBezTo>
                    <a:pt x="15" y="0"/>
                    <a:pt x="15" y="0"/>
                    <a:pt x="15" y="0"/>
                  </a:cubicBezTo>
                  <a:cubicBezTo>
                    <a:pt x="0" y="2"/>
                    <a:pt x="0" y="2"/>
                    <a:pt x="0" y="2"/>
                  </a:cubicBezTo>
                  <a:lnTo>
                    <a:pt x="4" y="8"/>
                  </a:lnTo>
                  <a:close/>
                </a:path>
              </a:pathLst>
            </a:custGeom>
            <a:solidFill>
              <a:srgbClr val="95C26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3" name="Freeform 270"/>
            <p:cNvSpPr>
              <a:spLocks noChangeArrowheads="1"/>
            </p:cNvSpPr>
            <p:nvPr/>
          </p:nvSpPr>
          <p:spPr bwMode="auto">
            <a:xfrm>
              <a:off x="2994025" y="2132012"/>
              <a:ext cx="342900" cy="150813"/>
            </a:xfrm>
            <a:custGeom>
              <a:avLst/>
              <a:gdLst>
                <a:gd name="T0" fmla="*/ 14198321 w 91"/>
                <a:gd name="T1" fmla="*/ 56860271 h 40"/>
                <a:gd name="T2" fmla="*/ 837731077 w 91"/>
                <a:gd name="T3" fmla="*/ 568614024 h 40"/>
                <a:gd name="T4" fmla="*/ 1292092418 w 91"/>
                <a:gd name="T5" fmla="*/ 483321732 h 40"/>
                <a:gd name="T6" fmla="*/ 653145369 w 91"/>
                <a:gd name="T7" fmla="*/ 0 h 40"/>
                <a:gd name="T8" fmla="*/ 14198321 w 91"/>
                <a:gd name="T9" fmla="*/ 56860271 h 40"/>
                <a:gd name="T10" fmla="*/ 0 60000 65536"/>
                <a:gd name="T11" fmla="*/ 0 60000 65536"/>
                <a:gd name="T12" fmla="*/ 0 60000 65536"/>
                <a:gd name="T13" fmla="*/ 0 60000 65536"/>
                <a:gd name="T14" fmla="*/ 0 60000 65536"/>
                <a:gd name="T15" fmla="*/ 0 w 91"/>
                <a:gd name="T16" fmla="*/ 0 h 40"/>
                <a:gd name="T17" fmla="*/ 91 w 91"/>
                <a:gd name="T18" fmla="*/ 40 h 40"/>
              </a:gdLst>
              <a:ahLst/>
              <a:cxnLst>
                <a:cxn ang="T10">
                  <a:pos x="T0" y="T1"/>
                </a:cxn>
                <a:cxn ang="T11">
                  <a:pos x="T2" y="T3"/>
                </a:cxn>
                <a:cxn ang="T12">
                  <a:pos x="T4" y="T5"/>
                </a:cxn>
                <a:cxn ang="T13">
                  <a:pos x="T6" y="T7"/>
                </a:cxn>
                <a:cxn ang="T14">
                  <a:pos x="T8" y="T9"/>
                </a:cxn>
              </a:cxnLst>
              <a:rect l="T15" t="T16" r="T17" b="T18"/>
              <a:pathLst>
                <a:path w="91" h="40">
                  <a:moveTo>
                    <a:pt x="1" y="4"/>
                  </a:moveTo>
                  <a:cubicBezTo>
                    <a:pt x="59" y="40"/>
                    <a:pt x="59" y="40"/>
                    <a:pt x="59" y="40"/>
                  </a:cubicBezTo>
                  <a:cubicBezTo>
                    <a:pt x="59" y="40"/>
                    <a:pt x="86" y="33"/>
                    <a:pt x="91" y="34"/>
                  </a:cubicBezTo>
                  <a:cubicBezTo>
                    <a:pt x="46" y="0"/>
                    <a:pt x="46" y="0"/>
                    <a:pt x="46" y="0"/>
                  </a:cubicBezTo>
                  <a:cubicBezTo>
                    <a:pt x="46" y="0"/>
                    <a:pt x="0" y="1"/>
                    <a:pt x="1" y="4"/>
                  </a:cubicBezTo>
                  <a:close/>
                </a:path>
              </a:pathLst>
            </a:custGeom>
            <a:solidFill>
              <a:srgbClr val="95C2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Freeform 271"/>
            <p:cNvSpPr>
              <a:spLocks noChangeArrowheads="1"/>
            </p:cNvSpPr>
            <p:nvPr/>
          </p:nvSpPr>
          <p:spPr bwMode="auto">
            <a:xfrm>
              <a:off x="3095625" y="2162175"/>
              <a:ext cx="173038" cy="79375"/>
            </a:xfrm>
            <a:custGeom>
              <a:avLst/>
              <a:gdLst>
                <a:gd name="T0" fmla="*/ 0 w 109"/>
                <a:gd name="T1" fmla="*/ 12601575 h 50"/>
                <a:gd name="T2" fmla="*/ 178932405 w 109"/>
                <a:gd name="T3" fmla="*/ 126007813 h 50"/>
                <a:gd name="T4" fmla="*/ 274698619 w 109"/>
                <a:gd name="T5" fmla="*/ 108367513 h 50"/>
                <a:gd name="T6" fmla="*/ 113408153 w 109"/>
                <a:gd name="T7" fmla="*/ 0 h 50"/>
                <a:gd name="T8" fmla="*/ 0 w 109"/>
                <a:gd name="T9" fmla="*/ 12601575 h 50"/>
                <a:gd name="T10" fmla="*/ 0 60000 65536"/>
                <a:gd name="T11" fmla="*/ 0 60000 65536"/>
                <a:gd name="T12" fmla="*/ 0 60000 65536"/>
                <a:gd name="T13" fmla="*/ 0 60000 65536"/>
                <a:gd name="T14" fmla="*/ 0 60000 65536"/>
                <a:gd name="T15" fmla="*/ 0 w 109"/>
                <a:gd name="T16" fmla="*/ 0 h 50"/>
                <a:gd name="T17" fmla="*/ 109 w 109"/>
                <a:gd name="T18" fmla="*/ 50 h 50"/>
              </a:gdLst>
              <a:ahLst/>
              <a:cxnLst>
                <a:cxn ang="T10">
                  <a:pos x="T0" y="T1"/>
                </a:cxn>
                <a:cxn ang="T11">
                  <a:pos x="T2" y="T3"/>
                </a:cxn>
                <a:cxn ang="T12">
                  <a:pos x="T4" y="T5"/>
                </a:cxn>
                <a:cxn ang="T13">
                  <a:pos x="T6" y="T7"/>
                </a:cxn>
                <a:cxn ang="T14">
                  <a:pos x="T8" y="T9"/>
                </a:cxn>
              </a:cxnLst>
              <a:rect l="T15" t="T16" r="T17" b="T18"/>
              <a:pathLst>
                <a:path w="109" h="50">
                  <a:moveTo>
                    <a:pt x="0" y="5"/>
                  </a:moveTo>
                  <a:lnTo>
                    <a:pt x="71" y="50"/>
                  </a:lnTo>
                  <a:lnTo>
                    <a:pt x="109" y="43"/>
                  </a:lnTo>
                  <a:lnTo>
                    <a:pt x="45" y="0"/>
                  </a:lnTo>
                  <a:lnTo>
                    <a:pt x="0" y="5"/>
                  </a:lnTo>
                  <a:close/>
                </a:path>
              </a:pathLst>
            </a:custGeom>
            <a:solidFill>
              <a:srgbClr val="9558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5" name="Freeform 272"/>
            <p:cNvSpPr>
              <a:spLocks noChangeArrowheads="1"/>
            </p:cNvSpPr>
            <p:nvPr/>
          </p:nvSpPr>
          <p:spPr bwMode="auto">
            <a:xfrm>
              <a:off x="2373312" y="2305050"/>
              <a:ext cx="87313" cy="79375"/>
            </a:xfrm>
            <a:custGeom>
              <a:avLst/>
              <a:gdLst>
                <a:gd name="T0" fmla="*/ 0 w 55"/>
                <a:gd name="T1" fmla="*/ 73085325 h 50"/>
                <a:gd name="T2" fmla="*/ 138610181 w 55"/>
                <a:gd name="T3" fmla="*/ 0 h 50"/>
                <a:gd name="T4" fmla="*/ 113408474 w 55"/>
                <a:gd name="T5" fmla="*/ 126007813 h 50"/>
                <a:gd name="T6" fmla="*/ 0 w 55"/>
                <a:gd name="T7" fmla="*/ 73085325 h 50"/>
                <a:gd name="T8" fmla="*/ 0 60000 65536"/>
                <a:gd name="T9" fmla="*/ 0 60000 65536"/>
                <a:gd name="T10" fmla="*/ 0 60000 65536"/>
                <a:gd name="T11" fmla="*/ 0 60000 65536"/>
                <a:gd name="T12" fmla="*/ 0 w 55"/>
                <a:gd name="T13" fmla="*/ 0 h 50"/>
                <a:gd name="T14" fmla="*/ 55 w 55"/>
                <a:gd name="T15" fmla="*/ 50 h 50"/>
              </a:gdLst>
              <a:ahLst/>
              <a:cxnLst>
                <a:cxn ang="T8">
                  <a:pos x="T0" y="T1"/>
                </a:cxn>
                <a:cxn ang="T9">
                  <a:pos x="T2" y="T3"/>
                </a:cxn>
                <a:cxn ang="T10">
                  <a:pos x="T4" y="T5"/>
                </a:cxn>
                <a:cxn ang="T11">
                  <a:pos x="T6" y="T7"/>
                </a:cxn>
              </a:cxnLst>
              <a:rect l="T12" t="T13" r="T14" b="T15"/>
              <a:pathLst>
                <a:path w="55" h="50">
                  <a:moveTo>
                    <a:pt x="0" y="29"/>
                  </a:moveTo>
                  <a:lnTo>
                    <a:pt x="55" y="0"/>
                  </a:lnTo>
                  <a:lnTo>
                    <a:pt x="45" y="50"/>
                  </a:lnTo>
                  <a:lnTo>
                    <a:pt x="0" y="29"/>
                  </a:lnTo>
                  <a:close/>
                </a:path>
              </a:pathLst>
            </a:custGeom>
            <a:solidFill>
              <a:srgbClr val="FF9F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6" name="Freeform 273"/>
            <p:cNvSpPr>
              <a:spLocks noChangeArrowheads="1"/>
            </p:cNvSpPr>
            <p:nvPr/>
          </p:nvSpPr>
          <p:spPr bwMode="auto">
            <a:xfrm>
              <a:off x="2870200" y="2436812"/>
              <a:ext cx="142875" cy="136525"/>
            </a:xfrm>
            <a:custGeom>
              <a:avLst/>
              <a:gdLst>
                <a:gd name="T0" fmla="*/ 268597480 w 38"/>
                <a:gd name="T1" fmla="*/ 517752101 h 36"/>
                <a:gd name="T2" fmla="*/ 537191201 w 38"/>
                <a:gd name="T3" fmla="*/ 230112888 h 36"/>
                <a:gd name="T4" fmla="*/ 424098118 w 38"/>
                <a:gd name="T5" fmla="*/ 0 h 36"/>
                <a:gd name="T6" fmla="*/ 0 w 38"/>
                <a:gd name="T7" fmla="*/ 316404272 h 36"/>
                <a:gd name="T8" fmla="*/ 268597480 w 38"/>
                <a:gd name="T9" fmla="*/ 517752101 h 36"/>
                <a:gd name="T10" fmla="*/ 0 60000 65536"/>
                <a:gd name="T11" fmla="*/ 0 60000 65536"/>
                <a:gd name="T12" fmla="*/ 0 60000 65536"/>
                <a:gd name="T13" fmla="*/ 0 60000 65536"/>
                <a:gd name="T14" fmla="*/ 0 60000 65536"/>
                <a:gd name="T15" fmla="*/ 0 w 38"/>
                <a:gd name="T16" fmla="*/ 0 h 36"/>
                <a:gd name="T17" fmla="*/ 38 w 38"/>
                <a:gd name="T18" fmla="*/ 36 h 36"/>
              </a:gdLst>
              <a:ahLst/>
              <a:cxnLst>
                <a:cxn ang="T10">
                  <a:pos x="T0" y="T1"/>
                </a:cxn>
                <a:cxn ang="T11">
                  <a:pos x="T2" y="T3"/>
                </a:cxn>
                <a:cxn ang="T12">
                  <a:pos x="T4" y="T5"/>
                </a:cxn>
                <a:cxn ang="T13">
                  <a:pos x="T6" y="T7"/>
                </a:cxn>
                <a:cxn ang="T14">
                  <a:pos x="T8" y="T9"/>
                </a:cxn>
              </a:cxnLst>
              <a:rect l="T15" t="T16" r="T17" b="T18"/>
              <a:pathLst>
                <a:path w="38" h="36">
                  <a:moveTo>
                    <a:pt x="19" y="36"/>
                  </a:moveTo>
                  <a:cubicBezTo>
                    <a:pt x="30" y="36"/>
                    <a:pt x="38" y="27"/>
                    <a:pt x="38" y="16"/>
                  </a:cubicBezTo>
                  <a:cubicBezTo>
                    <a:pt x="38" y="9"/>
                    <a:pt x="35" y="4"/>
                    <a:pt x="30" y="0"/>
                  </a:cubicBezTo>
                  <a:cubicBezTo>
                    <a:pt x="20" y="7"/>
                    <a:pt x="10" y="14"/>
                    <a:pt x="0" y="22"/>
                  </a:cubicBezTo>
                  <a:cubicBezTo>
                    <a:pt x="3" y="30"/>
                    <a:pt x="10" y="36"/>
                    <a:pt x="19" y="36"/>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7" name="Freeform 274"/>
            <p:cNvSpPr>
              <a:spLocks noChangeArrowheads="1"/>
            </p:cNvSpPr>
            <p:nvPr/>
          </p:nvSpPr>
          <p:spPr bwMode="auto">
            <a:xfrm>
              <a:off x="3192462" y="2305050"/>
              <a:ext cx="117475" cy="101600"/>
            </a:xfrm>
            <a:custGeom>
              <a:avLst/>
              <a:gdLst>
                <a:gd name="T0" fmla="*/ 0 w 31"/>
                <a:gd name="T1" fmla="*/ 155760326 h 27"/>
                <a:gd name="T2" fmla="*/ 229765942 w 31"/>
                <a:gd name="T3" fmla="*/ 382317037 h 27"/>
                <a:gd name="T4" fmla="*/ 445173407 w 31"/>
                <a:gd name="T5" fmla="*/ 155760326 h 27"/>
                <a:gd name="T6" fmla="*/ 387731922 w 31"/>
                <a:gd name="T7" fmla="*/ 0 h 27"/>
                <a:gd name="T8" fmla="*/ 14362266 w 31"/>
                <a:gd name="T9" fmla="*/ 99120207 h 27"/>
                <a:gd name="T10" fmla="*/ 0 w 31"/>
                <a:gd name="T11" fmla="*/ 155760326 h 27"/>
                <a:gd name="T12" fmla="*/ 0 60000 65536"/>
                <a:gd name="T13" fmla="*/ 0 60000 65536"/>
                <a:gd name="T14" fmla="*/ 0 60000 65536"/>
                <a:gd name="T15" fmla="*/ 0 60000 65536"/>
                <a:gd name="T16" fmla="*/ 0 60000 65536"/>
                <a:gd name="T17" fmla="*/ 0 60000 65536"/>
                <a:gd name="T18" fmla="*/ 0 w 31"/>
                <a:gd name="T19" fmla="*/ 0 h 27"/>
                <a:gd name="T20" fmla="*/ 31 w 31"/>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1" h="27">
                  <a:moveTo>
                    <a:pt x="0" y="11"/>
                  </a:moveTo>
                  <a:cubicBezTo>
                    <a:pt x="0" y="20"/>
                    <a:pt x="7" y="27"/>
                    <a:pt x="16" y="27"/>
                  </a:cubicBezTo>
                  <a:cubicBezTo>
                    <a:pt x="24" y="27"/>
                    <a:pt x="31" y="20"/>
                    <a:pt x="31" y="11"/>
                  </a:cubicBezTo>
                  <a:cubicBezTo>
                    <a:pt x="31" y="7"/>
                    <a:pt x="30" y="3"/>
                    <a:pt x="27" y="0"/>
                  </a:cubicBezTo>
                  <a:cubicBezTo>
                    <a:pt x="18" y="2"/>
                    <a:pt x="9" y="5"/>
                    <a:pt x="1" y="7"/>
                  </a:cubicBezTo>
                  <a:cubicBezTo>
                    <a:pt x="1" y="9"/>
                    <a:pt x="0" y="10"/>
                    <a:pt x="0" y="1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8" name="Freeform 275"/>
            <p:cNvSpPr>
              <a:spLocks noChangeArrowheads="1"/>
            </p:cNvSpPr>
            <p:nvPr/>
          </p:nvSpPr>
          <p:spPr bwMode="auto">
            <a:xfrm>
              <a:off x="3395662" y="2354262"/>
              <a:ext cx="109538" cy="153988"/>
            </a:xfrm>
            <a:custGeom>
              <a:avLst/>
              <a:gdLst>
                <a:gd name="T0" fmla="*/ 299609093 w 29"/>
                <a:gd name="T1" fmla="*/ 578348882 h 41"/>
                <a:gd name="T2" fmla="*/ 413743912 w 29"/>
                <a:gd name="T3" fmla="*/ 550135275 h 41"/>
                <a:gd name="T4" fmla="*/ 199736877 w 29"/>
                <a:gd name="T5" fmla="*/ 0 h 41"/>
                <a:gd name="T6" fmla="*/ 0 w 29"/>
                <a:gd name="T7" fmla="*/ 282121039 h 41"/>
                <a:gd name="T8" fmla="*/ 299609093 w 29"/>
                <a:gd name="T9" fmla="*/ 578348882 h 41"/>
                <a:gd name="T10" fmla="*/ 0 60000 65536"/>
                <a:gd name="T11" fmla="*/ 0 60000 65536"/>
                <a:gd name="T12" fmla="*/ 0 60000 65536"/>
                <a:gd name="T13" fmla="*/ 0 60000 65536"/>
                <a:gd name="T14" fmla="*/ 0 60000 65536"/>
                <a:gd name="T15" fmla="*/ 0 w 29"/>
                <a:gd name="T16" fmla="*/ 0 h 41"/>
                <a:gd name="T17" fmla="*/ 29 w 29"/>
                <a:gd name="T18" fmla="*/ 41 h 41"/>
              </a:gdLst>
              <a:ahLst/>
              <a:cxnLst>
                <a:cxn ang="T10">
                  <a:pos x="T0" y="T1"/>
                </a:cxn>
                <a:cxn ang="T11">
                  <a:pos x="T2" y="T3"/>
                </a:cxn>
                <a:cxn ang="T12">
                  <a:pos x="T4" y="T5"/>
                </a:cxn>
                <a:cxn ang="T13">
                  <a:pos x="T6" y="T7"/>
                </a:cxn>
                <a:cxn ang="T14">
                  <a:pos x="T8" y="T9"/>
                </a:cxn>
              </a:cxnLst>
              <a:rect l="T15" t="T16" r="T17" b="T18"/>
              <a:pathLst>
                <a:path w="29" h="41">
                  <a:moveTo>
                    <a:pt x="21" y="41"/>
                  </a:moveTo>
                  <a:cubicBezTo>
                    <a:pt x="24" y="41"/>
                    <a:pt x="27" y="40"/>
                    <a:pt x="29" y="39"/>
                  </a:cubicBezTo>
                  <a:cubicBezTo>
                    <a:pt x="28" y="25"/>
                    <a:pt x="23" y="11"/>
                    <a:pt x="14" y="0"/>
                  </a:cubicBezTo>
                  <a:cubicBezTo>
                    <a:pt x="6" y="3"/>
                    <a:pt x="0" y="10"/>
                    <a:pt x="0" y="20"/>
                  </a:cubicBezTo>
                  <a:cubicBezTo>
                    <a:pt x="0" y="31"/>
                    <a:pt x="9" y="41"/>
                    <a:pt x="21" y="4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9" name="Freeform 276"/>
            <p:cNvSpPr>
              <a:spLocks noChangeArrowheads="1"/>
            </p:cNvSpPr>
            <p:nvPr/>
          </p:nvSpPr>
          <p:spPr bwMode="auto">
            <a:xfrm>
              <a:off x="3306762" y="2549525"/>
              <a:ext cx="115888" cy="95250"/>
            </a:xfrm>
            <a:custGeom>
              <a:avLst/>
              <a:gdLst>
                <a:gd name="T0" fmla="*/ 209626439 w 31"/>
                <a:gd name="T1" fmla="*/ 0 h 25"/>
                <a:gd name="T2" fmla="*/ 0 w 31"/>
                <a:gd name="T3" fmla="*/ 232257600 h 25"/>
                <a:gd name="T4" fmla="*/ 41925288 w 31"/>
                <a:gd name="T5" fmla="*/ 362902500 h 25"/>
                <a:gd name="T6" fmla="*/ 419252877 w 31"/>
                <a:gd name="T7" fmla="*/ 275805900 h 25"/>
                <a:gd name="T8" fmla="*/ 433226727 w 31"/>
                <a:gd name="T9" fmla="*/ 232257600 h 25"/>
                <a:gd name="T10" fmla="*/ 209626439 w 31"/>
                <a:gd name="T11" fmla="*/ 0 h 25"/>
                <a:gd name="T12" fmla="*/ 0 60000 65536"/>
                <a:gd name="T13" fmla="*/ 0 60000 65536"/>
                <a:gd name="T14" fmla="*/ 0 60000 65536"/>
                <a:gd name="T15" fmla="*/ 0 60000 65536"/>
                <a:gd name="T16" fmla="*/ 0 60000 65536"/>
                <a:gd name="T17" fmla="*/ 0 60000 65536"/>
                <a:gd name="T18" fmla="*/ 0 w 31"/>
                <a:gd name="T19" fmla="*/ 0 h 25"/>
                <a:gd name="T20" fmla="*/ 31 w 3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1" h="25">
                  <a:moveTo>
                    <a:pt x="15" y="0"/>
                  </a:moveTo>
                  <a:cubicBezTo>
                    <a:pt x="7" y="0"/>
                    <a:pt x="0" y="7"/>
                    <a:pt x="0" y="16"/>
                  </a:cubicBezTo>
                  <a:cubicBezTo>
                    <a:pt x="0" y="19"/>
                    <a:pt x="1" y="23"/>
                    <a:pt x="3" y="25"/>
                  </a:cubicBezTo>
                  <a:cubicBezTo>
                    <a:pt x="13" y="24"/>
                    <a:pt x="22" y="22"/>
                    <a:pt x="30" y="19"/>
                  </a:cubicBezTo>
                  <a:cubicBezTo>
                    <a:pt x="31" y="18"/>
                    <a:pt x="31" y="17"/>
                    <a:pt x="31" y="16"/>
                  </a:cubicBezTo>
                  <a:cubicBezTo>
                    <a:pt x="31" y="7"/>
                    <a:pt x="24" y="0"/>
                    <a:pt x="15"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0" name="Freeform 277"/>
            <p:cNvSpPr>
              <a:spLocks noChangeArrowheads="1"/>
            </p:cNvSpPr>
            <p:nvPr/>
          </p:nvSpPr>
          <p:spPr bwMode="auto">
            <a:xfrm>
              <a:off x="3073400" y="2576512"/>
              <a:ext cx="146050" cy="79375"/>
            </a:xfrm>
            <a:custGeom>
              <a:avLst/>
              <a:gdLst>
                <a:gd name="T0" fmla="*/ 280479663 w 39"/>
                <a:gd name="T1" fmla="*/ 0 h 21"/>
                <a:gd name="T2" fmla="*/ 0 w 39"/>
                <a:gd name="T3" fmla="*/ 271443601 h 21"/>
                <a:gd name="T4" fmla="*/ 546938526 w 39"/>
                <a:gd name="T5" fmla="*/ 285731101 h 21"/>
                <a:gd name="T6" fmla="*/ 546938526 w 39"/>
                <a:gd name="T7" fmla="*/ 285731101 h 21"/>
                <a:gd name="T8" fmla="*/ 280479663 w 39"/>
                <a:gd name="T9" fmla="*/ 0 h 21"/>
                <a:gd name="T10" fmla="*/ 0 60000 65536"/>
                <a:gd name="T11" fmla="*/ 0 60000 65536"/>
                <a:gd name="T12" fmla="*/ 0 60000 65536"/>
                <a:gd name="T13" fmla="*/ 0 60000 65536"/>
                <a:gd name="T14" fmla="*/ 0 60000 65536"/>
                <a:gd name="T15" fmla="*/ 0 w 39"/>
                <a:gd name="T16" fmla="*/ 0 h 21"/>
                <a:gd name="T17" fmla="*/ 39 w 39"/>
                <a:gd name="T18" fmla="*/ 21 h 21"/>
              </a:gdLst>
              <a:ahLst/>
              <a:cxnLst>
                <a:cxn ang="T10">
                  <a:pos x="T0" y="T1"/>
                </a:cxn>
                <a:cxn ang="T11">
                  <a:pos x="T2" y="T3"/>
                </a:cxn>
                <a:cxn ang="T12">
                  <a:pos x="T4" y="T5"/>
                </a:cxn>
                <a:cxn ang="T13">
                  <a:pos x="T6" y="T7"/>
                </a:cxn>
                <a:cxn ang="T14">
                  <a:pos x="T8" y="T9"/>
                </a:cxn>
              </a:cxnLst>
              <a:rect l="T15" t="T16" r="T17" b="T18"/>
              <a:pathLst>
                <a:path w="39" h="21">
                  <a:moveTo>
                    <a:pt x="20" y="0"/>
                  </a:moveTo>
                  <a:cubicBezTo>
                    <a:pt x="9" y="0"/>
                    <a:pt x="0" y="9"/>
                    <a:pt x="0" y="19"/>
                  </a:cubicBezTo>
                  <a:cubicBezTo>
                    <a:pt x="13" y="20"/>
                    <a:pt x="26" y="21"/>
                    <a:pt x="39" y="20"/>
                  </a:cubicBezTo>
                  <a:cubicBezTo>
                    <a:pt x="39" y="20"/>
                    <a:pt x="39" y="20"/>
                    <a:pt x="39" y="20"/>
                  </a:cubicBezTo>
                  <a:cubicBezTo>
                    <a:pt x="39" y="9"/>
                    <a:pt x="31" y="0"/>
                    <a:pt x="20"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1" name="Oval 278"/>
            <p:cNvSpPr>
              <a:spLocks noChangeArrowheads="1"/>
            </p:cNvSpPr>
            <p:nvPr/>
          </p:nvSpPr>
          <p:spPr bwMode="auto">
            <a:xfrm>
              <a:off x="3136900" y="2471737"/>
              <a:ext cx="74613" cy="74613"/>
            </a:xfrm>
            <a:prstGeom prst="ellipse">
              <a:avLst/>
            </a:pr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2" name="Oval 279"/>
            <p:cNvSpPr>
              <a:spLocks noChangeArrowheads="1"/>
            </p:cNvSpPr>
            <p:nvPr/>
          </p:nvSpPr>
          <p:spPr bwMode="auto">
            <a:xfrm>
              <a:off x="628650" y="954087"/>
              <a:ext cx="30163"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3" name="Oval 280"/>
            <p:cNvSpPr>
              <a:spLocks noChangeArrowheads="1"/>
            </p:cNvSpPr>
            <p:nvPr/>
          </p:nvSpPr>
          <p:spPr bwMode="auto">
            <a:xfrm>
              <a:off x="801687" y="9080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4" name="Oval 281"/>
            <p:cNvSpPr>
              <a:spLocks noChangeArrowheads="1"/>
            </p:cNvSpPr>
            <p:nvPr/>
          </p:nvSpPr>
          <p:spPr bwMode="auto">
            <a:xfrm>
              <a:off x="738187" y="990600"/>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5" name="Oval 282"/>
            <p:cNvSpPr>
              <a:spLocks noChangeArrowheads="1"/>
            </p:cNvSpPr>
            <p:nvPr/>
          </p:nvSpPr>
          <p:spPr bwMode="auto">
            <a:xfrm>
              <a:off x="933450" y="912812"/>
              <a:ext cx="25400"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6" name="Oval 283"/>
            <p:cNvSpPr>
              <a:spLocks noChangeArrowheads="1"/>
            </p:cNvSpPr>
            <p:nvPr/>
          </p:nvSpPr>
          <p:spPr bwMode="auto">
            <a:xfrm>
              <a:off x="862012" y="10096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7" name="Oval 284"/>
            <p:cNvSpPr>
              <a:spLocks noChangeArrowheads="1"/>
            </p:cNvSpPr>
            <p:nvPr/>
          </p:nvSpPr>
          <p:spPr bwMode="auto">
            <a:xfrm>
              <a:off x="801687" y="1119187"/>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8" name="Oval 285"/>
            <p:cNvSpPr>
              <a:spLocks noChangeArrowheads="1"/>
            </p:cNvSpPr>
            <p:nvPr/>
          </p:nvSpPr>
          <p:spPr bwMode="auto">
            <a:xfrm>
              <a:off x="692150" y="1062037"/>
              <a:ext cx="26988"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9" name="Oval 286"/>
            <p:cNvSpPr>
              <a:spLocks noChangeArrowheads="1"/>
            </p:cNvSpPr>
            <p:nvPr/>
          </p:nvSpPr>
          <p:spPr bwMode="auto">
            <a:xfrm>
              <a:off x="1008062" y="900112"/>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grpSp>
      <p:sp>
        <p:nvSpPr>
          <p:cNvPr id="299" name="Rounded Rectangle 298"/>
          <p:cNvSpPr/>
          <p:nvPr/>
        </p:nvSpPr>
        <p:spPr>
          <a:xfrm>
            <a:off x="1278053" y="1795375"/>
            <a:ext cx="9359073" cy="3915966"/>
          </a:xfrm>
          <a:prstGeom prst="roundRect">
            <a:avLst/>
          </a:prstGeom>
          <a:solidFill>
            <a:schemeClr val="accent2">
              <a:lumMod val="20000"/>
              <a:lumOff val="80000"/>
            </a:schemeClr>
          </a:solidFill>
          <a:ln w="28575">
            <a:solidFill>
              <a:srgbClr val="00B0F0"/>
            </a:solidFill>
          </a:ln>
          <a:effectLst>
            <a:outerShdw blurRad="50800" dist="38100" dir="2700000" algn="tl" rotWithShape="0">
              <a:prstClr val="black">
                <a:alpha val="40000"/>
              </a:prstClr>
            </a:outerShdw>
          </a:effectLst>
        </p:spPr>
        <p:txBody>
          <a:bodyPr wrap="square">
            <a:spAutoFit/>
          </a:bodyPr>
          <a:lstStyle/>
          <a:p>
            <a:pPr lvl="0" algn="just">
              <a:buClr>
                <a:srgbClr val="30353A"/>
              </a:buClr>
              <a:buSzPts val="3500"/>
              <a:defRPr/>
            </a:pPr>
            <a:r>
              <a:rPr lang="vi-VN" sz="3200" i="1" u="sng" kern="0">
                <a:solidFill>
                  <a:srgbClr val="FF0000"/>
                </a:solidFill>
                <a:latin typeface="Chau Philomene One"/>
                <a:sym typeface="Chau Philomene One"/>
              </a:rPr>
              <a:t>Tình huống 1:</a:t>
            </a:r>
          </a:p>
          <a:p>
            <a:pPr lvl="0" algn="just">
              <a:buClr>
                <a:srgbClr val="30353A"/>
              </a:buClr>
              <a:buSzPts val="3500"/>
              <a:defRPr/>
            </a:pPr>
            <a:r>
              <a:rPr lang="en-US" sz="3200" kern="0">
                <a:solidFill>
                  <a:srgbClr val="30353A"/>
                </a:solidFill>
                <a:latin typeface="Chau Philomene One"/>
                <a:sym typeface="Chau Philomene One"/>
              </a:rPr>
              <a:t>	Theo</a:t>
            </a:r>
            <a:r>
              <a:rPr lang="vi-VN" sz="3200" kern="0">
                <a:solidFill>
                  <a:srgbClr val="30353A"/>
                </a:solidFill>
                <a:latin typeface="Chau Philomene One"/>
                <a:sym typeface="Chau Philomene One"/>
              </a:rPr>
              <a:t> thời gian biểu, chiều Chủ nhật, từ 17 giờ 30 phút đến 18 giờ, Hùng sẽ giúp mẹ trông em để mẹ chuẩn bị nấu cơm tối, sau đó Hùng sẽ đi đá bóng. Nhưng hôm nay, đội bóng lại rủ nhau đến sớm từ 17 giờ 30 phút để chuẩn bị.</a:t>
            </a:r>
            <a:endParaRPr lang="en-US" sz="3200" kern="0">
              <a:solidFill>
                <a:srgbClr val="30353A"/>
              </a:solidFill>
              <a:latin typeface="Chau Philomene One"/>
              <a:sym typeface="Chau Philomene One"/>
            </a:endParaRPr>
          </a:p>
          <a:p>
            <a:pPr lvl="0" algn="just">
              <a:buClr>
                <a:srgbClr val="30353A"/>
              </a:buClr>
              <a:buSzPts val="3500"/>
              <a:defRPr/>
            </a:pPr>
            <a:r>
              <a:rPr lang="en-US" sz="3200" kern="0">
                <a:solidFill>
                  <a:srgbClr val="30353A"/>
                </a:solidFill>
                <a:latin typeface="Chau Philomene One"/>
                <a:sym typeface="Chau Philomene One"/>
              </a:rPr>
              <a:t>	</a:t>
            </a:r>
            <a:r>
              <a:rPr lang="vi-VN" sz="3200" kern="0">
                <a:solidFill>
                  <a:srgbClr val="30353A"/>
                </a:solidFill>
                <a:latin typeface="Chau Philomene One"/>
                <a:sym typeface="Chau Philomene One"/>
              </a:rPr>
              <a:t>Nếu là Hùng, em sẽ xử lí thế nào? Vì sao?</a:t>
            </a:r>
          </a:p>
        </p:txBody>
      </p:sp>
      <p:sp>
        <p:nvSpPr>
          <p:cNvPr id="290" name="Oval 289">
            <a:extLst>
              <a:ext uri="{FF2B5EF4-FFF2-40B4-BE49-F238E27FC236}">
                <a16:creationId xmlns:a16="http://schemas.microsoft.com/office/drawing/2014/main" id="{88793048-8763-49B9-9EEE-E136344951E2}"/>
              </a:ext>
            </a:extLst>
          </p:cNvPr>
          <p:cNvSpPr/>
          <p:nvPr/>
        </p:nvSpPr>
        <p:spPr>
          <a:xfrm>
            <a:off x="1132114" y="213538"/>
            <a:ext cx="1482971" cy="1435517"/>
          </a:xfrm>
          <a:prstGeom prst="ellipse">
            <a:avLst/>
          </a:prstGeom>
          <a:ln>
            <a:solidFill>
              <a:srgbClr val="00B0F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vi-VN" sz="2400" dirty="0"/>
              <a:t>Nhóm 1,2,3</a:t>
            </a:r>
            <a:endParaRPr lang="en-US" sz="2400" dirty="0"/>
          </a:p>
        </p:txBody>
      </p:sp>
      <p:grpSp>
        <p:nvGrpSpPr>
          <p:cNvPr id="2" name="Group 1">
            <a:extLst>
              <a:ext uri="{FF2B5EF4-FFF2-40B4-BE49-F238E27FC236}">
                <a16:creationId xmlns:a16="http://schemas.microsoft.com/office/drawing/2014/main" id="{FED95C8D-4450-4203-BE31-C36ADB248431}"/>
              </a:ext>
            </a:extLst>
          </p:cNvPr>
          <p:cNvGrpSpPr/>
          <p:nvPr/>
        </p:nvGrpSpPr>
        <p:grpSpPr>
          <a:xfrm>
            <a:off x="4112867" y="0"/>
            <a:ext cx="3689443" cy="2172853"/>
            <a:chOff x="4061185" y="4282490"/>
            <a:chExt cx="3689443" cy="2172853"/>
          </a:xfrm>
        </p:grpSpPr>
        <p:pic>
          <p:nvPicPr>
            <p:cNvPr id="291" name="Picture 290">
              <a:extLst>
                <a:ext uri="{FF2B5EF4-FFF2-40B4-BE49-F238E27FC236}">
                  <a16:creationId xmlns:a16="http://schemas.microsoft.com/office/drawing/2014/main" id="{10133EA7-C082-4A7D-95A5-1F9801BC8ED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18792" y="4282490"/>
              <a:ext cx="2974227" cy="1507485"/>
            </a:xfrm>
            <a:prstGeom prst="rect">
              <a:avLst/>
            </a:prstGeom>
          </p:spPr>
        </p:pic>
        <p:sp>
          <p:nvSpPr>
            <p:cNvPr id="292" name="Rounded Rectangle 304">
              <a:extLst>
                <a:ext uri="{FF2B5EF4-FFF2-40B4-BE49-F238E27FC236}">
                  <a16:creationId xmlns:a16="http://schemas.microsoft.com/office/drawing/2014/main" id="{31347346-CD6F-445E-89CF-0F5323D73B65}"/>
                </a:ext>
              </a:extLst>
            </p:cNvPr>
            <p:cNvSpPr/>
            <p:nvPr/>
          </p:nvSpPr>
          <p:spPr>
            <a:xfrm>
              <a:off x="4061185" y="5876461"/>
              <a:ext cx="3689443" cy="578882"/>
            </a:xfrm>
            <a:prstGeom prst="roundRect">
              <a:avLst/>
            </a:prstGeom>
            <a:solidFill>
              <a:schemeClr val="accent3">
                <a:lumMod val="40000"/>
                <a:lumOff val="60000"/>
              </a:schemeClr>
            </a:solidFill>
            <a:ln w="19050">
              <a:solidFill>
                <a:schemeClr val="accent3">
                  <a:lumMod val="75000"/>
                </a:schemeClr>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a:ln>
                    <a:noFill/>
                  </a:ln>
                  <a:solidFill>
                    <a:prstClr val="black"/>
                  </a:solidFill>
                  <a:effectLst/>
                  <a:uLnTx/>
                  <a:uFillTx/>
                  <a:latin typeface="VNI-Avo" pitchFamily="2" charset="0"/>
                  <a:ea typeface="仓耳今楷05-6763 W05" panose="02020400000000000000" pitchFamily="18" charset="-122"/>
                  <a:cs typeface="+mn-cs"/>
                </a:rPr>
                <a:t>THAÛO</a:t>
              </a:r>
              <a:r>
                <a:rPr kumimoji="0" lang="en-US" altLang="zh-CN" sz="2800" b="1" i="0" u="none" strike="noStrike" kern="0" cap="none" spc="0" normalizeH="0" noProof="0">
                  <a:ln>
                    <a:noFill/>
                  </a:ln>
                  <a:solidFill>
                    <a:prstClr val="black"/>
                  </a:solidFill>
                  <a:effectLst/>
                  <a:uLnTx/>
                  <a:uFillTx/>
                  <a:latin typeface="VNI-Avo" pitchFamily="2" charset="0"/>
                  <a:ea typeface="仓耳今楷05-6763 W05" panose="02020400000000000000" pitchFamily="18" charset="-122"/>
                  <a:cs typeface="+mn-cs"/>
                </a:rPr>
                <a:t> LUAÄN NHOÙM</a:t>
              </a:r>
              <a:endParaRPr kumimoji="0" lang="en-US" sz="1600" b="1" i="0" u="none" strike="noStrike" kern="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52760903"/>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1000"/>
                                        <p:tgtEl>
                                          <p:spTgt spid="290"/>
                                        </p:tgtEl>
                                      </p:cBhvr>
                                    </p:animEffect>
                                    <p:anim calcmode="lin" valueType="num">
                                      <p:cBhvr>
                                        <p:cTn id="8" dur="1000" fill="hold"/>
                                        <p:tgtEl>
                                          <p:spTgt spid="290"/>
                                        </p:tgtEl>
                                        <p:attrNameLst>
                                          <p:attrName>ppt_x</p:attrName>
                                        </p:attrNameLst>
                                      </p:cBhvr>
                                      <p:tavLst>
                                        <p:tav tm="0">
                                          <p:val>
                                            <p:strVal val="#ppt_x"/>
                                          </p:val>
                                        </p:tav>
                                        <p:tav tm="100000">
                                          <p:val>
                                            <p:strVal val="#ppt_x"/>
                                          </p:val>
                                        </p:tav>
                                      </p:tavLst>
                                    </p:anim>
                                    <p:anim calcmode="lin" valueType="num">
                                      <p:cBhvr>
                                        <p:cTn id="9" dur="1000" fill="hold"/>
                                        <p:tgtEl>
                                          <p:spTgt spid="29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animEffect transition="in" filter="fade">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15"/>
          <p:cNvGrpSpPr/>
          <p:nvPr/>
        </p:nvGrpSpPr>
        <p:grpSpPr bwMode="auto">
          <a:xfrm flipH="1">
            <a:off x="10124849" y="5647642"/>
            <a:ext cx="1604962" cy="1068387"/>
            <a:chOff x="0" y="0"/>
            <a:chExt cx="4038600" cy="2689225"/>
          </a:xfrm>
        </p:grpSpPr>
        <p:grpSp>
          <p:nvGrpSpPr>
            <p:cNvPr id="8" name="Group 16"/>
            <p:cNvGrpSpPr/>
            <p:nvPr/>
          </p:nvGrpSpPr>
          <p:grpSpPr bwMode="auto">
            <a:xfrm>
              <a:off x="279400" y="0"/>
              <a:ext cx="3759200" cy="2689225"/>
              <a:chOff x="0" y="0"/>
              <a:chExt cx="2368" cy="1694"/>
            </a:xfrm>
          </p:grpSpPr>
          <p:sp>
            <p:nvSpPr>
              <p:cNvPr id="90" name="Freeform 5"/>
              <p:cNvSpPr>
                <a:spLocks noChangeArrowheads="1"/>
              </p:cNvSpPr>
              <p:nvPr/>
            </p:nvSpPr>
            <p:spPr bwMode="auto">
              <a:xfrm>
                <a:off x="777" y="662"/>
                <a:ext cx="746" cy="211"/>
              </a:xfrm>
              <a:custGeom>
                <a:avLst/>
                <a:gdLst>
                  <a:gd name="T0" fmla="*/ 1284 w 315"/>
                  <a:gd name="T1" fmla="*/ 73 h 89"/>
                  <a:gd name="T2" fmla="*/ 1627 w 315"/>
                  <a:gd name="T3" fmla="*/ 192 h 89"/>
                  <a:gd name="T4" fmla="*/ 1274 w 315"/>
                  <a:gd name="T5" fmla="*/ 455 h 89"/>
                  <a:gd name="T6" fmla="*/ 718 w 315"/>
                  <a:gd name="T7" fmla="*/ 479 h 89"/>
                  <a:gd name="T8" fmla="*/ 353 w 315"/>
                  <a:gd name="T9" fmla="*/ 427 h 89"/>
                  <a:gd name="T10" fmla="*/ 123 w 315"/>
                  <a:gd name="T11" fmla="*/ 237 h 89"/>
                  <a:gd name="T12" fmla="*/ 455 w 315"/>
                  <a:gd name="T13" fmla="*/ 28 h 89"/>
                  <a:gd name="T14" fmla="*/ 1284 w 315"/>
                  <a:gd name="T15" fmla="*/ 73 h 89"/>
                  <a:gd name="T16" fmla="*/ 0 60000 65536"/>
                  <a:gd name="T17" fmla="*/ 0 60000 65536"/>
                  <a:gd name="T18" fmla="*/ 0 60000 65536"/>
                  <a:gd name="T19" fmla="*/ 0 60000 65536"/>
                  <a:gd name="T20" fmla="*/ 0 60000 65536"/>
                  <a:gd name="T21" fmla="*/ 0 60000 65536"/>
                  <a:gd name="T22" fmla="*/ 0 60000 65536"/>
                  <a:gd name="T23" fmla="*/ 0 60000 65536"/>
                  <a:gd name="T24" fmla="*/ 0 w 315"/>
                  <a:gd name="T25" fmla="*/ 0 h 89"/>
                  <a:gd name="T26" fmla="*/ 315 w 315"/>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5" h="89">
                    <a:moveTo>
                      <a:pt x="229" y="13"/>
                    </a:moveTo>
                    <a:cubicBezTo>
                      <a:pt x="247" y="16"/>
                      <a:pt x="278" y="18"/>
                      <a:pt x="290" y="34"/>
                    </a:cubicBezTo>
                    <a:cubicBezTo>
                      <a:pt x="315" y="67"/>
                      <a:pt x="244" y="78"/>
                      <a:pt x="227" y="81"/>
                    </a:cubicBezTo>
                    <a:cubicBezTo>
                      <a:pt x="197" y="88"/>
                      <a:pt x="158" y="89"/>
                      <a:pt x="128" y="85"/>
                    </a:cubicBezTo>
                    <a:cubicBezTo>
                      <a:pt x="106" y="83"/>
                      <a:pt x="83" y="85"/>
                      <a:pt x="63" y="76"/>
                    </a:cubicBezTo>
                    <a:cubicBezTo>
                      <a:pt x="46" y="69"/>
                      <a:pt x="32" y="57"/>
                      <a:pt x="22" y="42"/>
                    </a:cubicBezTo>
                    <a:cubicBezTo>
                      <a:pt x="0" y="6"/>
                      <a:pt x="62" y="7"/>
                      <a:pt x="81" y="5"/>
                    </a:cubicBezTo>
                    <a:cubicBezTo>
                      <a:pt x="130" y="0"/>
                      <a:pt x="180" y="7"/>
                      <a:pt x="229" y="13"/>
                    </a:cubicBezTo>
                    <a:close/>
                  </a:path>
                </a:pathLst>
              </a:custGeom>
              <a:solidFill>
                <a:srgbClr val="6049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6"/>
              <p:cNvSpPr>
                <a:spLocks noChangeArrowheads="1"/>
              </p:cNvSpPr>
              <p:nvPr/>
            </p:nvSpPr>
            <p:spPr bwMode="auto">
              <a:xfrm>
                <a:off x="829" y="665"/>
                <a:ext cx="627" cy="132"/>
              </a:xfrm>
              <a:custGeom>
                <a:avLst/>
                <a:gdLst>
                  <a:gd name="T0" fmla="*/ 111 w 265"/>
                  <a:gd name="T1" fmla="*/ 290 h 56"/>
                  <a:gd name="T2" fmla="*/ 431 w 265"/>
                  <a:gd name="T3" fmla="*/ 144 h 56"/>
                  <a:gd name="T4" fmla="*/ 845 w 265"/>
                  <a:gd name="T5" fmla="*/ 144 h 56"/>
                  <a:gd name="T6" fmla="*/ 1221 w 265"/>
                  <a:gd name="T7" fmla="*/ 229 h 56"/>
                  <a:gd name="T8" fmla="*/ 1377 w 265"/>
                  <a:gd name="T9" fmla="*/ 311 h 56"/>
                  <a:gd name="T10" fmla="*/ 1472 w 265"/>
                  <a:gd name="T11" fmla="*/ 189 h 56"/>
                  <a:gd name="T12" fmla="*/ 1197 w 265"/>
                  <a:gd name="T13" fmla="*/ 45 h 56"/>
                  <a:gd name="T14" fmla="*/ 816 w 265"/>
                  <a:gd name="T15" fmla="*/ 5 h 56"/>
                  <a:gd name="T16" fmla="*/ 426 w 265"/>
                  <a:gd name="T17" fmla="*/ 0 h 56"/>
                  <a:gd name="T18" fmla="*/ 78 w 265"/>
                  <a:gd name="T19" fmla="*/ 66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5"/>
                  <a:gd name="T31" fmla="*/ 0 h 56"/>
                  <a:gd name="T32" fmla="*/ 265 w 265"/>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5" h="56">
                    <a:moveTo>
                      <a:pt x="20" y="52"/>
                    </a:moveTo>
                    <a:cubicBezTo>
                      <a:pt x="0" y="37"/>
                      <a:pt x="70" y="27"/>
                      <a:pt x="77" y="26"/>
                    </a:cubicBezTo>
                    <a:cubicBezTo>
                      <a:pt x="102" y="26"/>
                      <a:pt x="126" y="25"/>
                      <a:pt x="151" y="26"/>
                    </a:cubicBezTo>
                    <a:cubicBezTo>
                      <a:pt x="174" y="28"/>
                      <a:pt x="197" y="30"/>
                      <a:pt x="218" y="41"/>
                    </a:cubicBezTo>
                    <a:cubicBezTo>
                      <a:pt x="230" y="47"/>
                      <a:pt x="234" y="56"/>
                      <a:pt x="246" y="56"/>
                    </a:cubicBezTo>
                    <a:cubicBezTo>
                      <a:pt x="261" y="56"/>
                      <a:pt x="265" y="47"/>
                      <a:pt x="263" y="34"/>
                    </a:cubicBezTo>
                    <a:cubicBezTo>
                      <a:pt x="261" y="11"/>
                      <a:pt x="232" y="12"/>
                      <a:pt x="214" y="8"/>
                    </a:cubicBezTo>
                    <a:cubicBezTo>
                      <a:pt x="192" y="4"/>
                      <a:pt x="170" y="1"/>
                      <a:pt x="146" y="1"/>
                    </a:cubicBezTo>
                    <a:cubicBezTo>
                      <a:pt x="123" y="1"/>
                      <a:pt x="100" y="0"/>
                      <a:pt x="76" y="0"/>
                    </a:cubicBezTo>
                    <a:cubicBezTo>
                      <a:pt x="56" y="0"/>
                      <a:pt x="30" y="0"/>
                      <a:pt x="14" y="12"/>
                    </a:cubicBezTo>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7"/>
              <p:cNvSpPr>
                <a:spLocks noChangeArrowheads="1"/>
              </p:cNvSpPr>
              <p:nvPr/>
            </p:nvSpPr>
            <p:spPr bwMode="auto">
              <a:xfrm>
                <a:off x="1160" y="273"/>
                <a:ext cx="372" cy="465"/>
              </a:xfrm>
              <a:custGeom>
                <a:avLst/>
                <a:gdLst>
                  <a:gd name="T0" fmla="*/ 0 w 157"/>
                  <a:gd name="T1" fmla="*/ 1001 h 196"/>
                  <a:gd name="T2" fmla="*/ 57 w 157"/>
                  <a:gd name="T3" fmla="*/ 660 h 196"/>
                  <a:gd name="T4" fmla="*/ 213 w 157"/>
                  <a:gd name="T5" fmla="*/ 270 h 196"/>
                  <a:gd name="T6" fmla="*/ 775 w 157"/>
                  <a:gd name="T7" fmla="*/ 254 h 196"/>
                  <a:gd name="T8" fmla="*/ 701 w 157"/>
                  <a:gd name="T9" fmla="*/ 845 h 196"/>
                  <a:gd name="T10" fmla="*/ 566 w 157"/>
                  <a:gd name="T11" fmla="*/ 1103 h 196"/>
                  <a:gd name="T12" fmla="*/ 0 w 157"/>
                  <a:gd name="T13" fmla="*/ 1001 h 196"/>
                  <a:gd name="T14" fmla="*/ 0 60000 65536"/>
                  <a:gd name="T15" fmla="*/ 0 60000 65536"/>
                  <a:gd name="T16" fmla="*/ 0 60000 65536"/>
                  <a:gd name="T17" fmla="*/ 0 60000 65536"/>
                  <a:gd name="T18" fmla="*/ 0 60000 65536"/>
                  <a:gd name="T19" fmla="*/ 0 60000 65536"/>
                  <a:gd name="T20" fmla="*/ 0 60000 65536"/>
                  <a:gd name="T21" fmla="*/ 0 w 157"/>
                  <a:gd name="T22" fmla="*/ 0 h 196"/>
                  <a:gd name="T23" fmla="*/ 157 w 157"/>
                  <a:gd name="T24" fmla="*/ 196 h 1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96">
                    <a:moveTo>
                      <a:pt x="0" y="178"/>
                    </a:moveTo>
                    <a:cubicBezTo>
                      <a:pt x="2" y="158"/>
                      <a:pt x="5" y="137"/>
                      <a:pt x="10" y="117"/>
                    </a:cubicBezTo>
                    <a:cubicBezTo>
                      <a:pt x="15" y="93"/>
                      <a:pt x="24" y="69"/>
                      <a:pt x="38" y="48"/>
                    </a:cubicBezTo>
                    <a:cubicBezTo>
                      <a:pt x="63" y="12"/>
                      <a:pt x="115" y="0"/>
                      <a:pt x="138" y="45"/>
                    </a:cubicBezTo>
                    <a:cubicBezTo>
                      <a:pt x="157" y="81"/>
                      <a:pt x="142" y="118"/>
                      <a:pt x="125" y="150"/>
                    </a:cubicBezTo>
                    <a:cubicBezTo>
                      <a:pt x="116" y="165"/>
                      <a:pt x="108" y="180"/>
                      <a:pt x="101" y="196"/>
                    </a:cubicBezTo>
                    <a:cubicBezTo>
                      <a:pt x="67" y="196"/>
                      <a:pt x="33" y="188"/>
                      <a:pt x="0" y="178"/>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8"/>
              <p:cNvSpPr>
                <a:spLocks noChangeArrowheads="1"/>
              </p:cNvSpPr>
              <p:nvPr/>
            </p:nvSpPr>
            <p:spPr bwMode="auto">
              <a:xfrm>
                <a:off x="1158" y="695"/>
                <a:ext cx="242" cy="60"/>
              </a:xfrm>
              <a:custGeom>
                <a:avLst/>
                <a:gdLst>
                  <a:gd name="T0" fmla="*/ 0 w 102"/>
                  <a:gd name="T1" fmla="*/ 41 h 25"/>
                  <a:gd name="T2" fmla="*/ 5 w 102"/>
                  <a:gd name="T3" fmla="*/ 34 h 25"/>
                  <a:gd name="T4" fmla="*/ 5 w 102"/>
                  <a:gd name="T5" fmla="*/ 0 h 25"/>
                  <a:gd name="T6" fmla="*/ 574 w 102"/>
                  <a:gd name="T7" fmla="*/ 103 h 25"/>
                  <a:gd name="T8" fmla="*/ 558 w 102"/>
                  <a:gd name="T9" fmla="*/ 144 h 25"/>
                  <a:gd name="T10" fmla="*/ 0 w 102"/>
                  <a:gd name="T11" fmla="*/ 41 h 25"/>
                  <a:gd name="T12" fmla="*/ 0 60000 65536"/>
                  <a:gd name="T13" fmla="*/ 0 60000 65536"/>
                  <a:gd name="T14" fmla="*/ 0 60000 65536"/>
                  <a:gd name="T15" fmla="*/ 0 60000 65536"/>
                  <a:gd name="T16" fmla="*/ 0 60000 65536"/>
                  <a:gd name="T17" fmla="*/ 0 60000 65536"/>
                  <a:gd name="T18" fmla="*/ 0 w 102"/>
                  <a:gd name="T19" fmla="*/ 0 h 25"/>
                  <a:gd name="T20" fmla="*/ 102 w 10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02" h="25">
                    <a:moveTo>
                      <a:pt x="0" y="7"/>
                    </a:moveTo>
                    <a:cubicBezTo>
                      <a:pt x="0" y="7"/>
                      <a:pt x="1" y="6"/>
                      <a:pt x="1" y="6"/>
                    </a:cubicBezTo>
                    <a:cubicBezTo>
                      <a:pt x="1" y="4"/>
                      <a:pt x="1" y="2"/>
                      <a:pt x="1" y="0"/>
                    </a:cubicBezTo>
                    <a:cubicBezTo>
                      <a:pt x="34" y="10"/>
                      <a:pt x="68" y="18"/>
                      <a:pt x="102" y="18"/>
                    </a:cubicBezTo>
                    <a:cubicBezTo>
                      <a:pt x="101" y="20"/>
                      <a:pt x="100" y="22"/>
                      <a:pt x="99" y="25"/>
                    </a:cubicBezTo>
                    <a:cubicBezTo>
                      <a:pt x="65" y="25"/>
                      <a:pt x="32" y="17"/>
                      <a:pt x="0" y="7"/>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9"/>
              <p:cNvSpPr>
                <a:spLocks noChangeArrowheads="1"/>
              </p:cNvSpPr>
              <p:nvPr/>
            </p:nvSpPr>
            <p:spPr bwMode="auto">
              <a:xfrm>
                <a:off x="1158" y="712"/>
                <a:ext cx="235" cy="67"/>
              </a:xfrm>
              <a:custGeom>
                <a:avLst/>
                <a:gdLst>
                  <a:gd name="T0" fmla="*/ 0 w 99"/>
                  <a:gd name="T1" fmla="*/ 53 h 28"/>
                  <a:gd name="T2" fmla="*/ 0 w 99"/>
                  <a:gd name="T3" fmla="*/ 0 h 28"/>
                  <a:gd name="T4" fmla="*/ 558 w 99"/>
                  <a:gd name="T5" fmla="*/ 103 h 28"/>
                  <a:gd name="T6" fmla="*/ 541 w 99"/>
                  <a:gd name="T7" fmla="*/ 148 h 28"/>
                  <a:gd name="T8" fmla="*/ 0 w 99"/>
                  <a:gd name="T9" fmla="*/ 53 h 28"/>
                  <a:gd name="T10" fmla="*/ 0 60000 65536"/>
                  <a:gd name="T11" fmla="*/ 0 60000 65536"/>
                  <a:gd name="T12" fmla="*/ 0 60000 65536"/>
                  <a:gd name="T13" fmla="*/ 0 60000 65536"/>
                  <a:gd name="T14" fmla="*/ 0 60000 65536"/>
                  <a:gd name="T15" fmla="*/ 0 w 99"/>
                  <a:gd name="T16" fmla="*/ 0 h 28"/>
                  <a:gd name="T17" fmla="*/ 99 w 99"/>
                  <a:gd name="T18" fmla="*/ 28 h 28"/>
                </a:gdLst>
                <a:ahLst/>
                <a:cxnLst>
                  <a:cxn ang="T10">
                    <a:pos x="T0" y="T1"/>
                  </a:cxn>
                  <a:cxn ang="T11">
                    <a:pos x="T2" y="T3"/>
                  </a:cxn>
                  <a:cxn ang="T12">
                    <a:pos x="T4" y="T5"/>
                  </a:cxn>
                  <a:cxn ang="T13">
                    <a:pos x="T6" y="T7"/>
                  </a:cxn>
                  <a:cxn ang="T14">
                    <a:pos x="T8" y="T9"/>
                  </a:cxn>
                </a:cxnLst>
                <a:rect l="T15" t="T16" r="T17" b="T18"/>
                <a:pathLst>
                  <a:path w="99" h="28">
                    <a:moveTo>
                      <a:pt x="0" y="9"/>
                    </a:moveTo>
                    <a:cubicBezTo>
                      <a:pt x="0" y="6"/>
                      <a:pt x="0" y="3"/>
                      <a:pt x="0" y="0"/>
                    </a:cubicBezTo>
                    <a:cubicBezTo>
                      <a:pt x="32" y="10"/>
                      <a:pt x="65" y="18"/>
                      <a:pt x="99" y="18"/>
                    </a:cubicBezTo>
                    <a:cubicBezTo>
                      <a:pt x="98" y="20"/>
                      <a:pt x="97" y="23"/>
                      <a:pt x="96" y="26"/>
                    </a:cubicBezTo>
                    <a:cubicBezTo>
                      <a:pt x="63" y="28"/>
                      <a:pt x="31" y="19"/>
                      <a:pt x="0" y="9"/>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10"/>
              <p:cNvSpPr>
                <a:spLocks noChangeArrowheads="1"/>
              </p:cNvSpPr>
              <p:nvPr/>
            </p:nvSpPr>
            <p:spPr bwMode="auto">
              <a:xfrm>
                <a:off x="1156" y="733"/>
                <a:ext cx="229" cy="62"/>
              </a:xfrm>
              <a:custGeom>
                <a:avLst/>
                <a:gdLst>
                  <a:gd name="T0" fmla="*/ 519 w 97"/>
                  <a:gd name="T1" fmla="*/ 148 h 26"/>
                  <a:gd name="T2" fmla="*/ 0 w 97"/>
                  <a:gd name="T3" fmla="*/ 50 h 26"/>
                  <a:gd name="T4" fmla="*/ 5 w 97"/>
                  <a:gd name="T5" fmla="*/ 0 h 26"/>
                  <a:gd name="T6" fmla="*/ 541 w 97"/>
                  <a:gd name="T7" fmla="*/ 98 h 26"/>
                  <a:gd name="T8" fmla="*/ 536 w 97"/>
                  <a:gd name="T9" fmla="*/ 103 h 26"/>
                  <a:gd name="T10" fmla="*/ 519 w 97"/>
                  <a:gd name="T11" fmla="*/ 148 h 26"/>
                  <a:gd name="T12" fmla="*/ 0 60000 65536"/>
                  <a:gd name="T13" fmla="*/ 0 60000 65536"/>
                  <a:gd name="T14" fmla="*/ 0 60000 65536"/>
                  <a:gd name="T15" fmla="*/ 0 60000 65536"/>
                  <a:gd name="T16" fmla="*/ 0 60000 65536"/>
                  <a:gd name="T17" fmla="*/ 0 60000 65536"/>
                  <a:gd name="T18" fmla="*/ 0 w 97"/>
                  <a:gd name="T19" fmla="*/ 0 h 26"/>
                  <a:gd name="T20" fmla="*/ 97 w 9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97" h="26">
                    <a:moveTo>
                      <a:pt x="93" y="26"/>
                    </a:moveTo>
                    <a:cubicBezTo>
                      <a:pt x="61" y="26"/>
                      <a:pt x="30" y="18"/>
                      <a:pt x="0" y="9"/>
                    </a:cubicBezTo>
                    <a:cubicBezTo>
                      <a:pt x="0" y="6"/>
                      <a:pt x="0" y="3"/>
                      <a:pt x="1" y="0"/>
                    </a:cubicBezTo>
                    <a:cubicBezTo>
                      <a:pt x="32" y="10"/>
                      <a:pt x="64" y="19"/>
                      <a:pt x="97" y="17"/>
                    </a:cubicBezTo>
                    <a:cubicBezTo>
                      <a:pt x="97" y="17"/>
                      <a:pt x="96" y="18"/>
                      <a:pt x="96" y="18"/>
                    </a:cubicBezTo>
                    <a:cubicBezTo>
                      <a:pt x="95" y="21"/>
                      <a:pt x="94" y="23"/>
                      <a:pt x="93" y="2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11"/>
              <p:cNvSpPr>
                <a:spLocks noChangeArrowheads="1"/>
              </p:cNvSpPr>
              <p:nvPr/>
            </p:nvSpPr>
            <p:spPr bwMode="auto">
              <a:xfrm>
                <a:off x="1153" y="755"/>
                <a:ext cx="223" cy="64"/>
              </a:xfrm>
              <a:custGeom>
                <a:avLst/>
                <a:gdLst>
                  <a:gd name="T0" fmla="*/ 0 w 94"/>
                  <a:gd name="T1" fmla="*/ 57 h 27"/>
                  <a:gd name="T2" fmla="*/ 5 w 94"/>
                  <a:gd name="T3" fmla="*/ 0 h 27"/>
                  <a:gd name="T4" fmla="*/ 529 w 94"/>
                  <a:gd name="T5" fmla="*/ 95 h 27"/>
                  <a:gd name="T6" fmla="*/ 512 w 94"/>
                  <a:gd name="T7" fmla="*/ 152 h 27"/>
                  <a:gd name="T8" fmla="*/ 0 w 94"/>
                  <a:gd name="T9" fmla="*/ 57 h 27"/>
                  <a:gd name="T10" fmla="*/ 0 60000 65536"/>
                  <a:gd name="T11" fmla="*/ 0 60000 65536"/>
                  <a:gd name="T12" fmla="*/ 0 60000 65536"/>
                  <a:gd name="T13" fmla="*/ 0 60000 65536"/>
                  <a:gd name="T14" fmla="*/ 0 60000 65536"/>
                  <a:gd name="T15" fmla="*/ 0 w 94"/>
                  <a:gd name="T16" fmla="*/ 0 h 27"/>
                  <a:gd name="T17" fmla="*/ 94 w 94"/>
                  <a:gd name="T18" fmla="*/ 27 h 27"/>
                </a:gdLst>
                <a:ahLst/>
                <a:cxnLst>
                  <a:cxn ang="T10">
                    <a:pos x="T0" y="T1"/>
                  </a:cxn>
                  <a:cxn ang="T11">
                    <a:pos x="T2" y="T3"/>
                  </a:cxn>
                  <a:cxn ang="T12">
                    <a:pos x="T4" y="T5"/>
                  </a:cxn>
                  <a:cxn ang="T13">
                    <a:pos x="T6" y="T7"/>
                  </a:cxn>
                  <a:cxn ang="T14">
                    <a:pos x="T8" y="T9"/>
                  </a:cxn>
                </a:cxnLst>
                <a:rect l="T15" t="T16" r="T17" b="T18"/>
                <a:pathLst>
                  <a:path w="94" h="27">
                    <a:moveTo>
                      <a:pt x="0" y="10"/>
                    </a:moveTo>
                    <a:cubicBezTo>
                      <a:pt x="0" y="7"/>
                      <a:pt x="0" y="3"/>
                      <a:pt x="1" y="0"/>
                    </a:cubicBezTo>
                    <a:cubicBezTo>
                      <a:pt x="31" y="9"/>
                      <a:pt x="62" y="17"/>
                      <a:pt x="94" y="17"/>
                    </a:cubicBezTo>
                    <a:cubicBezTo>
                      <a:pt x="93" y="21"/>
                      <a:pt x="92" y="24"/>
                      <a:pt x="91" y="27"/>
                    </a:cubicBezTo>
                    <a:cubicBezTo>
                      <a:pt x="60" y="25"/>
                      <a:pt x="30" y="19"/>
                      <a:pt x="0" y="1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12"/>
              <p:cNvSpPr>
                <a:spLocks noChangeArrowheads="1"/>
              </p:cNvSpPr>
              <p:nvPr/>
            </p:nvSpPr>
            <p:spPr bwMode="auto">
              <a:xfrm>
                <a:off x="1151" y="779"/>
                <a:ext cx="218" cy="61"/>
              </a:xfrm>
              <a:custGeom>
                <a:avLst/>
                <a:gdLst>
                  <a:gd name="T0" fmla="*/ 5 w 92"/>
                  <a:gd name="T1" fmla="*/ 0 h 26"/>
                  <a:gd name="T2" fmla="*/ 517 w 92"/>
                  <a:gd name="T3" fmla="*/ 94 h 26"/>
                  <a:gd name="T4" fmla="*/ 505 w 92"/>
                  <a:gd name="T5" fmla="*/ 143 h 26"/>
                  <a:gd name="T6" fmla="*/ 0 w 92"/>
                  <a:gd name="T7" fmla="*/ 54 h 26"/>
                  <a:gd name="T8" fmla="*/ 5 w 92"/>
                  <a:gd name="T9" fmla="*/ 0 h 26"/>
                  <a:gd name="T10" fmla="*/ 0 60000 65536"/>
                  <a:gd name="T11" fmla="*/ 0 60000 65536"/>
                  <a:gd name="T12" fmla="*/ 0 60000 65536"/>
                  <a:gd name="T13" fmla="*/ 0 60000 65536"/>
                  <a:gd name="T14" fmla="*/ 0 60000 65536"/>
                  <a:gd name="T15" fmla="*/ 0 w 92"/>
                  <a:gd name="T16" fmla="*/ 0 h 26"/>
                  <a:gd name="T17" fmla="*/ 92 w 92"/>
                  <a:gd name="T18" fmla="*/ 26 h 26"/>
                </a:gdLst>
                <a:ahLst/>
                <a:cxnLst>
                  <a:cxn ang="T10">
                    <a:pos x="T0" y="T1"/>
                  </a:cxn>
                  <a:cxn ang="T11">
                    <a:pos x="T2" y="T3"/>
                  </a:cxn>
                  <a:cxn ang="T12">
                    <a:pos x="T4" y="T5"/>
                  </a:cxn>
                  <a:cxn ang="T13">
                    <a:pos x="T6" y="T7"/>
                  </a:cxn>
                  <a:cxn ang="T14">
                    <a:pos x="T8" y="T9"/>
                  </a:cxn>
                </a:cxnLst>
                <a:rect l="T15" t="T16" r="T17" b="T18"/>
                <a:pathLst>
                  <a:path w="92" h="26">
                    <a:moveTo>
                      <a:pt x="1" y="0"/>
                    </a:moveTo>
                    <a:cubicBezTo>
                      <a:pt x="31" y="9"/>
                      <a:pt x="61" y="15"/>
                      <a:pt x="92" y="17"/>
                    </a:cubicBezTo>
                    <a:cubicBezTo>
                      <a:pt x="91" y="20"/>
                      <a:pt x="91" y="23"/>
                      <a:pt x="90" y="26"/>
                    </a:cubicBezTo>
                    <a:cubicBezTo>
                      <a:pt x="60" y="25"/>
                      <a:pt x="30" y="18"/>
                      <a:pt x="0" y="10"/>
                    </a:cubicBezTo>
                    <a:cubicBezTo>
                      <a:pt x="1" y="7"/>
                      <a:pt x="1" y="3"/>
                      <a:pt x="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13"/>
              <p:cNvSpPr>
                <a:spLocks noChangeArrowheads="1"/>
              </p:cNvSpPr>
              <p:nvPr/>
            </p:nvSpPr>
            <p:spPr bwMode="auto">
              <a:xfrm>
                <a:off x="1310" y="904"/>
                <a:ext cx="40" cy="22"/>
              </a:xfrm>
              <a:custGeom>
                <a:avLst/>
                <a:gdLst>
                  <a:gd name="T0" fmla="*/ 0 w 17"/>
                  <a:gd name="T1" fmla="*/ 0 h 9"/>
                  <a:gd name="T2" fmla="*/ 94 w 17"/>
                  <a:gd name="T3" fmla="*/ 5 h 9"/>
                  <a:gd name="T4" fmla="*/ 89 w 17"/>
                  <a:gd name="T5" fmla="*/ 54 h 9"/>
                  <a:gd name="T6" fmla="*/ 5 w 17"/>
                  <a:gd name="T7" fmla="*/ 49 h 9"/>
                  <a:gd name="T8" fmla="*/ 0 w 17"/>
                  <a:gd name="T9" fmla="*/ 0 h 9"/>
                  <a:gd name="T10" fmla="*/ 0 60000 65536"/>
                  <a:gd name="T11" fmla="*/ 0 60000 65536"/>
                  <a:gd name="T12" fmla="*/ 0 60000 65536"/>
                  <a:gd name="T13" fmla="*/ 0 60000 65536"/>
                  <a:gd name="T14" fmla="*/ 0 60000 65536"/>
                  <a:gd name="T15" fmla="*/ 0 w 17"/>
                  <a:gd name="T16" fmla="*/ 0 h 9"/>
                  <a:gd name="T17" fmla="*/ 17 w 17"/>
                  <a:gd name="T18" fmla="*/ 9 h 9"/>
                </a:gdLst>
                <a:ahLst/>
                <a:cxnLst>
                  <a:cxn ang="T10">
                    <a:pos x="T0" y="T1"/>
                  </a:cxn>
                  <a:cxn ang="T11">
                    <a:pos x="T2" y="T3"/>
                  </a:cxn>
                  <a:cxn ang="T12">
                    <a:pos x="T4" y="T5"/>
                  </a:cxn>
                  <a:cxn ang="T13">
                    <a:pos x="T6" y="T7"/>
                  </a:cxn>
                  <a:cxn ang="T14">
                    <a:pos x="T8" y="T9"/>
                  </a:cxn>
                </a:cxnLst>
                <a:rect l="T15" t="T16" r="T17" b="T18"/>
                <a:pathLst>
                  <a:path w="17" h="9">
                    <a:moveTo>
                      <a:pt x="0" y="0"/>
                    </a:moveTo>
                    <a:cubicBezTo>
                      <a:pt x="6" y="0"/>
                      <a:pt x="12" y="1"/>
                      <a:pt x="17" y="1"/>
                    </a:cubicBezTo>
                    <a:cubicBezTo>
                      <a:pt x="17" y="4"/>
                      <a:pt x="17" y="7"/>
                      <a:pt x="16" y="9"/>
                    </a:cubicBezTo>
                    <a:cubicBezTo>
                      <a:pt x="11" y="9"/>
                      <a:pt x="6" y="9"/>
                      <a:pt x="1" y="8"/>
                    </a:cubicBezTo>
                    <a:cubicBezTo>
                      <a:pt x="1" y="5"/>
                      <a:pt x="0" y="2"/>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14"/>
              <p:cNvSpPr>
                <a:spLocks noChangeArrowheads="1"/>
              </p:cNvSpPr>
              <p:nvPr/>
            </p:nvSpPr>
            <p:spPr bwMode="auto">
              <a:xfrm>
                <a:off x="1314" y="945"/>
                <a:ext cx="31" cy="33"/>
              </a:xfrm>
              <a:custGeom>
                <a:avLst/>
                <a:gdLst>
                  <a:gd name="T0" fmla="*/ 57 w 13"/>
                  <a:gd name="T1" fmla="*/ 57 h 14"/>
                  <a:gd name="T2" fmla="*/ 0 w 13"/>
                  <a:gd name="T3" fmla="*/ 0 h 14"/>
                  <a:gd name="T4" fmla="*/ 74 w 13"/>
                  <a:gd name="T5" fmla="*/ 5 h 14"/>
                  <a:gd name="T6" fmla="*/ 57 w 13"/>
                  <a:gd name="T7" fmla="*/ 57 h 14"/>
                  <a:gd name="T8" fmla="*/ 0 60000 65536"/>
                  <a:gd name="T9" fmla="*/ 0 60000 65536"/>
                  <a:gd name="T10" fmla="*/ 0 60000 65536"/>
                  <a:gd name="T11" fmla="*/ 0 60000 65536"/>
                  <a:gd name="T12" fmla="*/ 0 w 13"/>
                  <a:gd name="T13" fmla="*/ 0 h 14"/>
                  <a:gd name="T14" fmla="*/ 13 w 13"/>
                  <a:gd name="T15" fmla="*/ 14 h 14"/>
                </a:gdLst>
                <a:ahLst/>
                <a:cxnLst>
                  <a:cxn ang="T8">
                    <a:pos x="T0" y="T1"/>
                  </a:cxn>
                  <a:cxn ang="T9">
                    <a:pos x="T2" y="T3"/>
                  </a:cxn>
                  <a:cxn ang="T10">
                    <a:pos x="T4" y="T5"/>
                  </a:cxn>
                  <a:cxn ang="T11">
                    <a:pos x="T6" y="T7"/>
                  </a:cxn>
                </a:cxnLst>
                <a:rect l="T12" t="T13" r="T14" b="T15"/>
                <a:pathLst>
                  <a:path w="13" h="14">
                    <a:moveTo>
                      <a:pt x="10" y="10"/>
                    </a:moveTo>
                    <a:cubicBezTo>
                      <a:pt x="4" y="14"/>
                      <a:pt x="2" y="8"/>
                      <a:pt x="0" y="0"/>
                    </a:cubicBezTo>
                    <a:cubicBezTo>
                      <a:pt x="5" y="0"/>
                      <a:pt x="9" y="1"/>
                      <a:pt x="13" y="1"/>
                    </a:cubicBezTo>
                    <a:cubicBezTo>
                      <a:pt x="13" y="5"/>
                      <a:pt x="13" y="9"/>
                      <a:pt x="10" y="1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15"/>
              <p:cNvSpPr>
                <a:spLocks noChangeArrowheads="1"/>
              </p:cNvSpPr>
              <p:nvPr/>
            </p:nvSpPr>
            <p:spPr bwMode="auto">
              <a:xfrm>
                <a:off x="1312" y="923"/>
                <a:ext cx="35" cy="24"/>
              </a:xfrm>
              <a:custGeom>
                <a:avLst/>
                <a:gdLst>
                  <a:gd name="T0" fmla="*/ 82 w 15"/>
                  <a:gd name="T1" fmla="*/ 5 h 10"/>
                  <a:gd name="T2" fmla="*/ 82 w 15"/>
                  <a:gd name="T3" fmla="*/ 24 h 10"/>
                  <a:gd name="T4" fmla="*/ 77 w 15"/>
                  <a:gd name="T5" fmla="*/ 58 h 10"/>
                  <a:gd name="T6" fmla="*/ 5 w 15"/>
                  <a:gd name="T7" fmla="*/ 53 h 10"/>
                  <a:gd name="T8" fmla="*/ 0 w 15"/>
                  <a:gd name="T9" fmla="*/ 0 h 10"/>
                  <a:gd name="T10" fmla="*/ 82 w 15"/>
                  <a:gd name="T11" fmla="*/ 5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15" y="1"/>
                    </a:moveTo>
                    <a:cubicBezTo>
                      <a:pt x="15" y="2"/>
                      <a:pt x="15" y="3"/>
                      <a:pt x="15" y="4"/>
                    </a:cubicBezTo>
                    <a:cubicBezTo>
                      <a:pt x="15" y="6"/>
                      <a:pt x="15" y="8"/>
                      <a:pt x="14" y="10"/>
                    </a:cubicBezTo>
                    <a:cubicBezTo>
                      <a:pt x="10" y="10"/>
                      <a:pt x="6" y="9"/>
                      <a:pt x="1" y="9"/>
                    </a:cubicBezTo>
                    <a:cubicBezTo>
                      <a:pt x="1" y="6"/>
                      <a:pt x="0" y="3"/>
                      <a:pt x="0" y="0"/>
                    </a:cubicBezTo>
                    <a:cubicBezTo>
                      <a:pt x="5" y="1"/>
                      <a:pt x="10" y="1"/>
                      <a:pt x="15" y="1"/>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1" name="Freeform 16"/>
              <p:cNvSpPr>
                <a:spLocks noChangeArrowheads="1"/>
              </p:cNvSpPr>
              <p:nvPr/>
            </p:nvSpPr>
            <p:spPr bwMode="auto">
              <a:xfrm>
                <a:off x="1153" y="866"/>
                <a:ext cx="48" cy="33"/>
              </a:xfrm>
              <a:custGeom>
                <a:avLst/>
                <a:gdLst>
                  <a:gd name="T0" fmla="*/ 103 w 20"/>
                  <a:gd name="T1" fmla="*/ 78 h 14"/>
                  <a:gd name="T2" fmla="*/ 0 w 20"/>
                  <a:gd name="T3" fmla="*/ 50 h 14"/>
                  <a:gd name="T4" fmla="*/ 0 w 20"/>
                  <a:gd name="T5" fmla="*/ 0 h 14"/>
                  <a:gd name="T6" fmla="*/ 115 w 20"/>
                  <a:gd name="T7" fmla="*/ 33 h 14"/>
                  <a:gd name="T8" fmla="*/ 103 w 20"/>
                  <a:gd name="T9" fmla="*/ 78 h 14"/>
                  <a:gd name="T10" fmla="*/ 0 60000 65536"/>
                  <a:gd name="T11" fmla="*/ 0 60000 65536"/>
                  <a:gd name="T12" fmla="*/ 0 60000 65536"/>
                  <a:gd name="T13" fmla="*/ 0 60000 65536"/>
                  <a:gd name="T14" fmla="*/ 0 60000 65536"/>
                  <a:gd name="T15" fmla="*/ 0 w 20"/>
                  <a:gd name="T16" fmla="*/ 0 h 14"/>
                  <a:gd name="T17" fmla="*/ 20 w 20"/>
                  <a:gd name="T18" fmla="*/ 14 h 14"/>
                </a:gdLst>
                <a:ahLst/>
                <a:cxnLst>
                  <a:cxn ang="T10">
                    <a:pos x="T0" y="T1"/>
                  </a:cxn>
                  <a:cxn ang="T11">
                    <a:pos x="T2" y="T3"/>
                  </a:cxn>
                  <a:cxn ang="T12">
                    <a:pos x="T4" y="T5"/>
                  </a:cxn>
                  <a:cxn ang="T13">
                    <a:pos x="T6" y="T7"/>
                  </a:cxn>
                  <a:cxn ang="T14">
                    <a:pos x="T8" y="T9"/>
                  </a:cxn>
                </a:cxnLst>
                <a:rect l="T15" t="T16" r="T17" b="T18"/>
                <a:pathLst>
                  <a:path w="20" h="14">
                    <a:moveTo>
                      <a:pt x="18" y="14"/>
                    </a:moveTo>
                    <a:cubicBezTo>
                      <a:pt x="12" y="12"/>
                      <a:pt x="6" y="11"/>
                      <a:pt x="0" y="9"/>
                    </a:cubicBezTo>
                    <a:cubicBezTo>
                      <a:pt x="0" y="6"/>
                      <a:pt x="0" y="3"/>
                      <a:pt x="0" y="0"/>
                    </a:cubicBezTo>
                    <a:cubicBezTo>
                      <a:pt x="7" y="2"/>
                      <a:pt x="13" y="4"/>
                      <a:pt x="20" y="6"/>
                    </a:cubicBezTo>
                    <a:cubicBezTo>
                      <a:pt x="19" y="9"/>
                      <a:pt x="19" y="11"/>
                      <a:pt x="18"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 name="Freeform 17"/>
              <p:cNvSpPr>
                <a:spLocks noChangeArrowheads="1"/>
              </p:cNvSpPr>
              <p:nvPr/>
            </p:nvSpPr>
            <p:spPr bwMode="auto">
              <a:xfrm>
                <a:off x="1153" y="888"/>
                <a:ext cx="43" cy="33"/>
              </a:xfrm>
              <a:custGeom>
                <a:avLst/>
                <a:gdLst>
                  <a:gd name="T0" fmla="*/ 103 w 18"/>
                  <a:gd name="T1" fmla="*/ 28 h 14"/>
                  <a:gd name="T2" fmla="*/ 98 w 18"/>
                  <a:gd name="T3" fmla="*/ 57 h 14"/>
                  <a:gd name="T4" fmla="*/ 91 w 18"/>
                  <a:gd name="T5" fmla="*/ 78 h 14"/>
                  <a:gd name="T6" fmla="*/ 0 w 18"/>
                  <a:gd name="T7" fmla="*/ 57 h 14"/>
                  <a:gd name="T8" fmla="*/ 0 w 18"/>
                  <a:gd name="T9" fmla="*/ 0 h 14"/>
                  <a:gd name="T10" fmla="*/ 103 w 18"/>
                  <a:gd name="T11" fmla="*/ 28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18" y="5"/>
                    </a:moveTo>
                    <a:cubicBezTo>
                      <a:pt x="18" y="7"/>
                      <a:pt x="17" y="8"/>
                      <a:pt x="17" y="10"/>
                    </a:cubicBezTo>
                    <a:cubicBezTo>
                      <a:pt x="17" y="11"/>
                      <a:pt x="17" y="13"/>
                      <a:pt x="16" y="14"/>
                    </a:cubicBezTo>
                    <a:cubicBezTo>
                      <a:pt x="11" y="13"/>
                      <a:pt x="6" y="12"/>
                      <a:pt x="0" y="10"/>
                    </a:cubicBezTo>
                    <a:cubicBezTo>
                      <a:pt x="0" y="7"/>
                      <a:pt x="0" y="3"/>
                      <a:pt x="0" y="0"/>
                    </a:cubicBezTo>
                    <a:cubicBezTo>
                      <a:pt x="6" y="2"/>
                      <a:pt x="12" y="3"/>
                      <a:pt x="18" y="5"/>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3" name="Freeform 18"/>
              <p:cNvSpPr>
                <a:spLocks noChangeArrowheads="1"/>
              </p:cNvSpPr>
              <p:nvPr/>
            </p:nvSpPr>
            <p:spPr bwMode="auto">
              <a:xfrm>
                <a:off x="1153" y="911"/>
                <a:ext cx="38" cy="38"/>
              </a:xfrm>
              <a:custGeom>
                <a:avLst/>
                <a:gdLst>
                  <a:gd name="T0" fmla="*/ 50 w 16"/>
                  <a:gd name="T1" fmla="*/ 90 h 16"/>
                  <a:gd name="T2" fmla="*/ 12 w 16"/>
                  <a:gd name="T3" fmla="*/ 45 h 16"/>
                  <a:gd name="T4" fmla="*/ 0 w 16"/>
                  <a:gd name="T5" fmla="*/ 0 h 16"/>
                  <a:gd name="T6" fmla="*/ 90 w 16"/>
                  <a:gd name="T7" fmla="*/ 24 h 16"/>
                  <a:gd name="T8" fmla="*/ 50 w 16"/>
                  <a:gd name="T9" fmla="*/ 9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9" y="16"/>
                    </a:moveTo>
                    <a:cubicBezTo>
                      <a:pt x="4" y="16"/>
                      <a:pt x="3" y="11"/>
                      <a:pt x="2" y="8"/>
                    </a:cubicBezTo>
                    <a:cubicBezTo>
                      <a:pt x="1" y="5"/>
                      <a:pt x="0" y="3"/>
                      <a:pt x="0" y="0"/>
                    </a:cubicBezTo>
                    <a:cubicBezTo>
                      <a:pt x="6" y="2"/>
                      <a:pt x="11" y="3"/>
                      <a:pt x="16" y="4"/>
                    </a:cubicBezTo>
                    <a:cubicBezTo>
                      <a:pt x="16" y="10"/>
                      <a:pt x="15" y="16"/>
                      <a:pt x="9" y="1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4" name="Freeform 19"/>
              <p:cNvSpPr>
                <a:spLocks noChangeArrowheads="1"/>
              </p:cNvSpPr>
              <p:nvPr/>
            </p:nvSpPr>
            <p:spPr bwMode="auto">
              <a:xfrm>
                <a:off x="1151" y="847"/>
                <a:ext cx="204" cy="60"/>
              </a:xfrm>
              <a:custGeom>
                <a:avLst/>
                <a:gdLst>
                  <a:gd name="T0" fmla="*/ 365 w 86"/>
                  <a:gd name="T1" fmla="*/ 103 h 25"/>
                  <a:gd name="T2" fmla="*/ 282 w 86"/>
                  <a:gd name="T3" fmla="*/ 74 h 25"/>
                  <a:gd name="T4" fmla="*/ 135 w 86"/>
                  <a:gd name="T5" fmla="*/ 53 h 25"/>
                  <a:gd name="T6" fmla="*/ 119 w 86"/>
                  <a:gd name="T7" fmla="*/ 82 h 25"/>
                  <a:gd name="T8" fmla="*/ 5 w 86"/>
                  <a:gd name="T9" fmla="*/ 46 h 25"/>
                  <a:gd name="T10" fmla="*/ 5 w 86"/>
                  <a:gd name="T11" fmla="*/ 34 h 25"/>
                  <a:gd name="T12" fmla="*/ 0 w 86"/>
                  <a:gd name="T13" fmla="*/ 0 h 25"/>
                  <a:gd name="T14" fmla="*/ 484 w 86"/>
                  <a:gd name="T15" fmla="*/ 91 h 25"/>
                  <a:gd name="T16" fmla="*/ 472 w 86"/>
                  <a:gd name="T17" fmla="*/ 144 h 25"/>
                  <a:gd name="T18" fmla="*/ 377 w 86"/>
                  <a:gd name="T19" fmla="*/ 139 h 25"/>
                  <a:gd name="T20" fmla="*/ 365 w 86"/>
                  <a:gd name="T21" fmla="*/ 10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25"/>
                  <a:gd name="T35" fmla="*/ 86 w 8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25">
                    <a:moveTo>
                      <a:pt x="65" y="18"/>
                    </a:moveTo>
                    <a:cubicBezTo>
                      <a:pt x="62" y="14"/>
                      <a:pt x="55" y="14"/>
                      <a:pt x="50" y="13"/>
                    </a:cubicBezTo>
                    <a:cubicBezTo>
                      <a:pt x="42" y="10"/>
                      <a:pt x="33" y="9"/>
                      <a:pt x="24" y="9"/>
                    </a:cubicBezTo>
                    <a:cubicBezTo>
                      <a:pt x="23" y="11"/>
                      <a:pt x="22" y="12"/>
                      <a:pt x="21" y="14"/>
                    </a:cubicBezTo>
                    <a:cubicBezTo>
                      <a:pt x="14" y="12"/>
                      <a:pt x="8" y="10"/>
                      <a:pt x="1" y="8"/>
                    </a:cubicBezTo>
                    <a:cubicBezTo>
                      <a:pt x="1" y="7"/>
                      <a:pt x="1" y="6"/>
                      <a:pt x="1" y="6"/>
                    </a:cubicBezTo>
                    <a:cubicBezTo>
                      <a:pt x="0" y="4"/>
                      <a:pt x="0" y="2"/>
                      <a:pt x="0" y="0"/>
                    </a:cubicBezTo>
                    <a:cubicBezTo>
                      <a:pt x="28" y="7"/>
                      <a:pt x="57" y="13"/>
                      <a:pt x="86" y="16"/>
                    </a:cubicBezTo>
                    <a:cubicBezTo>
                      <a:pt x="85" y="19"/>
                      <a:pt x="85" y="22"/>
                      <a:pt x="84" y="25"/>
                    </a:cubicBezTo>
                    <a:cubicBezTo>
                      <a:pt x="79" y="25"/>
                      <a:pt x="73" y="24"/>
                      <a:pt x="67" y="24"/>
                    </a:cubicBezTo>
                    <a:cubicBezTo>
                      <a:pt x="67" y="21"/>
                      <a:pt x="66" y="18"/>
                      <a:pt x="65" y="18"/>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 name="Freeform 20"/>
              <p:cNvSpPr>
                <a:spLocks noChangeArrowheads="1"/>
              </p:cNvSpPr>
              <p:nvPr/>
            </p:nvSpPr>
            <p:spPr bwMode="auto">
              <a:xfrm>
                <a:off x="1151" y="826"/>
                <a:ext cx="208" cy="59"/>
              </a:xfrm>
              <a:custGeom>
                <a:avLst/>
                <a:gdLst>
                  <a:gd name="T0" fmla="*/ 0 w 88"/>
                  <a:gd name="T1" fmla="*/ 0 h 25"/>
                  <a:gd name="T2" fmla="*/ 492 w 88"/>
                  <a:gd name="T3" fmla="*/ 83 h 25"/>
                  <a:gd name="T4" fmla="*/ 480 w 88"/>
                  <a:gd name="T5" fmla="*/ 139 h 25"/>
                  <a:gd name="T6" fmla="*/ 0 w 88"/>
                  <a:gd name="T7" fmla="*/ 50 h 25"/>
                  <a:gd name="T8" fmla="*/ 0 w 88"/>
                  <a:gd name="T9" fmla="*/ 0 h 25"/>
                  <a:gd name="T10" fmla="*/ 0 60000 65536"/>
                  <a:gd name="T11" fmla="*/ 0 60000 65536"/>
                  <a:gd name="T12" fmla="*/ 0 60000 65536"/>
                  <a:gd name="T13" fmla="*/ 0 60000 65536"/>
                  <a:gd name="T14" fmla="*/ 0 60000 65536"/>
                  <a:gd name="T15" fmla="*/ 0 w 88"/>
                  <a:gd name="T16" fmla="*/ 0 h 25"/>
                  <a:gd name="T17" fmla="*/ 88 w 88"/>
                  <a:gd name="T18" fmla="*/ 25 h 25"/>
                </a:gdLst>
                <a:ahLst/>
                <a:cxnLst>
                  <a:cxn ang="T10">
                    <a:pos x="T0" y="T1"/>
                  </a:cxn>
                  <a:cxn ang="T11">
                    <a:pos x="T2" y="T3"/>
                  </a:cxn>
                  <a:cxn ang="T12">
                    <a:pos x="T4" y="T5"/>
                  </a:cxn>
                  <a:cxn ang="T13">
                    <a:pos x="T6" y="T7"/>
                  </a:cxn>
                  <a:cxn ang="T14">
                    <a:pos x="T8" y="T9"/>
                  </a:cxn>
                </a:cxnLst>
                <a:rect l="T15" t="T16" r="T17" b="T18"/>
                <a:pathLst>
                  <a:path w="88" h="25">
                    <a:moveTo>
                      <a:pt x="0" y="0"/>
                    </a:moveTo>
                    <a:cubicBezTo>
                      <a:pt x="29" y="8"/>
                      <a:pt x="58" y="14"/>
                      <a:pt x="88" y="15"/>
                    </a:cubicBezTo>
                    <a:cubicBezTo>
                      <a:pt x="87" y="18"/>
                      <a:pt x="87" y="22"/>
                      <a:pt x="86" y="25"/>
                    </a:cubicBezTo>
                    <a:cubicBezTo>
                      <a:pt x="57" y="22"/>
                      <a:pt x="28" y="16"/>
                      <a:pt x="0" y="9"/>
                    </a:cubicBezTo>
                    <a:cubicBezTo>
                      <a:pt x="0" y="6"/>
                      <a:pt x="0" y="3"/>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 name="Freeform 21"/>
              <p:cNvSpPr>
                <a:spLocks noChangeArrowheads="1"/>
              </p:cNvSpPr>
              <p:nvPr/>
            </p:nvSpPr>
            <p:spPr bwMode="auto">
              <a:xfrm>
                <a:off x="1151" y="802"/>
                <a:ext cx="213" cy="60"/>
              </a:xfrm>
              <a:custGeom>
                <a:avLst/>
                <a:gdLst>
                  <a:gd name="T0" fmla="*/ 0 w 90"/>
                  <a:gd name="T1" fmla="*/ 0 h 25"/>
                  <a:gd name="T2" fmla="*/ 504 w 90"/>
                  <a:gd name="T3" fmla="*/ 91 h 25"/>
                  <a:gd name="T4" fmla="*/ 492 w 90"/>
                  <a:gd name="T5" fmla="*/ 144 h 25"/>
                  <a:gd name="T6" fmla="*/ 0 w 90"/>
                  <a:gd name="T7" fmla="*/ 58 h 25"/>
                  <a:gd name="T8" fmla="*/ 0 w 90"/>
                  <a:gd name="T9" fmla="*/ 0 h 25"/>
                  <a:gd name="T10" fmla="*/ 0 60000 65536"/>
                  <a:gd name="T11" fmla="*/ 0 60000 65536"/>
                  <a:gd name="T12" fmla="*/ 0 60000 65536"/>
                  <a:gd name="T13" fmla="*/ 0 60000 65536"/>
                  <a:gd name="T14" fmla="*/ 0 60000 65536"/>
                  <a:gd name="T15" fmla="*/ 0 w 90"/>
                  <a:gd name="T16" fmla="*/ 0 h 25"/>
                  <a:gd name="T17" fmla="*/ 90 w 90"/>
                  <a:gd name="T18" fmla="*/ 25 h 25"/>
                </a:gdLst>
                <a:ahLst/>
                <a:cxnLst>
                  <a:cxn ang="T10">
                    <a:pos x="T0" y="T1"/>
                  </a:cxn>
                  <a:cxn ang="T11">
                    <a:pos x="T2" y="T3"/>
                  </a:cxn>
                  <a:cxn ang="T12">
                    <a:pos x="T4" y="T5"/>
                  </a:cxn>
                  <a:cxn ang="T13">
                    <a:pos x="T6" y="T7"/>
                  </a:cxn>
                  <a:cxn ang="T14">
                    <a:pos x="T8" y="T9"/>
                  </a:cxn>
                </a:cxnLst>
                <a:rect l="T15" t="T16" r="T17" b="T18"/>
                <a:pathLst>
                  <a:path w="90" h="25">
                    <a:moveTo>
                      <a:pt x="0" y="0"/>
                    </a:moveTo>
                    <a:cubicBezTo>
                      <a:pt x="30" y="8"/>
                      <a:pt x="60" y="15"/>
                      <a:pt x="90" y="16"/>
                    </a:cubicBezTo>
                    <a:cubicBezTo>
                      <a:pt x="89" y="19"/>
                      <a:pt x="88" y="22"/>
                      <a:pt x="88" y="25"/>
                    </a:cubicBezTo>
                    <a:cubicBezTo>
                      <a:pt x="58" y="24"/>
                      <a:pt x="29" y="18"/>
                      <a:pt x="0" y="10"/>
                    </a:cubicBezTo>
                    <a:cubicBezTo>
                      <a:pt x="0" y="7"/>
                      <a:pt x="0" y="3"/>
                      <a:pt x="0" y="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 name="Freeform 22"/>
              <p:cNvSpPr>
                <a:spLocks noChangeArrowheads="1"/>
              </p:cNvSpPr>
              <p:nvPr/>
            </p:nvSpPr>
            <p:spPr bwMode="auto">
              <a:xfrm>
                <a:off x="1302" y="363"/>
                <a:ext cx="192" cy="240"/>
              </a:xfrm>
              <a:custGeom>
                <a:avLst/>
                <a:gdLst>
                  <a:gd name="T0" fmla="*/ 140 w 81"/>
                  <a:gd name="T1" fmla="*/ 29 h 101"/>
                  <a:gd name="T2" fmla="*/ 213 w 81"/>
                  <a:gd name="T3" fmla="*/ 0 h 101"/>
                  <a:gd name="T4" fmla="*/ 353 w 81"/>
                  <a:gd name="T5" fmla="*/ 62 h 101"/>
                  <a:gd name="T6" fmla="*/ 434 w 81"/>
                  <a:gd name="T7" fmla="*/ 214 h 101"/>
                  <a:gd name="T8" fmla="*/ 213 w 81"/>
                  <a:gd name="T9" fmla="*/ 558 h 101"/>
                  <a:gd name="T10" fmla="*/ 50 w 81"/>
                  <a:gd name="T11" fmla="*/ 456 h 101"/>
                  <a:gd name="T12" fmla="*/ 5 w 81"/>
                  <a:gd name="T13" fmla="*/ 271 h 101"/>
                  <a:gd name="T14" fmla="*/ 140 w 81"/>
                  <a:gd name="T15" fmla="*/ 29 h 101"/>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01"/>
                  <a:gd name="T26" fmla="*/ 81 w 81"/>
                  <a:gd name="T27" fmla="*/ 101 h 10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01">
                    <a:moveTo>
                      <a:pt x="25" y="5"/>
                    </a:moveTo>
                    <a:cubicBezTo>
                      <a:pt x="28" y="3"/>
                      <a:pt x="33" y="1"/>
                      <a:pt x="38" y="0"/>
                    </a:cubicBezTo>
                    <a:cubicBezTo>
                      <a:pt x="46" y="0"/>
                      <a:pt x="56" y="6"/>
                      <a:pt x="63" y="11"/>
                    </a:cubicBezTo>
                    <a:cubicBezTo>
                      <a:pt x="71" y="16"/>
                      <a:pt x="76" y="28"/>
                      <a:pt x="77" y="38"/>
                    </a:cubicBezTo>
                    <a:cubicBezTo>
                      <a:pt x="81" y="61"/>
                      <a:pt x="67" y="101"/>
                      <a:pt x="38" y="99"/>
                    </a:cubicBezTo>
                    <a:cubicBezTo>
                      <a:pt x="26" y="98"/>
                      <a:pt x="15" y="91"/>
                      <a:pt x="9" y="81"/>
                    </a:cubicBezTo>
                    <a:cubicBezTo>
                      <a:pt x="4" y="72"/>
                      <a:pt x="0" y="58"/>
                      <a:pt x="1" y="48"/>
                    </a:cubicBezTo>
                    <a:cubicBezTo>
                      <a:pt x="3" y="32"/>
                      <a:pt x="11" y="15"/>
                      <a:pt x="25" y="5"/>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8" name="Freeform 23"/>
              <p:cNvSpPr>
                <a:spLocks noChangeArrowheads="1"/>
              </p:cNvSpPr>
              <p:nvPr/>
            </p:nvSpPr>
            <p:spPr bwMode="auto">
              <a:xfrm>
                <a:off x="1452" y="454"/>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9" name="Freeform 24"/>
              <p:cNvSpPr>
                <a:spLocks noChangeArrowheads="1"/>
              </p:cNvSpPr>
              <p:nvPr/>
            </p:nvSpPr>
            <p:spPr bwMode="auto">
              <a:xfrm>
                <a:off x="1329" y="430"/>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0" name="Freeform 25"/>
              <p:cNvSpPr>
                <a:spLocks noChangeArrowheads="1"/>
              </p:cNvSpPr>
              <p:nvPr/>
            </p:nvSpPr>
            <p:spPr bwMode="auto">
              <a:xfrm>
                <a:off x="1388" y="420"/>
                <a:ext cx="38" cy="93"/>
              </a:xfrm>
              <a:custGeom>
                <a:avLst/>
                <a:gdLst>
                  <a:gd name="T0" fmla="*/ 24 w 16"/>
                  <a:gd name="T1" fmla="*/ 114 h 39"/>
                  <a:gd name="T2" fmla="*/ 57 w 16"/>
                  <a:gd name="T3" fmla="*/ 5 h 39"/>
                  <a:gd name="T4" fmla="*/ 86 w 16"/>
                  <a:gd name="T5" fmla="*/ 181 h 39"/>
                  <a:gd name="T6" fmla="*/ 62 w 16"/>
                  <a:gd name="T7" fmla="*/ 222 h 39"/>
                  <a:gd name="T8" fmla="*/ 12 w 16"/>
                  <a:gd name="T9" fmla="*/ 205 h 39"/>
                  <a:gd name="T10" fmla="*/ 24 w 16"/>
                  <a:gd name="T11" fmla="*/ 114 h 39"/>
                  <a:gd name="T12" fmla="*/ 24 w 16"/>
                  <a:gd name="T13" fmla="*/ 114 h 39"/>
                  <a:gd name="T14" fmla="*/ 0 60000 65536"/>
                  <a:gd name="T15" fmla="*/ 0 60000 65536"/>
                  <a:gd name="T16" fmla="*/ 0 60000 65536"/>
                  <a:gd name="T17" fmla="*/ 0 60000 65536"/>
                  <a:gd name="T18" fmla="*/ 0 60000 65536"/>
                  <a:gd name="T19" fmla="*/ 0 60000 65536"/>
                  <a:gd name="T20" fmla="*/ 0 60000 65536"/>
                  <a:gd name="T21" fmla="*/ 0 w 16"/>
                  <a:gd name="T22" fmla="*/ 0 h 39"/>
                  <a:gd name="T23" fmla="*/ 16 w 1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9">
                    <a:moveTo>
                      <a:pt x="4" y="20"/>
                    </a:moveTo>
                    <a:cubicBezTo>
                      <a:pt x="5" y="16"/>
                      <a:pt x="4" y="2"/>
                      <a:pt x="10" y="1"/>
                    </a:cubicBezTo>
                    <a:cubicBezTo>
                      <a:pt x="16" y="0"/>
                      <a:pt x="15" y="29"/>
                      <a:pt x="15" y="32"/>
                    </a:cubicBezTo>
                    <a:cubicBezTo>
                      <a:pt x="15" y="36"/>
                      <a:pt x="15" y="38"/>
                      <a:pt x="11" y="39"/>
                    </a:cubicBezTo>
                    <a:cubicBezTo>
                      <a:pt x="8" y="39"/>
                      <a:pt x="3" y="38"/>
                      <a:pt x="2" y="36"/>
                    </a:cubicBezTo>
                    <a:cubicBezTo>
                      <a:pt x="0" y="32"/>
                      <a:pt x="3" y="24"/>
                      <a:pt x="4" y="20"/>
                    </a:cubicBezTo>
                    <a:cubicBezTo>
                      <a:pt x="4" y="20"/>
                      <a:pt x="4" y="20"/>
                      <a:pt x="4" y="20"/>
                    </a:cubicBezTo>
                    <a:close/>
                  </a:path>
                </a:pathLst>
              </a:custGeom>
              <a:solidFill>
                <a:srgbClr val="4E9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1" name="Freeform 26"/>
              <p:cNvSpPr>
                <a:spLocks noChangeArrowheads="1"/>
              </p:cNvSpPr>
              <p:nvPr/>
            </p:nvSpPr>
            <p:spPr bwMode="auto">
              <a:xfrm>
                <a:off x="1317" y="465"/>
                <a:ext cx="45" cy="31"/>
              </a:xfrm>
              <a:custGeom>
                <a:avLst/>
                <a:gdLst>
                  <a:gd name="T0" fmla="*/ 33 w 19"/>
                  <a:gd name="T1" fmla="*/ 5 h 13"/>
                  <a:gd name="T2" fmla="*/ 17 w 19"/>
                  <a:gd name="T3" fmla="*/ 50 h 13"/>
                  <a:gd name="T4" fmla="*/ 73 w 19"/>
                  <a:gd name="T5" fmla="*/ 69 h 13"/>
                  <a:gd name="T6" fmla="*/ 95 w 19"/>
                  <a:gd name="T7" fmla="*/ 29 h 13"/>
                  <a:gd name="T8" fmla="*/ 33 w 19"/>
                  <a:gd name="T9" fmla="*/ 5 h 13"/>
                  <a:gd name="T10" fmla="*/ 0 60000 65536"/>
                  <a:gd name="T11" fmla="*/ 0 60000 65536"/>
                  <a:gd name="T12" fmla="*/ 0 60000 65536"/>
                  <a:gd name="T13" fmla="*/ 0 60000 65536"/>
                  <a:gd name="T14" fmla="*/ 0 60000 65536"/>
                  <a:gd name="T15" fmla="*/ 0 w 19"/>
                  <a:gd name="T16" fmla="*/ 0 h 13"/>
                  <a:gd name="T17" fmla="*/ 19 w 19"/>
                  <a:gd name="T18" fmla="*/ 13 h 13"/>
                </a:gdLst>
                <a:ahLst/>
                <a:cxnLst>
                  <a:cxn ang="T10">
                    <a:pos x="T0" y="T1"/>
                  </a:cxn>
                  <a:cxn ang="T11">
                    <a:pos x="T2" y="T3"/>
                  </a:cxn>
                  <a:cxn ang="T12">
                    <a:pos x="T4" y="T5"/>
                  </a:cxn>
                  <a:cxn ang="T13">
                    <a:pos x="T6" y="T7"/>
                  </a:cxn>
                  <a:cxn ang="T14">
                    <a:pos x="T8" y="T9"/>
                  </a:cxn>
                </a:cxnLst>
                <a:rect l="T15" t="T16" r="T17" b="T18"/>
                <a:pathLst>
                  <a:path w="19" h="13">
                    <a:moveTo>
                      <a:pt x="6" y="1"/>
                    </a:moveTo>
                    <a:cubicBezTo>
                      <a:pt x="2" y="2"/>
                      <a:pt x="0" y="6"/>
                      <a:pt x="3" y="9"/>
                    </a:cubicBezTo>
                    <a:cubicBezTo>
                      <a:pt x="5" y="11"/>
                      <a:pt x="10" y="13"/>
                      <a:pt x="13" y="12"/>
                    </a:cubicBezTo>
                    <a:cubicBezTo>
                      <a:pt x="16" y="12"/>
                      <a:pt x="19" y="9"/>
                      <a:pt x="17" y="5"/>
                    </a:cubicBezTo>
                    <a:cubicBezTo>
                      <a:pt x="16" y="2"/>
                      <a:pt x="9" y="0"/>
                      <a:pt x="6"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2" name="Freeform 27"/>
              <p:cNvSpPr>
                <a:spLocks noChangeArrowheads="1"/>
              </p:cNvSpPr>
              <p:nvPr/>
            </p:nvSpPr>
            <p:spPr bwMode="auto">
              <a:xfrm>
                <a:off x="1440" y="487"/>
                <a:ext cx="45" cy="28"/>
              </a:xfrm>
              <a:custGeom>
                <a:avLst/>
                <a:gdLst>
                  <a:gd name="T0" fmla="*/ 28 w 19"/>
                  <a:gd name="T1" fmla="*/ 5 h 12"/>
                  <a:gd name="T2" fmla="*/ 12 w 19"/>
                  <a:gd name="T3" fmla="*/ 44 h 12"/>
                  <a:gd name="T4" fmla="*/ 66 w 19"/>
                  <a:gd name="T5" fmla="*/ 61 h 12"/>
                  <a:gd name="T6" fmla="*/ 95 w 19"/>
                  <a:gd name="T7" fmla="*/ 28 h 12"/>
                  <a:gd name="T8" fmla="*/ 28 w 19"/>
                  <a:gd name="T9" fmla="*/ 5 h 12"/>
                  <a:gd name="T10" fmla="*/ 0 60000 65536"/>
                  <a:gd name="T11" fmla="*/ 0 60000 65536"/>
                  <a:gd name="T12" fmla="*/ 0 60000 65536"/>
                  <a:gd name="T13" fmla="*/ 0 60000 65536"/>
                  <a:gd name="T14" fmla="*/ 0 60000 65536"/>
                  <a:gd name="T15" fmla="*/ 0 w 19"/>
                  <a:gd name="T16" fmla="*/ 0 h 12"/>
                  <a:gd name="T17" fmla="*/ 19 w 19"/>
                  <a:gd name="T18" fmla="*/ 12 h 12"/>
                </a:gdLst>
                <a:ahLst/>
                <a:cxnLst>
                  <a:cxn ang="T10">
                    <a:pos x="T0" y="T1"/>
                  </a:cxn>
                  <a:cxn ang="T11">
                    <a:pos x="T2" y="T3"/>
                  </a:cxn>
                  <a:cxn ang="T12">
                    <a:pos x="T4" y="T5"/>
                  </a:cxn>
                  <a:cxn ang="T13">
                    <a:pos x="T6" y="T7"/>
                  </a:cxn>
                  <a:cxn ang="T14">
                    <a:pos x="T8" y="T9"/>
                  </a:cxn>
                </a:cxnLst>
                <a:rect l="T15" t="T16" r="T17" b="T18"/>
                <a:pathLst>
                  <a:path w="19" h="12">
                    <a:moveTo>
                      <a:pt x="5" y="1"/>
                    </a:moveTo>
                    <a:cubicBezTo>
                      <a:pt x="2" y="2"/>
                      <a:pt x="0" y="5"/>
                      <a:pt x="2" y="8"/>
                    </a:cubicBezTo>
                    <a:cubicBezTo>
                      <a:pt x="4" y="10"/>
                      <a:pt x="9" y="12"/>
                      <a:pt x="12" y="11"/>
                    </a:cubicBezTo>
                    <a:cubicBezTo>
                      <a:pt x="15" y="11"/>
                      <a:pt x="19" y="8"/>
                      <a:pt x="17" y="5"/>
                    </a:cubicBezTo>
                    <a:cubicBezTo>
                      <a:pt x="15" y="1"/>
                      <a:pt x="9" y="0"/>
                      <a:pt x="5"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28"/>
              <p:cNvSpPr>
                <a:spLocks noChangeArrowheads="1"/>
              </p:cNvSpPr>
              <p:nvPr/>
            </p:nvSpPr>
            <p:spPr bwMode="auto">
              <a:xfrm>
                <a:off x="1326" y="475"/>
                <a:ext cx="135" cy="76"/>
              </a:xfrm>
              <a:custGeom>
                <a:avLst/>
                <a:gdLst>
                  <a:gd name="T0" fmla="*/ 33 w 57"/>
                  <a:gd name="T1" fmla="*/ 5 h 32"/>
                  <a:gd name="T2" fmla="*/ 62 w 57"/>
                  <a:gd name="T3" fmla="*/ 135 h 32"/>
                  <a:gd name="T4" fmla="*/ 173 w 57"/>
                  <a:gd name="T5" fmla="*/ 181 h 32"/>
                  <a:gd name="T6" fmla="*/ 291 w 57"/>
                  <a:gd name="T7" fmla="*/ 114 h 32"/>
                  <a:gd name="T8" fmla="*/ 315 w 57"/>
                  <a:gd name="T9" fmla="*/ 50 h 32"/>
                  <a:gd name="T10" fmla="*/ 308 w 57"/>
                  <a:gd name="T11" fmla="*/ 45 h 32"/>
                  <a:gd name="T12" fmla="*/ 303 w 57"/>
                  <a:gd name="T13" fmla="*/ 50 h 32"/>
                  <a:gd name="T14" fmla="*/ 287 w 57"/>
                  <a:gd name="T15" fmla="*/ 107 h 32"/>
                  <a:gd name="T16" fmla="*/ 173 w 57"/>
                  <a:gd name="T17" fmla="*/ 164 h 32"/>
                  <a:gd name="T18" fmla="*/ 66 w 57"/>
                  <a:gd name="T19" fmla="*/ 124 h 32"/>
                  <a:gd name="T20" fmla="*/ 40 w 57"/>
                  <a:gd name="T21" fmla="*/ 12 h 32"/>
                  <a:gd name="T22" fmla="*/ 40 w 57"/>
                  <a:gd name="T23" fmla="*/ 0 h 32"/>
                  <a:gd name="T24" fmla="*/ 33 w 57"/>
                  <a:gd name="T25" fmla="*/ 5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32"/>
                  <a:gd name="T41" fmla="*/ 57 w 57"/>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32">
                    <a:moveTo>
                      <a:pt x="6" y="1"/>
                    </a:moveTo>
                    <a:cubicBezTo>
                      <a:pt x="0" y="8"/>
                      <a:pt x="5" y="18"/>
                      <a:pt x="11" y="24"/>
                    </a:cubicBezTo>
                    <a:cubicBezTo>
                      <a:pt x="16" y="30"/>
                      <a:pt x="25" y="31"/>
                      <a:pt x="31" y="32"/>
                    </a:cubicBezTo>
                    <a:cubicBezTo>
                      <a:pt x="40" y="32"/>
                      <a:pt x="47" y="29"/>
                      <a:pt x="52" y="20"/>
                    </a:cubicBezTo>
                    <a:cubicBezTo>
                      <a:pt x="54" y="18"/>
                      <a:pt x="57" y="12"/>
                      <a:pt x="56" y="9"/>
                    </a:cubicBezTo>
                    <a:cubicBezTo>
                      <a:pt x="56" y="8"/>
                      <a:pt x="56" y="8"/>
                      <a:pt x="55" y="8"/>
                    </a:cubicBezTo>
                    <a:cubicBezTo>
                      <a:pt x="55" y="8"/>
                      <a:pt x="54" y="8"/>
                      <a:pt x="54" y="9"/>
                    </a:cubicBezTo>
                    <a:cubicBezTo>
                      <a:pt x="54" y="12"/>
                      <a:pt x="52" y="17"/>
                      <a:pt x="51" y="19"/>
                    </a:cubicBezTo>
                    <a:cubicBezTo>
                      <a:pt x="45" y="27"/>
                      <a:pt x="40" y="30"/>
                      <a:pt x="31" y="29"/>
                    </a:cubicBezTo>
                    <a:cubicBezTo>
                      <a:pt x="25" y="29"/>
                      <a:pt x="17" y="28"/>
                      <a:pt x="12" y="22"/>
                    </a:cubicBezTo>
                    <a:cubicBezTo>
                      <a:pt x="8" y="18"/>
                      <a:pt x="2" y="9"/>
                      <a:pt x="7" y="2"/>
                    </a:cubicBezTo>
                    <a:cubicBezTo>
                      <a:pt x="8" y="1"/>
                      <a:pt x="7" y="1"/>
                      <a:pt x="7" y="0"/>
                    </a:cubicBezTo>
                    <a:cubicBezTo>
                      <a:pt x="6" y="0"/>
                      <a:pt x="6" y="0"/>
                      <a:pt x="6" y="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29"/>
              <p:cNvSpPr>
                <a:spLocks noChangeArrowheads="1"/>
              </p:cNvSpPr>
              <p:nvPr/>
            </p:nvSpPr>
            <p:spPr bwMode="auto">
              <a:xfrm>
                <a:off x="426" y="178"/>
                <a:ext cx="445" cy="406"/>
              </a:xfrm>
              <a:custGeom>
                <a:avLst/>
                <a:gdLst>
                  <a:gd name="T0" fmla="*/ 980 w 188"/>
                  <a:gd name="T1" fmla="*/ 869 h 171"/>
                  <a:gd name="T2" fmla="*/ 521 w 188"/>
                  <a:gd name="T3" fmla="*/ 717 h 171"/>
                  <a:gd name="T4" fmla="*/ 331 w 188"/>
                  <a:gd name="T5" fmla="*/ 304 h 171"/>
                  <a:gd name="T6" fmla="*/ 369 w 188"/>
                  <a:gd name="T7" fmla="*/ 247 h 171"/>
                  <a:gd name="T8" fmla="*/ 414 w 188"/>
                  <a:gd name="T9" fmla="*/ 192 h 171"/>
                  <a:gd name="T10" fmla="*/ 303 w 188"/>
                  <a:gd name="T11" fmla="*/ 192 h 171"/>
                  <a:gd name="T12" fmla="*/ 291 w 188"/>
                  <a:gd name="T13" fmla="*/ 107 h 171"/>
                  <a:gd name="T14" fmla="*/ 246 w 188"/>
                  <a:gd name="T15" fmla="*/ 21 h 171"/>
                  <a:gd name="T16" fmla="*/ 218 w 188"/>
                  <a:gd name="T17" fmla="*/ 169 h 171"/>
                  <a:gd name="T18" fmla="*/ 102 w 188"/>
                  <a:gd name="T19" fmla="*/ 78 h 171"/>
                  <a:gd name="T20" fmla="*/ 135 w 188"/>
                  <a:gd name="T21" fmla="*/ 214 h 171"/>
                  <a:gd name="T22" fmla="*/ 0 w 188"/>
                  <a:gd name="T23" fmla="*/ 221 h 171"/>
                  <a:gd name="T24" fmla="*/ 135 w 188"/>
                  <a:gd name="T25" fmla="*/ 283 h 171"/>
                  <a:gd name="T26" fmla="*/ 57 w 188"/>
                  <a:gd name="T27" fmla="*/ 349 h 171"/>
                  <a:gd name="T28" fmla="*/ 189 w 188"/>
                  <a:gd name="T29" fmla="*/ 337 h 171"/>
                  <a:gd name="T30" fmla="*/ 241 w 188"/>
                  <a:gd name="T31" fmla="*/ 468 h 171"/>
                  <a:gd name="T32" fmla="*/ 812 w 188"/>
                  <a:gd name="T33" fmla="*/ 952 h 171"/>
                  <a:gd name="T34" fmla="*/ 1053 w 188"/>
                  <a:gd name="T35" fmla="*/ 931 h 1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171"/>
                  <a:gd name="T56" fmla="*/ 188 w 188"/>
                  <a:gd name="T57" fmla="*/ 171 h 1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171">
                    <a:moveTo>
                      <a:pt x="175" y="154"/>
                    </a:moveTo>
                    <a:cubicBezTo>
                      <a:pt x="144" y="155"/>
                      <a:pt x="116" y="149"/>
                      <a:pt x="93" y="127"/>
                    </a:cubicBezTo>
                    <a:cubicBezTo>
                      <a:pt x="74" y="109"/>
                      <a:pt x="58" y="82"/>
                      <a:pt x="59" y="54"/>
                    </a:cubicBezTo>
                    <a:cubicBezTo>
                      <a:pt x="59" y="48"/>
                      <a:pt x="62" y="48"/>
                      <a:pt x="66" y="44"/>
                    </a:cubicBezTo>
                    <a:cubicBezTo>
                      <a:pt x="70" y="42"/>
                      <a:pt x="74" y="39"/>
                      <a:pt x="74" y="34"/>
                    </a:cubicBezTo>
                    <a:cubicBezTo>
                      <a:pt x="73" y="22"/>
                      <a:pt x="59" y="31"/>
                      <a:pt x="54" y="34"/>
                    </a:cubicBezTo>
                    <a:cubicBezTo>
                      <a:pt x="52" y="30"/>
                      <a:pt x="54" y="24"/>
                      <a:pt x="52" y="19"/>
                    </a:cubicBezTo>
                    <a:cubicBezTo>
                      <a:pt x="51" y="15"/>
                      <a:pt x="48" y="6"/>
                      <a:pt x="44" y="4"/>
                    </a:cubicBezTo>
                    <a:cubicBezTo>
                      <a:pt x="35" y="0"/>
                      <a:pt x="38" y="26"/>
                      <a:pt x="39" y="30"/>
                    </a:cubicBezTo>
                    <a:cubicBezTo>
                      <a:pt x="37" y="25"/>
                      <a:pt x="25" y="5"/>
                      <a:pt x="18" y="14"/>
                    </a:cubicBezTo>
                    <a:cubicBezTo>
                      <a:pt x="14" y="20"/>
                      <a:pt x="21" y="34"/>
                      <a:pt x="24" y="38"/>
                    </a:cubicBezTo>
                    <a:cubicBezTo>
                      <a:pt x="20" y="37"/>
                      <a:pt x="1" y="30"/>
                      <a:pt x="0" y="39"/>
                    </a:cubicBezTo>
                    <a:cubicBezTo>
                      <a:pt x="0" y="47"/>
                      <a:pt x="19" y="48"/>
                      <a:pt x="24" y="50"/>
                    </a:cubicBezTo>
                    <a:cubicBezTo>
                      <a:pt x="21" y="51"/>
                      <a:pt x="4" y="55"/>
                      <a:pt x="10" y="62"/>
                    </a:cubicBezTo>
                    <a:cubicBezTo>
                      <a:pt x="15" y="67"/>
                      <a:pt x="29" y="60"/>
                      <a:pt x="34" y="60"/>
                    </a:cubicBezTo>
                    <a:cubicBezTo>
                      <a:pt x="37" y="68"/>
                      <a:pt x="41" y="75"/>
                      <a:pt x="43" y="83"/>
                    </a:cubicBezTo>
                    <a:cubicBezTo>
                      <a:pt x="58" y="127"/>
                      <a:pt x="100" y="162"/>
                      <a:pt x="145" y="169"/>
                    </a:cubicBezTo>
                    <a:cubicBezTo>
                      <a:pt x="159" y="171"/>
                      <a:pt x="176" y="170"/>
                      <a:pt x="188" y="165"/>
                    </a:cubicBezTo>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Freeform 30"/>
              <p:cNvSpPr>
                <a:spLocks noChangeArrowheads="1"/>
              </p:cNvSpPr>
              <p:nvPr/>
            </p:nvSpPr>
            <p:spPr bwMode="auto">
              <a:xfrm>
                <a:off x="755" y="0"/>
                <a:ext cx="472" cy="582"/>
              </a:xfrm>
              <a:custGeom>
                <a:avLst/>
                <a:gdLst>
                  <a:gd name="T0" fmla="*/ 299 w 199"/>
                  <a:gd name="T1" fmla="*/ 1383 h 245"/>
                  <a:gd name="T2" fmla="*/ 28 w 199"/>
                  <a:gd name="T3" fmla="*/ 960 h 245"/>
                  <a:gd name="T4" fmla="*/ 202 w 199"/>
                  <a:gd name="T5" fmla="*/ 525 h 245"/>
                  <a:gd name="T6" fmla="*/ 636 w 199"/>
                  <a:gd name="T7" fmla="*/ 295 h 245"/>
                  <a:gd name="T8" fmla="*/ 792 w 199"/>
                  <a:gd name="T9" fmla="*/ 152 h 245"/>
                  <a:gd name="T10" fmla="*/ 918 w 199"/>
                  <a:gd name="T11" fmla="*/ 62 h 245"/>
                  <a:gd name="T12" fmla="*/ 1120 w 199"/>
                  <a:gd name="T13" fmla="*/ 627 h 245"/>
                  <a:gd name="T14" fmla="*/ 1091 w 199"/>
                  <a:gd name="T15" fmla="*/ 869 h 245"/>
                  <a:gd name="T16" fmla="*/ 951 w 199"/>
                  <a:gd name="T17" fmla="*/ 1259 h 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9"/>
                  <a:gd name="T28" fmla="*/ 0 h 245"/>
                  <a:gd name="T29" fmla="*/ 199 w 199"/>
                  <a:gd name="T30" fmla="*/ 245 h 2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9" h="245">
                    <a:moveTo>
                      <a:pt x="53" y="245"/>
                    </a:moveTo>
                    <a:cubicBezTo>
                      <a:pt x="31" y="222"/>
                      <a:pt x="10" y="204"/>
                      <a:pt x="5" y="170"/>
                    </a:cubicBezTo>
                    <a:cubicBezTo>
                      <a:pt x="0" y="138"/>
                      <a:pt x="9" y="112"/>
                      <a:pt x="36" y="93"/>
                    </a:cubicBezTo>
                    <a:cubicBezTo>
                      <a:pt x="61" y="75"/>
                      <a:pt x="87" y="67"/>
                      <a:pt x="113" y="52"/>
                    </a:cubicBezTo>
                    <a:cubicBezTo>
                      <a:pt x="124" y="46"/>
                      <a:pt x="135" y="38"/>
                      <a:pt x="141" y="27"/>
                    </a:cubicBezTo>
                    <a:cubicBezTo>
                      <a:pt x="147" y="14"/>
                      <a:pt x="145" y="0"/>
                      <a:pt x="163" y="11"/>
                    </a:cubicBezTo>
                    <a:cubicBezTo>
                      <a:pt x="189" y="28"/>
                      <a:pt x="199" y="82"/>
                      <a:pt x="199" y="111"/>
                    </a:cubicBezTo>
                    <a:cubicBezTo>
                      <a:pt x="199" y="126"/>
                      <a:pt x="196" y="140"/>
                      <a:pt x="194" y="154"/>
                    </a:cubicBezTo>
                    <a:cubicBezTo>
                      <a:pt x="190" y="179"/>
                      <a:pt x="174" y="200"/>
                      <a:pt x="169" y="223"/>
                    </a:cubicBezTo>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6" name="Freeform 31"/>
              <p:cNvSpPr>
                <a:spLocks noChangeArrowheads="1"/>
              </p:cNvSpPr>
              <p:nvPr/>
            </p:nvSpPr>
            <p:spPr bwMode="auto">
              <a:xfrm>
                <a:off x="803" y="273"/>
                <a:ext cx="338" cy="335"/>
              </a:xfrm>
              <a:custGeom>
                <a:avLst/>
                <a:gdLst>
                  <a:gd name="T0" fmla="*/ 123 w 143"/>
                  <a:gd name="T1" fmla="*/ 701 h 141"/>
                  <a:gd name="T2" fmla="*/ 5 w 143"/>
                  <a:gd name="T3" fmla="*/ 321 h 141"/>
                  <a:gd name="T4" fmla="*/ 196 w 143"/>
                  <a:gd name="T5" fmla="*/ 40 h 141"/>
                  <a:gd name="T6" fmla="*/ 352 w 143"/>
                  <a:gd name="T7" fmla="*/ 5 h 141"/>
                  <a:gd name="T8" fmla="*/ 754 w 143"/>
                  <a:gd name="T9" fmla="*/ 385 h 141"/>
                  <a:gd name="T10" fmla="*/ 799 w 143"/>
                  <a:gd name="T11" fmla="*/ 546 h 141"/>
                  <a:gd name="T12" fmla="*/ 123 w 143"/>
                  <a:gd name="T13" fmla="*/ 701 h 141"/>
                  <a:gd name="T14" fmla="*/ 0 60000 65536"/>
                  <a:gd name="T15" fmla="*/ 0 60000 65536"/>
                  <a:gd name="T16" fmla="*/ 0 60000 65536"/>
                  <a:gd name="T17" fmla="*/ 0 60000 65536"/>
                  <a:gd name="T18" fmla="*/ 0 60000 65536"/>
                  <a:gd name="T19" fmla="*/ 0 60000 65536"/>
                  <a:gd name="T20" fmla="*/ 0 60000 65536"/>
                  <a:gd name="T21" fmla="*/ 0 w 143"/>
                  <a:gd name="T22" fmla="*/ 0 h 141"/>
                  <a:gd name="T23" fmla="*/ 143 w 143"/>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3" h="141">
                    <a:moveTo>
                      <a:pt x="22" y="124"/>
                    </a:moveTo>
                    <a:cubicBezTo>
                      <a:pt x="11" y="102"/>
                      <a:pt x="0" y="81"/>
                      <a:pt x="1" y="57"/>
                    </a:cubicBezTo>
                    <a:cubicBezTo>
                      <a:pt x="2" y="33"/>
                      <a:pt x="14" y="17"/>
                      <a:pt x="35" y="7"/>
                    </a:cubicBezTo>
                    <a:cubicBezTo>
                      <a:pt x="44" y="3"/>
                      <a:pt x="53" y="0"/>
                      <a:pt x="63" y="1"/>
                    </a:cubicBezTo>
                    <a:cubicBezTo>
                      <a:pt x="97" y="6"/>
                      <a:pt x="123" y="38"/>
                      <a:pt x="135" y="68"/>
                    </a:cubicBezTo>
                    <a:cubicBezTo>
                      <a:pt x="138" y="78"/>
                      <a:pt x="141" y="87"/>
                      <a:pt x="143" y="97"/>
                    </a:cubicBezTo>
                    <a:cubicBezTo>
                      <a:pt x="114" y="129"/>
                      <a:pt x="60" y="141"/>
                      <a:pt x="22" y="124"/>
                    </a:cubicBezTo>
                    <a:close/>
                  </a:path>
                </a:pathLst>
              </a:custGeom>
              <a:solidFill>
                <a:srgbClr val="DECF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7" name="Freeform 32"/>
              <p:cNvSpPr>
                <a:spLocks noChangeArrowheads="1"/>
              </p:cNvSpPr>
              <p:nvPr/>
            </p:nvSpPr>
            <p:spPr bwMode="auto">
              <a:xfrm>
                <a:off x="855" y="503"/>
                <a:ext cx="296" cy="487"/>
              </a:xfrm>
              <a:custGeom>
                <a:avLst/>
                <a:gdLst>
                  <a:gd name="T0" fmla="*/ 0 w 125"/>
                  <a:gd name="T1" fmla="*/ 152 h 205"/>
                  <a:gd name="T2" fmla="*/ 680 w 125"/>
                  <a:gd name="T3" fmla="*/ 0 h 205"/>
                  <a:gd name="T4" fmla="*/ 696 w 125"/>
                  <a:gd name="T5" fmla="*/ 249 h 205"/>
                  <a:gd name="T6" fmla="*/ 644 w 125"/>
                  <a:gd name="T7" fmla="*/ 637 h 205"/>
                  <a:gd name="T8" fmla="*/ 566 w 125"/>
                  <a:gd name="T9" fmla="*/ 1038 h 205"/>
                  <a:gd name="T10" fmla="*/ 509 w 125"/>
                  <a:gd name="T11" fmla="*/ 1124 h 205"/>
                  <a:gd name="T12" fmla="*/ 471 w 125"/>
                  <a:gd name="T13" fmla="*/ 988 h 205"/>
                  <a:gd name="T14" fmla="*/ 279 w 125"/>
                  <a:gd name="T15" fmla="*/ 862 h 205"/>
                  <a:gd name="T16" fmla="*/ 192 w 125"/>
                  <a:gd name="T17" fmla="*/ 976 h 205"/>
                  <a:gd name="T18" fmla="*/ 128 w 125"/>
                  <a:gd name="T19" fmla="*/ 1095 h 205"/>
                  <a:gd name="T20" fmla="*/ 95 w 125"/>
                  <a:gd name="T21" fmla="*/ 817 h 205"/>
                  <a:gd name="T22" fmla="*/ 118 w 125"/>
                  <a:gd name="T23" fmla="*/ 439 h 205"/>
                  <a:gd name="T24" fmla="*/ 0 w 125"/>
                  <a:gd name="T25" fmla="*/ 152 h 2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5"/>
                  <a:gd name="T40" fmla="*/ 0 h 205"/>
                  <a:gd name="T41" fmla="*/ 125 w 125"/>
                  <a:gd name="T42" fmla="*/ 205 h 2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5" h="205">
                    <a:moveTo>
                      <a:pt x="0" y="27"/>
                    </a:moveTo>
                    <a:cubicBezTo>
                      <a:pt x="38" y="44"/>
                      <a:pt x="92" y="32"/>
                      <a:pt x="121" y="0"/>
                    </a:cubicBezTo>
                    <a:cubicBezTo>
                      <a:pt x="123" y="14"/>
                      <a:pt x="124" y="29"/>
                      <a:pt x="124" y="44"/>
                    </a:cubicBezTo>
                    <a:cubicBezTo>
                      <a:pt x="125" y="68"/>
                      <a:pt x="121" y="91"/>
                      <a:pt x="115" y="113"/>
                    </a:cubicBezTo>
                    <a:cubicBezTo>
                      <a:pt x="108" y="137"/>
                      <a:pt x="104" y="159"/>
                      <a:pt x="101" y="184"/>
                    </a:cubicBezTo>
                    <a:cubicBezTo>
                      <a:pt x="101" y="189"/>
                      <a:pt x="101" y="205"/>
                      <a:pt x="91" y="199"/>
                    </a:cubicBezTo>
                    <a:cubicBezTo>
                      <a:pt x="87" y="197"/>
                      <a:pt x="85" y="179"/>
                      <a:pt x="84" y="175"/>
                    </a:cubicBezTo>
                    <a:cubicBezTo>
                      <a:pt x="77" y="157"/>
                      <a:pt x="69" y="151"/>
                      <a:pt x="50" y="153"/>
                    </a:cubicBezTo>
                    <a:cubicBezTo>
                      <a:pt x="37" y="154"/>
                      <a:pt x="35" y="162"/>
                      <a:pt x="34" y="173"/>
                    </a:cubicBezTo>
                    <a:cubicBezTo>
                      <a:pt x="34" y="179"/>
                      <a:pt x="32" y="201"/>
                      <a:pt x="23" y="194"/>
                    </a:cubicBezTo>
                    <a:cubicBezTo>
                      <a:pt x="14" y="186"/>
                      <a:pt x="15" y="155"/>
                      <a:pt x="17" y="145"/>
                    </a:cubicBezTo>
                    <a:cubicBezTo>
                      <a:pt x="23" y="123"/>
                      <a:pt x="25" y="100"/>
                      <a:pt x="21" y="78"/>
                    </a:cubicBezTo>
                    <a:cubicBezTo>
                      <a:pt x="18" y="60"/>
                      <a:pt x="9" y="43"/>
                      <a:pt x="0" y="27"/>
                    </a:cubicBezTo>
                    <a:close/>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8" name="Freeform 33"/>
              <p:cNvSpPr>
                <a:spLocks noChangeArrowheads="1"/>
              </p:cNvSpPr>
              <p:nvPr/>
            </p:nvSpPr>
            <p:spPr bwMode="auto">
              <a:xfrm>
                <a:off x="952" y="373"/>
                <a:ext cx="16" cy="16"/>
              </a:xfrm>
              <a:custGeom>
                <a:avLst/>
                <a:gdLst>
                  <a:gd name="T0" fmla="*/ 0 w 7"/>
                  <a:gd name="T1" fmla="*/ 21 h 7"/>
                  <a:gd name="T2" fmla="*/ 16 w 7"/>
                  <a:gd name="T3" fmla="*/ 37 h 7"/>
                  <a:gd name="T4" fmla="*/ 37 w 7"/>
                  <a:gd name="T5" fmla="*/ 21 h 7"/>
                  <a:gd name="T6" fmla="*/ 16 w 7"/>
                  <a:gd name="T7" fmla="*/ 0 h 7"/>
                  <a:gd name="T8" fmla="*/ 0 w 7"/>
                  <a:gd name="T9" fmla="*/ 2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4"/>
                    </a:moveTo>
                    <a:cubicBezTo>
                      <a:pt x="0" y="6"/>
                      <a:pt x="1" y="7"/>
                      <a:pt x="3" y="7"/>
                    </a:cubicBezTo>
                    <a:cubicBezTo>
                      <a:pt x="6" y="7"/>
                      <a:pt x="7" y="6"/>
                      <a:pt x="7" y="4"/>
                    </a:cubicBezTo>
                    <a:cubicBezTo>
                      <a:pt x="7" y="1"/>
                      <a:pt x="5" y="0"/>
                      <a:pt x="3" y="0"/>
                    </a:cubicBezTo>
                    <a:cubicBezTo>
                      <a:pt x="1" y="0"/>
                      <a:pt x="0" y="2"/>
                      <a:pt x="0" y="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9" name="Oval 34"/>
              <p:cNvSpPr>
                <a:spLocks noChangeArrowheads="1"/>
              </p:cNvSpPr>
              <p:nvPr/>
            </p:nvSpPr>
            <p:spPr bwMode="auto">
              <a:xfrm>
                <a:off x="817" y="420"/>
                <a:ext cx="16" cy="19"/>
              </a:xfrm>
              <a:prstGeom prst="ellipse">
                <a:avLst/>
              </a:pr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0" name="Freeform 35"/>
              <p:cNvSpPr>
                <a:spLocks noChangeArrowheads="1"/>
              </p:cNvSpPr>
              <p:nvPr/>
            </p:nvSpPr>
            <p:spPr bwMode="auto">
              <a:xfrm>
                <a:off x="855" y="382"/>
                <a:ext cx="87" cy="107"/>
              </a:xfrm>
              <a:custGeom>
                <a:avLst/>
                <a:gdLst>
                  <a:gd name="T0" fmla="*/ 139 w 37"/>
                  <a:gd name="T1" fmla="*/ 250 h 45"/>
                  <a:gd name="T2" fmla="*/ 82 w 37"/>
                  <a:gd name="T3" fmla="*/ 29 h 45"/>
                  <a:gd name="T4" fmla="*/ 139 w 37"/>
                  <a:gd name="T5" fmla="*/ 250 h 45"/>
                  <a:gd name="T6" fmla="*/ 0 60000 65536"/>
                  <a:gd name="T7" fmla="*/ 0 60000 65536"/>
                  <a:gd name="T8" fmla="*/ 0 60000 65536"/>
                  <a:gd name="T9" fmla="*/ 0 w 37"/>
                  <a:gd name="T10" fmla="*/ 0 h 45"/>
                  <a:gd name="T11" fmla="*/ 37 w 37"/>
                  <a:gd name="T12" fmla="*/ 45 h 45"/>
                </a:gdLst>
                <a:ahLst/>
                <a:cxnLst>
                  <a:cxn ang="T6">
                    <a:pos x="T0" y="T1"/>
                  </a:cxn>
                  <a:cxn ang="T7">
                    <a:pos x="T2" y="T3"/>
                  </a:cxn>
                  <a:cxn ang="T8">
                    <a:pos x="T4" y="T5"/>
                  </a:cxn>
                </a:cxnLst>
                <a:rect l="T9" t="T10" r="T11" b="T12"/>
                <a:pathLst>
                  <a:path w="37" h="45">
                    <a:moveTo>
                      <a:pt x="25" y="44"/>
                    </a:moveTo>
                    <a:cubicBezTo>
                      <a:pt x="15" y="45"/>
                      <a:pt x="0" y="0"/>
                      <a:pt x="15" y="5"/>
                    </a:cubicBezTo>
                    <a:cubicBezTo>
                      <a:pt x="22" y="8"/>
                      <a:pt x="37" y="43"/>
                      <a:pt x="25" y="4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1" name="Freeform 36"/>
              <p:cNvSpPr>
                <a:spLocks noChangeArrowheads="1"/>
              </p:cNvSpPr>
              <p:nvPr/>
            </p:nvSpPr>
            <p:spPr bwMode="auto">
              <a:xfrm>
                <a:off x="973" y="373"/>
                <a:ext cx="88" cy="71"/>
              </a:xfrm>
              <a:custGeom>
                <a:avLst/>
                <a:gdLst>
                  <a:gd name="T0" fmla="*/ 69 w 37"/>
                  <a:gd name="T1" fmla="*/ 135 h 30"/>
                  <a:gd name="T2" fmla="*/ 205 w 37"/>
                  <a:gd name="T3" fmla="*/ 66 h 30"/>
                  <a:gd name="T4" fmla="*/ 69 w 37"/>
                  <a:gd name="T5" fmla="*/ 135 h 30"/>
                  <a:gd name="T6" fmla="*/ 0 60000 65536"/>
                  <a:gd name="T7" fmla="*/ 0 60000 65536"/>
                  <a:gd name="T8" fmla="*/ 0 60000 65536"/>
                  <a:gd name="T9" fmla="*/ 0 w 37"/>
                  <a:gd name="T10" fmla="*/ 0 h 30"/>
                  <a:gd name="T11" fmla="*/ 37 w 37"/>
                  <a:gd name="T12" fmla="*/ 30 h 30"/>
                </a:gdLst>
                <a:ahLst/>
                <a:cxnLst>
                  <a:cxn ang="T6">
                    <a:pos x="T0" y="T1"/>
                  </a:cxn>
                  <a:cxn ang="T7">
                    <a:pos x="T2" y="T3"/>
                  </a:cxn>
                  <a:cxn ang="T8">
                    <a:pos x="T4" y="T5"/>
                  </a:cxn>
                </a:cxnLst>
                <a:rect l="T9" t="T10" r="T11" b="T12"/>
                <a:pathLst>
                  <a:path w="37" h="30">
                    <a:moveTo>
                      <a:pt x="12" y="24"/>
                    </a:moveTo>
                    <a:cubicBezTo>
                      <a:pt x="18" y="30"/>
                      <a:pt x="37" y="21"/>
                      <a:pt x="36" y="12"/>
                    </a:cubicBezTo>
                    <a:cubicBezTo>
                      <a:pt x="35" y="0"/>
                      <a:pt x="0" y="13"/>
                      <a:pt x="12"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2" name="Freeform 37"/>
              <p:cNvSpPr>
                <a:spLocks noChangeArrowheads="1"/>
              </p:cNvSpPr>
              <p:nvPr/>
            </p:nvSpPr>
            <p:spPr bwMode="auto">
              <a:xfrm>
                <a:off x="803" y="442"/>
                <a:ext cx="85" cy="71"/>
              </a:xfrm>
              <a:custGeom>
                <a:avLst/>
                <a:gdLst>
                  <a:gd name="T0" fmla="*/ 61 w 36"/>
                  <a:gd name="T1" fmla="*/ 135 h 30"/>
                  <a:gd name="T2" fmla="*/ 196 w 36"/>
                  <a:gd name="T3" fmla="*/ 66 h 30"/>
                  <a:gd name="T4" fmla="*/ 61 w 36"/>
                  <a:gd name="T5" fmla="*/ 135 h 30"/>
                  <a:gd name="T6" fmla="*/ 0 60000 65536"/>
                  <a:gd name="T7" fmla="*/ 0 60000 65536"/>
                  <a:gd name="T8" fmla="*/ 0 60000 65536"/>
                  <a:gd name="T9" fmla="*/ 0 w 36"/>
                  <a:gd name="T10" fmla="*/ 0 h 30"/>
                  <a:gd name="T11" fmla="*/ 36 w 36"/>
                  <a:gd name="T12" fmla="*/ 30 h 30"/>
                </a:gdLst>
                <a:ahLst/>
                <a:cxnLst>
                  <a:cxn ang="T6">
                    <a:pos x="T0" y="T1"/>
                  </a:cxn>
                  <a:cxn ang="T7">
                    <a:pos x="T2" y="T3"/>
                  </a:cxn>
                  <a:cxn ang="T8">
                    <a:pos x="T4" y="T5"/>
                  </a:cxn>
                </a:cxnLst>
                <a:rect l="T9" t="T10" r="T11" b="T12"/>
                <a:pathLst>
                  <a:path w="36" h="30">
                    <a:moveTo>
                      <a:pt x="11" y="24"/>
                    </a:moveTo>
                    <a:cubicBezTo>
                      <a:pt x="17" y="30"/>
                      <a:pt x="36" y="22"/>
                      <a:pt x="35" y="12"/>
                    </a:cubicBezTo>
                    <a:cubicBezTo>
                      <a:pt x="34" y="0"/>
                      <a:pt x="0" y="13"/>
                      <a:pt x="11"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3" name="Freeform 38"/>
              <p:cNvSpPr>
                <a:spLocks noChangeArrowheads="1"/>
              </p:cNvSpPr>
              <p:nvPr/>
            </p:nvSpPr>
            <p:spPr bwMode="auto">
              <a:xfrm>
                <a:off x="857" y="416"/>
                <a:ext cx="166" cy="130"/>
              </a:xfrm>
              <a:custGeom>
                <a:avLst/>
                <a:gdLst>
                  <a:gd name="T0" fmla="*/ 360 w 70"/>
                  <a:gd name="T1" fmla="*/ 5 h 55"/>
                  <a:gd name="T2" fmla="*/ 360 w 70"/>
                  <a:gd name="T3" fmla="*/ 168 h 55"/>
                  <a:gd name="T4" fmla="*/ 254 w 70"/>
                  <a:gd name="T5" fmla="*/ 251 h 55"/>
                  <a:gd name="T6" fmla="*/ 17 w 70"/>
                  <a:gd name="T7" fmla="*/ 128 h 55"/>
                  <a:gd name="T8" fmla="*/ 0 w 70"/>
                  <a:gd name="T9" fmla="*/ 135 h 55"/>
                  <a:gd name="T10" fmla="*/ 254 w 70"/>
                  <a:gd name="T11" fmla="*/ 267 h 55"/>
                  <a:gd name="T12" fmla="*/ 372 w 70"/>
                  <a:gd name="T13" fmla="*/ 173 h 55"/>
                  <a:gd name="T14" fmla="*/ 377 w 70"/>
                  <a:gd name="T15" fmla="*/ 0 h 55"/>
                  <a:gd name="T16" fmla="*/ 360 w 70"/>
                  <a:gd name="T17" fmla="*/ 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
                  <a:gd name="T28" fmla="*/ 0 h 55"/>
                  <a:gd name="T29" fmla="*/ 70 w 70"/>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0" h="55">
                    <a:moveTo>
                      <a:pt x="64" y="1"/>
                    </a:moveTo>
                    <a:cubicBezTo>
                      <a:pt x="67" y="8"/>
                      <a:pt x="67" y="23"/>
                      <a:pt x="64" y="30"/>
                    </a:cubicBezTo>
                    <a:cubicBezTo>
                      <a:pt x="60" y="39"/>
                      <a:pt x="50" y="43"/>
                      <a:pt x="45" y="45"/>
                    </a:cubicBezTo>
                    <a:cubicBezTo>
                      <a:pt x="23" y="51"/>
                      <a:pt x="11" y="37"/>
                      <a:pt x="3" y="23"/>
                    </a:cubicBezTo>
                    <a:cubicBezTo>
                      <a:pt x="0" y="24"/>
                      <a:pt x="0" y="24"/>
                      <a:pt x="0" y="24"/>
                    </a:cubicBezTo>
                    <a:cubicBezTo>
                      <a:pt x="9" y="39"/>
                      <a:pt x="22" y="55"/>
                      <a:pt x="45" y="48"/>
                    </a:cubicBezTo>
                    <a:cubicBezTo>
                      <a:pt x="51" y="46"/>
                      <a:pt x="62" y="41"/>
                      <a:pt x="66" y="31"/>
                    </a:cubicBezTo>
                    <a:cubicBezTo>
                      <a:pt x="69" y="23"/>
                      <a:pt x="70" y="7"/>
                      <a:pt x="67" y="0"/>
                    </a:cubicBezTo>
                    <a:lnTo>
                      <a:pt x="64" y="1"/>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 name="Freeform 39"/>
              <p:cNvSpPr>
                <a:spLocks noChangeArrowheads="1"/>
              </p:cNvSpPr>
              <p:nvPr/>
            </p:nvSpPr>
            <p:spPr bwMode="auto">
              <a:xfrm>
                <a:off x="1080" y="582"/>
                <a:ext cx="59" cy="59"/>
              </a:xfrm>
              <a:custGeom>
                <a:avLst/>
                <a:gdLst>
                  <a:gd name="T0" fmla="*/ 0 w 25"/>
                  <a:gd name="T1" fmla="*/ 66 h 25"/>
                  <a:gd name="T2" fmla="*/ 73 w 25"/>
                  <a:gd name="T3" fmla="*/ 139 h 25"/>
                  <a:gd name="T4" fmla="*/ 139 w 25"/>
                  <a:gd name="T5" fmla="*/ 66 h 25"/>
                  <a:gd name="T6" fmla="*/ 73 w 25"/>
                  <a:gd name="T7" fmla="*/ 0 h 25"/>
                  <a:gd name="T8" fmla="*/ 0 w 25"/>
                  <a:gd name="T9" fmla="*/ 66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12"/>
                    </a:moveTo>
                    <a:cubicBezTo>
                      <a:pt x="1" y="19"/>
                      <a:pt x="6" y="25"/>
                      <a:pt x="13" y="25"/>
                    </a:cubicBezTo>
                    <a:cubicBezTo>
                      <a:pt x="20" y="24"/>
                      <a:pt x="25" y="19"/>
                      <a:pt x="25" y="12"/>
                    </a:cubicBezTo>
                    <a:cubicBezTo>
                      <a:pt x="25" y="5"/>
                      <a:pt x="20" y="0"/>
                      <a:pt x="13" y="0"/>
                    </a:cubicBezTo>
                    <a:cubicBezTo>
                      <a:pt x="6" y="0"/>
                      <a:pt x="0" y="6"/>
                      <a:pt x="0" y="12"/>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 name="Freeform 40"/>
              <p:cNvSpPr>
                <a:spLocks noChangeArrowheads="1"/>
              </p:cNvSpPr>
              <p:nvPr/>
            </p:nvSpPr>
            <p:spPr bwMode="auto">
              <a:xfrm>
                <a:off x="919" y="584"/>
                <a:ext cx="54" cy="38"/>
              </a:xfrm>
              <a:custGeom>
                <a:avLst/>
                <a:gdLst>
                  <a:gd name="T0" fmla="*/ 127 w 23"/>
                  <a:gd name="T1" fmla="*/ 5 h 16"/>
                  <a:gd name="T2" fmla="*/ 127 w 23"/>
                  <a:gd name="T3" fmla="*/ 24 h 16"/>
                  <a:gd name="T4" fmla="*/ 66 w 23"/>
                  <a:gd name="T5" fmla="*/ 90 h 16"/>
                  <a:gd name="T6" fmla="*/ 0 w 23"/>
                  <a:gd name="T7" fmla="*/ 24 h 16"/>
                  <a:gd name="T8" fmla="*/ 0 w 23"/>
                  <a:gd name="T9" fmla="*/ 0 h 16"/>
                  <a:gd name="T10" fmla="*/ 127 w 23"/>
                  <a:gd name="T11" fmla="*/ 5 h 16"/>
                  <a:gd name="T12" fmla="*/ 0 60000 65536"/>
                  <a:gd name="T13" fmla="*/ 0 60000 65536"/>
                  <a:gd name="T14" fmla="*/ 0 60000 65536"/>
                  <a:gd name="T15" fmla="*/ 0 60000 65536"/>
                  <a:gd name="T16" fmla="*/ 0 60000 65536"/>
                  <a:gd name="T17" fmla="*/ 0 60000 65536"/>
                  <a:gd name="T18" fmla="*/ 0 w 23"/>
                  <a:gd name="T19" fmla="*/ 0 h 16"/>
                  <a:gd name="T20" fmla="*/ 23 w 23"/>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3" h="16">
                    <a:moveTo>
                      <a:pt x="23" y="1"/>
                    </a:moveTo>
                    <a:cubicBezTo>
                      <a:pt x="23" y="2"/>
                      <a:pt x="23" y="3"/>
                      <a:pt x="23" y="4"/>
                    </a:cubicBezTo>
                    <a:cubicBezTo>
                      <a:pt x="23" y="10"/>
                      <a:pt x="18" y="15"/>
                      <a:pt x="12" y="16"/>
                    </a:cubicBezTo>
                    <a:cubicBezTo>
                      <a:pt x="5" y="16"/>
                      <a:pt x="0" y="10"/>
                      <a:pt x="0" y="4"/>
                    </a:cubicBezTo>
                    <a:cubicBezTo>
                      <a:pt x="0" y="3"/>
                      <a:pt x="0" y="1"/>
                      <a:pt x="0" y="0"/>
                    </a:cubicBezTo>
                    <a:cubicBezTo>
                      <a:pt x="8" y="2"/>
                      <a:pt x="16" y="1"/>
                      <a:pt x="2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 name="Freeform 41"/>
              <p:cNvSpPr>
                <a:spLocks noChangeArrowheads="1"/>
              </p:cNvSpPr>
              <p:nvPr/>
            </p:nvSpPr>
            <p:spPr bwMode="auto">
              <a:xfrm>
                <a:off x="902" y="669"/>
                <a:ext cx="36" cy="48"/>
              </a:xfrm>
              <a:custGeom>
                <a:avLst/>
                <a:gdLst>
                  <a:gd name="T0" fmla="*/ 29 w 15"/>
                  <a:gd name="T1" fmla="*/ 0 h 20"/>
                  <a:gd name="T2" fmla="*/ 86 w 15"/>
                  <a:gd name="T3" fmla="*/ 58 h 20"/>
                  <a:gd name="T4" fmla="*/ 34 w 15"/>
                  <a:gd name="T5" fmla="*/ 115 h 20"/>
                  <a:gd name="T6" fmla="*/ 24 w 15"/>
                  <a:gd name="T7" fmla="*/ 115 h 20"/>
                  <a:gd name="T8" fmla="*/ 0 w 15"/>
                  <a:gd name="T9" fmla="*/ 12 h 20"/>
                  <a:gd name="T10" fmla="*/ 29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5" y="0"/>
                    </a:moveTo>
                    <a:cubicBezTo>
                      <a:pt x="11" y="0"/>
                      <a:pt x="15" y="4"/>
                      <a:pt x="15" y="10"/>
                    </a:cubicBezTo>
                    <a:cubicBezTo>
                      <a:pt x="15" y="15"/>
                      <a:pt x="11" y="20"/>
                      <a:pt x="6" y="20"/>
                    </a:cubicBezTo>
                    <a:cubicBezTo>
                      <a:pt x="5" y="20"/>
                      <a:pt x="4" y="20"/>
                      <a:pt x="4" y="20"/>
                    </a:cubicBezTo>
                    <a:cubicBezTo>
                      <a:pt x="3" y="13"/>
                      <a:pt x="2" y="7"/>
                      <a:pt x="0" y="2"/>
                    </a:cubicBezTo>
                    <a:cubicBezTo>
                      <a:pt x="2" y="1"/>
                      <a:pt x="3" y="0"/>
                      <a:pt x="5"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 name="Freeform 42"/>
              <p:cNvSpPr>
                <a:spLocks noChangeArrowheads="1"/>
              </p:cNvSpPr>
              <p:nvPr/>
            </p:nvSpPr>
            <p:spPr bwMode="auto">
              <a:xfrm>
                <a:off x="1011" y="786"/>
                <a:ext cx="62" cy="61"/>
              </a:xfrm>
              <a:custGeom>
                <a:avLst/>
                <a:gdLst>
                  <a:gd name="T0" fmla="*/ 0 w 26"/>
                  <a:gd name="T1" fmla="*/ 73 h 26"/>
                  <a:gd name="T2" fmla="*/ 74 w 26"/>
                  <a:gd name="T3" fmla="*/ 143 h 26"/>
                  <a:gd name="T4" fmla="*/ 148 w 26"/>
                  <a:gd name="T5" fmla="*/ 73 h 26"/>
                  <a:gd name="T6" fmla="*/ 74 w 26"/>
                  <a:gd name="T7" fmla="*/ 0 h 26"/>
                  <a:gd name="T8" fmla="*/ 0 w 26"/>
                  <a:gd name="T9" fmla="*/ 7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3"/>
                    </a:moveTo>
                    <a:cubicBezTo>
                      <a:pt x="0" y="20"/>
                      <a:pt x="6" y="26"/>
                      <a:pt x="13" y="26"/>
                    </a:cubicBezTo>
                    <a:cubicBezTo>
                      <a:pt x="21" y="26"/>
                      <a:pt x="26" y="20"/>
                      <a:pt x="26" y="13"/>
                    </a:cubicBezTo>
                    <a:cubicBezTo>
                      <a:pt x="26" y="6"/>
                      <a:pt x="20" y="0"/>
                      <a:pt x="13" y="0"/>
                    </a:cubicBezTo>
                    <a:cubicBezTo>
                      <a:pt x="6" y="0"/>
                      <a:pt x="0" y="6"/>
                      <a:pt x="0" y="13"/>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 name="Freeform 43"/>
              <p:cNvSpPr>
                <a:spLocks noChangeArrowheads="1"/>
              </p:cNvSpPr>
              <p:nvPr/>
            </p:nvSpPr>
            <p:spPr bwMode="auto">
              <a:xfrm>
                <a:off x="992" y="691"/>
                <a:ext cx="40" cy="40"/>
              </a:xfrm>
              <a:custGeom>
                <a:avLst/>
                <a:gdLst>
                  <a:gd name="T0" fmla="*/ 0 w 17"/>
                  <a:gd name="T1" fmla="*/ 49 h 17"/>
                  <a:gd name="T2" fmla="*/ 45 w 17"/>
                  <a:gd name="T3" fmla="*/ 94 h 17"/>
                  <a:gd name="T4" fmla="*/ 94 w 17"/>
                  <a:gd name="T5" fmla="*/ 49 h 17"/>
                  <a:gd name="T6" fmla="*/ 45 w 17"/>
                  <a:gd name="T7" fmla="*/ 0 h 17"/>
                  <a:gd name="T8" fmla="*/ 0 w 17"/>
                  <a:gd name="T9" fmla="*/ 49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9"/>
                    </a:moveTo>
                    <a:cubicBezTo>
                      <a:pt x="0" y="14"/>
                      <a:pt x="4" y="17"/>
                      <a:pt x="8" y="17"/>
                    </a:cubicBezTo>
                    <a:cubicBezTo>
                      <a:pt x="13" y="17"/>
                      <a:pt x="17" y="13"/>
                      <a:pt x="17" y="9"/>
                    </a:cubicBezTo>
                    <a:cubicBezTo>
                      <a:pt x="17" y="4"/>
                      <a:pt x="13" y="0"/>
                      <a:pt x="8" y="0"/>
                    </a:cubicBezTo>
                    <a:cubicBezTo>
                      <a:pt x="4" y="0"/>
                      <a:pt x="0" y="4"/>
                      <a:pt x="0" y="9"/>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 name="Freeform 44"/>
              <p:cNvSpPr>
                <a:spLocks noChangeArrowheads="1"/>
              </p:cNvSpPr>
              <p:nvPr/>
            </p:nvSpPr>
            <p:spPr bwMode="auto">
              <a:xfrm>
                <a:off x="890" y="850"/>
                <a:ext cx="22" cy="35"/>
              </a:xfrm>
              <a:custGeom>
                <a:avLst/>
                <a:gdLst>
                  <a:gd name="T0" fmla="*/ 54 w 9"/>
                  <a:gd name="T1" fmla="*/ 37 h 15"/>
                  <a:gd name="T2" fmla="*/ 5 w 9"/>
                  <a:gd name="T3" fmla="*/ 82 h 15"/>
                  <a:gd name="T4" fmla="*/ 0 w 9"/>
                  <a:gd name="T5" fmla="*/ 82 h 15"/>
                  <a:gd name="T6" fmla="*/ 17 w 9"/>
                  <a:gd name="T7" fmla="*/ 0 h 15"/>
                  <a:gd name="T8" fmla="*/ 54 w 9"/>
                  <a:gd name="T9" fmla="*/ 37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9" y="7"/>
                    </a:moveTo>
                    <a:cubicBezTo>
                      <a:pt x="9" y="11"/>
                      <a:pt x="5" y="15"/>
                      <a:pt x="1" y="15"/>
                    </a:cubicBezTo>
                    <a:cubicBezTo>
                      <a:pt x="1" y="15"/>
                      <a:pt x="1" y="15"/>
                      <a:pt x="0" y="15"/>
                    </a:cubicBezTo>
                    <a:cubicBezTo>
                      <a:pt x="0" y="10"/>
                      <a:pt x="1" y="5"/>
                      <a:pt x="3" y="0"/>
                    </a:cubicBezTo>
                    <a:cubicBezTo>
                      <a:pt x="6" y="1"/>
                      <a:pt x="9" y="4"/>
                      <a:pt x="9"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 name="Freeform 45"/>
              <p:cNvSpPr>
                <a:spLocks noChangeArrowheads="1"/>
              </p:cNvSpPr>
              <p:nvPr/>
            </p:nvSpPr>
            <p:spPr bwMode="auto">
              <a:xfrm>
                <a:off x="1101" y="783"/>
                <a:ext cx="21" cy="36"/>
              </a:xfrm>
              <a:custGeom>
                <a:avLst/>
                <a:gdLst>
                  <a:gd name="T0" fmla="*/ 0 w 9"/>
                  <a:gd name="T1" fmla="*/ 46 h 15"/>
                  <a:gd name="T2" fmla="*/ 37 w 9"/>
                  <a:gd name="T3" fmla="*/ 0 h 15"/>
                  <a:gd name="T4" fmla="*/ 49 w 9"/>
                  <a:gd name="T5" fmla="*/ 5 h 15"/>
                  <a:gd name="T6" fmla="*/ 37 w 9"/>
                  <a:gd name="T7" fmla="*/ 86 h 15"/>
                  <a:gd name="T8" fmla="*/ 0 w 9"/>
                  <a:gd name="T9" fmla="*/ 46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0" y="8"/>
                    </a:moveTo>
                    <a:cubicBezTo>
                      <a:pt x="0" y="4"/>
                      <a:pt x="3" y="0"/>
                      <a:pt x="7" y="0"/>
                    </a:cubicBezTo>
                    <a:cubicBezTo>
                      <a:pt x="8" y="0"/>
                      <a:pt x="9" y="1"/>
                      <a:pt x="9" y="1"/>
                    </a:cubicBezTo>
                    <a:cubicBezTo>
                      <a:pt x="8" y="6"/>
                      <a:pt x="7" y="10"/>
                      <a:pt x="7" y="15"/>
                    </a:cubicBezTo>
                    <a:cubicBezTo>
                      <a:pt x="3" y="15"/>
                      <a:pt x="0" y="12"/>
                      <a:pt x="0"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 name="Freeform 46"/>
              <p:cNvSpPr>
                <a:spLocks noChangeArrowheads="1"/>
              </p:cNvSpPr>
              <p:nvPr/>
            </p:nvSpPr>
            <p:spPr bwMode="auto">
              <a:xfrm>
                <a:off x="1025" y="591"/>
                <a:ext cx="22" cy="21"/>
              </a:xfrm>
              <a:custGeom>
                <a:avLst/>
                <a:gdLst>
                  <a:gd name="T0" fmla="*/ 0 w 9"/>
                  <a:gd name="T1" fmla="*/ 28 h 9"/>
                  <a:gd name="T2" fmla="*/ 29 w 9"/>
                  <a:gd name="T3" fmla="*/ 49 h 9"/>
                  <a:gd name="T4" fmla="*/ 54 w 9"/>
                  <a:gd name="T5" fmla="*/ 21 h 9"/>
                  <a:gd name="T6" fmla="*/ 24 w 9"/>
                  <a:gd name="T7" fmla="*/ 0 h 9"/>
                  <a:gd name="T8" fmla="*/ 0 w 9"/>
                  <a:gd name="T9" fmla="*/ 28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0" y="5"/>
                    </a:moveTo>
                    <a:cubicBezTo>
                      <a:pt x="0" y="7"/>
                      <a:pt x="2" y="9"/>
                      <a:pt x="5" y="9"/>
                    </a:cubicBezTo>
                    <a:cubicBezTo>
                      <a:pt x="7" y="9"/>
                      <a:pt x="9" y="7"/>
                      <a:pt x="9" y="4"/>
                    </a:cubicBezTo>
                    <a:cubicBezTo>
                      <a:pt x="9" y="2"/>
                      <a:pt x="7" y="0"/>
                      <a:pt x="4"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 name="Freeform 47"/>
              <p:cNvSpPr>
                <a:spLocks noChangeArrowheads="1"/>
              </p:cNvSpPr>
              <p:nvPr/>
            </p:nvSpPr>
            <p:spPr bwMode="auto">
              <a:xfrm>
                <a:off x="871" y="586"/>
                <a:ext cx="19" cy="24"/>
              </a:xfrm>
              <a:custGeom>
                <a:avLst/>
                <a:gdLst>
                  <a:gd name="T0" fmla="*/ 17 w 8"/>
                  <a:gd name="T1" fmla="*/ 5 h 10"/>
                  <a:gd name="T2" fmla="*/ 45 w 8"/>
                  <a:gd name="T3" fmla="*/ 29 h 10"/>
                  <a:gd name="T4" fmla="*/ 24 w 8"/>
                  <a:gd name="T5" fmla="*/ 58 h 10"/>
                  <a:gd name="T6" fmla="*/ 0 w 8"/>
                  <a:gd name="T7" fmla="*/ 12 h 10"/>
                  <a:gd name="T8" fmla="*/ 17 w 8"/>
                  <a:gd name="T9" fmla="*/ 5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3" y="1"/>
                    </a:moveTo>
                    <a:cubicBezTo>
                      <a:pt x="6" y="0"/>
                      <a:pt x="8" y="3"/>
                      <a:pt x="8" y="5"/>
                    </a:cubicBezTo>
                    <a:cubicBezTo>
                      <a:pt x="8" y="8"/>
                      <a:pt x="6" y="10"/>
                      <a:pt x="4" y="10"/>
                    </a:cubicBezTo>
                    <a:cubicBezTo>
                      <a:pt x="2" y="8"/>
                      <a:pt x="1" y="5"/>
                      <a:pt x="0" y="2"/>
                    </a:cubicBezTo>
                    <a:cubicBezTo>
                      <a:pt x="0" y="1"/>
                      <a:pt x="2" y="1"/>
                      <a:pt x="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 name="Freeform 48"/>
              <p:cNvSpPr>
                <a:spLocks noChangeArrowheads="1"/>
              </p:cNvSpPr>
              <p:nvPr/>
            </p:nvSpPr>
            <p:spPr bwMode="auto">
              <a:xfrm>
                <a:off x="1113" y="518"/>
                <a:ext cx="24" cy="21"/>
              </a:xfrm>
              <a:custGeom>
                <a:avLst/>
                <a:gdLst>
                  <a:gd name="T0" fmla="*/ 34 w 10"/>
                  <a:gd name="T1" fmla="*/ 0 h 9"/>
                  <a:gd name="T2" fmla="*/ 58 w 10"/>
                  <a:gd name="T3" fmla="*/ 21 h 9"/>
                  <a:gd name="T4" fmla="*/ 29 w 10"/>
                  <a:gd name="T5" fmla="*/ 49 h 9"/>
                  <a:gd name="T6" fmla="*/ 0 w 10"/>
                  <a:gd name="T7" fmla="*/ 28 h 9"/>
                  <a:gd name="T8" fmla="*/ 34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6" y="0"/>
                    </a:moveTo>
                    <a:cubicBezTo>
                      <a:pt x="8" y="0"/>
                      <a:pt x="10" y="2"/>
                      <a:pt x="10" y="4"/>
                    </a:cubicBezTo>
                    <a:cubicBezTo>
                      <a:pt x="10" y="7"/>
                      <a:pt x="8" y="9"/>
                      <a:pt x="5" y="9"/>
                    </a:cubicBezTo>
                    <a:cubicBezTo>
                      <a:pt x="2" y="9"/>
                      <a:pt x="0" y="7"/>
                      <a:pt x="0" y="5"/>
                    </a:cubicBezTo>
                    <a:cubicBezTo>
                      <a:pt x="2" y="3"/>
                      <a:pt x="4" y="1"/>
                      <a:pt x="6"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 name="Freeform 49"/>
              <p:cNvSpPr>
                <a:spLocks noChangeArrowheads="1"/>
              </p:cNvSpPr>
              <p:nvPr/>
            </p:nvSpPr>
            <p:spPr bwMode="auto">
              <a:xfrm>
                <a:off x="919" y="786"/>
                <a:ext cx="23" cy="23"/>
              </a:xfrm>
              <a:custGeom>
                <a:avLst/>
                <a:gdLst>
                  <a:gd name="T0" fmla="*/ 0 w 10"/>
                  <a:gd name="T1" fmla="*/ 28 h 10"/>
                  <a:gd name="T2" fmla="*/ 28 w 10"/>
                  <a:gd name="T3" fmla="*/ 48 h 10"/>
                  <a:gd name="T4" fmla="*/ 53 w 10"/>
                  <a:gd name="T5" fmla="*/ 21 h 10"/>
                  <a:gd name="T6" fmla="*/ 28 w 10"/>
                  <a:gd name="T7" fmla="*/ 0 h 10"/>
                  <a:gd name="T8" fmla="*/ 0 w 10"/>
                  <a:gd name="T9" fmla="*/ 28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7"/>
                      <a:pt x="3" y="10"/>
                      <a:pt x="5" y="9"/>
                    </a:cubicBezTo>
                    <a:cubicBezTo>
                      <a:pt x="8" y="9"/>
                      <a:pt x="10" y="7"/>
                      <a:pt x="10" y="4"/>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 name="Freeform 50"/>
              <p:cNvSpPr>
                <a:spLocks noChangeArrowheads="1"/>
              </p:cNvSpPr>
              <p:nvPr/>
            </p:nvSpPr>
            <p:spPr bwMode="auto">
              <a:xfrm>
                <a:off x="1089" y="693"/>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3" y="10"/>
                      <a:pt x="5" y="10"/>
                    </a:cubicBezTo>
                    <a:cubicBezTo>
                      <a:pt x="8" y="10"/>
                      <a:pt x="10" y="7"/>
                      <a:pt x="10" y="5"/>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51"/>
              <p:cNvSpPr>
                <a:spLocks noChangeArrowheads="1"/>
              </p:cNvSpPr>
              <p:nvPr/>
            </p:nvSpPr>
            <p:spPr bwMode="auto">
              <a:xfrm>
                <a:off x="916" y="918"/>
                <a:ext cx="19" cy="24"/>
              </a:xfrm>
              <a:custGeom>
                <a:avLst/>
                <a:gdLst>
                  <a:gd name="T0" fmla="*/ 29 w 8"/>
                  <a:gd name="T1" fmla="*/ 58 h 10"/>
                  <a:gd name="T2" fmla="*/ 0 w 8"/>
                  <a:gd name="T3" fmla="*/ 29 h 10"/>
                  <a:gd name="T4" fmla="*/ 24 w 8"/>
                  <a:gd name="T5" fmla="*/ 0 h 10"/>
                  <a:gd name="T6" fmla="*/ 45 w 8"/>
                  <a:gd name="T7" fmla="*/ 12 h 10"/>
                  <a:gd name="T8" fmla="*/ 33 w 8"/>
                  <a:gd name="T9" fmla="*/ 58 h 10"/>
                  <a:gd name="T10" fmla="*/ 29 w 8"/>
                  <a:gd name="T11" fmla="*/ 58 h 10"/>
                  <a:gd name="T12" fmla="*/ 0 60000 65536"/>
                  <a:gd name="T13" fmla="*/ 0 60000 65536"/>
                  <a:gd name="T14" fmla="*/ 0 60000 65536"/>
                  <a:gd name="T15" fmla="*/ 0 60000 65536"/>
                  <a:gd name="T16" fmla="*/ 0 60000 65536"/>
                  <a:gd name="T17" fmla="*/ 0 60000 65536"/>
                  <a:gd name="T18" fmla="*/ 0 w 8"/>
                  <a:gd name="T19" fmla="*/ 0 h 10"/>
                  <a:gd name="T20" fmla="*/ 8 w 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8" h="10">
                    <a:moveTo>
                      <a:pt x="5" y="10"/>
                    </a:moveTo>
                    <a:cubicBezTo>
                      <a:pt x="2" y="10"/>
                      <a:pt x="0" y="8"/>
                      <a:pt x="0" y="5"/>
                    </a:cubicBezTo>
                    <a:cubicBezTo>
                      <a:pt x="0" y="3"/>
                      <a:pt x="2" y="0"/>
                      <a:pt x="4" y="0"/>
                    </a:cubicBezTo>
                    <a:cubicBezTo>
                      <a:pt x="6" y="0"/>
                      <a:pt x="7" y="1"/>
                      <a:pt x="8" y="2"/>
                    </a:cubicBezTo>
                    <a:cubicBezTo>
                      <a:pt x="8" y="5"/>
                      <a:pt x="7" y="7"/>
                      <a:pt x="6" y="10"/>
                    </a:cubicBezTo>
                    <a:cubicBezTo>
                      <a:pt x="6" y="10"/>
                      <a:pt x="5" y="10"/>
                      <a:pt x="5" y="1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52"/>
              <p:cNvSpPr>
                <a:spLocks noChangeArrowheads="1"/>
              </p:cNvSpPr>
              <p:nvPr/>
            </p:nvSpPr>
            <p:spPr bwMode="auto">
              <a:xfrm>
                <a:off x="1051" y="878"/>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2" y="10"/>
                      <a:pt x="5" y="10"/>
                    </a:cubicBezTo>
                    <a:cubicBezTo>
                      <a:pt x="8" y="10"/>
                      <a:pt x="10" y="8"/>
                      <a:pt x="10" y="5"/>
                    </a:cubicBezTo>
                    <a:cubicBezTo>
                      <a:pt x="10" y="2"/>
                      <a:pt x="8" y="0"/>
                      <a:pt x="5" y="0"/>
                    </a:cubicBezTo>
                    <a:cubicBezTo>
                      <a:pt x="2" y="0"/>
                      <a:pt x="0" y="3"/>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53"/>
              <p:cNvSpPr>
                <a:spLocks noChangeArrowheads="1"/>
              </p:cNvSpPr>
              <p:nvPr/>
            </p:nvSpPr>
            <p:spPr bwMode="auto">
              <a:xfrm>
                <a:off x="175" y="541"/>
                <a:ext cx="320" cy="223"/>
              </a:xfrm>
              <a:custGeom>
                <a:avLst/>
                <a:gdLst>
                  <a:gd name="T0" fmla="*/ 759 w 135"/>
                  <a:gd name="T1" fmla="*/ 74 h 94"/>
                  <a:gd name="T2" fmla="*/ 612 w 135"/>
                  <a:gd name="T3" fmla="*/ 40 h 94"/>
                  <a:gd name="T4" fmla="*/ 33 w 135"/>
                  <a:gd name="T5" fmla="*/ 176 h 94"/>
                  <a:gd name="T6" fmla="*/ 389 w 135"/>
                  <a:gd name="T7" fmla="*/ 529 h 94"/>
                  <a:gd name="T8" fmla="*/ 759 w 135"/>
                  <a:gd name="T9" fmla="*/ 74 h 94"/>
                  <a:gd name="T10" fmla="*/ 0 60000 65536"/>
                  <a:gd name="T11" fmla="*/ 0 60000 65536"/>
                  <a:gd name="T12" fmla="*/ 0 60000 65536"/>
                  <a:gd name="T13" fmla="*/ 0 60000 65536"/>
                  <a:gd name="T14" fmla="*/ 0 60000 65536"/>
                  <a:gd name="T15" fmla="*/ 0 w 135"/>
                  <a:gd name="T16" fmla="*/ 0 h 94"/>
                  <a:gd name="T17" fmla="*/ 135 w 135"/>
                  <a:gd name="T18" fmla="*/ 94 h 94"/>
                </a:gdLst>
                <a:ahLst/>
                <a:cxnLst>
                  <a:cxn ang="T10">
                    <a:pos x="T0" y="T1"/>
                  </a:cxn>
                  <a:cxn ang="T11">
                    <a:pos x="T2" y="T3"/>
                  </a:cxn>
                  <a:cxn ang="T12">
                    <a:pos x="T4" y="T5"/>
                  </a:cxn>
                  <a:cxn ang="T13">
                    <a:pos x="T6" y="T7"/>
                  </a:cxn>
                  <a:cxn ang="T14">
                    <a:pos x="T8" y="T9"/>
                  </a:cxn>
                </a:cxnLst>
                <a:rect l="T15" t="T16" r="T17" b="T18"/>
                <a:pathLst>
                  <a:path w="135" h="94">
                    <a:moveTo>
                      <a:pt x="135" y="13"/>
                    </a:moveTo>
                    <a:cubicBezTo>
                      <a:pt x="126" y="10"/>
                      <a:pt x="117" y="8"/>
                      <a:pt x="109" y="7"/>
                    </a:cubicBezTo>
                    <a:cubicBezTo>
                      <a:pt x="58" y="0"/>
                      <a:pt x="15" y="10"/>
                      <a:pt x="6" y="31"/>
                    </a:cubicBezTo>
                    <a:cubicBezTo>
                      <a:pt x="0" y="47"/>
                      <a:pt x="44" y="78"/>
                      <a:pt x="69" y="94"/>
                    </a:cubicBezTo>
                    <a:cubicBezTo>
                      <a:pt x="86" y="63"/>
                      <a:pt x="107" y="34"/>
                      <a:pt x="135" y="13"/>
                    </a:cubicBezTo>
                    <a:close/>
                  </a:path>
                </a:pathLst>
              </a:custGeom>
              <a:solidFill>
                <a:srgbClr val="5879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54"/>
              <p:cNvSpPr>
                <a:spLocks noChangeArrowheads="1"/>
              </p:cNvSpPr>
              <p:nvPr/>
            </p:nvSpPr>
            <p:spPr bwMode="auto">
              <a:xfrm>
                <a:off x="466" y="572"/>
                <a:ext cx="95" cy="24"/>
              </a:xfrm>
              <a:custGeom>
                <a:avLst/>
                <a:gdLst>
                  <a:gd name="T0" fmla="*/ 69 w 40"/>
                  <a:gd name="T1" fmla="*/ 0 h 10"/>
                  <a:gd name="T2" fmla="*/ 0 w 40"/>
                  <a:gd name="T3" fmla="*/ 58 h 10"/>
                  <a:gd name="T4" fmla="*/ 226 w 40"/>
                  <a:gd name="T5" fmla="*/ 58 h 10"/>
                  <a:gd name="T6" fmla="*/ 69 w 40"/>
                  <a:gd name="T7" fmla="*/ 0 h 10"/>
                  <a:gd name="T8" fmla="*/ 0 60000 65536"/>
                  <a:gd name="T9" fmla="*/ 0 60000 65536"/>
                  <a:gd name="T10" fmla="*/ 0 60000 65536"/>
                  <a:gd name="T11" fmla="*/ 0 60000 65536"/>
                  <a:gd name="T12" fmla="*/ 0 w 40"/>
                  <a:gd name="T13" fmla="*/ 0 h 10"/>
                  <a:gd name="T14" fmla="*/ 40 w 40"/>
                  <a:gd name="T15" fmla="*/ 10 h 10"/>
                </a:gdLst>
                <a:ahLst/>
                <a:cxnLst>
                  <a:cxn ang="T8">
                    <a:pos x="T0" y="T1"/>
                  </a:cxn>
                  <a:cxn ang="T9">
                    <a:pos x="T2" y="T3"/>
                  </a:cxn>
                  <a:cxn ang="T10">
                    <a:pos x="T4" y="T5"/>
                  </a:cxn>
                  <a:cxn ang="T11">
                    <a:pos x="T6" y="T7"/>
                  </a:cxn>
                </a:cxnLst>
                <a:rect l="T12" t="T13" r="T14" b="T15"/>
                <a:pathLst>
                  <a:path w="40" h="10">
                    <a:moveTo>
                      <a:pt x="12" y="0"/>
                    </a:moveTo>
                    <a:cubicBezTo>
                      <a:pt x="8" y="3"/>
                      <a:pt x="4" y="7"/>
                      <a:pt x="0" y="10"/>
                    </a:cubicBezTo>
                    <a:cubicBezTo>
                      <a:pt x="40" y="10"/>
                      <a:pt x="40" y="10"/>
                      <a:pt x="40" y="10"/>
                    </a:cubicBezTo>
                    <a:cubicBezTo>
                      <a:pt x="30" y="6"/>
                      <a:pt x="21" y="3"/>
                      <a:pt x="1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55"/>
              <p:cNvSpPr>
                <a:spLocks noChangeArrowheads="1"/>
              </p:cNvSpPr>
              <p:nvPr/>
            </p:nvSpPr>
            <p:spPr bwMode="auto">
              <a:xfrm>
                <a:off x="450" y="596"/>
                <a:ext cx="147" cy="16"/>
              </a:xfrm>
              <a:custGeom>
                <a:avLst/>
                <a:gdLst>
                  <a:gd name="T0" fmla="*/ 40 w 62"/>
                  <a:gd name="T1" fmla="*/ 0 h 7"/>
                  <a:gd name="T2" fmla="*/ 0 w 62"/>
                  <a:gd name="T3" fmla="*/ 37 h 7"/>
                  <a:gd name="T4" fmla="*/ 349 w 62"/>
                  <a:gd name="T5" fmla="*/ 37 h 7"/>
                  <a:gd name="T6" fmla="*/ 263 w 62"/>
                  <a:gd name="T7" fmla="*/ 0 h 7"/>
                  <a:gd name="T8" fmla="*/ 40 w 62"/>
                  <a:gd name="T9" fmla="*/ 0 h 7"/>
                  <a:gd name="T10" fmla="*/ 0 60000 65536"/>
                  <a:gd name="T11" fmla="*/ 0 60000 65536"/>
                  <a:gd name="T12" fmla="*/ 0 60000 65536"/>
                  <a:gd name="T13" fmla="*/ 0 60000 65536"/>
                  <a:gd name="T14" fmla="*/ 0 60000 65536"/>
                  <a:gd name="T15" fmla="*/ 0 w 62"/>
                  <a:gd name="T16" fmla="*/ 0 h 7"/>
                  <a:gd name="T17" fmla="*/ 62 w 62"/>
                  <a:gd name="T18" fmla="*/ 7 h 7"/>
                </a:gdLst>
                <a:ahLst/>
                <a:cxnLst>
                  <a:cxn ang="T10">
                    <a:pos x="T0" y="T1"/>
                  </a:cxn>
                  <a:cxn ang="T11">
                    <a:pos x="T2" y="T3"/>
                  </a:cxn>
                  <a:cxn ang="T12">
                    <a:pos x="T4" y="T5"/>
                  </a:cxn>
                  <a:cxn ang="T13">
                    <a:pos x="T6" y="T7"/>
                  </a:cxn>
                  <a:cxn ang="T14">
                    <a:pos x="T8" y="T9"/>
                  </a:cxn>
                </a:cxnLst>
                <a:rect l="T15" t="T16" r="T17" b="T18"/>
                <a:pathLst>
                  <a:path w="62" h="7">
                    <a:moveTo>
                      <a:pt x="7" y="0"/>
                    </a:moveTo>
                    <a:cubicBezTo>
                      <a:pt x="4" y="2"/>
                      <a:pt x="2" y="4"/>
                      <a:pt x="0" y="7"/>
                    </a:cubicBezTo>
                    <a:cubicBezTo>
                      <a:pt x="62" y="7"/>
                      <a:pt x="62" y="7"/>
                      <a:pt x="62" y="7"/>
                    </a:cubicBezTo>
                    <a:cubicBezTo>
                      <a:pt x="57" y="4"/>
                      <a:pt x="52" y="2"/>
                      <a:pt x="47" y="0"/>
                    </a:cubicBezTo>
                    <a:lnTo>
                      <a:pt x="7" y="0"/>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56"/>
              <p:cNvSpPr>
                <a:spLocks noChangeArrowheads="1"/>
              </p:cNvSpPr>
              <p:nvPr/>
            </p:nvSpPr>
            <p:spPr bwMode="auto">
              <a:xfrm>
                <a:off x="433" y="612"/>
                <a:ext cx="199" cy="17"/>
              </a:xfrm>
              <a:custGeom>
                <a:avLst/>
                <a:gdLst>
                  <a:gd name="T0" fmla="*/ 40 w 84"/>
                  <a:gd name="T1" fmla="*/ 0 h 7"/>
                  <a:gd name="T2" fmla="*/ 0 w 84"/>
                  <a:gd name="T3" fmla="*/ 41 h 7"/>
                  <a:gd name="T4" fmla="*/ 471 w 84"/>
                  <a:gd name="T5" fmla="*/ 41 h 7"/>
                  <a:gd name="T6" fmla="*/ 386 w 84"/>
                  <a:gd name="T7" fmla="*/ 0 h 7"/>
                  <a:gd name="T8" fmla="*/ 40 w 84"/>
                  <a:gd name="T9" fmla="*/ 0 h 7"/>
                  <a:gd name="T10" fmla="*/ 0 60000 65536"/>
                  <a:gd name="T11" fmla="*/ 0 60000 65536"/>
                  <a:gd name="T12" fmla="*/ 0 60000 65536"/>
                  <a:gd name="T13" fmla="*/ 0 60000 65536"/>
                  <a:gd name="T14" fmla="*/ 0 60000 65536"/>
                  <a:gd name="T15" fmla="*/ 0 w 84"/>
                  <a:gd name="T16" fmla="*/ 0 h 7"/>
                  <a:gd name="T17" fmla="*/ 84 w 84"/>
                  <a:gd name="T18" fmla="*/ 7 h 7"/>
                </a:gdLst>
                <a:ahLst/>
                <a:cxnLst>
                  <a:cxn ang="T10">
                    <a:pos x="T0" y="T1"/>
                  </a:cxn>
                  <a:cxn ang="T11">
                    <a:pos x="T2" y="T3"/>
                  </a:cxn>
                  <a:cxn ang="T12">
                    <a:pos x="T4" y="T5"/>
                  </a:cxn>
                  <a:cxn ang="T13">
                    <a:pos x="T6" y="T7"/>
                  </a:cxn>
                  <a:cxn ang="T14">
                    <a:pos x="T8" y="T9"/>
                  </a:cxn>
                </a:cxnLst>
                <a:rect l="T15" t="T16" r="T17" b="T18"/>
                <a:pathLst>
                  <a:path w="84" h="7">
                    <a:moveTo>
                      <a:pt x="7" y="0"/>
                    </a:moveTo>
                    <a:cubicBezTo>
                      <a:pt x="4" y="2"/>
                      <a:pt x="2" y="5"/>
                      <a:pt x="0" y="7"/>
                    </a:cubicBezTo>
                    <a:cubicBezTo>
                      <a:pt x="84" y="7"/>
                      <a:pt x="84" y="7"/>
                      <a:pt x="84" y="7"/>
                    </a:cubicBezTo>
                    <a:cubicBezTo>
                      <a:pt x="79" y="5"/>
                      <a:pt x="74" y="2"/>
                      <a:pt x="69" y="0"/>
                    </a:cubicBezTo>
                    <a:lnTo>
                      <a:pt x="7" y="0"/>
                    </a:ln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Freeform 57"/>
              <p:cNvSpPr>
                <a:spLocks noChangeArrowheads="1"/>
              </p:cNvSpPr>
              <p:nvPr/>
            </p:nvSpPr>
            <p:spPr bwMode="auto">
              <a:xfrm>
                <a:off x="414" y="629"/>
                <a:ext cx="258" cy="24"/>
              </a:xfrm>
              <a:custGeom>
                <a:avLst/>
                <a:gdLst>
                  <a:gd name="T0" fmla="*/ 516 w 109"/>
                  <a:gd name="T1" fmla="*/ 0 h 10"/>
                  <a:gd name="T2" fmla="*/ 45 w 109"/>
                  <a:gd name="T3" fmla="*/ 0 h 10"/>
                  <a:gd name="T4" fmla="*/ 0 w 109"/>
                  <a:gd name="T5" fmla="*/ 58 h 10"/>
                  <a:gd name="T6" fmla="*/ 611 w 109"/>
                  <a:gd name="T7" fmla="*/ 58 h 10"/>
                  <a:gd name="T8" fmla="*/ 516 w 109"/>
                  <a:gd name="T9" fmla="*/ 0 h 10"/>
                  <a:gd name="T10" fmla="*/ 0 60000 65536"/>
                  <a:gd name="T11" fmla="*/ 0 60000 65536"/>
                  <a:gd name="T12" fmla="*/ 0 60000 65536"/>
                  <a:gd name="T13" fmla="*/ 0 60000 65536"/>
                  <a:gd name="T14" fmla="*/ 0 60000 65536"/>
                  <a:gd name="T15" fmla="*/ 0 w 109"/>
                  <a:gd name="T16" fmla="*/ 0 h 10"/>
                  <a:gd name="T17" fmla="*/ 109 w 109"/>
                  <a:gd name="T18" fmla="*/ 10 h 10"/>
                </a:gdLst>
                <a:ahLst/>
                <a:cxnLst>
                  <a:cxn ang="T10">
                    <a:pos x="T0" y="T1"/>
                  </a:cxn>
                  <a:cxn ang="T11">
                    <a:pos x="T2" y="T3"/>
                  </a:cxn>
                  <a:cxn ang="T12">
                    <a:pos x="T4" y="T5"/>
                  </a:cxn>
                  <a:cxn ang="T13">
                    <a:pos x="T6" y="T7"/>
                  </a:cxn>
                  <a:cxn ang="T14">
                    <a:pos x="T8" y="T9"/>
                  </a:cxn>
                </a:cxnLst>
                <a:rect l="T15" t="T16" r="T17" b="T18"/>
                <a:pathLst>
                  <a:path w="109" h="10">
                    <a:moveTo>
                      <a:pt x="92" y="0"/>
                    </a:moveTo>
                    <a:cubicBezTo>
                      <a:pt x="8" y="0"/>
                      <a:pt x="8" y="0"/>
                      <a:pt x="8" y="0"/>
                    </a:cubicBezTo>
                    <a:cubicBezTo>
                      <a:pt x="5" y="3"/>
                      <a:pt x="2" y="6"/>
                      <a:pt x="0" y="10"/>
                    </a:cubicBezTo>
                    <a:cubicBezTo>
                      <a:pt x="109" y="10"/>
                      <a:pt x="109" y="10"/>
                      <a:pt x="109" y="10"/>
                    </a:cubicBezTo>
                    <a:cubicBezTo>
                      <a:pt x="104" y="6"/>
                      <a:pt x="98" y="3"/>
                      <a:pt x="92"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3" name="Freeform 58"/>
              <p:cNvSpPr>
                <a:spLocks noChangeArrowheads="1"/>
              </p:cNvSpPr>
              <p:nvPr/>
            </p:nvSpPr>
            <p:spPr bwMode="auto">
              <a:xfrm>
                <a:off x="398" y="653"/>
                <a:ext cx="305" cy="19"/>
              </a:xfrm>
              <a:custGeom>
                <a:avLst/>
                <a:gdLst>
                  <a:gd name="T0" fmla="*/ 648 w 129"/>
                  <a:gd name="T1" fmla="*/ 0 h 8"/>
                  <a:gd name="T2" fmla="*/ 40 w 129"/>
                  <a:gd name="T3" fmla="*/ 0 h 8"/>
                  <a:gd name="T4" fmla="*/ 0 w 129"/>
                  <a:gd name="T5" fmla="*/ 45 h 8"/>
                  <a:gd name="T6" fmla="*/ 721 w 129"/>
                  <a:gd name="T7" fmla="*/ 45 h 8"/>
                  <a:gd name="T8" fmla="*/ 648 w 129"/>
                  <a:gd name="T9" fmla="*/ 0 h 8"/>
                  <a:gd name="T10" fmla="*/ 0 60000 65536"/>
                  <a:gd name="T11" fmla="*/ 0 60000 65536"/>
                  <a:gd name="T12" fmla="*/ 0 60000 65536"/>
                  <a:gd name="T13" fmla="*/ 0 60000 65536"/>
                  <a:gd name="T14" fmla="*/ 0 60000 65536"/>
                  <a:gd name="T15" fmla="*/ 0 w 129"/>
                  <a:gd name="T16" fmla="*/ 0 h 8"/>
                  <a:gd name="T17" fmla="*/ 129 w 129"/>
                  <a:gd name="T18" fmla="*/ 8 h 8"/>
                </a:gdLst>
                <a:ahLst/>
                <a:cxnLst>
                  <a:cxn ang="T10">
                    <a:pos x="T0" y="T1"/>
                  </a:cxn>
                  <a:cxn ang="T11">
                    <a:pos x="T2" y="T3"/>
                  </a:cxn>
                  <a:cxn ang="T12">
                    <a:pos x="T4" y="T5"/>
                  </a:cxn>
                  <a:cxn ang="T13">
                    <a:pos x="T6" y="T7"/>
                  </a:cxn>
                  <a:cxn ang="T14">
                    <a:pos x="T8" y="T9"/>
                  </a:cxn>
                </a:cxnLst>
                <a:rect l="T15" t="T16" r="T17" b="T18"/>
                <a:pathLst>
                  <a:path w="129" h="8">
                    <a:moveTo>
                      <a:pt x="116" y="0"/>
                    </a:moveTo>
                    <a:cubicBezTo>
                      <a:pt x="7" y="0"/>
                      <a:pt x="7" y="0"/>
                      <a:pt x="7" y="0"/>
                    </a:cubicBezTo>
                    <a:cubicBezTo>
                      <a:pt x="4" y="2"/>
                      <a:pt x="2" y="5"/>
                      <a:pt x="0" y="8"/>
                    </a:cubicBezTo>
                    <a:cubicBezTo>
                      <a:pt x="129" y="8"/>
                      <a:pt x="129" y="8"/>
                      <a:pt x="129" y="8"/>
                    </a:cubicBezTo>
                    <a:cubicBezTo>
                      <a:pt x="125" y="5"/>
                      <a:pt x="121" y="2"/>
                      <a:pt x="116"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4" name="Freeform 59"/>
              <p:cNvSpPr>
                <a:spLocks noChangeArrowheads="1"/>
              </p:cNvSpPr>
              <p:nvPr/>
            </p:nvSpPr>
            <p:spPr bwMode="auto">
              <a:xfrm>
                <a:off x="386" y="672"/>
                <a:ext cx="343" cy="19"/>
              </a:xfrm>
              <a:custGeom>
                <a:avLst/>
                <a:gdLst>
                  <a:gd name="T0" fmla="*/ 750 w 145"/>
                  <a:gd name="T1" fmla="*/ 0 h 8"/>
                  <a:gd name="T2" fmla="*/ 28 w 145"/>
                  <a:gd name="T3" fmla="*/ 0 h 8"/>
                  <a:gd name="T4" fmla="*/ 0 w 145"/>
                  <a:gd name="T5" fmla="*/ 45 h 8"/>
                  <a:gd name="T6" fmla="*/ 811 w 145"/>
                  <a:gd name="T7" fmla="*/ 45 h 8"/>
                  <a:gd name="T8" fmla="*/ 750 w 145"/>
                  <a:gd name="T9" fmla="*/ 0 h 8"/>
                  <a:gd name="T10" fmla="*/ 0 60000 65536"/>
                  <a:gd name="T11" fmla="*/ 0 60000 65536"/>
                  <a:gd name="T12" fmla="*/ 0 60000 65536"/>
                  <a:gd name="T13" fmla="*/ 0 60000 65536"/>
                  <a:gd name="T14" fmla="*/ 0 60000 65536"/>
                  <a:gd name="T15" fmla="*/ 0 w 145"/>
                  <a:gd name="T16" fmla="*/ 0 h 8"/>
                  <a:gd name="T17" fmla="*/ 145 w 145"/>
                  <a:gd name="T18" fmla="*/ 8 h 8"/>
                </a:gdLst>
                <a:ahLst/>
                <a:cxnLst>
                  <a:cxn ang="T10">
                    <a:pos x="T0" y="T1"/>
                  </a:cxn>
                  <a:cxn ang="T11">
                    <a:pos x="T2" y="T3"/>
                  </a:cxn>
                  <a:cxn ang="T12">
                    <a:pos x="T4" y="T5"/>
                  </a:cxn>
                  <a:cxn ang="T13">
                    <a:pos x="T6" y="T7"/>
                  </a:cxn>
                  <a:cxn ang="T14">
                    <a:pos x="T8" y="T9"/>
                  </a:cxn>
                </a:cxnLst>
                <a:rect l="T15" t="T16" r="T17" b="T18"/>
                <a:pathLst>
                  <a:path w="145" h="8">
                    <a:moveTo>
                      <a:pt x="134" y="0"/>
                    </a:moveTo>
                    <a:cubicBezTo>
                      <a:pt x="5" y="0"/>
                      <a:pt x="5" y="0"/>
                      <a:pt x="5" y="0"/>
                    </a:cubicBezTo>
                    <a:cubicBezTo>
                      <a:pt x="3" y="2"/>
                      <a:pt x="1" y="5"/>
                      <a:pt x="0" y="8"/>
                    </a:cubicBezTo>
                    <a:cubicBezTo>
                      <a:pt x="145" y="8"/>
                      <a:pt x="145" y="8"/>
                      <a:pt x="145" y="8"/>
                    </a:cubicBezTo>
                    <a:cubicBezTo>
                      <a:pt x="142" y="5"/>
                      <a:pt x="138" y="3"/>
                      <a:pt x="134"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5" name="Freeform 60"/>
              <p:cNvSpPr>
                <a:spLocks noChangeArrowheads="1"/>
              </p:cNvSpPr>
              <p:nvPr/>
            </p:nvSpPr>
            <p:spPr bwMode="auto">
              <a:xfrm>
                <a:off x="369" y="691"/>
                <a:ext cx="389" cy="23"/>
              </a:xfrm>
              <a:custGeom>
                <a:avLst/>
                <a:gdLst>
                  <a:gd name="T0" fmla="*/ 856 w 164"/>
                  <a:gd name="T1" fmla="*/ 0 h 10"/>
                  <a:gd name="T2" fmla="*/ 40 w 164"/>
                  <a:gd name="T3" fmla="*/ 0 h 10"/>
                  <a:gd name="T4" fmla="*/ 0 w 164"/>
                  <a:gd name="T5" fmla="*/ 53 h 10"/>
                  <a:gd name="T6" fmla="*/ 923 w 164"/>
                  <a:gd name="T7" fmla="*/ 53 h 10"/>
                  <a:gd name="T8" fmla="*/ 856 w 164"/>
                  <a:gd name="T9" fmla="*/ 0 h 10"/>
                  <a:gd name="T10" fmla="*/ 0 60000 65536"/>
                  <a:gd name="T11" fmla="*/ 0 60000 65536"/>
                  <a:gd name="T12" fmla="*/ 0 60000 65536"/>
                  <a:gd name="T13" fmla="*/ 0 60000 65536"/>
                  <a:gd name="T14" fmla="*/ 0 60000 65536"/>
                  <a:gd name="T15" fmla="*/ 0 w 164"/>
                  <a:gd name="T16" fmla="*/ 0 h 10"/>
                  <a:gd name="T17" fmla="*/ 164 w 164"/>
                  <a:gd name="T18" fmla="*/ 10 h 10"/>
                </a:gdLst>
                <a:ahLst/>
                <a:cxnLst>
                  <a:cxn ang="T10">
                    <a:pos x="T0" y="T1"/>
                  </a:cxn>
                  <a:cxn ang="T11">
                    <a:pos x="T2" y="T3"/>
                  </a:cxn>
                  <a:cxn ang="T12">
                    <a:pos x="T4" y="T5"/>
                  </a:cxn>
                  <a:cxn ang="T13">
                    <a:pos x="T6" y="T7"/>
                  </a:cxn>
                  <a:cxn ang="T14">
                    <a:pos x="T8" y="T9"/>
                  </a:cxn>
                </a:cxnLst>
                <a:rect l="T15" t="T16" r="T17" b="T18"/>
                <a:pathLst>
                  <a:path w="164" h="10">
                    <a:moveTo>
                      <a:pt x="152" y="0"/>
                    </a:moveTo>
                    <a:cubicBezTo>
                      <a:pt x="7" y="0"/>
                      <a:pt x="7" y="0"/>
                      <a:pt x="7" y="0"/>
                    </a:cubicBezTo>
                    <a:cubicBezTo>
                      <a:pt x="4" y="3"/>
                      <a:pt x="2" y="6"/>
                      <a:pt x="0" y="10"/>
                    </a:cubicBezTo>
                    <a:cubicBezTo>
                      <a:pt x="164" y="10"/>
                      <a:pt x="164" y="10"/>
                      <a:pt x="164" y="10"/>
                    </a:cubicBezTo>
                    <a:cubicBezTo>
                      <a:pt x="161" y="7"/>
                      <a:pt x="157" y="3"/>
                      <a:pt x="15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6" name="Freeform 61"/>
              <p:cNvSpPr>
                <a:spLocks noChangeArrowheads="1"/>
              </p:cNvSpPr>
              <p:nvPr/>
            </p:nvSpPr>
            <p:spPr bwMode="auto">
              <a:xfrm>
                <a:off x="355" y="714"/>
                <a:ext cx="419" cy="22"/>
              </a:xfrm>
              <a:custGeom>
                <a:avLst/>
                <a:gdLst>
                  <a:gd name="T0" fmla="*/ 952 w 177"/>
                  <a:gd name="T1" fmla="*/ 0 h 9"/>
                  <a:gd name="T2" fmla="*/ 33 w 177"/>
                  <a:gd name="T3" fmla="*/ 0 h 9"/>
                  <a:gd name="T4" fmla="*/ 0 w 177"/>
                  <a:gd name="T5" fmla="*/ 54 h 9"/>
                  <a:gd name="T6" fmla="*/ 992 w 177"/>
                  <a:gd name="T7" fmla="*/ 54 h 9"/>
                  <a:gd name="T8" fmla="*/ 952 w 177"/>
                  <a:gd name="T9" fmla="*/ 0 h 9"/>
                  <a:gd name="T10" fmla="*/ 0 60000 65536"/>
                  <a:gd name="T11" fmla="*/ 0 60000 65536"/>
                  <a:gd name="T12" fmla="*/ 0 60000 65536"/>
                  <a:gd name="T13" fmla="*/ 0 60000 65536"/>
                  <a:gd name="T14" fmla="*/ 0 60000 65536"/>
                  <a:gd name="T15" fmla="*/ 0 w 177"/>
                  <a:gd name="T16" fmla="*/ 0 h 9"/>
                  <a:gd name="T17" fmla="*/ 177 w 177"/>
                  <a:gd name="T18" fmla="*/ 9 h 9"/>
                </a:gdLst>
                <a:ahLst/>
                <a:cxnLst>
                  <a:cxn ang="T10">
                    <a:pos x="T0" y="T1"/>
                  </a:cxn>
                  <a:cxn ang="T11">
                    <a:pos x="T2" y="T3"/>
                  </a:cxn>
                  <a:cxn ang="T12">
                    <a:pos x="T4" y="T5"/>
                  </a:cxn>
                  <a:cxn ang="T13">
                    <a:pos x="T6" y="T7"/>
                  </a:cxn>
                  <a:cxn ang="T14">
                    <a:pos x="T8" y="T9"/>
                  </a:cxn>
                </a:cxnLst>
                <a:rect l="T15" t="T16" r="T17" b="T18"/>
                <a:pathLst>
                  <a:path w="177" h="9">
                    <a:moveTo>
                      <a:pt x="170" y="0"/>
                    </a:moveTo>
                    <a:cubicBezTo>
                      <a:pt x="6" y="0"/>
                      <a:pt x="6" y="0"/>
                      <a:pt x="6" y="0"/>
                    </a:cubicBezTo>
                    <a:cubicBezTo>
                      <a:pt x="4" y="3"/>
                      <a:pt x="2" y="6"/>
                      <a:pt x="0" y="9"/>
                    </a:cubicBezTo>
                    <a:cubicBezTo>
                      <a:pt x="177" y="9"/>
                      <a:pt x="177" y="9"/>
                      <a:pt x="177" y="9"/>
                    </a:cubicBezTo>
                    <a:cubicBezTo>
                      <a:pt x="175" y="6"/>
                      <a:pt x="173" y="3"/>
                      <a:pt x="170"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7" name="Freeform 62"/>
              <p:cNvSpPr>
                <a:spLocks noChangeArrowheads="1"/>
              </p:cNvSpPr>
              <p:nvPr/>
            </p:nvSpPr>
            <p:spPr bwMode="auto">
              <a:xfrm>
                <a:off x="338" y="736"/>
                <a:ext cx="446" cy="61"/>
              </a:xfrm>
              <a:custGeom>
                <a:avLst/>
                <a:gdLst>
                  <a:gd name="T0" fmla="*/ 1037 w 188"/>
                  <a:gd name="T1" fmla="*/ 0 h 26"/>
                  <a:gd name="T2" fmla="*/ 40 w 188"/>
                  <a:gd name="T3" fmla="*/ 0 h 26"/>
                  <a:gd name="T4" fmla="*/ 0 w 188"/>
                  <a:gd name="T5" fmla="*/ 66 h 26"/>
                  <a:gd name="T6" fmla="*/ 90 w 188"/>
                  <a:gd name="T7" fmla="*/ 127 h 26"/>
                  <a:gd name="T8" fmla="*/ 1041 w 188"/>
                  <a:gd name="T9" fmla="*/ 16 h 26"/>
                  <a:gd name="T10" fmla="*/ 1037 w 188"/>
                  <a:gd name="T11" fmla="*/ 0 h 26"/>
                  <a:gd name="T12" fmla="*/ 0 60000 65536"/>
                  <a:gd name="T13" fmla="*/ 0 60000 65536"/>
                  <a:gd name="T14" fmla="*/ 0 60000 65536"/>
                  <a:gd name="T15" fmla="*/ 0 60000 65536"/>
                  <a:gd name="T16" fmla="*/ 0 60000 65536"/>
                  <a:gd name="T17" fmla="*/ 0 60000 65536"/>
                  <a:gd name="T18" fmla="*/ 0 w 188"/>
                  <a:gd name="T19" fmla="*/ 0 h 26"/>
                  <a:gd name="T20" fmla="*/ 188 w 188"/>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88" h="26">
                    <a:moveTo>
                      <a:pt x="184" y="0"/>
                    </a:moveTo>
                    <a:cubicBezTo>
                      <a:pt x="7" y="0"/>
                      <a:pt x="7" y="0"/>
                      <a:pt x="7" y="0"/>
                    </a:cubicBezTo>
                    <a:cubicBezTo>
                      <a:pt x="4" y="4"/>
                      <a:pt x="2" y="8"/>
                      <a:pt x="0" y="12"/>
                    </a:cubicBezTo>
                    <a:cubicBezTo>
                      <a:pt x="9" y="19"/>
                      <a:pt x="16" y="23"/>
                      <a:pt x="16" y="23"/>
                    </a:cubicBezTo>
                    <a:cubicBezTo>
                      <a:pt x="16" y="23"/>
                      <a:pt x="188" y="26"/>
                      <a:pt x="185" y="3"/>
                    </a:cubicBezTo>
                    <a:cubicBezTo>
                      <a:pt x="184" y="2"/>
                      <a:pt x="184" y="1"/>
                      <a:pt x="184"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8" name="Freeform 63"/>
              <p:cNvSpPr>
                <a:spLocks noChangeArrowheads="1"/>
              </p:cNvSpPr>
              <p:nvPr/>
            </p:nvSpPr>
            <p:spPr bwMode="auto">
              <a:xfrm>
                <a:off x="203" y="1130"/>
                <a:ext cx="2090" cy="493"/>
              </a:xfrm>
              <a:custGeom>
                <a:avLst/>
                <a:gdLst>
                  <a:gd name="T0" fmla="*/ 4874 w 882"/>
                  <a:gd name="T1" fmla="*/ 66 h 208"/>
                  <a:gd name="T2" fmla="*/ 1938 w 882"/>
                  <a:gd name="T3" fmla="*/ 500 h 208"/>
                  <a:gd name="T4" fmla="*/ 1673 w 882"/>
                  <a:gd name="T5" fmla="*/ 517 h 208"/>
                  <a:gd name="T6" fmla="*/ 33 w 882"/>
                  <a:gd name="T7" fmla="*/ 173 h 208"/>
                  <a:gd name="T8" fmla="*/ 0 w 882"/>
                  <a:gd name="T9" fmla="*/ 152 h 208"/>
                  <a:gd name="T10" fmla="*/ 85 w 882"/>
                  <a:gd name="T11" fmla="*/ 583 h 208"/>
                  <a:gd name="T12" fmla="*/ 4009 w 882"/>
                  <a:gd name="T13" fmla="*/ 820 h 208"/>
                  <a:gd name="T14" fmla="*/ 4952 w 882"/>
                  <a:gd name="T15" fmla="*/ 0 h 208"/>
                  <a:gd name="T16" fmla="*/ 4874 w 882"/>
                  <a:gd name="T17" fmla="*/ 66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2"/>
                  <a:gd name="T28" fmla="*/ 0 h 208"/>
                  <a:gd name="T29" fmla="*/ 882 w 882"/>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2" h="208">
                    <a:moveTo>
                      <a:pt x="868" y="12"/>
                    </a:moveTo>
                    <a:cubicBezTo>
                      <a:pt x="707" y="113"/>
                      <a:pt x="521" y="82"/>
                      <a:pt x="345" y="89"/>
                    </a:cubicBezTo>
                    <a:cubicBezTo>
                      <a:pt x="330" y="89"/>
                      <a:pt x="313" y="94"/>
                      <a:pt x="298" y="92"/>
                    </a:cubicBezTo>
                    <a:cubicBezTo>
                      <a:pt x="198" y="84"/>
                      <a:pt x="98" y="88"/>
                      <a:pt x="6" y="31"/>
                    </a:cubicBezTo>
                    <a:cubicBezTo>
                      <a:pt x="4" y="30"/>
                      <a:pt x="2" y="28"/>
                      <a:pt x="0" y="27"/>
                    </a:cubicBezTo>
                    <a:cubicBezTo>
                      <a:pt x="2" y="52"/>
                      <a:pt x="7" y="79"/>
                      <a:pt x="15" y="104"/>
                    </a:cubicBezTo>
                    <a:cubicBezTo>
                      <a:pt x="50" y="208"/>
                      <a:pt x="522" y="189"/>
                      <a:pt x="714" y="146"/>
                    </a:cubicBezTo>
                    <a:cubicBezTo>
                      <a:pt x="804" y="125"/>
                      <a:pt x="854" y="64"/>
                      <a:pt x="882" y="0"/>
                    </a:cubicBezTo>
                    <a:cubicBezTo>
                      <a:pt x="878" y="4"/>
                      <a:pt x="873" y="8"/>
                      <a:pt x="868" y="12"/>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9" name="Freeform 64"/>
              <p:cNvSpPr>
                <a:spLocks noChangeArrowheads="1"/>
              </p:cNvSpPr>
              <p:nvPr/>
            </p:nvSpPr>
            <p:spPr bwMode="auto">
              <a:xfrm>
                <a:off x="189" y="705"/>
                <a:ext cx="448" cy="624"/>
              </a:xfrm>
              <a:custGeom>
                <a:avLst/>
                <a:gdLst>
                  <a:gd name="T0" fmla="*/ 951 w 189"/>
                  <a:gd name="T1" fmla="*/ 0 h 263"/>
                  <a:gd name="T2" fmla="*/ 668 w 189"/>
                  <a:gd name="T3" fmla="*/ 45 h 263"/>
                  <a:gd name="T4" fmla="*/ 107 w 189"/>
                  <a:gd name="T5" fmla="*/ 316 h 263"/>
                  <a:gd name="T6" fmla="*/ 33 w 189"/>
                  <a:gd name="T7" fmla="*/ 1160 h 263"/>
                  <a:gd name="T8" fmla="*/ 66 w 189"/>
                  <a:gd name="T9" fmla="*/ 1182 h 263"/>
                  <a:gd name="T10" fmla="*/ 1062 w 189"/>
                  <a:gd name="T11" fmla="*/ 1481 h 263"/>
                  <a:gd name="T12" fmla="*/ 939 w 189"/>
                  <a:gd name="T13" fmla="*/ 731 h 263"/>
                  <a:gd name="T14" fmla="*/ 951 w 189"/>
                  <a:gd name="T15" fmla="*/ 0 h 263"/>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263"/>
                  <a:gd name="T26" fmla="*/ 189 w 189"/>
                  <a:gd name="T27" fmla="*/ 263 h 2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263">
                    <a:moveTo>
                      <a:pt x="169" y="0"/>
                    </a:moveTo>
                    <a:cubicBezTo>
                      <a:pt x="154" y="1"/>
                      <a:pt x="137" y="4"/>
                      <a:pt x="119" y="8"/>
                    </a:cubicBezTo>
                    <a:cubicBezTo>
                      <a:pt x="19" y="29"/>
                      <a:pt x="19" y="56"/>
                      <a:pt x="19" y="56"/>
                    </a:cubicBezTo>
                    <a:cubicBezTo>
                      <a:pt x="19" y="56"/>
                      <a:pt x="0" y="126"/>
                      <a:pt x="6" y="206"/>
                    </a:cubicBezTo>
                    <a:cubicBezTo>
                      <a:pt x="8" y="207"/>
                      <a:pt x="10" y="209"/>
                      <a:pt x="12" y="210"/>
                    </a:cubicBezTo>
                    <a:cubicBezTo>
                      <a:pt x="69" y="245"/>
                      <a:pt x="128" y="257"/>
                      <a:pt x="189" y="263"/>
                    </a:cubicBezTo>
                    <a:cubicBezTo>
                      <a:pt x="179" y="219"/>
                      <a:pt x="172" y="175"/>
                      <a:pt x="167" y="130"/>
                    </a:cubicBezTo>
                    <a:cubicBezTo>
                      <a:pt x="162" y="87"/>
                      <a:pt x="163" y="43"/>
                      <a:pt x="169" y="0"/>
                    </a:cubicBezTo>
                    <a:close/>
                  </a:path>
                </a:pathLst>
              </a:custGeom>
              <a:solidFill>
                <a:srgbClr val="60AE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0" name="Freeform 65"/>
              <p:cNvSpPr>
                <a:spLocks noChangeArrowheads="1"/>
              </p:cNvSpPr>
              <p:nvPr/>
            </p:nvSpPr>
            <p:spPr bwMode="auto">
              <a:xfrm>
                <a:off x="831" y="793"/>
                <a:ext cx="495" cy="560"/>
              </a:xfrm>
              <a:custGeom>
                <a:avLst/>
                <a:gdLst>
                  <a:gd name="T0" fmla="*/ 360 w 209"/>
                  <a:gd name="T1" fmla="*/ 185 h 236"/>
                  <a:gd name="T2" fmla="*/ 45 w 209"/>
                  <a:gd name="T3" fmla="*/ 0 h 236"/>
                  <a:gd name="T4" fmla="*/ 111 w 209"/>
                  <a:gd name="T5" fmla="*/ 1312 h 236"/>
                  <a:gd name="T6" fmla="*/ 185 w 209"/>
                  <a:gd name="T7" fmla="*/ 1317 h 236"/>
                  <a:gd name="T8" fmla="*/ 448 w 209"/>
                  <a:gd name="T9" fmla="*/ 1300 h 236"/>
                  <a:gd name="T10" fmla="*/ 881 w 209"/>
                  <a:gd name="T11" fmla="*/ 1296 h 236"/>
                  <a:gd name="T12" fmla="*/ 1172 w 209"/>
                  <a:gd name="T13" fmla="*/ 168 h 236"/>
                  <a:gd name="T14" fmla="*/ 360 w 209"/>
                  <a:gd name="T15" fmla="*/ 185 h 236"/>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236"/>
                  <a:gd name="T26" fmla="*/ 209 w 209"/>
                  <a:gd name="T27" fmla="*/ 236 h 2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236">
                    <a:moveTo>
                      <a:pt x="64" y="33"/>
                    </a:moveTo>
                    <a:cubicBezTo>
                      <a:pt x="32" y="27"/>
                      <a:pt x="16" y="13"/>
                      <a:pt x="8" y="0"/>
                    </a:cubicBezTo>
                    <a:cubicBezTo>
                      <a:pt x="0" y="77"/>
                      <a:pt x="7" y="156"/>
                      <a:pt x="20" y="233"/>
                    </a:cubicBezTo>
                    <a:cubicBezTo>
                      <a:pt x="24" y="234"/>
                      <a:pt x="28" y="234"/>
                      <a:pt x="33" y="234"/>
                    </a:cubicBezTo>
                    <a:cubicBezTo>
                      <a:pt x="48" y="236"/>
                      <a:pt x="65" y="231"/>
                      <a:pt x="80" y="231"/>
                    </a:cubicBezTo>
                    <a:cubicBezTo>
                      <a:pt x="105" y="230"/>
                      <a:pt x="131" y="230"/>
                      <a:pt x="157" y="230"/>
                    </a:cubicBezTo>
                    <a:cubicBezTo>
                      <a:pt x="171" y="163"/>
                      <a:pt x="189" y="96"/>
                      <a:pt x="209" y="30"/>
                    </a:cubicBezTo>
                    <a:cubicBezTo>
                      <a:pt x="167" y="42"/>
                      <a:pt x="108" y="42"/>
                      <a:pt x="64" y="33"/>
                    </a:cubicBez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1" name="Freeform 66"/>
              <p:cNvSpPr>
                <a:spLocks noChangeArrowheads="1"/>
              </p:cNvSpPr>
              <p:nvPr/>
            </p:nvSpPr>
            <p:spPr bwMode="auto">
              <a:xfrm>
                <a:off x="1257" y="864"/>
                <a:ext cx="242" cy="242"/>
              </a:xfrm>
              <a:custGeom>
                <a:avLst/>
                <a:gdLst>
                  <a:gd name="T0" fmla="*/ 164 w 102"/>
                  <a:gd name="T1" fmla="*/ 0 h 102"/>
                  <a:gd name="T2" fmla="*/ 0 w 102"/>
                  <a:gd name="T3" fmla="*/ 574 h 102"/>
                  <a:gd name="T4" fmla="*/ 574 w 102"/>
                  <a:gd name="T5" fmla="*/ 361 h 102"/>
                  <a:gd name="T6" fmla="*/ 164 w 102"/>
                  <a:gd name="T7" fmla="*/ 0 h 102"/>
                  <a:gd name="T8" fmla="*/ 0 60000 65536"/>
                  <a:gd name="T9" fmla="*/ 0 60000 65536"/>
                  <a:gd name="T10" fmla="*/ 0 60000 65536"/>
                  <a:gd name="T11" fmla="*/ 0 60000 65536"/>
                  <a:gd name="T12" fmla="*/ 0 w 102"/>
                  <a:gd name="T13" fmla="*/ 0 h 102"/>
                  <a:gd name="T14" fmla="*/ 102 w 102"/>
                  <a:gd name="T15" fmla="*/ 102 h 102"/>
                </a:gdLst>
                <a:ahLst/>
                <a:cxnLst>
                  <a:cxn ang="T8">
                    <a:pos x="T0" y="T1"/>
                  </a:cxn>
                  <a:cxn ang="T9">
                    <a:pos x="T2" y="T3"/>
                  </a:cxn>
                  <a:cxn ang="T10">
                    <a:pos x="T4" y="T5"/>
                  </a:cxn>
                  <a:cxn ang="T11">
                    <a:pos x="T6" y="T7"/>
                  </a:cxn>
                </a:cxnLst>
                <a:rect l="T12" t="T13" r="T14" b="T15"/>
                <a:pathLst>
                  <a:path w="102" h="102">
                    <a:moveTo>
                      <a:pt x="29" y="0"/>
                    </a:moveTo>
                    <a:cubicBezTo>
                      <a:pt x="19" y="34"/>
                      <a:pt x="9" y="68"/>
                      <a:pt x="0" y="102"/>
                    </a:cubicBezTo>
                    <a:cubicBezTo>
                      <a:pt x="102" y="64"/>
                      <a:pt x="102" y="64"/>
                      <a:pt x="102" y="64"/>
                    </a:cubicBezTo>
                    <a:lnTo>
                      <a:pt x="29" y="0"/>
                    </a:lnTo>
                    <a:close/>
                  </a:path>
                </a:pathLst>
              </a:custGeom>
              <a:solidFill>
                <a:srgbClr val="FF5B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2" name="Freeform 67"/>
              <p:cNvSpPr>
                <a:spLocks noChangeArrowheads="1"/>
              </p:cNvSpPr>
              <p:nvPr/>
            </p:nvSpPr>
            <p:spPr bwMode="auto">
              <a:xfrm>
                <a:off x="1257" y="1016"/>
                <a:ext cx="247" cy="303"/>
              </a:xfrm>
              <a:custGeom>
                <a:avLst/>
                <a:gdLst>
                  <a:gd name="T0" fmla="*/ 587 w 104"/>
                  <a:gd name="T1" fmla="*/ 12 h 128"/>
                  <a:gd name="T2" fmla="*/ 575 w 104"/>
                  <a:gd name="T3" fmla="*/ 0 h 128"/>
                  <a:gd name="T4" fmla="*/ 0 w 104"/>
                  <a:gd name="T5" fmla="*/ 213 h 128"/>
                  <a:gd name="T6" fmla="*/ 0 w 104"/>
                  <a:gd name="T7" fmla="*/ 218 h 128"/>
                  <a:gd name="T8" fmla="*/ 537 w 104"/>
                  <a:gd name="T9" fmla="*/ 717 h 128"/>
                  <a:gd name="T10" fmla="*/ 587 w 104"/>
                  <a:gd name="T11" fmla="*/ 12 h 128"/>
                  <a:gd name="T12" fmla="*/ 0 60000 65536"/>
                  <a:gd name="T13" fmla="*/ 0 60000 65536"/>
                  <a:gd name="T14" fmla="*/ 0 60000 65536"/>
                  <a:gd name="T15" fmla="*/ 0 60000 65536"/>
                  <a:gd name="T16" fmla="*/ 0 60000 65536"/>
                  <a:gd name="T17" fmla="*/ 0 60000 65536"/>
                  <a:gd name="T18" fmla="*/ 0 w 104"/>
                  <a:gd name="T19" fmla="*/ 0 h 128"/>
                  <a:gd name="T20" fmla="*/ 104 w 104"/>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04" h="128">
                    <a:moveTo>
                      <a:pt x="104" y="2"/>
                    </a:moveTo>
                    <a:cubicBezTo>
                      <a:pt x="102" y="0"/>
                      <a:pt x="102" y="0"/>
                      <a:pt x="102" y="0"/>
                    </a:cubicBezTo>
                    <a:cubicBezTo>
                      <a:pt x="0" y="38"/>
                      <a:pt x="0" y="38"/>
                      <a:pt x="0" y="38"/>
                    </a:cubicBezTo>
                    <a:cubicBezTo>
                      <a:pt x="0" y="38"/>
                      <a:pt x="0" y="39"/>
                      <a:pt x="0" y="39"/>
                    </a:cubicBezTo>
                    <a:cubicBezTo>
                      <a:pt x="95" y="128"/>
                      <a:pt x="95" y="128"/>
                      <a:pt x="95" y="128"/>
                    </a:cubicBezTo>
                    <a:lnTo>
                      <a:pt x="104" y="2"/>
                    </a:lnTo>
                    <a:close/>
                  </a:path>
                </a:pathLst>
              </a:custGeom>
              <a:solidFill>
                <a:srgbClr val="FFE3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3" name="Freeform 68"/>
              <p:cNvSpPr>
                <a:spLocks noChangeArrowheads="1"/>
              </p:cNvSpPr>
              <p:nvPr/>
            </p:nvSpPr>
            <p:spPr bwMode="auto">
              <a:xfrm>
                <a:off x="1203" y="1108"/>
                <a:ext cx="280" cy="233"/>
              </a:xfrm>
              <a:custGeom>
                <a:avLst/>
                <a:gdLst>
                  <a:gd name="T0" fmla="*/ 131 w 118"/>
                  <a:gd name="T1" fmla="*/ 0 h 98"/>
                  <a:gd name="T2" fmla="*/ 0 w 118"/>
                  <a:gd name="T3" fmla="*/ 549 h 98"/>
                  <a:gd name="T4" fmla="*/ 664 w 118"/>
                  <a:gd name="T5" fmla="*/ 554 h 98"/>
                  <a:gd name="T6" fmla="*/ 664 w 118"/>
                  <a:gd name="T7" fmla="*/ 504 h 98"/>
                  <a:gd name="T8" fmla="*/ 131 w 118"/>
                  <a:gd name="T9" fmla="*/ 0 h 98"/>
                  <a:gd name="T10" fmla="*/ 0 60000 65536"/>
                  <a:gd name="T11" fmla="*/ 0 60000 65536"/>
                  <a:gd name="T12" fmla="*/ 0 60000 65536"/>
                  <a:gd name="T13" fmla="*/ 0 60000 65536"/>
                  <a:gd name="T14" fmla="*/ 0 60000 65536"/>
                  <a:gd name="T15" fmla="*/ 0 w 118"/>
                  <a:gd name="T16" fmla="*/ 0 h 98"/>
                  <a:gd name="T17" fmla="*/ 118 w 118"/>
                  <a:gd name="T18" fmla="*/ 98 h 98"/>
                </a:gdLst>
                <a:ahLst/>
                <a:cxnLst>
                  <a:cxn ang="T10">
                    <a:pos x="T0" y="T1"/>
                  </a:cxn>
                  <a:cxn ang="T11">
                    <a:pos x="T2" y="T3"/>
                  </a:cxn>
                  <a:cxn ang="T12">
                    <a:pos x="T4" y="T5"/>
                  </a:cxn>
                  <a:cxn ang="T13">
                    <a:pos x="T6" y="T7"/>
                  </a:cxn>
                  <a:cxn ang="T14">
                    <a:pos x="T8" y="T9"/>
                  </a:cxn>
                </a:cxnLst>
                <a:rect l="T15" t="T16" r="T17" b="T18"/>
                <a:pathLst>
                  <a:path w="118" h="98">
                    <a:moveTo>
                      <a:pt x="23" y="0"/>
                    </a:moveTo>
                    <a:cubicBezTo>
                      <a:pt x="14" y="33"/>
                      <a:pt x="6" y="65"/>
                      <a:pt x="0" y="97"/>
                    </a:cubicBezTo>
                    <a:cubicBezTo>
                      <a:pt x="39" y="97"/>
                      <a:pt x="78" y="98"/>
                      <a:pt x="118" y="98"/>
                    </a:cubicBezTo>
                    <a:cubicBezTo>
                      <a:pt x="118" y="89"/>
                      <a:pt x="118" y="89"/>
                      <a:pt x="118" y="89"/>
                    </a:cubicBezTo>
                    <a:lnTo>
                      <a:pt x="23" y="0"/>
                    </a:lnTo>
                    <a:close/>
                  </a:path>
                </a:pathLst>
              </a:custGeom>
              <a:solidFill>
                <a:srgbClr val="6DA4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4" name="Freeform 69"/>
              <p:cNvSpPr>
                <a:spLocks noChangeArrowheads="1"/>
              </p:cNvSpPr>
              <p:nvPr/>
            </p:nvSpPr>
            <p:spPr bwMode="auto">
              <a:xfrm>
                <a:off x="1483" y="1319"/>
                <a:ext cx="23" cy="22"/>
              </a:xfrm>
              <a:custGeom>
                <a:avLst/>
                <a:gdLst>
                  <a:gd name="T0" fmla="*/ 0 w 10"/>
                  <a:gd name="T1" fmla="*/ 54 h 9"/>
                  <a:gd name="T2" fmla="*/ 53 w 10"/>
                  <a:gd name="T3" fmla="*/ 49 h 9"/>
                  <a:gd name="T4" fmla="*/ 0 w 10"/>
                  <a:gd name="T5" fmla="*/ 0 h 9"/>
                  <a:gd name="T6" fmla="*/ 0 w 10"/>
                  <a:gd name="T7" fmla="*/ 54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0" y="9"/>
                    </a:moveTo>
                    <a:cubicBezTo>
                      <a:pt x="3" y="9"/>
                      <a:pt x="6" y="8"/>
                      <a:pt x="10" y="8"/>
                    </a:cubicBezTo>
                    <a:cubicBezTo>
                      <a:pt x="0" y="0"/>
                      <a:pt x="0" y="0"/>
                      <a:pt x="0" y="0"/>
                    </a:cubicBezTo>
                    <a:lnTo>
                      <a:pt x="0" y="9"/>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5" name="Freeform 70"/>
              <p:cNvSpPr>
                <a:spLocks noChangeArrowheads="1"/>
              </p:cNvSpPr>
              <p:nvPr/>
            </p:nvSpPr>
            <p:spPr bwMode="auto">
              <a:xfrm>
                <a:off x="1483" y="1020"/>
                <a:ext cx="345" cy="318"/>
              </a:xfrm>
              <a:custGeom>
                <a:avLst/>
                <a:gdLst>
                  <a:gd name="T0" fmla="*/ 811 w 146"/>
                  <a:gd name="T1" fmla="*/ 669 h 134"/>
                  <a:gd name="T2" fmla="*/ 50 w 146"/>
                  <a:gd name="T3" fmla="*/ 0 h 134"/>
                  <a:gd name="T4" fmla="*/ 0 w 146"/>
                  <a:gd name="T5" fmla="*/ 710 h 134"/>
                  <a:gd name="T6" fmla="*/ 57 w 146"/>
                  <a:gd name="T7" fmla="*/ 755 h 134"/>
                  <a:gd name="T8" fmla="*/ 815 w 146"/>
                  <a:gd name="T9" fmla="*/ 698 h 134"/>
                  <a:gd name="T10" fmla="*/ 811 w 146"/>
                  <a:gd name="T11" fmla="*/ 669 h 134"/>
                  <a:gd name="T12" fmla="*/ 0 60000 65536"/>
                  <a:gd name="T13" fmla="*/ 0 60000 65536"/>
                  <a:gd name="T14" fmla="*/ 0 60000 65536"/>
                  <a:gd name="T15" fmla="*/ 0 60000 65536"/>
                  <a:gd name="T16" fmla="*/ 0 60000 65536"/>
                  <a:gd name="T17" fmla="*/ 0 60000 65536"/>
                  <a:gd name="T18" fmla="*/ 0 w 146"/>
                  <a:gd name="T19" fmla="*/ 0 h 134"/>
                  <a:gd name="T20" fmla="*/ 146 w 146"/>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146" h="134">
                    <a:moveTo>
                      <a:pt x="145" y="119"/>
                    </a:moveTo>
                    <a:cubicBezTo>
                      <a:pt x="9" y="0"/>
                      <a:pt x="9" y="0"/>
                      <a:pt x="9" y="0"/>
                    </a:cubicBezTo>
                    <a:cubicBezTo>
                      <a:pt x="0" y="126"/>
                      <a:pt x="0" y="126"/>
                      <a:pt x="0" y="126"/>
                    </a:cubicBezTo>
                    <a:cubicBezTo>
                      <a:pt x="10" y="134"/>
                      <a:pt x="10" y="134"/>
                      <a:pt x="10" y="134"/>
                    </a:cubicBezTo>
                    <a:cubicBezTo>
                      <a:pt x="56" y="134"/>
                      <a:pt x="101" y="131"/>
                      <a:pt x="146" y="124"/>
                    </a:cubicBezTo>
                    <a:cubicBezTo>
                      <a:pt x="146" y="122"/>
                      <a:pt x="145" y="121"/>
                      <a:pt x="145" y="119"/>
                    </a:cubicBezTo>
                    <a:close/>
                  </a:path>
                </a:pathLst>
              </a:custGeom>
              <a:solidFill>
                <a:srgbClr val="B177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6" name="Freeform 71"/>
              <p:cNvSpPr>
                <a:spLocks noChangeArrowheads="1"/>
              </p:cNvSpPr>
              <p:nvPr/>
            </p:nvSpPr>
            <p:spPr bwMode="auto">
              <a:xfrm>
                <a:off x="1459" y="783"/>
                <a:ext cx="249" cy="242"/>
              </a:xfrm>
              <a:custGeom>
                <a:avLst/>
                <a:gdLst>
                  <a:gd name="T0" fmla="*/ 586 w 105"/>
                  <a:gd name="T1" fmla="*/ 152 h 102"/>
                  <a:gd name="T2" fmla="*/ 443 w 105"/>
                  <a:gd name="T3" fmla="*/ 112 h 102"/>
                  <a:gd name="T4" fmla="*/ 0 w 105"/>
                  <a:gd name="T5" fmla="*/ 0 h 102"/>
                  <a:gd name="T6" fmla="*/ 95 w 105"/>
                  <a:gd name="T7" fmla="*/ 553 h 102"/>
                  <a:gd name="T8" fmla="*/ 123 w 105"/>
                  <a:gd name="T9" fmla="*/ 574 h 102"/>
                  <a:gd name="T10" fmla="*/ 590 w 105"/>
                  <a:gd name="T11" fmla="*/ 164 h 102"/>
                  <a:gd name="T12" fmla="*/ 586 w 105"/>
                  <a:gd name="T13" fmla="*/ 152 h 102"/>
                  <a:gd name="T14" fmla="*/ 0 60000 65536"/>
                  <a:gd name="T15" fmla="*/ 0 60000 65536"/>
                  <a:gd name="T16" fmla="*/ 0 60000 65536"/>
                  <a:gd name="T17" fmla="*/ 0 60000 65536"/>
                  <a:gd name="T18" fmla="*/ 0 60000 65536"/>
                  <a:gd name="T19" fmla="*/ 0 60000 65536"/>
                  <a:gd name="T20" fmla="*/ 0 60000 65536"/>
                  <a:gd name="T21" fmla="*/ 0 w 105"/>
                  <a:gd name="T22" fmla="*/ 0 h 102"/>
                  <a:gd name="T23" fmla="*/ 105 w 10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102">
                    <a:moveTo>
                      <a:pt x="104" y="27"/>
                    </a:moveTo>
                    <a:cubicBezTo>
                      <a:pt x="95" y="25"/>
                      <a:pt x="86" y="22"/>
                      <a:pt x="79" y="20"/>
                    </a:cubicBezTo>
                    <a:cubicBezTo>
                      <a:pt x="55" y="13"/>
                      <a:pt x="13" y="3"/>
                      <a:pt x="0" y="0"/>
                    </a:cubicBezTo>
                    <a:cubicBezTo>
                      <a:pt x="17" y="98"/>
                      <a:pt x="17" y="98"/>
                      <a:pt x="17" y="98"/>
                    </a:cubicBezTo>
                    <a:cubicBezTo>
                      <a:pt x="22" y="102"/>
                      <a:pt x="22" y="102"/>
                      <a:pt x="22" y="102"/>
                    </a:cubicBezTo>
                    <a:cubicBezTo>
                      <a:pt x="105" y="29"/>
                      <a:pt x="105" y="29"/>
                      <a:pt x="105" y="29"/>
                    </a:cubicBezTo>
                    <a:cubicBezTo>
                      <a:pt x="104" y="28"/>
                      <a:pt x="104" y="27"/>
                      <a:pt x="104" y="27"/>
                    </a:cubicBezTo>
                    <a:close/>
                  </a:path>
                </a:pathLst>
              </a:custGeom>
              <a:solidFill>
                <a:srgbClr val="FF86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7" name="Freeform 72"/>
              <p:cNvSpPr>
                <a:spLocks noChangeArrowheads="1"/>
              </p:cNvSpPr>
              <p:nvPr/>
            </p:nvSpPr>
            <p:spPr bwMode="auto">
              <a:xfrm>
                <a:off x="1511" y="852"/>
                <a:ext cx="251" cy="249"/>
              </a:xfrm>
              <a:custGeom>
                <a:avLst/>
                <a:gdLst>
                  <a:gd name="T0" fmla="*/ 533 w 106"/>
                  <a:gd name="T1" fmla="*/ 258 h 105"/>
                  <a:gd name="T2" fmla="*/ 466 w 106"/>
                  <a:gd name="T3" fmla="*/ 0 h 105"/>
                  <a:gd name="T4" fmla="*/ 0 w 106"/>
                  <a:gd name="T5" fmla="*/ 410 h 105"/>
                  <a:gd name="T6" fmla="*/ 40 w 106"/>
                  <a:gd name="T7" fmla="*/ 443 h 105"/>
                  <a:gd name="T8" fmla="*/ 594 w 106"/>
                  <a:gd name="T9" fmla="*/ 590 h 105"/>
                  <a:gd name="T10" fmla="*/ 533 w 106"/>
                  <a:gd name="T11" fmla="*/ 258 h 105"/>
                  <a:gd name="T12" fmla="*/ 0 60000 65536"/>
                  <a:gd name="T13" fmla="*/ 0 60000 65536"/>
                  <a:gd name="T14" fmla="*/ 0 60000 65536"/>
                  <a:gd name="T15" fmla="*/ 0 60000 65536"/>
                  <a:gd name="T16" fmla="*/ 0 60000 65536"/>
                  <a:gd name="T17" fmla="*/ 0 60000 65536"/>
                  <a:gd name="T18" fmla="*/ 0 w 106"/>
                  <a:gd name="T19" fmla="*/ 0 h 105"/>
                  <a:gd name="T20" fmla="*/ 106 w 106"/>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106" h="105">
                    <a:moveTo>
                      <a:pt x="95" y="46"/>
                    </a:moveTo>
                    <a:cubicBezTo>
                      <a:pt x="92" y="29"/>
                      <a:pt x="88" y="15"/>
                      <a:pt x="83" y="0"/>
                    </a:cubicBezTo>
                    <a:cubicBezTo>
                      <a:pt x="0" y="73"/>
                      <a:pt x="0" y="73"/>
                      <a:pt x="0" y="73"/>
                    </a:cubicBezTo>
                    <a:cubicBezTo>
                      <a:pt x="7" y="79"/>
                      <a:pt x="7" y="79"/>
                      <a:pt x="7" y="79"/>
                    </a:cubicBezTo>
                    <a:cubicBezTo>
                      <a:pt x="106" y="105"/>
                      <a:pt x="106" y="105"/>
                      <a:pt x="106" y="105"/>
                    </a:cubicBezTo>
                    <a:cubicBezTo>
                      <a:pt x="101" y="85"/>
                      <a:pt x="99" y="66"/>
                      <a:pt x="95" y="46"/>
                    </a:cubicBezTo>
                    <a:close/>
                  </a:path>
                </a:pathLst>
              </a:custGeom>
              <a:solidFill>
                <a:srgbClr val="74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8" name="Freeform 73"/>
              <p:cNvSpPr>
                <a:spLocks noChangeArrowheads="1"/>
              </p:cNvSpPr>
              <p:nvPr/>
            </p:nvSpPr>
            <p:spPr bwMode="auto">
              <a:xfrm>
                <a:off x="1528" y="1039"/>
                <a:ext cx="298" cy="264"/>
              </a:xfrm>
              <a:custGeom>
                <a:avLst/>
                <a:gdLst>
                  <a:gd name="T0" fmla="*/ 587 w 126"/>
                  <a:gd name="T1" fmla="*/ 259 h 111"/>
                  <a:gd name="T2" fmla="*/ 553 w 126"/>
                  <a:gd name="T3" fmla="*/ 147 h 111"/>
                  <a:gd name="T4" fmla="*/ 0 w 126"/>
                  <a:gd name="T5" fmla="*/ 0 h 111"/>
                  <a:gd name="T6" fmla="*/ 705 w 126"/>
                  <a:gd name="T7" fmla="*/ 628 h 111"/>
                  <a:gd name="T8" fmla="*/ 587 w 126"/>
                  <a:gd name="T9" fmla="*/ 259 h 111"/>
                  <a:gd name="T10" fmla="*/ 0 60000 65536"/>
                  <a:gd name="T11" fmla="*/ 0 60000 65536"/>
                  <a:gd name="T12" fmla="*/ 0 60000 65536"/>
                  <a:gd name="T13" fmla="*/ 0 60000 65536"/>
                  <a:gd name="T14" fmla="*/ 0 60000 65536"/>
                  <a:gd name="T15" fmla="*/ 0 w 126"/>
                  <a:gd name="T16" fmla="*/ 0 h 111"/>
                  <a:gd name="T17" fmla="*/ 126 w 126"/>
                  <a:gd name="T18" fmla="*/ 111 h 111"/>
                </a:gdLst>
                <a:ahLst/>
                <a:cxnLst>
                  <a:cxn ang="T10">
                    <a:pos x="T0" y="T1"/>
                  </a:cxn>
                  <a:cxn ang="T11">
                    <a:pos x="T2" y="T3"/>
                  </a:cxn>
                  <a:cxn ang="T12">
                    <a:pos x="T4" y="T5"/>
                  </a:cxn>
                  <a:cxn ang="T13">
                    <a:pos x="T6" y="T7"/>
                  </a:cxn>
                  <a:cxn ang="T14">
                    <a:pos x="T8" y="T9"/>
                  </a:cxn>
                </a:cxnLst>
                <a:rect l="T15" t="T16" r="T17" b="T18"/>
                <a:pathLst>
                  <a:path w="126" h="111">
                    <a:moveTo>
                      <a:pt x="105" y="46"/>
                    </a:moveTo>
                    <a:cubicBezTo>
                      <a:pt x="102" y="39"/>
                      <a:pt x="100" y="32"/>
                      <a:pt x="99" y="26"/>
                    </a:cubicBezTo>
                    <a:cubicBezTo>
                      <a:pt x="0" y="0"/>
                      <a:pt x="0" y="0"/>
                      <a:pt x="0" y="0"/>
                    </a:cubicBezTo>
                    <a:cubicBezTo>
                      <a:pt x="126" y="111"/>
                      <a:pt x="126" y="111"/>
                      <a:pt x="126" y="111"/>
                    </a:cubicBezTo>
                    <a:cubicBezTo>
                      <a:pt x="119" y="89"/>
                      <a:pt x="112" y="68"/>
                      <a:pt x="105" y="46"/>
                    </a:cubicBezTo>
                    <a:close/>
                  </a:path>
                </a:pathLst>
              </a:custGeom>
              <a:solidFill>
                <a:srgbClr val="83BB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9" name="Freeform 74"/>
              <p:cNvSpPr>
                <a:spLocks noChangeArrowheads="1"/>
              </p:cNvSpPr>
              <p:nvPr/>
            </p:nvSpPr>
            <p:spPr bwMode="auto">
              <a:xfrm>
                <a:off x="1326" y="781"/>
                <a:ext cx="173" cy="235"/>
              </a:xfrm>
              <a:custGeom>
                <a:avLst/>
                <a:gdLst>
                  <a:gd name="T0" fmla="*/ 315 w 73"/>
                  <a:gd name="T1" fmla="*/ 5 h 99"/>
                  <a:gd name="T2" fmla="*/ 291 w 73"/>
                  <a:gd name="T3" fmla="*/ 0 h 99"/>
                  <a:gd name="T4" fmla="*/ 0 w 73"/>
                  <a:gd name="T5" fmla="*/ 197 h 99"/>
                  <a:gd name="T6" fmla="*/ 0 w 73"/>
                  <a:gd name="T7" fmla="*/ 197 h 99"/>
                  <a:gd name="T8" fmla="*/ 410 w 73"/>
                  <a:gd name="T9" fmla="*/ 558 h 99"/>
                  <a:gd name="T10" fmla="*/ 315 w 73"/>
                  <a:gd name="T11" fmla="*/ 5 h 99"/>
                  <a:gd name="T12" fmla="*/ 0 60000 65536"/>
                  <a:gd name="T13" fmla="*/ 0 60000 65536"/>
                  <a:gd name="T14" fmla="*/ 0 60000 65536"/>
                  <a:gd name="T15" fmla="*/ 0 60000 65536"/>
                  <a:gd name="T16" fmla="*/ 0 60000 65536"/>
                  <a:gd name="T17" fmla="*/ 0 60000 65536"/>
                  <a:gd name="T18" fmla="*/ 0 w 73"/>
                  <a:gd name="T19" fmla="*/ 0 h 99"/>
                  <a:gd name="T20" fmla="*/ 73 w 73"/>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73" h="99">
                    <a:moveTo>
                      <a:pt x="56" y="1"/>
                    </a:moveTo>
                    <a:cubicBezTo>
                      <a:pt x="53" y="0"/>
                      <a:pt x="52" y="0"/>
                      <a:pt x="52" y="0"/>
                    </a:cubicBezTo>
                    <a:cubicBezTo>
                      <a:pt x="44" y="16"/>
                      <a:pt x="25" y="27"/>
                      <a:pt x="0" y="35"/>
                    </a:cubicBezTo>
                    <a:cubicBezTo>
                      <a:pt x="0" y="35"/>
                      <a:pt x="0" y="35"/>
                      <a:pt x="0" y="35"/>
                    </a:cubicBezTo>
                    <a:cubicBezTo>
                      <a:pt x="73" y="99"/>
                      <a:pt x="73" y="99"/>
                      <a:pt x="73" y="99"/>
                    </a:cubicBezTo>
                    <a:lnTo>
                      <a:pt x="56" y="1"/>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0" name="Freeform 75"/>
              <p:cNvSpPr>
                <a:spLocks noChangeArrowheads="1"/>
              </p:cNvSpPr>
              <p:nvPr/>
            </p:nvSpPr>
            <p:spPr bwMode="auto">
              <a:xfrm>
                <a:off x="1722" y="847"/>
                <a:ext cx="234" cy="74"/>
              </a:xfrm>
              <a:custGeom>
                <a:avLst/>
                <a:gdLst>
                  <a:gd name="T0" fmla="*/ 553 w 99"/>
                  <a:gd name="T1" fmla="*/ 45 h 31"/>
                  <a:gd name="T2" fmla="*/ 513 w 99"/>
                  <a:gd name="T3" fmla="*/ 0 h 31"/>
                  <a:gd name="T4" fmla="*/ 0 w 99"/>
                  <a:gd name="T5" fmla="*/ 119 h 31"/>
                  <a:gd name="T6" fmla="*/ 12 w 99"/>
                  <a:gd name="T7" fmla="*/ 177 h 31"/>
                  <a:gd name="T8" fmla="*/ 553 w 99"/>
                  <a:gd name="T9" fmla="*/ 45 h 31"/>
                  <a:gd name="T10" fmla="*/ 0 60000 65536"/>
                  <a:gd name="T11" fmla="*/ 0 60000 65536"/>
                  <a:gd name="T12" fmla="*/ 0 60000 65536"/>
                  <a:gd name="T13" fmla="*/ 0 60000 65536"/>
                  <a:gd name="T14" fmla="*/ 0 60000 65536"/>
                  <a:gd name="T15" fmla="*/ 0 w 99"/>
                  <a:gd name="T16" fmla="*/ 0 h 31"/>
                  <a:gd name="T17" fmla="*/ 99 w 99"/>
                  <a:gd name="T18" fmla="*/ 31 h 31"/>
                </a:gdLst>
                <a:ahLst/>
                <a:cxnLst>
                  <a:cxn ang="T10">
                    <a:pos x="T0" y="T1"/>
                  </a:cxn>
                  <a:cxn ang="T11">
                    <a:pos x="T2" y="T3"/>
                  </a:cxn>
                  <a:cxn ang="T12">
                    <a:pos x="T4" y="T5"/>
                  </a:cxn>
                  <a:cxn ang="T13">
                    <a:pos x="T6" y="T7"/>
                  </a:cxn>
                  <a:cxn ang="T14">
                    <a:pos x="T8" y="T9"/>
                  </a:cxn>
                </a:cxnLst>
                <a:rect l="T15" t="T16" r="T17" b="T18"/>
                <a:pathLst>
                  <a:path w="99" h="31">
                    <a:moveTo>
                      <a:pt x="99" y="8"/>
                    </a:moveTo>
                    <a:cubicBezTo>
                      <a:pt x="97" y="5"/>
                      <a:pt x="94" y="2"/>
                      <a:pt x="92" y="0"/>
                    </a:cubicBezTo>
                    <a:cubicBezTo>
                      <a:pt x="64" y="16"/>
                      <a:pt x="32" y="21"/>
                      <a:pt x="0" y="21"/>
                    </a:cubicBezTo>
                    <a:cubicBezTo>
                      <a:pt x="1" y="24"/>
                      <a:pt x="2" y="27"/>
                      <a:pt x="2" y="31"/>
                    </a:cubicBezTo>
                    <a:cubicBezTo>
                      <a:pt x="36" y="29"/>
                      <a:pt x="70" y="23"/>
                      <a:pt x="99" y="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1" name="Freeform 76"/>
              <p:cNvSpPr>
                <a:spLocks noChangeArrowheads="1"/>
              </p:cNvSpPr>
              <p:nvPr/>
            </p:nvSpPr>
            <p:spPr bwMode="auto">
              <a:xfrm>
                <a:off x="1727" y="866"/>
                <a:ext cx="248" cy="79"/>
              </a:xfrm>
              <a:custGeom>
                <a:avLst/>
                <a:gdLst>
                  <a:gd name="T0" fmla="*/ 586 w 105"/>
                  <a:gd name="T1" fmla="*/ 53 h 33"/>
                  <a:gd name="T2" fmla="*/ 541 w 105"/>
                  <a:gd name="T3" fmla="*/ 0 h 33"/>
                  <a:gd name="T4" fmla="*/ 0 w 105"/>
                  <a:gd name="T5" fmla="*/ 132 h 33"/>
                  <a:gd name="T6" fmla="*/ 17 w 105"/>
                  <a:gd name="T7" fmla="*/ 189 h 33"/>
                  <a:gd name="T8" fmla="*/ 586 w 105"/>
                  <a:gd name="T9" fmla="*/ 53 h 33"/>
                  <a:gd name="T10" fmla="*/ 0 60000 65536"/>
                  <a:gd name="T11" fmla="*/ 0 60000 65536"/>
                  <a:gd name="T12" fmla="*/ 0 60000 65536"/>
                  <a:gd name="T13" fmla="*/ 0 60000 65536"/>
                  <a:gd name="T14" fmla="*/ 0 60000 65536"/>
                  <a:gd name="T15" fmla="*/ 0 w 105"/>
                  <a:gd name="T16" fmla="*/ 0 h 33"/>
                  <a:gd name="T17" fmla="*/ 105 w 105"/>
                  <a:gd name="T18" fmla="*/ 33 h 33"/>
                </a:gdLst>
                <a:ahLst/>
                <a:cxnLst>
                  <a:cxn ang="T10">
                    <a:pos x="T0" y="T1"/>
                  </a:cxn>
                  <a:cxn ang="T11">
                    <a:pos x="T2" y="T3"/>
                  </a:cxn>
                  <a:cxn ang="T12">
                    <a:pos x="T4" y="T5"/>
                  </a:cxn>
                  <a:cxn ang="T13">
                    <a:pos x="T6" y="T7"/>
                  </a:cxn>
                  <a:cxn ang="T14">
                    <a:pos x="T8" y="T9"/>
                  </a:cxn>
                </a:cxnLst>
                <a:rect l="T15" t="T16" r="T17" b="T18"/>
                <a:pathLst>
                  <a:path w="105" h="33">
                    <a:moveTo>
                      <a:pt x="105" y="9"/>
                    </a:moveTo>
                    <a:cubicBezTo>
                      <a:pt x="103" y="6"/>
                      <a:pt x="100" y="3"/>
                      <a:pt x="97" y="0"/>
                    </a:cubicBezTo>
                    <a:cubicBezTo>
                      <a:pt x="68" y="15"/>
                      <a:pt x="34" y="21"/>
                      <a:pt x="0" y="23"/>
                    </a:cubicBezTo>
                    <a:cubicBezTo>
                      <a:pt x="1" y="26"/>
                      <a:pt x="2" y="30"/>
                      <a:pt x="3" y="33"/>
                    </a:cubicBezTo>
                    <a:cubicBezTo>
                      <a:pt x="39" y="32"/>
                      <a:pt x="74" y="24"/>
                      <a:pt x="105"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2" name="Freeform 77"/>
              <p:cNvSpPr>
                <a:spLocks noChangeArrowheads="1"/>
              </p:cNvSpPr>
              <p:nvPr/>
            </p:nvSpPr>
            <p:spPr bwMode="auto">
              <a:xfrm>
                <a:off x="1734" y="888"/>
                <a:ext cx="255" cy="90"/>
              </a:xfrm>
              <a:custGeom>
                <a:avLst/>
                <a:gdLst>
                  <a:gd name="T0" fmla="*/ 17 w 108"/>
                  <a:gd name="T1" fmla="*/ 213 h 38"/>
                  <a:gd name="T2" fmla="*/ 602 w 108"/>
                  <a:gd name="T3" fmla="*/ 33 h 38"/>
                  <a:gd name="T4" fmla="*/ 569 w 108"/>
                  <a:gd name="T5" fmla="*/ 0 h 38"/>
                  <a:gd name="T6" fmla="*/ 0 w 108"/>
                  <a:gd name="T7" fmla="*/ 135 h 38"/>
                  <a:gd name="T8" fmla="*/ 5 w 108"/>
                  <a:gd name="T9" fmla="*/ 173 h 38"/>
                  <a:gd name="T10" fmla="*/ 17 w 108"/>
                  <a:gd name="T11" fmla="*/ 213 h 38"/>
                  <a:gd name="T12" fmla="*/ 0 60000 65536"/>
                  <a:gd name="T13" fmla="*/ 0 60000 65536"/>
                  <a:gd name="T14" fmla="*/ 0 60000 65536"/>
                  <a:gd name="T15" fmla="*/ 0 60000 65536"/>
                  <a:gd name="T16" fmla="*/ 0 60000 65536"/>
                  <a:gd name="T17" fmla="*/ 0 60000 65536"/>
                  <a:gd name="T18" fmla="*/ 0 w 108"/>
                  <a:gd name="T19" fmla="*/ 0 h 38"/>
                  <a:gd name="T20" fmla="*/ 108 w 10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08" h="38">
                    <a:moveTo>
                      <a:pt x="3" y="38"/>
                    </a:moveTo>
                    <a:cubicBezTo>
                      <a:pt x="40" y="36"/>
                      <a:pt x="77" y="23"/>
                      <a:pt x="108" y="6"/>
                    </a:cubicBezTo>
                    <a:cubicBezTo>
                      <a:pt x="106" y="4"/>
                      <a:pt x="104" y="2"/>
                      <a:pt x="102" y="0"/>
                    </a:cubicBezTo>
                    <a:cubicBezTo>
                      <a:pt x="71" y="15"/>
                      <a:pt x="36" y="23"/>
                      <a:pt x="0" y="24"/>
                    </a:cubicBezTo>
                    <a:cubicBezTo>
                      <a:pt x="0" y="26"/>
                      <a:pt x="1" y="29"/>
                      <a:pt x="1" y="31"/>
                    </a:cubicBezTo>
                    <a:cubicBezTo>
                      <a:pt x="2" y="33"/>
                      <a:pt x="2" y="36"/>
                      <a:pt x="3" y="3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3" name="Freeform 78"/>
              <p:cNvSpPr>
                <a:spLocks noChangeArrowheads="1"/>
              </p:cNvSpPr>
              <p:nvPr/>
            </p:nvSpPr>
            <p:spPr bwMode="auto">
              <a:xfrm>
                <a:off x="1741" y="902"/>
                <a:ext cx="265" cy="109"/>
              </a:xfrm>
              <a:custGeom>
                <a:avLst/>
                <a:gdLst>
                  <a:gd name="T0" fmla="*/ 627 w 112"/>
                  <a:gd name="T1" fmla="*/ 50 h 46"/>
                  <a:gd name="T2" fmla="*/ 587 w 112"/>
                  <a:gd name="T3" fmla="*/ 0 h 46"/>
                  <a:gd name="T4" fmla="*/ 0 w 112"/>
                  <a:gd name="T5" fmla="*/ 180 h 46"/>
                  <a:gd name="T6" fmla="*/ 12 w 112"/>
                  <a:gd name="T7" fmla="*/ 258 h 46"/>
                  <a:gd name="T8" fmla="*/ 627 w 112"/>
                  <a:gd name="T9" fmla="*/ 50 h 46"/>
                  <a:gd name="T10" fmla="*/ 0 60000 65536"/>
                  <a:gd name="T11" fmla="*/ 0 60000 65536"/>
                  <a:gd name="T12" fmla="*/ 0 60000 65536"/>
                  <a:gd name="T13" fmla="*/ 0 60000 65536"/>
                  <a:gd name="T14" fmla="*/ 0 60000 65536"/>
                  <a:gd name="T15" fmla="*/ 0 w 112"/>
                  <a:gd name="T16" fmla="*/ 0 h 46"/>
                  <a:gd name="T17" fmla="*/ 112 w 112"/>
                  <a:gd name="T18" fmla="*/ 46 h 46"/>
                </a:gdLst>
                <a:ahLst/>
                <a:cxnLst>
                  <a:cxn ang="T10">
                    <a:pos x="T0" y="T1"/>
                  </a:cxn>
                  <a:cxn ang="T11">
                    <a:pos x="T2" y="T3"/>
                  </a:cxn>
                  <a:cxn ang="T12">
                    <a:pos x="T4" y="T5"/>
                  </a:cxn>
                  <a:cxn ang="T13">
                    <a:pos x="T6" y="T7"/>
                  </a:cxn>
                  <a:cxn ang="T14">
                    <a:pos x="T8" y="T9"/>
                  </a:cxn>
                </a:cxnLst>
                <a:rect l="T15" t="T16" r="T17" b="T18"/>
                <a:pathLst>
                  <a:path w="112" h="46">
                    <a:moveTo>
                      <a:pt x="112" y="9"/>
                    </a:moveTo>
                    <a:cubicBezTo>
                      <a:pt x="110" y="6"/>
                      <a:pt x="107" y="3"/>
                      <a:pt x="105" y="0"/>
                    </a:cubicBezTo>
                    <a:cubicBezTo>
                      <a:pt x="74" y="17"/>
                      <a:pt x="37" y="30"/>
                      <a:pt x="0" y="32"/>
                    </a:cubicBezTo>
                    <a:cubicBezTo>
                      <a:pt x="0" y="37"/>
                      <a:pt x="1" y="41"/>
                      <a:pt x="2" y="46"/>
                    </a:cubicBezTo>
                    <a:cubicBezTo>
                      <a:pt x="41" y="44"/>
                      <a:pt x="80" y="30"/>
                      <a:pt x="112"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4" name="Freeform 79"/>
              <p:cNvSpPr>
                <a:spLocks noChangeArrowheads="1"/>
              </p:cNvSpPr>
              <p:nvPr/>
            </p:nvSpPr>
            <p:spPr bwMode="auto">
              <a:xfrm>
                <a:off x="1745" y="923"/>
                <a:ext cx="282" cy="119"/>
              </a:xfrm>
              <a:custGeom>
                <a:avLst/>
                <a:gdLst>
                  <a:gd name="T0" fmla="*/ 668 w 119"/>
                  <a:gd name="T1" fmla="*/ 57 h 50"/>
                  <a:gd name="T2" fmla="*/ 619 w 119"/>
                  <a:gd name="T3" fmla="*/ 0 h 50"/>
                  <a:gd name="T4" fmla="*/ 0 w 119"/>
                  <a:gd name="T5" fmla="*/ 209 h 50"/>
                  <a:gd name="T6" fmla="*/ 12 w 119"/>
                  <a:gd name="T7" fmla="*/ 283 h 50"/>
                  <a:gd name="T8" fmla="*/ 668 w 119"/>
                  <a:gd name="T9" fmla="*/ 57 h 50"/>
                  <a:gd name="T10" fmla="*/ 0 60000 65536"/>
                  <a:gd name="T11" fmla="*/ 0 60000 65536"/>
                  <a:gd name="T12" fmla="*/ 0 60000 65536"/>
                  <a:gd name="T13" fmla="*/ 0 60000 65536"/>
                  <a:gd name="T14" fmla="*/ 0 60000 65536"/>
                  <a:gd name="T15" fmla="*/ 0 w 119"/>
                  <a:gd name="T16" fmla="*/ 0 h 50"/>
                  <a:gd name="T17" fmla="*/ 119 w 119"/>
                  <a:gd name="T18" fmla="*/ 50 h 50"/>
                </a:gdLst>
                <a:ahLst/>
                <a:cxnLst>
                  <a:cxn ang="T10">
                    <a:pos x="T0" y="T1"/>
                  </a:cxn>
                  <a:cxn ang="T11">
                    <a:pos x="T2" y="T3"/>
                  </a:cxn>
                  <a:cxn ang="T12">
                    <a:pos x="T4" y="T5"/>
                  </a:cxn>
                  <a:cxn ang="T13">
                    <a:pos x="T6" y="T7"/>
                  </a:cxn>
                  <a:cxn ang="T14">
                    <a:pos x="T8" y="T9"/>
                  </a:cxn>
                </a:cxnLst>
                <a:rect l="T15" t="T16" r="T17" b="T18"/>
                <a:pathLst>
                  <a:path w="119" h="50">
                    <a:moveTo>
                      <a:pt x="119" y="10"/>
                    </a:moveTo>
                    <a:cubicBezTo>
                      <a:pt x="116" y="6"/>
                      <a:pt x="113" y="3"/>
                      <a:pt x="110" y="0"/>
                    </a:cubicBezTo>
                    <a:cubicBezTo>
                      <a:pt x="78" y="21"/>
                      <a:pt x="39" y="35"/>
                      <a:pt x="0" y="37"/>
                    </a:cubicBezTo>
                    <a:cubicBezTo>
                      <a:pt x="1" y="41"/>
                      <a:pt x="1" y="46"/>
                      <a:pt x="2" y="50"/>
                    </a:cubicBezTo>
                    <a:cubicBezTo>
                      <a:pt x="44" y="45"/>
                      <a:pt x="84" y="30"/>
                      <a:pt x="119"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5" name="Freeform 80"/>
              <p:cNvSpPr>
                <a:spLocks noChangeArrowheads="1"/>
              </p:cNvSpPr>
              <p:nvPr/>
            </p:nvSpPr>
            <p:spPr bwMode="auto">
              <a:xfrm>
                <a:off x="1750" y="947"/>
                <a:ext cx="299" cy="126"/>
              </a:xfrm>
              <a:custGeom>
                <a:avLst/>
                <a:gdLst>
                  <a:gd name="T0" fmla="*/ 710 w 126"/>
                  <a:gd name="T1" fmla="*/ 57 h 53"/>
                  <a:gd name="T2" fmla="*/ 660 w 126"/>
                  <a:gd name="T3" fmla="*/ 0 h 53"/>
                  <a:gd name="T4" fmla="*/ 0 w 126"/>
                  <a:gd name="T5" fmla="*/ 226 h 53"/>
                  <a:gd name="T6" fmla="*/ 12 w 126"/>
                  <a:gd name="T7" fmla="*/ 300 h 53"/>
                  <a:gd name="T8" fmla="*/ 710 w 126"/>
                  <a:gd name="T9" fmla="*/ 57 h 53"/>
                  <a:gd name="T10" fmla="*/ 0 60000 65536"/>
                  <a:gd name="T11" fmla="*/ 0 60000 65536"/>
                  <a:gd name="T12" fmla="*/ 0 60000 65536"/>
                  <a:gd name="T13" fmla="*/ 0 60000 65536"/>
                  <a:gd name="T14" fmla="*/ 0 60000 65536"/>
                  <a:gd name="T15" fmla="*/ 0 w 126"/>
                  <a:gd name="T16" fmla="*/ 0 h 53"/>
                  <a:gd name="T17" fmla="*/ 126 w 126"/>
                  <a:gd name="T18" fmla="*/ 53 h 53"/>
                </a:gdLst>
                <a:ahLst/>
                <a:cxnLst>
                  <a:cxn ang="T10">
                    <a:pos x="T0" y="T1"/>
                  </a:cxn>
                  <a:cxn ang="T11">
                    <a:pos x="T2" y="T3"/>
                  </a:cxn>
                  <a:cxn ang="T12">
                    <a:pos x="T4" y="T5"/>
                  </a:cxn>
                  <a:cxn ang="T13">
                    <a:pos x="T6" y="T7"/>
                  </a:cxn>
                  <a:cxn ang="T14">
                    <a:pos x="T8" y="T9"/>
                  </a:cxn>
                </a:cxnLst>
                <a:rect l="T15" t="T16" r="T17" b="T18"/>
                <a:pathLst>
                  <a:path w="126" h="53">
                    <a:moveTo>
                      <a:pt x="126" y="10"/>
                    </a:moveTo>
                    <a:cubicBezTo>
                      <a:pt x="123" y="7"/>
                      <a:pt x="120" y="3"/>
                      <a:pt x="117" y="0"/>
                    </a:cubicBezTo>
                    <a:cubicBezTo>
                      <a:pt x="82" y="20"/>
                      <a:pt x="42" y="35"/>
                      <a:pt x="0" y="40"/>
                    </a:cubicBezTo>
                    <a:cubicBezTo>
                      <a:pt x="1" y="45"/>
                      <a:pt x="2" y="49"/>
                      <a:pt x="2" y="53"/>
                    </a:cubicBezTo>
                    <a:cubicBezTo>
                      <a:pt x="47" y="49"/>
                      <a:pt x="90" y="35"/>
                      <a:pt x="126"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6" name="Freeform 81"/>
              <p:cNvSpPr>
                <a:spLocks noChangeArrowheads="1"/>
              </p:cNvSpPr>
              <p:nvPr/>
            </p:nvSpPr>
            <p:spPr bwMode="auto">
              <a:xfrm>
                <a:off x="1755" y="971"/>
                <a:ext cx="317" cy="132"/>
              </a:xfrm>
              <a:custGeom>
                <a:avLst/>
                <a:gdLst>
                  <a:gd name="T0" fmla="*/ 750 w 134"/>
                  <a:gd name="T1" fmla="*/ 61 h 56"/>
                  <a:gd name="T2" fmla="*/ 693 w 134"/>
                  <a:gd name="T3" fmla="*/ 0 h 56"/>
                  <a:gd name="T4" fmla="*/ 0 w 134"/>
                  <a:gd name="T5" fmla="*/ 238 h 56"/>
                  <a:gd name="T6" fmla="*/ 17 w 134"/>
                  <a:gd name="T7" fmla="*/ 311 h 56"/>
                  <a:gd name="T8" fmla="*/ 750 w 134"/>
                  <a:gd name="T9" fmla="*/ 61 h 56"/>
                  <a:gd name="T10" fmla="*/ 0 60000 65536"/>
                  <a:gd name="T11" fmla="*/ 0 60000 65536"/>
                  <a:gd name="T12" fmla="*/ 0 60000 65536"/>
                  <a:gd name="T13" fmla="*/ 0 60000 65536"/>
                  <a:gd name="T14" fmla="*/ 0 60000 65536"/>
                  <a:gd name="T15" fmla="*/ 0 w 134"/>
                  <a:gd name="T16" fmla="*/ 0 h 56"/>
                  <a:gd name="T17" fmla="*/ 134 w 134"/>
                  <a:gd name="T18" fmla="*/ 56 h 56"/>
                </a:gdLst>
                <a:ahLst/>
                <a:cxnLst>
                  <a:cxn ang="T10">
                    <a:pos x="T0" y="T1"/>
                  </a:cxn>
                  <a:cxn ang="T11">
                    <a:pos x="T2" y="T3"/>
                  </a:cxn>
                  <a:cxn ang="T12">
                    <a:pos x="T4" y="T5"/>
                  </a:cxn>
                  <a:cxn ang="T13">
                    <a:pos x="T6" y="T7"/>
                  </a:cxn>
                  <a:cxn ang="T14">
                    <a:pos x="T8" y="T9"/>
                  </a:cxn>
                </a:cxnLst>
                <a:rect l="T15" t="T16" r="T17" b="T18"/>
                <a:pathLst>
                  <a:path w="134" h="56">
                    <a:moveTo>
                      <a:pt x="134" y="11"/>
                    </a:moveTo>
                    <a:cubicBezTo>
                      <a:pt x="131" y="8"/>
                      <a:pt x="127" y="4"/>
                      <a:pt x="124" y="0"/>
                    </a:cubicBezTo>
                    <a:cubicBezTo>
                      <a:pt x="88" y="25"/>
                      <a:pt x="45" y="39"/>
                      <a:pt x="0" y="43"/>
                    </a:cubicBezTo>
                    <a:cubicBezTo>
                      <a:pt x="1" y="47"/>
                      <a:pt x="2" y="52"/>
                      <a:pt x="3" y="56"/>
                    </a:cubicBezTo>
                    <a:cubicBezTo>
                      <a:pt x="49" y="50"/>
                      <a:pt x="96" y="37"/>
                      <a:pt x="134" y="11"/>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7" name="Freeform 82"/>
              <p:cNvSpPr>
                <a:spLocks noChangeArrowheads="1"/>
              </p:cNvSpPr>
              <p:nvPr/>
            </p:nvSpPr>
            <p:spPr bwMode="auto">
              <a:xfrm>
                <a:off x="1762" y="997"/>
                <a:ext cx="332" cy="149"/>
              </a:xfrm>
              <a:custGeom>
                <a:avLst/>
                <a:gdLst>
                  <a:gd name="T0" fmla="*/ 787 w 140"/>
                  <a:gd name="T1" fmla="*/ 61 h 63"/>
                  <a:gd name="T2" fmla="*/ 738 w 140"/>
                  <a:gd name="T3" fmla="*/ 0 h 63"/>
                  <a:gd name="T4" fmla="*/ 0 w 140"/>
                  <a:gd name="T5" fmla="*/ 251 h 63"/>
                  <a:gd name="T6" fmla="*/ 33 w 140"/>
                  <a:gd name="T7" fmla="*/ 352 h 63"/>
                  <a:gd name="T8" fmla="*/ 787 w 140"/>
                  <a:gd name="T9" fmla="*/ 61 h 63"/>
                  <a:gd name="T10" fmla="*/ 0 60000 65536"/>
                  <a:gd name="T11" fmla="*/ 0 60000 65536"/>
                  <a:gd name="T12" fmla="*/ 0 60000 65536"/>
                  <a:gd name="T13" fmla="*/ 0 60000 65536"/>
                  <a:gd name="T14" fmla="*/ 0 60000 65536"/>
                  <a:gd name="T15" fmla="*/ 0 w 140"/>
                  <a:gd name="T16" fmla="*/ 0 h 63"/>
                  <a:gd name="T17" fmla="*/ 140 w 140"/>
                  <a:gd name="T18" fmla="*/ 63 h 63"/>
                </a:gdLst>
                <a:ahLst/>
                <a:cxnLst>
                  <a:cxn ang="T10">
                    <a:pos x="T0" y="T1"/>
                  </a:cxn>
                  <a:cxn ang="T11">
                    <a:pos x="T2" y="T3"/>
                  </a:cxn>
                  <a:cxn ang="T12">
                    <a:pos x="T4" y="T5"/>
                  </a:cxn>
                  <a:cxn ang="T13">
                    <a:pos x="T6" y="T7"/>
                  </a:cxn>
                  <a:cxn ang="T14">
                    <a:pos x="T8" y="T9"/>
                  </a:cxn>
                </a:cxnLst>
                <a:rect l="T15" t="T16" r="T17" b="T18"/>
                <a:pathLst>
                  <a:path w="140" h="63">
                    <a:moveTo>
                      <a:pt x="140" y="11"/>
                    </a:moveTo>
                    <a:cubicBezTo>
                      <a:pt x="137" y="8"/>
                      <a:pt x="134" y="4"/>
                      <a:pt x="131" y="0"/>
                    </a:cubicBezTo>
                    <a:cubicBezTo>
                      <a:pt x="93" y="26"/>
                      <a:pt x="46" y="39"/>
                      <a:pt x="0" y="45"/>
                    </a:cubicBezTo>
                    <a:cubicBezTo>
                      <a:pt x="2" y="51"/>
                      <a:pt x="3" y="57"/>
                      <a:pt x="6" y="63"/>
                    </a:cubicBezTo>
                    <a:cubicBezTo>
                      <a:pt x="54" y="53"/>
                      <a:pt x="104" y="44"/>
                      <a:pt x="140"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8" name="Freeform 83"/>
              <p:cNvSpPr>
                <a:spLocks noChangeArrowheads="1"/>
              </p:cNvSpPr>
              <p:nvPr/>
            </p:nvSpPr>
            <p:spPr bwMode="auto">
              <a:xfrm>
                <a:off x="1776" y="1023"/>
                <a:ext cx="344" cy="149"/>
              </a:xfrm>
              <a:custGeom>
                <a:avLst/>
                <a:gdLst>
                  <a:gd name="T0" fmla="*/ 21 w 145"/>
                  <a:gd name="T1" fmla="*/ 352 h 63"/>
                  <a:gd name="T2" fmla="*/ 816 w 145"/>
                  <a:gd name="T3" fmla="*/ 78 h 63"/>
                  <a:gd name="T4" fmla="*/ 754 w 145"/>
                  <a:gd name="T5" fmla="*/ 0 h 63"/>
                  <a:gd name="T6" fmla="*/ 0 w 145"/>
                  <a:gd name="T7" fmla="*/ 291 h 63"/>
                  <a:gd name="T8" fmla="*/ 0 w 145"/>
                  <a:gd name="T9" fmla="*/ 296 h 63"/>
                  <a:gd name="T10" fmla="*/ 21 w 145"/>
                  <a:gd name="T11" fmla="*/ 352 h 63"/>
                  <a:gd name="T12" fmla="*/ 0 60000 65536"/>
                  <a:gd name="T13" fmla="*/ 0 60000 65536"/>
                  <a:gd name="T14" fmla="*/ 0 60000 65536"/>
                  <a:gd name="T15" fmla="*/ 0 60000 65536"/>
                  <a:gd name="T16" fmla="*/ 0 60000 65536"/>
                  <a:gd name="T17" fmla="*/ 0 60000 65536"/>
                  <a:gd name="T18" fmla="*/ 0 w 145"/>
                  <a:gd name="T19" fmla="*/ 0 h 63"/>
                  <a:gd name="T20" fmla="*/ 145 w 145"/>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5" h="63">
                    <a:moveTo>
                      <a:pt x="4" y="63"/>
                    </a:moveTo>
                    <a:cubicBezTo>
                      <a:pt x="53" y="58"/>
                      <a:pt x="104" y="43"/>
                      <a:pt x="145" y="14"/>
                    </a:cubicBezTo>
                    <a:cubicBezTo>
                      <a:pt x="142" y="9"/>
                      <a:pt x="138" y="5"/>
                      <a:pt x="134" y="0"/>
                    </a:cubicBezTo>
                    <a:cubicBezTo>
                      <a:pt x="98" y="33"/>
                      <a:pt x="48" y="42"/>
                      <a:pt x="0" y="52"/>
                    </a:cubicBezTo>
                    <a:cubicBezTo>
                      <a:pt x="0" y="52"/>
                      <a:pt x="0" y="53"/>
                      <a:pt x="0" y="53"/>
                    </a:cubicBezTo>
                    <a:cubicBezTo>
                      <a:pt x="1" y="56"/>
                      <a:pt x="2" y="60"/>
                      <a:pt x="4" y="63"/>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9" name="Freeform 84"/>
              <p:cNvSpPr>
                <a:spLocks noChangeArrowheads="1"/>
              </p:cNvSpPr>
              <p:nvPr/>
            </p:nvSpPr>
            <p:spPr bwMode="auto">
              <a:xfrm>
                <a:off x="1786" y="1056"/>
                <a:ext cx="355" cy="149"/>
              </a:xfrm>
              <a:custGeom>
                <a:avLst/>
                <a:gdLst>
                  <a:gd name="T0" fmla="*/ 840 w 150"/>
                  <a:gd name="T1" fmla="*/ 57 h 63"/>
                  <a:gd name="T2" fmla="*/ 790 w 150"/>
                  <a:gd name="T3" fmla="*/ 0 h 63"/>
                  <a:gd name="T4" fmla="*/ 0 w 150"/>
                  <a:gd name="T5" fmla="*/ 274 h 63"/>
                  <a:gd name="T6" fmla="*/ 21 w 150"/>
                  <a:gd name="T7" fmla="*/ 352 h 63"/>
                  <a:gd name="T8" fmla="*/ 840 w 150"/>
                  <a:gd name="T9" fmla="*/ 57 h 63"/>
                  <a:gd name="T10" fmla="*/ 0 60000 65536"/>
                  <a:gd name="T11" fmla="*/ 0 60000 65536"/>
                  <a:gd name="T12" fmla="*/ 0 60000 65536"/>
                  <a:gd name="T13" fmla="*/ 0 60000 65536"/>
                  <a:gd name="T14" fmla="*/ 0 60000 65536"/>
                  <a:gd name="T15" fmla="*/ 0 w 150"/>
                  <a:gd name="T16" fmla="*/ 0 h 63"/>
                  <a:gd name="T17" fmla="*/ 150 w 150"/>
                  <a:gd name="T18" fmla="*/ 63 h 63"/>
                </a:gdLst>
                <a:ahLst/>
                <a:cxnLst>
                  <a:cxn ang="T10">
                    <a:pos x="T0" y="T1"/>
                  </a:cxn>
                  <a:cxn ang="T11">
                    <a:pos x="T2" y="T3"/>
                  </a:cxn>
                  <a:cxn ang="T12">
                    <a:pos x="T4" y="T5"/>
                  </a:cxn>
                  <a:cxn ang="T13">
                    <a:pos x="T6" y="T7"/>
                  </a:cxn>
                  <a:cxn ang="T14">
                    <a:pos x="T8" y="T9"/>
                  </a:cxn>
                </a:cxnLst>
                <a:rect l="T15" t="T16" r="T17" b="T18"/>
                <a:pathLst>
                  <a:path w="150" h="63">
                    <a:moveTo>
                      <a:pt x="150" y="10"/>
                    </a:moveTo>
                    <a:cubicBezTo>
                      <a:pt x="147" y="7"/>
                      <a:pt x="144" y="3"/>
                      <a:pt x="141" y="0"/>
                    </a:cubicBezTo>
                    <a:cubicBezTo>
                      <a:pt x="100" y="29"/>
                      <a:pt x="49" y="44"/>
                      <a:pt x="0" y="49"/>
                    </a:cubicBezTo>
                    <a:cubicBezTo>
                      <a:pt x="1" y="54"/>
                      <a:pt x="3" y="59"/>
                      <a:pt x="4" y="63"/>
                    </a:cubicBezTo>
                    <a:cubicBezTo>
                      <a:pt x="56" y="60"/>
                      <a:pt x="107" y="38"/>
                      <a:pt x="150"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0" name="Freeform 85"/>
              <p:cNvSpPr>
                <a:spLocks noChangeArrowheads="1"/>
              </p:cNvSpPr>
              <p:nvPr/>
            </p:nvSpPr>
            <p:spPr bwMode="auto">
              <a:xfrm>
                <a:off x="1795" y="1080"/>
                <a:ext cx="365" cy="159"/>
              </a:xfrm>
              <a:custGeom>
                <a:avLst/>
                <a:gdLst>
                  <a:gd name="T0" fmla="*/ 865 w 154"/>
                  <a:gd name="T1" fmla="*/ 57 h 67"/>
                  <a:gd name="T2" fmla="*/ 820 w 154"/>
                  <a:gd name="T3" fmla="*/ 0 h 67"/>
                  <a:gd name="T4" fmla="*/ 0 w 154"/>
                  <a:gd name="T5" fmla="*/ 299 h 67"/>
                  <a:gd name="T6" fmla="*/ 21 w 154"/>
                  <a:gd name="T7" fmla="*/ 377 h 67"/>
                  <a:gd name="T8" fmla="*/ 865 w 154"/>
                  <a:gd name="T9" fmla="*/ 57 h 67"/>
                  <a:gd name="T10" fmla="*/ 0 60000 65536"/>
                  <a:gd name="T11" fmla="*/ 0 60000 65536"/>
                  <a:gd name="T12" fmla="*/ 0 60000 65536"/>
                  <a:gd name="T13" fmla="*/ 0 60000 65536"/>
                  <a:gd name="T14" fmla="*/ 0 60000 65536"/>
                  <a:gd name="T15" fmla="*/ 0 w 154"/>
                  <a:gd name="T16" fmla="*/ 0 h 67"/>
                  <a:gd name="T17" fmla="*/ 154 w 154"/>
                  <a:gd name="T18" fmla="*/ 67 h 67"/>
                </a:gdLst>
                <a:ahLst/>
                <a:cxnLst>
                  <a:cxn ang="T10">
                    <a:pos x="T0" y="T1"/>
                  </a:cxn>
                  <a:cxn ang="T11">
                    <a:pos x="T2" y="T3"/>
                  </a:cxn>
                  <a:cxn ang="T12">
                    <a:pos x="T4" y="T5"/>
                  </a:cxn>
                  <a:cxn ang="T13">
                    <a:pos x="T6" y="T7"/>
                  </a:cxn>
                  <a:cxn ang="T14">
                    <a:pos x="T8" y="T9"/>
                  </a:cxn>
                </a:cxnLst>
                <a:rect l="T15" t="T16" r="T17" b="T18"/>
                <a:pathLst>
                  <a:path w="154" h="67">
                    <a:moveTo>
                      <a:pt x="154" y="10"/>
                    </a:moveTo>
                    <a:cubicBezTo>
                      <a:pt x="151" y="7"/>
                      <a:pt x="148" y="3"/>
                      <a:pt x="146" y="0"/>
                    </a:cubicBezTo>
                    <a:cubicBezTo>
                      <a:pt x="103" y="28"/>
                      <a:pt x="52" y="50"/>
                      <a:pt x="0" y="53"/>
                    </a:cubicBezTo>
                    <a:cubicBezTo>
                      <a:pt x="2" y="58"/>
                      <a:pt x="3" y="62"/>
                      <a:pt x="4" y="67"/>
                    </a:cubicBezTo>
                    <a:cubicBezTo>
                      <a:pt x="58" y="61"/>
                      <a:pt x="109" y="40"/>
                      <a:pt x="154"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 name="Freeform 86"/>
              <p:cNvSpPr>
                <a:spLocks noChangeArrowheads="1"/>
              </p:cNvSpPr>
              <p:nvPr/>
            </p:nvSpPr>
            <p:spPr bwMode="auto">
              <a:xfrm>
                <a:off x="1805" y="1103"/>
                <a:ext cx="372" cy="164"/>
              </a:xfrm>
              <a:custGeom>
                <a:avLst/>
                <a:gdLst>
                  <a:gd name="T0" fmla="*/ 881 w 157"/>
                  <a:gd name="T1" fmla="*/ 50 h 69"/>
                  <a:gd name="T2" fmla="*/ 841 w 157"/>
                  <a:gd name="T3" fmla="*/ 0 h 69"/>
                  <a:gd name="T4" fmla="*/ 0 w 157"/>
                  <a:gd name="T5" fmla="*/ 321 h 69"/>
                  <a:gd name="T6" fmla="*/ 21 w 157"/>
                  <a:gd name="T7" fmla="*/ 390 h 69"/>
                  <a:gd name="T8" fmla="*/ 881 w 157"/>
                  <a:gd name="T9" fmla="*/ 50 h 69"/>
                  <a:gd name="T10" fmla="*/ 0 60000 65536"/>
                  <a:gd name="T11" fmla="*/ 0 60000 65536"/>
                  <a:gd name="T12" fmla="*/ 0 60000 65536"/>
                  <a:gd name="T13" fmla="*/ 0 60000 65536"/>
                  <a:gd name="T14" fmla="*/ 0 60000 65536"/>
                  <a:gd name="T15" fmla="*/ 0 w 157"/>
                  <a:gd name="T16" fmla="*/ 0 h 69"/>
                  <a:gd name="T17" fmla="*/ 157 w 157"/>
                  <a:gd name="T18" fmla="*/ 69 h 69"/>
                </a:gdLst>
                <a:ahLst/>
                <a:cxnLst>
                  <a:cxn ang="T10">
                    <a:pos x="T0" y="T1"/>
                  </a:cxn>
                  <a:cxn ang="T11">
                    <a:pos x="T2" y="T3"/>
                  </a:cxn>
                  <a:cxn ang="T12">
                    <a:pos x="T4" y="T5"/>
                  </a:cxn>
                  <a:cxn ang="T13">
                    <a:pos x="T6" y="T7"/>
                  </a:cxn>
                  <a:cxn ang="T14">
                    <a:pos x="T8" y="T9"/>
                  </a:cxn>
                </a:cxnLst>
                <a:rect l="T15" t="T16" r="T17" b="T18"/>
                <a:pathLst>
                  <a:path w="157" h="69">
                    <a:moveTo>
                      <a:pt x="157" y="9"/>
                    </a:moveTo>
                    <a:cubicBezTo>
                      <a:pt x="155" y="6"/>
                      <a:pt x="152" y="3"/>
                      <a:pt x="150" y="0"/>
                    </a:cubicBezTo>
                    <a:cubicBezTo>
                      <a:pt x="105" y="30"/>
                      <a:pt x="54" y="51"/>
                      <a:pt x="0" y="57"/>
                    </a:cubicBezTo>
                    <a:cubicBezTo>
                      <a:pt x="2" y="61"/>
                      <a:pt x="3" y="65"/>
                      <a:pt x="4" y="69"/>
                    </a:cubicBezTo>
                    <a:cubicBezTo>
                      <a:pt x="59" y="61"/>
                      <a:pt x="114" y="43"/>
                      <a:pt x="157"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 name="Freeform 87"/>
              <p:cNvSpPr>
                <a:spLocks noChangeArrowheads="1"/>
              </p:cNvSpPr>
              <p:nvPr/>
            </p:nvSpPr>
            <p:spPr bwMode="auto">
              <a:xfrm>
                <a:off x="1814" y="1125"/>
                <a:ext cx="384" cy="168"/>
              </a:xfrm>
              <a:custGeom>
                <a:avLst/>
                <a:gdLst>
                  <a:gd name="T0" fmla="*/ 910 w 162"/>
                  <a:gd name="T1" fmla="*/ 66 h 71"/>
                  <a:gd name="T2" fmla="*/ 860 w 162"/>
                  <a:gd name="T3" fmla="*/ 0 h 71"/>
                  <a:gd name="T4" fmla="*/ 0 w 162"/>
                  <a:gd name="T5" fmla="*/ 336 h 71"/>
                  <a:gd name="T6" fmla="*/ 21 w 162"/>
                  <a:gd name="T7" fmla="*/ 398 h 71"/>
                  <a:gd name="T8" fmla="*/ 315 w 162"/>
                  <a:gd name="T9" fmla="*/ 324 h 71"/>
                  <a:gd name="T10" fmla="*/ 910 w 162"/>
                  <a:gd name="T11" fmla="*/ 66 h 71"/>
                  <a:gd name="T12" fmla="*/ 0 60000 65536"/>
                  <a:gd name="T13" fmla="*/ 0 60000 65536"/>
                  <a:gd name="T14" fmla="*/ 0 60000 65536"/>
                  <a:gd name="T15" fmla="*/ 0 60000 65536"/>
                  <a:gd name="T16" fmla="*/ 0 60000 65536"/>
                  <a:gd name="T17" fmla="*/ 0 60000 65536"/>
                  <a:gd name="T18" fmla="*/ 0 w 162"/>
                  <a:gd name="T19" fmla="*/ 0 h 71"/>
                  <a:gd name="T20" fmla="*/ 162 w 162"/>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62" h="71">
                    <a:moveTo>
                      <a:pt x="162" y="12"/>
                    </a:moveTo>
                    <a:cubicBezTo>
                      <a:pt x="159" y="8"/>
                      <a:pt x="156" y="4"/>
                      <a:pt x="153" y="0"/>
                    </a:cubicBezTo>
                    <a:cubicBezTo>
                      <a:pt x="110" y="34"/>
                      <a:pt x="55" y="52"/>
                      <a:pt x="0" y="60"/>
                    </a:cubicBezTo>
                    <a:cubicBezTo>
                      <a:pt x="1" y="64"/>
                      <a:pt x="3" y="68"/>
                      <a:pt x="4" y="71"/>
                    </a:cubicBezTo>
                    <a:cubicBezTo>
                      <a:pt x="21" y="69"/>
                      <a:pt x="39" y="63"/>
                      <a:pt x="56" y="58"/>
                    </a:cubicBezTo>
                    <a:cubicBezTo>
                      <a:pt x="92" y="46"/>
                      <a:pt x="132" y="36"/>
                      <a:pt x="162" y="12"/>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 name="Freeform 88"/>
              <p:cNvSpPr>
                <a:spLocks noChangeArrowheads="1"/>
              </p:cNvSpPr>
              <p:nvPr/>
            </p:nvSpPr>
            <p:spPr bwMode="auto">
              <a:xfrm>
                <a:off x="1824" y="1153"/>
                <a:ext cx="395" cy="162"/>
              </a:xfrm>
              <a:custGeom>
                <a:avLst/>
                <a:gdLst>
                  <a:gd name="T0" fmla="*/ 934 w 167"/>
                  <a:gd name="T1" fmla="*/ 69 h 68"/>
                  <a:gd name="T2" fmla="*/ 885 w 167"/>
                  <a:gd name="T3" fmla="*/ 0 h 68"/>
                  <a:gd name="T4" fmla="*/ 291 w 167"/>
                  <a:gd name="T5" fmla="*/ 262 h 68"/>
                  <a:gd name="T6" fmla="*/ 0 w 167"/>
                  <a:gd name="T7" fmla="*/ 336 h 68"/>
                  <a:gd name="T8" fmla="*/ 12 w 167"/>
                  <a:gd name="T9" fmla="*/ 386 h 68"/>
                  <a:gd name="T10" fmla="*/ 934 w 167"/>
                  <a:gd name="T11" fmla="*/ 69 h 68"/>
                  <a:gd name="T12" fmla="*/ 0 60000 65536"/>
                  <a:gd name="T13" fmla="*/ 0 60000 65536"/>
                  <a:gd name="T14" fmla="*/ 0 60000 65536"/>
                  <a:gd name="T15" fmla="*/ 0 60000 65536"/>
                  <a:gd name="T16" fmla="*/ 0 60000 65536"/>
                  <a:gd name="T17" fmla="*/ 0 60000 65536"/>
                  <a:gd name="T18" fmla="*/ 0 w 167"/>
                  <a:gd name="T19" fmla="*/ 0 h 68"/>
                  <a:gd name="T20" fmla="*/ 167 w 167"/>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7" h="68">
                    <a:moveTo>
                      <a:pt x="167" y="12"/>
                    </a:moveTo>
                    <a:cubicBezTo>
                      <a:pt x="164" y="8"/>
                      <a:pt x="161" y="4"/>
                      <a:pt x="158" y="0"/>
                    </a:cubicBezTo>
                    <a:cubicBezTo>
                      <a:pt x="128" y="24"/>
                      <a:pt x="88" y="34"/>
                      <a:pt x="52" y="46"/>
                    </a:cubicBezTo>
                    <a:cubicBezTo>
                      <a:pt x="35" y="51"/>
                      <a:pt x="17" y="57"/>
                      <a:pt x="0" y="59"/>
                    </a:cubicBezTo>
                    <a:cubicBezTo>
                      <a:pt x="1" y="62"/>
                      <a:pt x="1" y="65"/>
                      <a:pt x="2" y="68"/>
                    </a:cubicBezTo>
                    <a:cubicBezTo>
                      <a:pt x="59" y="58"/>
                      <a:pt x="114" y="42"/>
                      <a:pt x="167" y="12"/>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 name="Freeform 89"/>
              <p:cNvSpPr>
                <a:spLocks noChangeArrowheads="1"/>
              </p:cNvSpPr>
              <p:nvPr/>
            </p:nvSpPr>
            <p:spPr bwMode="auto">
              <a:xfrm>
                <a:off x="1705" y="821"/>
                <a:ext cx="235" cy="76"/>
              </a:xfrm>
              <a:custGeom>
                <a:avLst/>
                <a:gdLst>
                  <a:gd name="T0" fmla="*/ 558 w 99"/>
                  <a:gd name="T1" fmla="*/ 62 h 32"/>
                  <a:gd name="T2" fmla="*/ 501 w 99"/>
                  <a:gd name="T3" fmla="*/ 0 h 32"/>
                  <a:gd name="T4" fmla="*/ 0 w 99"/>
                  <a:gd name="T5" fmla="*/ 62 h 32"/>
                  <a:gd name="T6" fmla="*/ 40 w 99"/>
                  <a:gd name="T7" fmla="*/ 181 h 32"/>
                  <a:gd name="T8" fmla="*/ 558 w 99"/>
                  <a:gd name="T9" fmla="*/ 62 h 32"/>
                  <a:gd name="T10" fmla="*/ 0 60000 65536"/>
                  <a:gd name="T11" fmla="*/ 0 60000 65536"/>
                  <a:gd name="T12" fmla="*/ 0 60000 65536"/>
                  <a:gd name="T13" fmla="*/ 0 60000 65536"/>
                  <a:gd name="T14" fmla="*/ 0 60000 65536"/>
                  <a:gd name="T15" fmla="*/ 0 w 99"/>
                  <a:gd name="T16" fmla="*/ 0 h 32"/>
                  <a:gd name="T17" fmla="*/ 99 w 99"/>
                  <a:gd name="T18" fmla="*/ 32 h 32"/>
                </a:gdLst>
                <a:ahLst/>
                <a:cxnLst>
                  <a:cxn ang="T10">
                    <a:pos x="T0" y="T1"/>
                  </a:cxn>
                  <a:cxn ang="T11">
                    <a:pos x="T2" y="T3"/>
                  </a:cxn>
                  <a:cxn ang="T12">
                    <a:pos x="T4" y="T5"/>
                  </a:cxn>
                  <a:cxn ang="T13">
                    <a:pos x="T6" y="T7"/>
                  </a:cxn>
                  <a:cxn ang="T14">
                    <a:pos x="T8" y="T9"/>
                  </a:cxn>
                </a:cxnLst>
                <a:rect l="T15" t="T16" r="T17" b="T18"/>
                <a:pathLst>
                  <a:path w="99" h="32">
                    <a:moveTo>
                      <a:pt x="99" y="11"/>
                    </a:moveTo>
                    <a:cubicBezTo>
                      <a:pt x="95" y="7"/>
                      <a:pt x="92" y="3"/>
                      <a:pt x="89" y="0"/>
                    </a:cubicBezTo>
                    <a:cubicBezTo>
                      <a:pt x="60" y="19"/>
                      <a:pt x="27" y="17"/>
                      <a:pt x="0" y="11"/>
                    </a:cubicBezTo>
                    <a:cubicBezTo>
                      <a:pt x="2" y="18"/>
                      <a:pt x="5" y="25"/>
                      <a:pt x="7" y="32"/>
                    </a:cubicBezTo>
                    <a:cubicBezTo>
                      <a:pt x="39" y="32"/>
                      <a:pt x="71" y="27"/>
                      <a:pt x="99"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 name="Freeform 90"/>
              <p:cNvSpPr>
                <a:spLocks noChangeArrowheads="1"/>
              </p:cNvSpPr>
              <p:nvPr/>
            </p:nvSpPr>
            <p:spPr bwMode="auto">
              <a:xfrm>
                <a:off x="1916" y="598"/>
                <a:ext cx="452" cy="584"/>
              </a:xfrm>
              <a:custGeom>
                <a:avLst/>
                <a:gdLst>
                  <a:gd name="T0" fmla="*/ 890 w 191"/>
                  <a:gd name="T1" fmla="*/ 1263 h 246"/>
                  <a:gd name="T2" fmla="*/ 1041 w 191"/>
                  <a:gd name="T3" fmla="*/ 304 h 246"/>
                  <a:gd name="T4" fmla="*/ 492 w 191"/>
                  <a:gd name="T5" fmla="*/ 33 h 246"/>
                  <a:gd name="T6" fmla="*/ 45 w 191"/>
                  <a:gd name="T7" fmla="*/ 496 h 246"/>
                  <a:gd name="T8" fmla="*/ 0 w 191"/>
                  <a:gd name="T9" fmla="*/ 529 h 246"/>
                  <a:gd name="T10" fmla="*/ 717 w 191"/>
                  <a:gd name="T11" fmla="*/ 1386 h 246"/>
                  <a:gd name="T12" fmla="*/ 812 w 191"/>
                  <a:gd name="T13" fmla="*/ 1329 h 246"/>
                  <a:gd name="T14" fmla="*/ 890 w 191"/>
                  <a:gd name="T15" fmla="*/ 1263 h 246"/>
                  <a:gd name="T16" fmla="*/ 0 60000 65536"/>
                  <a:gd name="T17" fmla="*/ 0 60000 65536"/>
                  <a:gd name="T18" fmla="*/ 0 60000 65536"/>
                  <a:gd name="T19" fmla="*/ 0 60000 65536"/>
                  <a:gd name="T20" fmla="*/ 0 60000 65536"/>
                  <a:gd name="T21" fmla="*/ 0 60000 65536"/>
                  <a:gd name="T22" fmla="*/ 0 60000 65536"/>
                  <a:gd name="T23" fmla="*/ 0 60000 65536"/>
                  <a:gd name="T24" fmla="*/ 0 w 191"/>
                  <a:gd name="T25" fmla="*/ 0 h 246"/>
                  <a:gd name="T26" fmla="*/ 191 w 191"/>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1" h="246">
                    <a:moveTo>
                      <a:pt x="159" y="224"/>
                    </a:moveTo>
                    <a:cubicBezTo>
                      <a:pt x="190" y="152"/>
                      <a:pt x="191" y="77"/>
                      <a:pt x="186" y="54"/>
                    </a:cubicBezTo>
                    <a:cubicBezTo>
                      <a:pt x="175" y="13"/>
                      <a:pt x="118" y="0"/>
                      <a:pt x="88" y="6"/>
                    </a:cubicBezTo>
                    <a:cubicBezTo>
                      <a:pt x="59" y="11"/>
                      <a:pt x="48" y="53"/>
                      <a:pt x="8" y="88"/>
                    </a:cubicBezTo>
                    <a:cubicBezTo>
                      <a:pt x="5" y="90"/>
                      <a:pt x="3" y="92"/>
                      <a:pt x="0" y="94"/>
                    </a:cubicBezTo>
                    <a:cubicBezTo>
                      <a:pt x="45" y="143"/>
                      <a:pt x="88" y="192"/>
                      <a:pt x="128" y="246"/>
                    </a:cubicBezTo>
                    <a:cubicBezTo>
                      <a:pt x="134" y="242"/>
                      <a:pt x="139" y="239"/>
                      <a:pt x="145" y="236"/>
                    </a:cubicBezTo>
                    <a:cubicBezTo>
                      <a:pt x="150" y="232"/>
                      <a:pt x="155" y="228"/>
                      <a:pt x="159" y="224"/>
                    </a:cubicBezTo>
                    <a:close/>
                  </a:path>
                </a:pathLst>
              </a:custGeom>
              <a:solidFill>
                <a:srgbClr val="FF72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 name="Freeform 91"/>
              <p:cNvSpPr>
                <a:spLocks noChangeArrowheads="1"/>
              </p:cNvSpPr>
              <p:nvPr/>
            </p:nvSpPr>
            <p:spPr bwMode="auto">
              <a:xfrm>
                <a:off x="580" y="688"/>
                <a:ext cx="270" cy="112"/>
              </a:xfrm>
              <a:custGeom>
                <a:avLst/>
                <a:gdLst>
                  <a:gd name="T0" fmla="*/ 639 w 114"/>
                  <a:gd name="T1" fmla="*/ 250 h 47"/>
                  <a:gd name="T2" fmla="*/ 590 w 114"/>
                  <a:gd name="T3" fmla="*/ 74 h 47"/>
                  <a:gd name="T4" fmla="*/ 21 w 114"/>
                  <a:gd name="T5" fmla="*/ 41 h 47"/>
                  <a:gd name="T6" fmla="*/ 0 w 114"/>
                  <a:gd name="T7" fmla="*/ 262 h 47"/>
                  <a:gd name="T8" fmla="*/ 635 w 114"/>
                  <a:gd name="T9" fmla="*/ 267 h 47"/>
                  <a:gd name="T10" fmla="*/ 639 w 114"/>
                  <a:gd name="T11" fmla="*/ 250 h 47"/>
                  <a:gd name="T12" fmla="*/ 0 60000 65536"/>
                  <a:gd name="T13" fmla="*/ 0 60000 65536"/>
                  <a:gd name="T14" fmla="*/ 0 60000 65536"/>
                  <a:gd name="T15" fmla="*/ 0 60000 65536"/>
                  <a:gd name="T16" fmla="*/ 0 60000 65536"/>
                  <a:gd name="T17" fmla="*/ 0 60000 65536"/>
                  <a:gd name="T18" fmla="*/ 0 w 114"/>
                  <a:gd name="T19" fmla="*/ 0 h 47"/>
                  <a:gd name="T20" fmla="*/ 114 w 11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114" h="47">
                    <a:moveTo>
                      <a:pt x="114" y="44"/>
                    </a:moveTo>
                    <a:cubicBezTo>
                      <a:pt x="104" y="28"/>
                      <a:pt x="105" y="13"/>
                      <a:pt x="105" y="13"/>
                    </a:cubicBezTo>
                    <a:cubicBezTo>
                      <a:pt x="105" y="13"/>
                      <a:pt x="71" y="0"/>
                      <a:pt x="4" y="7"/>
                    </a:cubicBezTo>
                    <a:cubicBezTo>
                      <a:pt x="2" y="20"/>
                      <a:pt x="1" y="33"/>
                      <a:pt x="0" y="46"/>
                    </a:cubicBezTo>
                    <a:cubicBezTo>
                      <a:pt x="38" y="47"/>
                      <a:pt x="75" y="46"/>
                      <a:pt x="113" y="47"/>
                    </a:cubicBezTo>
                    <a:cubicBezTo>
                      <a:pt x="113" y="46"/>
                      <a:pt x="113" y="45"/>
                      <a:pt x="114" y="44"/>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 name="Freeform 92"/>
              <p:cNvSpPr>
                <a:spLocks noChangeArrowheads="1"/>
              </p:cNvSpPr>
              <p:nvPr/>
            </p:nvSpPr>
            <p:spPr bwMode="auto">
              <a:xfrm>
                <a:off x="575" y="797"/>
                <a:ext cx="273" cy="105"/>
              </a:xfrm>
              <a:custGeom>
                <a:avLst/>
                <a:gdLst>
                  <a:gd name="T0" fmla="*/ 636 w 115"/>
                  <a:gd name="T1" fmla="*/ 251 h 44"/>
                  <a:gd name="T2" fmla="*/ 648 w 115"/>
                  <a:gd name="T3" fmla="*/ 5 h 44"/>
                  <a:gd name="T4" fmla="*/ 12 w 115"/>
                  <a:gd name="T5" fmla="*/ 0 h 44"/>
                  <a:gd name="T6" fmla="*/ 5 w 115"/>
                  <a:gd name="T7" fmla="*/ 246 h 44"/>
                  <a:gd name="T8" fmla="*/ 636 w 115"/>
                  <a:gd name="T9" fmla="*/ 251 h 44"/>
                  <a:gd name="T10" fmla="*/ 0 60000 65536"/>
                  <a:gd name="T11" fmla="*/ 0 60000 65536"/>
                  <a:gd name="T12" fmla="*/ 0 60000 65536"/>
                  <a:gd name="T13" fmla="*/ 0 60000 65536"/>
                  <a:gd name="T14" fmla="*/ 0 60000 65536"/>
                  <a:gd name="T15" fmla="*/ 0 w 115"/>
                  <a:gd name="T16" fmla="*/ 0 h 44"/>
                  <a:gd name="T17" fmla="*/ 115 w 115"/>
                  <a:gd name="T18" fmla="*/ 44 h 44"/>
                </a:gdLst>
                <a:ahLst/>
                <a:cxnLst>
                  <a:cxn ang="T10">
                    <a:pos x="T0" y="T1"/>
                  </a:cxn>
                  <a:cxn ang="T11">
                    <a:pos x="T2" y="T3"/>
                  </a:cxn>
                  <a:cxn ang="T12">
                    <a:pos x="T4" y="T5"/>
                  </a:cxn>
                  <a:cxn ang="T13">
                    <a:pos x="T6" y="T7"/>
                  </a:cxn>
                  <a:cxn ang="T14">
                    <a:pos x="T8" y="T9"/>
                  </a:cxn>
                </a:cxnLst>
                <a:rect l="T15" t="T16" r="T17" b="T18"/>
                <a:pathLst>
                  <a:path w="115" h="44">
                    <a:moveTo>
                      <a:pt x="113" y="44"/>
                    </a:moveTo>
                    <a:cubicBezTo>
                      <a:pt x="113" y="30"/>
                      <a:pt x="114" y="16"/>
                      <a:pt x="115" y="1"/>
                    </a:cubicBezTo>
                    <a:cubicBezTo>
                      <a:pt x="77" y="0"/>
                      <a:pt x="40" y="1"/>
                      <a:pt x="2" y="0"/>
                    </a:cubicBezTo>
                    <a:cubicBezTo>
                      <a:pt x="1" y="14"/>
                      <a:pt x="0" y="29"/>
                      <a:pt x="1" y="43"/>
                    </a:cubicBezTo>
                    <a:cubicBezTo>
                      <a:pt x="38" y="42"/>
                      <a:pt x="75" y="43"/>
                      <a:pt x="113" y="44"/>
                    </a:cubicBezTo>
                    <a:close/>
                  </a:path>
                </a:pathLst>
              </a:custGeom>
              <a:solidFill>
                <a:srgbClr val="97C2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 name="Freeform 93"/>
              <p:cNvSpPr>
                <a:spLocks noChangeArrowheads="1"/>
              </p:cNvSpPr>
              <p:nvPr/>
            </p:nvSpPr>
            <p:spPr bwMode="auto">
              <a:xfrm>
                <a:off x="578" y="897"/>
                <a:ext cx="265" cy="100"/>
              </a:xfrm>
              <a:custGeom>
                <a:avLst/>
                <a:gdLst>
                  <a:gd name="T0" fmla="*/ 627 w 112"/>
                  <a:gd name="T1" fmla="*/ 12 h 42"/>
                  <a:gd name="T2" fmla="*/ 0 w 112"/>
                  <a:gd name="T3" fmla="*/ 5 h 42"/>
                  <a:gd name="T4" fmla="*/ 12 w 112"/>
                  <a:gd name="T5" fmla="*/ 233 h 42"/>
                  <a:gd name="T6" fmla="*/ 627 w 112"/>
                  <a:gd name="T7" fmla="*/ 221 h 42"/>
                  <a:gd name="T8" fmla="*/ 627 w 112"/>
                  <a:gd name="T9" fmla="*/ 12 h 42"/>
                  <a:gd name="T10" fmla="*/ 0 60000 65536"/>
                  <a:gd name="T11" fmla="*/ 0 60000 65536"/>
                  <a:gd name="T12" fmla="*/ 0 60000 65536"/>
                  <a:gd name="T13" fmla="*/ 0 60000 65536"/>
                  <a:gd name="T14" fmla="*/ 0 60000 65536"/>
                  <a:gd name="T15" fmla="*/ 0 w 112"/>
                  <a:gd name="T16" fmla="*/ 0 h 42"/>
                  <a:gd name="T17" fmla="*/ 112 w 112"/>
                  <a:gd name="T18" fmla="*/ 42 h 42"/>
                </a:gdLst>
                <a:ahLst/>
                <a:cxnLst>
                  <a:cxn ang="T10">
                    <a:pos x="T0" y="T1"/>
                  </a:cxn>
                  <a:cxn ang="T11">
                    <a:pos x="T2" y="T3"/>
                  </a:cxn>
                  <a:cxn ang="T12">
                    <a:pos x="T4" y="T5"/>
                  </a:cxn>
                  <a:cxn ang="T13">
                    <a:pos x="T6" y="T7"/>
                  </a:cxn>
                  <a:cxn ang="T14">
                    <a:pos x="T8" y="T9"/>
                  </a:cxn>
                </a:cxnLst>
                <a:rect l="T15" t="T16" r="T17" b="T18"/>
                <a:pathLst>
                  <a:path w="112" h="42">
                    <a:moveTo>
                      <a:pt x="112" y="2"/>
                    </a:moveTo>
                    <a:cubicBezTo>
                      <a:pt x="74" y="1"/>
                      <a:pt x="37" y="0"/>
                      <a:pt x="0" y="1"/>
                    </a:cubicBezTo>
                    <a:cubicBezTo>
                      <a:pt x="0" y="15"/>
                      <a:pt x="1" y="28"/>
                      <a:pt x="2" y="41"/>
                    </a:cubicBezTo>
                    <a:cubicBezTo>
                      <a:pt x="39" y="42"/>
                      <a:pt x="75" y="40"/>
                      <a:pt x="112" y="39"/>
                    </a:cubicBezTo>
                    <a:cubicBezTo>
                      <a:pt x="112" y="27"/>
                      <a:pt x="111" y="15"/>
                      <a:pt x="112" y="2"/>
                    </a:cubicBezTo>
                    <a:close/>
                  </a:path>
                </a:pathLst>
              </a:custGeom>
              <a:solidFill>
                <a:srgbClr val="FF5B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9" name="Freeform 94"/>
              <p:cNvSpPr>
                <a:spLocks noChangeArrowheads="1"/>
              </p:cNvSpPr>
              <p:nvPr/>
            </p:nvSpPr>
            <p:spPr bwMode="auto">
              <a:xfrm>
                <a:off x="594" y="1089"/>
                <a:ext cx="263" cy="102"/>
              </a:xfrm>
              <a:custGeom>
                <a:avLst/>
                <a:gdLst>
                  <a:gd name="T0" fmla="*/ 0 w 111"/>
                  <a:gd name="T1" fmla="*/ 5 h 43"/>
                  <a:gd name="T2" fmla="*/ 33 w 111"/>
                  <a:gd name="T3" fmla="*/ 242 h 43"/>
                  <a:gd name="T4" fmla="*/ 623 w 111"/>
                  <a:gd name="T5" fmla="*/ 230 h 43"/>
                  <a:gd name="T6" fmla="*/ 602 w 111"/>
                  <a:gd name="T7" fmla="*/ 0 h 43"/>
                  <a:gd name="T8" fmla="*/ 0 w 111"/>
                  <a:gd name="T9" fmla="*/ 5 h 43"/>
                  <a:gd name="T10" fmla="*/ 0 60000 65536"/>
                  <a:gd name="T11" fmla="*/ 0 60000 65536"/>
                  <a:gd name="T12" fmla="*/ 0 60000 65536"/>
                  <a:gd name="T13" fmla="*/ 0 60000 65536"/>
                  <a:gd name="T14" fmla="*/ 0 60000 65536"/>
                  <a:gd name="T15" fmla="*/ 0 w 111"/>
                  <a:gd name="T16" fmla="*/ 0 h 43"/>
                  <a:gd name="T17" fmla="*/ 111 w 111"/>
                  <a:gd name="T18" fmla="*/ 43 h 43"/>
                </a:gdLst>
                <a:ahLst/>
                <a:cxnLst>
                  <a:cxn ang="T10">
                    <a:pos x="T0" y="T1"/>
                  </a:cxn>
                  <a:cxn ang="T11">
                    <a:pos x="T2" y="T3"/>
                  </a:cxn>
                  <a:cxn ang="T12">
                    <a:pos x="T4" y="T5"/>
                  </a:cxn>
                  <a:cxn ang="T13">
                    <a:pos x="T6" y="T7"/>
                  </a:cxn>
                  <a:cxn ang="T14">
                    <a:pos x="T8" y="T9"/>
                  </a:cxn>
                </a:cxnLst>
                <a:rect l="T15" t="T16" r="T17" b="T18"/>
                <a:pathLst>
                  <a:path w="111" h="43">
                    <a:moveTo>
                      <a:pt x="0" y="1"/>
                    </a:moveTo>
                    <a:cubicBezTo>
                      <a:pt x="2" y="15"/>
                      <a:pt x="4" y="29"/>
                      <a:pt x="6" y="43"/>
                    </a:cubicBezTo>
                    <a:cubicBezTo>
                      <a:pt x="41" y="43"/>
                      <a:pt x="76" y="42"/>
                      <a:pt x="111" y="41"/>
                    </a:cubicBezTo>
                    <a:cubicBezTo>
                      <a:pt x="109" y="27"/>
                      <a:pt x="108" y="14"/>
                      <a:pt x="107" y="0"/>
                    </a:cubicBezTo>
                    <a:cubicBezTo>
                      <a:pt x="71" y="1"/>
                      <a:pt x="36" y="1"/>
                      <a:pt x="0" y="1"/>
                    </a:cubicBezTo>
                    <a:close/>
                  </a:path>
                </a:pathLst>
              </a:custGeom>
              <a:solidFill>
                <a:srgbClr val="6FC7B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0" name="Freeform 95"/>
              <p:cNvSpPr>
                <a:spLocks noChangeArrowheads="1"/>
              </p:cNvSpPr>
              <p:nvPr/>
            </p:nvSpPr>
            <p:spPr bwMode="auto">
              <a:xfrm>
                <a:off x="608" y="1186"/>
                <a:ext cx="259" cy="86"/>
              </a:xfrm>
              <a:custGeom>
                <a:avLst/>
                <a:gdLst>
                  <a:gd name="T0" fmla="*/ 615 w 109"/>
                  <a:gd name="T1" fmla="*/ 205 h 36"/>
                  <a:gd name="T2" fmla="*/ 592 w 109"/>
                  <a:gd name="T3" fmla="*/ 0 h 36"/>
                  <a:gd name="T4" fmla="*/ 0 w 109"/>
                  <a:gd name="T5" fmla="*/ 12 h 36"/>
                  <a:gd name="T6" fmla="*/ 33 w 109"/>
                  <a:gd name="T7" fmla="*/ 201 h 36"/>
                  <a:gd name="T8" fmla="*/ 615 w 109"/>
                  <a:gd name="T9" fmla="*/ 205 h 36"/>
                  <a:gd name="T10" fmla="*/ 0 60000 65536"/>
                  <a:gd name="T11" fmla="*/ 0 60000 65536"/>
                  <a:gd name="T12" fmla="*/ 0 60000 65536"/>
                  <a:gd name="T13" fmla="*/ 0 60000 65536"/>
                  <a:gd name="T14" fmla="*/ 0 60000 65536"/>
                  <a:gd name="T15" fmla="*/ 0 w 109"/>
                  <a:gd name="T16" fmla="*/ 0 h 36"/>
                  <a:gd name="T17" fmla="*/ 109 w 109"/>
                  <a:gd name="T18" fmla="*/ 36 h 36"/>
                </a:gdLst>
                <a:ahLst/>
                <a:cxnLst>
                  <a:cxn ang="T10">
                    <a:pos x="T0" y="T1"/>
                  </a:cxn>
                  <a:cxn ang="T11">
                    <a:pos x="T2" y="T3"/>
                  </a:cxn>
                  <a:cxn ang="T12">
                    <a:pos x="T4" y="T5"/>
                  </a:cxn>
                  <a:cxn ang="T13">
                    <a:pos x="T6" y="T7"/>
                  </a:cxn>
                  <a:cxn ang="T14">
                    <a:pos x="T8" y="T9"/>
                  </a:cxn>
                </a:cxnLst>
                <a:rect l="T15" t="T16" r="T17" b="T18"/>
                <a:pathLst>
                  <a:path w="109" h="36">
                    <a:moveTo>
                      <a:pt x="109" y="36"/>
                    </a:moveTo>
                    <a:cubicBezTo>
                      <a:pt x="107" y="24"/>
                      <a:pt x="106" y="12"/>
                      <a:pt x="105" y="0"/>
                    </a:cubicBezTo>
                    <a:cubicBezTo>
                      <a:pt x="70" y="1"/>
                      <a:pt x="35" y="2"/>
                      <a:pt x="0" y="2"/>
                    </a:cubicBezTo>
                    <a:cubicBezTo>
                      <a:pt x="2" y="13"/>
                      <a:pt x="4" y="24"/>
                      <a:pt x="6" y="35"/>
                    </a:cubicBezTo>
                    <a:cubicBezTo>
                      <a:pt x="41" y="36"/>
                      <a:pt x="75" y="36"/>
                      <a:pt x="109" y="36"/>
                    </a:cubicBezTo>
                    <a:close/>
                  </a:path>
                </a:pathLst>
              </a:custGeom>
              <a:solidFill>
                <a:srgbClr val="FFFF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1" name="Freeform 96"/>
              <p:cNvSpPr>
                <a:spLocks noChangeArrowheads="1"/>
              </p:cNvSpPr>
              <p:nvPr/>
            </p:nvSpPr>
            <p:spPr bwMode="auto">
              <a:xfrm>
                <a:off x="623" y="1270"/>
                <a:ext cx="255" cy="75"/>
              </a:xfrm>
              <a:custGeom>
                <a:avLst/>
                <a:gdLst>
                  <a:gd name="T0" fmla="*/ 0 w 108"/>
                  <a:gd name="T1" fmla="*/ 0 h 32"/>
                  <a:gd name="T2" fmla="*/ 33 w 108"/>
                  <a:gd name="T3" fmla="*/ 138 h 32"/>
                  <a:gd name="T4" fmla="*/ 602 w 108"/>
                  <a:gd name="T5" fmla="*/ 176 h 32"/>
                  <a:gd name="T6" fmla="*/ 574 w 108"/>
                  <a:gd name="T7" fmla="*/ 5 h 32"/>
                  <a:gd name="T8" fmla="*/ 0 w 108"/>
                  <a:gd name="T9" fmla="*/ 0 h 32"/>
                  <a:gd name="T10" fmla="*/ 0 60000 65536"/>
                  <a:gd name="T11" fmla="*/ 0 60000 65536"/>
                  <a:gd name="T12" fmla="*/ 0 60000 65536"/>
                  <a:gd name="T13" fmla="*/ 0 60000 65536"/>
                  <a:gd name="T14" fmla="*/ 0 60000 65536"/>
                  <a:gd name="T15" fmla="*/ 0 w 108"/>
                  <a:gd name="T16" fmla="*/ 0 h 32"/>
                  <a:gd name="T17" fmla="*/ 108 w 108"/>
                  <a:gd name="T18" fmla="*/ 32 h 32"/>
                </a:gdLst>
                <a:ahLst/>
                <a:cxnLst>
                  <a:cxn ang="T10">
                    <a:pos x="T0" y="T1"/>
                  </a:cxn>
                  <a:cxn ang="T11">
                    <a:pos x="T2" y="T3"/>
                  </a:cxn>
                  <a:cxn ang="T12">
                    <a:pos x="T4" y="T5"/>
                  </a:cxn>
                  <a:cxn ang="T13">
                    <a:pos x="T6" y="T7"/>
                  </a:cxn>
                  <a:cxn ang="T14">
                    <a:pos x="T8" y="T9"/>
                  </a:cxn>
                </a:cxnLst>
                <a:rect l="T15" t="T16" r="T17" b="T18"/>
                <a:pathLst>
                  <a:path w="108" h="32">
                    <a:moveTo>
                      <a:pt x="0" y="0"/>
                    </a:moveTo>
                    <a:cubicBezTo>
                      <a:pt x="2" y="8"/>
                      <a:pt x="4" y="17"/>
                      <a:pt x="6" y="25"/>
                    </a:cubicBezTo>
                    <a:cubicBezTo>
                      <a:pt x="39" y="28"/>
                      <a:pt x="74" y="30"/>
                      <a:pt x="108" y="32"/>
                    </a:cubicBezTo>
                    <a:cubicBezTo>
                      <a:pt x="106" y="22"/>
                      <a:pt x="105" y="11"/>
                      <a:pt x="103" y="1"/>
                    </a:cubicBezTo>
                    <a:cubicBezTo>
                      <a:pt x="69" y="1"/>
                      <a:pt x="35" y="1"/>
                      <a:pt x="0" y="0"/>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2" name="Freeform 97"/>
              <p:cNvSpPr>
                <a:spLocks noChangeArrowheads="1"/>
              </p:cNvSpPr>
              <p:nvPr/>
            </p:nvSpPr>
            <p:spPr bwMode="auto">
              <a:xfrm>
                <a:off x="582" y="990"/>
                <a:ext cx="266" cy="102"/>
              </a:xfrm>
              <a:custGeom>
                <a:avLst/>
                <a:gdLst>
                  <a:gd name="T0" fmla="*/ 0 w 112"/>
                  <a:gd name="T1" fmla="*/ 12 h 43"/>
                  <a:gd name="T2" fmla="*/ 5 w 112"/>
                  <a:gd name="T3" fmla="*/ 57 h 43"/>
                  <a:gd name="T4" fmla="*/ 29 w 112"/>
                  <a:gd name="T5" fmla="*/ 242 h 43"/>
                  <a:gd name="T6" fmla="*/ 632 w 112"/>
                  <a:gd name="T7" fmla="*/ 237 h 43"/>
                  <a:gd name="T8" fmla="*/ 620 w 112"/>
                  <a:gd name="T9" fmla="*/ 0 h 43"/>
                  <a:gd name="T10" fmla="*/ 0 w 112"/>
                  <a:gd name="T11" fmla="*/ 12 h 43"/>
                  <a:gd name="T12" fmla="*/ 0 60000 65536"/>
                  <a:gd name="T13" fmla="*/ 0 60000 65536"/>
                  <a:gd name="T14" fmla="*/ 0 60000 65536"/>
                  <a:gd name="T15" fmla="*/ 0 60000 65536"/>
                  <a:gd name="T16" fmla="*/ 0 60000 65536"/>
                  <a:gd name="T17" fmla="*/ 0 60000 65536"/>
                  <a:gd name="T18" fmla="*/ 0 w 112"/>
                  <a:gd name="T19" fmla="*/ 0 h 43"/>
                  <a:gd name="T20" fmla="*/ 112 w 11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12" h="43">
                    <a:moveTo>
                      <a:pt x="0" y="2"/>
                    </a:moveTo>
                    <a:cubicBezTo>
                      <a:pt x="0" y="5"/>
                      <a:pt x="1" y="8"/>
                      <a:pt x="1" y="10"/>
                    </a:cubicBezTo>
                    <a:cubicBezTo>
                      <a:pt x="2" y="21"/>
                      <a:pt x="3" y="32"/>
                      <a:pt x="5" y="43"/>
                    </a:cubicBezTo>
                    <a:cubicBezTo>
                      <a:pt x="41" y="43"/>
                      <a:pt x="76" y="43"/>
                      <a:pt x="112" y="42"/>
                    </a:cubicBezTo>
                    <a:cubicBezTo>
                      <a:pt x="111" y="28"/>
                      <a:pt x="110" y="14"/>
                      <a:pt x="110" y="0"/>
                    </a:cubicBezTo>
                    <a:cubicBezTo>
                      <a:pt x="73" y="1"/>
                      <a:pt x="37" y="3"/>
                      <a:pt x="0" y="2"/>
                    </a:cubicBezTo>
                    <a:close/>
                  </a:path>
                </a:pathLst>
              </a:custGeom>
              <a:solidFill>
                <a:srgbClr val="9D68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3" name="Freeform 98"/>
              <p:cNvSpPr>
                <a:spLocks noChangeArrowheads="1"/>
              </p:cNvSpPr>
              <p:nvPr/>
            </p:nvSpPr>
            <p:spPr bwMode="auto">
              <a:xfrm>
                <a:off x="1933" y="700"/>
                <a:ext cx="137" cy="143"/>
              </a:xfrm>
              <a:custGeom>
                <a:avLst/>
                <a:gdLst>
                  <a:gd name="T0" fmla="*/ 222 w 58"/>
                  <a:gd name="T1" fmla="*/ 0 h 60"/>
                  <a:gd name="T2" fmla="*/ 0 w 58"/>
                  <a:gd name="T3" fmla="*/ 255 h 60"/>
                  <a:gd name="T4" fmla="*/ 151 w 58"/>
                  <a:gd name="T5" fmla="*/ 341 h 60"/>
                  <a:gd name="T6" fmla="*/ 324 w 58"/>
                  <a:gd name="T7" fmla="*/ 164 h 60"/>
                  <a:gd name="T8" fmla="*/ 222 w 58"/>
                  <a:gd name="T9" fmla="*/ 0 h 60"/>
                  <a:gd name="T10" fmla="*/ 0 60000 65536"/>
                  <a:gd name="T11" fmla="*/ 0 60000 65536"/>
                  <a:gd name="T12" fmla="*/ 0 60000 65536"/>
                  <a:gd name="T13" fmla="*/ 0 60000 65536"/>
                  <a:gd name="T14" fmla="*/ 0 60000 65536"/>
                  <a:gd name="T15" fmla="*/ 0 w 58"/>
                  <a:gd name="T16" fmla="*/ 0 h 60"/>
                  <a:gd name="T17" fmla="*/ 58 w 58"/>
                  <a:gd name="T18" fmla="*/ 60 h 60"/>
                </a:gdLst>
                <a:ahLst/>
                <a:cxnLst>
                  <a:cxn ang="T10">
                    <a:pos x="T0" y="T1"/>
                  </a:cxn>
                  <a:cxn ang="T11">
                    <a:pos x="T2" y="T3"/>
                  </a:cxn>
                  <a:cxn ang="T12">
                    <a:pos x="T4" y="T5"/>
                  </a:cxn>
                  <a:cxn ang="T13">
                    <a:pos x="T6" y="T7"/>
                  </a:cxn>
                  <a:cxn ang="T14">
                    <a:pos x="T8" y="T9"/>
                  </a:cxn>
                </a:cxnLst>
                <a:rect l="T15" t="T16" r="T17" b="T18"/>
                <a:pathLst>
                  <a:path w="58" h="60">
                    <a:moveTo>
                      <a:pt x="40" y="0"/>
                    </a:moveTo>
                    <a:cubicBezTo>
                      <a:pt x="31" y="18"/>
                      <a:pt x="16" y="33"/>
                      <a:pt x="0" y="45"/>
                    </a:cubicBezTo>
                    <a:cubicBezTo>
                      <a:pt x="5" y="54"/>
                      <a:pt x="15" y="60"/>
                      <a:pt x="27" y="60"/>
                    </a:cubicBezTo>
                    <a:cubicBezTo>
                      <a:pt x="44" y="60"/>
                      <a:pt x="58" y="46"/>
                      <a:pt x="58" y="29"/>
                    </a:cubicBezTo>
                    <a:cubicBezTo>
                      <a:pt x="58" y="16"/>
                      <a:pt x="51" y="5"/>
                      <a:pt x="40"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4" name="Freeform 99"/>
              <p:cNvSpPr>
                <a:spLocks noChangeArrowheads="1"/>
              </p:cNvSpPr>
              <p:nvPr/>
            </p:nvSpPr>
            <p:spPr bwMode="auto">
              <a:xfrm>
                <a:off x="1952" y="719"/>
                <a:ext cx="97" cy="102"/>
              </a:xfrm>
              <a:custGeom>
                <a:avLst/>
                <a:gdLst>
                  <a:gd name="T0" fmla="*/ 151 w 41"/>
                  <a:gd name="T1" fmla="*/ 0 h 43"/>
                  <a:gd name="T2" fmla="*/ 0 w 41"/>
                  <a:gd name="T3" fmla="*/ 176 h 43"/>
                  <a:gd name="T4" fmla="*/ 106 w 41"/>
                  <a:gd name="T5" fmla="*/ 242 h 43"/>
                  <a:gd name="T6" fmla="*/ 229 w 41"/>
                  <a:gd name="T7" fmla="*/ 119 h 43"/>
                  <a:gd name="T8" fmla="*/ 151 w 41"/>
                  <a:gd name="T9" fmla="*/ 0 h 43"/>
                  <a:gd name="T10" fmla="*/ 0 60000 65536"/>
                  <a:gd name="T11" fmla="*/ 0 60000 65536"/>
                  <a:gd name="T12" fmla="*/ 0 60000 65536"/>
                  <a:gd name="T13" fmla="*/ 0 60000 65536"/>
                  <a:gd name="T14" fmla="*/ 0 60000 65536"/>
                  <a:gd name="T15" fmla="*/ 0 w 41"/>
                  <a:gd name="T16" fmla="*/ 0 h 43"/>
                  <a:gd name="T17" fmla="*/ 41 w 41"/>
                  <a:gd name="T18" fmla="*/ 43 h 43"/>
                </a:gdLst>
                <a:ahLst/>
                <a:cxnLst>
                  <a:cxn ang="T10">
                    <a:pos x="T0" y="T1"/>
                  </a:cxn>
                  <a:cxn ang="T11">
                    <a:pos x="T2" y="T3"/>
                  </a:cxn>
                  <a:cxn ang="T12">
                    <a:pos x="T4" y="T5"/>
                  </a:cxn>
                  <a:cxn ang="T13">
                    <a:pos x="T6" y="T7"/>
                  </a:cxn>
                  <a:cxn ang="T14">
                    <a:pos x="T8" y="T9"/>
                  </a:cxn>
                </a:cxnLst>
                <a:rect l="T15" t="T16" r="T17" b="T18"/>
                <a:pathLst>
                  <a:path w="41" h="43">
                    <a:moveTo>
                      <a:pt x="27" y="0"/>
                    </a:moveTo>
                    <a:cubicBezTo>
                      <a:pt x="20" y="12"/>
                      <a:pt x="10" y="22"/>
                      <a:pt x="0" y="31"/>
                    </a:cubicBezTo>
                    <a:cubicBezTo>
                      <a:pt x="3" y="38"/>
                      <a:pt x="11" y="43"/>
                      <a:pt x="19" y="43"/>
                    </a:cubicBezTo>
                    <a:cubicBezTo>
                      <a:pt x="31" y="43"/>
                      <a:pt x="41" y="33"/>
                      <a:pt x="41" y="21"/>
                    </a:cubicBezTo>
                    <a:cubicBezTo>
                      <a:pt x="41" y="12"/>
                      <a:pt x="35" y="4"/>
                      <a:pt x="27"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5" name="Freeform 100"/>
              <p:cNvSpPr>
                <a:spLocks noChangeArrowheads="1"/>
              </p:cNvSpPr>
              <p:nvPr/>
            </p:nvSpPr>
            <p:spPr bwMode="auto">
              <a:xfrm>
                <a:off x="1966" y="736"/>
                <a:ext cx="64" cy="66"/>
              </a:xfrm>
              <a:custGeom>
                <a:avLst/>
                <a:gdLst>
                  <a:gd name="T0" fmla="*/ 95 w 27"/>
                  <a:gd name="T1" fmla="*/ 0 h 28"/>
                  <a:gd name="T2" fmla="*/ 0 w 27"/>
                  <a:gd name="T3" fmla="*/ 106 h 28"/>
                  <a:gd name="T4" fmla="*/ 73 w 27"/>
                  <a:gd name="T5" fmla="*/ 156 h 28"/>
                  <a:gd name="T6" fmla="*/ 152 w 27"/>
                  <a:gd name="T7" fmla="*/ 78 h 28"/>
                  <a:gd name="T8" fmla="*/ 95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7" y="0"/>
                    </a:moveTo>
                    <a:cubicBezTo>
                      <a:pt x="12" y="7"/>
                      <a:pt x="6" y="13"/>
                      <a:pt x="0" y="19"/>
                    </a:cubicBezTo>
                    <a:cubicBezTo>
                      <a:pt x="2" y="24"/>
                      <a:pt x="7" y="28"/>
                      <a:pt x="13" y="28"/>
                    </a:cubicBezTo>
                    <a:cubicBezTo>
                      <a:pt x="21" y="28"/>
                      <a:pt x="27" y="22"/>
                      <a:pt x="27" y="14"/>
                    </a:cubicBezTo>
                    <a:cubicBezTo>
                      <a:pt x="27" y="7"/>
                      <a:pt x="23" y="2"/>
                      <a:pt x="17"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6" name="Oval 101"/>
              <p:cNvSpPr>
                <a:spLocks noChangeArrowheads="1"/>
              </p:cNvSpPr>
              <p:nvPr/>
            </p:nvSpPr>
            <p:spPr bwMode="auto">
              <a:xfrm>
                <a:off x="1982" y="755"/>
                <a:ext cx="29"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87" name="Freeform 102"/>
              <p:cNvSpPr>
                <a:spLocks noChangeArrowheads="1"/>
              </p:cNvSpPr>
              <p:nvPr/>
            </p:nvSpPr>
            <p:spPr bwMode="auto">
              <a:xfrm>
                <a:off x="2170" y="610"/>
                <a:ext cx="149" cy="112"/>
              </a:xfrm>
              <a:custGeom>
                <a:avLst/>
                <a:gdLst>
                  <a:gd name="T0" fmla="*/ 21 w 63"/>
                  <a:gd name="T1" fmla="*/ 0 h 47"/>
                  <a:gd name="T2" fmla="*/ 0 w 63"/>
                  <a:gd name="T3" fmla="*/ 86 h 47"/>
                  <a:gd name="T4" fmla="*/ 180 w 63"/>
                  <a:gd name="T5" fmla="*/ 267 h 47"/>
                  <a:gd name="T6" fmla="*/ 352 w 63"/>
                  <a:gd name="T7" fmla="*/ 124 h 47"/>
                  <a:gd name="T8" fmla="*/ 21 w 63"/>
                  <a:gd name="T9" fmla="*/ 0 h 47"/>
                  <a:gd name="T10" fmla="*/ 0 60000 65536"/>
                  <a:gd name="T11" fmla="*/ 0 60000 65536"/>
                  <a:gd name="T12" fmla="*/ 0 60000 65536"/>
                  <a:gd name="T13" fmla="*/ 0 60000 65536"/>
                  <a:gd name="T14" fmla="*/ 0 60000 65536"/>
                  <a:gd name="T15" fmla="*/ 0 w 63"/>
                  <a:gd name="T16" fmla="*/ 0 h 47"/>
                  <a:gd name="T17" fmla="*/ 63 w 63"/>
                  <a:gd name="T18" fmla="*/ 47 h 47"/>
                </a:gdLst>
                <a:ahLst/>
                <a:cxnLst>
                  <a:cxn ang="T10">
                    <a:pos x="T0" y="T1"/>
                  </a:cxn>
                  <a:cxn ang="T11">
                    <a:pos x="T2" y="T3"/>
                  </a:cxn>
                  <a:cxn ang="T12">
                    <a:pos x="T4" y="T5"/>
                  </a:cxn>
                  <a:cxn ang="T13">
                    <a:pos x="T6" y="T7"/>
                  </a:cxn>
                  <a:cxn ang="T14">
                    <a:pos x="T8" y="T9"/>
                  </a:cxn>
                </a:cxnLst>
                <a:rect l="T15" t="T16" r="T17" b="T18"/>
                <a:pathLst>
                  <a:path w="63" h="47">
                    <a:moveTo>
                      <a:pt x="4" y="0"/>
                    </a:moveTo>
                    <a:cubicBezTo>
                      <a:pt x="2" y="5"/>
                      <a:pt x="0" y="10"/>
                      <a:pt x="0" y="15"/>
                    </a:cubicBezTo>
                    <a:cubicBezTo>
                      <a:pt x="0" y="33"/>
                      <a:pt x="14" y="47"/>
                      <a:pt x="32" y="47"/>
                    </a:cubicBezTo>
                    <a:cubicBezTo>
                      <a:pt x="47" y="47"/>
                      <a:pt x="60" y="36"/>
                      <a:pt x="63" y="22"/>
                    </a:cubicBezTo>
                    <a:cubicBezTo>
                      <a:pt x="48" y="6"/>
                      <a:pt x="25" y="2"/>
                      <a:pt x="4"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8" name="Freeform 103"/>
              <p:cNvSpPr>
                <a:spLocks noChangeArrowheads="1"/>
              </p:cNvSpPr>
              <p:nvPr/>
            </p:nvSpPr>
            <p:spPr bwMode="auto">
              <a:xfrm>
                <a:off x="2193" y="612"/>
                <a:ext cx="107" cy="86"/>
              </a:xfrm>
              <a:custGeom>
                <a:avLst/>
                <a:gdLst>
                  <a:gd name="T0" fmla="*/ 0 w 45"/>
                  <a:gd name="T1" fmla="*/ 79 h 36"/>
                  <a:gd name="T2" fmla="*/ 124 w 45"/>
                  <a:gd name="T3" fmla="*/ 205 h 36"/>
                  <a:gd name="T4" fmla="*/ 254 w 45"/>
                  <a:gd name="T5" fmla="*/ 79 h 36"/>
                  <a:gd name="T6" fmla="*/ 254 w 45"/>
                  <a:gd name="T7" fmla="*/ 79 h 36"/>
                  <a:gd name="T8" fmla="*/ 29 w 45"/>
                  <a:gd name="T9" fmla="*/ 0 h 36"/>
                  <a:gd name="T10" fmla="*/ 0 w 45"/>
                  <a:gd name="T11" fmla="*/ 79 h 36"/>
                  <a:gd name="T12" fmla="*/ 0 60000 65536"/>
                  <a:gd name="T13" fmla="*/ 0 60000 65536"/>
                  <a:gd name="T14" fmla="*/ 0 60000 65536"/>
                  <a:gd name="T15" fmla="*/ 0 60000 65536"/>
                  <a:gd name="T16" fmla="*/ 0 60000 65536"/>
                  <a:gd name="T17" fmla="*/ 0 60000 65536"/>
                  <a:gd name="T18" fmla="*/ 0 w 45"/>
                  <a:gd name="T19" fmla="*/ 0 h 36"/>
                  <a:gd name="T20" fmla="*/ 45 w 45"/>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45" h="36">
                    <a:moveTo>
                      <a:pt x="0" y="14"/>
                    </a:moveTo>
                    <a:cubicBezTo>
                      <a:pt x="0" y="26"/>
                      <a:pt x="10" y="36"/>
                      <a:pt x="22" y="36"/>
                    </a:cubicBezTo>
                    <a:cubicBezTo>
                      <a:pt x="35" y="36"/>
                      <a:pt x="45" y="26"/>
                      <a:pt x="45" y="14"/>
                    </a:cubicBezTo>
                    <a:cubicBezTo>
                      <a:pt x="45" y="14"/>
                      <a:pt x="45" y="14"/>
                      <a:pt x="45" y="14"/>
                    </a:cubicBezTo>
                    <a:cubicBezTo>
                      <a:pt x="33" y="6"/>
                      <a:pt x="19" y="2"/>
                      <a:pt x="5" y="0"/>
                    </a:cubicBezTo>
                    <a:cubicBezTo>
                      <a:pt x="2" y="4"/>
                      <a:pt x="0" y="9"/>
                      <a:pt x="0" y="14"/>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9" name="Freeform 104"/>
              <p:cNvSpPr>
                <a:spLocks noChangeArrowheads="1"/>
              </p:cNvSpPr>
              <p:nvPr/>
            </p:nvSpPr>
            <p:spPr bwMode="auto">
              <a:xfrm>
                <a:off x="2212" y="617"/>
                <a:ext cx="69" cy="62"/>
              </a:xfrm>
              <a:custGeom>
                <a:avLst/>
                <a:gdLst>
                  <a:gd name="T0" fmla="*/ 0 w 29"/>
                  <a:gd name="T1" fmla="*/ 69 h 26"/>
                  <a:gd name="T2" fmla="*/ 79 w 29"/>
                  <a:gd name="T3" fmla="*/ 148 h 26"/>
                  <a:gd name="T4" fmla="*/ 164 w 29"/>
                  <a:gd name="T5" fmla="*/ 69 h 26"/>
                  <a:gd name="T6" fmla="*/ 152 w 29"/>
                  <a:gd name="T7" fmla="*/ 33 h 26"/>
                  <a:gd name="T8" fmla="*/ 40 w 29"/>
                  <a:gd name="T9" fmla="*/ 0 h 26"/>
                  <a:gd name="T10" fmla="*/ 0 w 29"/>
                  <a:gd name="T11" fmla="*/ 69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0" y="12"/>
                    </a:moveTo>
                    <a:cubicBezTo>
                      <a:pt x="0" y="20"/>
                      <a:pt x="7" y="26"/>
                      <a:pt x="14" y="26"/>
                    </a:cubicBezTo>
                    <a:cubicBezTo>
                      <a:pt x="22" y="26"/>
                      <a:pt x="29" y="20"/>
                      <a:pt x="29" y="12"/>
                    </a:cubicBezTo>
                    <a:cubicBezTo>
                      <a:pt x="29" y="10"/>
                      <a:pt x="28" y="8"/>
                      <a:pt x="27" y="6"/>
                    </a:cubicBezTo>
                    <a:cubicBezTo>
                      <a:pt x="21" y="4"/>
                      <a:pt x="14" y="2"/>
                      <a:pt x="7" y="0"/>
                    </a:cubicBezTo>
                    <a:cubicBezTo>
                      <a:pt x="3" y="3"/>
                      <a:pt x="0" y="7"/>
                      <a:pt x="0" y="12"/>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0" name="Oval 105"/>
              <p:cNvSpPr>
                <a:spLocks noChangeArrowheads="1"/>
              </p:cNvSpPr>
              <p:nvPr/>
            </p:nvSpPr>
            <p:spPr bwMode="auto">
              <a:xfrm>
                <a:off x="2231" y="634"/>
                <a:ext cx="31" cy="28"/>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1" name="Oval 106"/>
              <p:cNvSpPr>
                <a:spLocks noChangeArrowheads="1"/>
              </p:cNvSpPr>
              <p:nvPr/>
            </p:nvSpPr>
            <p:spPr bwMode="auto">
              <a:xfrm>
                <a:off x="2129" y="755"/>
                <a:ext cx="149" cy="149"/>
              </a:xfrm>
              <a:prstGeom prst="ellipse">
                <a:avLst/>
              </a:pr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2" name="Oval 107"/>
              <p:cNvSpPr>
                <a:spLocks noChangeArrowheads="1"/>
              </p:cNvSpPr>
              <p:nvPr/>
            </p:nvSpPr>
            <p:spPr bwMode="auto">
              <a:xfrm>
                <a:off x="2153" y="776"/>
                <a:ext cx="104" cy="104"/>
              </a:xfrm>
              <a:prstGeom prst="ellipse">
                <a:avLst/>
              </a:pr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3" name="Oval 108"/>
              <p:cNvSpPr>
                <a:spLocks noChangeArrowheads="1"/>
              </p:cNvSpPr>
              <p:nvPr/>
            </p:nvSpPr>
            <p:spPr bwMode="auto">
              <a:xfrm>
                <a:off x="2172" y="795"/>
                <a:ext cx="66" cy="67"/>
              </a:xfrm>
              <a:prstGeom prst="ellipse">
                <a:avLst/>
              </a:pr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4" name="Oval 109"/>
              <p:cNvSpPr>
                <a:spLocks noChangeArrowheads="1"/>
              </p:cNvSpPr>
              <p:nvPr/>
            </p:nvSpPr>
            <p:spPr bwMode="auto">
              <a:xfrm>
                <a:off x="2191" y="816"/>
                <a:ext cx="28" cy="29"/>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5" name="Freeform 110"/>
              <p:cNvSpPr>
                <a:spLocks noChangeArrowheads="1"/>
              </p:cNvSpPr>
              <p:nvPr/>
            </p:nvSpPr>
            <p:spPr bwMode="auto">
              <a:xfrm>
                <a:off x="2226" y="954"/>
                <a:ext cx="116" cy="149"/>
              </a:xfrm>
              <a:custGeom>
                <a:avLst/>
                <a:gdLst>
                  <a:gd name="T0" fmla="*/ 270 w 49"/>
                  <a:gd name="T1" fmla="*/ 57 h 63"/>
                  <a:gd name="T2" fmla="*/ 270 w 49"/>
                  <a:gd name="T3" fmla="*/ 61 h 63"/>
                  <a:gd name="T4" fmla="*/ 275 w 49"/>
                  <a:gd name="T5" fmla="*/ 33 h 63"/>
                  <a:gd name="T6" fmla="*/ 180 w 49"/>
                  <a:gd name="T7" fmla="*/ 0 h 63"/>
                  <a:gd name="T8" fmla="*/ 0 w 49"/>
                  <a:gd name="T9" fmla="*/ 180 h 63"/>
                  <a:gd name="T10" fmla="*/ 180 w 49"/>
                  <a:gd name="T11" fmla="*/ 352 h 63"/>
                  <a:gd name="T12" fmla="*/ 180 w 49"/>
                  <a:gd name="T13" fmla="*/ 352 h 63"/>
                  <a:gd name="T14" fmla="*/ 270 w 49"/>
                  <a:gd name="T15" fmla="*/ 61 h 63"/>
                  <a:gd name="T16" fmla="*/ 270 w 49"/>
                  <a:gd name="T17" fmla="*/ 57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3"/>
                  <a:gd name="T29" fmla="*/ 49 w 49"/>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3">
                    <a:moveTo>
                      <a:pt x="48" y="10"/>
                    </a:moveTo>
                    <a:cubicBezTo>
                      <a:pt x="48" y="11"/>
                      <a:pt x="48" y="11"/>
                      <a:pt x="48" y="11"/>
                    </a:cubicBezTo>
                    <a:cubicBezTo>
                      <a:pt x="48" y="9"/>
                      <a:pt x="49" y="8"/>
                      <a:pt x="49" y="6"/>
                    </a:cubicBezTo>
                    <a:cubicBezTo>
                      <a:pt x="44" y="2"/>
                      <a:pt x="38" y="0"/>
                      <a:pt x="32" y="0"/>
                    </a:cubicBezTo>
                    <a:cubicBezTo>
                      <a:pt x="14" y="0"/>
                      <a:pt x="0" y="14"/>
                      <a:pt x="0" y="32"/>
                    </a:cubicBezTo>
                    <a:cubicBezTo>
                      <a:pt x="0" y="49"/>
                      <a:pt x="14" y="63"/>
                      <a:pt x="32" y="63"/>
                    </a:cubicBezTo>
                    <a:cubicBezTo>
                      <a:pt x="32" y="63"/>
                      <a:pt x="32" y="63"/>
                      <a:pt x="32" y="63"/>
                    </a:cubicBezTo>
                    <a:cubicBezTo>
                      <a:pt x="39" y="47"/>
                      <a:pt x="45" y="30"/>
                      <a:pt x="48" y="11"/>
                    </a:cubicBezTo>
                    <a:cubicBezTo>
                      <a:pt x="48" y="11"/>
                      <a:pt x="48" y="11"/>
                      <a:pt x="48" y="1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6" name="Freeform 111"/>
              <p:cNvSpPr>
                <a:spLocks noChangeArrowheads="1"/>
              </p:cNvSpPr>
              <p:nvPr/>
            </p:nvSpPr>
            <p:spPr bwMode="auto">
              <a:xfrm>
                <a:off x="2250" y="978"/>
                <a:ext cx="88" cy="104"/>
              </a:xfrm>
              <a:custGeom>
                <a:avLst/>
                <a:gdLst>
                  <a:gd name="T0" fmla="*/ 124 w 37"/>
                  <a:gd name="T1" fmla="*/ 0 h 44"/>
                  <a:gd name="T2" fmla="*/ 0 w 37"/>
                  <a:gd name="T3" fmla="*/ 123 h 44"/>
                  <a:gd name="T4" fmla="*/ 124 w 37"/>
                  <a:gd name="T5" fmla="*/ 246 h 44"/>
                  <a:gd name="T6" fmla="*/ 147 w 37"/>
                  <a:gd name="T7" fmla="*/ 246 h 44"/>
                  <a:gd name="T8" fmla="*/ 209 w 37"/>
                  <a:gd name="T9" fmla="*/ 33 h 44"/>
                  <a:gd name="T10" fmla="*/ 124 w 37"/>
                  <a:gd name="T11" fmla="*/ 0 h 44"/>
                  <a:gd name="T12" fmla="*/ 0 60000 65536"/>
                  <a:gd name="T13" fmla="*/ 0 60000 65536"/>
                  <a:gd name="T14" fmla="*/ 0 60000 65536"/>
                  <a:gd name="T15" fmla="*/ 0 60000 65536"/>
                  <a:gd name="T16" fmla="*/ 0 60000 65536"/>
                  <a:gd name="T17" fmla="*/ 0 60000 65536"/>
                  <a:gd name="T18" fmla="*/ 0 w 37"/>
                  <a:gd name="T19" fmla="*/ 0 h 44"/>
                  <a:gd name="T20" fmla="*/ 37 w 37"/>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37" h="44">
                    <a:moveTo>
                      <a:pt x="22" y="0"/>
                    </a:moveTo>
                    <a:cubicBezTo>
                      <a:pt x="10" y="0"/>
                      <a:pt x="0" y="10"/>
                      <a:pt x="0" y="22"/>
                    </a:cubicBezTo>
                    <a:cubicBezTo>
                      <a:pt x="0" y="34"/>
                      <a:pt x="10" y="44"/>
                      <a:pt x="22" y="44"/>
                    </a:cubicBezTo>
                    <a:cubicBezTo>
                      <a:pt x="24" y="44"/>
                      <a:pt x="25" y="44"/>
                      <a:pt x="26" y="44"/>
                    </a:cubicBezTo>
                    <a:cubicBezTo>
                      <a:pt x="31" y="31"/>
                      <a:pt x="35" y="19"/>
                      <a:pt x="37" y="6"/>
                    </a:cubicBezTo>
                    <a:cubicBezTo>
                      <a:pt x="33" y="2"/>
                      <a:pt x="28" y="0"/>
                      <a:pt x="22"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7" name="Freeform 112"/>
              <p:cNvSpPr>
                <a:spLocks noChangeArrowheads="1"/>
              </p:cNvSpPr>
              <p:nvPr/>
            </p:nvSpPr>
            <p:spPr bwMode="auto">
              <a:xfrm>
                <a:off x="2269" y="997"/>
                <a:ext cx="64" cy="66"/>
              </a:xfrm>
              <a:custGeom>
                <a:avLst/>
                <a:gdLst>
                  <a:gd name="T0" fmla="*/ 78 w 27"/>
                  <a:gd name="T1" fmla="*/ 0 h 28"/>
                  <a:gd name="T2" fmla="*/ 0 w 27"/>
                  <a:gd name="T3" fmla="*/ 78 h 28"/>
                  <a:gd name="T4" fmla="*/ 78 w 27"/>
                  <a:gd name="T5" fmla="*/ 156 h 28"/>
                  <a:gd name="T6" fmla="*/ 123 w 27"/>
                  <a:gd name="T7" fmla="*/ 144 h 28"/>
                  <a:gd name="T8" fmla="*/ 152 w 27"/>
                  <a:gd name="T9" fmla="*/ 45 h 28"/>
                  <a:gd name="T10" fmla="*/ 78 w 27"/>
                  <a:gd name="T11" fmla="*/ 0 h 28"/>
                  <a:gd name="T12" fmla="*/ 0 60000 65536"/>
                  <a:gd name="T13" fmla="*/ 0 60000 65536"/>
                  <a:gd name="T14" fmla="*/ 0 60000 65536"/>
                  <a:gd name="T15" fmla="*/ 0 60000 65536"/>
                  <a:gd name="T16" fmla="*/ 0 60000 65536"/>
                  <a:gd name="T17" fmla="*/ 0 60000 65536"/>
                  <a:gd name="T18" fmla="*/ 0 w 27"/>
                  <a:gd name="T19" fmla="*/ 0 h 28"/>
                  <a:gd name="T20" fmla="*/ 27 w 27"/>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7" h="28">
                    <a:moveTo>
                      <a:pt x="14" y="0"/>
                    </a:moveTo>
                    <a:cubicBezTo>
                      <a:pt x="7" y="0"/>
                      <a:pt x="0" y="6"/>
                      <a:pt x="0" y="14"/>
                    </a:cubicBezTo>
                    <a:cubicBezTo>
                      <a:pt x="0" y="22"/>
                      <a:pt x="7" y="28"/>
                      <a:pt x="14" y="28"/>
                    </a:cubicBezTo>
                    <a:cubicBezTo>
                      <a:pt x="17" y="28"/>
                      <a:pt x="20" y="27"/>
                      <a:pt x="22" y="26"/>
                    </a:cubicBezTo>
                    <a:cubicBezTo>
                      <a:pt x="24" y="20"/>
                      <a:pt x="26" y="14"/>
                      <a:pt x="27" y="8"/>
                    </a:cubicBezTo>
                    <a:cubicBezTo>
                      <a:pt x="25" y="3"/>
                      <a:pt x="20" y="0"/>
                      <a:pt x="14"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8" name="Oval 113"/>
              <p:cNvSpPr>
                <a:spLocks noChangeArrowheads="1"/>
              </p:cNvSpPr>
              <p:nvPr/>
            </p:nvSpPr>
            <p:spPr bwMode="auto">
              <a:xfrm>
                <a:off x="2288" y="1016"/>
                <a:ext cx="31"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9" name="Freeform 114"/>
              <p:cNvSpPr>
                <a:spLocks noChangeArrowheads="1"/>
              </p:cNvSpPr>
              <p:nvPr/>
            </p:nvSpPr>
            <p:spPr bwMode="auto">
              <a:xfrm>
                <a:off x="1914" y="826"/>
                <a:ext cx="315" cy="334"/>
              </a:xfrm>
              <a:custGeom>
                <a:avLst/>
                <a:gdLst>
                  <a:gd name="T0" fmla="*/ 746 w 133"/>
                  <a:gd name="T1" fmla="*/ 365 h 141"/>
                  <a:gd name="T2" fmla="*/ 377 w 133"/>
                  <a:gd name="T3" fmla="*/ 779 h 141"/>
                  <a:gd name="T4" fmla="*/ 0 w 133"/>
                  <a:gd name="T5" fmla="*/ 426 h 141"/>
                  <a:gd name="T6" fmla="*/ 377 w 133"/>
                  <a:gd name="T7" fmla="*/ 17 h 141"/>
                  <a:gd name="T8" fmla="*/ 746 w 133"/>
                  <a:gd name="T9" fmla="*/ 365 h 141"/>
                  <a:gd name="T10" fmla="*/ 0 60000 65536"/>
                  <a:gd name="T11" fmla="*/ 0 60000 65536"/>
                  <a:gd name="T12" fmla="*/ 0 60000 65536"/>
                  <a:gd name="T13" fmla="*/ 0 60000 65536"/>
                  <a:gd name="T14" fmla="*/ 0 60000 65536"/>
                  <a:gd name="T15" fmla="*/ 0 w 133"/>
                  <a:gd name="T16" fmla="*/ 0 h 141"/>
                  <a:gd name="T17" fmla="*/ 133 w 133"/>
                  <a:gd name="T18" fmla="*/ 141 h 141"/>
                </a:gdLst>
                <a:ahLst/>
                <a:cxnLst>
                  <a:cxn ang="T10">
                    <a:pos x="T0" y="T1"/>
                  </a:cxn>
                  <a:cxn ang="T11">
                    <a:pos x="T2" y="T3"/>
                  </a:cxn>
                  <a:cxn ang="T12">
                    <a:pos x="T4" y="T5"/>
                  </a:cxn>
                  <a:cxn ang="T13">
                    <a:pos x="T6" y="T7"/>
                  </a:cxn>
                  <a:cxn ang="T14">
                    <a:pos x="T8" y="T9"/>
                  </a:cxn>
                </a:cxnLst>
                <a:rect l="T15" t="T16" r="T17" b="T18"/>
                <a:pathLst>
                  <a:path w="133" h="141">
                    <a:moveTo>
                      <a:pt x="133" y="65"/>
                    </a:moveTo>
                    <a:cubicBezTo>
                      <a:pt x="133" y="103"/>
                      <a:pt x="103" y="136"/>
                      <a:pt x="67" y="139"/>
                    </a:cubicBezTo>
                    <a:cubicBezTo>
                      <a:pt x="30" y="141"/>
                      <a:pt x="0" y="113"/>
                      <a:pt x="0" y="76"/>
                    </a:cubicBezTo>
                    <a:cubicBezTo>
                      <a:pt x="0" y="38"/>
                      <a:pt x="30" y="6"/>
                      <a:pt x="67" y="3"/>
                    </a:cubicBezTo>
                    <a:cubicBezTo>
                      <a:pt x="103" y="0"/>
                      <a:pt x="133" y="28"/>
                      <a:pt x="133" y="65"/>
                    </a:cubicBezTo>
                    <a:close/>
                  </a:path>
                </a:pathLst>
              </a:custGeom>
              <a:solidFill>
                <a:srgbClr val="6526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115"/>
              <p:cNvSpPr>
                <a:spLocks noChangeArrowheads="1"/>
              </p:cNvSpPr>
              <p:nvPr/>
            </p:nvSpPr>
            <p:spPr bwMode="auto">
              <a:xfrm>
                <a:off x="1963" y="876"/>
                <a:ext cx="223" cy="235"/>
              </a:xfrm>
              <a:custGeom>
                <a:avLst/>
                <a:gdLst>
                  <a:gd name="T0" fmla="*/ 529 w 94"/>
                  <a:gd name="T1" fmla="*/ 259 h 99"/>
                  <a:gd name="T2" fmla="*/ 266 w 94"/>
                  <a:gd name="T3" fmla="*/ 546 h 99"/>
                  <a:gd name="T4" fmla="*/ 0 w 94"/>
                  <a:gd name="T5" fmla="*/ 299 h 99"/>
                  <a:gd name="T6" fmla="*/ 266 w 94"/>
                  <a:gd name="T7" fmla="*/ 12 h 99"/>
                  <a:gd name="T8" fmla="*/ 529 w 94"/>
                  <a:gd name="T9" fmla="*/ 259 h 99"/>
                  <a:gd name="T10" fmla="*/ 0 60000 65536"/>
                  <a:gd name="T11" fmla="*/ 0 60000 65536"/>
                  <a:gd name="T12" fmla="*/ 0 60000 65536"/>
                  <a:gd name="T13" fmla="*/ 0 60000 65536"/>
                  <a:gd name="T14" fmla="*/ 0 60000 65536"/>
                  <a:gd name="T15" fmla="*/ 0 w 94"/>
                  <a:gd name="T16" fmla="*/ 0 h 99"/>
                  <a:gd name="T17" fmla="*/ 94 w 94"/>
                  <a:gd name="T18" fmla="*/ 99 h 99"/>
                </a:gdLst>
                <a:ahLst/>
                <a:cxnLst>
                  <a:cxn ang="T10">
                    <a:pos x="T0" y="T1"/>
                  </a:cxn>
                  <a:cxn ang="T11">
                    <a:pos x="T2" y="T3"/>
                  </a:cxn>
                  <a:cxn ang="T12">
                    <a:pos x="T4" y="T5"/>
                  </a:cxn>
                  <a:cxn ang="T13">
                    <a:pos x="T6" y="T7"/>
                  </a:cxn>
                  <a:cxn ang="T14">
                    <a:pos x="T8" y="T9"/>
                  </a:cxn>
                </a:cxnLst>
                <a:rect l="T15" t="T16" r="T17" b="T18"/>
                <a:pathLst>
                  <a:path w="94" h="99">
                    <a:moveTo>
                      <a:pt x="94" y="46"/>
                    </a:moveTo>
                    <a:cubicBezTo>
                      <a:pt x="94" y="72"/>
                      <a:pt x="73" y="95"/>
                      <a:pt x="47" y="97"/>
                    </a:cubicBezTo>
                    <a:cubicBezTo>
                      <a:pt x="21" y="99"/>
                      <a:pt x="0" y="80"/>
                      <a:pt x="0" y="53"/>
                    </a:cubicBezTo>
                    <a:cubicBezTo>
                      <a:pt x="0" y="27"/>
                      <a:pt x="21" y="4"/>
                      <a:pt x="47" y="2"/>
                    </a:cubicBezTo>
                    <a:cubicBezTo>
                      <a:pt x="73" y="0"/>
                      <a:pt x="94" y="19"/>
                      <a:pt x="94" y="46"/>
                    </a:cubicBezTo>
                    <a:close/>
                  </a:path>
                </a:pathLst>
              </a:custGeom>
              <a:solidFill>
                <a:srgbClr val="D9BD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116"/>
              <p:cNvSpPr>
                <a:spLocks noChangeArrowheads="1"/>
              </p:cNvSpPr>
              <p:nvPr/>
            </p:nvSpPr>
            <p:spPr bwMode="auto">
              <a:xfrm>
                <a:off x="284" y="750"/>
                <a:ext cx="187" cy="553"/>
              </a:xfrm>
              <a:custGeom>
                <a:avLst/>
                <a:gdLst>
                  <a:gd name="T0" fmla="*/ 196 w 79"/>
                  <a:gd name="T1" fmla="*/ 0 h 233"/>
                  <a:gd name="T2" fmla="*/ 296 w 79"/>
                  <a:gd name="T3" fmla="*/ 78 h 233"/>
                  <a:gd name="T4" fmla="*/ 107 w 79"/>
                  <a:gd name="T5" fmla="*/ 225 h 233"/>
                  <a:gd name="T6" fmla="*/ 324 w 79"/>
                  <a:gd name="T7" fmla="*/ 418 h 233"/>
                  <a:gd name="T8" fmla="*/ 123 w 79"/>
                  <a:gd name="T9" fmla="*/ 598 h 233"/>
                  <a:gd name="T10" fmla="*/ 348 w 79"/>
                  <a:gd name="T11" fmla="*/ 743 h 233"/>
                  <a:gd name="T12" fmla="*/ 156 w 79"/>
                  <a:gd name="T13" fmla="*/ 911 h 233"/>
                  <a:gd name="T14" fmla="*/ 386 w 79"/>
                  <a:gd name="T15" fmla="*/ 1047 h 233"/>
                  <a:gd name="T16" fmla="*/ 246 w 79"/>
                  <a:gd name="T17" fmla="*/ 1210 h 233"/>
                  <a:gd name="T18" fmla="*/ 443 w 79"/>
                  <a:gd name="T19" fmla="*/ 1312 h 233"/>
                  <a:gd name="T20" fmla="*/ 173 w 79"/>
                  <a:gd name="T21" fmla="*/ 1227 h 233"/>
                  <a:gd name="T22" fmla="*/ 128 w 79"/>
                  <a:gd name="T23" fmla="*/ 1194 h 233"/>
                  <a:gd name="T24" fmla="*/ 185 w 79"/>
                  <a:gd name="T25" fmla="*/ 1099 h 233"/>
                  <a:gd name="T26" fmla="*/ 5 w 79"/>
                  <a:gd name="T27" fmla="*/ 940 h 233"/>
                  <a:gd name="T28" fmla="*/ 0 w 79"/>
                  <a:gd name="T29" fmla="*/ 185 h 233"/>
                  <a:gd name="T30" fmla="*/ 118 w 79"/>
                  <a:gd name="T31" fmla="*/ 85 h 233"/>
                  <a:gd name="T32" fmla="*/ 78 w 79"/>
                  <a:gd name="T33" fmla="*/ 50 h 233"/>
                  <a:gd name="T34" fmla="*/ 196 w 79"/>
                  <a:gd name="T35" fmla="*/ 0 h 2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9"/>
                  <a:gd name="T55" fmla="*/ 0 h 233"/>
                  <a:gd name="T56" fmla="*/ 79 w 79"/>
                  <a:gd name="T57" fmla="*/ 233 h 2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9" h="233">
                    <a:moveTo>
                      <a:pt x="35" y="0"/>
                    </a:moveTo>
                    <a:cubicBezTo>
                      <a:pt x="53" y="14"/>
                      <a:pt x="53" y="14"/>
                      <a:pt x="53" y="14"/>
                    </a:cubicBezTo>
                    <a:cubicBezTo>
                      <a:pt x="19" y="40"/>
                      <a:pt x="19" y="40"/>
                      <a:pt x="19" y="40"/>
                    </a:cubicBezTo>
                    <a:cubicBezTo>
                      <a:pt x="58" y="74"/>
                      <a:pt x="58" y="74"/>
                      <a:pt x="58" y="74"/>
                    </a:cubicBezTo>
                    <a:cubicBezTo>
                      <a:pt x="22" y="106"/>
                      <a:pt x="22" y="106"/>
                      <a:pt x="22" y="106"/>
                    </a:cubicBezTo>
                    <a:cubicBezTo>
                      <a:pt x="62" y="132"/>
                      <a:pt x="62" y="132"/>
                      <a:pt x="62" y="132"/>
                    </a:cubicBezTo>
                    <a:cubicBezTo>
                      <a:pt x="28" y="162"/>
                      <a:pt x="28" y="162"/>
                      <a:pt x="28" y="162"/>
                    </a:cubicBezTo>
                    <a:cubicBezTo>
                      <a:pt x="69" y="186"/>
                      <a:pt x="69" y="186"/>
                      <a:pt x="69" y="186"/>
                    </a:cubicBezTo>
                    <a:cubicBezTo>
                      <a:pt x="44" y="215"/>
                      <a:pt x="44" y="215"/>
                      <a:pt x="44" y="215"/>
                    </a:cubicBezTo>
                    <a:cubicBezTo>
                      <a:pt x="79" y="233"/>
                      <a:pt x="79" y="233"/>
                      <a:pt x="79" y="233"/>
                    </a:cubicBezTo>
                    <a:cubicBezTo>
                      <a:pt x="79" y="233"/>
                      <a:pt x="36" y="223"/>
                      <a:pt x="31" y="218"/>
                    </a:cubicBezTo>
                    <a:cubicBezTo>
                      <a:pt x="23" y="212"/>
                      <a:pt x="23" y="212"/>
                      <a:pt x="23" y="212"/>
                    </a:cubicBezTo>
                    <a:cubicBezTo>
                      <a:pt x="33" y="195"/>
                      <a:pt x="33" y="195"/>
                      <a:pt x="33" y="195"/>
                    </a:cubicBezTo>
                    <a:cubicBezTo>
                      <a:pt x="1" y="167"/>
                      <a:pt x="1" y="167"/>
                      <a:pt x="1" y="167"/>
                    </a:cubicBezTo>
                    <a:cubicBezTo>
                      <a:pt x="0" y="33"/>
                      <a:pt x="0" y="33"/>
                      <a:pt x="0" y="33"/>
                    </a:cubicBezTo>
                    <a:cubicBezTo>
                      <a:pt x="21" y="15"/>
                      <a:pt x="21" y="15"/>
                      <a:pt x="21" y="15"/>
                    </a:cubicBezTo>
                    <a:cubicBezTo>
                      <a:pt x="14" y="9"/>
                      <a:pt x="14" y="9"/>
                      <a:pt x="14" y="9"/>
                    </a:cubicBezTo>
                    <a:lnTo>
                      <a:pt x="35" y="0"/>
                    </a:lnTo>
                    <a:close/>
                  </a:path>
                </a:pathLst>
              </a:custGeom>
              <a:solidFill>
                <a:srgbClr val="FFF0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Line 117"/>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Line 118"/>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119"/>
              <p:cNvSpPr>
                <a:spLocks noChangeArrowheads="1"/>
              </p:cNvSpPr>
              <p:nvPr/>
            </p:nvSpPr>
            <p:spPr bwMode="auto">
              <a:xfrm>
                <a:off x="1501" y="835"/>
                <a:ext cx="128" cy="129"/>
              </a:xfrm>
              <a:custGeom>
                <a:avLst/>
                <a:gdLst>
                  <a:gd name="T0" fmla="*/ 0 w 128"/>
                  <a:gd name="T1" fmla="*/ 0 h 129"/>
                  <a:gd name="T2" fmla="*/ 24 w 128"/>
                  <a:gd name="T3" fmla="*/ 129 h 129"/>
                  <a:gd name="T4" fmla="*/ 128 w 128"/>
                  <a:gd name="T5" fmla="*/ 31 h 129"/>
                  <a:gd name="T6" fmla="*/ 0 w 128"/>
                  <a:gd name="T7" fmla="*/ 0 h 129"/>
                  <a:gd name="T8" fmla="*/ 0 60000 65536"/>
                  <a:gd name="T9" fmla="*/ 0 60000 65536"/>
                  <a:gd name="T10" fmla="*/ 0 60000 65536"/>
                  <a:gd name="T11" fmla="*/ 0 60000 65536"/>
                  <a:gd name="T12" fmla="*/ 0 w 128"/>
                  <a:gd name="T13" fmla="*/ 0 h 129"/>
                  <a:gd name="T14" fmla="*/ 128 w 128"/>
                  <a:gd name="T15" fmla="*/ 129 h 129"/>
                </a:gdLst>
                <a:ahLst/>
                <a:cxnLst>
                  <a:cxn ang="T8">
                    <a:pos x="T0" y="T1"/>
                  </a:cxn>
                  <a:cxn ang="T9">
                    <a:pos x="T2" y="T3"/>
                  </a:cxn>
                  <a:cxn ang="T10">
                    <a:pos x="T4" y="T5"/>
                  </a:cxn>
                  <a:cxn ang="T11">
                    <a:pos x="T6" y="T7"/>
                  </a:cxn>
                </a:cxnLst>
                <a:rect l="T12" t="T13" r="T14" b="T15"/>
                <a:pathLst>
                  <a:path w="128" h="129">
                    <a:moveTo>
                      <a:pt x="0" y="0"/>
                    </a:moveTo>
                    <a:lnTo>
                      <a:pt x="24" y="129"/>
                    </a:lnTo>
                    <a:lnTo>
                      <a:pt x="128" y="31"/>
                    </a:lnTo>
                    <a:lnTo>
                      <a:pt x="0" y="0"/>
                    </a:lnTo>
                    <a:close/>
                  </a:path>
                </a:pathLst>
              </a:custGeom>
              <a:solidFill>
                <a:srgbClr val="6F90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120"/>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125 w 154"/>
                  <a:gd name="T9" fmla="*/ 0 h 129"/>
                  <a:gd name="T10" fmla="*/ 0 60000 65536"/>
                  <a:gd name="T11" fmla="*/ 0 60000 65536"/>
                  <a:gd name="T12" fmla="*/ 0 60000 65536"/>
                  <a:gd name="T13" fmla="*/ 0 60000 65536"/>
                  <a:gd name="T14" fmla="*/ 0 60000 65536"/>
                  <a:gd name="T15" fmla="*/ 0 w 154"/>
                  <a:gd name="T16" fmla="*/ 0 h 129"/>
                  <a:gd name="T17" fmla="*/ 154 w 154"/>
                  <a:gd name="T18" fmla="*/ 129 h 129"/>
                </a:gdLst>
                <a:ahLst/>
                <a:cxnLst>
                  <a:cxn ang="T10">
                    <a:pos x="T0" y="T1"/>
                  </a:cxn>
                  <a:cxn ang="T11">
                    <a:pos x="T2" y="T3"/>
                  </a:cxn>
                  <a:cxn ang="T12">
                    <a:pos x="T4" y="T5"/>
                  </a:cxn>
                  <a:cxn ang="T13">
                    <a:pos x="T6" y="T7"/>
                  </a:cxn>
                  <a:cxn ang="T14">
                    <a:pos x="T8" y="T9"/>
                  </a:cxn>
                </a:cxnLst>
                <a:rect l="T15" t="T16" r="T17" b="T18"/>
                <a:pathLst>
                  <a:path w="154" h="129">
                    <a:moveTo>
                      <a:pt x="125" y="0"/>
                    </a:moveTo>
                    <a:lnTo>
                      <a:pt x="111" y="8"/>
                    </a:lnTo>
                    <a:lnTo>
                      <a:pt x="0" y="102"/>
                    </a:lnTo>
                    <a:lnTo>
                      <a:pt x="154" y="129"/>
                    </a:lnTo>
                    <a:lnTo>
                      <a:pt x="125" y="0"/>
                    </a:lnTo>
                    <a:close/>
                  </a:path>
                </a:pathLst>
              </a:custGeom>
              <a:solidFill>
                <a:srgbClr val="FFE1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121"/>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0 60000 65536"/>
                  <a:gd name="T9" fmla="*/ 0 60000 65536"/>
                  <a:gd name="T10" fmla="*/ 0 60000 65536"/>
                  <a:gd name="T11" fmla="*/ 0 60000 65536"/>
                  <a:gd name="T12" fmla="*/ 0 w 154"/>
                  <a:gd name="T13" fmla="*/ 0 h 129"/>
                  <a:gd name="T14" fmla="*/ 154 w 154"/>
                  <a:gd name="T15" fmla="*/ 129 h 129"/>
                </a:gdLst>
                <a:ahLst/>
                <a:cxnLst>
                  <a:cxn ang="T8">
                    <a:pos x="T0" y="T1"/>
                  </a:cxn>
                  <a:cxn ang="T9">
                    <a:pos x="T2" y="T3"/>
                  </a:cxn>
                  <a:cxn ang="T10">
                    <a:pos x="T4" y="T5"/>
                  </a:cxn>
                  <a:cxn ang="T11">
                    <a:pos x="T6" y="T7"/>
                  </a:cxn>
                </a:cxnLst>
                <a:rect l="T12" t="T13" r="T14" b="T15"/>
                <a:pathLst>
                  <a:path w="154" h="129">
                    <a:moveTo>
                      <a:pt x="125" y="0"/>
                    </a:moveTo>
                    <a:lnTo>
                      <a:pt x="111" y="8"/>
                    </a:lnTo>
                    <a:lnTo>
                      <a:pt x="0" y="102"/>
                    </a:lnTo>
                    <a:lnTo>
                      <a:pt x="154"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122"/>
              <p:cNvSpPr>
                <a:spLocks noChangeArrowheads="1"/>
              </p:cNvSpPr>
              <p:nvPr/>
            </p:nvSpPr>
            <p:spPr bwMode="auto">
              <a:xfrm>
                <a:off x="1321" y="1058"/>
                <a:ext cx="140" cy="140"/>
              </a:xfrm>
              <a:custGeom>
                <a:avLst/>
                <a:gdLst>
                  <a:gd name="T0" fmla="*/ 102 w 59"/>
                  <a:gd name="T1" fmla="*/ 225 h 59"/>
                  <a:gd name="T2" fmla="*/ 0 w 59"/>
                  <a:gd name="T3" fmla="*/ 140 h 59"/>
                  <a:gd name="T4" fmla="*/ 332 w 59"/>
                  <a:gd name="T5" fmla="*/ 0 h 59"/>
                  <a:gd name="T6" fmla="*/ 327 w 59"/>
                  <a:gd name="T7" fmla="*/ 247 h 59"/>
                  <a:gd name="T8" fmla="*/ 332 w 59"/>
                  <a:gd name="T9" fmla="*/ 332 h 59"/>
                  <a:gd name="T10" fmla="*/ 102 w 59"/>
                  <a:gd name="T11" fmla="*/ 225 h 59"/>
                  <a:gd name="T12" fmla="*/ 0 60000 65536"/>
                  <a:gd name="T13" fmla="*/ 0 60000 65536"/>
                  <a:gd name="T14" fmla="*/ 0 60000 65536"/>
                  <a:gd name="T15" fmla="*/ 0 60000 65536"/>
                  <a:gd name="T16" fmla="*/ 0 60000 65536"/>
                  <a:gd name="T17" fmla="*/ 0 60000 65536"/>
                  <a:gd name="T18" fmla="*/ 0 w 59"/>
                  <a:gd name="T19" fmla="*/ 0 h 59"/>
                  <a:gd name="T20" fmla="*/ 59 w 59"/>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59" h="59">
                    <a:moveTo>
                      <a:pt x="18" y="40"/>
                    </a:moveTo>
                    <a:cubicBezTo>
                      <a:pt x="14" y="36"/>
                      <a:pt x="0" y="25"/>
                      <a:pt x="0" y="25"/>
                    </a:cubicBezTo>
                    <a:cubicBezTo>
                      <a:pt x="59" y="0"/>
                      <a:pt x="59" y="0"/>
                      <a:pt x="59" y="0"/>
                    </a:cubicBezTo>
                    <a:cubicBezTo>
                      <a:pt x="58" y="44"/>
                      <a:pt x="58" y="44"/>
                      <a:pt x="58" y="44"/>
                    </a:cubicBezTo>
                    <a:cubicBezTo>
                      <a:pt x="59" y="59"/>
                      <a:pt x="59" y="59"/>
                      <a:pt x="59" y="59"/>
                    </a:cubicBezTo>
                    <a:lnTo>
                      <a:pt x="18" y="40"/>
                    </a:lnTo>
                    <a:close/>
                  </a:path>
                </a:pathLst>
              </a:custGeom>
              <a:solidFill>
                <a:srgbClr val="F26F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123"/>
              <p:cNvSpPr>
                <a:spLocks noChangeArrowheads="1"/>
              </p:cNvSpPr>
              <p:nvPr/>
            </p:nvSpPr>
            <p:spPr bwMode="auto">
              <a:xfrm>
                <a:off x="1300" y="918"/>
                <a:ext cx="135" cy="145"/>
              </a:xfrm>
              <a:custGeom>
                <a:avLst/>
                <a:gdLst>
                  <a:gd name="T0" fmla="*/ 43 w 135"/>
                  <a:gd name="T1" fmla="*/ 0 h 145"/>
                  <a:gd name="T2" fmla="*/ 0 w 135"/>
                  <a:gd name="T3" fmla="*/ 145 h 145"/>
                  <a:gd name="T4" fmla="*/ 135 w 135"/>
                  <a:gd name="T5" fmla="*/ 88 h 145"/>
                  <a:gd name="T6" fmla="*/ 43 w 135"/>
                  <a:gd name="T7" fmla="*/ 0 h 145"/>
                  <a:gd name="T8" fmla="*/ 0 60000 65536"/>
                  <a:gd name="T9" fmla="*/ 0 60000 65536"/>
                  <a:gd name="T10" fmla="*/ 0 60000 65536"/>
                  <a:gd name="T11" fmla="*/ 0 60000 65536"/>
                  <a:gd name="T12" fmla="*/ 0 w 135"/>
                  <a:gd name="T13" fmla="*/ 0 h 145"/>
                  <a:gd name="T14" fmla="*/ 135 w 135"/>
                  <a:gd name="T15" fmla="*/ 145 h 145"/>
                </a:gdLst>
                <a:ahLst/>
                <a:cxnLst>
                  <a:cxn ang="T8">
                    <a:pos x="T0" y="T1"/>
                  </a:cxn>
                  <a:cxn ang="T9">
                    <a:pos x="T2" y="T3"/>
                  </a:cxn>
                  <a:cxn ang="T10">
                    <a:pos x="T4" y="T5"/>
                  </a:cxn>
                  <a:cxn ang="T11">
                    <a:pos x="T6" y="T7"/>
                  </a:cxn>
                </a:cxnLst>
                <a:rect l="T12" t="T13" r="T14" b="T15"/>
                <a:pathLst>
                  <a:path w="135" h="145">
                    <a:moveTo>
                      <a:pt x="43" y="0"/>
                    </a:moveTo>
                    <a:lnTo>
                      <a:pt x="0" y="145"/>
                    </a:lnTo>
                    <a:lnTo>
                      <a:pt x="135" y="88"/>
                    </a:lnTo>
                    <a:lnTo>
                      <a:pt x="43" y="0"/>
                    </a:lnTo>
                    <a:close/>
                  </a:path>
                </a:pathLst>
              </a:custGeom>
              <a:solidFill>
                <a:srgbClr val="88D9C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124"/>
              <p:cNvSpPr>
                <a:spLocks noChangeArrowheads="1"/>
              </p:cNvSpPr>
              <p:nvPr/>
            </p:nvSpPr>
            <p:spPr bwMode="auto">
              <a:xfrm>
                <a:off x="1381" y="828"/>
                <a:ext cx="75" cy="112"/>
              </a:xfrm>
              <a:custGeom>
                <a:avLst/>
                <a:gdLst>
                  <a:gd name="T0" fmla="*/ 0 w 75"/>
                  <a:gd name="T1" fmla="*/ 45 h 112"/>
                  <a:gd name="T2" fmla="*/ 75 w 75"/>
                  <a:gd name="T3" fmla="*/ 112 h 112"/>
                  <a:gd name="T4" fmla="*/ 47 w 75"/>
                  <a:gd name="T5" fmla="*/ 0 h 112"/>
                  <a:gd name="T6" fmla="*/ 0 w 75"/>
                  <a:gd name="T7" fmla="*/ 45 h 112"/>
                  <a:gd name="T8" fmla="*/ 0 60000 65536"/>
                  <a:gd name="T9" fmla="*/ 0 60000 65536"/>
                  <a:gd name="T10" fmla="*/ 0 60000 65536"/>
                  <a:gd name="T11" fmla="*/ 0 60000 65536"/>
                  <a:gd name="T12" fmla="*/ 0 w 75"/>
                  <a:gd name="T13" fmla="*/ 0 h 112"/>
                  <a:gd name="T14" fmla="*/ 75 w 75"/>
                  <a:gd name="T15" fmla="*/ 112 h 112"/>
                </a:gdLst>
                <a:ahLst/>
                <a:cxnLst>
                  <a:cxn ang="T8">
                    <a:pos x="T0" y="T1"/>
                  </a:cxn>
                  <a:cxn ang="T9">
                    <a:pos x="T2" y="T3"/>
                  </a:cxn>
                  <a:cxn ang="T10">
                    <a:pos x="T4" y="T5"/>
                  </a:cxn>
                  <a:cxn ang="T11">
                    <a:pos x="T6" y="T7"/>
                  </a:cxn>
                </a:cxnLst>
                <a:rect l="T12" t="T13" r="T14" b="T15"/>
                <a:pathLst>
                  <a:path w="75" h="112">
                    <a:moveTo>
                      <a:pt x="0" y="45"/>
                    </a:moveTo>
                    <a:lnTo>
                      <a:pt x="75" y="112"/>
                    </a:lnTo>
                    <a:lnTo>
                      <a:pt x="47" y="0"/>
                    </a:lnTo>
                    <a:lnTo>
                      <a:pt x="0" y="45"/>
                    </a:lnTo>
                    <a:close/>
                  </a:path>
                </a:pathLst>
              </a:custGeom>
              <a:solidFill>
                <a:srgbClr val="B37C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125"/>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9 w 206"/>
                  <a:gd name="T7" fmla="*/ 102 h 176"/>
                  <a:gd name="T8" fmla="*/ 0 60000 65536"/>
                  <a:gd name="T9" fmla="*/ 0 60000 65536"/>
                  <a:gd name="T10" fmla="*/ 0 60000 65536"/>
                  <a:gd name="T11" fmla="*/ 0 60000 65536"/>
                  <a:gd name="T12" fmla="*/ 0 w 206"/>
                  <a:gd name="T13" fmla="*/ 0 h 176"/>
                  <a:gd name="T14" fmla="*/ 206 w 206"/>
                  <a:gd name="T15" fmla="*/ 176 h 176"/>
                </a:gdLst>
                <a:ahLst/>
                <a:cxnLst>
                  <a:cxn ang="T8">
                    <a:pos x="T0" y="T1"/>
                  </a:cxn>
                  <a:cxn ang="T9">
                    <a:pos x="T2" y="T3"/>
                  </a:cxn>
                  <a:cxn ang="T10">
                    <a:pos x="T4" y="T5"/>
                  </a:cxn>
                  <a:cxn ang="T11">
                    <a:pos x="T6" y="T7"/>
                  </a:cxn>
                </a:cxnLst>
                <a:rect l="T12" t="T13" r="T14" b="T15"/>
                <a:pathLst>
                  <a:path w="206" h="176">
                    <a:moveTo>
                      <a:pt x="9" y="102"/>
                    </a:moveTo>
                    <a:lnTo>
                      <a:pt x="0" y="0"/>
                    </a:lnTo>
                    <a:lnTo>
                      <a:pt x="206" y="176"/>
                    </a:lnTo>
                    <a:lnTo>
                      <a:pt x="9" y="102"/>
                    </a:lnTo>
                    <a:close/>
                  </a:path>
                </a:pathLst>
              </a:custGeom>
              <a:solidFill>
                <a:srgbClr val="95B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126"/>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0 60000 65536"/>
                  <a:gd name="T7" fmla="*/ 0 60000 65536"/>
                  <a:gd name="T8" fmla="*/ 0 60000 65536"/>
                  <a:gd name="T9" fmla="*/ 0 w 206"/>
                  <a:gd name="T10" fmla="*/ 0 h 176"/>
                  <a:gd name="T11" fmla="*/ 206 w 206"/>
                  <a:gd name="T12" fmla="*/ 176 h 176"/>
                </a:gdLst>
                <a:ahLst/>
                <a:cxnLst>
                  <a:cxn ang="T6">
                    <a:pos x="T0" y="T1"/>
                  </a:cxn>
                  <a:cxn ang="T7">
                    <a:pos x="T2" y="T3"/>
                  </a:cxn>
                  <a:cxn ang="T8">
                    <a:pos x="T4" y="T5"/>
                  </a:cxn>
                </a:cxnLst>
                <a:rect l="T9" t="T10" r="T11" b="T12"/>
                <a:pathLst>
                  <a:path w="206" h="176">
                    <a:moveTo>
                      <a:pt x="9" y="102"/>
                    </a:moveTo>
                    <a:lnTo>
                      <a:pt x="0" y="0"/>
                    </a:lnTo>
                    <a:lnTo>
                      <a:pt x="206"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127"/>
              <p:cNvSpPr>
                <a:spLocks noChangeArrowheads="1"/>
              </p:cNvSpPr>
              <p:nvPr/>
            </p:nvSpPr>
            <p:spPr bwMode="auto">
              <a:xfrm>
                <a:off x="1632" y="1099"/>
                <a:ext cx="128" cy="114"/>
              </a:xfrm>
              <a:custGeom>
                <a:avLst/>
                <a:gdLst>
                  <a:gd name="T0" fmla="*/ 0 w 128"/>
                  <a:gd name="T1" fmla="*/ 0 h 114"/>
                  <a:gd name="T2" fmla="*/ 128 w 128"/>
                  <a:gd name="T3" fmla="*/ 114 h 114"/>
                  <a:gd name="T4" fmla="*/ 104 w 128"/>
                  <a:gd name="T5" fmla="*/ 26 h 114"/>
                  <a:gd name="T6" fmla="*/ 0 w 128"/>
                  <a:gd name="T7" fmla="*/ 0 h 114"/>
                  <a:gd name="T8" fmla="*/ 0 60000 65536"/>
                  <a:gd name="T9" fmla="*/ 0 60000 65536"/>
                  <a:gd name="T10" fmla="*/ 0 60000 65536"/>
                  <a:gd name="T11" fmla="*/ 0 60000 65536"/>
                  <a:gd name="T12" fmla="*/ 0 w 128"/>
                  <a:gd name="T13" fmla="*/ 0 h 114"/>
                  <a:gd name="T14" fmla="*/ 128 w 128"/>
                  <a:gd name="T15" fmla="*/ 114 h 114"/>
                </a:gdLst>
                <a:ahLst/>
                <a:cxnLst>
                  <a:cxn ang="T8">
                    <a:pos x="T0" y="T1"/>
                  </a:cxn>
                  <a:cxn ang="T9">
                    <a:pos x="T2" y="T3"/>
                  </a:cxn>
                  <a:cxn ang="T10">
                    <a:pos x="T4" y="T5"/>
                  </a:cxn>
                  <a:cxn ang="T11">
                    <a:pos x="T6" y="T7"/>
                  </a:cxn>
                </a:cxnLst>
                <a:rect l="T12" t="T13" r="T14" b="T15"/>
                <a:pathLst>
                  <a:path w="128" h="114">
                    <a:moveTo>
                      <a:pt x="0" y="0"/>
                    </a:moveTo>
                    <a:lnTo>
                      <a:pt x="128" y="114"/>
                    </a:lnTo>
                    <a:lnTo>
                      <a:pt x="104" y="26"/>
                    </a:lnTo>
                    <a:lnTo>
                      <a:pt x="0" y="0"/>
                    </a:lnTo>
                    <a:close/>
                  </a:path>
                </a:pathLst>
              </a:custGeom>
              <a:solidFill>
                <a:srgbClr val="9562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128"/>
              <p:cNvSpPr>
                <a:spLocks noChangeArrowheads="1"/>
              </p:cNvSpPr>
              <p:nvPr/>
            </p:nvSpPr>
            <p:spPr bwMode="auto">
              <a:xfrm>
                <a:off x="838" y="871"/>
                <a:ext cx="76" cy="140"/>
              </a:xfrm>
              <a:custGeom>
                <a:avLst/>
                <a:gdLst>
                  <a:gd name="T0" fmla="*/ 181 w 32"/>
                  <a:gd name="T1" fmla="*/ 164 h 59"/>
                  <a:gd name="T2" fmla="*/ 17 w 32"/>
                  <a:gd name="T3" fmla="*/ 0 h 59"/>
                  <a:gd name="T4" fmla="*/ 17 w 32"/>
                  <a:gd name="T5" fmla="*/ 0 h 59"/>
                  <a:gd name="T6" fmla="*/ 0 w 32"/>
                  <a:gd name="T7" fmla="*/ 332 h 59"/>
                  <a:gd name="T8" fmla="*/ 17 w 32"/>
                  <a:gd name="T9" fmla="*/ 332 h 59"/>
                  <a:gd name="T10" fmla="*/ 181 w 32"/>
                  <a:gd name="T11" fmla="*/ 164 h 59"/>
                  <a:gd name="T12" fmla="*/ 0 60000 65536"/>
                  <a:gd name="T13" fmla="*/ 0 60000 65536"/>
                  <a:gd name="T14" fmla="*/ 0 60000 65536"/>
                  <a:gd name="T15" fmla="*/ 0 60000 65536"/>
                  <a:gd name="T16" fmla="*/ 0 60000 65536"/>
                  <a:gd name="T17" fmla="*/ 0 60000 65536"/>
                  <a:gd name="T18" fmla="*/ 0 w 32"/>
                  <a:gd name="T19" fmla="*/ 0 h 59"/>
                  <a:gd name="T20" fmla="*/ 32 w 32"/>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2" h="59">
                    <a:moveTo>
                      <a:pt x="32" y="29"/>
                    </a:moveTo>
                    <a:cubicBezTo>
                      <a:pt x="32" y="13"/>
                      <a:pt x="19" y="0"/>
                      <a:pt x="3" y="0"/>
                    </a:cubicBezTo>
                    <a:cubicBezTo>
                      <a:pt x="3" y="0"/>
                      <a:pt x="3" y="0"/>
                      <a:pt x="3" y="0"/>
                    </a:cubicBezTo>
                    <a:cubicBezTo>
                      <a:pt x="1" y="19"/>
                      <a:pt x="0" y="39"/>
                      <a:pt x="0" y="59"/>
                    </a:cubicBezTo>
                    <a:cubicBezTo>
                      <a:pt x="1" y="59"/>
                      <a:pt x="2" y="59"/>
                      <a:pt x="3" y="59"/>
                    </a:cubicBezTo>
                    <a:cubicBezTo>
                      <a:pt x="19" y="59"/>
                      <a:pt x="32" y="46"/>
                      <a:pt x="32" y="29"/>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Oval 129"/>
              <p:cNvSpPr>
                <a:spLocks noChangeArrowheads="1"/>
              </p:cNvSpPr>
              <p:nvPr/>
            </p:nvSpPr>
            <p:spPr bwMode="auto">
              <a:xfrm>
                <a:off x="1066" y="992"/>
                <a:ext cx="66" cy="66"/>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5" name="Oval 130"/>
              <p:cNvSpPr>
                <a:spLocks noChangeArrowheads="1"/>
              </p:cNvSpPr>
              <p:nvPr/>
            </p:nvSpPr>
            <p:spPr bwMode="auto">
              <a:xfrm>
                <a:off x="1149" y="873"/>
                <a:ext cx="106" cy="107"/>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6" name="Freeform 131"/>
              <p:cNvSpPr>
                <a:spLocks noChangeArrowheads="1"/>
              </p:cNvSpPr>
              <p:nvPr/>
            </p:nvSpPr>
            <p:spPr bwMode="auto">
              <a:xfrm>
                <a:off x="1198" y="1058"/>
                <a:ext cx="67" cy="81"/>
              </a:xfrm>
              <a:custGeom>
                <a:avLst/>
                <a:gdLst>
                  <a:gd name="T0" fmla="*/ 98 w 28"/>
                  <a:gd name="T1" fmla="*/ 0 h 34"/>
                  <a:gd name="T2" fmla="*/ 0 w 28"/>
                  <a:gd name="T3" fmla="*/ 98 h 34"/>
                  <a:gd name="T4" fmla="*/ 98 w 28"/>
                  <a:gd name="T5" fmla="*/ 193 h 34"/>
                  <a:gd name="T6" fmla="*/ 115 w 28"/>
                  <a:gd name="T7" fmla="*/ 188 h 34"/>
                  <a:gd name="T8" fmla="*/ 160 w 28"/>
                  <a:gd name="T9" fmla="*/ 24 h 34"/>
                  <a:gd name="T10" fmla="*/ 98 w 28"/>
                  <a:gd name="T11" fmla="*/ 0 h 34"/>
                  <a:gd name="T12" fmla="*/ 0 60000 65536"/>
                  <a:gd name="T13" fmla="*/ 0 60000 65536"/>
                  <a:gd name="T14" fmla="*/ 0 60000 65536"/>
                  <a:gd name="T15" fmla="*/ 0 60000 65536"/>
                  <a:gd name="T16" fmla="*/ 0 60000 65536"/>
                  <a:gd name="T17" fmla="*/ 0 60000 65536"/>
                  <a:gd name="T18" fmla="*/ 0 w 28"/>
                  <a:gd name="T19" fmla="*/ 0 h 34"/>
                  <a:gd name="T20" fmla="*/ 28 w 28"/>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8" h="34">
                    <a:moveTo>
                      <a:pt x="17" y="0"/>
                    </a:moveTo>
                    <a:cubicBezTo>
                      <a:pt x="8" y="0"/>
                      <a:pt x="0" y="7"/>
                      <a:pt x="0" y="17"/>
                    </a:cubicBezTo>
                    <a:cubicBezTo>
                      <a:pt x="0" y="26"/>
                      <a:pt x="8" y="34"/>
                      <a:pt x="17" y="34"/>
                    </a:cubicBezTo>
                    <a:cubicBezTo>
                      <a:pt x="18" y="34"/>
                      <a:pt x="19" y="33"/>
                      <a:pt x="20" y="33"/>
                    </a:cubicBezTo>
                    <a:cubicBezTo>
                      <a:pt x="22" y="24"/>
                      <a:pt x="25" y="14"/>
                      <a:pt x="28" y="4"/>
                    </a:cubicBezTo>
                    <a:cubicBezTo>
                      <a:pt x="25" y="1"/>
                      <a:pt x="21" y="0"/>
                      <a:pt x="17"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Oval 132"/>
              <p:cNvSpPr>
                <a:spLocks noChangeArrowheads="1"/>
              </p:cNvSpPr>
              <p:nvPr/>
            </p:nvSpPr>
            <p:spPr bwMode="auto">
              <a:xfrm>
                <a:off x="902" y="1042"/>
                <a:ext cx="114" cy="114"/>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8" name="Oval 133"/>
              <p:cNvSpPr>
                <a:spLocks noChangeArrowheads="1"/>
              </p:cNvSpPr>
              <p:nvPr/>
            </p:nvSpPr>
            <p:spPr bwMode="auto">
              <a:xfrm>
                <a:off x="1054" y="1122"/>
                <a:ext cx="113" cy="11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9" name="Freeform 134"/>
              <p:cNvSpPr>
                <a:spLocks noChangeArrowheads="1"/>
              </p:cNvSpPr>
              <p:nvPr/>
            </p:nvSpPr>
            <p:spPr bwMode="auto">
              <a:xfrm>
                <a:off x="862" y="1210"/>
                <a:ext cx="52" cy="93"/>
              </a:xfrm>
              <a:custGeom>
                <a:avLst/>
                <a:gdLst>
                  <a:gd name="T0" fmla="*/ 118 w 22"/>
                  <a:gd name="T1" fmla="*/ 119 h 39"/>
                  <a:gd name="T2" fmla="*/ 17 w 22"/>
                  <a:gd name="T3" fmla="*/ 0 h 39"/>
                  <a:gd name="T4" fmla="*/ 0 w 22"/>
                  <a:gd name="T5" fmla="*/ 0 h 39"/>
                  <a:gd name="T6" fmla="*/ 21 w 22"/>
                  <a:gd name="T7" fmla="*/ 222 h 39"/>
                  <a:gd name="T8" fmla="*/ 118 w 22"/>
                  <a:gd name="T9" fmla="*/ 119 h 39"/>
                  <a:gd name="T10" fmla="*/ 0 60000 65536"/>
                  <a:gd name="T11" fmla="*/ 0 60000 65536"/>
                  <a:gd name="T12" fmla="*/ 0 60000 65536"/>
                  <a:gd name="T13" fmla="*/ 0 60000 65536"/>
                  <a:gd name="T14" fmla="*/ 0 60000 65536"/>
                  <a:gd name="T15" fmla="*/ 0 w 22"/>
                  <a:gd name="T16" fmla="*/ 0 h 39"/>
                  <a:gd name="T17" fmla="*/ 22 w 22"/>
                  <a:gd name="T18" fmla="*/ 39 h 39"/>
                </a:gdLst>
                <a:ahLst/>
                <a:cxnLst>
                  <a:cxn ang="T10">
                    <a:pos x="T0" y="T1"/>
                  </a:cxn>
                  <a:cxn ang="T11">
                    <a:pos x="T2" y="T3"/>
                  </a:cxn>
                  <a:cxn ang="T12">
                    <a:pos x="T4" y="T5"/>
                  </a:cxn>
                  <a:cxn ang="T13">
                    <a:pos x="T6" y="T7"/>
                  </a:cxn>
                  <a:cxn ang="T14">
                    <a:pos x="T8" y="T9"/>
                  </a:cxn>
                </a:cxnLst>
                <a:rect l="T15" t="T16" r="T17" b="T18"/>
                <a:pathLst>
                  <a:path w="22" h="39">
                    <a:moveTo>
                      <a:pt x="21" y="21"/>
                    </a:moveTo>
                    <a:cubicBezTo>
                      <a:pt x="22" y="10"/>
                      <a:pt x="14" y="1"/>
                      <a:pt x="3" y="0"/>
                    </a:cubicBezTo>
                    <a:cubicBezTo>
                      <a:pt x="2" y="0"/>
                      <a:pt x="1" y="0"/>
                      <a:pt x="0" y="0"/>
                    </a:cubicBezTo>
                    <a:cubicBezTo>
                      <a:pt x="1" y="13"/>
                      <a:pt x="2" y="26"/>
                      <a:pt x="4" y="39"/>
                    </a:cubicBezTo>
                    <a:cubicBezTo>
                      <a:pt x="13" y="38"/>
                      <a:pt x="21" y="31"/>
                      <a:pt x="21" y="21"/>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Oval 135"/>
              <p:cNvSpPr>
                <a:spLocks noChangeArrowheads="1"/>
              </p:cNvSpPr>
              <p:nvPr/>
            </p:nvSpPr>
            <p:spPr bwMode="auto">
              <a:xfrm>
                <a:off x="992" y="1196"/>
                <a:ext cx="140" cy="14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21" name="Freeform 136"/>
              <p:cNvSpPr>
                <a:spLocks noChangeArrowheads="1"/>
              </p:cNvSpPr>
              <p:nvPr/>
            </p:nvSpPr>
            <p:spPr bwMode="auto">
              <a:xfrm>
                <a:off x="791" y="674"/>
                <a:ext cx="701" cy="268"/>
              </a:xfrm>
              <a:custGeom>
                <a:avLst/>
                <a:gdLst>
                  <a:gd name="T0" fmla="*/ 102 w 296"/>
                  <a:gd name="T1" fmla="*/ 40 h 113"/>
                  <a:gd name="T2" fmla="*/ 21 w 296"/>
                  <a:gd name="T3" fmla="*/ 242 h 113"/>
                  <a:gd name="T4" fmla="*/ 538 w 296"/>
                  <a:gd name="T5" fmla="*/ 569 h 113"/>
                  <a:gd name="T6" fmla="*/ 1537 w 296"/>
                  <a:gd name="T7" fmla="*/ 398 h 113"/>
                  <a:gd name="T8" fmla="*/ 1632 w 296"/>
                  <a:gd name="T9" fmla="*/ 197 h 113"/>
                  <a:gd name="T10" fmla="*/ 1558 w 296"/>
                  <a:gd name="T11" fmla="*/ 107 h 113"/>
                  <a:gd name="T12" fmla="*/ 1459 w 296"/>
                  <a:gd name="T13" fmla="*/ 62 h 113"/>
                  <a:gd name="T14" fmla="*/ 1049 w 296"/>
                  <a:gd name="T15" fmla="*/ 344 h 113"/>
                  <a:gd name="T16" fmla="*/ 467 w 296"/>
                  <a:gd name="T17" fmla="*/ 337 h 113"/>
                  <a:gd name="T18" fmla="*/ 208 w 296"/>
                  <a:gd name="T19" fmla="*/ 157 h 113"/>
                  <a:gd name="T20" fmla="*/ 258 w 296"/>
                  <a:gd name="T21" fmla="*/ 66 h 113"/>
                  <a:gd name="T22" fmla="*/ 242 w 296"/>
                  <a:gd name="T23" fmla="*/ 0 h 113"/>
                  <a:gd name="T24" fmla="*/ 102 w 296"/>
                  <a:gd name="T25" fmla="*/ 40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6"/>
                  <a:gd name="T40" fmla="*/ 0 h 113"/>
                  <a:gd name="T41" fmla="*/ 296 w 296"/>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6" h="113">
                    <a:moveTo>
                      <a:pt x="18" y="7"/>
                    </a:moveTo>
                    <a:cubicBezTo>
                      <a:pt x="6" y="14"/>
                      <a:pt x="0" y="27"/>
                      <a:pt x="4" y="43"/>
                    </a:cubicBezTo>
                    <a:cubicBezTo>
                      <a:pt x="11" y="71"/>
                      <a:pt x="39" y="89"/>
                      <a:pt x="96" y="101"/>
                    </a:cubicBezTo>
                    <a:cubicBezTo>
                      <a:pt x="154" y="113"/>
                      <a:pt x="237" y="101"/>
                      <a:pt x="274" y="71"/>
                    </a:cubicBezTo>
                    <a:cubicBezTo>
                      <a:pt x="284" y="63"/>
                      <a:pt x="296" y="49"/>
                      <a:pt x="291" y="35"/>
                    </a:cubicBezTo>
                    <a:cubicBezTo>
                      <a:pt x="289" y="30"/>
                      <a:pt x="282" y="23"/>
                      <a:pt x="278" y="19"/>
                    </a:cubicBezTo>
                    <a:cubicBezTo>
                      <a:pt x="276" y="17"/>
                      <a:pt x="260" y="12"/>
                      <a:pt x="260" y="11"/>
                    </a:cubicBezTo>
                    <a:cubicBezTo>
                      <a:pt x="274" y="37"/>
                      <a:pt x="202" y="58"/>
                      <a:pt x="187" y="61"/>
                    </a:cubicBezTo>
                    <a:cubicBezTo>
                      <a:pt x="153" y="66"/>
                      <a:pt x="117" y="70"/>
                      <a:pt x="83" y="60"/>
                    </a:cubicBezTo>
                    <a:cubicBezTo>
                      <a:pt x="67" y="56"/>
                      <a:pt x="41" y="47"/>
                      <a:pt x="37" y="28"/>
                    </a:cubicBezTo>
                    <a:cubicBezTo>
                      <a:pt x="34" y="16"/>
                      <a:pt x="41" y="19"/>
                      <a:pt x="46" y="12"/>
                    </a:cubicBezTo>
                    <a:cubicBezTo>
                      <a:pt x="52" y="6"/>
                      <a:pt x="54" y="0"/>
                      <a:pt x="43" y="0"/>
                    </a:cubicBezTo>
                    <a:cubicBezTo>
                      <a:pt x="33" y="0"/>
                      <a:pt x="25" y="2"/>
                      <a:pt x="18" y="7"/>
                    </a:cubicBezTo>
                    <a:close/>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137"/>
              <p:cNvSpPr>
                <a:spLocks noChangeArrowheads="1"/>
              </p:cNvSpPr>
              <p:nvPr/>
            </p:nvSpPr>
            <p:spPr bwMode="auto">
              <a:xfrm>
                <a:off x="945" y="1111"/>
                <a:ext cx="701" cy="215"/>
              </a:xfrm>
              <a:custGeom>
                <a:avLst/>
                <a:gdLst>
                  <a:gd name="T0" fmla="*/ 545 w 296"/>
                  <a:gd name="T1" fmla="*/ 291 h 91"/>
                  <a:gd name="T2" fmla="*/ 1660 w 296"/>
                  <a:gd name="T3" fmla="*/ 241 h 91"/>
                  <a:gd name="T4" fmla="*/ 1385 w 296"/>
                  <a:gd name="T5" fmla="*/ 118 h 91"/>
                  <a:gd name="T6" fmla="*/ 40 w 296"/>
                  <a:gd name="T7" fmla="*/ 258 h 91"/>
                  <a:gd name="T8" fmla="*/ 118 w 296"/>
                  <a:gd name="T9" fmla="*/ 508 h 91"/>
                  <a:gd name="T10" fmla="*/ 545 w 296"/>
                  <a:gd name="T11" fmla="*/ 291 h 91"/>
                  <a:gd name="T12" fmla="*/ 0 60000 65536"/>
                  <a:gd name="T13" fmla="*/ 0 60000 65536"/>
                  <a:gd name="T14" fmla="*/ 0 60000 65536"/>
                  <a:gd name="T15" fmla="*/ 0 60000 65536"/>
                  <a:gd name="T16" fmla="*/ 0 60000 65536"/>
                  <a:gd name="T17" fmla="*/ 0 60000 65536"/>
                  <a:gd name="T18" fmla="*/ 0 w 296"/>
                  <a:gd name="T19" fmla="*/ 0 h 91"/>
                  <a:gd name="T20" fmla="*/ 296 w 296"/>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296" h="91">
                    <a:moveTo>
                      <a:pt x="97" y="52"/>
                    </a:moveTo>
                    <a:cubicBezTo>
                      <a:pt x="163" y="37"/>
                      <a:pt x="232" y="29"/>
                      <a:pt x="296" y="43"/>
                    </a:cubicBezTo>
                    <a:cubicBezTo>
                      <a:pt x="277" y="32"/>
                      <a:pt x="260" y="25"/>
                      <a:pt x="247" y="21"/>
                    </a:cubicBezTo>
                    <a:cubicBezTo>
                      <a:pt x="186" y="4"/>
                      <a:pt x="28" y="0"/>
                      <a:pt x="7" y="46"/>
                    </a:cubicBezTo>
                    <a:cubicBezTo>
                      <a:pt x="0" y="60"/>
                      <a:pt x="8" y="76"/>
                      <a:pt x="21" y="91"/>
                    </a:cubicBezTo>
                    <a:cubicBezTo>
                      <a:pt x="37" y="65"/>
                      <a:pt x="69" y="59"/>
                      <a:pt x="97" y="52"/>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138"/>
              <p:cNvSpPr>
                <a:spLocks noChangeArrowheads="1"/>
              </p:cNvSpPr>
              <p:nvPr/>
            </p:nvSpPr>
            <p:spPr bwMode="auto">
              <a:xfrm>
                <a:off x="995" y="1179"/>
                <a:ext cx="762" cy="221"/>
              </a:xfrm>
              <a:custGeom>
                <a:avLst/>
                <a:gdLst>
                  <a:gd name="T0" fmla="*/ 1803 w 322"/>
                  <a:gd name="T1" fmla="*/ 231 h 93"/>
                  <a:gd name="T2" fmla="*/ 1541 w 322"/>
                  <a:gd name="T3" fmla="*/ 78 h 93"/>
                  <a:gd name="T4" fmla="*/ 426 w 322"/>
                  <a:gd name="T5" fmla="*/ 131 h 93"/>
                  <a:gd name="T6" fmla="*/ 0 w 322"/>
                  <a:gd name="T7" fmla="*/ 349 h 93"/>
                  <a:gd name="T8" fmla="*/ 208 w 322"/>
                  <a:gd name="T9" fmla="*/ 525 h 93"/>
                  <a:gd name="T10" fmla="*/ 1803 w 322"/>
                  <a:gd name="T11" fmla="*/ 231 h 93"/>
                  <a:gd name="T12" fmla="*/ 0 60000 65536"/>
                  <a:gd name="T13" fmla="*/ 0 60000 65536"/>
                  <a:gd name="T14" fmla="*/ 0 60000 65536"/>
                  <a:gd name="T15" fmla="*/ 0 60000 65536"/>
                  <a:gd name="T16" fmla="*/ 0 60000 65536"/>
                  <a:gd name="T17" fmla="*/ 0 60000 65536"/>
                  <a:gd name="T18" fmla="*/ 0 w 322"/>
                  <a:gd name="T19" fmla="*/ 0 h 93"/>
                  <a:gd name="T20" fmla="*/ 322 w 322"/>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322" h="93">
                    <a:moveTo>
                      <a:pt x="322" y="41"/>
                    </a:moveTo>
                    <a:cubicBezTo>
                      <a:pt x="306" y="31"/>
                      <a:pt x="290" y="22"/>
                      <a:pt x="275" y="14"/>
                    </a:cubicBezTo>
                    <a:cubicBezTo>
                      <a:pt x="211" y="0"/>
                      <a:pt x="142" y="8"/>
                      <a:pt x="76" y="23"/>
                    </a:cubicBezTo>
                    <a:cubicBezTo>
                      <a:pt x="48" y="30"/>
                      <a:pt x="16" y="36"/>
                      <a:pt x="0" y="62"/>
                    </a:cubicBezTo>
                    <a:cubicBezTo>
                      <a:pt x="10" y="73"/>
                      <a:pt x="24" y="84"/>
                      <a:pt x="37" y="93"/>
                    </a:cubicBezTo>
                    <a:cubicBezTo>
                      <a:pt x="120" y="43"/>
                      <a:pt x="225" y="25"/>
                      <a:pt x="322" y="41"/>
                    </a:cubicBezTo>
                    <a:close/>
                  </a:path>
                </a:pathLst>
              </a:cu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139"/>
              <p:cNvSpPr>
                <a:spLocks noChangeArrowheads="1"/>
              </p:cNvSpPr>
              <p:nvPr/>
            </p:nvSpPr>
            <p:spPr bwMode="auto">
              <a:xfrm>
                <a:off x="1082" y="1239"/>
                <a:ext cx="744" cy="239"/>
              </a:xfrm>
              <a:custGeom>
                <a:avLst/>
                <a:gdLst>
                  <a:gd name="T0" fmla="*/ 0 w 314"/>
                  <a:gd name="T1" fmla="*/ 381 h 101"/>
                  <a:gd name="T2" fmla="*/ 230 w 314"/>
                  <a:gd name="T3" fmla="*/ 521 h 101"/>
                  <a:gd name="T4" fmla="*/ 315 w 314"/>
                  <a:gd name="T5" fmla="*/ 566 h 101"/>
                  <a:gd name="T6" fmla="*/ 1763 w 314"/>
                  <a:gd name="T7" fmla="*/ 201 h 101"/>
                  <a:gd name="T8" fmla="*/ 1599 w 314"/>
                  <a:gd name="T9" fmla="*/ 90 h 101"/>
                  <a:gd name="T10" fmla="*/ 0 w 314"/>
                  <a:gd name="T11" fmla="*/ 381 h 101"/>
                  <a:gd name="T12" fmla="*/ 0 60000 65536"/>
                  <a:gd name="T13" fmla="*/ 0 60000 65536"/>
                  <a:gd name="T14" fmla="*/ 0 60000 65536"/>
                  <a:gd name="T15" fmla="*/ 0 60000 65536"/>
                  <a:gd name="T16" fmla="*/ 0 60000 65536"/>
                  <a:gd name="T17" fmla="*/ 0 60000 65536"/>
                  <a:gd name="T18" fmla="*/ 0 w 314"/>
                  <a:gd name="T19" fmla="*/ 0 h 101"/>
                  <a:gd name="T20" fmla="*/ 314 w 314"/>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314" h="101">
                    <a:moveTo>
                      <a:pt x="0" y="68"/>
                    </a:moveTo>
                    <a:cubicBezTo>
                      <a:pt x="21" y="83"/>
                      <a:pt x="41" y="93"/>
                      <a:pt x="41" y="93"/>
                    </a:cubicBezTo>
                    <a:cubicBezTo>
                      <a:pt x="46" y="96"/>
                      <a:pt x="51" y="98"/>
                      <a:pt x="56" y="101"/>
                    </a:cubicBezTo>
                    <a:cubicBezTo>
                      <a:pt x="132" y="53"/>
                      <a:pt x="224" y="34"/>
                      <a:pt x="314" y="36"/>
                    </a:cubicBezTo>
                    <a:cubicBezTo>
                      <a:pt x="305" y="29"/>
                      <a:pt x="295" y="23"/>
                      <a:pt x="285" y="16"/>
                    </a:cubicBezTo>
                    <a:cubicBezTo>
                      <a:pt x="188" y="0"/>
                      <a:pt x="83" y="18"/>
                      <a:pt x="0" y="68"/>
                    </a:cubicBezTo>
                    <a:close/>
                  </a:path>
                </a:pathLst>
              </a:custGeom>
              <a:solidFill>
                <a:srgbClr val="FF74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140"/>
              <p:cNvSpPr>
                <a:spLocks noChangeArrowheads="1"/>
              </p:cNvSpPr>
              <p:nvPr/>
            </p:nvSpPr>
            <p:spPr bwMode="auto">
              <a:xfrm>
                <a:off x="1215" y="1379"/>
                <a:ext cx="218" cy="189"/>
              </a:xfrm>
              <a:custGeom>
                <a:avLst/>
                <a:gdLst>
                  <a:gd name="T0" fmla="*/ 0 w 92"/>
                  <a:gd name="T1" fmla="*/ 234 h 80"/>
                  <a:gd name="T2" fmla="*/ 438 w 92"/>
                  <a:gd name="T3" fmla="*/ 447 h 80"/>
                  <a:gd name="T4" fmla="*/ 517 w 92"/>
                  <a:gd name="T5" fmla="*/ 0 h 80"/>
                  <a:gd name="T6" fmla="*/ 0 w 92"/>
                  <a:gd name="T7" fmla="*/ 234 h 80"/>
                  <a:gd name="T8" fmla="*/ 0 60000 65536"/>
                  <a:gd name="T9" fmla="*/ 0 60000 65536"/>
                  <a:gd name="T10" fmla="*/ 0 60000 65536"/>
                  <a:gd name="T11" fmla="*/ 0 60000 65536"/>
                  <a:gd name="T12" fmla="*/ 0 w 92"/>
                  <a:gd name="T13" fmla="*/ 0 h 80"/>
                  <a:gd name="T14" fmla="*/ 92 w 92"/>
                  <a:gd name="T15" fmla="*/ 80 h 80"/>
                </a:gdLst>
                <a:ahLst/>
                <a:cxnLst>
                  <a:cxn ang="T8">
                    <a:pos x="T0" y="T1"/>
                  </a:cxn>
                  <a:cxn ang="T9">
                    <a:pos x="T2" y="T3"/>
                  </a:cxn>
                  <a:cxn ang="T10">
                    <a:pos x="T4" y="T5"/>
                  </a:cxn>
                  <a:cxn ang="T11">
                    <a:pos x="T6" y="T7"/>
                  </a:cxn>
                </a:cxnLst>
                <a:rect l="T12" t="T13" r="T14" b="T15"/>
                <a:pathLst>
                  <a:path w="92" h="80">
                    <a:moveTo>
                      <a:pt x="0" y="42"/>
                    </a:moveTo>
                    <a:cubicBezTo>
                      <a:pt x="25" y="56"/>
                      <a:pt x="51" y="69"/>
                      <a:pt x="78" y="80"/>
                    </a:cubicBezTo>
                    <a:cubicBezTo>
                      <a:pt x="92" y="0"/>
                      <a:pt x="92" y="0"/>
                      <a:pt x="92" y="0"/>
                    </a:cubicBezTo>
                    <a:cubicBezTo>
                      <a:pt x="60" y="10"/>
                      <a:pt x="29" y="24"/>
                      <a:pt x="0" y="42"/>
                    </a:cubicBezTo>
                    <a:close/>
                  </a:path>
                </a:pathLst>
              </a:custGeom>
              <a:solidFill>
                <a:srgbClr val="5D92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141"/>
              <p:cNvSpPr>
                <a:spLocks noChangeArrowheads="1"/>
              </p:cNvSpPr>
              <p:nvPr/>
            </p:nvSpPr>
            <p:spPr bwMode="auto">
              <a:xfrm>
                <a:off x="1504" y="1334"/>
                <a:ext cx="350" cy="230"/>
              </a:xfrm>
              <a:custGeom>
                <a:avLst/>
                <a:gdLst>
                  <a:gd name="T0" fmla="*/ 0 w 148"/>
                  <a:gd name="T1" fmla="*/ 57 h 97"/>
                  <a:gd name="T2" fmla="*/ 381 w 148"/>
                  <a:gd name="T3" fmla="*/ 545 h 97"/>
                  <a:gd name="T4" fmla="*/ 828 w 148"/>
                  <a:gd name="T5" fmla="*/ 304 h 97"/>
                  <a:gd name="T6" fmla="*/ 296 w 148"/>
                  <a:gd name="T7" fmla="*/ 0 h 97"/>
                  <a:gd name="T8" fmla="*/ 0 w 148"/>
                  <a:gd name="T9" fmla="*/ 57 h 97"/>
                  <a:gd name="T10" fmla="*/ 0 60000 65536"/>
                  <a:gd name="T11" fmla="*/ 0 60000 65536"/>
                  <a:gd name="T12" fmla="*/ 0 60000 65536"/>
                  <a:gd name="T13" fmla="*/ 0 60000 65536"/>
                  <a:gd name="T14" fmla="*/ 0 60000 65536"/>
                  <a:gd name="T15" fmla="*/ 0 w 148"/>
                  <a:gd name="T16" fmla="*/ 0 h 97"/>
                  <a:gd name="T17" fmla="*/ 148 w 148"/>
                  <a:gd name="T18" fmla="*/ 97 h 97"/>
                </a:gdLst>
                <a:ahLst/>
                <a:cxnLst>
                  <a:cxn ang="T10">
                    <a:pos x="T0" y="T1"/>
                  </a:cxn>
                  <a:cxn ang="T11">
                    <a:pos x="T2" y="T3"/>
                  </a:cxn>
                  <a:cxn ang="T12">
                    <a:pos x="T4" y="T5"/>
                  </a:cxn>
                  <a:cxn ang="T13">
                    <a:pos x="T6" y="T7"/>
                  </a:cxn>
                  <a:cxn ang="T14">
                    <a:pos x="T8" y="T9"/>
                  </a:cxn>
                </a:cxnLst>
                <a:rect l="T15" t="T16" r="T17" b="T18"/>
                <a:pathLst>
                  <a:path w="148" h="97">
                    <a:moveTo>
                      <a:pt x="0" y="10"/>
                    </a:moveTo>
                    <a:cubicBezTo>
                      <a:pt x="68" y="97"/>
                      <a:pt x="68" y="97"/>
                      <a:pt x="68" y="97"/>
                    </a:cubicBezTo>
                    <a:cubicBezTo>
                      <a:pt x="93" y="79"/>
                      <a:pt x="119" y="64"/>
                      <a:pt x="148" y="54"/>
                    </a:cubicBezTo>
                    <a:cubicBezTo>
                      <a:pt x="53" y="0"/>
                      <a:pt x="53" y="0"/>
                      <a:pt x="53" y="0"/>
                    </a:cubicBezTo>
                    <a:cubicBezTo>
                      <a:pt x="35" y="3"/>
                      <a:pt x="17" y="6"/>
                      <a:pt x="0" y="10"/>
                    </a:cubicBezTo>
                    <a:close/>
                  </a:path>
                </a:pathLst>
              </a:custGeom>
              <a:solidFill>
                <a:srgbClr val="FF92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142"/>
              <p:cNvSpPr>
                <a:spLocks noChangeArrowheads="1"/>
              </p:cNvSpPr>
              <p:nvPr/>
            </p:nvSpPr>
            <p:spPr bwMode="auto">
              <a:xfrm>
                <a:off x="1629" y="1324"/>
                <a:ext cx="330" cy="138"/>
              </a:xfrm>
              <a:custGeom>
                <a:avLst/>
                <a:gdLst>
                  <a:gd name="T0" fmla="*/ 468 w 139"/>
                  <a:gd name="T1" fmla="*/ 0 h 58"/>
                  <a:gd name="T2" fmla="*/ 0 w 139"/>
                  <a:gd name="T3" fmla="*/ 24 h 58"/>
                  <a:gd name="T4" fmla="*/ 537 w 139"/>
                  <a:gd name="T5" fmla="*/ 328 h 58"/>
                  <a:gd name="T6" fmla="*/ 783 w 139"/>
                  <a:gd name="T7" fmla="*/ 271 h 58"/>
                  <a:gd name="T8" fmla="*/ 468 w 139"/>
                  <a:gd name="T9" fmla="*/ 0 h 58"/>
                  <a:gd name="T10" fmla="*/ 0 60000 65536"/>
                  <a:gd name="T11" fmla="*/ 0 60000 65536"/>
                  <a:gd name="T12" fmla="*/ 0 60000 65536"/>
                  <a:gd name="T13" fmla="*/ 0 60000 65536"/>
                  <a:gd name="T14" fmla="*/ 0 60000 65536"/>
                  <a:gd name="T15" fmla="*/ 0 w 139"/>
                  <a:gd name="T16" fmla="*/ 0 h 58"/>
                  <a:gd name="T17" fmla="*/ 139 w 139"/>
                  <a:gd name="T18" fmla="*/ 58 h 58"/>
                </a:gdLst>
                <a:ahLst/>
                <a:cxnLst>
                  <a:cxn ang="T10">
                    <a:pos x="T0" y="T1"/>
                  </a:cxn>
                  <a:cxn ang="T11">
                    <a:pos x="T2" y="T3"/>
                  </a:cxn>
                  <a:cxn ang="T12">
                    <a:pos x="T4" y="T5"/>
                  </a:cxn>
                  <a:cxn ang="T13">
                    <a:pos x="T6" y="T7"/>
                  </a:cxn>
                  <a:cxn ang="T14">
                    <a:pos x="T8" y="T9"/>
                  </a:cxn>
                </a:cxnLst>
                <a:rect l="T15" t="T16" r="T17" b="T18"/>
                <a:pathLst>
                  <a:path w="139" h="58">
                    <a:moveTo>
                      <a:pt x="83" y="0"/>
                    </a:moveTo>
                    <a:cubicBezTo>
                      <a:pt x="56" y="0"/>
                      <a:pt x="28" y="1"/>
                      <a:pt x="0" y="4"/>
                    </a:cubicBezTo>
                    <a:cubicBezTo>
                      <a:pt x="95" y="58"/>
                      <a:pt x="95" y="58"/>
                      <a:pt x="95" y="58"/>
                    </a:cubicBezTo>
                    <a:cubicBezTo>
                      <a:pt x="109" y="54"/>
                      <a:pt x="124" y="50"/>
                      <a:pt x="139" y="48"/>
                    </a:cubicBezTo>
                    <a:cubicBezTo>
                      <a:pt x="124" y="32"/>
                      <a:pt x="104" y="16"/>
                      <a:pt x="83" y="0"/>
                    </a:cubicBezTo>
                    <a:close/>
                  </a:path>
                </a:pathLst>
              </a:custGeom>
              <a:solidFill>
                <a:srgbClr val="7C3A1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143"/>
              <p:cNvSpPr>
                <a:spLocks noChangeArrowheads="1"/>
              </p:cNvSpPr>
              <p:nvPr/>
            </p:nvSpPr>
            <p:spPr bwMode="auto">
              <a:xfrm>
                <a:off x="1400" y="1357"/>
                <a:ext cx="265" cy="219"/>
              </a:xfrm>
              <a:custGeom>
                <a:avLst/>
                <a:gdLst>
                  <a:gd name="T0" fmla="*/ 599 w 112"/>
                  <a:gd name="T1" fmla="*/ 517 h 92"/>
                  <a:gd name="T2" fmla="*/ 627 w 112"/>
                  <a:gd name="T3" fmla="*/ 493 h 92"/>
                  <a:gd name="T4" fmla="*/ 246 w 112"/>
                  <a:gd name="T5" fmla="*/ 0 h 92"/>
                  <a:gd name="T6" fmla="*/ 78 w 112"/>
                  <a:gd name="T7" fmla="*/ 50 h 92"/>
                  <a:gd name="T8" fmla="*/ 0 w 112"/>
                  <a:gd name="T9" fmla="*/ 488 h 92"/>
                  <a:gd name="T10" fmla="*/ 599 w 112"/>
                  <a:gd name="T11" fmla="*/ 517 h 92"/>
                  <a:gd name="T12" fmla="*/ 0 60000 65536"/>
                  <a:gd name="T13" fmla="*/ 0 60000 65536"/>
                  <a:gd name="T14" fmla="*/ 0 60000 65536"/>
                  <a:gd name="T15" fmla="*/ 0 60000 65536"/>
                  <a:gd name="T16" fmla="*/ 0 60000 65536"/>
                  <a:gd name="T17" fmla="*/ 0 60000 65536"/>
                  <a:gd name="T18" fmla="*/ 0 w 112"/>
                  <a:gd name="T19" fmla="*/ 0 h 92"/>
                  <a:gd name="T20" fmla="*/ 112 w 112"/>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12" h="92">
                    <a:moveTo>
                      <a:pt x="107" y="91"/>
                    </a:moveTo>
                    <a:cubicBezTo>
                      <a:pt x="109" y="90"/>
                      <a:pt x="110" y="88"/>
                      <a:pt x="112" y="87"/>
                    </a:cubicBezTo>
                    <a:cubicBezTo>
                      <a:pt x="44" y="0"/>
                      <a:pt x="44" y="0"/>
                      <a:pt x="44" y="0"/>
                    </a:cubicBezTo>
                    <a:cubicBezTo>
                      <a:pt x="34" y="3"/>
                      <a:pt x="24" y="6"/>
                      <a:pt x="14" y="9"/>
                    </a:cubicBezTo>
                    <a:cubicBezTo>
                      <a:pt x="0" y="86"/>
                      <a:pt x="0" y="86"/>
                      <a:pt x="0" y="86"/>
                    </a:cubicBezTo>
                    <a:cubicBezTo>
                      <a:pt x="36" y="85"/>
                      <a:pt x="72" y="92"/>
                      <a:pt x="107" y="91"/>
                    </a:cubicBezTo>
                    <a:close/>
                  </a:path>
                </a:pathLst>
              </a:custGeom>
              <a:solidFill>
                <a:srgbClr val="6D4E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144"/>
              <p:cNvSpPr>
                <a:spLocks noChangeArrowheads="1"/>
              </p:cNvSpPr>
              <p:nvPr/>
            </p:nvSpPr>
            <p:spPr bwMode="auto">
              <a:xfrm>
                <a:off x="1400" y="1559"/>
                <a:ext cx="253" cy="73"/>
              </a:xfrm>
              <a:custGeom>
                <a:avLst/>
                <a:gdLst>
                  <a:gd name="T0" fmla="*/ 0 w 107"/>
                  <a:gd name="T1" fmla="*/ 5 h 31"/>
                  <a:gd name="T2" fmla="*/ 0 w 107"/>
                  <a:gd name="T3" fmla="*/ 21 h 31"/>
                  <a:gd name="T4" fmla="*/ 426 w 107"/>
                  <a:gd name="T5" fmla="*/ 172 h 31"/>
                  <a:gd name="T6" fmla="*/ 598 w 107"/>
                  <a:gd name="T7" fmla="*/ 33 h 31"/>
                  <a:gd name="T8" fmla="*/ 0 w 107"/>
                  <a:gd name="T9" fmla="*/ 5 h 31"/>
                  <a:gd name="T10" fmla="*/ 0 60000 65536"/>
                  <a:gd name="T11" fmla="*/ 0 60000 65536"/>
                  <a:gd name="T12" fmla="*/ 0 60000 65536"/>
                  <a:gd name="T13" fmla="*/ 0 60000 65536"/>
                  <a:gd name="T14" fmla="*/ 0 60000 65536"/>
                  <a:gd name="T15" fmla="*/ 0 w 107"/>
                  <a:gd name="T16" fmla="*/ 0 h 31"/>
                  <a:gd name="T17" fmla="*/ 107 w 107"/>
                  <a:gd name="T18" fmla="*/ 31 h 31"/>
                </a:gdLst>
                <a:ahLst/>
                <a:cxnLst>
                  <a:cxn ang="T10">
                    <a:pos x="T0" y="T1"/>
                  </a:cxn>
                  <a:cxn ang="T11">
                    <a:pos x="T2" y="T3"/>
                  </a:cxn>
                  <a:cxn ang="T12">
                    <a:pos x="T4" y="T5"/>
                  </a:cxn>
                  <a:cxn ang="T13">
                    <a:pos x="T6" y="T7"/>
                  </a:cxn>
                  <a:cxn ang="T14">
                    <a:pos x="T8" y="T9"/>
                  </a:cxn>
                </a:cxnLst>
                <a:rect l="T15" t="T16" r="T17" b="T18"/>
                <a:pathLst>
                  <a:path w="107" h="31">
                    <a:moveTo>
                      <a:pt x="0" y="1"/>
                    </a:moveTo>
                    <a:cubicBezTo>
                      <a:pt x="0" y="4"/>
                      <a:pt x="0" y="4"/>
                      <a:pt x="0" y="4"/>
                    </a:cubicBezTo>
                    <a:cubicBezTo>
                      <a:pt x="26" y="15"/>
                      <a:pt x="51" y="24"/>
                      <a:pt x="76" y="31"/>
                    </a:cubicBezTo>
                    <a:cubicBezTo>
                      <a:pt x="86" y="22"/>
                      <a:pt x="96" y="14"/>
                      <a:pt x="107" y="6"/>
                    </a:cubicBezTo>
                    <a:cubicBezTo>
                      <a:pt x="72" y="7"/>
                      <a:pt x="36" y="0"/>
                      <a:pt x="0" y="1"/>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145"/>
              <p:cNvSpPr>
                <a:spLocks noChangeArrowheads="1"/>
              </p:cNvSpPr>
              <p:nvPr/>
            </p:nvSpPr>
            <p:spPr bwMode="auto">
              <a:xfrm>
                <a:off x="1580" y="1438"/>
                <a:ext cx="476" cy="256"/>
              </a:xfrm>
              <a:custGeom>
                <a:avLst/>
                <a:gdLst>
                  <a:gd name="T0" fmla="*/ 0 w 201"/>
                  <a:gd name="T1" fmla="*/ 460 h 108"/>
                  <a:gd name="T2" fmla="*/ 1049 w 201"/>
                  <a:gd name="T3" fmla="*/ 422 h 108"/>
                  <a:gd name="T4" fmla="*/ 898 w 201"/>
                  <a:gd name="T5" fmla="*/ 0 h 108"/>
                  <a:gd name="T6" fmla="*/ 0 w 201"/>
                  <a:gd name="T7" fmla="*/ 460 h 108"/>
                  <a:gd name="T8" fmla="*/ 0 60000 65536"/>
                  <a:gd name="T9" fmla="*/ 0 60000 65536"/>
                  <a:gd name="T10" fmla="*/ 0 60000 65536"/>
                  <a:gd name="T11" fmla="*/ 0 60000 65536"/>
                  <a:gd name="T12" fmla="*/ 0 w 201"/>
                  <a:gd name="T13" fmla="*/ 0 h 108"/>
                  <a:gd name="T14" fmla="*/ 201 w 201"/>
                  <a:gd name="T15" fmla="*/ 108 h 108"/>
                </a:gdLst>
                <a:ahLst/>
                <a:cxnLst>
                  <a:cxn ang="T8">
                    <a:pos x="T0" y="T1"/>
                  </a:cxn>
                  <a:cxn ang="T9">
                    <a:pos x="T2" y="T3"/>
                  </a:cxn>
                  <a:cxn ang="T10">
                    <a:pos x="T4" y="T5"/>
                  </a:cxn>
                  <a:cxn ang="T11">
                    <a:pos x="T6" y="T7"/>
                  </a:cxn>
                </a:cxnLst>
                <a:rect l="T12" t="T13" r="T14" b="T15"/>
                <a:pathLst>
                  <a:path w="201" h="108">
                    <a:moveTo>
                      <a:pt x="0" y="82"/>
                    </a:moveTo>
                    <a:cubicBezTo>
                      <a:pt x="86" y="106"/>
                      <a:pt x="161" y="108"/>
                      <a:pt x="187" y="75"/>
                    </a:cubicBezTo>
                    <a:cubicBezTo>
                      <a:pt x="201" y="56"/>
                      <a:pt x="187" y="28"/>
                      <a:pt x="160" y="0"/>
                    </a:cubicBezTo>
                    <a:cubicBezTo>
                      <a:pt x="100" y="7"/>
                      <a:pt x="47" y="41"/>
                      <a:pt x="0" y="82"/>
                    </a:cubicBezTo>
                    <a:close/>
                  </a:path>
                </a:pathLst>
              </a:custGeom>
              <a:solidFill>
                <a:srgbClr val="FFE1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Oval 146"/>
              <p:cNvSpPr>
                <a:spLocks noChangeArrowheads="1"/>
              </p:cNvSpPr>
              <p:nvPr/>
            </p:nvSpPr>
            <p:spPr bwMode="auto">
              <a:xfrm>
                <a:off x="608" y="745"/>
                <a:ext cx="15" cy="15"/>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2" name="Oval 147"/>
              <p:cNvSpPr>
                <a:spLocks noChangeArrowheads="1"/>
              </p:cNvSpPr>
              <p:nvPr/>
            </p:nvSpPr>
            <p:spPr bwMode="auto">
              <a:xfrm>
                <a:off x="668" y="748"/>
                <a:ext cx="11"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3" name="Oval 148"/>
              <p:cNvSpPr>
                <a:spLocks noChangeArrowheads="1"/>
              </p:cNvSpPr>
              <p:nvPr/>
            </p:nvSpPr>
            <p:spPr bwMode="auto">
              <a:xfrm>
                <a:off x="720" y="748"/>
                <a:ext cx="14"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4" name="Oval 149"/>
              <p:cNvSpPr>
                <a:spLocks noChangeArrowheads="1"/>
              </p:cNvSpPr>
              <p:nvPr/>
            </p:nvSpPr>
            <p:spPr bwMode="auto">
              <a:xfrm>
                <a:off x="774" y="750"/>
                <a:ext cx="14" cy="12"/>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5" name="Oval 150"/>
              <p:cNvSpPr>
                <a:spLocks noChangeArrowheads="1"/>
              </p:cNvSpPr>
              <p:nvPr/>
            </p:nvSpPr>
            <p:spPr bwMode="auto">
              <a:xfrm>
                <a:off x="658" y="1298"/>
                <a:ext cx="14" cy="14"/>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6" name="Oval 151"/>
              <p:cNvSpPr>
                <a:spLocks noChangeArrowheads="1"/>
              </p:cNvSpPr>
              <p:nvPr/>
            </p:nvSpPr>
            <p:spPr bwMode="auto">
              <a:xfrm>
                <a:off x="715" y="1300"/>
                <a:ext cx="14"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7" name="Oval 152"/>
              <p:cNvSpPr>
                <a:spLocks noChangeArrowheads="1"/>
              </p:cNvSpPr>
              <p:nvPr/>
            </p:nvSpPr>
            <p:spPr bwMode="auto">
              <a:xfrm>
                <a:off x="769" y="1300"/>
                <a:ext cx="15"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8" name="Oval 153"/>
              <p:cNvSpPr>
                <a:spLocks noChangeArrowheads="1"/>
              </p:cNvSpPr>
              <p:nvPr/>
            </p:nvSpPr>
            <p:spPr bwMode="auto">
              <a:xfrm>
                <a:off x="824" y="1303"/>
                <a:ext cx="12" cy="12"/>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9" name="Oval 154"/>
              <p:cNvSpPr>
                <a:spLocks noChangeArrowheads="1"/>
              </p:cNvSpPr>
              <p:nvPr/>
            </p:nvSpPr>
            <p:spPr bwMode="auto">
              <a:xfrm>
                <a:off x="601" y="843"/>
                <a:ext cx="15"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0" name="Oval 155"/>
              <p:cNvSpPr>
                <a:spLocks noChangeArrowheads="1"/>
              </p:cNvSpPr>
              <p:nvPr/>
            </p:nvSpPr>
            <p:spPr bwMode="auto">
              <a:xfrm>
                <a:off x="670"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1" name="Oval 156"/>
              <p:cNvSpPr>
                <a:spLocks noChangeArrowheads="1"/>
              </p:cNvSpPr>
              <p:nvPr/>
            </p:nvSpPr>
            <p:spPr bwMode="auto">
              <a:xfrm>
                <a:off x="734"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2" name="Oval 157"/>
              <p:cNvSpPr>
                <a:spLocks noChangeArrowheads="1"/>
              </p:cNvSpPr>
              <p:nvPr/>
            </p:nvSpPr>
            <p:spPr bwMode="auto">
              <a:xfrm>
                <a:off x="798" y="847"/>
                <a:ext cx="16" cy="17"/>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3" name="Oval 158"/>
              <p:cNvSpPr>
                <a:spLocks noChangeArrowheads="1"/>
              </p:cNvSpPr>
              <p:nvPr/>
            </p:nvSpPr>
            <p:spPr bwMode="auto">
              <a:xfrm>
                <a:off x="604" y="942"/>
                <a:ext cx="14"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4" name="Oval 159"/>
              <p:cNvSpPr>
                <a:spLocks noChangeArrowheads="1"/>
              </p:cNvSpPr>
              <p:nvPr/>
            </p:nvSpPr>
            <p:spPr bwMode="auto">
              <a:xfrm>
                <a:off x="672"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5" name="Oval 160"/>
              <p:cNvSpPr>
                <a:spLocks noChangeArrowheads="1"/>
              </p:cNvSpPr>
              <p:nvPr/>
            </p:nvSpPr>
            <p:spPr bwMode="auto">
              <a:xfrm>
                <a:off x="736"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6" name="Oval 161"/>
              <p:cNvSpPr>
                <a:spLocks noChangeArrowheads="1"/>
              </p:cNvSpPr>
              <p:nvPr/>
            </p:nvSpPr>
            <p:spPr bwMode="auto">
              <a:xfrm>
                <a:off x="800" y="947"/>
                <a:ext cx="17"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7" name="Oval 162"/>
              <p:cNvSpPr>
                <a:spLocks noChangeArrowheads="1"/>
              </p:cNvSpPr>
              <p:nvPr/>
            </p:nvSpPr>
            <p:spPr bwMode="auto">
              <a:xfrm>
                <a:off x="608" y="1032"/>
                <a:ext cx="17" cy="17"/>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8" name="Oval 163"/>
              <p:cNvSpPr>
                <a:spLocks noChangeArrowheads="1"/>
              </p:cNvSpPr>
              <p:nvPr/>
            </p:nvSpPr>
            <p:spPr bwMode="auto">
              <a:xfrm>
                <a:off x="679"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9" name="Oval 164"/>
              <p:cNvSpPr>
                <a:spLocks noChangeArrowheads="1"/>
              </p:cNvSpPr>
              <p:nvPr/>
            </p:nvSpPr>
            <p:spPr bwMode="auto">
              <a:xfrm>
                <a:off x="743"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0" name="Oval 165"/>
              <p:cNvSpPr>
                <a:spLocks noChangeArrowheads="1"/>
              </p:cNvSpPr>
              <p:nvPr/>
            </p:nvSpPr>
            <p:spPr bwMode="auto">
              <a:xfrm>
                <a:off x="807" y="1039"/>
                <a:ext cx="17" cy="15"/>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1" name="Freeform 166"/>
              <p:cNvSpPr>
                <a:spLocks noChangeArrowheads="1"/>
              </p:cNvSpPr>
              <p:nvPr/>
            </p:nvSpPr>
            <p:spPr bwMode="auto">
              <a:xfrm>
                <a:off x="616" y="1134"/>
                <a:ext cx="16" cy="17"/>
              </a:xfrm>
              <a:custGeom>
                <a:avLst/>
                <a:gdLst>
                  <a:gd name="T0" fmla="*/ 37 w 7"/>
                  <a:gd name="T1" fmla="*/ 24 h 7"/>
                  <a:gd name="T2" fmla="*/ 21 w 7"/>
                  <a:gd name="T3" fmla="*/ 41 h 7"/>
                  <a:gd name="T4" fmla="*/ 0 w 7"/>
                  <a:gd name="T5" fmla="*/ 24 h 7"/>
                  <a:gd name="T6" fmla="*/ 16 w 7"/>
                  <a:gd name="T7" fmla="*/ 0 h 7"/>
                  <a:gd name="T8" fmla="*/ 37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0" y="6"/>
                      <a:pt x="0" y="4"/>
                    </a:cubicBezTo>
                    <a:cubicBezTo>
                      <a:pt x="0" y="2"/>
                      <a:pt x="2" y="0"/>
                      <a:pt x="3" y="0"/>
                    </a:cubicBezTo>
                    <a:cubicBezTo>
                      <a:pt x="5"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167"/>
              <p:cNvSpPr>
                <a:spLocks noChangeArrowheads="1"/>
              </p:cNvSpPr>
              <p:nvPr/>
            </p:nvSpPr>
            <p:spPr bwMode="auto">
              <a:xfrm>
                <a:off x="684" y="1134"/>
                <a:ext cx="17" cy="17"/>
              </a:xfrm>
              <a:custGeom>
                <a:avLst/>
                <a:gdLst>
                  <a:gd name="T0" fmla="*/ 41 w 7"/>
                  <a:gd name="T1" fmla="*/ 24 h 7"/>
                  <a:gd name="T2" fmla="*/ 24 w 7"/>
                  <a:gd name="T3" fmla="*/ 41 h 7"/>
                  <a:gd name="T4" fmla="*/ 5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1" y="6"/>
                      <a:pt x="1" y="4"/>
                    </a:cubicBezTo>
                    <a:cubicBezTo>
                      <a:pt x="0" y="2"/>
                      <a:pt x="2" y="0"/>
                      <a:pt x="4" y="0"/>
                    </a:cubicBezTo>
                    <a:cubicBezTo>
                      <a:pt x="6"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168"/>
              <p:cNvSpPr>
                <a:spLocks noChangeArrowheads="1"/>
              </p:cNvSpPr>
              <p:nvPr/>
            </p:nvSpPr>
            <p:spPr bwMode="auto">
              <a:xfrm>
                <a:off x="748" y="1132"/>
                <a:ext cx="17" cy="17"/>
              </a:xfrm>
              <a:custGeom>
                <a:avLst/>
                <a:gdLst>
                  <a:gd name="T0" fmla="*/ 41 w 7"/>
                  <a:gd name="T1" fmla="*/ 17 h 7"/>
                  <a:gd name="T2" fmla="*/ 24 w 7"/>
                  <a:gd name="T3" fmla="*/ 41 h 7"/>
                  <a:gd name="T4" fmla="*/ 5 w 7"/>
                  <a:gd name="T5" fmla="*/ 24 h 7"/>
                  <a:gd name="T6" fmla="*/ 24 w 7"/>
                  <a:gd name="T7" fmla="*/ 0 h 7"/>
                  <a:gd name="T8" fmla="*/ 41 w 7"/>
                  <a:gd name="T9" fmla="*/ 1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3"/>
                    </a:moveTo>
                    <a:cubicBezTo>
                      <a:pt x="7" y="5"/>
                      <a:pt x="6" y="7"/>
                      <a:pt x="4" y="7"/>
                    </a:cubicBezTo>
                    <a:cubicBezTo>
                      <a:pt x="2" y="7"/>
                      <a:pt x="1" y="6"/>
                      <a:pt x="1" y="4"/>
                    </a:cubicBezTo>
                    <a:cubicBezTo>
                      <a:pt x="0" y="2"/>
                      <a:pt x="2" y="0"/>
                      <a:pt x="4" y="0"/>
                    </a:cubicBezTo>
                    <a:cubicBezTo>
                      <a:pt x="6" y="0"/>
                      <a:pt x="7" y="2"/>
                      <a:pt x="7" y="3"/>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169"/>
              <p:cNvSpPr>
                <a:spLocks noChangeArrowheads="1"/>
              </p:cNvSpPr>
              <p:nvPr/>
            </p:nvSpPr>
            <p:spPr bwMode="auto">
              <a:xfrm>
                <a:off x="814" y="1132"/>
                <a:ext cx="15" cy="17"/>
              </a:xfrm>
              <a:custGeom>
                <a:avLst/>
                <a:gdLst>
                  <a:gd name="T0" fmla="*/ 38 w 6"/>
                  <a:gd name="T1" fmla="*/ 24 h 7"/>
                  <a:gd name="T2" fmla="*/ 20 w 6"/>
                  <a:gd name="T3" fmla="*/ 41 h 7"/>
                  <a:gd name="T4" fmla="*/ 0 w 6"/>
                  <a:gd name="T5" fmla="*/ 24 h 7"/>
                  <a:gd name="T6" fmla="*/ 20 w 6"/>
                  <a:gd name="T7" fmla="*/ 0 h 7"/>
                  <a:gd name="T8" fmla="*/ 38 w 6"/>
                  <a:gd name="T9" fmla="*/ 24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6" y="4"/>
                    </a:moveTo>
                    <a:cubicBezTo>
                      <a:pt x="6" y="5"/>
                      <a:pt x="5" y="7"/>
                      <a:pt x="3" y="7"/>
                    </a:cubicBezTo>
                    <a:cubicBezTo>
                      <a:pt x="1" y="7"/>
                      <a:pt x="0" y="6"/>
                      <a:pt x="0" y="4"/>
                    </a:cubicBezTo>
                    <a:cubicBezTo>
                      <a:pt x="0" y="2"/>
                      <a:pt x="1" y="0"/>
                      <a:pt x="3" y="0"/>
                    </a:cubicBezTo>
                    <a:cubicBezTo>
                      <a:pt x="5" y="0"/>
                      <a:pt x="6" y="2"/>
                      <a:pt x="6"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Oval 170"/>
              <p:cNvSpPr>
                <a:spLocks noChangeArrowheads="1"/>
              </p:cNvSpPr>
              <p:nvPr/>
            </p:nvSpPr>
            <p:spPr bwMode="auto">
              <a:xfrm>
                <a:off x="634" y="1224"/>
                <a:ext cx="15" cy="17"/>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6" name="Oval 171"/>
              <p:cNvSpPr>
                <a:spLocks noChangeArrowheads="1"/>
              </p:cNvSpPr>
              <p:nvPr/>
            </p:nvSpPr>
            <p:spPr bwMode="auto">
              <a:xfrm>
                <a:off x="703"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7" name="Oval 172"/>
              <p:cNvSpPr>
                <a:spLocks noChangeArrowheads="1"/>
              </p:cNvSpPr>
              <p:nvPr/>
            </p:nvSpPr>
            <p:spPr bwMode="auto">
              <a:xfrm>
                <a:off x="767"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8" name="Freeform 173"/>
              <p:cNvSpPr>
                <a:spLocks noChangeArrowheads="1"/>
              </p:cNvSpPr>
              <p:nvPr/>
            </p:nvSpPr>
            <p:spPr bwMode="auto">
              <a:xfrm>
                <a:off x="831" y="1229"/>
                <a:ext cx="17" cy="17"/>
              </a:xfrm>
              <a:custGeom>
                <a:avLst/>
                <a:gdLst>
                  <a:gd name="T0" fmla="*/ 41 w 7"/>
                  <a:gd name="T1" fmla="*/ 24 h 7"/>
                  <a:gd name="T2" fmla="*/ 17 w 7"/>
                  <a:gd name="T3" fmla="*/ 41 h 7"/>
                  <a:gd name="T4" fmla="*/ 0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6"/>
                      <a:pt x="5" y="7"/>
                      <a:pt x="3" y="7"/>
                    </a:cubicBezTo>
                    <a:cubicBezTo>
                      <a:pt x="2" y="7"/>
                      <a:pt x="0" y="6"/>
                      <a:pt x="0" y="4"/>
                    </a:cubicBezTo>
                    <a:cubicBezTo>
                      <a:pt x="0" y="2"/>
                      <a:pt x="2" y="0"/>
                      <a:pt x="4" y="0"/>
                    </a:cubicBezTo>
                    <a:cubicBezTo>
                      <a:pt x="5" y="0"/>
                      <a:pt x="7" y="2"/>
                      <a:pt x="7" y="4"/>
                    </a:cubicBezTo>
                    <a:close/>
                  </a:path>
                </a:pathLst>
              </a:cu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174"/>
              <p:cNvSpPr>
                <a:spLocks noEditPoints="1" noChangeArrowheads="1"/>
              </p:cNvSpPr>
              <p:nvPr/>
            </p:nvSpPr>
            <p:spPr bwMode="auto">
              <a:xfrm>
                <a:off x="762" y="361"/>
                <a:ext cx="131" cy="130"/>
              </a:xfrm>
              <a:custGeom>
                <a:avLst/>
                <a:gdLst>
                  <a:gd name="T0" fmla="*/ 160 w 55"/>
                  <a:gd name="T1" fmla="*/ 0 h 55"/>
                  <a:gd name="T2" fmla="*/ 0 w 55"/>
                  <a:gd name="T3" fmla="*/ 151 h 55"/>
                  <a:gd name="T4" fmla="*/ 160 w 55"/>
                  <a:gd name="T5" fmla="*/ 307 h 55"/>
                  <a:gd name="T6" fmla="*/ 312 w 55"/>
                  <a:gd name="T7" fmla="*/ 151 h 55"/>
                  <a:gd name="T8" fmla="*/ 160 w 55"/>
                  <a:gd name="T9" fmla="*/ 0 h 55"/>
                  <a:gd name="T10" fmla="*/ 160 w 55"/>
                  <a:gd name="T11" fmla="*/ 246 h 55"/>
                  <a:gd name="T12" fmla="*/ 62 w 55"/>
                  <a:gd name="T13" fmla="*/ 151 h 55"/>
                  <a:gd name="T14" fmla="*/ 160 w 55"/>
                  <a:gd name="T15" fmla="*/ 57 h 55"/>
                  <a:gd name="T16" fmla="*/ 255 w 55"/>
                  <a:gd name="T17" fmla="*/ 151 h 55"/>
                  <a:gd name="T18" fmla="*/ 160 w 55"/>
                  <a:gd name="T19" fmla="*/ 246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55"/>
                  <a:gd name="T32" fmla="*/ 55 w 55"/>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55">
                    <a:moveTo>
                      <a:pt x="28" y="0"/>
                    </a:moveTo>
                    <a:cubicBezTo>
                      <a:pt x="13" y="0"/>
                      <a:pt x="0" y="12"/>
                      <a:pt x="0" y="27"/>
                    </a:cubicBezTo>
                    <a:cubicBezTo>
                      <a:pt x="0" y="43"/>
                      <a:pt x="13" y="55"/>
                      <a:pt x="28" y="55"/>
                    </a:cubicBezTo>
                    <a:cubicBezTo>
                      <a:pt x="43" y="55"/>
                      <a:pt x="55" y="43"/>
                      <a:pt x="55" y="27"/>
                    </a:cubicBezTo>
                    <a:cubicBezTo>
                      <a:pt x="55" y="12"/>
                      <a:pt x="43" y="0"/>
                      <a:pt x="28" y="0"/>
                    </a:cubicBezTo>
                    <a:close/>
                    <a:moveTo>
                      <a:pt x="28" y="44"/>
                    </a:moveTo>
                    <a:cubicBezTo>
                      <a:pt x="18" y="44"/>
                      <a:pt x="11" y="36"/>
                      <a:pt x="11" y="27"/>
                    </a:cubicBezTo>
                    <a:cubicBezTo>
                      <a:pt x="11" y="17"/>
                      <a:pt x="18" y="10"/>
                      <a:pt x="28" y="10"/>
                    </a:cubicBezTo>
                    <a:cubicBezTo>
                      <a:pt x="37" y="10"/>
                      <a:pt x="45" y="17"/>
                      <a:pt x="45" y="27"/>
                    </a:cubicBezTo>
                    <a:cubicBezTo>
                      <a:pt x="45" y="36"/>
                      <a:pt x="37" y="44"/>
                      <a:pt x="28" y="44"/>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175"/>
              <p:cNvSpPr>
                <a:spLocks noEditPoints="1" noChangeArrowheads="1"/>
              </p:cNvSpPr>
              <p:nvPr/>
            </p:nvSpPr>
            <p:spPr bwMode="auto">
              <a:xfrm>
                <a:off x="921" y="306"/>
                <a:ext cx="128" cy="131"/>
              </a:xfrm>
              <a:custGeom>
                <a:avLst/>
                <a:gdLst>
                  <a:gd name="T0" fmla="*/ 152 w 54"/>
                  <a:gd name="T1" fmla="*/ 0 h 55"/>
                  <a:gd name="T2" fmla="*/ 0 w 54"/>
                  <a:gd name="T3" fmla="*/ 152 h 55"/>
                  <a:gd name="T4" fmla="*/ 152 w 54"/>
                  <a:gd name="T5" fmla="*/ 312 h 55"/>
                  <a:gd name="T6" fmla="*/ 303 w 54"/>
                  <a:gd name="T7" fmla="*/ 152 h 55"/>
                  <a:gd name="T8" fmla="*/ 152 w 54"/>
                  <a:gd name="T9" fmla="*/ 0 h 55"/>
                  <a:gd name="T10" fmla="*/ 152 w 54"/>
                  <a:gd name="T11" fmla="*/ 243 h 55"/>
                  <a:gd name="T12" fmla="*/ 57 w 54"/>
                  <a:gd name="T13" fmla="*/ 152 h 55"/>
                  <a:gd name="T14" fmla="*/ 152 w 54"/>
                  <a:gd name="T15" fmla="*/ 57 h 55"/>
                  <a:gd name="T16" fmla="*/ 247 w 54"/>
                  <a:gd name="T17" fmla="*/ 152 h 55"/>
                  <a:gd name="T18" fmla="*/ 152 w 54"/>
                  <a:gd name="T19" fmla="*/ 243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55"/>
                  <a:gd name="T32" fmla="*/ 54 w 54"/>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55">
                    <a:moveTo>
                      <a:pt x="27" y="0"/>
                    </a:moveTo>
                    <a:cubicBezTo>
                      <a:pt x="12" y="0"/>
                      <a:pt x="0" y="12"/>
                      <a:pt x="0" y="27"/>
                    </a:cubicBezTo>
                    <a:cubicBezTo>
                      <a:pt x="0" y="42"/>
                      <a:pt x="12" y="55"/>
                      <a:pt x="27" y="55"/>
                    </a:cubicBezTo>
                    <a:cubicBezTo>
                      <a:pt x="42" y="55"/>
                      <a:pt x="54" y="42"/>
                      <a:pt x="54" y="27"/>
                    </a:cubicBezTo>
                    <a:cubicBezTo>
                      <a:pt x="54" y="12"/>
                      <a:pt x="42" y="0"/>
                      <a:pt x="27" y="0"/>
                    </a:cubicBezTo>
                    <a:close/>
                    <a:moveTo>
                      <a:pt x="27" y="43"/>
                    </a:moveTo>
                    <a:cubicBezTo>
                      <a:pt x="18" y="43"/>
                      <a:pt x="10" y="36"/>
                      <a:pt x="10" y="27"/>
                    </a:cubicBezTo>
                    <a:cubicBezTo>
                      <a:pt x="10" y="17"/>
                      <a:pt x="18" y="10"/>
                      <a:pt x="27" y="10"/>
                    </a:cubicBezTo>
                    <a:cubicBezTo>
                      <a:pt x="36" y="10"/>
                      <a:pt x="44" y="17"/>
                      <a:pt x="44" y="27"/>
                    </a:cubicBezTo>
                    <a:cubicBezTo>
                      <a:pt x="44" y="36"/>
                      <a:pt x="36" y="43"/>
                      <a:pt x="27" y="43"/>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176"/>
              <p:cNvSpPr>
                <a:spLocks noChangeArrowheads="1"/>
              </p:cNvSpPr>
              <p:nvPr/>
            </p:nvSpPr>
            <p:spPr bwMode="auto">
              <a:xfrm>
                <a:off x="878" y="359"/>
                <a:ext cx="67" cy="73"/>
              </a:xfrm>
              <a:custGeom>
                <a:avLst/>
                <a:gdLst>
                  <a:gd name="T0" fmla="*/ 0 w 28"/>
                  <a:gd name="T1" fmla="*/ 99 h 31"/>
                  <a:gd name="T2" fmla="*/ 156 w 28"/>
                  <a:gd name="T3" fmla="*/ 66 h 31"/>
                  <a:gd name="T4" fmla="*/ 91 w 28"/>
                  <a:gd name="T5" fmla="*/ 115 h 31"/>
                  <a:gd name="T6" fmla="*/ 24 w 28"/>
                  <a:gd name="T7" fmla="*/ 172 h 31"/>
                  <a:gd name="T8" fmla="*/ 0 60000 65536"/>
                  <a:gd name="T9" fmla="*/ 0 60000 65536"/>
                  <a:gd name="T10" fmla="*/ 0 60000 65536"/>
                  <a:gd name="T11" fmla="*/ 0 60000 65536"/>
                  <a:gd name="T12" fmla="*/ 0 w 28"/>
                  <a:gd name="T13" fmla="*/ 0 h 31"/>
                  <a:gd name="T14" fmla="*/ 28 w 28"/>
                  <a:gd name="T15" fmla="*/ 31 h 31"/>
                </a:gdLst>
                <a:ahLst/>
                <a:cxnLst>
                  <a:cxn ang="T8">
                    <a:pos x="T0" y="T1"/>
                  </a:cxn>
                  <a:cxn ang="T9">
                    <a:pos x="T2" y="T3"/>
                  </a:cxn>
                  <a:cxn ang="T10">
                    <a:pos x="T4" y="T5"/>
                  </a:cxn>
                  <a:cxn ang="T11">
                    <a:pos x="T6" y="T7"/>
                  </a:cxn>
                </a:cxnLst>
                <a:rect l="T12" t="T13" r="T14" b="T15"/>
                <a:pathLst>
                  <a:path w="28" h="31">
                    <a:moveTo>
                      <a:pt x="0" y="18"/>
                    </a:moveTo>
                    <a:cubicBezTo>
                      <a:pt x="5" y="14"/>
                      <a:pt x="24" y="0"/>
                      <a:pt x="27" y="12"/>
                    </a:cubicBezTo>
                    <a:cubicBezTo>
                      <a:pt x="28" y="20"/>
                      <a:pt x="22" y="19"/>
                      <a:pt x="16" y="21"/>
                    </a:cubicBezTo>
                    <a:cubicBezTo>
                      <a:pt x="11" y="23"/>
                      <a:pt x="7" y="26"/>
                      <a:pt x="4" y="31"/>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177"/>
              <p:cNvSpPr>
                <a:spLocks noChangeArrowheads="1"/>
              </p:cNvSpPr>
              <p:nvPr/>
            </p:nvSpPr>
            <p:spPr bwMode="auto">
              <a:xfrm>
                <a:off x="1040" y="306"/>
                <a:ext cx="47" cy="67"/>
              </a:xfrm>
              <a:custGeom>
                <a:avLst/>
                <a:gdLst>
                  <a:gd name="T0" fmla="*/ 0 w 20"/>
                  <a:gd name="T1" fmla="*/ 103 h 28"/>
                  <a:gd name="T2" fmla="*/ 94 w 20"/>
                  <a:gd name="T3" fmla="*/ 69 h 28"/>
                  <a:gd name="T4" fmla="*/ 12 w 20"/>
                  <a:gd name="T5" fmla="*/ 160 h 28"/>
                  <a:gd name="T6" fmla="*/ 0 60000 65536"/>
                  <a:gd name="T7" fmla="*/ 0 60000 65536"/>
                  <a:gd name="T8" fmla="*/ 0 60000 65536"/>
                  <a:gd name="T9" fmla="*/ 0 w 20"/>
                  <a:gd name="T10" fmla="*/ 0 h 28"/>
                  <a:gd name="T11" fmla="*/ 20 w 20"/>
                  <a:gd name="T12" fmla="*/ 28 h 28"/>
                </a:gdLst>
                <a:ahLst/>
                <a:cxnLst>
                  <a:cxn ang="T6">
                    <a:pos x="T0" y="T1"/>
                  </a:cxn>
                  <a:cxn ang="T7">
                    <a:pos x="T2" y="T3"/>
                  </a:cxn>
                  <a:cxn ang="T8">
                    <a:pos x="T4" y="T5"/>
                  </a:cxn>
                </a:cxnLst>
                <a:rect l="T9" t="T10" r="T11" b="T12"/>
                <a:pathLst>
                  <a:path w="20" h="28">
                    <a:moveTo>
                      <a:pt x="0" y="18"/>
                    </a:moveTo>
                    <a:cubicBezTo>
                      <a:pt x="6" y="17"/>
                      <a:pt x="13" y="0"/>
                      <a:pt x="17" y="12"/>
                    </a:cubicBezTo>
                    <a:cubicBezTo>
                      <a:pt x="20" y="19"/>
                      <a:pt x="8" y="27"/>
                      <a:pt x="2" y="28"/>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178"/>
              <p:cNvSpPr>
                <a:spLocks noChangeArrowheads="1"/>
              </p:cNvSpPr>
              <p:nvPr/>
            </p:nvSpPr>
            <p:spPr bwMode="auto">
              <a:xfrm>
                <a:off x="985" y="496"/>
                <a:ext cx="199" cy="439"/>
              </a:xfrm>
              <a:custGeom>
                <a:avLst/>
                <a:gdLst>
                  <a:gd name="T0" fmla="*/ 467 w 84"/>
                  <a:gd name="T1" fmla="*/ 327 h 185"/>
                  <a:gd name="T2" fmla="*/ 455 w 84"/>
                  <a:gd name="T3" fmla="*/ 168 h 185"/>
                  <a:gd name="T4" fmla="*/ 398 w 84"/>
                  <a:gd name="T5" fmla="*/ 45 h 185"/>
                  <a:gd name="T6" fmla="*/ 365 w 84"/>
                  <a:gd name="T7" fmla="*/ 259 h 185"/>
                  <a:gd name="T8" fmla="*/ 365 w 84"/>
                  <a:gd name="T9" fmla="*/ 434 h 185"/>
                  <a:gd name="T10" fmla="*/ 332 w 84"/>
                  <a:gd name="T11" fmla="*/ 603 h 185"/>
                  <a:gd name="T12" fmla="*/ 225 w 84"/>
                  <a:gd name="T13" fmla="*/ 743 h 185"/>
                  <a:gd name="T14" fmla="*/ 66 w 84"/>
                  <a:gd name="T15" fmla="*/ 812 h 185"/>
                  <a:gd name="T16" fmla="*/ 5 w 84"/>
                  <a:gd name="T17" fmla="*/ 930 h 185"/>
                  <a:gd name="T18" fmla="*/ 90 w 84"/>
                  <a:gd name="T19" fmla="*/ 873 h 185"/>
                  <a:gd name="T20" fmla="*/ 85 w 84"/>
                  <a:gd name="T21" fmla="*/ 997 h 185"/>
                  <a:gd name="T22" fmla="*/ 147 w 84"/>
                  <a:gd name="T23" fmla="*/ 890 h 185"/>
                  <a:gd name="T24" fmla="*/ 140 w 84"/>
                  <a:gd name="T25" fmla="*/ 1001 h 185"/>
                  <a:gd name="T26" fmla="*/ 208 w 84"/>
                  <a:gd name="T27" fmla="*/ 890 h 185"/>
                  <a:gd name="T28" fmla="*/ 201 w 84"/>
                  <a:gd name="T29" fmla="*/ 1020 h 185"/>
                  <a:gd name="T30" fmla="*/ 242 w 84"/>
                  <a:gd name="T31" fmla="*/ 911 h 185"/>
                  <a:gd name="T32" fmla="*/ 360 w 84"/>
                  <a:gd name="T33" fmla="*/ 755 h 185"/>
                  <a:gd name="T34" fmla="*/ 467 w 84"/>
                  <a:gd name="T35" fmla="*/ 327 h 1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5"/>
                  <a:gd name="T56" fmla="*/ 84 w 84"/>
                  <a:gd name="T57" fmla="*/ 185 h 1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5">
                    <a:moveTo>
                      <a:pt x="83" y="58"/>
                    </a:moveTo>
                    <a:cubicBezTo>
                      <a:pt x="84" y="49"/>
                      <a:pt x="84" y="39"/>
                      <a:pt x="81" y="30"/>
                    </a:cubicBezTo>
                    <a:cubicBezTo>
                      <a:pt x="80" y="25"/>
                      <a:pt x="76" y="10"/>
                      <a:pt x="71" y="8"/>
                    </a:cubicBezTo>
                    <a:cubicBezTo>
                      <a:pt x="55" y="0"/>
                      <a:pt x="64" y="41"/>
                      <a:pt x="65" y="46"/>
                    </a:cubicBezTo>
                    <a:cubicBezTo>
                      <a:pt x="67" y="56"/>
                      <a:pt x="66" y="66"/>
                      <a:pt x="65" y="77"/>
                    </a:cubicBezTo>
                    <a:cubicBezTo>
                      <a:pt x="64" y="87"/>
                      <a:pt x="63" y="97"/>
                      <a:pt x="59" y="107"/>
                    </a:cubicBezTo>
                    <a:cubicBezTo>
                      <a:pt x="56" y="116"/>
                      <a:pt x="48" y="126"/>
                      <a:pt x="40" y="132"/>
                    </a:cubicBezTo>
                    <a:cubicBezTo>
                      <a:pt x="32" y="138"/>
                      <a:pt x="20" y="138"/>
                      <a:pt x="12" y="144"/>
                    </a:cubicBezTo>
                    <a:cubicBezTo>
                      <a:pt x="7" y="148"/>
                      <a:pt x="0" y="159"/>
                      <a:pt x="1" y="165"/>
                    </a:cubicBezTo>
                    <a:cubicBezTo>
                      <a:pt x="3" y="177"/>
                      <a:pt x="10" y="157"/>
                      <a:pt x="16" y="155"/>
                    </a:cubicBezTo>
                    <a:cubicBezTo>
                      <a:pt x="14" y="158"/>
                      <a:pt x="8" y="174"/>
                      <a:pt x="15" y="177"/>
                    </a:cubicBezTo>
                    <a:cubicBezTo>
                      <a:pt x="20" y="179"/>
                      <a:pt x="22" y="160"/>
                      <a:pt x="26" y="158"/>
                    </a:cubicBezTo>
                    <a:cubicBezTo>
                      <a:pt x="25" y="165"/>
                      <a:pt x="21" y="170"/>
                      <a:pt x="25" y="178"/>
                    </a:cubicBezTo>
                    <a:cubicBezTo>
                      <a:pt x="33" y="180"/>
                      <a:pt x="33" y="162"/>
                      <a:pt x="37" y="158"/>
                    </a:cubicBezTo>
                    <a:cubicBezTo>
                      <a:pt x="36" y="162"/>
                      <a:pt x="29" y="178"/>
                      <a:pt x="36" y="181"/>
                    </a:cubicBezTo>
                    <a:cubicBezTo>
                      <a:pt x="44" y="185"/>
                      <a:pt x="42" y="166"/>
                      <a:pt x="43" y="162"/>
                    </a:cubicBezTo>
                    <a:cubicBezTo>
                      <a:pt x="46" y="151"/>
                      <a:pt x="57" y="143"/>
                      <a:pt x="64" y="134"/>
                    </a:cubicBezTo>
                    <a:cubicBezTo>
                      <a:pt x="79" y="112"/>
                      <a:pt x="80" y="84"/>
                      <a:pt x="83" y="58"/>
                    </a:cubicBezTo>
                    <a:close/>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179"/>
              <p:cNvSpPr>
                <a:spLocks noChangeArrowheads="1"/>
              </p:cNvSpPr>
              <p:nvPr/>
            </p:nvSpPr>
            <p:spPr bwMode="auto">
              <a:xfrm>
                <a:off x="1419" y="333"/>
                <a:ext cx="435" cy="329"/>
              </a:xfrm>
              <a:custGeom>
                <a:avLst/>
                <a:gdLst>
                  <a:gd name="T0" fmla="*/ 66 w 184"/>
                  <a:gd name="T1" fmla="*/ 651 h 139"/>
                  <a:gd name="T2" fmla="*/ 385 w 184"/>
                  <a:gd name="T3" fmla="*/ 606 h 139"/>
                  <a:gd name="T4" fmla="*/ 716 w 184"/>
                  <a:gd name="T5" fmla="*/ 225 h 139"/>
                  <a:gd name="T6" fmla="*/ 615 w 184"/>
                  <a:gd name="T7" fmla="*/ 128 h 139"/>
                  <a:gd name="T8" fmla="*/ 754 w 184"/>
                  <a:gd name="T9" fmla="*/ 156 h 139"/>
                  <a:gd name="T10" fmla="*/ 761 w 184"/>
                  <a:gd name="T11" fmla="*/ 45 h 139"/>
                  <a:gd name="T12" fmla="*/ 827 w 184"/>
                  <a:gd name="T13" fmla="*/ 147 h 139"/>
                  <a:gd name="T14" fmla="*/ 922 w 184"/>
                  <a:gd name="T15" fmla="*/ 33 h 139"/>
                  <a:gd name="T16" fmla="*/ 901 w 184"/>
                  <a:gd name="T17" fmla="*/ 180 h 139"/>
                  <a:gd name="T18" fmla="*/ 1007 w 184"/>
                  <a:gd name="T19" fmla="*/ 147 h 139"/>
                  <a:gd name="T20" fmla="*/ 894 w 184"/>
                  <a:gd name="T21" fmla="*/ 241 h 139"/>
                  <a:gd name="T22" fmla="*/ 939 w 184"/>
                  <a:gd name="T23" fmla="*/ 320 h 139"/>
                  <a:gd name="T24" fmla="*/ 783 w 184"/>
                  <a:gd name="T25" fmla="*/ 336 h 139"/>
                  <a:gd name="T26" fmla="*/ 709 w 184"/>
                  <a:gd name="T27" fmla="*/ 471 h 139"/>
                  <a:gd name="T28" fmla="*/ 586 w 184"/>
                  <a:gd name="T29" fmla="*/ 589 h 139"/>
                  <a:gd name="T30" fmla="*/ 262 w 184"/>
                  <a:gd name="T31" fmla="*/ 734 h 139"/>
                  <a:gd name="T32" fmla="*/ 0 w 184"/>
                  <a:gd name="T33" fmla="*/ 734 h 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4"/>
                  <a:gd name="T52" fmla="*/ 0 h 139"/>
                  <a:gd name="T53" fmla="*/ 184 w 184"/>
                  <a:gd name="T54" fmla="*/ 139 h 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4" h="139">
                    <a:moveTo>
                      <a:pt x="12" y="116"/>
                    </a:moveTo>
                    <a:cubicBezTo>
                      <a:pt x="33" y="114"/>
                      <a:pt x="49" y="117"/>
                      <a:pt x="69" y="108"/>
                    </a:cubicBezTo>
                    <a:cubicBezTo>
                      <a:pt x="101" y="93"/>
                      <a:pt x="122" y="75"/>
                      <a:pt x="128" y="40"/>
                    </a:cubicBezTo>
                    <a:cubicBezTo>
                      <a:pt x="124" y="38"/>
                      <a:pt x="108" y="28"/>
                      <a:pt x="110" y="23"/>
                    </a:cubicBezTo>
                    <a:cubicBezTo>
                      <a:pt x="113" y="16"/>
                      <a:pt x="134" y="24"/>
                      <a:pt x="135" y="28"/>
                    </a:cubicBezTo>
                    <a:cubicBezTo>
                      <a:pt x="133" y="22"/>
                      <a:pt x="134" y="13"/>
                      <a:pt x="136" y="8"/>
                    </a:cubicBezTo>
                    <a:cubicBezTo>
                      <a:pt x="147" y="0"/>
                      <a:pt x="146" y="21"/>
                      <a:pt x="148" y="26"/>
                    </a:cubicBezTo>
                    <a:cubicBezTo>
                      <a:pt x="151" y="23"/>
                      <a:pt x="159" y="4"/>
                      <a:pt x="165" y="6"/>
                    </a:cubicBezTo>
                    <a:cubicBezTo>
                      <a:pt x="172" y="9"/>
                      <a:pt x="163" y="28"/>
                      <a:pt x="161" y="32"/>
                    </a:cubicBezTo>
                    <a:cubicBezTo>
                      <a:pt x="165" y="27"/>
                      <a:pt x="174" y="25"/>
                      <a:pt x="180" y="26"/>
                    </a:cubicBezTo>
                    <a:cubicBezTo>
                      <a:pt x="184" y="37"/>
                      <a:pt x="167" y="39"/>
                      <a:pt x="160" y="43"/>
                    </a:cubicBezTo>
                    <a:cubicBezTo>
                      <a:pt x="170" y="42"/>
                      <a:pt x="182" y="51"/>
                      <a:pt x="168" y="57"/>
                    </a:cubicBezTo>
                    <a:cubicBezTo>
                      <a:pt x="156" y="61"/>
                      <a:pt x="149" y="48"/>
                      <a:pt x="140" y="60"/>
                    </a:cubicBezTo>
                    <a:cubicBezTo>
                      <a:pt x="135" y="66"/>
                      <a:pt x="133" y="76"/>
                      <a:pt x="127" y="84"/>
                    </a:cubicBezTo>
                    <a:cubicBezTo>
                      <a:pt x="121" y="92"/>
                      <a:pt x="113" y="98"/>
                      <a:pt x="105" y="105"/>
                    </a:cubicBezTo>
                    <a:cubicBezTo>
                      <a:pt x="89" y="118"/>
                      <a:pt x="67" y="125"/>
                      <a:pt x="47" y="131"/>
                    </a:cubicBezTo>
                    <a:cubicBezTo>
                      <a:pt x="36" y="135"/>
                      <a:pt x="10" y="139"/>
                      <a:pt x="0" y="131"/>
                    </a:cubicBezTo>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180"/>
              <p:cNvSpPr>
                <a:spLocks noChangeArrowheads="1"/>
              </p:cNvSpPr>
              <p:nvPr/>
            </p:nvSpPr>
            <p:spPr bwMode="auto">
              <a:xfrm>
                <a:off x="1153" y="544"/>
                <a:ext cx="154" cy="382"/>
              </a:xfrm>
              <a:custGeom>
                <a:avLst/>
                <a:gdLst>
                  <a:gd name="T0" fmla="*/ 185 w 65"/>
                  <a:gd name="T1" fmla="*/ 569 h 161"/>
                  <a:gd name="T2" fmla="*/ 237 w 65"/>
                  <a:gd name="T3" fmla="*/ 615 h 161"/>
                  <a:gd name="T4" fmla="*/ 308 w 65"/>
                  <a:gd name="T5" fmla="*/ 669 h 161"/>
                  <a:gd name="T6" fmla="*/ 360 w 65"/>
                  <a:gd name="T7" fmla="*/ 759 h 161"/>
                  <a:gd name="T8" fmla="*/ 320 w 65"/>
                  <a:gd name="T9" fmla="*/ 845 h 161"/>
                  <a:gd name="T10" fmla="*/ 320 w 65"/>
                  <a:gd name="T11" fmla="*/ 776 h 161"/>
                  <a:gd name="T12" fmla="*/ 275 w 65"/>
                  <a:gd name="T13" fmla="*/ 873 h 161"/>
                  <a:gd name="T14" fmla="*/ 275 w 65"/>
                  <a:gd name="T15" fmla="*/ 776 h 161"/>
                  <a:gd name="T16" fmla="*/ 225 w 65"/>
                  <a:gd name="T17" fmla="*/ 873 h 161"/>
                  <a:gd name="T18" fmla="*/ 208 w 65"/>
                  <a:gd name="T19" fmla="*/ 788 h 161"/>
                  <a:gd name="T20" fmla="*/ 163 w 65"/>
                  <a:gd name="T21" fmla="*/ 866 h 161"/>
                  <a:gd name="T22" fmla="*/ 173 w 65"/>
                  <a:gd name="T23" fmla="*/ 755 h 161"/>
                  <a:gd name="T24" fmla="*/ 123 w 65"/>
                  <a:gd name="T25" fmla="*/ 615 h 161"/>
                  <a:gd name="T26" fmla="*/ 33 w 65"/>
                  <a:gd name="T27" fmla="*/ 389 h 161"/>
                  <a:gd name="T28" fmla="*/ 21 w 65"/>
                  <a:gd name="T29" fmla="*/ 140 h 161"/>
                  <a:gd name="T30" fmla="*/ 85 w 65"/>
                  <a:gd name="T31" fmla="*/ 185 h 161"/>
                  <a:gd name="T32" fmla="*/ 185 w 65"/>
                  <a:gd name="T33" fmla="*/ 569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61"/>
                  <a:gd name="T53" fmla="*/ 65 w 65"/>
                  <a:gd name="T54" fmla="*/ 161 h 1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61">
                    <a:moveTo>
                      <a:pt x="33" y="101"/>
                    </a:moveTo>
                    <a:cubicBezTo>
                      <a:pt x="36" y="104"/>
                      <a:pt x="39" y="107"/>
                      <a:pt x="42" y="109"/>
                    </a:cubicBezTo>
                    <a:cubicBezTo>
                      <a:pt x="46" y="113"/>
                      <a:pt x="51" y="115"/>
                      <a:pt x="55" y="119"/>
                    </a:cubicBezTo>
                    <a:cubicBezTo>
                      <a:pt x="60" y="123"/>
                      <a:pt x="63" y="129"/>
                      <a:pt x="64" y="135"/>
                    </a:cubicBezTo>
                    <a:cubicBezTo>
                      <a:pt x="65" y="138"/>
                      <a:pt x="64" y="151"/>
                      <a:pt x="57" y="150"/>
                    </a:cubicBezTo>
                    <a:cubicBezTo>
                      <a:pt x="57" y="146"/>
                      <a:pt x="57" y="142"/>
                      <a:pt x="57" y="138"/>
                    </a:cubicBezTo>
                    <a:cubicBezTo>
                      <a:pt x="57" y="141"/>
                      <a:pt x="53" y="154"/>
                      <a:pt x="49" y="155"/>
                    </a:cubicBezTo>
                    <a:cubicBezTo>
                      <a:pt x="45" y="156"/>
                      <a:pt x="49" y="142"/>
                      <a:pt x="49" y="138"/>
                    </a:cubicBezTo>
                    <a:cubicBezTo>
                      <a:pt x="47" y="141"/>
                      <a:pt x="45" y="152"/>
                      <a:pt x="40" y="155"/>
                    </a:cubicBezTo>
                    <a:cubicBezTo>
                      <a:pt x="32" y="161"/>
                      <a:pt x="37" y="144"/>
                      <a:pt x="37" y="140"/>
                    </a:cubicBezTo>
                    <a:cubicBezTo>
                      <a:pt x="34" y="143"/>
                      <a:pt x="34" y="153"/>
                      <a:pt x="29" y="154"/>
                    </a:cubicBezTo>
                    <a:cubicBezTo>
                      <a:pt x="21" y="156"/>
                      <a:pt x="31" y="138"/>
                      <a:pt x="31" y="134"/>
                    </a:cubicBezTo>
                    <a:cubicBezTo>
                      <a:pt x="31" y="125"/>
                      <a:pt x="26" y="116"/>
                      <a:pt x="22" y="109"/>
                    </a:cubicBezTo>
                    <a:cubicBezTo>
                      <a:pt x="15" y="95"/>
                      <a:pt x="8" y="84"/>
                      <a:pt x="6" y="69"/>
                    </a:cubicBezTo>
                    <a:cubicBezTo>
                      <a:pt x="5" y="53"/>
                      <a:pt x="0" y="41"/>
                      <a:pt x="4" y="25"/>
                    </a:cubicBezTo>
                    <a:cubicBezTo>
                      <a:pt x="10" y="0"/>
                      <a:pt x="17" y="16"/>
                      <a:pt x="15" y="33"/>
                    </a:cubicBezTo>
                    <a:cubicBezTo>
                      <a:pt x="12" y="54"/>
                      <a:pt x="18" y="83"/>
                      <a:pt x="33" y="101"/>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181"/>
              <p:cNvSpPr>
                <a:spLocks noChangeArrowheads="1"/>
              </p:cNvSpPr>
              <p:nvPr/>
            </p:nvSpPr>
            <p:spPr bwMode="auto">
              <a:xfrm>
                <a:off x="412" y="724"/>
                <a:ext cx="222" cy="598"/>
              </a:xfrm>
              <a:custGeom>
                <a:avLst/>
                <a:gdLst>
                  <a:gd name="T0" fmla="*/ 73 w 222"/>
                  <a:gd name="T1" fmla="*/ 0 h 598"/>
                  <a:gd name="T2" fmla="*/ 170 w 222"/>
                  <a:gd name="T3" fmla="*/ 64 h 598"/>
                  <a:gd name="T4" fmla="*/ 78 w 222"/>
                  <a:gd name="T5" fmla="*/ 123 h 598"/>
                  <a:gd name="T6" fmla="*/ 163 w 222"/>
                  <a:gd name="T7" fmla="*/ 192 h 598"/>
                  <a:gd name="T8" fmla="*/ 85 w 222"/>
                  <a:gd name="T9" fmla="*/ 263 h 598"/>
                  <a:gd name="T10" fmla="*/ 177 w 222"/>
                  <a:gd name="T11" fmla="*/ 330 h 598"/>
                  <a:gd name="T12" fmla="*/ 92 w 222"/>
                  <a:gd name="T13" fmla="*/ 394 h 598"/>
                  <a:gd name="T14" fmla="*/ 192 w 222"/>
                  <a:gd name="T15" fmla="*/ 444 h 598"/>
                  <a:gd name="T16" fmla="*/ 130 w 222"/>
                  <a:gd name="T17" fmla="*/ 512 h 598"/>
                  <a:gd name="T18" fmla="*/ 213 w 222"/>
                  <a:gd name="T19" fmla="*/ 555 h 598"/>
                  <a:gd name="T20" fmla="*/ 222 w 222"/>
                  <a:gd name="T21" fmla="*/ 598 h 598"/>
                  <a:gd name="T22" fmla="*/ 59 w 222"/>
                  <a:gd name="T23" fmla="*/ 519 h 598"/>
                  <a:gd name="T24" fmla="*/ 118 w 222"/>
                  <a:gd name="T25" fmla="*/ 453 h 598"/>
                  <a:gd name="T26" fmla="*/ 21 w 222"/>
                  <a:gd name="T27" fmla="*/ 406 h 598"/>
                  <a:gd name="T28" fmla="*/ 97 w 222"/>
                  <a:gd name="T29" fmla="*/ 330 h 598"/>
                  <a:gd name="T30" fmla="*/ 9 w 222"/>
                  <a:gd name="T31" fmla="*/ 268 h 598"/>
                  <a:gd name="T32" fmla="*/ 97 w 222"/>
                  <a:gd name="T33" fmla="*/ 192 h 598"/>
                  <a:gd name="T34" fmla="*/ 0 w 222"/>
                  <a:gd name="T35" fmla="*/ 123 h 598"/>
                  <a:gd name="T36" fmla="*/ 97 w 222"/>
                  <a:gd name="T37" fmla="*/ 59 h 598"/>
                  <a:gd name="T38" fmla="*/ 16 w 222"/>
                  <a:gd name="T39" fmla="*/ 7 h 598"/>
                  <a:gd name="T40" fmla="*/ 73 w 222"/>
                  <a:gd name="T41" fmla="*/ 0 h 5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2"/>
                  <a:gd name="T64" fmla="*/ 0 h 598"/>
                  <a:gd name="T65" fmla="*/ 222 w 222"/>
                  <a:gd name="T66" fmla="*/ 598 h 5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2" h="598">
                    <a:moveTo>
                      <a:pt x="73" y="0"/>
                    </a:moveTo>
                    <a:lnTo>
                      <a:pt x="170" y="64"/>
                    </a:lnTo>
                    <a:lnTo>
                      <a:pt x="78" y="123"/>
                    </a:lnTo>
                    <a:lnTo>
                      <a:pt x="163" y="192"/>
                    </a:lnTo>
                    <a:lnTo>
                      <a:pt x="85" y="263"/>
                    </a:lnTo>
                    <a:lnTo>
                      <a:pt x="177" y="330"/>
                    </a:lnTo>
                    <a:lnTo>
                      <a:pt x="92" y="394"/>
                    </a:lnTo>
                    <a:lnTo>
                      <a:pt x="192" y="444"/>
                    </a:lnTo>
                    <a:lnTo>
                      <a:pt x="130" y="512"/>
                    </a:lnTo>
                    <a:lnTo>
                      <a:pt x="213" y="555"/>
                    </a:lnTo>
                    <a:lnTo>
                      <a:pt x="222" y="598"/>
                    </a:lnTo>
                    <a:lnTo>
                      <a:pt x="59" y="519"/>
                    </a:lnTo>
                    <a:lnTo>
                      <a:pt x="118" y="453"/>
                    </a:lnTo>
                    <a:lnTo>
                      <a:pt x="21" y="406"/>
                    </a:lnTo>
                    <a:lnTo>
                      <a:pt x="97" y="330"/>
                    </a:lnTo>
                    <a:lnTo>
                      <a:pt x="9" y="268"/>
                    </a:lnTo>
                    <a:lnTo>
                      <a:pt x="97" y="192"/>
                    </a:lnTo>
                    <a:lnTo>
                      <a:pt x="0" y="123"/>
                    </a:lnTo>
                    <a:lnTo>
                      <a:pt x="97" y="59"/>
                    </a:lnTo>
                    <a:lnTo>
                      <a:pt x="16" y="7"/>
                    </a:lnTo>
                    <a:lnTo>
                      <a:pt x="73" y="0"/>
                    </a:lnTo>
                    <a:close/>
                  </a:path>
                </a:pathLst>
              </a:custGeom>
              <a:solidFill>
                <a:srgbClr val="D46A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182"/>
              <p:cNvSpPr>
                <a:spLocks noChangeArrowheads="1"/>
              </p:cNvSpPr>
              <p:nvPr/>
            </p:nvSpPr>
            <p:spPr bwMode="auto">
              <a:xfrm>
                <a:off x="128" y="809"/>
                <a:ext cx="108" cy="102"/>
              </a:xfrm>
              <a:custGeom>
                <a:avLst/>
                <a:gdLst>
                  <a:gd name="T0" fmla="*/ 33 w 46"/>
                  <a:gd name="T1" fmla="*/ 0 h 43"/>
                  <a:gd name="T2" fmla="*/ 0 w 46"/>
                  <a:gd name="T3" fmla="*/ 21 h 43"/>
                  <a:gd name="T4" fmla="*/ 216 w 46"/>
                  <a:gd name="T5" fmla="*/ 242 h 43"/>
                  <a:gd name="T6" fmla="*/ 254 w 46"/>
                  <a:gd name="T7" fmla="*/ 230 h 43"/>
                  <a:gd name="T8" fmla="*/ 33 w 46"/>
                  <a:gd name="T9" fmla="*/ 0 h 43"/>
                  <a:gd name="T10" fmla="*/ 0 60000 65536"/>
                  <a:gd name="T11" fmla="*/ 0 60000 65536"/>
                  <a:gd name="T12" fmla="*/ 0 60000 65536"/>
                  <a:gd name="T13" fmla="*/ 0 60000 65536"/>
                  <a:gd name="T14" fmla="*/ 0 60000 65536"/>
                  <a:gd name="T15" fmla="*/ 0 w 46"/>
                  <a:gd name="T16" fmla="*/ 0 h 43"/>
                  <a:gd name="T17" fmla="*/ 46 w 46"/>
                  <a:gd name="T18" fmla="*/ 43 h 43"/>
                </a:gdLst>
                <a:ahLst/>
                <a:cxnLst>
                  <a:cxn ang="T10">
                    <a:pos x="T0" y="T1"/>
                  </a:cxn>
                  <a:cxn ang="T11">
                    <a:pos x="T2" y="T3"/>
                  </a:cxn>
                  <a:cxn ang="T12">
                    <a:pos x="T4" y="T5"/>
                  </a:cxn>
                  <a:cxn ang="T13">
                    <a:pos x="T6" y="T7"/>
                  </a:cxn>
                  <a:cxn ang="T14">
                    <a:pos x="T8" y="T9"/>
                  </a:cxn>
                </a:cxnLst>
                <a:rect l="T15" t="T16" r="T17" b="T18"/>
                <a:pathLst>
                  <a:path w="46" h="43">
                    <a:moveTo>
                      <a:pt x="6" y="0"/>
                    </a:moveTo>
                    <a:cubicBezTo>
                      <a:pt x="4" y="1"/>
                      <a:pt x="2" y="2"/>
                      <a:pt x="0" y="4"/>
                    </a:cubicBezTo>
                    <a:cubicBezTo>
                      <a:pt x="18" y="12"/>
                      <a:pt x="31" y="26"/>
                      <a:pt x="39" y="43"/>
                    </a:cubicBezTo>
                    <a:cubicBezTo>
                      <a:pt x="41" y="42"/>
                      <a:pt x="43" y="42"/>
                      <a:pt x="46" y="41"/>
                    </a:cubicBezTo>
                    <a:cubicBezTo>
                      <a:pt x="38" y="23"/>
                      <a:pt x="25" y="7"/>
                      <a:pt x="6"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183"/>
              <p:cNvSpPr>
                <a:spLocks noChangeArrowheads="1"/>
              </p:cNvSpPr>
              <p:nvPr/>
            </p:nvSpPr>
            <p:spPr bwMode="auto">
              <a:xfrm>
                <a:off x="111" y="819"/>
                <a:ext cx="109" cy="99"/>
              </a:xfrm>
              <a:custGeom>
                <a:avLst/>
                <a:gdLst>
                  <a:gd name="T0" fmla="*/ 40 w 46"/>
                  <a:gd name="T1" fmla="*/ 0 h 42"/>
                  <a:gd name="T2" fmla="*/ 0 w 46"/>
                  <a:gd name="T3" fmla="*/ 28 h 42"/>
                  <a:gd name="T4" fmla="*/ 201 w 46"/>
                  <a:gd name="T5" fmla="*/ 233 h 42"/>
                  <a:gd name="T6" fmla="*/ 258 w 46"/>
                  <a:gd name="T7" fmla="*/ 217 h 42"/>
                  <a:gd name="T8" fmla="*/ 40 w 46"/>
                  <a:gd name="T9" fmla="*/ 0 h 42"/>
                  <a:gd name="T10" fmla="*/ 0 60000 65536"/>
                  <a:gd name="T11" fmla="*/ 0 60000 65536"/>
                  <a:gd name="T12" fmla="*/ 0 60000 65536"/>
                  <a:gd name="T13" fmla="*/ 0 60000 65536"/>
                  <a:gd name="T14" fmla="*/ 0 60000 65536"/>
                  <a:gd name="T15" fmla="*/ 0 w 46"/>
                  <a:gd name="T16" fmla="*/ 0 h 42"/>
                  <a:gd name="T17" fmla="*/ 46 w 46"/>
                  <a:gd name="T18" fmla="*/ 42 h 42"/>
                </a:gdLst>
                <a:ahLst/>
                <a:cxnLst>
                  <a:cxn ang="T10">
                    <a:pos x="T0" y="T1"/>
                  </a:cxn>
                  <a:cxn ang="T11">
                    <a:pos x="T2" y="T3"/>
                  </a:cxn>
                  <a:cxn ang="T12">
                    <a:pos x="T4" y="T5"/>
                  </a:cxn>
                  <a:cxn ang="T13">
                    <a:pos x="T6" y="T7"/>
                  </a:cxn>
                  <a:cxn ang="T14">
                    <a:pos x="T8" y="T9"/>
                  </a:cxn>
                </a:cxnLst>
                <a:rect l="T15" t="T16" r="T17" b="T18"/>
                <a:pathLst>
                  <a:path w="46" h="42">
                    <a:moveTo>
                      <a:pt x="7" y="0"/>
                    </a:moveTo>
                    <a:cubicBezTo>
                      <a:pt x="5" y="2"/>
                      <a:pt x="3" y="3"/>
                      <a:pt x="0" y="5"/>
                    </a:cubicBezTo>
                    <a:cubicBezTo>
                      <a:pt x="17" y="12"/>
                      <a:pt x="29" y="26"/>
                      <a:pt x="36" y="42"/>
                    </a:cubicBezTo>
                    <a:cubicBezTo>
                      <a:pt x="40" y="41"/>
                      <a:pt x="43" y="40"/>
                      <a:pt x="46" y="39"/>
                    </a:cubicBezTo>
                    <a:cubicBezTo>
                      <a:pt x="38" y="22"/>
                      <a:pt x="25"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184"/>
              <p:cNvSpPr>
                <a:spLocks noChangeArrowheads="1"/>
              </p:cNvSpPr>
              <p:nvPr/>
            </p:nvSpPr>
            <p:spPr bwMode="auto">
              <a:xfrm>
                <a:off x="99" y="831"/>
                <a:ext cx="97" cy="92"/>
              </a:xfrm>
              <a:custGeom>
                <a:avLst/>
                <a:gdLst>
                  <a:gd name="T0" fmla="*/ 28 w 41"/>
                  <a:gd name="T1" fmla="*/ 0 h 39"/>
                  <a:gd name="T2" fmla="*/ 17 w 41"/>
                  <a:gd name="T3" fmla="*/ 12 h 39"/>
                  <a:gd name="T4" fmla="*/ 0 w 41"/>
                  <a:gd name="T5" fmla="*/ 28 h 39"/>
                  <a:gd name="T6" fmla="*/ 201 w 41"/>
                  <a:gd name="T7" fmla="*/ 217 h 39"/>
                  <a:gd name="T8" fmla="*/ 229 w 41"/>
                  <a:gd name="T9" fmla="*/ 205 h 39"/>
                  <a:gd name="T10" fmla="*/ 28 w 41"/>
                  <a:gd name="T11" fmla="*/ 0 h 39"/>
                  <a:gd name="T12" fmla="*/ 0 60000 65536"/>
                  <a:gd name="T13" fmla="*/ 0 60000 65536"/>
                  <a:gd name="T14" fmla="*/ 0 60000 65536"/>
                  <a:gd name="T15" fmla="*/ 0 60000 65536"/>
                  <a:gd name="T16" fmla="*/ 0 60000 65536"/>
                  <a:gd name="T17" fmla="*/ 0 60000 65536"/>
                  <a:gd name="T18" fmla="*/ 0 w 41"/>
                  <a:gd name="T19" fmla="*/ 0 h 39"/>
                  <a:gd name="T20" fmla="*/ 41 w 41"/>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41" h="39">
                    <a:moveTo>
                      <a:pt x="5" y="0"/>
                    </a:moveTo>
                    <a:cubicBezTo>
                      <a:pt x="5" y="1"/>
                      <a:pt x="4" y="1"/>
                      <a:pt x="3" y="2"/>
                    </a:cubicBezTo>
                    <a:cubicBezTo>
                      <a:pt x="2" y="3"/>
                      <a:pt x="1" y="4"/>
                      <a:pt x="0" y="5"/>
                    </a:cubicBezTo>
                    <a:cubicBezTo>
                      <a:pt x="17" y="9"/>
                      <a:pt x="28" y="23"/>
                      <a:pt x="36" y="39"/>
                    </a:cubicBezTo>
                    <a:cubicBezTo>
                      <a:pt x="38" y="38"/>
                      <a:pt x="40" y="38"/>
                      <a:pt x="41" y="37"/>
                    </a:cubicBezTo>
                    <a:cubicBezTo>
                      <a:pt x="34" y="21"/>
                      <a:pt x="22" y="7"/>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185"/>
              <p:cNvSpPr>
                <a:spLocks noChangeArrowheads="1"/>
              </p:cNvSpPr>
              <p:nvPr/>
            </p:nvSpPr>
            <p:spPr bwMode="auto">
              <a:xfrm>
                <a:off x="66" y="866"/>
                <a:ext cx="88" cy="79"/>
              </a:xfrm>
              <a:custGeom>
                <a:avLst/>
                <a:gdLst>
                  <a:gd name="T0" fmla="*/ 17 w 37"/>
                  <a:gd name="T1" fmla="*/ 0 h 33"/>
                  <a:gd name="T2" fmla="*/ 0 w 37"/>
                  <a:gd name="T3" fmla="*/ 29 h 33"/>
                  <a:gd name="T4" fmla="*/ 164 w 37"/>
                  <a:gd name="T5" fmla="*/ 189 h 33"/>
                  <a:gd name="T6" fmla="*/ 209 w 37"/>
                  <a:gd name="T7" fmla="*/ 172 h 33"/>
                  <a:gd name="T8" fmla="*/ 17 w 37"/>
                  <a:gd name="T9" fmla="*/ 0 h 33"/>
                  <a:gd name="T10" fmla="*/ 0 60000 65536"/>
                  <a:gd name="T11" fmla="*/ 0 60000 65536"/>
                  <a:gd name="T12" fmla="*/ 0 60000 65536"/>
                  <a:gd name="T13" fmla="*/ 0 60000 65536"/>
                  <a:gd name="T14" fmla="*/ 0 60000 65536"/>
                  <a:gd name="T15" fmla="*/ 0 w 37"/>
                  <a:gd name="T16" fmla="*/ 0 h 33"/>
                  <a:gd name="T17" fmla="*/ 37 w 37"/>
                  <a:gd name="T18" fmla="*/ 33 h 33"/>
                </a:gdLst>
                <a:ahLst/>
                <a:cxnLst>
                  <a:cxn ang="T10">
                    <a:pos x="T0" y="T1"/>
                  </a:cxn>
                  <a:cxn ang="T11">
                    <a:pos x="T2" y="T3"/>
                  </a:cxn>
                  <a:cxn ang="T12">
                    <a:pos x="T4" y="T5"/>
                  </a:cxn>
                  <a:cxn ang="T13">
                    <a:pos x="T6" y="T7"/>
                  </a:cxn>
                  <a:cxn ang="T14">
                    <a:pos x="T8" y="T9"/>
                  </a:cxn>
                </a:cxnLst>
                <a:rect l="T15" t="T16" r="T17" b="T18"/>
                <a:pathLst>
                  <a:path w="37" h="33">
                    <a:moveTo>
                      <a:pt x="3" y="0"/>
                    </a:moveTo>
                    <a:cubicBezTo>
                      <a:pt x="2" y="2"/>
                      <a:pt x="1" y="3"/>
                      <a:pt x="0" y="5"/>
                    </a:cubicBezTo>
                    <a:cubicBezTo>
                      <a:pt x="13" y="10"/>
                      <a:pt x="22" y="21"/>
                      <a:pt x="29" y="33"/>
                    </a:cubicBezTo>
                    <a:cubicBezTo>
                      <a:pt x="32" y="32"/>
                      <a:pt x="34" y="31"/>
                      <a:pt x="37" y="30"/>
                    </a:cubicBezTo>
                    <a:cubicBezTo>
                      <a:pt x="29" y="16"/>
                      <a:pt x="18" y="6"/>
                      <a:pt x="3"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186"/>
              <p:cNvSpPr>
                <a:spLocks noChangeArrowheads="1"/>
              </p:cNvSpPr>
              <p:nvPr/>
            </p:nvSpPr>
            <p:spPr bwMode="auto">
              <a:xfrm>
                <a:off x="35" y="909"/>
                <a:ext cx="71" cy="62"/>
              </a:xfrm>
              <a:custGeom>
                <a:avLst/>
                <a:gdLst>
                  <a:gd name="T0" fmla="*/ 135 w 30"/>
                  <a:gd name="T1" fmla="*/ 148 h 26"/>
                  <a:gd name="T2" fmla="*/ 168 w 30"/>
                  <a:gd name="T3" fmla="*/ 124 h 26"/>
                  <a:gd name="T4" fmla="*/ 21 w 30"/>
                  <a:gd name="T5" fmla="*/ 0 h 26"/>
                  <a:gd name="T6" fmla="*/ 0 w 30"/>
                  <a:gd name="T7" fmla="*/ 41 h 26"/>
                  <a:gd name="T8" fmla="*/ 135 w 30"/>
                  <a:gd name="T9" fmla="*/ 148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24" y="26"/>
                    </a:moveTo>
                    <a:cubicBezTo>
                      <a:pt x="26" y="25"/>
                      <a:pt x="28" y="24"/>
                      <a:pt x="30" y="22"/>
                    </a:cubicBezTo>
                    <a:cubicBezTo>
                      <a:pt x="24" y="12"/>
                      <a:pt x="15" y="4"/>
                      <a:pt x="4" y="0"/>
                    </a:cubicBezTo>
                    <a:cubicBezTo>
                      <a:pt x="2" y="2"/>
                      <a:pt x="1" y="4"/>
                      <a:pt x="0" y="7"/>
                    </a:cubicBezTo>
                    <a:cubicBezTo>
                      <a:pt x="10" y="9"/>
                      <a:pt x="17" y="17"/>
                      <a:pt x="24" y="26"/>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187"/>
              <p:cNvSpPr>
                <a:spLocks noChangeArrowheads="1"/>
              </p:cNvSpPr>
              <p:nvPr/>
            </p:nvSpPr>
            <p:spPr bwMode="auto">
              <a:xfrm>
                <a:off x="26" y="926"/>
                <a:ext cx="66" cy="49"/>
              </a:xfrm>
              <a:custGeom>
                <a:avLst/>
                <a:gdLst>
                  <a:gd name="T0" fmla="*/ 139 w 28"/>
                  <a:gd name="T1" fmla="*/ 114 h 21"/>
                  <a:gd name="T2" fmla="*/ 156 w 28"/>
                  <a:gd name="T3" fmla="*/ 103 h 21"/>
                  <a:gd name="T4" fmla="*/ 21 w 28"/>
                  <a:gd name="T5" fmla="*/ 0 h 21"/>
                  <a:gd name="T6" fmla="*/ 0 w 28"/>
                  <a:gd name="T7" fmla="*/ 44 h 21"/>
                  <a:gd name="T8" fmla="*/ 139 w 28"/>
                  <a:gd name="T9" fmla="*/ 114 h 21"/>
                  <a:gd name="T10" fmla="*/ 0 60000 65536"/>
                  <a:gd name="T11" fmla="*/ 0 60000 65536"/>
                  <a:gd name="T12" fmla="*/ 0 60000 65536"/>
                  <a:gd name="T13" fmla="*/ 0 60000 65536"/>
                  <a:gd name="T14" fmla="*/ 0 60000 65536"/>
                  <a:gd name="T15" fmla="*/ 0 w 28"/>
                  <a:gd name="T16" fmla="*/ 0 h 21"/>
                  <a:gd name="T17" fmla="*/ 28 w 28"/>
                  <a:gd name="T18" fmla="*/ 21 h 21"/>
                </a:gdLst>
                <a:ahLst/>
                <a:cxnLst>
                  <a:cxn ang="T10">
                    <a:pos x="T0" y="T1"/>
                  </a:cxn>
                  <a:cxn ang="T11">
                    <a:pos x="T2" y="T3"/>
                  </a:cxn>
                  <a:cxn ang="T12">
                    <a:pos x="T4" y="T5"/>
                  </a:cxn>
                  <a:cxn ang="T13">
                    <a:pos x="T6" y="T7"/>
                  </a:cxn>
                  <a:cxn ang="T14">
                    <a:pos x="T8" y="T9"/>
                  </a:cxn>
                </a:cxnLst>
                <a:rect l="T15" t="T16" r="T17" b="T18"/>
                <a:pathLst>
                  <a:path w="28" h="21">
                    <a:moveTo>
                      <a:pt x="25" y="21"/>
                    </a:moveTo>
                    <a:cubicBezTo>
                      <a:pt x="26" y="20"/>
                      <a:pt x="27" y="20"/>
                      <a:pt x="28" y="19"/>
                    </a:cubicBezTo>
                    <a:cubicBezTo>
                      <a:pt x="21" y="10"/>
                      <a:pt x="14" y="2"/>
                      <a:pt x="4" y="0"/>
                    </a:cubicBezTo>
                    <a:cubicBezTo>
                      <a:pt x="2" y="2"/>
                      <a:pt x="1" y="5"/>
                      <a:pt x="0" y="8"/>
                    </a:cubicBezTo>
                    <a:cubicBezTo>
                      <a:pt x="10" y="8"/>
                      <a:pt x="19" y="13"/>
                      <a:pt x="25" y="2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188"/>
              <p:cNvSpPr>
                <a:spLocks noChangeArrowheads="1"/>
              </p:cNvSpPr>
              <p:nvPr/>
            </p:nvSpPr>
            <p:spPr bwMode="auto">
              <a:xfrm>
                <a:off x="0" y="945"/>
                <a:ext cx="85" cy="106"/>
              </a:xfrm>
              <a:custGeom>
                <a:avLst/>
                <a:gdLst>
                  <a:gd name="T0" fmla="*/ 61 w 36"/>
                  <a:gd name="T1" fmla="*/ 0 h 45"/>
                  <a:gd name="T2" fmla="*/ 0 w 36"/>
                  <a:gd name="T3" fmla="*/ 245 h 45"/>
                  <a:gd name="T4" fmla="*/ 0 w 36"/>
                  <a:gd name="T5" fmla="*/ 250 h 45"/>
                  <a:gd name="T6" fmla="*/ 201 w 36"/>
                  <a:gd name="T7" fmla="*/ 73 h 45"/>
                  <a:gd name="T8" fmla="*/ 61 w 36"/>
                  <a:gd name="T9" fmla="*/ 0 h 45"/>
                  <a:gd name="T10" fmla="*/ 0 60000 65536"/>
                  <a:gd name="T11" fmla="*/ 0 60000 65536"/>
                  <a:gd name="T12" fmla="*/ 0 60000 65536"/>
                  <a:gd name="T13" fmla="*/ 0 60000 65536"/>
                  <a:gd name="T14" fmla="*/ 0 60000 65536"/>
                  <a:gd name="T15" fmla="*/ 0 w 36"/>
                  <a:gd name="T16" fmla="*/ 0 h 45"/>
                  <a:gd name="T17" fmla="*/ 36 w 36"/>
                  <a:gd name="T18" fmla="*/ 45 h 45"/>
                </a:gdLst>
                <a:ahLst/>
                <a:cxnLst>
                  <a:cxn ang="T10">
                    <a:pos x="T0" y="T1"/>
                  </a:cxn>
                  <a:cxn ang="T11">
                    <a:pos x="T2" y="T3"/>
                  </a:cxn>
                  <a:cxn ang="T12">
                    <a:pos x="T4" y="T5"/>
                  </a:cxn>
                  <a:cxn ang="T13">
                    <a:pos x="T6" y="T7"/>
                  </a:cxn>
                  <a:cxn ang="T14">
                    <a:pos x="T8" y="T9"/>
                  </a:cxn>
                </a:cxnLst>
                <a:rect l="T15" t="T16" r="T17" b="T18"/>
                <a:pathLst>
                  <a:path w="36" h="45">
                    <a:moveTo>
                      <a:pt x="11" y="0"/>
                    </a:moveTo>
                    <a:cubicBezTo>
                      <a:pt x="5" y="13"/>
                      <a:pt x="2" y="28"/>
                      <a:pt x="0" y="44"/>
                    </a:cubicBezTo>
                    <a:cubicBezTo>
                      <a:pt x="0" y="44"/>
                      <a:pt x="0" y="45"/>
                      <a:pt x="0" y="45"/>
                    </a:cubicBezTo>
                    <a:cubicBezTo>
                      <a:pt x="11" y="33"/>
                      <a:pt x="23" y="22"/>
                      <a:pt x="36" y="13"/>
                    </a:cubicBezTo>
                    <a:cubicBezTo>
                      <a:pt x="30" y="5"/>
                      <a:pt x="21" y="0"/>
                      <a:pt x="11"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189"/>
              <p:cNvSpPr>
                <a:spLocks noChangeArrowheads="1"/>
              </p:cNvSpPr>
              <p:nvPr/>
            </p:nvSpPr>
            <p:spPr bwMode="auto">
              <a:xfrm>
                <a:off x="45" y="892"/>
                <a:ext cx="73" cy="69"/>
              </a:xfrm>
              <a:custGeom>
                <a:avLst/>
                <a:gdLst>
                  <a:gd name="T0" fmla="*/ 144 w 31"/>
                  <a:gd name="T1" fmla="*/ 164 h 29"/>
                  <a:gd name="T2" fmla="*/ 172 w 31"/>
                  <a:gd name="T3" fmla="*/ 148 h 29"/>
                  <a:gd name="T4" fmla="*/ 21 w 31"/>
                  <a:gd name="T5" fmla="*/ 0 h 29"/>
                  <a:gd name="T6" fmla="*/ 0 w 31"/>
                  <a:gd name="T7" fmla="*/ 40 h 29"/>
                  <a:gd name="T8" fmla="*/ 144 w 31"/>
                  <a:gd name="T9" fmla="*/ 164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26" y="29"/>
                    </a:moveTo>
                    <a:cubicBezTo>
                      <a:pt x="27" y="28"/>
                      <a:pt x="29" y="27"/>
                      <a:pt x="31" y="26"/>
                    </a:cubicBezTo>
                    <a:cubicBezTo>
                      <a:pt x="25" y="15"/>
                      <a:pt x="16" y="5"/>
                      <a:pt x="4" y="0"/>
                    </a:cubicBezTo>
                    <a:cubicBezTo>
                      <a:pt x="3" y="2"/>
                      <a:pt x="1" y="4"/>
                      <a:pt x="0" y="7"/>
                    </a:cubicBezTo>
                    <a:cubicBezTo>
                      <a:pt x="11" y="11"/>
                      <a:pt x="20" y="19"/>
                      <a:pt x="26" y="29"/>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5" name="Freeform 190"/>
              <p:cNvSpPr>
                <a:spLocks noChangeArrowheads="1"/>
              </p:cNvSpPr>
              <p:nvPr/>
            </p:nvSpPr>
            <p:spPr bwMode="auto">
              <a:xfrm>
                <a:off x="54" y="878"/>
                <a:ext cx="81" cy="76"/>
              </a:xfrm>
              <a:custGeom>
                <a:avLst/>
                <a:gdLst>
                  <a:gd name="T0" fmla="*/ 29 w 34"/>
                  <a:gd name="T1" fmla="*/ 0 h 32"/>
                  <a:gd name="T2" fmla="*/ 0 w 34"/>
                  <a:gd name="T3" fmla="*/ 33 h 32"/>
                  <a:gd name="T4" fmla="*/ 152 w 34"/>
                  <a:gd name="T5" fmla="*/ 181 h 32"/>
                  <a:gd name="T6" fmla="*/ 193 w 34"/>
                  <a:gd name="T7" fmla="*/ 159 h 32"/>
                  <a:gd name="T8" fmla="*/ 29 w 34"/>
                  <a:gd name="T9" fmla="*/ 0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5" y="0"/>
                    </a:moveTo>
                    <a:cubicBezTo>
                      <a:pt x="3" y="2"/>
                      <a:pt x="2" y="4"/>
                      <a:pt x="0" y="6"/>
                    </a:cubicBezTo>
                    <a:cubicBezTo>
                      <a:pt x="12" y="11"/>
                      <a:pt x="21" y="21"/>
                      <a:pt x="27" y="32"/>
                    </a:cubicBezTo>
                    <a:cubicBezTo>
                      <a:pt x="29" y="31"/>
                      <a:pt x="32" y="29"/>
                      <a:pt x="34" y="28"/>
                    </a:cubicBezTo>
                    <a:cubicBezTo>
                      <a:pt x="27" y="16"/>
                      <a:pt x="18" y="5"/>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6" name="Freeform 191"/>
              <p:cNvSpPr>
                <a:spLocks noChangeArrowheads="1"/>
              </p:cNvSpPr>
              <p:nvPr/>
            </p:nvSpPr>
            <p:spPr bwMode="auto">
              <a:xfrm>
                <a:off x="73" y="859"/>
                <a:ext cx="97" cy="78"/>
              </a:xfrm>
              <a:custGeom>
                <a:avLst/>
                <a:gdLst>
                  <a:gd name="T0" fmla="*/ 21 w 41"/>
                  <a:gd name="T1" fmla="*/ 0 h 33"/>
                  <a:gd name="T2" fmla="*/ 0 w 41"/>
                  <a:gd name="T3" fmla="*/ 17 h 33"/>
                  <a:gd name="T4" fmla="*/ 189 w 41"/>
                  <a:gd name="T5" fmla="*/ 184 h 33"/>
                  <a:gd name="T6" fmla="*/ 229 w 41"/>
                  <a:gd name="T7" fmla="*/ 163 h 33"/>
                  <a:gd name="T8" fmla="*/ 21 w 41"/>
                  <a:gd name="T9" fmla="*/ 0 h 33"/>
                  <a:gd name="T10" fmla="*/ 0 60000 65536"/>
                  <a:gd name="T11" fmla="*/ 0 60000 65536"/>
                  <a:gd name="T12" fmla="*/ 0 60000 65536"/>
                  <a:gd name="T13" fmla="*/ 0 60000 65536"/>
                  <a:gd name="T14" fmla="*/ 0 60000 65536"/>
                  <a:gd name="T15" fmla="*/ 0 w 41"/>
                  <a:gd name="T16" fmla="*/ 0 h 33"/>
                  <a:gd name="T17" fmla="*/ 41 w 41"/>
                  <a:gd name="T18" fmla="*/ 33 h 33"/>
                </a:gdLst>
                <a:ahLst/>
                <a:cxnLst>
                  <a:cxn ang="T10">
                    <a:pos x="T0" y="T1"/>
                  </a:cxn>
                  <a:cxn ang="T11">
                    <a:pos x="T2" y="T3"/>
                  </a:cxn>
                  <a:cxn ang="T12">
                    <a:pos x="T4" y="T5"/>
                  </a:cxn>
                  <a:cxn ang="T13">
                    <a:pos x="T6" y="T7"/>
                  </a:cxn>
                  <a:cxn ang="T14">
                    <a:pos x="T8" y="T9"/>
                  </a:cxn>
                </a:cxnLst>
                <a:rect l="T15" t="T16" r="T17" b="T18"/>
                <a:pathLst>
                  <a:path w="41" h="33">
                    <a:moveTo>
                      <a:pt x="4" y="0"/>
                    </a:moveTo>
                    <a:cubicBezTo>
                      <a:pt x="3" y="1"/>
                      <a:pt x="2" y="2"/>
                      <a:pt x="0" y="3"/>
                    </a:cubicBezTo>
                    <a:cubicBezTo>
                      <a:pt x="15" y="9"/>
                      <a:pt x="26" y="19"/>
                      <a:pt x="34" y="33"/>
                    </a:cubicBezTo>
                    <a:cubicBezTo>
                      <a:pt x="36" y="31"/>
                      <a:pt x="39" y="30"/>
                      <a:pt x="41" y="29"/>
                    </a:cubicBezTo>
                    <a:cubicBezTo>
                      <a:pt x="33" y="15"/>
                      <a:pt x="20" y="3"/>
                      <a:pt x="4"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7" name="Freeform 192"/>
              <p:cNvSpPr>
                <a:spLocks noChangeArrowheads="1"/>
              </p:cNvSpPr>
              <p:nvPr/>
            </p:nvSpPr>
            <p:spPr bwMode="auto">
              <a:xfrm>
                <a:off x="82" y="843"/>
                <a:ext cx="102" cy="85"/>
              </a:xfrm>
              <a:custGeom>
                <a:avLst/>
                <a:gdLst>
                  <a:gd name="T0" fmla="*/ 40 w 43"/>
                  <a:gd name="T1" fmla="*/ 0 h 36"/>
                  <a:gd name="T2" fmla="*/ 0 w 43"/>
                  <a:gd name="T3" fmla="*/ 40 h 36"/>
                  <a:gd name="T4" fmla="*/ 209 w 43"/>
                  <a:gd name="T5" fmla="*/ 201 h 36"/>
                  <a:gd name="T6" fmla="*/ 242 w 43"/>
                  <a:gd name="T7" fmla="*/ 189 h 36"/>
                  <a:gd name="T8" fmla="*/ 40 w 43"/>
                  <a:gd name="T9" fmla="*/ 0 h 36"/>
                  <a:gd name="T10" fmla="*/ 0 60000 65536"/>
                  <a:gd name="T11" fmla="*/ 0 60000 65536"/>
                  <a:gd name="T12" fmla="*/ 0 60000 65536"/>
                  <a:gd name="T13" fmla="*/ 0 60000 65536"/>
                  <a:gd name="T14" fmla="*/ 0 60000 65536"/>
                  <a:gd name="T15" fmla="*/ 0 w 43"/>
                  <a:gd name="T16" fmla="*/ 0 h 36"/>
                  <a:gd name="T17" fmla="*/ 43 w 43"/>
                  <a:gd name="T18" fmla="*/ 36 h 36"/>
                </a:gdLst>
                <a:ahLst/>
                <a:cxnLst>
                  <a:cxn ang="T10">
                    <a:pos x="T0" y="T1"/>
                  </a:cxn>
                  <a:cxn ang="T11">
                    <a:pos x="T2" y="T3"/>
                  </a:cxn>
                  <a:cxn ang="T12">
                    <a:pos x="T4" y="T5"/>
                  </a:cxn>
                  <a:cxn ang="T13">
                    <a:pos x="T6" y="T7"/>
                  </a:cxn>
                  <a:cxn ang="T14">
                    <a:pos x="T8" y="T9"/>
                  </a:cxn>
                </a:cxnLst>
                <a:rect l="T15" t="T16" r="T17" b="T18"/>
                <a:pathLst>
                  <a:path w="43" h="36">
                    <a:moveTo>
                      <a:pt x="7" y="0"/>
                    </a:moveTo>
                    <a:cubicBezTo>
                      <a:pt x="4" y="2"/>
                      <a:pt x="2" y="4"/>
                      <a:pt x="0" y="7"/>
                    </a:cubicBezTo>
                    <a:cubicBezTo>
                      <a:pt x="16" y="10"/>
                      <a:pt x="29" y="22"/>
                      <a:pt x="37" y="36"/>
                    </a:cubicBezTo>
                    <a:cubicBezTo>
                      <a:pt x="39" y="36"/>
                      <a:pt x="41" y="35"/>
                      <a:pt x="43" y="34"/>
                    </a:cubicBezTo>
                    <a:cubicBezTo>
                      <a:pt x="35" y="18"/>
                      <a:pt x="24" y="4"/>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8" name="Freeform 193"/>
              <p:cNvSpPr>
                <a:spLocks noChangeArrowheads="1"/>
              </p:cNvSpPr>
              <p:nvPr/>
            </p:nvSpPr>
            <p:spPr bwMode="auto">
              <a:xfrm>
                <a:off x="142" y="800"/>
                <a:ext cx="109" cy="107"/>
              </a:xfrm>
              <a:custGeom>
                <a:avLst/>
                <a:gdLst>
                  <a:gd name="T0" fmla="*/ 40 w 46"/>
                  <a:gd name="T1" fmla="*/ 0 h 45"/>
                  <a:gd name="T2" fmla="*/ 0 w 46"/>
                  <a:gd name="T3" fmla="*/ 24 h 45"/>
                  <a:gd name="T4" fmla="*/ 225 w 46"/>
                  <a:gd name="T5" fmla="*/ 254 h 45"/>
                  <a:gd name="T6" fmla="*/ 258 w 46"/>
                  <a:gd name="T7" fmla="*/ 243 h 45"/>
                  <a:gd name="T8" fmla="*/ 40 w 46"/>
                  <a:gd name="T9" fmla="*/ 0 h 45"/>
                  <a:gd name="T10" fmla="*/ 0 60000 65536"/>
                  <a:gd name="T11" fmla="*/ 0 60000 65536"/>
                  <a:gd name="T12" fmla="*/ 0 60000 65536"/>
                  <a:gd name="T13" fmla="*/ 0 60000 65536"/>
                  <a:gd name="T14" fmla="*/ 0 60000 65536"/>
                  <a:gd name="T15" fmla="*/ 0 w 46"/>
                  <a:gd name="T16" fmla="*/ 0 h 45"/>
                  <a:gd name="T17" fmla="*/ 46 w 46"/>
                  <a:gd name="T18" fmla="*/ 45 h 45"/>
                </a:gdLst>
                <a:ahLst/>
                <a:cxnLst>
                  <a:cxn ang="T10">
                    <a:pos x="T0" y="T1"/>
                  </a:cxn>
                  <a:cxn ang="T11">
                    <a:pos x="T2" y="T3"/>
                  </a:cxn>
                  <a:cxn ang="T12">
                    <a:pos x="T4" y="T5"/>
                  </a:cxn>
                  <a:cxn ang="T13">
                    <a:pos x="T6" y="T7"/>
                  </a:cxn>
                  <a:cxn ang="T14">
                    <a:pos x="T8" y="T9"/>
                  </a:cxn>
                </a:cxnLst>
                <a:rect l="T15" t="T16" r="T17" b="T18"/>
                <a:pathLst>
                  <a:path w="46" h="45">
                    <a:moveTo>
                      <a:pt x="7" y="0"/>
                    </a:moveTo>
                    <a:cubicBezTo>
                      <a:pt x="5" y="1"/>
                      <a:pt x="3" y="2"/>
                      <a:pt x="0" y="4"/>
                    </a:cubicBezTo>
                    <a:cubicBezTo>
                      <a:pt x="19" y="11"/>
                      <a:pt x="32" y="27"/>
                      <a:pt x="40" y="45"/>
                    </a:cubicBezTo>
                    <a:cubicBezTo>
                      <a:pt x="42" y="44"/>
                      <a:pt x="44" y="44"/>
                      <a:pt x="46" y="43"/>
                    </a:cubicBezTo>
                    <a:cubicBezTo>
                      <a:pt x="38" y="25"/>
                      <a:pt x="27" y="6"/>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9" name="Freeform 194"/>
              <p:cNvSpPr>
                <a:spLocks noChangeArrowheads="1"/>
              </p:cNvSpPr>
              <p:nvPr/>
            </p:nvSpPr>
            <p:spPr bwMode="auto">
              <a:xfrm>
                <a:off x="158" y="790"/>
                <a:ext cx="114" cy="112"/>
              </a:xfrm>
              <a:custGeom>
                <a:avLst/>
                <a:gdLst>
                  <a:gd name="T0" fmla="*/ 45 w 48"/>
                  <a:gd name="T1" fmla="*/ 0 h 47"/>
                  <a:gd name="T2" fmla="*/ 0 w 48"/>
                  <a:gd name="T3" fmla="*/ 24 h 47"/>
                  <a:gd name="T4" fmla="*/ 221 w 48"/>
                  <a:gd name="T5" fmla="*/ 267 h 47"/>
                  <a:gd name="T6" fmla="*/ 271 w 48"/>
                  <a:gd name="T7" fmla="*/ 262 h 47"/>
                  <a:gd name="T8" fmla="*/ 45 w 48"/>
                  <a:gd name="T9" fmla="*/ 0 h 47"/>
                  <a:gd name="T10" fmla="*/ 0 60000 65536"/>
                  <a:gd name="T11" fmla="*/ 0 60000 65536"/>
                  <a:gd name="T12" fmla="*/ 0 60000 65536"/>
                  <a:gd name="T13" fmla="*/ 0 60000 65536"/>
                  <a:gd name="T14" fmla="*/ 0 60000 65536"/>
                  <a:gd name="T15" fmla="*/ 0 w 48"/>
                  <a:gd name="T16" fmla="*/ 0 h 47"/>
                  <a:gd name="T17" fmla="*/ 48 w 48"/>
                  <a:gd name="T18" fmla="*/ 47 h 47"/>
                </a:gdLst>
                <a:ahLst/>
                <a:cxnLst>
                  <a:cxn ang="T10">
                    <a:pos x="T0" y="T1"/>
                  </a:cxn>
                  <a:cxn ang="T11">
                    <a:pos x="T2" y="T3"/>
                  </a:cxn>
                  <a:cxn ang="T12">
                    <a:pos x="T4" y="T5"/>
                  </a:cxn>
                  <a:cxn ang="T13">
                    <a:pos x="T6" y="T7"/>
                  </a:cxn>
                  <a:cxn ang="T14">
                    <a:pos x="T8" y="T9"/>
                  </a:cxn>
                </a:cxnLst>
                <a:rect l="T15" t="T16" r="T17" b="T18"/>
                <a:pathLst>
                  <a:path w="48" h="47">
                    <a:moveTo>
                      <a:pt x="8" y="0"/>
                    </a:moveTo>
                    <a:cubicBezTo>
                      <a:pt x="5" y="1"/>
                      <a:pt x="3" y="3"/>
                      <a:pt x="0" y="4"/>
                    </a:cubicBezTo>
                    <a:cubicBezTo>
                      <a:pt x="20" y="10"/>
                      <a:pt x="31" y="29"/>
                      <a:pt x="39" y="47"/>
                    </a:cubicBezTo>
                    <a:cubicBezTo>
                      <a:pt x="42" y="47"/>
                      <a:pt x="45" y="46"/>
                      <a:pt x="48" y="46"/>
                    </a:cubicBezTo>
                    <a:cubicBezTo>
                      <a:pt x="41" y="26"/>
                      <a:pt x="27" y="9"/>
                      <a:pt x="8"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0" name="Freeform 195"/>
              <p:cNvSpPr>
                <a:spLocks noChangeArrowheads="1"/>
              </p:cNvSpPr>
              <p:nvPr/>
            </p:nvSpPr>
            <p:spPr bwMode="auto">
              <a:xfrm>
                <a:off x="177" y="786"/>
                <a:ext cx="121" cy="113"/>
              </a:xfrm>
              <a:custGeom>
                <a:avLst/>
                <a:gdLst>
                  <a:gd name="T0" fmla="*/ 40 w 51"/>
                  <a:gd name="T1" fmla="*/ 0 h 48"/>
                  <a:gd name="T2" fmla="*/ 0 w 51"/>
                  <a:gd name="T3" fmla="*/ 12 h 48"/>
                  <a:gd name="T4" fmla="*/ 225 w 51"/>
                  <a:gd name="T5" fmla="*/ 266 h 48"/>
                  <a:gd name="T6" fmla="*/ 287 w 51"/>
                  <a:gd name="T7" fmla="*/ 254 h 48"/>
                  <a:gd name="T8" fmla="*/ 40 w 51"/>
                  <a:gd name="T9" fmla="*/ 0 h 48"/>
                  <a:gd name="T10" fmla="*/ 0 60000 65536"/>
                  <a:gd name="T11" fmla="*/ 0 60000 65536"/>
                  <a:gd name="T12" fmla="*/ 0 60000 65536"/>
                  <a:gd name="T13" fmla="*/ 0 60000 65536"/>
                  <a:gd name="T14" fmla="*/ 0 60000 65536"/>
                  <a:gd name="T15" fmla="*/ 0 w 51"/>
                  <a:gd name="T16" fmla="*/ 0 h 48"/>
                  <a:gd name="T17" fmla="*/ 51 w 51"/>
                  <a:gd name="T18" fmla="*/ 48 h 48"/>
                </a:gdLst>
                <a:ahLst/>
                <a:cxnLst>
                  <a:cxn ang="T10">
                    <a:pos x="T0" y="T1"/>
                  </a:cxn>
                  <a:cxn ang="T11">
                    <a:pos x="T2" y="T3"/>
                  </a:cxn>
                  <a:cxn ang="T12">
                    <a:pos x="T4" y="T5"/>
                  </a:cxn>
                  <a:cxn ang="T13">
                    <a:pos x="T6" y="T7"/>
                  </a:cxn>
                  <a:cxn ang="T14">
                    <a:pos x="T8" y="T9"/>
                  </a:cxn>
                </a:cxnLst>
                <a:rect l="T15" t="T16" r="T17" b="T18"/>
                <a:pathLst>
                  <a:path w="51" h="48">
                    <a:moveTo>
                      <a:pt x="7" y="0"/>
                    </a:moveTo>
                    <a:cubicBezTo>
                      <a:pt x="5" y="1"/>
                      <a:pt x="2" y="1"/>
                      <a:pt x="0" y="2"/>
                    </a:cubicBezTo>
                    <a:cubicBezTo>
                      <a:pt x="19" y="11"/>
                      <a:pt x="33" y="28"/>
                      <a:pt x="40" y="48"/>
                    </a:cubicBezTo>
                    <a:cubicBezTo>
                      <a:pt x="44" y="47"/>
                      <a:pt x="48" y="46"/>
                      <a:pt x="51" y="46"/>
                    </a:cubicBezTo>
                    <a:cubicBezTo>
                      <a:pt x="43" y="26"/>
                      <a:pt x="27"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1" name="Freeform 196"/>
              <p:cNvSpPr>
                <a:spLocks noChangeArrowheads="1"/>
              </p:cNvSpPr>
              <p:nvPr/>
            </p:nvSpPr>
            <p:spPr bwMode="auto">
              <a:xfrm>
                <a:off x="194" y="783"/>
                <a:ext cx="125" cy="112"/>
              </a:xfrm>
              <a:custGeom>
                <a:avLst/>
                <a:gdLst>
                  <a:gd name="T0" fmla="*/ 50 w 53"/>
                  <a:gd name="T1" fmla="*/ 0 h 47"/>
                  <a:gd name="T2" fmla="*/ 0 w 53"/>
                  <a:gd name="T3" fmla="*/ 5 h 47"/>
                  <a:gd name="T4" fmla="*/ 245 w 53"/>
                  <a:gd name="T5" fmla="*/ 267 h 47"/>
                  <a:gd name="T6" fmla="*/ 295 w 53"/>
                  <a:gd name="T7" fmla="*/ 262 h 47"/>
                  <a:gd name="T8" fmla="*/ 50 w 53"/>
                  <a:gd name="T9" fmla="*/ 0 h 47"/>
                  <a:gd name="T10" fmla="*/ 0 60000 65536"/>
                  <a:gd name="T11" fmla="*/ 0 60000 65536"/>
                  <a:gd name="T12" fmla="*/ 0 60000 65536"/>
                  <a:gd name="T13" fmla="*/ 0 60000 65536"/>
                  <a:gd name="T14" fmla="*/ 0 60000 65536"/>
                  <a:gd name="T15" fmla="*/ 0 w 53"/>
                  <a:gd name="T16" fmla="*/ 0 h 47"/>
                  <a:gd name="T17" fmla="*/ 53 w 53"/>
                  <a:gd name="T18" fmla="*/ 47 h 47"/>
                </a:gdLst>
                <a:ahLst/>
                <a:cxnLst>
                  <a:cxn ang="T10">
                    <a:pos x="T0" y="T1"/>
                  </a:cxn>
                  <a:cxn ang="T11">
                    <a:pos x="T2" y="T3"/>
                  </a:cxn>
                  <a:cxn ang="T12">
                    <a:pos x="T4" y="T5"/>
                  </a:cxn>
                  <a:cxn ang="T13">
                    <a:pos x="T6" y="T7"/>
                  </a:cxn>
                  <a:cxn ang="T14">
                    <a:pos x="T8" y="T9"/>
                  </a:cxn>
                </a:cxnLst>
                <a:rect l="T15" t="T16" r="T17" b="T18"/>
                <a:pathLst>
                  <a:path w="53" h="47">
                    <a:moveTo>
                      <a:pt x="9" y="0"/>
                    </a:moveTo>
                    <a:cubicBezTo>
                      <a:pt x="6" y="0"/>
                      <a:pt x="3" y="0"/>
                      <a:pt x="0" y="1"/>
                    </a:cubicBezTo>
                    <a:cubicBezTo>
                      <a:pt x="20" y="9"/>
                      <a:pt x="36" y="27"/>
                      <a:pt x="44" y="47"/>
                    </a:cubicBezTo>
                    <a:cubicBezTo>
                      <a:pt x="47" y="47"/>
                      <a:pt x="50" y="46"/>
                      <a:pt x="53" y="46"/>
                    </a:cubicBezTo>
                    <a:cubicBezTo>
                      <a:pt x="44" y="27"/>
                      <a:pt x="28" y="11"/>
                      <a:pt x="9"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2" name="Freeform 197"/>
              <p:cNvSpPr>
                <a:spLocks noChangeArrowheads="1"/>
              </p:cNvSpPr>
              <p:nvPr/>
            </p:nvSpPr>
            <p:spPr bwMode="auto">
              <a:xfrm>
                <a:off x="215" y="781"/>
                <a:ext cx="123" cy="111"/>
              </a:xfrm>
              <a:custGeom>
                <a:avLst/>
                <a:gdLst>
                  <a:gd name="T0" fmla="*/ 0 w 52"/>
                  <a:gd name="T1" fmla="*/ 5 h 47"/>
                  <a:gd name="T2" fmla="*/ 246 w 52"/>
                  <a:gd name="T3" fmla="*/ 262 h 47"/>
                  <a:gd name="T4" fmla="*/ 291 w 52"/>
                  <a:gd name="T5" fmla="*/ 262 h 47"/>
                  <a:gd name="T6" fmla="*/ 0 w 52"/>
                  <a:gd name="T7" fmla="*/ 5 h 47"/>
                  <a:gd name="T8" fmla="*/ 0 60000 65536"/>
                  <a:gd name="T9" fmla="*/ 0 60000 65536"/>
                  <a:gd name="T10" fmla="*/ 0 60000 65536"/>
                  <a:gd name="T11" fmla="*/ 0 60000 65536"/>
                  <a:gd name="T12" fmla="*/ 0 w 52"/>
                  <a:gd name="T13" fmla="*/ 0 h 47"/>
                  <a:gd name="T14" fmla="*/ 52 w 52"/>
                  <a:gd name="T15" fmla="*/ 47 h 47"/>
                </a:gdLst>
                <a:ahLst/>
                <a:cxnLst>
                  <a:cxn ang="T8">
                    <a:pos x="T0" y="T1"/>
                  </a:cxn>
                  <a:cxn ang="T9">
                    <a:pos x="T2" y="T3"/>
                  </a:cxn>
                  <a:cxn ang="T10">
                    <a:pos x="T4" y="T5"/>
                  </a:cxn>
                  <a:cxn ang="T11">
                    <a:pos x="T6" y="T7"/>
                  </a:cxn>
                </a:cxnLst>
                <a:rect l="T12" t="T13" r="T14" b="T15"/>
                <a:pathLst>
                  <a:path w="52" h="47">
                    <a:moveTo>
                      <a:pt x="0" y="1"/>
                    </a:moveTo>
                    <a:cubicBezTo>
                      <a:pt x="19" y="12"/>
                      <a:pt x="35" y="28"/>
                      <a:pt x="44" y="47"/>
                    </a:cubicBezTo>
                    <a:cubicBezTo>
                      <a:pt x="46" y="47"/>
                      <a:pt x="49" y="47"/>
                      <a:pt x="52" y="47"/>
                    </a:cubicBezTo>
                    <a:cubicBezTo>
                      <a:pt x="41" y="19"/>
                      <a:pt x="24" y="0"/>
                      <a:pt x="0" y="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3" name="Freeform 198"/>
              <p:cNvSpPr>
                <a:spLocks noChangeArrowheads="1"/>
              </p:cNvSpPr>
              <p:nvPr/>
            </p:nvSpPr>
            <p:spPr bwMode="auto">
              <a:xfrm>
                <a:off x="0" y="902"/>
                <a:ext cx="291" cy="239"/>
              </a:xfrm>
              <a:custGeom>
                <a:avLst/>
                <a:gdLst>
                  <a:gd name="T0" fmla="*/ 606 w 123"/>
                  <a:gd name="T1" fmla="*/ 0 h 101"/>
                  <a:gd name="T2" fmla="*/ 0 w 123"/>
                  <a:gd name="T3" fmla="*/ 353 h 101"/>
                  <a:gd name="T4" fmla="*/ 12 w 123"/>
                  <a:gd name="T5" fmla="*/ 525 h 101"/>
                  <a:gd name="T6" fmla="*/ 672 w 123"/>
                  <a:gd name="T7" fmla="*/ 537 h 101"/>
                  <a:gd name="T8" fmla="*/ 606 w 123"/>
                  <a:gd name="T9" fmla="*/ 0 h 101"/>
                  <a:gd name="T10" fmla="*/ 0 60000 65536"/>
                  <a:gd name="T11" fmla="*/ 0 60000 65536"/>
                  <a:gd name="T12" fmla="*/ 0 60000 65536"/>
                  <a:gd name="T13" fmla="*/ 0 60000 65536"/>
                  <a:gd name="T14" fmla="*/ 0 60000 65536"/>
                  <a:gd name="T15" fmla="*/ 0 w 123"/>
                  <a:gd name="T16" fmla="*/ 0 h 101"/>
                  <a:gd name="T17" fmla="*/ 123 w 123"/>
                  <a:gd name="T18" fmla="*/ 101 h 101"/>
                </a:gdLst>
                <a:ahLst/>
                <a:cxnLst>
                  <a:cxn ang="T10">
                    <a:pos x="T0" y="T1"/>
                  </a:cxn>
                  <a:cxn ang="T11">
                    <a:pos x="T2" y="T3"/>
                  </a:cxn>
                  <a:cxn ang="T12">
                    <a:pos x="T4" y="T5"/>
                  </a:cxn>
                  <a:cxn ang="T13">
                    <a:pos x="T6" y="T7"/>
                  </a:cxn>
                  <a:cxn ang="T14">
                    <a:pos x="T8" y="T9"/>
                  </a:cxn>
                </a:cxnLst>
                <a:rect l="T15" t="T16" r="T17" b="T18"/>
                <a:pathLst>
                  <a:path w="123" h="101">
                    <a:moveTo>
                      <a:pt x="108" y="0"/>
                    </a:moveTo>
                    <a:cubicBezTo>
                      <a:pt x="67" y="9"/>
                      <a:pt x="28" y="31"/>
                      <a:pt x="0" y="63"/>
                    </a:cubicBezTo>
                    <a:cubicBezTo>
                      <a:pt x="0" y="73"/>
                      <a:pt x="1" y="84"/>
                      <a:pt x="2" y="94"/>
                    </a:cubicBezTo>
                    <a:cubicBezTo>
                      <a:pt x="42" y="100"/>
                      <a:pt x="81" y="101"/>
                      <a:pt x="120" y="96"/>
                    </a:cubicBezTo>
                    <a:cubicBezTo>
                      <a:pt x="123" y="64"/>
                      <a:pt x="121" y="30"/>
                      <a:pt x="108" y="0"/>
                    </a:cubicBezTo>
                    <a:close/>
                  </a:path>
                </a:pathLst>
              </a:custGeom>
              <a:solidFill>
                <a:srgbClr val="FF5D8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4" name="Freeform 199"/>
              <p:cNvSpPr>
                <a:spLocks noChangeArrowheads="1"/>
              </p:cNvSpPr>
              <p:nvPr/>
            </p:nvSpPr>
            <p:spPr bwMode="auto">
              <a:xfrm>
                <a:off x="255" y="892"/>
                <a:ext cx="119" cy="238"/>
              </a:xfrm>
              <a:custGeom>
                <a:avLst/>
                <a:gdLst>
                  <a:gd name="T0" fmla="*/ 198 w 50"/>
                  <a:gd name="T1" fmla="*/ 0 h 100"/>
                  <a:gd name="T2" fmla="*/ 0 w 50"/>
                  <a:gd name="T3" fmla="*/ 24 h 100"/>
                  <a:gd name="T4" fmla="*/ 69 w 50"/>
                  <a:gd name="T5" fmla="*/ 566 h 100"/>
                  <a:gd name="T6" fmla="*/ 283 w 50"/>
                  <a:gd name="T7" fmla="*/ 533 h 100"/>
                  <a:gd name="T8" fmla="*/ 198 w 50"/>
                  <a:gd name="T9" fmla="*/ 0 h 100"/>
                  <a:gd name="T10" fmla="*/ 0 60000 65536"/>
                  <a:gd name="T11" fmla="*/ 0 60000 65536"/>
                  <a:gd name="T12" fmla="*/ 0 60000 65536"/>
                  <a:gd name="T13" fmla="*/ 0 60000 65536"/>
                  <a:gd name="T14" fmla="*/ 0 60000 65536"/>
                  <a:gd name="T15" fmla="*/ 0 w 50"/>
                  <a:gd name="T16" fmla="*/ 0 h 100"/>
                  <a:gd name="T17" fmla="*/ 50 w 50"/>
                  <a:gd name="T18" fmla="*/ 100 h 100"/>
                </a:gdLst>
                <a:ahLst/>
                <a:cxnLst>
                  <a:cxn ang="T10">
                    <a:pos x="T0" y="T1"/>
                  </a:cxn>
                  <a:cxn ang="T11">
                    <a:pos x="T2" y="T3"/>
                  </a:cxn>
                  <a:cxn ang="T12">
                    <a:pos x="T4" y="T5"/>
                  </a:cxn>
                  <a:cxn ang="T13">
                    <a:pos x="T6" y="T7"/>
                  </a:cxn>
                  <a:cxn ang="T14">
                    <a:pos x="T8" y="T9"/>
                  </a:cxn>
                </a:cxnLst>
                <a:rect l="T15" t="T16" r="T17" b="T18"/>
                <a:pathLst>
                  <a:path w="50" h="100">
                    <a:moveTo>
                      <a:pt x="35" y="0"/>
                    </a:moveTo>
                    <a:cubicBezTo>
                      <a:pt x="23" y="0"/>
                      <a:pt x="12" y="2"/>
                      <a:pt x="0" y="4"/>
                    </a:cubicBezTo>
                    <a:cubicBezTo>
                      <a:pt x="13" y="34"/>
                      <a:pt x="15" y="68"/>
                      <a:pt x="12" y="100"/>
                    </a:cubicBezTo>
                    <a:cubicBezTo>
                      <a:pt x="25" y="99"/>
                      <a:pt x="37" y="97"/>
                      <a:pt x="50" y="94"/>
                    </a:cubicBezTo>
                    <a:cubicBezTo>
                      <a:pt x="50" y="61"/>
                      <a:pt x="45" y="27"/>
                      <a:pt x="35" y="0"/>
                    </a:cubicBezTo>
                    <a:close/>
                  </a:path>
                </a:pathLst>
              </a:custGeom>
              <a:solidFill>
                <a:srgbClr val="865B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5" name="Freeform 200"/>
              <p:cNvSpPr>
                <a:spLocks noChangeArrowheads="1"/>
              </p:cNvSpPr>
              <p:nvPr/>
            </p:nvSpPr>
            <p:spPr bwMode="auto">
              <a:xfrm>
                <a:off x="14" y="1160"/>
                <a:ext cx="59" cy="112"/>
              </a:xfrm>
              <a:custGeom>
                <a:avLst/>
                <a:gdLst>
                  <a:gd name="T0" fmla="*/ 139 w 25"/>
                  <a:gd name="T1" fmla="*/ 102 h 47"/>
                  <a:gd name="T2" fmla="*/ 0 w 25"/>
                  <a:gd name="T3" fmla="*/ 0 h 47"/>
                  <a:gd name="T4" fmla="*/ 57 w 25"/>
                  <a:gd name="T5" fmla="*/ 169 h 47"/>
                  <a:gd name="T6" fmla="*/ 111 w 25"/>
                  <a:gd name="T7" fmla="*/ 267 h 47"/>
                  <a:gd name="T8" fmla="*/ 139 w 25"/>
                  <a:gd name="T9" fmla="*/ 102 h 47"/>
                  <a:gd name="T10" fmla="*/ 0 60000 65536"/>
                  <a:gd name="T11" fmla="*/ 0 60000 65536"/>
                  <a:gd name="T12" fmla="*/ 0 60000 65536"/>
                  <a:gd name="T13" fmla="*/ 0 60000 65536"/>
                  <a:gd name="T14" fmla="*/ 0 60000 65536"/>
                  <a:gd name="T15" fmla="*/ 0 w 25"/>
                  <a:gd name="T16" fmla="*/ 0 h 47"/>
                  <a:gd name="T17" fmla="*/ 25 w 25"/>
                  <a:gd name="T18" fmla="*/ 47 h 47"/>
                </a:gdLst>
                <a:ahLst/>
                <a:cxnLst>
                  <a:cxn ang="T10">
                    <a:pos x="T0" y="T1"/>
                  </a:cxn>
                  <a:cxn ang="T11">
                    <a:pos x="T2" y="T3"/>
                  </a:cxn>
                  <a:cxn ang="T12">
                    <a:pos x="T4" y="T5"/>
                  </a:cxn>
                  <a:cxn ang="T13">
                    <a:pos x="T6" y="T7"/>
                  </a:cxn>
                  <a:cxn ang="T14">
                    <a:pos x="T8" y="T9"/>
                  </a:cxn>
                </a:cxnLst>
                <a:rect l="T15" t="T16" r="T17" b="T18"/>
                <a:pathLst>
                  <a:path w="25" h="47">
                    <a:moveTo>
                      <a:pt x="25" y="18"/>
                    </a:moveTo>
                    <a:cubicBezTo>
                      <a:pt x="16" y="13"/>
                      <a:pt x="8" y="7"/>
                      <a:pt x="0" y="0"/>
                    </a:cubicBezTo>
                    <a:cubicBezTo>
                      <a:pt x="2" y="11"/>
                      <a:pt x="6" y="21"/>
                      <a:pt x="10" y="30"/>
                    </a:cubicBezTo>
                    <a:cubicBezTo>
                      <a:pt x="13" y="36"/>
                      <a:pt x="16" y="42"/>
                      <a:pt x="20" y="47"/>
                    </a:cubicBezTo>
                    <a:lnTo>
                      <a:pt x="25" y="18"/>
                    </a:lnTo>
                    <a:close/>
                  </a:path>
                </a:pathLst>
              </a:custGeom>
              <a:solidFill>
                <a:srgbClr val="D949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6" name="Freeform 201"/>
              <p:cNvSpPr>
                <a:spLocks noChangeArrowheads="1"/>
              </p:cNvSpPr>
              <p:nvPr/>
            </p:nvSpPr>
            <p:spPr bwMode="auto">
              <a:xfrm>
                <a:off x="61" y="1203"/>
                <a:ext cx="90" cy="95"/>
              </a:xfrm>
              <a:custGeom>
                <a:avLst/>
                <a:gdLst>
                  <a:gd name="T0" fmla="*/ 28 w 38"/>
                  <a:gd name="T1" fmla="*/ 0 h 40"/>
                  <a:gd name="T2" fmla="*/ 0 w 38"/>
                  <a:gd name="T3" fmla="*/ 164 h 40"/>
                  <a:gd name="T4" fmla="*/ 45 w 38"/>
                  <a:gd name="T5" fmla="*/ 226 h 40"/>
                  <a:gd name="T6" fmla="*/ 213 w 38"/>
                  <a:gd name="T7" fmla="*/ 95 h 40"/>
                  <a:gd name="T8" fmla="*/ 28 w 38"/>
                  <a:gd name="T9" fmla="*/ 0 h 40"/>
                  <a:gd name="T10" fmla="*/ 0 60000 65536"/>
                  <a:gd name="T11" fmla="*/ 0 60000 65536"/>
                  <a:gd name="T12" fmla="*/ 0 60000 65536"/>
                  <a:gd name="T13" fmla="*/ 0 60000 65536"/>
                  <a:gd name="T14" fmla="*/ 0 60000 65536"/>
                  <a:gd name="T15" fmla="*/ 0 w 38"/>
                  <a:gd name="T16" fmla="*/ 0 h 40"/>
                  <a:gd name="T17" fmla="*/ 38 w 38"/>
                  <a:gd name="T18" fmla="*/ 40 h 40"/>
                </a:gdLst>
                <a:ahLst/>
                <a:cxnLst>
                  <a:cxn ang="T10">
                    <a:pos x="T0" y="T1"/>
                  </a:cxn>
                  <a:cxn ang="T11">
                    <a:pos x="T2" y="T3"/>
                  </a:cxn>
                  <a:cxn ang="T12">
                    <a:pos x="T4" y="T5"/>
                  </a:cxn>
                  <a:cxn ang="T13">
                    <a:pos x="T6" y="T7"/>
                  </a:cxn>
                  <a:cxn ang="T14">
                    <a:pos x="T8" y="T9"/>
                  </a:cxn>
                </a:cxnLst>
                <a:rect l="T15" t="T16" r="T17" b="T18"/>
                <a:pathLst>
                  <a:path w="38" h="40">
                    <a:moveTo>
                      <a:pt x="5" y="0"/>
                    </a:moveTo>
                    <a:cubicBezTo>
                      <a:pt x="0" y="29"/>
                      <a:pt x="0" y="29"/>
                      <a:pt x="0" y="29"/>
                    </a:cubicBezTo>
                    <a:cubicBezTo>
                      <a:pt x="2" y="33"/>
                      <a:pt x="5" y="37"/>
                      <a:pt x="8" y="40"/>
                    </a:cubicBezTo>
                    <a:cubicBezTo>
                      <a:pt x="38" y="17"/>
                      <a:pt x="38" y="17"/>
                      <a:pt x="38" y="17"/>
                    </a:cubicBezTo>
                    <a:cubicBezTo>
                      <a:pt x="27" y="12"/>
                      <a:pt x="16" y="6"/>
                      <a:pt x="5" y="0"/>
                    </a:cubicBezTo>
                    <a:close/>
                  </a:path>
                </a:pathLst>
              </a:custGeom>
              <a:solidFill>
                <a:srgbClr val="FFD7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7" name="Freeform 202"/>
              <p:cNvSpPr>
                <a:spLocks noChangeArrowheads="1"/>
              </p:cNvSpPr>
              <p:nvPr/>
            </p:nvSpPr>
            <p:spPr bwMode="auto">
              <a:xfrm>
                <a:off x="80" y="1243"/>
                <a:ext cx="111" cy="131"/>
              </a:xfrm>
              <a:custGeom>
                <a:avLst/>
                <a:gdLst>
                  <a:gd name="T0" fmla="*/ 168 w 47"/>
                  <a:gd name="T1" fmla="*/ 0 h 55"/>
                  <a:gd name="T2" fmla="*/ 0 w 47"/>
                  <a:gd name="T3" fmla="*/ 131 h 55"/>
                  <a:gd name="T4" fmla="*/ 234 w 47"/>
                  <a:gd name="T5" fmla="*/ 312 h 55"/>
                  <a:gd name="T6" fmla="*/ 262 w 47"/>
                  <a:gd name="T7" fmla="*/ 33 h 55"/>
                  <a:gd name="T8" fmla="*/ 168 w 47"/>
                  <a:gd name="T9" fmla="*/ 0 h 55"/>
                  <a:gd name="T10" fmla="*/ 0 60000 65536"/>
                  <a:gd name="T11" fmla="*/ 0 60000 65536"/>
                  <a:gd name="T12" fmla="*/ 0 60000 65536"/>
                  <a:gd name="T13" fmla="*/ 0 60000 65536"/>
                  <a:gd name="T14" fmla="*/ 0 60000 65536"/>
                  <a:gd name="T15" fmla="*/ 0 w 47"/>
                  <a:gd name="T16" fmla="*/ 0 h 55"/>
                  <a:gd name="T17" fmla="*/ 47 w 47"/>
                  <a:gd name="T18" fmla="*/ 55 h 55"/>
                </a:gdLst>
                <a:ahLst/>
                <a:cxnLst>
                  <a:cxn ang="T10">
                    <a:pos x="T0" y="T1"/>
                  </a:cxn>
                  <a:cxn ang="T11">
                    <a:pos x="T2" y="T3"/>
                  </a:cxn>
                  <a:cxn ang="T12">
                    <a:pos x="T4" y="T5"/>
                  </a:cxn>
                  <a:cxn ang="T13">
                    <a:pos x="T6" y="T7"/>
                  </a:cxn>
                  <a:cxn ang="T14">
                    <a:pos x="T8" y="T9"/>
                  </a:cxn>
                </a:cxnLst>
                <a:rect l="T15" t="T16" r="T17" b="T18"/>
                <a:pathLst>
                  <a:path w="47" h="55">
                    <a:moveTo>
                      <a:pt x="30" y="0"/>
                    </a:moveTo>
                    <a:cubicBezTo>
                      <a:pt x="0" y="23"/>
                      <a:pt x="0" y="23"/>
                      <a:pt x="0" y="23"/>
                    </a:cubicBezTo>
                    <a:cubicBezTo>
                      <a:pt x="11" y="37"/>
                      <a:pt x="26" y="49"/>
                      <a:pt x="42" y="55"/>
                    </a:cubicBezTo>
                    <a:cubicBezTo>
                      <a:pt x="47" y="6"/>
                      <a:pt x="47" y="6"/>
                      <a:pt x="47" y="6"/>
                    </a:cubicBezTo>
                    <a:cubicBezTo>
                      <a:pt x="41" y="4"/>
                      <a:pt x="36" y="2"/>
                      <a:pt x="30" y="0"/>
                    </a:cubicBezTo>
                    <a:close/>
                  </a:path>
                </a:pathLst>
              </a:custGeom>
              <a:solidFill>
                <a:srgbClr val="9AB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8" name="Freeform 203"/>
              <p:cNvSpPr>
                <a:spLocks noChangeArrowheads="1"/>
              </p:cNvSpPr>
              <p:nvPr/>
            </p:nvSpPr>
            <p:spPr bwMode="auto">
              <a:xfrm>
                <a:off x="180" y="1258"/>
                <a:ext cx="111" cy="125"/>
              </a:xfrm>
              <a:custGeom>
                <a:avLst/>
                <a:gdLst>
                  <a:gd name="T0" fmla="*/ 28 w 47"/>
                  <a:gd name="T1" fmla="*/ 0 h 53"/>
                  <a:gd name="T2" fmla="*/ 0 w 47"/>
                  <a:gd name="T3" fmla="*/ 274 h 53"/>
                  <a:gd name="T4" fmla="*/ 83 w 47"/>
                  <a:gd name="T5" fmla="*/ 295 h 53"/>
                  <a:gd name="T6" fmla="*/ 262 w 47"/>
                  <a:gd name="T7" fmla="*/ 50 h 53"/>
                  <a:gd name="T8" fmla="*/ 28 w 47"/>
                  <a:gd name="T9" fmla="*/ 0 h 53"/>
                  <a:gd name="T10" fmla="*/ 0 60000 65536"/>
                  <a:gd name="T11" fmla="*/ 0 60000 65536"/>
                  <a:gd name="T12" fmla="*/ 0 60000 65536"/>
                  <a:gd name="T13" fmla="*/ 0 60000 65536"/>
                  <a:gd name="T14" fmla="*/ 0 60000 65536"/>
                  <a:gd name="T15" fmla="*/ 0 w 47"/>
                  <a:gd name="T16" fmla="*/ 0 h 53"/>
                  <a:gd name="T17" fmla="*/ 47 w 47"/>
                  <a:gd name="T18" fmla="*/ 53 h 53"/>
                </a:gdLst>
                <a:ahLst/>
                <a:cxnLst>
                  <a:cxn ang="T10">
                    <a:pos x="T0" y="T1"/>
                  </a:cxn>
                  <a:cxn ang="T11">
                    <a:pos x="T2" y="T3"/>
                  </a:cxn>
                  <a:cxn ang="T12">
                    <a:pos x="T4" y="T5"/>
                  </a:cxn>
                  <a:cxn ang="T13">
                    <a:pos x="T6" y="T7"/>
                  </a:cxn>
                  <a:cxn ang="T14">
                    <a:pos x="T8" y="T9"/>
                  </a:cxn>
                </a:cxnLst>
                <a:rect l="T15" t="T16" r="T17" b="T18"/>
                <a:pathLst>
                  <a:path w="47" h="53">
                    <a:moveTo>
                      <a:pt x="5" y="0"/>
                    </a:moveTo>
                    <a:cubicBezTo>
                      <a:pt x="0" y="49"/>
                      <a:pt x="0" y="49"/>
                      <a:pt x="0" y="49"/>
                    </a:cubicBezTo>
                    <a:cubicBezTo>
                      <a:pt x="5" y="51"/>
                      <a:pt x="10" y="52"/>
                      <a:pt x="15" y="53"/>
                    </a:cubicBezTo>
                    <a:cubicBezTo>
                      <a:pt x="47" y="9"/>
                      <a:pt x="47" y="9"/>
                      <a:pt x="47" y="9"/>
                    </a:cubicBezTo>
                    <a:cubicBezTo>
                      <a:pt x="33" y="7"/>
                      <a:pt x="19" y="4"/>
                      <a:pt x="5" y="0"/>
                    </a:cubicBezTo>
                    <a:close/>
                  </a:path>
                </a:pathLst>
              </a:custGeom>
              <a:solidFill>
                <a:srgbClr val="8D60A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9" name="Freeform 204"/>
              <p:cNvSpPr>
                <a:spLocks noChangeArrowheads="1"/>
              </p:cNvSpPr>
              <p:nvPr/>
            </p:nvSpPr>
            <p:spPr bwMode="auto">
              <a:xfrm>
                <a:off x="215" y="1279"/>
                <a:ext cx="135" cy="111"/>
              </a:xfrm>
              <a:custGeom>
                <a:avLst/>
                <a:gdLst>
                  <a:gd name="T0" fmla="*/ 180 w 57"/>
                  <a:gd name="T1" fmla="*/ 0 h 47"/>
                  <a:gd name="T2" fmla="*/ 0 w 57"/>
                  <a:gd name="T3" fmla="*/ 246 h 47"/>
                  <a:gd name="T4" fmla="*/ 303 w 57"/>
                  <a:gd name="T5" fmla="*/ 57 h 47"/>
                  <a:gd name="T6" fmla="*/ 320 w 57"/>
                  <a:gd name="T7" fmla="*/ 12 h 47"/>
                  <a:gd name="T8" fmla="*/ 180 w 57"/>
                  <a:gd name="T9" fmla="*/ 0 h 47"/>
                  <a:gd name="T10" fmla="*/ 0 60000 65536"/>
                  <a:gd name="T11" fmla="*/ 0 60000 65536"/>
                  <a:gd name="T12" fmla="*/ 0 60000 65536"/>
                  <a:gd name="T13" fmla="*/ 0 60000 65536"/>
                  <a:gd name="T14" fmla="*/ 0 60000 65536"/>
                  <a:gd name="T15" fmla="*/ 0 w 57"/>
                  <a:gd name="T16" fmla="*/ 0 h 47"/>
                  <a:gd name="T17" fmla="*/ 57 w 57"/>
                  <a:gd name="T18" fmla="*/ 47 h 47"/>
                </a:gdLst>
                <a:ahLst/>
                <a:cxnLst>
                  <a:cxn ang="T10">
                    <a:pos x="T0" y="T1"/>
                  </a:cxn>
                  <a:cxn ang="T11">
                    <a:pos x="T2" y="T3"/>
                  </a:cxn>
                  <a:cxn ang="T12">
                    <a:pos x="T4" y="T5"/>
                  </a:cxn>
                  <a:cxn ang="T13">
                    <a:pos x="T6" y="T7"/>
                  </a:cxn>
                  <a:cxn ang="T14">
                    <a:pos x="T8" y="T9"/>
                  </a:cxn>
                </a:cxnLst>
                <a:rect l="T15" t="T16" r="T17" b="T18"/>
                <a:pathLst>
                  <a:path w="57" h="47">
                    <a:moveTo>
                      <a:pt x="32" y="0"/>
                    </a:moveTo>
                    <a:cubicBezTo>
                      <a:pt x="0" y="44"/>
                      <a:pt x="0" y="44"/>
                      <a:pt x="0" y="44"/>
                    </a:cubicBezTo>
                    <a:cubicBezTo>
                      <a:pt x="21" y="47"/>
                      <a:pt x="41" y="38"/>
                      <a:pt x="54" y="10"/>
                    </a:cubicBezTo>
                    <a:cubicBezTo>
                      <a:pt x="55" y="7"/>
                      <a:pt x="56" y="4"/>
                      <a:pt x="57" y="2"/>
                    </a:cubicBezTo>
                    <a:cubicBezTo>
                      <a:pt x="48" y="2"/>
                      <a:pt x="40" y="1"/>
                      <a:pt x="32" y="0"/>
                    </a:cubicBezTo>
                    <a:close/>
                  </a:path>
                </a:pathLst>
              </a:custGeom>
              <a:solidFill>
                <a:srgbClr val="FA74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9" name="Freeform 206"/>
            <p:cNvSpPr>
              <a:spLocks noChangeArrowheads="1"/>
            </p:cNvSpPr>
            <p:nvPr/>
          </p:nvSpPr>
          <p:spPr bwMode="auto">
            <a:xfrm>
              <a:off x="285750" y="1770062"/>
              <a:ext cx="587375" cy="268288"/>
            </a:xfrm>
            <a:custGeom>
              <a:avLst/>
              <a:gdLst>
                <a:gd name="T0" fmla="*/ 0 w 156"/>
                <a:gd name="T1" fmla="*/ 57115114 h 71"/>
                <a:gd name="T2" fmla="*/ 56708044 w 156"/>
                <a:gd name="T3" fmla="*/ 271292070 h 71"/>
                <a:gd name="T4" fmla="*/ 2069830430 w 156"/>
                <a:gd name="T5" fmla="*/ 1013780999 h 71"/>
                <a:gd name="T6" fmla="*/ 2147483647 w 156"/>
                <a:gd name="T7" fmla="*/ 0 h 71"/>
                <a:gd name="T8" fmla="*/ 0 w 156"/>
                <a:gd name="T9" fmla="*/ 57115114 h 71"/>
                <a:gd name="T10" fmla="*/ 0 60000 65536"/>
                <a:gd name="T11" fmla="*/ 0 60000 65536"/>
                <a:gd name="T12" fmla="*/ 0 60000 65536"/>
                <a:gd name="T13" fmla="*/ 0 60000 65536"/>
                <a:gd name="T14" fmla="*/ 0 60000 65536"/>
                <a:gd name="T15" fmla="*/ 0 w 156"/>
                <a:gd name="T16" fmla="*/ 0 h 71"/>
                <a:gd name="T17" fmla="*/ 156 w 156"/>
                <a:gd name="T18" fmla="*/ 71 h 71"/>
              </a:gdLst>
              <a:ahLst/>
              <a:cxnLst>
                <a:cxn ang="T10">
                  <a:pos x="T0" y="T1"/>
                </a:cxn>
                <a:cxn ang="T11">
                  <a:pos x="T2" y="T3"/>
                </a:cxn>
                <a:cxn ang="T12">
                  <a:pos x="T4" y="T5"/>
                </a:cxn>
                <a:cxn ang="T13">
                  <a:pos x="T6" y="T7"/>
                </a:cxn>
                <a:cxn ang="T14">
                  <a:pos x="T8" y="T9"/>
                </a:cxn>
              </a:cxnLst>
              <a:rect l="T15" t="T16" r="T17" b="T18"/>
              <a:pathLst>
                <a:path w="156" h="71">
                  <a:moveTo>
                    <a:pt x="0" y="4"/>
                  </a:moveTo>
                  <a:cubicBezTo>
                    <a:pt x="1" y="9"/>
                    <a:pt x="2" y="14"/>
                    <a:pt x="4" y="19"/>
                  </a:cubicBezTo>
                  <a:cubicBezTo>
                    <a:pt x="43" y="51"/>
                    <a:pt x="95" y="70"/>
                    <a:pt x="146" y="71"/>
                  </a:cubicBezTo>
                  <a:cubicBezTo>
                    <a:pt x="152" y="53"/>
                    <a:pt x="156" y="27"/>
                    <a:pt x="156" y="0"/>
                  </a:cubicBezTo>
                  <a:cubicBezTo>
                    <a:pt x="105" y="11"/>
                    <a:pt x="52" y="12"/>
                    <a:pt x="0" y="4"/>
                  </a:cubicBezTo>
                  <a:close/>
                </a:path>
              </a:pathLst>
            </a:custGeom>
            <a:solidFill>
              <a:srgbClr val="5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207"/>
            <p:cNvSpPr>
              <a:spLocks noChangeArrowheads="1"/>
            </p:cNvSpPr>
            <p:nvPr/>
          </p:nvSpPr>
          <p:spPr bwMode="auto">
            <a:xfrm>
              <a:off x="381000" y="1533525"/>
              <a:ext cx="173038" cy="349250"/>
            </a:xfrm>
            <a:custGeom>
              <a:avLst/>
              <a:gdLst>
                <a:gd name="T0" fmla="*/ 84901471 w 46"/>
                <a:gd name="T1" fmla="*/ 56413263 h 93"/>
                <a:gd name="T2" fmla="*/ 424511116 w 46"/>
                <a:gd name="T3" fmla="*/ 126924210 h 93"/>
                <a:gd name="T4" fmla="*/ 438662615 w 46"/>
                <a:gd name="T5" fmla="*/ 1100021083 h 93"/>
                <a:gd name="T6" fmla="*/ 0 w 46"/>
                <a:gd name="T7" fmla="*/ 1255151925 h 93"/>
                <a:gd name="T8" fmla="*/ 0 60000 65536"/>
                <a:gd name="T9" fmla="*/ 0 60000 65536"/>
                <a:gd name="T10" fmla="*/ 0 60000 65536"/>
                <a:gd name="T11" fmla="*/ 0 60000 65536"/>
                <a:gd name="T12" fmla="*/ 0 w 46"/>
                <a:gd name="T13" fmla="*/ 0 h 93"/>
                <a:gd name="T14" fmla="*/ 46 w 46"/>
                <a:gd name="T15" fmla="*/ 93 h 93"/>
              </a:gdLst>
              <a:ahLst/>
              <a:cxnLst>
                <a:cxn ang="T8">
                  <a:pos x="T0" y="T1"/>
                </a:cxn>
                <a:cxn ang="T9">
                  <a:pos x="T2" y="T3"/>
                </a:cxn>
                <a:cxn ang="T10">
                  <a:pos x="T4" y="T5"/>
                </a:cxn>
                <a:cxn ang="T11">
                  <a:pos x="T6" y="T7"/>
                </a:cxn>
              </a:cxnLst>
              <a:rect l="T12" t="T13" r="T14" b="T15"/>
              <a:pathLst>
                <a:path w="46" h="93">
                  <a:moveTo>
                    <a:pt x="6" y="4"/>
                  </a:moveTo>
                  <a:cubicBezTo>
                    <a:pt x="6" y="4"/>
                    <a:pt x="25" y="0"/>
                    <a:pt x="30" y="9"/>
                  </a:cubicBezTo>
                  <a:cubicBezTo>
                    <a:pt x="35" y="17"/>
                    <a:pt x="46" y="58"/>
                    <a:pt x="31" y="78"/>
                  </a:cubicBezTo>
                  <a:cubicBezTo>
                    <a:pt x="31" y="78"/>
                    <a:pt x="26" y="93"/>
                    <a:pt x="0" y="89"/>
                  </a:cubicBezTo>
                </a:path>
              </a:pathLst>
            </a:custGeom>
            <a:solidFill>
              <a:srgbClr val="A79A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208"/>
            <p:cNvSpPr>
              <a:spLocks noChangeArrowheads="1"/>
            </p:cNvSpPr>
            <p:nvPr/>
          </p:nvSpPr>
          <p:spPr bwMode="auto">
            <a:xfrm>
              <a:off x="0" y="1657350"/>
              <a:ext cx="30163" cy="120650"/>
            </a:xfrm>
            <a:custGeom>
              <a:avLst/>
              <a:gdLst>
                <a:gd name="T0" fmla="*/ 99511507 w 8"/>
                <a:gd name="T1" fmla="*/ 0 h 32"/>
                <a:gd name="T2" fmla="*/ 14214314 w 8"/>
                <a:gd name="T3" fmla="*/ 156366170 h 32"/>
                <a:gd name="T4" fmla="*/ 99511507 w 8"/>
                <a:gd name="T5" fmla="*/ 454888203 h 32"/>
                <a:gd name="T6" fmla="*/ 99511507 w 8"/>
                <a:gd name="T7" fmla="*/ 0 h 32"/>
                <a:gd name="T8" fmla="*/ 0 60000 65536"/>
                <a:gd name="T9" fmla="*/ 0 60000 65536"/>
                <a:gd name="T10" fmla="*/ 0 60000 65536"/>
                <a:gd name="T11" fmla="*/ 0 60000 65536"/>
                <a:gd name="T12" fmla="*/ 0 w 8"/>
                <a:gd name="T13" fmla="*/ 0 h 32"/>
                <a:gd name="T14" fmla="*/ 8 w 8"/>
                <a:gd name="T15" fmla="*/ 32 h 32"/>
              </a:gdLst>
              <a:ahLst/>
              <a:cxnLst>
                <a:cxn ang="T8">
                  <a:pos x="T0" y="T1"/>
                </a:cxn>
                <a:cxn ang="T9">
                  <a:pos x="T2" y="T3"/>
                </a:cxn>
                <a:cxn ang="T10">
                  <a:pos x="T4" y="T5"/>
                </a:cxn>
                <a:cxn ang="T11">
                  <a:pos x="T6" y="T7"/>
                </a:cxn>
              </a:cxnLst>
              <a:rect l="T12" t="T13" r="T14" b="T15"/>
              <a:pathLst>
                <a:path w="8" h="32">
                  <a:moveTo>
                    <a:pt x="7" y="0"/>
                  </a:moveTo>
                  <a:cubicBezTo>
                    <a:pt x="4" y="4"/>
                    <a:pt x="2" y="8"/>
                    <a:pt x="1" y="11"/>
                  </a:cubicBezTo>
                  <a:cubicBezTo>
                    <a:pt x="0" y="18"/>
                    <a:pt x="2" y="25"/>
                    <a:pt x="7" y="32"/>
                  </a:cubicBezTo>
                  <a:cubicBezTo>
                    <a:pt x="8" y="21"/>
                    <a:pt x="8" y="10"/>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 name="Freeform 209"/>
            <p:cNvSpPr>
              <a:spLocks noChangeArrowheads="1"/>
            </p:cNvSpPr>
            <p:nvPr/>
          </p:nvSpPr>
          <p:spPr bwMode="auto">
            <a:xfrm>
              <a:off x="26987" y="1638300"/>
              <a:ext cx="30163" cy="166688"/>
            </a:xfrm>
            <a:custGeom>
              <a:avLst/>
              <a:gdLst>
                <a:gd name="T0" fmla="*/ 71079110 w 8"/>
                <a:gd name="T1" fmla="*/ 0 h 44"/>
                <a:gd name="T2" fmla="*/ 0 w 8"/>
                <a:gd name="T3" fmla="*/ 71759184 h 44"/>
                <a:gd name="T4" fmla="*/ 0 w 8"/>
                <a:gd name="T5" fmla="*/ 531011143 h 44"/>
                <a:gd name="T6" fmla="*/ 71079110 w 8"/>
                <a:gd name="T7" fmla="*/ 631474758 h 44"/>
                <a:gd name="T8" fmla="*/ 71079110 w 8"/>
                <a:gd name="T9" fmla="*/ 0 h 44"/>
                <a:gd name="T10" fmla="*/ 0 60000 65536"/>
                <a:gd name="T11" fmla="*/ 0 60000 65536"/>
                <a:gd name="T12" fmla="*/ 0 60000 65536"/>
                <a:gd name="T13" fmla="*/ 0 60000 65536"/>
                <a:gd name="T14" fmla="*/ 0 60000 65536"/>
                <a:gd name="T15" fmla="*/ 0 w 8"/>
                <a:gd name="T16" fmla="*/ 0 h 44"/>
                <a:gd name="T17" fmla="*/ 8 w 8"/>
                <a:gd name="T18" fmla="*/ 44 h 44"/>
              </a:gdLst>
              <a:ahLst/>
              <a:cxnLst>
                <a:cxn ang="T10">
                  <a:pos x="T0" y="T1"/>
                </a:cxn>
                <a:cxn ang="T11">
                  <a:pos x="T2" y="T3"/>
                </a:cxn>
                <a:cxn ang="T12">
                  <a:pos x="T4" y="T5"/>
                </a:cxn>
                <a:cxn ang="T13">
                  <a:pos x="T6" y="T7"/>
                </a:cxn>
                <a:cxn ang="T14">
                  <a:pos x="T8" y="T9"/>
                </a:cxn>
              </a:cxnLst>
              <a:rect l="T15" t="T16" r="T17" b="T18"/>
              <a:pathLst>
                <a:path w="8" h="44">
                  <a:moveTo>
                    <a:pt x="5" y="0"/>
                  </a:moveTo>
                  <a:cubicBezTo>
                    <a:pt x="3" y="2"/>
                    <a:pt x="2" y="3"/>
                    <a:pt x="0" y="5"/>
                  </a:cubicBezTo>
                  <a:cubicBezTo>
                    <a:pt x="1" y="15"/>
                    <a:pt x="1" y="26"/>
                    <a:pt x="0" y="37"/>
                  </a:cubicBezTo>
                  <a:cubicBezTo>
                    <a:pt x="1" y="39"/>
                    <a:pt x="3" y="41"/>
                    <a:pt x="5" y="44"/>
                  </a:cubicBezTo>
                  <a:cubicBezTo>
                    <a:pt x="7" y="29"/>
                    <a:pt x="8" y="14"/>
                    <a:pt x="5"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Freeform 210"/>
            <p:cNvSpPr>
              <a:spLocks noChangeArrowheads="1"/>
            </p:cNvSpPr>
            <p:nvPr/>
          </p:nvSpPr>
          <p:spPr bwMode="auto">
            <a:xfrm>
              <a:off x="46037" y="1619250"/>
              <a:ext cx="41275" cy="204788"/>
            </a:xfrm>
            <a:custGeom>
              <a:avLst/>
              <a:gdLst>
                <a:gd name="T0" fmla="*/ 98557195 w 11"/>
                <a:gd name="T1" fmla="*/ 0 h 54"/>
                <a:gd name="T2" fmla="*/ 0 w 11"/>
                <a:gd name="T3" fmla="*/ 71910927 h 54"/>
                <a:gd name="T4" fmla="*/ 0 w 11"/>
                <a:gd name="T5" fmla="*/ 704721016 h 54"/>
                <a:gd name="T6" fmla="*/ 70396389 w 11"/>
                <a:gd name="T7" fmla="*/ 776631943 h 54"/>
                <a:gd name="T8" fmla="*/ 98557195 w 11"/>
                <a:gd name="T9" fmla="*/ 0 h 54"/>
                <a:gd name="T10" fmla="*/ 0 60000 65536"/>
                <a:gd name="T11" fmla="*/ 0 60000 65536"/>
                <a:gd name="T12" fmla="*/ 0 60000 65536"/>
                <a:gd name="T13" fmla="*/ 0 60000 65536"/>
                <a:gd name="T14" fmla="*/ 0 60000 65536"/>
                <a:gd name="T15" fmla="*/ 0 w 11"/>
                <a:gd name="T16" fmla="*/ 0 h 54"/>
                <a:gd name="T17" fmla="*/ 11 w 11"/>
                <a:gd name="T18" fmla="*/ 54 h 54"/>
              </a:gdLst>
              <a:ahLst/>
              <a:cxnLst>
                <a:cxn ang="T10">
                  <a:pos x="T0" y="T1"/>
                </a:cxn>
                <a:cxn ang="T11">
                  <a:pos x="T2" y="T3"/>
                </a:cxn>
                <a:cxn ang="T12">
                  <a:pos x="T4" y="T5"/>
                </a:cxn>
                <a:cxn ang="T13">
                  <a:pos x="T6" y="T7"/>
                </a:cxn>
                <a:cxn ang="T14">
                  <a:pos x="T8" y="T9"/>
                </a:cxn>
              </a:cxnLst>
              <a:rect l="T15" t="T16" r="T17" b="T18"/>
              <a:pathLst>
                <a:path w="11" h="54">
                  <a:moveTo>
                    <a:pt x="7" y="0"/>
                  </a:moveTo>
                  <a:cubicBezTo>
                    <a:pt x="5" y="1"/>
                    <a:pt x="2" y="3"/>
                    <a:pt x="0" y="5"/>
                  </a:cubicBezTo>
                  <a:cubicBezTo>
                    <a:pt x="3" y="19"/>
                    <a:pt x="2" y="34"/>
                    <a:pt x="0" y="49"/>
                  </a:cubicBezTo>
                  <a:cubicBezTo>
                    <a:pt x="1" y="50"/>
                    <a:pt x="3" y="52"/>
                    <a:pt x="5" y="54"/>
                  </a:cubicBezTo>
                  <a:cubicBezTo>
                    <a:pt x="9" y="36"/>
                    <a:pt x="11" y="18"/>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Freeform 211"/>
            <p:cNvSpPr>
              <a:spLocks noChangeArrowheads="1"/>
            </p:cNvSpPr>
            <p:nvPr/>
          </p:nvSpPr>
          <p:spPr bwMode="auto">
            <a:xfrm>
              <a:off x="65087" y="1604962"/>
              <a:ext cx="47625" cy="233363"/>
            </a:xfrm>
            <a:custGeom>
              <a:avLst/>
              <a:gdLst>
                <a:gd name="T0" fmla="*/ 120787990 w 13"/>
                <a:gd name="T1" fmla="*/ 0 h 62"/>
                <a:gd name="T2" fmla="*/ 26842183 w 13"/>
                <a:gd name="T3" fmla="*/ 56669570 h 62"/>
                <a:gd name="T4" fmla="*/ 0 w 13"/>
                <a:gd name="T5" fmla="*/ 821689943 h 62"/>
                <a:gd name="T6" fmla="*/ 80526548 w 13"/>
                <a:gd name="T7" fmla="*/ 878359512 h 62"/>
                <a:gd name="T8" fmla="*/ 120787990 w 13"/>
                <a:gd name="T9" fmla="*/ 0 h 62"/>
                <a:gd name="T10" fmla="*/ 0 60000 65536"/>
                <a:gd name="T11" fmla="*/ 0 60000 65536"/>
                <a:gd name="T12" fmla="*/ 0 60000 65536"/>
                <a:gd name="T13" fmla="*/ 0 60000 65536"/>
                <a:gd name="T14" fmla="*/ 0 60000 65536"/>
                <a:gd name="T15" fmla="*/ 0 w 13"/>
                <a:gd name="T16" fmla="*/ 0 h 62"/>
                <a:gd name="T17" fmla="*/ 13 w 13"/>
                <a:gd name="T18" fmla="*/ 62 h 62"/>
              </a:gdLst>
              <a:ahLst/>
              <a:cxnLst>
                <a:cxn ang="T10">
                  <a:pos x="T0" y="T1"/>
                </a:cxn>
                <a:cxn ang="T11">
                  <a:pos x="T2" y="T3"/>
                </a:cxn>
                <a:cxn ang="T12">
                  <a:pos x="T4" y="T5"/>
                </a:cxn>
                <a:cxn ang="T13">
                  <a:pos x="T6" y="T7"/>
                </a:cxn>
                <a:cxn ang="T14">
                  <a:pos x="T8" y="T9"/>
                </a:cxn>
              </a:cxnLst>
              <a:rect l="T15" t="T16" r="T17" b="T18"/>
              <a:pathLst>
                <a:path w="13" h="62">
                  <a:moveTo>
                    <a:pt x="9" y="0"/>
                  </a:moveTo>
                  <a:cubicBezTo>
                    <a:pt x="6" y="1"/>
                    <a:pt x="4" y="2"/>
                    <a:pt x="2" y="4"/>
                  </a:cubicBezTo>
                  <a:cubicBezTo>
                    <a:pt x="6" y="22"/>
                    <a:pt x="4" y="40"/>
                    <a:pt x="0" y="58"/>
                  </a:cubicBezTo>
                  <a:cubicBezTo>
                    <a:pt x="2" y="59"/>
                    <a:pt x="4" y="61"/>
                    <a:pt x="6" y="62"/>
                  </a:cubicBezTo>
                  <a:cubicBezTo>
                    <a:pt x="10" y="41"/>
                    <a:pt x="13" y="20"/>
                    <a:pt x="9"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Freeform 212"/>
            <p:cNvSpPr>
              <a:spLocks noChangeArrowheads="1"/>
            </p:cNvSpPr>
            <p:nvPr/>
          </p:nvSpPr>
          <p:spPr bwMode="auto">
            <a:xfrm>
              <a:off x="87312" y="1589087"/>
              <a:ext cx="44450" cy="265113"/>
            </a:xfrm>
            <a:custGeom>
              <a:avLst/>
              <a:gdLst>
                <a:gd name="T0" fmla="*/ 123489508 w 12"/>
                <a:gd name="T1" fmla="*/ 0 h 70"/>
                <a:gd name="T2" fmla="*/ 41164404 w 12"/>
                <a:gd name="T3" fmla="*/ 57374241 h 70"/>
                <a:gd name="T4" fmla="*/ 0 w 12"/>
                <a:gd name="T5" fmla="*/ 946695799 h 70"/>
                <a:gd name="T6" fmla="*/ 96045338 w 12"/>
                <a:gd name="T7" fmla="*/ 1004070040 h 70"/>
                <a:gd name="T8" fmla="*/ 123489508 w 12"/>
                <a:gd name="T9" fmla="*/ 0 h 70"/>
                <a:gd name="T10" fmla="*/ 0 60000 65536"/>
                <a:gd name="T11" fmla="*/ 0 60000 65536"/>
                <a:gd name="T12" fmla="*/ 0 60000 65536"/>
                <a:gd name="T13" fmla="*/ 0 60000 65536"/>
                <a:gd name="T14" fmla="*/ 0 60000 65536"/>
                <a:gd name="T15" fmla="*/ 0 w 12"/>
                <a:gd name="T16" fmla="*/ 0 h 70"/>
                <a:gd name="T17" fmla="*/ 12 w 12"/>
                <a:gd name="T18" fmla="*/ 70 h 70"/>
              </a:gdLst>
              <a:ahLst/>
              <a:cxnLst>
                <a:cxn ang="T10">
                  <a:pos x="T0" y="T1"/>
                </a:cxn>
                <a:cxn ang="T11">
                  <a:pos x="T2" y="T3"/>
                </a:cxn>
                <a:cxn ang="T12">
                  <a:pos x="T4" y="T5"/>
                </a:cxn>
                <a:cxn ang="T13">
                  <a:pos x="T6" y="T7"/>
                </a:cxn>
                <a:cxn ang="T14">
                  <a:pos x="T8" y="T9"/>
                </a:cxn>
              </a:cxnLst>
              <a:rect l="T15" t="T16" r="T17" b="T18"/>
              <a:pathLst>
                <a:path w="12" h="70">
                  <a:moveTo>
                    <a:pt x="9" y="0"/>
                  </a:moveTo>
                  <a:cubicBezTo>
                    <a:pt x="6" y="1"/>
                    <a:pt x="4" y="3"/>
                    <a:pt x="3" y="4"/>
                  </a:cubicBezTo>
                  <a:cubicBezTo>
                    <a:pt x="7" y="24"/>
                    <a:pt x="4" y="45"/>
                    <a:pt x="0" y="66"/>
                  </a:cubicBezTo>
                  <a:cubicBezTo>
                    <a:pt x="2" y="67"/>
                    <a:pt x="4" y="69"/>
                    <a:pt x="7" y="70"/>
                  </a:cubicBezTo>
                  <a:cubicBezTo>
                    <a:pt x="12" y="48"/>
                    <a:pt x="12" y="24"/>
                    <a:pt x="9"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Freeform 213"/>
            <p:cNvSpPr>
              <a:spLocks noChangeArrowheads="1"/>
            </p:cNvSpPr>
            <p:nvPr/>
          </p:nvSpPr>
          <p:spPr bwMode="auto">
            <a:xfrm>
              <a:off x="112712" y="1577975"/>
              <a:ext cx="49213" cy="287338"/>
            </a:xfrm>
            <a:custGeom>
              <a:avLst/>
              <a:gdLst>
                <a:gd name="T0" fmla="*/ 100315022 w 13"/>
                <a:gd name="T1" fmla="*/ 0 h 76"/>
                <a:gd name="T2" fmla="*/ 28660894 w 13"/>
                <a:gd name="T3" fmla="*/ 42881416 h 76"/>
                <a:gd name="T4" fmla="*/ 0 w 13"/>
                <a:gd name="T5" fmla="*/ 1043475509 h 76"/>
                <a:gd name="T6" fmla="*/ 57321788 w 13"/>
                <a:gd name="T7" fmla="*/ 1086356924 h 76"/>
                <a:gd name="T8" fmla="*/ 100315022 w 13"/>
                <a:gd name="T9" fmla="*/ 0 h 76"/>
                <a:gd name="T10" fmla="*/ 0 60000 65536"/>
                <a:gd name="T11" fmla="*/ 0 60000 65536"/>
                <a:gd name="T12" fmla="*/ 0 60000 65536"/>
                <a:gd name="T13" fmla="*/ 0 60000 65536"/>
                <a:gd name="T14" fmla="*/ 0 60000 65536"/>
                <a:gd name="T15" fmla="*/ 0 w 13"/>
                <a:gd name="T16" fmla="*/ 0 h 76"/>
                <a:gd name="T17" fmla="*/ 13 w 13"/>
                <a:gd name="T18" fmla="*/ 76 h 76"/>
              </a:gdLst>
              <a:ahLst/>
              <a:cxnLst>
                <a:cxn ang="T10">
                  <a:pos x="T0" y="T1"/>
                </a:cxn>
                <a:cxn ang="T11">
                  <a:pos x="T2" y="T3"/>
                </a:cxn>
                <a:cxn ang="T12">
                  <a:pos x="T4" y="T5"/>
                </a:cxn>
                <a:cxn ang="T13">
                  <a:pos x="T6" y="T7"/>
                </a:cxn>
                <a:cxn ang="T14">
                  <a:pos x="T8" y="T9"/>
                </a:cxn>
              </a:cxnLst>
              <a:rect l="T15" t="T16" r="T17" b="T18"/>
              <a:pathLst>
                <a:path w="13" h="76">
                  <a:moveTo>
                    <a:pt x="7" y="0"/>
                  </a:moveTo>
                  <a:cubicBezTo>
                    <a:pt x="5" y="1"/>
                    <a:pt x="3" y="2"/>
                    <a:pt x="2" y="3"/>
                  </a:cubicBezTo>
                  <a:cubicBezTo>
                    <a:pt x="5" y="27"/>
                    <a:pt x="5" y="51"/>
                    <a:pt x="0" y="73"/>
                  </a:cubicBezTo>
                  <a:cubicBezTo>
                    <a:pt x="1" y="74"/>
                    <a:pt x="3" y="75"/>
                    <a:pt x="4" y="76"/>
                  </a:cubicBezTo>
                  <a:cubicBezTo>
                    <a:pt x="11" y="51"/>
                    <a:pt x="13" y="25"/>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Freeform 214"/>
            <p:cNvSpPr>
              <a:spLocks noChangeArrowheads="1"/>
            </p:cNvSpPr>
            <p:nvPr/>
          </p:nvSpPr>
          <p:spPr bwMode="auto">
            <a:xfrm>
              <a:off x="128587" y="1566862"/>
              <a:ext cx="60325" cy="309563"/>
            </a:xfrm>
            <a:custGeom>
              <a:avLst/>
              <a:gdLst>
                <a:gd name="T0" fmla="*/ 142152092 w 16"/>
                <a:gd name="T1" fmla="*/ 0 h 82"/>
                <a:gd name="T2" fmla="*/ 42646005 w 16"/>
                <a:gd name="T3" fmla="*/ 42753670 h 82"/>
                <a:gd name="T4" fmla="*/ 0 w 16"/>
                <a:gd name="T5" fmla="*/ 1125895732 h 82"/>
                <a:gd name="T6" fmla="*/ 113723936 w 16"/>
                <a:gd name="T7" fmla="*/ 1168649402 h 82"/>
                <a:gd name="T8" fmla="*/ 142152092 w 16"/>
                <a:gd name="T9" fmla="*/ 0 h 82"/>
                <a:gd name="T10" fmla="*/ 0 60000 65536"/>
                <a:gd name="T11" fmla="*/ 0 60000 65536"/>
                <a:gd name="T12" fmla="*/ 0 60000 65536"/>
                <a:gd name="T13" fmla="*/ 0 60000 65536"/>
                <a:gd name="T14" fmla="*/ 0 60000 65536"/>
                <a:gd name="T15" fmla="*/ 0 w 16"/>
                <a:gd name="T16" fmla="*/ 0 h 82"/>
                <a:gd name="T17" fmla="*/ 16 w 16"/>
                <a:gd name="T18" fmla="*/ 82 h 82"/>
              </a:gdLst>
              <a:ahLst/>
              <a:cxnLst>
                <a:cxn ang="T10">
                  <a:pos x="T0" y="T1"/>
                </a:cxn>
                <a:cxn ang="T11">
                  <a:pos x="T2" y="T3"/>
                </a:cxn>
                <a:cxn ang="T12">
                  <a:pos x="T4" y="T5"/>
                </a:cxn>
                <a:cxn ang="T13">
                  <a:pos x="T6" y="T7"/>
                </a:cxn>
                <a:cxn ang="T14">
                  <a:pos x="T8" y="T9"/>
                </a:cxn>
              </a:cxnLst>
              <a:rect l="T15" t="T16" r="T17" b="T18"/>
              <a:pathLst>
                <a:path w="16" h="82">
                  <a:moveTo>
                    <a:pt x="10" y="0"/>
                  </a:moveTo>
                  <a:cubicBezTo>
                    <a:pt x="8" y="1"/>
                    <a:pt x="6" y="2"/>
                    <a:pt x="3" y="3"/>
                  </a:cubicBezTo>
                  <a:cubicBezTo>
                    <a:pt x="9" y="28"/>
                    <a:pt x="7" y="54"/>
                    <a:pt x="0" y="79"/>
                  </a:cubicBezTo>
                  <a:cubicBezTo>
                    <a:pt x="3" y="80"/>
                    <a:pt x="5" y="81"/>
                    <a:pt x="8" y="82"/>
                  </a:cubicBezTo>
                  <a:cubicBezTo>
                    <a:pt x="16" y="56"/>
                    <a:pt x="15" y="27"/>
                    <a:pt x="10"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Freeform 215"/>
            <p:cNvSpPr>
              <a:spLocks noChangeArrowheads="1"/>
            </p:cNvSpPr>
            <p:nvPr/>
          </p:nvSpPr>
          <p:spPr bwMode="auto">
            <a:xfrm>
              <a:off x="158750" y="1558925"/>
              <a:ext cx="55563" cy="323850"/>
            </a:xfrm>
            <a:custGeom>
              <a:avLst/>
              <a:gdLst>
                <a:gd name="T0" fmla="*/ 96046202 w 15"/>
                <a:gd name="T1" fmla="*/ 0 h 86"/>
                <a:gd name="T2" fmla="*/ 27440714 w 15"/>
                <a:gd name="T3" fmla="*/ 28359469 h 86"/>
                <a:gd name="T4" fmla="*/ 0 w 15"/>
                <a:gd name="T5" fmla="*/ 1191161723 h 86"/>
                <a:gd name="T6" fmla="*/ 68605488 w 15"/>
                <a:gd name="T7" fmla="*/ 1219521192 h 86"/>
                <a:gd name="T8" fmla="*/ 96046202 w 15"/>
                <a:gd name="T9" fmla="*/ 0 h 86"/>
                <a:gd name="T10" fmla="*/ 0 60000 65536"/>
                <a:gd name="T11" fmla="*/ 0 60000 65536"/>
                <a:gd name="T12" fmla="*/ 0 60000 65536"/>
                <a:gd name="T13" fmla="*/ 0 60000 65536"/>
                <a:gd name="T14" fmla="*/ 0 60000 65536"/>
                <a:gd name="T15" fmla="*/ 0 w 15"/>
                <a:gd name="T16" fmla="*/ 0 h 86"/>
                <a:gd name="T17" fmla="*/ 15 w 15"/>
                <a:gd name="T18" fmla="*/ 86 h 86"/>
              </a:gdLst>
              <a:ahLst/>
              <a:cxnLst>
                <a:cxn ang="T10">
                  <a:pos x="T0" y="T1"/>
                </a:cxn>
                <a:cxn ang="T11">
                  <a:pos x="T2" y="T3"/>
                </a:cxn>
                <a:cxn ang="T12">
                  <a:pos x="T4" y="T5"/>
                </a:cxn>
                <a:cxn ang="T13">
                  <a:pos x="T6" y="T7"/>
                </a:cxn>
                <a:cxn ang="T14">
                  <a:pos x="T8" y="T9"/>
                </a:cxn>
              </a:cxnLst>
              <a:rect l="T15" t="T16" r="T17" b="T18"/>
              <a:pathLst>
                <a:path w="15" h="86">
                  <a:moveTo>
                    <a:pt x="7" y="0"/>
                  </a:moveTo>
                  <a:cubicBezTo>
                    <a:pt x="5" y="1"/>
                    <a:pt x="4" y="1"/>
                    <a:pt x="2" y="2"/>
                  </a:cubicBezTo>
                  <a:cubicBezTo>
                    <a:pt x="7" y="29"/>
                    <a:pt x="8" y="58"/>
                    <a:pt x="0" y="84"/>
                  </a:cubicBezTo>
                  <a:cubicBezTo>
                    <a:pt x="1" y="84"/>
                    <a:pt x="3" y="85"/>
                    <a:pt x="5" y="86"/>
                  </a:cubicBezTo>
                  <a:cubicBezTo>
                    <a:pt x="14" y="58"/>
                    <a:pt x="15" y="28"/>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Freeform 216"/>
            <p:cNvSpPr>
              <a:spLocks noChangeArrowheads="1"/>
            </p:cNvSpPr>
            <p:nvPr/>
          </p:nvSpPr>
          <p:spPr bwMode="auto">
            <a:xfrm>
              <a:off x="177800" y="1511300"/>
              <a:ext cx="280988" cy="401638"/>
            </a:xfrm>
            <a:custGeom>
              <a:avLst/>
              <a:gdLst>
                <a:gd name="T0" fmla="*/ 926394957 w 75"/>
                <a:gd name="T1" fmla="*/ 408600977 h 107"/>
                <a:gd name="T2" fmla="*/ 561451489 w 75"/>
                <a:gd name="T3" fmla="*/ 28178472 h 107"/>
                <a:gd name="T4" fmla="*/ 28072574 w 75"/>
                <a:gd name="T5" fmla="*/ 183165696 h 107"/>
                <a:gd name="T6" fmla="*/ 0 w 75"/>
                <a:gd name="T7" fmla="*/ 1394881267 h 107"/>
                <a:gd name="T8" fmla="*/ 378981628 w 75"/>
                <a:gd name="T9" fmla="*/ 1465329323 h 107"/>
                <a:gd name="T10" fmla="*/ 926394957 w 75"/>
                <a:gd name="T11" fmla="*/ 408600977 h 107"/>
                <a:gd name="T12" fmla="*/ 0 60000 65536"/>
                <a:gd name="T13" fmla="*/ 0 60000 65536"/>
                <a:gd name="T14" fmla="*/ 0 60000 65536"/>
                <a:gd name="T15" fmla="*/ 0 60000 65536"/>
                <a:gd name="T16" fmla="*/ 0 60000 65536"/>
                <a:gd name="T17" fmla="*/ 0 60000 65536"/>
                <a:gd name="T18" fmla="*/ 0 w 75"/>
                <a:gd name="T19" fmla="*/ 0 h 107"/>
                <a:gd name="T20" fmla="*/ 75 w 75"/>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75" h="107">
                  <a:moveTo>
                    <a:pt x="66" y="29"/>
                  </a:moveTo>
                  <a:cubicBezTo>
                    <a:pt x="66" y="29"/>
                    <a:pt x="61" y="0"/>
                    <a:pt x="40" y="2"/>
                  </a:cubicBezTo>
                  <a:cubicBezTo>
                    <a:pt x="32" y="2"/>
                    <a:pt x="17" y="7"/>
                    <a:pt x="2" y="13"/>
                  </a:cubicBezTo>
                  <a:cubicBezTo>
                    <a:pt x="10" y="41"/>
                    <a:pt x="9" y="71"/>
                    <a:pt x="0" y="99"/>
                  </a:cubicBezTo>
                  <a:cubicBezTo>
                    <a:pt x="9" y="101"/>
                    <a:pt x="18" y="103"/>
                    <a:pt x="27" y="104"/>
                  </a:cubicBezTo>
                  <a:cubicBezTo>
                    <a:pt x="75" y="107"/>
                    <a:pt x="71" y="48"/>
                    <a:pt x="66" y="29"/>
                  </a:cubicBezTo>
                  <a:close/>
                </a:path>
              </a:pathLst>
            </a:custGeom>
            <a:solidFill>
              <a:srgbClr val="7C65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Oval 217"/>
            <p:cNvSpPr>
              <a:spLocks noChangeArrowheads="1"/>
            </p:cNvSpPr>
            <p:nvPr/>
          </p:nvSpPr>
          <p:spPr bwMode="auto">
            <a:xfrm>
              <a:off x="214312" y="16271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 name="Oval 218"/>
            <p:cNvSpPr>
              <a:spLocks noChangeArrowheads="1"/>
            </p:cNvSpPr>
            <p:nvPr/>
          </p:nvSpPr>
          <p:spPr bwMode="auto">
            <a:xfrm>
              <a:off x="274637" y="154781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2" name="Oval 219"/>
            <p:cNvSpPr>
              <a:spLocks noChangeArrowheads="1"/>
            </p:cNvSpPr>
            <p:nvPr/>
          </p:nvSpPr>
          <p:spPr bwMode="auto">
            <a:xfrm>
              <a:off x="293687" y="16652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 name="Oval 220"/>
            <p:cNvSpPr>
              <a:spLocks noChangeArrowheads="1"/>
            </p:cNvSpPr>
            <p:nvPr/>
          </p:nvSpPr>
          <p:spPr bwMode="auto">
            <a:xfrm>
              <a:off x="301625"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 name="Oval 221"/>
            <p:cNvSpPr>
              <a:spLocks noChangeArrowheads="1"/>
            </p:cNvSpPr>
            <p:nvPr/>
          </p:nvSpPr>
          <p:spPr bwMode="auto">
            <a:xfrm>
              <a:off x="222250"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 name="Oval 222"/>
            <p:cNvSpPr>
              <a:spLocks noChangeArrowheads="1"/>
            </p:cNvSpPr>
            <p:nvPr/>
          </p:nvSpPr>
          <p:spPr bwMode="auto">
            <a:xfrm>
              <a:off x="331787" y="1835150"/>
              <a:ext cx="25400"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6" name="Oval 223"/>
            <p:cNvSpPr>
              <a:spLocks noChangeArrowheads="1"/>
            </p:cNvSpPr>
            <p:nvPr/>
          </p:nvSpPr>
          <p:spPr bwMode="auto">
            <a:xfrm>
              <a:off x="387350" y="1714500"/>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7" name="Oval 224"/>
            <p:cNvSpPr>
              <a:spLocks noChangeArrowheads="1"/>
            </p:cNvSpPr>
            <p:nvPr/>
          </p:nvSpPr>
          <p:spPr bwMode="auto">
            <a:xfrm>
              <a:off x="214312" y="1841500"/>
              <a:ext cx="26988" cy="26988"/>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8" name="Oval 225"/>
            <p:cNvSpPr>
              <a:spLocks noChangeArrowheads="1"/>
            </p:cNvSpPr>
            <p:nvPr/>
          </p:nvSpPr>
          <p:spPr bwMode="auto">
            <a:xfrm>
              <a:off x="361950" y="1589087"/>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9" name="Oval 226"/>
            <p:cNvSpPr>
              <a:spLocks noChangeArrowheads="1"/>
            </p:cNvSpPr>
            <p:nvPr/>
          </p:nvSpPr>
          <p:spPr bwMode="auto">
            <a:xfrm>
              <a:off x="768350" y="1473200"/>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0" name="Oval 227"/>
            <p:cNvSpPr>
              <a:spLocks noChangeArrowheads="1"/>
            </p:cNvSpPr>
            <p:nvPr/>
          </p:nvSpPr>
          <p:spPr bwMode="auto">
            <a:xfrm>
              <a:off x="782637" y="1552575"/>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1" name="Oval 228"/>
            <p:cNvSpPr>
              <a:spLocks noChangeArrowheads="1"/>
            </p:cNvSpPr>
            <p:nvPr/>
          </p:nvSpPr>
          <p:spPr bwMode="auto">
            <a:xfrm>
              <a:off x="793750" y="1635125"/>
              <a:ext cx="22225" cy="26988"/>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2" name="Freeform 229"/>
            <p:cNvSpPr>
              <a:spLocks noChangeArrowheads="1"/>
            </p:cNvSpPr>
            <p:nvPr/>
          </p:nvSpPr>
          <p:spPr bwMode="auto">
            <a:xfrm>
              <a:off x="515937" y="1431925"/>
              <a:ext cx="244475" cy="368300"/>
            </a:xfrm>
            <a:custGeom>
              <a:avLst/>
              <a:gdLst>
                <a:gd name="T0" fmla="*/ 198047317 w 65"/>
                <a:gd name="T1" fmla="*/ 127112356 h 98"/>
                <a:gd name="T2" fmla="*/ 0 w 65"/>
                <a:gd name="T3" fmla="*/ 381340827 h 98"/>
                <a:gd name="T4" fmla="*/ 353657535 w 65"/>
                <a:gd name="T5" fmla="*/ 564953409 h 98"/>
                <a:gd name="T6" fmla="*/ 99023658 w 65"/>
                <a:gd name="T7" fmla="*/ 805054944 h 98"/>
                <a:gd name="T8" fmla="*/ 424389794 w 65"/>
                <a:gd name="T9" fmla="*/ 988663768 h 98"/>
                <a:gd name="T10" fmla="*/ 155610218 w 65"/>
                <a:gd name="T11" fmla="*/ 1172276351 h 98"/>
                <a:gd name="T12" fmla="*/ 466826893 w 65"/>
                <a:gd name="T13" fmla="*/ 1384131531 h 98"/>
                <a:gd name="T14" fmla="*/ 792193029 w 65"/>
                <a:gd name="T15" fmla="*/ 1355885176 h 98"/>
                <a:gd name="T16" fmla="*/ 636582811 w 65"/>
                <a:gd name="T17" fmla="*/ 98866001 h 98"/>
                <a:gd name="T18" fmla="*/ 636582811 w 65"/>
                <a:gd name="T19" fmla="*/ 0 h 98"/>
                <a:gd name="T20" fmla="*/ 198047317 w 65"/>
                <a:gd name="T21" fmla="*/ 127112356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98"/>
                <a:gd name="T35" fmla="*/ 65 w 65"/>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98">
                  <a:moveTo>
                    <a:pt x="14" y="9"/>
                  </a:moveTo>
                  <a:cubicBezTo>
                    <a:pt x="0" y="27"/>
                    <a:pt x="0" y="27"/>
                    <a:pt x="0" y="27"/>
                  </a:cubicBezTo>
                  <a:cubicBezTo>
                    <a:pt x="25" y="40"/>
                    <a:pt x="25" y="40"/>
                    <a:pt x="25" y="40"/>
                  </a:cubicBezTo>
                  <a:cubicBezTo>
                    <a:pt x="7" y="57"/>
                    <a:pt x="7" y="57"/>
                    <a:pt x="7" y="57"/>
                  </a:cubicBezTo>
                  <a:cubicBezTo>
                    <a:pt x="30" y="70"/>
                    <a:pt x="30" y="70"/>
                    <a:pt x="30" y="70"/>
                  </a:cubicBezTo>
                  <a:cubicBezTo>
                    <a:pt x="11" y="83"/>
                    <a:pt x="11" y="83"/>
                    <a:pt x="11" y="83"/>
                  </a:cubicBezTo>
                  <a:cubicBezTo>
                    <a:pt x="33" y="98"/>
                    <a:pt x="33" y="98"/>
                    <a:pt x="33" y="98"/>
                  </a:cubicBezTo>
                  <a:cubicBezTo>
                    <a:pt x="56" y="96"/>
                    <a:pt x="56" y="96"/>
                    <a:pt x="56" y="96"/>
                  </a:cubicBezTo>
                  <a:cubicBezTo>
                    <a:pt x="56" y="96"/>
                    <a:pt x="65" y="38"/>
                    <a:pt x="45" y="7"/>
                  </a:cubicBezTo>
                  <a:cubicBezTo>
                    <a:pt x="45" y="0"/>
                    <a:pt x="45" y="0"/>
                    <a:pt x="45" y="0"/>
                  </a:cubicBezTo>
                  <a:cubicBezTo>
                    <a:pt x="45" y="0"/>
                    <a:pt x="23" y="4"/>
                    <a:pt x="14" y="9"/>
                  </a:cubicBezTo>
                  <a:close/>
                </a:path>
              </a:pathLst>
            </a:custGeom>
            <a:solidFill>
              <a:srgbClr val="B1C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 name="Oval 230"/>
            <p:cNvSpPr>
              <a:spLocks noChangeArrowheads="1"/>
            </p:cNvSpPr>
            <p:nvPr/>
          </p:nvSpPr>
          <p:spPr bwMode="auto">
            <a:xfrm>
              <a:off x="793750" y="1709737"/>
              <a:ext cx="22225" cy="23813"/>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4" name="Freeform 231"/>
            <p:cNvSpPr>
              <a:spLocks noChangeArrowheads="1"/>
            </p:cNvSpPr>
            <p:nvPr/>
          </p:nvSpPr>
          <p:spPr bwMode="auto">
            <a:xfrm>
              <a:off x="612775" y="1431925"/>
              <a:ext cx="150813" cy="361950"/>
            </a:xfrm>
            <a:custGeom>
              <a:avLst/>
              <a:gdLst>
                <a:gd name="T0" fmla="*/ 270091002 w 40"/>
                <a:gd name="T1" fmla="*/ 0 h 96"/>
                <a:gd name="T2" fmla="*/ 0 w 40"/>
                <a:gd name="T3" fmla="*/ 312736111 h 96"/>
                <a:gd name="T4" fmla="*/ 398029440 w 40"/>
                <a:gd name="T5" fmla="*/ 483320130 h 96"/>
                <a:gd name="T6" fmla="*/ 85292292 w 40"/>
                <a:gd name="T7" fmla="*/ 739192388 h 96"/>
                <a:gd name="T8" fmla="*/ 469107607 w 40"/>
                <a:gd name="T9" fmla="*/ 952422411 h 96"/>
                <a:gd name="T10" fmla="*/ 113724313 w 40"/>
                <a:gd name="T11" fmla="*/ 1151434586 h 96"/>
                <a:gd name="T12" fmla="*/ 426461461 w 40"/>
                <a:gd name="T13" fmla="*/ 1364664609 h 96"/>
                <a:gd name="T14" fmla="*/ 270091002 w 4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96"/>
                <a:gd name="T26" fmla="*/ 40 w 4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96">
                  <a:moveTo>
                    <a:pt x="19" y="0"/>
                  </a:moveTo>
                  <a:cubicBezTo>
                    <a:pt x="0" y="22"/>
                    <a:pt x="0" y="22"/>
                    <a:pt x="0" y="22"/>
                  </a:cubicBezTo>
                  <a:cubicBezTo>
                    <a:pt x="28" y="34"/>
                    <a:pt x="28" y="34"/>
                    <a:pt x="28" y="34"/>
                  </a:cubicBezTo>
                  <a:cubicBezTo>
                    <a:pt x="6" y="52"/>
                    <a:pt x="6" y="52"/>
                    <a:pt x="6" y="52"/>
                  </a:cubicBezTo>
                  <a:cubicBezTo>
                    <a:pt x="33" y="67"/>
                    <a:pt x="33" y="67"/>
                    <a:pt x="33" y="67"/>
                  </a:cubicBezTo>
                  <a:cubicBezTo>
                    <a:pt x="8" y="81"/>
                    <a:pt x="8" y="81"/>
                    <a:pt x="8" y="81"/>
                  </a:cubicBezTo>
                  <a:cubicBezTo>
                    <a:pt x="30" y="96"/>
                    <a:pt x="30" y="96"/>
                    <a:pt x="30" y="96"/>
                  </a:cubicBezTo>
                  <a:cubicBezTo>
                    <a:pt x="30" y="96"/>
                    <a:pt x="40" y="42"/>
                    <a:pt x="19" y="0"/>
                  </a:cubicBezTo>
                  <a:close/>
                </a:path>
              </a:pathLst>
            </a:custGeom>
            <a:solidFill>
              <a:srgbClr val="A262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 name="Oval 232"/>
            <p:cNvSpPr>
              <a:spLocks noChangeArrowheads="1"/>
            </p:cNvSpPr>
            <p:nvPr/>
          </p:nvSpPr>
          <p:spPr bwMode="auto">
            <a:xfrm>
              <a:off x="439737" y="1895475"/>
              <a:ext cx="23813"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6" name="Oval 233"/>
            <p:cNvSpPr>
              <a:spLocks noChangeArrowheads="1"/>
            </p:cNvSpPr>
            <p:nvPr/>
          </p:nvSpPr>
          <p:spPr bwMode="auto">
            <a:xfrm>
              <a:off x="523875" y="1846262"/>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7" name="Oval 234"/>
            <p:cNvSpPr>
              <a:spLocks noChangeArrowheads="1"/>
            </p:cNvSpPr>
            <p:nvPr/>
          </p:nvSpPr>
          <p:spPr bwMode="auto">
            <a:xfrm>
              <a:off x="677862" y="1824037"/>
              <a:ext cx="25400" cy="25400"/>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8" name="Oval 235"/>
            <p:cNvSpPr>
              <a:spLocks noChangeArrowheads="1"/>
            </p:cNvSpPr>
            <p:nvPr/>
          </p:nvSpPr>
          <p:spPr bwMode="auto">
            <a:xfrm>
              <a:off x="654050" y="1962150"/>
              <a:ext cx="23813"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9" name="Oval 236"/>
            <p:cNvSpPr>
              <a:spLocks noChangeArrowheads="1"/>
            </p:cNvSpPr>
            <p:nvPr/>
          </p:nvSpPr>
          <p:spPr bwMode="auto">
            <a:xfrm>
              <a:off x="565150" y="1939925"/>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0" name="Oval 237"/>
            <p:cNvSpPr>
              <a:spLocks noChangeArrowheads="1"/>
            </p:cNvSpPr>
            <p:nvPr/>
          </p:nvSpPr>
          <p:spPr bwMode="auto">
            <a:xfrm>
              <a:off x="636587" y="1876425"/>
              <a:ext cx="25400"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1" name="Oval 238"/>
            <p:cNvSpPr>
              <a:spLocks noChangeArrowheads="1"/>
            </p:cNvSpPr>
            <p:nvPr/>
          </p:nvSpPr>
          <p:spPr bwMode="auto">
            <a:xfrm>
              <a:off x="749300" y="1898650"/>
              <a:ext cx="22225"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2" name="Oval 239"/>
            <p:cNvSpPr>
              <a:spLocks noChangeArrowheads="1"/>
            </p:cNvSpPr>
            <p:nvPr/>
          </p:nvSpPr>
          <p:spPr bwMode="auto">
            <a:xfrm>
              <a:off x="782637" y="1985962"/>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3" name="Oval 240"/>
            <p:cNvSpPr>
              <a:spLocks noChangeArrowheads="1"/>
            </p:cNvSpPr>
            <p:nvPr/>
          </p:nvSpPr>
          <p:spPr bwMode="auto">
            <a:xfrm>
              <a:off x="804862" y="1819275"/>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4" name="Freeform 241"/>
            <p:cNvSpPr>
              <a:spLocks noChangeArrowheads="1"/>
            </p:cNvSpPr>
            <p:nvPr/>
          </p:nvSpPr>
          <p:spPr bwMode="auto">
            <a:xfrm>
              <a:off x="3475037" y="1457325"/>
              <a:ext cx="225425" cy="219075"/>
            </a:xfrm>
            <a:custGeom>
              <a:avLst/>
              <a:gdLst>
                <a:gd name="T0" fmla="*/ 204133450 w 142"/>
                <a:gd name="T1" fmla="*/ 0 h 138"/>
                <a:gd name="T2" fmla="*/ 221773750 w 142"/>
                <a:gd name="T3" fmla="*/ 133569075 h 138"/>
                <a:gd name="T4" fmla="*/ 357862188 w 142"/>
                <a:gd name="T5" fmla="*/ 133569075 h 138"/>
                <a:gd name="T6" fmla="*/ 226814063 w 142"/>
                <a:gd name="T7" fmla="*/ 216733438 h 138"/>
                <a:gd name="T8" fmla="*/ 244455950 w 142"/>
                <a:gd name="T9" fmla="*/ 347781563 h 138"/>
                <a:gd name="T10" fmla="*/ 148690013 w 142"/>
                <a:gd name="T11" fmla="*/ 269657513 h 138"/>
                <a:gd name="T12" fmla="*/ 25201563 w 142"/>
                <a:gd name="T13" fmla="*/ 347781563 h 138"/>
                <a:gd name="T14" fmla="*/ 90725625 w 142"/>
                <a:gd name="T15" fmla="*/ 216733438 h 138"/>
                <a:gd name="T16" fmla="*/ 0 w 142"/>
                <a:gd name="T17" fmla="*/ 133569075 h 138"/>
                <a:gd name="T18" fmla="*/ 138609388 w 142"/>
                <a:gd name="T19" fmla="*/ 133569075 h 138"/>
                <a:gd name="T20" fmla="*/ 204133450 w 142"/>
                <a:gd name="T21" fmla="*/ 0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138"/>
                <a:gd name="T35" fmla="*/ 142 w 14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138">
                  <a:moveTo>
                    <a:pt x="81" y="0"/>
                  </a:moveTo>
                  <a:lnTo>
                    <a:pt x="88" y="53"/>
                  </a:lnTo>
                  <a:lnTo>
                    <a:pt x="142" y="53"/>
                  </a:lnTo>
                  <a:lnTo>
                    <a:pt x="90" y="86"/>
                  </a:lnTo>
                  <a:lnTo>
                    <a:pt x="97" y="138"/>
                  </a:lnTo>
                  <a:lnTo>
                    <a:pt x="59" y="107"/>
                  </a:lnTo>
                  <a:lnTo>
                    <a:pt x="10" y="138"/>
                  </a:lnTo>
                  <a:lnTo>
                    <a:pt x="36" y="86"/>
                  </a:lnTo>
                  <a:lnTo>
                    <a:pt x="0" y="53"/>
                  </a:lnTo>
                  <a:lnTo>
                    <a:pt x="55" y="53"/>
                  </a:lnTo>
                  <a:lnTo>
                    <a:pt x="81" y="0"/>
                  </a:lnTo>
                  <a:close/>
                </a:path>
              </a:pathLst>
            </a:custGeom>
            <a:solidFill>
              <a:srgbClr val="3D72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 name="Freeform 242"/>
            <p:cNvSpPr>
              <a:spLocks noChangeArrowheads="1"/>
            </p:cNvSpPr>
            <p:nvPr/>
          </p:nvSpPr>
          <p:spPr bwMode="auto">
            <a:xfrm>
              <a:off x="334962" y="1895475"/>
              <a:ext cx="38100" cy="85725"/>
            </a:xfrm>
            <a:custGeom>
              <a:avLst/>
              <a:gdLst>
                <a:gd name="T0" fmla="*/ 145161000 w 10"/>
                <a:gd name="T1" fmla="*/ 83350790 h 23"/>
                <a:gd name="T2" fmla="*/ 101612700 w 10"/>
                <a:gd name="T3" fmla="*/ 319511984 h 23"/>
                <a:gd name="T4" fmla="*/ 0 w 10"/>
                <a:gd name="T5" fmla="*/ 13891177 h 23"/>
                <a:gd name="T6" fmla="*/ 29032200 w 10"/>
                <a:gd name="T7" fmla="*/ 0 h 23"/>
                <a:gd name="T8" fmla="*/ 145161000 w 10"/>
                <a:gd name="T9" fmla="*/ 83350790 h 23"/>
                <a:gd name="T10" fmla="*/ 0 60000 65536"/>
                <a:gd name="T11" fmla="*/ 0 60000 65536"/>
                <a:gd name="T12" fmla="*/ 0 60000 65536"/>
                <a:gd name="T13" fmla="*/ 0 60000 65536"/>
                <a:gd name="T14" fmla="*/ 0 60000 65536"/>
                <a:gd name="T15" fmla="*/ 0 w 10"/>
                <a:gd name="T16" fmla="*/ 0 h 23"/>
                <a:gd name="T17" fmla="*/ 10 w 10"/>
                <a:gd name="T18" fmla="*/ 23 h 23"/>
              </a:gdLst>
              <a:ahLst/>
              <a:cxnLst>
                <a:cxn ang="T10">
                  <a:pos x="T0" y="T1"/>
                </a:cxn>
                <a:cxn ang="T11">
                  <a:pos x="T2" y="T3"/>
                </a:cxn>
                <a:cxn ang="T12">
                  <a:pos x="T4" y="T5"/>
                </a:cxn>
                <a:cxn ang="T13">
                  <a:pos x="T6" y="T7"/>
                </a:cxn>
                <a:cxn ang="T14">
                  <a:pos x="T8" y="T9"/>
                </a:cxn>
              </a:cxnLst>
              <a:rect l="T15" t="T16" r="T17" b="T18"/>
              <a:pathLst>
                <a:path w="10" h="23">
                  <a:moveTo>
                    <a:pt x="10" y="6"/>
                  </a:moveTo>
                  <a:cubicBezTo>
                    <a:pt x="7" y="23"/>
                    <a:pt x="7" y="23"/>
                    <a:pt x="7" y="23"/>
                  </a:cubicBezTo>
                  <a:cubicBezTo>
                    <a:pt x="0" y="1"/>
                    <a:pt x="0" y="1"/>
                    <a:pt x="0" y="1"/>
                  </a:cubicBezTo>
                  <a:cubicBezTo>
                    <a:pt x="2" y="0"/>
                    <a:pt x="2" y="0"/>
                    <a:pt x="2" y="0"/>
                  </a:cubicBezTo>
                  <a:cubicBezTo>
                    <a:pt x="2" y="0"/>
                    <a:pt x="10" y="6"/>
                    <a:pt x="10" y="6"/>
                  </a:cubicBezTo>
                  <a:close/>
                </a:path>
              </a:pathLst>
            </a:custGeom>
            <a:solidFill>
              <a:srgbClr val="ACD2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 name="Freeform 243"/>
            <p:cNvSpPr>
              <a:spLocks noChangeArrowheads="1"/>
            </p:cNvSpPr>
            <p:nvPr/>
          </p:nvSpPr>
          <p:spPr bwMode="auto">
            <a:xfrm>
              <a:off x="392112" y="1943100"/>
              <a:ext cx="82550" cy="90488"/>
            </a:xfrm>
            <a:custGeom>
              <a:avLst/>
              <a:gdLst>
                <a:gd name="T0" fmla="*/ 35282188 w 52"/>
                <a:gd name="T1" fmla="*/ 0 h 57"/>
                <a:gd name="T2" fmla="*/ 0 w 52"/>
                <a:gd name="T3" fmla="*/ 115927828 h 57"/>
                <a:gd name="T4" fmla="*/ 22682200 w 52"/>
                <a:gd name="T5" fmla="*/ 143650494 h 57"/>
                <a:gd name="T6" fmla="*/ 131048125 w 52"/>
                <a:gd name="T7" fmla="*/ 47884027 h 57"/>
                <a:gd name="T8" fmla="*/ 35282188 w 52"/>
                <a:gd name="T9" fmla="*/ 0 h 57"/>
                <a:gd name="T10" fmla="*/ 0 60000 65536"/>
                <a:gd name="T11" fmla="*/ 0 60000 65536"/>
                <a:gd name="T12" fmla="*/ 0 60000 65536"/>
                <a:gd name="T13" fmla="*/ 0 60000 65536"/>
                <a:gd name="T14" fmla="*/ 0 60000 65536"/>
                <a:gd name="T15" fmla="*/ 0 w 52"/>
                <a:gd name="T16" fmla="*/ 0 h 57"/>
                <a:gd name="T17" fmla="*/ 52 w 52"/>
                <a:gd name="T18" fmla="*/ 57 h 57"/>
              </a:gdLst>
              <a:ahLst/>
              <a:cxnLst>
                <a:cxn ang="T10">
                  <a:pos x="T0" y="T1"/>
                </a:cxn>
                <a:cxn ang="T11">
                  <a:pos x="T2" y="T3"/>
                </a:cxn>
                <a:cxn ang="T12">
                  <a:pos x="T4" y="T5"/>
                </a:cxn>
                <a:cxn ang="T13">
                  <a:pos x="T6" y="T7"/>
                </a:cxn>
                <a:cxn ang="T14">
                  <a:pos x="T8" y="T9"/>
                </a:cxn>
              </a:cxnLst>
              <a:rect l="T15" t="T16" r="T17" b="T18"/>
              <a:pathLst>
                <a:path w="52" h="57">
                  <a:moveTo>
                    <a:pt x="14" y="0"/>
                  </a:moveTo>
                  <a:lnTo>
                    <a:pt x="0" y="46"/>
                  </a:lnTo>
                  <a:lnTo>
                    <a:pt x="9" y="57"/>
                  </a:lnTo>
                  <a:lnTo>
                    <a:pt x="52" y="19"/>
                  </a:lnTo>
                  <a:lnTo>
                    <a:pt x="14" y="0"/>
                  </a:lnTo>
                  <a:close/>
                </a:path>
              </a:pathLst>
            </a:custGeom>
            <a:solidFill>
              <a:srgbClr val="79B1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 name="Freeform 244"/>
            <p:cNvSpPr>
              <a:spLocks noChangeArrowheads="1"/>
            </p:cNvSpPr>
            <p:nvPr/>
          </p:nvSpPr>
          <p:spPr bwMode="auto">
            <a:xfrm>
              <a:off x="439737" y="2003425"/>
              <a:ext cx="117475" cy="139700"/>
            </a:xfrm>
            <a:custGeom>
              <a:avLst/>
              <a:gdLst>
                <a:gd name="T0" fmla="*/ 344648913 w 31"/>
                <a:gd name="T1" fmla="*/ 0 h 37"/>
                <a:gd name="T2" fmla="*/ 0 w 31"/>
                <a:gd name="T3" fmla="*/ 242345519 h 37"/>
                <a:gd name="T4" fmla="*/ 373369656 w 31"/>
                <a:gd name="T5" fmla="*/ 527461892 h 37"/>
                <a:gd name="T6" fmla="*/ 445173407 w 31"/>
                <a:gd name="T7" fmla="*/ 42767078 h 37"/>
                <a:gd name="T8" fmla="*/ 344648913 w 31"/>
                <a:gd name="T9" fmla="*/ 0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24" y="0"/>
                  </a:moveTo>
                  <a:cubicBezTo>
                    <a:pt x="0" y="17"/>
                    <a:pt x="0" y="17"/>
                    <a:pt x="0" y="17"/>
                  </a:cubicBezTo>
                  <a:cubicBezTo>
                    <a:pt x="0" y="17"/>
                    <a:pt x="22" y="35"/>
                    <a:pt x="26" y="37"/>
                  </a:cubicBezTo>
                  <a:cubicBezTo>
                    <a:pt x="31" y="3"/>
                    <a:pt x="31" y="3"/>
                    <a:pt x="31" y="3"/>
                  </a:cubicBezTo>
                  <a:lnTo>
                    <a:pt x="24" y="0"/>
                  </a:lnTo>
                  <a:close/>
                </a:path>
              </a:pathLst>
            </a:custGeom>
            <a:solidFill>
              <a:srgbClr val="FF77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 name="Freeform 245"/>
            <p:cNvSpPr>
              <a:spLocks noChangeArrowheads="1"/>
            </p:cNvSpPr>
            <p:nvPr/>
          </p:nvSpPr>
          <p:spPr bwMode="auto">
            <a:xfrm>
              <a:off x="582612" y="2027237"/>
              <a:ext cx="114300" cy="142875"/>
            </a:xfrm>
            <a:custGeom>
              <a:avLst/>
              <a:gdLst>
                <a:gd name="T0" fmla="*/ 87096600 w 30"/>
                <a:gd name="T1" fmla="*/ 0 h 38"/>
                <a:gd name="T2" fmla="*/ 0 w 30"/>
                <a:gd name="T3" fmla="*/ 523054095 h 38"/>
                <a:gd name="T4" fmla="*/ 116128800 w 30"/>
                <a:gd name="T5" fmla="*/ 537191201 h 38"/>
                <a:gd name="T6" fmla="*/ 435483000 w 30"/>
                <a:gd name="T7" fmla="*/ 84818872 h 38"/>
                <a:gd name="T8" fmla="*/ 87096600 w 30"/>
                <a:gd name="T9" fmla="*/ 0 h 38"/>
                <a:gd name="T10" fmla="*/ 0 60000 65536"/>
                <a:gd name="T11" fmla="*/ 0 60000 65536"/>
                <a:gd name="T12" fmla="*/ 0 60000 65536"/>
                <a:gd name="T13" fmla="*/ 0 60000 65536"/>
                <a:gd name="T14" fmla="*/ 0 60000 65536"/>
                <a:gd name="T15" fmla="*/ 0 w 30"/>
                <a:gd name="T16" fmla="*/ 0 h 38"/>
                <a:gd name="T17" fmla="*/ 30 w 30"/>
                <a:gd name="T18" fmla="*/ 38 h 38"/>
              </a:gdLst>
              <a:ahLst/>
              <a:cxnLst>
                <a:cxn ang="T10">
                  <a:pos x="T0" y="T1"/>
                </a:cxn>
                <a:cxn ang="T11">
                  <a:pos x="T2" y="T3"/>
                </a:cxn>
                <a:cxn ang="T12">
                  <a:pos x="T4" y="T5"/>
                </a:cxn>
                <a:cxn ang="T13">
                  <a:pos x="T6" y="T7"/>
                </a:cxn>
                <a:cxn ang="T14">
                  <a:pos x="T8" y="T9"/>
                </a:cxn>
              </a:cxnLst>
              <a:rect l="T15" t="T16" r="T17" b="T18"/>
              <a:pathLst>
                <a:path w="30" h="38">
                  <a:moveTo>
                    <a:pt x="6" y="0"/>
                  </a:moveTo>
                  <a:cubicBezTo>
                    <a:pt x="0" y="37"/>
                    <a:pt x="0" y="37"/>
                    <a:pt x="0" y="37"/>
                  </a:cubicBezTo>
                  <a:cubicBezTo>
                    <a:pt x="8" y="38"/>
                    <a:pt x="8" y="38"/>
                    <a:pt x="8" y="38"/>
                  </a:cubicBezTo>
                  <a:cubicBezTo>
                    <a:pt x="30" y="6"/>
                    <a:pt x="30" y="6"/>
                    <a:pt x="30" y="6"/>
                  </a:cubicBezTo>
                  <a:cubicBezTo>
                    <a:pt x="30" y="6"/>
                    <a:pt x="8" y="1"/>
                    <a:pt x="6" y="0"/>
                  </a:cubicBezTo>
                  <a:close/>
                </a:path>
              </a:pathLst>
            </a:custGeom>
            <a:solidFill>
              <a:srgbClr val="88C0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 name="Freeform 246"/>
            <p:cNvSpPr>
              <a:spLocks noChangeArrowheads="1"/>
            </p:cNvSpPr>
            <p:nvPr/>
          </p:nvSpPr>
          <p:spPr bwMode="auto">
            <a:xfrm>
              <a:off x="666750" y="2052637"/>
              <a:ext cx="157163" cy="125413"/>
            </a:xfrm>
            <a:custGeom>
              <a:avLst/>
              <a:gdLst>
                <a:gd name="T0" fmla="*/ 336055656 w 42"/>
                <a:gd name="T1" fmla="*/ 43328291 h 33"/>
                <a:gd name="T2" fmla="*/ 0 w 42"/>
                <a:gd name="T3" fmla="*/ 462177308 h 33"/>
                <a:gd name="T4" fmla="*/ 210037124 w 42"/>
                <a:gd name="T5" fmla="*/ 476618805 h 33"/>
                <a:gd name="T6" fmla="*/ 560095254 w 42"/>
                <a:gd name="T7" fmla="*/ 86656583 h 33"/>
                <a:gd name="T8" fmla="*/ 588100204 w 42"/>
                <a:gd name="T9" fmla="*/ 28886794 h 33"/>
                <a:gd name="T10" fmla="*/ 364060606 w 42"/>
                <a:gd name="T11" fmla="*/ 0 h 33"/>
                <a:gd name="T12" fmla="*/ 336055656 w 42"/>
                <a:gd name="T13" fmla="*/ 43328291 h 33"/>
                <a:gd name="T14" fmla="*/ 0 60000 65536"/>
                <a:gd name="T15" fmla="*/ 0 60000 65536"/>
                <a:gd name="T16" fmla="*/ 0 60000 65536"/>
                <a:gd name="T17" fmla="*/ 0 60000 65536"/>
                <a:gd name="T18" fmla="*/ 0 60000 65536"/>
                <a:gd name="T19" fmla="*/ 0 60000 65536"/>
                <a:gd name="T20" fmla="*/ 0 60000 65536"/>
                <a:gd name="T21" fmla="*/ 0 w 42"/>
                <a:gd name="T22" fmla="*/ 0 h 33"/>
                <a:gd name="T23" fmla="*/ 42 w 42"/>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33">
                  <a:moveTo>
                    <a:pt x="24" y="3"/>
                  </a:moveTo>
                  <a:cubicBezTo>
                    <a:pt x="0" y="32"/>
                    <a:pt x="0" y="32"/>
                    <a:pt x="0" y="32"/>
                  </a:cubicBezTo>
                  <a:cubicBezTo>
                    <a:pt x="15" y="33"/>
                    <a:pt x="15" y="33"/>
                    <a:pt x="15" y="33"/>
                  </a:cubicBezTo>
                  <a:cubicBezTo>
                    <a:pt x="15" y="33"/>
                    <a:pt x="31" y="25"/>
                    <a:pt x="40" y="6"/>
                  </a:cubicBezTo>
                  <a:cubicBezTo>
                    <a:pt x="42" y="2"/>
                    <a:pt x="42" y="2"/>
                    <a:pt x="42" y="2"/>
                  </a:cubicBezTo>
                  <a:cubicBezTo>
                    <a:pt x="26" y="0"/>
                    <a:pt x="26" y="0"/>
                    <a:pt x="26" y="0"/>
                  </a:cubicBezTo>
                  <a:lnTo>
                    <a:pt x="24" y="3"/>
                  </a:lnTo>
                  <a:close/>
                </a:path>
              </a:pathLst>
            </a:custGeom>
            <a:solidFill>
              <a:srgbClr val="FFE3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 name="Oval 247"/>
            <p:cNvSpPr>
              <a:spLocks noChangeArrowheads="1"/>
            </p:cNvSpPr>
            <p:nvPr/>
          </p:nvSpPr>
          <p:spPr bwMode="auto">
            <a:xfrm>
              <a:off x="1876425" y="1951037"/>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1" name="Oval 248"/>
            <p:cNvSpPr>
              <a:spLocks noChangeArrowheads="1"/>
            </p:cNvSpPr>
            <p:nvPr/>
          </p:nvSpPr>
          <p:spPr bwMode="auto">
            <a:xfrm>
              <a:off x="2005012" y="2082800"/>
              <a:ext cx="30163" cy="26988"/>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2" name="Oval 249"/>
            <p:cNvSpPr>
              <a:spLocks noChangeArrowheads="1"/>
            </p:cNvSpPr>
            <p:nvPr/>
          </p:nvSpPr>
          <p:spPr bwMode="auto">
            <a:xfrm>
              <a:off x="2139950" y="20415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3" name="Oval 250"/>
            <p:cNvSpPr>
              <a:spLocks noChangeArrowheads="1"/>
            </p:cNvSpPr>
            <p:nvPr/>
          </p:nvSpPr>
          <p:spPr bwMode="auto">
            <a:xfrm>
              <a:off x="2290762" y="199707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4" name="Oval 251"/>
            <p:cNvSpPr>
              <a:spLocks noChangeArrowheads="1"/>
            </p:cNvSpPr>
            <p:nvPr/>
          </p:nvSpPr>
          <p:spPr bwMode="auto">
            <a:xfrm>
              <a:off x="2471737" y="1955800"/>
              <a:ext cx="30163" cy="25400"/>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5" name="Oval 252"/>
            <p:cNvSpPr>
              <a:spLocks noChangeArrowheads="1"/>
            </p:cNvSpPr>
            <p:nvPr/>
          </p:nvSpPr>
          <p:spPr bwMode="auto">
            <a:xfrm>
              <a:off x="2640012" y="1936750"/>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6" name="Oval 253"/>
            <p:cNvSpPr>
              <a:spLocks noChangeArrowheads="1"/>
            </p:cNvSpPr>
            <p:nvPr/>
          </p:nvSpPr>
          <p:spPr bwMode="auto">
            <a:xfrm>
              <a:off x="2824162" y="19399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7" name="Oval 254"/>
            <p:cNvSpPr>
              <a:spLocks noChangeArrowheads="1"/>
            </p:cNvSpPr>
            <p:nvPr/>
          </p:nvSpPr>
          <p:spPr bwMode="auto">
            <a:xfrm>
              <a:off x="2166937" y="2241550"/>
              <a:ext cx="25400"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8" name="Oval 255"/>
            <p:cNvSpPr>
              <a:spLocks noChangeArrowheads="1"/>
            </p:cNvSpPr>
            <p:nvPr/>
          </p:nvSpPr>
          <p:spPr bwMode="auto">
            <a:xfrm>
              <a:off x="2343150" y="2181225"/>
              <a:ext cx="26988"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9" name="Oval 256"/>
            <p:cNvSpPr>
              <a:spLocks noChangeArrowheads="1"/>
            </p:cNvSpPr>
            <p:nvPr/>
          </p:nvSpPr>
          <p:spPr bwMode="auto">
            <a:xfrm>
              <a:off x="2513012" y="2109787"/>
              <a:ext cx="25400"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0" name="Oval 257"/>
            <p:cNvSpPr>
              <a:spLocks noChangeArrowheads="1"/>
            </p:cNvSpPr>
            <p:nvPr/>
          </p:nvSpPr>
          <p:spPr bwMode="auto">
            <a:xfrm>
              <a:off x="2692400" y="2071687"/>
              <a:ext cx="30163" cy="26988"/>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1" name="Oval 258"/>
            <p:cNvSpPr>
              <a:spLocks noChangeArrowheads="1"/>
            </p:cNvSpPr>
            <p:nvPr/>
          </p:nvSpPr>
          <p:spPr bwMode="auto">
            <a:xfrm>
              <a:off x="2906712" y="2044700"/>
              <a:ext cx="26988"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2" name="Oval 259"/>
            <p:cNvSpPr>
              <a:spLocks noChangeArrowheads="1"/>
            </p:cNvSpPr>
            <p:nvPr/>
          </p:nvSpPr>
          <p:spPr bwMode="auto">
            <a:xfrm>
              <a:off x="2035175" y="1895475"/>
              <a:ext cx="25400" cy="25400"/>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3" name="Oval 260"/>
            <p:cNvSpPr>
              <a:spLocks noChangeArrowheads="1"/>
            </p:cNvSpPr>
            <p:nvPr/>
          </p:nvSpPr>
          <p:spPr bwMode="auto">
            <a:xfrm>
              <a:off x="2227262" y="1854200"/>
              <a:ext cx="25400"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4" name="Oval 261"/>
            <p:cNvSpPr>
              <a:spLocks noChangeArrowheads="1"/>
            </p:cNvSpPr>
            <p:nvPr/>
          </p:nvSpPr>
          <p:spPr bwMode="auto">
            <a:xfrm>
              <a:off x="23844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5" name="Oval 262"/>
            <p:cNvSpPr>
              <a:spLocks noChangeArrowheads="1"/>
            </p:cNvSpPr>
            <p:nvPr/>
          </p:nvSpPr>
          <p:spPr bwMode="auto">
            <a:xfrm>
              <a:off x="25495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6" name="Oval 263"/>
            <p:cNvSpPr>
              <a:spLocks noChangeArrowheads="1"/>
            </p:cNvSpPr>
            <p:nvPr/>
          </p:nvSpPr>
          <p:spPr bwMode="auto">
            <a:xfrm>
              <a:off x="2697162" y="1854200"/>
              <a:ext cx="30163"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7" name="Freeform 264"/>
            <p:cNvSpPr>
              <a:spLocks noChangeArrowheads="1"/>
            </p:cNvSpPr>
            <p:nvPr/>
          </p:nvSpPr>
          <p:spPr bwMode="auto">
            <a:xfrm>
              <a:off x="2298700" y="2252662"/>
              <a:ext cx="198438" cy="173038"/>
            </a:xfrm>
            <a:custGeom>
              <a:avLst/>
              <a:gdLst>
                <a:gd name="T0" fmla="*/ 0 w 53"/>
                <a:gd name="T1" fmla="*/ 367908882 h 46"/>
                <a:gd name="T2" fmla="*/ 742974337 w 53"/>
                <a:gd name="T3" fmla="*/ 0 h 46"/>
                <a:gd name="T4" fmla="*/ 644844874 w 53"/>
                <a:gd name="T5" fmla="*/ 650916292 h 46"/>
                <a:gd name="T6" fmla="*/ 0 w 53"/>
                <a:gd name="T7" fmla="*/ 367908882 h 46"/>
                <a:gd name="T8" fmla="*/ 0 60000 65536"/>
                <a:gd name="T9" fmla="*/ 0 60000 65536"/>
                <a:gd name="T10" fmla="*/ 0 60000 65536"/>
                <a:gd name="T11" fmla="*/ 0 60000 65536"/>
                <a:gd name="T12" fmla="*/ 0 w 53"/>
                <a:gd name="T13" fmla="*/ 0 h 46"/>
                <a:gd name="T14" fmla="*/ 53 w 53"/>
                <a:gd name="T15" fmla="*/ 46 h 46"/>
              </a:gdLst>
              <a:ahLst/>
              <a:cxnLst>
                <a:cxn ang="T8">
                  <a:pos x="T0" y="T1"/>
                </a:cxn>
                <a:cxn ang="T9">
                  <a:pos x="T2" y="T3"/>
                </a:cxn>
                <a:cxn ang="T10">
                  <a:pos x="T4" y="T5"/>
                </a:cxn>
                <a:cxn ang="T11">
                  <a:pos x="T6" y="T7"/>
                </a:cxn>
              </a:cxnLst>
              <a:rect l="T12" t="T13" r="T14" b="T15"/>
              <a:pathLst>
                <a:path w="53" h="46">
                  <a:moveTo>
                    <a:pt x="0" y="26"/>
                  </a:moveTo>
                  <a:cubicBezTo>
                    <a:pt x="0" y="26"/>
                    <a:pt x="35" y="7"/>
                    <a:pt x="53" y="0"/>
                  </a:cubicBezTo>
                  <a:cubicBezTo>
                    <a:pt x="46" y="46"/>
                    <a:pt x="46" y="46"/>
                    <a:pt x="46" y="46"/>
                  </a:cubicBezTo>
                  <a:cubicBezTo>
                    <a:pt x="46" y="46"/>
                    <a:pt x="2" y="29"/>
                    <a:pt x="0" y="26"/>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 name="Freeform 265"/>
            <p:cNvSpPr>
              <a:spLocks noChangeArrowheads="1"/>
            </p:cNvSpPr>
            <p:nvPr/>
          </p:nvSpPr>
          <p:spPr bwMode="auto">
            <a:xfrm>
              <a:off x="2565400" y="2214562"/>
              <a:ext cx="269875" cy="233363"/>
            </a:xfrm>
            <a:custGeom>
              <a:avLst/>
              <a:gdLst>
                <a:gd name="T0" fmla="*/ 40322500 w 170"/>
                <a:gd name="T1" fmla="*/ 7561279 h 147"/>
                <a:gd name="T2" fmla="*/ 0 w 170"/>
                <a:gd name="T3" fmla="*/ 352822631 h 147"/>
                <a:gd name="T4" fmla="*/ 428426563 w 170"/>
                <a:gd name="T5" fmla="*/ 370464556 h 147"/>
                <a:gd name="T6" fmla="*/ 148690013 w 170"/>
                <a:gd name="T7" fmla="*/ 0 h 147"/>
                <a:gd name="T8" fmla="*/ 40322500 w 170"/>
                <a:gd name="T9" fmla="*/ 7561279 h 147"/>
                <a:gd name="T10" fmla="*/ 0 60000 65536"/>
                <a:gd name="T11" fmla="*/ 0 60000 65536"/>
                <a:gd name="T12" fmla="*/ 0 60000 65536"/>
                <a:gd name="T13" fmla="*/ 0 60000 65536"/>
                <a:gd name="T14" fmla="*/ 0 60000 65536"/>
                <a:gd name="T15" fmla="*/ 0 w 170"/>
                <a:gd name="T16" fmla="*/ 0 h 147"/>
                <a:gd name="T17" fmla="*/ 170 w 170"/>
                <a:gd name="T18" fmla="*/ 147 h 147"/>
              </a:gdLst>
              <a:ahLst/>
              <a:cxnLst>
                <a:cxn ang="T10">
                  <a:pos x="T0" y="T1"/>
                </a:cxn>
                <a:cxn ang="T11">
                  <a:pos x="T2" y="T3"/>
                </a:cxn>
                <a:cxn ang="T12">
                  <a:pos x="T4" y="T5"/>
                </a:cxn>
                <a:cxn ang="T13">
                  <a:pos x="T6" y="T7"/>
                </a:cxn>
                <a:cxn ang="T14">
                  <a:pos x="T8" y="T9"/>
                </a:cxn>
              </a:cxnLst>
              <a:rect l="T15" t="T16" r="T17" b="T18"/>
              <a:pathLst>
                <a:path w="170" h="147">
                  <a:moveTo>
                    <a:pt x="16" y="3"/>
                  </a:moveTo>
                  <a:lnTo>
                    <a:pt x="0" y="140"/>
                  </a:lnTo>
                  <a:lnTo>
                    <a:pt x="170" y="147"/>
                  </a:lnTo>
                  <a:lnTo>
                    <a:pt x="59" y="0"/>
                  </a:lnTo>
                  <a:lnTo>
                    <a:pt x="16" y="3"/>
                  </a:ln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9" name="Freeform 266"/>
            <p:cNvSpPr>
              <a:spLocks noChangeArrowheads="1"/>
            </p:cNvSpPr>
            <p:nvPr/>
          </p:nvSpPr>
          <p:spPr bwMode="auto">
            <a:xfrm>
              <a:off x="2609850" y="2263775"/>
              <a:ext cx="136525" cy="142875"/>
            </a:xfrm>
            <a:custGeom>
              <a:avLst/>
              <a:gdLst>
                <a:gd name="T0" fmla="*/ 17641888 w 86"/>
                <a:gd name="T1" fmla="*/ 12601575 h 90"/>
                <a:gd name="T2" fmla="*/ 0 w 86"/>
                <a:gd name="T3" fmla="*/ 209173763 h 90"/>
                <a:gd name="T4" fmla="*/ 216733438 w 86"/>
                <a:gd name="T5" fmla="*/ 226814063 h 90"/>
                <a:gd name="T6" fmla="*/ 73085325 w 86"/>
                <a:gd name="T7" fmla="*/ 0 h 90"/>
                <a:gd name="T8" fmla="*/ 17641888 w 86"/>
                <a:gd name="T9" fmla="*/ 12601575 h 90"/>
                <a:gd name="T10" fmla="*/ 0 60000 65536"/>
                <a:gd name="T11" fmla="*/ 0 60000 65536"/>
                <a:gd name="T12" fmla="*/ 0 60000 65536"/>
                <a:gd name="T13" fmla="*/ 0 60000 65536"/>
                <a:gd name="T14" fmla="*/ 0 60000 65536"/>
                <a:gd name="T15" fmla="*/ 0 w 86"/>
                <a:gd name="T16" fmla="*/ 0 h 90"/>
                <a:gd name="T17" fmla="*/ 86 w 86"/>
                <a:gd name="T18" fmla="*/ 90 h 90"/>
              </a:gdLst>
              <a:ahLst/>
              <a:cxnLst>
                <a:cxn ang="T10">
                  <a:pos x="T0" y="T1"/>
                </a:cxn>
                <a:cxn ang="T11">
                  <a:pos x="T2" y="T3"/>
                </a:cxn>
                <a:cxn ang="T12">
                  <a:pos x="T4" y="T5"/>
                </a:cxn>
                <a:cxn ang="T13">
                  <a:pos x="T6" y="T7"/>
                </a:cxn>
                <a:cxn ang="T14">
                  <a:pos x="T8" y="T9"/>
                </a:cxn>
              </a:cxnLst>
              <a:rect l="T15" t="T16" r="T17" b="T18"/>
              <a:pathLst>
                <a:path w="86" h="90">
                  <a:moveTo>
                    <a:pt x="7" y="5"/>
                  </a:moveTo>
                  <a:lnTo>
                    <a:pt x="0" y="83"/>
                  </a:lnTo>
                  <a:lnTo>
                    <a:pt x="86" y="90"/>
                  </a:lnTo>
                  <a:lnTo>
                    <a:pt x="29" y="0"/>
                  </a:lnTo>
                  <a:lnTo>
                    <a:pt x="7" y="5"/>
                  </a:lnTo>
                  <a:close/>
                </a:path>
              </a:pathLst>
            </a:custGeom>
            <a:solidFill>
              <a:srgbClr val="88C0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0" name="Freeform 267"/>
            <p:cNvSpPr>
              <a:spLocks noChangeArrowheads="1"/>
            </p:cNvSpPr>
            <p:nvPr/>
          </p:nvSpPr>
          <p:spPr bwMode="auto">
            <a:xfrm>
              <a:off x="2598737" y="2524125"/>
              <a:ext cx="211138" cy="52388"/>
            </a:xfrm>
            <a:custGeom>
              <a:avLst/>
              <a:gdLst>
                <a:gd name="T0" fmla="*/ 0 w 56"/>
                <a:gd name="T1" fmla="*/ 0 h 14"/>
                <a:gd name="T2" fmla="*/ 796058126 w 56"/>
                <a:gd name="T3" fmla="*/ 42007692 h 14"/>
                <a:gd name="T4" fmla="*/ 582827597 w 56"/>
                <a:gd name="T5" fmla="*/ 196035896 h 14"/>
                <a:gd name="T6" fmla="*/ 0 w 56"/>
                <a:gd name="T7" fmla="*/ 0 h 14"/>
                <a:gd name="T8" fmla="*/ 0 60000 65536"/>
                <a:gd name="T9" fmla="*/ 0 60000 65536"/>
                <a:gd name="T10" fmla="*/ 0 60000 65536"/>
                <a:gd name="T11" fmla="*/ 0 60000 65536"/>
                <a:gd name="T12" fmla="*/ 0 w 56"/>
                <a:gd name="T13" fmla="*/ 0 h 14"/>
                <a:gd name="T14" fmla="*/ 56 w 56"/>
                <a:gd name="T15" fmla="*/ 14 h 14"/>
              </a:gdLst>
              <a:ahLst/>
              <a:cxnLst>
                <a:cxn ang="T8">
                  <a:pos x="T0" y="T1"/>
                </a:cxn>
                <a:cxn ang="T9">
                  <a:pos x="T2" y="T3"/>
                </a:cxn>
                <a:cxn ang="T10">
                  <a:pos x="T4" y="T5"/>
                </a:cxn>
                <a:cxn ang="T11">
                  <a:pos x="T6" y="T7"/>
                </a:cxn>
              </a:cxnLst>
              <a:rect l="T12" t="T13" r="T14" b="T15"/>
              <a:pathLst>
                <a:path w="56" h="14">
                  <a:moveTo>
                    <a:pt x="0" y="0"/>
                  </a:moveTo>
                  <a:cubicBezTo>
                    <a:pt x="56" y="3"/>
                    <a:pt x="56" y="3"/>
                    <a:pt x="56" y="3"/>
                  </a:cubicBezTo>
                  <a:cubicBezTo>
                    <a:pt x="41" y="14"/>
                    <a:pt x="41" y="14"/>
                    <a:pt x="41" y="14"/>
                  </a:cubicBezTo>
                  <a:cubicBezTo>
                    <a:pt x="41" y="14"/>
                    <a:pt x="1" y="3"/>
                    <a:pt x="0" y="0"/>
                  </a:cubicBezTo>
                  <a:close/>
                </a:path>
              </a:pathLst>
            </a:custGeom>
            <a:solidFill>
              <a:srgbClr val="88C0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1" name="Freeform 268"/>
            <p:cNvSpPr>
              <a:spLocks noChangeArrowheads="1"/>
            </p:cNvSpPr>
            <p:nvPr/>
          </p:nvSpPr>
          <p:spPr bwMode="auto">
            <a:xfrm>
              <a:off x="2733675" y="2151062"/>
              <a:ext cx="406400" cy="266700"/>
            </a:xfrm>
            <a:custGeom>
              <a:avLst/>
              <a:gdLst>
                <a:gd name="T0" fmla="*/ 0 w 108"/>
                <a:gd name="T1" fmla="*/ 112881714 h 71"/>
                <a:gd name="T2" fmla="*/ 764634074 w 108"/>
                <a:gd name="T3" fmla="*/ 1001815352 h 71"/>
                <a:gd name="T4" fmla="*/ 1529268148 w 108"/>
                <a:gd name="T5" fmla="*/ 634952599 h 71"/>
                <a:gd name="T6" fmla="*/ 453117185 w 108"/>
                <a:gd name="T7" fmla="*/ 0 h 71"/>
                <a:gd name="T8" fmla="*/ 0 w 108"/>
                <a:gd name="T9" fmla="*/ 112881714 h 71"/>
                <a:gd name="T10" fmla="*/ 0 60000 65536"/>
                <a:gd name="T11" fmla="*/ 0 60000 65536"/>
                <a:gd name="T12" fmla="*/ 0 60000 65536"/>
                <a:gd name="T13" fmla="*/ 0 60000 65536"/>
                <a:gd name="T14" fmla="*/ 0 60000 65536"/>
                <a:gd name="T15" fmla="*/ 0 w 108"/>
                <a:gd name="T16" fmla="*/ 0 h 71"/>
                <a:gd name="T17" fmla="*/ 108 w 108"/>
                <a:gd name="T18" fmla="*/ 71 h 71"/>
              </a:gdLst>
              <a:ahLst/>
              <a:cxnLst>
                <a:cxn ang="T10">
                  <a:pos x="T0" y="T1"/>
                </a:cxn>
                <a:cxn ang="T11">
                  <a:pos x="T2" y="T3"/>
                </a:cxn>
                <a:cxn ang="T12">
                  <a:pos x="T4" y="T5"/>
                </a:cxn>
                <a:cxn ang="T13">
                  <a:pos x="T6" y="T7"/>
                </a:cxn>
                <a:cxn ang="T14">
                  <a:pos x="T8" y="T9"/>
                </a:cxn>
              </a:cxnLst>
              <a:rect l="T15" t="T16" r="T17" b="T18"/>
              <a:pathLst>
                <a:path w="108" h="71">
                  <a:moveTo>
                    <a:pt x="0" y="8"/>
                  </a:moveTo>
                  <a:cubicBezTo>
                    <a:pt x="54" y="71"/>
                    <a:pt x="54" y="71"/>
                    <a:pt x="54" y="71"/>
                  </a:cubicBezTo>
                  <a:cubicBezTo>
                    <a:pt x="54" y="71"/>
                    <a:pt x="94" y="48"/>
                    <a:pt x="108" y="45"/>
                  </a:cubicBezTo>
                  <a:cubicBezTo>
                    <a:pt x="32" y="0"/>
                    <a:pt x="32" y="0"/>
                    <a:pt x="32" y="0"/>
                  </a:cubicBezTo>
                  <a:cubicBezTo>
                    <a:pt x="32" y="0"/>
                    <a:pt x="1" y="6"/>
                    <a:pt x="0" y="8"/>
                  </a:cubicBezTo>
                  <a:close/>
                </a:path>
              </a:pathLst>
            </a:custGeom>
            <a:solidFill>
              <a:srgbClr val="FFFFE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2" name="Freeform 269"/>
            <p:cNvSpPr>
              <a:spLocks noChangeArrowheads="1"/>
            </p:cNvSpPr>
            <p:nvPr/>
          </p:nvSpPr>
          <p:spPr bwMode="auto">
            <a:xfrm>
              <a:off x="2801937" y="2189162"/>
              <a:ext cx="252413" cy="168275"/>
            </a:xfrm>
            <a:custGeom>
              <a:avLst/>
              <a:gdLst>
                <a:gd name="T0" fmla="*/ 56770321 w 67"/>
                <a:gd name="T1" fmla="*/ 111869220 h 45"/>
                <a:gd name="T2" fmla="*/ 539335001 w 67"/>
                <a:gd name="T3" fmla="*/ 629255014 h 45"/>
                <a:gd name="T4" fmla="*/ 950930188 w 67"/>
                <a:gd name="T5" fmla="*/ 461454923 h 45"/>
                <a:gd name="T6" fmla="*/ 212893412 w 67"/>
                <a:gd name="T7" fmla="*/ 0 h 45"/>
                <a:gd name="T8" fmla="*/ 0 w 67"/>
                <a:gd name="T9" fmla="*/ 27967305 h 45"/>
                <a:gd name="T10" fmla="*/ 56770321 w 67"/>
                <a:gd name="T11" fmla="*/ 111869220 h 45"/>
                <a:gd name="T12" fmla="*/ 0 60000 65536"/>
                <a:gd name="T13" fmla="*/ 0 60000 65536"/>
                <a:gd name="T14" fmla="*/ 0 60000 65536"/>
                <a:gd name="T15" fmla="*/ 0 60000 65536"/>
                <a:gd name="T16" fmla="*/ 0 60000 65536"/>
                <a:gd name="T17" fmla="*/ 0 60000 65536"/>
                <a:gd name="T18" fmla="*/ 0 w 67"/>
                <a:gd name="T19" fmla="*/ 0 h 45"/>
                <a:gd name="T20" fmla="*/ 67 w 67"/>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67" h="45">
                  <a:moveTo>
                    <a:pt x="4" y="8"/>
                  </a:moveTo>
                  <a:cubicBezTo>
                    <a:pt x="38" y="45"/>
                    <a:pt x="38" y="45"/>
                    <a:pt x="38" y="45"/>
                  </a:cubicBezTo>
                  <a:cubicBezTo>
                    <a:pt x="38" y="45"/>
                    <a:pt x="64" y="34"/>
                    <a:pt x="67" y="33"/>
                  </a:cubicBezTo>
                  <a:cubicBezTo>
                    <a:pt x="15" y="0"/>
                    <a:pt x="15" y="0"/>
                    <a:pt x="15" y="0"/>
                  </a:cubicBezTo>
                  <a:cubicBezTo>
                    <a:pt x="0" y="2"/>
                    <a:pt x="0" y="2"/>
                    <a:pt x="0" y="2"/>
                  </a:cubicBezTo>
                  <a:lnTo>
                    <a:pt x="4" y="8"/>
                  </a:lnTo>
                  <a:close/>
                </a:path>
              </a:pathLst>
            </a:custGeom>
            <a:solidFill>
              <a:srgbClr val="95C26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3" name="Freeform 270"/>
            <p:cNvSpPr>
              <a:spLocks noChangeArrowheads="1"/>
            </p:cNvSpPr>
            <p:nvPr/>
          </p:nvSpPr>
          <p:spPr bwMode="auto">
            <a:xfrm>
              <a:off x="2994025" y="2132012"/>
              <a:ext cx="342900" cy="150813"/>
            </a:xfrm>
            <a:custGeom>
              <a:avLst/>
              <a:gdLst>
                <a:gd name="T0" fmla="*/ 14198321 w 91"/>
                <a:gd name="T1" fmla="*/ 56860271 h 40"/>
                <a:gd name="T2" fmla="*/ 837731077 w 91"/>
                <a:gd name="T3" fmla="*/ 568614024 h 40"/>
                <a:gd name="T4" fmla="*/ 1292092418 w 91"/>
                <a:gd name="T5" fmla="*/ 483321732 h 40"/>
                <a:gd name="T6" fmla="*/ 653145369 w 91"/>
                <a:gd name="T7" fmla="*/ 0 h 40"/>
                <a:gd name="T8" fmla="*/ 14198321 w 91"/>
                <a:gd name="T9" fmla="*/ 56860271 h 40"/>
                <a:gd name="T10" fmla="*/ 0 60000 65536"/>
                <a:gd name="T11" fmla="*/ 0 60000 65536"/>
                <a:gd name="T12" fmla="*/ 0 60000 65536"/>
                <a:gd name="T13" fmla="*/ 0 60000 65536"/>
                <a:gd name="T14" fmla="*/ 0 60000 65536"/>
                <a:gd name="T15" fmla="*/ 0 w 91"/>
                <a:gd name="T16" fmla="*/ 0 h 40"/>
                <a:gd name="T17" fmla="*/ 91 w 91"/>
                <a:gd name="T18" fmla="*/ 40 h 40"/>
              </a:gdLst>
              <a:ahLst/>
              <a:cxnLst>
                <a:cxn ang="T10">
                  <a:pos x="T0" y="T1"/>
                </a:cxn>
                <a:cxn ang="T11">
                  <a:pos x="T2" y="T3"/>
                </a:cxn>
                <a:cxn ang="T12">
                  <a:pos x="T4" y="T5"/>
                </a:cxn>
                <a:cxn ang="T13">
                  <a:pos x="T6" y="T7"/>
                </a:cxn>
                <a:cxn ang="T14">
                  <a:pos x="T8" y="T9"/>
                </a:cxn>
              </a:cxnLst>
              <a:rect l="T15" t="T16" r="T17" b="T18"/>
              <a:pathLst>
                <a:path w="91" h="40">
                  <a:moveTo>
                    <a:pt x="1" y="4"/>
                  </a:moveTo>
                  <a:cubicBezTo>
                    <a:pt x="59" y="40"/>
                    <a:pt x="59" y="40"/>
                    <a:pt x="59" y="40"/>
                  </a:cubicBezTo>
                  <a:cubicBezTo>
                    <a:pt x="59" y="40"/>
                    <a:pt x="86" y="33"/>
                    <a:pt x="91" y="34"/>
                  </a:cubicBezTo>
                  <a:cubicBezTo>
                    <a:pt x="46" y="0"/>
                    <a:pt x="46" y="0"/>
                    <a:pt x="46" y="0"/>
                  </a:cubicBezTo>
                  <a:cubicBezTo>
                    <a:pt x="46" y="0"/>
                    <a:pt x="0" y="1"/>
                    <a:pt x="1" y="4"/>
                  </a:cubicBezTo>
                  <a:close/>
                </a:path>
              </a:pathLst>
            </a:custGeom>
            <a:solidFill>
              <a:srgbClr val="95C2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Freeform 271"/>
            <p:cNvSpPr>
              <a:spLocks noChangeArrowheads="1"/>
            </p:cNvSpPr>
            <p:nvPr/>
          </p:nvSpPr>
          <p:spPr bwMode="auto">
            <a:xfrm>
              <a:off x="3095625" y="2162175"/>
              <a:ext cx="173038" cy="79375"/>
            </a:xfrm>
            <a:custGeom>
              <a:avLst/>
              <a:gdLst>
                <a:gd name="T0" fmla="*/ 0 w 109"/>
                <a:gd name="T1" fmla="*/ 12601575 h 50"/>
                <a:gd name="T2" fmla="*/ 178932405 w 109"/>
                <a:gd name="T3" fmla="*/ 126007813 h 50"/>
                <a:gd name="T4" fmla="*/ 274698619 w 109"/>
                <a:gd name="T5" fmla="*/ 108367513 h 50"/>
                <a:gd name="T6" fmla="*/ 113408153 w 109"/>
                <a:gd name="T7" fmla="*/ 0 h 50"/>
                <a:gd name="T8" fmla="*/ 0 w 109"/>
                <a:gd name="T9" fmla="*/ 12601575 h 50"/>
                <a:gd name="T10" fmla="*/ 0 60000 65536"/>
                <a:gd name="T11" fmla="*/ 0 60000 65536"/>
                <a:gd name="T12" fmla="*/ 0 60000 65536"/>
                <a:gd name="T13" fmla="*/ 0 60000 65536"/>
                <a:gd name="T14" fmla="*/ 0 60000 65536"/>
                <a:gd name="T15" fmla="*/ 0 w 109"/>
                <a:gd name="T16" fmla="*/ 0 h 50"/>
                <a:gd name="T17" fmla="*/ 109 w 109"/>
                <a:gd name="T18" fmla="*/ 50 h 50"/>
              </a:gdLst>
              <a:ahLst/>
              <a:cxnLst>
                <a:cxn ang="T10">
                  <a:pos x="T0" y="T1"/>
                </a:cxn>
                <a:cxn ang="T11">
                  <a:pos x="T2" y="T3"/>
                </a:cxn>
                <a:cxn ang="T12">
                  <a:pos x="T4" y="T5"/>
                </a:cxn>
                <a:cxn ang="T13">
                  <a:pos x="T6" y="T7"/>
                </a:cxn>
                <a:cxn ang="T14">
                  <a:pos x="T8" y="T9"/>
                </a:cxn>
              </a:cxnLst>
              <a:rect l="T15" t="T16" r="T17" b="T18"/>
              <a:pathLst>
                <a:path w="109" h="50">
                  <a:moveTo>
                    <a:pt x="0" y="5"/>
                  </a:moveTo>
                  <a:lnTo>
                    <a:pt x="71" y="50"/>
                  </a:lnTo>
                  <a:lnTo>
                    <a:pt x="109" y="43"/>
                  </a:lnTo>
                  <a:lnTo>
                    <a:pt x="45" y="0"/>
                  </a:lnTo>
                  <a:lnTo>
                    <a:pt x="0" y="5"/>
                  </a:lnTo>
                  <a:close/>
                </a:path>
              </a:pathLst>
            </a:custGeom>
            <a:solidFill>
              <a:srgbClr val="9558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5" name="Freeform 272"/>
            <p:cNvSpPr>
              <a:spLocks noChangeArrowheads="1"/>
            </p:cNvSpPr>
            <p:nvPr/>
          </p:nvSpPr>
          <p:spPr bwMode="auto">
            <a:xfrm>
              <a:off x="2373312" y="2305050"/>
              <a:ext cx="87313" cy="79375"/>
            </a:xfrm>
            <a:custGeom>
              <a:avLst/>
              <a:gdLst>
                <a:gd name="T0" fmla="*/ 0 w 55"/>
                <a:gd name="T1" fmla="*/ 73085325 h 50"/>
                <a:gd name="T2" fmla="*/ 138610181 w 55"/>
                <a:gd name="T3" fmla="*/ 0 h 50"/>
                <a:gd name="T4" fmla="*/ 113408474 w 55"/>
                <a:gd name="T5" fmla="*/ 126007813 h 50"/>
                <a:gd name="T6" fmla="*/ 0 w 55"/>
                <a:gd name="T7" fmla="*/ 73085325 h 50"/>
                <a:gd name="T8" fmla="*/ 0 60000 65536"/>
                <a:gd name="T9" fmla="*/ 0 60000 65536"/>
                <a:gd name="T10" fmla="*/ 0 60000 65536"/>
                <a:gd name="T11" fmla="*/ 0 60000 65536"/>
                <a:gd name="T12" fmla="*/ 0 w 55"/>
                <a:gd name="T13" fmla="*/ 0 h 50"/>
                <a:gd name="T14" fmla="*/ 55 w 55"/>
                <a:gd name="T15" fmla="*/ 50 h 50"/>
              </a:gdLst>
              <a:ahLst/>
              <a:cxnLst>
                <a:cxn ang="T8">
                  <a:pos x="T0" y="T1"/>
                </a:cxn>
                <a:cxn ang="T9">
                  <a:pos x="T2" y="T3"/>
                </a:cxn>
                <a:cxn ang="T10">
                  <a:pos x="T4" y="T5"/>
                </a:cxn>
                <a:cxn ang="T11">
                  <a:pos x="T6" y="T7"/>
                </a:cxn>
              </a:cxnLst>
              <a:rect l="T12" t="T13" r="T14" b="T15"/>
              <a:pathLst>
                <a:path w="55" h="50">
                  <a:moveTo>
                    <a:pt x="0" y="29"/>
                  </a:moveTo>
                  <a:lnTo>
                    <a:pt x="55" y="0"/>
                  </a:lnTo>
                  <a:lnTo>
                    <a:pt x="45" y="50"/>
                  </a:lnTo>
                  <a:lnTo>
                    <a:pt x="0" y="29"/>
                  </a:lnTo>
                  <a:close/>
                </a:path>
              </a:pathLst>
            </a:custGeom>
            <a:solidFill>
              <a:srgbClr val="FF9F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6" name="Freeform 273"/>
            <p:cNvSpPr>
              <a:spLocks noChangeArrowheads="1"/>
            </p:cNvSpPr>
            <p:nvPr/>
          </p:nvSpPr>
          <p:spPr bwMode="auto">
            <a:xfrm>
              <a:off x="2870200" y="2436812"/>
              <a:ext cx="142875" cy="136525"/>
            </a:xfrm>
            <a:custGeom>
              <a:avLst/>
              <a:gdLst>
                <a:gd name="T0" fmla="*/ 268597480 w 38"/>
                <a:gd name="T1" fmla="*/ 517752101 h 36"/>
                <a:gd name="T2" fmla="*/ 537191201 w 38"/>
                <a:gd name="T3" fmla="*/ 230112888 h 36"/>
                <a:gd name="T4" fmla="*/ 424098118 w 38"/>
                <a:gd name="T5" fmla="*/ 0 h 36"/>
                <a:gd name="T6" fmla="*/ 0 w 38"/>
                <a:gd name="T7" fmla="*/ 316404272 h 36"/>
                <a:gd name="T8" fmla="*/ 268597480 w 38"/>
                <a:gd name="T9" fmla="*/ 517752101 h 36"/>
                <a:gd name="T10" fmla="*/ 0 60000 65536"/>
                <a:gd name="T11" fmla="*/ 0 60000 65536"/>
                <a:gd name="T12" fmla="*/ 0 60000 65536"/>
                <a:gd name="T13" fmla="*/ 0 60000 65536"/>
                <a:gd name="T14" fmla="*/ 0 60000 65536"/>
                <a:gd name="T15" fmla="*/ 0 w 38"/>
                <a:gd name="T16" fmla="*/ 0 h 36"/>
                <a:gd name="T17" fmla="*/ 38 w 38"/>
                <a:gd name="T18" fmla="*/ 36 h 36"/>
              </a:gdLst>
              <a:ahLst/>
              <a:cxnLst>
                <a:cxn ang="T10">
                  <a:pos x="T0" y="T1"/>
                </a:cxn>
                <a:cxn ang="T11">
                  <a:pos x="T2" y="T3"/>
                </a:cxn>
                <a:cxn ang="T12">
                  <a:pos x="T4" y="T5"/>
                </a:cxn>
                <a:cxn ang="T13">
                  <a:pos x="T6" y="T7"/>
                </a:cxn>
                <a:cxn ang="T14">
                  <a:pos x="T8" y="T9"/>
                </a:cxn>
              </a:cxnLst>
              <a:rect l="T15" t="T16" r="T17" b="T18"/>
              <a:pathLst>
                <a:path w="38" h="36">
                  <a:moveTo>
                    <a:pt x="19" y="36"/>
                  </a:moveTo>
                  <a:cubicBezTo>
                    <a:pt x="30" y="36"/>
                    <a:pt x="38" y="27"/>
                    <a:pt x="38" y="16"/>
                  </a:cubicBezTo>
                  <a:cubicBezTo>
                    <a:pt x="38" y="9"/>
                    <a:pt x="35" y="4"/>
                    <a:pt x="30" y="0"/>
                  </a:cubicBezTo>
                  <a:cubicBezTo>
                    <a:pt x="20" y="7"/>
                    <a:pt x="10" y="14"/>
                    <a:pt x="0" y="22"/>
                  </a:cubicBezTo>
                  <a:cubicBezTo>
                    <a:pt x="3" y="30"/>
                    <a:pt x="10" y="36"/>
                    <a:pt x="19" y="36"/>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7" name="Freeform 274"/>
            <p:cNvSpPr>
              <a:spLocks noChangeArrowheads="1"/>
            </p:cNvSpPr>
            <p:nvPr/>
          </p:nvSpPr>
          <p:spPr bwMode="auto">
            <a:xfrm>
              <a:off x="3192462" y="2305050"/>
              <a:ext cx="117475" cy="101600"/>
            </a:xfrm>
            <a:custGeom>
              <a:avLst/>
              <a:gdLst>
                <a:gd name="T0" fmla="*/ 0 w 31"/>
                <a:gd name="T1" fmla="*/ 155760326 h 27"/>
                <a:gd name="T2" fmla="*/ 229765942 w 31"/>
                <a:gd name="T3" fmla="*/ 382317037 h 27"/>
                <a:gd name="T4" fmla="*/ 445173407 w 31"/>
                <a:gd name="T5" fmla="*/ 155760326 h 27"/>
                <a:gd name="T6" fmla="*/ 387731922 w 31"/>
                <a:gd name="T7" fmla="*/ 0 h 27"/>
                <a:gd name="T8" fmla="*/ 14362266 w 31"/>
                <a:gd name="T9" fmla="*/ 99120207 h 27"/>
                <a:gd name="T10" fmla="*/ 0 w 31"/>
                <a:gd name="T11" fmla="*/ 155760326 h 27"/>
                <a:gd name="T12" fmla="*/ 0 60000 65536"/>
                <a:gd name="T13" fmla="*/ 0 60000 65536"/>
                <a:gd name="T14" fmla="*/ 0 60000 65536"/>
                <a:gd name="T15" fmla="*/ 0 60000 65536"/>
                <a:gd name="T16" fmla="*/ 0 60000 65536"/>
                <a:gd name="T17" fmla="*/ 0 60000 65536"/>
                <a:gd name="T18" fmla="*/ 0 w 31"/>
                <a:gd name="T19" fmla="*/ 0 h 27"/>
                <a:gd name="T20" fmla="*/ 31 w 31"/>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1" h="27">
                  <a:moveTo>
                    <a:pt x="0" y="11"/>
                  </a:moveTo>
                  <a:cubicBezTo>
                    <a:pt x="0" y="20"/>
                    <a:pt x="7" y="27"/>
                    <a:pt x="16" y="27"/>
                  </a:cubicBezTo>
                  <a:cubicBezTo>
                    <a:pt x="24" y="27"/>
                    <a:pt x="31" y="20"/>
                    <a:pt x="31" y="11"/>
                  </a:cubicBezTo>
                  <a:cubicBezTo>
                    <a:pt x="31" y="7"/>
                    <a:pt x="30" y="3"/>
                    <a:pt x="27" y="0"/>
                  </a:cubicBezTo>
                  <a:cubicBezTo>
                    <a:pt x="18" y="2"/>
                    <a:pt x="9" y="5"/>
                    <a:pt x="1" y="7"/>
                  </a:cubicBezTo>
                  <a:cubicBezTo>
                    <a:pt x="1" y="9"/>
                    <a:pt x="0" y="10"/>
                    <a:pt x="0" y="1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8" name="Freeform 275"/>
            <p:cNvSpPr>
              <a:spLocks noChangeArrowheads="1"/>
            </p:cNvSpPr>
            <p:nvPr/>
          </p:nvSpPr>
          <p:spPr bwMode="auto">
            <a:xfrm>
              <a:off x="3395662" y="2354262"/>
              <a:ext cx="109538" cy="153988"/>
            </a:xfrm>
            <a:custGeom>
              <a:avLst/>
              <a:gdLst>
                <a:gd name="T0" fmla="*/ 299609093 w 29"/>
                <a:gd name="T1" fmla="*/ 578348882 h 41"/>
                <a:gd name="T2" fmla="*/ 413743912 w 29"/>
                <a:gd name="T3" fmla="*/ 550135275 h 41"/>
                <a:gd name="T4" fmla="*/ 199736877 w 29"/>
                <a:gd name="T5" fmla="*/ 0 h 41"/>
                <a:gd name="T6" fmla="*/ 0 w 29"/>
                <a:gd name="T7" fmla="*/ 282121039 h 41"/>
                <a:gd name="T8" fmla="*/ 299609093 w 29"/>
                <a:gd name="T9" fmla="*/ 578348882 h 41"/>
                <a:gd name="T10" fmla="*/ 0 60000 65536"/>
                <a:gd name="T11" fmla="*/ 0 60000 65536"/>
                <a:gd name="T12" fmla="*/ 0 60000 65536"/>
                <a:gd name="T13" fmla="*/ 0 60000 65536"/>
                <a:gd name="T14" fmla="*/ 0 60000 65536"/>
                <a:gd name="T15" fmla="*/ 0 w 29"/>
                <a:gd name="T16" fmla="*/ 0 h 41"/>
                <a:gd name="T17" fmla="*/ 29 w 29"/>
                <a:gd name="T18" fmla="*/ 41 h 41"/>
              </a:gdLst>
              <a:ahLst/>
              <a:cxnLst>
                <a:cxn ang="T10">
                  <a:pos x="T0" y="T1"/>
                </a:cxn>
                <a:cxn ang="T11">
                  <a:pos x="T2" y="T3"/>
                </a:cxn>
                <a:cxn ang="T12">
                  <a:pos x="T4" y="T5"/>
                </a:cxn>
                <a:cxn ang="T13">
                  <a:pos x="T6" y="T7"/>
                </a:cxn>
                <a:cxn ang="T14">
                  <a:pos x="T8" y="T9"/>
                </a:cxn>
              </a:cxnLst>
              <a:rect l="T15" t="T16" r="T17" b="T18"/>
              <a:pathLst>
                <a:path w="29" h="41">
                  <a:moveTo>
                    <a:pt x="21" y="41"/>
                  </a:moveTo>
                  <a:cubicBezTo>
                    <a:pt x="24" y="41"/>
                    <a:pt x="27" y="40"/>
                    <a:pt x="29" y="39"/>
                  </a:cubicBezTo>
                  <a:cubicBezTo>
                    <a:pt x="28" y="25"/>
                    <a:pt x="23" y="11"/>
                    <a:pt x="14" y="0"/>
                  </a:cubicBezTo>
                  <a:cubicBezTo>
                    <a:pt x="6" y="3"/>
                    <a:pt x="0" y="10"/>
                    <a:pt x="0" y="20"/>
                  </a:cubicBezTo>
                  <a:cubicBezTo>
                    <a:pt x="0" y="31"/>
                    <a:pt x="9" y="41"/>
                    <a:pt x="21" y="4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9" name="Freeform 276"/>
            <p:cNvSpPr>
              <a:spLocks noChangeArrowheads="1"/>
            </p:cNvSpPr>
            <p:nvPr/>
          </p:nvSpPr>
          <p:spPr bwMode="auto">
            <a:xfrm>
              <a:off x="3306762" y="2549525"/>
              <a:ext cx="115888" cy="95250"/>
            </a:xfrm>
            <a:custGeom>
              <a:avLst/>
              <a:gdLst>
                <a:gd name="T0" fmla="*/ 209626439 w 31"/>
                <a:gd name="T1" fmla="*/ 0 h 25"/>
                <a:gd name="T2" fmla="*/ 0 w 31"/>
                <a:gd name="T3" fmla="*/ 232257600 h 25"/>
                <a:gd name="T4" fmla="*/ 41925288 w 31"/>
                <a:gd name="T5" fmla="*/ 362902500 h 25"/>
                <a:gd name="T6" fmla="*/ 419252877 w 31"/>
                <a:gd name="T7" fmla="*/ 275805900 h 25"/>
                <a:gd name="T8" fmla="*/ 433226727 w 31"/>
                <a:gd name="T9" fmla="*/ 232257600 h 25"/>
                <a:gd name="T10" fmla="*/ 209626439 w 31"/>
                <a:gd name="T11" fmla="*/ 0 h 25"/>
                <a:gd name="T12" fmla="*/ 0 60000 65536"/>
                <a:gd name="T13" fmla="*/ 0 60000 65536"/>
                <a:gd name="T14" fmla="*/ 0 60000 65536"/>
                <a:gd name="T15" fmla="*/ 0 60000 65536"/>
                <a:gd name="T16" fmla="*/ 0 60000 65536"/>
                <a:gd name="T17" fmla="*/ 0 60000 65536"/>
                <a:gd name="T18" fmla="*/ 0 w 31"/>
                <a:gd name="T19" fmla="*/ 0 h 25"/>
                <a:gd name="T20" fmla="*/ 31 w 3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1" h="25">
                  <a:moveTo>
                    <a:pt x="15" y="0"/>
                  </a:moveTo>
                  <a:cubicBezTo>
                    <a:pt x="7" y="0"/>
                    <a:pt x="0" y="7"/>
                    <a:pt x="0" y="16"/>
                  </a:cubicBezTo>
                  <a:cubicBezTo>
                    <a:pt x="0" y="19"/>
                    <a:pt x="1" y="23"/>
                    <a:pt x="3" y="25"/>
                  </a:cubicBezTo>
                  <a:cubicBezTo>
                    <a:pt x="13" y="24"/>
                    <a:pt x="22" y="22"/>
                    <a:pt x="30" y="19"/>
                  </a:cubicBezTo>
                  <a:cubicBezTo>
                    <a:pt x="31" y="18"/>
                    <a:pt x="31" y="17"/>
                    <a:pt x="31" y="16"/>
                  </a:cubicBezTo>
                  <a:cubicBezTo>
                    <a:pt x="31" y="7"/>
                    <a:pt x="24" y="0"/>
                    <a:pt x="15"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0" name="Freeform 277"/>
            <p:cNvSpPr>
              <a:spLocks noChangeArrowheads="1"/>
            </p:cNvSpPr>
            <p:nvPr/>
          </p:nvSpPr>
          <p:spPr bwMode="auto">
            <a:xfrm>
              <a:off x="3073400" y="2576512"/>
              <a:ext cx="146050" cy="79375"/>
            </a:xfrm>
            <a:custGeom>
              <a:avLst/>
              <a:gdLst>
                <a:gd name="T0" fmla="*/ 280479663 w 39"/>
                <a:gd name="T1" fmla="*/ 0 h 21"/>
                <a:gd name="T2" fmla="*/ 0 w 39"/>
                <a:gd name="T3" fmla="*/ 271443601 h 21"/>
                <a:gd name="T4" fmla="*/ 546938526 w 39"/>
                <a:gd name="T5" fmla="*/ 285731101 h 21"/>
                <a:gd name="T6" fmla="*/ 546938526 w 39"/>
                <a:gd name="T7" fmla="*/ 285731101 h 21"/>
                <a:gd name="T8" fmla="*/ 280479663 w 39"/>
                <a:gd name="T9" fmla="*/ 0 h 21"/>
                <a:gd name="T10" fmla="*/ 0 60000 65536"/>
                <a:gd name="T11" fmla="*/ 0 60000 65536"/>
                <a:gd name="T12" fmla="*/ 0 60000 65536"/>
                <a:gd name="T13" fmla="*/ 0 60000 65536"/>
                <a:gd name="T14" fmla="*/ 0 60000 65536"/>
                <a:gd name="T15" fmla="*/ 0 w 39"/>
                <a:gd name="T16" fmla="*/ 0 h 21"/>
                <a:gd name="T17" fmla="*/ 39 w 39"/>
                <a:gd name="T18" fmla="*/ 21 h 21"/>
              </a:gdLst>
              <a:ahLst/>
              <a:cxnLst>
                <a:cxn ang="T10">
                  <a:pos x="T0" y="T1"/>
                </a:cxn>
                <a:cxn ang="T11">
                  <a:pos x="T2" y="T3"/>
                </a:cxn>
                <a:cxn ang="T12">
                  <a:pos x="T4" y="T5"/>
                </a:cxn>
                <a:cxn ang="T13">
                  <a:pos x="T6" y="T7"/>
                </a:cxn>
                <a:cxn ang="T14">
                  <a:pos x="T8" y="T9"/>
                </a:cxn>
              </a:cxnLst>
              <a:rect l="T15" t="T16" r="T17" b="T18"/>
              <a:pathLst>
                <a:path w="39" h="21">
                  <a:moveTo>
                    <a:pt x="20" y="0"/>
                  </a:moveTo>
                  <a:cubicBezTo>
                    <a:pt x="9" y="0"/>
                    <a:pt x="0" y="9"/>
                    <a:pt x="0" y="19"/>
                  </a:cubicBezTo>
                  <a:cubicBezTo>
                    <a:pt x="13" y="20"/>
                    <a:pt x="26" y="21"/>
                    <a:pt x="39" y="20"/>
                  </a:cubicBezTo>
                  <a:cubicBezTo>
                    <a:pt x="39" y="20"/>
                    <a:pt x="39" y="20"/>
                    <a:pt x="39" y="20"/>
                  </a:cubicBezTo>
                  <a:cubicBezTo>
                    <a:pt x="39" y="9"/>
                    <a:pt x="31" y="0"/>
                    <a:pt x="20"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1" name="Oval 278"/>
            <p:cNvSpPr>
              <a:spLocks noChangeArrowheads="1"/>
            </p:cNvSpPr>
            <p:nvPr/>
          </p:nvSpPr>
          <p:spPr bwMode="auto">
            <a:xfrm>
              <a:off x="3136900" y="2471737"/>
              <a:ext cx="74613" cy="74613"/>
            </a:xfrm>
            <a:prstGeom prst="ellipse">
              <a:avLst/>
            </a:pr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2" name="Oval 279"/>
            <p:cNvSpPr>
              <a:spLocks noChangeArrowheads="1"/>
            </p:cNvSpPr>
            <p:nvPr/>
          </p:nvSpPr>
          <p:spPr bwMode="auto">
            <a:xfrm>
              <a:off x="628650" y="954087"/>
              <a:ext cx="30163"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3" name="Oval 280"/>
            <p:cNvSpPr>
              <a:spLocks noChangeArrowheads="1"/>
            </p:cNvSpPr>
            <p:nvPr/>
          </p:nvSpPr>
          <p:spPr bwMode="auto">
            <a:xfrm>
              <a:off x="801687" y="9080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4" name="Oval 281"/>
            <p:cNvSpPr>
              <a:spLocks noChangeArrowheads="1"/>
            </p:cNvSpPr>
            <p:nvPr/>
          </p:nvSpPr>
          <p:spPr bwMode="auto">
            <a:xfrm>
              <a:off x="738187" y="990600"/>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5" name="Oval 282"/>
            <p:cNvSpPr>
              <a:spLocks noChangeArrowheads="1"/>
            </p:cNvSpPr>
            <p:nvPr/>
          </p:nvSpPr>
          <p:spPr bwMode="auto">
            <a:xfrm>
              <a:off x="933450" y="912812"/>
              <a:ext cx="25400"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6" name="Oval 283"/>
            <p:cNvSpPr>
              <a:spLocks noChangeArrowheads="1"/>
            </p:cNvSpPr>
            <p:nvPr/>
          </p:nvSpPr>
          <p:spPr bwMode="auto">
            <a:xfrm>
              <a:off x="862012" y="10096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7" name="Oval 284"/>
            <p:cNvSpPr>
              <a:spLocks noChangeArrowheads="1"/>
            </p:cNvSpPr>
            <p:nvPr/>
          </p:nvSpPr>
          <p:spPr bwMode="auto">
            <a:xfrm>
              <a:off x="801687" y="1119187"/>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8" name="Oval 285"/>
            <p:cNvSpPr>
              <a:spLocks noChangeArrowheads="1"/>
            </p:cNvSpPr>
            <p:nvPr/>
          </p:nvSpPr>
          <p:spPr bwMode="auto">
            <a:xfrm>
              <a:off x="692150" y="1062037"/>
              <a:ext cx="26988"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9" name="Oval 286"/>
            <p:cNvSpPr>
              <a:spLocks noChangeArrowheads="1"/>
            </p:cNvSpPr>
            <p:nvPr/>
          </p:nvSpPr>
          <p:spPr bwMode="auto">
            <a:xfrm>
              <a:off x="1008062" y="900112"/>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grpSp>
      <p:sp>
        <p:nvSpPr>
          <p:cNvPr id="299" name="Rounded Rectangle 298"/>
          <p:cNvSpPr/>
          <p:nvPr/>
        </p:nvSpPr>
        <p:spPr>
          <a:xfrm>
            <a:off x="1145532" y="2172853"/>
            <a:ext cx="9359073" cy="3371136"/>
          </a:xfrm>
          <a:prstGeom prst="roundRect">
            <a:avLst/>
          </a:prstGeom>
          <a:solidFill>
            <a:schemeClr val="accent2">
              <a:lumMod val="20000"/>
              <a:lumOff val="80000"/>
            </a:schemeClr>
          </a:solidFill>
          <a:ln w="28575">
            <a:solidFill>
              <a:srgbClr val="00B0F0"/>
            </a:solidFill>
          </a:ln>
          <a:effectLst>
            <a:outerShdw blurRad="50800" dist="38100" dir="2700000" algn="tl" rotWithShape="0">
              <a:prstClr val="black">
                <a:alpha val="40000"/>
              </a:prstClr>
            </a:outerShdw>
          </a:effectLst>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30353A"/>
              </a:buClr>
              <a:buSzPts val="3500"/>
              <a:buFontTx/>
              <a:buNone/>
              <a:tabLst/>
              <a:defRPr/>
            </a:pPr>
            <a:r>
              <a:rPr kumimoji="0" lang="vi-VN" sz="3200" b="0" i="1" u="sng" strike="noStrike" kern="0" cap="none" spc="0" normalizeH="0" baseline="0" noProof="0">
                <a:ln>
                  <a:noFill/>
                </a:ln>
                <a:solidFill>
                  <a:srgbClr val="FF0000"/>
                </a:solidFill>
                <a:effectLst/>
                <a:uLnTx/>
                <a:uFillTx/>
                <a:latin typeface="Chau Philomene One"/>
                <a:ea typeface="+mn-ea"/>
                <a:cs typeface="+mn-cs"/>
                <a:sym typeface="Chau Philomene One"/>
              </a:rPr>
              <a:t>Tình huống </a:t>
            </a:r>
            <a:r>
              <a:rPr kumimoji="0" lang="en-US" sz="3200" b="0" i="1" u="sng" strike="noStrike" kern="0" cap="none" spc="0" normalizeH="0" baseline="0" noProof="0">
                <a:ln>
                  <a:noFill/>
                </a:ln>
                <a:solidFill>
                  <a:srgbClr val="FF0000"/>
                </a:solidFill>
                <a:effectLst/>
                <a:uLnTx/>
                <a:uFillTx/>
                <a:latin typeface="Chau Philomene One"/>
                <a:ea typeface="+mn-ea"/>
                <a:cs typeface="+mn-cs"/>
                <a:sym typeface="Chau Philomene One"/>
              </a:rPr>
              <a:t>2</a:t>
            </a:r>
            <a:r>
              <a:rPr kumimoji="0" lang="vi-VN" sz="3200" b="0" i="1" u="sng" strike="noStrike" kern="0" cap="none" spc="0" normalizeH="0" baseline="0" noProof="0">
                <a:ln>
                  <a:noFill/>
                </a:ln>
                <a:solidFill>
                  <a:srgbClr val="FF0000"/>
                </a:solidFill>
                <a:effectLst/>
                <a:uLnTx/>
                <a:uFillTx/>
                <a:latin typeface="Chau Philomene One"/>
                <a:ea typeface="+mn-ea"/>
                <a:cs typeface="+mn-cs"/>
                <a:sym typeface="Chau Philomene One"/>
              </a:rPr>
              <a:t>:</a:t>
            </a:r>
            <a:endParaRPr lang="vi-VN" sz="3200" kern="0">
              <a:solidFill>
                <a:srgbClr val="30353A"/>
              </a:solidFill>
              <a:latin typeface="Chau Philomene One"/>
              <a:sym typeface="Chau Philomene One"/>
            </a:endParaRPr>
          </a:p>
          <a:p>
            <a:pPr lvl="0" algn="just">
              <a:buClr>
                <a:srgbClr val="30353A"/>
              </a:buClr>
              <a:buSzPts val="3500"/>
              <a:defRPr/>
            </a:pPr>
            <a:r>
              <a:rPr lang="vi-VN" sz="3200" kern="0">
                <a:solidFill>
                  <a:srgbClr val="30353A"/>
                </a:solidFill>
                <a:latin typeface="Chau Philomene One"/>
                <a:sym typeface="Chau Philomene One"/>
              </a:rPr>
              <a:t>     Hôm nay, Tâm cho Kiên mượn quyển truyện rất hay nhưng lại đề nghị Kiên trả luôn trong sáng mai. Kiên đọc đến 21 giờ, đã tới giờ đi ngủ theo thời gian biểu mà vẫn chưa xong.</a:t>
            </a:r>
          </a:p>
          <a:p>
            <a:pPr lvl="0" algn="just">
              <a:buClr>
                <a:srgbClr val="30353A"/>
              </a:buClr>
              <a:buSzPts val="3500"/>
              <a:defRPr/>
            </a:pPr>
            <a:r>
              <a:rPr lang="vi-VN" sz="3200" kern="0">
                <a:solidFill>
                  <a:srgbClr val="30353A"/>
                </a:solidFill>
                <a:latin typeface="Chau Philomene One"/>
                <a:sym typeface="Chau Philomene One"/>
              </a:rPr>
              <a:t>    Nếu là Kiên, em sẽ xử lí thế nào? Vì sao?</a:t>
            </a:r>
          </a:p>
        </p:txBody>
      </p:sp>
      <p:sp>
        <p:nvSpPr>
          <p:cNvPr id="290" name="Oval 289">
            <a:extLst>
              <a:ext uri="{FF2B5EF4-FFF2-40B4-BE49-F238E27FC236}">
                <a16:creationId xmlns:a16="http://schemas.microsoft.com/office/drawing/2014/main" id="{88793048-8763-49B9-9EEE-E136344951E2}"/>
              </a:ext>
            </a:extLst>
          </p:cNvPr>
          <p:cNvSpPr/>
          <p:nvPr/>
        </p:nvSpPr>
        <p:spPr>
          <a:xfrm>
            <a:off x="1132114" y="213538"/>
            <a:ext cx="1482971" cy="1435517"/>
          </a:xfrm>
          <a:prstGeom prst="ellipse">
            <a:avLst/>
          </a:prstGeom>
          <a:ln>
            <a:solidFill>
              <a:srgbClr val="00B0F0"/>
            </a:solidFill>
          </a:ln>
        </p:spPr>
        <p:style>
          <a:lnRef idx="2">
            <a:schemeClr val="accent6"/>
          </a:lnRef>
          <a:fillRef idx="1">
            <a:schemeClr val="lt1"/>
          </a:fillRef>
          <a:effectRef idx="0">
            <a:schemeClr val="accent6"/>
          </a:effectRef>
          <a:fontRef idx="minor">
            <a:schemeClr val="dk1"/>
          </a:fontRef>
        </p:style>
        <p:txBody>
          <a:bodyPr rtlCol="0" anchor="ctr"/>
          <a:lstStyle/>
          <a:p>
            <a:pPr lvl="0" algn="ctr"/>
            <a:r>
              <a:rPr kumimoji="0" lang="vi-VN" sz="2400" b="0" i="0" u="none" strike="noStrike" kern="1200" cap="none" spc="0" normalizeH="0" baseline="0" noProof="0">
                <a:ln>
                  <a:noFill/>
                </a:ln>
                <a:solidFill>
                  <a:srgbClr val="000000"/>
                </a:solidFill>
                <a:effectLst/>
                <a:uLnTx/>
                <a:uFillTx/>
                <a:latin typeface="Arial" panose="020B0604020202020204" pitchFamily="34" charset="0"/>
                <a:ea typeface="+mn-ea"/>
                <a:cs typeface="+mn-cs"/>
              </a:rPr>
              <a:t>Nhóm </a:t>
            </a:r>
            <a:r>
              <a:rPr lang="vi-VN" sz="2400">
                <a:solidFill>
                  <a:srgbClr val="000000"/>
                </a:solidFill>
              </a:rPr>
              <a:t>4,5,6</a:t>
            </a:r>
            <a:endParaRPr kumimoji="0" lang="en-US" sz="24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291" name="Group 290">
            <a:extLst>
              <a:ext uri="{FF2B5EF4-FFF2-40B4-BE49-F238E27FC236}">
                <a16:creationId xmlns:a16="http://schemas.microsoft.com/office/drawing/2014/main" id="{62AC1DF9-EAA5-485B-B155-F244C19526E3}"/>
              </a:ext>
            </a:extLst>
          </p:cNvPr>
          <p:cNvGrpSpPr/>
          <p:nvPr/>
        </p:nvGrpSpPr>
        <p:grpSpPr>
          <a:xfrm>
            <a:off x="3980346" y="0"/>
            <a:ext cx="3689443" cy="2172853"/>
            <a:chOff x="4061185" y="4282490"/>
            <a:chExt cx="3689443" cy="2172853"/>
          </a:xfrm>
        </p:grpSpPr>
        <p:pic>
          <p:nvPicPr>
            <p:cNvPr id="292" name="Picture 291">
              <a:extLst>
                <a:ext uri="{FF2B5EF4-FFF2-40B4-BE49-F238E27FC236}">
                  <a16:creationId xmlns:a16="http://schemas.microsoft.com/office/drawing/2014/main" id="{EF0F1FD0-FA89-4ADF-9CAB-FB85B8C1AB2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18792" y="4282490"/>
              <a:ext cx="2974227" cy="1507485"/>
            </a:xfrm>
            <a:prstGeom prst="rect">
              <a:avLst/>
            </a:prstGeom>
          </p:spPr>
        </p:pic>
        <p:sp>
          <p:nvSpPr>
            <p:cNvPr id="293" name="Rounded Rectangle 304">
              <a:extLst>
                <a:ext uri="{FF2B5EF4-FFF2-40B4-BE49-F238E27FC236}">
                  <a16:creationId xmlns:a16="http://schemas.microsoft.com/office/drawing/2014/main" id="{10CCEAAE-49F8-44AB-B386-35FD9460B556}"/>
                </a:ext>
              </a:extLst>
            </p:cNvPr>
            <p:cNvSpPr/>
            <p:nvPr/>
          </p:nvSpPr>
          <p:spPr>
            <a:xfrm>
              <a:off x="4061185" y="5876461"/>
              <a:ext cx="3689443" cy="578882"/>
            </a:xfrm>
            <a:prstGeom prst="roundRect">
              <a:avLst/>
            </a:prstGeom>
            <a:solidFill>
              <a:schemeClr val="accent3">
                <a:lumMod val="40000"/>
                <a:lumOff val="60000"/>
              </a:schemeClr>
            </a:solidFill>
            <a:ln w="19050">
              <a:solidFill>
                <a:schemeClr val="accent3">
                  <a:lumMod val="75000"/>
                </a:schemeClr>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a:ln>
                    <a:noFill/>
                  </a:ln>
                  <a:solidFill>
                    <a:prstClr val="black"/>
                  </a:solidFill>
                  <a:effectLst/>
                  <a:uLnTx/>
                  <a:uFillTx/>
                  <a:latin typeface="VNI-Avo" pitchFamily="2" charset="0"/>
                  <a:ea typeface="仓耳今楷05-6763 W05" panose="02020400000000000000" pitchFamily="18" charset="-122"/>
                  <a:cs typeface="+mn-cs"/>
                </a:rPr>
                <a:t>THAÛO</a:t>
              </a:r>
              <a:r>
                <a:rPr kumimoji="0" lang="en-US" altLang="zh-CN" sz="2800" b="1" i="0" u="none" strike="noStrike" kern="0" cap="none" spc="0" normalizeH="0" noProof="0">
                  <a:ln>
                    <a:noFill/>
                  </a:ln>
                  <a:solidFill>
                    <a:prstClr val="black"/>
                  </a:solidFill>
                  <a:effectLst/>
                  <a:uLnTx/>
                  <a:uFillTx/>
                  <a:latin typeface="VNI-Avo" pitchFamily="2" charset="0"/>
                  <a:ea typeface="仓耳今楷05-6763 W05" panose="02020400000000000000" pitchFamily="18" charset="-122"/>
                  <a:cs typeface="+mn-cs"/>
                </a:rPr>
                <a:t> LUAÄN NHOÙM</a:t>
              </a:r>
              <a:endParaRPr kumimoji="0" lang="en-US" sz="1600" b="1" i="0" u="none" strike="noStrike" kern="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3063139144"/>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1000"/>
                                        <p:tgtEl>
                                          <p:spTgt spid="290"/>
                                        </p:tgtEl>
                                      </p:cBhvr>
                                    </p:animEffect>
                                    <p:anim calcmode="lin" valueType="num">
                                      <p:cBhvr>
                                        <p:cTn id="8" dur="1000" fill="hold"/>
                                        <p:tgtEl>
                                          <p:spTgt spid="290"/>
                                        </p:tgtEl>
                                        <p:attrNameLst>
                                          <p:attrName>ppt_x</p:attrName>
                                        </p:attrNameLst>
                                      </p:cBhvr>
                                      <p:tavLst>
                                        <p:tav tm="0">
                                          <p:val>
                                            <p:strVal val="#ppt_x"/>
                                          </p:val>
                                        </p:tav>
                                        <p:tav tm="100000">
                                          <p:val>
                                            <p:strVal val="#ppt_x"/>
                                          </p:val>
                                        </p:tav>
                                      </p:tavLst>
                                    </p:anim>
                                    <p:anim calcmode="lin" valueType="num">
                                      <p:cBhvr>
                                        <p:cTn id="9" dur="1000" fill="hold"/>
                                        <p:tgtEl>
                                          <p:spTgt spid="29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291"/>
                                        </p:tgtEl>
                                        <p:attrNameLst>
                                          <p:attrName>style.visibility</p:attrName>
                                        </p:attrNameLst>
                                      </p:cBhvr>
                                      <p:to>
                                        <p:strVal val="visible"/>
                                      </p:to>
                                    </p:set>
                                    <p:anim calcmode="lin" valueType="num">
                                      <p:cBhvr>
                                        <p:cTn id="14" dur="500" fill="hold"/>
                                        <p:tgtEl>
                                          <p:spTgt spid="291"/>
                                        </p:tgtEl>
                                        <p:attrNameLst>
                                          <p:attrName>ppt_w</p:attrName>
                                        </p:attrNameLst>
                                      </p:cBhvr>
                                      <p:tavLst>
                                        <p:tav tm="0">
                                          <p:val>
                                            <p:fltVal val="0"/>
                                          </p:val>
                                        </p:tav>
                                        <p:tav tm="100000">
                                          <p:val>
                                            <p:strVal val="#ppt_w"/>
                                          </p:val>
                                        </p:tav>
                                      </p:tavLst>
                                    </p:anim>
                                    <p:anim calcmode="lin" valueType="num">
                                      <p:cBhvr>
                                        <p:cTn id="15" dur="500" fill="hold"/>
                                        <p:tgtEl>
                                          <p:spTgt spid="291"/>
                                        </p:tgtEl>
                                        <p:attrNameLst>
                                          <p:attrName>ppt_h</p:attrName>
                                        </p:attrNameLst>
                                      </p:cBhvr>
                                      <p:tavLst>
                                        <p:tav tm="0">
                                          <p:val>
                                            <p:fltVal val="0"/>
                                          </p:val>
                                        </p:tav>
                                        <p:tav tm="100000">
                                          <p:val>
                                            <p:strVal val="#ppt_h"/>
                                          </p:val>
                                        </p:tav>
                                      </p:tavLst>
                                    </p:anim>
                                    <p:animEffect transition="in" filter="fade">
                                      <p:cBhvr>
                                        <p:cTn id="16" dur="500"/>
                                        <p:tgtEl>
                                          <p:spTgt spid="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15"/>
          <p:cNvGrpSpPr/>
          <p:nvPr/>
        </p:nvGrpSpPr>
        <p:grpSpPr bwMode="auto">
          <a:xfrm flipH="1">
            <a:off x="10124849" y="5647642"/>
            <a:ext cx="1604962" cy="1068387"/>
            <a:chOff x="0" y="0"/>
            <a:chExt cx="4038600" cy="2689225"/>
          </a:xfrm>
        </p:grpSpPr>
        <p:grpSp>
          <p:nvGrpSpPr>
            <p:cNvPr id="8" name="Group 16"/>
            <p:cNvGrpSpPr/>
            <p:nvPr/>
          </p:nvGrpSpPr>
          <p:grpSpPr bwMode="auto">
            <a:xfrm>
              <a:off x="279400" y="0"/>
              <a:ext cx="3759200" cy="2689225"/>
              <a:chOff x="0" y="0"/>
              <a:chExt cx="2368" cy="1694"/>
            </a:xfrm>
          </p:grpSpPr>
          <p:sp>
            <p:nvSpPr>
              <p:cNvPr id="90" name="Freeform 5"/>
              <p:cNvSpPr>
                <a:spLocks noChangeArrowheads="1"/>
              </p:cNvSpPr>
              <p:nvPr/>
            </p:nvSpPr>
            <p:spPr bwMode="auto">
              <a:xfrm>
                <a:off x="777" y="662"/>
                <a:ext cx="746" cy="211"/>
              </a:xfrm>
              <a:custGeom>
                <a:avLst/>
                <a:gdLst>
                  <a:gd name="T0" fmla="*/ 1284 w 315"/>
                  <a:gd name="T1" fmla="*/ 73 h 89"/>
                  <a:gd name="T2" fmla="*/ 1627 w 315"/>
                  <a:gd name="T3" fmla="*/ 192 h 89"/>
                  <a:gd name="T4" fmla="*/ 1274 w 315"/>
                  <a:gd name="T5" fmla="*/ 455 h 89"/>
                  <a:gd name="T6" fmla="*/ 718 w 315"/>
                  <a:gd name="T7" fmla="*/ 479 h 89"/>
                  <a:gd name="T8" fmla="*/ 353 w 315"/>
                  <a:gd name="T9" fmla="*/ 427 h 89"/>
                  <a:gd name="T10" fmla="*/ 123 w 315"/>
                  <a:gd name="T11" fmla="*/ 237 h 89"/>
                  <a:gd name="T12" fmla="*/ 455 w 315"/>
                  <a:gd name="T13" fmla="*/ 28 h 89"/>
                  <a:gd name="T14" fmla="*/ 1284 w 315"/>
                  <a:gd name="T15" fmla="*/ 73 h 89"/>
                  <a:gd name="T16" fmla="*/ 0 60000 65536"/>
                  <a:gd name="T17" fmla="*/ 0 60000 65536"/>
                  <a:gd name="T18" fmla="*/ 0 60000 65536"/>
                  <a:gd name="T19" fmla="*/ 0 60000 65536"/>
                  <a:gd name="T20" fmla="*/ 0 60000 65536"/>
                  <a:gd name="T21" fmla="*/ 0 60000 65536"/>
                  <a:gd name="T22" fmla="*/ 0 60000 65536"/>
                  <a:gd name="T23" fmla="*/ 0 60000 65536"/>
                  <a:gd name="T24" fmla="*/ 0 w 315"/>
                  <a:gd name="T25" fmla="*/ 0 h 89"/>
                  <a:gd name="T26" fmla="*/ 315 w 315"/>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5" h="89">
                    <a:moveTo>
                      <a:pt x="229" y="13"/>
                    </a:moveTo>
                    <a:cubicBezTo>
                      <a:pt x="247" y="16"/>
                      <a:pt x="278" y="18"/>
                      <a:pt x="290" y="34"/>
                    </a:cubicBezTo>
                    <a:cubicBezTo>
                      <a:pt x="315" y="67"/>
                      <a:pt x="244" y="78"/>
                      <a:pt x="227" y="81"/>
                    </a:cubicBezTo>
                    <a:cubicBezTo>
                      <a:pt x="197" y="88"/>
                      <a:pt x="158" y="89"/>
                      <a:pt x="128" y="85"/>
                    </a:cubicBezTo>
                    <a:cubicBezTo>
                      <a:pt x="106" y="83"/>
                      <a:pt x="83" y="85"/>
                      <a:pt x="63" y="76"/>
                    </a:cubicBezTo>
                    <a:cubicBezTo>
                      <a:pt x="46" y="69"/>
                      <a:pt x="32" y="57"/>
                      <a:pt x="22" y="42"/>
                    </a:cubicBezTo>
                    <a:cubicBezTo>
                      <a:pt x="0" y="6"/>
                      <a:pt x="62" y="7"/>
                      <a:pt x="81" y="5"/>
                    </a:cubicBezTo>
                    <a:cubicBezTo>
                      <a:pt x="130" y="0"/>
                      <a:pt x="180" y="7"/>
                      <a:pt x="229" y="13"/>
                    </a:cubicBezTo>
                    <a:close/>
                  </a:path>
                </a:pathLst>
              </a:custGeom>
              <a:solidFill>
                <a:srgbClr val="6049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6"/>
              <p:cNvSpPr>
                <a:spLocks noChangeArrowheads="1"/>
              </p:cNvSpPr>
              <p:nvPr/>
            </p:nvSpPr>
            <p:spPr bwMode="auto">
              <a:xfrm>
                <a:off x="829" y="665"/>
                <a:ext cx="627" cy="132"/>
              </a:xfrm>
              <a:custGeom>
                <a:avLst/>
                <a:gdLst>
                  <a:gd name="T0" fmla="*/ 111 w 265"/>
                  <a:gd name="T1" fmla="*/ 290 h 56"/>
                  <a:gd name="T2" fmla="*/ 431 w 265"/>
                  <a:gd name="T3" fmla="*/ 144 h 56"/>
                  <a:gd name="T4" fmla="*/ 845 w 265"/>
                  <a:gd name="T5" fmla="*/ 144 h 56"/>
                  <a:gd name="T6" fmla="*/ 1221 w 265"/>
                  <a:gd name="T7" fmla="*/ 229 h 56"/>
                  <a:gd name="T8" fmla="*/ 1377 w 265"/>
                  <a:gd name="T9" fmla="*/ 311 h 56"/>
                  <a:gd name="T10" fmla="*/ 1472 w 265"/>
                  <a:gd name="T11" fmla="*/ 189 h 56"/>
                  <a:gd name="T12" fmla="*/ 1197 w 265"/>
                  <a:gd name="T13" fmla="*/ 45 h 56"/>
                  <a:gd name="T14" fmla="*/ 816 w 265"/>
                  <a:gd name="T15" fmla="*/ 5 h 56"/>
                  <a:gd name="T16" fmla="*/ 426 w 265"/>
                  <a:gd name="T17" fmla="*/ 0 h 56"/>
                  <a:gd name="T18" fmla="*/ 78 w 265"/>
                  <a:gd name="T19" fmla="*/ 66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5"/>
                  <a:gd name="T31" fmla="*/ 0 h 56"/>
                  <a:gd name="T32" fmla="*/ 265 w 265"/>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5" h="56">
                    <a:moveTo>
                      <a:pt x="20" y="52"/>
                    </a:moveTo>
                    <a:cubicBezTo>
                      <a:pt x="0" y="37"/>
                      <a:pt x="70" y="27"/>
                      <a:pt x="77" y="26"/>
                    </a:cubicBezTo>
                    <a:cubicBezTo>
                      <a:pt x="102" y="26"/>
                      <a:pt x="126" y="25"/>
                      <a:pt x="151" y="26"/>
                    </a:cubicBezTo>
                    <a:cubicBezTo>
                      <a:pt x="174" y="28"/>
                      <a:pt x="197" y="30"/>
                      <a:pt x="218" y="41"/>
                    </a:cubicBezTo>
                    <a:cubicBezTo>
                      <a:pt x="230" y="47"/>
                      <a:pt x="234" y="56"/>
                      <a:pt x="246" y="56"/>
                    </a:cubicBezTo>
                    <a:cubicBezTo>
                      <a:pt x="261" y="56"/>
                      <a:pt x="265" y="47"/>
                      <a:pt x="263" y="34"/>
                    </a:cubicBezTo>
                    <a:cubicBezTo>
                      <a:pt x="261" y="11"/>
                      <a:pt x="232" y="12"/>
                      <a:pt x="214" y="8"/>
                    </a:cubicBezTo>
                    <a:cubicBezTo>
                      <a:pt x="192" y="4"/>
                      <a:pt x="170" y="1"/>
                      <a:pt x="146" y="1"/>
                    </a:cubicBezTo>
                    <a:cubicBezTo>
                      <a:pt x="123" y="1"/>
                      <a:pt x="100" y="0"/>
                      <a:pt x="76" y="0"/>
                    </a:cubicBezTo>
                    <a:cubicBezTo>
                      <a:pt x="56" y="0"/>
                      <a:pt x="30" y="0"/>
                      <a:pt x="14" y="12"/>
                    </a:cubicBezTo>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7"/>
              <p:cNvSpPr>
                <a:spLocks noChangeArrowheads="1"/>
              </p:cNvSpPr>
              <p:nvPr/>
            </p:nvSpPr>
            <p:spPr bwMode="auto">
              <a:xfrm>
                <a:off x="1160" y="273"/>
                <a:ext cx="372" cy="465"/>
              </a:xfrm>
              <a:custGeom>
                <a:avLst/>
                <a:gdLst>
                  <a:gd name="T0" fmla="*/ 0 w 157"/>
                  <a:gd name="T1" fmla="*/ 1001 h 196"/>
                  <a:gd name="T2" fmla="*/ 57 w 157"/>
                  <a:gd name="T3" fmla="*/ 660 h 196"/>
                  <a:gd name="T4" fmla="*/ 213 w 157"/>
                  <a:gd name="T5" fmla="*/ 270 h 196"/>
                  <a:gd name="T6" fmla="*/ 775 w 157"/>
                  <a:gd name="T7" fmla="*/ 254 h 196"/>
                  <a:gd name="T8" fmla="*/ 701 w 157"/>
                  <a:gd name="T9" fmla="*/ 845 h 196"/>
                  <a:gd name="T10" fmla="*/ 566 w 157"/>
                  <a:gd name="T11" fmla="*/ 1103 h 196"/>
                  <a:gd name="T12" fmla="*/ 0 w 157"/>
                  <a:gd name="T13" fmla="*/ 1001 h 196"/>
                  <a:gd name="T14" fmla="*/ 0 60000 65536"/>
                  <a:gd name="T15" fmla="*/ 0 60000 65536"/>
                  <a:gd name="T16" fmla="*/ 0 60000 65536"/>
                  <a:gd name="T17" fmla="*/ 0 60000 65536"/>
                  <a:gd name="T18" fmla="*/ 0 60000 65536"/>
                  <a:gd name="T19" fmla="*/ 0 60000 65536"/>
                  <a:gd name="T20" fmla="*/ 0 60000 65536"/>
                  <a:gd name="T21" fmla="*/ 0 w 157"/>
                  <a:gd name="T22" fmla="*/ 0 h 196"/>
                  <a:gd name="T23" fmla="*/ 157 w 157"/>
                  <a:gd name="T24" fmla="*/ 196 h 1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96">
                    <a:moveTo>
                      <a:pt x="0" y="178"/>
                    </a:moveTo>
                    <a:cubicBezTo>
                      <a:pt x="2" y="158"/>
                      <a:pt x="5" y="137"/>
                      <a:pt x="10" y="117"/>
                    </a:cubicBezTo>
                    <a:cubicBezTo>
                      <a:pt x="15" y="93"/>
                      <a:pt x="24" y="69"/>
                      <a:pt x="38" y="48"/>
                    </a:cubicBezTo>
                    <a:cubicBezTo>
                      <a:pt x="63" y="12"/>
                      <a:pt x="115" y="0"/>
                      <a:pt x="138" y="45"/>
                    </a:cubicBezTo>
                    <a:cubicBezTo>
                      <a:pt x="157" y="81"/>
                      <a:pt x="142" y="118"/>
                      <a:pt x="125" y="150"/>
                    </a:cubicBezTo>
                    <a:cubicBezTo>
                      <a:pt x="116" y="165"/>
                      <a:pt x="108" y="180"/>
                      <a:pt x="101" y="196"/>
                    </a:cubicBezTo>
                    <a:cubicBezTo>
                      <a:pt x="67" y="196"/>
                      <a:pt x="33" y="188"/>
                      <a:pt x="0" y="178"/>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8"/>
              <p:cNvSpPr>
                <a:spLocks noChangeArrowheads="1"/>
              </p:cNvSpPr>
              <p:nvPr/>
            </p:nvSpPr>
            <p:spPr bwMode="auto">
              <a:xfrm>
                <a:off x="1158" y="695"/>
                <a:ext cx="242" cy="60"/>
              </a:xfrm>
              <a:custGeom>
                <a:avLst/>
                <a:gdLst>
                  <a:gd name="T0" fmla="*/ 0 w 102"/>
                  <a:gd name="T1" fmla="*/ 41 h 25"/>
                  <a:gd name="T2" fmla="*/ 5 w 102"/>
                  <a:gd name="T3" fmla="*/ 34 h 25"/>
                  <a:gd name="T4" fmla="*/ 5 w 102"/>
                  <a:gd name="T5" fmla="*/ 0 h 25"/>
                  <a:gd name="T6" fmla="*/ 574 w 102"/>
                  <a:gd name="T7" fmla="*/ 103 h 25"/>
                  <a:gd name="T8" fmla="*/ 558 w 102"/>
                  <a:gd name="T9" fmla="*/ 144 h 25"/>
                  <a:gd name="T10" fmla="*/ 0 w 102"/>
                  <a:gd name="T11" fmla="*/ 41 h 25"/>
                  <a:gd name="T12" fmla="*/ 0 60000 65536"/>
                  <a:gd name="T13" fmla="*/ 0 60000 65536"/>
                  <a:gd name="T14" fmla="*/ 0 60000 65536"/>
                  <a:gd name="T15" fmla="*/ 0 60000 65536"/>
                  <a:gd name="T16" fmla="*/ 0 60000 65536"/>
                  <a:gd name="T17" fmla="*/ 0 60000 65536"/>
                  <a:gd name="T18" fmla="*/ 0 w 102"/>
                  <a:gd name="T19" fmla="*/ 0 h 25"/>
                  <a:gd name="T20" fmla="*/ 102 w 10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02" h="25">
                    <a:moveTo>
                      <a:pt x="0" y="7"/>
                    </a:moveTo>
                    <a:cubicBezTo>
                      <a:pt x="0" y="7"/>
                      <a:pt x="1" y="6"/>
                      <a:pt x="1" y="6"/>
                    </a:cubicBezTo>
                    <a:cubicBezTo>
                      <a:pt x="1" y="4"/>
                      <a:pt x="1" y="2"/>
                      <a:pt x="1" y="0"/>
                    </a:cubicBezTo>
                    <a:cubicBezTo>
                      <a:pt x="34" y="10"/>
                      <a:pt x="68" y="18"/>
                      <a:pt x="102" y="18"/>
                    </a:cubicBezTo>
                    <a:cubicBezTo>
                      <a:pt x="101" y="20"/>
                      <a:pt x="100" y="22"/>
                      <a:pt x="99" y="25"/>
                    </a:cubicBezTo>
                    <a:cubicBezTo>
                      <a:pt x="65" y="25"/>
                      <a:pt x="32" y="17"/>
                      <a:pt x="0" y="7"/>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9"/>
              <p:cNvSpPr>
                <a:spLocks noChangeArrowheads="1"/>
              </p:cNvSpPr>
              <p:nvPr/>
            </p:nvSpPr>
            <p:spPr bwMode="auto">
              <a:xfrm>
                <a:off x="1158" y="712"/>
                <a:ext cx="235" cy="67"/>
              </a:xfrm>
              <a:custGeom>
                <a:avLst/>
                <a:gdLst>
                  <a:gd name="T0" fmla="*/ 0 w 99"/>
                  <a:gd name="T1" fmla="*/ 53 h 28"/>
                  <a:gd name="T2" fmla="*/ 0 w 99"/>
                  <a:gd name="T3" fmla="*/ 0 h 28"/>
                  <a:gd name="T4" fmla="*/ 558 w 99"/>
                  <a:gd name="T5" fmla="*/ 103 h 28"/>
                  <a:gd name="T6" fmla="*/ 541 w 99"/>
                  <a:gd name="T7" fmla="*/ 148 h 28"/>
                  <a:gd name="T8" fmla="*/ 0 w 99"/>
                  <a:gd name="T9" fmla="*/ 53 h 28"/>
                  <a:gd name="T10" fmla="*/ 0 60000 65536"/>
                  <a:gd name="T11" fmla="*/ 0 60000 65536"/>
                  <a:gd name="T12" fmla="*/ 0 60000 65536"/>
                  <a:gd name="T13" fmla="*/ 0 60000 65536"/>
                  <a:gd name="T14" fmla="*/ 0 60000 65536"/>
                  <a:gd name="T15" fmla="*/ 0 w 99"/>
                  <a:gd name="T16" fmla="*/ 0 h 28"/>
                  <a:gd name="T17" fmla="*/ 99 w 99"/>
                  <a:gd name="T18" fmla="*/ 28 h 28"/>
                </a:gdLst>
                <a:ahLst/>
                <a:cxnLst>
                  <a:cxn ang="T10">
                    <a:pos x="T0" y="T1"/>
                  </a:cxn>
                  <a:cxn ang="T11">
                    <a:pos x="T2" y="T3"/>
                  </a:cxn>
                  <a:cxn ang="T12">
                    <a:pos x="T4" y="T5"/>
                  </a:cxn>
                  <a:cxn ang="T13">
                    <a:pos x="T6" y="T7"/>
                  </a:cxn>
                  <a:cxn ang="T14">
                    <a:pos x="T8" y="T9"/>
                  </a:cxn>
                </a:cxnLst>
                <a:rect l="T15" t="T16" r="T17" b="T18"/>
                <a:pathLst>
                  <a:path w="99" h="28">
                    <a:moveTo>
                      <a:pt x="0" y="9"/>
                    </a:moveTo>
                    <a:cubicBezTo>
                      <a:pt x="0" y="6"/>
                      <a:pt x="0" y="3"/>
                      <a:pt x="0" y="0"/>
                    </a:cubicBezTo>
                    <a:cubicBezTo>
                      <a:pt x="32" y="10"/>
                      <a:pt x="65" y="18"/>
                      <a:pt x="99" y="18"/>
                    </a:cubicBezTo>
                    <a:cubicBezTo>
                      <a:pt x="98" y="20"/>
                      <a:pt x="97" y="23"/>
                      <a:pt x="96" y="26"/>
                    </a:cubicBezTo>
                    <a:cubicBezTo>
                      <a:pt x="63" y="28"/>
                      <a:pt x="31" y="19"/>
                      <a:pt x="0" y="9"/>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10"/>
              <p:cNvSpPr>
                <a:spLocks noChangeArrowheads="1"/>
              </p:cNvSpPr>
              <p:nvPr/>
            </p:nvSpPr>
            <p:spPr bwMode="auto">
              <a:xfrm>
                <a:off x="1156" y="733"/>
                <a:ext cx="229" cy="62"/>
              </a:xfrm>
              <a:custGeom>
                <a:avLst/>
                <a:gdLst>
                  <a:gd name="T0" fmla="*/ 519 w 97"/>
                  <a:gd name="T1" fmla="*/ 148 h 26"/>
                  <a:gd name="T2" fmla="*/ 0 w 97"/>
                  <a:gd name="T3" fmla="*/ 50 h 26"/>
                  <a:gd name="T4" fmla="*/ 5 w 97"/>
                  <a:gd name="T5" fmla="*/ 0 h 26"/>
                  <a:gd name="T6" fmla="*/ 541 w 97"/>
                  <a:gd name="T7" fmla="*/ 98 h 26"/>
                  <a:gd name="T8" fmla="*/ 536 w 97"/>
                  <a:gd name="T9" fmla="*/ 103 h 26"/>
                  <a:gd name="T10" fmla="*/ 519 w 97"/>
                  <a:gd name="T11" fmla="*/ 148 h 26"/>
                  <a:gd name="T12" fmla="*/ 0 60000 65536"/>
                  <a:gd name="T13" fmla="*/ 0 60000 65536"/>
                  <a:gd name="T14" fmla="*/ 0 60000 65536"/>
                  <a:gd name="T15" fmla="*/ 0 60000 65536"/>
                  <a:gd name="T16" fmla="*/ 0 60000 65536"/>
                  <a:gd name="T17" fmla="*/ 0 60000 65536"/>
                  <a:gd name="T18" fmla="*/ 0 w 97"/>
                  <a:gd name="T19" fmla="*/ 0 h 26"/>
                  <a:gd name="T20" fmla="*/ 97 w 9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97" h="26">
                    <a:moveTo>
                      <a:pt x="93" y="26"/>
                    </a:moveTo>
                    <a:cubicBezTo>
                      <a:pt x="61" y="26"/>
                      <a:pt x="30" y="18"/>
                      <a:pt x="0" y="9"/>
                    </a:cubicBezTo>
                    <a:cubicBezTo>
                      <a:pt x="0" y="6"/>
                      <a:pt x="0" y="3"/>
                      <a:pt x="1" y="0"/>
                    </a:cubicBezTo>
                    <a:cubicBezTo>
                      <a:pt x="32" y="10"/>
                      <a:pt x="64" y="19"/>
                      <a:pt x="97" y="17"/>
                    </a:cubicBezTo>
                    <a:cubicBezTo>
                      <a:pt x="97" y="17"/>
                      <a:pt x="96" y="18"/>
                      <a:pt x="96" y="18"/>
                    </a:cubicBezTo>
                    <a:cubicBezTo>
                      <a:pt x="95" y="21"/>
                      <a:pt x="94" y="23"/>
                      <a:pt x="93" y="2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11"/>
              <p:cNvSpPr>
                <a:spLocks noChangeArrowheads="1"/>
              </p:cNvSpPr>
              <p:nvPr/>
            </p:nvSpPr>
            <p:spPr bwMode="auto">
              <a:xfrm>
                <a:off x="1153" y="755"/>
                <a:ext cx="223" cy="64"/>
              </a:xfrm>
              <a:custGeom>
                <a:avLst/>
                <a:gdLst>
                  <a:gd name="T0" fmla="*/ 0 w 94"/>
                  <a:gd name="T1" fmla="*/ 57 h 27"/>
                  <a:gd name="T2" fmla="*/ 5 w 94"/>
                  <a:gd name="T3" fmla="*/ 0 h 27"/>
                  <a:gd name="T4" fmla="*/ 529 w 94"/>
                  <a:gd name="T5" fmla="*/ 95 h 27"/>
                  <a:gd name="T6" fmla="*/ 512 w 94"/>
                  <a:gd name="T7" fmla="*/ 152 h 27"/>
                  <a:gd name="T8" fmla="*/ 0 w 94"/>
                  <a:gd name="T9" fmla="*/ 57 h 27"/>
                  <a:gd name="T10" fmla="*/ 0 60000 65536"/>
                  <a:gd name="T11" fmla="*/ 0 60000 65536"/>
                  <a:gd name="T12" fmla="*/ 0 60000 65536"/>
                  <a:gd name="T13" fmla="*/ 0 60000 65536"/>
                  <a:gd name="T14" fmla="*/ 0 60000 65536"/>
                  <a:gd name="T15" fmla="*/ 0 w 94"/>
                  <a:gd name="T16" fmla="*/ 0 h 27"/>
                  <a:gd name="T17" fmla="*/ 94 w 94"/>
                  <a:gd name="T18" fmla="*/ 27 h 27"/>
                </a:gdLst>
                <a:ahLst/>
                <a:cxnLst>
                  <a:cxn ang="T10">
                    <a:pos x="T0" y="T1"/>
                  </a:cxn>
                  <a:cxn ang="T11">
                    <a:pos x="T2" y="T3"/>
                  </a:cxn>
                  <a:cxn ang="T12">
                    <a:pos x="T4" y="T5"/>
                  </a:cxn>
                  <a:cxn ang="T13">
                    <a:pos x="T6" y="T7"/>
                  </a:cxn>
                  <a:cxn ang="T14">
                    <a:pos x="T8" y="T9"/>
                  </a:cxn>
                </a:cxnLst>
                <a:rect l="T15" t="T16" r="T17" b="T18"/>
                <a:pathLst>
                  <a:path w="94" h="27">
                    <a:moveTo>
                      <a:pt x="0" y="10"/>
                    </a:moveTo>
                    <a:cubicBezTo>
                      <a:pt x="0" y="7"/>
                      <a:pt x="0" y="3"/>
                      <a:pt x="1" y="0"/>
                    </a:cubicBezTo>
                    <a:cubicBezTo>
                      <a:pt x="31" y="9"/>
                      <a:pt x="62" y="17"/>
                      <a:pt x="94" y="17"/>
                    </a:cubicBezTo>
                    <a:cubicBezTo>
                      <a:pt x="93" y="21"/>
                      <a:pt x="92" y="24"/>
                      <a:pt x="91" y="27"/>
                    </a:cubicBezTo>
                    <a:cubicBezTo>
                      <a:pt x="60" y="25"/>
                      <a:pt x="30" y="19"/>
                      <a:pt x="0" y="1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12"/>
              <p:cNvSpPr>
                <a:spLocks noChangeArrowheads="1"/>
              </p:cNvSpPr>
              <p:nvPr/>
            </p:nvSpPr>
            <p:spPr bwMode="auto">
              <a:xfrm>
                <a:off x="1151" y="779"/>
                <a:ext cx="218" cy="61"/>
              </a:xfrm>
              <a:custGeom>
                <a:avLst/>
                <a:gdLst>
                  <a:gd name="T0" fmla="*/ 5 w 92"/>
                  <a:gd name="T1" fmla="*/ 0 h 26"/>
                  <a:gd name="T2" fmla="*/ 517 w 92"/>
                  <a:gd name="T3" fmla="*/ 94 h 26"/>
                  <a:gd name="T4" fmla="*/ 505 w 92"/>
                  <a:gd name="T5" fmla="*/ 143 h 26"/>
                  <a:gd name="T6" fmla="*/ 0 w 92"/>
                  <a:gd name="T7" fmla="*/ 54 h 26"/>
                  <a:gd name="T8" fmla="*/ 5 w 92"/>
                  <a:gd name="T9" fmla="*/ 0 h 26"/>
                  <a:gd name="T10" fmla="*/ 0 60000 65536"/>
                  <a:gd name="T11" fmla="*/ 0 60000 65536"/>
                  <a:gd name="T12" fmla="*/ 0 60000 65536"/>
                  <a:gd name="T13" fmla="*/ 0 60000 65536"/>
                  <a:gd name="T14" fmla="*/ 0 60000 65536"/>
                  <a:gd name="T15" fmla="*/ 0 w 92"/>
                  <a:gd name="T16" fmla="*/ 0 h 26"/>
                  <a:gd name="T17" fmla="*/ 92 w 92"/>
                  <a:gd name="T18" fmla="*/ 26 h 26"/>
                </a:gdLst>
                <a:ahLst/>
                <a:cxnLst>
                  <a:cxn ang="T10">
                    <a:pos x="T0" y="T1"/>
                  </a:cxn>
                  <a:cxn ang="T11">
                    <a:pos x="T2" y="T3"/>
                  </a:cxn>
                  <a:cxn ang="T12">
                    <a:pos x="T4" y="T5"/>
                  </a:cxn>
                  <a:cxn ang="T13">
                    <a:pos x="T6" y="T7"/>
                  </a:cxn>
                  <a:cxn ang="T14">
                    <a:pos x="T8" y="T9"/>
                  </a:cxn>
                </a:cxnLst>
                <a:rect l="T15" t="T16" r="T17" b="T18"/>
                <a:pathLst>
                  <a:path w="92" h="26">
                    <a:moveTo>
                      <a:pt x="1" y="0"/>
                    </a:moveTo>
                    <a:cubicBezTo>
                      <a:pt x="31" y="9"/>
                      <a:pt x="61" y="15"/>
                      <a:pt x="92" y="17"/>
                    </a:cubicBezTo>
                    <a:cubicBezTo>
                      <a:pt x="91" y="20"/>
                      <a:pt x="91" y="23"/>
                      <a:pt x="90" y="26"/>
                    </a:cubicBezTo>
                    <a:cubicBezTo>
                      <a:pt x="60" y="25"/>
                      <a:pt x="30" y="18"/>
                      <a:pt x="0" y="10"/>
                    </a:cubicBezTo>
                    <a:cubicBezTo>
                      <a:pt x="1" y="7"/>
                      <a:pt x="1" y="3"/>
                      <a:pt x="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13"/>
              <p:cNvSpPr>
                <a:spLocks noChangeArrowheads="1"/>
              </p:cNvSpPr>
              <p:nvPr/>
            </p:nvSpPr>
            <p:spPr bwMode="auto">
              <a:xfrm>
                <a:off x="1310" y="904"/>
                <a:ext cx="40" cy="22"/>
              </a:xfrm>
              <a:custGeom>
                <a:avLst/>
                <a:gdLst>
                  <a:gd name="T0" fmla="*/ 0 w 17"/>
                  <a:gd name="T1" fmla="*/ 0 h 9"/>
                  <a:gd name="T2" fmla="*/ 94 w 17"/>
                  <a:gd name="T3" fmla="*/ 5 h 9"/>
                  <a:gd name="T4" fmla="*/ 89 w 17"/>
                  <a:gd name="T5" fmla="*/ 54 h 9"/>
                  <a:gd name="T6" fmla="*/ 5 w 17"/>
                  <a:gd name="T7" fmla="*/ 49 h 9"/>
                  <a:gd name="T8" fmla="*/ 0 w 17"/>
                  <a:gd name="T9" fmla="*/ 0 h 9"/>
                  <a:gd name="T10" fmla="*/ 0 60000 65536"/>
                  <a:gd name="T11" fmla="*/ 0 60000 65536"/>
                  <a:gd name="T12" fmla="*/ 0 60000 65536"/>
                  <a:gd name="T13" fmla="*/ 0 60000 65536"/>
                  <a:gd name="T14" fmla="*/ 0 60000 65536"/>
                  <a:gd name="T15" fmla="*/ 0 w 17"/>
                  <a:gd name="T16" fmla="*/ 0 h 9"/>
                  <a:gd name="T17" fmla="*/ 17 w 17"/>
                  <a:gd name="T18" fmla="*/ 9 h 9"/>
                </a:gdLst>
                <a:ahLst/>
                <a:cxnLst>
                  <a:cxn ang="T10">
                    <a:pos x="T0" y="T1"/>
                  </a:cxn>
                  <a:cxn ang="T11">
                    <a:pos x="T2" y="T3"/>
                  </a:cxn>
                  <a:cxn ang="T12">
                    <a:pos x="T4" y="T5"/>
                  </a:cxn>
                  <a:cxn ang="T13">
                    <a:pos x="T6" y="T7"/>
                  </a:cxn>
                  <a:cxn ang="T14">
                    <a:pos x="T8" y="T9"/>
                  </a:cxn>
                </a:cxnLst>
                <a:rect l="T15" t="T16" r="T17" b="T18"/>
                <a:pathLst>
                  <a:path w="17" h="9">
                    <a:moveTo>
                      <a:pt x="0" y="0"/>
                    </a:moveTo>
                    <a:cubicBezTo>
                      <a:pt x="6" y="0"/>
                      <a:pt x="12" y="1"/>
                      <a:pt x="17" y="1"/>
                    </a:cubicBezTo>
                    <a:cubicBezTo>
                      <a:pt x="17" y="4"/>
                      <a:pt x="17" y="7"/>
                      <a:pt x="16" y="9"/>
                    </a:cubicBezTo>
                    <a:cubicBezTo>
                      <a:pt x="11" y="9"/>
                      <a:pt x="6" y="9"/>
                      <a:pt x="1" y="8"/>
                    </a:cubicBezTo>
                    <a:cubicBezTo>
                      <a:pt x="1" y="5"/>
                      <a:pt x="0" y="2"/>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14"/>
              <p:cNvSpPr>
                <a:spLocks noChangeArrowheads="1"/>
              </p:cNvSpPr>
              <p:nvPr/>
            </p:nvSpPr>
            <p:spPr bwMode="auto">
              <a:xfrm>
                <a:off x="1314" y="945"/>
                <a:ext cx="31" cy="33"/>
              </a:xfrm>
              <a:custGeom>
                <a:avLst/>
                <a:gdLst>
                  <a:gd name="T0" fmla="*/ 57 w 13"/>
                  <a:gd name="T1" fmla="*/ 57 h 14"/>
                  <a:gd name="T2" fmla="*/ 0 w 13"/>
                  <a:gd name="T3" fmla="*/ 0 h 14"/>
                  <a:gd name="T4" fmla="*/ 74 w 13"/>
                  <a:gd name="T5" fmla="*/ 5 h 14"/>
                  <a:gd name="T6" fmla="*/ 57 w 13"/>
                  <a:gd name="T7" fmla="*/ 57 h 14"/>
                  <a:gd name="T8" fmla="*/ 0 60000 65536"/>
                  <a:gd name="T9" fmla="*/ 0 60000 65536"/>
                  <a:gd name="T10" fmla="*/ 0 60000 65536"/>
                  <a:gd name="T11" fmla="*/ 0 60000 65536"/>
                  <a:gd name="T12" fmla="*/ 0 w 13"/>
                  <a:gd name="T13" fmla="*/ 0 h 14"/>
                  <a:gd name="T14" fmla="*/ 13 w 13"/>
                  <a:gd name="T15" fmla="*/ 14 h 14"/>
                </a:gdLst>
                <a:ahLst/>
                <a:cxnLst>
                  <a:cxn ang="T8">
                    <a:pos x="T0" y="T1"/>
                  </a:cxn>
                  <a:cxn ang="T9">
                    <a:pos x="T2" y="T3"/>
                  </a:cxn>
                  <a:cxn ang="T10">
                    <a:pos x="T4" y="T5"/>
                  </a:cxn>
                  <a:cxn ang="T11">
                    <a:pos x="T6" y="T7"/>
                  </a:cxn>
                </a:cxnLst>
                <a:rect l="T12" t="T13" r="T14" b="T15"/>
                <a:pathLst>
                  <a:path w="13" h="14">
                    <a:moveTo>
                      <a:pt x="10" y="10"/>
                    </a:moveTo>
                    <a:cubicBezTo>
                      <a:pt x="4" y="14"/>
                      <a:pt x="2" y="8"/>
                      <a:pt x="0" y="0"/>
                    </a:cubicBezTo>
                    <a:cubicBezTo>
                      <a:pt x="5" y="0"/>
                      <a:pt x="9" y="1"/>
                      <a:pt x="13" y="1"/>
                    </a:cubicBezTo>
                    <a:cubicBezTo>
                      <a:pt x="13" y="5"/>
                      <a:pt x="13" y="9"/>
                      <a:pt x="10" y="1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15"/>
              <p:cNvSpPr>
                <a:spLocks noChangeArrowheads="1"/>
              </p:cNvSpPr>
              <p:nvPr/>
            </p:nvSpPr>
            <p:spPr bwMode="auto">
              <a:xfrm>
                <a:off x="1312" y="923"/>
                <a:ext cx="35" cy="24"/>
              </a:xfrm>
              <a:custGeom>
                <a:avLst/>
                <a:gdLst>
                  <a:gd name="T0" fmla="*/ 82 w 15"/>
                  <a:gd name="T1" fmla="*/ 5 h 10"/>
                  <a:gd name="T2" fmla="*/ 82 w 15"/>
                  <a:gd name="T3" fmla="*/ 24 h 10"/>
                  <a:gd name="T4" fmla="*/ 77 w 15"/>
                  <a:gd name="T5" fmla="*/ 58 h 10"/>
                  <a:gd name="T6" fmla="*/ 5 w 15"/>
                  <a:gd name="T7" fmla="*/ 53 h 10"/>
                  <a:gd name="T8" fmla="*/ 0 w 15"/>
                  <a:gd name="T9" fmla="*/ 0 h 10"/>
                  <a:gd name="T10" fmla="*/ 82 w 15"/>
                  <a:gd name="T11" fmla="*/ 5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15" y="1"/>
                    </a:moveTo>
                    <a:cubicBezTo>
                      <a:pt x="15" y="2"/>
                      <a:pt x="15" y="3"/>
                      <a:pt x="15" y="4"/>
                    </a:cubicBezTo>
                    <a:cubicBezTo>
                      <a:pt x="15" y="6"/>
                      <a:pt x="15" y="8"/>
                      <a:pt x="14" y="10"/>
                    </a:cubicBezTo>
                    <a:cubicBezTo>
                      <a:pt x="10" y="10"/>
                      <a:pt x="6" y="9"/>
                      <a:pt x="1" y="9"/>
                    </a:cubicBezTo>
                    <a:cubicBezTo>
                      <a:pt x="1" y="6"/>
                      <a:pt x="0" y="3"/>
                      <a:pt x="0" y="0"/>
                    </a:cubicBezTo>
                    <a:cubicBezTo>
                      <a:pt x="5" y="1"/>
                      <a:pt x="10" y="1"/>
                      <a:pt x="15" y="1"/>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1" name="Freeform 16"/>
              <p:cNvSpPr>
                <a:spLocks noChangeArrowheads="1"/>
              </p:cNvSpPr>
              <p:nvPr/>
            </p:nvSpPr>
            <p:spPr bwMode="auto">
              <a:xfrm>
                <a:off x="1153" y="866"/>
                <a:ext cx="48" cy="33"/>
              </a:xfrm>
              <a:custGeom>
                <a:avLst/>
                <a:gdLst>
                  <a:gd name="T0" fmla="*/ 103 w 20"/>
                  <a:gd name="T1" fmla="*/ 78 h 14"/>
                  <a:gd name="T2" fmla="*/ 0 w 20"/>
                  <a:gd name="T3" fmla="*/ 50 h 14"/>
                  <a:gd name="T4" fmla="*/ 0 w 20"/>
                  <a:gd name="T5" fmla="*/ 0 h 14"/>
                  <a:gd name="T6" fmla="*/ 115 w 20"/>
                  <a:gd name="T7" fmla="*/ 33 h 14"/>
                  <a:gd name="T8" fmla="*/ 103 w 20"/>
                  <a:gd name="T9" fmla="*/ 78 h 14"/>
                  <a:gd name="T10" fmla="*/ 0 60000 65536"/>
                  <a:gd name="T11" fmla="*/ 0 60000 65536"/>
                  <a:gd name="T12" fmla="*/ 0 60000 65536"/>
                  <a:gd name="T13" fmla="*/ 0 60000 65536"/>
                  <a:gd name="T14" fmla="*/ 0 60000 65536"/>
                  <a:gd name="T15" fmla="*/ 0 w 20"/>
                  <a:gd name="T16" fmla="*/ 0 h 14"/>
                  <a:gd name="T17" fmla="*/ 20 w 20"/>
                  <a:gd name="T18" fmla="*/ 14 h 14"/>
                </a:gdLst>
                <a:ahLst/>
                <a:cxnLst>
                  <a:cxn ang="T10">
                    <a:pos x="T0" y="T1"/>
                  </a:cxn>
                  <a:cxn ang="T11">
                    <a:pos x="T2" y="T3"/>
                  </a:cxn>
                  <a:cxn ang="T12">
                    <a:pos x="T4" y="T5"/>
                  </a:cxn>
                  <a:cxn ang="T13">
                    <a:pos x="T6" y="T7"/>
                  </a:cxn>
                  <a:cxn ang="T14">
                    <a:pos x="T8" y="T9"/>
                  </a:cxn>
                </a:cxnLst>
                <a:rect l="T15" t="T16" r="T17" b="T18"/>
                <a:pathLst>
                  <a:path w="20" h="14">
                    <a:moveTo>
                      <a:pt x="18" y="14"/>
                    </a:moveTo>
                    <a:cubicBezTo>
                      <a:pt x="12" y="12"/>
                      <a:pt x="6" y="11"/>
                      <a:pt x="0" y="9"/>
                    </a:cubicBezTo>
                    <a:cubicBezTo>
                      <a:pt x="0" y="6"/>
                      <a:pt x="0" y="3"/>
                      <a:pt x="0" y="0"/>
                    </a:cubicBezTo>
                    <a:cubicBezTo>
                      <a:pt x="7" y="2"/>
                      <a:pt x="13" y="4"/>
                      <a:pt x="20" y="6"/>
                    </a:cubicBezTo>
                    <a:cubicBezTo>
                      <a:pt x="19" y="9"/>
                      <a:pt x="19" y="11"/>
                      <a:pt x="18"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 name="Freeform 17"/>
              <p:cNvSpPr>
                <a:spLocks noChangeArrowheads="1"/>
              </p:cNvSpPr>
              <p:nvPr/>
            </p:nvSpPr>
            <p:spPr bwMode="auto">
              <a:xfrm>
                <a:off x="1153" y="888"/>
                <a:ext cx="43" cy="33"/>
              </a:xfrm>
              <a:custGeom>
                <a:avLst/>
                <a:gdLst>
                  <a:gd name="T0" fmla="*/ 103 w 18"/>
                  <a:gd name="T1" fmla="*/ 28 h 14"/>
                  <a:gd name="T2" fmla="*/ 98 w 18"/>
                  <a:gd name="T3" fmla="*/ 57 h 14"/>
                  <a:gd name="T4" fmla="*/ 91 w 18"/>
                  <a:gd name="T5" fmla="*/ 78 h 14"/>
                  <a:gd name="T6" fmla="*/ 0 w 18"/>
                  <a:gd name="T7" fmla="*/ 57 h 14"/>
                  <a:gd name="T8" fmla="*/ 0 w 18"/>
                  <a:gd name="T9" fmla="*/ 0 h 14"/>
                  <a:gd name="T10" fmla="*/ 103 w 18"/>
                  <a:gd name="T11" fmla="*/ 28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18" y="5"/>
                    </a:moveTo>
                    <a:cubicBezTo>
                      <a:pt x="18" y="7"/>
                      <a:pt x="17" y="8"/>
                      <a:pt x="17" y="10"/>
                    </a:cubicBezTo>
                    <a:cubicBezTo>
                      <a:pt x="17" y="11"/>
                      <a:pt x="17" y="13"/>
                      <a:pt x="16" y="14"/>
                    </a:cubicBezTo>
                    <a:cubicBezTo>
                      <a:pt x="11" y="13"/>
                      <a:pt x="6" y="12"/>
                      <a:pt x="0" y="10"/>
                    </a:cubicBezTo>
                    <a:cubicBezTo>
                      <a:pt x="0" y="7"/>
                      <a:pt x="0" y="3"/>
                      <a:pt x="0" y="0"/>
                    </a:cubicBezTo>
                    <a:cubicBezTo>
                      <a:pt x="6" y="2"/>
                      <a:pt x="12" y="3"/>
                      <a:pt x="18" y="5"/>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3" name="Freeform 18"/>
              <p:cNvSpPr>
                <a:spLocks noChangeArrowheads="1"/>
              </p:cNvSpPr>
              <p:nvPr/>
            </p:nvSpPr>
            <p:spPr bwMode="auto">
              <a:xfrm>
                <a:off x="1153" y="911"/>
                <a:ext cx="38" cy="38"/>
              </a:xfrm>
              <a:custGeom>
                <a:avLst/>
                <a:gdLst>
                  <a:gd name="T0" fmla="*/ 50 w 16"/>
                  <a:gd name="T1" fmla="*/ 90 h 16"/>
                  <a:gd name="T2" fmla="*/ 12 w 16"/>
                  <a:gd name="T3" fmla="*/ 45 h 16"/>
                  <a:gd name="T4" fmla="*/ 0 w 16"/>
                  <a:gd name="T5" fmla="*/ 0 h 16"/>
                  <a:gd name="T6" fmla="*/ 90 w 16"/>
                  <a:gd name="T7" fmla="*/ 24 h 16"/>
                  <a:gd name="T8" fmla="*/ 50 w 16"/>
                  <a:gd name="T9" fmla="*/ 9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9" y="16"/>
                    </a:moveTo>
                    <a:cubicBezTo>
                      <a:pt x="4" y="16"/>
                      <a:pt x="3" y="11"/>
                      <a:pt x="2" y="8"/>
                    </a:cubicBezTo>
                    <a:cubicBezTo>
                      <a:pt x="1" y="5"/>
                      <a:pt x="0" y="3"/>
                      <a:pt x="0" y="0"/>
                    </a:cubicBezTo>
                    <a:cubicBezTo>
                      <a:pt x="6" y="2"/>
                      <a:pt x="11" y="3"/>
                      <a:pt x="16" y="4"/>
                    </a:cubicBezTo>
                    <a:cubicBezTo>
                      <a:pt x="16" y="10"/>
                      <a:pt x="15" y="16"/>
                      <a:pt x="9" y="1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4" name="Freeform 19"/>
              <p:cNvSpPr>
                <a:spLocks noChangeArrowheads="1"/>
              </p:cNvSpPr>
              <p:nvPr/>
            </p:nvSpPr>
            <p:spPr bwMode="auto">
              <a:xfrm>
                <a:off x="1151" y="847"/>
                <a:ext cx="204" cy="60"/>
              </a:xfrm>
              <a:custGeom>
                <a:avLst/>
                <a:gdLst>
                  <a:gd name="T0" fmla="*/ 365 w 86"/>
                  <a:gd name="T1" fmla="*/ 103 h 25"/>
                  <a:gd name="T2" fmla="*/ 282 w 86"/>
                  <a:gd name="T3" fmla="*/ 74 h 25"/>
                  <a:gd name="T4" fmla="*/ 135 w 86"/>
                  <a:gd name="T5" fmla="*/ 53 h 25"/>
                  <a:gd name="T6" fmla="*/ 119 w 86"/>
                  <a:gd name="T7" fmla="*/ 82 h 25"/>
                  <a:gd name="T8" fmla="*/ 5 w 86"/>
                  <a:gd name="T9" fmla="*/ 46 h 25"/>
                  <a:gd name="T10" fmla="*/ 5 w 86"/>
                  <a:gd name="T11" fmla="*/ 34 h 25"/>
                  <a:gd name="T12" fmla="*/ 0 w 86"/>
                  <a:gd name="T13" fmla="*/ 0 h 25"/>
                  <a:gd name="T14" fmla="*/ 484 w 86"/>
                  <a:gd name="T15" fmla="*/ 91 h 25"/>
                  <a:gd name="T16" fmla="*/ 472 w 86"/>
                  <a:gd name="T17" fmla="*/ 144 h 25"/>
                  <a:gd name="T18" fmla="*/ 377 w 86"/>
                  <a:gd name="T19" fmla="*/ 139 h 25"/>
                  <a:gd name="T20" fmla="*/ 365 w 86"/>
                  <a:gd name="T21" fmla="*/ 10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25"/>
                  <a:gd name="T35" fmla="*/ 86 w 8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25">
                    <a:moveTo>
                      <a:pt x="65" y="18"/>
                    </a:moveTo>
                    <a:cubicBezTo>
                      <a:pt x="62" y="14"/>
                      <a:pt x="55" y="14"/>
                      <a:pt x="50" y="13"/>
                    </a:cubicBezTo>
                    <a:cubicBezTo>
                      <a:pt x="42" y="10"/>
                      <a:pt x="33" y="9"/>
                      <a:pt x="24" y="9"/>
                    </a:cubicBezTo>
                    <a:cubicBezTo>
                      <a:pt x="23" y="11"/>
                      <a:pt x="22" y="12"/>
                      <a:pt x="21" y="14"/>
                    </a:cubicBezTo>
                    <a:cubicBezTo>
                      <a:pt x="14" y="12"/>
                      <a:pt x="8" y="10"/>
                      <a:pt x="1" y="8"/>
                    </a:cubicBezTo>
                    <a:cubicBezTo>
                      <a:pt x="1" y="7"/>
                      <a:pt x="1" y="6"/>
                      <a:pt x="1" y="6"/>
                    </a:cubicBezTo>
                    <a:cubicBezTo>
                      <a:pt x="0" y="4"/>
                      <a:pt x="0" y="2"/>
                      <a:pt x="0" y="0"/>
                    </a:cubicBezTo>
                    <a:cubicBezTo>
                      <a:pt x="28" y="7"/>
                      <a:pt x="57" y="13"/>
                      <a:pt x="86" y="16"/>
                    </a:cubicBezTo>
                    <a:cubicBezTo>
                      <a:pt x="85" y="19"/>
                      <a:pt x="85" y="22"/>
                      <a:pt x="84" y="25"/>
                    </a:cubicBezTo>
                    <a:cubicBezTo>
                      <a:pt x="79" y="25"/>
                      <a:pt x="73" y="24"/>
                      <a:pt x="67" y="24"/>
                    </a:cubicBezTo>
                    <a:cubicBezTo>
                      <a:pt x="67" y="21"/>
                      <a:pt x="66" y="18"/>
                      <a:pt x="65" y="18"/>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 name="Freeform 20"/>
              <p:cNvSpPr>
                <a:spLocks noChangeArrowheads="1"/>
              </p:cNvSpPr>
              <p:nvPr/>
            </p:nvSpPr>
            <p:spPr bwMode="auto">
              <a:xfrm>
                <a:off x="1151" y="826"/>
                <a:ext cx="208" cy="59"/>
              </a:xfrm>
              <a:custGeom>
                <a:avLst/>
                <a:gdLst>
                  <a:gd name="T0" fmla="*/ 0 w 88"/>
                  <a:gd name="T1" fmla="*/ 0 h 25"/>
                  <a:gd name="T2" fmla="*/ 492 w 88"/>
                  <a:gd name="T3" fmla="*/ 83 h 25"/>
                  <a:gd name="T4" fmla="*/ 480 w 88"/>
                  <a:gd name="T5" fmla="*/ 139 h 25"/>
                  <a:gd name="T6" fmla="*/ 0 w 88"/>
                  <a:gd name="T7" fmla="*/ 50 h 25"/>
                  <a:gd name="T8" fmla="*/ 0 w 88"/>
                  <a:gd name="T9" fmla="*/ 0 h 25"/>
                  <a:gd name="T10" fmla="*/ 0 60000 65536"/>
                  <a:gd name="T11" fmla="*/ 0 60000 65536"/>
                  <a:gd name="T12" fmla="*/ 0 60000 65536"/>
                  <a:gd name="T13" fmla="*/ 0 60000 65536"/>
                  <a:gd name="T14" fmla="*/ 0 60000 65536"/>
                  <a:gd name="T15" fmla="*/ 0 w 88"/>
                  <a:gd name="T16" fmla="*/ 0 h 25"/>
                  <a:gd name="T17" fmla="*/ 88 w 88"/>
                  <a:gd name="T18" fmla="*/ 25 h 25"/>
                </a:gdLst>
                <a:ahLst/>
                <a:cxnLst>
                  <a:cxn ang="T10">
                    <a:pos x="T0" y="T1"/>
                  </a:cxn>
                  <a:cxn ang="T11">
                    <a:pos x="T2" y="T3"/>
                  </a:cxn>
                  <a:cxn ang="T12">
                    <a:pos x="T4" y="T5"/>
                  </a:cxn>
                  <a:cxn ang="T13">
                    <a:pos x="T6" y="T7"/>
                  </a:cxn>
                  <a:cxn ang="T14">
                    <a:pos x="T8" y="T9"/>
                  </a:cxn>
                </a:cxnLst>
                <a:rect l="T15" t="T16" r="T17" b="T18"/>
                <a:pathLst>
                  <a:path w="88" h="25">
                    <a:moveTo>
                      <a:pt x="0" y="0"/>
                    </a:moveTo>
                    <a:cubicBezTo>
                      <a:pt x="29" y="8"/>
                      <a:pt x="58" y="14"/>
                      <a:pt x="88" y="15"/>
                    </a:cubicBezTo>
                    <a:cubicBezTo>
                      <a:pt x="87" y="18"/>
                      <a:pt x="87" y="22"/>
                      <a:pt x="86" y="25"/>
                    </a:cubicBezTo>
                    <a:cubicBezTo>
                      <a:pt x="57" y="22"/>
                      <a:pt x="28" y="16"/>
                      <a:pt x="0" y="9"/>
                    </a:cubicBezTo>
                    <a:cubicBezTo>
                      <a:pt x="0" y="6"/>
                      <a:pt x="0" y="3"/>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 name="Freeform 21"/>
              <p:cNvSpPr>
                <a:spLocks noChangeArrowheads="1"/>
              </p:cNvSpPr>
              <p:nvPr/>
            </p:nvSpPr>
            <p:spPr bwMode="auto">
              <a:xfrm>
                <a:off x="1151" y="802"/>
                <a:ext cx="213" cy="60"/>
              </a:xfrm>
              <a:custGeom>
                <a:avLst/>
                <a:gdLst>
                  <a:gd name="T0" fmla="*/ 0 w 90"/>
                  <a:gd name="T1" fmla="*/ 0 h 25"/>
                  <a:gd name="T2" fmla="*/ 504 w 90"/>
                  <a:gd name="T3" fmla="*/ 91 h 25"/>
                  <a:gd name="T4" fmla="*/ 492 w 90"/>
                  <a:gd name="T5" fmla="*/ 144 h 25"/>
                  <a:gd name="T6" fmla="*/ 0 w 90"/>
                  <a:gd name="T7" fmla="*/ 58 h 25"/>
                  <a:gd name="T8" fmla="*/ 0 w 90"/>
                  <a:gd name="T9" fmla="*/ 0 h 25"/>
                  <a:gd name="T10" fmla="*/ 0 60000 65536"/>
                  <a:gd name="T11" fmla="*/ 0 60000 65536"/>
                  <a:gd name="T12" fmla="*/ 0 60000 65536"/>
                  <a:gd name="T13" fmla="*/ 0 60000 65536"/>
                  <a:gd name="T14" fmla="*/ 0 60000 65536"/>
                  <a:gd name="T15" fmla="*/ 0 w 90"/>
                  <a:gd name="T16" fmla="*/ 0 h 25"/>
                  <a:gd name="T17" fmla="*/ 90 w 90"/>
                  <a:gd name="T18" fmla="*/ 25 h 25"/>
                </a:gdLst>
                <a:ahLst/>
                <a:cxnLst>
                  <a:cxn ang="T10">
                    <a:pos x="T0" y="T1"/>
                  </a:cxn>
                  <a:cxn ang="T11">
                    <a:pos x="T2" y="T3"/>
                  </a:cxn>
                  <a:cxn ang="T12">
                    <a:pos x="T4" y="T5"/>
                  </a:cxn>
                  <a:cxn ang="T13">
                    <a:pos x="T6" y="T7"/>
                  </a:cxn>
                  <a:cxn ang="T14">
                    <a:pos x="T8" y="T9"/>
                  </a:cxn>
                </a:cxnLst>
                <a:rect l="T15" t="T16" r="T17" b="T18"/>
                <a:pathLst>
                  <a:path w="90" h="25">
                    <a:moveTo>
                      <a:pt x="0" y="0"/>
                    </a:moveTo>
                    <a:cubicBezTo>
                      <a:pt x="30" y="8"/>
                      <a:pt x="60" y="15"/>
                      <a:pt x="90" y="16"/>
                    </a:cubicBezTo>
                    <a:cubicBezTo>
                      <a:pt x="89" y="19"/>
                      <a:pt x="88" y="22"/>
                      <a:pt x="88" y="25"/>
                    </a:cubicBezTo>
                    <a:cubicBezTo>
                      <a:pt x="58" y="24"/>
                      <a:pt x="29" y="18"/>
                      <a:pt x="0" y="10"/>
                    </a:cubicBezTo>
                    <a:cubicBezTo>
                      <a:pt x="0" y="7"/>
                      <a:pt x="0" y="3"/>
                      <a:pt x="0" y="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 name="Freeform 22"/>
              <p:cNvSpPr>
                <a:spLocks noChangeArrowheads="1"/>
              </p:cNvSpPr>
              <p:nvPr/>
            </p:nvSpPr>
            <p:spPr bwMode="auto">
              <a:xfrm>
                <a:off x="1302" y="363"/>
                <a:ext cx="192" cy="240"/>
              </a:xfrm>
              <a:custGeom>
                <a:avLst/>
                <a:gdLst>
                  <a:gd name="T0" fmla="*/ 140 w 81"/>
                  <a:gd name="T1" fmla="*/ 29 h 101"/>
                  <a:gd name="T2" fmla="*/ 213 w 81"/>
                  <a:gd name="T3" fmla="*/ 0 h 101"/>
                  <a:gd name="T4" fmla="*/ 353 w 81"/>
                  <a:gd name="T5" fmla="*/ 62 h 101"/>
                  <a:gd name="T6" fmla="*/ 434 w 81"/>
                  <a:gd name="T7" fmla="*/ 214 h 101"/>
                  <a:gd name="T8" fmla="*/ 213 w 81"/>
                  <a:gd name="T9" fmla="*/ 558 h 101"/>
                  <a:gd name="T10" fmla="*/ 50 w 81"/>
                  <a:gd name="T11" fmla="*/ 456 h 101"/>
                  <a:gd name="T12" fmla="*/ 5 w 81"/>
                  <a:gd name="T13" fmla="*/ 271 h 101"/>
                  <a:gd name="T14" fmla="*/ 140 w 81"/>
                  <a:gd name="T15" fmla="*/ 29 h 101"/>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01"/>
                  <a:gd name="T26" fmla="*/ 81 w 81"/>
                  <a:gd name="T27" fmla="*/ 101 h 10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01">
                    <a:moveTo>
                      <a:pt x="25" y="5"/>
                    </a:moveTo>
                    <a:cubicBezTo>
                      <a:pt x="28" y="3"/>
                      <a:pt x="33" y="1"/>
                      <a:pt x="38" y="0"/>
                    </a:cubicBezTo>
                    <a:cubicBezTo>
                      <a:pt x="46" y="0"/>
                      <a:pt x="56" y="6"/>
                      <a:pt x="63" y="11"/>
                    </a:cubicBezTo>
                    <a:cubicBezTo>
                      <a:pt x="71" y="16"/>
                      <a:pt x="76" y="28"/>
                      <a:pt x="77" y="38"/>
                    </a:cubicBezTo>
                    <a:cubicBezTo>
                      <a:pt x="81" y="61"/>
                      <a:pt x="67" y="101"/>
                      <a:pt x="38" y="99"/>
                    </a:cubicBezTo>
                    <a:cubicBezTo>
                      <a:pt x="26" y="98"/>
                      <a:pt x="15" y="91"/>
                      <a:pt x="9" y="81"/>
                    </a:cubicBezTo>
                    <a:cubicBezTo>
                      <a:pt x="4" y="72"/>
                      <a:pt x="0" y="58"/>
                      <a:pt x="1" y="48"/>
                    </a:cubicBezTo>
                    <a:cubicBezTo>
                      <a:pt x="3" y="32"/>
                      <a:pt x="11" y="15"/>
                      <a:pt x="25" y="5"/>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8" name="Freeform 23"/>
              <p:cNvSpPr>
                <a:spLocks noChangeArrowheads="1"/>
              </p:cNvSpPr>
              <p:nvPr/>
            </p:nvSpPr>
            <p:spPr bwMode="auto">
              <a:xfrm>
                <a:off x="1452" y="454"/>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9" name="Freeform 24"/>
              <p:cNvSpPr>
                <a:spLocks noChangeArrowheads="1"/>
              </p:cNvSpPr>
              <p:nvPr/>
            </p:nvSpPr>
            <p:spPr bwMode="auto">
              <a:xfrm>
                <a:off x="1329" y="430"/>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0" name="Freeform 25"/>
              <p:cNvSpPr>
                <a:spLocks noChangeArrowheads="1"/>
              </p:cNvSpPr>
              <p:nvPr/>
            </p:nvSpPr>
            <p:spPr bwMode="auto">
              <a:xfrm>
                <a:off x="1388" y="420"/>
                <a:ext cx="38" cy="93"/>
              </a:xfrm>
              <a:custGeom>
                <a:avLst/>
                <a:gdLst>
                  <a:gd name="T0" fmla="*/ 24 w 16"/>
                  <a:gd name="T1" fmla="*/ 114 h 39"/>
                  <a:gd name="T2" fmla="*/ 57 w 16"/>
                  <a:gd name="T3" fmla="*/ 5 h 39"/>
                  <a:gd name="T4" fmla="*/ 86 w 16"/>
                  <a:gd name="T5" fmla="*/ 181 h 39"/>
                  <a:gd name="T6" fmla="*/ 62 w 16"/>
                  <a:gd name="T7" fmla="*/ 222 h 39"/>
                  <a:gd name="T8" fmla="*/ 12 w 16"/>
                  <a:gd name="T9" fmla="*/ 205 h 39"/>
                  <a:gd name="T10" fmla="*/ 24 w 16"/>
                  <a:gd name="T11" fmla="*/ 114 h 39"/>
                  <a:gd name="T12" fmla="*/ 24 w 16"/>
                  <a:gd name="T13" fmla="*/ 114 h 39"/>
                  <a:gd name="T14" fmla="*/ 0 60000 65536"/>
                  <a:gd name="T15" fmla="*/ 0 60000 65536"/>
                  <a:gd name="T16" fmla="*/ 0 60000 65536"/>
                  <a:gd name="T17" fmla="*/ 0 60000 65536"/>
                  <a:gd name="T18" fmla="*/ 0 60000 65536"/>
                  <a:gd name="T19" fmla="*/ 0 60000 65536"/>
                  <a:gd name="T20" fmla="*/ 0 60000 65536"/>
                  <a:gd name="T21" fmla="*/ 0 w 16"/>
                  <a:gd name="T22" fmla="*/ 0 h 39"/>
                  <a:gd name="T23" fmla="*/ 16 w 1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9">
                    <a:moveTo>
                      <a:pt x="4" y="20"/>
                    </a:moveTo>
                    <a:cubicBezTo>
                      <a:pt x="5" y="16"/>
                      <a:pt x="4" y="2"/>
                      <a:pt x="10" y="1"/>
                    </a:cubicBezTo>
                    <a:cubicBezTo>
                      <a:pt x="16" y="0"/>
                      <a:pt x="15" y="29"/>
                      <a:pt x="15" y="32"/>
                    </a:cubicBezTo>
                    <a:cubicBezTo>
                      <a:pt x="15" y="36"/>
                      <a:pt x="15" y="38"/>
                      <a:pt x="11" y="39"/>
                    </a:cubicBezTo>
                    <a:cubicBezTo>
                      <a:pt x="8" y="39"/>
                      <a:pt x="3" y="38"/>
                      <a:pt x="2" y="36"/>
                    </a:cubicBezTo>
                    <a:cubicBezTo>
                      <a:pt x="0" y="32"/>
                      <a:pt x="3" y="24"/>
                      <a:pt x="4" y="20"/>
                    </a:cubicBezTo>
                    <a:cubicBezTo>
                      <a:pt x="4" y="20"/>
                      <a:pt x="4" y="20"/>
                      <a:pt x="4" y="20"/>
                    </a:cubicBezTo>
                    <a:close/>
                  </a:path>
                </a:pathLst>
              </a:custGeom>
              <a:solidFill>
                <a:srgbClr val="4E9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1" name="Freeform 26"/>
              <p:cNvSpPr>
                <a:spLocks noChangeArrowheads="1"/>
              </p:cNvSpPr>
              <p:nvPr/>
            </p:nvSpPr>
            <p:spPr bwMode="auto">
              <a:xfrm>
                <a:off x="1317" y="465"/>
                <a:ext cx="45" cy="31"/>
              </a:xfrm>
              <a:custGeom>
                <a:avLst/>
                <a:gdLst>
                  <a:gd name="T0" fmla="*/ 33 w 19"/>
                  <a:gd name="T1" fmla="*/ 5 h 13"/>
                  <a:gd name="T2" fmla="*/ 17 w 19"/>
                  <a:gd name="T3" fmla="*/ 50 h 13"/>
                  <a:gd name="T4" fmla="*/ 73 w 19"/>
                  <a:gd name="T5" fmla="*/ 69 h 13"/>
                  <a:gd name="T6" fmla="*/ 95 w 19"/>
                  <a:gd name="T7" fmla="*/ 29 h 13"/>
                  <a:gd name="T8" fmla="*/ 33 w 19"/>
                  <a:gd name="T9" fmla="*/ 5 h 13"/>
                  <a:gd name="T10" fmla="*/ 0 60000 65536"/>
                  <a:gd name="T11" fmla="*/ 0 60000 65536"/>
                  <a:gd name="T12" fmla="*/ 0 60000 65536"/>
                  <a:gd name="T13" fmla="*/ 0 60000 65536"/>
                  <a:gd name="T14" fmla="*/ 0 60000 65536"/>
                  <a:gd name="T15" fmla="*/ 0 w 19"/>
                  <a:gd name="T16" fmla="*/ 0 h 13"/>
                  <a:gd name="T17" fmla="*/ 19 w 19"/>
                  <a:gd name="T18" fmla="*/ 13 h 13"/>
                </a:gdLst>
                <a:ahLst/>
                <a:cxnLst>
                  <a:cxn ang="T10">
                    <a:pos x="T0" y="T1"/>
                  </a:cxn>
                  <a:cxn ang="T11">
                    <a:pos x="T2" y="T3"/>
                  </a:cxn>
                  <a:cxn ang="T12">
                    <a:pos x="T4" y="T5"/>
                  </a:cxn>
                  <a:cxn ang="T13">
                    <a:pos x="T6" y="T7"/>
                  </a:cxn>
                  <a:cxn ang="T14">
                    <a:pos x="T8" y="T9"/>
                  </a:cxn>
                </a:cxnLst>
                <a:rect l="T15" t="T16" r="T17" b="T18"/>
                <a:pathLst>
                  <a:path w="19" h="13">
                    <a:moveTo>
                      <a:pt x="6" y="1"/>
                    </a:moveTo>
                    <a:cubicBezTo>
                      <a:pt x="2" y="2"/>
                      <a:pt x="0" y="6"/>
                      <a:pt x="3" y="9"/>
                    </a:cubicBezTo>
                    <a:cubicBezTo>
                      <a:pt x="5" y="11"/>
                      <a:pt x="10" y="13"/>
                      <a:pt x="13" y="12"/>
                    </a:cubicBezTo>
                    <a:cubicBezTo>
                      <a:pt x="16" y="12"/>
                      <a:pt x="19" y="9"/>
                      <a:pt x="17" y="5"/>
                    </a:cubicBezTo>
                    <a:cubicBezTo>
                      <a:pt x="16" y="2"/>
                      <a:pt x="9" y="0"/>
                      <a:pt x="6"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2" name="Freeform 27"/>
              <p:cNvSpPr>
                <a:spLocks noChangeArrowheads="1"/>
              </p:cNvSpPr>
              <p:nvPr/>
            </p:nvSpPr>
            <p:spPr bwMode="auto">
              <a:xfrm>
                <a:off x="1440" y="487"/>
                <a:ext cx="45" cy="28"/>
              </a:xfrm>
              <a:custGeom>
                <a:avLst/>
                <a:gdLst>
                  <a:gd name="T0" fmla="*/ 28 w 19"/>
                  <a:gd name="T1" fmla="*/ 5 h 12"/>
                  <a:gd name="T2" fmla="*/ 12 w 19"/>
                  <a:gd name="T3" fmla="*/ 44 h 12"/>
                  <a:gd name="T4" fmla="*/ 66 w 19"/>
                  <a:gd name="T5" fmla="*/ 61 h 12"/>
                  <a:gd name="T6" fmla="*/ 95 w 19"/>
                  <a:gd name="T7" fmla="*/ 28 h 12"/>
                  <a:gd name="T8" fmla="*/ 28 w 19"/>
                  <a:gd name="T9" fmla="*/ 5 h 12"/>
                  <a:gd name="T10" fmla="*/ 0 60000 65536"/>
                  <a:gd name="T11" fmla="*/ 0 60000 65536"/>
                  <a:gd name="T12" fmla="*/ 0 60000 65536"/>
                  <a:gd name="T13" fmla="*/ 0 60000 65536"/>
                  <a:gd name="T14" fmla="*/ 0 60000 65536"/>
                  <a:gd name="T15" fmla="*/ 0 w 19"/>
                  <a:gd name="T16" fmla="*/ 0 h 12"/>
                  <a:gd name="T17" fmla="*/ 19 w 19"/>
                  <a:gd name="T18" fmla="*/ 12 h 12"/>
                </a:gdLst>
                <a:ahLst/>
                <a:cxnLst>
                  <a:cxn ang="T10">
                    <a:pos x="T0" y="T1"/>
                  </a:cxn>
                  <a:cxn ang="T11">
                    <a:pos x="T2" y="T3"/>
                  </a:cxn>
                  <a:cxn ang="T12">
                    <a:pos x="T4" y="T5"/>
                  </a:cxn>
                  <a:cxn ang="T13">
                    <a:pos x="T6" y="T7"/>
                  </a:cxn>
                  <a:cxn ang="T14">
                    <a:pos x="T8" y="T9"/>
                  </a:cxn>
                </a:cxnLst>
                <a:rect l="T15" t="T16" r="T17" b="T18"/>
                <a:pathLst>
                  <a:path w="19" h="12">
                    <a:moveTo>
                      <a:pt x="5" y="1"/>
                    </a:moveTo>
                    <a:cubicBezTo>
                      <a:pt x="2" y="2"/>
                      <a:pt x="0" y="5"/>
                      <a:pt x="2" y="8"/>
                    </a:cubicBezTo>
                    <a:cubicBezTo>
                      <a:pt x="4" y="10"/>
                      <a:pt x="9" y="12"/>
                      <a:pt x="12" y="11"/>
                    </a:cubicBezTo>
                    <a:cubicBezTo>
                      <a:pt x="15" y="11"/>
                      <a:pt x="19" y="8"/>
                      <a:pt x="17" y="5"/>
                    </a:cubicBezTo>
                    <a:cubicBezTo>
                      <a:pt x="15" y="1"/>
                      <a:pt x="9" y="0"/>
                      <a:pt x="5"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28"/>
              <p:cNvSpPr>
                <a:spLocks noChangeArrowheads="1"/>
              </p:cNvSpPr>
              <p:nvPr/>
            </p:nvSpPr>
            <p:spPr bwMode="auto">
              <a:xfrm>
                <a:off x="1326" y="475"/>
                <a:ext cx="135" cy="76"/>
              </a:xfrm>
              <a:custGeom>
                <a:avLst/>
                <a:gdLst>
                  <a:gd name="T0" fmla="*/ 33 w 57"/>
                  <a:gd name="T1" fmla="*/ 5 h 32"/>
                  <a:gd name="T2" fmla="*/ 62 w 57"/>
                  <a:gd name="T3" fmla="*/ 135 h 32"/>
                  <a:gd name="T4" fmla="*/ 173 w 57"/>
                  <a:gd name="T5" fmla="*/ 181 h 32"/>
                  <a:gd name="T6" fmla="*/ 291 w 57"/>
                  <a:gd name="T7" fmla="*/ 114 h 32"/>
                  <a:gd name="T8" fmla="*/ 315 w 57"/>
                  <a:gd name="T9" fmla="*/ 50 h 32"/>
                  <a:gd name="T10" fmla="*/ 308 w 57"/>
                  <a:gd name="T11" fmla="*/ 45 h 32"/>
                  <a:gd name="T12" fmla="*/ 303 w 57"/>
                  <a:gd name="T13" fmla="*/ 50 h 32"/>
                  <a:gd name="T14" fmla="*/ 287 w 57"/>
                  <a:gd name="T15" fmla="*/ 107 h 32"/>
                  <a:gd name="T16" fmla="*/ 173 w 57"/>
                  <a:gd name="T17" fmla="*/ 164 h 32"/>
                  <a:gd name="T18" fmla="*/ 66 w 57"/>
                  <a:gd name="T19" fmla="*/ 124 h 32"/>
                  <a:gd name="T20" fmla="*/ 40 w 57"/>
                  <a:gd name="T21" fmla="*/ 12 h 32"/>
                  <a:gd name="T22" fmla="*/ 40 w 57"/>
                  <a:gd name="T23" fmla="*/ 0 h 32"/>
                  <a:gd name="T24" fmla="*/ 33 w 57"/>
                  <a:gd name="T25" fmla="*/ 5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32"/>
                  <a:gd name="T41" fmla="*/ 57 w 57"/>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32">
                    <a:moveTo>
                      <a:pt x="6" y="1"/>
                    </a:moveTo>
                    <a:cubicBezTo>
                      <a:pt x="0" y="8"/>
                      <a:pt x="5" y="18"/>
                      <a:pt x="11" y="24"/>
                    </a:cubicBezTo>
                    <a:cubicBezTo>
                      <a:pt x="16" y="30"/>
                      <a:pt x="25" y="31"/>
                      <a:pt x="31" y="32"/>
                    </a:cubicBezTo>
                    <a:cubicBezTo>
                      <a:pt x="40" y="32"/>
                      <a:pt x="47" y="29"/>
                      <a:pt x="52" y="20"/>
                    </a:cubicBezTo>
                    <a:cubicBezTo>
                      <a:pt x="54" y="18"/>
                      <a:pt x="57" y="12"/>
                      <a:pt x="56" y="9"/>
                    </a:cubicBezTo>
                    <a:cubicBezTo>
                      <a:pt x="56" y="8"/>
                      <a:pt x="56" y="8"/>
                      <a:pt x="55" y="8"/>
                    </a:cubicBezTo>
                    <a:cubicBezTo>
                      <a:pt x="55" y="8"/>
                      <a:pt x="54" y="8"/>
                      <a:pt x="54" y="9"/>
                    </a:cubicBezTo>
                    <a:cubicBezTo>
                      <a:pt x="54" y="12"/>
                      <a:pt x="52" y="17"/>
                      <a:pt x="51" y="19"/>
                    </a:cubicBezTo>
                    <a:cubicBezTo>
                      <a:pt x="45" y="27"/>
                      <a:pt x="40" y="30"/>
                      <a:pt x="31" y="29"/>
                    </a:cubicBezTo>
                    <a:cubicBezTo>
                      <a:pt x="25" y="29"/>
                      <a:pt x="17" y="28"/>
                      <a:pt x="12" y="22"/>
                    </a:cubicBezTo>
                    <a:cubicBezTo>
                      <a:pt x="8" y="18"/>
                      <a:pt x="2" y="9"/>
                      <a:pt x="7" y="2"/>
                    </a:cubicBezTo>
                    <a:cubicBezTo>
                      <a:pt x="8" y="1"/>
                      <a:pt x="7" y="1"/>
                      <a:pt x="7" y="0"/>
                    </a:cubicBezTo>
                    <a:cubicBezTo>
                      <a:pt x="6" y="0"/>
                      <a:pt x="6" y="0"/>
                      <a:pt x="6" y="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29"/>
              <p:cNvSpPr>
                <a:spLocks noChangeArrowheads="1"/>
              </p:cNvSpPr>
              <p:nvPr/>
            </p:nvSpPr>
            <p:spPr bwMode="auto">
              <a:xfrm>
                <a:off x="426" y="178"/>
                <a:ext cx="445" cy="406"/>
              </a:xfrm>
              <a:custGeom>
                <a:avLst/>
                <a:gdLst>
                  <a:gd name="T0" fmla="*/ 980 w 188"/>
                  <a:gd name="T1" fmla="*/ 869 h 171"/>
                  <a:gd name="T2" fmla="*/ 521 w 188"/>
                  <a:gd name="T3" fmla="*/ 717 h 171"/>
                  <a:gd name="T4" fmla="*/ 331 w 188"/>
                  <a:gd name="T5" fmla="*/ 304 h 171"/>
                  <a:gd name="T6" fmla="*/ 369 w 188"/>
                  <a:gd name="T7" fmla="*/ 247 h 171"/>
                  <a:gd name="T8" fmla="*/ 414 w 188"/>
                  <a:gd name="T9" fmla="*/ 192 h 171"/>
                  <a:gd name="T10" fmla="*/ 303 w 188"/>
                  <a:gd name="T11" fmla="*/ 192 h 171"/>
                  <a:gd name="T12" fmla="*/ 291 w 188"/>
                  <a:gd name="T13" fmla="*/ 107 h 171"/>
                  <a:gd name="T14" fmla="*/ 246 w 188"/>
                  <a:gd name="T15" fmla="*/ 21 h 171"/>
                  <a:gd name="T16" fmla="*/ 218 w 188"/>
                  <a:gd name="T17" fmla="*/ 169 h 171"/>
                  <a:gd name="T18" fmla="*/ 102 w 188"/>
                  <a:gd name="T19" fmla="*/ 78 h 171"/>
                  <a:gd name="T20" fmla="*/ 135 w 188"/>
                  <a:gd name="T21" fmla="*/ 214 h 171"/>
                  <a:gd name="T22" fmla="*/ 0 w 188"/>
                  <a:gd name="T23" fmla="*/ 221 h 171"/>
                  <a:gd name="T24" fmla="*/ 135 w 188"/>
                  <a:gd name="T25" fmla="*/ 283 h 171"/>
                  <a:gd name="T26" fmla="*/ 57 w 188"/>
                  <a:gd name="T27" fmla="*/ 349 h 171"/>
                  <a:gd name="T28" fmla="*/ 189 w 188"/>
                  <a:gd name="T29" fmla="*/ 337 h 171"/>
                  <a:gd name="T30" fmla="*/ 241 w 188"/>
                  <a:gd name="T31" fmla="*/ 468 h 171"/>
                  <a:gd name="T32" fmla="*/ 812 w 188"/>
                  <a:gd name="T33" fmla="*/ 952 h 171"/>
                  <a:gd name="T34" fmla="*/ 1053 w 188"/>
                  <a:gd name="T35" fmla="*/ 931 h 1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171"/>
                  <a:gd name="T56" fmla="*/ 188 w 188"/>
                  <a:gd name="T57" fmla="*/ 171 h 1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171">
                    <a:moveTo>
                      <a:pt x="175" y="154"/>
                    </a:moveTo>
                    <a:cubicBezTo>
                      <a:pt x="144" y="155"/>
                      <a:pt x="116" y="149"/>
                      <a:pt x="93" y="127"/>
                    </a:cubicBezTo>
                    <a:cubicBezTo>
                      <a:pt x="74" y="109"/>
                      <a:pt x="58" y="82"/>
                      <a:pt x="59" y="54"/>
                    </a:cubicBezTo>
                    <a:cubicBezTo>
                      <a:pt x="59" y="48"/>
                      <a:pt x="62" y="48"/>
                      <a:pt x="66" y="44"/>
                    </a:cubicBezTo>
                    <a:cubicBezTo>
                      <a:pt x="70" y="42"/>
                      <a:pt x="74" y="39"/>
                      <a:pt x="74" y="34"/>
                    </a:cubicBezTo>
                    <a:cubicBezTo>
                      <a:pt x="73" y="22"/>
                      <a:pt x="59" y="31"/>
                      <a:pt x="54" y="34"/>
                    </a:cubicBezTo>
                    <a:cubicBezTo>
                      <a:pt x="52" y="30"/>
                      <a:pt x="54" y="24"/>
                      <a:pt x="52" y="19"/>
                    </a:cubicBezTo>
                    <a:cubicBezTo>
                      <a:pt x="51" y="15"/>
                      <a:pt x="48" y="6"/>
                      <a:pt x="44" y="4"/>
                    </a:cubicBezTo>
                    <a:cubicBezTo>
                      <a:pt x="35" y="0"/>
                      <a:pt x="38" y="26"/>
                      <a:pt x="39" y="30"/>
                    </a:cubicBezTo>
                    <a:cubicBezTo>
                      <a:pt x="37" y="25"/>
                      <a:pt x="25" y="5"/>
                      <a:pt x="18" y="14"/>
                    </a:cubicBezTo>
                    <a:cubicBezTo>
                      <a:pt x="14" y="20"/>
                      <a:pt x="21" y="34"/>
                      <a:pt x="24" y="38"/>
                    </a:cubicBezTo>
                    <a:cubicBezTo>
                      <a:pt x="20" y="37"/>
                      <a:pt x="1" y="30"/>
                      <a:pt x="0" y="39"/>
                    </a:cubicBezTo>
                    <a:cubicBezTo>
                      <a:pt x="0" y="47"/>
                      <a:pt x="19" y="48"/>
                      <a:pt x="24" y="50"/>
                    </a:cubicBezTo>
                    <a:cubicBezTo>
                      <a:pt x="21" y="51"/>
                      <a:pt x="4" y="55"/>
                      <a:pt x="10" y="62"/>
                    </a:cubicBezTo>
                    <a:cubicBezTo>
                      <a:pt x="15" y="67"/>
                      <a:pt x="29" y="60"/>
                      <a:pt x="34" y="60"/>
                    </a:cubicBezTo>
                    <a:cubicBezTo>
                      <a:pt x="37" y="68"/>
                      <a:pt x="41" y="75"/>
                      <a:pt x="43" y="83"/>
                    </a:cubicBezTo>
                    <a:cubicBezTo>
                      <a:pt x="58" y="127"/>
                      <a:pt x="100" y="162"/>
                      <a:pt x="145" y="169"/>
                    </a:cubicBezTo>
                    <a:cubicBezTo>
                      <a:pt x="159" y="171"/>
                      <a:pt x="176" y="170"/>
                      <a:pt x="188" y="165"/>
                    </a:cubicBezTo>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Freeform 30"/>
              <p:cNvSpPr>
                <a:spLocks noChangeArrowheads="1"/>
              </p:cNvSpPr>
              <p:nvPr/>
            </p:nvSpPr>
            <p:spPr bwMode="auto">
              <a:xfrm>
                <a:off x="755" y="0"/>
                <a:ext cx="472" cy="582"/>
              </a:xfrm>
              <a:custGeom>
                <a:avLst/>
                <a:gdLst>
                  <a:gd name="T0" fmla="*/ 299 w 199"/>
                  <a:gd name="T1" fmla="*/ 1383 h 245"/>
                  <a:gd name="T2" fmla="*/ 28 w 199"/>
                  <a:gd name="T3" fmla="*/ 960 h 245"/>
                  <a:gd name="T4" fmla="*/ 202 w 199"/>
                  <a:gd name="T5" fmla="*/ 525 h 245"/>
                  <a:gd name="T6" fmla="*/ 636 w 199"/>
                  <a:gd name="T7" fmla="*/ 295 h 245"/>
                  <a:gd name="T8" fmla="*/ 792 w 199"/>
                  <a:gd name="T9" fmla="*/ 152 h 245"/>
                  <a:gd name="T10" fmla="*/ 918 w 199"/>
                  <a:gd name="T11" fmla="*/ 62 h 245"/>
                  <a:gd name="T12" fmla="*/ 1120 w 199"/>
                  <a:gd name="T13" fmla="*/ 627 h 245"/>
                  <a:gd name="T14" fmla="*/ 1091 w 199"/>
                  <a:gd name="T15" fmla="*/ 869 h 245"/>
                  <a:gd name="T16" fmla="*/ 951 w 199"/>
                  <a:gd name="T17" fmla="*/ 1259 h 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9"/>
                  <a:gd name="T28" fmla="*/ 0 h 245"/>
                  <a:gd name="T29" fmla="*/ 199 w 199"/>
                  <a:gd name="T30" fmla="*/ 245 h 2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9" h="245">
                    <a:moveTo>
                      <a:pt x="53" y="245"/>
                    </a:moveTo>
                    <a:cubicBezTo>
                      <a:pt x="31" y="222"/>
                      <a:pt x="10" y="204"/>
                      <a:pt x="5" y="170"/>
                    </a:cubicBezTo>
                    <a:cubicBezTo>
                      <a:pt x="0" y="138"/>
                      <a:pt x="9" y="112"/>
                      <a:pt x="36" y="93"/>
                    </a:cubicBezTo>
                    <a:cubicBezTo>
                      <a:pt x="61" y="75"/>
                      <a:pt x="87" y="67"/>
                      <a:pt x="113" y="52"/>
                    </a:cubicBezTo>
                    <a:cubicBezTo>
                      <a:pt x="124" y="46"/>
                      <a:pt x="135" y="38"/>
                      <a:pt x="141" y="27"/>
                    </a:cubicBezTo>
                    <a:cubicBezTo>
                      <a:pt x="147" y="14"/>
                      <a:pt x="145" y="0"/>
                      <a:pt x="163" y="11"/>
                    </a:cubicBezTo>
                    <a:cubicBezTo>
                      <a:pt x="189" y="28"/>
                      <a:pt x="199" y="82"/>
                      <a:pt x="199" y="111"/>
                    </a:cubicBezTo>
                    <a:cubicBezTo>
                      <a:pt x="199" y="126"/>
                      <a:pt x="196" y="140"/>
                      <a:pt x="194" y="154"/>
                    </a:cubicBezTo>
                    <a:cubicBezTo>
                      <a:pt x="190" y="179"/>
                      <a:pt x="174" y="200"/>
                      <a:pt x="169" y="223"/>
                    </a:cubicBezTo>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6" name="Freeform 31"/>
              <p:cNvSpPr>
                <a:spLocks noChangeArrowheads="1"/>
              </p:cNvSpPr>
              <p:nvPr/>
            </p:nvSpPr>
            <p:spPr bwMode="auto">
              <a:xfrm>
                <a:off x="803" y="273"/>
                <a:ext cx="338" cy="335"/>
              </a:xfrm>
              <a:custGeom>
                <a:avLst/>
                <a:gdLst>
                  <a:gd name="T0" fmla="*/ 123 w 143"/>
                  <a:gd name="T1" fmla="*/ 701 h 141"/>
                  <a:gd name="T2" fmla="*/ 5 w 143"/>
                  <a:gd name="T3" fmla="*/ 321 h 141"/>
                  <a:gd name="T4" fmla="*/ 196 w 143"/>
                  <a:gd name="T5" fmla="*/ 40 h 141"/>
                  <a:gd name="T6" fmla="*/ 352 w 143"/>
                  <a:gd name="T7" fmla="*/ 5 h 141"/>
                  <a:gd name="T8" fmla="*/ 754 w 143"/>
                  <a:gd name="T9" fmla="*/ 385 h 141"/>
                  <a:gd name="T10" fmla="*/ 799 w 143"/>
                  <a:gd name="T11" fmla="*/ 546 h 141"/>
                  <a:gd name="T12" fmla="*/ 123 w 143"/>
                  <a:gd name="T13" fmla="*/ 701 h 141"/>
                  <a:gd name="T14" fmla="*/ 0 60000 65536"/>
                  <a:gd name="T15" fmla="*/ 0 60000 65536"/>
                  <a:gd name="T16" fmla="*/ 0 60000 65536"/>
                  <a:gd name="T17" fmla="*/ 0 60000 65536"/>
                  <a:gd name="T18" fmla="*/ 0 60000 65536"/>
                  <a:gd name="T19" fmla="*/ 0 60000 65536"/>
                  <a:gd name="T20" fmla="*/ 0 60000 65536"/>
                  <a:gd name="T21" fmla="*/ 0 w 143"/>
                  <a:gd name="T22" fmla="*/ 0 h 141"/>
                  <a:gd name="T23" fmla="*/ 143 w 143"/>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3" h="141">
                    <a:moveTo>
                      <a:pt x="22" y="124"/>
                    </a:moveTo>
                    <a:cubicBezTo>
                      <a:pt x="11" y="102"/>
                      <a:pt x="0" y="81"/>
                      <a:pt x="1" y="57"/>
                    </a:cubicBezTo>
                    <a:cubicBezTo>
                      <a:pt x="2" y="33"/>
                      <a:pt x="14" y="17"/>
                      <a:pt x="35" y="7"/>
                    </a:cubicBezTo>
                    <a:cubicBezTo>
                      <a:pt x="44" y="3"/>
                      <a:pt x="53" y="0"/>
                      <a:pt x="63" y="1"/>
                    </a:cubicBezTo>
                    <a:cubicBezTo>
                      <a:pt x="97" y="6"/>
                      <a:pt x="123" y="38"/>
                      <a:pt x="135" y="68"/>
                    </a:cubicBezTo>
                    <a:cubicBezTo>
                      <a:pt x="138" y="78"/>
                      <a:pt x="141" y="87"/>
                      <a:pt x="143" y="97"/>
                    </a:cubicBezTo>
                    <a:cubicBezTo>
                      <a:pt x="114" y="129"/>
                      <a:pt x="60" y="141"/>
                      <a:pt x="22" y="124"/>
                    </a:cubicBezTo>
                    <a:close/>
                  </a:path>
                </a:pathLst>
              </a:custGeom>
              <a:solidFill>
                <a:srgbClr val="DECF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7" name="Freeform 32"/>
              <p:cNvSpPr>
                <a:spLocks noChangeArrowheads="1"/>
              </p:cNvSpPr>
              <p:nvPr/>
            </p:nvSpPr>
            <p:spPr bwMode="auto">
              <a:xfrm>
                <a:off x="855" y="503"/>
                <a:ext cx="296" cy="487"/>
              </a:xfrm>
              <a:custGeom>
                <a:avLst/>
                <a:gdLst>
                  <a:gd name="T0" fmla="*/ 0 w 125"/>
                  <a:gd name="T1" fmla="*/ 152 h 205"/>
                  <a:gd name="T2" fmla="*/ 680 w 125"/>
                  <a:gd name="T3" fmla="*/ 0 h 205"/>
                  <a:gd name="T4" fmla="*/ 696 w 125"/>
                  <a:gd name="T5" fmla="*/ 249 h 205"/>
                  <a:gd name="T6" fmla="*/ 644 w 125"/>
                  <a:gd name="T7" fmla="*/ 637 h 205"/>
                  <a:gd name="T8" fmla="*/ 566 w 125"/>
                  <a:gd name="T9" fmla="*/ 1038 h 205"/>
                  <a:gd name="T10" fmla="*/ 509 w 125"/>
                  <a:gd name="T11" fmla="*/ 1124 h 205"/>
                  <a:gd name="T12" fmla="*/ 471 w 125"/>
                  <a:gd name="T13" fmla="*/ 988 h 205"/>
                  <a:gd name="T14" fmla="*/ 279 w 125"/>
                  <a:gd name="T15" fmla="*/ 862 h 205"/>
                  <a:gd name="T16" fmla="*/ 192 w 125"/>
                  <a:gd name="T17" fmla="*/ 976 h 205"/>
                  <a:gd name="T18" fmla="*/ 128 w 125"/>
                  <a:gd name="T19" fmla="*/ 1095 h 205"/>
                  <a:gd name="T20" fmla="*/ 95 w 125"/>
                  <a:gd name="T21" fmla="*/ 817 h 205"/>
                  <a:gd name="T22" fmla="*/ 118 w 125"/>
                  <a:gd name="T23" fmla="*/ 439 h 205"/>
                  <a:gd name="T24" fmla="*/ 0 w 125"/>
                  <a:gd name="T25" fmla="*/ 152 h 2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5"/>
                  <a:gd name="T40" fmla="*/ 0 h 205"/>
                  <a:gd name="T41" fmla="*/ 125 w 125"/>
                  <a:gd name="T42" fmla="*/ 205 h 2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5" h="205">
                    <a:moveTo>
                      <a:pt x="0" y="27"/>
                    </a:moveTo>
                    <a:cubicBezTo>
                      <a:pt x="38" y="44"/>
                      <a:pt x="92" y="32"/>
                      <a:pt x="121" y="0"/>
                    </a:cubicBezTo>
                    <a:cubicBezTo>
                      <a:pt x="123" y="14"/>
                      <a:pt x="124" y="29"/>
                      <a:pt x="124" y="44"/>
                    </a:cubicBezTo>
                    <a:cubicBezTo>
                      <a:pt x="125" y="68"/>
                      <a:pt x="121" y="91"/>
                      <a:pt x="115" y="113"/>
                    </a:cubicBezTo>
                    <a:cubicBezTo>
                      <a:pt x="108" y="137"/>
                      <a:pt x="104" y="159"/>
                      <a:pt x="101" y="184"/>
                    </a:cubicBezTo>
                    <a:cubicBezTo>
                      <a:pt x="101" y="189"/>
                      <a:pt x="101" y="205"/>
                      <a:pt x="91" y="199"/>
                    </a:cubicBezTo>
                    <a:cubicBezTo>
                      <a:pt x="87" y="197"/>
                      <a:pt x="85" y="179"/>
                      <a:pt x="84" y="175"/>
                    </a:cubicBezTo>
                    <a:cubicBezTo>
                      <a:pt x="77" y="157"/>
                      <a:pt x="69" y="151"/>
                      <a:pt x="50" y="153"/>
                    </a:cubicBezTo>
                    <a:cubicBezTo>
                      <a:pt x="37" y="154"/>
                      <a:pt x="35" y="162"/>
                      <a:pt x="34" y="173"/>
                    </a:cubicBezTo>
                    <a:cubicBezTo>
                      <a:pt x="34" y="179"/>
                      <a:pt x="32" y="201"/>
                      <a:pt x="23" y="194"/>
                    </a:cubicBezTo>
                    <a:cubicBezTo>
                      <a:pt x="14" y="186"/>
                      <a:pt x="15" y="155"/>
                      <a:pt x="17" y="145"/>
                    </a:cubicBezTo>
                    <a:cubicBezTo>
                      <a:pt x="23" y="123"/>
                      <a:pt x="25" y="100"/>
                      <a:pt x="21" y="78"/>
                    </a:cubicBezTo>
                    <a:cubicBezTo>
                      <a:pt x="18" y="60"/>
                      <a:pt x="9" y="43"/>
                      <a:pt x="0" y="27"/>
                    </a:cubicBezTo>
                    <a:close/>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8" name="Freeform 33"/>
              <p:cNvSpPr>
                <a:spLocks noChangeArrowheads="1"/>
              </p:cNvSpPr>
              <p:nvPr/>
            </p:nvSpPr>
            <p:spPr bwMode="auto">
              <a:xfrm>
                <a:off x="952" y="373"/>
                <a:ext cx="16" cy="16"/>
              </a:xfrm>
              <a:custGeom>
                <a:avLst/>
                <a:gdLst>
                  <a:gd name="T0" fmla="*/ 0 w 7"/>
                  <a:gd name="T1" fmla="*/ 21 h 7"/>
                  <a:gd name="T2" fmla="*/ 16 w 7"/>
                  <a:gd name="T3" fmla="*/ 37 h 7"/>
                  <a:gd name="T4" fmla="*/ 37 w 7"/>
                  <a:gd name="T5" fmla="*/ 21 h 7"/>
                  <a:gd name="T6" fmla="*/ 16 w 7"/>
                  <a:gd name="T7" fmla="*/ 0 h 7"/>
                  <a:gd name="T8" fmla="*/ 0 w 7"/>
                  <a:gd name="T9" fmla="*/ 2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4"/>
                    </a:moveTo>
                    <a:cubicBezTo>
                      <a:pt x="0" y="6"/>
                      <a:pt x="1" y="7"/>
                      <a:pt x="3" y="7"/>
                    </a:cubicBezTo>
                    <a:cubicBezTo>
                      <a:pt x="6" y="7"/>
                      <a:pt x="7" y="6"/>
                      <a:pt x="7" y="4"/>
                    </a:cubicBezTo>
                    <a:cubicBezTo>
                      <a:pt x="7" y="1"/>
                      <a:pt x="5" y="0"/>
                      <a:pt x="3" y="0"/>
                    </a:cubicBezTo>
                    <a:cubicBezTo>
                      <a:pt x="1" y="0"/>
                      <a:pt x="0" y="2"/>
                      <a:pt x="0" y="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9" name="Oval 34"/>
              <p:cNvSpPr>
                <a:spLocks noChangeArrowheads="1"/>
              </p:cNvSpPr>
              <p:nvPr/>
            </p:nvSpPr>
            <p:spPr bwMode="auto">
              <a:xfrm>
                <a:off x="817" y="420"/>
                <a:ext cx="16" cy="19"/>
              </a:xfrm>
              <a:prstGeom prst="ellipse">
                <a:avLst/>
              </a:pr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0" name="Freeform 35"/>
              <p:cNvSpPr>
                <a:spLocks noChangeArrowheads="1"/>
              </p:cNvSpPr>
              <p:nvPr/>
            </p:nvSpPr>
            <p:spPr bwMode="auto">
              <a:xfrm>
                <a:off x="855" y="382"/>
                <a:ext cx="87" cy="107"/>
              </a:xfrm>
              <a:custGeom>
                <a:avLst/>
                <a:gdLst>
                  <a:gd name="T0" fmla="*/ 139 w 37"/>
                  <a:gd name="T1" fmla="*/ 250 h 45"/>
                  <a:gd name="T2" fmla="*/ 82 w 37"/>
                  <a:gd name="T3" fmla="*/ 29 h 45"/>
                  <a:gd name="T4" fmla="*/ 139 w 37"/>
                  <a:gd name="T5" fmla="*/ 250 h 45"/>
                  <a:gd name="T6" fmla="*/ 0 60000 65536"/>
                  <a:gd name="T7" fmla="*/ 0 60000 65536"/>
                  <a:gd name="T8" fmla="*/ 0 60000 65536"/>
                  <a:gd name="T9" fmla="*/ 0 w 37"/>
                  <a:gd name="T10" fmla="*/ 0 h 45"/>
                  <a:gd name="T11" fmla="*/ 37 w 37"/>
                  <a:gd name="T12" fmla="*/ 45 h 45"/>
                </a:gdLst>
                <a:ahLst/>
                <a:cxnLst>
                  <a:cxn ang="T6">
                    <a:pos x="T0" y="T1"/>
                  </a:cxn>
                  <a:cxn ang="T7">
                    <a:pos x="T2" y="T3"/>
                  </a:cxn>
                  <a:cxn ang="T8">
                    <a:pos x="T4" y="T5"/>
                  </a:cxn>
                </a:cxnLst>
                <a:rect l="T9" t="T10" r="T11" b="T12"/>
                <a:pathLst>
                  <a:path w="37" h="45">
                    <a:moveTo>
                      <a:pt x="25" y="44"/>
                    </a:moveTo>
                    <a:cubicBezTo>
                      <a:pt x="15" y="45"/>
                      <a:pt x="0" y="0"/>
                      <a:pt x="15" y="5"/>
                    </a:cubicBezTo>
                    <a:cubicBezTo>
                      <a:pt x="22" y="8"/>
                      <a:pt x="37" y="43"/>
                      <a:pt x="25" y="4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1" name="Freeform 36"/>
              <p:cNvSpPr>
                <a:spLocks noChangeArrowheads="1"/>
              </p:cNvSpPr>
              <p:nvPr/>
            </p:nvSpPr>
            <p:spPr bwMode="auto">
              <a:xfrm>
                <a:off x="973" y="373"/>
                <a:ext cx="88" cy="71"/>
              </a:xfrm>
              <a:custGeom>
                <a:avLst/>
                <a:gdLst>
                  <a:gd name="T0" fmla="*/ 69 w 37"/>
                  <a:gd name="T1" fmla="*/ 135 h 30"/>
                  <a:gd name="T2" fmla="*/ 205 w 37"/>
                  <a:gd name="T3" fmla="*/ 66 h 30"/>
                  <a:gd name="T4" fmla="*/ 69 w 37"/>
                  <a:gd name="T5" fmla="*/ 135 h 30"/>
                  <a:gd name="T6" fmla="*/ 0 60000 65536"/>
                  <a:gd name="T7" fmla="*/ 0 60000 65536"/>
                  <a:gd name="T8" fmla="*/ 0 60000 65536"/>
                  <a:gd name="T9" fmla="*/ 0 w 37"/>
                  <a:gd name="T10" fmla="*/ 0 h 30"/>
                  <a:gd name="T11" fmla="*/ 37 w 37"/>
                  <a:gd name="T12" fmla="*/ 30 h 30"/>
                </a:gdLst>
                <a:ahLst/>
                <a:cxnLst>
                  <a:cxn ang="T6">
                    <a:pos x="T0" y="T1"/>
                  </a:cxn>
                  <a:cxn ang="T7">
                    <a:pos x="T2" y="T3"/>
                  </a:cxn>
                  <a:cxn ang="T8">
                    <a:pos x="T4" y="T5"/>
                  </a:cxn>
                </a:cxnLst>
                <a:rect l="T9" t="T10" r="T11" b="T12"/>
                <a:pathLst>
                  <a:path w="37" h="30">
                    <a:moveTo>
                      <a:pt x="12" y="24"/>
                    </a:moveTo>
                    <a:cubicBezTo>
                      <a:pt x="18" y="30"/>
                      <a:pt x="37" y="21"/>
                      <a:pt x="36" y="12"/>
                    </a:cubicBezTo>
                    <a:cubicBezTo>
                      <a:pt x="35" y="0"/>
                      <a:pt x="0" y="13"/>
                      <a:pt x="12"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2" name="Freeform 37"/>
              <p:cNvSpPr>
                <a:spLocks noChangeArrowheads="1"/>
              </p:cNvSpPr>
              <p:nvPr/>
            </p:nvSpPr>
            <p:spPr bwMode="auto">
              <a:xfrm>
                <a:off x="803" y="442"/>
                <a:ext cx="85" cy="71"/>
              </a:xfrm>
              <a:custGeom>
                <a:avLst/>
                <a:gdLst>
                  <a:gd name="T0" fmla="*/ 61 w 36"/>
                  <a:gd name="T1" fmla="*/ 135 h 30"/>
                  <a:gd name="T2" fmla="*/ 196 w 36"/>
                  <a:gd name="T3" fmla="*/ 66 h 30"/>
                  <a:gd name="T4" fmla="*/ 61 w 36"/>
                  <a:gd name="T5" fmla="*/ 135 h 30"/>
                  <a:gd name="T6" fmla="*/ 0 60000 65536"/>
                  <a:gd name="T7" fmla="*/ 0 60000 65536"/>
                  <a:gd name="T8" fmla="*/ 0 60000 65536"/>
                  <a:gd name="T9" fmla="*/ 0 w 36"/>
                  <a:gd name="T10" fmla="*/ 0 h 30"/>
                  <a:gd name="T11" fmla="*/ 36 w 36"/>
                  <a:gd name="T12" fmla="*/ 30 h 30"/>
                </a:gdLst>
                <a:ahLst/>
                <a:cxnLst>
                  <a:cxn ang="T6">
                    <a:pos x="T0" y="T1"/>
                  </a:cxn>
                  <a:cxn ang="T7">
                    <a:pos x="T2" y="T3"/>
                  </a:cxn>
                  <a:cxn ang="T8">
                    <a:pos x="T4" y="T5"/>
                  </a:cxn>
                </a:cxnLst>
                <a:rect l="T9" t="T10" r="T11" b="T12"/>
                <a:pathLst>
                  <a:path w="36" h="30">
                    <a:moveTo>
                      <a:pt x="11" y="24"/>
                    </a:moveTo>
                    <a:cubicBezTo>
                      <a:pt x="17" y="30"/>
                      <a:pt x="36" y="22"/>
                      <a:pt x="35" y="12"/>
                    </a:cubicBezTo>
                    <a:cubicBezTo>
                      <a:pt x="34" y="0"/>
                      <a:pt x="0" y="13"/>
                      <a:pt x="11"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3" name="Freeform 38"/>
              <p:cNvSpPr>
                <a:spLocks noChangeArrowheads="1"/>
              </p:cNvSpPr>
              <p:nvPr/>
            </p:nvSpPr>
            <p:spPr bwMode="auto">
              <a:xfrm>
                <a:off x="857" y="416"/>
                <a:ext cx="166" cy="130"/>
              </a:xfrm>
              <a:custGeom>
                <a:avLst/>
                <a:gdLst>
                  <a:gd name="T0" fmla="*/ 360 w 70"/>
                  <a:gd name="T1" fmla="*/ 5 h 55"/>
                  <a:gd name="T2" fmla="*/ 360 w 70"/>
                  <a:gd name="T3" fmla="*/ 168 h 55"/>
                  <a:gd name="T4" fmla="*/ 254 w 70"/>
                  <a:gd name="T5" fmla="*/ 251 h 55"/>
                  <a:gd name="T6" fmla="*/ 17 w 70"/>
                  <a:gd name="T7" fmla="*/ 128 h 55"/>
                  <a:gd name="T8" fmla="*/ 0 w 70"/>
                  <a:gd name="T9" fmla="*/ 135 h 55"/>
                  <a:gd name="T10" fmla="*/ 254 w 70"/>
                  <a:gd name="T11" fmla="*/ 267 h 55"/>
                  <a:gd name="T12" fmla="*/ 372 w 70"/>
                  <a:gd name="T13" fmla="*/ 173 h 55"/>
                  <a:gd name="T14" fmla="*/ 377 w 70"/>
                  <a:gd name="T15" fmla="*/ 0 h 55"/>
                  <a:gd name="T16" fmla="*/ 360 w 70"/>
                  <a:gd name="T17" fmla="*/ 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
                  <a:gd name="T28" fmla="*/ 0 h 55"/>
                  <a:gd name="T29" fmla="*/ 70 w 70"/>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0" h="55">
                    <a:moveTo>
                      <a:pt x="64" y="1"/>
                    </a:moveTo>
                    <a:cubicBezTo>
                      <a:pt x="67" y="8"/>
                      <a:pt x="67" y="23"/>
                      <a:pt x="64" y="30"/>
                    </a:cubicBezTo>
                    <a:cubicBezTo>
                      <a:pt x="60" y="39"/>
                      <a:pt x="50" y="43"/>
                      <a:pt x="45" y="45"/>
                    </a:cubicBezTo>
                    <a:cubicBezTo>
                      <a:pt x="23" y="51"/>
                      <a:pt x="11" y="37"/>
                      <a:pt x="3" y="23"/>
                    </a:cubicBezTo>
                    <a:cubicBezTo>
                      <a:pt x="0" y="24"/>
                      <a:pt x="0" y="24"/>
                      <a:pt x="0" y="24"/>
                    </a:cubicBezTo>
                    <a:cubicBezTo>
                      <a:pt x="9" y="39"/>
                      <a:pt x="22" y="55"/>
                      <a:pt x="45" y="48"/>
                    </a:cubicBezTo>
                    <a:cubicBezTo>
                      <a:pt x="51" y="46"/>
                      <a:pt x="62" y="41"/>
                      <a:pt x="66" y="31"/>
                    </a:cubicBezTo>
                    <a:cubicBezTo>
                      <a:pt x="69" y="23"/>
                      <a:pt x="70" y="7"/>
                      <a:pt x="67" y="0"/>
                    </a:cubicBezTo>
                    <a:lnTo>
                      <a:pt x="64" y="1"/>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 name="Freeform 39"/>
              <p:cNvSpPr>
                <a:spLocks noChangeArrowheads="1"/>
              </p:cNvSpPr>
              <p:nvPr/>
            </p:nvSpPr>
            <p:spPr bwMode="auto">
              <a:xfrm>
                <a:off x="1080" y="582"/>
                <a:ext cx="59" cy="59"/>
              </a:xfrm>
              <a:custGeom>
                <a:avLst/>
                <a:gdLst>
                  <a:gd name="T0" fmla="*/ 0 w 25"/>
                  <a:gd name="T1" fmla="*/ 66 h 25"/>
                  <a:gd name="T2" fmla="*/ 73 w 25"/>
                  <a:gd name="T3" fmla="*/ 139 h 25"/>
                  <a:gd name="T4" fmla="*/ 139 w 25"/>
                  <a:gd name="T5" fmla="*/ 66 h 25"/>
                  <a:gd name="T6" fmla="*/ 73 w 25"/>
                  <a:gd name="T7" fmla="*/ 0 h 25"/>
                  <a:gd name="T8" fmla="*/ 0 w 25"/>
                  <a:gd name="T9" fmla="*/ 66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12"/>
                    </a:moveTo>
                    <a:cubicBezTo>
                      <a:pt x="1" y="19"/>
                      <a:pt x="6" y="25"/>
                      <a:pt x="13" y="25"/>
                    </a:cubicBezTo>
                    <a:cubicBezTo>
                      <a:pt x="20" y="24"/>
                      <a:pt x="25" y="19"/>
                      <a:pt x="25" y="12"/>
                    </a:cubicBezTo>
                    <a:cubicBezTo>
                      <a:pt x="25" y="5"/>
                      <a:pt x="20" y="0"/>
                      <a:pt x="13" y="0"/>
                    </a:cubicBezTo>
                    <a:cubicBezTo>
                      <a:pt x="6" y="0"/>
                      <a:pt x="0" y="6"/>
                      <a:pt x="0" y="12"/>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 name="Freeform 40"/>
              <p:cNvSpPr>
                <a:spLocks noChangeArrowheads="1"/>
              </p:cNvSpPr>
              <p:nvPr/>
            </p:nvSpPr>
            <p:spPr bwMode="auto">
              <a:xfrm>
                <a:off x="919" y="584"/>
                <a:ext cx="54" cy="38"/>
              </a:xfrm>
              <a:custGeom>
                <a:avLst/>
                <a:gdLst>
                  <a:gd name="T0" fmla="*/ 127 w 23"/>
                  <a:gd name="T1" fmla="*/ 5 h 16"/>
                  <a:gd name="T2" fmla="*/ 127 w 23"/>
                  <a:gd name="T3" fmla="*/ 24 h 16"/>
                  <a:gd name="T4" fmla="*/ 66 w 23"/>
                  <a:gd name="T5" fmla="*/ 90 h 16"/>
                  <a:gd name="T6" fmla="*/ 0 w 23"/>
                  <a:gd name="T7" fmla="*/ 24 h 16"/>
                  <a:gd name="T8" fmla="*/ 0 w 23"/>
                  <a:gd name="T9" fmla="*/ 0 h 16"/>
                  <a:gd name="T10" fmla="*/ 127 w 23"/>
                  <a:gd name="T11" fmla="*/ 5 h 16"/>
                  <a:gd name="T12" fmla="*/ 0 60000 65536"/>
                  <a:gd name="T13" fmla="*/ 0 60000 65536"/>
                  <a:gd name="T14" fmla="*/ 0 60000 65536"/>
                  <a:gd name="T15" fmla="*/ 0 60000 65536"/>
                  <a:gd name="T16" fmla="*/ 0 60000 65536"/>
                  <a:gd name="T17" fmla="*/ 0 60000 65536"/>
                  <a:gd name="T18" fmla="*/ 0 w 23"/>
                  <a:gd name="T19" fmla="*/ 0 h 16"/>
                  <a:gd name="T20" fmla="*/ 23 w 23"/>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3" h="16">
                    <a:moveTo>
                      <a:pt x="23" y="1"/>
                    </a:moveTo>
                    <a:cubicBezTo>
                      <a:pt x="23" y="2"/>
                      <a:pt x="23" y="3"/>
                      <a:pt x="23" y="4"/>
                    </a:cubicBezTo>
                    <a:cubicBezTo>
                      <a:pt x="23" y="10"/>
                      <a:pt x="18" y="15"/>
                      <a:pt x="12" y="16"/>
                    </a:cubicBezTo>
                    <a:cubicBezTo>
                      <a:pt x="5" y="16"/>
                      <a:pt x="0" y="10"/>
                      <a:pt x="0" y="4"/>
                    </a:cubicBezTo>
                    <a:cubicBezTo>
                      <a:pt x="0" y="3"/>
                      <a:pt x="0" y="1"/>
                      <a:pt x="0" y="0"/>
                    </a:cubicBezTo>
                    <a:cubicBezTo>
                      <a:pt x="8" y="2"/>
                      <a:pt x="16" y="1"/>
                      <a:pt x="2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 name="Freeform 41"/>
              <p:cNvSpPr>
                <a:spLocks noChangeArrowheads="1"/>
              </p:cNvSpPr>
              <p:nvPr/>
            </p:nvSpPr>
            <p:spPr bwMode="auto">
              <a:xfrm>
                <a:off x="902" y="669"/>
                <a:ext cx="36" cy="48"/>
              </a:xfrm>
              <a:custGeom>
                <a:avLst/>
                <a:gdLst>
                  <a:gd name="T0" fmla="*/ 29 w 15"/>
                  <a:gd name="T1" fmla="*/ 0 h 20"/>
                  <a:gd name="T2" fmla="*/ 86 w 15"/>
                  <a:gd name="T3" fmla="*/ 58 h 20"/>
                  <a:gd name="T4" fmla="*/ 34 w 15"/>
                  <a:gd name="T5" fmla="*/ 115 h 20"/>
                  <a:gd name="T6" fmla="*/ 24 w 15"/>
                  <a:gd name="T7" fmla="*/ 115 h 20"/>
                  <a:gd name="T8" fmla="*/ 0 w 15"/>
                  <a:gd name="T9" fmla="*/ 12 h 20"/>
                  <a:gd name="T10" fmla="*/ 29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5" y="0"/>
                    </a:moveTo>
                    <a:cubicBezTo>
                      <a:pt x="11" y="0"/>
                      <a:pt x="15" y="4"/>
                      <a:pt x="15" y="10"/>
                    </a:cubicBezTo>
                    <a:cubicBezTo>
                      <a:pt x="15" y="15"/>
                      <a:pt x="11" y="20"/>
                      <a:pt x="6" y="20"/>
                    </a:cubicBezTo>
                    <a:cubicBezTo>
                      <a:pt x="5" y="20"/>
                      <a:pt x="4" y="20"/>
                      <a:pt x="4" y="20"/>
                    </a:cubicBezTo>
                    <a:cubicBezTo>
                      <a:pt x="3" y="13"/>
                      <a:pt x="2" y="7"/>
                      <a:pt x="0" y="2"/>
                    </a:cubicBezTo>
                    <a:cubicBezTo>
                      <a:pt x="2" y="1"/>
                      <a:pt x="3" y="0"/>
                      <a:pt x="5"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 name="Freeform 42"/>
              <p:cNvSpPr>
                <a:spLocks noChangeArrowheads="1"/>
              </p:cNvSpPr>
              <p:nvPr/>
            </p:nvSpPr>
            <p:spPr bwMode="auto">
              <a:xfrm>
                <a:off x="1011" y="786"/>
                <a:ext cx="62" cy="61"/>
              </a:xfrm>
              <a:custGeom>
                <a:avLst/>
                <a:gdLst>
                  <a:gd name="T0" fmla="*/ 0 w 26"/>
                  <a:gd name="T1" fmla="*/ 73 h 26"/>
                  <a:gd name="T2" fmla="*/ 74 w 26"/>
                  <a:gd name="T3" fmla="*/ 143 h 26"/>
                  <a:gd name="T4" fmla="*/ 148 w 26"/>
                  <a:gd name="T5" fmla="*/ 73 h 26"/>
                  <a:gd name="T6" fmla="*/ 74 w 26"/>
                  <a:gd name="T7" fmla="*/ 0 h 26"/>
                  <a:gd name="T8" fmla="*/ 0 w 26"/>
                  <a:gd name="T9" fmla="*/ 7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3"/>
                    </a:moveTo>
                    <a:cubicBezTo>
                      <a:pt x="0" y="20"/>
                      <a:pt x="6" y="26"/>
                      <a:pt x="13" y="26"/>
                    </a:cubicBezTo>
                    <a:cubicBezTo>
                      <a:pt x="21" y="26"/>
                      <a:pt x="26" y="20"/>
                      <a:pt x="26" y="13"/>
                    </a:cubicBezTo>
                    <a:cubicBezTo>
                      <a:pt x="26" y="6"/>
                      <a:pt x="20" y="0"/>
                      <a:pt x="13" y="0"/>
                    </a:cubicBezTo>
                    <a:cubicBezTo>
                      <a:pt x="6" y="0"/>
                      <a:pt x="0" y="6"/>
                      <a:pt x="0" y="13"/>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 name="Freeform 43"/>
              <p:cNvSpPr>
                <a:spLocks noChangeArrowheads="1"/>
              </p:cNvSpPr>
              <p:nvPr/>
            </p:nvSpPr>
            <p:spPr bwMode="auto">
              <a:xfrm>
                <a:off x="992" y="691"/>
                <a:ext cx="40" cy="40"/>
              </a:xfrm>
              <a:custGeom>
                <a:avLst/>
                <a:gdLst>
                  <a:gd name="T0" fmla="*/ 0 w 17"/>
                  <a:gd name="T1" fmla="*/ 49 h 17"/>
                  <a:gd name="T2" fmla="*/ 45 w 17"/>
                  <a:gd name="T3" fmla="*/ 94 h 17"/>
                  <a:gd name="T4" fmla="*/ 94 w 17"/>
                  <a:gd name="T5" fmla="*/ 49 h 17"/>
                  <a:gd name="T6" fmla="*/ 45 w 17"/>
                  <a:gd name="T7" fmla="*/ 0 h 17"/>
                  <a:gd name="T8" fmla="*/ 0 w 17"/>
                  <a:gd name="T9" fmla="*/ 49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9"/>
                    </a:moveTo>
                    <a:cubicBezTo>
                      <a:pt x="0" y="14"/>
                      <a:pt x="4" y="17"/>
                      <a:pt x="8" y="17"/>
                    </a:cubicBezTo>
                    <a:cubicBezTo>
                      <a:pt x="13" y="17"/>
                      <a:pt x="17" y="13"/>
                      <a:pt x="17" y="9"/>
                    </a:cubicBezTo>
                    <a:cubicBezTo>
                      <a:pt x="17" y="4"/>
                      <a:pt x="13" y="0"/>
                      <a:pt x="8" y="0"/>
                    </a:cubicBezTo>
                    <a:cubicBezTo>
                      <a:pt x="4" y="0"/>
                      <a:pt x="0" y="4"/>
                      <a:pt x="0" y="9"/>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 name="Freeform 44"/>
              <p:cNvSpPr>
                <a:spLocks noChangeArrowheads="1"/>
              </p:cNvSpPr>
              <p:nvPr/>
            </p:nvSpPr>
            <p:spPr bwMode="auto">
              <a:xfrm>
                <a:off x="890" y="850"/>
                <a:ext cx="22" cy="35"/>
              </a:xfrm>
              <a:custGeom>
                <a:avLst/>
                <a:gdLst>
                  <a:gd name="T0" fmla="*/ 54 w 9"/>
                  <a:gd name="T1" fmla="*/ 37 h 15"/>
                  <a:gd name="T2" fmla="*/ 5 w 9"/>
                  <a:gd name="T3" fmla="*/ 82 h 15"/>
                  <a:gd name="T4" fmla="*/ 0 w 9"/>
                  <a:gd name="T5" fmla="*/ 82 h 15"/>
                  <a:gd name="T6" fmla="*/ 17 w 9"/>
                  <a:gd name="T7" fmla="*/ 0 h 15"/>
                  <a:gd name="T8" fmla="*/ 54 w 9"/>
                  <a:gd name="T9" fmla="*/ 37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9" y="7"/>
                    </a:moveTo>
                    <a:cubicBezTo>
                      <a:pt x="9" y="11"/>
                      <a:pt x="5" y="15"/>
                      <a:pt x="1" y="15"/>
                    </a:cubicBezTo>
                    <a:cubicBezTo>
                      <a:pt x="1" y="15"/>
                      <a:pt x="1" y="15"/>
                      <a:pt x="0" y="15"/>
                    </a:cubicBezTo>
                    <a:cubicBezTo>
                      <a:pt x="0" y="10"/>
                      <a:pt x="1" y="5"/>
                      <a:pt x="3" y="0"/>
                    </a:cubicBezTo>
                    <a:cubicBezTo>
                      <a:pt x="6" y="1"/>
                      <a:pt x="9" y="4"/>
                      <a:pt x="9"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 name="Freeform 45"/>
              <p:cNvSpPr>
                <a:spLocks noChangeArrowheads="1"/>
              </p:cNvSpPr>
              <p:nvPr/>
            </p:nvSpPr>
            <p:spPr bwMode="auto">
              <a:xfrm>
                <a:off x="1101" y="783"/>
                <a:ext cx="21" cy="36"/>
              </a:xfrm>
              <a:custGeom>
                <a:avLst/>
                <a:gdLst>
                  <a:gd name="T0" fmla="*/ 0 w 9"/>
                  <a:gd name="T1" fmla="*/ 46 h 15"/>
                  <a:gd name="T2" fmla="*/ 37 w 9"/>
                  <a:gd name="T3" fmla="*/ 0 h 15"/>
                  <a:gd name="T4" fmla="*/ 49 w 9"/>
                  <a:gd name="T5" fmla="*/ 5 h 15"/>
                  <a:gd name="T6" fmla="*/ 37 w 9"/>
                  <a:gd name="T7" fmla="*/ 86 h 15"/>
                  <a:gd name="T8" fmla="*/ 0 w 9"/>
                  <a:gd name="T9" fmla="*/ 46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0" y="8"/>
                    </a:moveTo>
                    <a:cubicBezTo>
                      <a:pt x="0" y="4"/>
                      <a:pt x="3" y="0"/>
                      <a:pt x="7" y="0"/>
                    </a:cubicBezTo>
                    <a:cubicBezTo>
                      <a:pt x="8" y="0"/>
                      <a:pt x="9" y="1"/>
                      <a:pt x="9" y="1"/>
                    </a:cubicBezTo>
                    <a:cubicBezTo>
                      <a:pt x="8" y="6"/>
                      <a:pt x="7" y="10"/>
                      <a:pt x="7" y="15"/>
                    </a:cubicBezTo>
                    <a:cubicBezTo>
                      <a:pt x="3" y="15"/>
                      <a:pt x="0" y="12"/>
                      <a:pt x="0"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 name="Freeform 46"/>
              <p:cNvSpPr>
                <a:spLocks noChangeArrowheads="1"/>
              </p:cNvSpPr>
              <p:nvPr/>
            </p:nvSpPr>
            <p:spPr bwMode="auto">
              <a:xfrm>
                <a:off x="1025" y="591"/>
                <a:ext cx="22" cy="21"/>
              </a:xfrm>
              <a:custGeom>
                <a:avLst/>
                <a:gdLst>
                  <a:gd name="T0" fmla="*/ 0 w 9"/>
                  <a:gd name="T1" fmla="*/ 28 h 9"/>
                  <a:gd name="T2" fmla="*/ 29 w 9"/>
                  <a:gd name="T3" fmla="*/ 49 h 9"/>
                  <a:gd name="T4" fmla="*/ 54 w 9"/>
                  <a:gd name="T5" fmla="*/ 21 h 9"/>
                  <a:gd name="T6" fmla="*/ 24 w 9"/>
                  <a:gd name="T7" fmla="*/ 0 h 9"/>
                  <a:gd name="T8" fmla="*/ 0 w 9"/>
                  <a:gd name="T9" fmla="*/ 28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0" y="5"/>
                    </a:moveTo>
                    <a:cubicBezTo>
                      <a:pt x="0" y="7"/>
                      <a:pt x="2" y="9"/>
                      <a:pt x="5" y="9"/>
                    </a:cubicBezTo>
                    <a:cubicBezTo>
                      <a:pt x="7" y="9"/>
                      <a:pt x="9" y="7"/>
                      <a:pt x="9" y="4"/>
                    </a:cubicBezTo>
                    <a:cubicBezTo>
                      <a:pt x="9" y="2"/>
                      <a:pt x="7" y="0"/>
                      <a:pt x="4"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 name="Freeform 47"/>
              <p:cNvSpPr>
                <a:spLocks noChangeArrowheads="1"/>
              </p:cNvSpPr>
              <p:nvPr/>
            </p:nvSpPr>
            <p:spPr bwMode="auto">
              <a:xfrm>
                <a:off x="871" y="586"/>
                <a:ext cx="19" cy="24"/>
              </a:xfrm>
              <a:custGeom>
                <a:avLst/>
                <a:gdLst>
                  <a:gd name="T0" fmla="*/ 17 w 8"/>
                  <a:gd name="T1" fmla="*/ 5 h 10"/>
                  <a:gd name="T2" fmla="*/ 45 w 8"/>
                  <a:gd name="T3" fmla="*/ 29 h 10"/>
                  <a:gd name="T4" fmla="*/ 24 w 8"/>
                  <a:gd name="T5" fmla="*/ 58 h 10"/>
                  <a:gd name="T6" fmla="*/ 0 w 8"/>
                  <a:gd name="T7" fmla="*/ 12 h 10"/>
                  <a:gd name="T8" fmla="*/ 17 w 8"/>
                  <a:gd name="T9" fmla="*/ 5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3" y="1"/>
                    </a:moveTo>
                    <a:cubicBezTo>
                      <a:pt x="6" y="0"/>
                      <a:pt x="8" y="3"/>
                      <a:pt x="8" y="5"/>
                    </a:cubicBezTo>
                    <a:cubicBezTo>
                      <a:pt x="8" y="8"/>
                      <a:pt x="6" y="10"/>
                      <a:pt x="4" y="10"/>
                    </a:cubicBezTo>
                    <a:cubicBezTo>
                      <a:pt x="2" y="8"/>
                      <a:pt x="1" y="5"/>
                      <a:pt x="0" y="2"/>
                    </a:cubicBezTo>
                    <a:cubicBezTo>
                      <a:pt x="0" y="1"/>
                      <a:pt x="2" y="1"/>
                      <a:pt x="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 name="Freeform 48"/>
              <p:cNvSpPr>
                <a:spLocks noChangeArrowheads="1"/>
              </p:cNvSpPr>
              <p:nvPr/>
            </p:nvSpPr>
            <p:spPr bwMode="auto">
              <a:xfrm>
                <a:off x="1113" y="518"/>
                <a:ext cx="24" cy="21"/>
              </a:xfrm>
              <a:custGeom>
                <a:avLst/>
                <a:gdLst>
                  <a:gd name="T0" fmla="*/ 34 w 10"/>
                  <a:gd name="T1" fmla="*/ 0 h 9"/>
                  <a:gd name="T2" fmla="*/ 58 w 10"/>
                  <a:gd name="T3" fmla="*/ 21 h 9"/>
                  <a:gd name="T4" fmla="*/ 29 w 10"/>
                  <a:gd name="T5" fmla="*/ 49 h 9"/>
                  <a:gd name="T6" fmla="*/ 0 w 10"/>
                  <a:gd name="T7" fmla="*/ 28 h 9"/>
                  <a:gd name="T8" fmla="*/ 34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6" y="0"/>
                    </a:moveTo>
                    <a:cubicBezTo>
                      <a:pt x="8" y="0"/>
                      <a:pt x="10" y="2"/>
                      <a:pt x="10" y="4"/>
                    </a:cubicBezTo>
                    <a:cubicBezTo>
                      <a:pt x="10" y="7"/>
                      <a:pt x="8" y="9"/>
                      <a:pt x="5" y="9"/>
                    </a:cubicBezTo>
                    <a:cubicBezTo>
                      <a:pt x="2" y="9"/>
                      <a:pt x="0" y="7"/>
                      <a:pt x="0" y="5"/>
                    </a:cubicBezTo>
                    <a:cubicBezTo>
                      <a:pt x="2" y="3"/>
                      <a:pt x="4" y="1"/>
                      <a:pt x="6"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 name="Freeform 49"/>
              <p:cNvSpPr>
                <a:spLocks noChangeArrowheads="1"/>
              </p:cNvSpPr>
              <p:nvPr/>
            </p:nvSpPr>
            <p:spPr bwMode="auto">
              <a:xfrm>
                <a:off x="919" y="786"/>
                <a:ext cx="23" cy="23"/>
              </a:xfrm>
              <a:custGeom>
                <a:avLst/>
                <a:gdLst>
                  <a:gd name="T0" fmla="*/ 0 w 10"/>
                  <a:gd name="T1" fmla="*/ 28 h 10"/>
                  <a:gd name="T2" fmla="*/ 28 w 10"/>
                  <a:gd name="T3" fmla="*/ 48 h 10"/>
                  <a:gd name="T4" fmla="*/ 53 w 10"/>
                  <a:gd name="T5" fmla="*/ 21 h 10"/>
                  <a:gd name="T6" fmla="*/ 28 w 10"/>
                  <a:gd name="T7" fmla="*/ 0 h 10"/>
                  <a:gd name="T8" fmla="*/ 0 w 10"/>
                  <a:gd name="T9" fmla="*/ 28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7"/>
                      <a:pt x="3" y="10"/>
                      <a:pt x="5" y="9"/>
                    </a:cubicBezTo>
                    <a:cubicBezTo>
                      <a:pt x="8" y="9"/>
                      <a:pt x="10" y="7"/>
                      <a:pt x="10" y="4"/>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 name="Freeform 50"/>
              <p:cNvSpPr>
                <a:spLocks noChangeArrowheads="1"/>
              </p:cNvSpPr>
              <p:nvPr/>
            </p:nvSpPr>
            <p:spPr bwMode="auto">
              <a:xfrm>
                <a:off x="1089" y="693"/>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3" y="10"/>
                      <a:pt x="5" y="10"/>
                    </a:cubicBezTo>
                    <a:cubicBezTo>
                      <a:pt x="8" y="10"/>
                      <a:pt x="10" y="7"/>
                      <a:pt x="10" y="5"/>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51"/>
              <p:cNvSpPr>
                <a:spLocks noChangeArrowheads="1"/>
              </p:cNvSpPr>
              <p:nvPr/>
            </p:nvSpPr>
            <p:spPr bwMode="auto">
              <a:xfrm>
                <a:off x="916" y="918"/>
                <a:ext cx="19" cy="24"/>
              </a:xfrm>
              <a:custGeom>
                <a:avLst/>
                <a:gdLst>
                  <a:gd name="T0" fmla="*/ 29 w 8"/>
                  <a:gd name="T1" fmla="*/ 58 h 10"/>
                  <a:gd name="T2" fmla="*/ 0 w 8"/>
                  <a:gd name="T3" fmla="*/ 29 h 10"/>
                  <a:gd name="T4" fmla="*/ 24 w 8"/>
                  <a:gd name="T5" fmla="*/ 0 h 10"/>
                  <a:gd name="T6" fmla="*/ 45 w 8"/>
                  <a:gd name="T7" fmla="*/ 12 h 10"/>
                  <a:gd name="T8" fmla="*/ 33 w 8"/>
                  <a:gd name="T9" fmla="*/ 58 h 10"/>
                  <a:gd name="T10" fmla="*/ 29 w 8"/>
                  <a:gd name="T11" fmla="*/ 58 h 10"/>
                  <a:gd name="T12" fmla="*/ 0 60000 65536"/>
                  <a:gd name="T13" fmla="*/ 0 60000 65536"/>
                  <a:gd name="T14" fmla="*/ 0 60000 65536"/>
                  <a:gd name="T15" fmla="*/ 0 60000 65536"/>
                  <a:gd name="T16" fmla="*/ 0 60000 65536"/>
                  <a:gd name="T17" fmla="*/ 0 60000 65536"/>
                  <a:gd name="T18" fmla="*/ 0 w 8"/>
                  <a:gd name="T19" fmla="*/ 0 h 10"/>
                  <a:gd name="T20" fmla="*/ 8 w 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8" h="10">
                    <a:moveTo>
                      <a:pt x="5" y="10"/>
                    </a:moveTo>
                    <a:cubicBezTo>
                      <a:pt x="2" y="10"/>
                      <a:pt x="0" y="8"/>
                      <a:pt x="0" y="5"/>
                    </a:cubicBezTo>
                    <a:cubicBezTo>
                      <a:pt x="0" y="3"/>
                      <a:pt x="2" y="0"/>
                      <a:pt x="4" y="0"/>
                    </a:cubicBezTo>
                    <a:cubicBezTo>
                      <a:pt x="6" y="0"/>
                      <a:pt x="7" y="1"/>
                      <a:pt x="8" y="2"/>
                    </a:cubicBezTo>
                    <a:cubicBezTo>
                      <a:pt x="8" y="5"/>
                      <a:pt x="7" y="7"/>
                      <a:pt x="6" y="10"/>
                    </a:cubicBezTo>
                    <a:cubicBezTo>
                      <a:pt x="6" y="10"/>
                      <a:pt x="5" y="10"/>
                      <a:pt x="5" y="1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52"/>
              <p:cNvSpPr>
                <a:spLocks noChangeArrowheads="1"/>
              </p:cNvSpPr>
              <p:nvPr/>
            </p:nvSpPr>
            <p:spPr bwMode="auto">
              <a:xfrm>
                <a:off x="1051" y="878"/>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2" y="10"/>
                      <a:pt x="5" y="10"/>
                    </a:cubicBezTo>
                    <a:cubicBezTo>
                      <a:pt x="8" y="10"/>
                      <a:pt x="10" y="8"/>
                      <a:pt x="10" y="5"/>
                    </a:cubicBezTo>
                    <a:cubicBezTo>
                      <a:pt x="10" y="2"/>
                      <a:pt x="8" y="0"/>
                      <a:pt x="5" y="0"/>
                    </a:cubicBezTo>
                    <a:cubicBezTo>
                      <a:pt x="2" y="0"/>
                      <a:pt x="0" y="3"/>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53"/>
              <p:cNvSpPr>
                <a:spLocks noChangeArrowheads="1"/>
              </p:cNvSpPr>
              <p:nvPr/>
            </p:nvSpPr>
            <p:spPr bwMode="auto">
              <a:xfrm>
                <a:off x="175" y="541"/>
                <a:ext cx="320" cy="223"/>
              </a:xfrm>
              <a:custGeom>
                <a:avLst/>
                <a:gdLst>
                  <a:gd name="T0" fmla="*/ 759 w 135"/>
                  <a:gd name="T1" fmla="*/ 74 h 94"/>
                  <a:gd name="T2" fmla="*/ 612 w 135"/>
                  <a:gd name="T3" fmla="*/ 40 h 94"/>
                  <a:gd name="T4" fmla="*/ 33 w 135"/>
                  <a:gd name="T5" fmla="*/ 176 h 94"/>
                  <a:gd name="T6" fmla="*/ 389 w 135"/>
                  <a:gd name="T7" fmla="*/ 529 h 94"/>
                  <a:gd name="T8" fmla="*/ 759 w 135"/>
                  <a:gd name="T9" fmla="*/ 74 h 94"/>
                  <a:gd name="T10" fmla="*/ 0 60000 65536"/>
                  <a:gd name="T11" fmla="*/ 0 60000 65536"/>
                  <a:gd name="T12" fmla="*/ 0 60000 65536"/>
                  <a:gd name="T13" fmla="*/ 0 60000 65536"/>
                  <a:gd name="T14" fmla="*/ 0 60000 65536"/>
                  <a:gd name="T15" fmla="*/ 0 w 135"/>
                  <a:gd name="T16" fmla="*/ 0 h 94"/>
                  <a:gd name="T17" fmla="*/ 135 w 135"/>
                  <a:gd name="T18" fmla="*/ 94 h 94"/>
                </a:gdLst>
                <a:ahLst/>
                <a:cxnLst>
                  <a:cxn ang="T10">
                    <a:pos x="T0" y="T1"/>
                  </a:cxn>
                  <a:cxn ang="T11">
                    <a:pos x="T2" y="T3"/>
                  </a:cxn>
                  <a:cxn ang="T12">
                    <a:pos x="T4" y="T5"/>
                  </a:cxn>
                  <a:cxn ang="T13">
                    <a:pos x="T6" y="T7"/>
                  </a:cxn>
                  <a:cxn ang="T14">
                    <a:pos x="T8" y="T9"/>
                  </a:cxn>
                </a:cxnLst>
                <a:rect l="T15" t="T16" r="T17" b="T18"/>
                <a:pathLst>
                  <a:path w="135" h="94">
                    <a:moveTo>
                      <a:pt x="135" y="13"/>
                    </a:moveTo>
                    <a:cubicBezTo>
                      <a:pt x="126" y="10"/>
                      <a:pt x="117" y="8"/>
                      <a:pt x="109" y="7"/>
                    </a:cubicBezTo>
                    <a:cubicBezTo>
                      <a:pt x="58" y="0"/>
                      <a:pt x="15" y="10"/>
                      <a:pt x="6" y="31"/>
                    </a:cubicBezTo>
                    <a:cubicBezTo>
                      <a:pt x="0" y="47"/>
                      <a:pt x="44" y="78"/>
                      <a:pt x="69" y="94"/>
                    </a:cubicBezTo>
                    <a:cubicBezTo>
                      <a:pt x="86" y="63"/>
                      <a:pt x="107" y="34"/>
                      <a:pt x="135" y="13"/>
                    </a:cubicBezTo>
                    <a:close/>
                  </a:path>
                </a:pathLst>
              </a:custGeom>
              <a:solidFill>
                <a:srgbClr val="5879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54"/>
              <p:cNvSpPr>
                <a:spLocks noChangeArrowheads="1"/>
              </p:cNvSpPr>
              <p:nvPr/>
            </p:nvSpPr>
            <p:spPr bwMode="auto">
              <a:xfrm>
                <a:off x="466" y="572"/>
                <a:ext cx="95" cy="24"/>
              </a:xfrm>
              <a:custGeom>
                <a:avLst/>
                <a:gdLst>
                  <a:gd name="T0" fmla="*/ 69 w 40"/>
                  <a:gd name="T1" fmla="*/ 0 h 10"/>
                  <a:gd name="T2" fmla="*/ 0 w 40"/>
                  <a:gd name="T3" fmla="*/ 58 h 10"/>
                  <a:gd name="T4" fmla="*/ 226 w 40"/>
                  <a:gd name="T5" fmla="*/ 58 h 10"/>
                  <a:gd name="T6" fmla="*/ 69 w 40"/>
                  <a:gd name="T7" fmla="*/ 0 h 10"/>
                  <a:gd name="T8" fmla="*/ 0 60000 65536"/>
                  <a:gd name="T9" fmla="*/ 0 60000 65536"/>
                  <a:gd name="T10" fmla="*/ 0 60000 65536"/>
                  <a:gd name="T11" fmla="*/ 0 60000 65536"/>
                  <a:gd name="T12" fmla="*/ 0 w 40"/>
                  <a:gd name="T13" fmla="*/ 0 h 10"/>
                  <a:gd name="T14" fmla="*/ 40 w 40"/>
                  <a:gd name="T15" fmla="*/ 10 h 10"/>
                </a:gdLst>
                <a:ahLst/>
                <a:cxnLst>
                  <a:cxn ang="T8">
                    <a:pos x="T0" y="T1"/>
                  </a:cxn>
                  <a:cxn ang="T9">
                    <a:pos x="T2" y="T3"/>
                  </a:cxn>
                  <a:cxn ang="T10">
                    <a:pos x="T4" y="T5"/>
                  </a:cxn>
                  <a:cxn ang="T11">
                    <a:pos x="T6" y="T7"/>
                  </a:cxn>
                </a:cxnLst>
                <a:rect l="T12" t="T13" r="T14" b="T15"/>
                <a:pathLst>
                  <a:path w="40" h="10">
                    <a:moveTo>
                      <a:pt x="12" y="0"/>
                    </a:moveTo>
                    <a:cubicBezTo>
                      <a:pt x="8" y="3"/>
                      <a:pt x="4" y="7"/>
                      <a:pt x="0" y="10"/>
                    </a:cubicBezTo>
                    <a:cubicBezTo>
                      <a:pt x="40" y="10"/>
                      <a:pt x="40" y="10"/>
                      <a:pt x="40" y="10"/>
                    </a:cubicBezTo>
                    <a:cubicBezTo>
                      <a:pt x="30" y="6"/>
                      <a:pt x="21" y="3"/>
                      <a:pt x="1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55"/>
              <p:cNvSpPr>
                <a:spLocks noChangeArrowheads="1"/>
              </p:cNvSpPr>
              <p:nvPr/>
            </p:nvSpPr>
            <p:spPr bwMode="auto">
              <a:xfrm>
                <a:off x="450" y="596"/>
                <a:ext cx="147" cy="16"/>
              </a:xfrm>
              <a:custGeom>
                <a:avLst/>
                <a:gdLst>
                  <a:gd name="T0" fmla="*/ 40 w 62"/>
                  <a:gd name="T1" fmla="*/ 0 h 7"/>
                  <a:gd name="T2" fmla="*/ 0 w 62"/>
                  <a:gd name="T3" fmla="*/ 37 h 7"/>
                  <a:gd name="T4" fmla="*/ 349 w 62"/>
                  <a:gd name="T5" fmla="*/ 37 h 7"/>
                  <a:gd name="T6" fmla="*/ 263 w 62"/>
                  <a:gd name="T7" fmla="*/ 0 h 7"/>
                  <a:gd name="T8" fmla="*/ 40 w 62"/>
                  <a:gd name="T9" fmla="*/ 0 h 7"/>
                  <a:gd name="T10" fmla="*/ 0 60000 65536"/>
                  <a:gd name="T11" fmla="*/ 0 60000 65536"/>
                  <a:gd name="T12" fmla="*/ 0 60000 65536"/>
                  <a:gd name="T13" fmla="*/ 0 60000 65536"/>
                  <a:gd name="T14" fmla="*/ 0 60000 65536"/>
                  <a:gd name="T15" fmla="*/ 0 w 62"/>
                  <a:gd name="T16" fmla="*/ 0 h 7"/>
                  <a:gd name="T17" fmla="*/ 62 w 62"/>
                  <a:gd name="T18" fmla="*/ 7 h 7"/>
                </a:gdLst>
                <a:ahLst/>
                <a:cxnLst>
                  <a:cxn ang="T10">
                    <a:pos x="T0" y="T1"/>
                  </a:cxn>
                  <a:cxn ang="T11">
                    <a:pos x="T2" y="T3"/>
                  </a:cxn>
                  <a:cxn ang="T12">
                    <a:pos x="T4" y="T5"/>
                  </a:cxn>
                  <a:cxn ang="T13">
                    <a:pos x="T6" y="T7"/>
                  </a:cxn>
                  <a:cxn ang="T14">
                    <a:pos x="T8" y="T9"/>
                  </a:cxn>
                </a:cxnLst>
                <a:rect l="T15" t="T16" r="T17" b="T18"/>
                <a:pathLst>
                  <a:path w="62" h="7">
                    <a:moveTo>
                      <a:pt x="7" y="0"/>
                    </a:moveTo>
                    <a:cubicBezTo>
                      <a:pt x="4" y="2"/>
                      <a:pt x="2" y="4"/>
                      <a:pt x="0" y="7"/>
                    </a:cubicBezTo>
                    <a:cubicBezTo>
                      <a:pt x="62" y="7"/>
                      <a:pt x="62" y="7"/>
                      <a:pt x="62" y="7"/>
                    </a:cubicBezTo>
                    <a:cubicBezTo>
                      <a:pt x="57" y="4"/>
                      <a:pt x="52" y="2"/>
                      <a:pt x="47" y="0"/>
                    </a:cubicBezTo>
                    <a:lnTo>
                      <a:pt x="7" y="0"/>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56"/>
              <p:cNvSpPr>
                <a:spLocks noChangeArrowheads="1"/>
              </p:cNvSpPr>
              <p:nvPr/>
            </p:nvSpPr>
            <p:spPr bwMode="auto">
              <a:xfrm>
                <a:off x="433" y="612"/>
                <a:ext cx="199" cy="17"/>
              </a:xfrm>
              <a:custGeom>
                <a:avLst/>
                <a:gdLst>
                  <a:gd name="T0" fmla="*/ 40 w 84"/>
                  <a:gd name="T1" fmla="*/ 0 h 7"/>
                  <a:gd name="T2" fmla="*/ 0 w 84"/>
                  <a:gd name="T3" fmla="*/ 41 h 7"/>
                  <a:gd name="T4" fmla="*/ 471 w 84"/>
                  <a:gd name="T5" fmla="*/ 41 h 7"/>
                  <a:gd name="T6" fmla="*/ 386 w 84"/>
                  <a:gd name="T7" fmla="*/ 0 h 7"/>
                  <a:gd name="T8" fmla="*/ 40 w 84"/>
                  <a:gd name="T9" fmla="*/ 0 h 7"/>
                  <a:gd name="T10" fmla="*/ 0 60000 65536"/>
                  <a:gd name="T11" fmla="*/ 0 60000 65536"/>
                  <a:gd name="T12" fmla="*/ 0 60000 65536"/>
                  <a:gd name="T13" fmla="*/ 0 60000 65536"/>
                  <a:gd name="T14" fmla="*/ 0 60000 65536"/>
                  <a:gd name="T15" fmla="*/ 0 w 84"/>
                  <a:gd name="T16" fmla="*/ 0 h 7"/>
                  <a:gd name="T17" fmla="*/ 84 w 84"/>
                  <a:gd name="T18" fmla="*/ 7 h 7"/>
                </a:gdLst>
                <a:ahLst/>
                <a:cxnLst>
                  <a:cxn ang="T10">
                    <a:pos x="T0" y="T1"/>
                  </a:cxn>
                  <a:cxn ang="T11">
                    <a:pos x="T2" y="T3"/>
                  </a:cxn>
                  <a:cxn ang="T12">
                    <a:pos x="T4" y="T5"/>
                  </a:cxn>
                  <a:cxn ang="T13">
                    <a:pos x="T6" y="T7"/>
                  </a:cxn>
                  <a:cxn ang="T14">
                    <a:pos x="T8" y="T9"/>
                  </a:cxn>
                </a:cxnLst>
                <a:rect l="T15" t="T16" r="T17" b="T18"/>
                <a:pathLst>
                  <a:path w="84" h="7">
                    <a:moveTo>
                      <a:pt x="7" y="0"/>
                    </a:moveTo>
                    <a:cubicBezTo>
                      <a:pt x="4" y="2"/>
                      <a:pt x="2" y="5"/>
                      <a:pt x="0" y="7"/>
                    </a:cubicBezTo>
                    <a:cubicBezTo>
                      <a:pt x="84" y="7"/>
                      <a:pt x="84" y="7"/>
                      <a:pt x="84" y="7"/>
                    </a:cubicBezTo>
                    <a:cubicBezTo>
                      <a:pt x="79" y="5"/>
                      <a:pt x="74" y="2"/>
                      <a:pt x="69" y="0"/>
                    </a:cubicBezTo>
                    <a:lnTo>
                      <a:pt x="7" y="0"/>
                    </a:ln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Freeform 57"/>
              <p:cNvSpPr>
                <a:spLocks noChangeArrowheads="1"/>
              </p:cNvSpPr>
              <p:nvPr/>
            </p:nvSpPr>
            <p:spPr bwMode="auto">
              <a:xfrm>
                <a:off x="414" y="629"/>
                <a:ext cx="258" cy="24"/>
              </a:xfrm>
              <a:custGeom>
                <a:avLst/>
                <a:gdLst>
                  <a:gd name="T0" fmla="*/ 516 w 109"/>
                  <a:gd name="T1" fmla="*/ 0 h 10"/>
                  <a:gd name="T2" fmla="*/ 45 w 109"/>
                  <a:gd name="T3" fmla="*/ 0 h 10"/>
                  <a:gd name="T4" fmla="*/ 0 w 109"/>
                  <a:gd name="T5" fmla="*/ 58 h 10"/>
                  <a:gd name="T6" fmla="*/ 611 w 109"/>
                  <a:gd name="T7" fmla="*/ 58 h 10"/>
                  <a:gd name="T8" fmla="*/ 516 w 109"/>
                  <a:gd name="T9" fmla="*/ 0 h 10"/>
                  <a:gd name="T10" fmla="*/ 0 60000 65536"/>
                  <a:gd name="T11" fmla="*/ 0 60000 65536"/>
                  <a:gd name="T12" fmla="*/ 0 60000 65536"/>
                  <a:gd name="T13" fmla="*/ 0 60000 65536"/>
                  <a:gd name="T14" fmla="*/ 0 60000 65536"/>
                  <a:gd name="T15" fmla="*/ 0 w 109"/>
                  <a:gd name="T16" fmla="*/ 0 h 10"/>
                  <a:gd name="T17" fmla="*/ 109 w 109"/>
                  <a:gd name="T18" fmla="*/ 10 h 10"/>
                </a:gdLst>
                <a:ahLst/>
                <a:cxnLst>
                  <a:cxn ang="T10">
                    <a:pos x="T0" y="T1"/>
                  </a:cxn>
                  <a:cxn ang="T11">
                    <a:pos x="T2" y="T3"/>
                  </a:cxn>
                  <a:cxn ang="T12">
                    <a:pos x="T4" y="T5"/>
                  </a:cxn>
                  <a:cxn ang="T13">
                    <a:pos x="T6" y="T7"/>
                  </a:cxn>
                  <a:cxn ang="T14">
                    <a:pos x="T8" y="T9"/>
                  </a:cxn>
                </a:cxnLst>
                <a:rect l="T15" t="T16" r="T17" b="T18"/>
                <a:pathLst>
                  <a:path w="109" h="10">
                    <a:moveTo>
                      <a:pt x="92" y="0"/>
                    </a:moveTo>
                    <a:cubicBezTo>
                      <a:pt x="8" y="0"/>
                      <a:pt x="8" y="0"/>
                      <a:pt x="8" y="0"/>
                    </a:cubicBezTo>
                    <a:cubicBezTo>
                      <a:pt x="5" y="3"/>
                      <a:pt x="2" y="6"/>
                      <a:pt x="0" y="10"/>
                    </a:cubicBezTo>
                    <a:cubicBezTo>
                      <a:pt x="109" y="10"/>
                      <a:pt x="109" y="10"/>
                      <a:pt x="109" y="10"/>
                    </a:cubicBezTo>
                    <a:cubicBezTo>
                      <a:pt x="104" y="6"/>
                      <a:pt x="98" y="3"/>
                      <a:pt x="92"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3" name="Freeform 58"/>
              <p:cNvSpPr>
                <a:spLocks noChangeArrowheads="1"/>
              </p:cNvSpPr>
              <p:nvPr/>
            </p:nvSpPr>
            <p:spPr bwMode="auto">
              <a:xfrm>
                <a:off x="398" y="653"/>
                <a:ext cx="305" cy="19"/>
              </a:xfrm>
              <a:custGeom>
                <a:avLst/>
                <a:gdLst>
                  <a:gd name="T0" fmla="*/ 648 w 129"/>
                  <a:gd name="T1" fmla="*/ 0 h 8"/>
                  <a:gd name="T2" fmla="*/ 40 w 129"/>
                  <a:gd name="T3" fmla="*/ 0 h 8"/>
                  <a:gd name="T4" fmla="*/ 0 w 129"/>
                  <a:gd name="T5" fmla="*/ 45 h 8"/>
                  <a:gd name="T6" fmla="*/ 721 w 129"/>
                  <a:gd name="T7" fmla="*/ 45 h 8"/>
                  <a:gd name="T8" fmla="*/ 648 w 129"/>
                  <a:gd name="T9" fmla="*/ 0 h 8"/>
                  <a:gd name="T10" fmla="*/ 0 60000 65536"/>
                  <a:gd name="T11" fmla="*/ 0 60000 65536"/>
                  <a:gd name="T12" fmla="*/ 0 60000 65536"/>
                  <a:gd name="T13" fmla="*/ 0 60000 65536"/>
                  <a:gd name="T14" fmla="*/ 0 60000 65536"/>
                  <a:gd name="T15" fmla="*/ 0 w 129"/>
                  <a:gd name="T16" fmla="*/ 0 h 8"/>
                  <a:gd name="T17" fmla="*/ 129 w 129"/>
                  <a:gd name="T18" fmla="*/ 8 h 8"/>
                </a:gdLst>
                <a:ahLst/>
                <a:cxnLst>
                  <a:cxn ang="T10">
                    <a:pos x="T0" y="T1"/>
                  </a:cxn>
                  <a:cxn ang="T11">
                    <a:pos x="T2" y="T3"/>
                  </a:cxn>
                  <a:cxn ang="T12">
                    <a:pos x="T4" y="T5"/>
                  </a:cxn>
                  <a:cxn ang="T13">
                    <a:pos x="T6" y="T7"/>
                  </a:cxn>
                  <a:cxn ang="T14">
                    <a:pos x="T8" y="T9"/>
                  </a:cxn>
                </a:cxnLst>
                <a:rect l="T15" t="T16" r="T17" b="T18"/>
                <a:pathLst>
                  <a:path w="129" h="8">
                    <a:moveTo>
                      <a:pt x="116" y="0"/>
                    </a:moveTo>
                    <a:cubicBezTo>
                      <a:pt x="7" y="0"/>
                      <a:pt x="7" y="0"/>
                      <a:pt x="7" y="0"/>
                    </a:cubicBezTo>
                    <a:cubicBezTo>
                      <a:pt x="4" y="2"/>
                      <a:pt x="2" y="5"/>
                      <a:pt x="0" y="8"/>
                    </a:cubicBezTo>
                    <a:cubicBezTo>
                      <a:pt x="129" y="8"/>
                      <a:pt x="129" y="8"/>
                      <a:pt x="129" y="8"/>
                    </a:cubicBezTo>
                    <a:cubicBezTo>
                      <a:pt x="125" y="5"/>
                      <a:pt x="121" y="2"/>
                      <a:pt x="116"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4" name="Freeform 59"/>
              <p:cNvSpPr>
                <a:spLocks noChangeArrowheads="1"/>
              </p:cNvSpPr>
              <p:nvPr/>
            </p:nvSpPr>
            <p:spPr bwMode="auto">
              <a:xfrm>
                <a:off x="386" y="672"/>
                <a:ext cx="343" cy="19"/>
              </a:xfrm>
              <a:custGeom>
                <a:avLst/>
                <a:gdLst>
                  <a:gd name="T0" fmla="*/ 750 w 145"/>
                  <a:gd name="T1" fmla="*/ 0 h 8"/>
                  <a:gd name="T2" fmla="*/ 28 w 145"/>
                  <a:gd name="T3" fmla="*/ 0 h 8"/>
                  <a:gd name="T4" fmla="*/ 0 w 145"/>
                  <a:gd name="T5" fmla="*/ 45 h 8"/>
                  <a:gd name="T6" fmla="*/ 811 w 145"/>
                  <a:gd name="T7" fmla="*/ 45 h 8"/>
                  <a:gd name="T8" fmla="*/ 750 w 145"/>
                  <a:gd name="T9" fmla="*/ 0 h 8"/>
                  <a:gd name="T10" fmla="*/ 0 60000 65536"/>
                  <a:gd name="T11" fmla="*/ 0 60000 65536"/>
                  <a:gd name="T12" fmla="*/ 0 60000 65536"/>
                  <a:gd name="T13" fmla="*/ 0 60000 65536"/>
                  <a:gd name="T14" fmla="*/ 0 60000 65536"/>
                  <a:gd name="T15" fmla="*/ 0 w 145"/>
                  <a:gd name="T16" fmla="*/ 0 h 8"/>
                  <a:gd name="T17" fmla="*/ 145 w 145"/>
                  <a:gd name="T18" fmla="*/ 8 h 8"/>
                </a:gdLst>
                <a:ahLst/>
                <a:cxnLst>
                  <a:cxn ang="T10">
                    <a:pos x="T0" y="T1"/>
                  </a:cxn>
                  <a:cxn ang="T11">
                    <a:pos x="T2" y="T3"/>
                  </a:cxn>
                  <a:cxn ang="T12">
                    <a:pos x="T4" y="T5"/>
                  </a:cxn>
                  <a:cxn ang="T13">
                    <a:pos x="T6" y="T7"/>
                  </a:cxn>
                  <a:cxn ang="T14">
                    <a:pos x="T8" y="T9"/>
                  </a:cxn>
                </a:cxnLst>
                <a:rect l="T15" t="T16" r="T17" b="T18"/>
                <a:pathLst>
                  <a:path w="145" h="8">
                    <a:moveTo>
                      <a:pt x="134" y="0"/>
                    </a:moveTo>
                    <a:cubicBezTo>
                      <a:pt x="5" y="0"/>
                      <a:pt x="5" y="0"/>
                      <a:pt x="5" y="0"/>
                    </a:cubicBezTo>
                    <a:cubicBezTo>
                      <a:pt x="3" y="2"/>
                      <a:pt x="1" y="5"/>
                      <a:pt x="0" y="8"/>
                    </a:cubicBezTo>
                    <a:cubicBezTo>
                      <a:pt x="145" y="8"/>
                      <a:pt x="145" y="8"/>
                      <a:pt x="145" y="8"/>
                    </a:cubicBezTo>
                    <a:cubicBezTo>
                      <a:pt x="142" y="5"/>
                      <a:pt x="138" y="3"/>
                      <a:pt x="134"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5" name="Freeform 60"/>
              <p:cNvSpPr>
                <a:spLocks noChangeArrowheads="1"/>
              </p:cNvSpPr>
              <p:nvPr/>
            </p:nvSpPr>
            <p:spPr bwMode="auto">
              <a:xfrm>
                <a:off x="369" y="691"/>
                <a:ext cx="389" cy="23"/>
              </a:xfrm>
              <a:custGeom>
                <a:avLst/>
                <a:gdLst>
                  <a:gd name="T0" fmla="*/ 856 w 164"/>
                  <a:gd name="T1" fmla="*/ 0 h 10"/>
                  <a:gd name="T2" fmla="*/ 40 w 164"/>
                  <a:gd name="T3" fmla="*/ 0 h 10"/>
                  <a:gd name="T4" fmla="*/ 0 w 164"/>
                  <a:gd name="T5" fmla="*/ 53 h 10"/>
                  <a:gd name="T6" fmla="*/ 923 w 164"/>
                  <a:gd name="T7" fmla="*/ 53 h 10"/>
                  <a:gd name="T8" fmla="*/ 856 w 164"/>
                  <a:gd name="T9" fmla="*/ 0 h 10"/>
                  <a:gd name="T10" fmla="*/ 0 60000 65536"/>
                  <a:gd name="T11" fmla="*/ 0 60000 65536"/>
                  <a:gd name="T12" fmla="*/ 0 60000 65536"/>
                  <a:gd name="T13" fmla="*/ 0 60000 65536"/>
                  <a:gd name="T14" fmla="*/ 0 60000 65536"/>
                  <a:gd name="T15" fmla="*/ 0 w 164"/>
                  <a:gd name="T16" fmla="*/ 0 h 10"/>
                  <a:gd name="T17" fmla="*/ 164 w 164"/>
                  <a:gd name="T18" fmla="*/ 10 h 10"/>
                </a:gdLst>
                <a:ahLst/>
                <a:cxnLst>
                  <a:cxn ang="T10">
                    <a:pos x="T0" y="T1"/>
                  </a:cxn>
                  <a:cxn ang="T11">
                    <a:pos x="T2" y="T3"/>
                  </a:cxn>
                  <a:cxn ang="T12">
                    <a:pos x="T4" y="T5"/>
                  </a:cxn>
                  <a:cxn ang="T13">
                    <a:pos x="T6" y="T7"/>
                  </a:cxn>
                  <a:cxn ang="T14">
                    <a:pos x="T8" y="T9"/>
                  </a:cxn>
                </a:cxnLst>
                <a:rect l="T15" t="T16" r="T17" b="T18"/>
                <a:pathLst>
                  <a:path w="164" h="10">
                    <a:moveTo>
                      <a:pt x="152" y="0"/>
                    </a:moveTo>
                    <a:cubicBezTo>
                      <a:pt x="7" y="0"/>
                      <a:pt x="7" y="0"/>
                      <a:pt x="7" y="0"/>
                    </a:cubicBezTo>
                    <a:cubicBezTo>
                      <a:pt x="4" y="3"/>
                      <a:pt x="2" y="6"/>
                      <a:pt x="0" y="10"/>
                    </a:cubicBezTo>
                    <a:cubicBezTo>
                      <a:pt x="164" y="10"/>
                      <a:pt x="164" y="10"/>
                      <a:pt x="164" y="10"/>
                    </a:cubicBezTo>
                    <a:cubicBezTo>
                      <a:pt x="161" y="7"/>
                      <a:pt x="157" y="3"/>
                      <a:pt x="15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6" name="Freeform 61"/>
              <p:cNvSpPr>
                <a:spLocks noChangeArrowheads="1"/>
              </p:cNvSpPr>
              <p:nvPr/>
            </p:nvSpPr>
            <p:spPr bwMode="auto">
              <a:xfrm>
                <a:off x="355" y="714"/>
                <a:ext cx="419" cy="22"/>
              </a:xfrm>
              <a:custGeom>
                <a:avLst/>
                <a:gdLst>
                  <a:gd name="T0" fmla="*/ 952 w 177"/>
                  <a:gd name="T1" fmla="*/ 0 h 9"/>
                  <a:gd name="T2" fmla="*/ 33 w 177"/>
                  <a:gd name="T3" fmla="*/ 0 h 9"/>
                  <a:gd name="T4" fmla="*/ 0 w 177"/>
                  <a:gd name="T5" fmla="*/ 54 h 9"/>
                  <a:gd name="T6" fmla="*/ 992 w 177"/>
                  <a:gd name="T7" fmla="*/ 54 h 9"/>
                  <a:gd name="T8" fmla="*/ 952 w 177"/>
                  <a:gd name="T9" fmla="*/ 0 h 9"/>
                  <a:gd name="T10" fmla="*/ 0 60000 65536"/>
                  <a:gd name="T11" fmla="*/ 0 60000 65536"/>
                  <a:gd name="T12" fmla="*/ 0 60000 65536"/>
                  <a:gd name="T13" fmla="*/ 0 60000 65536"/>
                  <a:gd name="T14" fmla="*/ 0 60000 65536"/>
                  <a:gd name="T15" fmla="*/ 0 w 177"/>
                  <a:gd name="T16" fmla="*/ 0 h 9"/>
                  <a:gd name="T17" fmla="*/ 177 w 177"/>
                  <a:gd name="T18" fmla="*/ 9 h 9"/>
                </a:gdLst>
                <a:ahLst/>
                <a:cxnLst>
                  <a:cxn ang="T10">
                    <a:pos x="T0" y="T1"/>
                  </a:cxn>
                  <a:cxn ang="T11">
                    <a:pos x="T2" y="T3"/>
                  </a:cxn>
                  <a:cxn ang="T12">
                    <a:pos x="T4" y="T5"/>
                  </a:cxn>
                  <a:cxn ang="T13">
                    <a:pos x="T6" y="T7"/>
                  </a:cxn>
                  <a:cxn ang="T14">
                    <a:pos x="T8" y="T9"/>
                  </a:cxn>
                </a:cxnLst>
                <a:rect l="T15" t="T16" r="T17" b="T18"/>
                <a:pathLst>
                  <a:path w="177" h="9">
                    <a:moveTo>
                      <a:pt x="170" y="0"/>
                    </a:moveTo>
                    <a:cubicBezTo>
                      <a:pt x="6" y="0"/>
                      <a:pt x="6" y="0"/>
                      <a:pt x="6" y="0"/>
                    </a:cubicBezTo>
                    <a:cubicBezTo>
                      <a:pt x="4" y="3"/>
                      <a:pt x="2" y="6"/>
                      <a:pt x="0" y="9"/>
                    </a:cubicBezTo>
                    <a:cubicBezTo>
                      <a:pt x="177" y="9"/>
                      <a:pt x="177" y="9"/>
                      <a:pt x="177" y="9"/>
                    </a:cubicBezTo>
                    <a:cubicBezTo>
                      <a:pt x="175" y="6"/>
                      <a:pt x="173" y="3"/>
                      <a:pt x="170"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7" name="Freeform 62"/>
              <p:cNvSpPr>
                <a:spLocks noChangeArrowheads="1"/>
              </p:cNvSpPr>
              <p:nvPr/>
            </p:nvSpPr>
            <p:spPr bwMode="auto">
              <a:xfrm>
                <a:off x="338" y="736"/>
                <a:ext cx="446" cy="61"/>
              </a:xfrm>
              <a:custGeom>
                <a:avLst/>
                <a:gdLst>
                  <a:gd name="T0" fmla="*/ 1037 w 188"/>
                  <a:gd name="T1" fmla="*/ 0 h 26"/>
                  <a:gd name="T2" fmla="*/ 40 w 188"/>
                  <a:gd name="T3" fmla="*/ 0 h 26"/>
                  <a:gd name="T4" fmla="*/ 0 w 188"/>
                  <a:gd name="T5" fmla="*/ 66 h 26"/>
                  <a:gd name="T6" fmla="*/ 90 w 188"/>
                  <a:gd name="T7" fmla="*/ 127 h 26"/>
                  <a:gd name="T8" fmla="*/ 1041 w 188"/>
                  <a:gd name="T9" fmla="*/ 16 h 26"/>
                  <a:gd name="T10" fmla="*/ 1037 w 188"/>
                  <a:gd name="T11" fmla="*/ 0 h 26"/>
                  <a:gd name="T12" fmla="*/ 0 60000 65536"/>
                  <a:gd name="T13" fmla="*/ 0 60000 65536"/>
                  <a:gd name="T14" fmla="*/ 0 60000 65536"/>
                  <a:gd name="T15" fmla="*/ 0 60000 65536"/>
                  <a:gd name="T16" fmla="*/ 0 60000 65536"/>
                  <a:gd name="T17" fmla="*/ 0 60000 65536"/>
                  <a:gd name="T18" fmla="*/ 0 w 188"/>
                  <a:gd name="T19" fmla="*/ 0 h 26"/>
                  <a:gd name="T20" fmla="*/ 188 w 188"/>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88" h="26">
                    <a:moveTo>
                      <a:pt x="184" y="0"/>
                    </a:moveTo>
                    <a:cubicBezTo>
                      <a:pt x="7" y="0"/>
                      <a:pt x="7" y="0"/>
                      <a:pt x="7" y="0"/>
                    </a:cubicBezTo>
                    <a:cubicBezTo>
                      <a:pt x="4" y="4"/>
                      <a:pt x="2" y="8"/>
                      <a:pt x="0" y="12"/>
                    </a:cubicBezTo>
                    <a:cubicBezTo>
                      <a:pt x="9" y="19"/>
                      <a:pt x="16" y="23"/>
                      <a:pt x="16" y="23"/>
                    </a:cubicBezTo>
                    <a:cubicBezTo>
                      <a:pt x="16" y="23"/>
                      <a:pt x="188" y="26"/>
                      <a:pt x="185" y="3"/>
                    </a:cubicBezTo>
                    <a:cubicBezTo>
                      <a:pt x="184" y="2"/>
                      <a:pt x="184" y="1"/>
                      <a:pt x="184"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8" name="Freeform 63"/>
              <p:cNvSpPr>
                <a:spLocks noChangeArrowheads="1"/>
              </p:cNvSpPr>
              <p:nvPr/>
            </p:nvSpPr>
            <p:spPr bwMode="auto">
              <a:xfrm>
                <a:off x="203" y="1130"/>
                <a:ext cx="2090" cy="493"/>
              </a:xfrm>
              <a:custGeom>
                <a:avLst/>
                <a:gdLst>
                  <a:gd name="T0" fmla="*/ 4874 w 882"/>
                  <a:gd name="T1" fmla="*/ 66 h 208"/>
                  <a:gd name="T2" fmla="*/ 1938 w 882"/>
                  <a:gd name="T3" fmla="*/ 500 h 208"/>
                  <a:gd name="T4" fmla="*/ 1673 w 882"/>
                  <a:gd name="T5" fmla="*/ 517 h 208"/>
                  <a:gd name="T6" fmla="*/ 33 w 882"/>
                  <a:gd name="T7" fmla="*/ 173 h 208"/>
                  <a:gd name="T8" fmla="*/ 0 w 882"/>
                  <a:gd name="T9" fmla="*/ 152 h 208"/>
                  <a:gd name="T10" fmla="*/ 85 w 882"/>
                  <a:gd name="T11" fmla="*/ 583 h 208"/>
                  <a:gd name="T12" fmla="*/ 4009 w 882"/>
                  <a:gd name="T13" fmla="*/ 820 h 208"/>
                  <a:gd name="T14" fmla="*/ 4952 w 882"/>
                  <a:gd name="T15" fmla="*/ 0 h 208"/>
                  <a:gd name="T16" fmla="*/ 4874 w 882"/>
                  <a:gd name="T17" fmla="*/ 66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2"/>
                  <a:gd name="T28" fmla="*/ 0 h 208"/>
                  <a:gd name="T29" fmla="*/ 882 w 882"/>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2" h="208">
                    <a:moveTo>
                      <a:pt x="868" y="12"/>
                    </a:moveTo>
                    <a:cubicBezTo>
                      <a:pt x="707" y="113"/>
                      <a:pt x="521" y="82"/>
                      <a:pt x="345" y="89"/>
                    </a:cubicBezTo>
                    <a:cubicBezTo>
                      <a:pt x="330" y="89"/>
                      <a:pt x="313" y="94"/>
                      <a:pt x="298" y="92"/>
                    </a:cubicBezTo>
                    <a:cubicBezTo>
                      <a:pt x="198" y="84"/>
                      <a:pt x="98" y="88"/>
                      <a:pt x="6" y="31"/>
                    </a:cubicBezTo>
                    <a:cubicBezTo>
                      <a:pt x="4" y="30"/>
                      <a:pt x="2" y="28"/>
                      <a:pt x="0" y="27"/>
                    </a:cubicBezTo>
                    <a:cubicBezTo>
                      <a:pt x="2" y="52"/>
                      <a:pt x="7" y="79"/>
                      <a:pt x="15" y="104"/>
                    </a:cubicBezTo>
                    <a:cubicBezTo>
                      <a:pt x="50" y="208"/>
                      <a:pt x="522" y="189"/>
                      <a:pt x="714" y="146"/>
                    </a:cubicBezTo>
                    <a:cubicBezTo>
                      <a:pt x="804" y="125"/>
                      <a:pt x="854" y="64"/>
                      <a:pt x="882" y="0"/>
                    </a:cubicBezTo>
                    <a:cubicBezTo>
                      <a:pt x="878" y="4"/>
                      <a:pt x="873" y="8"/>
                      <a:pt x="868" y="12"/>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9" name="Freeform 64"/>
              <p:cNvSpPr>
                <a:spLocks noChangeArrowheads="1"/>
              </p:cNvSpPr>
              <p:nvPr/>
            </p:nvSpPr>
            <p:spPr bwMode="auto">
              <a:xfrm>
                <a:off x="189" y="705"/>
                <a:ext cx="448" cy="624"/>
              </a:xfrm>
              <a:custGeom>
                <a:avLst/>
                <a:gdLst>
                  <a:gd name="T0" fmla="*/ 951 w 189"/>
                  <a:gd name="T1" fmla="*/ 0 h 263"/>
                  <a:gd name="T2" fmla="*/ 668 w 189"/>
                  <a:gd name="T3" fmla="*/ 45 h 263"/>
                  <a:gd name="T4" fmla="*/ 107 w 189"/>
                  <a:gd name="T5" fmla="*/ 316 h 263"/>
                  <a:gd name="T6" fmla="*/ 33 w 189"/>
                  <a:gd name="T7" fmla="*/ 1160 h 263"/>
                  <a:gd name="T8" fmla="*/ 66 w 189"/>
                  <a:gd name="T9" fmla="*/ 1182 h 263"/>
                  <a:gd name="T10" fmla="*/ 1062 w 189"/>
                  <a:gd name="T11" fmla="*/ 1481 h 263"/>
                  <a:gd name="T12" fmla="*/ 939 w 189"/>
                  <a:gd name="T13" fmla="*/ 731 h 263"/>
                  <a:gd name="T14" fmla="*/ 951 w 189"/>
                  <a:gd name="T15" fmla="*/ 0 h 263"/>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263"/>
                  <a:gd name="T26" fmla="*/ 189 w 189"/>
                  <a:gd name="T27" fmla="*/ 263 h 2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263">
                    <a:moveTo>
                      <a:pt x="169" y="0"/>
                    </a:moveTo>
                    <a:cubicBezTo>
                      <a:pt x="154" y="1"/>
                      <a:pt x="137" y="4"/>
                      <a:pt x="119" y="8"/>
                    </a:cubicBezTo>
                    <a:cubicBezTo>
                      <a:pt x="19" y="29"/>
                      <a:pt x="19" y="56"/>
                      <a:pt x="19" y="56"/>
                    </a:cubicBezTo>
                    <a:cubicBezTo>
                      <a:pt x="19" y="56"/>
                      <a:pt x="0" y="126"/>
                      <a:pt x="6" y="206"/>
                    </a:cubicBezTo>
                    <a:cubicBezTo>
                      <a:pt x="8" y="207"/>
                      <a:pt x="10" y="209"/>
                      <a:pt x="12" y="210"/>
                    </a:cubicBezTo>
                    <a:cubicBezTo>
                      <a:pt x="69" y="245"/>
                      <a:pt x="128" y="257"/>
                      <a:pt x="189" y="263"/>
                    </a:cubicBezTo>
                    <a:cubicBezTo>
                      <a:pt x="179" y="219"/>
                      <a:pt x="172" y="175"/>
                      <a:pt x="167" y="130"/>
                    </a:cubicBezTo>
                    <a:cubicBezTo>
                      <a:pt x="162" y="87"/>
                      <a:pt x="163" y="43"/>
                      <a:pt x="169" y="0"/>
                    </a:cubicBezTo>
                    <a:close/>
                  </a:path>
                </a:pathLst>
              </a:custGeom>
              <a:solidFill>
                <a:srgbClr val="60AE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0" name="Freeform 65"/>
              <p:cNvSpPr>
                <a:spLocks noChangeArrowheads="1"/>
              </p:cNvSpPr>
              <p:nvPr/>
            </p:nvSpPr>
            <p:spPr bwMode="auto">
              <a:xfrm>
                <a:off x="831" y="793"/>
                <a:ext cx="495" cy="560"/>
              </a:xfrm>
              <a:custGeom>
                <a:avLst/>
                <a:gdLst>
                  <a:gd name="T0" fmla="*/ 360 w 209"/>
                  <a:gd name="T1" fmla="*/ 185 h 236"/>
                  <a:gd name="T2" fmla="*/ 45 w 209"/>
                  <a:gd name="T3" fmla="*/ 0 h 236"/>
                  <a:gd name="T4" fmla="*/ 111 w 209"/>
                  <a:gd name="T5" fmla="*/ 1312 h 236"/>
                  <a:gd name="T6" fmla="*/ 185 w 209"/>
                  <a:gd name="T7" fmla="*/ 1317 h 236"/>
                  <a:gd name="T8" fmla="*/ 448 w 209"/>
                  <a:gd name="T9" fmla="*/ 1300 h 236"/>
                  <a:gd name="T10" fmla="*/ 881 w 209"/>
                  <a:gd name="T11" fmla="*/ 1296 h 236"/>
                  <a:gd name="T12" fmla="*/ 1172 w 209"/>
                  <a:gd name="T13" fmla="*/ 168 h 236"/>
                  <a:gd name="T14" fmla="*/ 360 w 209"/>
                  <a:gd name="T15" fmla="*/ 185 h 236"/>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236"/>
                  <a:gd name="T26" fmla="*/ 209 w 209"/>
                  <a:gd name="T27" fmla="*/ 236 h 2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236">
                    <a:moveTo>
                      <a:pt x="64" y="33"/>
                    </a:moveTo>
                    <a:cubicBezTo>
                      <a:pt x="32" y="27"/>
                      <a:pt x="16" y="13"/>
                      <a:pt x="8" y="0"/>
                    </a:cubicBezTo>
                    <a:cubicBezTo>
                      <a:pt x="0" y="77"/>
                      <a:pt x="7" y="156"/>
                      <a:pt x="20" y="233"/>
                    </a:cubicBezTo>
                    <a:cubicBezTo>
                      <a:pt x="24" y="234"/>
                      <a:pt x="28" y="234"/>
                      <a:pt x="33" y="234"/>
                    </a:cubicBezTo>
                    <a:cubicBezTo>
                      <a:pt x="48" y="236"/>
                      <a:pt x="65" y="231"/>
                      <a:pt x="80" y="231"/>
                    </a:cubicBezTo>
                    <a:cubicBezTo>
                      <a:pt x="105" y="230"/>
                      <a:pt x="131" y="230"/>
                      <a:pt x="157" y="230"/>
                    </a:cubicBezTo>
                    <a:cubicBezTo>
                      <a:pt x="171" y="163"/>
                      <a:pt x="189" y="96"/>
                      <a:pt x="209" y="30"/>
                    </a:cubicBezTo>
                    <a:cubicBezTo>
                      <a:pt x="167" y="42"/>
                      <a:pt x="108" y="42"/>
                      <a:pt x="64" y="33"/>
                    </a:cubicBez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1" name="Freeform 66"/>
              <p:cNvSpPr>
                <a:spLocks noChangeArrowheads="1"/>
              </p:cNvSpPr>
              <p:nvPr/>
            </p:nvSpPr>
            <p:spPr bwMode="auto">
              <a:xfrm>
                <a:off x="1257" y="864"/>
                <a:ext cx="242" cy="242"/>
              </a:xfrm>
              <a:custGeom>
                <a:avLst/>
                <a:gdLst>
                  <a:gd name="T0" fmla="*/ 164 w 102"/>
                  <a:gd name="T1" fmla="*/ 0 h 102"/>
                  <a:gd name="T2" fmla="*/ 0 w 102"/>
                  <a:gd name="T3" fmla="*/ 574 h 102"/>
                  <a:gd name="T4" fmla="*/ 574 w 102"/>
                  <a:gd name="T5" fmla="*/ 361 h 102"/>
                  <a:gd name="T6" fmla="*/ 164 w 102"/>
                  <a:gd name="T7" fmla="*/ 0 h 102"/>
                  <a:gd name="T8" fmla="*/ 0 60000 65536"/>
                  <a:gd name="T9" fmla="*/ 0 60000 65536"/>
                  <a:gd name="T10" fmla="*/ 0 60000 65536"/>
                  <a:gd name="T11" fmla="*/ 0 60000 65536"/>
                  <a:gd name="T12" fmla="*/ 0 w 102"/>
                  <a:gd name="T13" fmla="*/ 0 h 102"/>
                  <a:gd name="T14" fmla="*/ 102 w 102"/>
                  <a:gd name="T15" fmla="*/ 102 h 102"/>
                </a:gdLst>
                <a:ahLst/>
                <a:cxnLst>
                  <a:cxn ang="T8">
                    <a:pos x="T0" y="T1"/>
                  </a:cxn>
                  <a:cxn ang="T9">
                    <a:pos x="T2" y="T3"/>
                  </a:cxn>
                  <a:cxn ang="T10">
                    <a:pos x="T4" y="T5"/>
                  </a:cxn>
                  <a:cxn ang="T11">
                    <a:pos x="T6" y="T7"/>
                  </a:cxn>
                </a:cxnLst>
                <a:rect l="T12" t="T13" r="T14" b="T15"/>
                <a:pathLst>
                  <a:path w="102" h="102">
                    <a:moveTo>
                      <a:pt x="29" y="0"/>
                    </a:moveTo>
                    <a:cubicBezTo>
                      <a:pt x="19" y="34"/>
                      <a:pt x="9" y="68"/>
                      <a:pt x="0" y="102"/>
                    </a:cubicBezTo>
                    <a:cubicBezTo>
                      <a:pt x="102" y="64"/>
                      <a:pt x="102" y="64"/>
                      <a:pt x="102" y="64"/>
                    </a:cubicBezTo>
                    <a:lnTo>
                      <a:pt x="29" y="0"/>
                    </a:lnTo>
                    <a:close/>
                  </a:path>
                </a:pathLst>
              </a:custGeom>
              <a:solidFill>
                <a:srgbClr val="FF5B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2" name="Freeform 67"/>
              <p:cNvSpPr>
                <a:spLocks noChangeArrowheads="1"/>
              </p:cNvSpPr>
              <p:nvPr/>
            </p:nvSpPr>
            <p:spPr bwMode="auto">
              <a:xfrm>
                <a:off x="1257" y="1016"/>
                <a:ext cx="247" cy="303"/>
              </a:xfrm>
              <a:custGeom>
                <a:avLst/>
                <a:gdLst>
                  <a:gd name="T0" fmla="*/ 587 w 104"/>
                  <a:gd name="T1" fmla="*/ 12 h 128"/>
                  <a:gd name="T2" fmla="*/ 575 w 104"/>
                  <a:gd name="T3" fmla="*/ 0 h 128"/>
                  <a:gd name="T4" fmla="*/ 0 w 104"/>
                  <a:gd name="T5" fmla="*/ 213 h 128"/>
                  <a:gd name="T6" fmla="*/ 0 w 104"/>
                  <a:gd name="T7" fmla="*/ 218 h 128"/>
                  <a:gd name="T8" fmla="*/ 537 w 104"/>
                  <a:gd name="T9" fmla="*/ 717 h 128"/>
                  <a:gd name="T10" fmla="*/ 587 w 104"/>
                  <a:gd name="T11" fmla="*/ 12 h 128"/>
                  <a:gd name="T12" fmla="*/ 0 60000 65536"/>
                  <a:gd name="T13" fmla="*/ 0 60000 65536"/>
                  <a:gd name="T14" fmla="*/ 0 60000 65536"/>
                  <a:gd name="T15" fmla="*/ 0 60000 65536"/>
                  <a:gd name="T16" fmla="*/ 0 60000 65536"/>
                  <a:gd name="T17" fmla="*/ 0 60000 65536"/>
                  <a:gd name="T18" fmla="*/ 0 w 104"/>
                  <a:gd name="T19" fmla="*/ 0 h 128"/>
                  <a:gd name="T20" fmla="*/ 104 w 104"/>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04" h="128">
                    <a:moveTo>
                      <a:pt x="104" y="2"/>
                    </a:moveTo>
                    <a:cubicBezTo>
                      <a:pt x="102" y="0"/>
                      <a:pt x="102" y="0"/>
                      <a:pt x="102" y="0"/>
                    </a:cubicBezTo>
                    <a:cubicBezTo>
                      <a:pt x="0" y="38"/>
                      <a:pt x="0" y="38"/>
                      <a:pt x="0" y="38"/>
                    </a:cubicBezTo>
                    <a:cubicBezTo>
                      <a:pt x="0" y="38"/>
                      <a:pt x="0" y="39"/>
                      <a:pt x="0" y="39"/>
                    </a:cubicBezTo>
                    <a:cubicBezTo>
                      <a:pt x="95" y="128"/>
                      <a:pt x="95" y="128"/>
                      <a:pt x="95" y="128"/>
                    </a:cubicBezTo>
                    <a:lnTo>
                      <a:pt x="104" y="2"/>
                    </a:lnTo>
                    <a:close/>
                  </a:path>
                </a:pathLst>
              </a:custGeom>
              <a:solidFill>
                <a:srgbClr val="FFE3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3" name="Freeform 68"/>
              <p:cNvSpPr>
                <a:spLocks noChangeArrowheads="1"/>
              </p:cNvSpPr>
              <p:nvPr/>
            </p:nvSpPr>
            <p:spPr bwMode="auto">
              <a:xfrm>
                <a:off x="1203" y="1108"/>
                <a:ext cx="280" cy="233"/>
              </a:xfrm>
              <a:custGeom>
                <a:avLst/>
                <a:gdLst>
                  <a:gd name="T0" fmla="*/ 131 w 118"/>
                  <a:gd name="T1" fmla="*/ 0 h 98"/>
                  <a:gd name="T2" fmla="*/ 0 w 118"/>
                  <a:gd name="T3" fmla="*/ 549 h 98"/>
                  <a:gd name="T4" fmla="*/ 664 w 118"/>
                  <a:gd name="T5" fmla="*/ 554 h 98"/>
                  <a:gd name="T6" fmla="*/ 664 w 118"/>
                  <a:gd name="T7" fmla="*/ 504 h 98"/>
                  <a:gd name="T8" fmla="*/ 131 w 118"/>
                  <a:gd name="T9" fmla="*/ 0 h 98"/>
                  <a:gd name="T10" fmla="*/ 0 60000 65536"/>
                  <a:gd name="T11" fmla="*/ 0 60000 65536"/>
                  <a:gd name="T12" fmla="*/ 0 60000 65536"/>
                  <a:gd name="T13" fmla="*/ 0 60000 65536"/>
                  <a:gd name="T14" fmla="*/ 0 60000 65536"/>
                  <a:gd name="T15" fmla="*/ 0 w 118"/>
                  <a:gd name="T16" fmla="*/ 0 h 98"/>
                  <a:gd name="T17" fmla="*/ 118 w 118"/>
                  <a:gd name="T18" fmla="*/ 98 h 98"/>
                </a:gdLst>
                <a:ahLst/>
                <a:cxnLst>
                  <a:cxn ang="T10">
                    <a:pos x="T0" y="T1"/>
                  </a:cxn>
                  <a:cxn ang="T11">
                    <a:pos x="T2" y="T3"/>
                  </a:cxn>
                  <a:cxn ang="T12">
                    <a:pos x="T4" y="T5"/>
                  </a:cxn>
                  <a:cxn ang="T13">
                    <a:pos x="T6" y="T7"/>
                  </a:cxn>
                  <a:cxn ang="T14">
                    <a:pos x="T8" y="T9"/>
                  </a:cxn>
                </a:cxnLst>
                <a:rect l="T15" t="T16" r="T17" b="T18"/>
                <a:pathLst>
                  <a:path w="118" h="98">
                    <a:moveTo>
                      <a:pt x="23" y="0"/>
                    </a:moveTo>
                    <a:cubicBezTo>
                      <a:pt x="14" y="33"/>
                      <a:pt x="6" y="65"/>
                      <a:pt x="0" y="97"/>
                    </a:cubicBezTo>
                    <a:cubicBezTo>
                      <a:pt x="39" y="97"/>
                      <a:pt x="78" y="98"/>
                      <a:pt x="118" y="98"/>
                    </a:cubicBezTo>
                    <a:cubicBezTo>
                      <a:pt x="118" y="89"/>
                      <a:pt x="118" y="89"/>
                      <a:pt x="118" y="89"/>
                    </a:cubicBezTo>
                    <a:lnTo>
                      <a:pt x="23" y="0"/>
                    </a:lnTo>
                    <a:close/>
                  </a:path>
                </a:pathLst>
              </a:custGeom>
              <a:solidFill>
                <a:srgbClr val="6DA4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4" name="Freeform 69"/>
              <p:cNvSpPr>
                <a:spLocks noChangeArrowheads="1"/>
              </p:cNvSpPr>
              <p:nvPr/>
            </p:nvSpPr>
            <p:spPr bwMode="auto">
              <a:xfrm>
                <a:off x="1483" y="1319"/>
                <a:ext cx="23" cy="22"/>
              </a:xfrm>
              <a:custGeom>
                <a:avLst/>
                <a:gdLst>
                  <a:gd name="T0" fmla="*/ 0 w 10"/>
                  <a:gd name="T1" fmla="*/ 54 h 9"/>
                  <a:gd name="T2" fmla="*/ 53 w 10"/>
                  <a:gd name="T3" fmla="*/ 49 h 9"/>
                  <a:gd name="T4" fmla="*/ 0 w 10"/>
                  <a:gd name="T5" fmla="*/ 0 h 9"/>
                  <a:gd name="T6" fmla="*/ 0 w 10"/>
                  <a:gd name="T7" fmla="*/ 54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0" y="9"/>
                    </a:moveTo>
                    <a:cubicBezTo>
                      <a:pt x="3" y="9"/>
                      <a:pt x="6" y="8"/>
                      <a:pt x="10" y="8"/>
                    </a:cubicBezTo>
                    <a:cubicBezTo>
                      <a:pt x="0" y="0"/>
                      <a:pt x="0" y="0"/>
                      <a:pt x="0" y="0"/>
                    </a:cubicBezTo>
                    <a:lnTo>
                      <a:pt x="0" y="9"/>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5" name="Freeform 70"/>
              <p:cNvSpPr>
                <a:spLocks noChangeArrowheads="1"/>
              </p:cNvSpPr>
              <p:nvPr/>
            </p:nvSpPr>
            <p:spPr bwMode="auto">
              <a:xfrm>
                <a:off x="1483" y="1020"/>
                <a:ext cx="345" cy="318"/>
              </a:xfrm>
              <a:custGeom>
                <a:avLst/>
                <a:gdLst>
                  <a:gd name="T0" fmla="*/ 811 w 146"/>
                  <a:gd name="T1" fmla="*/ 669 h 134"/>
                  <a:gd name="T2" fmla="*/ 50 w 146"/>
                  <a:gd name="T3" fmla="*/ 0 h 134"/>
                  <a:gd name="T4" fmla="*/ 0 w 146"/>
                  <a:gd name="T5" fmla="*/ 710 h 134"/>
                  <a:gd name="T6" fmla="*/ 57 w 146"/>
                  <a:gd name="T7" fmla="*/ 755 h 134"/>
                  <a:gd name="T8" fmla="*/ 815 w 146"/>
                  <a:gd name="T9" fmla="*/ 698 h 134"/>
                  <a:gd name="T10" fmla="*/ 811 w 146"/>
                  <a:gd name="T11" fmla="*/ 669 h 134"/>
                  <a:gd name="T12" fmla="*/ 0 60000 65536"/>
                  <a:gd name="T13" fmla="*/ 0 60000 65536"/>
                  <a:gd name="T14" fmla="*/ 0 60000 65536"/>
                  <a:gd name="T15" fmla="*/ 0 60000 65536"/>
                  <a:gd name="T16" fmla="*/ 0 60000 65536"/>
                  <a:gd name="T17" fmla="*/ 0 60000 65536"/>
                  <a:gd name="T18" fmla="*/ 0 w 146"/>
                  <a:gd name="T19" fmla="*/ 0 h 134"/>
                  <a:gd name="T20" fmla="*/ 146 w 146"/>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146" h="134">
                    <a:moveTo>
                      <a:pt x="145" y="119"/>
                    </a:moveTo>
                    <a:cubicBezTo>
                      <a:pt x="9" y="0"/>
                      <a:pt x="9" y="0"/>
                      <a:pt x="9" y="0"/>
                    </a:cubicBezTo>
                    <a:cubicBezTo>
                      <a:pt x="0" y="126"/>
                      <a:pt x="0" y="126"/>
                      <a:pt x="0" y="126"/>
                    </a:cubicBezTo>
                    <a:cubicBezTo>
                      <a:pt x="10" y="134"/>
                      <a:pt x="10" y="134"/>
                      <a:pt x="10" y="134"/>
                    </a:cubicBezTo>
                    <a:cubicBezTo>
                      <a:pt x="56" y="134"/>
                      <a:pt x="101" y="131"/>
                      <a:pt x="146" y="124"/>
                    </a:cubicBezTo>
                    <a:cubicBezTo>
                      <a:pt x="146" y="122"/>
                      <a:pt x="145" y="121"/>
                      <a:pt x="145" y="119"/>
                    </a:cubicBezTo>
                    <a:close/>
                  </a:path>
                </a:pathLst>
              </a:custGeom>
              <a:solidFill>
                <a:srgbClr val="B177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6" name="Freeform 71"/>
              <p:cNvSpPr>
                <a:spLocks noChangeArrowheads="1"/>
              </p:cNvSpPr>
              <p:nvPr/>
            </p:nvSpPr>
            <p:spPr bwMode="auto">
              <a:xfrm>
                <a:off x="1459" y="783"/>
                <a:ext cx="249" cy="242"/>
              </a:xfrm>
              <a:custGeom>
                <a:avLst/>
                <a:gdLst>
                  <a:gd name="T0" fmla="*/ 586 w 105"/>
                  <a:gd name="T1" fmla="*/ 152 h 102"/>
                  <a:gd name="T2" fmla="*/ 443 w 105"/>
                  <a:gd name="T3" fmla="*/ 112 h 102"/>
                  <a:gd name="T4" fmla="*/ 0 w 105"/>
                  <a:gd name="T5" fmla="*/ 0 h 102"/>
                  <a:gd name="T6" fmla="*/ 95 w 105"/>
                  <a:gd name="T7" fmla="*/ 553 h 102"/>
                  <a:gd name="T8" fmla="*/ 123 w 105"/>
                  <a:gd name="T9" fmla="*/ 574 h 102"/>
                  <a:gd name="T10" fmla="*/ 590 w 105"/>
                  <a:gd name="T11" fmla="*/ 164 h 102"/>
                  <a:gd name="T12" fmla="*/ 586 w 105"/>
                  <a:gd name="T13" fmla="*/ 152 h 102"/>
                  <a:gd name="T14" fmla="*/ 0 60000 65536"/>
                  <a:gd name="T15" fmla="*/ 0 60000 65536"/>
                  <a:gd name="T16" fmla="*/ 0 60000 65536"/>
                  <a:gd name="T17" fmla="*/ 0 60000 65536"/>
                  <a:gd name="T18" fmla="*/ 0 60000 65536"/>
                  <a:gd name="T19" fmla="*/ 0 60000 65536"/>
                  <a:gd name="T20" fmla="*/ 0 60000 65536"/>
                  <a:gd name="T21" fmla="*/ 0 w 105"/>
                  <a:gd name="T22" fmla="*/ 0 h 102"/>
                  <a:gd name="T23" fmla="*/ 105 w 10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102">
                    <a:moveTo>
                      <a:pt x="104" y="27"/>
                    </a:moveTo>
                    <a:cubicBezTo>
                      <a:pt x="95" y="25"/>
                      <a:pt x="86" y="22"/>
                      <a:pt x="79" y="20"/>
                    </a:cubicBezTo>
                    <a:cubicBezTo>
                      <a:pt x="55" y="13"/>
                      <a:pt x="13" y="3"/>
                      <a:pt x="0" y="0"/>
                    </a:cubicBezTo>
                    <a:cubicBezTo>
                      <a:pt x="17" y="98"/>
                      <a:pt x="17" y="98"/>
                      <a:pt x="17" y="98"/>
                    </a:cubicBezTo>
                    <a:cubicBezTo>
                      <a:pt x="22" y="102"/>
                      <a:pt x="22" y="102"/>
                      <a:pt x="22" y="102"/>
                    </a:cubicBezTo>
                    <a:cubicBezTo>
                      <a:pt x="105" y="29"/>
                      <a:pt x="105" y="29"/>
                      <a:pt x="105" y="29"/>
                    </a:cubicBezTo>
                    <a:cubicBezTo>
                      <a:pt x="104" y="28"/>
                      <a:pt x="104" y="27"/>
                      <a:pt x="104" y="27"/>
                    </a:cubicBezTo>
                    <a:close/>
                  </a:path>
                </a:pathLst>
              </a:custGeom>
              <a:solidFill>
                <a:srgbClr val="FF86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7" name="Freeform 72"/>
              <p:cNvSpPr>
                <a:spLocks noChangeArrowheads="1"/>
              </p:cNvSpPr>
              <p:nvPr/>
            </p:nvSpPr>
            <p:spPr bwMode="auto">
              <a:xfrm>
                <a:off x="1511" y="852"/>
                <a:ext cx="251" cy="249"/>
              </a:xfrm>
              <a:custGeom>
                <a:avLst/>
                <a:gdLst>
                  <a:gd name="T0" fmla="*/ 533 w 106"/>
                  <a:gd name="T1" fmla="*/ 258 h 105"/>
                  <a:gd name="T2" fmla="*/ 466 w 106"/>
                  <a:gd name="T3" fmla="*/ 0 h 105"/>
                  <a:gd name="T4" fmla="*/ 0 w 106"/>
                  <a:gd name="T5" fmla="*/ 410 h 105"/>
                  <a:gd name="T6" fmla="*/ 40 w 106"/>
                  <a:gd name="T7" fmla="*/ 443 h 105"/>
                  <a:gd name="T8" fmla="*/ 594 w 106"/>
                  <a:gd name="T9" fmla="*/ 590 h 105"/>
                  <a:gd name="T10" fmla="*/ 533 w 106"/>
                  <a:gd name="T11" fmla="*/ 258 h 105"/>
                  <a:gd name="T12" fmla="*/ 0 60000 65536"/>
                  <a:gd name="T13" fmla="*/ 0 60000 65536"/>
                  <a:gd name="T14" fmla="*/ 0 60000 65536"/>
                  <a:gd name="T15" fmla="*/ 0 60000 65536"/>
                  <a:gd name="T16" fmla="*/ 0 60000 65536"/>
                  <a:gd name="T17" fmla="*/ 0 60000 65536"/>
                  <a:gd name="T18" fmla="*/ 0 w 106"/>
                  <a:gd name="T19" fmla="*/ 0 h 105"/>
                  <a:gd name="T20" fmla="*/ 106 w 106"/>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106" h="105">
                    <a:moveTo>
                      <a:pt x="95" y="46"/>
                    </a:moveTo>
                    <a:cubicBezTo>
                      <a:pt x="92" y="29"/>
                      <a:pt x="88" y="15"/>
                      <a:pt x="83" y="0"/>
                    </a:cubicBezTo>
                    <a:cubicBezTo>
                      <a:pt x="0" y="73"/>
                      <a:pt x="0" y="73"/>
                      <a:pt x="0" y="73"/>
                    </a:cubicBezTo>
                    <a:cubicBezTo>
                      <a:pt x="7" y="79"/>
                      <a:pt x="7" y="79"/>
                      <a:pt x="7" y="79"/>
                    </a:cubicBezTo>
                    <a:cubicBezTo>
                      <a:pt x="106" y="105"/>
                      <a:pt x="106" y="105"/>
                      <a:pt x="106" y="105"/>
                    </a:cubicBezTo>
                    <a:cubicBezTo>
                      <a:pt x="101" y="85"/>
                      <a:pt x="99" y="66"/>
                      <a:pt x="95" y="46"/>
                    </a:cubicBezTo>
                    <a:close/>
                  </a:path>
                </a:pathLst>
              </a:custGeom>
              <a:solidFill>
                <a:srgbClr val="74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8" name="Freeform 73"/>
              <p:cNvSpPr>
                <a:spLocks noChangeArrowheads="1"/>
              </p:cNvSpPr>
              <p:nvPr/>
            </p:nvSpPr>
            <p:spPr bwMode="auto">
              <a:xfrm>
                <a:off x="1528" y="1039"/>
                <a:ext cx="298" cy="264"/>
              </a:xfrm>
              <a:custGeom>
                <a:avLst/>
                <a:gdLst>
                  <a:gd name="T0" fmla="*/ 587 w 126"/>
                  <a:gd name="T1" fmla="*/ 259 h 111"/>
                  <a:gd name="T2" fmla="*/ 553 w 126"/>
                  <a:gd name="T3" fmla="*/ 147 h 111"/>
                  <a:gd name="T4" fmla="*/ 0 w 126"/>
                  <a:gd name="T5" fmla="*/ 0 h 111"/>
                  <a:gd name="T6" fmla="*/ 705 w 126"/>
                  <a:gd name="T7" fmla="*/ 628 h 111"/>
                  <a:gd name="T8" fmla="*/ 587 w 126"/>
                  <a:gd name="T9" fmla="*/ 259 h 111"/>
                  <a:gd name="T10" fmla="*/ 0 60000 65536"/>
                  <a:gd name="T11" fmla="*/ 0 60000 65536"/>
                  <a:gd name="T12" fmla="*/ 0 60000 65536"/>
                  <a:gd name="T13" fmla="*/ 0 60000 65536"/>
                  <a:gd name="T14" fmla="*/ 0 60000 65536"/>
                  <a:gd name="T15" fmla="*/ 0 w 126"/>
                  <a:gd name="T16" fmla="*/ 0 h 111"/>
                  <a:gd name="T17" fmla="*/ 126 w 126"/>
                  <a:gd name="T18" fmla="*/ 111 h 111"/>
                </a:gdLst>
                <a:ahLst/>
                <a:cxnLst>
                  <a:cxn ang="T10">
                    <a:pos x="T0" y="T1"/>
                  </a:cxn>
                  <a:cxn ang="T11">
                    <a:pos x="T2" y="T3"/>
                  </a:cxn>
                  <a:cxn ang="T12">
                    <a:pos x="T4" y="T5"/>
                  </a:cxn>
                  <a:cxn ang="T13">
                    <a:pos x="T6" y="T7"/>
                  </a:cxn>
                  <a:cxn ang="T14">
                    <a:pos x="T8" y="T9"/>
                  </a:cxn>
                </a:cxnLst>
                <a:rect l="T15" t="T16" r="T17" b="T18"/>
                <a:pathLst>
                  <a:path w="126" h="111">
                    <a:moveTo>
                      <a:pt x="105" y="46"/>
                    </a:moveTo>
                    <a:cubicBezTo>
                      <a:pt x="102" y="39"/>
                      <a:pt x="100" y="32"/>
                      <a:pt x="99" y="26"/>
                    </a:cubicBezTo>
                    <a:cubicBezTo>
                      <a:pt x="0" y="0"/>
                      <a:pt x="0" y="0"/>
                      <a:pt x="0" y="0"/>
                    </a:cubicBezTo>
                    <a:cubicBezTo>
                      <a:pt x="126" y="111"/>
                      <a:pt x="126" y="111"/>
                      <a:pt x="126" y="111"/>
                    </a:cubicBezTo>
                    <a:cubicBezTo>
                      <a:pt x="119" y="89"/>
                      <a:pt x="112" y="68"/>
                      <a:pt x="105" y="46"/>
                    </a:cubicBezTo>
                    <a:close/>
                  </a:path>
                </a:pathLst>
              </a:custGeom>
              <a:solidFill>
                <a:srgbClr val="83BB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9" name="Freeform 74"/>
              <p:cNvSpPr>
                <a:spLocks noChangeArrowheads="1"/>
              </p:cNvSpPr>
              <p:nvPr/>
            </p:nvSpPr>
            <p:spPr bwMode="auto">
              <a:xfrm>
                <a:off x="1326" y="781"/>
                <a:ext cx="173" cy="235"/>
              </a:xfrm>
              <a:custGeom>
                <a:avLst/>
                <a:gdLst>
                  <a:gd name="T0" fmla="*/ 315 w 73"/>
                  <a:gd name="T1" fmla="*/ 5 h 99"/>
                  <a:gd name="T2" fmla="*/ 291 w 73"/>
                  <a:gd name="T3" fmla="*/ 0 h 99"/>
                  <a:gd name="T4" fmla="*/ 0 w 73"/>
                  <a:gd name="T5" fmla="*/ 197 h 99"/>
                  <a:gd name="T6" fmla="*/ 0 w 73"/>
                  <a:gd name="T7" fmla="*/ 197 h 99"/>
                  <a:gd name="T8" fmla="*/ 410 w 73"/>
                  <a:gd name="T9" fmla="*/ 558 h 99"/>
                  <a:gd name="T10" fmla="*/ 315 w 73"/>
                  <a:gd name="T11" fmla="*/ 5 h 99"/>
                  <a:gd name="T12" fmla="*/ 0 60000 65536"/>
                  <a:gd name="T13" fmla="*/ 0 60000 65536"/>
                  <a:gd name="T14" fmla="*/ 0 60000 65536"/>
                  <a:gd name="T15" fmla="*/ 0 60000 65536"/>
                  <a:gd name="T16" fmla="*/ 0 60000 65536"/>
                  <a:gd name="T17" fmla="*/ 0 60000 65536"/>
                  <a:gd name="T18" fmla="*/ 0 w 73"/>
                  <a:gd name="T19" fmla="*/ 0 h 99"/>
                  <a:gd name="T20" fmla="*/ 73 w 73"/>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73" h="99">
                    <a:moveTo>
                      <a:pt x="56" y="1"/>
                    </a:moveTo>
                    <a:cubicBezTo>
                      <a:pt x="53" y="0"/>
                      <a:pt x="52" y="0"/>
                      <a:pt x="52" y="0"/>
                    </a:cubicBezTo>
                    <a:cubicBezTo>
                      <a:pt x="44" y="16"/>
                      <a:pt x="25" y="27"/>
                      <a:pt x="0" y="35"/>
                    </a:cubicBezTo>
                    <a:cubicBezTo>
                      <a:pt x="0" y="35"/>
                      <a:pt x="0" y="35"/>
                      <a:pt x="0" y="35"/>
                    </a:cubicBezTo>
                    <a:cubicBezTo>
                      <a:pt x="73" y="99"/>
                      <a:pt x="73" y="99"/>
                      <a:pt x="73" y="99"/>
                    </a:cubicBezTo>
                    <a:lnTo>
                      <a:pt x="56" y="1"/>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0" name="Freeform 75"/>
              <p:cNvSpPr>
                <a:spLocks noChangeArrowheads="1"/>
              </p:cNvSpPr>
              <p:nvPr/>
            </p:nvSpPr>
            <p:spPr bwMode="auto">
              <a:xfrm>
                <a:off x="1722" y="847"/>
                <a:ext cx="234" cy="74"/>
              </a:xfrm>
              <a:custGeom>
                <a:avLst/>
                <a:gdLst>
                  <a:gd name="T0" fmla="*/ 553 w 99"/>
                  <a:gd name="T1" fmla="*/ 45 h 31"/>
                  <a:gd name="T2" fmla="*/ 513 w 99"/>
                  <a:gd name="T3" fmla="*/ 0 h 31"/>
                  <a:gd name="T4" fmla="*/ 0 w 99"/>
                  <a:gd name="T5" fmla="*/ 119 h 31"/>
                  <a:gd name="T6" fmla="*/ 12 w 99"/>
                  <a:gd name="T7" fmla="*/ 177 h 31"/>
                  <a:gd name="T8" fmla="*/ 553 w 99"/>
                  <a:gd name="T9" fmla="*/ 45 h 31"/>
                  <a:gd name="T10" fmla="*/ 0 60000 65536"/>
                  <a:gd name="T11" fmla="*/ 0 60000 65536"/>
                  <a:gd name="T12" fmla="*/ 0 60000 65536"/>
                  <a:gd name="T13" fmla="*/ 0 60000 65536"/>
                  <a:gd name="T14" fmla="*/ 0 60000 65536"/>
                  <a:gd name="T15" fmla="*/ 0 w 99"/>
                  <a:gd name="T16" fmla="*/ 0 h 31"/>
                  <a:gd name="T17" fmla="*/ 99 w 99"/>
                  <a:gd name="T18" fmla="*/ 31 h 31"/>
                </a:gdLst>
                <a:ahLst/>
                <a:cxnLst>
                  <a:cxn ang="T10">
                    <a:pos x="T0" y="T1"/>
                  </a:cxn>
                  <a:cxn ang="T11">
                    <a:pos x="T2" y="T3"/>
                  </a:cxn>
                  <a:cxn ang="T12">
                    <a:pos x="T4" y="T5"/>
                  </a:cxn>
                  <a:cxn ang="T13">
                    <a:pos x="T6" y="T7"/>
                  </a:cxn>
                  <a:cxn ang="T14">
                    <a:pos x="T8" y="T9"/>
                  </a:cxn>
                </a:cxnLst>
                <a:rect l="T15" t="T16" r="T17" b="T18"/>
                <a:pathLst>
                  <a:path w="99" h="31">
                    <a:moveTo>
                      <a:pt x="99" y="8"/>
                    </a:moveTo>
                    <a:cubicBezTo>
                      <a:pt x="97" y="5"/>
                      <a:pt x="94" y="2"/>
                      <a:pt x="92" y="0"/>
                    </a:cubicBezTo>
                    <a:cubicBezTo>
                      <a:pt x="64" y="16"/>
                      <a:pt x="32" y="21"/>
                      <a:pt x="0" y="21"/>
                    </a:cubicBezTo>
                    <a:cubicBezTo>
                      <a:pt x="1" y="24"/>
                      <a:pt x="2" y="27"/>
                      <a:pt x="2" y="31"/>
                    </a:cubicBezTo>
                    <a:cubicBezTo>
                      <a:pt x="36" y="29"/>
                      <a:pt x="70" y="23"/>
                      <a:pt x="99" y="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1" name="Freeform 76"/>
              <p:cNvSpPr>
                <a:spLocks noChangeArrowheads="1"/>
              </p:cNvSpPr>
              <p:nvPr/>
            </p:nvSpPr>
            <p:spPr bwMode="auto">
              <a:xfrm>
                <a:off x="1727" y="866"/>
                <a:ext cx="248" cy="79"/>
              </a:xfrm>
              <a:custGeom>
                <a:avLst/>
                <a:gdLst>
                  <a:gd name="T0" fmla="*/ 586 w 105"/>
                  <a:gd name="T1" fmla="*/ 53 h 33"/>
                  <a:gd name="T2" fmla="*/ 541 w 105"/>
                  <a:gd name="T3" fmla="*/ 0 h 33"/>
                  <a:gd name="T4" fmla="*/ 0 w 105"/>
                  <a:gd name="T5" fmla="*/ 132 h 33"/>
                  <a:gd name="T6" fmla="*/ 17 w 105"/>
                  <a:gd name="T7" fmla="*/ 189 h 33"/>
                  <a:gd name="T8" fmla="*/ 586 w 105"/>
                  <a:gd name="T9" fmla="*/ 53 h 33"/>
                  <a:gd name="T10" fmla="*/ 0 60000 65536"/>
                  <a:gd name="T11" fmla="*/ 0 60000 65536"/>
                  <a:gd name="T12" fmla="*/ 0 60000 65536"/>
                  <a:gd name="T13" fmla="*/ 0 60000 65536"/>
                  <a:gd name="T14" fmla="*/ 0 60000 65536"/>
                  <a:gd name="T15" fmla="*/ 0 w 105"/>
                  <a:gd name="T16" fmla="*/ 0 h 33"/>
                  <a:gd name="T17" fmla="*/ 105 w 105"/>
                  <a:gd name="T18" fmla="*/ 33 h 33"/>
                </a:gdLst>
                <a:ahLst/>
                <a:cxnLst>
                  <a:cxn ang="T10">
                    <a:pos x="T0" y="T1"/>
                  </a:cxn>
                  <a:cxn ang="T11">
                    <a:pos x="T2" y="T3"/>
                  </a:cxn>
                  <a:cxn ang="T12">
                    <a:pos x="T4" y="T5"/>
                  </a:cxn>
                  <a:cxn ang="T13">
                    <a:pos x="T6" y="T7"/>
                  </a:cxn>
                  <a:cxn ang="T14">
                    <a:pos x="T8" y="T9"/>
                  </a:cxn>
                </a:cxnLst>
                <a:rect l="T15" t="T16" r="T17" b="T18"/>
                <a:pathLst>
                  <a:path w="105" h="33">
                    <a:moveTo>
                      <a:pt x="105" y="9"/>
                    </a:moveTo>
                    <a:cubicBezTo>
                      <a:pt x="103" y="6"/>
                      <a:pt x="100" y="3"/>
                      <a:pt x="97" y="0"/>
                    </a:cubicBezTo>
                    <a:cubicBezTo>
                      <a:pt x="68" y="15"/>
                      <a:pt x="34" y="21"/>
                      <a:pt x="0" y="23"/>
                    </a:cubicBezTo>
                    <a:cubicBezTo>
                      <a:pt x="1" y="26"/>
                      <a:pt x="2" y="30"/>
                      <a:pt x="3" y="33"/>
                    </a:cubicBezTo>
                    <a:cubicBezTo>
                      <a:pt x="39" y="32"/>
                      <a:pt x="74" y="24"/>
                      <a:pt x="105"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2" name="Freeform 77"/>
              <p:cNvSpPr>
                <a:spLocks noChangeArrowheads="1"/>
              </p:cNvSpPr>
              <p:nvPr/>
            </p:nvSpPr>
            <p:spPr bwMode="auto">
              <a:xfrm>
                <a:off x="1734" y="888"/>
                <a:ext cx="255" cy="90"/>
              </a:xfrm>
              <a:custGeom>
                <a:avLst/>
                <a:gdLst>
                  <a:gd name="T0" fmla="*/ 17 w 108"/>
                  <a:gd name="T1" fmla="*/ 213 h 38"/>
                  <a:gd name="T2" fmla="*/ 602 w 108"/>
                  <a:gd name="T3" fmla="*/ 33 h 38"/>
                  <a:gd name="T4" fmla="*/ 569 w 108"/>
                  <a:gd name="T5" fmla="*/ 0 h 38"/>
                  <a:gd name="T6" fmla="*/ 0 w 108"/>
                  <a:gd name="T7" fmla="*/ 135 h 38"/>
                  <a:gd name="T8" fmla="*/ 5 w 108"/>
                  <a:gd name="T9" fmla="*/ 173 h 38"/>
                  <a:gd name="T10" fmla="*/ 17 w 108"/>
                  <a:gd name="T11" fmla="*/ 213 h 38"/>
                  <a:gd name="T12" fmla="*/ 0 60000 65536"/>
                  <a:gd name="T13" fmla="*/ 0 60000 65536"/>
                  <a:gd name="T14" fmla="*/ 0 60000 65536"/>
                  <a:gd name="T15" fmla="*/ 0 60000 65536"/>
                  <a:gd name="T16" fmla="*/ 0 60000 65536"/>
                  <a:gd name="T17" fmla="*/ 0 60000 65536"/>
                  <a:gd name="T18" fmla="*/ 0 w 108"/>
                  <a:gd name="T19" fmla="*/ 0 h 38"/>
                  <a:gd name="T20" fmla="*/ 108 w 10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08" h="38">
                    <a:moveTo>
                      <a:pt x="3" y="38"/>
                    </a:moveTo>
                    <a:cubicBezTo>
                      <a:pt x="40" y="36"/>
                      <a:pt x="77" y="23"/>
                      <a:pt x="108" y="6"/>
                    </a:cubicBezTo>
                    <a:cubicBezTo>
                      <a:pt x="106" y="4"/>
                      <a:pt x="104" y="2"/>
                      <a:pt x="102" y="0"/>
                    </a:cubicBezTo>
                    <a:cubicBezTo>
                      <a:pt x="71" y="15"/>
                      <a:pt x="36" y="23"/>
                      <a:pt x="0" y="24"/>
                    </a:cubicBezTo>
                    <a:cubicBezTo>
                      <a:pt x="0" y="26"/>
                      <a:pt x="1" y="29"/>
                      <a:pt x="1" y="31"/>
                    </a:cubicBezTo>
                    <a:cubicBezTo>
                      <a:pt x="2" y="33"/>
                      <a:pt x="2" y="36"/>
                      <a:pt x="3" y="3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3" name="Freeform 78"/>
              <p:cNvSpPr>
                <a:spLocks noChangeArrowheads="1"/>
              </p:cNvSpPr>
              <p:nvPr/>
            </p:nvSpPr>
            <p:spPr bwMode="auto">
              <a:xfrm>
                <a:off x="1741" y="902"/>
                <a:ext cx="265" cy="109"/>
              </a:xfrm>
              <a:custGeom>
                <a:avLst/>
                <a:gdLst>
                  <a:gd name="T0" fmla="*/ 627 w 112"/>
                  <a:gd name="T1" fmla="*/ 50 h 46"/>
                  <a:gd name="T2" fmla="*/ 587 w 112"/>
                  <a:gd name="T3" fmla="*/ 0 h 46"/>
                  <a:gd name="T4" fmla="*/ 0 w 112"/>
                  <a:gd name="T5" fmla="*/ 180 h 46"/>
                  <a:gd name="T6" fmla="*/ 12 w 112"/>
                  <a:gd name="T7" fmla="*/ 258 h 46"/>
                  <a:gd name="T8" fmla="*/ 627 w 112"/>
                  <a:gd name="T9" fmla="*/ 50 h 46"/>
                  <a:gd name="T10" fmla="*/ 0 60000 65536"/>
                  <a:gd name="T11" fmla="*/ 0 60000 65536"/>
                  <a:gd name="T12" fmla="*/ 0 60000 65536"/>
                  <a:gd name="T13" fmla="*/ 0 60000 65536"/>
                  <a:gd name="T14" fmla="*/ 0 60000 65536"/>
                  <a:gd name="T15" fmla="*/ 0 w 112"/>
                  <a:gd name="T16" fmla="*/ 0 h 46"/>
                  <a:gd name="T17" fmla="*/ 112 w 112"/>
                  <a:gd name="T18" fmla="*/ 46 h 46"/>
                </a:gdLst>
                <a:ahLst/>
                <a:cxnLst>
                  <a:cxn ang="T10">
                    <a:pos x="T0" y="T1"/>
                  </a:cxn>
                  <a:cxn ang="T11">
                    <a:pos x="T2" y="T3"/>
                  </a:cxn>
                  <a:cxn ang="T12">
                    <a:pos x="T4" y="T5"/>
                  </a:cxn>
                  <a:cxn ang="T13">
                    <a:pos x="T6" y="T7"/>
                  </a:cxn>
                  <a:cxn ang="T14">
                    <a:pos x="T8" y="T9"/>
                  </a:cxn>
                </a:cxnLst>
                <a:rect l="T15" t="T16" r="T17" b="T18"/>
                <a:pathLst>
                  <a:path w="112" h="46">
                    <a:moveTo>
                      <a:pt x="112" y="9"/>
                    </a:moveTo>
                    <a:cubicBezTo>
                      <a:pt x="110" y="6"/>
                      <a:pt x="107" y="3"/>
                      <a:pt x="105" y="0"/>
                    </a:cubicBezTo>
                    <a:cubicBezTo>
                      <a:pt x="74" y="17"/>
                      <a:pt x="37" y="30"/>
                      <a:pt x="0" y="32"/>
                    </a:cubicBezTo>
                    <a:cubicBezTo>
                      <a:pt x="0" y="37"/>
                      <a:pt x="1" y="41"/>
                      <a:pt x="2" y="46"/>
                    </a:cubicBezTo>
                    <a:cubicBezTo>
                      <a:pt x="41" y="44"/>
                      <a:pt x="80" y="30"/>
                      <a:pt x="112"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4" name="Freeform 79"/>
              <p:cNvSpPr>
                <a:spLocks noChangeArrowheads="1"/>
              </p:cNvSpPr>
              <p:nvPr/>
            </p:nvSpPr>
            <p:spPr bwMode="auto">
              <a:xfrm>
                <a:off x="1745" y="923"/>
                <a:ext cx="282" cy="119"/>
              </a:xfrm>
              <a:custGeom>
                <a:avLst/>
                <a:gdLst>
                  <a:gd name="T0" fmla="*/ 668 w 119"/>
                  <a:gd name="T1" fmla="*/ 57 h 50"/>
                  <a:gd name="T2" fmla="*/ 619 w 119"/>
                  <a:gd name="T3" fmla="*/ 0 h 50"/>
                  <a:gd name="T4" fmla="*/ 0 w 119"/>
                  <a:gd name="T5" fmla="*/ 209 h 50"/>
                  <a:gd name="T6" fmla="*/ 12 w 119"/>
                  <a:gd name="T7" fmla="*/ 283 h 50"/>
                  <a:gd name="T8" fmla="*/ 668 w 119"/>
                  <a:gd name="T9" fmla="*/ 57 h 50"/>
                  <a:gd name="T10" fmla="*/ 0 60000 65536"/>
                  <a:gd name="T11" fmla="*/ 0 60000 65536"/>
                  <a:gd name="T12" fmla="*/ 0 60000 65536"/>
                  <a:gd name="T13" fmla="*/ 0 60000 65536"/>
                  <a:gd name="T14" fmla="*/ 0 60000 65536"/>
                  <a:gd name="T15" fmla="*/ 0 w 119"/>
                  <a:gd name="T16" fmla="*/ 0 h 50"/>
                  <a:gd name="T17" fmla="*/ 119 w 119"/>
                  <a:gd name="T18" fmla="*/ 50 h 50"/>
                </a:gdLst>
                <a:ahLst/>
                <a:cxnLst>
                  <a:cxn ang="T10">
                    <a:pos x="T0" y="T1"/>
                  </a:cxn>
                  <a:cxn ang="T11">
                    <a:pos x="T2" y="T3"/>
                  </a:cxn>
                  <a:cxn ang="T12">
                    <a:pos x="T4" y="T5"/>
                  </a:cxn>
                  <a:cxn ang="T13">
                    <a:pos x="T6" y="T7"/>
                  </a:cxn>
                  <a:cxn ang="T14">
                    <a:pos x="T8" y="T9"/>
                  </a:cxn>
                </a:cxnLst>
                <a:rect l="T15" t="T16" r="T17" b="T18"/>
                <a:pathLst>
                  <a:path w="119" h="50">
                    <a:moveTo>
                      <a:pt x="119" y="10"/>
                    </a:moveTo>
                    <a:cubicBezTo>
                      <a:pt x="116" y="6"/>
                      <a:pt x="113" y="3"/>
                      <a:pt x="110" y="0"/>
                    </a:cubicBezTo>
                    <a:cubicBezTo>
                      <a:pt x="78" y="21"/>
                      <a:pt x="39" y="35"/>
                      <a:pt x="0" y="37"/>
                    </a:cubicBezTo>
                    <a:cubicBezTo>
                      <a:pt x="1" y="41"/>
                      <a:pt x="1" y="46"/>
                      <a:pt x="2" y="50"/>
                    </a:cubicBezTo>
                    <a:cubicBezTo>
                      <a:pt x="44" y="45"/>
                      <a:pt x="84" y="30"/>
                      <a:pt x="119"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5" name="Freeform 80"/>
              <p:cNvSpPr>
                <a:spLocks noChangeArrowheads="1"/>
              </p:cNvSpPr>
              <p:nvPr/>
            </p:nvSpPr>
            <p:spPr bwMode="auto">
              <a:xfrm>
                <a:off x="1750" y="947"/>
                <a:ext cx="299" cy="126"/>
              </a:xfrm>
              <a:custGeom>
                <a:avLst/>
                <a:gdLst>
                  <a:gd name="T0" fmla="*/ 710 w 126"/>
                  <a:gd name="T1" fmla="*/ 57 h 53"/>
                  <a:gd name="T2" fmla="*/ 660 w 126"/>
                  <a:gd name="T3" fmla="*/ 0 h 53"/>
                  <a:gd name="T4" fmla="*/ 0 w 126"/>
                  <a:gd name="T5" fmla="*/ 226 h 53"/>
                  <a:gd name="T6" fmla="*/ 12 w 126"/>
                  <a:gd name="T7" fmla="*/ 300 h 53"/>
                  <a:gd name="T8" fmla="*/ 710 w 126"/>
                  <a:gd name="T9" fmla="*/ 57 h 53"/>
                  <a:gd name="T10" fmla="*/ 0 60000 65536"/>
                  <a:gd name="T11" fmla="*/ 0 60000 65536"/>
                  <a:gd name="T12" fmla="*/ 0 60000 65536"/>
                  <a:gd name="T13" fmla="*/ 0 60000 65536"/>
                  <a:gd name="T14" fmla="*/ 0 60000 65536"/>
                  <a:gd name="T15" fmla="*/ 0 w 126"/>
                  <a:gd name="T16" fmla="*/ 0 h 53"/>
                  <a:gd name="T17" fmla="*/ 126 w 126"/>
                  <a:gd name="T18" fmla="*/ 53 h 53"/>
                </a:gdLst>
                <a:ahLst/>
                <a:cxnLst>
                  <a:cxn ang="T10">
                    <a:pos x="T0" y="T1"/>
                  </a:cxn>
                  <a:cxn ang="T11">
                    <a:pos x="T2" y="T3"/>
                  </a:cxn>
                  <a:cxn ang="T12">
                    <a:pos x="T4" y="T5"/>
                  </a:cxn>
                  <a:cxn ang="T13">
                    <a:pos x="T6" y="T7"/>
                  </a:cxn>
                  <a:cxn ang="T14">
                    <a:pos x="T8" y="T9"/>
                  </a:cxn>
                </a:cxnLst>
                <a:rect l="T15" t="T16" r="T17" b="T18"/>
                <a:pathLst>
                  <a:path w="126" h="53">
                    <a:moveTo>
                      <a:pt x="126" y="10"/>
                    </a:moveTo>
                    <a:cubicBezTo>
                      <a:pt x="123" y="7"/>
                      <a:pt x="120" y="3"/>
                      <a:pt x="117" y="0"/>
                    </a:cubicBezTo>
                    <a:cubicBezTo>
                      <a:pt x="82" y="20"/>
                      <a:pt x="42" y="35"/>
                      <a:pt x="0" y="40"/>
                    </a:cubicBezTo>
                    <a:cubicBezTo>
                      <a:pt x="1" y="45"/>
                      <a:pt x="2" y="49"/>
                      <a:pt x="2" y="53"/>
                    </a:cubicBezTo>
                    <a:cubicBezTo>
                      <a:pt x="47" y="49"/>
                      <a:pt x="90" y="35"/>
                      <a:pt x="126"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6" name="Freeform 81"/>
              <p:cNvSpPr>
                <a:spLocks noChangeArrowheads="1"/>
              </p:cNvSpPr>
              <p:nvPr/>
            </p:nvSpPr>
            <p:spPr bwMode="auto">
              <a:xfrm>
                <a:off x="1755" y="971"/>
                <a:ext cx="317" cy="132"/>
              </a:xfrm>
              <a:custGeom>
                <a:avLst/>
                <a:gdLst>
                  <a:gd name="T0" fmla="*/ 750 w 134"/>
                  <a:gd name="T1" fmla="*/ 61 h 56"/>
                  <a:gd name="T2" fmla="*/ 693 w 134"/>
                  <a:gd name="T3" fmla="*/ 0 h 56"/>
                  <a:gd name="T4" fmla="*/ 0 w 134"/>
                  <a:gd name="T5" fmla="*/ 238 h 56"/>
                  <a:gd name="T6" fmla="*/ 17 w 134"/>
                  <a:gd name="T7" fmla="*/ 311 h 56"/>
                  <a:gd name="T8" fmla="*/ 750 w 134"/>
                  <a:gd name="T9" fmla="*/ 61 h 56"/>
                  <a:gd name="T10" fmla="*/ 0 60000 65536"/>
                  <a:gd name="T11" fmla="*/ 0 60000 65536"/>
                  <a:gd name="T12" fmla="*/ 0 60000 65536"/>
                  <a:gd name="T13" fmla="*/ 0 60000 65536"/>
                  <a:gd name="T14" fmla="*/ 0 60000 65536"/>
                  <a:gd name="T15" fmla="*/ 0 w 134"/>
                  <a:gd name="T16" fmla="*/ 0 h 56"/>
                  <a:gd name="T17" fmla="*/ 134 w 134"/>
                  <a:gd name="T18" fmla="*/ 56 h 56"/>
                </a:gdLst>
                <a:ahLst/>
                <a:cxnLst>
                  <a:cxn ang="T10">
                    <a:pos x="T0" y="T1"/>
                  </a:cxn>
                  <a:cxn ang="T11">
                    <a:pos x="T2" y="T3"/>
                  </a:cxn>
                  <a:cxn ang="T12">
                    <a:pos x="T4" y="T5"/>
                  </a:cxn>
                  <a:cxn ang="T13">
                    <a:pos x="T6" y="T7"/>
                  </a:cxn>
                  <a:cxn ang="T14">
                    <a:pos x="T8" y="T9"/>
                  </a:cxn>
                </a:cxnLst>
                <a:rect l="T15" t="T16" r="T17" b="T18"/>
                <a:pathLst>
                  <a:path w="134" h="56">
                    <a:moveTo>
                      <a:pt x="134" y="11"/>
                    </a:moveTo>
                    <a:cubicBezTo>
                      <a:pt x="131" y="8"/>
                      <a:pt x="127" y="4"/>
                      <a:pt x="124" y="0"/>
                    </a:cubicBezTo>
                    <a:cubicBezTo>
                      <a:pt x="88" y="25"/>
                      <a:pt x="45" y="39"/>
                      <a:pt x="0" y="43"/>
                    </a:cubicBezTo>
                    <a:cubicBezTo>
                      <a:pt x="1" y="47"/>
                      <a:pt x="2" y="52"/>
                      <a:pt x="3" y="56"/>
                    </a:cubicBezTo>
                    <a:cubicBezTo>
                      <a:pt x="49" y="50"/>
                      <a:pt x="96" y="37"/>
                      <a:pt x="134" y="11"/>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7" name="Freeform 82"/>
              <p:cNvSpPr>
                <a:spLocks noChangeArrowheads="1"/>
              </p:cNvSpPr>
              <p:nvPr/>
            </p:nvSpPr>
            <p:spPr bwMode="auto">
              <a:xfrm>
                <a:off x="1762" y="997"/>
                <a:ext cx="332" cy="149"/>
              </a:xfrm>
              <a:custGeom>
                <a:avLst/>
                <a:gdLst>
                  <a:gd name="T0" fmla="*/ 787 w 140"/>
                  <a:gd name="T1" fmla="*/ 61 h 63"/>
                  <a:gd name="T2" fmla="*/ 738 w 140"/>
                  <a:gd name="T3" fmla="*/ 0 h 63"/>
                  <a:gd name="T4" fmla="*/ 0 w 140"/>
                  <a:gd name="T5" fmla="*/ 251 h 63"/>
                  <a:gd name="T6" fmla="*/ 33 w 140"/>
                  <a:gd name="T7" fmla="*/ 352 h 63"/>
                  <a:gd name="T8" fmla="*/ 787 w 140"/>
                  <a:gd name="T9" fmla="*/ 61 h 63"/>
                  <a:gd name="T10" fmla="*/ 0 60000 65536"/>
                  <a:gd name="T11" fmla="*/ 0 60000 65536"/>
                  <a:gd name="T12" fmla="*/ 0 60000 65536"/>
                  <a:gd name="T13" fmla="*/ 0 60000 65536"/>
                  <a:gd name="T14" fmla="*/ 0 60000 65536"/>
                  <a:gd name="T15" fmla="*/ 0 w 140"/>
                  <a:gd name="T16" fmla="*/ 0 h 63"/>
                  <a:gd name="T17" fmla="*/ 140 w 140"/>
                  <a:gd name="T18" fmla="*/ 63 h 63"/>
                </a:gdLst>
                <a:ahLst/>
                <a:cxnLst>
                  <a:cxn ang="T10">
                    <a:pos x="T0" y="T1"/>
                  </a:cxn>
                  <a:cxn ang="T11">
                    <a:pos x="T2" y="T3"/>
                  </a:cxn>
                  <a:cxn ang="T12">
                    <a:pos x="T4" y="T5"/>
                  </a:cxn>
                  <a:cxn ang="T13">
                    <a:pos x="T6" y="T7"/>
                  </a:cxn>
                  <a:cxn ang="T14">
                    <a:pos x="T8" y="T9"/>
                  </a:cxn>
                </a:cxnLst>
                <a:rect l="T15" t="T16" r="T17" b="T18"/>
                <a:pathLst>
                  <a:path w="140" h="63">
                    <a:moveTo>
                      <a:pt x="140" y="11"/>
                    </a:moveTo>
                    <a:cubicBezTo>
                      <a:pt x="137" y="8"/>
                      <a:pt x="134" y="4"/>
                      <a:pt x="131" y="0"/>
                    </a:cubicBezTo>
                    <a:cubicBezTo>
                      <a:pt x="93" y="26"/>
                      <a:pt x="46" y="39"/>
                      <a:pt x="0" y="45"/>
                    </a:cubicBezTo>
                    <a:cubicBezTo>
                      <a:pt x="2" y="51"/>
                      <a:pt x="3" y="57"/>
                      <a:pt x="6" y="63"/>
                    </a:cubicBezTo>
                    <a:cubicBezTo>
                      <a:pt x="54" y="53"/>
                      <a:pt x="104" y="44"/>
                      <a:pt x="140"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8" name="Freeform 83"/>
              <p:cNvSpPr>
                <a:spLocks noChangeArrowheads="1"/>
              </p:cNvSpPr>
              <p:nvPr/>
            </p:nvSpPr>
            <p:spPr bwMode="auto">
              <a:xfrm>
                <a:off x="1776" y="1023"/>
                <a:ext cx="344" cy="149"/>
              </a:xfrm>
              <a:custGeom>
                <a:avLst/>
                <a:gdLst>
                  <a:gd name="T0" fmla="*/ 21 w 145"/>
                  <a:gd name="T1" fmla="*/ 352 h 63"/>
                  <a:gd name="T2" fmla="*/ 816 w 145"/>
                  <a:gd name="T3" fmla="*/ 78 h 63"/>
                  <a:gd name="T4" fmla="*/ 754 w 145"/>
                  <a:gd name="T5" fmla="*/ 0 h 63"/>
                  <a:gd name="T6" fmla="*/ 0 w 145"/>
                  <a:gd name="T7" fmla="*/ 291 h 63"/>
                  <a:gd name="T8" fmla="*/ 0 w 145"/>
                  <a:gd name="T9" fmla="*/ 296 h 63"/>
                  <a:gd name="T10" fmla="*/ 21 w 145"/>
                  <a:gd name="T11" fmla="*/ 352 h 63"/>
                  <a:gd name="T12" fmla="*/ 0 60000 65536"/>
                  <a:gd name="T13" fmla="*/ 0 60000 65536"/>
                  <a:gd name="T14" fmla="*/ 0 60000 65536"/>
                  <a:gd name="T15" fmla="*/ 0 60000 65536"/>
                  <a:gd name="T16" fmla="*/ 0 60000 65536"/>
                  <a:gd name="T17" fmla="*/ 0 60000 65536"/>
                  <a:gd name="T18" fmla="*/ 0 w 145"/>
                  <a:gd name="T19" fmla="*/ 0 h 63"/>
                  <a:gd name="T20" fmla="*/ 145 w 145"/>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5" h="63">
                    <a:moveTo>
                      <a:pt x="4" y="63"/>
                    </a:moveTo>
                    <a:cubicBezTo>
                      <a:pt x="53" y="58"/>
                      <a:pt x="104" y="43"/>
                      <a:pt x="145" y="14"/>
                    </a:cubicBezTo>
                    <a:cubicBezTo>
                      <a:pt x="142" y="9"/>
                      <a:pt x="138" y="5"/>
                      <a:pt x="134" y="0"/>
                    </a:cubicBezTo>
                    <a:cubicBezTo>
                      <a:pt x="98" y="33"/>
                      <a:pt x="48" y="42"/>
                      <a:pt x="0" y="52"/>
                    </a:cubicBezTo>
                    <a:cubicBezTo>
                      <a:pt x="0" y="52"/>
                      <a:pt x="0" y="53"/>
                      <a:pt x="0" y="53"/>
                    </a:cubicBezTo>
                    <a:cubicBezTo>
                      <a:pt x="1" y="56"/>
                      <a:pt x="2" y="60"/>
                      <a:pt x="4" y="63"/>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9" name="Freeform 84"/>
              <p:cNvSpPr>
                <a:spLocks noChangeArrowheads="1"/>
              </p:cNvSpPr>
              <p:nvPr/>
            </p:nvSpPr>
            <p:spPr bwMode="auto">
              <a:xfrm>
                <a:off x="1786" y="1056"/>
                <a:ext cx="355" cy="149"/>
              </a:xfrm>
              <a:custGeom>
                <a:avLst/>
                <a:gdLst>
                  <a:gd name="T0" fmla="*/ 840 w 150"/>
                  <a:gd name="T1" fmla="*/ 57 h 63"/>
                  <a:gd name="T2" fmla="*/ 790 w 150"/>
                  <a:gd name="T3" fmla="*/ 0 h 63"/>
                  <a:gd name="T4" fmla="*/ 0 w 150"/>
                  <a:gd name="T5" fmla="*/ 274 h 63"/>
                  <a:gd name="T6" fmla="*/ 21 w 150"/>
                  <a:gd name="T7" fmla="*/ 352 h 63"/>
                  <a:gd name="T8" fmla="*/ 840 w 150"/>
                  <a:gd name="T9" fmla="*/ 57 h 63"/>
                  <a:gd name="T10" fmla="*/ 0 60000 65536"/>
                  <a:gd name="T11" fmla="*/ 0 60000 65536"/>
                  <a:gd name="T12" fmla="*/ 0 60000 65536"/>
                  <a:gd name="T13" fmla="*/ 0 60000 65536"/>
                  <a:gd name="T14" fmla="*/ 0 60000 65536"/>
                  <a:gd name="T15" fmla="*/ 0 w 150"/>
                  <a:gd name="T16" fmla="*/ 0 h 63"/>
                  <a:gd name="T17" fmla="*/ 150 w 150"/>
                  <a:gd name="T18" fmla="*/ 63 h 63"/>
                </a:gdLst>
                <a:ahLst/>
                <a:cxnLst>
                  <a:cxn ang="T10">
                    <a:pos x="T0" y="T1"/>
                  </a:cxn>
                  <a:cxn ang="T11">
                    <a:pos x="T2" y="T3"/>
                  </a:cxn>
                  <a:cxn ang="T12">
                    <a:pos x="T4" y="T5"/>
                  </a:cxn>
                  <a:cxn ang="T13">
                    <a:pos x="T6" y="T7"/>
                  </a:cxn>
                  <a:cxn ang="T14">
                    <a:pos x="T8" y="T9"/>
                  </a:cxn>
                </a:cxnLst>
                <a:rect l="T15" t="T16" r="T17" b="T18"/>
                <a:pathLst>
                  <a:path w="150" h="63">
                    <a:moveTo>
                      <a:pt x="150" y="10"/>
                    </a:moveTo>
                    <a:cubicBezTo>
                      <a:pt x="147" y="7"/>
                      <a:pt x="144" y="3"/>
                      <a:pt x="141" y="0"/>
                    </a:cubicBezTo>
                    <a:cubicBezTo>
                      <a:pt x="100" y="29"/>
                      <a:pt x="49" y="44"/>
                      <a:pt x="0" y="49"/>
                    </a:cubicBezTo>
                    <a:cubicBezTo>
                      <a:pt x="1" y="54"/>
                      <a:pt x="3" y="59"/>
                      <a:pt x="4" y="63"/>
                    </a:cubicBezTo>
                    <a:cubicBezTo>
                      <a:pt x="56" y="60"/>
                      <a:pt x="107" y="38"/>
                      <a:pt x="150"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0" name="Freeform 85"/>
              <p:cNvSpPr>
                <a:spLocks noChangeArrowheads="1"/>
              </p:cNvSpPr>
              <p:nvPr/>
            </p:nvSpPr>
            <p:spPr bwMode="auto">
              <a:xfrm>
                <a:off x="1795" y="1080"/>
                <a:ext cx="365" cy="159"/>
              </a:xfrm>
              <a:custGeom>
                <a:avLst/>
                <a:gdLst>
                  <a:gd name="T0" fmla="*/ 865 w 154"/>
                  <a:gd name="T1" fmla="*/ 57 h 67"/>
                  <a:gd name="T2" fmla="*/ 820 w 154"/>
                  <a:gd name="T3" fmla="*/ 0 h 67"/>
                  <a:gd name="T4" fmla="*/ 0 w 154"/>
                  <a:gd name="T5" fmla="*/ 299 h 67"/>
                  <a:gd name="T6" fmla="*/ 21 w 154"/>
                  <a:gd name="T7" fmla="*/ 377 h 67"/>
                  <a:gd name="T8" fmla="*/ 865 w 154"/>
                  <a:gd name="T9" fmla="*/ 57 h 67"/>
                  <a:gd name="T10" fmla="*/ 0 60000 65536"/>
                  <a:gd name="T11" fmla="*/ 0 60000 65536"/>
                  <a:gd name="T12" fmla="*/ 0 60000 65536"/>
                  <a:gd name="T13" fmla="*/ 0 60000 65536"/>
                  <a:gd name="T14" fmla="*/ 0 60000 65536"/>
                  <a:gd name="T15" fmla="*/ 0 w 154"/>
                  <a:gd name="T16" fmla="*/ 0 h 67"/>
                  <a:gd name="T17" fmla="*/ 154 w 154"/>
                  <a:gd name="T18" fmla="*/ 67 h 67"/>
                </a:gdLst>
                <a:ahLst/>
                <a:cxnLst>
                  <a:cxn ang="T10">
                    <a:pos x="T0" y="T1"/>
                  </a:cxn>
                  <a:cxn ang="T11">
                    <a:pos x="T2" y="T3"/>
                  </a:cxn>
                  <a:cxn ang="T12">
                    <a:pos x="T4" y="T5"/>
                  </a:cxn>
                  <a:cxn ang="T13">
                    <a:pos x="T6" y="T7"/>
                  </a:cxn>
                  <a:cxn ang="T14">
                    <a:pos x="T8" y="T9"/>
                  </a:cxn>
                </a:cxnLst>
                <a:rect l="T15" t="T16" r="T17" b="T18"/>
                <a:pathLst>
                  <a:path w="154" h="67">
                    <a:moveTo>
                      <a:pt x="154" y="10"/>
                    </a:moveTo>
                    <a:cubicBezTo>
                      <a:pt x="151" y="7"/>
                      <a:pt x="148" y="3"/>
                      <a:pt x="146" y="0"/>
                    </a:cubicBezTo>
                    <a:cubicBezTo>
                      <a:pt x="103" y="28"/>
                      <a:pt x="52" y="50"/>
                      <a:pt x="0" y="53"/>
                    </a:cubicBezTo>
                    <a:cubicBezTo>
                      <a:pt x="2" y="58"/>
                      <a:pt x="3" y="62"/>
                      <a:pt x="4" y="67"/>
                    </a:cubicBezTo>
                    <a:cubicBezTo>
                      <a:pt x="58" y="61"/>
                      <a:pt x="109" y="40"/>
                      <a:pt x="154"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 name="Freeform 86"/>
              <p:cNvSpPr>
                <a:spLocks noChangeArrowheads="1"/>
              </p:cNvSpPr>
              <p:nvPr/>
            </p:nvSpPr>
            <p:spPr bwMode="auto">
              <a:xfrm>
                <a:off x="1805" y="1103"/>
                <a:ext cx="372" cy="164"/>
              </a:xfrm>
              <a:custGeom>
                <a:avLst/>
                <a:gdLst>
                  <a:gd name="T0" fmla="*/ 881 w 157"/>
                  <a:gd name="T1" fmla="*/ 50 h 69"/>
                  <a:gd name="T2" fmla="*/ 841 w 157"/>
                  <a:gd name="T3" fmla="*/ 0 h 69"/>
                  <a:gd name="T4" fmla="*/ 0 w 157"/>
                  <a:gd name="T5" fmla="*/ 321 h 69"/>
                  <a:gd name="T6" fmla="*/ 21 w 157"/>
                  <a:gd name="T7" fmla="*/ 390 h 69"/>
                  <a:gd name="T8" fmla="*/ 881 w 157"/>
                  <a:gd name="T9" fmla="*/ 50 h 69"/>
                  <a:gd name="T10" fmla="*/ 0 60000 65536"/>
                  <a:gd name="T11" fmla="*/ 0 60000 65536"/>
                  <a:gd name="T12" fmla="*/ 0 60000 65536"/>
                  <a:gd name="T13" fmla="*/ 0 60000 65536"/>
                  <a:gd name="T14" fmla="*/ 0 60000 65536"/>
                  <a:gd name="T15" fmla="*/ 0 w 157"/>
                  <a:gd name="T16" fmla="*/ 0 h 69"/>
                  <a:gd name="T17" fmla="*/ 157 w 157"/>
                  <a:gd name="T18" fmla="*/ 69 h 69"/>
                </a:gdLst>
                <a:ahLst/>
                <a:cxnLst>
                  <a:cxn ang="T10">
                    <a:pos x="T0" y="T1"/>
                  </a:cxn>
                  <a:cxn ang="T11">
                    <a:pos x="T2" y="T3"/>
                  </a:cxn>
                  <a:cxn ang="T12">
                    <a:pos x="T4" y="T5"/>
                  </a:cxn>
                  <a:cxn ang="T13">
                    <a:pos x="T6" y="T7"/>
                  </a:cxn>
                  <a:cxn ang="T14">
                    <a:pos x="T8" y="T9"/>
                  </a:cxn>
                </a:cxnLst>
                <a:rect l="T15" t="T16" r="T17" b="T18"/>
                <a:pathLst>
                  <a:path w="157" h="69">
                    <a:moveTo>
                      <a:pt x="157" y="9"/>
                    </a:moveTo>
                    <a:cubicBezTo>
                      <a:pt x="155" y="6"/>
                      <a:pt x="152" y="3"/>
                      <a:pt x="150" y="0"/>
                    </a:cubicBezTo>
                    <a:cubicBezTo>
                      <a:pt x="105" y="30"/>
                      <a:pt x="54" y="51"/>
                      <a:pt x="0" y="57"/>
                    </a:cubicBezTo>
                    <a:cubicBezTo>
                      <a:pt x="2" y="61"/>
                      <a:pt x="3" y="65"/>
                      <a:pt x="4" y="69"/>
                    </a:cubicBezTo>
                    <a:cubicBezTo>
                      <a:pt x="59" y="61"/>
                      <a:pt x="114" y="43"/>
                      <a:pt x="157"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 name="Freeform 87"/>
              <p:cNvSpPr>
                <a:spLocks noChangeArrowheads="1"/>
              </p:cNvSpPr>
              <p:nvPr/>
            </p:nvSpPr>
            <p:spPr bwMode="auto">
              <a:xfrm>
                <a:off x="1814" y="1125"/>
                <a:ext cx="384" cy="168"/>
              </a:xfrm>
              <a:custGeom>
                <a:avLst/>
                <a:gdLst>
                  <a:gd name="T0" fmla="*/ 910 w 162"/>
                  <a:gd name="T1" fmla="*/ 66 h 71"/>
                  <a:gd name="T2" fmla="*/ 860 w 162"/>
                  <a:gd name="T3" fmla="*/ 0 h 71"/>
                  <a:gd name="T4" fmla="*/ 0 w 162"/>
                  <a:gd name="T5" fmla="*/ 336 h 71"/>
                  <a:gd name="T6" fmla="*/ 21 w 162"/>
                  <a:gd name="T7" fmla="*/ 398 h 71"/>
                  <a:gd name="T8" fmla="*/ 315 w 162"/>
                  <a:gd name="T9" fmla="*/ 324 h 71"/>
                  <a:gd name="T10" fmla="*/ 910 w 162"/>
                  <a:gd name="T11" fmla="*/ 66 h 71"/>
                  <a:gd name="T12" fmla="*/ 0 60000 65536"/>
                  <a:gd name="T13" fmla="*/ 0 60000 65536"/>
                  <a:gd name="T14" fmla="*/ 0 60000 65536"/>
                  <a:gd name="T15" fmla="*/ 0 60000 65536"/>
                  <a:gd name="T16" fmla="*/ 0 60000 65536"/>
                  <a:gd name="T17" fmla="*/ 0 60000 65536"/>
                  <a:gd name="T18" fmla="*/ 0 w 162"/>
                  <a:gd name="T19" fmla="*/ 0 h 71"/>
                  <a:gd name="T20" fmla="*/ 162 w 162"/>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62" h="71">
                    <a:moveTo>
                      <a:pt x="162" y="12"/>
                    </a:moveTo>
                    <a:cubicBezTo>
                      <a:pt x="159" y="8"/>
                      <a:pt x="156" y="4"/>
                      <a:pt x="153" y="0"/>
                    </a:cubicBezTo>
                    <a:cubicBezTo>
                      <a:pt x="110" y="34"/>
                      <a:pt x="55" y="52"/>
                      <a:pt x="0" y="60"/>
                    </a:cubicBezTo>
                    <a:cubicBezTo>
                      <a:pt x="1" y="64"/>
                      <a:pt x="3" y="68"/>
                      <a:pt x="4" y="71"/>
                    </a:cubicBezTo>
                    <a:cubicBezTo>
                      <a:pt x="21" y="69"/>
                      <a:pt x="39" y="63"/>
                      <a:pt x="56" y="58"/>
                    </a:cubicBezTo>
                    <a:cubicBezTo>
                      <a:pt x="92" y="46"/>
                      <a:pt x="132" y="36"/>
                      <a:pt x="162" y="12"/>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 name="Freeform 88"/>
              <p:cNvSpPr>
                <a:spLocks noChangeArrowheads="1"/>
              </p:cNvSpPr>
              <p:nvPr/>
            </p:nvSpPr>
            <p:spPr bwMode="auto">
              <a:xfrm>
                <a:off x="1824" y="1153"/>
                <a:ext cx="395" cy="162"/>
              </a:xfrm>
              <a:custGeom>
                <a:avLst/>
                <a:gdLst>
                  <a:gd name="T0" fmla="*/ 934 w 167"/>
                  <a:gd name="T1" fmla="*/ 69 h 68"/>
                  <a:gd name="T2" fmla="*/ 885 w 167"/>
                  <a:gd name="T3" fmla="*/ 0 h 68"/>
                  <a:gd name="T4" fmla="*/ 291 w 167"/>
                  <a:gd name="T5" fmla="*/ 262 h 68"/>
                  <a:gd name="T6" fmla="*/ 0 w 167"/>
                  <a:gd name="T7" fmla="*/ 336 h 68"/>
                  <a:gd name="T8" fmla="*/ 12 w 167"/>
                  <a:gd name="T9" fmla="*/ 386 h 68"/>
                  <a:gd name="T10" fmla="*/ 934 w 167"/>
                  <a:gd name="T11" fmla="*/ 69 h 68"/>
                  <a:gd name="T12" fmla="*/ 0 60000 65536"/>
                  <a:gd name="T13" fmla="*/ 0 60000 65536"/>
                  <a:gd name="T14" fmla="*/ 0 60000 65536"/>
                  <a:gd name="T15" fmla="*/ 0 60000 65536"/>
                  <a:gd name="T16" fmla="*/ 0 60000 65536"/>
                  <a:gd name="T17" fmla="*/ 0 60000 65536"/>
                  <a:gd name="T18" fmla="*/ 0 w 167"/>
                  <a:gd name="T19" fmla="*/ 0 h 68"/>
                  <a:gd name="T20" fmla="*/ 167 w 167"/>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7" h="68">
                    <a:moveTo>
                      <a:pt x="167" y="12"/>
                    </a:moveTo>
                    <a:cubicBezTo>
                      <a:pt x="164" y="8"/>
                      <a:pt x="161" y="4"/>
                      <a:pt x="158" y="0"/>
                    </a:cubicBezTo>
                    <a:cubicBezTo>
                      <a:pt x="128" y="24"/>
                      <a:pt x="88" y="34"/>
                      <a:pt x="52" y="46"/>
                    </a:cubicBezTo>
                    <a:cubicBezTo>
                      <a:pt x="35" y="51"/>
                      <a:pt x="17" y="57"/>
                      <a:pt x="0" y="59"/>
                    </a:cubicBezTo>
                    <a:cubicBezTo>
                      <a:pt x="1" y="62"/>
                      <a:pt x="1" y="65"/>
                      <a:pt x="2" y="68"/>
                    </a:cubicBezTo>
                    <a:cubicBezTo>
                      <a:pt x="59" y="58"/>
                      <a:pt x="114" y="42"/>
                      <a:pt x="167" y="12"/>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 name="Freeform 89"/>
              <p:cNvSpPr>
                <a:spLocks noChangeArrowheads="1"/>
              </p:cNvSpPr>
              <p:nvPr/>
            </p:nvSpPr>
            <p:spPr bwMode="auto">
              <a:xfrm>
                <a:off x="1705" y="821"/>
                <a:ext cx="235" cy="76"/>
              </a:xfrm>
              <a:custGeom>
                <a:avLst/>
                <a:gdLst>
                  <a:gd name="T0" fmla="*/ 558 w 99"/>
                  <a:gd name="T1" fmla="*/ 62 h 32"/>
                  <a:gd name="T2" fmla="*/ 501 w 99"/>
                  <a:gd name="T3" fmla="*/ 0 h 32"/>
                  <a:gd name="T4" fmla="*/ 0 w 99"/>
                  <a:gd name="T5" fmla="*/ 62 h 32"/>
                  <a:gd name="T6" fmla="*/ 40 w 99"/>
                  <a:gd name="T7" fmla="*/ 181 h 32"/>
                  <a:gd name="T8" fmla="*/ 558 w 99"/>
                  <a:gd name="T9" fmla="*/ 62 h 32"/>
                  <a:gd name="T10" fmla="*/ 0 60000 65536"/>
                  <a:gd name="T11" fmla="*/ 0 60000 65536"/>
                  <a:gd name="T12" fmla="*/ 0 60000 65536"/>
                  <a:gd name="T13" fmla="*/ 0 60000 65536"/>
                  <a:gd name="T14" fmla="*/ 0 60000 65536"/>
                  <a:gd name="T15" fmla="*/ 0 w 99"/>
                  <a:gd name="T16" fmla="*/ 0 h 32"/>
                  <a:gd name="T17" fmla="*/ 99 w 99"/>
                  <a:gd name="T18" fmla="*/ 32 h 32"/>
                </a:gdLst>
                <a:ahLst/>
                <a:cxnLst>
                  <a:cxn ang="T10">
                    <a:pos x="T0" y="T1"/>
                  </a:cxn>
                  <a:cxn ang="T11">
                    <a:pos x="T2" y="T3"/>
                  </a:cxn>
                  <a:cxn ang="T12">
                    <a:pos x="T4" y="T5"/>
                  </a:cxn>
                  <a:cxn ang="T13">
                    <a:pos x="T6" y="T7"/>
                  </a:cxn>
                  <a:cxn ang="T14">
                    <a:pos x="T8" y="T9"/>
                  </a:cxn>
                </a:cxnLst>
                <a:rect l="T15" t="T16" r="T17" b="T18"/>
                <a:pathLst>
                  <a:path w="99" h="32">
                    <a:moveTo>
                      <a:pt x="99" y="11"/>
                    </a:moveTo>
                    <a:cubicBezTo>
                      <a:pt x="95" y="7"/>
                      <a:pt x="92" y="3"/>
                      <a:pt x="89" y="0"/>
                    </a:cubicBezTo>
                    <a:cubicBezTo>
                      <a:pt x="60" y="19"/>
                      <a:pt x="27" y="17"/>
                      <a:pt x="0" y="11"/>
                    </a:cubicBezTo>
                    <a:cubicBezTo>
                      <a:pt x="2" y="18"/>
                      <a:pt x="5" y="25"/>
                      <a:pt x="7" y="32"/>
                    </a:cubicBezTo>
                    <a:cubicBezTo>
                      <a:pt x="39" y="32"/>
                      <a:pt x="71" y="27"/>
                      <a:pt x="99"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 name="Freeform 90"/>
              <p:cNvSpPr>
                <a:spLocks noChangeArrowheads="1"/>
              </p:cNvSpPr>
              <p:nvPr/>
            </p:nvSpPr>
            <p:spPr bwMode="auto">
              <a:xfrm>
                <a:off x="1916" y="598"/>
                <a:ext cx="452" cy="584"/>
              </a:xfrm>
              <a:custGeom>
                <a:avLst/>
                <a:gdLst>
                  <a:gd name="T0" fmla="*/ 890 w 191"/>
                  <a:gd name="T1" fmla="*/ 1263 h 246"/>
                  <a:gd name="T2" fmla="*/ 1041 w 191"/>
                  <a:gd name="T3" fmla="*/ 304 h 246"/>
                  <a:gd name="T4" fmla="*/ 492 w 191"/>
                  <a:gd name="T5" fmla="*/ 33 h 246"/>
                  <a:gd name="T6" fmla="*/ 45 w 191"/>
                  <a:gd name="T7" fmla="*/ 496 h 246"/>
                  <a:gd name="T8" fmla="*/ 0 w 191"/>
                  <a:gd name="T9" fmla="*/ 529 h 246"/>
                  <a:gd name="T10" fmla="*/ 717 w 191"/>
                  <a:gd name="T11" fmla="*/ 1386 h 246"/>
                  <a:gd name="T12" fmla="*/ 812 w 191"/>
                  <a:gd name="T13" fmla="*/ 1329 h 246"/>
                  <a:gd name="T14" fmla="*/ 890 w 191"/>
                  <a:gd name="T15" fmla="*/ 1263 h 246"/>
                  <a:gd name="T16" fmla="*/ 0 60000 65536"/>
                  <a:gd name="T17" fmla="*/ 0 60000 65536"/>
                  <a:gd name="T18" fmla="*/ 0 60000 65536"/>
                  <a:gd name="T19" fmla="*/ 0 60000 65536"/>
                  <a:gd name="T20" fmla="*/ 0 60000 65536"/>
                  <a:gd name="T21" fmla="*/ 0 60000 65536"/>
                  <a:gd name="T22" fmla="*/ 0 60000 65536"/>
                  <a:gd name="T23" fmla="*/ 0 60000 65536"/>
                  <a:gd name="T24" fmla="*/ 0 w 191"/>
                  <a:gd name="T25" fmla="*/ 0 h 246"/>
                  <a:gd name="T26" fmla="*/ 191 w 191"/>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1" h="246">
                    <a:moveTo>
                      <a:pt x="159" y="224"/>
                    </a:moveTo>
                    <a:cubicBezTo>
                      <a:pt x="190" y="152"/>
                      <a:pt x="191" y="77"/>
                      <a:pt x="186" y="54"/>
                    </a:cubicBezTo>
                    <a:cubicBezTo>
                      <a:pt x="175" y="13"/>
                      <a:pt x="118" y="0"/>
                      <a:pt x="88" y="6"/>
                    </a:cubicBezTo>
                    <a:cubicBezTo>
                      <a:pt x="59" y="11"/>
                      <a:pt x="48" y="53"/>
                      <a:pt x="8" y="88"/>
                    </a:cubicBezTo>
                    <a:cubicBezTo>
                      <a:pt x="5" y="90"/>
                      <a:pt x="3" y="92"/>
                      <a:pt x="0" y="94"/>
                    </a:cubicBezTo>
                    <a:cubicBezTo>
                      <a:pt x="45" y="143"/>
                      <a:pt x="88" y="192"/>
                      <a:pt x="128" y="246"/>
                    </a:cubicBezTo>
                    <a:cubicBezTo>
                      <a:pt x="134" y="242"/>
                      <a:pt x="139" y="239"/>
                      <a:pt x="145" y="236"/>
                    </a:cubicBezTo>
                    <a:cubicBezTo>
                      <a:pt x="150" y="232"/>
                      <a:pt x="155" y="228"/>
                      <a:pt x="159" y="224"/>
                    </a:cubicBezTo>
                    <a:close/>
                  </a:path>
                </a:pathLst>
              </a:custGeom>
              <a:solidFill>
                <a:srgbClr val="FF72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 name="Freeform 91"/>
              <p:cNvSpPr>
                <a:spLocks noChangeArrowheads="1"/>
              </p:cNvSpPr>
              <p:nvPr/>
            </p:nvSpPr>
            <p:spPr bwMode="auto">
              <a:xfrm>
                <a:off x="580" y="688"/>
                <a:ext cx="270" cy="112"/>
              </a:xfrm>
              <a:custGeom>
                <a:avLst/>
                <a:gdLst>
                  <a:gd name="T0" fmla="*/ 639 w 114"/>
                  <a:gd name="T1" fmla="*/ 250 h 47"/>
                  <a:gd name="T2" fmla="*/ 590 w 114"/>
                  <a:gd name="T3" fmla="*/ 74 h 47"/>
                  <a:gd name="T4" fmla="*/ 21 w 114"/>
                  <a:gd name="T5" fmla="*/ 41 h 47"/>
                  <a:gd name="T6" fmla="*/ 0 w 114"/>
                  <a:gd name="T7" fmla="*/ 262 h 47"/>
                  <a:gd name="T8" fmla="*/ 635 w 114"/>
                  <a:gd name="T9" fmla="*/ 267 h 47"/>
                  <a:gd name="T10" fmla="*/ 639 w 114"/>
                  <a:gd name="T11" fmla="*/ 250 h 47"/>
                  <a:gd name="T12" fmla="*/ 0 60000 65536"/>
                  <a:gd name="T13" fmla="*/ 0 60000 65536"/>
                  <a:gd name="T14" fmla="*/ 0 60000 65536"/>
                  <a:gd name="T15" fmla="*/ 0 60000 65536"/>
                  <a:gd name="T16" fmla="*/ 0 60000 65536"/>
                  <a:gd name="T17" fmla="*/ 0 60000 65536"/>
                  <a:gd name="T18" fmla="*/ 0 w 114"/>
                  <a:gd name="T19" fmla="*/ 0 h 47"/>
                  <a:gd name="T20" fmla="*/ 114 w 11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114" h="47">
                    <a:moveTo>
                      <a:pt x="114" y="44"/>
                    </a:moveTo>
                    <a:cubicBezTo>
                      <a:pt x="104" y="28"/>
                      <a:pt x="105" y="13"/>
                      <a:pt x="105" y="13"/>
                    </a:cubicBezTo>
                    <a:cubicBezTo>
                      <a:pt x="105" y="13"/>
                      <a:pt x="71" y="0"/>
                      <a:pt x="4" y="7"/>
                    </a:cubicBezTo>
                    <a:cubicBezTo>
                      <a:pt x="2" y="20"/>
                      <a:pt x="1" y="33"/>
                      <a:pt x="0" y="46"/>
                    </a:cubicBezTo>
                    <a:cubicBezTo>
                      <a:pt x="38" y="47"/>
                      <a:pt x="75" y="46"/>
                      <a:pt x="113" y="47"/>
                    </a:cubicBezTo>
                    <a:cubicBezTo>
                      <a:pt x="113" y="46"/>
                      <a:pt x="113" y="45"/>
                      <a:pt x="114" y="44"/>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 name="Freeform 92"/>
              <p:cNvSpPr>
                <a:spLocks noChangeArrowheads="1"/>
              </p:cNvSpPr>
              <p:nvPr/>
            </p:nvSpPr>
            <p:spPr bwMode="auto">
              <a:xfrm>
                <a:off x="575" y="797"/>
                <a:ext cx="273" cy="105"/>
              </a:xfrm>
              <a:custGeom>
                <a:avLst/>
                <a:gdLst>
                  <a:gd name="T0" fmla="*/ 636 w 115"/>
                  <a:gd name="T1" fmla="*/ 251 h 44"/>
                  <a:gd name="T2" fmla="*/ 648 w 115"/>
                  <a:gd name="T3" fmla="*/ 5 h 44"/>
                  <a:gd name="T4" fmla="*/ 12 w 115"/>
                  <a:gd name="T5" fmla="*/ 0 h 44"/>
                  <a:gd name="T6" fmla="*/ 5 w 115"/>
                  <a:gd name="T7" fmla="*/ 246 h 44"/>
                  <a:gd name="T8" fmla="*/ 636 w 115"/>
                  <a:gd name="T9" fmla="*/ 251 h 44"/>
                  <a:gd name="T10" fmla="*/ 0 60000 65536"/>
                  <a:gd name="T11" fmla="*/ 0 60000 65536"/>
                  <a:gd name="T12" fmla="*/ 0 60000 65536"/>
                  <a:gd name="T13" fmla="*/ 0 60000 65536"/>
                  <a:gd name="T14" fmla="*/ 0 60000 65536"/>
                  <a:gd name="T15" fmla="*/ 0 w 115"/>
                  <a:gd name="T16" fmla="*/ 0 h 44"/>
                  <a:gd name="T17" fmla="*/ 115 w 115"/>
                  <a:gd name="T18" fmla="*/ 44 h 44"/>
                </a:gdLst>
                <a:ahLst/>
                <a:cxnLst>
                  <a:cxn ang="T10">
                    <a:pos x="T0" y="T1"/>
                  </a:cxn>
                  <a:cxn ang="T11">
                    <a:pos x="T2" y="T3"/>
                  </a:cxn>
                  <a:cxn ang="T12">
                    <a:pos x="T4" y="T5"/>
                  </a:cxn>
                  <a:cxn ang="T13">
                    <a:pos x="T6" y="T7"/>
                  </a:cxn>
                  <a:cxn ang="T14">
                    <a:pos x="T8" y="T9"/>
                  </a:cxn>
                </a:cxnLst>
                <a:rect l="T15" t="T16" r="T17" b="T18"/>
                <a:pathLst>
                  <a:path w="115" h="44">
                    <a:moveTo>
                      <a:pt x="113" y="44"/>
                    </a:moveTo>
                    <a:cubicBezTo>
                      <a:pt x="113" y="30"/>
                      <a:pt x="114" y="16"/>
                      <a:pt x="115" y="1"/>
                    </a:cubicBezTo>
                    <a:cubicBezTo>
                      <a:pt x="77" y="0"/>
                      <a:pt x="40" y="1"/>
                      <a:pt x="2" y="0"/>
                    </a:cubicBezTo>
                    <a:cubicBezTo>
                      <a:pt x="1" y="14"/>
                      <a:pt x="0" y="29"/>
                      <a:pt x="1" y="43"/>
                    </a:cubicBezTo>
                    <a:cubicBezTo>
                      <a:pt x="38" y="42"/>
                      <a:pt x="75" y="43"/>
                      <a:pt x="113" y="44"/>
                    </a:cubicBezTo>
                    <a:close/>
                  </a:path>
                </a:pathLst>
              </a:custGeom>
              <a:solidFill>
                <a:srgbClr val="97C2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 name="Freeform 93"/>
              <p:cNvSpPr>
                <a:spLocks noChangeArrowheads="1"/>
              </p:cNvSpPr>
              <p:nvPr/>
            </p:nvSpPr>
            <p:spPr bwMode="auto">
              <a:xfrm>
                <a:off x="578" y="897"/>
                <a:ext cx="265" cy="100"/>
              </a:xfrm>
              <a:custGeom>
                <a:avLst/>
                <a:gdLst>
                  <a:gd name="T0" fmla="*/ 627 w 112"/>
                  <a:gd name="T1" fmla="*/ 12 h 42"/>
                  <a:gd name="T2" fmla="*/ 0 w 112"/>
                  <a:gd name="T3" fmla="*/ 5 h 42"/>
                  <a:gd name="T4" fmla="*/ 12 w 112"/>
                  <a:gd name="T5" fmla="*/ 233 h 42"/>
                  <a:gd name="T6" fmla="*/ 627 w 112"/>
                  <a:gd name="T7" fmla="*/ 221 h 42"/>
                  <a:gd name="T8" fmla="*/ 627 w 112"/>
                  <a:gd name="T9" fmla="*/ 12 h 42"/>
                  <a:gd name="T10" fmla="*/ 0 60000 65536"/>
                  <a:gd name="T11" fmla="*/ 0 60000 65536"/>
                  <a:gd name="T12" fmla="*/ 0 60000 65536"/>
                  <a:gd name="T13" fmla="*/ 0 60000 65536"/>
                  <a:gd name="T14" fmla="*/ 0 60000 65536"/>
                  <a:gd name="T15" fmla="*/ 0 w 112"/>
                  <a:gd name="T16" fmla="*/ 0 h 42"/>
                  <a:gd name="T17" fmla="*/ 112 w 112"/>
                  <a:gd name="T18" fmla="*/ 42 h 42"/>
                </a:gdLst>
                <a:ahLst/>
                <a:cxnLst>
                  <a:cxn ang="T10">
                    <a:pos x="T0" y="T1"/>
                  </a:cxn>
                  <a:cxn ang="T11">
                    <a:pos x="T2" y="T3"/>
                  </a:cxn>
                  <a:cxn ang="T12">
                    <a:pos x="T4" y="T5"/>
                  </a:cxn>
                  <a:cxn ang="T13">
                    <a:pos x="T6" y="T7"/>
                  </a:cxn>
                  <a:cxn ang="T14">
                    <a:pos x="T8" y="T9"/>
                  </a:cxn>
                </a:cxnLst>
                <a:rect l="T15" t="T16" r="T17" b="T18"/>
                <a:pathLst>
                  <a:path w="112" h="42">
                    <a:moveTo>
                      <a:pt x="112" y="2"/>
                    </a:moveTo>
                    <a:cubicBezTo>
                      <a:pt x="74" y="1"/>
                      <a:pt x="37" y="0"/>
                      <a:pt x="0" y="1"/>
                    </a:cubicBezTo>
                    <a:cubicBezTo>
                      <a:pt x="0" y="15"/>
                      <a:pt x="1" y="28"/>
                      <a:pt x="2" y="41"/>
                    </a:cubicBezTo>
                    <a:cubicBezTo>
                      <a:pt x="39" y="42"/>
                      <a:pt x="75" y="40"/>
                      <a:pt x="112" y="39"/>
                    </a:cubicBezTo>
                    <a:cubicBezTo>
                      <a:pt x="112" y="27"/>
                      <a:pt x="111" y="15"/>
                      <a:pt x="112" y="2"/>
                    </a:cubicBezTo>
                    <a:close/>
                  </a:path>
                </a:pathLst>
              </a:custGeom>
              <a:solidFill>
                <a:srgbClr val="FF5B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9" name="Freeform 94"/>
              <p:cNvSpPr>
                <a:spLocks noChangeArrowheads="1"/>
              </p:cNvSpPr>
              <p:nvPr/>
            </p:nvSpPr>
            <p:spPr bwMode="auto">
              <a:xfrm>
                <a:off x="594" y="1089"/>
                <a:ext cx="263" cy="102"/>
              </a:xfrm>
              <a:custGeom>
                <a:avLst/>
                <a:gdLst>
                  <a:gd name="T0" fmla="*/ 0 w 111"/>
                  <a:gd name="T1" fmla="*/ 5 h 43"/>
                  <a:gd name="T2" fmla="*/ 33 w 111"/>
                  <a:gd name="T3" fmla="*/ 242 h 43"/>
                  <a:gd name="T4" fmla="*/ 623 w 111"/>
                  <a:gd name="T5" fmla="*/ 230 h 43"/>
                  <a:gd name="T6" fmla="*/ 602 w 111"/>
                  <a:gd name="T7" fmla="*/ 0 h 43"/>
                  <a:gd name="T8" fmla="*/ 0 w 111"/>
                  <a:gd name="T9" fmla="*/ 5 h 43"/>
                  <a:gd name="T10" fmla="*/ 0 60000 65536"/>
                  <a:gd name="T11" fmla="*/ 0 60000 65536"/>
                  <a:gd name="T12" fmla="*/ 0 60000 65536"/>
                  <a:gd name="T13" fmla="*/ 0 60000 65536"/>
                  <a:gd name="T14" fmla="*/ 0 60000 65536"/>
                  <a:gd name="T15" fmla="*/ 0 w 111"/>
                  <a:gd name="T16" fmla="*/ 0 h 43"/>
                  <a:gd name="T17" fmla="*/ 111 w 111"/>
                  <a:gd name="T18" fmla="*/ 43 h 43"/>
                </a:gdLst>
                <a:ahLst/>
                <a:cxnLst>
                  <a:cxn ang="T10">
                    <a:pos x="T0" y="T1"/>
                  </a:cxn>
                  <a:cxn ang="T11">
                    <a:pos x="T2" y="T3"/>
                  </a:cxn>
                  <a:cxn ang="T12">
                    <a:pos x="T4" y="T5"/>
                  </a:cxn>
                  <a:cxn ang="T13">
                    <a:pos x="T6" y="T7"/>
                  </a:cxn>
                  <a:cxn ang="T14">
                    <a:pos x="T8" y="T9"/>
                  </a:cxn>
                </a:cxnLst>
                <a:rect l="T15" t="T16" r="T17" b="T18"/>
                <a:pathLst>
                  <a:path w="111" h="43">
                    <a:moveTo>
                      <a:pt x="0" y="1"/>
                    </a:moveTo>
                    <a:cubicBezTo>
                      <a:pt x="2" y="15"/>
                      <a:pt x="4" y="29"/>
                      <a:pt x="6" y="43"/>
                    </a:cubicBezTo>
                    <a:cubicBezTo>
                      <a:pt x="41" y="43"/>
                      <a:pt x="76" y="42"/>
                      <a:pt x="111" y="41"/>
                    </a:cubicBezTo>
                    <a:cubicBezTo>
                      <a:pt x="109" y="27"/>
                      <a:pt x="108" y="14"/>
                      <a:pt x="107" y="0"/>
                    </a:cubicBezTo>
                    <a:cubicBezTo>
                      <a:pt x="71" y="1"/>
                      <a:pt x="36" y="1"/>
                      <a:pt x="0" y="1"/>
                    </a:cubicBezTo>
                    <a:close/>
                  </a:path>
                </a:pathLst>
              </a:custGeom>
              <a:solidFill>
                <a:srgbClr val="6FC7B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0" name="Freeform 95"/>
              <p:cNvSpPr>
                <a:spLocks noChangeArrowheads="1"/>
              </p:cNvSpPr>
              <p:nvPr/>
            </p:nvSpPr>
            <p:spPr bwMode="auto">
              <a:xfrm>
                <a:off x="608" y="1186"/>
                <a:ext cx="259" cy="86"/>
              </a:xfrm>
              <a:custGeom>
                <a:avLst/>
                <a:gdLst>
                  <a:gd name="T0" fmla="*/ 615 w 109"/>
                  <a:gd name="T1" fmla="*/ 205 h 36"/>
                  <a:gd name="T2" fmla="*/ 592 w 109"/>
                  <a:gd name="T3" fmla="*/ 0 h 36"/>
                  <a:gd name="T4" fmla="*/ 0 w 109"/>
                  <a:gd name="T5" fmla="*/ 12 h 36"/>
                  <a:gd name="T6" fmla="*/ 33 w 109"/>
                  <a:gd name="T7" fmla="*/ 201 h 36"/>
                  <a:gd name="T8" fmla="*/ 615 w 109"/>
                  <a:gd name="T9" fmla="*/ 205 h 36"/>
                  <a:gd name="T10" fmla="*/ 0 60000 65536"/>
                  <a:gd name="T11" fmla="*/ 0 60000 65536"/>
                  <a:gd name="T12" fmla="*/ 0 60000 65536"/>
                  <a:gd name="T13" fmla="*/ 0 60000 65536"/>
                  <a:gd name="T14" fmla="*/ 0 60000 65536"/>
                  <a:gd name="T15" fmla="*/ 0 w 109"/>
                  <a:gd name="T16" fmla="*/ 0 h 36"/>
                  <a:gd name="T17" fmla="*/ 109 w 109"/>
                  <a:gd name="T18" fmla="*/ 36 h 36"/>
                </a:gdLst>
                <a:ahLst/>
                <a:cxnLst>
                  <a:cxn ang="T10">
                    <a:pos x="T0" y="T1"/>
                  </a:cxn>
                  <a:cxn ang="T11">
                    <a:pos x="T2" y="T3"/>
                  </a:cxn>
                  <a:cxn ang="T12">
                    <a:pos x="T4" y="T5"/>
                  </a:cxn>
                  <a:cxn ang="T13">
                    <a:pos x="T6" y="T7"/>
                  </a:cxn>
                  <a:cxn ang="T14">
                    <a:pos x="T8" y="T9"/>
                  </a:cxn>
                </a:cxnLst>
                <a:rect l="T15" t="T16" r="T17" b="T18"/>
                <a:pathLst>
                  <a:path w="109" h="36">
                    <a:moveTo>
                      <a:pt x="109" y="36"/>
                    </a:moveTo>
                    <a:cubicBezTo>
                      <a:pt x="107" y="24"/>
                      <a:pt x="106" y="12"/>
                      <a:pt x="105" y="0"/>
                    </a:cubicBezTo>
                    <a:cubicBezTo>
                      <a:pt x="70" y="1"/>
                      <a:pt x="35" y="2"/>
                      <a:pt x="0" y="2"/>
                    </a:cubicBezTo>
                    <a:cubicBezTo>
                      <a:pt x="2" y="13"/>
                      <a:pt x="4" y="24"/>
                      <a:pt x="6" y="35"/>
                    </a:cubicBezTo>
                    <a:cubicBezTo>
                      <a:pt x="41" y="36"/>
                      <a:pt x="75" y="36"/>
                      <a:pt x="109" y="36"/>
                    </a:cubicBezTo>
                    <a:close/>
                  </a:path>
                </a:pathLst>
              </a:custGeom>
              <a:solidFill>
                <a:srgbClr val="FFFF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1" name="Freeform 96"/>
              <p:cNvSpPr>
                <a:spLocks noChangeArrowheads="1"/>
              </p:cNvSpPr>
              <p:nvPr/>
            </p:nvSpPr>
            <p:spPr bwMode="auto">
              <a:xfrm>
                <a:off x="623" y="1270"/>
                <a:ext cx="255" cy="75"/>
              </a:xfrm>
              <a:custGeom>
                <a:avLst/>
                <a:gdLst>
                  <a:gd name="T0" fmla="*/ 0 w 108"/>
                  <a:gd name="T1" fmla="*/ 0 h 32"/>
                  <a:gd name="T2" fmla="*/ 33 w 108"/>
                  <a:gd name="T3" fmla="*/ 138 h 32"/>
                  <a:gd name="T4" fmla="*/ 602 w 108"/>
                  <a:gd name="T5" fmla="*/ 176 h 32"/>
                  <a:gd name="T6" fmla="*/ 574 w 108"/>
                  <a:gd name="T7" fmla="*/ 5 h 32"/>
                  <a:gd name="T8" fmla="*/ 0 w 108"/>
                  <a:gd name="T9" fmla="*/ 0 h 32"/>
                  <a:gd name="T10" fmla="*/ 0 60000 65536"/>
                  <a:gd name="T11" fmla="*/ 0 60000 65536"/>
                  <a:gd name="T12" fmla="*/ 0 60000 65536"/>
                  <a:gd name="T13" fmla="*/ 0 60000 65536"/>
                  <a:gd name="T14" fmla="*/ 0 60000 65536"/>
                  <a:gd name="T15" fmla="*/ 0 w 108"/>
                  <a:gd name="T16" fmla="*/ 0 h 32"/>
                  <a:gd name="T17" fmla="*/ 108 w 108"/>
                  <a:gd name="T18" fmla="*/ 32 h 32"/>
                </a:gdLst>
                <a:ahLst/>
                <a:cxnLst>
                  <a:cxn ang="T10">
                    <a:pos x="T0" y="T1"/>
                  </a:cxn>
                  <a:cxn ang="T11">
                    <a:pos x="T2" y="T3"/>
                  </a:cxn>
                  <a:cxn ang="T12">
                    <a:pos x="T4" y="T5"/>
                  </a:cxn>
                  <a:cxn ang="T13">
                    <a:pos x="T6" y="T7"/>
                  </a:cxn>
                  <a:cxn ang="T14">
                    <a:pos x="T8" y="T9"/>
                  </a:cxn>
                </a:cxnLst>
                <a:rect l="T15" t="T16" r="T17" b="T18"/>
                <a:pathLst>
                  <a:path w="108" h="32">
                    <a:moveTo>
                      <a:pt x="0" y="0"/>
                    </a:moveTo>
                    <a:cubicBezTo>
                      <a:pt x="2" y="8"/>
                      <a:pt x="4" y="17"/>
                      <a:pt x="6" y="25"/>
                    </a:cubicBezTo>
                    <a:cubicBezTo>
                      <a:pt x="39" y="28"/>
                      <a:pt x="74" y="30"/>
                      <a:pt x="108" y="32"/>
                    </a:cubicBezTo>
                    <a:cubicBezTo>
                      <a:pt x="106" y="22"/>
                      <a:pt x="105" y="11"/>
                      <a:pt x="103" y="1"/>
                    </a:cubicBezTo>
                    <a:cubicBezTo>
                      <a:pt x="69" y="1"/>
                      <a:pt x="35" y="1"/>
                      <a:pt x="0" y="0"/>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2" name="Freeform 97"/>
              <p:cNvSpPr>
                <a:spLocks noChangeArrowheads="1"/>
              </p:cNvSpPr>
              <p:nvPr/>
            </p:nvSpPr>
            <p:spPr bwMode="auto">
              <a:xfrm>
                <a:off x="582" y="990"/>
                <a:ext cx="266" cy="102"/>
              </a:xfrm>
              <a:custGeom>
                <a:avLst/>
                <a:gdLst>
                  <a:gd name="T0" fmla="*/ 0 w 112"/>
                  <a:gd name="T1" fmla="*/ 12 h 43"/>
                  <a:gd name="T2" fmla="*/ 5 w 112"/>
                  <a:gd name="T3" fmla="*/ 57 h 43"/>
                  <a:gd name="T4" fmla="*/ 29 w 112"/>
                  <a:gd name="T5" fmla="*/ 242 h 43"/>
                  <a:gd name="T6" fmla="*/ 632 w 112"/>
                  <a:gd name="T7" fmla="*/ 237 h 43"/>
                  <a:gd name="T8" fmla="*/ 620 w 112"/>
                  <a:gd name="T9" fmla="*/ 0 h 43"/>
                  <a:gd name="T10" fmla="*/ 0 w 112"/>
                  <a:gd name="T11" fmla="*/ 12 h 43"/>
                  <a:gd name="T12" fmla="*/ 0 60000 65536"/>
                  <a:gd name="T13" fmla="*/ 0 60000 65536"/>
                  <a:gd name="T14" fmla="*/ 0 60000 65536"/>
                  <a:gd name="T15" fmla="*/ 0 60000 65536"/>
                  <a:gd name="T16" fmla="*/ 0 60000 65536"/>
                  <a:gd name="T17" fmla="*/ 0 60000 65536"/>
                  <a:gd name="T18" fmla="*/ 0 w 112"/>
                  <a:gd name="T19" fmla="*/ 0 h 43"/>
                  <a:gd name="T20" fmla="*/ 112 w 11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12" h="43">
                    <a:moveTo>
                      <a:pt x="0" y="2"/>
                    </a:moveTo>
                    <a:cubicBezTo>
                      <a:pt x="0" y="5"/>
                      <a:pt x="1" y="8"/>
                      <a:pt x="1" y="10"/>
                    </a:cubicBezTo>
                    <a:cubicBezTo>
                      <a:pt x="2" y="21"/>
                      <a:pt x="3" y="32"/>
                      <a:pt x="5" y="43"/>
                    </a:cubicBezTo>
                    <a:cubicBezTo>
                      <a:pt x="41" y="43"/>
                      <a:pt x="76" y="43"/>
                      <a:pt x="112" y="42"/>
                    </a:cubicBezTo>
                    <a:cubicBezTo>
                      <a:pt x="111" y="28"/>
                      <a:pt x="110" y="14"/>
                      <a:pt x="110" y="0"/>
                    </a:cubicBezTo>
                    <a:cubicBezTo>
                      <a:pt x="73" y="1"/>
                      <a:pt x="37" y="3"/>
                      <a:pt x="0" y="2"/>
                    </a:cubicBezTo>
                    <a:close/>
                  </a:path>
                </a:pathLst>
              </a:custGeom>
              <a:solidFill>
                <a:srgbClr val="9D68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3" name="Freeform 98"/>
              <p:cNvSpPr>
                <a:spLocks noChangeArrowheads="1"/>
              </p:cNvSpPr>
              <p:nvPr/>
            </p:nvSpPr>
            <p:spPr bwMode="auto">
              <a:xfrm>
                <a:off x="1933" y="700"/>
                <a:ext cx="137" cy="143"/>
              </a:xfrm>
              <a:custGeom>
                <a:avLst/>
                <a:gdLst>
                  <a:gd name="T0" fmla="*/ 222 w 58"/>
                  <a:gd name="T1" fmla="*/ 0 h 60"/>
                  <a:gd name="T2" fmla="*/ 0 w 58"/>
                  <a:gd name="T3" fmla="*/ 255 h 60"/>
                  <a:gd name="T4" fmla="*/ 151 w 58"/>
                  <a:gd name="T5" fmla="*/ 341 h 60"/>
                  <a:gd name="T6" fmla="*/ 324 w 58"/>
                  <a:gd name="T7" fmla="*/ 164 h 60"/>
                  <a:gd name="T8" fmla="*/ 222 w 58"/>
                  <a:gd name="T9" fmla="*/ 0 h 60"/>
                  <a:gd name="T10" fmla="*/ 0 60000 65536"/>
                  <a:gd name="T11" fmla="*/ 0 60000 65536"/>
                  <a:gd name="T12" fmla="*/ 0 60000 65536"/>
                  <a:gd name="T13" fmla="*/ 0 60000 65536"/>
                  <a:gd name="T14" fmla="*/ 0 60000 65536"/>
                  <a:gd name="T15" fmla="*/ 0 w 58"/>
                  <a:gd name="T16" fmla="*/ 0 h 60"/>
                  <a:gd name="T17" fmla="*/ 58 w 58"/>
                  <a:gd name="T18" fmla="*/ 60 h 60"/>
                </a:gdLst>
                <a:ahLst/>
                <a:cxnLst>
                  <a:cxn ang="T10">
                    <a:pos x="T0" y="T1"/>
                  </a:cxn>
                  <a:cxn ang="T11">
                    <a:pos x="T2" y="T3"/>
                  </a:cxn>
                  <a:cxn ang="T12">
                    <a:pos x="T4" y="T5"/>
                  </a:cxn>
                  <a:cxn ang="T13">
                    <a:pos x="T6" y="T7"/>
                  </a:cxn>
                  <a:cxn ang="T14">
                    <a:pos x="T8" y="T9"/>
                  </a:cxn>
                </a:cxnLst>
                <a:rect l="T15" t="T16" r="T17" b="T18"/>
                <a:pathLst>
                  <a:path w="58" h="60">
                    <a:moveTo>
                      <a:pt x="40" y="0"/>
                    </a:moveTo>
                    <a:cubicBezTo>
                      <a:pt x="31" y="18"/>
                      <a:pt x="16" y="33"/>
                      <a:pt x="0" y="45"/>
                    </a:cubicBezTo>
                    <a:cubicBezTo>
                      <a:pt x="5" y="54"/>
                      <a:pt x="15" y="60"/>
                      <a:pt x="27" y="60"/>
                    </a:cubicBezTo>
                    <a:cubicBezTo>
                      <a:pt x="44" y="60"/>
                      <a:pt x="58" y="46"/>
                      <a:pt x="58" y="29"/>
                    </a:cubicBezTo>
                    <a:cubicBezTo>
                      <a:pt x="58" y="16"/>
                      <a:pt x="51" y="5"/>
                      <a:pt x="40"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4" name="Freeform 99"/>
              <p:cNvSpPr>
                <a:spLocks noChangeArrowheads="1"/>
              </p:cNvSpPr>
              <p:nvPr/>
            </p:nvSpPr>
            <p:spPr bwMode="auto">
              <a:xfrm>
                <a:off x="1952" y="719"/>
                <a:ext cx="97" cy="102"/>
              </a:xfrm>
              <a:custGeom>
                <a:avLst/>
                <a:gdLst>
                  <a:gd name="T0" fmla="*/ 151 w 41"/>
                  <a:gd name="T1" fmla="*/ 0 h 43"/>
                  <a:gd name="T2" fmla="*/ 0 w 41"/>
                  <a:gd name="T3" fmla="*/ 176 h 43"/>
                  <a:gd name="T4" fmla="*/ 106 w 41"/>
                  <a:gd name="T5" fmla="*/ 242 h 43"/>
                  <a:gd name="T6" fmla="*/ 229 w 41"/>
                  <a:gd name="T7" fmla="*/ 119 h 43"/>
                  <a:gd name="T8" fmla="*/ 151 w 41"/>
                  <a:gd name="T9" fmla="*/ 0 h 43"/>
                  <a:gd name="T10" fmla="*/ 0 60000 65536"/>
                  <a:gd name="T11" fmla="*/ 0 60000 65536"/>
                  <a:gd name="T12" fmla="*/ 0 60000 65536"/>
                  <a:gd name="T13" fmla="*/ 0 60000 65536"/>
                  <a:gd name="T14" fmla="*/ 0 60000 65536"/>
                  <a:gd name="T15" fmla="*/ 0 w 41"/>
                  <a:gd name="T16" fmla="*/ 0 h 43"/>
                  <a:gd name="T17" fmla="*/ 41 w 41"/>
                  <a:gd name="T18" fmla="*/ 43 h 43"/>
                </a:gdLst>
                <a:ahLst/>
                <a:cxnLst>
                  <a:cxn ang="T10">
                    <a:pos x="T0" y="T1"/>
                  </a:cxn>
                  <a:cxn ang="T11">
                    <a:pos x="T2" y="T3"/>
                  </a:cxn>
                  <a:cxn ang="T12">
                    <a:pos x="T4" y="T5"/>
                  </a:cxn>
                  <a:cxn ang="T13">
                    <a:pos x="T6" y="T7"/>
                  </a:cxn>
                  <a:cxn ang="T14">
                    <a:pos x="T8" y="T9"/>
                  </a:cxn>
                </a:cxnLst>
                <a:rect l="T15" t="T16" r="T17" b="T18"/>
                <a:pathLst>
                  <a:path w="41" h="43">
                    <a:moveTo>
                      <a:pt x="27" y="0"/>
                    </a:moveTo>
                    <a:cubicBezTo>
                      <a:pt x="20" y="12"/>
                      <a:pt x="10" y="22"/>
                      <a:pt x="0" y="31"/>
                    </a:cubicBezTo>
                    <a:cubicBezTo>
                      <a:pt x="3" y="38"/>
                      <a:pt x="11" y="43"/>
                      <a:pt x="19" y="43"/>
                    </a:cubicBezTo>
                    <a:cubicBezTo>
                      <a:pt x="31" y="43"/>
                      <a:pt x="41" y="33"/>
                      <a:pt x="41" y="21"/>
                    </a:cubicBezTo>
                    <a:cubicBezTo>
                      <a:pt x="41" y="12"/>
                      <a:pt x="35" y="4"/>
                      <a:pt x="27"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5" name="Freeform 100"/>
              <p:cNvSpPr>
                <a:spLocks noChangeArrowheads="1"/>
              </p:cNvSpPr>
              <p:nvPr/>
            </p:nvSpPr>
            <p:spPr bwMode="auto">
              <a:xfrm>
                <a:off x="1966" y="736"/>
                <a:ext cx="64" cy="66"/>
              </a:xfrm>
              <a:custGeom>
                <a:avLst/>
                <a:gdLst>
                  <a:gd name="T0" fmla="*/ 95 w 27"/>
                  <a:gd name="T1" fmla="*/ 0 h 28"/>
                  <a:gd name="T2" fmla="*/ 0 w 27"/>
                  <a:gd name="T3" fmla="*/ 106 h 28"/>
                  <a:gd name="T4" fmla="*/ 73 w 27"/>
                  <a:gd name="T5" fmla="*/ 156 h 28"/>
                  <a:gd name="T6" fmla="*/ 152 w 27"/>
                  <a:gd name="T7" fmla="*/ 78 h 28"/>
                  <a:gd name="T8" fmla="*/ 95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7" y="0"/>
                    </a:moveTo>
                    <a:cubicBezTo>
                      <a:pt x="12" y="7"/>
                      <a:pt x="6" y="13"/>
                      <a:pt x="0" y="19"/>
                    </a:cubicBezTo>
                    <a:cubicBezTo>
                      <a:pt x="2" y="24"/>
                      <a:pt x="7" y="28"/>
                      <a:pt x="13" y="28"/>
                    </a:cubicBezTo>
                    <a:cubicBezTo>
                      <a:pt x="21" y="28"/>
                      <a:pt x="27" y="22"/>
                      <a:pt x="27" y="14"/>
                    </a:cubicBezTo>
                    <a:cubicBezTo>
                      <a:pt x="27" y="7"/>
                      <a:pt x="23" y="2"/>
                      <a:pt x="17"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6" name="Oval 101"/>
              <p:cNvSpPr>
                <a:spLocks noChangeArrowheads="1"/>
              </p:cNvSpPr>
              <p:nvPr/>
            </p:nvSpPr>
            <p:spPr bwMode="auto">
              <a:xfrm>
                <a:off x="1982" y="755"/>
                <a:ext cx="29"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87" name="Freeform 102"/>
              <p:cNvSpPr>
                <a:spLocks noChangeArrowheads="1"/>
              </p:cNvSpPr>
              <p:nvPr/>
            </p:nvSpPr>
            <p:spPr bwMode="auto">
              <a:xfrm>
                <a:off x="2170" y="610"/>
                <a:ext cx="149" cy="112"/>
              </a:xfrm>
              <a:custGeom>
                <a:avLst/>
                <a:gdLst>
                  <a:gd name="T0" fmla="*/ 21 w 63"/>
                  <a:gd name="T1" fmla="*/ 0 h 47"/>
                  <a:gd name="T2" fmla="*/ 0 w 63"/>
                  <a:gd name="T3" fmla="*/ 86 h 47"/>
                  <a:gd name="T4" fmla="*/ 180 w 63"/>
                  <a:gd name="T5" fmla="*/ 267 h 47"/>
                  <a:gd name="T6" fmla="*/ 352 w 63"/>
                  <a:gd name="T7" fmla="*/ 124 h 47"/>
                  <a:gd name="T8" fmla="*/ 21 w 63"/>
                  <a:gd name="T9" fmla="*/ 0 h 47"/>
                  <a:gd name="T10" fmla="*/ 0 60000 65536"/>
                  <a:gd name="T11" fmla="*/ 0 60000 65536"/>
                  <a:gd name="T12" fmla="*/ 0 60000 65536"/>
                  <a:gd name="T13" fmla="*/ 0 60000 65536"/>
                  <a:gd name="T14" fmla="*/ 0 60000 65536"/>
                  <a:gd name="T15" fmla="*/ 0 w 63"/>
                  <a:gd name="T16" fmla="*/ 0 h 47"/>
                  <a:gd name="T17" fmla="*/ 63 w 63"/>
                  <a:gd name="T18" fmla="*/ 47 h 47"/>
                </a:gdLst>
                <a:ahLst/>
                <a:cxnLst>
                  <a:cxn ang="T10">
                    <a:pos x="T0" y="T1"/>
                  </a:cxn>
                  <a:cxn ang="T11">
                    <a:pos x="T2" y="T3"/>
                  </a:cxn>
                  <a:cxn ang="T12">
                    <a:pos x="T4" y="T5"/>
                  </a:cxn>
                  <a:cxn ang="T13">
                    <a:pos x="T6" y="T7"/>
                  </a:cxn>
                  <a:cxn ang="T14">
                    <a:pos x="T8" y="T9"/>
                  </a:cxn>
                </a:cxnLst>
                <a:rect l="T15" t="T16" r="T17" b="T18"/>
                <a:pathLst>
                  <a:path w="63" h="47">
                    <a:moveTo>
                      <a:pt x="4" y="0"/>
                    </a:moveTo>
                    <a:cubicBezTo>
                      <a:pt x="2" y="5"/>
                      <a:pt x="0" y="10"/>
                      <a:pt x="0" y="15"/>
                    </a:cubicBezTo>
                    <a:cubicBezTo>
                      <a:pt x="0" y="33"/>
                      <a:pt x="14" y="47"/>
                      <a:pt x="32" y="47"/>
                    </a:cubicBezTo>
                    <a:cubicBezTo>
                      <a:pt x="47" y="47"/>
                      <a:pt x="60" y="36"/>
                      <a:pt x="63" y="22"/>
                    </a:cubicBezTo>
                    <a:cubicBezTo>
                      <a:pt x="48" y="6"/>
                      <a:pt x="25" y="2"/>
                      <a:pt x="4"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8" name="Freeform 103"/>
              <p:cNvSpPr>
                <a:spLocks noChangeArrowheads="1"/>
              </p:cNvSpPr>
              <p:nvPr/>
            </p:nvSpPr>
            <p:spPr bwMode="auto">
              <a:xfrm>
                <a:off x="2193" y="612"/>
                <a:ext cx="107" cy="86"/>
              </a:xfrm>
              <a:custGeom>
                <a:avLst/>
                <a:gdLst>
                  <a:gd name="T0" fmla="*/ 0 w 45"/>
                  <a:gd name="T1" fmla="*/ 79 h 36"/>
                  <a:gd name="T2" fmla="*/ 124 w 45"/>
                  <a:gd name="T3" fmla="*/ 205 h 36"/>
                  <a:gd name="T4" fmla="*/ 254 w 45"/>
                  <a:gd name="T5" fmla="*/ 79 h 36"/>
                  <a:gd name="T6" fmla="*/ 254 w 45"/>
                  <a:gd name="T7" fmla="*/ 79 h 36"/>
                  <a:gd name="T8" fmla="*/ 29 w 45"/>
                  <a:gd name="T9" fmla="*/ 0 h 36"/>
                  <a:gd name="T10" fmla="*/ 0 w 45"/>
                  <a:gd name="T11" fmla="*/ 79 h 36"/>
                  <a:gd name="T12" fmla="*/ 0 60000 65536"/>
                  <a:gd name="T13" fmla="*/ 0 60000 65536"/>
                  <a:gd name="T14" fmla="*/ 0 60000 65536"/>
                  <a:gd name="T15" fmla="*/ 0 60000 65536"/>
                  <a:gd name="T16" fmla="*/ 0 60000 65536"/>
                  <a:gd name="T17" fmla="*/ 0 60000 65536"/>
                  <a:gd name="T18" fmla="*/ 0 w 45"/>
                  <a:gd name="T19" fmla="*/ 0 h 36"/>
                  <a:gd name="T20" fmla="*/ 45 w 45"/>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45" h="36">
                    <a:moveTo>
                      <a:pt x="0" y="14"/>
                    </a:moveTo>
                    <a:cubicBezTo>
                      <a:pt x="0" y="26"/>
                      <a:pt x="10" y="36"/>
                      <a:pt x="22" y="36"/>
                    </a:cubicBezTo>
                    <a:cubicBezTo>
                      <a:pt x="35" y="36"/>
                      <a:pt x="45" y="26"/>
                      <a:pt x="45" y="14"/>
                    </a:cubicBezTo>
                    <a:cubicBezTo>
                      <a:pt x="45" y="14"/>
                      <a:pt x="45" y="14"/>
                      <a:pt x="45" y="14"/>
                    </a:cubicBezTo>
                    <a:cubicBezTo>
                      <a:pt x="33" y="6"/>
                      <a:pt x="19" y="2"/>
                      <a:pt x="5" y="0"/>
                    </a:cubicBezTo>
                    <a:cubicBezTo>
                      <a:pt x="2" y="4"/>
                      <a:pt x="0" y="9"/>
                      <a:pt x="0" y="14"/>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9" name="Freeform 104"/>
              <p:cNvSpPr>
                <a:spLocks noChangeArrowheads="1"/>
              </p:cNvSpPr>
              <p:nvPr/>
            </p:nvSpPr>
            <p:spPr bwMode="auto">
              <a:xfrm>
                <a:off x="2212" y="617"/>
                <a:ext cx="69" cy="62"/>
              </a:xfrm>
              <a:custGeom>
                <a:avLst/>
                <a:gdLst>
                  <a:gd name="T0" fmla="*/ 0 w 29"/>
                  <a:gd name="T1" fmla="*/ 69 h 26"/>
                  <a:gd name="T2" fmla="*/ 79 w 29"/>
                  <a:gd name="T3" fmla="*/ 148 h 26"/>
                  <a:gd name="T4" fmla="*/ 164 w 29"/>
                  <a:gd name="T5" fmla="*/ 69 h 26"/>
                  <a:gd name="T6" fmla="*/ 152 w 29"/>
                  <a:gd name="T7" fmla="*/ 33 h 26"/>
                  <a:gd name="T8" fmla="*/ 40 w 29"/>
                  <a:gd name="T9" fmla="*/ 0 h 26"/>
                  <a:gd name="T10" fmla="*/ 0 w 29"/>
                  <a:gd name="T11" fmla="*/ 69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0" y="12"/>
                    </a:moveTo>
                    <a:cubicBezTo>
                      <a:pt x="0" y="20"/>
                      <a:pt x="7" y="26"/>
                      <a:pt x="14" y="26"/>
                    </a:cubicBezTo>
                    <a:cubicBezTo>
                      <a:pt x="22" y="26"/>
                      <a:pt x="29" y="20"/>
                      <a:pt x="29" y="12"/>
                    </a:cubicBezTo>
                    <a:cubicBezTo>
                      <a:pt x="29" y="10"/>
                      <a:pt x="28" y="8"/>
                      <a:pt x="27" y="6"/>
                    </a:cubicBezTo>
                    <a:cubicBezTo>
                      <a:pt x="21" y="4"/>
                      <a:pt x="14" y="2"/>
                      <a:pt x="7" y="0"/>
                    </a:cubicBezTo>
                    <a:cubicBezTo>
                      <a:pt x="3" y="3"/>
                      <a:pt x="0" y="7"/>
                      <a:pt x="0" y="12"/>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0" name="Oval 105"/>
              <p:cNvSpPr>
                <a:spLocks noChangeArrowheads="1"/>
              </p:cNvSpPr>
              <p:nvPr/>
            </p:nvSpPr>
            <p:spPr bwMode="auto">
              <a:xfrm>
                <a:off x="2231" y="634"/>
                <a:ext cx="31" cy="28"/>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1" name="Oval 106"/>
              <p:cNvSpPr>
                <a:spLocks noChangeArrowheads="1"/>
              </p:cNvSpPr>
              <p:nvPr/>
            </p:nvSpPr>
            <p:spPr bwMode="auto">
              <a:xfrm>
                <a:off x="2129" y="755"/>
                <a:ext cx="149" cy="149"/>
              </a:xfrm>
              <a:prstGeom prst="ellipse">
                <a:avLst/>
              </a:pr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2" name="Oval 107"/>
              <p:cNvSpPr>
                <a:spLocks noChangeArrowheads="1"/>
              </p:cNvSpPr>
              <p:nvPr/>
            </p:nvSpPr>
            <p:spPr bwMode="auto">
              <a:xfrm>
                <a:off x="2153" y="776"/>
                <a:ext cx="104" cy="104"/>
              </a:xfrm>
              <a:prstGeom prst="ellipse">
                <a:avLst/>
              </a:pr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3" name="Oval 108"/>
              <p:cNvSpPr>
                <a:spLocks noChangeArrowheads="1"/>
              </p:cNvSpPr>
              <p:nvPr/>
            </p:nvSpPr>
            <p:spPr bwMode="auto">
              <a:xfrm>
                <a:off x="2172" y="795"/>
                <a:ext cx="66" cy="67"/>
              </a:xfrm>
              <a:prstGeom prst="ellipse">
                <a:avLst/>
              </a:pr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4" name="Oval 109"/>
              <p:cNvSpPr>
                <a:spLocks noChangeArrowheads="1"/>
              </p:cNvSpPr>
              <p:nvPr/>
            </p:nvSpPr>
            <p:spPr bwMode="auto">
              <a:xfrm>
                <a:off x="2191" y="816"/>
                <a:ext cx="28" cy="29"/>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5" name="Freeform 110"/>
              <p:cNvSpPr>
                <a:spLocks noChangeArrowheads="1"/>
              </p:cNvSpPr>
              <p:nvPr/>
            </p:nvSpPr>
            <p:spPr bwMode="auto">
              <a:xfrm>
                <a:off x="2226" y="954"/>
                <a:ext cx="116" cy="149"/>
              </a:xfrm>
              <a:custGeom>
                <a:avLst/>
                <a:gdLst>
                  <a:gd name="T0" fmla="*/ 270 w 49"/>
                  <a:gd name="T1" fmla="*/ 57 h 63"/>
                  <a:gd name="T2" fmla="*/ 270 w 49"/>
                  <a:gd name="T3" fmla="*/ 61 h 63"/>
                  <a:gd name="T4" fmla="*/ 275 w 49"/>
                  <a:gd name="T5" fmla="*/ 33 h 63"/>
                  <a:gd name="T6" fmla="*/ 180 w 49"/>
                  <a:gd name="T7" fmla="*/ 0 h 63"/>
                  <a:gd name="T8" fmla="*/ 0 w 49"/>
                  <a:gd name="T9" fmla="*/ 180 h 63"/>
                  <a:gd name="T10" fmla="*/ 180 w 49"/>
                  <a:gd name="T11" fmla="*/ 352 h 63"/>
                  <a:gd name="T12" fmla="*/ 180 w 49"/>
                  <a:gd name="T13" fmla="*/ 352 h 63"/>
                  <a:gd name="T14" fmla="*/ 270 w 49"/>
                  <a:gd name="T15" fmla="*/ 61 h 63"/>
                  <a:gd name="T16" fmla="*/ 270 w 49"/>
                  <a:gd name="T17" fmla="*/ 57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3"/>
                  <a:gd name="T29" fmla="*/ 49 w 49"/>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3">
                    <a:moveTo>
                      <a:pt x="48" y="10"/>
                    </a:moveTo>
                    <a:cubicBezTo>
                      <a:pt x="48" y="11"/>
                      <a:pt x="48" y="11"/>
                      <a:pt x="48" y="11"/>
                    </a:cubicBezTo>
                    <a:cubicBezTo>
                      <a:pt x="48" y="9"/>
                      <a:pt x="49" y="8"/>
                      <a:pt x="49" y="6"/>
                    </a:cubicBezTo>
                    <a:cubicBezTo>
                      <a:pt x="44" y="2"/>
                      <a:pt x="38" y="0"/>
                      <a:pt x="32" y="0"/>
                    </a:cubicBezTo>
                    <a:cubicBezTo>
                      <a:pt x="14" y="0"/>
                      <a:pt x="0" y="14"/>
                      <a:pt x="0" y="32"/>
                    </a:cubicBezTo>
                    <a:cubicBezTo>
                      <a:pt x="0" y="49"/>
                      <a:pt x="14" y="63"/>
                      <a:pt x="32" y="63"/>
                    </a:cubicBezTo>
                    <a:cubicBezTo>
                      <a:pt x="32" y="63"/>
                      <a:pt x="32" y="63"/>
                      <a:pt x="32" y="63"/>
                    </a:cubicBezTo>
                    <a:cubicBezTo>
                      <a:pt x="39" y="47"/>
                      <a:pt x="45" y="30"/>
                      <a:pt x="48" y="11"/>
                    </a:cubicBezTo>
                    <a:cubicBezTo>
                      <a:pt x="48" y="11"/>
                      <a:pt x="48" y="11"/>
                      <a:pt x="48" y="1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6" name="Freeform 111"/>
              <p:cNvSpPr>
                <a:spLocks noChangeArrowheads="1"/>
              </p:cNvSpPr>
              <p:nvPr/>
            </p:nvSpPr>
            <p:spPr bwMode="auto">
              <a:xfrm>
                <a:off x="2250" y="978"/>
                <a:ext cx="88" cy="104"/>
              </a:xfrm>
              <a:custGeom>
                <a:avLst/>
                <a:gdLst>
                  <a:gd name="T0" fmla="*/ 124 w 37"/>
                  <a:gd name="T1" fmla="*/ 0 h 44"/>
                  <a:gd name="T2" fmla="*/ 0 w 37"/>
                  <a:gd name="T3" fmla="*/ 123 h 44"/>
                  <a:gd name="T4" fmla="*/ 124 w 37"/>
                  <a:gd name="T5" fmla="*/ 246 h 44"/>
                  <a:gd name="T6" fmla="*/ 147 w 37"/>
                  <a:gd name="T7" fmla="*/ 246 h 44"/>
                  <a:gd name="T8" fmla="*/ 209 w 37"/>
                  <a:gd name="T9" fmla="*/ 33 h 44"/>
                  <a:gd name="T10" fmla="*/ 124 w 37"/>
                  <a:gd name="T11" fmla="*/ 0 h 44"/>
                  <a:gd name="T12" fmla="*/ 0 60000 65536"/>
                  <a:gd name="T13" fmla="*/ 0 60000 65536"/>
                  <a:gd name="T14" fmla="*/ 0 60000 65536"/>
                  <a:gd name="T15" fmla="*/ 0 60000 65536"/>
                  <a:gd name="T16" fmla="*/ 0 60000 65536"/>
                  <a:gd name="T17" fmla="*/ 0 60000 65536"/>
                  <a:gd name="T18" fmla="*/ 0 w 37"/>
                  <a:gd name="T19" fmla="*/ 0 h 44"/>
                  <a:gd name="T20" fmla="*/ 37 w 37"/>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37" h="44">
                    <a:moveTo>
                      <a:pt x="22" y="0"/>
                    </a:moveTo>
                    <a:cubicBezTo>
                      <a:pt x="10" y="0"/>
                      <a:pt x="0" y="10"/>
                      <a:pt x="0" y="22"/>
                    </a:cubicBezTo>
                    <a:cubicBezTo>
                      <a:pt x="0" y="34"/>
                      <a:pt x="10" y="44"/>
                      <a:pt x="22" y="44"/>
                    </a:cubicBezTo>
                    <a:cubicBezTo>
                      <a:pt x="24" y="44"/>
                      <a:pt x="25" y="44"/>
                      <a:pt x="26" y="44"/>
                    </a:cubicBezTo>
                    <a:cubicBezTo>
                      <a:pt x="31" y="31"/>
                      <a:pt x="35" y="19"/>
                      <a:pt x="37" y="6"/>
                    </a:cubicBezTo>
                    <a:cubicBezTo>
                      <a:pt x="33" y="2"/>
                      <a:pt x="28" y="0"/>
                      <a:pt x="22"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7" name="Freeform 112"/>
              <p:cNvSpPr>
                <a:spLocks noChangeArrowheads="1"/>
              </p:cNvSpPr>
              <p:nvPr/>
            </p:nvSpPr>
            <p:spPr bwMode="auto">
              <a:xfrm>
                <a:off x="2269" y="997"/>
                <a:ext cx="64" cy="66"/>
              </a:xfrm>
              <a:custGeom>
                <a:avLst/>
                <a:gdLst>
                  <a:gd name="T0" fmla="*/ 78 w 27"/>
                  <a:gd name="T1" fmla="*/ 0 h 28"/>
                  <a:gd name="T2" fmla="*/ 0 w 27"/>
                  <a:gd name="T3" fmla="*/ 78 h 28"/>
                  <a:gd name="T4" fmla="*/ 78 w 27"/>
                  <a:gd name="T5" fmla="*/ 156 h 28"/>
                  <a:gd name="T6" fmla="*/ 123 w 27"/>
                  <a:gd name="T7" fmla="*/ 144 h 28"/>
                  <a:gd name="T8" fmla="*/ 152 w 27"/>
                  <a:gd name="T9" fmla="*/ 45 h 28"/>
                  <a:gd name="T10" fmla="*/ 78 w 27"/>
                  <a:gd name="T11" fmla="*/ 0 h 28"/>
                  <a:gd name="T12" fmla="*/ 0 60000 65536"/>
                  <a:gd name="T13" fmla="*/ 0 60000 65536"/>
                  <a:gd name="T14" fmla="*/ 0 60000 65536"/>
                  <a:gd name="T15" fmla="*/ 0 60000 65536"/>
                  <a:gd name="T16" fmla="*/ 0 60000 65536"/>
                  <a:gd name="T17" fmla="*/ 0 60000 65536"/>
                  <a:gd name="T18" fmla="*/ 0 w 27"/>
                  <a:gd name="T19" fmla="*/ 0 h 28"/>
                  <a:gd name="T20" fmla="*/ 27 w 27"/>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7" h="28">
                    <a:moveTo>
                      <a:pt x="14" y="0"/>
                    </a:moveTo>
                    <a:cubicBezTo>
                      <a:pt x="7" y="0"/>
                      <a:pt x="0" y="6"/>
                      <a:pt x="0" y="14"/>
                    </a:cubicBezTo>
                    <a:cubicBezTo>
                      <a:pt x="0" y="22"/>
                      <a:pt x="7" y="28"/>
                      <a:pt x="14" y="28"/>
                    </a:cubicBezTo>
                    <a:cubicBezTo>
                      <a:pt x="17" y="28"/>
                      <a:pt x="20" y="27"/>
                      <a:pt x="22" y="26"/>
                    </a:cubicBezTo>
                    <a:cubicBezTo>
                      <a:pt x="24" y="20"/>
                      <a:pt x="26" y="14"/>
                      <a:pt x="27" y="8"/>
                    </a:cubicBezTo>
                    <a:cubicBezTo>
                      <a:pt x="25" y="3"/>
                      <a:pt x="20" y="0"/>
                      <a:pt x="14"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8" name="Oval 113"/>
              <p:cNvSpPr>
                <a:spLocks noChangeArrowheads="1"/>
              </p:cNvSpPr>
              <p:nvPr/>
            </p:nvSpPr>
            <p:spPr bwMode="auto">
              <a:xfrm>
                <a:off x="2288" y="1016"/>
                <a:ext cx="31"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9" name="Freeform 114"/>
              <p:cNvSpPr>
                <a:spLocks noChangeArrowheads="1"/>
              </p:cNvSpPr>
              <p:nvPr/>
            </p:nvSpPr>
            <p:spPr bwMode="auto">
              <a:xfrm>
                <a:off x="1914" y="826"/>
                <a:ext cx="315" cy="334"/>
              </a:xfrm>
              <a:custGeom>
                <a:avLst/>
                <a:gdLst>
                  <a:gd name="T0" fmla="*/ 746 w 133"/>
                  <a:gd name="T1" fmla="*/ 365 h 141"/>
                  <a:gd name="T2" fmla="*/ 377 w 133"/>
                  <a:gd name="T3" fmla="*/ 779 h 141"/>
                  <a:gd name="T4" fmla="*/ 0 w 133"/>
                  <a:gd name="T5" fmla="*/ 426 h 141"/>
                  <a:gd name="T6" fmla="*/ 377 w 133"/>
                  <a:gd name="T7" fmla="*/ 17 h 141"/>
                  <a:gd name="T8" fmla="*/ 746 w 133"/>
                  <a:gd name="T9" fmla="*/ 365 h 141"/>
                  <a:gd name="T10" fmla="*/ 0 60000 65536"/>
                  <a:gd name="T11" fmla="*/ 0 60000 65536"/>
                  <a:gd name="T12" fmla="*/ 0 60000 65536"/>
                  <a:gd name="T13" fmla="*/ 0 60000 65536"/>
                  <a:gd name="T14" fmla="*/ 0 60000 65536"/>
                  <a:gd name="T15" fmla="*/ 0 w 133"/>
                  <a:gd name="T16" fmla="*/ 0 h 141"/>
                  <a:gd name="T17" fmla="*/ 133 w 133"/>
                  <a:gd name="T18" fmla="*/ 141 h 141"/>
                </a:gdLst>
                <a:ahLst/>
                <a:cxnLst>
                  <a:cxn ang="T10">
                    <a:pos x="T0" y="T1"/>
                  </a:cxn>
                  <a:cxn ang="T11">
                    <a:pos x="T2" y="T3"/>
                  </a:cxn>
                  <a:cxn ang="T12">
                    <a:pos x="T4" y="T5"/>
                  </a:cxn>
                  <a:cxn ang="T13">
                    <a:pos x="T6" y="T7"/>
                  </a:cxn>
                  <a:cxn ang="T14">
                    <a:pos x="T8" y="T9"/>
                  </a:cxn>
                </a:cxnLst>
                <a:rect l="T15" t="T16" r="T17" b="T18"/>
                <a:pathLst>
                  <a:path w="133" h="141">
                    <a:moveTo>
                      <a:pt x="133" y="65"/>
                    </a:moveTo>
                    <a:cubicBezTo>
                      <a:pt x="133" y="103"/>
                      <a:pt x="103" y="136"/>
                      <a:pt x="67" y="139"/>
                    </a:cubicBezTo>
                    <a:cubicBezTo>
                      <a:pt x="30" y="141"/>
                      <a:pt x="0" y="113"/>
                      <a:pt x="0" y="76"/>
                    </a:cubicBezTo>
                    <a:cubicBezTo>
                      <a:pt x="0" y="38"/>
                      <a:pt x="30" y="6"/>
                      <a:pt x="67" y="3"/>
                    </a:cubicBezTo>
                    <a:cubicBezTo>
                      <a:pt x="103" y="0"/>
                      <a:pt x="133" y="28"/>
                      <a:pt x="133" y="65"/>
                    </a:cubicBezTo>
                    <a:close/>
                  </a:path>
                </a:pathLst>
              </a:custGeom>
              <a:solidFill>
                <a:srgbClr val="6526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115"/>
              <p:cNvSpPr>
                <a:spLocks noChangeArrowheads="1"/>
              </p:cNvSpPr>
              <p:nvPr/>
            </p:nvSpPr>
            <p:spPr bwMode="auto">
              <a:xfrm>
                <a:off x="1963" y="876"/>
                <a:ext cx="223" cy="235"/>
              </a:xfrm>
              <a:custGeom>
                <a:avLst/>
                <a:gdLst>
                  <a:gd name="T0" fmla="*/ 529 w 94"/>
                  <a:gd name="T1" fmla="*/ 259 h 99"/>
                  <a:gd name="T2" fmla="*/ 266 w 94"/>
                  <a:gd name="T3" fmla="*/ 546 h 99"/>
                  <a:gd name="T4" fmla="*/ 0 w 94"/>
                  <a:gd name="T5" fmla="*/ 299 h 99"/>
                  <a:gd name="T6" fmla="*/ 266 w 94"/>
                  <a:gd name="T7" fmla="*/ 12 h 99"/>
                  <a:gd name="T8" fmla="*/ 529 w 94"/>
                  <a:gd name="T9" fmla="*/ 259 h 99"/>
                  <a:gd name="T10" fmla="*/ 0 60000 65536"/>
                  <a:gd name="T11" fmla="*/ 0 60000 65536"/>
                  <a:gd name="T12" fmla="*/ 0 60000 65536"/>
                  <a:gd name="T13" fmla="*/ 0 60000 65536"/>
                  <a:gd name="T14" fmla="*/ 0 60000 65536"/>
                  <a:gd name="T15" fmla="*/ 0 w 94"/>
                  <a:gd name="T16" fmla="*/ 0 h 99"/>
                  <a:gd name="T17" fmla="*/ 94 w 94"/>
                  <a:gd name="T18" fmla="*/ 99 h 99"/>
                </a:gdLst>
                <a:ahLst/>
                <a:cxnLst>
                  <a:cxn ang="T10">
                    <a:pos x="T0" y="T1"/>
                  </a:cxn>
                  <a:cxn ang="T11">
                    <a:pos x="T2" y="T3"/>
                  </a:cxn>
                  <a:cxn ang="T12">
                    <a:pos x="T4" y="T5"/>
                  </a:cxn>
                  <a:cxn ang="T13">
                    <a:pos x="T6" y="T7"/>
                  </a:cxn>
                  <a:cxn ang="T14">
                    <a:pos x="T8" y="T9"/>
                  </a:cxn>
                </a:cxnLst>
                <a:rect l="T15" t="T16" r="T17" b="T18"/>
                <a:pathLst>
                  <a:path w="94" h="99">
                    <a:moveTo>
                      <a:pt x="94" y="46"/>
                    </a:moveTo>
                    <a:cubicBezTo>
                      <a:pt x="94" y="72"/>
                      <a:pt x="73" y="95"/>
                      <a:pt x="47" y="97"/>
                    </a:cubicBezTo>
                    <a:cubicBezTo>
                      <a:pt x="21" y="99"/>
                      <a:pt x="0" y="80"/>
                      <a:pt x="0" y="53"/>
                    </a:cubicBezTo>
                    <a:cubicBezTo>
                      <a:pt x="0" y="27"/>
                      <a:pt x="21" y="4"/>
                      <a:pt x="47" y="2"/>
                    </a:cubicBezTo>
                    <a:cubicBezTo>
                      <a:pt x="73" y="0"/>
                      <a:pt x="94" y="19"/>
                      <a:pt x="94" y="46"/>
                    </a:cubicBezTo>
                    <a:close/>
                  </a:path>
                </a:pathLst>
              </a:custGeom>
              <a:solidFill>
                <a:srgbClr val="D9BD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116"/>
              <p:cNvSpPr>
                <a:spLocks noChangeArrowheads="1"/>
              </p:cNvSpPr>
              <p:nvPr/>
            </p:nvSpPr>
            <p:spPr bwMode="auto">
              <a:xfrm>
                <a:off x="284" y="750"/>
                <a:ext cx="187" cy="553"/>
              </a:xfrm>
              <a:custGeom>
                <a:avLst/>
                <a:gdLst>
                  <a:gd name="T0" fmla="*/ 196 w 79"/>
                  <a:gd name="T1" fmla="*/ 0 h 233"/>
                  <a:gd name="T2" fmla="*/ 296 w 79"/>
                  <a:gd name="T3" fmla="*/ 78 h 233"/>
                  <a:gd name="T4" fmla="*/ 107 w 79"/>
                  <a:gd name="T5" fmla="*/ 225 h 233"/>
                  <a:gd name="T6" fmla="*/ 324 w 79"/>
                  <a:gd name="T7" fmla="*/ 418 h 233"/>
                  <a:gd name="T8" fmla="*/ 123 w 79"/>
                  <a:gd name="T9" fmla="*/ 598 h 233"/>
                  <a:gd name="T10" fmla="*/ 348 w 79"/>
                  <a:gd name="T11" fmla="*/ 743 h 233"/>
                  <a:gd name="T12" fmla="*/ 156 w 79"/>
                  <a:gd name="T13" fmla="*/ 911 h 233"/>
                  <a:gd name="T14" fmla="*/ 386 w 79"/>
                  <a:gd name="T15" fmla="*/ 1047 h 233"/>
                  <a:gd name="T16" fmla="*/ 246 w 79"/>
                  <a:gd name="T17" fmla="*/ 1210 h 233"/>
                  <a:gd name="T18" fmla="*/ 443 w 79"/>
                  <a:gd name="T19" fmla="*/ 1312 h 233"/>
                  <a:gd name="T20" fmla="*/ 173 w 79"/>
                  <a:gd name="T21" fmla="*/ 1227 h 233"/>
                  <a:gd name="T22" fmla="*/ 128 w 79"/>
                  <a:gd name="T23" fmla="*/ 1194 h 233"/>
                  <a:gd name="T24" fmla="*/ 185 w 79"/>
                  <a:gd name="T25" fmla="*/ 1099 h 233"/>
                  <a:gd name="T26" fmla="*/ 5 w 79"/>
                  <a:gd name="T27" fmla="*/ 940 h 233"/>
                  <a:gd name="T28" fmla="*/ 0 w 79"/>
                  <a:gd name="T29" fmla="*/ 185 h 233"/>
                  <a:gd name="T30" fmla="*/ 118 w 79"/>
                  <a:gd name="T31" fmla="*/ 85 h 233"/>
                  <a:gd name="T32" fmla="*/ 78 w 79"/>
                  <a:gd name="T33" fmla="*/ 50 h 233"/>
                  <a:gd name="T34" fmla="*/ 196 w 79"/>
                  <a:gd name="T35" fmla="*/ 0 h 2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9"/>
                  <a:gd name="T55" fmla="*/ 0 h 233"/>
                  <a:gd name="T56" fmla="*/ 79 w 79"/>
                  <a:gd name="T57" fmla="*/ 233 h 2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9" h="233">
                    <a:moveTo>
                      <a:pt x="35" y="0"/>
                    </a:moveTo>
                    <a:cubicBezTo>
                      <a:pt x="53" y="14"/>
                      <a:pt x="53" y="14"/>
                      <a:pt x="53" y="14"/>
                    </a:cubicBezTo>
                    <a:cubicBezTo>
                      <a:pt x="19" y="40"/>
                      <a:pt x="19" y="40"/>
                      <a:pt x="19" y="40"/>
                    </a:cubicBezTo>
                    <a:cubicBezTo>
                      <a:pt x="58" y="74"/>
                      <a:pt x="58" y="74"/>
                      <a:pt x="58" y="74"/>
                    </a:cubicBezTo>
                    <a:cubicBezTo>
                      <a:pt x="22" y="106"/>
                      <a:pt x="22" y="106"/>
                      <a:pt x="22" y="106"/>
                    </a:cubicBezTo>
                    <a:cubicBezTo>
                      <a:pt x="62" y="132"/>
                      <a:pt x="62" y="132"/>
                      <a:pt x="62" y="132"/>
                    </a:cubicBezTo>
                    <a:cubicBezTo>
                      <a:pt x="28" y="162"/>
                      <a:pt x="28" y="162"/>
                      <a:pt x="28" y="162"/>
                    </a:cubicBezTo>
                    <a:cubicBezTo>
                      <a:pt x="69" y="186"/>
                      <a:pt x="69" y="186"/>
                      <a:pt x="69" y="186"/>
                    </a:cubicBezTo>
                    <a:cubicBezTo>
                      <a:pt x="44" y="215"/>
                      <a:pt x="44" y="215"/>
                      <a:pt x="44" y="215"/>
                    </a:cubicBezTo>
                    <a:cubicBezTo>
                      <a:pt x="79" y="233"/>
                      <a:pt x="79" y="233"/>
                      <a:pt x="79" y="233"/>
                    </a:cubicBezTo>
                    <a:cubicBezTo>
                      <a:pt x="79" y="233"/>
                      <a:pt x="36" y="223"/>
                      <a:pt x="31" y="218"/>
                    </a:cubicBezTo>
                    <a:cubicBezTo>
                      <a:pt x="23" y="212"/>
                      <a:pt x="23" y="212"/>
                      <a:pt x="23" y="212"/>
                    </a:cubicBezTo>
                    <a:cubicBezTo>
                      <a:pt x="33" y="195"/>
                      <a:pt x="33" y="195"/>
                      <a:pt x="33" y="195"/>
                    </a:cubicBezTo>
                    <a:cubicBezTo>
                      <a:pt x="1" y="167"/>
                      <a:pt x="1" y="167"/>
                      <a:pt x="1" y="167"/>
                    </a:cubicBezTo>
                    <a:cubicBezTo>
                      <a:pt x="0" y="33"/>
                      <a:pt x="0" y="33"/>
                      <a:pt x="0" y="33"/>
                    </a:cubicBezTo>
                    <a:cubicBezTo>
                      <a:pt x="21" y="15"/>
                      <a:pt x="21" y="15"/>
                      <a:pt x="21" y="15"/>
                    </a:cubicBezTo>
                    <a:cubicBezTo>
                      <a:pt x="14" y="9"/>
                      <a:pt x="14" y="9"/>
                      <a:pt x="14" y="9"/>
                    </a:cubicBezTo>
                    <a:lnTo>
                      <a:pt x="35" y="0"/>
                    </a:lnTo>
                    <a:close/>
                  </a:path>
                </a:pathLst>
              </a:custGeom>
              <a:solidFill>
                <a:srgbClr val="FFF0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Line 117"/>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Line 118"/>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119"/>
              <p:cNvSpPr>
                <a:spLocks noChangeArrowheads="1"/>
              </p:cNvSpPr>
              <p:nvPr/>
            </p:nvSpPr>
            <p:spPr bwMode="auto">
              <a:xfrm>
                <a:off x="1501" y="835"/>
                <a:ext cx="128" cy="129"/>
              </a:xfrm>
              <a:custGeom>
                <a:avLst/>
                <a:gdLst>
                  <a:gd name="T0" fmla="*/ 0 w 128"/>
                  <a:gd name="T1" fmla="*/ 0 h 129"/>
                  <a:gd name="T2" fmla="*/ 24 w 128"/>
                  <a:gd name="T3" fmla="*/ 129 h 129"/>
                  <a:gd name="T4" fmla="*/ 128 w 128"/>
                  <a:gd name="T5" fmla="*/ 31 h 129"/>
                  <a:gd name="T6" fmla="*/ 0 w 128"/>
                  <a:gd name="T7" fmla="*/ 0 h 129"/>
                  <a:gd name="T8" fmla="*/ 0 60000 65536"/>
                  <a:gd name="T9" fmla="*/ 0 60000 65536"/>
                  <a:gd name="T10" fmla="*/ 0 60000 65536"/>
                  <a:gd name="T11" fmla="*/ 0 60000 65536"/>
                  <a:gd name="T12" fmla="*/ 0 w 128"/>
                  <a:gd name="T13" fmla="*/ 0 h 129"/>
                  <a:gd name="T14" fmla="*/ 128 w 128"/>
                  <a:gd name="T15" fmla="*/ 129 h 129"/>
                </a:gdLst>
                <a:ahLst/>
                <a:cxnLst>
                  <a:cxn ang="T8">
                    <a:pos x="T0" y="T1"/>
                  </a:cxn>
                  <a:cxn ang="T9">
                    <a:pos x="T2" y="T3"/>
                  </a:cxn>
                  <a:cxn ang="T10">
                    <a:pos x="T4" y="T5"/>
                  </a:cxn>
                  <a:cxn ang="T11">
                    <a:pos x="T6" y="T7"/>
                  </a:cxn>
                </a:cxnLst>
                <a:rect l="T12" t="T13" r="T14" b="T15"/>
                <a:pathLst>
                  <a:path w="128" h="129">
                    <a:moveTo>
                      <a:pt x="0" y="0"/>
                    </a:moveTo>
                    <a:lnTo>
                      <a:pt x="24" y="129"/>
                    </a:lnTo>
                    <a:lnTo>
                      <a:pt x="128" y="31"/>
                    </a:lnTo>
                    <a:lnTo>
                      <a:pt x="0" y="0"/>
                    </a:lnTo>
                    <a:close/>
                  </a:path>
                </a:pathLst>
              </a:custGeom>
              <a:solidFill>
                <a:srgbClr val="6F90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120"/>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125 w 154"/>
                  <a:gd name="T9" fmla="*/ 0 h 129"/>
                  <a:gd name="T10" fmla="*/ 0 60000 65536"/>
                  <a:gd name="T11" fmla="*/ 0 60000 65536"/>
                  <a:gd name="T12" fmla="*/ 0 60000 65536"/>
                  <a:gd name="T13" fmla="*/ 0 60000 65536"/>
                  <a:gd name="T14" fmla="*/ 0 60000 65536"/>
                  <a:gd name="T15" fmla="*/ 0 w 154"/>
                  <a:gd name="T16" fmla="*/ 0 h 129"/>
                  <a:gd name="T17" fmla="*/ 154 w 154"/>
                  <a:gd name="T18" fmla="*/ 129 h 129"/>
                </a:gdLst>
                <a:ahLst/>
                <a:cxnLst>
                  <a:cxn ang="T10">
                    <a:pos x="T0" y="T1"/>
                  </a:cxn>
                  <a:cxn ang="T11">
                    <a:pos x="T2" y="T3"/>
                  </a:cxn>
                  <a:cxn ang="T12">
                    <a:pos x="T4" y="T5"/>
                  </a:cxn>
                  <a:cxn ang="T13">
                    <a:pos x="T6" y="T7"/>
                  </a:cxn>
                  <a:cxn ang="T14">
                    <a:pos x="T8" y="T9"/>
                  </a:cxn>
                </a:cxnLst>
                <a:rect l="T15" t="T16" r="T17" b="T18"/>
                <a:pathLst>
                  <a:path w="154" h="129">
                    <a:moveTo>
                      <a:pt x="125" y="0"/>
                    </a:moveTo>
                    <a:lnTo>
                      <a:pt x="111" y="8"/>
                    </a:lnTo>
                    <a:lnTo>
                      <a:pt x="0" y="102"/>
                    </a:lnTo>
                    <a:lnTo>
                      <a:pt x="154" y="129"/>
                    </a:lnTo>
                    <a:lnTo>
                      <a:pt x="125" y="0"/>
                    </a:lnTo>
                    <a:close/>
                  </a:path>
                </a:pathLst>
              </a:custGeom>
              <a:solidFill>
                <a:srgbClr val="FFE1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121"/>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0 60000 65536"/>
                  <a:gd name="T9" fmla="*/ 0 60000 65536"/>
                  <a:gd name="T10" fmla="*/ 0 60000 65536"/>
                  <a:gd name="T11" fmla="*/ 0 60000 65536"/>
                  <a:gd name="T12" fmla="*/ 0 w 154"/>
                  <a:gd name="T13" fmla="*/ 0 h 129"/>
                  <a:gd name="T14" fmla="*/ 154 w 154"/>
                  <a:gd name="T15" fmla="*/ 129 h 129"/>
                </a:gdLst>
                <a:ahLst/>
                <a:cxnLst>
                  <a:cxn ang="T8">
                    <a:pos x="T0" y="T1"/>
                  </a:cxn>
                  <a:cxn ang="T9">
                    <a:pos x="T2" y="T3"/>
                  </a:cxn>
                  <a:cxn ang="T10">
                    <a:pos x="T4" y="T5"/>
                  </a:cxn>
                  <a:cxn ang="T11">
                    <a:pos x="T6" y="T7"/>
                  </a:cxn>
                </a:cxnLst>
                <a:rect l="T12" t="T13" r="T14" b="T15"/>
                <a:pathLst>
                  <a:path w="154" h="129">
                    <a:moveTo>
                      <a:pt x="125" y="0"/>
                    </a:moveTo>
                    <a:lnTo>
                      <a:pt x="111" y="8"/>
                    </a:lnTo>
                    <a:lnTo>
                      <a:pt x="0" y="102"/>
                    </a:lnTo>
                    <a:lnTo>
                      <a:pt x="154"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122"/>
              <p:cNvSpPr>
                <a:spLocks noChangeArrowheads="1"/>
              </p:cNvSpPr>
              <p:nvPr/>
            </p:nvSpPr>
            <p:spPr bwMode="auto">
              <a:xfrm>
                <a:off x="1321" y="1058"/>
                <a:ext cx="140" cy="140"/>
              </a:xfrm>
              <a:custGeom>
                <a:avLst/>
                <a:gdLst>
                  <a:gd name="T0" fmla="*/ 102 w 59"/>
                  <a:gd name="T1" fmla="*/ 225 h 59"/>
                  <a:gd name="T2" fmla="*/ 0 w 59"/>
                  <a:gd name="T3" fmla="*/ 140 h 59"/>
                  <a:gd name="T4" fmla="*/ 332 w 59"/>
                  <a:gd name="T5" fmla="*/ 0 h 59"/>
                  <a:gd name="T6" fmla="*/ 327 w 59"/>
                  <a:gd name="T7" fmla="*/ 247 h 59"/>
                  <a:gd name="T8" fmla="*/ 332 w 59"/>
                  <a:gd name="T9" fmla="*/ 332 h 59"/>
                  <a:gd name="T10" fmla="*/ 102 w 59"/>
                  <a:gd name="T11" fmla="*/ 225 h 59"/>
                  <a:gd name="T12" fmla="*/ 0 60000 65536"/>
                  <a:gd name="T13" fmla="*/ 0 60000 65536"/>
                  <a:gd name="T14" fmla="*/ 0 60000 65536"/>
                  <a:gd name="T15" fmla="*/ 0 60000 65536"/>
                  <a:gd name="T16" fmla="*/ 0 60000 65536"/>
                  <a:gd name="T17" fmla="*/ 0 60000 65536"/>
                  <a:gd name="T18" fmla="*/ 0 w 59"/>
                  <a:gd name="T19" fmla="*/ 0 h 59"/>
                  <a:gd name="T20" fmla="*/ 59 w 59"/>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59" h="59">
                    <a:moveTo>
                      <a:pt x="18" y="40"/>
                    </a:moveTo>
                    <a:cubicBezTo>
                      <a:pt x="14" y="36"/>
                      <a:pt x="0" y="25"/>
                      <a:pt x="0" y="25"/>
                    </a:cubicBezTo>
                    <a:cubicBezTo>
                      <a:pt x="59" y="0"/>
                      <a:pt x="59" y="0"/>
                      <a:pt x="59" y="0"/>
                    </a:cubicBezTo>
                    <a:cubicBezTo>
                      <a:pt x="58" y="44"/>
                      <a:pt x="58" y="44"/>
                      <a:pt x="58" y="44"/>
                    </a:cubicBezTo>
                    <a:cubicBezTo>
                      <a:pt x="59" y="59"/>
                      <a:pt x="59" y="59"/>
                      <a:pt x="59" y="59"/>
                    </a:cubicBezTo>
                    <a:lnTo>
                      <a:pt x="18" y="40"/>
                    </a:lnTo>
                    <a:close/>
                  </a:path>
                </a:pathLst>
              </a:custGeom>
              <a:solidFill>
                <a:srgbClr val="F26F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123"/>
              <p:cNvSpPr>
                <a:spLocks noChangeArrowheads="1"/>
              </p:cNvSpPr>
              <p:nvPr/>
            </p:nvSpPr>
            <p:spPr bwMode="auto">
              <a:xfrm>
                <a:off x="1300" y="918"/>
                <a:ext cx="135" cy="145"/>
              </a:xfrm>
              <a:custGeom>
                <a:avLst/>
                <a:gdLst>
                  <a:gd name="T0" fmla="*/ 43 w 135"/>
                  <a:gd name="T1" fmla="*/ 0 h 145"/>
                  <a:gd name="T2" fmla="*/ 0 w 135"/>
                  <a:gd name="T3" fmla="*/ 145 h 145"/>
                  <a:gd name="T4" fmla="*/ 135 w 135"/>
                  <a:gd name="T5" fmla="*/ 88 h 145"/>
                  <a:gd name="T6" fmla="*/ 43 w 135"/>
                  <a:gd name="T7" fmla="*/ 0 h 145"/>
                  <a:gd name="T8" fmla="*/ 0 60000 65536"/>
                  <a:gd name="T9" fmla="*/ 0 60000 65536"/>
                  <a:gd name="T10" fmla="*/ 0 60000 65536"/>
                  <a:gd name="T11" fmla="*/ 0 60000 65536"/>
                  <a:gd name="T12" fmla="*/ 0 w 135"/>
                  <a:gd name="T13" fmla="*/ 0 h 145"/>
                  <a:gd name="T14" fmla="*/ 135 w 135"/>
                  <a:gd name="T15" fmla="*/ 145 h 145"/>
                </a:gdLst>
                <a:ahLst/>
                <a:cxnLst>
                  <a:cxn ang="T8">
                    <a:pos x="T0" y="T1"/>
                  </a:cxn>
                  <a:cxn ang="T9">
                    <a:pos x="T2" y="T3"/>
                  </a:cxn>
                  <a:cxn ang="T10">
                    <a:pos x="T4" y="T5"/>
                  </a:cxn>
                  <a:cxn ang="T11">
                    <a:pos x="T6" y="T7"/>
                  </a:cxn>
                </a:cxnLst>
                <a:rect l="T12" t="T13" r="T14" b="T15"/>
                <a:pathLst>
                  <a:path w="135" h="145">
                    <a:moveTo>
                      <a:pt x="43" y="0"/>
                    </a:moveTo>
                    <a:lnTo>
                      <a:pt x="0" y="145"/>
                    </a:lnTo>
                    <a:lnTo>
                      <a:pt x="135" y="88"/>
                    </a:lnTo>
                    <a:lnTo>
                      <a:pt x="43" y="0"/>
                    </a:lnTo>
                    <a:close/>
                  </a:path>
                </a:pathLst>
              </a:custGeom>
              <a:solidFill>
                <a:srgbClr val="88D9C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124"/>
              <p:cNvSpPr>
                <a:spLocks noChangeArrowheads="1"/>
              </p:cNvSpPr>
              <p:nvPr/>
            </p:nvSpPr>
            <p:spPr bwMode="auto">
              <a:xfrm>
                <a:off x="1381" y="828"/>
                <a:ext cx="75" cy="112"/>
              </a:xfrm>
              <a:custGeom>
                <a:avLst/>
                <a:gdLst>
                  <a:gd name="T0" fmla="*/ 0 w 75"/>
                  <a:gd name="T1" fmla="*/ 45 h 112"/>
                  <a:gd name="T2" fmla="*/ 75 w 75"/>
                  <a:gd name="T3" fmla="*/ 112 h 112"/>
                  <a:gd name="T4" fmla="*/ 47 w 75"/>
                  <a:gd name="T5" fmla="*/ 0 h 112"/>
                  <a:gd name="T6" fmla="*/ 0 w 75"/>
                  <a:gd name="T7" fmla="*/ 45 h 112"/>
                  <a:gd name="T8" fmla="*/ 0 60000 65536"/>
                  <a:gd name="T9" fmla="*/ 0 60000 65536"/>
                  <a:gd name="T10" fmla="*/ 0 60000 65536"/>
                  <a:gd name="T11" fmla="*/ 0 60000 65536"/>
                  <a:gd name="T12" fmla="*/ 0 w 75"/>
                  <a:gd name="T13" fmla="*/ 0 h 112"/>
                  <a:gd name="T14" fmla="*/ 75 w 75"/>
                  <a:gd name="T15" fmla="*/ 112 h 112"/>
                </a:gdLst>
                <a:ahLst/>
                <a:cxnLst>
                  <a:cxn ang="T8">
                    <a:pos x="T0" y="T1"/>
                  </a:cxn>
                  <a:cxn ang="T9">
                    <a:pos x="T2" y="T3"/>
                  </a:cxn>
                  <a:cxn ang="T10">
                    <a:pos x="T4" y="T5"/>
                  </a:cxn>
                  <a:cxn ang="T11">
                    <a:pos x="T6" y="T7"/>
                  </a:cxn>
                </a:cxnLst>
                <a:rect l="T12" t="T13" r="T14" b="T15"/>
                <a:pathLst>
                  <a:path w="75" h="112">
                    <a:moveTo>
                      <a:pt x="0" y="45"/>
                    </a:moveTo>
                    <a:lnTo>
                      <a:pt x="75" y="112"/>
                    </a:lnTo>
                    <a:lnTo>
                      <a:pt x="47" y="0"/>
                    </a:lnTo>
                    <a:lnTo>
                      <a:pt x="0" y="45"/>
                    </a:lnTo>
                    <a:close/>
                  </a:path>
                </a:pathLst>
              </a:custGeom>
              <a:solidFill>
                <a:srgbClr val="B37C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125"/>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9 w 206"/>
                  <a:gd name="T7" fmla="*/ 102 h 176"/>
                  <a:gd name="T8" fmla="*/ 0 60000 65536"/>
                  <a:gd name="T9" fmla="*/ 0 60000 65536"/>
                  <a:gd name="T10" fmla="*/ 0 60000 65536"/>
                  <a:gd name="T11" fmla="*/ 0 60000 65536"/>
                  <a:gd name="T12" fmla="*/ 0 w 206"/>
                  <a:gd name="T13" fmla="*/ 0 h 176"/>
                  <a:gd name="T14" fmla="*/ 206 w 206"/>
                  <a:gd name="T15" fmla="*/ 176 h 176"/>
                </a:gdLst>
                <a:ahLst/>
                <a:cxnLst>
                  <a:cxn ang="T8">
                    <a:pos x="T0" y="T1"/>
                  </a:cxn>
                  <a:cxn ang="T9">
                    <a:pos x="T2" y="T3"/>
                  </a:cxn>
                  <a:cxn ang="T10">
                    <a:pos x="T4" y="T5"/>
                  </a:cxn>
                  <a:cxn ang="T11">
                    <a:pos x="T6" y="T7"/>
                  </a:cxn>
                </a:cxnLst>
                <a:rect l="T12" t="T13" r="T14" b="T15"/>
                <a:pathLst>
                  <a:path w="206" h="176">
                    <a:moveTo>
                      <a:pt x="9" y="102"/>
                    </a:moveTo>
                    <a:lnTo>
                      <a:pt x="0" y="0"/>
                    </a:lnTo>
                    <a:lnTo>
                      <a:pt x="206" y="176"/>
                    </a:lnTo>
                    <a:lnTo>
                      <a:pt x="9" y="102"/>
                    </a:lnTo>
                    <a:close/>
                  </a:path>
                </a:pathLst>
              </a:custGeom>
              <a:solidFill>
                <a:srgbClr val="95B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126"/>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0 60000 65536"/>
                  <a:gd name="T7" fmla="*/ 0 60000 65536"/>
                  <a:gd name="T8" fmla="*/ 0 60000 65536"/>
                  <a:gd name="T9" fmla="*/ 0 w 206"/>
                  <a:gd name="T10" fmla="*/ 0 h 176"/>
                  <a:gd name="T11" fmla="*/ 206 w 206"/>
                  <a:gd name="T12" fmla="*/ 176 h 176"/>
                </a:gdLst>
                <a:ahLst/>
                <a:cxnLst>
                  <a:cxn ang="T6">
                    <a:pos x="T0" y="T1"/>
                  </a:cxn>
                  <a:cxn ang="T7">
                    <a:pos x="T2" y="T3"/>
                  </a:cxn>
                  <a:cxn ang="T8">
                    <a:pos x="T4" y="T5"/>
                  </a:cxn>
                </a:cxnLst>
                <a:rect l="T9" t="T10" r="T11" b="T12"/>
                <a:pathLst>
                  <a:path w="206" h="176">
                    <a:moveTo>
                      <a:pt x="9" y="102"/>
                    </a:moveTo>
                    <a:lnTo>
                      <a:pt x="0" y="0"/>
                    </a:lnTo>
                    <a:lnTo>
                      <a:pt x="206"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127"/>
              <p:cNvSpPr>
                <a:spLocks noChangeArrowheads="1"/>
              </p:cNvSpPr>
              <p:nvPr/>
            </p:nvSpPr>
            <p:spPr bwMode="auto">
              <a:xfrm>
                <a:off x="1632" y="1099"/>
                <a:ext cx="128" cy="114"/>
              </a:xfrm>
              <a:custGeom>
                <a:avLst/>
                <a:gdLst>
                  <a:gd name="T0" fmla="*/ 0 w 128"/>
                  <a:gd name="T1" fmla="*/ 0 h 114"/>
                  <a:gd name="T2" fmla="*/ 128 w 128"/>
                  <a:gd name="T3" fmla="*/ 114 h 114"/>
                  <a:gd name="T4" fmla="*/ 104 w 128"/>
                  <a:gd name="T5" fmla="*/ 26 h 114"/>
                  <a:gd name="T6" fmla="*/ 0 w 128"/>
                  <a:gd name="T7" fmla="*/ 0 h 114"/>
                  <a:gd name="T8" fmla="*/ 0 60000 65536"/>
                  <a:gd name="T9" fmla="*/ 0 60000 65536"/>
                  <a:gd name="T10" fmla="*/ 0 60000 65536"/>
                  <a:gd name="T11" fmla="*/ 0 60000 65536"/>
                  <a:gd name="T12" fmla="*/ 0 w 128"/>
                  <a:gd name="T13" fmla="*/ 0 h 114"/>
                  <a:gd name="T14" fmla="*/ 128 w 128"/>
                  <a:gd name="T15" fmla="*/ 114 h 114"/>
                </a:gdLst>
                <a:ahLst/>
                <a:cxnLst>
                  <a:cxn ang="T8">
                    <a:pos x="T0" y="T1"/>
                  </a:cxn>
                  <a:cxn ang="T9">
                    <a:pos x="T2" y="T3"/>
                  </a:cxn>
                  <a:cxn ang="T10">
                    <a:pos x="T4" y="T5"/>
                  </a:cxn>
                  <a:cxn ang="T11">
                    <a:pos x="T6" y="T7"/>
                  </a:cxn>
                </a:cxnLst>
                <a:rect l="T12" t="T13" r="T14" b="T15"/>
                <a:pathLst>
                  <a:path w="128" h="114">
                    <a:moveTo>
                      <a:pt x="0" y="0"/>
                    </a:moveTo>
                    <a:lnTo>
                      <a:pt x="128" y="114"/>
                    </a:lnTo>
                    <a:lnTo>
                      <a:pt x="104" y="26"/>
                    </a:lnTo>
                    <a:lnTo>
                      <a:pt x="0" y="0"/>
                    </a:lnTo>
                    <a:close/>
                  </a:path>
                </a:pathLst>
              </a:custGeom>
              <a:solidFill>
                <a:srgbClr val="9562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128"/>
              <p:cNvSpPr>
                <a:spLocks noChangeArrowheads="1"/>
              </p:cNvSpPr>
              <p:nvPr/>
            </p:nvSpPr>
            <p:spPr bwMode="auto">
              <a:xfrm>
                <a:off x="838" y="871"/>
                <a:ext cx="76" cy="140"/>
              </a:xfrm>
              <a:custGeom>
                <a:avLst/>
                <a:gdLst>
                  <a:gd name="T0" fmla="*/ 181 w 32"/>
                  <a:gd name="T1" fmla="*/ 164 h 59"/>
                  <a:gd name="T2" fmla="*/ 17 w 32"/>
                  <a:gd name="T3" fmla="*/ 0 h 59"/>
                  <a:gd name="T4" fmla="*/ 17 w 32"/>
                  <a:gd name="T5" fmla="*/ 0 h 59"/>
                  <a:gd name="T6" fmla="*/ 0 w 32"/>
                  <a:gd name="T7" fmla="*/ 332 h 59"/>
                  <a:gd name="T8" fmla="*/ 17 w 32"/>
                  <a:gd name="T9" fmla="*/ 332 h 59"/>
                  <a:gd name="T10" fmla="*/ 181 w 32"/>
                  <a:gd name="T11" fmla="*/ 164 h 59"/>
                  <a:gd name="T12" fmla="*/ 0 60000 65536"/>
                  <a:gd name="T13" fmla="*/ 0 60000 65536"/>
                  <a:gd name="T14" fmla="*/ 0 60000 65536"/>
                  <a:gd name="T15" fmla="*/ 0 60000 65536"/>
                  <a:gd name="T16" fmla="*/ 0 60000 65536"/>
                  <a:gd name="T17" fmla="*/ 0 60000 65536"/>
                  <a:gd name="T18" fmla="*/ 0 w 32"/>
                  <a:gd name="T19" fmla="*/ 0 h 59"/>
                  <a:gd name="T20" fmla="*/ 32 w 32"/>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2" h="59">
                    <a:moveTo>
                      <a:pt x="32" y="29"/>
                    </a:moveTo>
                    <a:cubicBezTo>
                      <a:pt x="32" y="13"/>
                      <a:pt x="19" y="0"/>
                      <a:pt x="3" y="0"/>
                    </a:cubicBezTo>
                    <a:cubicBezTo>
                      <a:pt x="3" y="0"/>
                      <a:pt x="3" y="0"/>
                      <a:pt x="3" y="0"/>
                    </a:cubicBezTo>
                    <a:cubicBezTo>
                      <a:pt x="1" y="19"/>
                      <a:pt x="0" y="39"/>
                      <a:pt x="0" y="59"/>
                    </a:cubicBezTo>
                    <a:cubicBezTo>
                      <a:pt x="1" y="59"/>
                      <a:pt x="2" y="59"/>
                      <a:pt x="3" y="59"/>
                    </a:cubicBezTo>
                    <a:cubicBezTo>
                      <a:pt x="19" y="59"/>
                      <a:pt x="32" y="46"/>
                      <a:pt x="32" y="29"/>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Oval 129"/>
              <p:cNvSpPr>
                <a:spLocks noChangeArrowheads="1"/>
              </p:cNvSpPr>
              <p:nvPr/>
            </p:nvSpPr>
            <p:spPr bwMode="auto">
              <a:xfrm>
                <a:off x="1066" y="992"/>
                <a:ext cx="66" cy="66"/>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5" name="Oval 130"/>
              <p:cNvSpPr>
                <a:spLocks noChangeArrowheads="1"/>
              </p:cNvSpPr>
              <p:nvPr/>
            </p:nvSpPr>
            <p:spPr bwMode="auto">
              <a:xfrm>
                <a:off x="1149" y="873"/>
                <a:ext cx="106" cy="107"/>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6" name="Freeform 131"/>
              <p:cNvSpPr>
                <a:spLocks noChangeArrowheads="1"/>
              </p:cNvSpPr>
              <p:nvPr/>
            </p:nvSpPr>
            <p:spPr bwMode="auto">
              <a:xfrm>
                <a:off x="1198" y="1058"/>
                <a:ext cx="67" cy="81"/>
              </a:xfrm>
              <a:custGeom>
                <a:avLst/>
                <a:gdLst>
                  <a:gd name="T0" fmla="*/ 98 w 28"/>
                  <a:gd name="T1" fmla="*/ 0 h 34"/>
                  <a:gd name="T2" fmla="*/ 0 w 28"/>
                  <a:gd name="T3" fmla="*/ 98 h 34"/>
                  <a:gd name="T4" fmla="*/ 98 w 28"/>
                  <a:gd name="T5" fmla="*/ 193 h 34"/>
                  <a:gd name="T6" fmla="*/ 115 w 28"/>
                  <a:gd name="T7" fmla="*/ 188 h 34"/>
                  <a:gd name="T8" fmla="*/ 160 w 28"/>
                  <a:gd name="T9" fmla="*/ 24 h 34"/>
                  <a:gd name="T10" fmla="*/ 98 w 28"/>
                  <a:gd name="T11" fmla="*/ 0 h 34"/>
                  <a:gd name="T12" fmla="*/ 0 60000 65536"/>
                  <a:gd name="T13" fmla="*/ 0 60000 65536"/>
                  <a:gd name="T14" fmla="*/ 0 60000 65536"/>
                  <a:gd name="T15" fmla="*/ 0 60000 65536"/>
                  <a:gd name="T16" fmla="*/ 0 60000 65536"/>
                  <a:gd name="T17" fmla="*/ 0 60000 65536"/>
                  <a:gd name="T18" fmla="*/ 0 w 28"/>
                  <a:gd name="T19" fmla="*/ 0 h 34"/>
                  <a:gd name="T20" fmla="*/ 28 w 28"/>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8" h="34">
                    <a:moveTo>
                      <a:pt x="17" y="0"/>
                    </a:moveTo>
                    <a:cubicBezTo>
                      <a:pt x="8" y="0"/>
                      <a:pt x="0" y="7"/>
                      <a:pt x="0" y="17"/>
                    </a:cubicBezTo>
                    <a:cubicBezTo>
                      <a:pt x="0" y="26"/>
                      <a:pt x="8" y="34"/>
                      <a:pt x="17" y="34"/>
                    </a:cubicBezTo>
                    <a:cubicBezTo>
                      <a:pt x="18" y="34"/>
                      <a:pt x="19" y="33"/>
                      <a:pt x="20" y="33"/>
                    </a:cubicBezTo>
                    <a:cubicBezTo>
                      <a:pt x="22" y="24"/>
                      <a:pt x="25" y="14"/>
                      <a:pt x="28" y="4"/>
                    </a:cubicBezTo>
                    <a:cubicBezTo>
                      <a:pt x="25" y="1"/>
                      <a:pt x="21" y="0"/>
                      <a:pt x="17"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Oval 132"/>
              <p:cNvSpPr>
                <a:spLocks noChangeArrowheads="1"/>
              </p:cNvSpPr>
              <p:nvPr/>
            </p:nvSpPr>
            <p:spPr bwMode="auto">
              <a:xfrm>
                <a:off x="902" y="1042"/>
                <a:ext cx="114" cy="114"/>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8" name="Oval 133"/>
              <p:cNvSpPr>
                <a:spLocks noChangeArrowheads="1"/>
              </p:cNvSpPr>
              <p:nvPr/>
            </p:nvSpPr>
            <p:spPr bwMode="auto">
              <a:xfrm>
                <a:off x="1054" y="1122"/>
                <a:ext cx="113" cy="11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9" name="Freeform 134"/>
              <p:cNvSpPr>
                <a:spLocks noChangeArrowheads="1"/>
              </p:cNvSpPr>
              <p:nvPr/>
            </p:nvSpPr>
            <p:spPr bwMode="auto">
              <a:xfrm>
                <a:off x="862" y="1210"/>
                <a:ext cx="52" cy="93"/>
              </a:xfrm>
              <a:custGeom>
                <a:avLst/>
                <a:gdLst>
                  <a:gd name="T0" fmla="*/ 118 w 22"/>
                  <a:gd name="T1" fmla="*/ 119 h 39"/>
                  <a:gd name="T2" fmla="*/ 17 w 22"/>
                  <a:gd name="T3" fmla="*/ 0 h 39"/>
                  <a:gd name="T4" fmla="*/ 0 w 22"/>
                  <a:gd name="T5" fmla="*/ 0 h 39"/>
                  <a:gd name="T6" fmla="*/ 21 w 22"/>
                  <a:gd name="T7" fmla="*/ 222 h 39"/>
                  <a:gd name="T8" fmla="*/ 118 w 22"/>
                  <a:gd name="T9" fmla="*/ 119 h 39"/>
                  <a:gd name="T10" fmla="*/ 0 60000 65536"/>
                  <a:gd name="T11" fmla="*/ 0 60000 65536"/>
                  <a:gd name="T12" fmla="*/ 0 60000 65536"/>
                  <a:gd name="T13" fmla="*/ 0 60000 65536"/>
                  <a:gd name="T14" fmla="*/ 0 60000 65536"/>
                  <a:gd name="T15" fmla="*/ 0 w 22"/>
                  <a:gd name="T16" fmla="*/ 0 h 39"/>
                  <a:gd name="T17" fmla="*/ 22 w 22"/>
                  <a:gd name="T18" fmla="*/ 39 h 39"/>
                </a:gdLst>
                <a:ahLst/>
                <a:cxnLst>
                  <a:cxn ang="T10">
                    <a:pos x="T0" y="T1"/>
                  </a:cxn>
                  <a:cxn ang="T11">
                    <a:pos x="T2" y="T3"/>
                  </a:cxn>
                  <a:cxn ang="T12">
                    <a:pos x="T4" y="T5"/>
                  </a:cxn>
                  <a:cxn ang="T13">
                    <a:pos x="T6" y="T7"/>
                  </a:cxn>
                  <a:cxn ang="T14">
                    <a:pos x="T8" y="T9"/>
                  </a:cxn>
                </a:cxnLst>
                <a:rect l="T15" t="T16" r="T17" b="T18"/>
                <a:pathLst>
                  <a:path w="22" h="39">
                    <a:moveTo>
                      <a:pt x="21" y="21"/>
                    </a:moveTo>
                    <a:cubicBezTo>
                      <a:pt x="22" y="10"/>
                      <a:pt x="14" y="1"/>
                      <a:pt x="3" y="0"/>
                    </a:cubicBezTo>
                    <a:cubicBezTo>
                      <a:pt x="2" y="0"/>
                      <a:pt x="1" y="0"/>
                      <a:pt x="0" y="0"/>
                    </a:cubicBezTo>
                    <a:cubicBezTo>
                      <a:pt x="1" y="13"/>
                      <a:pt x="2" y="26"/>
                      <a:pt x="4" y="39"/>
                    </a:cubicBezTo>
                    <a:cubicBezTo>
                      <a:pt x="13" y="38"/>
                      <a:pt x="21" y="31"/>
                      <a:pt x="21" y="21"/>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Oval 135"/>
              <p:cNvSpPr>
                <a:spLocks noChangeArrowheads="1"/>
              </p:cNvSpPr>
              <p:nvPr/>
            </p:nvSpPr>
            <p:spPr bwMode="auto">
              <a:xfrm>
                <a:off x="992" y="1196"/>
                <a:ext cx="140" cy="14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21" name="Freeform 136"/>
              <p:cNvSpPr>
                <a:spLocks noChangeArrowheads="1"/>
              </p:cNvSpPr>
              <p:nvPr/>
            </p:nvSpPr>
            <p:spPr bwMode="auto">
              <a:xfrm>
                <a:off x="791" y="674"/>
                <a:ext cx="701" cy="268"/>
              </a:xfrm>
              <a:custGeom>
                <a:avLst/>
                <a:gdLst>
                  <a:gd name="T0" fmla="*/ 102 w 296"/>
                  <a:gd name="T1" fmla="*/ 40 h 113"/>
                  <a:gd name="T2" fmla="*/ 21 w 296"/>
                  <a:gd name="T3" fmla="*/ 242 h 113"/>
                  <a:gd name="T4" fmla="*/ 538 w 296"/>
                  <a:gd name="T5" fmla="*/ 569 h 113"/>
                  <a:gd name="T6" fmla="*/ 1537 w 296"/>
                  <a:gd name="T7" fmla="*/ 398 h 113"/>
                  <a:gd name="T8" fmla="*/ 1632 w 296"/>
                  <a:gd name="T9" fmla="*/ 197 h 113"/>
                  <a:gd name="T10" fmla="*/ 1558 w 296"/>
                  <a:gd name="T11" fmla="*/ 107 h 113"/>
                  <a:gd name="T12" fmla="*/ 1459 w 296"/>
                  <a:gd name="T13" fmla="*/ 62 h 113"/>
                  <a:gd name="T14" fmla="*/ 1049 w 296"/>
                  <a:gd name="T15" fmla="*/ 344 h 113"/>
                  <a:gd name="T16" fmla="*/ 467 w 296"/>
                  <a:gd name="T17" fmla="*/ 337 h 113"/>
                  <a:gd name="T18" fmla="*/ 208 w 296"/>
                  <a:gd name="T19" fmla="*/ 157 h 113"/>
                  <a:gd name="T20" fmla="*/ 258 w 296"/>
                  <a:gd name="T21" fmla="*/ 66 h 113"/>
                  <a:gd name="T22" fmla="*/ 242 w 296"/>
                  <a:gd name="T23" fmla="*/ 0 h 113"/>
                  <a:gd name="T24" fmla="*/ 102 w 296"/>
                  <a:gd name="T25" fmla="*/ 40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6"/>
                  <a:gd name="T40" fmla="*/ 0 h 113"/>
                  <a:gd name="T41" fmla="*/ 296 w 296"/>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6" h="113">
                    <a:moveTo>
                      <a:pt x="18" y="7"/>
                    </a:moveTo>
                    <a:cubicBezTo>
                      <a:pt x="6" y="14"/>
                      <a:pt x="0" y="27"/>
                      <a:pt x="4" y="43"/>
                    </a:cubicBezTo>
                    <a:cubicBezTo>
                      <a:pt x="11" y="71"/>
                      <a:pt x="39" y="89"/>
                      <a:pt x="96" y="101"/>
                    </a:cubicBezTo>
                    <a:cubicBezTo>
                      <a:pt x="154" y="113"/>
                      <a:pt x="237" y="101"/>
                      <a:pt x="274" y="71"/>
                    </a:cubicBezTo>
                    <a:cubicBezTo>
                      <a:pt x="284" y="63"/>
                      <a:pt x="296" y="49"/>
                      <a:pt x="291" y="35"/>
                    </a:cubicBezTo>
                    <a:cubicBezTo>
                      <a:pt x="289" y="30"/>
                      <a:pt x="282" y="23"/>
                      <a:pt x="278" y="19"/>
                    </a:cubicBezTo>
                    <a:cubicBezTo>
                      <a:pt x="276" y="17"/>
                      <a:pt x="260" y="12"/>
                      <a:pt x="260" y="11"/>
                    </a:cubicBezTo>
                    <a:cubicBezTo>
                      <a:pt x="274" y="37"/>
                      <a:pt x="202" y="58"/>
                      <a:pt x="187" y="61"/>
                    </a:cubicBezTo>
                    <a:cubicBezTo>
                      <a:pt x="153" y="66"/>
                      <a:pt x="117" y="70"/>
                      <a:pt x="83" y="60"/>
                    </a:cubicBezTo>
                    <a:cubicBezTo>
                      <a:pt x="67" y="56"/>
                      <a:pt x="41" y="47"/>
                      <a:pt x="37" y="28"/>
                    </a:cubicBezTo>
                    <a:cubicBezTo>
                      <a:pt x="34" y="16"/>
                      <a:pt x="41" y="19"/>
                      <a:pt x="46" y="12"/>
                    </a:cubicBezTo>
                    <a:cubicBezTo>
                      <a:pt x="52" y="6"/>
                      <a:pt x="54" y="0"/>
                      <a:pt x="43" y="0"/>
                    </a:cubicBezTo>
                    <a:cubicBezTo>
                      <a:pt x="33" y="0"/>
                      <a:pt x="25" y="2"/>
                      <a:pt x="18" y="7"/>
                    </a:cubicBezTo>
                    <a:close/>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137"/>
              <p:cNvSpPr>
                <a:spLocks noChangeArrowheads="1"/>
              </p:cNvSpPr>
              <p:nvPr/>
            </p:nvSpPr>
            <p:spPr bwMode="auto">
              <a:xfrm>
                <a:off x="945" y="1111"/>
                <a:ext cx="701" cy="215"/>
              </a:xfrm>
              <a:custGeom>
                <a:avLst/>
                <a:gdLst>
                  <a:gd name="T0" fmla="*/ 545 w 296"/>
                  <a:gd name="T1" fmla="*/ 291 h 91"/>
                  <a:gd name="T2" fmla="*/ 1660 w 296"/>
                  <a:gd name="T3" fmla="*/ 241 h 91"/>
                  <a:gd name="T4" fmla="*/ 1385 w 296"/>
                  <a:gd name="T5" fmla="*/ 118 h 91"/>
                  <a:gd name="T6" fmla="*/ 40 w 296"/>
                  <a:gd name="T7" fmla="*/ 258 h 91"/>
                  <a:gd name="T8" fmla="*/ 118 w 296"/>
                  <a:gd name="T9" fmla="*/ 508 h 91"/>
                  <a:gd name="T10" fmla="*/ 545 w 296"/>
                  <a:gd name="T11" fmla="*/ 291 h 91"/>
                  <a:gd name="T12" fmla="*/ 0 60000 65536"/>
                  <a:gd name="T13" fmla="*/ 0 60000 65536"/>
                  <a:gd name="T14" fmla="*/ 0 60000 65536"/>
                  <a:gd name="T15" fmla="*/ 0 60000 65536"/>
                  <a:gd name="T16" fmla="*/ 0 60000 65536"/>
                  <a:gd name="T17" fmla="*/ 0 60000 65536"/>
                  <a:gd name="T18" fmla="*/ 0 w 296"/>
                  <a:gd name="T19" fmla="*/ 0 h 91"/>
                  <a:gd name="T20" fmla="*/ 296 w 296"/>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296" h="91">
                    <a:moveTo>
                      <a:pt x="97" y="52"/>
                    </a:moveTo>
                    <a:cubicBezTo>
                      <a:pt x="163" y="37"/>
                      <a:pt x="232" y="29"/>
                      <a:pt x="296" y="43"/>
                    </a:cubicBezTo>
                    <a:cubicBezTo>
                      <a:pt x="277" y="32"/>
                      <a:pt x="260" y="25"/>
                      <a:pt x="247" y="21"/>
                    </a:cubicBezTo>
                    <a:cubicBezTo>
                      <a:pt x="186" y="4"/>
                      <a:pt x="28" y="0"/>
                      <a:pt x="7" y="46"/>
                    </a:cubicBezTo>
                    <a:cubicBezTo>
                      <a:pt x="0" y="60"/>
                      <a:pt x="8" y="76"/>
                      <a:pt x="21" y="91"/>
                    </a:cubicBezTo>
                    <a:cubicBezTo>
                      <a:pt x="37" y="65"/>
                      <a:pt x="69" y="59"/>
                      <a:pt x="97" y="52"/>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138"/>
              <p:cNvSpPr>
                <a:spLocks noChangeArrowheads="1"/>
              </p:cNvSpPr>
              <p:nvPr/>
            </p:nvSpPr>
            <p:spPr bwMode="auto">
              <a:xfrm>
                <a:off x="995" y="1179"/>
                <a:ext cx="762" cy="221"/>
              </a:xfrm>
              <a:custGeom>
                <a:avLst/>
                <a:gdLst>
                  <a:gd name="T0" fmla="*/ 1803 w 322"/>
                  <a:gd name="T1" fmla="*/ 231 h 93"/>
                  <a:gd name="T2" fmla="*/ 1541 w 322"/>
                  <a:gd name="T3" fmla="*/ 78 h 93"/>
                  <a:gd name="T4" fmla="*/ 426 w 322"/>
                  <a:gd name="T5" fmla="*/ 131 h 93"/>
                  <a:gd name="T6" fmla="*/ 0 w 322"/>
                  <a:gd name="T7" fmla="*/ 349 h 93"/>
                  <a:gd name="T8" fmla="*/ 208 w 322"/>
                  <a:gd name="T9" fmla="*/ 525 h 93"/>
                  <a:gd name="T10" fmla="*/ 1803 w 322"/>
                  <a:gd name="T11" fmla="*/ 231 h 93"/>
                  <a:gd name="T12" fmla="*/ 0 60000 65536"/>
                  <a:gd name="T13" fmla="*/ 0 60000 65536"/>
                  <a:gd name="T14" fmla="*/ 0 60000 65536"/>
                  <a:gd name="T15" fmla="*/ 0 60000 65536"/>
                  <a:gd name="T16" fmla="*/ 0 60000 65536"/>
                  <a:gd name="T17" fmla="*/ 0 60000 65536"/>
                  <a:gd name="T18" fmla="*/ 0 w 322"/>
                  <a:gd name="T19" fmla="*/ 0 h 93"/>
                  <a:gd name="T20" fmla="*/ 322 w 322"/>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322" h="93">
                    <a:moveTo>
                      <a:pt x="322" y="41"/>
                    </a:moveTo>
                    <a:cubicBezTo>
                      <a:pt x="306" y="31"/>
                      <a:pt x="290" y="22"/>
                      <a:pt x="275" y="14"/>
                    </a:cubicBezTo>
                    <a:cubicBezTo>
                      <a:pt x="211" y="0"/>
                      <a:pt x="142" y="8"/>
                      <a:pt x="76" y="23"/>
                    </a:cubicBezTo>
                    <a:cubicBezTo>
                      <a:pt x="48" y="30"/>
                      <a:pt x="16" y="36"/>
                      <a:pt x="0" y="62"/>
                    </a:cubicBezTo>
                    <a:cubicBezTo>
                      <a:pt x="10" y="73"/>
                      <a:pt x="24" y="84"/>
                      <a:pt x="37" y="93"/>
                    </a:cubicBezTo>
                    <a:cubicBezTo>
                      <a:pt x="120" y="43"/>
                      <a:pt x="225" y="25"/>
                      <a:pt x="322" y="41"/>
                    </a:cubicBezTo>
                    <a:close/>
                  </a:path>
                </a:pathLst>
              </a:cu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139"/>
              <p:cNvSpPr>
                <a:spLocks noChangeArrowheads="1"/>
              </p:cNvSpPr>
              <p:nvPr/>
            </p:nvSpPr>
            <p:spPr bwMode="auto">
              <a:xfrm>
                <a:off x="1082" y="1239"/>
                <a:ext cx="744" cy="239"/>
              </a:xfrm>
              <a:custGeom>
                <a:avLst/>
                <a:gdLst>
                  <a:gd name="T0" fmla="*/ 0 w 314"/>
                  <a:gd name="T1" fmla="*/ 381 h 101"/>
                  <a:gd name="T2" fmla="*/ 230 w 314"/>
                  <a:gd name="T3" fmla="*/ 521 h 101"/>
                  <a:gd name="T4" fmla="*/ 315 w 314"/>
                  <a:gd name="T5" fmla="*/ 566 h 101"/>
                  <a:gd name="T6" fmla="*/ 1763 w 314"/>
                  <a:gd name="T7" fmla="*/ 201 h 101"/>
                  <a:gd name="T8" fmla="*/ 1599 w 314"/>
                  <a:gd name="T9" fmla="*/ 90 h 101"/>
                  <a:gd name="T10" fmla="*/ 0 w 314"/>
                  <a:gd name="T11" fmla="*/ 381 h 101"/>
                  <a:gd name="T12" fmla="*/ 0 60000 65536"/>
                  <a:gd name="T13" fmla="*/ 0 60000 65536"/>
                  <a:gd name="T14" fmla="*/ 0 60000 65536"/>
                  <a:gd name="T15" fmla="*/ 0 60000 65536"/>
                  <a:gd name="T16" fmla="*/ 0 60000 65536"/>
                  <a:gd name="T17" fmla="*/ 0 60000 65536"/>
                  <a:gd name="T18" fmla="*/ 0 w 314"/>
                  <a:gd name="T19" fmla="*/ 0 h 101"/>
                  <a:gd name="T20" fmla="*/ 314 w 314"/>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314" h="101">
                    <a:moveTo>
                      <a:pt x="0" y="68"/>
                    </a:moveTo>
                    <a:cubicBezTo>
                      <a:pt x="21" y="83"/>
                      <a:pt x="41" y="93"/>
                      <a:pt x="41" y="93"/>
                    </a:cubicBezTo>
                    <a:cubicBezTo>
                      <a:pt x="46" y="96"/>
                      <a:pt x="51" y="98"/>
                      <a:pt x="56" y="101"/>
                    </a:cubicBezTo>
                    <a:cubicBezTo>
                      <a:pt x="132" y="53"/>
                      <a:pt x="224" y="34"/>
                      <a:pt x="314" y="36"/>
                    </a:cubicBezTo>
                    <a:cubicBezTo>
                      <a:pt x="305" y="29"/>
                      <a:pt x="295" y="23"/>
                      <a:pt x="285" y="16"/>
                    </a:cubicBezTo>
                    <a:cubicBezTo>
                      <a:pt x="188" y="0"/>
                      <a:pt x="83" y="18"/>
                      <a:pt x="0" y="68"/>
                    </a:cubicBezTo>
                    <a:close/>
                  </a:path>
                </a:pathLst>
              </a:custGeom>
              <a:solidFill>
                <a:srgbClr val="FF74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140"/>
              <p:cNvSpPr>
                <a:spLocks noChangeArrowheads="1"/>
              </p:cNvSpPr>
              <p:nvPr/>
            </p:nvSpPr>
            <p:spPr bwMode="auto">
              <a:xfrm>
                <a:off x="1215" y="1379"/>
                <a:ext cx="218" cy="189"/>
              </a:xfrm>
              <a:custGeom>
                <a:avLst/>
                <a:gdLst>
                  <a:gd name="T0" fmla="*/ 0 w 92"/>
                  <a:gd name="T1" fmla="*/ 234 h 80"/>
                  <a:gd name="T2" fmla="*/ 438 w 92"/>
                  <a:gd name="T3" fmla="*/ 447 h 80"/>
                  <a:gd name="T4" fmla="*/ 517 w 92"/>
                  <a:gd name="T5" fmla="*/ 0 h 80"/>
                  <a:gd name="T6" fmla="*/ 0 w 92"/>
                  <a:gd name="T7" fmla="*/ 234 h 80"/>
                  <a:gd name="T8" fmla="*/ 0 60000 65536"/>
                  <a:gd name="T9" fmla="*/ 0 60000 65536"/>
                  <a:gd name="T10" fmla="*/ 0 60000 65536"/>
                  <a:gd name="T11" fmla="*/ 0 60000 65536"/>
                  <a:gd name="T12" fmla="*/ 0 w 92"/>
                  <a:gd name="T13" fmla="*/ 0 h 80"/>
                  <a:gd name="T14" fmla="*/ 92 w 92"/>
                  <a:gd name="T15" fmla="*/ 80 h 80"/>
                </a:gdLst>
                <a:ahLst/>
                <a:cxnLst>
                  <a:cxn ang="T8">
                    <a:pos x="T0" y="T1"/>
                  </a:cxn>
                  <a:cxn ang="T9">
                    <a:pos x="T2" y="T3"/>
                  </a:cxn>
                  <a:cxn ang="T10">
                    <a:pos x="T4" y="T5"/>
                  </a:cxn>
                  <a:cxn ang="T11">
                    <a:pos x="T6" y="T7"/>
                  </a:cxn>
                </a:cxnLst>
                <a:rect l="T12" t="T13" r="T14" b="T15"/>
                <a:pathLst>
                  <a:path w="92" h="80">
                    <a:moveTo>
                      <a:pt x="0" y="42"/>
                    </a:moveTo>
                    <a:cubicBezTo>
                      <a:pt x="25" y="56"/>
                      <a:pt x="51" y="69"/>
                      <a:pt x="78" y="80"/>
                    </a:cubicBezTo>
                    <a:cubicBezTo>
                      <a:pt x="92" y="0"/>
                      <a:pt x="92" y="0"/>
                      <a:pt x="92" y="0"/>
                    </a:cubicBezTo>
                    <a:cubicBezTo>
                      <a:pt x="60" y="10"/>
                      <a:pt x="29" y="24"/>
                      <a:pt x="0" y="42"/>
                    </a:cubicBezTo>
                    <a:close/>
                  </a:path>
                </a:pathLst>
              </a:custGeom>
              <a:solidFill>
                <a:srgbClr val="5D92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141"/>
              <p:cNvSpPr>
                <a:spLocks noChangeArrowheads="1"/>
              </p:cNvSpPr>
              <p:nvPr/>
            </p:nvSpPr>
            <p:spPr bwMode="auto">
              <a:xfrm>
                <a:off x="1504" y="1334"/>
                <a:ext cx="350" cy="230"/>
              </a:xfrm>
              <a:custGeom>
                <a:avLst/>
                <a:gdLst>
                  <a:gd name="T0" fmla="*/ 0 w 148"/>
                  <a:gd name="T1" fmla="*/ 57 h 97"/>
                  <a:gd name="T2" fmla="*/ 381 w 148"/>
                  <a:gd name="T3" fmla="*/ 545 h 97"/>
                  <a:gd name="T4" fmla="*/ 828 w 148"/>
                  <a:gd name="T5" fmla="*/ 304 h 97"/>
                  <a:gd name="T6" fmla="*/ 296 w 148"/>
                  <a:gd name="T7" fmla="*/ 0 h 97"/>
                  <a:gd name="T8" fmla="*/ 0 w 148"/>
                  <a:gd name="T9" fmla="*/ 57 h 97"/>
                  <a:gd name="T10" fmla="*/ 0 60000 65536"/>
                  <a:gd name="T11" fmla="*/ 0 60000 65536"/>
                  <a:gd name="T12" fmla="*/ 0 60000 65536"/>
                  <a:gd name="T13" fmla="*/ 0 60000 65536"/>
                  <a:gd name="T14" fmla="*/ 0 60000 65536"/>
                  <a:gd name="T15" fmla="*/ 0 w 148"/>
                  <a:gd name="T16" fmla="*/ 0 h 97"/>
                  <a:gd name="T17" fmla="*/ 148 w 148"/>
                  <a:gd name="T18" fmla="*/ 97 h 97"/>
                </a:gdLst>
                <a:ahLst/>
                <a:cxnLst>
                  <a:cxn ang="T10">
                    <a:pos x="T0" y="T1"/>
                  </a:cxn>
                  <a:cxn ang="T11">
                    <a:pos x="T2" y="T3"/>
                  </a:cxn>
                  <a:cxn ang="T12">
                    <a:pos x="T4" y="T5"/>
                  </a:cxn>
                  <a:cxn ang="T13">
                    <a:pos x="T6" y="T7"/>
                  </a:cxn>
                  <a:cxn ang="T14">
                    <a:pos x="T8" y="T9"/>
                  </a:cxn>
                </a:cxnLst>
                <a:rect l="T15" t="T16" r="T17" b="T18"/>
                <a:pathLst>
                  <a:path w="148" h="97">
                    <a:moveTo>
                      <a:pt x="0" y="10"/>
                    </a:moveTo>
                    <a:cubicBezTo>
                      <a:pt x="68" y="97"/>
                      <a:pt x="68" y="97"/>
                      <a:pt x="68" y="97"/>
                    </a:cubicBezTo>
                    <a:cubicBezTo>
                      <a:pt x="93" y="79"/>
                      <a:pt x="119" y="64"/>
                      <a:pt x="148" y="54"/>
                    </a:cubicBezTo>
                    <a:cubicBezTo>
                      <a:pt x="53" y="0"/>
                      <a:pt x="53" y="0"/>
                      <a:pt x="53" y="0"/>
                    </a:cubicBezTo>
                    <a:cubicBezTo>
                      <a:pt x="35" y="3"/>
                      <a:pt x="17" y="6"/>
                      <a:pt x="0" y="10"/>
                    </a:cubicBezTo>
                    <a:close/>
                  </a:path>
                </a:pathLst>
              </a:custGeom>
              <a:solidFill>
                <a:srgbClr val="FF92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142"/>
              <p:cNvSpPr>
                <a:spLocks noChangeArrowheads="1"/>
              </p:cNvSpPr>
              <p:nvPr/>
            </p:nvSpPr>
            <p:spPr bwMode="auto">
              <a:xfrm>
                <a:off x="1629" y="1324"/>
                <a:ext cx="330" cy="138"/>
              </a:xfrm>
              <a:custGeom>
                <a:avLst/>
                <a:gdLst>
                  <a:gd name="T0" fmla="*/ 468 w 139"/>
                  <a:gd name="T1" fmla="*/ 0 h 58"/>
                  <a:gd name="T2" fmla="*/ 0 w 139"/>
                  <a:gd name="T3" fmla="*/ 24 h 58"/>
                  <a:gd name="T4" fmla="*/ 537 w 139"/>
                  <a:gd name="T5" fmla="*/ 328 h 58"/>
                  <a:gd name="T6" fmla="*/ 783 w 139"/>
                  <a:gd name="T7" fmla="*/ 271 h 58"/>
                  <a:gd name="T8" fmla="*/ 468 w 139"/>
                  <a:gd name="T9" fmla="*/ 0 h 58"/>
                  <a:gd name="T10" fmla="*/ 0 60000 65536"/>
                  <a:gd name="T11" fmla="*/ 0 60000 65536"/>
                  <a:gd name="T12" fmla="*/ 0 60000 65536"/>
                  <a:gd name="T13" fmla="*/ 0 60000 65536"/>
                  <a:gd name="T14" fmla="*/ 0 60000 65536"/>
                  <a:gd name="T15" fmla="*/ 0 w 139"/>
                  <a:gd name="T16" fmla="*/ 0 h 58"/>
                  <a:gd name="T17" fmla="*/ 139 w 139"/>
                  <a:gd name="T18" fmla="*/ 58 h 58"/>
                </a:gdLst>
                <a:ahLst/>
                <a:cxnLst>
                  <a:cxn ang="T10">
                    <a:pos x="T0" y="T1"/>
                  </a:cxn>
                  <a:cxn ang="T11">
                    <a:pos x="T2" y="T3"/>
                  </a:cxn>
                  <a:cxn ang="T12">
                    <a:pos x="T4" y="T5"/>
                  </a:cxn>
                  <a:cxn ang="T13">
                    <a:pos x="T6" y="T7"/>
                  </a:cxn>
                  <a:cxn ang="T14">
                    <a:pos x="T8" y="T9"/>
                  </a:cxn>
                </a:cxnLst>
                <a:rect l="T15" t="T16" r="T17" b="T18"/>
                <a:pathLst>
                  <a:path w="139" h="58">
                    <a:moveTo>
                      <a:pt x="83" y="0"/>
                    </a:moveTo>
                    <a:cubicBezTo>
                      <a:pt x="56" y="0"/>
                      <a:pt x="28" y="1"/>
                      <a:pt x="0" y="4"/>
                    </a:cubicBezTo>
                    <a:cubicBezTo>
                      <a:pt x="95" y="58"/>
                      <a:pt x="95" y="58"/>
                      <a:pt x="95" y="58"/>
                    </a:cubicBezTo>
                    <a:cubicBezTo>
                      <a:pt x="109" y="54"/>
                      <a:pt x="124" y="50"/>
                      <a:pt x="139" y="48"/>
                    </a:cubicBezTo>
                    <a:cubicBezTo>
                      <a:pt x="124" y="32"/>
                      <a:pt x="104" y="16"/>
                      <a:pt x="83" y="0"/>
                    </a:cubicBezTo>
                    <a:close/>
                  </a:path>
                </a:pathLst>
              </a:custGeom>
              <a:solidFill>
                <a:srgbClr val="7C3A1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143"/>
              <p:cNvSpPr>
                <a:spLocks noChangeArrowheads="1"/>
              </p:cNvSpPr>
              <p:nvPr/>
            </p:nvSpPr>
            <p:spPr bwMode="auto">
              <a:xfrm>
                <a:off x="1400" y="1357"/>
                <a:ext cx="265" cy="219"/>
              </a:xfrm>
              <a:custGeom>
                <a:avLst/>
                <a:gdLst>
                  <a:gd name="T0" fmla="*/ 599 w 112"/>
                  <a:gd name="T1" fmla="*/ 517 h 92"/>
                  <a:gd name="T2" fmla="*/ 627 w 112"/>
                  <a:gd name="T3" fmla="*/ 493 h 92"/>
                  <a:gd name="T4" fmla="*/ 246 w 112"/>
                  <a:gd name="T5" fmla="*/ 0 h 92"/>
                  <a:gd name="T6" fmla="*/ 78 w 112"/>
                  <a:gd name="T7" fmla="*/ 50 h 92"/>
                  <a:gd name="T8" fmla="*/ 0 w 112"/>
                  <a:gd name="T9" fmla="*/ 488 h 92"/>
                  <a:gd name="T10" fmla="*/ 599 w 112"/>
                  <a:gd name="T11" fmla="*/ 517 h 92"/>
                  <a:gd name="T12" fmla="*/ 0 60000 65536"/>
                  <a:gd name="T13" fmla="*/ 0 60000 65536"/>
                  <a:gd name="T14" fmla="*/ 0 60000 65536"/>
                  <a:gd name="T15" fmla="*/ 0 60000 65536"/>
                  <a:gd name="T16" fmla="*/ 0 60000 65536"/>
                  <a:gd name="T17" fmla="*/ 0 60000 65536"/>
                  <a:gd name="T18" fmla="*/ 0 w 112"/>
                  <a:gd name="T19" fmla="*/ 0 h 92"/>
                  <a:gd name="T20" fmla="*/ 112 w 112"/>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12" h="92">
                    <a:moveTo>
                      <a:pt x="107" y="91"/>
                    </a:moveTo>
                    <a:cubicBezTo>
                      <a:pt x="109" y="90"/>
                      <a:pt x="110" y="88"/>
                      <a:pt x="112" y="87"/>
                    </a:cubicBezTo>
                    <a:cubicBezTo>
                      <a:pt x="44" y="0"/>
                      <a:pt x="44" y="0"/>
                      <a:pt x="44" y="0"/>
                    </a:cubicBezTo>
                    <a:cubicBezTo>
                      <a:pt x="34" y="3"/>
                      <a:pt x="24" y="6"/>
                      <a:pt x="14" y="9"/>
                    </a:cubicBezTo>
                    <a:cubicBezTo>
                      <a:pt x="0" y="86"/>
                      <a:pt x="0" y="86"/>
                      <a:pt x="0" y="86"/>
                    </a:cubicBezTo>
                    <a:cubicBezTo>
                      <a:pt x="36" y="85"/>
                      <a:pt x="72" y="92"/>
                      <a:pt x="107" y="91"/>
                    </a:cubicBezTo>
                    <a:close/>
                  </a:path>
                </a:pathLst>
              </a:custGeom>
              <a:solidFill>
                <a:srgbClr val="6D4E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144"/>
              <p:cNvSpPr>
                <a:spLocks noChangeArrowheads="1"/>
              </p:cNvSpPr>
              <p:nvPr/>
            </p:nvSpPr>
            <p:spPr bwMode="auto">
              <a:xfrm>
                <a:off x="1400" y="1559"/>
                <a:ext cx="253" cy="73"/>
              </a:xfrm>
              <a:custGeom>
                <a:avLst/>
                <a:gdLst>
                  <a:gd name="T0" fmla="*/ 0 w 107"/>
                  <a:gd name="T1" fmla="*/ 5 h 31"/>
                  <a:gd name="T2" fmla="*/ 0 w 107"/>
                  <a:gd name="T3" fmla="*/ 21 h 31"/>
                  <a:gd name="T4" fmla="*/ 426 w 107"/>
                  <a:gd name="T5" fmla="*/ 172 h 31"/>
                  <a:gd name="T6" fmla="*/ 598 w 107"/>
                  <a:gd name="T7" fmla="*/ 33 h 31"/>
                  <a:gd name="T8" fmla="*/ 0 w 107"/>
                  <a:gd name="T9" fmla="*/ 5 h 31"/>
                  <a:gd name="T10" fmla="*/ 0 60000 65536"/>
                  <a:gd name="T11" fmla="*/ 0 60000 65536"/>
                  <a:gd name="T12" fmla="*/ 0 60000 65536"/>
                  <a:gd name="T13" fmla="*/ 0 60000 65536"/>
                  <a:gd name="T14" fmla="*/ 0 60000 65536"/>
                  <a:gd name="T15" fmla="*/ 0 w 107"/>
                  <a:gd name="T16" fmla="*/ 0 h 31"/>
                  <a:gd name="T17" fmla="*/ 107 w 107"/>
                  <a:gd name="T18" fmla="*/ 31 h 31"/>
                </a:gdLst>
                <a:ahLst/>
                <a:cxnLst>
                  <a:cxn ang="T10">
                    <a:pos x="T0" y="T1"/>
                  </a:cxn>
                  <a:cxn ang="T11">
                    <a:pos x="T2" y="T3"/>
                  </a:cxn>
                  <a:cxn ang="T12">
                    <a:pos x="T4" y="T5"/>
                  </a:cxn>
                  <a:cxn ang="T13">
                    <a:pos x="T6" y="T7"/>
                  </a:cxn>
                  <a:cxn ang="T14">
                    <a:pos x="T8" y="T9"/>
                  </a:cxn>
                </a:cxnLst>
                <a:rect l="T15" t="T16" r="T17" b="T18"/>
                <a:pathLst>
                  <a:path w="107" h="31">
                    <a:moveTo>
                      <a:pt x="0" y="1"/>
                    </a:moveTo>
                    <a:cubicBezTo>
                      <a:pt x="0" y="4"/>
                      <a:pt x="0" y="4"/>
                      <a:pt x="0" y="4"/>
                    </a:cubicBezTo>
                    <a:cubicBezTo>
                      <a:pt x="26" y="15"/>
                      <a:pt x="51" y="24"/>
                      <a:pt x="76" y="31"/>
                    </a:cubicBezTo>
                    <a:cubicBezTo>
                      <a:pt x="86" y="22"/>
                      <a:pt x="96" y="14"/>
                      <a:pt x="107" y="6"/>
                    </a:cubicBezTo>
                    <a:cubicBezTo>
                      <a:pt x="72" y="7"/>
                      <a:pt x="36" y="0"/>
                      <a:pt x="0" y="1"/>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145"/>
              <p:cNvSpPr>
                <a:spLocks noChangeArrowheads="1"/>
              </p:cNvSpPr>
              <p:nvPr/>
            </p:nvSpPr>
            <p:spPr bwMode="auto">
              <a:xfrm>
                <a:off x="1580" y="1438"/>
                <a:ext cx="476" cy="256"/>
              </a:xfrm>
              <a:custGeom>
                <a:avLst/>
                <a:gdLst>
                  <a:gd name="T0" fmla="*/ 0 w 201"/>
                  <a:gd name="T1" fmla="*/ 460 h 108"/>
                  <a:gd name="T2" fmla="*/ 1049 w 201"/>
                  <a:gd name="T3" fmla="*/ 422 h 108"/>
                  <a:gd name="T4" fmla="*/ 898 w 201"/>
                  <a:gd name="T5" fmla="*/ 0 h 108"/>
                  <a:gd name="T6" fmla="*/ 0 w 201"/>
                  <a:gd name="T7" fmla="*/ 460 h 108"/>
                  <a:gd name="T8" fmla="*/ 0 60000 65536"/>
                  <a:gd name="T9" fmla="*/ 0 60000 65536"/>
                  <a:gd name="T10" fmla="*/ 0 60000 65536"/>
                  <a:gd name="T11" fmla="*/ 0 60000 65536"/>
                  <a:gd name="T12" fmla="*/ 0 w 201"/>
                  <a:gd name="T13" fmla="*/ 0 h 108"/>
                  <a:gd name="T14" fmla="*/ 201 w 201"/>
                  <a:gd name="T15" fmla="*/ 108 h 108"/>
                </a:gdLst>
                <a:ahLst/>
                <a:cxnLst>
                  <a:cxn ang="T8">
                    <a:pos x="T0" y="T1"/>
                  </a:cxn>
                  <a:cxn ang="T9">
                    <a:pos x="T2" y="T3"/>
                  </a:cxn>
                  <a:cxn ang="T10">
                    <a:pos x="T4" y="T5"/>
                  </a:cxn>
                  <a:cxn ang="T11">
                    <a:pos x="T6" y="T7"/>
                  </a:cxn>
                </a:cxnLst>
                <a:rect l="T12" t="T13" r="T14" b="T15"/>
                <a:pathLst>
                  <a:path w="201" h="108">
                    <a:moveTo>
                      <a:pt x="0" y="82"/>
                    </a:moveTo>
                    <a:cubicBezTo>
                      <a:pt x="86" y="106"/>
                      <a:pt x="161" y="108"/>
                      <a:pt x="187" y="75"/>
                    </a:cubicBezTo>
                    <a:cubicBezTo>
                      <a:pt x="201" y="56"/>
                      <a:pt x="187" y="28"/>
                      <a:pt x="160" y="0"/>
                    </a:cubicBezTo>
                    <a:cubicBezTo>
                      <a:pt x="100" y="7"/>
                      <a:pt x="47" y="41"/>
                      <a:pt x="0" y="82"/>
                    </a:cubicBezTo>
                    <a:close/>
                  </a:path>
                </a:pathLst>
              </a:custGeom>
              <a:solidFill>
                <a:srgbClr val="FFE1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Oval 146"/>
              <p:cNvSpPr>
                <a:spLocks noChangeArrowheads="1"/>
              </p:cNvSpPr>
              <p:nvPr/>
            </p:nvSpPr>
            <p:spPr bwMode="auto">
              <a:xfrm>
                <a:off x="608" y="745"/>
                <a:ext cx="15" cy="15"/>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2" name="Oval 147"/>
              <p:cNvSpPr>
                <a:spLocks noChangeArrowheads="1"/>
              </p:cNvSpPr>
              <p:nvPr/>
            </p:nvSpPr>
            <p:spPr bwMode="auto">
              <a:xfrm>
                <a:off x="668" y="748"/>
                <a:ext cx="11"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3" name="Oval 148"/>
              <p:cNvSpPr>
                <a:spLocks noChangeArrowheads="1"/>
              </p:cNvSpPr>
              <p:nvPr/>
            </p:nvSpPr>
            <p:spPr bwMode="auto">
              <a:xfrm>
                <a:off x="720" y="748"/>
                <a:ext cx="14"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4" name="Oval 149"/>
              <p:cNvSpPr>
                <a:spLocks noChangeArrowheads="1"/>
              </p:cNvSpPr>
              <p:nvPr/>
            </p:nvSpPr>
            <p:spPr bwMode="auto">
              <a:xfrm>
                <a:off x="774" y="750"/>
                <a:ext cx="14" cy="12"/>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5" name="Oval 150"/>
              <p:cNvSpPr>
                <a:spLocks noChangeArrowheads="1"/>
              </p:cNvSpPr>
              <p:nvPr/>
            </p:nvSpPr>
            <p:spPr bwMode="auto">
              <a:xfrm>
                <a:off x="658" y="1298"/>
                <a:ext cx="14" cy="14"/>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6" name="Oval 151"/>
              <p:cNvSpPr>
                <a:spLocks noChangeArrowheads="1"/>
              </p:cNvSpPr>
              <p:nvPr/>
            </p:nvSpPr>
            <p:spPr bwMode="auto">
              <a:xfrm>
                <a:off x="715" y="1300"/>
                <a:ext cx="14"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7" name="Oval 152"/>
              <p:cNvSpPr>
                <a:spLocks noChangeArrowheads="1"/>
              </p:cNvSpPr>
              <p:nvPr/>
            </p:nvSpPr>
            <p:spPr bwMode="auto">
              <a:xfrm>
                <a:off x="769" y="1300"/>
                <a:ext cx="15"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8" name="Oval 153"/>
              <p:cNvSpPr>
                <a:spLocks noChangeArrowheads="1"/>
              </p:cNvSpPr>
              <p:nvPr/>
            </p:nvSpPr>
            <p:spPr bwMode="auto">
              <a:xfrm>
                <a:off x="824" y="1303"/>
                <a:ext cx="12" cy="12"/>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9" name="Oval 154"/>
              <p:cNvSpPr>
                <a:spLocks noChangeArrowheads="1"/>
              </p:cNvSpPr>
              <p:nvPr/>
            </p:nvSpPr>
            <p:spPr bwMode="auto">
              <a:xfrm>
                <a:off x="601" y="843"/>
                <a:ext cx="15"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0" name="Oval 155"/>
              <p:cNvSpPr>
                <a:spLocks noChangeArrowheads="1"/>
              </p:cNvSpPr>
              <p:nvPr/>
            </p:nvSpPr>
            <p:spPr bwMode="auto">
              <a:xfrm>
                <a:off x="670"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1" name="Oval 156"/>
              <p:cNvSpPr>
                <a:spLocks noChangeArrowheads="1"/>
              </p:cNvSpPr>
              <p:nvPr/>
            </p:nvSpPr>
            <p:spPr bwMode="auto">
              <a:xfrm>
                <a:off x="734"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2" name="Oval 157"/>
              <p:cNvSpPr>
                <a:spLocks noChangeArrowheads="1"/>
              </p:cNvSpPr>
              <p:nvPr/>
            </p:nvSpPr>
            <p:spPr bwMode="auto">
              <a:xfrm>
                <a:off x="798" y="847"/>
                <a:ext cx="16" cy="17"/>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3" name="Oval 158"/>
              <p:cNvSpPr>
                <a:spLocks noChangeArrowheads="1"/>
              </p:cNvSpPr>
              <p:nvPr/>
            </p:nvSpPr>
            <p:spPr bwMode="auto">
              <a:xfrm>
                <a:off x="604" y="942"/>
                <a:ext cx="14"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4" name="Oval 159"/>
              <p:cNvSpPr>
                <a:spLocks noChangeArrowheads="1"/>
              </p:cNvSpPr>
              <p:nvPr/>
            </p:nvSpPr>
            <p:spPr bwMode="auto">
              <a:xfrm>
                <a:off x="672"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5" name="Oval 160"/>
              <p:cNvSpPr>
                <a:spLocks noChangeArrowheads="1"/>
              </p:cNvSpPr>
              <p:nvPr/>
            </p:nvSpPr>
            <p:spPr bwMode="auto">
              <a:xfrm>
                <a:off x="736"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6" name="Oval 161"/>
              <p:cNvSpPr>
                <a:spLocks noChangeArrowheads="1"/>
              </p:cNvSpPr>
              <p:nvPr/>
            </p:nvSpPr>
            <p:spPr bwMode="auto">
              <a:xfrm>
                <a:off x="800" y="947"/>
                <a:ext cx="17"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7" name="Oval 162"/>
              <p:cNvSpPr>
                <a:spLocks noChangeArrowheads="1"/>
              </p:cNvSpPr>
              <p:nvPr/>
            </p:nvSpPr>
            <p:spPr bwMode="auto">
              <a:xfrm>
                <a:off x="608" y="1032"/>
                <a:ext cx="17" cy="17"/>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8" name="Oval 163"/>
              <p:cNvSpPr>
                <a:spLocks noChangeArrowheads="1"/>
              </p:cNvSpPr>
              <p:nvPr/>
            </p:nvSpPr>
            <p:spPr bwMode="auto">
              <a:xfrm>
                <a:off x="679"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9" name="Oval 164"/>
              <p:cNvSpPr>
                <a:spLocks noChangeArrowheads="1"/>
              </p:cNvSpPr>
              <p:nvPr/>
            </p:nvSpPr>
            <p:spPr bwMode="auto">
              <a:xfrm>
                <a:off x="743"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0" name="Oval 165"/>
              <p:cNvSpPr>
                <a:spLocks noChangeArrowheads="1"/>
              </p:cNvSpPr>
              <p:nvPr/>
            </p:nvSpPr>
            <p:spPr bwMode="auto">
              <a:xfrm>
                <a:off x="807" y="1039"/>
                <a:ext cx="17" cy="15"/>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1" name="Freeform 166"/>
              <p:cNvSpPr>
                <a:spLocks noChangeArrowheads="1"/>
              </p:cNvSpPr>
              <p:nvPr/>
            </p:nvSpPr>
            <p:spPr bwMode="auto">
              <a:xfrm>
                <a:off x="616" y="1134"/>
                <a:ext cx="16" cy="17"/>
              </a:xfrm>
              <a:custGeom>
                <a:avLst/>
                <a:gdLst>
                  <a:gd name="T0" fmla="*/ 37 w 7"/>
                  <a:gd name="T1" fmla="*/ 24 h 7"/>
                  <a:gd name="T2" fmla="*/ 21 w 7"/>
                  <a:gd name="T3" fmla="*/ 41 h 7"/>
                  <a:gd name="T4" fmla="*/ 0 w 7"/>
                  <a:gd name="T5" fmla="*/ 24 h 7"/>
                  <a:gd name="T6" fmla="*/ 16 w 7"/>
                  <a:gd name="T7" fmla="*/ 0 h 7"/>
                  <a:gd name="T8" fmla="*/ 37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0" y="6"/>
                      <a:pt x="0" y="4"/>
                    </a:cubicBezTo>
                    <a:cubicBezTo>
                      <a:pt x="0" y="2"/>
                      <a:pt x="2" y="0"/>
                      <a:pt x="3" y="0"/>
                    </a:cubicBezTo>
                    <a:cubicBezTo>
                      <a:pt x="5"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167"/>
              <p:cNvSpPr>
                <a:spLocks noChangeArrowheads="1"/>
              </p:cNvSpPr>
              <p:nvPr/>
            </p:nvSpPr>
            <p:spPr bwMode="auto">
              <a:xfrm>
                <a:off x="684" y="1134"/>
                <a:ext cx="17" cy="17"/>
              </a:xfrm>
              <a:custGeom>
                <a:avLst/>
                <a:gdLst>
                  <a:gd name="T0" fmla="*/ 41 w 7"/>
                  <a:gd name="T1" fmla="*/ 24 h 7"/>
                  <a:gd name="T2" fmla="*/ 24 w 7"/>
                  <a:gd name="T3" fmla="*/ 41 h 7"/>
                  <a:gd name="T4" fmla="*/ 5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1" y="6"/>
                      <a:pt x="1" y="4"/>
                    </a:cubicBezTo>
                    <a:cubicBezTo>
                      <a:pt x="0" y="2"/>
                      <a:pt x="2" y="0"/>
                      <a:pt x="4" y="0"/>
                    </a:cubicBezTo>
                    <a:cubicBezTo>
                      <a:pt x="6"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168"/>
              <p:cNvSpPr>
                <a:spLocks noChangeArrowheads="1"/>
              </p:cNvSpPr>
              <p:nvPr/>
            </p:nvSpPr>
            <p:spPr bwMode="auto">
              <a:xfrm>
                <a:off x="748" y="1132"/>
                <a:ext cx="17" cy="17"/>
              </a:xfrm>
              <a:custGeom>
                <a:avLst/>
                <a:gdLst>
                  <a:gd name="T0" fmla="*/ 41 w 7"/>
                  <a:gd name="T1" fmla="*/ 17 h 7"/>
                  <a:gd name="T2" fmla="*/ 24 w 7"/>
                  <a:gd name="T3" fmla="*/ 41 h 7"/>
                  <a:gd name="T4" fmla="*/ 5 w 7"/>
                  <a:gd name="T5" fmla="*/ 24 h 7"/>
                  <a:gd name="T6" fmla="*/ 24 w 7"/>
                  <a:gd name="T7" fmla="*/ 0 h 7"/>
                  <a:gd name="T8" fmla="*/ 41 w 7"/>
                  <a:gd name="T9" fmla="*/ 1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3"/>
                    </a:moveTo>
                    <a:cubicBezTo>
                      <a:pt x="7" y="5"/>
                      <a:pt x="6" y="7"/>
                      <a:pt x="4" y="7"/>
                    </a:cubicBezTo>
                    <a:cubicBezTo>
                      <a:pt x="2" y="7"/>
                      <a:pt x="1" y="6"/>
                      <a:pt x="1" y="4"/>
                    </a:cubicBezTo>
                    <a:cubicBezTo>
                      <a:pt x="0" y="2"/>
                      <a:pt x="2" y="0"/>
                      <a:pt x="4" y="0"/>
                    </a:cubicBezTo>
                    <a:cubicBezTo>
                      <a:pt x="6" y="0"/>
                      <a:pt x="7" y="2"/>
                      <a:pt x="7" y="3"/>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169"/>
              <p:cNvSpPr>
                <a:spLocks noChangeArrowheads="1"/>
              </p:cNvSpPr>
              <p:nvPr/>
            </p:nvSpPr>
            <p:spPr bwMode="auto">
              <a:xfrm>
                <a:off x="814" y="1132"/>
                <a:ext cx="15" cy="17"/>
              </a:xfrm>
              <a:custGeom>
                <a:avLst/>
                <a:gdLst>
                  <a:gd name="T0" fmla="*/ 38 w 6"/>
                  <a:gd name="T1" fmla="*/ 24 h 7"/>
                  <a:gd name="T2" fmla="*/ 20 w 6"/>
                  <a:gd name="T3" fmla="*/ 41 h 7"/>
                  <a:gd name="T4" fmla="*/ 0 w 6"/>
                  <a:gd name="T5" fmla="*/ 24 h 7"/>
                  <a:gd name="T6" fmla="*/ 20 w 6"/>
                  <a:gd name="T7" fmla="*/ 0 h 7"/>
                  <a:gd name="T8" fmla="*/ 38 w 6"/>
                  <a:gd name="T9" fmla="*/ 24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6" y="4"/>
                    </a:moveTo>
                    <a:cubicBezTo>
                      <a:pt x="6" y="5"/>
                      <a:pt x="5" y="7"/>
                      <a:pt x="3" y="7"/>
                    </a:cubicBezTo>
                    <a:cubicBezTo>
                      <a:pt x="1" y="7"/>
                      <a:pt x="0" y="6"/>
                      <a:pt x="0" y="4"/>
                    </a:cubicBezTo>
                    <a:cubicBezTo>
                      <a:pt x="0" y="2"/>
                      <a:pt x="1" y="0"/>
                      <a:pt x="3" y="0"/>
                    </a:cubicBezTo>
                    <a:cubicBezTo>
                      <a:pt x="5" y="0"/>
                      <a:pt x="6" y="2"/>
                      <a:pt x="6"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Oval 170"/>
              <p:cNvSpPr>
                <a:spLocks noChangeArrowheads="1"/>
              </p:cNvSpPr>
              <p:nvPr/>
            </p:nvSpPr>
            <p:spPr bwMode="auto">
              <a:xfrm>
                <a:off x="634" y="1224"/>
                <a:ext cx="15" cy="17"/>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6" name="Oval 171"/>
              <p:cNvSpPr>
                <a:spLocks noChangeArrowheads="1"/>
              </p:cNvSpPr>
              <p:nvPr/>
            </p:nvSpPr>
            <p:spPr bwMode="auto">
              <a:xfrm>
                <a:off x="703"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7" name="Oval 172"/>
              <p:cNvSpPr>
                <a:spLocks noChangeArrowheads="1"/>
              </p:cNvSpPr>
              <p:nvPr/>
            </p:nvSpPr>
            <p:spPr bwMode="auto">
              <a:xfrm>
                <a:off x="767"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8" name="Freeform 173"/>
              <p:cNvSpPr>
                <a:spLocks noChangeArrowheads="1"/>
              </p:cNvSpPr>
              <p:nvPr/>
            </p:nvSpPr>
            <p:spPr bwMode="auto">
              <a:xfrm>
                <a:off x="831" y="1229"/>
                <a:ext cx="17" cy="17"/>
              </a:xfrm>
              <a:custGeom>
                <a:avLst/>
                <a:gdLst>
                  <a:gd name="T0" fmla="*/ 41 w 7"/>
                  <a:gd name="T1" fmla="*/ 24 h 7"/>
                  <a:gd name="T2" fmla="*/ 17 w 7"/>
                  <a:gd name="T3" fmla="*/ 41 h 7"/>
                  <a:gd name="T4" fmla="*/ 0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6"/>
                      <a:pt x="5" y="7"/>
                      <a:pt x="3" y="7"/>
                    </a:cubicBezTo>
                    <a:cubicBezTo>
                      <a:pt x="2" y="7"/>
                      <a:pt x="0" y="6"/>
                      <a:pt x="0" y="4"/>
                    </a:cubicBezTo>
                    <a:cubicBezTo>
                      <a:pt x="0" y="2"/>
                      <a:pt x="2" y="0"/>
                      <a:pt x="4" y="0"/>
                    </a:cubicBezTo>
                    <a:cubicBezTo>
                      <a:pt x="5" y="0"/>
                      <a:pt x="7" y="2"/>
                      <a:pt x="7" y="4"/>
                    </a:cubicBezTo>
                    <a:close/>
                  </a:path>
                </a:pathLst>
              </a:cu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174"/>
              <p:cNvSpPr>
                <a:spLocks noEditPoints="1" noChangeArrowheads="1"/>
              </p:cNvSpPr>
              <p:nvPr/>
            </p:nvSpPr>
            <p:spPr bwMode="auto">
              <a:xfrm>
                <a:off x="762" y="361"/>
                <a:ext cx="131" cy="130"/>
              </a:xfrm>
              <a:custGeom>
                <a:avLst/>
                <a:gdLst>
                  <a:gd name="T0" fmla="*/ 160 w 55"/>
                  <a:gd name="T1" fmla="*/ 0 h 55"/>
                  <a:gd name="T2" fmla="*/ 0 w 55"/>
                  <a:gd name="T3" fmla="*/ 151 h 55"/>
                  <a:gd name="T4" fmla="*/ 160 w 55"/>
                  <a:gd name="T5" fmla="*/ 307 h 55"/>
                  <a:gd name="T6" fmla="*/ 312 w 55"/>
                  <a:gd name="T7" fmla="*/ 151 h 55"/>
                  <a:gd name="T8" fmla="*/ 160 w 55"/>
                  <a:gd name="T9" fmla="*/ 0 h 55"/>
                  <a:gd name="T10" fmla="*/ 160 w 55"/>
                  <a:gd name="T11" fmla="*/ 246 h 55"/>
                  <a:gd name="T12" fmla="*/ 62 w 55"/>
                  <a:gd name="T13" fmla="*/ 151 h 55"/>
                  <a:gd name="T14" fmla="*/ 160 w 55"/>
                  <a:gd name="T15" fmla="*/ 57 h 55"/>
                  <a:gd name="T16" fmla="*/ 255 w 55"/>
                  <a:gd name="T17" fmla="*/ 151 h 55"/>
                  <a:gd name="T18" fmla="*/ 160 w 55"/>
                  <a:gd name="T19" fmla="*/ 246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55"/>
                  <a:gd name="T32" fmla="*/ 55 w 55"/>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55">
                    <a:moveTo>
                      <a:pt x="28" y="0"/>
                    </a:moveTo>
                    <a:cubicBezTo>
                      <a:pt x="13" y="0"/>
                      <a:pt x="0" y="12"/>
                      <a:pt x="0" y="27"/>
                    </a:cubicBezTo>
                    <a:cubicBezTo>
                      <a:pt x="0" y="43"/>
                      <a:pt x="13" y="55"/>
                      <a:pt x="28" y="55"/>
                    </a:cubicBezTo>
                    <a:cubicBezTo>
                      <a:pt x="43" y="55"/>
                      <a:pt x="55" y="43"/>
                      <a:pt x="55" y="27"/>
                    </a:cubicBezTo>
                    <a:cubicBezTo>
                      <a:pt x="55" y="12"/>
                      <a:pt x="43" y="0"/>
                      <a:pt x="28" y="0"/>
                    </a:cubicBezTo>
                    <a:close/>
                    <a:moveTo>
                      <a:pt x="28" y="44"/>
                    </a:moveTo>
                    <a:cubicBezTo>
                      <a:pt x="18" y="44"/>
                      <a:pt x="11" y="36"/>
                      <a:pt x="11" y="27"/>
                    </a:cubicBezTo>
                    <a:cubicBezTo>
                      <a:pt x="11" y="17"/>
                      <a:pt x="18" y="10"/>
                      <a:pt x="28" y="10"/>
                    </a:cubicBezTo>
                    <a:cubicBezTo>
                      <a:pt x="37" y="10"/>
                      <a:pt x="45" y="17"/>
                      <a:pt x="45" y="27"/>
                    </a:cubicBezTo>
                    <a:cubicBezTo>
                      <a:pt x="45" y="36"/>
                      <a:pt x="37" y="44"/>
                      <a:pt x="28" y="44"/>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175"/>
              <p:cNvSpPr>
                <a:spLocks noEditPoints="1" noChangeArrowheads="1"/>
              </p:cNvSpPr>
              <p:nvPr/>
            </p:nvSpPr>
            <p:spPr bwMode="auto">
              <a:xfrm>
                <a:off x="921" y="306"/>
                <a:ext cx="128" cy="131"/>
              </a:xfrm>
              <a:custGeom>
                <a:avLst/>
                <a:gdLst>
                  <a:gd name="T0" fmla="*/ 152 w 54"/>
                  <a:gd name="T1" fmla="*/ 0 h 55"/>
                  <a:gd name="T2" fmla="*/ 0 w 54"/>
                  <a:gd name="T3" fmla="*/ 152 h 55"/>
                  <a:gd name="T4" fmla="*/ 152 w 54"/>
                  <a:gd name="T5" fmla="*/ 312 h 55"/>
                  <a:gd name="T6" fmla="*/ 303 w 54"/>
                  <a:gd name="T7" fmla="*/ 152 h 55"/>
                  <a:gd name="T8" fmla="*/ 152 w 54"/>
                  <a:gd name="T9" fmla="*/ 0 h 55"/>
                  <a:gd name="T10" fmla="*/ 152 w 54"/>
                  <a:gd name="T11" fmla="*/ 243 h 55"/>
                  <a:gd name="T12" fmla="*/ 57 w 54"/>
                  <a:gd name="T13" fmla="*/ 152 h 55"/>
                  <a:gd name="T14" fmla="*/ 152 w 54"/>
                  <a:gd name="T15" fmla="*/ 57 h 55"/>
                  <a:gd name="T16" fmla="*/ 247 w 54"/>
                  <a:gd name="T17" fmla="*/ 152 h 55"/>
                  <a:gd name="T18" fmla="*/ 152 w 54"/>
                  <a:gd name="T19" fmla="*/ 243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55"/>
                  <a:gd name="T32" fmla="*/ 54 w 54"/>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55">
                    <a:moveTo>
                      <a:pt x="27" y="0"/>
                    </a:moveTo>
                    <a:cubicBezTo>
                      <a:pt x="12" y="0"/>
                      <a:pt x="0" y="12"/>
                      <a:pt x="0" y="27"/>
                    </a:cubicBezTo>
                    <a:cubicBezTo>
                      <a:pt x="0" y="42"/>
                      <a:pt x="12" y="55"/>
                      <a:pt x="27" y="55"/>
                    </a:cubicBezTo>
                    <a:cubicBezTo>
                      <a:pt x="42" y="55"/>
                      <a:pt x="54" y="42"/>
                      <a:pt x="54" y="27"/>
                    </a:cubicBezTo>
                    <a:cubicBezTo>
                      <a:pt x="54" y="12"/>
                      <a:pt x="42" y="0"/>
                      <a:pt x="27" y="0"/>
                    </a:cubicBezTo>
                    <a:close/>
                    <a:moveTo>
                      <a:pt x="27" y="43"/>
                    </a:moveTo>
                    <a:cubicBezTo>
                      <a:pt x="18" y="43"/>
                      <a:pt x="10" y="36"/>
                      <a:pt x="10" y="27"/>
                    </a:cubicBezTo>
                    <a:cubicBezTo>
                      <a:pt x="10" y="17"/>
                      <a:pt x="18" y="10"/>
                      <a:pt x="27" y="10"/>
                    </a:cubicBezTo>
                    <a:cubicBezTo>
                      <a:pt x="36" y="10"/>
                      <a:pt x="44" y="17"/>
                      <a:pt x="44" y="27"/>
                    </a:cubicBezTo>
                    <a:cubicBezTo>
                      <a:pt x="44" y="36"/>
                      <a:pt x="36" y="43"/>
                      <a:pt x="27" y="43"/>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176"/>
              <p:cNvSpPr>
                <a:spLocks noChangeArrowheads="1"/>
              </p:cNvSpPr>
              <p:nvPr/>
            </p:nvSpPr>
            <p:spPr bwMode="auto">
              <a:xfrm>
                <a:off x="878" y="359"/>
                <a:ext cx="67" cy="73"/>
              </a:xfrm>
              <a:custGeom>
                <a:avLst/>
                <a:gdLst>
                  <a:gd name="T0" fmla="*/ 0 w 28"/>
                  <a:gd name="T1" fmla="*/ 99 h 31"/>
                  <a:gd name="T2" fmla="*/ 156 w 28"/>
                  <a:gd name="T3" fmla="*/ 66 h 31"/>
                  <a:gd name="T4" fmla="*/ 91 w 28"/>
                  <a:gd name="T5" fmla="*/ 115 h 31"/>
                  <a:gd name="T6" fmla="*/ 24 w 28"/>
                  <a:gd name="T7" fmla="*/ 172 h 31"/>
                  <a:gd name="T8" fmla="*/ 0 60000 65536"/>
                  <a:gd name="T9" fmla="*/ 0 60000 65536"/>
                  <a:gd name="T10" fmla="*/ 0 60000 65536"/>
                  <a:gd name="T11" fmla="*/ 0 60000 65536"/>
                  <a:gd name="T12" fmla="*/ 0 w 28"/>
                  <a:gd name="T13" fmla="*/ 0 h 31"/>
                  <a:gd name="T14" fmla="*/ 28 w 28"/>
                  <a:gd name="T15" fmla="*/ 31 h 31"/>
                </a:gdLst>
                <a:ahLst/>
                <a:cxnLst>
                  <a:cxn ang="T8">
                    <a:pos x="T0" y="T1"/>
                  </a:cxn>
                  <a:cxn ang="T9">
                    <a:pos x="T2" y="T3"/>
                  </a:cxn>
                  <a:cxn ang="T10">
                    <a:pos x="T4" y="T5"/>
                  </a:cxn>
                  <a:cxn ang="T11">
                    <a:pos x="T6" y="T7"/>
                  </a:cxn>
                </a:cxnLst>
                <a:rect l="T12" t="T13" r="T14" b="T15"/>
                <a:pathLst>
                  <a:path w="28" h="31">
                    <a:moveTo>
                      <a:pt x="0" y="18"/>
                    </a:moveTo>
                    <a:cubicBezTo>
                      <a:pt x="5" y="14"/>
                      <a:pt x="24" y="0"/>
                      <a:pt x="27" y="12"/>
                    </a:cubicBezTo>
                    <a:cubicBezTo>
                      <a:pt x="28" y="20"/>
                      <a:pt x="22" y="19"/>
                      <a:pt x="16" y="21"/>
                    </a:cubicBezTo>
                    <a:cubicBezTo>
                      <a:pt x="11" y="23"/>
                      <a:pt x="7" y="26"/>
                      <a:pt x="4" y="31"/>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177"/>
              <p:cNvSpPr>
                <a:spLocks noChangeArrowheads="1"/>
              </p:cNvSpPr>
              <p:nvPr/>
            </p:nvSpPr>
            <p:spPr bwMode="auto">
              <a:xfrm>
                <a:off x="1040" y="306"/>
                <a:ext cx="47" cy="67"/>
              </a:xfrm>
              <a:custGeom>
                <a:avLst/>
                <a:gdLst>
                  <a:gd name="T0" fmla="*/ 0 w 20"/>
                  <a:gd name="T1" fmla="*/ 103 h 28"/>
                  <a:gd name="T2" fmla="*/ 94 w 20"/>
                  <a:gd name="T3" fmla="*/ 69 h 28"/>
                  <a:gd name="T4" fmla="*/ 12 w 20"/>
                  <a:gd name="T5" fmla="*/ 160 h 28"/>
                  <a:gd name="T6" fmla="*/ 0 60000 65536"/>
                  <a:gd name="T7" fmla="*/ 0 60000 65536"/>
                  <a:gd name="T8" fmla="*/ 0 60000 65536"/>
                  <a:gd name="T9" fmla="*/ 0 w 20"/>
                  <a:gd name="T10" fmla="*/ 0 h 28"/>
                  <a:gd name="T11" fmla="*/ 20 w 20"/>
                  <a:gd name="T12" fmla="*/ 28 h 28"/>
                </a:gdLst>
                <a:ahLst/>
                <a:cxnLst>
                  <a:cxn ang="T6">
                    <a:pos x="T0" y="T1"/>
                  </a:cxn>
                  <a:cxn ang="T7">
                    <a:pos x="T2" y="T3"/>
                  </a:cxn>
                  <a:cxn ang="T8">
                    <a:pos x="T4" y="T5"/>
                  </a:cxn>
                </a:cxnLst>
                <a:rect l="T9" t="T10" r="T11" b="T12"/>
                <a:pathLst>
                  <a:path w="20" h="28">
                    <a:moveTo>
                      <a:pt x="0" y="18"/>
                    </a:moveTo>
                    <a:cubicBezTo>
                      <a:pt x="6" y="17"/>
                      <a:pt x="13" y="0"/>
                      <a:pt x="17" y="12"/>
                    </a:cubicBezTo>
                    <a:cubicBezTo>
                      <a:pt x="20" y="19"/>
                      <a:pt x="8" y="27"/>
                      <a:pt x="2" y="28"/>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178"/>
              <p:cNvSpPr>
                <a:spLocks noChangeArrowheads="1"/>
              </p:cNvSpPr>
              <p:nvPr/>
            </p:nvSpPr>
            <p:spPr bwMode="auto">
              <a:xfrm>
                <a:off x="985" y="496"/>
                <a:ext cx="199" cy="439"/>
              </a:xfrm>
              <a:custGeom>
                <a:avLst/>
                <a:gdLst>
                  <a:gd name="T0" fmla="*/ 467 w 84"/>
                  <a:gd name="T1" fmla="*/ 327 h 185"/>
                  <a:gd name="T2" fmla="*/ 455 w 84"/>
                  <a:gd name="T3" fmla="*/ 168 h 185"/>
                  <a:gd name="T4" fmla="*/ 398 w 84"/>
                  <a:gd name="T5" fmla="*/ 45 h 185"/>
                  <a:gd name="T6" fmla="*/ 365 w 84"/>
                  <a:gd name="T7" fmla="*/ 259 h 185"/>
                  <a:gd name="T8" fmla="*/ 365 w 84"/>
                  <a:gd name="T9" fmla="*/ 434 h 185"/>
                  <a:gd name="T10" fmla="*/ 332 w 84"/>
                  <a:gd name="T11" fmla="*/ 603 h 185"/>
                  <a:gd name="T12" fmla="*/ 225 w 84"/>
                  <a:gd name="T13" fmla="*/ 743 h 185"/>
                  <a:gd name="T14" fmla="*/ 66 w 84"/>
                  <a:gd name="T15" fmla="*/ 812 h 185"/>
                  <a:gd name="T16" fmla="*/ 5 w 84"/>
                  <a:gd name="T17" fmla="*/ 930 h 185"/>
                  <a:gd name="T18" fmla="*/ 90 w 84"/>
                  <a:gd name="T19" fmla="*/ 873 h 185"/>
                  <a:gd name="T20" fmla="*/ 85 w 84"/>
                  <a:gd name="T21" fmla="*/ 997 h 185"/>
                  <a:gd name="T22" fmla="*/ 147 w 84"/>
                  <a:gd name="T23" fmla="*/ 890 h 185"/>
                  <a:gd name="T24" fmla="*/ 140 w 84"/>
                  <a:gd name="T25" fmla="*/ 1001 h 185"/>
                  <a:gd name="T26" fmla="*/ 208 w 84"/>
                  <a:gd name="T27" fmla="*/ 890 h 185"/>
                  <a:gd name="T28" fmla="*/ 201 w 84"/>
                  <a:gd name="T29" fmla="*/ 1020 h 185"/>
                  <a:gd name="T30" fmla="*/ 242 w 84"/>
                  <a:gd name="T31" fmla="*/ 911 h 185"/>
                  <a:gd name="T32" fmla="*/ 360 w 84"/>
                  <a:gd name="T33" fmla="*/ 755 h 185"/>
                  <a:gd name="T34" fmla="*/ 467 w 84"/>
                  <a:gd name="T35" fmla="*/ 327 h 1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5"/>
                  <a:gd name="T56" fmla="*/ 84 w 84"/>
                  <a:gd name="T57" fmla="*/ 185 h 1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5">
                    <a:moveTo>
                      <a:pt x="83" y="58"/>
                    </a:moveTo>
                    <a:cubicBezTo>
                      <a:pt x="84" y="49"/>
                      <a:pt x="84" y="39"/>
                      <a:pt x="81" y="30"/>
                    </a:cubicBezTo>
                    <a:cubicBezTo>
                      <a:pt x="80" y="25"/>
                      <a:pt x="76" y="10"/>
                      <a:pt x="71" y="8"/>
                    </a:cubicBezTo>
                    <a:cubicBezTo>
                      <a:pt x="55" y="0"/>
                      <a:pt x="64" y="41"/>
                      <a:pt x="65" y="46"/>
                    </a:cubicBezTo>
                    <a:cubicBezTo>
                      <a:pt x="67" y="56"/>
                      <a:pt x="66" y="66"/>
                      <a:pt x="65" y="77"/>
                    </a:cubicBezTo>
                    <a:cubicBezTo>
                      <a:pt x="64" y="87"/>
                      <a:pt x="63" y="97"/>
                      <a:pt x="59" y="107"/>
                    </a:cubicBezTo>
                    <a:cubicBezTo>
                      <a:pt x="56" y="116"/>
                      <a:pt x="48" y="126"/>
                      <a:pt x="40" y="132"/>
                    </a:cubicBezTo>
                    <a:cubicBezTo>
                      <a:pt x="32" y="138"/>
                      <a:pt x="20" y="138"/>
                      <a:pt x="12" y="144"/>
                    </a:cubicBezTo>
                    <a:cubicBezTo>
                      <a:pt x="7" y="148"/>
                      <a:pt x="0" y="159"/>
                      <a:pt x="1" y="165"/>
                    </a:cubicBezTo>
                    <a:cubicBezTo>
                      <a:pt x="3" y="177"/>
                      <a:pt x="10" y="157"/>
                      <a:pt x="16" y="155"/>
                    </a:cubicBezTo>
                    <a:cubicBezTo>
                      <a:pt x="14" y="158"/>
                      <a:pt x="8" y="174"/>
                      <a:pt x="15" y="177"/>
                    </a:cubicBezTo>
                    <a:cubicBezTo>
                      <a:pt x="20" y="179"/>
                      <a:pt x="22" y="160"/>
                      <a:pt x="26" y="158"/>
                    </a:cubicBezTo>
                    <a:cubicBezTo>
                      <a:pt x="25" y="165"/>
                      <a:pt x="21" y="170"/>
                      <a:pt x="25" y="178"/>
                    </a:cubicBezTo>
                    <a:cubicBezTo>
                      <a:pt x="33" y="180"/>
                      <a:pt x="33" y="162"/>
                      <a:pt x="37" y="158"/>
                    </a:cubicBezTo>
                    <a:cubicBezTo>
                      <a:pt x="36" y="162"/>
                      <a:pt x="29" y="178"/>
                      <a:pt x="36" y="181"/>
                    </a:cubicBezTo>
                    <a:cubicBezTo>
                      <a:pt x="44" y="185"/>
                      <a:pt x="42" y="166"/>
                      <a:pt x="43" y="162"/>
                    </a:cubicBezTo>
                    <a:cubicBezTo>
                      <a:pt x="46" y="151"/>
                      <a:pt x="57" y="143"/>
                      <a:pt x="64" y="134"/>
                    </a:cubicBezTo>
                    <a:cubicBezTo>
                      <a:pt x="79" y="112"/>
                      <a:pt x="80" y="84"/>
                      <a:pt x="83" y="58"/>
                    </a:cubicBezTo>
                    <a:close/>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179"/>
              <p:cNvSpPr>
                <a:spLocks noChangeArrowheads="1"/>
              </p:cNvSpPr>
              <p:nvPr/>
            </p:nvSpPr>
            <p:spPr bwMode="auto">
              <a:xfrm>
                <a:off x="1419" y="333"/>
                <a:ext cx="435" cy="329"/>
              </a:xfrm>
              <a:custGeom>
                <a:avLst/>
                <a:gdLst>
                  <a:gd name="T0" fmla="*/ 66 w 184"/>
                  <a:gd name="T1" fmla="*/ 651 h 139"/>
                  <a:gd name="T2" fmla="*/ 385 w 184"/>
                  <a:gd name="T3" fmla="*/ 606 h 139"/>
                  <a:gd name="T4" fmla="*/ 716 w 184"/>
                  <a:gd name="T5" fmla="*/ 225 h 139"/>
                  <a:gd name="T6" fmla="*/ 615 w 184"/>
                  <a:gd name="T7" fmla="*/ 128 h 139"/>
                  <a:gd name="T8" fmla="*/ 754 w 184"/>
                  <a:gd name="T9" fmla="*/ 156 h 139"/>
                  <a:gd name="T10" fmla="*/ 761 w 184"/>
                  <a:gd name="T11" fmla="*/ 45 h 139"/>
                  <a:gd name="T12" fmla="*/ 827 w 184"/>
                  <a:gd name="T13" fmla="*/ 147 h 139"/>
                  <a:gd name="T14" fmla="*/ 922 w 184"/>
                  <a:gd name="T15" fmla="*/ 33 h 139"/>
                  <a:gd name="T16" fmla="*/ 901 w 184"/>
                  <a:gd name="T17" fmla="*/ 180 h 139"/>
                  <a:gd name="T18" fmla="*/ 1007 w 184"/>
                  <a:gd name="T19" fmla="*/ 147 h 139"/>
                  <a:gd name="T20" fmla="*/ 894 w 184"/>
                  <a:gd name="T21" fmla="*/ 241 h 139"/>
                  <a:gd name="T22" fmla="*/ 939 w 184"/>
                  <a:gd name="T23" fmla="*/ 320 h 139"/>
                  <a:gd name="T24" fmla="*/ 783 w 184"/>
                  <a:gd name="T25" fmla="*/ 336 h 139"/>
                  <a:gd name="T26" fmla="*/ 709 w 184"/>
                  <a:gd name="T27" fmla="*/ 471 h 139"/>
                  <a:gd name="T28" fmla="*/ 586 w 184"/>
                  <a:gd name="T29" fmla="*/ 589 h 139"/>
                  <a:gd name="T30" fmla="*/ 262 w 184"/>
                  <a:gd name="T31" fmla="*/ 734 h 139"/>
                  <a:gd name="T32" fmla="*/ 0 w 184"/>
                  <a:gd name="T33" fmla="*/ 734 h 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4"/>
                  <a:gd name="T52" fmla="*/ 0 h 139"/>
                  <a:gd name="T53" fmla="*/ 184 w 184"/>
                  <a:gd name="T54" fmla="*/ 139 h 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4" h="139">
                    <a:moveTo>
                      <a:pt x="12" y="116"/>
                    </a:moveTo>
                    <a:cubicBezTo>
                      <a:pt x="33" y="114"/>
                      <a:pt x="49" y="117"/>
                      <a:pt x="69" y="108"/>
                    </a:cubicBezTo>
                    <a:cubicBezTo>
                      <a:pt x="101" y="93"/>
                      <a:pt x="122" y="75"/>
                      <a:pt x="128" y="40"/>
                    </a:cubicBezTo>
                    <a:cubicBezTo>
                      <a:pt x="124" y="38"/>
                      <a:pt x="108" y="28"/>
                      <a:pt x="110" y="23"/>
                    </a:cubicBezTo>
                    <a:cubicBezTo>
                      <a:pt x="113" y="16"/>
                      <a:pt x="134" y="24"/>
                      <a:pt x="135" y="28"/>
                    </a:cubicBezTo>
                    <a:cubicBezTo>
                      <a:pt x="133" y="22"/>
                      <a:pt x="134" y="13"/>
                      <a:pt x="136" y="8"/>
                    </a:cubicBezTo>
                    <a:cubicBezTo>
                      <a:pt x="147" y="0"/>
                      <a:pt x="146" y="21"/>
                      <a:pt x="148" y="26"/>
                    </a:cubicBezTo>
                    <a:cubicBezTo>
                      <a:pt x="151" y="23"/>
                      <a:pt x="159" y="4"/>
                      <a:pt x="165" y="6"/>
                    </a:cubicBezTo>
                    <a:cubicBezTo>
                      <a:pt x="172" y="9"/>
                      <a:pt x="163" y="28"/>
                      <a:pt x="161" y="32"/>
                    </a:cubicBezTo>
                    <a:cubicBezTo>
                      <a:pt x="165" y="27"/>
                      <a:pt x="174" y="25"/>
                      <a:pt x="180" y="26"/>
                    </a:cubicBezTo>
                    <a:cubicBezTo>
                      <a:pt x="184" y="37"/>
                      <a:pt x="167" y="39"/>
                      <a:pt x="160" y="43"/>
                    </a:cubicBezTo>
                    <a:cubicBezTo>
                      <a:pt x="170" y="42"/>
                      <a:pt x="182" y="51"/>
                      <a:pt x="168" y="57"/>
                    </a:cubicBezTo>
                    <a:cubicBezTo>
                      <a:pt x="156" y="61"/>
                      <a:pt x="149" y="48"/>
                      <a:pt x="140" y="60"/>
                    </a:cubicBezTo>
                    <a:cubicBezTo>
                      <a:pt x="135" y="66"/>
                      <a:pt x="133" y="76"/>
                      <a:pt x="127" y="84"/>
                    </a:cubicBezTo>
                    <a:cubicBezTo>
                      <a:pt x="121" y="92"/>
                      <a:pt x="113" y="98"/>
                      <a:pt x="105" y="105"/>
                    </a:cubicBezTo>
                    <a:cubicBezTo>
                      <a:pt x="89" y="118"/>
                      <a:pt x="67" y="125"/>
                      <a:pt x="47" y="131"/>
                    </a:cubicBezTo>
                    <a:cubicBezTo>
                      <a:pt x="36" y="135"/>
                      <a:pt x="10" y="139"/>
                      <a:pt x="0" y="131"/>
                    </a:cubicBezTo>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180"/>
              <p:cNvSpPr>
                <a:spLocks noChangeArrowheads="1"/>
              </p:cNvSpPr>
              <p:nvPr/>
            </p:nvSpPr>
            <p:spPr bwMode="auto">
              <a:xfrm>
                <a:off x="1153" y="544"/>
                <a:ext cx="154" cy="382"/>
              </a:xfrm>
              <a:custGeom>
                <a:avLst/>
                <a:gdLst>
                  <a:gd name="T0" fmla="*/ 185 w 65"/>
                  <a:gd name="T1" fmla="*/ 569 h 161"/>
                  <a:gd name="T2" fmla="*/ 237 w 65"/>
                  <a:gd name="T3" fmla="*/ 615 h 161"/>
                  <a:gd name="T4" fmla="*/ 308 w 65"/>
                  <a:gd name="T5" fmla="*/ 669 h 161"/>
                  <a:gd name="T6" fmla="*/ 360 w 65"/>
                  <a:gd name="T7" fmla="*/ 759 h 161"/>
                  <a:gd name="T8" fmla="*/ 320 w 65"/>
                  <a:gd name="T9" fmla="*/ 845 h 161"/>
                  <a:gd name="T10" fmla="*/ 320 w 65"/>
                  <a:gd name="T11" fmla="*/ 776 h 161"/>
                  <a:gd name="T12" fmla="*/ 275 w 65"/>
                  <a:gd name="T13" fmla="*/ 873 h 161"/>
                  <a:gd name="T14" fmla="*/ 275 w 65"/>
                  <a:gd name="T15" fmla="*/ 776 h 161"/>
                  <a:gd name="T16" fmla="*/ 225 w 65"/>
                  <a:gd name="T17" fmla="*/ 873 h 161"/>
                  <a:gd name="T18" fmla="*/ 208 w 65"/>
                  <a:gd name="T19" fmla="*/ 788 h 161"/>
                  <a:gd name="T20" fmla="*/ 163 w 65"/>
                  <a:gd name="T21" fmla="*/ 866 h 161"/>
                  <a:gd name="T22" fmla="*/ 173 w 65"/>
                  <a:gd name="T23" fmla="*/ 755 h 161"/>
                  <a:gd name="T24" fmla="*/ 123 w 65"/>
                  <a:gd name="T25" fmla="*/ 615 h 161"/>
                  <a:gd name="T26" fmla="*/ 33 w 65"/>
                  <a:gd name="T27" fmla="*/ 389 h 161"/>
                  <a:gd name="T28" fmla="*/ 21 w 65"/>
                  <a:gd name="T29" fmla="*/ 140 h 161"/>
                  <a:gd name="T30" fmla="*/ 85 w 65"/>
                  <a:gd name="T31" fmla="*/ 185 h 161"/>
                  <a:gd name="T32" fmla="*/ 185 w 65"/>
                  <a:gd name="T33" fmla="*/ 569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61"/>
                  <a:gd name="T53" fmla="*/ 65 w 65"/>
                  <a:gd name="T54" fmla="*/ 161 h 1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61">
                    <a:moveTo>
                      <a:pt x="33" y="101"/>
                    </a:moveTo>
                    <a:cubicBezTo>
                      <a:pt x="36" y="104"/>
                      <a:pt x="39" y="107"/>
                      <a:pt x="42" y="109"/>
                    </a:cubicBezTo>
                    <a:cubicBezTo>
                      <a:pt x="46" y="113"/>
                      <a:pt x="51" y="115"/>
                      <a:pt x="55" y="119"/>
                    </a:cubicBezTo>
                    <a:cubicBezTo>
                      <a:pt x="60" y="123"/>
                      <a:pt x="63" y="129"/>
                      <a:pt x="64" y="135"/>
                    </a:cubicBezTo>
                    <a:cubicBezTo>
                      <a:pt x="65" y="138"/>
                      <a:pt x="64" y="151"/>
                      <a:pt x="57" y="150"/>
                    </a:cubicBezTo>
                    <a:cubicBezTo>
                      <a:pt x="57" y="146"/>
                      <a:pt x="57" y="142"/>
                      <a:pt x="57" y="138"/>
                    </a:cubicBezTo>
                    <a:cubicBezTo>
                      <a:pt x="57" y="141"/>
                      <a:pt x="53" y="154"/>
                      <a:pt x="49" y="155"/>
                    </a:cubicBezTo>
                    <a:cubicBezTo>
                      <a:pt x="45" y="156"/>
                      <a:pt x="49" y="142"/>
                      <a:pt x="49" y="138"/>
                    </a:cubicBezTo>
                    <a:cubicBezTo>
                      <a:pt x="47" y="141"/>
                      <a:pt x="45" y="152"/>
                      <a:pt x="40" y="155"/>
                    </a:cubicBezTo>
                    <a:cubicBezTo>
                      <a:pt x="32" y="161"/>
                      <a:pt x="37" y="144"/>
                      <a:pt x="37" y="140"/>
                    </a:cubicBezTo>
                    <a:cubicBezTo>
                      <a:pt x="34" y="143"/>
                      <a:pt x="34" y="153"/>
                      <a:pt x="29" y="154"/>
                    </a:cubicBezTo>
                    <a:cubicBezTo>
                      <a:pt x="21" y="156"/>
                      <a:pt x="31" y="138"/>
                      <a:pt x="31" y="134"/>
                    </a:cubicBezTo>
                    <a:cubicBezTo>
                      <a:pt x="31" y="125"/>
                      <a:pt x="26" y="116"/>
                      <a:pt x="22" y="109"/>
                    </a:cubicBezTo>
                    <a:cubicBezTo>
                      <a:pt x="15" y="95"/>
                      <a:pt x="8" y="84"/>
                      <a:pt x="6" y="69"/>
                    </a:cubicBezTo>
                    <a:cubicBezTo>
                      <a:pt x="5" y="53"/>
                      <a:pt x="0" y="41"/>
                      <a:pt x="4" y="25"/>
                    </a:cubicBezTo>
                    <a:cubicBezTo>
                      <a:pt x="10" y="0"/>
                      <a:pt x="17" y="16"/>
                      <a:pt x="15" y="33"/>
                    </a:cubicBezTo>
                    <a:cubicBezTo>
                      <a:pt x="12" y="54"/>
                      <a:pt x="18" y="83"/>
                      <a:pt x="33" y="101"/>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181"/>
              <p:cNvSpPr>
                <a:spLocks noChangeArrowheads="1"/>
              </p:cNvSpPr>
              <p:nvPr/>
            </p:nvSpPr>
            <p:spPr bwMode="auto">
              <a:xfrm>
                <a:off x="412" y="724"/>
                <a:ext cx="222" cy="598"/>
              </a:xfrm>
              <a:custGeom>
                <a:avLst/>
                <a:gdLst>
                  <a:gd name="T0" fmla="*/ 73 w 222"/>
                  <a:gd name="T1" fmla="*/ 0 h 598"/>
                  <a:gd name="T2" fmla="*/ 170 w 222"/>
                  <a:gd name="T3" fmla="*/ 64 h 598"/>
                  <a:gd name="T4" fmla="*/ 78 w 222"/>
                  <a:gd name="T5" fmla="*/ 123 h 598"/>
                  <a:gd name="T6" fmla="*/ 163 w 222"/>
                  <a:gd name="T7" fmla="*/ 192 h 598"/>
                  <a:gd name="T8" fmla="*/ 85 w 222"/>
                  <a:gd name="T9" fmla="*/ 263 h 598"/>
                  <a:gd name="T10" fmla="*/ 177 w 222"/>
                  <a:gd name="T11" fmla="*/ 330 h 598"/>
                  <a:gd name="T12" fmla="*/ 92 w 222"/>
                  <a:gd name="T13" fmla="*/ 394 h 598"/>
                  <a:gd name="T14" fmla="*/ 192 w 222"/>
                  <a:gd name="T15" fmla="*/ 444 h 598"/>
                  <a:gd name="T16" fmla="*/ 130 w 222"/>
                  <a:gd name="T17" fmla="*/ 512 h 598"/>
                  <a:gd name="T18" fmla="*/ 213 w 222"/>
                  <a:gd name="T19" fmla="*/ 555 h 598"/>
                  <a:gd name="T20" fmla="*/ 222 w 222"/>
                  <a:gd name="T21" fmla="*/ 598 h 598"/>
                  <a:gd name="T22" fmla="*/ 59 w 222"/>
                  <a:gd name="T23" fmla="*/ 519 h 598"/>
                  <a:gd name="T24" fmla="*/ 118 w 222"/>
                  <a:gd name="T25" fmla="*/ 453 h 598"/>
                  <a:gd name="T26" fmla="*/ 21 w 222"/>
                  <a:gd name="T27" fmla="*/ 406 h 598"/>
                  <a:gd name="T28" fmla="*/ 97 w 222"/>
                  <a:gd name="T29" fmla="*/ 330 h 598"/>
                  <a:gd name="T30" fmla="*/ 9 w 222"/>
                  <a:gd name="T31" fmla="*/ 268 h 598"/>
                  <a:gd name="T32" fmla="*/ 97 w 222"/>
                  <a:gd name="T33" fmla="*/ 192 h 598"/>
                  <a:gd name="T34" fmla="*/ 0 w 222"/>
                  <a:gd name="T35" fmla="*/ 123 h 598"/>
                  <a:gd name="T36" fmla="*/ 97 w 222"/>
                  <a:gd name="T37" fmla="*/ 59 h 598"/>
                  <a:gd name="T38" fmla="*/ 16 w 222"/>
                  <a:gd name="T39" fmla="*/ 7 h 598"/>
                  <a:gd name="T40" fmla="*/ 73 w 222"/>
                  <a:gd name="T41" fmla="*/ 0 h 5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2"/>
                  <a:gd name="T64" fmla="*/ 0 h 598"/>
                  <a:gd name="T65" fmla="*/ 222 w 222"/>
                  <a:gd name="T66" fmla="*/ 598 h 5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2" h="598">
                    <a:moveTo>
                      <a:pt x="73" y="0"/>
                    </a:moveTo>
                    <a:lnTo>
                      <a:pt x="170" y="64"/>
                    </a:lnTo>
                    <a:lnTo>
                      <a:pt x="78" y="123"/>
                    </a:lnTo>
                    <a:lnTo>
                      <a:pt x="163" y="192"/>
                    </a:lnTo>
                    <a:lnTo>
                      <a:pt x="85" y="263"/>
                    </a:lnTo>
                    <a:lnTo>
                      <a:pt x="177" y="330"/>
                    </a:lnTo>
                    <a:lnTo>
                      <a:pt x="92" y="394"/>
                    </a:lnTo>
                    <a:lnTo>
                      <a:pt x="192" y="444"/>
                    </a:lnTo>
                    <a:lnTo>
                      <a:pt x="130" y="512"/>
                    </a:lnTo>
                    <a:lnTo>
                      <a:pt x="213" y="555"/>
                    </a:lnTo>
                    <a:lnTo>
                      <a:pt x="222" y="598"/>
                    </a:lnTo>
                    <a:lnTo>
                      <a:pt x="59" y="519"/>
                    </a:lnTo>
                    <a:lnTo>
                      <a:pt x="118" y="453"/>
                    </a:lnTo>
                    <a:lnTo>
                      <a:pt x="21" y="406"/>
                    </a:lnTo>
                    <a:lnTo>
                      <a:pt x="97" y="330"/>
                    </a:lnTo>
                    <a:lnTo>
                      <a:pt x="9" y="268"/>
                    </a:lnTo>
                    <a:lnTo>
                      <a:pt x="97" y="192"/>
                    </a:lnTo>
                    <a:lnTo>
                      <a:pt x="0" y="123"/>
                    </a:lnTo>
                    <a:lnTo>
                      <a:pt x="97" y="59"/>
                    </a:lnTo>
                    <a:lnTo>
                      <a:pt x="16" y="7"/>
                    </a:lnTo>
                    <a:lnTo>
                      <a:pt x="73" y="0"/>
                    </a:lnTo>
                    <a:close/>
                  </a:path>
                </a:pathLst>
              </a:custGeom>
              <a:solidFill>
                <a:srgbClr val="D46A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182"/>
              <p:cNvSpPr>
                <a:spLocks noChangeArrowheads="1"/>
              </p:cNvSpPr>
              <p:nvPr/>
            </p:nvSpPr>
            <p:spPr bwMode="auto">
              <a:xfrm>
                <a:off x="128" y="809"/>
                <a:ext cx="108" cy="102"/>
              </a:xfrm>
              <a:custGeom>
                <a:avLst/>
                <a:gdLst>
                  <a:gd name="T0" fmla="*/ 33 w 46"/>
                  <a:gd name="T1" fmla="*/ 0 h 43"/>
                  <a:gd name="T2" fmla="*/ 0 w 46"/>
                  <a:gd name="T3" fmla="*/ 21 h 43"/>
                  <a:gd name="T4" fmla="*/ 216 w 46"/>
                  <a:gd name="T5" fmla="*/ 242 h 43"/>
                  <a:gd name="T6" fmla="*/ 254 w 46"/>
                  <a:gd name="T7" fmla="*/ 230 h 43"/>
                  <a:gd name="T8" fmla="*/ 33 w 46"/>
                  <a:gd name="T9" fmla="*/ 0 h 43"/>
                  <a:gd name="T10" fmla="*/ 0 60000 65536"/>
                  <a:gd name="T11" fmla="*/ 0 60000 65536"/>
                  <a:gd name="T12" fmla="*/ 0 60000 65536"/>
                  <a:gd name="T13" fmla="*/ 0 60000 65536"/>
                  <a:gd name="T14" fmla="*/ 0 60000 65536"/>
                  <a:gd name="T15" fmla="*/ 0 w 46"/>
                  <a:gd name="T16" fmla="*/ 0 h 43"/>
                  <a:gd name="T17" fmla="*/ 46 w 46"/>
                  <a:gd name="T18" fmla="*/ 43 h 43"/>
                </a:gdLst>
                <a:ahLst/>
                <a:cxnLst>
                  <a:cxn ang="T10">
                    <a:pos x="T0" y="T1"/>
                  </a:cxn>
                  <a:cxn ang="T11">
                    <a:pos x="T2" y="T3"/>
                  </a:cxn>
                  <a:cxn ang="T12">
                    <a:pos x="T4" y="T5"/>
                  </a:cxn>
                  <a:cxn ang="T13">
                    <a:pos x="T6" y="T7"/>
                  </a:cxn>
                  <a:cxn ang="T14">
                    <a:pos x="T8" y="T9"/>
                  </a:cxn>
                </a:cxnLst>
                <a:rect l="T15" t="T16" r="T17" b="T18"/>
                <a:pathLst>
                  <a:path w="46" h="43">
                    <a:moveTo>
                      <a:pt x="6" y="0"/>
                    </a:moveTo>
                    <a:cubicBezTo>
                      <a:pt x="4" y="1"/>
                      <a:pt x="2" y="2"/>
                      <a:pt x="0" y="4"/>
                    </a:cubicBezTo>
                    <a:cubicBezTo>
                      <a:pt x="18" y="12"/>
                      <a:pt x="31" y="26"/>
                      <a:pt x="39" y="43"/>
                    </a:cubicBezTo>
                    <a:cubicBezTo>
                      <a:pt x="41" y="42"/>
                      <a:pt x="43" y="42"/>
                      <a:pt x="46" y="41"/>
                    </a:cubicBezTo>
                    <a:cubicBezTo>
                      <a:pt x="38" y="23"/>
                      <a:pt x="25" y="7"/>
                      <a:pt x="6"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183"/>
              <p:cNvSpPr>
                <a:spLocks noChangeArrowheads="1"/>
              </p:cNvSpPr>
              <p:nvPr/>
            </p:nvSpPr>
            <p:spPr bwMode="auto">
              <a:xfrm>
                <a:off x="111" y="819"/>
                <a:ext cx="109" cy="99"/>
              </a:xfrm>
              <a:custGeom>
                <a:avLst/>
                <a:gdLst>
                  <a:gd name="T0" fmla="*/ 40 w 46"/>
                  <a:gd name="T1" fmla="*/ 0 h 42"/>
                  <a:gd name="T2" fmla="*/ 0 w 46"/>
                  <a:gd name="T3" fmla="*/ 28 h 42"/>
                  <a:gd name="T4" fmla="*/ 201 w 46"/>
                  <a:gd name="T5" fmla="*/ 233 h 42"/>
                  <a:gd name="T6" fmla="*/ 258 w 46"/>
                  <a:gd name="T7" fmla="*/ 217 h 42"/>
                  <a:gd name="T8" fmla="*/ 40 w 46"/>
                  <a:gd name="T9" fmla="*/ 0 h 42"/>
                  <a:gd name="T10" fmla="*/ 0 60000 65536"/>
                  <a:gd name="T11" fmla="*/ 0 60000 65536"/>
                  <a:gd name="T12" fmla="*/ 0 60000 65536"/>
                  <a:gd name="T13" fmla="*/ 0 60000 65536"/>
                  <a:gd name="T14" fmla="*/ 0 60000 65536"/>
                  <a:gd name="T15" fmla="*/ 0 w 46"/>
                  <a:gd name="T16" fmla="*/ 0 h 42"/>
                  <a:gd name="T17" fmla="*/ 46 w 46"/>
                  <a:gd name="T18" fmla="*/ 42 h 42"/>
                </a:gdLst>
                <a:ahLst/>
                <a:cxnLst>
                  <a:cxn ang="T10">
                    <a:pos x="T0" y="T1"/>
                  </a:cxn>
                  <a:cxn ang="T11">
                    <a:pos x="T2" y="T3"/>
                  </a:cxn>
                  <a:cxn ang="T12">
                    <a:pos x="T4" y="T5"/>
                  </a:cxn>
                  <a:cxn ang="T13">
                    <a:pos x="T6" y="T7"/>
                  </a:cxn>
                  <a:cxn ang="T14">
                    <a:pos x="T8" y="T9"/>
                  </a:cxn>
                </a:cxnLst>
                <a:rect l="T15" t="T16" r="T17" b="T18"/>
                <a:pathLst>
                  <a:path w="46" h="42">
                    <a:moveTo>
                      <a:pt x="7" y="0"/>
                    </a:moveTo>
                    <a:cubicBezTo>
                      <a:pt x="5" y="2"/>
                      <a:pt x="3" y="3"/>
                      <a:pt x="0" y="5"/>
                    </a:cubicBezTo>
                    <a:cubicBezTo>
                      <a:pt x="17" y="12"/>
                      <a:pt x="29" y="26"/>
                      <a:pt x="36" y="42"/>
                    </a:cubicBezTo>
                    <a:cubicBezTo>
                      <a:pt x="40" y="41"/>
                      <a:pt x="43" y="40"/>
                      <a:pt x="46" y="39"/>
                    </a:cubicBezTo>
                    <a:cubicBezTo>
                      <a:pt x="38" y="22"/>
                      <a:pt x="25"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184"/>
              <p:cNvSpPr>
                <a:spLocks noChangeArrowheads="1"/>
              </p:cNvSpPr>
              <p:nvPr/>
            </p:nvSpPr>
            <p:spPr bwMode="auto">
              <a:xfrm>
                <a:off x="99" y="831"/>
                <a:ext cx="97" cy="92"/>
              </a:xfrm>
              <a:custGeom>
                <a:avLst/>
                <a:gdLst>
                  <a:gd name="T0" fmla="*/ 28 w 41"/>
                  <a:gd name="T1" fmla="*/ 0 h 39"/>
                  <a:gd name="T2" fmla="*/ 17 w 41"/>
                  <a:gd name="T3" fmla="*/ 12 h 39"/>
                  <a:gd name="T4" fmla="*/ 0 w 41"/>
                  <a:gd name="T5" fmla="*/ 28 h 39"/>
                  <a:gd name="T6" fmla="*/ 201 w 41"/>
                  <a:gd name="T7" fmla="*/ 217 h 39"/>
                  <a:gd name="T8" fmla="*/ 229 w 41"/>
                  <a:gd name="T9" fmla="*/ 205 h 39"/>
                  <a:gd name="T10" fmla="*/ 28 w 41"/>
                  <a:gd name="T11" fmla="*/ 0 h 39"/>
                  <a:gd name="T12" fmla="*/ 0 60000 65536"/>
                  <a:gd name="T13" fmla="*/ 0 60000 65536"/>
                  <a:gd name="T14" fmla="*/ 0 60000 65536"/>
                  <a:gd name="T15" fmla="*/ 0 60000 65536"/>
                  <a:gd name="T16" fmla="*/ 0 60000 65536"/>
                  <a:gd name="T17" fmla="*/ 0 60000 65536"/>
                  <a:gd name="T18" fmla="*/ 0 w 41"/>
                  <a:gd name="T19" fmla="*/ 0 h 39"/>
                  <a:gd name="T20" fmla="*/ 41 w 41"/>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41" h="39">
                    <a:moveTo>
                      <a:pt x="5" y="0"/>
                    </a:moveTo>
                    <a:cubicBezTo>
                      <a:pt x="5" y="1"/>
                      <a:pt x="4" y="1"/>
                      <a:pt x="3" y="2"/>
                    </a:cubicBezTo>
                    <a:cubicBezTo>
                      <a:pt x="2" y="3"/>
                      <a:pt x="1" y="4"/>
                      <a:pt x="0" y="5"/>
                    </a:cubicBezTo>
                    <a:cubicBezTo>
                      <a:pt x="17" y="9"/>
                      <a:pt x="28" y="23"/>
                      <a:pt x="36" y="39"/>
                    </a:cubicBezTo>
                    <a:cubicBezTo>
                      <a:pt x="38" y="38"/>
                      <a:pt x="40" y="38"/>
                      <a:pt x="41" y="37"/>
                    </a:cubicBezTo>
                    <a:cubicBezTo>
                      <a:pt x="34" y="21"/>
                      <a:pt x="22" y="7"/>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185"/>
              <p:cNvSpPr>
                <a:spLocks noChangeArrowheads="1"/>
              </p:cNvSpPr>
              <p:nvPr/>
            </p:nvSpPr>
            <p:spPr bwMode="auto">
              <a:xfrm>
                <a:off x="66" y="866"/>
                <a:ext cx="88" cy="79"/>
              </a:xfrm>
              <a:custGeom>
                <a:avLst/>
                <a:gdLst>
                  <a:gd name="T0" fmla="*/ 17 w 37"/>
                  <a:gd name="T1" fmla="*/ 0 h 33"/>
                  <a:gd name="T2" fmla="*/ 0 w 37"/>
                  <a:gd name="T3" fmla="*/ 29 h 33"/>
                  <a:gd name="T4" fmla="*/ 164 w 37"/>
                  <a:gd name="T5" fmla="*/ 189 h 33"/>
                  <a:gd name="T6" fmla="*/ 209 w 37"/>
                  <a:gd name="T7" fmla="*/ 172 h 33"/>
                  <a:gd name="T8" fmla="*/ 17 w 37"/>
                  <a:gd name="T9" fmla="*/ 0 h 33"/>
                  <a:gd name="T10" fmla="*/ 0 60000 65536"/>
                  <a:gd name="T11" fmla="*/ 0 60000 65536"/>
                  <a:gd name="T12" fmla="*/ 0 60000 65536"/>
                  <a:gd name="T13" fmla="*/ 0 60000 65536"/>
                  <a:gd name="T14" fmla="*/ 0 60000 65536"/>
                  <a:gd name="T15" fmla="*/ 0 w 37"/>
                  <a:gd name="T16" fmla="*/ 0 h 33"/>
                  <a:gd name="T17" fmla="*/ 37 w 37"/>
                  <a:gd name="T18" fmla="*/ 33 h 33"/>
                </a:gdLst>
                <a:ahLst/>
                <a:cxnLst>
                  <a:cxn ang="T10">
                    <a:pos x="T0" y="T1"/>
                  </a:cxn>
                  <a:cxn ang="T11">
                    <a:pos x="T2" y="T3"/>
                  </a:cxn>
                  <a:cxn ang="T12">
                    <a:pos x="T4" y="T5"/>
                  </a:cxn>
                  <a:cxn ang="T13">
                    <a:pos x="T6" y="T7"/>
                  </a:cxn>
                  <a:cxn ang="T14">
                    <a:pos x="T8" y="T9"/>
                  </a:cxn>
                </a:cxnLst>
                <a:rect l="T15" t="T16" r="T17" b="T18"/>
                <a:pathLst>
                  <a:path w="37" h="33">
                    <a:moveTo>
                      <a:pt x="3" y="0"/>
                    </a:moveTo>
                    <a:cubicBezTo>
                      <a:pt x="2" y="2"/>
                      <a:pt x="1" y="3"/>
                      <a:pt x="0" y="5"/>
                    </a:cubicBezTo>
                    <a:cubicBezTo>
                      <a:pt x="13" y="10"/>
                      <a:pt x="22" y="21"/>
                      <a:pt x="29" y="33"/>
                    </a:cubicBezTo>
                    <a:cubicBezTo>
                      <a:pt x="32" y="32"/>
                      <a:pt x="34" y="31"/>
                      <a:pt x="37" y="30"/>
                    </a:cubicBezTo>
                    <a:cubicBezTo>
                      <a:pt x="29" y="16"/>
                      <a:pt x="18" y="6"/>
                      <a:pt x="3"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186"/>
              <p:cNvSpPr>
                <a:spLocks noChangeArrowheads="1"/>
              </p:cNvSpPr>
              <p:nvPr/>
            </p:nvSpPr>
            <p:spPr bwMode="auto">
              <a:xfrm>
                <a:off x="35" y="909"/>
                <a:ext cx="71" cy="62"/>
              </a:xfrm>
              <a:custGeom>
                <a:avLst/>
                <a:gdLst>
                  <a:gd name="T0" fmla="*/ 135 w 30"/>
                  <a:gd name="T1" fmla="*/ 148 h 26"/>
                  <a:gd name="T2" fmla="*/ 168 w 30"/>
                  <a:gd name="T3" fmla="*/ 124 h 26"/>
                  <a:gd name="T4" fmla="*/ 21 w 30"/>
                  <a:gd name="T5" fmla="*/ 0 h 26"/>
                  <a:gd name="T6" fmla="*/ 0 w 30"/>
                  <a:gd name="T7" fmla="*/ 41 h 26"/>
                  <a:gd name="T8" fmla="*/ 135 w 30"/>
                  <a:gd name="T9" fmla="*/ 148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24" y="26"/>
                    </a:moveTo>
                    <a:cubicBezTo>
                      <a:pt x="26" y="25"/>
                      <a:pt x="28" y="24"/>
                      <a:pt x="30" y="22"/>
                    </a:cubicBezTo>
                    <a:cubicBezTo>
                      <a:pt x="24" y="12"/>
                      <a:pt x="15" y="4"/>
                      <a:pt x="4" y="0"/>
                    </a:cubicBezTo>
                    <a:cubicBezTo>
                      <a:pt x="2" y="2"/>
                      <a:pt x="1" y="4"/>
                      <a:pt x="0" y="7"/>
                    </a:cubicBezTo>
                    <a:cubicBezTo>
                      <a:pt x="10" y="9"/>
                      <a:pt x="17" y="17"/>
                      <a:pt x="24" y="26"/>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187"/>
              <p:cNvSpPr>
                <a:spLocks noChangeArrowheads="1"/>
              </p:cNvSpPr>
              <p:nvPr/>
            </p:nvSpPr>
            <p:spPr bwMode="auto">
              <a:xfrm>
                <a:off x="26" y="926"/>
                <a:ext cx="66" cy="49"/>
              </a:xfrm>
              <a:custGeom>
                <a:avLst/>
                <a:gdLst>
                  <a:gd name="T0" fmla="*/ 139 w 28"/>
                  <a:gd name="T1" fmla="*/ 114 h 21"/>
                  <a:gd name="T2" fmla="*/ 156 w 28"/>
                  <a:gd name="T3" fmla="*/ 103 h 21"/>
                  <a:gd name="T4" fmla="*/ 21 w 28"/>
                  <a:gd name="T5" fmla="*/ 0 h 21"/>
                  <a:gd name="T6" fmla="*/ 0 w 28"/>
                  <a:gd name="T7" fmla="*/ 44 h 21"/>
                  <a:gd name="T8" fmla="*/ 139 w 28"/>
                  <a:gd name="T9" fmla="*/ 114 h 21"/>
                  <a:gd name="T10" fmla="*/ 0 60000 65536"/>
                  <a:gd name="T11" fmla="*/ 0 60000 65536"/>
                  <a:gd name="T12" fmla="*/ 0 60000 65536"/>
                  <a:gd name="T13" fmla="*/ 0 60000 65536"/>
                  <a:gd name="T14" fmla="*/ 0 60000 65536"/>
                  <a:gd name="T15" fmla="*/ 0 w 28"/>
                  <a:gd name="T16" fmla="*/ 0 h 21"/>
                  <a:gd name="T17" fmla="*/ 28 w 28"/>
                  <a:gd name="T18" fmla="*/ 21 h 21"/>
                </a:gdLst>
                <a:ahLst/>
                <a:cxnLst>
                  <a:cxn ang="T10">
                    <a:pos x="T0" y="T1"/>
                  </a:cxn>
                  <a:cxn ang="T11">
                    <a:pos x="T2" y="T3"/>
                  </a:cxn>
                  <a:cxn ang="T12">
                    <a:pos x="T4" y="T5"/>
                  </a:cxn>
                  <a:cxn ang="T13">
                    <a:pos x="T6" y="T7"/>
                  </a:cxn>
                  <a:cxn ang="T14">
                    <a:pos x="T8" y="T9"/>
                  </a:cxn>
                </a:cxnLst>
                <a:rect l="T15" t="T16" r="T17" b="T18"/>
                <a:pathLst>
                  <a:path w="28" h="21">
                    <a:moveTo>
                      <a:pt x="25" y="21"/>
                    </a:moveTo>
                    <a:cubicBezTo>
                      <a:pt x="26" y="20"/>
                      <a:pt x="27" y="20"/>
                      <a:pt x="28" y="19"/>
                    </a:cubicBezTo>
                    <a:cubicBezTo>
                      <a:pt x="21" y="10"/>
                      <a:pt x="14" y="2"/>
                      <a:pt x="4" y="0"/>
                    </a:cubicBezTo>
                    <a:cubicBezTo>
                      <a:pt x="2" y="2"/>
                      <a:pt x="1" y="5"/>
                      <a:pt x="0" y="8"/>
                    </a:cubicBezTo>
                    <a:cubicBezTo>
                      <a:pt x="10" y="8"/>
                      <a:pt x="19" y="13"/>
                      <a:pt x="25" y="2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188"/>
              <p:cNvSpPr>
                <a:spLocks noChangeArrowheads="1"/>
              </p:cNvSpPr>
              <p:nvPr/>
            </p:nvSpPr>
            <p:spPr bwMode="auto">
              <a:xfrm>
                <a:off x="0" y="945"/>
                <a:ext cx="85" cy="106"/>
              </a:xfrm>
              <a:custGeom>
                <a:avLst/>
                <a:gdLst>
                  <a:gd name="T0" fmla="*/ 61 w 36"/>
                  <a:gd name="T1" fmla="*/ 0 h 45"/>
                  <a:gd name="T2" fmla="*/ 0 w 36"/>
                  <a:gd name="T3" fmla="*/ 245 h 45"/>
                  <a:gd name="T4" fmla="*/ 0 w 36"/>
                  <a:gd name="T5" fmla="*/ 250 h 45"/>
                  <a:gd name="T6" fmla="*/ 201 w 36"/>
                  <a:gd name="T7" fmla="*/ 73 h 45"/>
                  <a:gd name="T8" fmla="*/ 61 w 36"/>
                  <a:gd name="T9" fmla="*/ 0 h 45"/>
                  <a:gd name="T10" fmla="*/ 0 60000 65536"/>
                  <a:gd name="T11" fmla="*/ 0 60000 65536"/>
                  <a:gd name="T12" fmla="*/ 0 60000 65536"/>
                  <a:gd name="T13" fmla="*/ 0 60000 65536"/>
                  <a:gd name="T14" fmla="*/ 0 60000 65536"/>
                  <a:gd name="T15" fmla="*/ 0 w 36"/>
                  <a:gd name="T16" fmla="*/ 0 h 45"/>
                  <a:gd name="T17" fmla="*/ 36 w 36"/>
                  <a:gd name="T18" fmla="*/ 45 h 45"/>
                </a:gdLst>
                <a:ahLst/>
                <a:cxnLst>
                  <a:cxn ang="T10">
                    <a:pos x="T0" y="T1"/>
                  </a:cxn>
                  <a:cxn ang="T11">
                    <a:pos x="T2" y="T3"/>
                  </a:cxn>
                  <a:cxn ang="T12">
                    <a:pos x="T4" y="T5"/>
                  </a:cxn>
                  <a:cxn ang="T13">
                    <a:pos x="T6" y="T7"/>
                  </a:cxn>
                  <a:cxn ang="T14">
                    <a:pos x="T8" y="T9"/>
                  </a:cxn>
                </a:cxnLst>
                <a:rect l="T15" t="T16" r="T17" b="T18"/>
                <a:pathLst>
                  <a:path w="36" h="45">
                    <a:moveTo>
                      <a:pt x="11" y="0"/>
                    </a:moveTo>
                    <a:cubicBezTo>
                      <a:pt x="5" y="13"/>
                      <a:pt x="2" y="28"/>
                      <a:pt x="0" y="44"/>
                    </a:cubicBezTo>
                    <a:cubicBezTo>
                      <a:pt x="0" y="44"/>
                      <a:pt x="0" y="45"/>
                      <a:pt x="0" y="45"/>
                    </a:cubicBezTo>
                    <a:cubicBezTo>
                      <a:pt x="11" y="33"/>
                      <a:pt x="23" y="22"/>
                      <a:pt x="36" y="13"/>
                    </a:cubicBezTo>
                    <a:cubicBezTo>
                      <a:pt x="30" y="5"/>
                      <a:pt x="21" y="0"/>
                      <a:pt x="11"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189"/>
              <p:cNvSpPr>
                <a:spLocks noChangeArrowheads="1"/>
              </p:cNvSpPr>
              <p:nvPr/>
            </p:nvSpPr>
            <p:spPr bwMode="auto">
              <a:xfrm>
                <a:off x="45" y="892"/>
                <a:ext cx="73" cy="69"/>
              </a:xfrm>
              <a:custGeom>
                <a:avLst/>
                <a:gdLst>
                  <a:gd name="T0" fmla="*/ 144 w 31"/>
                  <a:gd name="T1" fmla="*/ 164 h 29"/>
                  <a:gd name="T2" fmla="*/ 172 w 31"/>
                  <a:gd name="T3" fmla="*/ 148 h 29"/>
                  <a:gd name="T4" fmla="*/ 21 w 31"/>
                  <a:gd name="T5" fmla="*/ 0 h 29"/>
                  <a:gd name="T6" fmla="*/ 0 w 31"/>
                  <a:gd name="T7" fmla="*/ 40 h 29"/>
                  <a:gd name="T8" fmla="*/ 144 w 31"/>
                  <a:gd name="T9" fmla="*/ 164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26" y="29"/>
                    </a:moveTo>
                    <a:cubicBezTo>
                      <a:pt x="27" y="28"/>
                      <a:pt x="29" y="27"/>
                      <a:pt x="31" y="26"/>
                    </a:cubicBezTo>
                    <a:cubicBezTo>
                      <a:pt x="25" y="15"/>
                      <a:pt x="16" y="5"/>
                      <a:pt x="4" y="0"/>
                    </a:cubicBezTo>
                    <a:cubicBezTo>
                      <a:pt x="3" y="2"/>
                      <a:pt x="1" y="4"/>
                      <a:pt x="0" y="7"/>
                    </a:cubicBezTo>
                    <a:cubicBezTo>
                      <a:pt x="11" y="11"/>
                      <a:pt x="20" y="19"/>
                      <a:pt x="26" y="29"/>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5" name="Freeform 190"/>
              <p:cNvSpPr>
                <a:spLocks noChangeArrowheads="1"/>
              </p:cNvSpPr>
              <p:nvPr/>
            </p:nvSpPr>
            <p:spPr bwMode="auto">
              <a:xfrm>
                <a:off x="54" y="878"/>
                <a:ext cx="81" cy="76"/>
              </a:xfrm>
              <a:custGeom>
                <a:avLst/>
                <a:gdLst>
                  <a:gd name="T0" fmla="*/ 29 w 34"/>
                  <a:gd name="T1" fmla="*/ 0 h 32"/>
                  <a:gd name="T2" fmla="*/ 0 w 34"/>
                  <a:gd name="T3" fmla="*/ 33 h 32"/>
                  <a:gd name="T4" fmla="*/ 152 w 34"/>
                  <a:gd name="T5" fmla="*/ 181 h 32"/>
                  <a:gd name="T6" fmla="*/ 193 w 34"/>
                  <a:gd name="T7" fmla="*/ 159 h 32"/>
                  <a:gd name="T8" fmla="*/ 29 w 34"/>
                  <a:gd name="T9" fmla="*/ 0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5" y="0"/>
                    </a:moveTo>
                    <a:cubicBezTo>
                      <a:pt x="3" y="2"/>
                      <a:pt x="2" y="4"/>
                      <a:pt x="0" y="6"/>
                    </a:cubicBezTo>
                    <a:cubicBezTo>
                      <a:pt x="12" y="11"/>
                      <a:pt x="21" y="21"/>
                      <a:pt x="27" y="32"/>
                    </a:cubicBezTo>
                    <a:cubicBezTo>
                      <a:pt x="29" y="31"/>
                      <a:pt x="32" y="29"/>
                      <a:pt x="34" y="28"/>
                    </a:cubicBezTo>
                    <a:cubicBezTo>
                      <a:pt x="27" y="16"/>
                      <a:pt x="18" y="5"/>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6" name="Freeform 191"/>
              <p:cNvSpPr>
                <a:spLocks noChangeArrowheads="1"/>
              </p:cNvSpPr>
              <p:nvPr/>
            </p:nvSpPr>
            <p:spPr bwMode="auto">
              <a:xfrm>
                <a:off x="73" y="859"/>
                <a:ext cx="97" cy="78"/>
              </a:xfrm>
              <a:custGeom>
                <a:avLst/>
                <a:gdLst>
                  <a:gd name="T0" fmla="*/ 21 w 41"/>
                  <a:gd name="T1" fmla="*/ 0 h 33"/>
                  <a:gd name="T2" fmla="*/ 0 w 41"/>
                  <a:gd name="T3" fmla="*/ 17 h 33"/>
                  <a:gd name="T4" fmla="*/ 189 w 41"/>
                  <a:gd name="T5" fmla="*/ 184 h 33"/>
                  <a:gd name="T6" fmla="*/ 229 w 41"/>
                  <a:gd name="T7" fmla="*/ 163 h 33"/>
                  <a:gd name="T8" fmla="*/ 21 w 41"/>
                  <a:gd name="T9" fmla="*/ 0 h 33"/>
                  <a:gd name="T10" fmla="*/ 0 60000 65536"/>
                  <a:gd name="T11" fmla="*/ 0 60000 65536"/>
                  <a:gd name="T12" fmla="*/ 0 60000 65536"/>
                  <a:gd name="T13" fmla="*/ 0 60000 65536"/>
                  <a:gd name="T14" fmla="*/ 0 60000 65536"/>
                  <a:gd name="T15" fmla="*/ 0 w 41"/>
                  <a:gd name="T16" fmla="*/ 0 h 33"/>
                  <a:gd name="T17" fmla="*/ 41 w 41"/>
                  <a:gd name="T18" fmla="*/ 33 h 33"/>
                </a:gdLst>
                <a:ahLst/>
                <a:cxnLst>
                  <a:cxn ang="T10">
                    <a:pos x="T0" y="T1"/>
                  </a:cxn>
                  <a:cxn ang="T11">
                    <a:pos x="T2" y="T3"/>
                  </a:cxn>
                  <a:cxn ang="T12">
                    <a:pos x="T4" y="T5"/>
                  </a:cxn>
                  <a:cxn ang="T13">
                    <a:pos x="T6" y="T7"/>
                  </a:cxn>
                  <a:cxn ang="T14">
                    <a:pos x="T8" y="T9"/>
                  </a:cxn>
                </a:cxnLst>
                <a:rect l="T15" t="T16" r="T17" b="T18"/>
                <a:pathLst>
                  <a:path w="41" h="33">
                    <a:moveTo>
                      <a:pt x="4" y="0"/>
                    </a:moveTo>
                    <a:cubicBezTo>
                      <a:pt x="3" y="1"/>
                      <a:pt x="2" y="2"/>
                      <a:pt x="0" y="3"/>
                    </a:cubicBezTo>
                    <a:cubicBezTo>
                      <a:pt x="15" y="9"/>
                      <a:pt x="26" y="19"/>
                      <a:pt x="34" y="33"/>
                    </a:cubicBezTo>
                    <a:cubicBezTo>
                      <a:pt x="36" y="31"/>
                      <a:pt x="39" y="30"/>
                      <a:pt x="41" y="29"/>
                    </a:cubicBezTo>
                    <a:cubicBezTo>
                      <a:pt x="33" y="15"/>
                      <a:pt x="20" y="3"/>
                      <a:pt x="4"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7" name="Freeform 192"/>
              <p:cNvSpPr>
                <a:spLocks noChangeArrowheads="1"/>
              </p:cNvSpPr>
              <p:nvPr/>
            </p:nvSpPr>
            <p:spPr bwMode="auto">
              <a:xfrm>
                <a:off x="82" y="843"/>
                <a:ext cx="102" cy="85"/>
              </a:xfrm>
              <a:custGeom>
                <a:avLst/>
                <a:gdLst>
                  <a:gd name="T0" fmla="*/ 40 w 43"/>
                  <a:gd name="T1" fmla="*/ 0 h 36"/>
                  <a:gd name="T2" fmla="*/ 0 w 43"/>
                  <a:gd name="T3" fmla="*/ 40 h 36"/>
                  <a:gd name="T4" fmla="*/ 209 w 43"/>
                  <a:gd name="T5" fmla="*/ 201 h 36"/>
                  <a:gd name="T6" fmla="*/ 242 w 43"/>
                  <a:gd name="T7" fmla="*/ 189 h 36"/>
                  <a:gd name="T8" fmla="*/ 40 w 43"/>
                  <a:gd name="T9" fmla="*/ 0 h 36"/>
                  <a:gd name="T10" fmla="*/ 0 60000 65536"/>
                  <a:gd name="T11" fmla="*/ 0 60000 65536"/>
                  <a:gd name="T12" fmla="*/ 0 60000 65536"/>
                  <a:gd name="T13" fmla="*/ 0 60000 65536"/>
                  <a:gd name="T14" fmla="*/ 0 60000 65536"/>
                  <a:gd name="T15" fmla="*/ 0 w 43"/>
                  <a:gd name="T16" fmla="*/ 0 h 36"/>
                  <a:gd name="T17" fmla="*/ 43 w 43"/>
                  <a:gd name="T18" fmla="*/ 36 h 36"/>
                </a:gdLst>
                <a:ahLst/>
                <a:cxnLst>
                  <a:cxn ang="T10">
                    <a:pos x="T0" y="T1"/>
                  </a:cxn>
                  <a:cxn ang="T11">
                    <a:pos x="T2" y="T3"/>
                  </a:cxn>
                  <a:cxn ang="T12">
                    <a:pos x="T4" y="T5"/>
                  </a:cxn>
                  <a:cxn ang="T13">
                    <a:pos x="T6" y="T7"/>
                  </a:cxn>
                  <a:cxn ang="T14">
                    <a:pos x="T8" y="T9"/>
                  </a:cxn>
                </a:cxnLst>
                <a:rect l="T15" t="T16" r="T17" b="T18"/>
                <a:pathLst>
                  <a:path w="43" h="36">
                    <a:moveTo>
                      <a:pt x="7" y="0"/>
                    </a:moveTo>
                    <a:cubicBezTo>
                      <a:pt x="4" y="2"/>
                      <a:pt x="2" y="4"/>
                      <a:pt x="0" y="7"/>
                    </a:cubicBezTo>
                    <a:cubicBezTo>
                      <a:pt x="16" y="10"/>
                      <a:pt x="29" y="22"/>
                      <a:pt x="37" y="36"/>
                    </a:cubicBezTo>
                    <a:cubicBezTo>
                      <a:pt x="39" y="36"/>
                      <a:pt x="41" y="35"/>
                      <a:pt x="43" y="34"/>
                    </a:cubicBezTo>
                    <a:cubicBezTo>
                      <a:pt x="35" y="18"/>
                      <a:pt x="24" y="4"/>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8" name="Freeform 193"/>
              <p:cNvSpPr>
                <a:spLocks noChangeArrowheads="1"/>
              </p:cNvSpPr>
              <p:nvPr/>
            </p:nvSpPr>
            <p:spPr bwMode="auto">
              <a:xfrm>
                <a:off x="142" y="800"/>
                <a:ext cx="109" cy="107"/>
              </a:xfrm>
              <a:custGeom>
                <a:avLst/>
                <a:gdLst>
                  <a:gd name="T0" fmla="*/ 40 w 46"/>
                  <a:gd name="T1" fmla="*/ 0 h 45"/>
                  <a:gd name="T2" fmla="*/ 0 w 46"/>
                  <a:gd name="T3" fmla="*/ 24 h 45"/>
                  <a:gd name="T4" fmla="*/ 225 w 46"/>
                  <a:gd name="T5" fmla="*/ 254 h 45"/>
                  <a:gd name="T6" fmla="*/ 258 w 46"/>
                  <a:gd name="T7" fmla="*/ 243 h 45"/>
                  <a:gd name="T8" fmla="*/ 40 w 46"/>
                  <a:gd name="T9" fmla="*/ 0 h 45"/>
                  <a:gd name="T10" fmla="*/ 0 60000 65536"/>
                  <a:gd name="T11" fmla="*/ 0 60000 65536"/>
                  <a:gd name="T12" fmla="*/ 0 60000 65536"/>
                  <a:gd name="T13" fmla="*/ 0 60000 65536"/>
                  <a:gd name="T14" fmla="*/ 0 60000 65536"/>
                  <a:gd name="T15" fmla="*/ 0 w 46"/>
                  <a:gd name="T16" fmla="*/ 0 h 45"/>
                  <a:gd name="T17" fmla="*/ 46 w 46"/>
                  <a:gd name="T18" fmla="*/ 45 h 45"/>
                </a:gdLst>
                <a:ahLst/>
                <a:cxnLst>
                  <a:cxn ang="T10">
                    <a:pos x="T0" y="T1"/>
                  </a:cxn>
                  <a:cxn ang="T11">
                    <a:pos x="T2" y="T3"/>
                  </a:cxn>
                  <a:cxn ang="T12">
                    <a:pos x="T4" y="T5"/>
                  </a:cxn>
                  <a:cxn ang="T13">
                    <a:pos x="T6" y="T7"/>
                  </a:cxn>
                  <a:cxn ang="T14">
                    <a:pos x="T8" y="T9"/>
                  </a:cxn>
                </a:cxnLst>
                <a:rect l="T15" t="T16" r="T17" b="T18"/>
                <a:pathLst>
                  <a:path w="46" h="45">
                    <a:moveTo>
                      <a:pt x="7" y="0"/>
                    </a:moveTo>
                    <a:cubicBezTo>
                      <a:pt x="5" y="1"/>
                      <a:pt x="3" y="2"/>
                      <a:pt x="0" y="4"/>
                    </a:cubicBezTo>
                    <a:cubicBezTo>
                      <a:pt x="19" y="11"/>
                      <a:pt x="32" y="27"/>
                      <a:pt x="40" y="45"/>
                    </a:cubicBezTo>
                    <a:cubicBezTo>
                      <a:pt x="42" y="44"/>
                      <a:pt x="44" y="44"/>
                      <a:pt x="46" y="43"/>
                    </a:cubicBezTo>
                    <a:cubicBezTo>
                      <a:pt x="38" y="25"/>
                      <a:pt x="27" y="6"/>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9" name="Freeform 194"/>
              <p:cNvSpPr>
                <a:spLocks noChangeArrowheads="1"/>
              </p:cNvSpPr>
              <p:nvPr/>
            </p:nvSpPr>
            <p:spPr bwMode="auto">
              <a:xfrm>
                <a:off x="158" y="790"/>
                <a:ext cx="114" cy="112"/>
              </a:xfrm>
              <a:custGeom>
                <a:avLst/>
                <a:gdLst>
                  <a:gd name="T0" fmla="*/ 45 w 48"/>
                  <a:gd name="T1" fmla="*/ 0 h 47"/>
                  <a:gd name="T2" fmla="*/ 0 w 48"/>
                  <a:gd name="T3" fmla="*/ 24 h 47"/>
                  <a:gd name="T4" fmla="*/ 221 w 48"/>
                  <a:gd name="T5" fmla="*/ 267 h 47"/>
                  <a:gd name="T6" fmla="*/ 271 w 48"/>
                  <a:gd name="T7" fmla="*/ 262 h 47"/>
                  <a:gd name="T8" fmla="*/ 45 w 48"/>
                  <a:gd name="T9" fmla="*/ 0 h 47"/>
                  <a:gd name="T10" fmla="*/ 0 60000 65536"/>
                  <a:gd name="T11" fmla="*/ 0 60000 65536"/>
                  <a:gd name="T12" fmla="*/ 0 60000 65536"/>
                  <a:gd name="T13" fmla="*/ 0 60000 65536"/>
                  <a:gd name="T14" fmla="*/ 0 60000 65536"/>
                  <a:gd name="T15" fmla="*/ 0 w 48"/>
                  <a:gd name="T16" fmla="*/ 0 h 47"/>
                  <a:gd name="T17" fmla="*/ 48 w 48"/>
                  <a:gd name="T18" fmla="*/ 47 h 47"/>
                </a:gdLst>
                <a:ahLst/>
                <a:cxnLst>
                  <a:cxn ang="T10">
                    <a:pos x="T0" y="T1"/>
                  </a:cxn>
                  <a:cxn ang="T11">
                    <a:pos x="T2" y="T3"/>
                  </a:cxn>
                  <a:cxn ang="T12">
                    <a:pos x="T4" y="T5"/>
                  </a:cxn>
                  <a:cxn ang="T13">
                    <a:pos x="T6" y="T7"/>
                  </a:cxn>
                  <a:cxn ang="T14">
                    <a:pos x="T8" y="T9"/>
                  </a:cxn>
                </a:cxnLst>
                <a:rect l="T15" t="T16" r="T17" b="T18"/>
                <a:pathLst>
                  <a:path w="48" h="47">
                    <a:moveTo>
                      <a:pt x="8" y="0"/>
                    </a:moveTo>
                    <a:cubicBezTo>
                      <a:pt x="5" y="1"/>
                      <a:pt x="3" y="3"/>
                      <a:pt x="0" y="4"/>
                    </a:cubicBezTo>
                    <a:cubicBezTo>
                      <a:pt x="20" y="10"/>
                      <a:pt x="31" y="29"/>
                      <a:pt x="39" y="47"/>
                    </a:cubicBezTo>
                    <a:cubicBezTo>
                      <a:pt x="42" y="47"/>
                      <a:pt x="45" y="46"/>
                      <a:pt x="48" y="46"/>
                    </a:cubicBezTo>
                    <a:cubicBezTo>
                      <a:pt x="41" y="26"/>
                      <a:pt x="27" y="9"/>
                      <a:pt x="8"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0" name="Freeform 195"/>
              <p:cNvSpPr>
                <a:spLocks noChangeArrowheads="1"/>
              </p:cNvSpPr>
              <p:nvPr/>
            </p:nvSpPr>
            <p:spPr bwMode="auto">
              <a:xfrm>
                <a:off x="177" y="786"/>
                <a:ext cx="121" cy="113"/>
              </a:xfrm>
              <a:custGeom>
                <a:avLst/>
                <a:gdLst>
                  <a:gd name="T0" fmla="*/ 40 w 51"/>
                  <a:gd name="T1" fmla="*/ 0 h 48"/>
                  <a:gd name="T2" fmla="*/ 0 w 51"/>
                  <a:gd name="T3" fmla="*/ 12 h 48"/>
                  <a:gd name="T4" fmla="*/ 225 w 51"/>
                  <a:gd name="T5" fmla="*/ 266 h 48"/>
                  <a:gd name="T6" fmla="*/ 287 w 51"/>
                  <a:gd name="T7" fmla="*/ 254 h 48"/>
                  <a:gd name="T8" fmla="*/ 40 w 51"/>
                  <a:gd name="T9" fmla="*/ 0 h 48"/>
                  <a:gd name="T10" fmla="*/ 0 60000 65536"/>
                  <a:gd name="T11" fmla="*/ 0 60000 65536"/>
                  <a:gd name="T12" fmla="*/ 0 60000 65536"/>
                  <a:gd name="T13" fmla="*/ 0 60000 65536"/>
                  <a:gd name="T14" fmla="*/ 0 60000 65536"/>
                  <a:gd name="T15" fmla="*/ 0 w 51"/>
                  <a:gd name="T16" fmla="*/ 0 h 48"/>
                  <a:gd name="T17" fmla="*/ 51 w 51"/>
                  <a:gd name="T18" fmla="*/ 48 h 48"/>
                </a:gdLst>
                <a:ahLst/>
                <a:cxnLst>
                  <a:cxn ang="T10">
                    <a:pos x="T0" y="T1"/>
                  </a:cxn>
                  <a:cxn ang="T11">
                    <a:pos x="T2" y="T3"/>
                  </a:cxn>
                  <a:cxn ang="T12">
                    <a:pos x="T4" y="T5"/>
                  </a:cxn>
                  <a:cxn ang="T13">
                    <a:pos x="T6" y="T7"/>
                  </a:cxn>
                  <a:cxn ang="T14">
                    <a:pos x="T8" y="T9"/>
                  </a:cxn>
                </a:cxnLst>
                <a:rect l="T15" t="T16" r="T17" b="T18"/>
                <a:pathLst>
                  <a:path w="51" h="48">
                    <a:moveTo>
                      <a:pt x="7" y="0"/>
                    </a:moveTo>
                    <a:cubicBezTo>
                      <a:pt x="5" y="1"/>
                      <a:pt x="2" y="1"/>
                      <a:pt x="0" y="2"/>
                    </a:cubicBezTo>
                    <a:cubicBezTo>
                      <a:pt x="19" y="11"/>
                      <a:pt x="33" y="28"/>
                      <a:pt x="40" y="48"/>
                    </a:cubicBezTo>
                    <a:cubicBezTo>
                      <a:pt x="44" y="47"/>
                      <a:pt x="48" y="46"/>
                      <a:pt x="51" y="46"/>
                    </a:cubicBezTo>
                    <a:cubicBezTo>
                      <a:pt x="43" y="26"/>
                      <a:pt x="27"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1" name="Freeform 196"/>
              <p:cNvSpPr>
                <a:spLocks noChangeArrowheads="1"/>
              </p:cNvSpPr>
              <p:nvPr/>
            </p:nvSpPr>
            <p:spPr bwMode="auto">
              <a:xfrm>
                <a:off x="194" y="783"/>
                <a:ext cx="125" cy="112"/>
              </a:xfrm>
              <a:custGeom>
                <a:avLst/>
                <a:gdLst>
                  <a:gd name="T0" fmla="*/ 50 w 53"/>
                  <a:gd name="T1" fmla="*/ 0 h 47"/>
                  <a:gd name="T2" fmla="*/ 0 w 53"/>
                  <a:gd name="T3" fmla="*/ 5 h 47"/>
                  <a:gd name="T4" fmla="*/ 245 w 53"/>
                  <a:gd name="T5" fmla="*/ 267 h 47"/>
                  <a:gd name="T6" fmla="*/ 295 w 53"/>
                  <a:gd name="T7" fmla="*/ 262 h 47"/>
                  <a:gd name="T8" fmla="*/ 50 w 53"/>
                  <a:gd name="T9" fmla="*/ 0 h 47"/>
                  <a:gd name="T10" fmla="*/ 0 60000 65536"/>
                  <a:gd name="T11" fmla="*/ 0 60000 65536"/>
                  <a:gd name="T12" fmla="*/ 0 60000 65536"/>
                  <a:gd name="T13" fmla="*/ 0 60000 65536"/>
                  <a:gd name="T14" fmla="*/ 0 60000 65536"/>
                  <a:gd name="T15" fmla="*/ 0 w 53"/>
                  <a:gd name="T16" fmla="*/ 0 h 47"/>
                  <a:gd name="T17" fmla="*/ 53 w 53"/>
                  <a:gd name="T18" fmla="*/ 47 h 47"/>
                </a:gdLst>
                <a:ahLst/>
                <a:cxnLst>
                  <a:cxn ang="T10">
                    <a:pos x="T0" y="T1"/>
                  </a:cxn>
                  <a:cxn ang="T11">
                    <a:pos x="T2" y="T3"/>
                  </a:cxn>
                  <a:cxn ang="T12">
                    <a:pos x="T4" y="T5"/>
                  </a:cxn>
                  <a:cxn ang="T13">
                    <a:pos x="T6" y="T7"/>
                  </a:cxn>
                  <a:cxn ang="T14">
                    <a:pos x="T8" y="T9"/>
                  </a:cxn>
                </a:cxnLst>
                <a:rect l="T15" t="T16" r="T17" b="T18"/>
                <a:pathLst>
                  <a:path w="53" h="47">
                    <a:moveTo>
                      <a:pt x="9" y="0"/>
                    </a:moveTo>
                    <a:cubicBezTo>
                      <a:pt x="6" y="0"/>
                      <a:pt x="3" y="0"/>
                      <a:pt x="0" y="1"/>
                    </a:cubicBezTo>
                    <a:cubicBezTo>
                      <a:pt x="20" y="9"/>
                      <a:pt x="36" y="27"/>
                      <a:pt x="44" y="47"/>
                    </a:cubicBezTo>
                    <a:cubicBezTo>
                      <a:pt x="47" y="47"/>
                      <a:pt x="50" y="46"/>
                      <a:pt x="53" y="46"/>
                    </a:cubicBezTo>
                    <a:cubicBezTo>
                      <a:pt x="44" y="27"/>
                      <a:pt x="28" y="11"/>
                      <a:pt x="9"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2" name="Freeform 197"/>
              <p:cNvSpPr>
                <a:spLocks noChangeArrowheads="1"/>
              </p:cNvSpPr>
              <p:nvPr/>
            </p:nvSpPr>
            <p:spPr bwMode="auto">
              <a:xfrm>
                <a:off x="215" y="781"/>
                <a:ext cx="123" cy="111"/>
              </a:xfrm>
              <a:custGeom>
                <a:avLst/>
                <a:gdLst>
                  <a:gd name="T0" fmla="*/ 0 w 52"/>
                  <a:gd name="T1" fmla="*/ 5 h 47"/>
                  <a:gd name="T2" fmla="*/ 246 w 52"/>
                  <a:gd name="T3" fmla="*/ 262 h 47"/>
                  <a:gd name="T4" fmla="*/ 291 w 52"/>
                  <a:gd name="T5" fmla="*/ 262 h 47"/>
                  <a:gd name="T6" fmla="*/ 0 w 52"/>
                  <a:gd name="T7" fmla="*/ 5 h 47"/>
                  <a:gd name="T8" fmla="*/ 0 60000 65536"/>
                  <a:gd name="T9" fmla="*/ 0 60000 65536"/>
                  <a:gd name="T10" fmla="*/ 0 60000 65536"/>
                  <a:gd name="T11" fmla="*/ 0 60000 65536"/>
                  <a:gd name="T12" fmla="*/ 0 w 52"/>
                  <a:gd name="T13" fmla="*/ 0 h 47"/>
                  <a:gd name="T14" fmla="*/ 52 w 52"/>
                  <a:gd name="T15" fmla="*/ 47 h 47"/>
                </a:gdLst>
                <a:ahLst/>
                <a:cxnLst>
                  <a:cxn ang="T8">
                    <a:pos x="T0" y="T1"/>
                  </a:cxn>
                  <a:cxn ang="T9">
                    <a:pos x="T2" y="T3"/>
                  </a:cxn>
                  <a:cxn ang="T10">
                    <a:pos x="T4" y="T5"/>
                  </a:cxn>
                  <a:cxn ang="T11">
                    <a:pos x="T6" y="T7"/>
                  </a:cxn>
                </a:cxnLst>
                <a:rect l="T12" t="T13" r="T14" b="T15"/>
                <a:pathLst>
                  <a:path w="52" h="47">
                    <a:moveTo>
                      <a:pt x="0" y="1"/>
                    </a:moveTo>
                    <a:cubicBezTo>
                      <a:pt x="19" y="12"/>
                      <a:pt x="35" y="28"/>
                      <a:pt x="44" y="47"/>
                    </a:cubicBezTo>
                    <a:cubicBezTo>
                      <a:pt x="46" y="47"/>
                      <a:pt x="49" y="47"/>
                      <a:pt x="52" y="47"/>
                    </a:cubicBezTo>
                    <a:cubicBezTo>
                      <a:pt x="41" y="19"/>
                      <a:pt x="24" y="0"/>
                      <a:pt x="0" y="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3" name="Freeform 198"/>
              <p:cNvSpPr>
                <a:spLocks noChangeArrowheads="1"/>
              </p:cNvSpPr>
              <p:nvPr/>
            </p:nvSpPr>
            <p:spPr bwMode="auto">
              <a:xfrm>
                <a:off x="0" y="902"/>
                <a:ext cx="291" cy="239"/>
              </a:xfrm>
              <a:custGeom>
                <a:avLst/>
                <a:gdLst>
                  <a:gd name="T0" fmla="*/ 606 w 123"/>
                  <a:gd name="T1" fmla="*/ 0 h 101"/>
                  <a:gd name="T2" fmla="*/ 0 w 123"/>
                  <a:gd name="T3" fmla="*/ 353 h 101"/>
                  <a:gd name="T4" fmla="*/ 12 w 123"/>
                  <a:gd name="T5" fmla="*/ 525 h 101"/>
                  <a:gd name="T6" fmla="*/ 672 w 123"/>
                  <a:gd name="T7" fmla="*/ 537 h 101"/>
                  <a:gd name="T8" fmla="*/ 606 w 123"/>
                  <a:gd name="T9" fmla="*/ 0 h 101"/>
                  <a:gd name="T10" fmla="*/ 0 60000 65536"/>
                  <a:gd name="T11" fmla="*/ 0 60000 65536"/>
                  <a:gd name="T12" fmla="*/ 0 60000 65536"/>
                  <a:gd name="T13" fmla="*/ 0 60000 65536"/>
                  <a:gd name="T14" fmla="*/ 0 60000 65536"/>
                  <a:gd name="T15" fmla="*/ 0 w 123"/>
                  <a:gd name="T16" fmla="*/ 0 h 101"/>
                  <a:gd name="T17" fmla="*/ 123 w 123"/>
                  <a:gd name="T18" fmla="*/ 101 h 101"/>
                </a:gdLst>
                <a:ahLst/>
                <a:cxnLst>
                  <a:cxn ang="T10">
                    <a:pos x="T0" y="T1"/>
                  </a:cxn>
                  <a:cxn ang="T11">
                    <a:pos x="T2" y="T3"/>
                  </a:cxn>
                  <a:cxn ang="T12">
                    <a:pos x="T4" y="T5"/>
                  </a:cxn>
                  <a:cxn ang="T13">
                    <a:pos x="T6" y="T7"/>
                  </a:cxn>
                  <a:cxn ang="T14">
                    <a:pos x="T8" y="T9"/>
                  </a:cxn>
                </a:cxnLst>
                <a:rect l="T15" t="T16" r="T17" b="T18"/>
                <a:pathLst>
                  <a:path w="123" h="101">
                    <a:moveTo>
                      <a:pt x="108" y="0"/>
                    </a:moveTo>
                    <a:cubicBezTo>
                      <a:pt x="67" y="9"/>
                      <a:pt x="28" y="31"/>
                      <a:pt x="0" y="63"/>
                    </a:cubicBezTo>
                    <a:cubicBezTo>
                      <a:pt x="0" y="73"/>
                      <a:pt x="1" y="84"/>
                      <a:pt x="2" y="94"/>
                    </a:cubicBezTo>
                    <a:cubicBezTo>
                      <a:pt x="42" y="100"/>
                      <a:pt x="81" y="101"/>
                      <a:pt x="120" y="96"/>
                    </a:cubicBezTo>
                    <a:cubicBezTo>
                      <a:pt x="123" y="64"/>
                      <a:pt x="121" y="30"/>
                      <a:pt x="108" y="0"/>
                    </a:cubicBezTo>
                    <a:close/>
                  </a:path>
                </a:pathLst>
              </a:custGeom>
              <a:solidFill>
                <a:srgbClr val="FF5D8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4" name="Freeform 199"/>
              <p:cNvSpPr>
                <a:spLocks noChangeArrowheads="1"/>
              </p:cNvSpPr>
              <p:nvPr/>
            </p:nvSpPr>
            <p:spPr bwMode="auto">
              <a:xfrm>
                <a:off x="255" y="892"/>
                <a:ext cx="119" cy="238"/>
              </a:xfrm>
              <a:custGeom>
                <a:avLst/>
                <a:gdLst>
                  <a:gd name="T0" fmla="*/ 198 w 50"/>
                  <a:gd name="T1" fmla="*/ 0 h 100"/>
                  <a:gd name="T2" fmla="*/ 0 w 50"/>
                  <a:gd name="T3" fmla="*/ 24 h 100"/>
                  <a:gd name="T4" fmla="*/ 69 w 50"/>
                  <a:gd name="T5" fmla="*/ 566 h 100"/>
                  <a:gd name="T6" fmla="*/ 283 w 50"/>
                  <a:gd name="T7" fmla="*/ 533 h 100"/>
                  <a:gd name="T8" fmla="*/ 198 w 50"/>
                  <a:gd name="T9" fmla="*/ 0 h 100"/>
                  <a:gd name="T10" fmla="*/ 0 60000 65536"/>
                  <a:gd name="T11" fmla="*/ 0 60000 65536"/>
                  <a:gd name="T12" fmla="*/ 0 60000 65536"/>
                  <a:gd name="T13" fmla="*/ 0 60000 65536"/>
                  <a:gd name="T14" fmla="*/ 0 60000 65536"/>
                  <a:gd name="T15" fmla="*/ 0 w 50"/>
                  <a:gd name="T16" fmla="*/ 0 h 100"/>
                  <a:gd name="T17" fmla="*/ 50 w 50"/>
                  <a:gd name="T18" fmla="*/ 100 h 100"/>
                </a:gdLst>
                <a:ahLst/>
                <a:cxnLst>
                  <a:cxn ang="T10">
                    <a:pos x="T0" y="T1"/>
                  </a:cxn>
                  <a:cxn ang="T11">
                    <a:pos x="T2" y="T3"/>
                  </a:cxn>
                  <a:cxn ang="T12">
                    <a:pos x="T4" y="T5"/>
                  </a:cxn>
                  <a:cxn ang="T13">
                    <a:pos x="T6" y="T7"/>
                  </a:cxn>
                  <a:cxn ang="T14">
                    <a:pos x="T8" y="T9"/>
                  </a:cxn>
                </a:cxnLst>
                <a:rect l="T15" t="T16" r="T17" b="T18"/>
                <a:pathLst>
                  <a:path w="50" h="100">
                    <a:moveTo>
                      <a:pt x="35" y="0"/>
                    </a:moveTo>
                    <a:cubicBezTo>
                      <a:pt x="23" y="0"/>
                      <a:pt x="12" y="2"/>
                      <a:pt x="0" y="4"/>
                    </a:cubicBezTo>
                    <a:cubicBezTo>
                      <a:pt x="13" y="34"/>
                      <a:pt x="15" y="68"/>
                      <a:pt x="12" y="100"/>
                    </a:cubicBezTo>
                    <a:cubicBezTo>
                      <a:pt x="25" y="99"/>
                      <a:pt x="37" y="97"/>
                      <a:pt x="50" y="94"/>
                    </a:cubicBezTo>
                    <a:cubicBezTo>
                      <a:pt x="50" y="61"/>
                      <a:pt x="45" y="27"/>
                      <a:pt x="35" y="0"/>
                    </a:cubicBezTo>
                    <a:close/>
                  </a:path>
                </a:pathLst>
              </a:custGeom>
              <a:solidFill>
                <a:srgbClr val="865B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5" name="Freeform 200"/>
              <p:cNvSpPr>
                <a:spLocks noChangeArrowheads="1"/>
              </p:cNvSpPr>
              <p:nvPr/>
            </p:nvSpPr>
            <p:spPr bwMode="auto">
              <a:xfrm>
                <a:off x="14" y="1160"/>
                <a:ext cx="59" cy="112"/>
              </a:xfrm>
              <a:custGeom>
                <a:avLst/>
                <a:gdLst>
                  <a:gd name="T0" fmla="*/ 139 w 25"/>
                  <a:gd name="T1" fmla="*/ 102 h 47"/>
                  <a:gd name="T2" fmla="*/ 0 w 25"/>
                  <a:gd name="T3" fmla="*/ 0 h 47"/>
                  <a:gd name="T4" fmla="*/ 57 w 25"/>
                  <a:gd name="T5" fmla="*/ 169 h 47"/>
                  <a:gd name="T6" fmla="*/ 111 w 25"/>
                  <a:gd name="T7" fmla="*/ 267 h 47"/>
                  <a:gd name="T8" fmla="*/ 139 w 25"/>
                  <a:gd name="T9" fmla="*/ 102 h 47"/>
                  <a:gd name="T10" fmla="*/ 0 60000 65536"/>
                  <a:gd name="T11" fmla="*/ 0 60000 65536"/>
                  <a:gd name="T12" fmla="*/ 0 60000 65536"/>
                  <a:gd name="T13" fmla="*/ 0 60000 65536"/>
                  <a:gd name="T14" fmla="*/ 0 60000 65536"/>
                  <a:gd name="T15" fmla="*/ 0 w 25"/>
                  <a:gd name="T16" fmla="*/ 0 h 47"/>
                  <a:gd name="T17" fmla="*/ 25 w 25"/>
                  <a:gd name="T18" fmla="*/ 47 h 47"/>
                </a:gdLst>
                <a:ahLst/>
                <a:cxnLst>
                  <a:cxn ang="T10">
                    <a:pos x="T0" y="T1"/>
                  </a:cxn>
                  <a:cxn ang="T11">
                    <a:pos x="T2" y="T3"/>
                  </a:cxn>
                  <a:cxn ang="T12">
                    <a:pos x="T4" y="T5"/>
                  </a:cxn>
                  <a:cxn ang="T13">
                    <a:pos x="T6" y="T7"/>
                  </a:cxn>
                  <a:cxn ang="T14">
                    <a:pos x="T8" y="T9"/>
                  </a:cxn>
                </a:cxnLst>
                <a:rect l="T15" t="T16" r="T17" b="T18"/>
                <a:pathLst>
                  <a:path w="25" h="47">
                    <a:moveTo>
                      <a:pt x="25" y="18"/>
                    </a:moveTo>
                    <a:cubicBezTo>
                      <a:pt x="16" y="13"/>
                      <a:pt x="8" y="7"/>
                      <a:pt x="0" y="0"/>
                    </a:cubicBezTo>
                    <a:cubicBezTo>
                      <a:pt x="2" y="11"/>
                      <a:pt x="6" y="21"/>
                      <a:pt x="10" y="30"/>
                    </a:cubicBezTo>
                    <a:cubicBezTo>
                      <a:pt x="13" y="36"/>
                      <a:pt x="16" y="42"/>
                      <a:pt x="20" y="47"/>
                    </a:cubicBezTo>
                    <a:lnTo>
                      <a:pt x="25" y="18"/>
                    </a:lnTo>
                    <a:close/>
                  </a:path>
                </a:pathLst>
              </a:custGeom>
              <a:solidFill>
                <a:srgbClr val="D949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6" name="Freeform 201"/>
              <p:cNvSpPr>
                <a:spLocks noChangeArrowheads="1"/>
              </p:cNvSpPr>
              <p:nvPr/>
            </p:nvSpPr>
            <p:spPr bwMode="auto">
              <a:xfrm>
                <a:off x="61" y="1203"/>
                <a:ext cx="90" cy="95"/>
              </a:xfrm>
              <a:custGeom>
                <a:avLst/>
                <a:gdLst>
                  <a:gd name="T0" fmla="*/ 28 w 38"/>
                  <a:gd name="T1" fmla="*/ 0 h 40"/>
                  <a:gd name="T2" fmla="*/ 0 w 38"/>
                  <a:gd name="T3" fmla="*/ 164 h 40"/>
                  <a:gd name="T4" fmla="*/ 45 w 38"/>
                  <a:gd name="T5" fmla="*/ 226 h 40"/>
                  <a:gd name="T6" fmla="*/ 213 w 38"/>
                  <a:gd name="T7" fmla="*/ 95 h 40"/>
                  <a:gd name="T8" fmla="*/ 28 w 38"/>
                  <a:gd name="T9" fmla="*/ 0 h 40"/>
                  <a:gd name="T10" fmla="*/ 0 60000 65536"/>
                  <a:gd name="T11" fmla="*/ 0 60000 65536"/>
                  <a:gd name="T12" fmla="*/ 0 60000 65536"/>
                  <a:gd name="T13" fmla="*/ 0 60000 65536"/>
                  <a:gd name="T14" fmla="*/ 0 60000 65536"/>
                  <a:gd name="T15" fmla="*/ 0 w 38"/>
                  <a:gd name="T16" fmla="*/ 0 h 40"/>
                  <a:gd name="T17" fmla="*/ 38 w 38"/>
                  <a:gd name="T18" fmla="*/ 40 h 40"/>
                </a:gdLst>
                <a:ahLst/>
                <a:cxnLst>
                  <a:cxn ang="T10">
                    <a:pos x="T0" y="T1"/>
                  </a:cxn>
                  <a:cxn ang="T11">
                    <a:pos x="T2" y="T3"/>
                  </a:cxn>
                  <a:cxn ang="T12">
                    <a:pos x="T4" y="T5"/>
                  </a:cxn>
                  <a:cxn ang="T13">
                    <a:pos x="T6" y="T7"/>
                  </a:cxn>
                  <a:cxn ang="T14">
                    <a:pos x="T8" y="T9"/>
                  </a:cxn>
                </a:cxnLst>
                <a:rect l="T15" t="T16" r="T17" b="T18"/>
                <a:pathLst>
                  <a:path w="38" h="40">
                    <a:moveTo>
                      <a:pt x="5" y="0"/>
                    </a:moveTo>
                    <a:cubicBezTo>
                      <a:pt x="0" y="29"/>
                      <a:pt x="0" y="29"/>
                      <a:pt x="0" y="29"/>
                    </a:cubicBezTo>
                    <a:cubicBezTo>
                      <a:pt x="2" y="33"/>
                      <a:pt x="5" y="37"/>
                      <a:pt x="8" y="40"/>
                    </a:cubicBezTo>
                    <a:cubicBezTo>
                      <a:pt x="38" y="17"/>
                      <a:pt x="38" y="17"/>
                      <a:pt x="38" y="17"/>
                    </a:cubicBezTo>
                    <a:cubicBezTo>
                      <a:pt x="27" y="12"/>
                      <a:pt x="16" y="6"/>
                      <a:pt x="5" y="0"/>
                    </a:cubicBezTo>
                    <a:close/>
                  </a:path>
                </a:pathLst>
              </a:custGeom>
              <a:solidFill>
                <a:srgbClr val="FFD7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7" name="Freeform 202"/>
              <p:cNvSpPr>
                <a:spLocks noChangeArrowheads="1"/>
              </p:cNvSpPr>
              <p:nvPr/>
            </p:nvSpPr>
            <p:spPr bwMode="auto">
              <a:xfrm>
                <a:off x="80" y="1243"/>
                <a:ext cx="111" cy="131"/>
              </a:xfrm>
              <a:custGeom>
                <a:avLst/>
                <a:gdLst>
                  <a:gd name="T0" fmla="*/ 168 w 47"/>
                  <a:gd name="T1" fmla="*/ 0 h 55"/>
                  <a:gd name="T2" fmla="*/ 0 w 47"/>
                  <a:gd name="T3" fmla="*/ 131 h 55"/>
                  <a:gd name="T4" fmla="*/ 234 w 47"/>
                  <a:gd name="T5" fmla="*/ 312 h 55"/>
                  <a:gd name="T6" fmla="*/ 262 w 47"/>
                  <a:gd name="T7" fmla="*/ 33 h 55"/>
                  <a:gd name="T8" fmla="*/ 168 w 47"/>
                  <a:gd name="T9" fmla="*/ 0 h 55"/>
                  <a:gd name="T10" fmla="*/ 0 60000 65536"/>
                  <a:gd name="T11" fmla="*/ 0 60000 65536"/>
                  <a:gd name="T12" fmla="*/ 0 60000 65536"/>
                  <a:gd name="T13" fmla="*/ 0 60000 65536"/>
                  <a:gd name="T14" fmla="*/ 0 60000 65536"/>
                  <a:gd name="T15" fmla="*/ 0 w 47"/>
                  <a:gd name="T16" fmla="*/ 0 h 55"/>
                  <a:gd name="T17" fmla="*/ 47 w 47"/>
                  <a:gd name="T18" fmla="*/ 55 h 55"/>
                </a:gdLst>
                <a:ahLst/>
                <a:cxnLst>
                  <a:cxn ang="T10">
                    <a:pos x="T0" y="T1"/>
                  </a:cxn>
                  <a:cxn ang="T11">
                    <a:pos x="T2" y="T3"/>
                  </a:cxn>
                  <a:cxn ang="T12">
                    <a:pos x="T4" y="T5"/>
                  </a:cxn>
                  <a:cxn ang="T13">
                    <a:pos x="T6" y="T7"/>
                  </a:cxn>
                  <a:cxn ang="T14">
                    <a:pos x="T8" y="T9"/>
                  </a:cxn>
                </a:cxnLst>
                <a:rect l="T15" t="T16" r="T17" b="T18"/>
                <a:pathLst>
                  <a:path w="47" h="55">
                    <a:moveTo>
                      <a:pt x="30" y="0"/>
                    </a:moveTo>
                    <a:cubicBezTo>
                      <a:pt x="0" y="23"/>
                      <a:pt x="0" y="23"/>
                      <a:pt x="0" y="23"/>
                    </a:cubicBezTo>
                    <a:cubicBezTo>
                      <a:pt x="11" y="37"/>
                      <a:pt x="26" y="49"/>
                      <a:pt x="42" y="55"/>
                    </a:cubicBezTo>
                    <a:cubicBezTo>
                      <a:pt x="47" y="6"/>
                      <a:pt x="47" y="6"/>
                      <a:pt x="47" y="6"/>
                    </a:cubicBezTo>
                    <a:cubicBezTo>
                      <a:pt x="41" y="4"/>
                      <a:pt x="36" y="2"/>
                      <a:pt x="30" y="0"/>
                    </a:cubicBezTo>
                    <a:close/>
                  </a:path>
                </a:pathLst>
              </a:custGeom>
              <a:solidFill>
                <a:srgbClr val="9AB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8" name="Freeform 203"/>
              <p:cNvSpPr>
                <a:spLocks noChangeArrowheads="1"/>
              </p:cNvSpPr>
              <p:nvPr/>
            </p:nvSpPr>
            <p:spPr bwMode="auto">
              <a:xfrm>
                <a:off x="180" y="1258"/>
                <a:ext cx="111" cy="125"/>
              </a:xfrm>
              <a:custGeom>
                <a:avLst/>
                <a:gdLst>
                  <a:gd name="T0" fmla="*/ 28 w 47"/>
                  <a:gd name="T1" fmla="*/ 0 h 53"/>
                  <a:gd name="T2" fmla="*/ 0 w 47"/>
                  <a:gd name="T3" fmla="*/ 274 h 53"/>
                  <a:gd name="T4" fmla="*/ 83 w 47"/>
                  <a:gd name="T5" fmla="*/ 295 h 53"/>
                  <a:gd name="T6" fmla="*/ 262 w 47"/>
                  <a:gd name="T7" fmla="*/ 50 h 53"/>
                  <a:gd name="T8" fmla="*/ 28 w 47"/>
                  <a:gd name="T9" fmla="*/ 0 h 53"/>
                  <a:gd name="T10" fmla="*/ 0 60000 65536"/>
                  <a:gd name="T11" fmla="*/ 0 60000 65536"/>
                  <a:gd name="T12" fmla="*/ 0 60000 65536"/>
                  <a:gd name="T13" fmla="*/ 0 60000 65536"/>
                  <a:gd name="T14" fmla="*/ 0 60000 65536"/>
                  <a:gd name="T15" fmla="*/ 0 w 47"/>
                  <a:gd name="T16" fmla="*/ 0 h 53"/>
                  <a:gd name="T17" fmla="*/ 47 w 47"/>
                  <a:gd name="T18" fmla="*/ 53 h 53"/>
                </a:gdLst>
                <a:ahLst/>
                <a:cxnLst>
                  <a:cxn ang="T10">
                    <a:pos x="T0" y="T1"/>
                  </a:cxn>
                  <a:cxn ang="T11">
                    <a:pos x="T2" y="T3"/>
                  </a:cxn>
                  <a:cxn ang="T12">
                    <a:pos x="T4" y="T5"/>
                  </a:cxn>
                  <a:cxn ang="T13">
                    <a:pos x="T6" y="T7"/>
                  </a:cxn>
                  <a:cxn ang="T14">
                    <a:pos x="T8" y="T9"/>
                  </a:cxn>
                </a:cxnLst>
                <a:rect l="T15" t="T16" r="T17" b="T18"/>
                <a:pathLst>
                  <a:path w="47" h="53">
                    <a:moveTo>
                      <a:pt x="5" y="0"/>
                    </a:moveTo>
                    <a:cubicBezTo>
                      <a:pt x="0" y="49"/>
                      <a:pt x="0" y="49"/>
                      <a:pt x="0" y="49"/>
                    </a:cubicBezTo>
                    <a:cubicBezTo>
                      <a:pt x="5" y="51"/>
                      <a:pt x="10" y="52"/>
                      <a:pt x="15" y="53"/>
                    </a:cubicBezTo>
                    <a:cubicBezTo>
                      <a:pt x="47" y="9"/>
                      <a:pt x="47" y="9"/>
                      <a:pt x="47" y="9"/>
                    </a:cubicBezTo>
                    <a:cubicBezTo>
                      <a:pt x="33" y="7"/>
                      <a:pt x="19" y="4"/>
                      <a:pt x="5" y="0"/>
                    </a:cubicBezTo>
                    <a:close/>
                  </a:path>
                </a:pathLst>
              </a:custGeom>
              <a:solidFill>
                <a:srgbClr val="8D60A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9" name="Freeform 204"/>
              <p:cNvSpPr>
                <a:spLocks noChangeArrowheads="1"/>
              </p:cNvSpPr>
              <p:nvPr/>
            </p:nvSpPr>
            <p:spPr bwMode="auto">
              <a:xfrm>
                <a:off x="215" y="1279"/>
                <a:ext cx="135" cy="111"/>
              </a:xfrm>
              <a:custGeom>
                <a:avLst/>
                <a:gdLst>
                  <a:gd name="T0" fmla="*/ 180 w 57"/>
                  <a:gd name="T1" fmla="*/ 0 h 47"/>
                  <a:gd name="T2" fmla="*/ 0 w 57"/>
                  <a:gd name="T3" fmla="*/ 246 h 47"/>
                  <a:gd name="T4" fmla="*/ 303 w 57"/>
                  <a:gd name="T5" fmla="*/ 57 h 47"/>
                  <a:gd name="T6" fmla="*/ 320 w 57"/>
                  <a:gd name="T7" fmla="*/ 12 h 47"/>
                  <a:gd name="T8" fmla="*/ 180 w 57"/>
                  <a:gd name="T9" fmla="*/ 0 h 47"/>
                  <a:gd name="T10" fmla="*/ 0 60000 65536"/>
                  <a:gd name="T11" fmla="*/ 0 60000 65536"/>
                  <a:gd name="T12" fmla="*/ 0 60000 65536"/>
                  <a:gd name="T13" fmla="*/ 0 60000 65536"/>
                  <a:gd name="T14" fmla="*/ 0 60000 65536"/>
                  <a:gd name="T15" fmla="*/ 0 w 57"/>
                  <a:gd name="T16" fmla="*/ 0 h 47"/>
                  <a:gd name="T17" fmla="*/ 57 w 57"/>
                  <a:gd name="T18" fmla="*/ 47 h 47"/>
                </a:gdLst>
                <a:ahLst/>
                <a:cxnLst>
                  <a:cxn ang="T10">
                    <a:pos x="T0" y="T1"/>
                  </a:cxn>
                  <a:cxn ang="T11">
                    <a:pos x="T2" y="T3"/>
                  </a:cxn>
                  <a:cxn ang="T12">
                    <a:pos x="T4" y="T5"/>
                  </a:cxn>
                  <a:cxn ang="T13">
                    <a:pos x="T6" y="T7"/>
                  </a:cxn>
                  <a:cxn ang="T14">
                    <a:pos x="T8" y="T9"/>
                  </a:cxn>
                </a:cxnLst>
                <a:rect l="T15" t="T16" r="T17" b="T18"/>
                <a:pathLst>
                  <a:path w="57" h="47">
                    <a:moveTo>
                      <a:pt x="32" y="0"/>
                    </a:moveTo>
                    <a:cubicBezTo>
                      <a:pt x="0" y="44"/>
                      <a:pt x="0" y="44"/>
                      <a:pt x="0" y="44"/>
                    </a:cubicBezTo>
                    <a:cubicBezTo>
                      <a:pt x="21" y="47"/>
                      <a:pt x="41" y="38"/>
                      <a:pt x="54" y="10"/>
                    </a:cubicBezTo>
                    <a:cubicBezTo>
                      <a:pt x="55" y="7"/>
                      <a:pt x="56" y="4"/>
                      <a:pt x="57" y="2"/>
                    </a:cubicBezTo>
                    <a:cubicBezTo>
                      <a:pt x="48" y="2"/>
                      <a:pt x="40" y="1"/>
                      <a:pt x="32" y="0"/>
                    </a:cubicBezTo>
                    <a:close/>
                  </a:path>
                </a:pathLst>
              </a:custGeom>
              <a:solidFill>
                <a:srgbClr val="FA74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9" name="Freeform 206"/>
            <p:cNvSpPr>
              <a:spLocks noChangeArrowheads="1"/>
            </p:cNvSpPr>
            <p:nvPr/>
          </p:nvSpPr>
          <p:spPr bwMode="auto">
            <a:xfrm>
              <a:off x="285750" y="1770062"/>
              <a:ext cx="587375" cy="268288"/>
            </a:xfrm>
            <a:custGeom>
              <a:avLst/>
              <a:gdLst>
                <a:gd name="T0" fmla="*/ 0 w 156"/>
                <a:gd name="T1" fmla="*/ 57115114 h 71"/>
                <a:gd name="T2" fmla="*/ 56708044 w 156"/>
                <a:gd name="T3" fmla="*/ 271292070 h 71"/>
                <a:gd name="T4" fmla="*/ 2069830430 w 156"/>
                <a:gd name="T5" fmla="*/ 1013780999 h 71"/>
                <a:gd name="T6" fmla="*/ 2147483647 w 156"/>
                <a:gd name="T7" fmla="*/ 0 h 71"/>
                <a:gd name="T8" fmla="*/ 0 w 156"/>
                <a:gd name="T9" fmla="*/ 57115114 h 71"/>
                <a:gd name="T10" fmla="*/ 0 60000 65536"/>
                <a:gd name="T11" fmla="*/ 0 60000 65536"/>
                <a:gd name="T12" fmla="*/ 0 60000 65536"/>
                <a:gd name="T13" fmla="*/ 0 60000 65536"/>
                <a:gd name="T14" fmla="*/ 0 60000 65536"/>
                <a:gd name="T15" fmla="*/ 0 w 156"/>
                <a:gd name="T16" fmla="*/ 0 h 71"/>
                <a:gd name="T17" fmla="*/ 156 w 156"/>
                <a:gd name="T18" fmla="*/ 71 h 71"/>
              </a:gdLst>
              <a:ahLst/>
              <a:cxnLst>
                <a:cxn ang="T10">
                  <a:pos x="T0" y="T1"/>
                </a:cxn>
                <a:cxn ang="T11">
                  <a:pos x="T2" y="T3"/>
                </a:cxn>
                <a:cxn ang="T12">
                  <a:pos x="T4" y="T5"/>
                </a:cxn>
                <a:cxn ang="T13">
                  <a:pos x="T6" y="T7"/>
                </a:cxn>
                <a:cxn ang="T14">
                  <a:pos x="T8" y="T9"/>
                </a:cxn>
              </a:cxnLst>
              <a:rect l="T15" t="T16" r="T17" b="T18"/>
              <a:pathLst>
                <a:path w="156" h="71">
                  <a:moveTo>
                    <a:pt x="0" y="4"/>
                  </a:moveTo>
                  <a:cubicBezTo>
                    <a:pt x="1" y="9"/>
                    <a:pt x="2" y="14"/>
                    <a:pt x="4" y="19"/>
                  </a:cubicBezTo>
                  <a:cubicBezTo>
                    <a:pt x="43" y="51"/>
                    <a:pt x="95" y="70"/>
                    <a:pt x="146" y="71"/>
                  </a:cubicBezTo>
                  <a:cubicBezTo>
                    <a:pt x="152" y="53"/>
                    <a:pt x="156" y="27"/>
                    <a:pt x="156" y="0"/>
                  </a:cubicBezTo>
                  <a:cubicBezTo>
                    <a:pt x="105" y="11"/>
                    <a:pt x="52" y="12"/>
                    <a:pt x="0" y="4"/>
                  </a:cubicBezTo>
                  <a:close/>
                </a:path>
              </a:pathLst>
            </a:custGeom>
            <a:solidFill>
              <a:srgbClr val="5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207"/>
            <p:cNvSpPr>
              <a:spLocks noChangeArrowheads="1"/>
            </p:cNvSpPr>
            <p:nvPr/>
          </p:nvSpPr>
          <p:spPr bwMode="auto">
            <a:xfrm>
              <a:off x="381000" y="1533525"/>
              <a:ext cx="173038" cy="349250"/>
            </a:xfrm>
            <a:custGeom>
              <a:avLst/>
              <a:gdLst>
                <a:gd name="T0" fmla="*/ 84901471 w 46"/>
                <a:gd name="T1" fmla="*/ 56413263 h 93"/>
                <a:gd name="T2" fmla="*/ 424511116 w 46"/>
                <a:gd name="T3" fmla="*/ 126924210 h 93"/>
                <a:gd name="T4" fmla="*/ 438662615 w 46"/>
                <a:gd name="T5" fmla="*/ 1100021083 h 93"/>
                <a:gd name="T6" fmla="*/ 0 w 46"/>
                <a:gd name="T7" fmla="*/ 1255151925 h 93"/>
                <a:gd name="T8" fmla="*/ 0 60000 65536"/>
                <a:gd name="T9" fmla="*/ 0 60000 65536"/>
                <a:gd name="T10" fmla="*/ 0 60000 65536"/>
                <a:gd name="T11" fmla="*/ 0 60000 65536"/>
                <a:gd name="T12" fmla="*/ 0 w 46"/>
                <a:gd name="T13" fmla="*/ 0 h 93"/>
                <a:gd name="T14" fmla="*/ 46 w 46"/>
                <a:gd name="T15" fmla="*/ 93 h 93"/>
              </a:gdLst>
              <a:ahLst/>
              <a:cxnLst>
                <a:cxn ang="T8">
                  <a:pos x="T0" y="T1"/>
                </a:cxn>
                <a:cxn ang="T9">
                  <a:pos x="T2" y="T3"/>
                </a:cxn>
                <a:cxn ang="T10">
                  <a:pos x="T4" y="T5"/>
                </a:cxn>
                <a:cxn ang="T11">
                  <a:pos x="T6" y="T7"/>
                </a:cxn>
              </a:cxnLst>
              <a:rect l="T12" t="T13" r="T14" b="T15"/>
              <a:pathLst>
                <a:path w="46" h="93">
                  <a:moveTo>
                    <a:pt x="6" y="4"/>
                  </a:moveTo>
                  <a:cubicBezTo>
                    <a:pt x="6" y="4"/>
                    <a:pt x="25" y="0"/>
                    <a:pt x="30" y="9"/>
                  </a:cubicBezTo>
                  <a:cubicBezTo>
                    <a:pt x="35" y="17"/>
                    <a:pt x="46" y="58"/>
                    <a:pt x="31" y="78"/>
                  </a:cubicBezTo>
                  <a:cubicBezTo>
                    <a:pt x="31" y="78"/>
                    <a:pt x="26" y="93"/>
                    <a:pt x="0" y="89"/>
                  </a:cubicBezTo>
                </a:path>
              </a:pathLst>
            </a:custGeom>
            <a:solidFill>
              <a:srgbClr val="A79A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208"/>
            <p:cNvSpPr>
              <a:spLocks noChangeArrowheads="1"/>
            </p:cNvSpPr>
            <p:nvPr/>
          </p:nvSpPr>
          <p:spPr bwMode="auto">
            <a:xfrm>
              <a:off x="0" y="1657350"/>
              <a:ext cx="30163" cy="120650"/>
            </a:xfrm>
            <a:custGeom>
              <a:avLst/>
              <a:gdLst>
                <a:gd name="T0" fmla="*/ 99511507 w 8"/>
                <a:gd name="T1" fmla="*/ 0 h 32"/>
                <a:gd name="T2" fmla="*/ 14214314 w 8"/>
                <a:gd name="T3" fmla="*/ 156366170 h 32"/>
                <a:gd name="T4" fmla="*/ 99511507 w 8"/>
                <a:gd name="T5" fmla="*/ 454888203 h 32"/>
                <a:gd name="T6" fmla="*/ 99511507 w 8"/>
                <a:gd name="T7" fmla="*/ 0 h 32"/>
                <a:gd name="T8" fmla="*/ 0 60000 65536"/>
                <a:gd name="T9" fmla="*/ 0 60000 65536"/>
                <a:gd name="T10" fmla="*/ 0 60000 65536"/>
                <a:gd name="T11" fmla="*/ 0 60000 65536"/>
                <a:gd name="T12" fmla="*/ 0 w 8"/>
                <a:gd name="T13" fmla="*/ 0 h 32"/>
                <a:gd name="T14" fmla="*/ 8 w 8"/>
                <a:gd name="T15" fmla="*/ 32 h 32"/>
              </a:gdLst>
              <a:ahLst/>
              <a:cxnLst>
                <a:cxn ang="T8">
                  <a:pos x="T0" y="T1"/>
                </a:cxn>
                <a:cxn ang="T9">
                  <a:pos x="T2" y="T3"/>
                </a:cxn>
                <a:cxn ang="T10">
                  <a:pos x="T4" y="T5"/>
                </a:cxn>
                <a:cxn ang="T11">
                  <a:pos x="T6" y="T7"/>
                </a:cxn>
              </a:cxnLst>
              <a:rect l="T12" t="T13" r="T14" b="T15"/>
              <a:pathLst>
                <a:path w="8" h="32">
                  <a:moveTo>
                    <a:pt x="7" y="0"/>
                  </a:moveTo>
                  <a:cubicBezTo>
                    <a:pt x="4" y="4"/>
                    <a:pt x="2" y="8"/>
                    <a:pt x="1" y="11"/>
                  </a:cubicBezTo>
                  <a:cubicBezTo>
                    <a:pt x="0" y="18"/>
                    <a:pt x="2" y="25"/>
                    <a:pt x="7" y="32"/>
                  </a:cubicBezTo>
                  <a:cubicBezTo>
                    <a:pt x="8" y="21"/>
                    <a:pt x="8" y="10"/>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 name="Freeform 209"/>
            <p:cNvSpPr>
              <a:spLocks noChangeArrowheads="1"/>
            </p:cNvSpPr>
            <p:nvPr/>
          </p:nvSpPr>
          <p:spPr bwMode="auto">
            <a:xfrm>
              <a:off x="26987" y="1638300"/>
              <a:ext cx="30163" cy="166688"/>
            </a:xfrm>
            <a:custGeom>
              <a:avLst/>
              <a:gdLst>
                <a:gd name="T0" fmla="*/ 71079110 w 8"/>
                <a:gd name="T1" fmla="*/ 0 h 44"/>
                <a:gd name="T2" fmla="*/ 0 w 8"/>
                <a:gd name="T3" fmla="*/ 71759184 h 44"/>
                <a:gd name="T4" fmla="*/ 0 w 8"/>
                <a:gd name="T5" fmla="*/ 531011143 h 44"/>
                <a:gd name="T6" fmla="*/ 71079110 w 8"/>
                <a:gd name="T7" fmla="*/ 631474758 h 44"/>
                <a:gd name="T8" fmla="*/ 71079110 w 8"/>
                <a:gd name="T9" fmla="*/ 0 h 44"/>
                <a:gd name="T10" fmla="*/ 0 60000 65536"/>
                <a:gd name="T11" fmla="*/ 0 60000 65536"/>
                <a:gd name="T12" fmla="*/ 0 60000 65536"/>
                <a:gd name="T13" fmla="*/ 0 60000 65536"/>
                <a:gd name="T14" fmla="*/ 0 60000 65536"/>
                <a:gd name="T15" fmla="*/ 0 w 8"/>
                <a:gd name="T16" fmla="*/ 0 h 44"/>
                <a:gd name="T17" fmla="*/ 8 w 8"/>
                <a:gd name="T18" fmla="*/ 44 h 44"/>
              </a:gdLst>
              <a:ahLst/>
              <a:cxnLst>
                <a:cxn ang="T10">
                  <a:pos x="T0" y="T1"/>
                </a:cxn>
                <a:cxn ang="T11">
                  <a:pos x="T2" y="T3"/>
                </a:cxn>
                <a:cxn ang="T12">
                  <a:pos x="T4" y="T5"/>
                </a:cxn>
                <a:cxn ang="T13">
                  <a:pos x="T6" y="T7"/>
                </a:cxn>
                <a:cxn ang="T14">
                  <a:pos x="T8" y="T9"/>
                </a:cxn>
              </a:cxnLst>
              <a:rect l="T15" t="T16" r="T17" b="T18"/>
              <a:pathLst>
                <a:path w="8" h="44">
                  <a:moveTo>
                    <a:pt x="5" y="0"/>
                  </a:moveTo>
                  <a:cubicBezTo>
                    <a:pt x="3" y="2"/>
                    <a:pt x="2" y="3"/>
                    <a:pt x="0" y="5"/>
                  </a:cubicBezTo>
                  <a:cubicBezTo>
                    <a:pt x="1" y="15"/>
                    <a:pt x="1" y="26"/>
                    <a:pt x="0" y="37"/>
                  </a:cubicBezTo>
                  <a:cubicBezTo>
                    <a:pt x="1" y="39"/>
                    <a:pt x="3" y="41"/>
                    <a:pt x="5" y="44"/>
                  </a:cubicBezTo>
                  <a:cubicBezTo>
                    <a:pt x="7" y="29"/>
                    <a:pt x="8" y="14"/>
                    <a:pt x="5"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Freeform 210"/>
            <p:cNvSpPr>
              <a:spLocks noChangeArrowheads="1"/>
            </p:cNvSpPr>
            <p:nvPr/>
          </p:nvSpPr>
          <p:spPr bwMode="auto">
            <a:xfrm>
              <a:off x="46037" y="1619250"/>
              <a:ext cx="41275" cy="204788"/>
            </a:xfrm>
            <a:custGeom>
              <a:avLst/>
              <a:gdLst>
                <a:gd name="T0" fmla="*/ 98557195 w 11"/>
                <a:gd name="T1" fmla="*/ 0 h 54"/>
                <a:gd name="T2" fmla="*/ 0 w 11"/>
                <a:gd name="T3" fmla="*/ 71910927 h 54"/>
                <a:gd name="T4" fmla="*/ 0 w 11"/>
                <a:gd name="T5" fmla="*/ 704721016 h 54"/>
                <a:gd name="T6" fmla="*/ 70396389 w 11"/>
                <a:gd name="T7" fmla="*/ 776631943 h 54"/>
                <a:gd name="T8" fmla="*/ 98557195 w 11"/>
                <a:gd name="T9" fmla="*/ 0 h 54"/>
                <a:gd name="T10" fmla="*/ 0 60000 65536"/>
                <a:gd name="T11" fmla="*/ 0 60000 65536"/>
                <a:gd name="T12" fmla="*/ 0 60000 65536"/>
                <a:gd name="T13" fmla="*/ 0 60000 65536"/>
                <a:gd name="T14" fmla="*/ 0 60000 65536"/>
                <a:gd name="T15" fmla="*/ 0 w 11"/>
                <a:gd name="T16" fmla="*/ 0 h 54"/>
                <a:gd name="T17" fmla="*/ 11 w 11"/>
                <a:gd name="T18" fmla="*/ 54 h 54"/>
              </a:gdLst>
              <a:ahLst/>
              <a:cxnLst>
                <a:cxn ang="T10">
                  <a:pos x="T0" y="T1"/>
                </a:cxn>
                <a:cxn ang="T11">
                  <a:pos x="T2" y="T3"/>
                </a:cxn>
                <a:cxn ang="T12">
                  <a:pos x="T4" y="T5"/>
                </a:cxn>
                <a:cxn ang="T13">
                  <a:pos x="T6" y="T7"/>
                </a:cxn>
                <a:cxn ang="T14">
                  <a:pos x="T8" y="T9"/>
                </a:cxn>
              </a:cxnLst>
              <a:rect l="T15" t="T16" r="T17" b="T18"/>
              <a:pathLst>
                <a:path w="11" h="54">
                  <a:moveTo>
                    <a:pt x="7" y="0"/>
                  </a:moveTo>
                  <a:cubicBezTo>
                    <a:pt x="5" y="1"/>
                    <a:pt x="2" y="3"/>
                    <a:pt x="0" y="5"/>
                  </a:cubicBezTo>
                  <a:cubicBezTo>
                    <a:pt x="3" y="19"/>
                    <a:pt x="2" y="34"/>
                    <a:pt x="0" y="49"/>
                  </a:cubicBezTo>
                  <a:cubicBezTo>
                    <a:pt x="1" y="50"/>
                    <a:pt x="3" y="52"/>
                    <a:pt x="5" y="54"/>
                  </a:cubicBezTo>
                  <a:cubicBezTo>
                    <a:pt x="9" y="36"/>
                    <a:pt x="11" y="18"/>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Freeform 211"/>
            <p:cNvSpPr>
              <a:spLocks noChangeArrowheads="1"/>
            </p:cNvSpPr>
            <p:nvPr/>
          </p:nvSpPr>
          <p:spPr bwMode="auto">
            <a:xfrm>
              <a:off x="65087" y="1604962"/>
              <a:ext cx="47625" cy="233363"/>
            </a:xfrm>
            <a:custGeom>
              <a:avLst/>
              <a:gdLst>
                <a:gd name="T0" fmla="*/ 120787990 w 13"/>
                <a:gd name="T1" fmla="*/ 0 h 62"/>
                <a:gd name="T2" fmla="*/ 26842183 w 13"/>
                <a:gd name="T3" fmla="*/ 56669570 h 62"/>
                <a:gd name="T4" fmla="*/ 0 w 13"/>
                <a:gd name="T5" fmla="*/ 821689943 h 62"/>
                <a:gd name="T6" fmla="*/ 80526548 w 13"/>
                <a:gd name="T7" fmla="*/ 878359512 h 62"/>
                <a:gd name="T8" fmla="*/ 120787990 w 13"/>
                <a:gd name="T9" fmla="*/ 0 h 62"/>
                <a:gd name="T10" fmla="*/ 0 60000 65536"/>
                <a:gd name="T11" fmla="*/ 0 60000 65536"/>
                <a:gd name="T12" fmla="*/ 0 60000 65536"/>
                <a:gd name="T13" fmla="*/ 0 60000 65536"/>
                <a:gd name="T14" fmla="*/ 0 60000 65536"/>
                <a:gd name="T15" fmla="*/ 0 w 13"/>
                <a:gd name="T16" fmla="*/ 0 h 62"/>
                <a:gd name="T17" fmla="*/ 13 w 13"/>
                <a:gd name="T18" fmla="*/ 62 h 62"/>
              </a:gdLst>
              <a:ahLst/>
              <a:cxnLst>
                <a:cxn ang="T10">
                  <a:pos x="T0" y="T1"/>
                </a:cxn>
                <a:cxn ang="T11">
                  <a:pos x="T2" y="T3"/>
                </a:cxn>
                <a:cxn ang="T12">
                  <a:pos x="T4" y="T5"/>
                </a:cxn>
                <a:cxn ang="T13">
                  <a:pos x="T6" y="T7"/>
                </a:cxn>
                <a:cxn ang="T14">
                  <a:pos x="T8" y="T9"/>
                </a:cxn>
              </a:cxnLst>
              <a:rect l="T15" t="T16" r="T17" b="T18"/>
              <a:pathLst>
                <a:path w="13" h="62">
                  <a:moveTo>
                    <a:pt x="9" y="0"/>
                  </a:moveTo>
                  <a:cubicBezTo>
                    <a:pt x="6" y="1"/>
                    <a:pt x="4" y="2"/>
                    <a:pt x="2" y="4"/>
                  </a:cubicBezTo>
                  <a:cubicBezTo>
                    <a:pt x="6" y="22"/>
                    <a:pt x="4" y="40"/>
                    <a:pt x="0" y="58"/>
                  </a:cubicBezTo>
                  <a:cubicBezTo>
                    <a:pt x="2" y="59"/>
                    <a:pt x="4" y="61"/>
                    <a:pt x="6" y="62"/>
                  </a:cubicBezTo>
                  <a:cubicBezTo>
                    <a:pt x="10" y="41"/>
                    <a:pt x="13" y="20"/>
                    <a:pt x="9"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Freeform 212"/>
            <p:cNvSpPr>
              <a:spLocks noChangeArrowheads="1"/>
            </p:cNvSpPr>
            <p:nvPr/>
          </p:nvSpPr>
          <p:spPr bwMode="auto">
            <a:xfrm>
              <a:off x="87312" y="1589087"/>
              <a:ext cx="44450" cy="265113"/>
            </a:xfrm>
            <a:custGeom>
              <a:avLst/>
              <a:gdLst>
                <a:gd name="T0" fmla="*/ 123489508 w 12"/>
                <a:gd name="T1" fmla="*/ 0 h 70"/>
                <a:gd name="T2" fmla="*/ 41164404 w 12"/>
                <a:gd name="T3" fmla="*/ 57374241 h 70"/>
                <a:gd name="T4" fmla="*/ 0 w 12"/>
                <a:gd name="T5" fmla="*/ 946695799 h 70"/>
                <a:gd name="T6" fmla="*/ 96045338 w 12"/>
                <a:gd name="T7" fmla="*/ 1004070040 h 70"/>
                <a:gd name="T8" fmla="*/ 123489508 w 12"/>
                <a:gd name="T9" fmla="*/ 0 h 70"/>
                <a:gd name="T10" fmla="*/ 0 60000 65536"/>
                <a:gd name="T11" fmla="*/ 0 60000 65536"/>
                <a:gd name="T12" fmla="*/ 0 60000 65536"/>
                <a:gd name="T13" fmla="*/ 0 60000 65536"/>
                <a:gd name="T14" fmla="*/ 0 60000 65536"/>
                <a:gd name="T15" fmla="*/ 0 w 12"/>
                <a:gd name="T16" fmla="*/ 0 h 70"/>
                <a:gd name="T17" fmla="*/ 12 w 12"/>
                <a:gd name="T18" fmla="*/ 70 h 70"/>
              </a:gdLst>
              <a:ahLst/>
              <a:cxnLst>
                <a:cxn ang="T10">
                  <a:pos x="T0" y="T1"/>
                </a:cxn>
                <a:cxn ang="T11">
                  <a:pos x="T2" y="T3"/>
                </a:cxn>
                <a:cxn ang="T12">
                  <a:pos x="T4" y="T5"/>
                </a:cxn>
                <a:cxn ang="T13">
                  <a:pos x="T6" y="T7"/>
                </a:cxn>
                <a:cxn ang="T14">
                  <a:pos x="T8" y="T9"/>
                </a:cxn>
              </a:cxnLst>
              <a:rect l="T15" t="T16" r="T17" b="T18"/>
              <a:pathLst>
                <a:path w="12" h="70">
                  <a:moveTo>
                    <a:pt x="9" y="0"/>
                  </a:moveTo>
                  <a:cubicBezTo>
                    <a:pt x="6" y="1"/>
                    <a:pt x="4" y="3"/>
                    <a:pt x="3" y="4"/>
                  </a:cubicBezTo>
                  <a:cubicBezTo>
                    <a:pt x="7" y="24"/>
                    <a:pt x="4" y="45"/>
                    <a:pt x="0" y="66"/>
                  </a:cubicBezTo>
                  <a:cubicBezTo>
                    <a:pt x="2" y="67"/>
                    <a:pt x="4" y="69"/>
                    <a:pt x="7" y="70"/>
                  </a:cubicBezTo>
                  <a:cubicBezTo>
                    <a:pt x="12" y="48"/>
                    <a:pt x="12" y="24"/>
                    <a:pt x="9"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Freeform 213"/>
            <p:cNvSpPr>
              <a:spLocks noChangeArrowheads="1"/>
            </p:cNvSpPr>
            <p:nvPr/>
          </p:nvSpPr>
          <p:spPr bwMode="auto">
            <a:xfrm>
              <a:off x="112712" y="1577975"/>
              <a:ext cx="49213" cy="287338"/>
            </a:xfrm>
            <a:custGeom>
              <a:avLst/>
              <a:gdLst>
                <a:gd name="T0" fmla="*/ 100315022 w 13"/>
                <a:gd name="T1" fmla="*/ 0 h 76"/>
                <a:gd name="T2" fmla="*/ 28660894 w 13"/>
                <a:gd name="T3" fmla="*/ 42881416 h 76"/>
                <a:gd name="T4" fmla="*/ 0 w 13"/>
                <a:gd name="T5" fmla="*/ 1043475509 h 76"/>
                <a:gd name="T6" fmla="*/ 57321788 w 13"/>
                <a:gd name="T7" fmla="*/ 1086356924 h 76"/>
                <a:gd name="T8" fmla="*/ 100315022 w 13"/>
                <a:gd name="T9" fmla="*/ 0 h 76"/>
                <a:gd name="T10" fmla="*/ 0 60000 65536"/>
                <a:gd name="T11" fmla="*/ 0 60000 65536"/>
                <a:gd name="T12" fmla="*/ 0 60000 65536"/>
                <a:gd name="T13" fmla="*/ 0 60000 65536"/>
                <a:gd name="T14" fmla="*/ 0 60000 65536"/>
                <a:gd name="T15" fmla="*/ 0 w 13"/>
                <a:gd name="T16" fmla="*/ 0 h 76"/>
                <a:gd name="T17" fmla="*/ 13 w 13"/>
                <a:gd name="T18" fmla="*/ 76 h 76"/>
              </a:gdLst>
              <a:ahLst/>
              <a:cxnLst>
                <a:cxn ang="T10">
                  <a:pos x="T0" y="T1"/>
                </a:cxn>
                <a:cxn ang="T11">
                  <a:pos x="T2" y="T3"/>
                </a:cxn>
                <a:cxn ang="T12">
                  <a:pos x="T4" y="T5"/>
                </a:cxn>
                <a:cxn ang="T13">
                  <a:pos x="T6" y="T7"/>
                </a:cxn>
                <a:cxn ang="T14">
                  <a:pos x="T8" y="T9"/>
                </a:cxn>
              </a:cxnLst>
              <a:rect l="T15" t="T16" r="T17" b="T18"/>
              <a:pathLst>
                <a:path w="13" h="76">
                  <a:moveTo>
                    <a:pt x="7" y="0"/>
                  </a:moveTo>
                  <a:cubicBezTo>
                    <a:pt x="5" y="1"/>
                    <a:pt x="3" y="2"/>
                    <a:pt x="2" y="3"/>
                  </a:cubicBezTo>
                  <a:cubicBezTo>
                    <a:pt x="5" y="27"/>
                    <a:pt x="5" y="51"/>
                    <a:pt x="0" y="73"/>
                  </a:cubicBezTo>
                  <a:cubicBezTo>
                    <a:pt x="1" y="74"/>
                    <a:pt x="3" y="75"/>
                    <a:pt x="4" y="76"/>
                  </a:cubicBezTo>
                  <a:cubicBezTo>
                    <a:pt x="11" y="51"/>
                    <a:pt x="13" y="25"/>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Freeform 214"/>
            <p:cNvSpPr>
              <a:spLocks noChangeArrowheads="1"/>
            </p:cNvSpPr>
            <p:nvPr/>
          </p:nvSpPr>
          <p:spPr bwMode="auto">
            <a:xfrm>
              <a:off x="128587" y="1566862"/>
              <a:ext cx="60325" cy="309563"/>
            </a:xfrm>
            <a:custGeom>
              <a:avLst/>
              <a:gdLst>
                <a:gd name="T0" fmla="*/ 142152092 w 16"/>
                <a:gd name="T1" fmla="*/ 0 h 82"/>
                <a:gd name="T2" fmla="*/ 42646005 w 16"/>
                <a:gd name="T3" fmla="*/ 42753670 h 82"/>
                <a:gd name="T4" fmla="*/ 0 w 16"/>
                <a:gd name="T5" fmla="*/ 1125895732 h 82"/>
                <a:gd name="T6" fmla="*/ 113723936 w 16"/>
                <a:gd name="T7" fmla="*/ 1168649402 h 82"/>
                <a:gd name="T8" fmla="*/ 142152092 w 16"/>
                <a:gd name="T9" fmla="*/ 0 h 82"/>
                <a:gd name="T10" fmla="*/ 0 60000 65536"/>
                <a:gd name="T11" fmla="*/ 0 60000 65536"/>
                <a:gd name="T12" fmla="*/ 0 60000 65536"/>
                <a:gd name="T13" fmla="*/ 0 60000 65536"/>
                <a:gd name="T14" fmla="*/ 0 60000 65536"/>
                <a:gd name="T15" fmla="*/ 0 w 16"/>
                <a:gd name="T16" fmla="*/ 0 h 82"/>
                <a:gd name="T17" fmla="*/ 16 w 16"/>
                <a:gd name="T18" fmla="*/ 82 h 82"/>
              </a:gdLst>
              <a:ahLst/>
              <a:cxnLst>
                <a:cxn ang="T10">
                  <a:pos x="T0" y="T1"/>
                </a:cxn>
                <a:cxn ang="T11">
                  <a:pos x="T2" y="T3"/>
                </a:cxn>
                <a:cxn ang="T12">
                  <a:pos x="T4" y="T5"/>
                </a:cxn>
                <a:cxn ang="T13">
                  <a:pos x="T6" y="T7"/>
                </a:cxn>
                <a:cxn ang="T14">
                  <a:pos x="T8" y="T9"/>
                </a:cxn>
              </a:cxnLst>
              <a:rect l="T15" t="T16" r="T17" b="T18"/>
              <a:pathLst>
                <a:path w="16" h="82">
                  <a:moveTo>
                    <a:pt x="10" y="0"/>
                  </a:moveTo>
                  <a:cubicBezTo>
                    <a:pt x="8" y="1"/>
                    <a:pt x="6" y="2"/>
                    <a:pt x="3" y="3"/>
                  </a:cubicBezTo>
                  <a:cubicBezTo>
                    <a:pt x="9" y="28"/>
                    <a:pt x="7" y="54"/>
                    <a:pt x="0" y="79"/>
                  </a:cubicBezTo>
                  <a:cubicBezTo>
                    <a:pt x="3" y="80"/>
                    <a:pt x="5" y="81"/>
                    <a:pt x="8" y="82"/>
                  </a:cubicBezTo>
                  <a:cubicBezTo>
                    <a:pt x="16" y="56"/>
                    <a:pt x="15" y="27"/>
                    <a:pt x="10"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Freeform 215"/>
            <p:cNvSpPr>
              <a:spLocks noChangeArrowheads="1"/>
            </p:cNvSpPr>
            <p:nvPr/>
          </p:nvSpPr>
          <p:spPr bwMode="auto">
            <a:xfrm>
              <a:off x="158750" y="1558925"/>
              <a:ext cx="55563" cy="323850"/>
            </a:xfrm>
            <a:custGeom>
              <a:avLst/>
              <a:gdLst>
                <a:gd name="T0" fmla="*/ 96046202 w 15"/>
                <a:gd name="T1" fmla="*/ 0 h 86"/>
                <a:gd name="T2" fmla="*/ 27440714 w 15"/>
                <a:gd name="T3" fmla="*/ 28359469 h 86"/>
                <a:gd name="T4" fmla="*/ 0 w 15"/>
                <a:gd name="T5" fmla="*/ 1191161723 h 86"/>
                <a:gd name="T6" fmla="*/ 68605488 w 15"/>
                <a:gd name="T7" fmla="*/ 1219521192 h 86"/>
                <a:gd name="T8" fmla="*/ 96046202 w 15"/>
                <a:gd name="T9" fmla="*/ 0 h 86"/>
                <a:gd name="T10" fmla="*/ 0 60000 65536"/>
                <a:gd name="T11" fmla="*/ 0 60000 65536"/>
                <a:gd name="T12" fmla="*/ 0 60000 65536"/>
                <a:gd name="T13" fmla="*/ 0 60000 65536"/>
                <a:gd name="T14" fmla="*/ 0 60000 65536"/>
                <a:gd name="T15" fmla="*/ 0 w 15"/>
                <a:gd name="T16" fmla="*/ 0 h 86"/>
                <a:gd name="T17" fmla="*/ 15 w 15"/>
                <a:gd name="T18" fmla="*/ 86 h 86"/>
              </a:gdLst>
              <a:ahLst/>
              <a:cxnLst>
                <a:cxn ang="T10">
                  <a:pos x="T0" y="T1"/>
                </a:cxn>
                <a:cxn ang="T11">
                  <a:pos x="T2" y="T3"/>
                </a:cxn>
                <a:cxn ang="T12">
                  <a:pos x="T4" y="T5"/>
                </a:cxn>
                <a:cxn ang="T13">
                  <a:pos x="T6" y="T7"/>
                </a:cxn>
                <a:cxn ang="T14">
                  <a:pos x="T8" y="T9"/>
                </a:cxn>
              </a:cxnLst>
              <a:rect l="T15" t="T16" r="T17" b="T18"/>
              <a:pathLst>
                <a:path w="15" h="86">
                  <a:moveTo>
                    <a:pt x="7" y="0"/>
                  </a:moveTo>
                  <a:cubicBezTo>
                    <a:pt x="5" y="1"/>
                    <a:pt x="4" y="1"/>
                    <a:pt x="2" y="2"/>
                  </a:cubicBezTo>
                  <a:cubicBezTo>
                    <a:pt x="7" y="29"/>
                    <a:pt x="8" y="58"/>
                    <a:pt x="0" y="84"/>
                  </a:cubicBezTo>
                  <a:cubicBezTo>
                    <a:pt x="1" y="84"/>
                    <a:pt x="3" y="85"/>
                    <a:pt x="5" y="86"/>
                  </a:cubicBezTo>
                  <a:cubicBezTo>
                    <a:pt x="14" y="58"/>
                    <a:pt x="15" y="28"/>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Freeform 216"/>
            <p:cNvSpPr>
              <a:spLocks noChangeArrowheads="1"/>
            </p:cNvSpPr>
            <p:nvPr/>
          </p:nvSpPr>
          <p:spPr bwMode="auto">
            <a:xfrm>
              <a:off x="177800" y="1511300"/>
              <a:ext cx="280988" cy="401638"/>
            </a:xfrm>
            <a:custGeom>
              <a:avLst/>
              <a:gdLst>
                <a:gd name="T0" fmla="*/ 926394957 w 75"/>
                <a:gd name="T1" fmla="*/ 408600977 h 107"/>
                <a:gd name="T2" fmla="*/ 561451489 w 75"/>
                <a:gd name="T3" fmla="*/ 28178472 h 107"/>
                <a:gd name="T4" fmla="*/ 28072574 w 75"/>
                <a:gd name="T5" fmla="*/ 183165696 h 107"/>
                <a:gd name="T6" fmla="*/ 0 w 75"/>
                <a:gd name="T7" fmla="*/ 1394881267 h 107"/>
                <a:gd name="T8" fmla="*/ 378981628 w 75"/>
                <a:gd name="T9" fmla="*/ 1465329323 h 107"/>
                <a:gd name="T10" fmla="*/ 926394957 w 75"/>
                <a:gd name="T11" fmla="*/ 408600977 h 107"/>
                <a:gd name="T12" fmla="*/ 0 60000 65536"/>
                <a:gd name="T13" fmla="*/ 0 60000 65536"/>
                <a:gd name="T14" fmla="*/ 0 60000 65536"/>
                <a:gd name="T15" fmla="*/ 0 60000 65536"/>
                <a:gd name="T16" fmla="*/ 0 60000 65536"/>
                <a:gd name="T17" fmla="*/ 0 60000 65536"/>
                <a:gd name="T18" fmla="*/ 0 w 75"/>
                <a:gd name="T19" fmla="*/ 0 h 107"/>
                <a:gd name="T20" fmla="*/ 75 w 75"/>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75" h="107">
                  <a:moveTo>
                    <a:pt x="66" y="29"/>
                  </a:moveTo>
                  <a:cubicBezTo>
                    <a:pt x="66" y="29"/>
                    <a:pt x="61" y="0"/>
                    <a:pt x="40" y="2"/>
                  </a:cubicBezTo>
                  <a:cubicBezTo>
                    <a:pt x="32" y="2"/>
                    <a:pt x="17" y="7"/>
                    <a:pt x="2" y="13"/>
                  </a:cubicBezTo>
                  <a:cubicBezTo>
                    <a:pt x="10" y="41"/>
                    <a:pt x="9" y="71"/>
                    <a:pt x="0" y="99"/>
                  </a:cubicBezTo>
                  <a:cubicBezTo>
                    <a:pt x="9" y="101"/>
                    <a:pt x="18" y="103"/>
                    <a:pt x="27" y="104"/>
                  </a:cubicBezTo>
                  <a:cubicBezTo>
                    <a:pt x="75" y="107"/>
                    <a:pt x="71" y="48"/>
                    <a:pt x="66" y="29"/>
                  </a:cubicBezTo>
                  <a:close/>
                </a:path>
              </a:pathLst>
            </a:custGeom>
            <a:solidFill>
              <a:srgbClr val="7C65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Oval 217"/>
            <p:cNvSpPr>
              <a:spLocks noChangeArrowheads="1"/>
            </p:cNvSpPr>
            <p:nvPr/>
          </p:nvSpPr>
          <p:spPr bwMode="auto">
            <a:xfrm>
              <a:off x="214312" y="16271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 name="Oval 218"/>
            <p:cNvSpPr>
              <a:spLocks noChangeArrowheads="1"/>
            </p:cNvSpPr>
            <p:nvPr/>
          </p:nvSpPr>
          <p:spPr bwMode="auto">
            <a:xfrm>
              <a:off x="274637" y="154781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2" name="Oval 219"/>
            <p:cNvSpPr>
              <a:spLocks noChangeArrowheads="1"/>
            </p:cNvSpPr>
            <p:nvPr/>
          </p:nvSpPr>
          <p:spPr bwMode="auto">
            <a:xfrm>
              <a:off x="293687" y="16652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 name="Oval 220"/>
            <p:cNvSpPr>
              <a:spLocks noChangeArrowheads="1"/>
            </p:cNvSpPr>
            <p:nvPr/>
          </p:nvSpPr>
          <p:spPr bwMode="auto">
            <a:xfrm>
              <a:off x="301625"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 name="Oval 221"/>
            <p:cNvSpPr>
              <a:spLocks noChangeArrowheads="1"/>
            </p:cNvSpPr>
            <p:nvPr/>
          </p:nvSpPr>
          <p:spPr bwMode="auto">
            <a:xfrm>
              <a:off x="222250"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 name="Oval 222"/>
            <p:cNvSpPr>
              <a:spLocks noChangeArrowheads="1"/>
            </p:cNvSpPr>
            <p:nvPr/>
          </p:nvSpPr>
          <p:spPr bwMode="auto">
            <a:xfrm>
              <a:off x="331787" y="1835150"/>
              <a:ext cx="25400"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6" name="Oval 223"/>
            <p:cNvSpPr>
              <a:spLocks noChangeArrowheads="1"/>
            </p:cNvSpPr>
            <p:nvPr/>
          </p:nvSpPr>
          <p:spPr bwMode="auto">
            <a:xfrm>
              <a:off x="387350" y="1714500"/>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7" name="Oval 224"/>
            <p:cNvSpPr>
              <a:spLocks noChangeArrowheads="1"/>
            </p:cNvSpPr>
            <p:nvPr/>
          </p:nvSpPr>
          <p:spPr bwMode="auto">
            <a:xfrm>
              <a:off x="214312" y="1841500"/>
              <a:ext cx="26988" cy="26988"/>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8" name="Oval 225"/>
            <p:cNvSpPr>
              <a:spLocks noChangeArrowheads="1"/>
            </p:cNvSpPr>
            <p:nvPr/>
          </p:nvSpPr>
          <p:spPr bwMode="auto">
            <a:xfrm>
              <a:off x="361950" y="1589087"/>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9" name="Oval 226"/>
            <p:cNvSpPr>
              <a:spLocks noChangeArrowheads="1"/>
            </p:cNvSpPr>
            <p:nvPr/>
          </p:nvSpPr>
          <p:spPr bwMode="auto">
            <a:xfrm>
              <a:off x="768350" y="1473200"/>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0" name="Oval 227"/>
            <p:cNvSpPr>
              <a:spLocks noChangeArrowheads="1"/>
            </p:cNvSpPr>
            <p:nvPr/>
          </p:nvSpPr>
          <p:spPr bwMode="auto">
            <a:xfrm>
              <a:off x="782637" y="1552575"/>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1" name="Oval 228"/>
            <p:cNvSpPr>
              <a:spLocks noChangeArrowheads="1"/>
            </p:cNvSpPr>
            <p:nvPr/>
          </p:nvSpPr>
          <p:spPr bwMode="auto">
            <a:xfrm>
              <a:off x="793750" y="1635125"/>
              <a:ext cx="22225" cy="26988"/>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2" name="Freeform 229"/>
            <p:cNvSpPr>
              <a:spLocks noChangeArrowheads="1"/>
            </p:cNvSpPr>
            <p:nvPr/>
          </p:nvSpPr>
          <p:spPr bwMode="auto">
            <a:xfrm>
              <a:off x="515937" y="1431925"/>
              <a:ext cx="244475" cy="368300"/>
            </a:xfrm>
            <a:custGeom>
              <a:avLst/>
              <a:gdLst>
                <a:gd name="T0" fmla="*/ 198047317 w 65"/>
                <a:gd name="T1" fmla="*/ 127112356 h 98"/>
                <a:gd name="T2" fmla="*/ 0 w 65"/>
                <a:gd name="T3" fmla="*/ 381340827 h 98"/>
                <a:gd name="T4" fmla="*/ 353657535 w 65"/>
                <a:gd name="T5" fmla="*/ 564953409 h 98"/>
                <a:gd name="T6" fmla="*/ 99023658 w 65"/>
                <a:gd name="T7" fmla="*/ 805054944 h 98"/>
                <a:gd name="T8" fmla="*/ 424389794 w 65"/>
                <a:gd name="T9" fmla="*/ 988663768 h 98"/>
                <a:gd name="T10" fmla="*/ 155610218 w 65"/>
                <a:gd name="T11" fmla="*/ 1172276351 h 98"/>
                <a:gd name="T12" fmla="*/ 466826893 w 65"/>
                <a:gd name="T13" fmla="*/ 1384131531 h 98"/>
                <a:gd name="T14" fmla="*/ 792193029 w 65"/>
                <a:gd name="T15" fmla="*/ 1355885176 h 98"/>
                <a:gd name="T16" fmla="*/ 636582811 w 65"/>
                <a:gd name="T17" fmla="*/ 98866001 h 98"/>
                <a:gd name="T18" fmla="*/ 636582811 w 65"/>
                <a:gd name="T19" fmla="*/ 0 h 98"/>
                <a:gd name="T20" fmla="*/ 198047317 w 65"/>
                <a:gd name="T21" fmla="*/ 127112356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98"/>
                <a:gd name="T35" fmla="*/ 65 w 65"/>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98">
                  <a:moveTo>
                    <a:pt x="14" y="9"/>
                  </a:moveTo>
                  <a:cubicBezTo>
                    <a:pt x="0" y="27"/>
                    <a:pt x="0" y="27"/>
                    <a:pt x="0" y="27"/>
                  </a:cubicBezTo>
                  <a:cubicBezTo>
                    <a:pt x="25" y="40"/>
                    <a:pt x="25" y="40"/>
                    <a:pt x="25" y="40"/>
                  </a:cubicBezTo>
                  <a:cubicBezTo>
                    <a:pt x="7" y="57"/>
                    <a:pt x="7" y="57"/>
                    <a:pt x="7" y="57"/>
                  </a:cubicBezTo>
                  <a:cubicBezTo>
                    <a:pt x="30" y="70"/>
                    <a:pt x="30" y="70"/>
                    <a:pt x="30" y="70"/>
                  </a:cubicBezTo>
                  <a:cubicBezTo>
                    <a:pt x="11" y="83"/>
                    <a:pt x="11" y="83"/>
                    <a:pt x="11" y="83"/>
                  </a:cubicBezTo>
                  <a:cubicBezTo>
                    <a:pt x="33" y="98"/>
                    <a:pt x="33" y="98"/>
                    <a:pt x="33" y="98"/>
                  </a:cubicBezTo>
                  <a:cubicBezTo>
                    <a:pt x="56" y="96"/>
                    <a:pt x="56" y="96"/>
                    <a:pt x="56" y="96"/>
                  </a:cubicBezTo>
                  <a:cubicBezTo>
                    <a:pt x="56" y="96"/>
                    <a:pt x="65" y="38"/>
                    <a:pt x="45" y="7"/>
                  </a:cubicBezTo>
                  <a:cubicBezTo>
                    <a:pt x="45" y="0"/>
                    <a:pt x="45" y="0"/>
                    <a:pt x="45" y="0"/>
                  </a:cubicBezTo>
                  <a:cubicBezTo>
                    <a:pt x="45" y="0"/>
                    <a:pt x="23" y="4"/>
                    <a:pt x="14" y="9"/>
                  </a:cubicBezTo>
                  <a:close/>
                </a:path>
              </a:pathLst>
            </a:custGeom>
            <a:solidFill>
              <a:srgbClr val="B1C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 name="Oval 230"/>
            <p:cNvSpPr>
              <a:spLocks noChangeArrowheads="1"/>
            </p:cNvSpPr>
            <p:nvPr/>
          </p:nvSpPr>
          <p:spPr bwMode="auto">
            <a:xfrm>
              <a:off x="793750" y="1709737"/>
              <a:ext cx="22225" cy="23813"/>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4" name="Freeform 231"/>
            <p:cNvSpPr>
              <a:spLocks noChangeArrowheads="1"/>
            </p:cNvSpPr>
            <p:nvPr/>
          </p:nvSpPr>
          <p:spPr bwMode="auto">
            <a:xfrm>
              <a:off x="612775" y="1431925"/>
              <a:ext cx="150813" cy="361950"/>
            </a:xfrm>
            <a:custGeom>
              <a:avLst/>
              <a:gdLst>
                <a:gd name="T0" fmla="*/ 270091002 w 40"/>
                <a:gd name="T1" fmla="*/ 0 h 96"/>
                <a:gd name="T2" fmla="*/ 0 w 40"/>
                <a:gd name="T3" fmla="*/ 312736111 h 96"/>
                <a:gd name="T4" fmla="*/ 398029440 w 40"/>
                <a:gd name="T5" fmla="*/ 483320130 h 96"/>
                <a:gd name="T6" fmla="*/ 85292292 w 40"/>
                <a:gd name="T7" fmla="*/ 739192388 h 96"/>
                <a:gd name="T8" fmla="*/ 469107607 w 40"/>
                <a:gd name="T9" fmla="*/ 952422411 h 96"/>
                <a:gd name="T10" fmla="*/ 113724313 w 40"/>
                <a:gd name="T11" fmla="*/ 1151434586 h 96"/>
                <a:gd name="T12" fmla="*/ 426461461 w 40"/>
                <a:gd name="T13" fmla="*/ 1364664609 h 96"/>
                <a:gd name="T14" fmla="*/ 270091002 w 4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96"/>
                <a:gd name="T26" fmla="*/ 40 w 4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96">
                  <a:moveTo>
                    <a:pt x="19" y="0"/>
                  </a:moveTo>
                  <a:cubicBezTo>
                    <a:pt x="0" y="22"/>
                    <a:pt x="0" y="22"/>
                    <a:pt x="0" y="22"/>
                  </a:cubicBezTo>
                  <a:cubicBezTo>
                    <a:pt x="28" y="34"/>
                    <a:pt x="28" y="34"/>
                    <a:pt x="28" y="34"/>
                  </a:cubicBezTo>
                  <a:cubicBezTo>
                    <a:pt x="6" y="52"/>
                    <a:pt x="6" y="52"/>
                    <a:pt x="6" y="52"/>
                  </a:cubicBezTo>
                  <a:cubicBezTo>
                    <a:pt x="33" y="67"/>
                    <a:pt x="33" y="67"/>
                    <a:pt x="33" y="67"/>
                  </a:cubicBezTo>
                  <a:cubicBezTo>
                    <a:pt x="8" y="81"/>
                    <a:pt x="8" y="81"/>
                    <a:pt x="8" y="81"/>
                  </a:cubicBezTo>
                  <a:cubicBezTo>
                    <a:pt x="30" y="96"/>
                    <a:pt x="30" y="96"/>
                    <a:pt x="30" y="96"/>
                  </a:cubicBezTo>
                  <a:cubicBezTo>
                    <a:pt x="30" y="96"/>
                    <a:pt x="40" y="42"/>
                    <a:pt x="19" y="0"/>
                  </a:cubicBezTo>
                  <a:close/>
                </a:path>
              </a:pathLst>
            </a:custGeom>
            <a:solidFill>
              <a:srgbClr val="A262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 name="Oval 232"/>
            <p:cNvSpPr>
              <a:spLocks noChangeArrowheads="1"/>
            </p:cNvSpPr>
            <p:nvPr/>
          </p:nvSpPr>
          <p:spPr bwMode="auto">
            <a:xfrm>
              <a:off x="439737" y="1895475"/>
              <a:ext cx="23813"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6" name="Oval 233"/>
            <p:cNvSpPr>
              <a:spLocks noChangeArrowheads="1"/>
            </p:cNvSpPr>
            <p:nvPr/>
          </p:nvSpPr>
          <p:spPr bwMode="auto">
            <a:xfrm>
              <a:off x="523875" y="1846262"/>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7" name="Oval 234"/>
            <p:cNvSpPr>
              <a:spLocks noChangeArrowheads="1"/>
            </p:cNvSpPr>
            <p:nvPr/>
          </p:nvSpPr>
          <p:spPr bwMode="auto">
            <a:xfrm>
              <a:off x="677862" y="1824037"/>
              <a:ext cx="25400" cy="25400"/>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8" name="Oval 235"/>
            <p:cNvSpPr>
              <a:spLocks noChangeArrowheads="1"/>
            </p:cNvSpPr>
            <p:nvPr/>
          </p:nvSpPr>
          <p:spPr bwMode="auto">
            <a:xfrm>
              <a:off x="654050" y="1962150"/>
              <a:ext cx="23813"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9" name="Oval 236"/>
            <p:cNvSpPr>
              <a:spLocks noChangeArrowheads="1"/>
            </p:cNvSpPr>
            <p:nvPr/>
          </p:nvSpPr>
          <p:spPr bwMode="auto">
            <a:xfrm>
              <a:off x="565150" y="1939925"/>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0" name="Oval 237"/>
            <p:cNvSpPr>
              <a:spLocks noChangeArrowheads="1"/>
            </p:cNvSpPr>
            <p:nvPr/>
          </p:nvSpPr>
          <p:spPr bwMode="auto">
            <a:xfrm>
              <a:off x="636587" y="1876425"/>
              <a:ext cx="25400"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1" name="Oval 238"/>
            <p:cNvSpPr>
              <a:spLocks noChangeArrowheads="1"/>
            </p:cNvSpPr>
            <p:nvPr/>
          </p:nvSpPr>
          <p:spPr bwMode="auto">
            <a:xfrm>
              <a:off x="749300" y="1898650"/>
              <a:ext cx="22225"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2" name="Oval 239"/>
            <p:cNvSpPr>
              <a:spLocks noChangeArrowheads="1"/>
            </p:cNvSpPr>
            <p:nvPr/>
          </p:nvSpPr>
          <p:spPr bwMode="auto">
            <a:xfrm>
              <a:off x="782637" y="1985962"/>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3" name="Oval 240"/>
            <p:cNvSpPr>
              <a:spLocks noChangeArrowheads="1"/>
            </p:cNvSpPr>
            <p:nvPr/>
          </p:nvSpPr>
          <p:spPr bwMode="auto">
            <a:xfrm>
              <a:off x="804862" y="1819275"/>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4" name="Freeform 241"/>
            <p:cNvSpPr>
              <a:spLocks noChangeArrowheads="1"/>
            </p:cNvSpPr>
            <p:nvPr/>
          </p:nvSpPr>
          <p:spPr bwMode="auto">
            <a:xfrm>
              <a:off x="3475037" y="1457325"/>
              <a:ext cx="225425" cy="219075"/>
            </a:xfrm>
            <a:custGeom>
              <a:avLst/>
              <a:gdLst>
                <a:gd name="T0" fmla="*/ 204133450 w 142"/>
                <a:gd name="T1" fmla="*/ 0 h 138"/>
                <a:gd name="T2" fmla="*/ 221773750 w 142"/>
                <a:gd name="T3" fmla="*/ 133569075 h 138"/>
                <a:gd name="T4" fmla="*/ 357862188 w 142"/>
                <a:gd name="T5" fmla="*/ 133569075 h 138"/>
                <a:gd name="T6" fmla="*/ 226814063 w 142"/>
                <a:gd name="T7" fmla="*/ 216733438 h 138"/>
                <a:gd name="T8" fmla="*/ 244455950 w 142"/>
                <a:gd name="T9" fmla="*/ 347781563 h 138"/>
                <a:gd name="T10" fmla="*/ 148690013 w 142"/>
                <a:gd name="T11" fmla="*/ 269657513 h 138"/>
                <a:gd name="T12" fmla="*/ 25201563 w 142"/>
                <a:gd name="T13" fmla="*/ 347781563 h 138"/>
                <a:gd name="T14" fmla="*/ 90725625 w 142"/>
                <a:gd name="T15" fmla="*/ 216733438 h 138"/>
                <a:gd name="T16" fmla="*/ 0 w 142"/>
                <a:gd name="T17" fmla="*/ 133569075 h 138"/>
                <a:gd name="T18" fmla="*/ 138609388 w 142"/>
                <a:gd name="T19" fmla="*/ 133569075 h 138"/>
                <a:gd name="T20" fmla="*/ 204133450 w 142"/>
                <a:gd name="T21" fmla="*/ 0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138"/>
                <a:gd name="T35" fmla="*/ 142 w 14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138">
                  <a:moveTo>
                    <a:pt x="81" y="0"/>
                  </a:moveTo>
                  <a:lnTo>
                    <a:pt x="88" y="53"/>
                  </a:lnTo>
                  <a:lnTo>
                    <a:pt x="142" y="53"/>
                  </a:lnTo>
                  <a:lnTo>
                    <a:pt x="90" y="86"/>
                  </a:lnTo>
                  <a:lnTo>
                    <a:pt x="97" y="138"/>
                  </a:lnTo>
                  <a:lnTo>
                    <a:pt x="59" y="107"/>
                  </a:lnTo>
                  <a:lnTo>
                    <a:pt x="10" y="138"/>
                  </a:lnTo>
                  <a:lnTo>
                    <a:pt x="36" y="86"/>
                  </a:lnTo>
                  <a:lnTo>
                    <a:pt x="0" y="53"/>
                  </a:lnTo>
                  <a:lnTo>
                    <a:pt x="55" y="53"/>
                  </a:lnTo>
                  <a:lnTo>
                    <a:pt x="81" y="0"/>
                  </a:lnTo>
                  <a:close/>
                </a:path>
              </a:pathLst>
            </a:custGeom>
            <a:solidFill>
              <a:srgbClr val="3D72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 name="Freeform 242"/>
            <p:cNvSpPr>
              <a:spLocks noChangeArrowheads="1"/>
            </p:cNvSpPr>
            <p:nvPr/>
          </p:nvSpPr>
          <p:spPr bwMode="auto">
            <a:xfrm>
              <a:off x="334962" y="1895475"/>
              <a:ext cx="38100" cy="85725"/>
            </a:xfrm>
            <a:custGeom>
              <a:avLst/>
              <a:gdLst>
                <a:gd name="T0" fmla="*/ 145161000 w 10"/>
                <a:gd name="T1" fmla="*/ 83350790 h 23"/>
                <a:gd name="T2" fmla="*/ 101612700 w 10"/>
                <a:gd name="T3" fmla="*/ 319511984 h 23"/>
                <a:gd name="T4" fmla="*/ 0 w 10"/>
                <a:gd name="T5" fmla="*/ 13891177 h 23"/>
                <a:gd name="T6" fmla="*/ 29032200 w 10"/>
                <a:gd name="T7" fmla="*/ 0 h 23"/>
                <a:gd name="T8" fmla="*/ 145161000 w 10"/>
                <a:gd name="T9" fmla="*/ 83350790 h 23"/>
                <a:gd name="T10" fmla="*/ 0 60000 65536"/>
                <a:gd name="T11" fmla="*/ 0 60000 65536"/>
                <a:gd name="T12" fmla="*/ 0 60000 65536"/>
                <a:gd name="T13" fmla="*/ 0 60000 65536"/>
                <a:gd name="T14" fmla="*/ 0 60000 65536"/>
                <a:gd name="T15" fmla="*/ 0 w 10"/>
                <a:gd name="T16" fmla="*/ 0 h 23"/>
                <a:gd name="T17" fmla="*/ 10 w 10"/>
                <a:gd name="T18" fmla="*/ 23 h 23"/>
              </a:gdLst>
              <a:ahLst/>
              <a:cxnLst>
                <a:cxn ang="T10">
                  <a:pos x="T0" y="T1"/>
                </a:cxn>
                <a:cxn ang="T11">
                  <a:pos x="T2" y="T3"/>
                </a:cxn>
                <a:cxn ang="T12">
                  <a:pos x="T4" y="T5"/>
                </a:cxn>
                <a:cxn ang="T13">
                  <a:pos x="T6" y="T7"/>
                </a:cxn>
                <a:cxn ang="T14">
                  <a:pos x="T8" y="T9"/>
                </a:cxn>
              </a:cxnLst>
              <a:rect l="T15" t="T16" r="T17" b="T18"/>
              <a:pathLst>
                <a:path w="10" h="23">
                  <a:moveTo>
                    <a:pt x="10" y="6"/>
                  </a:moveTo>
                  <a:cubicBezTo>
                    <a:pt x="7" y="23"/>
                    <a:pt x="7" y="23"/>
                    <a:pt x="7" y="23"/>
                  </a:cubicBezTo>
                  <a:cubicBezTo>
                    <a:pt x="0" y="1"/>
                    <a:pt x="0" y="1"/>
                    <a:pt x="0" y="1"/>
                  </a:cubicBezTo>
                  <a:cubicBezTo>
                    <a:pt x="2" y="0"/>
                    <a:pt x="2" y="0"/>
                    <a:pt x="2" y="0"/>
                  </a:cubicBezTo>
                  <a:cubicBezTo>
                    <a:pt x="2" y="0"/>
                    <a:pt x="10" y="6"/>
                    <a:pt x="10" y="6"/>
                  </a:cubicBezTo>
                  <a:close/>
                </a:path>
              </a:pathLst>
            </a:custGeom>
            <a:solidFill>
              <a:srgbClr val="ACD2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 name="Freeform 243"/>
            <p:cNvSpPr>
              <a:spLocks noChangeArrowheads="1"/>
            </p:cNvSpPr>
            <p:nvPr/>
          </p:nvSpPr>
          <p:spPr bwMode="auto">
            <a:xfrm>
              <a:off x="392112" y="1943100"/>
              <a:ext cx="82550" cy="90488"/>
            </a:xfrm>
            <a:custGeom>
              <a:avLst/>
              <a:gdLst>
                <a:gd name="T0" fmla="*/ 35282188 w 52"/>
                <a:gd name="T1" fmla="*/ 0 h 57"/>
                <a:gd name="T2" fmla="*/ 0 w 52"/>
                <a:gd name="T3" fmla="*/ 115927828 h 57"/>
                <a:gd name="T4" fmla="*/ 22682200 w 52"/>
                <a:gd name="T5" fmla="*/ 143650494 h 57"/>
                <a:gd name="T6" fmla="*/ 131048125 w 52"/>
                <a:gd name="T7" fmla="*/ 47884027 h 57"/>
                <a:gd name="T8" fmla="*/ 35282188 w 52"/>
                <a:gd name="T9" fmla="*/ 0 h 57"/>
                <a:gd name="T10" fmla="*/ 0 60000 65536"/>
                <a:gd name="T11" fmla="*/ 0 60000 65536"/>
                <a:gd name="T12" fmla="*/ 0 60000 65536"/>
                <a:gd name="T13" fmla="*/ 0 60000 65536"/>
                <a:gd name="T14" fmla="*/ 0 60000 65536"/>
                <a:gd name="T15" fmla="*/ 0 w 52"/>
                <a:gd name="T16" fmla="*/ 0 h 57"/>
                <a:gd name="T17" fmla="*/ 52 w 52"/>
                <a:gd name="T18" fmla="*/ 57 h 57"/>
              </a:gdLst>
              <a:ahLst/>
              <a:cxnLst>
                <a:cxn ang="T10">
                  <a:pos x="T0" y="T1"/>
                </a:cxn>
                <a:cxn ang="T11">
                  <a:pos x="T2" y="T3"/>
                </a:cxn>
                <a:cxn ang="T12">
                  <a:pos x="T4" y="T5"/>
                </a:cxn>
                <a:cxn ang="T13">
                  <a:pos x="T6" y="T7"/>
                </a:cxn>
                <a:cxn ang="T14">
                  <a:pos x="T8" y="T9"/>
                </a:cxn>
              </a:cxnLst>
              <a:rect l="T15" t="T16" r="T17" b="T18"/>
              <a:pathLst>
                <a:path w="52" h="57">
                  <a:moveTo>
                    <a:pt x="14" y="0"/>
                  </a:moveTo>
                  <a:lnTo>
                    <a:pt x="0" y="46"/>
                  </a:lnTo>
                  <a:lnTo>
                    <a:pt x="9" y="57"/>
                  </a:lnTo>
                  <a:lnTo>
                    <a:pt x="52" y="19"/>
                  </a:lnTo>
                  <a:lnTo>
                    <a:pt x="14" y="0"/>
                  </a:lnTo>
                  <a:close/>
                </a:path>
              </a:pathLst>
            </a:custGeom>
            <a:solidFill>
              <a:srgbClr val="79B1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 name="Freeform 244"/>
            <p:cNvSpPr>
              <a:spLocks noChangeArrowheads="1"/>
            </p:cNvSpPr>
            <p:nvPr/>
          </p:nvSpPr>
          <p:spPr bwMode="auto">
            <a:xfrm>
              <a:off x="439737" y="2003425"/>
              <a:ext cx="117475" cy="139700"/>
            </a:xfrm>
            <a:custGeom>
              <a:avLst/>
              <a:gdLst>
                <a:gd name="T0" fmla="*/ 344648913 w 31"/>
                <a:gd name="T1" fmla="*/ 0 h 37"/>
                <a:gd name="T2" fmla="*/ 0 w 31"/>
                <a:gd name="T3" fmla="*/ 242345519 h 37"/>
                <a:gd name="T4" fmla="*/ 373369656 w 31"/>
                <a:gd name="T5" fmla="*/ 527461892 h 37"/>
                <a:gd name="T6" fmla="*/ 445173407 w 31"/>
                <a:gd name="T7" fmla="*/ 42767078 h 37"/>
                <a:gd name="T8" fmla="*/ 344648913 w 31"/>
                <a:gd name="T9" fmla="*/ 0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24" y="0"/>
                  </a:moveTo>
                  <a:cubicBezTo>
                    <a:pt x="0" y="17"/>
                    <a:pt x="0" y="17"/>
                    <a:pt x="0" y="17"/>
                  </a:cubicBezTo>
                  <a:cubicBezTo>
                    <a:pt x="0" y="17"/>
                    <a:pt x="22" y="35"/>
                    <a:pt x="26" y="37"/>
                  </a:cubicBezTo>
                  <a:cubicBezTo>
                    <a:pt x="31" y="3"/>
                    <a:pt x="31" y="3"/>
                    <a:pt x="31" y="3"/>
                  </a:cubicBezTo>
                  <a:lnTo>
                    <a:pt x="24" y="0"/>
                  </a:lnTo>
                  <a:close/>
                </a:path>
              </a:pathLst>
            </a:custGeom>
            <a:solidFill>
              <a:srgbClr val="FF77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 name="Freeform 245"/>
            <p:cNvSpPr>
              <a:spLocks noChangeArrowheads="1"/>
            </p:cNvSpPr>
            <p:nvPr/>
          </p:nvSpPr>
          <p:spPr bwMode="auto">
            <a:xfrm>
              <a:off x="582612" y="2027237"/>
              <a:ext cx="114300" cy="142875"/>
            </a:xfrm>
            <a:custGeom>
              <a:avLst/>
              <a:gdLst>
                <a:gd name="T0" fmla="*/ 87096600 w 30"/>
                <a:gd name="T1" fmla="*/ 0 h 38"/>
                <a:gd name="T2" fmla="*/ 0 w 30"/>
                <a:gd name="T3" fmla="*/ 523054095 h 38"/>
                <a:gd name="T4" fmla="*/ 116128800 w 30"/>
                <a:gd name="T5" fmla="*/ 537191201 h 38"/>
                <a:gd name="T6" fmla="*/ 435483000 w 30"/>
                <a:gd name="T7" fmla="*/ 84818872 h 38"/>
                <a:gd name="T8" fmla="*/ 87096600 w 30"/>
                <a:gd name="T9" fmla="*/ 0 h 38"/>
                <a:gd name="T10" fmla="*/ 0 60000 65536"/>
                <a:gd name="T11" fmla="*/ 0 60000 65536"/>
                <a:gd name="T12" fmla="*/ 0 60000 65536"/>
                <a:gd name="T13" fmla="*/ 0 60000 65536"/>
                <a:gd name="T14" fmla="*/ 0 60000 65536"/>
                <a:gd name="T15" fmla="*/ 0 w 30"/>
                <a:gd name="T16" fmla="*/ 0 h 38"/>
                <a:gd name="T17" fmla="*/ 30 w 30"/>
                <a:gd name="T18" fmla="*/ 38 h 38"/>
              </a:gdLst>
              <a:ahLst/>
              <a:cxnLst>
                <a:cxn ang="T10">
                  <a:pos x="T0" y="T1"/>
                </a:cxn>
                <a:cxn ang="T11">
                  <a:pos x="T2" y="T3"/>
                </a:cxn>
                <a:cxn ang="T12">
                  <a:pos x="T4" y="T5"/>
                </a:cxn>
                <a:cxn ang="T13">
                  <a:pos x="T6" y="T7"/>
                </a:cxn>
                <a:cxn ang="T14">
                  <a:pos x="T8" y="T9"/>
                </a:cxn>
              </a:cxnLst>
              <a:rect l="T15" t="T16" r="T17" b="T18"/>
              <a:pathLst>
                <a:path w="30" h="38">
                  <a:moveTo>
                    <a:pt x="6" y="0"/>
                  </a:moveTo>
                  <a:cubicBezTo>
                    <a:pt x="0" y="37"/>
                    <a:pt x="0" y="37"/>
                    <a:pt x="0" y="37"/>
                  </a:cubicBezTo>
                  <a:cubicBezTo>
                    <a:pt x="8" y="38"/>
                    <a:pt x="8" y="38"/>
                    <a:pt x="8" y="38"/>
                  </a:cubicBezTo>
                  <a:cubicBezTo>
                    <a:pt x="30" y="6"/>
                    <a:pt x="30" y="6"/>
                    <a:pt x="30" y="6"/>
                  </a:cubicBezTo>
                  <a:cubicBezTo>
                    <a:pt x="30" y="6"/>
                    <a:pt x="8" y="1"/>
                    <a:pt x="6" y="0"/>
                  </a:cubicBezTo>
                  <a:close/>
                </a:path>
              </a:pathLst>
            </a:custGeom>
            <a:solidFill>
              <a:srgbClr val="88C0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 name="Freeform 246"/>
            <p:cNvSpPr>
              <a:spLocks noChangeArrowheads="1"/>
            </p:cNvSpPr>
            <p:nvPr/>
          </p:nvSpPr>
          <p:spPr bwMode="auto">
            <a:xfrm>
              <a:off x="666750" y="2052637"/>
              <a:ext cx="157163" cy="125413"/>
            </a:xfrm>
            <a:custGeom>
              <a:avLst/>
              <a:gdLst>
                <a:gd name="T0" fmla="*/ 336055656 w 42"/>
                <a:gd name="T1" fmla="*/ 43328291 h 33"/>
                <a:gd name="T2" fmla="*/ 0 w 42"/>
                <a:gd name="T3" fmla="*/ 462177308 h 33"/>
                <a:gd name="T4" fmla="*/ 210037124 w 42"/>
                <a:gd name="T5" fmla="*/ 476618805 h 33"/>
                <a:gd name="T6" fmla="*/ 560095254 w 42"/>
                <a:gd name="T7" fmla="*/ 86656583 h 33"/>
                <a:gd name="T8" fmla="*/ 588100204 w 42"/>
                <a:gd name="T9" fmla="*/ 28886794 h 33"/>
                <a:gd name="T10" fmla="*/ 364060606 w 42"/>
                <a:gd name="T11" fmla="*/ 0 h 33"/>
                <a:gd name="T12" fmla="*/ 336055656 w 42"/>
                <a:gd name="T13" fmla="*/ 43328291 h 33"/>
                <a:gd name="T14" fmla="*/ 0 60000 65536"/>
                <a:gd name="T15" fmla="*/ 0 60000 65536"/>
                <a:gd name="T16" fmla="*/ 0 60000 65536"/>
                <a:gd name="T17" fmla="*/ 0 60000 65536"/>
                <a:gd name="T18" fmla="*/ 0 60000 65536"/>
                <a:gd name="T19" fmla="*/ 0 60000 65536"/>
                <a:gd name="T20" fmla="*/ 0 60000 65536"/>
                <a:gd name="T21" fmla="*/ 0 w 42"/>
                <a:gd name="T22" fmla="*/ 0 h 33"/>
                <a:gd name="T23" fmla="*/ 42 w 42"/>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33">
                  <a:moveTo>
                    <a:pt x="24" y="3"/>
                  </a:moveTo>
                  <a:cubicBezTo>
                    <a:pt x="0" y="32"/>
                    <a:pt x="0" y="32"/>
                    <a:pt x="0" y="32"/>
                  </a:cubicBezTo>
                  <a:cubicBezTo>
                    <a:pt x="15" y="33"/>
                    <a:pt x="15" y="33"/>
                    <a:pt x="15" y="33"/>
                  </a:cubicBezTo>
                  <a:cubicBezTo>
                    <a:pt x="15" y="33"/>
                    <a:pt x="31" y="25"/>
                    <a:pt x="40" y="6"/>
                  </a:cubicBezTo>
                  <a:cubicBezTo>
                    <a:pt x="42" y="2"/>
                    <a:pt x="42" y="2"/>
                    <a:pt x="42" y="2"/>
                  </a:cubicBezTo>
                  <a:cubicBezTo>
                    <a:pt x="26" y="0"/>
                    <a:pt x="26" y="0"/>
                    <a:pt x="26" y="0"/>
                  </a:cubicBezTo>
                  <a:lnTo>
                    <a:pt x="24" y="3"/>
                  </a:lnTo>
                  <a:close/>
                </a:path>
              </a:pathLst>
            </a:custGeom>
            <a:solidFill>
              <a:srgbClr val="FFE3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 name="Oval 247"/>
            <p:cNvSpPr>
              <a:spLocks noChangeArrowheads="1"/>
            </p:cNvSpPr>
            <p:nvPr/>
          </p:nvSpPr>
          <p:spPr bwMode="auto">
            <a:xfrm>
              <a:off x="1876425" y="1951037"/>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1" name="Oval 248"/>
            <p:cNvSpPr>
              <a:spLocks noChangeArrowheads="1"/>
            </p:cNvSpPr>
            <p:nvPr/>
          </p:nvSpPr>
          <p:spPr bwMode="auto">
            <a:xfrm>
              <a:off x="2005012" y="2082800"/>
              <a:ext cx="30163" cy="26988"/>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2" name="Oval 249"/>
            <p:cNvSpPr>
              <a:spLocks noChangeArrowheads="1"/>
            </p:cNvSpPr>
            <p:nvPr/>
          </p:nvSpPr>
          <p:spPr bwMode="auto">
            <a:xfrm>
              <a:off x="2139950" y="20415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3" name="Oval 250"/>
            <p:cNvSpPr>
              <a:spLocks noChangeArrowheads="1"/>
            </p:cNvSpPr>
            <p:nvPr/>
          </p:nvSpPr>
          <p:spPr bwMode="auto">
            <a:xfrm>
              <a:off x="2290762" y="199707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4" name="Oval 251"/>
            <p:cNvSpPr>
              <a:spLocks noChangeArrowheads="1"/>
            </p:cNvSpPr>
            <p:nvPr/>
          </p:nvSpPr>
          <p:spPr bwMode="auto">
            <a:xfrm>
              <a:off x="2471737" y="1955800"/>
              <a:ext cx="30163" cy="25400"/>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5" name="Oval 252"/>
            <p:cNvSpPr>
              <a:spLocks noChangeArrowheads="1"/>
            </p:cNvSpPr>
            <p:nvPr/>
          </p:nvSpPr>
          <p:spPr bwMode="auto">
            <a:xfrm>
              <a:off x="2640012" y="1936750"/>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6" name="Oval 253"/>
            <p:cNvSpPr>
              <a:spLocks noChangeArrowheads="1"/>
            </p:cNvSpPr>
            <p:nvPr/>
          </p:nvSpPr>
          <p:spPr bwMode="auto">
            <a:xfrm>
              <a:off x="2824162" y="19399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7" name="Oval 254"/>
            <p:cNvSpPr>
              <a:spLocks noChangeArrowheads="1"/>
            </p:cNvSpPr>
            <p:nvPr/>
          </p:nvSpPr>
          <p:spPr bwMode="auto">
            <a:xfrm>
              <a:off x="2166937" y="2241550"/>
              <a:ext cx="25400"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8" name="Oval 255"/>
            <p:cNvSpPr>
              <a:spLocks noChangeArrowheads="1"/>
            </p:cNvSpPr>
            <p:nvPr/>
          </p:nvSpPr>
          <p:spPr bwMode="auto">
            <a:xfrm>
              <a:off x="2343150" y="2181225"/>
              <a:ext cx="26988"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9" name="Oval 256"/>
            <p:cNvSpPr>
              <a:spLocks noChangeArrowheads="1"/>
            </p:cNvSpPr>
            <p:nvPr/>
          </p:nvSpPr>
          <p:spPr bwMode="auto">
            <a:xfrm>
              <a:off x="2513012" y="2109787"/>
              <a:ext cx="25400"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0" name="Oval 257"/>
            <p:cNvSpPr>
              <a:spLocks noChangeArrowheads="1"/>
            </p:cNvSpPr>
            <p:nvPr/>
          </p:nvSpPr>
          <p:spPr bwMode="auto">
            <a:xfrm>
              <a:off x="2692400" y="2071687"/>
              <a:ext cx="30163" cy="26988"/>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1" name="Oval 258"/>
            <p:cNvSpPr>
              <a:spLocks noChangeArrowheads="1"/>
            </p:cNvSpPr>
            <p:nvPr/>
          </p:nvSpPr>
          <p:spPr bwMode="auto">
            <a:xfrm>
              <a:off x="2906712" y="2044700"/>
              <a:ext cx="26988"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2" name="Oval 259"/>
            <p:cNvSpPr>
              <a:spLocks noChangeArrowheads="1"/>
            </p:cNvSpPr>
            <p:nvPr/>
          </p:nvSpPr>
          <p:spPr bwMode="auto">
            <a:xfrm>
              <a:off x="2035175" y="1895475"/>
              <a:ext cx="25400" cy="25400"/>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3" name="Oval 260"/>
            <p:cNvSpPr>
              <a:spLocks noChangeArrowheads="1"/>
            </p:cNvSpPr>
            <p:nvPr/>
          </p:nvSpPr>
          <p:spPr bwMode="auto">
            <a:xfrm>
              <a:off x="2227262" y="1854200"/>
              <a:ext cx="25400"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4" name="Oval 261"/>
            <p:cNvSpPr>
              <a:spLocks noChangeArrowheads="1"/>
            </p:cNvSpPr>
            <p:nvPr/>
          </p:nvSpPr>
          <p:spPr bwMode="auto">
            <a:xfrm>
              <a:off x="23844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5" name="Oval 262"/>
            <p:cNvSpPr>
              <a:spLocks noChangeArrowheads="1"/>
            </p:cNvSpPr>
            <p:nvPr/>
          </p:nvSpPr>
          <p:spPr bwMode="auto">
            <a:xfrm>
              <a:off x="25495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6" name="Oval 263"/>
            <p:cNvSpPr>
              <a:spLocks noChangeArrowheads="1"/>
            </p:cNvSpPr>
            <p:nvPr/>
          </p:nvSpPr>
          <p:spPr bwMode="auto">
            <a:xfrm>
              <a:off x="2697162" y="1854200"/>
              <a:ext cx="30163"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7" name="Freeform 264"/>
            <p:cNvSpPr>
              <a:spLocks noChangeArrowheads="1"/>
            </p:cNvSpPr>
            <p:nvPr/>
          </p:nvSpPr>
          <p:spPr bwMode="auto">
            <a:xfrm>
              <a:off x="2298700" y="2252662"/>
              <a:ext cx="198438" cy="173038"/>
            </a:xfrm>
            <a:custGeom>
              <a:avLst/>
              <a:gdLst>
                <a:gd name="T0" fmla="*/ 0 w 53"/>
                <a:gd name="T1" fmla="*/ 367908882 h 46"/>
                <a:gd name="T2" fmla="*/ 742974337 w 53"/>
                <a:gd name="T3" fmla="*/ 0 h 46"/>
                <a:gd name="T4" fmla="*/ 644844874 w 53"/>
                <a:gd name="T5" fmla="*/ 650916292 h 46"/>
                <a:gd name="T6" fmla="*/ 0 w 53"/>
                <a:gd name="T7" fmla="*/ 367908882 h 46"/>
                <a:gd name="T8" fmla="*/ 0 60000 65536"/>
                <a:gd name="T9" fmla="*/ 0 60000 65536"/>
                <a:gd name="T10" fmla="*/ 0 60000 65536"/>
                <a:gd name="T11" fmla="*/ 0 60000 65536"/>
                <a:gd name="T12" fmla="*/ 0 w 53"/>
                <a:gd name="T13" fmla="*/ 0 h 46"/>
                <a:gd name="T14" fmla="*/ 53 w 53"/>
                <a:gd name="T15" fmla="*/ 46 h 46"/>
              </a:gdLst>
              <a:ahLst/>
              <a:cxnLst>
                <a:cxn ang="T8">
                  <a:pos x="T0" y="T1"/>
                </a:cxn>
                <a:cxn ang="T9">
                  <a:pos x="T2" y="T3"/>
                </a:cxn>
                <a:cxn ang="T10">
                  <a:pos x="T4" y="T5"/>
                </a:cxn>
                <a:cxn ang="T11">
                  <a:pos x="T6" y="T7"/>
                </a:cxn>
              </a:cxnLst>
              <a:rect l="T12" t="T13" r="T14" b="T15"/>
              <a:pathLst>
                <a:path w="53" h="46">
                  <a:moveTo>
                    <a:pt x="0" y="26"/>
                  </a:moveTo>
                  <a:cubicBezTo>
                    <a:pt x="0" y="26"/>
                    <a:pt x="35" y="7"/>
                    <a:pt x="53" y="0"/>
                  </a:cubicBezTo>
                  <a:cubicBezTo>
                    <a:pt x="46" y="46"/>
                    <a:pt x="46" y="46"/>
                    <a:pt x="46" y="46"/>
                  </a:cubicBezTo>
                  <a:cubicBezTo>
                    <a:pt x="46" y="46"/>
                    <a:pt x="2" y="29"/>
                    <a:pt x="0" y="26"/>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 name="Freeform 265"/>
            <p:cNvSpPr>
              <a:spLocks noChangeArrowheads="1"/>
            </p:cNvSpPr>
            <p:nvPr/>
          </p:nvSpPr>
          <p:spPr bwMode="auto">
            <a:xfrm>
              <a:off x="2565400" y="2214562"/>
              <a:ext cx="269875" cy="233363"/>
            </a:xfrm>
            <a:custGeom>
              <a:avLst/>
              <a:gdLst>
                <a:gd name="T0" fmla="*/ 40322500 w 170"/>
                <a:gd name="T1" fmla="*/ 7561279 h 147"/>
                <a:gd name="T2" fmla="*/ 0 w 170"/>
                <a:gd name="T3" fmla="*/ 352822631 h 147"/>
                <a:gd name="T4" fmla="*/ 428426563 w 170"/>
                <a:gd name="T5" fmla="*/ 370464556 h 147"/>
                <a:gd name="T6" fmla="*/ 148690013 w 170"/>
                <a:gd name="T7" fmla="*/ 0 h 147"/>
                <a:gd name="T8" fmla="*/ 40322500 w 170"/>
                <a:gd name="T9" fmla="*/ 7561279 h 147"/>
                <a:gd name="T10" fmla="*/ 0 60000 65536"/>
                <a:gd name="T11" fmla="*/ 0 60000 65536"/>
                <a:gd name="T12" fmla="*/ 0 60000 65536"/>
                <a:gd name="T13" fmla="*/ 0 60000 65536"/>
                <a:gd name="T14" fmla="*/ 0 60000 65536"/>
                <a:gd name="T15" fmla="*/ 0 w 170"/>
                <a:gd name="T16" fmla="*/ 0 h 147"/>
                <a:gd name="T17" fmla="*/ 170 w 170"/>
                <a:gd name="T18" fmla="*/ 147 h 147"/>
              </a:gdLst>
              <a:ahLst/>
              <a:cxnLst>
                <a:cxn ang="T10">
                  <a:pos x="T0" y="T1"/>
                </a:cxn>
                <a:cxn ang="T11">
                  <a:pos x="T2" y="T3"/>
                </a:cxn>
                <a:cxn ang="T12">
                  <a:pos x="T4" y="T5"/>
                </a:cxn>
                <a:cxn ang="T13">
                  <a:pos x="T6" y="T7"/>
                </a:cxn>
                <a:cxn ang="T14">
                  <a:pos x="T8" y="T9"/>
                </a:cxn>
              </a:cxnLst>
              <a:rect l="T15" t="T16" r="T17" b="T18"/>
              <a:pathLst>
                <a:path w="170" h="147">
                  <a:moveTo>
                    <a:pt x="16" y="3"/>
                  </a:moveTo>
                  <a:lnTo>
                    <a:pt x="0" y="140"/>
                  </a:lnTo>
                  <a:lnTo>
                    <a:pt x="170" y="147"/>
                  </a:lnTo>
                  <a:lnTo>
                    <a:pt x="59" y="0"/>
                  </a:lnTo>
                  <a:lnTo>
                    <a:pt x="16" y="3"/>
                  </a:ln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9" name="Freeform 266"/>
            <p:cNvSpPr>
              <a:spLocks noChangeArrowheads="1"/>
            </p:cNvSpPr>
            <p:nvPr/>
          </p:nvSpPr>
          <p:spPr bwMode="auto">
            <a:xfrm>
              <a:off x="2609850" y="2263775"/>
              <a:ext cx="136525" cy="142875"/>
            </a:xfrm>
            <a:custGeom>
              <a:avLst/>
              <a:gdLst>
                <a:gd name="T0" fmla="*/ 17641888 w 86"/>
                <a:gd name="T1" fmla="*/ 12601575 h 90"/>
                <a:gd name="T2" fmla="*/ 0 w 86"/>
                <a:gd name="T3" fmla="*/ 209173763 h 90"/>
                <a:gd name="T4" fmla="*/ 216733438 w 86"/>
                <a:gd name="T5" fmla="*/ 226814063 h 90"/>
                <a:gd name="T6" fmla="*/ 73085325 w 86"/>
                <a:gd name="T7" fmla="*/ 0 h 90"/>
                <a:gd name="T8" fmla="*/ 17641888 w 86"/>
                <a:gd name="T9" fmla="*/ 12601575 h 90"/>
                <a:gd name="T10" fmla="*/ 0 60000 65536"/>
                <a:gd name="T11" fmla="*/ 0 60000 65536"/>
                <a:gd name="T12" fmla="*/ 0 60000 65536"/>
                <a:gd name="T13" fmla="*/ 0 60000 65536"/>
                <a:gd name="T14" fmla="*/ 0 60000 65536"/>
                <a:gd name="T15" fmla="*/ 0 w 86"/>
                <a:gd name="T16" fmla="*/ 0 h 90"/>
                <a:gd name="T17" fmla="*/ 86 w 86"/>
                <a:gd name="T18" fmla="*/ 90 h 90"/>
              </a:gdLst>
              <a:ahLst/>
              <a:cxnLst>
                <a:cxn ang="T10">
                  <a:pos x="T0" y="T1"/>
                </a:cxn>
                <a:cxn ang="T11">
                  <a:pos x="T2" y="T3"/>
                </a:cxn>
                <a:cxn ang="T12">
                  <a:pos x="T4" y="T5"/>
                </a:cxn>
                <a:cxn ang="T13">
                  <a:pos x="T6" y="T7"/>
                </a:cxn>
                <a:cxn ang="T14">
                  <a:pos x="T8" y="T9"/>
                </a:cxn>
              </a:cxnLst>
              <a:rect l="T15" t="T16" r="T17" b="T18"/>
              <a:pathLst>
                <a:path w="86" h="90">
                  <a:moveTo>
                    <a:pt x="7" y="5"/>
                  </a:moveTo>
                  <a:lnTo>
                    <a:pt x="0" y="83"/>
                  </a:lnTo>
                  <a:lnTo>
                    <a:pt x="86" y="90"/>
                  </a:lnTo>
                  <a:lnTo>
                    <a:pt x="29" y="0"/>
                  </a:lnTo>
                  <a:lnTo>
                    <a:pt x="7" y="5"/>
                  </a:lnTo>
                  <a:close/>
                </a:path>
              </a:pathLst>
            </a:custGeom>
            <a:solidFill>
              <a:srgbClr val="88C0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0" name="Freeform 267"/>
            <p:cNvSpPr>
              <a:spLocks noChangeArrowheads="1"/>
            </p:cNvSpPr>
            <p:nvPr/>
          </p:nvSpPr>
          <p:spPr bwMode="auto">
            <a:xfrm>
              <a:off x="2598737" y="2524125"/>
              <a:ext cx="211138" cy="52388"/>
            </a:xfrm>
            <a:custGeom>
              <a:avLst/>
              <a:gdLst>
                <a:gd name="T0" fmla="*/ 0 w 56"/>
                <a:gd name="T1" fmla="*/ 0 h 14"/>
                <a:gd name="T2" fmla="*/ 796058126 w 56"/>
                <a:gd name="T3" fmla="*/ 42007692 h 14"/>
                <a:gd name="T4" fmla="*/ 582827597 w 56"/>
                <a:gd name="T5" fmla="*/ 196035896 h 14"/>
                <a:gd name="T6" fmla="*/ 0 w 56"/>
                <a:gd name="T7" fmla="*/ 0 h 14"/>
                <a:gd name="T8" fmla="*/ 0 60000 65536"/>
                <a:gd name="T9" fmla="*/ 0 60000 65536"/>
                <a:gd name="T10" fmla="*/ 0 60000 65536"/>
                <a:gd name="T11" fmla="*/ 0 60000 65536"/>
                <a:gd name="T12" fmla="*/ 0 w 56"/>
                <a:gd name="T13" fmla="*/ 0 h 14"/>
                <a:gd name="T14" fmla="*/ 56 w 56"/>
                <a:gd name="T15" fmla="*/ 14 h 14"/>
              </a:gdLst>
              <a:ahLst/>
              <a:cxnLst>
                <a:cxn ang="T8">
                  <a:pos x="T0" y="T1"/>
                </a:cxn>
                <a:cxn ang="T9">
                  <a:pos x="T2" y="T3"/>
                </a:cxn>
                <a:cxn ang="T10">
                  <a:pos x="T4" y="T5"/>
                </a:cxn>
                <a:cxn ang="T11">
                  <a:pos x="T6" y="T7"/>
                </a:cxn>
              </a:cxnLst>
              <a:rect l="T12" t="T13" r="T14" b="T15"/>
              <a:pathLst>
                <a:path w="56" h="14">
                  <a:moveTo>
                    <a:pt x="0" y="0"/>
                  </a:moveTo>
                  <a:cubicBezTo>
                    <a:pt x="56" y="3"/>
                    <a:pt x="56" y="3"/>
                    <a:pt x="56" y="3"/>
                  </a:cubicBezTo>
                  <a:cubicBezTo>
                    <a:pt x="41" y="14"/>
                    <a:pt x="41" y="14"/>
                    <a:pt x="41" y="14"/>
                  </a:cubicBezTo>
                  <a:cubicBezTo>
                    <a:pt x="41" y="14"/>
                    <a:pt x="1" y="3"/>
                    <a:pt x="0" y="0"/>
                  </a:cubicBezTo>
                  <a:close/>
                </a:path>
              </a:pathLst>
            </a:custGeom>
            <a:solidFill>
              <a:srgbClr val="88C0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1" name="Freeform 268"/>
            <p:cNvSpPr>
              <a:spLocks noChangeArrowheads="1"/>
            </p:cNvSpPr>
            <p:nvPr/>
          </p:nvSpPr>
          <p:spPr bwMode="auto">
            <a:xfrm>
              <a:off x="2733675" y="2151062"/>
              <a:ext cx="406400" cy="266700"/>
            </a:xfrm>
            <a:custGeom>
              <a:avLst/>
              <a:gdLst>
                <a:gd name="T0" fmla="*/ 0 w 108"/>
                <a:gd name="T1" fmla="*/ 112881714 h 71"/>
                <a:gd name="T2" fmla="*/ 764634074 w 108"/>
                <a:gd name="T3" fmla="*/ 1001815352 h 71"/>
                <a:gd name="T4" fmla="*/ 1529268148 w 108"/>
                <a:gd name="T5" fmla="*/ 634952599 h 71"/>
                <a:gd name="T6" fmla="*/ 453117185 w 108"/>
                <a:gd name="T7" fmla="*/ 0 h 71"/>
                <a:gd name="T8" fmla="*/ 0 w 108"/>
                <a:gd name="T9" fmla="*/ 112881714 h 71"/>
                <a:gd name="T10" fmla="*/ 0 60000 65536"/>
                <a:gd name="T11" fmla="*/ 0 60000 65536"/>
                <a:gd name="T12" fmla="*/ 0 60000 65536"/>
                <a:gd name="T13" fmla="*/ 0 60000 65536"/>
                <a:gd name="T14" fmla="*/ 0 60000 65536"/>
                <a:gd name="T15" fmla="*/ 0 w 108"/>
                <a:gd name="T16" fmla="*/ 0 h 71"/>
                <a:gd name="T17" fmla="*/ 108 w 108"/>
                <a:gd name="T18" fmla="*/ 71 h 71"/>
              </a:gdLst>
              <a:ahLst/>
              <a:cxnLst>
                <a:cxn ang="T10">
                  <a:pos x="T0" y="T1"/>
                </a:cxn>
                <a:cxn ang="T11">
                  <a:pos x="T2" y="T3"/>
                </a:cxn>
                <a:cxn ang="T12">
                  <a:pos x="T4" y="T5"/>
                </a:cxn>
                <a:cxn ang="T13">
                  <a:pos x="T6" y="T7"/>
                </a:cxn>
                <a:cxn ang="T14">
                  <a:pos x="T8" y="T9"/>
                </a:cxn>
              </a:cxnLst>
              <a:rect l="T15" t="T16" r="T17" b="T18"/>
              <a:pathLst>
                <a:path w="108" h="71">
                  <a:moveTo>
                    <a:pt x="0" y="8"/>
                  </a:moveTo>
                  <a:cubicBezTo>
                    <a:pt x="54" y="71"/>
                    <a:pt x="54" y="71"/>
                    <a:pt x="54" y="71"/>
                  </a:cubicBezTo>
                  <a:cubicBezTo>
                    <a:pt x="54" y="71"/>
                    <a:pt x="94" y="48"/>
                    <a:pt x="108" y="45"/>
                  </a:cubicBezTo>
                  <a:cubicBezTo>
                    <a:pt x="32" y="0"/>
                    <a:pt x="32" y="0"/>
                    <a:pt x="32" y="0"/>
                  </a:cubicBezTo>
                  <a:cubicBezTo>
                    <a:pt x="32" y="0"/>
                    <a:pt x="1" y="6"/>
                    <a:pt x="0" y="8"/>
                  </a:cubicBezTo>
                  <a:close/>
                </a:path>
              </a:pathLst>
            </a:custGeom>
            <a:solidFill>
              <a:srgbClr val="FFFFE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2" name="Freeform 269"/>
            <p:cNvSpPr>
              <a:spLocks noChangeArrowheads="1"/>
            </p:cNvSpPr>
            <p:nvPr/>
          </p:nvSpPr>
          <p:spPr bwMode="auto">
            <a:xfrm>
              <a:off x="2801937" y="2189162"/>
              <a:ext cx="252413" cy="168275"/>
            </a:xfrm>
            <a:custGeom>
              <a:avLst/>
              <a:gdLst>
                <a:gd name="T0" fmla="*/ 56770321 w 67"/>
                <a:gd name="T1" fmla="*/ 111869220 h 45"/>
                <a:gd name="T2" fmla="*/ 539335001 w 67"/>
                <a:gd name="T3" fmla="*/ 629255014 h 45"/>
                <a:gd name="T4" fmla="*/ 950930188 w 67"/>
                <a:gd name="T5" fmla="*/ 461454923 h 45"/>
                <a:gd name="T6" fmla="*/ 212893412 w 67"/>
                <a:gd name="T7" fmla="*/ 0 h 45"/>
                <a:gd name="T8" fmla="*/ 0 w 67"/>
                <a:gd name="T9" fmla="*/ 27967305 h 45"/>
                <a:gd name="T10" fmla="*/ 56770321 w 67"/>
                <a:gd name="T11" fmla="*/ 111869220 h 45"/>
                <a:gd name="T12" fmla="*/ 0 60000 65536"/>
                <a:gd name="T13" fmla="*/ 0 60000 65536"/>
                <a:gd name="T14" fmla="*/ 0 60000 65536"/>
                <a:gd name="T15" fmla="*/ 0 60000 65536"/>
                <a:gd name="T16" fmla="*/ 0 60000 65536"/>
                <a:gd name="T17" fmla="*/ 0 60000 65536"/>
                <a:gd name="T18" fmla="*/ 0 w 67"/>
                <a:gd name="T19" fmla="*/ 0 h 45"/>
                <a:gd name="T20" fmla="*/ 67 w 67"/>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67" h="45">
                  <a:moveTo>
                    <a:pt x="4" y="8"/>
                  </a:moveTo>
                  <a:cubicBezTo>
                    <a:pt x="38" y="45"/>
                    <a:pt x="38" y="45"/>
                    <a:pt x="38" y="45"/>
                  </a:cubicBezTo>
                  <a:cubicBezTo>
                    <a:pt x="38" y="45"/>
                    <a:pt x="64" y="34"/>
                    <a:pt x="67" y="33"/>
                  </a:cubicBezTo>
                  <a:cubicBezTo>
                    <a:pt x="15" y="0"/>
                    <a:pt x="15" y="0"/>
                    <a:pt x="15" y="0"/>
                  </a:cubicBezTo>
                  <a:cubicBezTo>
                    <a:pt x="0" y="2"/>
                    <a:pt x="0" y="2"/>
                    <a:pt x="0" y="2"/>
                  </a:cubicBezTo>
                  <a:lnTo>
                    <a:pt x="4" y="8"/>
                  </a:lnTo>
                  <a:close/>
                </a:path>
              </a:pathLst>
            </a:custGeom>
            <a:solidFill>
              <a:srgbClr val="95C26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3" name="Freeform 270"/>
            <p:cNvSpPr>
              <a:spLocks noChangeArrowheads="1"/>
            </p:cNvSpPr>
            <p:nvPr/>
          </p:nvSpPr>
          <p:spPr bwMode="auto">
            <a:xfrm>
              <a:off x="2994025" y="2132012"/>
              <a:ext cx="342900" cy="150813"/>
            </a:xfrm>
            <a:custGeom>
              <a:avLst/>
              <a:gdLst>
                <a:gd name="T0" fmla="*/ 14198321 w 91"/>
                <a:gd name="T1" fmla="*/ 56860271 h 40"/>
                <a:gd name="T2" fmla="*/ 837731077 w 91"/>
                <a:gd name="T3" fmla="*/ 568614024 h 40"/>
                <a:gd name="T4" fmla="*/ 1292092418 w 91"/>
                <a:gd name="T5" fmla="*/ 483321732 h 40"/>
                <a:gd name="T6" fmla="*/ 653145369 w 91"/>
                <a:gd name="T7" fmla="*/ 0 h 40"/>
                <a:gd name="T8" fmla="*/ 14198321 w 91"/>
                <a:gd name="T9" fmla="*/ 56860271 h 40"/>
                <a:gd name="T10" fmla="*/ 0 60000 65536"/>
                <a:gd name="T11" fmla="*/ 0 60000 65536"/>
                <a:gd name="T12" fmla="*/ 0 60000 65536"/>
                <a:gd name="T13" fmla="*/ 0 60000 65536"/>
                <a:gd name="T14" fmla="*/ 0 60000 65536"/>
                <a:gd name="T15" fmla="*/ 0 w 91"/>
                <a:gd name="T16" fmla="*/ 0 h 40"/>
                <a:gd name="T17" fmla="*/ 91 w 91"/>
                <a:gd name="T18" fmla="*/ 40 h 40"/>
              </a:gdLst>
              <a:ahLst/>
              <a:cxnLst>
                <a:cxn ang="T10">
                  <a:pos x="T0" y="T1"/>
                </a:cxn>
                <a:cxn ang="T11">
                  <a:pos x="T2" y="T3"/>
                </a:cxn>
                <a:cxn ang="T12">
                  <a:pos x="T4" y="T5"/>
                </a:cxn>
                <a:cxn ang="T13">
                  <a:pos x="T6" y="T7"/>
                </a:cxn>
                <a:cxn ang="T14">
                  <a:pos x="T8" y="T9"/>
                </a:cxn>
              </a:cxnLst>
              <a:rect l="T15" t="T16" r="T17" b="T18"/>
              <a:pathLst>
                <a:path w="91" h="40">
                  <a:moveTo>
                    <a:pt x="1" y="4"/>
                  </a:moveTo>
                  <a:cubicBezTo>
                    <a:pt x="59" y="40"/>
                    <a:pt x="59" y="40"/>
                    <a:pt x="59" y="40"/>
                  </a:cubicBezTo>
                  <a:cubicBezTo>
                    <a:pt x="59" y="40"/>
                    <a:pt x="86" y="33"/>
                    <a:pt x="91" y="34"/>
                  </a:cubicBezTo>
                  <a:cubicBezTo>
                    <a:pt x="46" y="0"/>
                    <a:pt x="46" y="0"/>
                    <a:pt x="46" y="0"/>
                  </a:cubicBezTo>
                  <a:cubicBezTo>
                    <a:pt x="46" y="0"/>
                    <a:pt x="0" y="1"/>
                    <a:pt x="1" y="4"/>
                  </a:cubicBezTo>
                  <a:close/>
                </a:path>
              </a:pathLst>
            </a:custGeom>
            <a:solidFill>
              <a:srgbClr val="95C2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Freeform 271"/>
            <p:cNvSpPr>
              <a:spLocks noChangeArrowheads="1"/>
            </p:cNvSpPr>
            <p:nvPr/>
          </p:nvSpPr>
          <p:spPr bwMode="auto">
            <a:xfrm>
              <a:off x="3095625" y="2162175"/>
              <a:ext cx="173038" cy="79375"/>
            </a:xfrm>
            <a:custGeom>
              <a:avLst/>
              <a:gdLst>
                <a:gd name="T0" fmla="*/ 0 w 109"/>
                <a:gd name="T1" fmla="*/ 12601575 h 50"/>
                <a:gd name="T2" fmla="*/ 178932405 w 109"/>
                <a:gd name="T3" fmla="*/ 126007813 h 50"/>
                <a:gd name="T4" fmla="*/ 274698619 w 109"/>
                <a:gd name="T5" fmla="*/ 108367513 h 50"/>
                <a:gd name="T6" fmla="*/ 113408153 w 109"/>
                <a:gd name="T7" fmla="*/ 0 h 50"/>
                <a:gd name="T8" fmla="*/ 0 w 109"/>
                <a:gd name="T9" fmla="*/ 12601575 h 50"/>
                <a:gd name="T10" fmla="*/ 0 60000 65536"/>
                <a:gd name="T11" fmla="*/ 0 60000 65536"/>
                <a:gd name="T12" fmla="*/ 0 60000 65536"/>
                <a:gd name="T13" fmla="*/ 0 60000 65536"/>
                <a:gd name="T14" fmla="*/ 0 60000 65536"/>
                <a:gd name="T15" fmla="*/ 0 w 109"/>
                <a:gd name="T16" fmla="*/ 0 h 50"/>
                <a:gd name="T17" fmla="*/ 109 w 109"/>
                <a:gd name="T18" fmla="*/ 50 h 50"/>
              </a:gdLst>
              <a:ahLst/>
              <a:cxnLst>
                <a:cxn ang="T10">
                  <a:pos x="T0" y="T1"/>
                </a:cxn>
                <a:cxn ang="T11">
                  <a:pos x="T2" y="T3"/>
                </a:cxn>
                <a:cxn ang="T12">
                  <a:pos x="T4" y="T5"/>
                </a:cxn>
                <a:cxn ang="T13">
                  <a:pos x="T6" y="T7"/>
                </a:cxn>
                <a:cxn ang="T14">
                  <a:pos x="T8" y="T9"/>
                </a:cxn>
              </a:cxnLst>
              <a:rect l="T15" t="T16" r="T17" b="T18"/>
              <a:pathLst>
                <a:path w="109" h="50">
                  <a:moveTo>
                    <a:pt x="0" y="5"/>
                  </a:moveTo>
                  <a:lnTo>
                    <a:pt x="71" y="50"/>
                  </a:lnTo>
                  <a:lnTo>
                    <a:pt x="109" y="43"/>
                  </a:lnTo>
                  <a:lnTo>
                    <a:pt x="45" y="0"/>
                  </a:lnTo>
                  <a:lnTo>
                    <a:pt x="0" y="5"/>
                  </a:lnTo>
                  <a:close/>
                </a:path>
              </a:pathLst>
            </a:custGeom>
            <a:solidFill>
              <a:srgbClr val="9558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5" name="Freeform 272"/>
            <p:cNvSpPr>
              <a:spLocks noChangeArrowheads="1"/>
            </p:cNvSpPr>
            <p:nvPr/>
          </p:nvSpPr>
          <p:spPr bwMode="auto">
            <a:xfrm>
              <a:off x="2373312" y="2305050"/>
              <a:ext cx="87313" cy="79375"/>
            </a:xfrm>
            <a:custGeom>
              <a:avLst/>
              <a:gdLst>
                <a:gd name="T0" fmla="*/ 0 w 55"/>
                <a:gd name="T1" fmla="*/ 73085325 h 50"/>
                <a:gd name="T2" fmla="*/ 138610181 w 55"/>
                <a:gd name="T3" fmla="*/ 0 h 50"/>
                <a:gd name="T4" fmla="*/ 113408474 w 55"/>
                <a:gd name="T5" fmla="*/ 126007813 h 50"/>
                <a:gd name="T6" fmla="*/ 0 w 55"/>
                <a:gd name="T7" fmla="*/ 73085325 h 50"/>
                <a:gd name="T8" fmla="*/ 0 60000 65536"/>
                <a:gd name="T9" fmla="*/ 0 60000 65536"/>
                <a:gd name="T10" fmla="*/ 0 60000 65536"/>
                <a:gd name="T11" fmla="*/ 0 60000 65536"/>
                <a:gd name="T12" fmla="*/ 0 w 55"/>
                <a:gd name="T13" fmla="*/ 0 h 50"/>
                <a:gd name="T14" fmla="*/ 55 w 55"/>
                <a:gd name="T15" fmla="*/ 50 h 50"/>
              </a:gdLst>
              <a:ahLst/>
              <a:cxnLst>
                <a:cxn ang="T8">
                  <a:pos x="T0" y="T1"/>
                </a:cxn>
                <a:cxn ang="T9">
                  <a:pos x="T2" y="T3"/>
                </a:cxn>
                <a:cxn ang="T10">
                  <a:pos x="T4" y="T5"/>
                </a:cxn>
                <a:cxn ang="T11">
                  <a:pos x="T6" y="T7"/>
                </a:cxn>
              </a:cxnLst>
              <a:rect l="T12" t="T13" r="T14" b="T15"/>
              <a:pathLst>
                <a:path w="55" h="50">
                  <a:moveTo>
                    <a:pt x="0" y="29"/>
                  </a:moveTo>
                  <a:lnTo>
                    <a:pt x="55" y="0"/>
                  </a:lnTo>
                  <a:lnTo>
                    <a:pt x="45" y="50"/>
                  </a:lnTo>
                  <a:lnTo>
                    <a:pt x="0" y="29"/>
                  </a:lnTo>
                  <a:close/>
                </a:path>
              </a:pathLst>
            </a:custGeom>
            <a:solidFill>
              <a:srgbClr val="FF9F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6" name="Freeform 273"/>
            <p:cNvSpPr>
              <a:spLocks noChangeArrowheads="1"/>
            </p:cNvSpPr>
            <p:nvPr/>
          </p:nvSpPr>
          <p:spPr bwMode="auto">
            <a:xfrm>
              <a:off x="2870200" y="2436812"/>
              <a:ext cx="142875" cy="136525"/>
            </a:xfrm>
            <a:custGeom>
              <a:avLst/>
              <a:gdLst>
                <a:gd name="T0" fmla="*/ 268597480 w 38"/>
                <a:gd name="T1" fmla="*/ 517752101 h 36"/>
                <a:gd name="T2" fmla="*/ 537191201 w 38"/>
                <a:gd name="T3" fmla="*/ 230112888 h 36"/>
                <a:gd name="T4" fmla="*/ 424098118 w 38"/>
                <a:gd name="T5" fmla="*/ 0 h 36"/>
                <a:gd name="T6" fmla="*/ 0 w 38"/>
                <a:gd name="T7" fmla="*/ 316404272 h 36"/>
                <a:gd name="T8" fmla="*/ 268597480 w 38"/>
                <a:gd name="T9" fmla="*/ 517752101 h 36"/>
                <a:gd name="T10" fmla="*/ 0 60000 65536"/>
                <a:gd name="T11" fmla="*/ 0 60000 65536"/>
                <a:gd name="T12" fmla="*/ 0 60000 65536"/>
                <a:gd name="T13" fmla="*/ 0 60000 65536"/>
                <a:gd name="T14" fmla="*/ 0 60000 65536"/>
                <a:gd name="T15" fmla="*/ 0 w 38"/>
                <a:gd name="T16" fmla="*/ 0 h 36"/>
                <a:gd name="T17" fmla="*/ 38 w 38"/>
                <a:gd name="T18" fmla="*/ 36 h 36"/>
              </a:gdLst>
              <a:ahLst/>
              <a:cxnLst>
                <a:cxn ang="T10">
                  <a:pos x="T0" y="T1"/>
                </a:cxn>
                <a:cxn ang="T11">
                  <a:pos x="T2" y="T3"/>
                </a:cxn>
                <a:cxn ang="T12">
                  <a:pos x="T4" y="T5"/>
                </a:cxn>
                <a:cxn ang="T13">
                  <a:pos x="T6" y="T7"/>
                </a:cxn>
                <a:cxn ang="T14">
                  <a:pos x="T8" y="T9"/>
                </a:cxn>
              </a:cxnLst>
              <a:rect l="T15" t="T16" r="T17" b="T18"/>
              <a:pathLst>
                <a:path w="38" h="36">
                  <a:moveTo>
                    <a:pt x="19" y="36"/>
                  </a:moveTo>
                  <a:cubicBezTo>
                    <a:pt x="30" y="36"/>
                    <a:pt x="38" y="27"/>
                    <a:pt x="38" y="16"/>
                  </a:cubicBezTo>
                  <a:cubicBezTo>
                    <a:pt x="38" y="9"/>
                    <a:pt x="35" y="4"/>
                    <a:pt x="30" y="0"/>
                  </a:cubicBezTo>
                  <a:cubicBezTo>
                    <a:pt x="20" y="7"/>
                    <a:pt x="10" y="14"/>
                    <a:pt x="0" y="22"/>
                  </a:cubicBezTo>
                  <a:cubicBezTo>
                    <a:pt x="3" y="30"/>
                    <a:pt x="10" y="36"/>
                    <a:pt x="19" y="36"/>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7" name="Freeform 274"/>
            <p:cNvSpPr>
              <a:spLocks noChangeArrowheads="1"/>
            </p:cNvSpPr>
            <p:nvPr/>
          </p:nvSpPr>
          <p:spPr bwMode="auto">
            <a:xfrm>
              <a:off x="3192462" y="2305050"/>
              <a:ext cx="117475" cy="101600"/>
            </a:xfrm>
            <a:custGeom>
              <a:avLst/>
              <a:gdLst>
                <a:gd name="T0" fmla="*/ 0 w 31"/>
                <a:gd name="T1" fmla="*/ 155760326 h 27"/>
                <a:gd name="T2" fmla="*/ 229765942 w 31"/>
                <a:gd name="T3" fmla="*/ 382317037 h 27"/>
                <a:gd name="T4" fmla="*/ 445173407 w 31"/>
                <a:gd name="T5" fmla="*/ 155760326 h 27"/>
                <a:gd name="T6" fmla="*/ 387731922 w 31"/>
                <a:gd name="T7" fmla="*/ 0 h 27"/>
                <a:gd name="T8" fmla="*/ 14362266 w 31"/>
                <a:gd name="T9" fmla="*/ 99120207 h 27"/>
                <a:gd name="T10" fmla="*/ 0 w 31"/>
                <a:gd name="T11" fmla="*/ 155760326 h 27"/>
                <a:gd name="T12" fmla="*/ 0 60000 65536"/>
                <a:gd name="T13" fmla="*/ 0 60000 65536"/>
                <a:gd name="T14" fmla="*/ 0 60000 65536"/>
                <a:gd name="T15" fmla="*/ 0 60000 65536"/>
                <a:gd name="T16" fmla="*/ 0 60000 65536"/>
                <a:gd name="T17" fmla="*/ 0 60000 65536"/>
                <a:gd name="T18" fmla="*/ 0 w 31"/>
                <a:gd name="T19" fmla="*/ 0 h 27"/>
                <a:gd name="T20" fmla="*/ 31 w 31"/>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1" h="27">
                  <a:moveTo>
                    <a:pt x="0" y="11"/>
                  </a:moveTo>
                  <a:cubicBezTo>
                    <a:pt x="0" y="20"/>
                    <a:pt x="7" y="27"/>
                    <a:pt x="16" y="27"/>
                  </a:cubicBezTo>
                  <a:cubicBezTo>
                    <a:pt x="24" y="27"/>
                    <a:pt x="31" y="20"/>
                    <a:pt x="31" y="11"/>
                  </a:cubicBezTo>
                  <a:cubicBezTo>
                    <a:pt x="31" y="7"/>
                    <a:pt x="30" y="3"/>
                    <a:pt x="27" y="0"/>
                  </a:cubicBezTo>
                  <a:cubicBezTo>
                    <a:pt x="18" y="2"/>
                    <a:pt x="9" y="5"/>
                    <a:pt x="1" y="7"/>
                  </a:cubicBezTo>
                  <a:cubicBezTo>
                    <a:pt x="1" y="9"/>
                    <a:pt x="0" y="10"/>
                    <a:pt x="0" y="1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8" name="Freeform 275"/>
            <p:cNvSpPr>
              <a:spLocks noChangeArrowheads="1"/>
            </p:cNvSpPr>
            <p:nvPr/>
          </p:nvSpPr>
          <p:spPr bwMode="auto">
            <a:xfrm>
              <a:off x="3395662" y="2354262"/>
              <a:ext cx="109538" cy="153988"/>
            </a:xfrm>
            <a:custGeom>
              <a:avLst/>
              <a:gdLst>
                <a:gd name="T0" fmla="*/ 299609093 w 29"/>
                <a:gd name="T1" fmla="*/ 578348882 h 41"/>
                <a:gd name="T2" fmla="*/ 413743912 w 29"/>
                <a:gd name="T3" fmla="*/ 550135275 h 41"/>
                <a:gd name="T4" fmla="*/ 199736877 w 29"/>
                <a:gd name="T5" fmla="*/ 0 h 41"/>
                <a:gd name="T6" fmla="*/ 0 w 29"/>
                <a:gd name="T7" fmla="*/ 282121039 h 41"/>
                <a:gd name="T8" fmla="*/ 299609093 w 29"/>
                <a:gd name="T9" fmla="*/ 578348882 h 41"/>
                <a:gd name="T10" fmla="*/ 0 60000 65536"/>
                <a:gd name="T11" fmla="*/ 0 60000 65536"/>
                <a:gd name="T12" fmla="*/ 0 60000 65536"/>
                <a:gd name="T13" fmla="*/ 0 60000 65536"/>
                <a:gd name="T14" fmla="*/ 0 60000 65536"/>
                <a:gd name="T15" fmla="*/ 0 w 29"/>
                <a:gd name="T16" fmla="*/ 0 h 41"/>
                <a:gd name="T17" fmla="*/ 29 w 29"/>
                <a:gd name="T18" fmla="*/ 41 h 41"/>
              </a:gdLst>
              <a:ahLst/>
              <a:cxnLst>
                <a:cxn ang="T10">
                  <a:pos x="T0" y="T1"/>
                </a:cxn>
                <a:cxn ang="T11">
                  <a:pos x="T2" y="T3"/>
                </a:cxn>
                <a:cxn ang="T12">
                  <a:pos x="T4" y="T5"/>
                </a:cxn>
                <a:cxn ang="T13">
                  <a:pos x="T6" y="T7"/>
                </a:cxn>
                <a:cxn ang="T14">
                  <a:pos x="T8" y="T9"/>
                </a:cxn>
              </a:cxnLst>
              <a:rect l="T15" t="T16" r="T17" b="T18"/>
              <a:pathLst>
                <a:path w="29" h="41">
                  <a:moveTo>
                    <a:pt x="21" y="41"/>
                  </a:moveTo>
                  <a:cubicBezTo>
                    <a:pt x="24" y="41"/>
                    <a:pt x="27" y="40"/>
                    <a:pt x="29" y="39"/>
                  </a:cubicBezTo>
                  <a:cubicBezTo>
                    <a:pt x="28" y="25"/>
                    <a:pt x="23" y="11"/>
                    <a:pt x="14" y="0"/>
                  </a:cubicBezTo>
                  <a:cubicBezTo>
                    <a:pt x="6" y="3"/>
                    <a:pt x="0" y="10"/>
                    <a:pt x="0" y="20"/>
                  </a:cubicBezTo>
                  <a:cubicBezTo>
                    <a:pt x="0" y="31"/>
                    <a:pt x="9" y="41"/>
                    <a:pt x="21" y="4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9" name="Freeform 276"/>
            <p:cNvSpPr>
              <a:spLocks noChangeArrowheads="1"/>
            </p:cNvSpPr>
            <p:nvPr/>
          </p:nvSpPr>
          <p:spPr bwMode="auto">
            <a:xfrm>
              <a:off x="3306762" y="2549525"/>
              <a:ext cx="115888" cy="95250"/>
            </a:xfrm>
            <a:custGeom>
              <a:avLst/>
              <a:gdLst>
                <a:gd name="T0" fmla="*/ 209626439 w 31"/>
                <a:gd name="T1" fmla="*/ 0 h 25"/>
                <a:gd name="T2" fmla="*/ 0 w 31"/>
                <a:gd name="T3" fmla="*/ 232257600 h 25"/>
                <a:gd name="T4" fmla="*/ 41925288 w 31"/>
                <a:gd name="T5" fmla="*/ 362902500 h 25"/>
                <a:gd name="T6" fmla="*/ 419252877 w 31"/>
                <a:gd name="T7" fmla="*/ 275805900 h 25"/>
                <a:gd name="T8" fmla="*/ 433226727 w 31"/>
                <a:gd name="T9" fmla="*/ 232257600 h 25"/>
                <a:gd name="T10" fmla="*/ 209626439 w 31"/>
                <a:gd name="T11" fmla="*/ 0 h 25"/>
                <a:gd name="T12" fmla="*/ 0 60000 65536"/>
                <a:gd name="T13" fmla="*/ 0 60000 65536"/>
                <a:gd name="T14" fmla="*/ 0 60000 65536"/>
                <a:gd name="T15" fmla="*/ 0 60000 65536"/>
                <a:gd name="T16" fmla="*/ 0 60000 65536"/>
                <a:gd name="T17" fmla="*/ 0 60000 65536"/>
                <a:gd name="T18" fmla="*/ 0 w 31"/>
                <a:gd name="T19" fmla="*/ 0 h 25"/>
                <a:gd name="T20" fmla="*/ 31 w 3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1" h="25">
                  <a:moveTo>
                    <a:pt x="15" y="0"/>
                  </a:moveTo>
                  <a:cubicBezTo>
                    <a:pt x="7" y="0"/>
                    <a:pt x="0" y="7"/>
                    <a:pt x="0" y="16"/>
                  </a:cubicBezTo>
                  <a:cubicBezTo>
                    <a:pt x="0" y="19"/>
                    <a:pt x="1" y="23"/>
                    <a:pt x="3" y="25"/>
                  </a:cubicBezTo>
                  <a:cubicBezTo>
                    <a:pt x="13" y="24"/>
                    <a:pt x="22" y="22"/>
                    <a:pt x="30" y="19"/>
                  </a:cubicBezTo>
                  <a:cubicBezTo>
                    <a:pt x="31" y="18"/>
                    <a:pt x="31" y="17"/>
                    <a:pt x="31" y="16"/>
                  </a:cubicBezTo>
                  <a:cubicBezTo>
                    <a:pt x="31" y="7"/>
                    <a:pt x="24" y="0"/>
                    <a:pt x="15"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0" name="Freeform 277"/>
            <p:cNvSpPr>
              <a:spLocks noChangeArrowheads="1"/>
            </p:cNvSpPr>
            <p:nvPr/>
          </p:nvSpPr>
          <p:spPr bwMode="auto">
            <a:xfrm>
              <a:off x="3073400" y="2576512"/>
              <a:ext cx="146050" cy="79375"/>
            </a:xfrm>
            <a:custGeom>
              <a:avLst/>
              <a:gdLst>
                <a:gd name="T0" fmla="*/ 280479663 w 39"/>
                <a:gd name="T1" fmla="*/ 0 h 21"/>
                <a:gd name="T2" fmla="*/ 0 w 39"/>
                <a:gd name="T3" fmla="*/ 271443601 h 21"/>
                <a:gd name="T4" fmla="*/ 546938526 w 39"/>
                <a:gd name="T5" fmla="*/ 285731101 h 21"/>
                <a:gd name="T6" fmla="*/ 546938526 w 39"/>
                <a:gd name="T7" fmla="*/ 285731101 h 21"/>
                <a:gd name="T8" fmla="*/ 280479663 w 39"/>
                <a:gd name="T9" fmla="*/ 0 h 21"/>
                <a:gd name="T10" fmla="*/ 0 60000 65536"/>
                <a:gd name="T11" fmla="*/ 0 60000 65536"/>
                <a:gd name="T12" fmla="*/ 0 60000 65536"/>
                <a:gd name="T13" fmla="*/ 0 60000 65536"/>
                <a:gd name="T14" fmla="*/ 0 60000 65536"/>
                <a:gd name="T15" fmla="*/ 0 w 39"/>
                <a:gd name="T16" fmla="*/ 0 h 21"/>
                <a:gd name="T17" fmla="*/ 39 w 39"/>
                <a:gd name="T18" fmla="*/ 21 h 21"/>
              </a:gdLst>
              <a:ahLst/>
              <a:cxnLst>
                <a:cxn ang="T10">
                  <a:pos x="T0" y="T1"/>
                </a:cxn>
                <a:cxn ang="T11">
                  <a:pos x="T2" y="T3"/>
                </a:cxn>
                <a:cxn ang="T12">
                  <a:pos x="T4" y="T5"/>
                </a:cxn>
                <a:cxn ang="T13">
                  <a:pos x="T6" y="T7"/>
                </a:cxn>
                <a:cxn ang="T14">
                  <a:pos x="T8" y="T9"/>
                </a:cxn>
              </a:cxnLst>
              <a:rect l="T15" t="T16" r="T17" b="T18"/>
              <a:pathLst>
                <a:path w="39" h="21">
                  <a:moveTo>
                    <a:pt x="20" y="0"/>
                  </a:moveTo>
                  <a:cubicBezTo>
                    <a:pt x="9" y="0"/>
                    <a:pt x="0" y="9"/>
                    <a:pt x="0" y="19"/>
                  </a:cubicBezTo>
                  <a:cubicBezTo>
                    <a:pt x="13" y="20"/>
                    <a:pt x="26" y="21"/>
                    <a:pt x="39" y="20"/>
                  </a:cubicBezTo>
                  <a:cubicBezTo>
                    <a:pt x="39" y="20"/>
                    <a:pt x="39" y="20"/>
                    <a:pt x="39" y="20"/>
                  </a:cubicBezTo>
                  <a:cubicBezTo>
                    <a:pt x="39" y="9"/>
                    <a:pt x="31" y="0"/>
                    <a:pt x="20"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1" name="Oval 278"/>
            <p:cNvSpPr>
              <a:spLocks noChangeArrowheads="1"/>
            </p:cNvSpPr>
            <p:nvPr/>
          </p:nvSpPr>
          <p:spPr bwMode="auto">
            <a:xfrm>
              <a:off x="3136900" y="2471737"/>
              <a:ext cx="74613" cy="74613"/>
            </a:xfrm>
            <a:prstGeom prst="ellipse">
              <a:avLst/>
            </a:pr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2" name="Oval 279"/>
            <p:cNvSpPr>
              <a:spLocks noChangeArrowheads="1"/>
            </p:cNvSpPr>
            <p:nvPr/>
          </p:nvSpPr>
          <p:spPr bwMode="auto">
            <a:xfrm>
              <a:off x="628650" y="954087"/>
              <a:ext cx="30163"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3" name="Oval 280"/>
            <p:cNvSpPr>
              <a:spLocks noChangeArrowheads="1"/>
            </p:cNvSpPr>
            <p:nvPr/>
          </p:nvSpPr>
          <p:spPr bwMode="auto">
            <a:xfrm>
              <a:off x="801687" y="9080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4" name="Oval 281"/>
            <p:cNvSpPr>
              <a:spLocks noChangeArrowheads="1"/>
            </p:cNvSpPr>
            <p:nvPr/>
          </p:nvSpPr>
          <p:spPr bwMode="auto">
            <a:xfrm>
              <a:off x="738187" y="990600"/>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5" name="Oval 282"/>
            <p:cNvSpPr>
              <a:spLocks noChangeArrowheads="1"/>
            </p:cNvSpPr>
            <p:nvPr/>
          </p:nvSpPr>
          <p:spPr bwMode="auto">
            <a:xfrm>
              <a:off x="933450" y="912812"/>
              <a:ext cx="25400"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6" name="Oval 283"/>
            <p:cNvSpPr>
              <a:spLocks noChangeArrowheads="1"/>
            </p:cNvSpPr>
            <p:nvPr/>
          </p:nvSpPr>
          <p:spPr bwMode="auto">
            <a:xfrm>
              <a:off x="862012" y="10096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7" name="Oval 284"/>
            <p:cNvSpPr>
              <a:spLocks noChangeArrowheads="1"/>
            </p:cNvSpPr>
            <p:nvPr/>
          </p:nvSpPr>
          <p:spPr bwMode="auto">
            <a:xfrm>
              <a:off x="801687" y="1119187"/>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8" name="Oval 285"/>
            <p:cNvSpPr>
              <a:spLocks noChangeArrowheads="1"/>
            </p:cNvSpPr>
            <p:nvPr/>
          </p:nvSpPr>
          <p:spPr bwMode="auto">
            <a:xfrm>
              <a:off x="692150" y="1062037"/>
              <a:ext cx="26988"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9" name="Oval 286"/>
            <p:cNvSpPr>
              <a:spLocks noChangeArrowheads="1"/>
            </p:cNvSpPr>
            <p:nvPr/>
          </p:nvSpPr>
          <p:spPr bwMode="auto">
            <a:xfrm>
              <a:off x="1008062" y="900112"/>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grpSp>
      <p:sp>
        <p:nvSpPr>
          <p:cNvPr id="299" name="Rounded Rectangle 298"/>
          <p:cNvSpPr/>
          <p:nvPr/>
        </p:nvSpPr>
        <p:spPr>
          <a:xfrm>
            <a:off x="797187" y="648408"/>
            <a:ext cx="10424133" cy="5550456"/>
          </a:xfrm>
          <a:prstGeom prst="roundRect">
            <a:avLst/>
          </a:prstGeom>
          <a:solidFill>
            <a:schemeClr val="accent2">
              <a:lumMod val="20000"/>
              <a:lumOff val="80000"/>
            </a:schemeClr>
          </a:solidFill>
          <a:ln w="6350">
            <a:solidFill>
              <a:srgbClr val="00B0F0"/>
            </a:solidFill>
          </a:ln>
          <a:effectLst>
            <a:outerShdw blurRad="50800" dist="38100" dir="2700000" algn="tl" rotWithShape="0">
              <a:prstClr val="black">
                <a:alpha val="40000"/>
              </a:prstClr>
            </a:outerShdw>
          </a:effectLst>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30353A"/>
              </a:buClr>
              <a:buSzPts val="3500"/>
              <a:buFontTx/>
              <a:buNone/>
              <a:tabLst/>
              <a:defRPr/>
            </a:pPr>
            <a:r>
              <a:rPr kumimoji="0" lang="vi-VN" sz="3200" b="0" i="1" u="sng" strike="noStrike" kern="0" cap="none" spc="0" normalizeH="0" baseline="0" noProof="0">
                <a:ln>
                  <a:noFill/>
                </a:ln>
                <a:solidFill>
                  <a:srgbClr val="FF0000"/>
                </a:solidFill>
                <a:effectLst/>
                <a:uLnTx/>
                <a:uFillTx/>
                <a:latin typeface="Chau Philomene One"/>
                <a:ea typeface="+mn-ea"/>
                <a:cs typeface="+mn-cs"/>
                <a:sym typeface="Chau Philomene One"/>
              </a:rPr>
              <a:t>Tình huống 1:</a:t>
            </a:r>
          </a:p>
          <a:p>
            <a:pPr marL="0" marR="0" lvl="0" indent="0" algn="just" defTabSz="914400" rtl="0" eaLnBrk="1" fontAlgn="auto" latinLnBrk="0" hangingPunct="1">
              <a:lnSpc>
                <a:spcPct val="100000"/>
              </a:lnSpc>
              <a:spcBef>
                <a:spcPts val="0"/>
              </a:spcBef>
              <a:spcAft>
                <a:spcPts val="0"/>
              </a:spcAft>
              <a:buClr>
                <a:srgbClr val="30353A"/>
              </a:buClr>
              <a:buSzPts val="3500"/>
              <a:buFontTx/>
              <a:buNone/>
              <a:tabLst/>
              <a:defRPr/>
            </a:pPr>
            <a:r>
              <a:rPr kumimoji="0" lang="en-US" sz="3200" b="0" i="0" u="none" strike="noStrike" kern="0" cap="none" spc="0" normalizeH="0" baseline="0" noProof="0">
                <a:ln>
                  <a:noFill/>
                </a:ln>
                <a:solidFill>
                  <a:srgbClr val="30353A"/>
                </a:solidFill>
                <a:effectLst/>
                <a:uLnTx/>
                <a:uFillTx/>
                <a:latin typeface="Chau Philomene One"/>
                <a:ea typeface="+mn-ea"/>
                <a:cs typeface="+mn-cs"/>
                <a:sym typeface="Chau Philomene One"/>
              </a:rPr>
              <a:t>	Theo</a:t>
            </a:r>
            <a:r>
              <a:rPr kumimoji="0" lang="vi-VN" sz="3200" b="0" i="0" u="none" strike="noStrike" kern="0" cap="none" spc="0" normalizeH="0" baseline="0" noProof="0">
                <a:ln>
                  <a:noFill/>
                </a:ln>
                <a:solidFill>
                  <a:srgbClr val="30353A"/>
                </a:solidFill>
                <a:effectLst/>
                <a:uLnTx/>
                <a:uFillTx/>
                <a:latin typeface="Chau Philomene One"/>
                <a:ea typeface="+mn-ea"/>
                <a:cs typeface="+mn-cs"/>
                <a:sym typeface="Chau Philomene One"/>
              </a:rPr>
              <a:t> thời gian biểu, chiều Chủ nhật, từ 17 giờ 30 phút đến 18 giờ, Hùng sẽ giúp mẹ trông em để mẹ chuẩn bị nấu cơm tối, sau đó Hùng sẽ đi đá bóng. Nhưng hôm nay, đội bóng lại rủ nhau đến sớm từ 17 giờ 30 phút để chuẩn bị.</a:t>
            </a:r>
            <a:endParaRPr kumimoji="0" lang="en-US" sz="3200" b="0" i="0" u="none" strike="noStrike" kern="0" cap="none" spc="0" normalizeH="0" baseline="0" noProof="0">
              <a:ln>
                <a:noFill/>
              </a:ln>
              <a:solidFill>
                <a:srgbClr val="30353A"/>
              </a:solidFill>
              <a:effectLst/>
              <a:uLnTx/>
              <a:uFillTx/>
              <a:latin typeface="Chau Philomene One"/>
              <a:ea typeface="+mn-ea"/>
              <a:cs typeface="+mn-cs"/>
              <a:sym typeface="Chau Philomene One"/>
            </a:endParaRPr>
          </a:p>
          <a:p>
            <a:pPr marL="0" marR="0" lvl="0" indent="0" algn="just" defTabSz="914400" rtl="0" eaLnBrk="1" fontAlgn="auto" latinLnBrk="0" hangingPunct="1">
              <a:lnSpc>
                <a:spcPct val="100000"/>
              </a:lnSpc>
              <a:spcBef>
                <a:spcPts val="0"/>
              </a:spcBef>
              <a:spcAft>
                <a:spcPts val="0"/>
              </a:spcAft>
              <a:buClr>
                <a:srgbClr val="30353A"/>
              </a:buClr>
              <a:buSzPts val="3500"/>
              <a:buFontTx/>
              <a:buNone/>
              <a:tabLst/>
              <a:defRPr/>
            </a:pPr>
            <a:r>
              <a:rPr kumimoji="0" lang="en-US" sz="3200" b="0" i="0" u="none" strike="noStrike" kern="0" cap="none" spc="0" normalizeH="0" baseline="0" noProof="0">
                <a:ln>
                  <a:noFill/>
                </a:ln>
                <a:solidFill>
                  <a:srgbClr val="30353A"/>
                </a:solidFill>
                <a:effectLst/>
                <a:uLnTx/>
                <a:uFillTx/>
                <a:latin typeface="Chau Philomene One"/>
                <a:ea typeface="+mn-ea"/>
                <a:cs typeface="+mn-cs"/>
                <a:sym typeface="Chau Philomene One"/>
              </a:rPr>
              <a:t>	</a:t>
            </a:r>
            <a:r>
              <a:rPr kumimoji="0" lang="vi-VN" sz="3200" b="0" i="0" u="none" strike="noStrike" kern="0" cap="none" spc="0" normalizeH="0" baseline="0" noProof="0">
                <a:ln>
                  <a:noFill/>
                </a:ln>
                <a:solidFill>
                  <a:srgbClr val="30353A"/>
                </a:solidFill>
                <a:effectLst/>
                <a:uLnTx/>
                <a:uFillTx/>
                <a:latin typeface="Chau Philomene One"/>
                <a:ea typeface="+mn-ea"/>
                <a:cs typeface="+mn-cs"/>
                <a:sym typeface="Chau Philomene One"/>
              </a:rPr>
              <a:t>Nếu là Hùng, em sẽ xử lí thế nào? Vì sao?</a:t>
            </a:r>
            <a:endParaRPr lang="en-US" sz="3200" kern="0">
              <a:solidFill>
                <a:srgbClr val="30353A"/>
              </a:solidFill>
              <a:latin typeface="Chau Philomene One"/>
              <a:sym typeface="Chau Philomene One"/>
            </a:endParaRPr>
          </a:p>
          <a:p>
            <a:pPr marL="0" marR="0" lvl="0" indent="0" algn="just" defTabSz="914400" rtl="0" eaLnBrk="1" fontAlgn="auto" latinLnBrk="0" hangingPunct="1">
              <a:lnSpc>
                <a:spcPct val="100000"/>
              </a:lnSpc>
              <a:spcBef>
                <a:spcPts val="0"/>
              </a:spcBef>
              <a:spcAft>
                <a:spcPts val="0"/>
              </a:spcAft>
              <a:buClr>
                <a:srgbClr val="30353A"/>
              </a:buClr>
              <a:buSzPts val="3500"/>
              <a:buFontTx/>
              <a:buNone/>
              <a:tabLst/>
              <a:defRPr/>
            </a:pPr>
            <a:r>
              <a:rPr lang="en-US" sz="3200" i="1" u="sng" kern="0" noProof="0">
                <a:solidFill>
                  <a:srgbClr val="FF0000"/>
                </a:solidFill>
                <a:latin typeface="Chau Philomene One"/>
                <a:sym typeface="Chau Philomene One"/>
              </a:rPr>
              <a:t>Ứng xử:</a:t>
            </a:r>
          </a:p>
          <a:p>
            <a:pPr lvl="0" algn="just">
              <a:buClr>
                <a:srgbClr val="30353A"/>
              </a:buClr>
              <a:buSzPts val="3500"/>
              <a:defRPr/>
            </a:pPr>
            <a:r>
              <a:rPr lang="en-US" sz="3200" kern="0">
                <a:solidFill>
                  <a:sysClr val="windowText" lastClr="000000"/>
                </a:solidFill>
                <a:latin typeface="Chau Philomene One"/>
                <a:sym typeface="Chau Philomene One"/>
              </a:rPr>
              <a:t>	</a:t>
            </a:r>
            <a:r>
              <a:rPr lang="vi-VN" sz="3200" kern="0">
                <a:solidFill>
                  <a:sysClr val="windowText" lastClr="000000"/>
                </a:solidFill>
                <a:latin typeface="Chau Philomene One"/>
                <a:sym typeface="Chau Philomene One"/>
              </a:rPr>
              <a:t>Em sẽ bỏ qua buổi đá bóng hôm đó. Vì gia đình quan trọng hơn nên sẽ ở lại giúp đỡ mẹ.</a:t>
            </a:r>
            <a:endParaRPr kumimoji="0" lang="en-US" sz="3200" b="0" strike="noStrike" kern="0" cap="none" spc="0" normalizeH="0" baseline="0" noProof="0">
              <a:ln>
                <a:noFill/>
              </a:ln>
              <a:solidFill>
                <a:sysClr val="windowText" lastClr="000000"/>
              </a:solidFill>
              <a:effectLst/>
              <a:uLnTx/>
              <a:uFillTx/>
              <a:latin typeface="Chau Philomene One"/>
              <a:sym typeface="Chau Philomene One"/>
            </a:endParaRPr>
          </a:p>
        </p:txBody>
      </p:sp>
    </p:spTree>
    <p:extLst>
      <p:ext uri="{BB962C8B-B14F-4D97-AF65-F5344CB8AC3E}">
        <p14:creationId xmlns:p14="http://schemas.microsoft.com/office/powerpoint/2010/main" val="2055892660"/>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99">
                                            <p:txEl>
                                              <p:pRg st="4" end="4"/>
                                            </p:txEl>
                                          </p:spTgt>
                                        </p:tgtEl>
                                        <p:attrNameLst>
                                          <p:attrName>style.visibility</p:attrName>
                                        </p:attrNameLst>
                                      </p:cBhvr>
                                      <p:to>
                                        <p:strVal val="visible"/>
                                      </p:to>
                                    </p:set>
                                    <p:animEffect transition="in" filter="randombar(horizontal)">
                                      <p:cBhvr>
                                        <p:cTn id="7" dur="500"/>
                                        <p:tgtEl>
                                          <p:spTgt spid="29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 name="图片 366"/>
          <p:cNvPicPr>
            <a:picLocks noChangeAspect="1"/>
          </p:cNvPicPr>
          <p:nvPr/>
        </p:nvPicPr>
        <p:blipFill rotWithShape="1">
          <a:blip r:embed="rId3" cstate="print">
            <a:extLst>
              <a:ext uri="{28A0092B-C50C-407E-A947-70E740481C1C}">
                <a14:useLocalDpi xmlns:a14="http://schemas.microsoft.com/office/drawing/2010/main" val="0"/>
              </a:ext>
            </a:extLst>
          </a:blip>
          <a:srcRect/>
          <a:stretch>
            <a:fillRect/>
          </a:stretch>
        </p:blipFill>
        <p:spPr>
          <a:xfrm>
            <a:off x="17358" y="16695"/>
            <a:ext cx="12174641" cy="6862699"/>
          </a:xfrm>
          <a:prstGeom prst="rect">
            <a:avLst/>
          </a:prstGeom>
        </p:spPr>
      </p:pic>
      <p:grpSp>
        <p:nvGrpSpPr>
          <p:cNvPr id="2" name="Group 2"/>
          <p:cNvGrpSpPr/>
          <p:nvPr/>
        </p:nvGrpSpPr>
        <p:grpSpPr bwMode="auto">
          <a:xfrm>
            <a:off x="12700" y="-71438"/>
            <a:ext cx="2124075" cy="6634163"/>
            <a:chOff x="0" y="0"/>
            <a:chExt cx="2013030" cy="6070840"/>
          </a:xfrm>
        </p:grpSpPr>
        <p:grpSp>
          <p:nvGrpSpPr>
            <p:cNvPr id="3" name="Group 3"/>
            <p:cNvGrpSpPr/>
            <p:nvPr/>
          </p:nvGrpSpPr>
          <p:grpSpPr bwMode="auto">
            <a:xfrm>
              <a:off x="0" y="0"/>
              <a:ext cx="1440555" cy="6070840"/>
              <a:chOff x="0" y="0"/>
              <a:chExt cx="1440555" cy="5805488"/>
            </a:xfrm>
          </p:grpSpPr>
          <p:sp>
            <p:nvSpPr>
              <p:cNvPr id="5" name="Freeform 365"/>
              <p:cNvSpPr>
                <a:spLocks noChangeArrowheads="1"/>
              </p:cNvSpPr>
              <p:nvPr/>
            </p:nvSpPr>
            <p:spPr bwMode="auto">
              <a:xfrm>
                <a:off x="515082" y="5584"/>
                <a:ext cx="541604" cy="1402865"/>
              </a:xfrm>
              <a:custGeom>
                <a:avLst/>
                <a:gdLst>
                  <a:gd name="T0" fmla="*/ 0 w 198"/>
                  <a:gd name="T1" fmla="*/ 2147483647 h 513"/>
                  <a:gd name="T2" fmla="*/ 516277175 w 198"/>
                  <a:gd name="T3" fmla="*/ 2131285560 h 513"/>
                  <a:gd name="T4" fmla="*/ 875426276 w 198"/>
                  <a:gd name="T5" fmla="*/ 1301207878 h 513"/>
                  <a:gd name="T6" fmla="*/ 1129821504 w 198"/>
                  <a:gd name="T7" fmla="*/ 635648250 h 513"/>
                  <a:gd name="T8" fmla="*/ 1316880037 w 198"/>
                  <a:gd name="T9" fmla="*/ 0 h 513"/>
                  <a:gd name="T10" fmla="*/ 1481489358 w 198"/>
                  <a:gd name="T11" fmla="*/ 14955689 h 513"/>
                  <a:gd name="T12" fmla="*/ 1451561634 w 198"/>
                  <a:gd name="T13" fmla="*/ 194432167 h 513"/>
                  <a:gd name="T14" fmla="*/ 1369254238 w 198"/>
                  <a:gd name="T15" fmla="*/ 530952954 h 513"/>
                  <a:gd name="T16" fmla="*/ 1219610147 w 198"/>
                  <a:gd name="T17" fmla="*/ 1069382386 h 513"/>
                  <a:gd name="T18" fmla="*/ 912837982 w 198"/>
                  <a:gd name="T19" fmla="*/ 2093894969 h 513"/>
                  <a:gd name="T20" fmla="*/ 456418991 w 198"/>
                  <a:gd name="T21" fmla="*/ 2147483647 h 513"/>
                  <a:gd name="T22" fmla="*/ 179574550 w 198"/>
                  <a:gd name="T23" fmla="*/ 2147483647 h 5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513"/>
                  <a:gd name="T38" fmla="*/ 198 w 198"/>
                  <a:gd name="T39" fmla="*/ 513 h 5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513">
                    <a:moveTo>
                      <a:pt x="0" y="392"/>
                    </a:moveTo>
                    <a:cubicBezTo>
                      <a:pt x="28" y="360"/>
                      <a:pt x="48" y="322"/>
                      <a:pt x="69" y="285"/>
                    </a:cubicBezTo>
                    <a:cubicBezTo>
                      <a:pt x="90" y="249"/>
                      <a:pt x="100" y="210"/>
                      <a:pt x="117" y="174"/>
                    </a:cubicBezTo>
                    <a:cubicBezTo>
                      <a:pt x="131" y="145"/>
                      <a:pt x="141" y="115"/>
                      <a:pt x="151" y="85"/>
                    </a:cubicBezTo>
                    <a:cubicBezTo>
                      <a:pt x="160" y="57"/>
                      <a:pt x="173" y="30"/>
                      <a:pt x="176" y="0"/>
                    </a:cubicBezTo>
                    <a:cubicBezTo>
                      <a:pt x="183" y="1"/>
                      <a:pt x="190" y="3"/>
                      <a:pt x="198" y="2"/>
                    </a:cubicBezTo>
                    <a:cubicBezTo>
                      <a:pt x="196" y="10"/>
                      <a:pt x="195" y="18"/>
                      <a:pt x="194" y="26"/>
                    </a:cubicBezTo>
                    <a:cubicBezTo>
                      <a:pt x="191" y="41"/>
                      <a:pt x="187" y="56"/>
                      <a:pt x="183" y="71"/>
                    </a:cubicBezTo>
                    <a:cubicBezTo>
                      <a:pt x="177" y="95"/>
                      <a:pt x="171" y="120"/>
                      <a:pt x="163" y="143"/>
                    </a:cubicBezTo>
                    <a:cubicBezTo>
                      <a:pt x="150" y="187"/>
                      <a:pt x="137" y="235"/>
                      <a:pt x="122" y="280"/>
                    </a:cubicBezTo>
                    <a:cubicBezTo>
                      <a:pt x="104" y="336"/>
                      <a:pt x="83" y="390"/>
                      <a:pt x="61" y="444"/>
                    </a:cubicBezTo>
                    <a:cubicBezTo>
                      <a:pt x="51" y="468"/>
                      <a:pt x="36" y="490"/>
                      <a:pt x="24" y="513"/>
                    </a:cubicBezTo>
                  </a:path>
                </a:pathLst>
              </a:custGeom>
              <a:solidFill>
                <a:srgbClr val="6F3F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 name="Freeform 367"/>
              <p:cNvSpPr>
                <a:spLocks noChangeArrowheads="1"/>
              </p:cNvSpPr>
              <p:nvPr/>
            </p:nvSpPr>
            <p:spPr bwMode="auto">
              <a:xfrm>
                <a:off x="515082" y="1306549"/>
                <a:ext cx="196820" cy="415974"/>
              </a:xfrm>
              <a:custGeom>
                <a:avLst/>
                <a:gdLst>
                  <a:gd name="T0" fmla="*/ 283959321 w 72"/>
                  <a:gd name="T1" fmla="*/ 0 h 152"/>
                  <a:gd name="T2" fmla="*/ 82199686 w 72"/>
                  <a:gd name="T3" fmla="*/ 22468069 h 152"/>
                  <a:gd name="T4" fmla="*/ 134507335 w 72"/>
                  <a:gd name="T5" fmla="*/ 1138384004 h 152"/>
                  <a:gd name="T6" fmla="*/ 538029339 w 72"/>
                  <a:gd name="T7" fmla="*/ 1138384004 h 152"/>
                  <a:gd name="T8" fmla="*/ 283959321 w 72"/>
                  <a:gd name="T9" fmla="*/ 0 h 152"/>
                  <a:gd name="T10" fmla="*/ 0 60000 65536"/>
                  <a:gd name="T11" fmla="*/ 0 60000 65536"/>
                  <a:gd name="T12" fmla="*/ 0 60000 65536"/>
                  <a:gd name="T13" fmla="*/ 0 60000 65536"/>
                  <a:gd name="T14" fmla="*/ 0 60000 65536"/>
                  <a:gd name="T15" fmla="*/ 0 w 72"/>
                  <a:gd name="T16" fmla="*/ 0 h 152"/>
                  <a:gd name="T17" fmla="*/ 72 w 72"/>
                  <a:gd name="T18" fmla="*/ 152 h 152"/>
                </a:gdLst>
                <a:ahLst/>
                <a:cxnLst>
                  <a:cxn ang="T10">
                    <a:pos x="T0" y="T1"/>
                  </a:cxn>
                  <a:cxn ang="T11">
                    <a:pos x="T2" y="T3"/>
                  </a:cxn>
                  <a:cxn ang="T12">
                    <a:pos x="T4" y="T5"/>
                  </a:cxn>
                  <a:cxn ang="T13">
                    <a:pos x="T6" y="T7"/>
                  </a:cxn>
                  <a:cxn ang="T14">
                    <a:pos x="T8" y="T9"/>
                  </a:cxn>
                </a:cxnLst>
                <a:rect l="T15" t="T16" r="T17" b="T18"/>
                <a:pathLst>
                  <a:path w="72" h="152">
                    <a:moveTo>
                      <a:pt x="38" y="0"/>
                    </a:moveTo>
                    <a:cubicBezTo>
                      <a:pt x="11" y="3"/>
                      <a:pt x="11" y="3"/>
                      <a:pt x="11" y="3"/>
                    </a:cubicBezTo>
                    <a:cubicBezTo>
                      <a:pt x="0" y="50"/>
                      <a:pt x="10" y="104"/>
                      <a:pt x="18" y="152"/>
                    </a:cubicBezTo>
                    <a:cubicBezTo>
                      <a:pt x="72" y="152"/>
                      <a:pt x="72" y="152"/>
                      <a:pt x="72" y="152"/>
                    </a:cubicBezTo>
                    <a:cubicBezTo>
                      <a:pt x="62" y="101"/>
                      <a:pt x="51" y="50"/>
                      <a:pt x="38" y="0"/>
                    </a:cubicBez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 name="Freeform 368"/>
              <p:cNvSpPr>
                <a:spLocks noChangeArrowheads="1"/>
              </p:cNvSpPr>
              <p:nvPr/>
            </p:nvSpPr>
            <p:spPr bwMode="auto">
              <a:xfrm>
                <a:off x="563938" y="1722523"/>
                <a:ext cx="167506" cy="114463"/>
              </a:xfrm>
              <a:custGeom>
                <a:avLst/>
                <a:gdLst>
                  <a:gd name="T0" fmla="*/ 407187864 w 61"/>
                  <a:gd name="T1" fmla="*/ 0 h 42"/>
                  <a:gd name="T2" fmla="*/ 0 w 61"/>
                  <a:gd name="T3" fmla="*/ 0 h 42"/>
                  <a:gd name="T4" fmla="*/ 30162064 w 61"/>
                  <a:gd name="T5" fmla="*/ 155974915 h 42"/>
                  <a:gd name="T6" fmla="*/ 52783612 w 61"/>
                  <a:gd name="T7" fmla="*/ 311947104 h 42"/>
                  <a:gd name="T8" fmla="*/ 459971476 w 61"/>
                  <a:gd name="T9" fmla="*/ 267382843 h 42"/>
                  <a:gd name="T10" fmla="*/ 407187864 w 61"/>
                  <a:gd name="T11" fmla="*/ 0 h 42"/>
                  <a:gd name="T12" fmla="*/ 0 60000 65536"/>
                  <a:gd name="T13" fmla="*/ 0 60000 65536"/>
                  <a:gd name="T14" fmla="*/ 0 60000 65536"/>
                  <a:gd name="T15" fmla="*/ 0 60000 65536"/>
                  <a:gd name="T16" fmla="*/ 0 60000 65536"/>
                  <a:gd name="T17" fmla="*/ 0 60000 65536"/>
                  <a:gd name="T18" fmla="*/ 0 w 61"/>
                  <a:gd name="T19" fmla="*/ 0 h 42"/>
                  <a:gd name="T20" fmla="*/ 61 w 61"/>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61" h="42">
                    <a:moveTo>
                      <a:pt x="54" y="0"/>
                    </a:moveTo>
                    <a:cubicBezTo>
                      <a:pt x="0" y="0"/>
                      <a:pt x="0" y="0"/>
                      <a:pt x="0" y="0"/>
                    </a:cubicBezTo>
                    <a:cubicBezTo>
                      <a:pt x="2" y="7"/>
                      <a:pt x="3" y="14"/>
                      <a:pt x="4" y="21"/>
                    </a:cubicBezTo>
                    <a:cubicBezTo>
                      <a:pt x="5" y="28"/>
                      <a:pt x="6" y="35"/>
                      <a:pt x="7" y="42"/>
                    </a:cubicBezTo>
                    <a:cubicBezTo>
                      <a:pt x="61" y="36"/>
                      <a:pt x="61" y="36"/>
                      <a:pt x="61" y="36"/>
                    </a:cubicBezTo>
                    <a:cubicBezTo>
                      <a:pt x="59" y="24"/>
                      <a:pt x="56" y="12"/>
                      <a:pt x="54" y="0"/>
                    </a:cubicBez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 name="Freeform 369"/>
              <p:cNvSpPr>
                <a:spLocks noChangeArrowheads="1"/>
              </p:cNvSpPr>
              <p:nvPr/>
            </p:nvSpPr>
            <p:spPr bwMode="auto">
              <a:xfrm>
                <a:off x="607211" y="2003095"/>
                <a:ext cx="181465" cy="307095"/>
              </a:xfrm>
              <a:custGeom>
                <a:avLst/>
                <a:gdLst>
                  <a:gd name="T0" fmla="*/ 0 w 66"/>
                  <a:gd name="T1" fmla="*/ 0 h 112"/>
                  <a:gd name="T2" fmla="*/ 98274295 w 66"/>
                  <a:gd name="T3" fmla="*/ 842029813 h 112"/>
                  <a:gd name="T4" fmla="*/ 498932519 w 66"/>
                  <a:gd name="T5" fmla="*/ 293207177 h 112"/>
                  <a:gd name="T6" fmla="*/ 468693851 w 66"/>
                  <a:gd name="T7" fmla="*/ 157879733 h 112"/>
                  <a:gd name="T8" fmla="*/ 0 w 66"/>
                  <a:gd name="T9" fmla="*/ 0 h 112"/>
                  <a:gd name="T10" fmla="*/ 0 60000 65536"/>
                  <a:gd name="T11" fmla="*/ 0 60000 65536"/>
                  <a:gd name="T12" fmla="*/ 0 60000 65536"/>
                  <a:gd name="T13" fmla="*/ 0 60000 65536"/>
                  <a:gd name="T14" fmla="*/ 0 60000 65536"/>
                  <a:gd name="T15" fmla="*/ 0 w 66"/>
                  <a:gd name="T16" fmla="*/ 0 h 112"/>
                  <a:gd name="T17" fmla="*/ 66 w 66"/>
                  <a:gd name="T18" fmla="*/ 112 h 112"/>
                </a:gdLst>
                <a:ahLst/>
                <a:cxnLst>
                  <a:cxn ang="T10">
                    <a:pos x="T0" y="T1"/>
                  </a:cxn>
                  <a:cxn ang="T11">
                    <a:pos x="T2" y="T3"/>
                  </a:cxn>
                  <a:cxn ang="T12">
                    <a:pos x="T4" y="T5"/>
                  </a:cxn>
                  <a:cxn ang="T13">
                    <a:pos x="T6" y="T7"/>
                  </a:cxn>
                  <a:cxn ang="T14">
                    <a:pos x="T8" y="T9"/>
                  </a:cxn>
                </a:cxnLst>
                <a:rect l="T15" t="T16" r="T17" b="T18"/>
                <a:pathLst>
                  <a:path w="66" h="112">
                    <a:moveTo>
                      <a:pt x="0" y="0"/>
                    </a:moveTo>
                    <a:cubicBezTo>
                      <a:pt x="5" y="37"/>
                      <a:pt x="10" y="75"/>
                      <a:pt x="13" y="112"/>
                    </a:cubicBezTo>
                    <a:cubicBezTo>
                      <a:pt x="29" y="86"/>
                      <a:pt x="46" y="62"/>
                      <a:pt x="66" y="39"/>
                    </a:cubicBezTo>
                    <a:cubicBezTo>
                      <a:pt x="64" y="33"/>
                      <a:pt x="63" y="27"/>
                      <a:pt x="62" y="21"/>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 name="Freeform 370"/>
              <p:cNvSpPr>
                <a:spLocks noChangeArrowheads="1"/>
              </p:cNvSpPr>
              <p:nvPr/>
            </p:nvSpPr>
            <p:spPr bwMode="auto">
              <a:xfrm>
                <a:off x="583480" y="1820235"/>
                <a:ext cx="194029" cy="241488"/>
              </a:xfrm>
              <a:custGeom>
                <a:avLst/>
                <a:gdLst>
                  <a:gd name="T0" fmla="*/ 522774248 w 71"/>
                  <a:gd name="T1" fmla="*/ 640094130 h 88"/>
                  <a:gd name="T2" fmla="*/ 403282444 w 71"/>
                  <a:gd name="T3" fmla="*/ 0 h 88"/>
                  <a:gd name="T4" fmla="*/ 0 w 71"/>
                  <a:gd name="T5" fmla="*/ 45182954 h 88"/>
                  <a:gd name="T6" fmla="*/ 67213285 w 71"/>
                  <a:gd name="T7" fmla="*/ 504545269 h 88"/>
                  <a:gd name="T8" fmla="*/ 530242998 w 71"/>
                  <a:gd name="T9" fmla="*/ 662686979 h 88"/>
                  <a:gd name="T10" fmla="*/ 522774248 w 71"/>
                  <a:gd name="T11" fmla="*/ 640094130 h 88"/>
                  <a:gd name="T12" fmla="*/ 0 60000 65536"/>
                  <a:gd name="T13" fmla="*/ 0 60000 65536"/>
                  <a:gd name="T14" fmla="*/ 0 60000 65536"/>
                  <a:gd name="T15" fmla="*/ 0 60000 65536"/>
                  <a:gd name="T16" fmla="*/ 0 60000 65536"/>
                  <a:gd name="T17" fmla="*/ 0 60000 65536"/>
                  <a:gd name="T18" fmla="*/ 0 w 71"/>
                  <a:gd name="T19" fmla="*/ 0 h 88"/>
                  <a:gd name="T20" fmla="*/ 71 w 71"/>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71" h="88">
                    <a:moveTo>
                      <a:pt x="70" y="85"/>
                    </a:moveTo>
                    <a:cubicBezTo>
                      <a:pt x="65" y="57"/>
                      <a:pt x="59" y="29"/>
                      <a:pt x="54" y="0"/>
                    </a:cubicBezTo>
                    <a:cubicBezTo>
                      <a:pt x="0" y="6"/>
                      <a:pt x="0" y="6"/>
                      <a:pt x="0" y="6"/>
                    </a:cubicBezTo>
                    <a:cubicBezTo>
                      <a:pt x="3" y="26"/>
                      <a:pt x="6" y="46"/>
                      <a:pt x="9" y="67"/>
                    </a:cubicBezTo>
                    <a:cubicBezTo>
                      <a:pt x="71" y="88"/>
                      <a:pt x="71" y="88"/>
                      <a:pt x="71" y="88"/>
                    </a:cubicBezTo>
                    <a:cubicBezTo>
                      <a:pt x="71" y="87"/>
                      <a:pt x="71" y="86"/>
                      <a:pt x="70" y="85"/>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371"/>
              <p:cNvSpPr>
                <a:spLocks noChangeArrowheads="1"/>
              </p:cNvSpPr>
              <p:nvPr/>
            </p:nvSpPr>
            <p:spPr bwMode="auto">
              <a:xfrm>
                <a:off x="643504" y="2110579"/>
                <a:ext cx="202404" cy="251259"/>
              </a:xfrm>
              <a:custGeom>
                <a:avLst/>
                <a:gdLst>
                  <a:gd name="T0" fmla="*/ 0 w 74"/>
                  <a:gd name="T1" fmla="*/ 544491908 h 92"/>
                  <a:gd name="T2" fmla="*/ 7480742 w 74"/>
                  <a:gd name="T3" fmla="*/ 566867615 h 92"/>
                  <a:gd name="T4" fmla="*/ 553613233 w 74"/>
                  <a:gd name="T5" fmla="*/ 686207447 h 92"/>
                  <a:gd name="T6" fmla="*/ 396506701 w 74"/>
                  <a:gd name="T7" fmla="*/ 0 h 92"/>
                  <a:gd name="T8" fmla="*/ 0 w 74"/>
                  <a:gd name="T9" fmla="*/ 544491908 h 92"/>
                  <a:gd name="T10" fmla="*/ 0 60000 65536"/>
                  <a:gd name="T11" fmla="*/ 0 60000 65536"/>
                  <a:gd name="T12" fmla="*/ 0 60000 65536"/>
                  <a:gd name="T13" fmla="*/ 0 60000 65536"/>
                  <a:gd name="T14" fmla="*/ 0 60000 65536"/>
                  <a:gd name="T15" fmla="*/ 0 w 74"/>
                  <a:gd name="T16" fmla="*/ 0 h 92"/>
                  <a:gd name="T17" fmla="*/ 74 w 74"/>
                  <a:gd name="T18" fmla="*/ 92 h 92"/>
                </a:gdLst>
                <a:ahLst/>
                <a:cxnLst>
                  <a:cxn ang="T10">
                    <a:pos x="T0" y="T1"/>
                  </a:cxn>
                  <a:cxn ang="T11">
                    <a:pos x="T2" y="T3"/>
                  </a:cxn>
                  <a:cxn ang="T12">
                    <a:pos x="T4" y="T5"/>
                  </a:cxn>
                  <a:cxn ang="T13">
                    <a:pos x="T6" y="T7"/>
                  </a:cxn>
                  <a:cxn ang="T14">
                    <a:pos x="T8" y="T9"/>
                  </a:cxn>
                </a:cxnLst>
                <a:rect l="T15" t="T16" r="T17" b="T18"/>
                <a:pathLst>
                  <a:path w="74" h="92">
                    <a:moveTo>
                      <a:pt x="0" y="73"/>
                    </a:moveTo>
                    <a:cubicBezTo>
                      <a:pt x="1" y="74"/>
                      <a:pt x="1" y="75"/>
                      <a:pt x="1" y="76"/>
                    </a:cubicBezTo>
                    <a:cubicBezTo>
                      <a:pt x="74" y="92"/>
                      <a:pt x="74" y="92"/>
                      <a:pt x="74" y="92"/>
                    </a:cubicBezTo>
                    <a:cubicBezTo>
                      <a:pt x="70" y="73"/>
                      <a:pt x="61" y="41"/>
                      <a:pt x="53" y="0"/>
                    </a:cubicBezTo>
                    <a:cubicBezTo>
                      <a:pt x="33" y="23"/>
                      <a:pt x="16" y="47"/>
                      <a:pt x="0" y="7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372"/>
              <p:cNvSpPr>
                <a:spLocks noChangeArrowheads="1"/>
              </p:cNvSpPr>
              <p:nvPr/>
            </p:nvSpPr>
            <p:spPr bwMode="auto">
              <a:xfrm>
                <a:off x="649087" y="2318566"/>
                <a:ext cx="237301" cy="325241"/>
              </a:xfrm>
              <a:custGeom>
                <a:avLst/>
                <a:gdLst>
                  <a:gd name="T0" fmla="*/ 550543775 w 87"/>
                  <a:gd name="T1" fmla="*/ 268916912 h 119"/>
                  <a:gd name="T2" fmla="*/ 535664730 w 87"/>
                  <a:gd name="T3" fmla="*/ 112049624 h 119"/>
                  <a:gd name="T4" fmla="*/ 14879045 w 87"/>
                  <a:gd name="T5" fmla="*/ 0 h 119"/>
                  <a:gd name="T6" fmla="*/ 7440887 w 87"/>
                  <a:gd name="T7" fmla="*/ 112049624 h 119"/>
                  <a:gd name="T8" fmla="*/ 29758091 w 87"/>
                  <a:gd name="T9" fmla="*/ 866513085 h 119"/>
                  <a:gd name="T10" fmla="*/ 647261662 w 87"/>
                  <a:gd name="T11" fmla="*/ 888921917 h 119"/>
                  <a:gd name="T12" fmla="*/ 550543775 w 87"/>
                  <a:gd name="T13" fmla="*/ 268916912 h 119"/>
                  <a:gd name="T14" fmla="*/ 0 60000 65536"/>
                  <a:gd name="T15" fmla="*/ 0 60000 65536"/>
                  <a:gd name="T16" fmla="*/ 0 60000 65536"/>
                  <a:gd name="T17" fmla="*/ 0 60000 65536"/>
                  <a:gd name="T18" fmla="*/ 0 60000 65536"/>
                  <a:gd name="T19" fmla="*/ 0 60000 65536"/>
                  <a:gd name="T20" fmla="*/ 0 60000 65536"/>
                  <a:gd name="T21" fmla="*/ 0 w 87"/>
                  <a:gd name="T22" fmla="*/ 0 h 119"/>
                  <a:gd name="T23" fmla="*/ 87 w 87"/>
                  <a:gd name="T24" fmla="*/ 119 h 1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119">
                    <a:moveTo>
                      <a:pt x="74" y="36"/>
                    </a:moveTo>
                    <a:cubicBezTo>
                      <a:pt x="73" y="28"/>
                      <a:pt x="73" y="23"/>
                      <a:pt x="72" y="15"/>
                    </a:cubicBezTo>
                    <a:cubicBezTo>
                      <a:pt x="2" y="0"/>
                      <a:pt x="2" y="0"/>
                      <a:pt x="2" y="0"/>
                    </a:cubicBezTo>
                    <a:cubicBezTo>
                      <a:pt x="2" y="6"/>
                      <a:pt x="0" y="9"/>
                      <a:pt x="1" y="15"/>
                    </a:cubicBezTo>
                    <a:cubicBezTo>
                      <a:pt x="4" y="41"/>
                      <a:pt x="2" y="78"/>
                      <a:pt x="4" y="116"/>
                    </a:cubicBezTo>
                    <a:cubicBezTo>
                      <a:pt x="87" y="119"/>
                      <a:pt x="87" y="119"/>
                      <a:pt x="87" y="119"/>
                    </a:cubicBezTo>
                    <a:cubicBezTo>
                      <a:pt x="81" y="92"/>
                      <a:pt x="77" y="65"/>
                      <a:pt x="74" y="36"/>
                    </a:cubicBez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 name="Freeform 373"/>
              <p:cNvSpPr>
                <a:spLocks noChangeArrowheads="1"/>
              </p:cNvSpPr>
              <p:nvPr/>
            </p:nvSpPr>
            <p:spPr bwMode="auto">
              <a:xfrm>
                <a:off x="660254" y="2635432"/>
                <a:ext cx="273594" cy="171693"/>
              </a:xfrm>
              <a:custGeom>
                <a:avLst/>
                <a:gdLst>
                  <a:gd name="T0" fmla="*/ 726080173 w 100"/>
                  <a:gd name="T1" fmla="*/ 363931929 h 63"/>
                  <a:gd name="T2" fmla="*/ 621285463 w 100"/>
                  <a:gd name="T3" fmla="*/ 22281936 h 63"/>
                  <a:gd name="T4" fmla="*/ 0 w 100"/>
                  <a:gd name="T5" fmla="*/ 0 h 63"/>
                  <a:gd name="T6" fmla="*/ 44913191 w 100"/>
                  <a:gd name="T7" fmla="*/ 467912480 h 63"/>
                  <a:gd name="T8" fmla="*/ 748536768 w 100"/>
                  <a:gd name="T9" fmla="*/ 401066672 h 63"/>
                  <a:gd name="T10" fmla="*/ 726080173 w 100"/>
                  <a:gd name="T11" fmla="*/ 363931929 h 63"/>
                  <a:gd name="T12" fmla="*/ 0 60000 65536"/>
                  <a:gd name="T13" fmla="*/ 0 60000 65536"/>
                  <a:gd name="T14" fmla="*/ 0 60000 65536"/>
                  <a:gd name="T15" fmla="*/ 0 60000 65536"/>
                  <a:gd name="T16" fmla="*/ 0 60000 65536"/>
                  <a:gd name="T17" fmla="*/ 0 60000 65536"/>
                  <a:gd name="T18" fmla="*/ 0 w 100"/>
                  <a:gd name="T19" fmla="*/ 0 h 63"/>
                  <a:gd name="T20" fmla="*/ 100 w 100"/>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00" h="63">
                    <a:moveTo>
                      <a:pt x="97" y="49"/>
                    </a:moveTo>
                    <a:cubicBezTo>
                      <a:pt x="93" y="36"/>
                      <a:pt x="86" y="15"/>
                      <a:pt x="83" y="3"/>
                    </a:cubicBezTo>
                    <a:cubicBezTo>
                      <a:pt x="0" y="0"/>
                      <a:pt x="0" y="0"/>
                      <a:pt x="0" y="0"/>
                    </a:cubicBezTo>
                    <a:cubicBezTo>
                      <a:pt x="0" y="21"/>
                      <a:pt x="2" y="43"/>
                      <a:pt x="6" y="63"/>
                    </a:cubicBezTo>
                    <a:cubicBezTo>
                      <a:pt x="100" y="54"/>
                      <a:pt x="100" y="54"/>
                      <a:pt x="100" y="54"/>
                    </a:cubicBezTo>
                    <a:cubicBezTo>
                      <a:pt x="99" y="54"/>
                      <a:pt x="98" y="49"/>
                      <a:pt x="97" y="49"/>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Freeform 374"/>
              <p:cNvSpPr>
                <a:spLocks noChangeArrowheads="1"/>
              </p:cNvSpPr>
              <p:nvPr/>
            </p:nvSpPr>
            <p:spPr bwMode="auto">
              <a:xfrm>
                <a:off x="681192" y="2758270"/>
                <a:ext cx="263823" cy="97712"/>
              </a:xfrm>
              <a:custGeom>
                <a:avLst/>
                <a:gdLst>
                  <a:gd name="T0" fmla="*/ 702371026 w 96"/>
                  <a:gd name="T1" fmla="*/ 176807150 h 36"/>
                  <a:gd name="T2" fmla="*/ 725026826 w 96"/>
                  <a:gd name="T3" fmla="*/ 0 h 36"/>
                  <a:gd name="T4" fmla="*/ 694816345 w 96"/>
                  <a:gd name="T5" fmla="*/ 14732798 h 36"/>
                  <a:gd name="T6" fmla="*/ 0 w 96"/>
                  <a:gd name="T7" fmla="*/ 147338839 h 36"/>
                  <a:gd name="T8" fmla="*/ 22655800 w 96"/>
                  <a:gd name="T9" fmla="*/ 265212082 h 36"/>
                  <a:gd name="T10" fmla="*/ 702371026 w 96"/>
                  <a:gd name="T11" fmla="*/ 176807150 h 36"/>
                  <a:gd name="T12" fmla="*/ 0 60000 65536"/>
                  <a:gd name="T13" fmla="*/ 0 60000 65536"/>
                  <a:gd name="T14" fmla="*/ 0 60000 65536"/>
                  <a:gd name="T15" fmla="*/ 0 60000 65536"/>
                  <a:gd name="T16" fmla="*/ 0 60000 65536"/>
                  <a:gd name="T17" fmla="*/ 0 60000 65536"/>
                  <a:gd name="T18" fmla="*/ 0 w 96"/>
                  <a:gd name="T19" fmla="*/ 0 h 36"/>
                  <a:gd name="T20" fmla="*/ 96 w 96"/>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96" h="36">
                    <a:moveTo>
                      <a:pt x="93" y="24"/>
                    </a:moveTo>
                    <a:cubicBezTo>
                      <a:pt x="95" y="14"/>
                      <a:pt x="96" y="6"/>
                      <a:pt x="96" y="0"/>
                    </a:cubicBezTo>
                    <a:cubicBezTo>
                      <a:pt x="94" y="0"/>
                      <a:pt x="94" y="2"/>
                      <a:pt x="92" y="2"/>
                    </a:cubicBezTo>
                    <a:cubicBezTo>
                      <a:pt x="0" y="20"/>
                      <a:pt x="0" y="20"/>
                      <a:pt x="0" y="20"/>
                    </a:cubicBezTo>
                    <a:cubicBezTo>
                      <a:pt x="1" y="25"/>
                      <a:pt x="2" y="31"/>
                      <a:pt x="3" y="36"/>
                    </a:cubicBezTo>
                    <a:lnTo>
                      <a:pt x="93" y="24"/>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Freeform 375"/>
              <p:cNvSpPr>
                <a:spLocks noChangeArrowheads="1"/>
              </p:cNvSpPr>
              <p:nvPr/>
            </p:nvSpPr>
            <p:spPr bwMode="auto">
              <a:xfrm>
                <a:off x="686776" y="2818293"/>
                <a:ext cx="258239" cy="82357"/>
              </a:xfrm>
              <a:custGeom>
                <a:avLst/>
                <a:gdLst>
                  <a:gd name="T0" fmla="*/ 709440225 w 94"/>
                  <a:gd name="T1" fmla="*/ 0 h 30"/>
                  <a:gd name="T2" fmla="*/ 0 w 94"/>
                  <a:gd name="T3" fmla="*/ 97971887 h 30"/>
                  <a:gd name="T4" fmla="*/ 45282483 w 94"/>
                  <a:gd name="T5" fmla="*/ 226089182 h 30"/>
                  <a:gd name="T6" fmla="*/ 701893602 w 94"/>
                  <a:gd name="T7" fmla="*/ 143188625 h 30"/>
                  <a:gd name="T8" fmla="*/ 709440225 w 94"/>
                  <a:gd name="T9" fmla="*/ 0 h 30"/>
                  <a:gd name="T10" fmla="*/ 0 60000 65536"/>
                  <a:gd name="T11" fmla="*/ 0 60000 65536"/>
                  <a:gd name="T12" fmla="*/ 0 60000 65536"/>
                  <a:gd name="T13" fmla="*/ 0 60000 65536"/>
                  <a:gd name="T14" fmla="*/ 0 60000 65536"/>
                  <a:gd name="T15" fmla="*/ 0 w 94"/>
                  <a:gd name="T16" fmla="*/ 0 h 30"/>
                  <a:gd name="T17" fmla="*/ 94 w 94"/>
                  <a:gd name="T18" fmla="*/ 30 h 30"/>
                </a:gdLst>
                <a:ahLst/>
                <a:cxnLst>
                  <a:cxn ang="T10">
                    <a:pos x="T0" y="T1"/>
                  </a:cxn>
                  <a:cxn ang="T11">
                    <a:pos x="T2" y="T3"/>
                  </a:cxn>
                  <a:cxn ang="T12">
                    <a:pos x="T4" y="T5"/>
                  </a:cxn>
                  <a:cxn ang="T13">
                    <a:pos x="T6" y="T7"/>
                  </a:cxn>
                  <a:cxn ang="T14">
                    <a:pos x="T8" y="T9"/>
                  </a:cxn>
                </a:cxnLst>
                <a:rect l="T15" t="T16" r="T17" b="T18"/>
                <a:pathLst>
                  <a:path w="94" h="30">
                    <a:moveTo>
                      <a:pt x="94" y="0"/>
                    </a:moveTo>
                    <a:cubicBezTo>
                      <a:pt x="0" y="13"/>
                      <a:pt x="0" y="13"/>
                      <a:pt x="0" y="13"/>
                    </a:cubicBezTo>
                    <a:cubicBezTo>
                      <a:pt x="1" y="17"/>
                      <a:pt x="5" y="26"/>
                      <a:pt x="6" y="30"/>
                    </a:cubicBezTo>
                    <a:cubicBezTo>
                      <a:pt x="93" y="19"/>
                      <a:pt x="93" y="19"/>
                      <a:pt x="93" y="19"/>
                    </a:cubicBezTo>
                    <a:cubicBezTo>
                      <a:pt x="94" y="14"/>
                      <a:pt x="93" y="6"/>
                      <a:pt x="94"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Freeform 376"/>
              <p:cNvSpPr>
                <a:spLocks noChangeArrowheads="1"/>
              </p:cNvSpPr>
              <p:nvPr/>
            </p:nvSpPr>
            <p:spPr bwMode="auto">
              <a:xfrm>
                <a:off x="703526" y="2869941"/>
                <a:ext cx="219154" cy="79565"/>
              </a:xfrm>
              <a:custGeom>
                <a:avLst/>
                <a:gdLst>
                  <a:gd name="T0" fmla="*/ 600355946 w 80"/>
                  <a:gd name="T1" fmla="*/ 0 h 29"/>
                  <a:gd name="T2" fmla="*/ 0 w 80"/>
                  <a:gd name="T3" fmla="*/ 90328224 h 29"/>
                  <a:gd name="T4" fmla="*/ 90053118 w 80"/>
                  <a:gd name="T5" fmla="*/ 218296180 h 29"/>
                  <a:gd name="T6" fmla="*/ 510302828 w 80"/>
                  <a:gd name="T7" fmla="*/ 173130696 h 29"/>
                  <a:gd name="T8" fmla="*/ 600355946 w 80"/>
                  <a:gd name="T9" fmla="*/ 0 h 29"/>
                  <a:gd name="T10" fmla="*/ 0 60000 65536"/>
                  <a:gd name="T11" fmla="*/ 0 60000 65536"/>
                  <a:gd name="T12" fmla="*/ 0 60000 65536"/>
                  <a:gd name="T13" fmla="*/ 0 60000 65536"/>
                  <a:gd name="T14" fmla="*/ 0 60000 65536"/>
                  <a:gd name="T15" fmla="*/ 0 w 80"/>
                  <a:gd name="T16" fmla="*/ 0 h 29"/>
                  <a:gd name="T17" fmla="*/ 80 w 80"/>
                  <a:gd name="T18" fmla="*/ 29 h 29"/>
                </a:gdLst>
                <a:ahLst/>
                <a:cxnLst>
                  <a:cxn ang="T10">
                    <a:pos x="T0" y="T1"/>
                  </a:cxn>
                  <a:cxn ang="T11">
                    <a:pos x="T2" y="T3"/>
                  </a:cxn>
                  <a:cxn ang="T12">
                    <a:pos x="T4" y="T5"/>
                  </a:cxn>
                  <a:cxn ang="T13">
                    <a:pos x="T6" y="T7"/>
                  </a:cxn>
                  <a:cxn ang="T14">
                    <a:pos x="T8" y="T9"/>
                  </a:cxn>
                </a:cxnLst>
                <a:rect l="T15" t="T16" r="T17" b="T18"/>
                <a:pathLst>
                  <a:path w="80" h="29">
                    <a:moveTo>
                      <a:pt x="80" y="0"/>
                    </a:moveTo>
                    <a:cubicBezTo>
                      <a:pt x="0" y="12"/>
                      <a:pt x="0" y="12"/>
                      <a:pt x="0" y="12"/>
                    </a:cubicBezTo>
                    <a:cubicBezTo>
                      <a:pt x="4" y="22"/>
                      <a:pt x="6" y="22"/>
                      <a:pt x="12" y="29"/>
                    </a:cubicBezTo>
                    <a:cubicBezTo>
                      <a:pt x="68" y="23"/>
                      <a:pt x="68" y="23"/>
                      <a:pt x="68" y="23"/>
                    </a:cubicBezTo>
                    <a:cubicBezTo>
                      <a:pt x="72" y="15"/>
                      <a:pt x="77" y="10"/>
                      <a:pt x="80"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Freeform 377"/>
              <p:cNvSpPr>
                <a:spLocks noChangeArrowheads="1"/>
              </p:cNvSpPr>
              <p:nvPr/>
            </p:nvSpPr>
            <p:spPr bwMode="auto">
              <a:xfrm>
                <a:off x="737028" y="2932755"/>
                <a:ext cx="152152" cy="93524"/>
              </a:xfrm>
              <a:custGeom>
                <a:avLst/>
                <a:gdLst>
                  <a:gd name="T0" fmla="*/ 0 w 56"/>
                  <a:gd name="T1" fmla="*/ 45397650 h 34"/>
                  <a:gd name="T2" fmla="*/ 81202979 w 56"/>
                  <a:gd name="T3" fmla="*/ 136195700 h 34"/>
                  <a:gd name="T4" fmla="*/ 413396984 w 56"/>
                  <a:gd name="T5" fmla="*/ 0 h 34"/>
                  <a:gd name="T6" fmla="*/ 0 w 56"/>
                  <a:gd name="T7" fmla="*/ 45397650 h 34"/>
                  <a:gd name="T8" fmla="*/ 0 60000 65536"/>
                  <a:gd name="T9" fmla="*/ 0 60000 65536"/>
                  <a:gd name="T10" fmla="*/ 0 60000 65536"/>
                  <a:gd name="T11" fmla="*/ 0 60000 65536"/>
                  <a:gd name="T12" fmla="*/ 0 w 56"/>
                  <a:gd name="T13" fmla="*/ 0 h 34"/>
                  <a:gd name="T14" fmla="*/ 56 w 56"/>
                  <a:gd name="T15" fmla="*/ 34 h 34"/>
                </a:gdLst>
                <a:ahLst/>
                <a:cxnLst>
                  <a:cxn ang="T8">
                    <a:pos x="T0" y="T1"/>
                  </a:cxn>
                  <a:cxn ang="T9">
                    <a:pos x="T2" y="T3"/>
                  </a:cxn>
                  <a:cxn ang="T10">
                    <a:pos x="T4" y="T5"/>
                  </a:cxn>
                  <a:cxn ang="T11">
                    <a:pos x="T6" y="T7"/>
                  </a:cxn>
                </a:cxnLst>
                <a:rect l="T12" t="T13" r="T14" b="T15"/>
                <a:pathLst>
                  <a:path w="56" h="34">
                    <a:moveTo>
                      <a:pt x="0" y="6"/>
                    </a:moveTo>
                    <a:cubicBezTo>
                      <a:pt x="3" y="11"/>
                      <a:pt x="7" y="15"/>
                      <a:pt x="11" y="18"/>
                    </a:cubicBezTo>
                    <a:cubicBezTo>
                      <a:pt x="29" y="34"/>
                      <a:pt x="45" y="21"/>
                      <a:pt x="56" y="0"/>
                    </a:cubicBezTo>
                    <a:lnTo>
                      <a:pt x="0" y="6"/>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Freeform 378"/>
              <p:cNvSpPr>
                <a:spLocks noChangeArrowheads="1"/>
              </p:cNvSpPr>
              <p:nvPr/>
            </p:nvSpPr>
            <p:spPr bwMode="auto">
              <a:xfrm>
                <a:off x="462039" y="1993325"/>
                <a:ext cx="16751" cy="48856"/>
              </a:xfrm>
              <a:custGeom>
                <a:avLst/>
                <a:gdLst>
                  <a:gd name="T0" fmla="*/ 7794799 w 6"/>
                  <a:gd name="T1" fmla="*/ 125239642 h 18"/>
                  <a:gd name="T2" fmla="*/ 46766000 w 6"/>
                  <a:gd name="T3" fmla="*/ 7366399 h 18"/>
                  <a:gd name="T4" fmla="*/ 23384396 w 6"/>
                  <a:gd name="T5" fmla="*/ 0 h 18"/>
                  <a:gd name="T6" fmla="*/ 7794799 w 6"/>
                  <a:gd name="T7" fmla="*/ 125239642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1" y="17"/>
                    </a:moveTo>
                    <a:cubicBezTo>
                      <a:pt x="2" y="17"/>
                      <a:pt x="6" y="1"/>
                      <a:pt x="6" y="1"/>
                    </a:cubicBezTo>
                    <a:cubicBezTo>
                      <a:pt x="6" y="1"/>
                      <a:pt x="5" y="1"/>
                      <a:pt x="3" y="0"/>
                    </a:cubicBezTo>
                    <a:cubicBezTo>
                      <a:pt x="1" y="13"/>
                      <a:pt x="0" y="18"/>
                      <a:pt x="1" y="17"/>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Freeform 379"/>
              <p:cNvSpPr>
                <a:spLocks noChangeArrowheads="1"/>
              </p:cNvSpPr>
              <p:nvPr/>
            </p:nvSpPr>
            <p:spPr bwMode="auto">
              <a:xfrm>
                <a:off x="333617" y="5383931"/>
                <a:ext cx="424349" cy="421557"/>
              </a:xfrm>
              <a:custGeom>
                <a:avLst/>
                <a:gdLst>
                  <a:gd name="T0" fmla="*/ 119923765 w 155"/>
                  <a:gd name="T1" fmla="*/ 0 h 154"/>
                  <a:gd name="T2" fmla="*/ 104931926 w 155"/>
                  <a:gd name="T3" fmla="*/ 14987173 h 154"/>
                  <a:gd name="T4" fmla="*/ 0 w 155"/>
                  <a:gd name="T5" fmla="*/ 1153963015 h 154"/>
                  <a:gd name="T6" fmla="*/ 22485022 w 155"/>
                  <a:gd name="T7" fmla="*/ 1153963015 h 154"/>
                  <a:gd name="T8" fmla="*/ 1161755315 w 155"/>
                  <a:gd name="T9" fmla="*/ 194825031 h 154"/>
                  <a:gd name="T10" fmla="*/ 119923765 w 155"/>
                  <a:gd name="T11" fmla="*/ 0 h 154"/>
                  <a:gd name="T12" fmla="*/ 0 60000 65536"/>
                  <a:gd name="T13" fmla="*/ 0 60000 65536"/>
                  <a:gd name="T14" fmla="*/ 0 60000 65536"/>
                  <a:gd name="T15" fmla="*/ 0 60000 65536"/>
                  <a:gd name="T16" fmla="*/ 0 60000 65536"/>
                  <a:gd name="T17" fmla="*/ 0 60000 65536"/>
                  <a:gd name="T18" fmla="*/ 0 w 155"/>
                  <a:gd name="T19" fmla="*/ 0 h 154"/>
                  <a:gd name="T20" fmla="*/ 155 w 155"/>
                  <a:gd name="T21" fmla="*/ 154 h 154"/>
                </a:gdLst>
                <a:ahLst/>
                <a:cxnLst>
                  <a:cxn ang="T12">
                    <a:pos x="T0" y="T1"/>
                  </a:cxn>
                  <a:cxn ang="T13">
                    <a:pos x="T2" y="T3"/>
                  </a:cxn>
                  <a:cxn ang="T14">
                    <a:pos x="T4" y="T5"/>
                  </a:cxn>
                  <a:cxn ang="T15">
                    <a:pos x="T6" y="T7"/>
                  </a:cxn>
                  <a:cxn ang="T16">
                    <a:pos x="T8" y="T9"/>
                  </a:cxn>
                  <a:cxn ang="T17">
                    <a:pos x="T10" y="T11"/>
                  </a:cxn>
                </a:cxnLst>
                <a:rect l="T18" t="T19" r="T20" b="T21"/>
                <a:pathLst>
                  <a:path w="155" h="154">
                    <a:moveTo>
                      <a:pt x="16" y="0"/>
                    </a:moveTo>
                    <a:cubicBezTo>
                      <a:pt x="14" y="2"/>
                      <a:pt x="14" y="2"/>
                      <a:pt x="14" y="2"/>
                    </a:cubicBezTo>
                    <a:cubicBezTo>
                      <a:pt x="6" y="94"/>
                      <a:pt x="0" y="154"/>
                      <a:pt x="0" y="154"/>
                    </a:cubicBezTo>
                    <a:cubicBezTo>
                      <a:pt x="3" y="154"/>
                      <a:pt x="3" y="154"/>
                      <a:pt x="3" y="154"/>
                    </a:cubicBezTo>
                    <a:cubicBezTo>
                      <a:pt x="155" y="26"/>
                      <a:pt x="155" y="26"/>
                      <a:pt x="155" y="26"/>
                    </a:cubicBezTo>
                    <a:lnTo>
                      <a:pt x="16" y="0"/>
                    </a:lnTo>
                    <a:close/>
                  </a:path>
                </a:pathLst>
              </a:custGeom>
              <a:solidFill>
                <a:srgbClr val="FFB1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Freeform 380"/>
              <p:cNvSpPr>
                <a:spLocks noChangeArrowheads="1"/>
              </p:cNvSpPr>
              <p:nvPr/>
            </p:nvSpPr>
            <p:spPr bwMode="auto">
              <a:xfrm>
                <a:off x="777509" y="5457913"/>
                <a:ext cx="273594" cy="281969"/>
              </a:xfrm>
              <a:custGeom>
                <a:avLst/>
                <a:gdLst>
                  <a:gd name="T0" fmla="*/ 229923652 w 196"/>
                  <a:gd name="T1" fmla="*/ 42866267 h 202"/>
                  <a:gd name="T2" fmla="*/ 0 w 196"/>
                  <a:gd name="T3" fmla="*/ 0 h 202"/>
                  <a:gd name="T4" fmla="*/ 381906514 w 196"/>
                  <a:gd name="T5" fmla="*/ 393596619 h 202"/>
                  <a:gd name="T6" fmla="*/ 229923652 w 196"/>
                  <a:gd name="T7" fmla="*/ 42866267 h 202"/>
                  <a:gd name="T8" fmla="*/ 0 60000 65536"/>
                  <a:gd name="T9" fmla="*/ 0 60000 65536"/>
                  <a:gd name="T10" fmla="*/ 0 60000 65536"/>
                  <a:gd name="T11" fmla="*/ 0 60000 65536"/>
                  <a:gd name="T12" fmla="*/ 0 w 196"/>
                  <a:gd name="T13" fmla="*/ 0 h 202"/>
                  <a:gd name="T14" fmla="*/ 196 w 196"/>
                  <a:gd name="T15" fmla="*/ 202 h 202"/>
                </a:gdLst>
                <a:ahLst/>
                <a:cxnLst>
                  <a:cxn ang="T8">
                    <a:pos x="T0" y="T1"/>
                  </a:cxn>
                  <a:cxn ang="T9">
                    <a:pos x="T2" y="T3"/>
                  </a:cxn>
                  <a:cxn ang="T10">
                    <a:pos x="T4" y="T5"/>
                  </a:cxn>
                  <a:cxn ang="T11">
                    <a:pos x="T6" y="T7"/>
                  </a:cxn>
                </a:cxnLst>
                <a:rect l="T12" t="T13" r="T14" b="T15"/>
                <a:pathLst>
                  <a:path w="196" h="202">
                    <a:moveTo>
                      <a:pt x="118" y="22"/>
                    </a:moveTo>
                    <a:lnTo>
                      <a:pt x="0" y="0"/>
                    </a:lnTo>
                    <a:lnTo>
                      <a:pt x="196" y="202"/>
                    </a:lnTo>
                    <a:lnTo>
                      <a:pt x="118" y="22"/>
                    </a:lnTo>
                    <a:close/>
                  </a:path>
                </a:pathLst>
              </a:custGeom>
              <a:solidFill>
                <a:srgbClr val="6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Freeform 381"/>
              <p:cNvSpPr>
                <a:spLocks noChangeArrowheads="1"/>
              </p:cNvSpPr>
              <p:nvPr/>
            </p:nvSpPr>
            <p:spPr bwMode="auto">
              <a:xfrm>
                <a:off x="341992" y="5455121"/>
                <a:ext cx="714693" cy="350367"/>
              </a:xfrm>
              <a:custGeom>
                <a:avLst/>
                <a:gdLst>
                  <a:gd name="T0" fmla="*/ 607930150 w 512"/>
                  <a:gd name="T1" fmla="*/ 3897309 h 251"/>
                  <a:gd name="T2" fmla="*/ 580651769 w 512"/>
                  <a:gd name="T3" fmla="*/ 0 h 251"/>
                  <a:gd name="T4" fmla="*/ 0 w 512"/>
                  <a:gd name="T5" fmla="*/ 489071851 h 251"/>
                  <a:gd name="T6" fmla="*/ 997629071 w 512"/>
                  <a:gd name="T7" fmla="*/ 413081297 h 251"/>
                  <a:gd name="T8" fmla="*/ 989834450 w 512"/>
                  <a:gd name="T9" fmla="*/ 397492059 h 251"/>
                  <a:gd name="T10" fmla="*/ 607930150 w 512"/>
                  <a:gd name="T11" fmla="*/ 3897309 h 251"/>
                  <a:gd name="T12" fmla="*/ 0 60000 65536"/>
                  <a:gd name="T13" fmla="*/ 0 60000 65536"/>
                  <a:gd name="T14" fmla="*/ 0 60000 65536"/>
                  <a:gd name="T15" fmla="*/ 0 60000 65536"/>
                  <a:gd name="T16" fmla="*/ 0 60000 65536"/>
                  <a:gd name="T17" fmla="*/ 0 60000 65536"/>
                  <a:gd name="T18" fmla="*/ 0 w 512"/>
                  <a:gd name="T19" fmla="*/ 0 h 251"/>
                  <a:gd name="T20" fmla="*/ 512 w 512"/>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512" h="251">
                    <a:moveTo>
                      <a:pt x="312" y="2"/>
                    </a:moveTo>
                    <a:lnTo>
                      <a:pt x="298" y="0"/>
                    </a:lnTo>
                    <a:lnTo>
                      <a:pt x="0" y="251"/>
                    </a:lnTo>
                    <a:lnTo>
                      <a:pt x="512" y="212"/>
                    </a:lnTo>
                    <a:lnTo>
                      <a:pt x="508" y="204"/>
                    </a:lnTo>
                    <a:lnTo>
                      <a:pt x="312" y="2"/>
                    </a:lnTo>
                    <a:close/>
                  </a:path>
                </a:pathLst>
              </a:custGeom>
              <a:solidFill>
                <a:srgbClr val="7451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 name="Freeform 382"/>
              <p:cNvSpPr>
                <a:spLocks noChangeArrowheads="1"/>
              </p:cNvSpPr>
              <p:nvPr/>
            </p:nvSpPr>
            <p:spPr bwMode="auto">
              <a:xfrm>
                <a:off x="378285" y="5127088"/>
                <a:ext cx="563938" cy="361534"/>
              </a:xfrm>
              <a:custGeom>
                <a:avLst/>
                <a:gdLst>
                  <a:gd name="T0" fmla="*/ 1116643779 w 206"/>
                  <a:gd name="T1" fmla="*/ 0 h 132"/>
                  <a:gd name="T2" fmla="*/ 906804091 w 206"/>
                  <a:gd name="T3" fmla="*/ 15003661 h 132"/>
                  <a:gd name="T4" fmla="*/ 0 w 206"/>
                  <a:gd name="T5" fmla="*/ 705144678 h 132"/>
                  <a:gd name="T6" fmla="*/ 1543815863 w 206"/>
                  <a:gd name="T7" fmla="*/ 990203281 h 132"/>
                  <a:gd name="T8" fmla="*/ 1116643779 w 206"/>
                  <a:gd name="T9" fmla="*/ 0 h 132"/>
                  <a:gd name="T10" fmla="*/ 0 60000 65536"/>
                  <a:gd name="T11" fmla="*/ 0 60000 65536"/>
                  <a:gd name="T12" fmla="*/ 0 60000 65536"/>
                  <a:gd name="T13" fmla="*/ 0 60000 65536"/>
                  <a:gd name="T14" fmla="*/ 0 60000 65536"/>
                  <a:gd name="T15" fmla="*/ 0 w 206"/>
                  <a:gd name="T16" fmla="*/ 0 h 132"/>
                  <a:gd name="T17" fmla="*/ 206 w 206"/>
                  <a:gd name="T18" fmla="*/ 132 h 132"/>
                </a:gdLst>
                <a:ahLst/>
                <a:cxnLst>
                  <a:cxn ang="T10">
                    <a:pos x="T0" y="T1"/>
                  </a:cxn>
                  <a:cxn ang="T11">
                    <a:pos x="T2" y="T3"/>
                  </a:cxn>
                  <a:cxn ang="T12">
                    <a:pos x="T4" y="T5"/>
                  </a:cxn>
                  <a:cxn ang="T13">
                    <a:pos x="T6" y="T7"/>
                  </a:cxn>
                  <a:cxn ang="T14">
                    <a:pos x="T8" y="T9"/>
                  </a:cxn>
                </a:cxnLst>
                <a:rect l="T15" t="T16" r="T17" b="T18"/>
                <a:pathLst>
                  <a:path w="206" h="132">
                    <a:moveTo>
                      <a:pt x="149" y="0"/>
                    </a:moveTo>
                    <a:cubicBezTo>
                      <a:pt x="140" y="1"/>
                      <a:pt x="131" y="1"/>
                      <a:pt x="121" y="2"/>
                    </a:cubicBezTo>
                    <a:cubicBezTo>
                      <a:pt x="0" y="94"/>
                      <a:pt x="0" y="94"/>
                      <a:pt x="0" y="94"/>
                    </a:cubicBezTo>
                    <a:cubicBezTo>
                      <a:pt x="206" y="132"/>
                      <a:pt x="206" y="132"/>
                      <a:pt x="206" y="132"/>
                    </a:cubicBezTo>
                    <a:lnTo>
                      <a:pt x="149" y="0"/>
                    </a:lnTo>
                    <a:close/>
                  </a:path>
                </a:pathLst>
              </a:custGeom>
              <a:solidFill>
                <a:srgbClr val="936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 name="Freeform 383"/>
              <p:cNvSpPr>
                <a:spLocks noChangeArrowheads="1"/>
              </p:cNvSpPr>
              <p:nvPr/>
            </p:nvSpPr>
            <p:spPr bwMode="auto">
              <a:xfrm>
                <a:off x="785884" y="5103358"/>
                <a:ext cx="311283" cy="647691"/>
              </a:xfrm>
              <a:custGeom>
                <a:avLst/>
                <a:gdLst>
                  <a:gd name="T0" fmla="*/ 849974615 w 114"/>
                  <a:gd name="T1" fmla="*/ 1755119631 h 237"/>
                  <a:gd name="T2" fmla="*/ 723225092 w 114"/>
                  <a:gd name="T3" fmla="*/ 0 h 237"/>
                  <a:gd name="T4" fmla="*/ 514457960 w 114"/>
                  <a:gd name="T5" fmla="*/ 22406829 h 237"/>
                  <a:gd name="T6" fmla="*/ 0 w 114"/>
                  <a:gd name="T7" fmla="*/ 67217755 h 237"/>
                  <a:gd name="T8" fmla="*/ 738136640 w 114"/>
                  <a:gd name="T9" fmla="*/ 1770057517 h 237"/>
                  <a:gd name="T10" fmla="*/ 849974615 w 114"/>
                  <a:gd name="T11" fmla="*/ 1755119631 h 237"/>
                  <a:gd name="T12" fmla="*/ 0 60000 65536"/>
                  <a:gd name="T13" fmla="*/ 0 60000 65536"/>
                  <a:gd name="T14" fmla="*/ 0 60000 65536"/>
                  <a:gd name="T15" fmla="*/ 0 60000 65536"/>
                  <a:gd name="T16" fmla="*/ 0 60000 65536"/>
                  <a:gd name="T17" fmla="*/ 0 60000 65536"/>
                  <a:gd name="T18" fmla="*/ 0 w 114"/>
                  <a:gd name="T19" fmla="*/ 0 h 237"/>
                  <a:gd name="T20" fmla="*/ 114 w 114"/>
                  <a:gd name="T21" fmla="*/ 237 h 237"/>
                </a:gdLst>
                <a:ahLst/>
                <a:cxnLst>
                  <a:cxn ang="T12">
                    <a:pos x="T0" y="T1"/>
                  </a:cxn>
                  <a:cxn ang="T13">
                    <a:pos x="T2" y="T3"/>
                  </a:cxn>
                  <a:cxn ang="T14">
                    <a:pos x="T4" y="T5"/>
                  </a:cxn>
                  <a:cxn ang="T15">
                    <a:pos x="T6" y="T7"/>
                  </a:cxn>
                  <a:cxn ang="T16">
                    <a:pos x="T8" y="T9"/>
                  </a:cxn>
                  <a:cxn ang="T17">
                    <a:pos x="T10" y="T11"/>
                  </a:cxn>
                </a:cxnLst>
                <a:rect l="T18" t="T19" r="T20" b="T21"/>
                <a:pathLst>
                  <a:path w="114" h="237">
                    <a:moveTo>
                      <a:pt x="114" y="235"/>
                    </a:moveTo>
                    <a:cubicBezTo>
                      <a:pt x="114" y="235"/>
                      <a:pt x="106" y="131"/>
                      <a:pt x="97" y="0"/>
                    </a:cubicBezTo>
                    <a:cubicBezTo>
                      <a:pt x="88" y="1"/>
                      <a:pt x="78" y="2"/>
                      <a:pt x="69" y="3"/>
                    </a:cubicBezTo>
                    <a:cubicBezTo>
                      <a:pt x="46" y="6"/>
                      <a:pt x="23" y="8"/>
                      <a:pt x="0" y="9"/>
                    </a:cubicBezTo>
                    <a:cubicBezTo>
                      <a:pt x="99" y="237"/>
                      <a:pt x="99" y="237"/>
                      <a:pt x="99" y="237"/>
                    </a:cubicBezTo>
                    <a:lnTo>
                      <a:pt x="114" y="235"/>
                    </a:lnTo>
                    <a:close/>
                  </a:path>
                </a:pathLst>
              </a:custGeom>
              <a:solidFill>
                <a:srgbClr val="A4BB4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 name="Freeform 384"/>
              <p:cNvSpPr>
                <a:spLocks noChangeArrowheads="1"/>
              </p:cNvSpPr>
              <p:nvPr/>
            </p:nvSpPr>
            <p:spPr bwMode="auto">
              <a:xfrm>
                <a:off x="372702" y="5132671"/>
                <a:ext cx="336409" cy="256843"/>
              </a:xfrm>
              <a:custGeom>
                <a:avLst/>
                <a:gdLst>
                  <a:gd name="T0" fmla="*/ 52362198 w 123"/>
                  <a:gd name="T1" fmla="*/ 74659342 h 94"/>
                  <a:gd name="T2" fmla="*/ 0 w 123"/>
                  <a:gd name="T3" fmla="*/ 701790709 h 94"/>
                  <a:gd name="T4" fmla="*/ 920089555 w 123"/>
                  <a:gd name="T5" fmla="*/ 0 h 94"/>
                  <a:gd name="T6" fmla="*/ 52362198 w 123"/>
                  <a:gd name="T7" fmla="*/ 74659342 h 94"/>
                  <a:gd name="T8" fmla="*/ 0 60000 65536"/>
                  <a:gd name="T9" fmla="*/ 0 60000 65536"/>
                  <a:gd name="T10" fmla="*/ 0 60000 65536"/>
                  <a:gd name="T11" fmla="*/ 0 60000 65536"/>
                  <a:gd name="T12" fmla="*/ 0 w 123"/>
                  <a:gd name="T13" fmla="*/ 0 h 94"/>
                  <a:gd name="T14" fmla="*/ 123 w 123"/>
                  <a:gd name="T15" fmla="*/ 94 h 94"/>
                </a:gdLst>
                <a:ahLst/>
                <a:cxnLst>
                  <a:cxn ang="T8">
                    <a:pos x="T0" y="T1"/>
                  </a:cxn>
                  <a:cxn ang="T9">
                    <a:pos x="T2" y="T3"/>
                  </a:cxn>
                  <a:cxn ang="T10">
                    <a:pos x="T4" y="T5"/>
                  </a:cxn>
                  <a:cxn ang="T11">
                    <a:pos x="T6" y="T7"/>
                  </a:cxn>
                </a:cxnLst>
                <a:rect l="T12" t="T13" r="T14" b="T15"/>
                <a:pathLst>
                  <a:path w="123" h="94">
                    <a:moveTo>
                      <a:pt x="7" y="10"/>
                    </a:moveTo>
                    <a:cubicBezTo>
                      <a:pt x="4" y="40"/>
                      <a:pt x="2" y="68"/>
                      <a:pt x="0" y="94"/>
                    </a:cubicBezTo>
                    <a:cubicBezTo>
                      <a:pt x="123" y="0"/>
                      <a:pt x="123" y="0"/>
                      <a:pt x="123" y="0"/>
                    </a:cubicBezTo>
                    <a:cubicBezTo>
                      <a:pt x="85" y="2"/>
                      <a:pt x="46" y="5"/>
                      <a:pt x="7" y="10"/>
                    </a:cubicBezTo>
                    <a:close/>
                  </a:path>
                </a:pathLst>
              </a:custGeom>
              <a:solidFill>
                <a:srgbClr val="FF88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 name="Freeform 385"/>
              <p:cNvSpPr>
                <a:spLocks noChangeArrowheads="1"/>
              </p:cNvSpPr>
              <p:nvPr/>
            </p:nvSpPr>
            <p:spPr bwMode="auto">
              <a:xfrm>
                <a:off x="390848" y="4857682"/>
                <a:ext cx="660254" cy="302907"/>
              </a:xfrm>
              <a:custGeom>
                <a:avLst/>
                <a:gdLst>
                  <a:gd name="T0" fmla="*/ 0 w 241"/>
                  <a:gd name="T1" fmla="*/ 826600456 h 111"/>
                  <a:gd name="T2" fmla="*/ 1598702324 w 241"/>
                  <a:gd name="T3" fmla="*/ 692557287 h 111"/>
                  <a:gd name="T4" fmla="*/ 1808860351 w 241"/>
                  <a:gd name="T5" fmla="*/ 670215849 h 111"/>
                  <a:gd name="T6" fmla="*/ 1771332719 w 241"/>
                  <a:gd name="T7" fmla="*/ 156384608 h 111"/>
                  <a:gd name="T8" fmla="*/ 67551381 w 241"/>
                  <a:gd name="T9" fmla="*/ 0 h 111"/>
                  <a:gd name="T10" fmla="*/ 0 w 241"/>
                  <a:gd name="T11" fmla="*/ 826600456 h 111"/>
                  <a:gd name="T12" fmla="*/ 0 60000 65536"/>
                  <a:gd name="T13" fmla="*/ 0 60000 65536"/>
                  <a:gd name="T14" fmla="*/ 0 60000 65536"/>
                  <a:gd name="T15" fmla="*/ 0 60000 65536"/>
                  <a:gd name="T16" fmla="*/ 0 60000 65536"/>
                  <a:gd name="T17" fmla="*/ 0 60000 65536"/>
                  <a:gd name="T18" fmla="*/ 0 w 241"/>
                  <a:gd name="T19" fmla="*/ 0 h 111"/>
                  <a:gd name="T20" fmla="*/ 241 w 241"/>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241" h="111">
                    <a:moveTo>
                      <a:pt x="0" y="111"/>
                    </a:moveTo>
                    <a:cubicBezTo>
                      <a:pt x="72" y="102"/>
                      <a:pt x="141" y="101"/>
                      <a:pt x="213" y="93"/>
                    </a:cubicBezTo>
                    <a:cubicBezTo>
                      <a:pt x="222" y="92"/>
                      <a:pt x="232" y="91"/>
                      <a:pt x="241" y="90"/>
                    </a:cubicBezTo>
                    <a:cubicBezTo>
                      <a:pt x="239" y="68"/>
                      <a:pt x="238" y="44"/>
                      <a:pt x="236" y="21"/>
                    </a:cubicBezTo>
                    <a:cubicBezTo>
                      <a:pt x="160" y="15"/>
                      <a:pt x="84" y="7"/>
                      <a:pt x="9" y="0"/>
                    </a:cubicBezTo>
                    <a:cubicBezTo>
                      <a:pt x="6" y="39"/>
                      <a:pt x="3" y="76"/>
                      <a:pt x="0" y="11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 name="Freeform 386"/>
              <p:cNvSpPr>
                <a:spLocks noChangeArrowheads="1"/>
              </p:cNvSpPr>
              <p:nvPr/>
            </p:nvSpPr>
            <p:spPr bwMode="auto">
              <a:xfrm>
                <a:off x="503915" y="3637678"/>
                <a:ext cx="501123" cy="118650"/>
              </a:xfrm>
              <a:custGeom>
                <a:avLst/>
                <a:gdLst>
                  <a:gd name="T0" fmla="*/ 1372263722 w 183"/>
                  <a:gd name="T1" fmla="*/ 220799372 h 43"/>
                  <a:gd name="T2" fmla="*/ 14998091 w 183"/>
                  <a:gd name="T3" fmla="*/ 0 h 43"/>
                  <a:gd name="T4" fmla="*/ 0 w 183"/>
                  <a:gd name="T5" fmla="*/ 152274858 h 43"/>
                  <a:gd name="T6" fmla="*/ 1364766046 w 183"/>
                  <a:gd name="T7" fmla="*/ 327391221 h 43"/>
                  <a:gd name="T8" fmla="*/ 1372263722 w 183"/>
                  <a:gd name="T9" fmla="*/ 220799372 h 43"/>
                  <a:gd name="T10" fmla="*/ 0 60000 65536"/>
                  <a:gd name="T11" fmla="*/ 0 60000 65536"/>
                  <a:gd name="T12" fmla="*/ 0 60000 65536"/>
                  <a:gd name="T13" fmla="*/ 0 60000 65536"/>
                  <a:gd name="T14" fmla="*/ 0 60000 65536"/>
                  <a:gd name="T15" fmla="*/ 0 w 183"/>
                  <a:gd name="T16" fmla="*/ 0 h 43"/>
                  <a:gd name="T17" fmla="*/ 183 w 183"/>
                  <a:gd name="T18" fmla="*/ 43 h 43"/>
                </a:gdLst>
                <a:ahLst/>
                <a:cxnLst>
                  <a:cxn ang="T10">
                    <a:pos x="T0" y="T1"/>
                  </a:cxn>
                  <a:cxn ang="T11">
                    <a:pos x="T2" y="T3"/>
                  </a:cxn>
                  <a:cxn ang="T12">
                    <a:pos x="T4" y="T5"/>
                  </a:cxn>
                  <a:cxn ang="T13">
                    <a:pos x="T6" y="T7"/>
                  </a:cxn>
                  <a:cxn ang="T14">
                    <a:pos x="T8" y="T9"/>
                  </a:cxn>
                </a:cxnLst>
                <a:rect l="T15" t="T16" r="T17" b="T18"/>
                <a:pathLst>
                  <a:path w="183" h="43">
                    <a:moveTo>
                      <a:pt x="183" y="29"/>
                    </a:moveTo>
                    <a:cubicBezTo>
                      <a:pt x="2" y="0"/>
                      <a:pt x="2" y="0"/>
                      <a:pt x="2" y="0"/>
                    </a:cubicBezTo>
                    <a:cubicBezTo>
                      <a:pt x="1" y="7"/>
                      <a:pt x="1" y="14"/>
                      <a:pt x="0" y="20"/>
                    </a:cubicBezTo>
                    <a:cubicBezTo>
                      <a:pt x="182" y="43"/>
                      <a:pt x="182" y="43"/>
                      <a:pt x="182" y="43"/>
                    </a:cubicBezTo>
                    <a:cubicBezTo>
                      <a:pt x="182" y="38"/>
                      <a:pt x="183" y="34"/>
                      <a:pt x="183" y="29"/>
                    </a:cubicBez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 name="Freeform 387"/>
              <p:cNvSpPr>
                <a:spLocks noChangeArrowheads="1"/>
              </p:cNvSpPr>
              <p:nvPr/>
            </p:nvSpPr>
            <p:spPr bwMode="auto">
              <a:xfrm>
                <a:off x="501123" y="3692117"/>
                <a:ext cx="501123" cy="96316"/>
              </a:xfrm>
              <a:custGeom>
                <a:avLst/>
                <a:gdLst>
                  <a:gd name="T0" fmla="*/ 1372263722 w 183"/>
                  <a:gd name="T1" fmla="*/ 174175103 h 35"/>
                  <a:gd name="T2" fmla="*/ 7497676 w 183"/>
                  <a:gd name="T3" fmla="*/ 0 h 35"/>
                  <a:gd name="T4" fmla="*/ 0 w 183"/>
                  <a:gd name="T5" fmla="*/ 189321481 h 35"/>
                  <a:gd name="T6" fmla="*/ 1364766046 w 183"/>
                  <a:gd name="T7" fmla="*/ 265050624 h 35"/>
                  <a:gd name="T8" fmla="*/ 1372263722 w 183"/>
                  <a:gd name="T9" fmla="*/ 174175103 h 35"/>
                  <a:gd name="T10" fmla="*/ 0 60000 65536"/>
                  <a:gd name="T11" fmla="*/ 0 60000 65536"/>
                  <a:gd name="T12" fmla="*/ 0 60000 65536"/>
                  <a:gd name="T13" fmla="*/ 0 60000 65536"/>
                  <a:gd name="T14" fmla="*/ 0 60000 65536"/>
                  <a:gd name="T15" fmla="*/ 0 w 183"/>
                  <a:gd name="T16" fmla="*/ 0 h 35"/>
                  <a:gd name="T17" fmla="*/ 183 w 183"/>
                  <a:gd name="T18" fmla="*/ 35 h 35"/>
                </a:gdLst>
                <a:ahLst/>
                <a:cxnLst>
                  <a:cxn ang="T10">
                    <a:pos x="T0" y="T1"/>
                  </a:cxn>
                  <a:cxn ang="T11">
                    <a:pos x="T2" y="T3"/>
                  </a:cxn>
                  <a:cxn ang="T12">
                    <a:pos x="T4" y="T5"/>
                  </a:cxn>
                  <a:cxn ang="T13">
                    <a:pos x="T6" y="T7"/>
                  </a:cxn>
                  <a:cxn ang="T14">
                    <a:pos x="T8" y="T9"/>
                  </a:cxn>
                </a:cxnLst>
                <a:rect l="T15" t="T16" r="T17" b="T18"/>
                <a:pathLst>
                  <a:path w="183" h="35">
                    <a:moveTo>
                      <a:pt x="183" y="23"/>
                    </a:moveTo>
                    <a:cubicBezTo>
                      <a:pt x="1" y="0"/>
                      <a:pt x="1" y="0"/>
                      <a:pt x="1" y="0"/>
                    </a:cubicBezTo>
                    <a:cubicBezTo>
                      <a:pt x="1" y="9"/>
                      <a:pt x="0" y="17"/>
                      <a:pt x="0" y="25"/>
                    </a:cubicBezTo>
                    <a:cubicBezTo>
                      <a:pt x="182" y="35"/>
                      <a:pt x="182" y="35"/>
                      <a:pt x="182" y="35"/>
                    </a:cubicBezTo>
                    <a:cubicBezTo>
                      <a:pt x="183" y="31"/>
                      <a:pt x="183" y="27"/>
                      <a:pt x="183" y="2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 name="Freeform 388"/>
              <p:cNvSpPr>
                <a:spLocks noChangeArrowheads="1"/>
              </p:cNvSpPr>
              <p:nvPr/>
            </p:nvSpPr>
            <p:spPr bwMode="auto">
              <a:xfrm>
                <a:off x="495540" y="3760516"/>
                <a:ext cx="503915" cy="62814"/>
              </a:xfrm>
              <a:custGeom>
                <a:avLst/>
                <a:gdLst>
                  <a:gd name="T0" fmla="*/ 14999687 w 184"/>
                  <a:gd name="T1" fmla="*/ 0 h 23"/>
                  <a:gd name="T2" fmla="*/ 0 w 184"/>
                  <a:gd name="T3" fmla="*/ 171547765 h 23"/>
                  <a:gd name="T4" fmla="*/ 1380056126 w 184"/>
                  <a:gd name="T5" fmla="*/ 149172326 h 23"/>
                  <a:gd name="T6" fmla="*/ 1380056126 w 184"/>
                  <a:gd name="T7" fmla="*/ 74584797 h 23"/>
                  <a:gd name="T8" fmla="*/ 14999687 w 184"/>
                  <a:gd name="T9" fmla="*/ 0 h 23"/>
                  <a:gd name="T10" fmla="*/ 0 60000 65536"/>
                  <a:gd name="T11" fmla="*/ 0 60000 65536"/>
                  <a:gd name="T12" fmla="*/ 0 60000 65536"/>
                  <a:gd name="T13" fmla="*/ 0 60000 65536"/>
                  <a:gd name="T14" fmla="*/ 0 60000 65536"/>
                  <a:gd name="T15" fmla="*/ 0 w 184"/>
                  <a:gd name="T16" fmla="*/ 0 h 23"/>
                  <a:gd name="T17" fmla="*/ 184 w 184"/>
                  <a:gd name="T18" fmla="*/ 23 h 23"/>
                </a:gdLst>
                <a:ahLst/>
                <a:cxnLst>
                  <a:cxn ang="T10">
                    <a:pos x="T0" y="T1"/>
                  </a:cxn>
                  <a:cxn ang="T11">
                    <a:pos x="T2" y="T3"/>
                  </a:cxn>
                  <a:cxn ang="T12">
                    <a:pos x="T4" y="T5"/>
                  </a:cxn>
                  <a:cxn ang="T13">
                    <a:pos x="T6" y="T7"/>
                  </a:cxn>
                  <a:cxn ang="T14">
                    <a:pos x="T8" y="T9"/>
                  </a:cxn>
                </a:cxnLst>
                <a:rect l="T15" t="T16" r="T17" b="T18"/>
                <a:pathLst>
                  <a:path w="184" h="23">
                    <a:moveTo>
                      <a:pt x="2" y="0"/>
                    </a:moveTo>
                    <a:cubicBezTo>
                      <a:pt x="1" y="8"/>
                      <a:pt x="1" y="16"/>
                      <a:pt x="0" y="23"/>
                    </a:cubicBezTo>
                    <a:cubicBezTo>
                      <a:pt x="62" y="22"/>
                      <a:pt x="122" y="22"/>
                      <a:pt x="184" y="20"/>
                    </a:cubicBezTo>
                    <a:cubicBezTo>
                      <a:pt x="184" y="17"/>
                      <a:pt x="184" y="13"/>
                      <a:pt x="184" y="10"/>
                    </a:cubicBezTo>
                    <a:lnTo>
                      <a:pt x="2" y="0"/>
                    </a:ln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 name="Freeform 389"/>
              <p:cNvSpPr>
                <a:spLocks noChangeArrowheads="1"/>
              </p:cNvSpPr>
              <p:nvPr/>
            </p:nvSpPr>
            <p:spPr bwMode="auto">
              <a:xfrm>
                <a:off x="492748" y="3816351"/>
                <a:ext cx="506707" cy="51647"/>
              </a:xfrm>
              <a:custGeom>
                <a:avLst/>
                <a:gdLst>
                  <a:gd name="T0" fmla="*/ 7502003 w 185"/>
                  <a:gd name="T1" fmla="*/ 22167436 h 19"/>
                  <a:gd name="T2" fmla="*/ 0 w 185"/>
                  <a:gd name="T3" fmla="*/ 140390137 h 19"/>
                  <a:gd name="T4" fmla="*/ 1380346559 w 185"/>
                  <a:gd name="T5" fmla="*/ 88667026 h 19"/>
                  <a:gd name="T6" fmla="*/ 1380346559 w 185"/>
                  <a:gd name="T7" fmla="*/ 59111351 h 19"/>
                  <a:gd name="T8" fmla="*/ 1387848561 w 185"/>
                  <a:gd name="T9" fmla="*/ 0 h 19"/>
                  <a:gd name="T10" fmla="*/ 7502003 w 185"/>
                  <a:gd name="T11" fmla="*/ 22167436 h 19"/>
                  <a:gd name="T12" fmla="*/ 0 60000 65536"/>
                  <a:gd name="T13" fmla="*/ 0 60000 65536"/>
                  <a:gd name="T14" fmla="*/ 0 60000 65536"/>
                  <a:gd name="T15" fmla="*/ 0 60000 65536"/>
                  <a:gd name="T16" fmla="*/ 0 60000 65536"/>
                  <a:gd name="T17" fmla="*/ 0 60000 65536"/>
                  <a:gd name="T18" fmla="*/ 0 w 185"/>
                  <a:gd name="T19" fmla="*/ 0 h 19"/>
                  <a:gd name="T20" fmla="*/ 185 w 18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85" h="19">
                    <a:moveTo>
                      <a:pt x="1" y="3"/>
                    </a:moveTo>
                    <a:cubicBezTo>
                      <a:pt x="1" y="9"/>
                      <a:pt x="0" y="14"/>
                      <a:pt x="0" y="19"/>
                    </a:cubicBezTo>
                    <a:cubicBezTo>
                      <a:pt x="184" y="12"/>
                      <a:pt x="184" y="12"/>
                      <a:pt x="184" y="12"/>
                    </a:cubicBezTo>
                    <a:cubicBezTo>
                      <a:pt x="184" y="10"/>
                      <a:pt x="184" y="9"/>
                      <a:pt x="184" y="8"/>
                    </a:cubicBezTo>
                    <a:cubicBezTo>
                      <a:pt x="185" y="5"/>
                      <a:pt x="185" y="3"/>
                      <a:pt x="185" y="0"/>
                    </a:cubicBezTo>
                    <a:cubicBezTo>
                      <a:pt x="123" y="2"/>
                      <a:pt x="63" y="2"/>
                      <a:pt x="1" y="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 name="Freeform 390"/>
              <p:cNvSpPr>
                <a:spLocks noChangeArrowheads="1"/>
              </p:cNvSpPr>
              <p:nvPr/>
            </p:nvSpPr>
            <p:spPr bwMode="auto">
              <a:xfrm>
                <a:off x="509499" y="3588822"/>
                <a:ext cx="498332" cy="128421"/>
              </a:xfrm>
              <a:custGeom>
                <a:avLst/>
                <a:gdLst>
                  <a:gd name="T0" fmla="*/ 1364476825 w 182"/>
                  <a:gd name="T1" fmla="*/ 238906778 h 47"/>
                  <a:gd name="T2" fmla="*/ 7496885 w 182"/>
                  <a:gd name="T3" fmla="*/ 0 h 47"/>
                  <a:gd name="T4" fmla="*/ 0 w 182"/>
                  <a:gd name="T5" fmla="*/ 134385746 h 47"/>
                  <a:gd name="T6" fmla="*/ 1356979941 w 182"/>
                  <a:gd name="T7" fmla="*/ 350892622 h 47"/>
                  <a:gd name="T8" fmla="*/ 1364476825 w 182"/>
                  <a:gd name="T9" fmla="*/ 238906778 h 47"/>
                  <a:gd name="T10" fmla="*/ 0 60000 65536"/>
                  <a:gd name="T11" fmla="*/ 0 60000 65536"/>
                  <a:gd name="T12" fmla="*/ 0 60000 65536"/>
                  <a:gd name="T13" fmla="*/ 0 60000 65536"/>
                  <a:gd name="T14" fmla="*/ 0 60000 65536"/>
                  <a:gd name="T15" fmla="*/ 0 w 182"/>
                  <a:gd name="T16" fmla="*/ 0 h 47"/>
                  <a:gd name="T17" fmla="*/ 182 w 182"/>
                  <a:gd name="T18" fmla="*/ 47 h 47"/>
                </a:gdLst>
                <a:ahLst/>
                <a:cxnLst>
                  <a:cxn ang="T10">
                    <a:pos x="T0" y="T1"/>
                  </a:cxn>
                  <a:cxn ang="T11">
                    <a:pos x="T2" y="T3"/>
                  </a:cxn>
                  <a:cxn ang="T12">
                    <a:pos x="T4" y="T5"/>
                  </a:cxn>
                  <a:cxn ang="T13">
                    <a:pos x="T6" y="T7"/>
                  </a:cxn>
                  <a:cxn ang="T14">
                    <a:pos x="T8" y="T9"/>
                  </a:cxn>
                </a:cxnLst>
                <a:rect l="T15" t="T16" r="T17" b="T18"/>
                <a:pathLst>
                  <a:path w="182" h="47">
                    <a:moveTo>
                      <a:pt x="182" y="32"/>
                    </a:moveTo>
                    <a:cubicBezTo>
                      <a:pt x="1" y="0"/>
                      <a:pt x="1" y="0"/>
                      <a:pt x="1" y="0"/>
                    </a:cubicBezTo>
                    <a:cubicBezTo>
                      <a:pt x="1" y="6"/>
                      <a:pt x="0" y="12"/>
                      <a:pt x="0" y="18"/>
                    </a:cubicBezTo>
                    <a:cubicBezTo>
                      <a:pt x="181" y="47"/>
                      <a:pt x="181" y="47"/>
                      <a:pt x="181" y="47"/>
                    </a:cubicBezTo>
                    <a:cubicBezTo>
                      <a:pt x="182" y="42"/>
                      <a:pt x="182" y="37"/>
                      <a:pt x="182" y="32"/>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 name="Freeform 391"/>
              <p:cNvSpPr>
                <a:spLocks noChangeArrowheads="1"/>
              </p:cNvSpPr>
              <p:nvPr/>
            </p:nvSpPr>
            <p:spPr bwMode="auto">
              <a:xfrm>
                <a:off x="536020" y="3105845"/>
                <a:ext cx="566730" cy="226133"/>
              </a:xfrm>
              <a:custGeom>
                <a:avLst/>
                <a:gdLst>
                  <a:gd name="T0" fmla="*/ 0 w 207"/>
                  <a:gd name="T1" fmla="*/ 207840747 h 83"/>
                  <a:gd name="T2" fmla="*/ 1439173874 w 207"/>
                  <a:gd name="T3" fmla="*/ 616097996 h 83"/>
                  <a:gd name="T4" fmla="*/ 1551608178 w 207"/>
                  <a:gd name="T5" fmla="*/ 133611909 h 83"/>
                  <a:gd name="T6" fmla="*/ 7496168 w 207"/>
                  <a:gd name="T7" fmla="*/ 0 h 83"/>
                  <a:gd name="T8" fmla="*/ 0 w 207"/>
                  <a:gd name="T9" fmla="*/ 207840747 h 83"/>
                  <a:gd name="T10" fmla="*/ 0 60000 65536"/>
                  <a:gd name="T11" fmla="*/ 0 60000 65536"/>
                  <a:gd name="T12" fmla="*/ 0 60000 65536"/>
                  <a:gd name="T13" fmla="*/ 0 60000 65536"/>
                  <a:gd name="T14" fmla="*/ 0 60000 65536"/>
                  <a:gd name="T15" fmla="*/ 0 w 207"/>
                  <a:gd name="T16" fmla="*/ 0 h 83"/>
                  <a:gd name="T17" fmla="*/ 207 w 207"/>
                  <a:gd name="T18" fmla="*/ 83 h 83"/>
                </a:gdLst>
                <a:ahLst/>
                <a:cxnLst>
                  <a:cxn ang="T10">
                    <a:pos x="T0" y="T1"/>
                  </a:cxn>
                  <a:cxn ang="T11">
                    <a:pos x="T2" y="T3"/>
                  </a:cxn>
                  <a:cxn ang="T12">
                    <a:pos x="T4" y="T5"/>
                  </a:cxn>
                  <a:cxn ang="T13">
                    <a:pos x="T6" y="T7"/>
                  </a:cxn>
                  <a:cxn ang="T14">
                    <a:pos x="T8" y="T9"/>
                  </a:cxn>
                </a:cxnLst>
                <a:rect l="T15" t="T16" r="T17" b="T18"/>
                <a:pathLst>
                  <a:path w="207" h="83">
                    <a:moveTo>
                      <a:pt x="0" y="28"/>
                    </a:moveTo>
                    <a:cubicBezTo>
                      <a:pt x="192" y="83"/>
                      <a:pt x="192" y="83"/>
                      <a:pt x="192" y="83"/>
                    </a:cubicBezTo>
                    <a:cubicBezTo>
                      <a:pt x="197" y="60"/>
                      <a:pt x="202" y="39"/>
                      <a:pt x="207" y="18"/>
                    </a:cubicBezTo>
                    <a:cubicBezTo>
                      <a:pt x="1" y="0"/>
                      <a:pt x="1" y="0"/>
                      <a:pt x="1" y="0"/>
                    </a:cubicBezTo>
                    <a:cubicBezTo>
                      <a:pt x="1" y="9"/>
                      <a:pt x="0" y="18"/>
                      <a:pt x="0" y="28"/>
                    </a:cubicBezTo>
                    <a:close/>
                  </a:path>
                </a:pathLst>
              </a:custGeom>
              <a:solidFill>
                <a:srgbClr val="FFD4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 name="Freeform 392"/>
              <p:cNvSpPr>
                <a:spLocks noChangeArrowheads="1"/>
              </p:cNvSpPr>
              <p:nvPr/>
            </p:nvSpPr>
            <p:spPr bwMode="auto">
              <a:xfrm>
                <a:off x="0" y="938035"/>
                <a:ext cx="93525" cy="456454"/>
              </a:xfrm>
              <a:custGeom>
                <a:avLst/>
                <a:gdLst>
                  <a:gd name="T0" fmla="*/ 257262518 w 34"/>
                  <a:gd name="T1" fmla="*/ 1210253615 h 167"/>
                  <a:gd name="T2" fmla="*/ 0 w 34"/>
                  <a:gd name="T3" fmla="*/ 0 h 167"/>
                  <a:gd name="T4" fmla="*/ 0 w 34"/>
                  <a:gd name="T5" fmla="*/ 1030957391 h 167"/>
                  <a:gd name="T6" fmla="*/ 52965408 w 34"/>
                  <a:gd name="T7" fmla="*/ 1247606312 h 167"/>
                  <a:gd name="T8" fmla="*/ 257262518 w 34"/>
                  <a:gd name="T9" fmla="*/ 1210253615 h 167"/>
                  <a:gd name="T10" fmla="*/ 0 60000 65536"/>
                  <a:gd name="T11" fmla="*/ 0 60000 65536"/>
                  <a:gd name="T12" fmla="*/ 0 60000 65536"/>
                  <a:gd name="T13" fmla="*/ 0 60000 65536"/>
                  <a:gd name="T14" fmla="*/ 0 60000 65536"/>
                  <a:gd name="T15" fmla="*/ 0 w 34"/>
                  <a:gd name="T16" fmla="*/ 0 h 167"/>
                  <a:gd name="T17" fmla="*/ 34 w 34"/>
                  <a:gd name="T18" fmla="*/ 167 h 167"/>
                </a:gdLst>
                <a:ahLst/>
                <a:cxnLst>
                  <a:cxn ang="T10">
                    <a:pos x="T0" y="T1"/>
                  </a:cxn>
                  <a:cxn ang="T11">
                    <a:pos x="T2" y="T3"/>
                  </a:cxn>
                  <a:cxn ang="T12">
                    <a:pos x="T4" y="T5"/>
                  </a:cxn>
                  <a:cxn ang="T13">
                    <a:pos x="T6" y="T7"/>
                  </a:cxn>
                  <a:cxn ang="T14">
                    <a:pos x="T8" y="T9"/>
                  </a:cxn>
                </a:cxnLst>
                <a:rect l="T15" t="T16" r="T17" b="T18"/>
                <a:pathLst>
                  <a:path w="34" h="167">
                    <a:moveTo>
                      <a:pt x="34" y="162"/>
                    </a:moveTo>
                    <a:cubicBezTo>
                      <a:pt x="12" y="93"/>
                      <a:pt x="0" y="0"/>
                      <a:pt x="0" y="0"/>
                    </a:cubicBezTo>
                    <a:cubicBezTo>
                      <a:pt x="0" y="138"/>
                      <a:pt x="0" y="138"/>
                      <a:pt x="0" y="138"/>
                    </a:cubicBezTo>
                    <a:cubicBezTo>
                      <a:pt x="2" y="147"/>
                      <a:pt x="5" y="157"/>
                      <a:pt x="7" y="167"/>
                    </a:cubicBezTo>
                    <a:lnTo>
                      <a:pt x="34" y="162"/>
                    </a:lnTo>
                    <a:close/>
                  </a:path>
                </a:pathLst>
              </a:custGeom>
              <a:solidFill>
                <a:srgbClr val="FF97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 name="Freeform 393"/>
              <p:cNvSpPr>
                <a:spLocks noChangeArrowheads="1"/>
              </p:cNvSpPr>
              <p:nvPr/>
            </p:nvSpPr>
            <p:spPr bwMode="auto">
              <a:xfrm>
                <a:off x="19542" y="1380530"/>
                <a:ext cx="242884" cy="368514"/>
              </a:xfrm>
              <a:custGeom>
                <a:avLst/>
                <a:gdLst>
                  <a:gd name="T0" fmla="*/ 201086120 w 89"/>
                  <a:gd name="T1" fmla="*/ 0 h 135"/>
                  <a:gd name="T2" fmla="*/ 0 w 89"/>
                  <a:gd name="T3" fmla="*/ 37258130 h 135"/>
                  <a:gd name="T4" fmla="*/ 283008983 w 89"/>
                  <a:gd name="T5" fmla="*/ 1005944950 h 135"/>
                  <a:gd name="T6" fmla="*/ 662838623 w 89"/>
                  <a:gd name="T7" fmla="*/ 991043335 h 135"/>
                  <a:gd name="T8" fmla="*/ 521332767 w 89"/>
                  <a:gd name="T9" fmla="*/ 752595669 h 135"/>
                  <a:gd name="T10" fmla="*/ 201086120 w 89"/>
                  <a:gd name="T11" fmla="*/ 0 h 135"/>
                  <a:gd name="T12" fmla="*/ 0 60000 65536"/>
                  <a:gd name="T13" fmla="*/ 0 60000 65536"/>
                  <a:gd name="T14" fmla="*/ 0 60000 65536"/>
                  <a:gd name="T15" fmla="*/ 0 60000 65536"/>
                  <a:gd name="T16" fmla="*/ 0 60000 65536"/>
                  <a:gd name="T17" fmla="*/ 0 60000 65536"/>
                  <a:gd name="T18" fmla="*/ 0 w 89"/>
                  <a:gd name="T19" fmla="*/ 0 h 135"/>
                  <a:gd name="T20" fmla="*/ 89 w 89"/>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89" h="135">
                    <a:moveTo>
                      <a:pt x="27" y="0"/>
                    </a:moveTo>
                    <a:cubicBezTo>
                      <a:pt x="0" y="5"/>
                      <a:pt x="0" y="5"/>
                      <a:pt x="0" y="5"/>
                    </a:cubicBezTo>
                    <a:cubicBezTo>
                      <a:pt x="11" y="46"/>
                      <a:pt x="24" y="93"/>
                      <a:pt x="38" y="135"/>
                    </a:cubicBezTo>
                    <a:cubicBezTo>
                      <a:pt x="89" y="133"/>
                      <a:pt x="89" y="133"/>
                      <a:pt x="89" y="133"/>
                    </a:cubicBezTo>
                    <a:cubicBezTo>
                      <a:pt x="83" y="124"/>
                      <a:pt x="77" y="113"/>
                      <a:pt x="70" y="101"/>
                    </a:cubicBezTo>
                    <a:cubicBezTo>
                      <a:pt x="50" y="68"/>
                      <a:pt x="36" y="33"/>
                      <a:pt x="27" y="0"/>
                    </a:cubicBezTo>
                    <a:close/>
                  </a:path>
                </a:pathLst>
              </a:custGeom>
              <a:solidFill>
                <a:srgbClr val="7C74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 name="Freeform 394"/>
              <p:cNvSpPr>
                <a:spLocks noChangeArrowheads="1"/>
              </p:cNvSpPr>
              <p:nvPr/>
            </p:nvSpPr>
            <p:spPr bwMode="auto">
              <a:xfrm>
                <a:off x="122838" y="1743461"/>
                <a:ext cx="227530" cy="145172"/>
              </a:xfrm>
              <a:custGeom>
                <a:avLst/>
                <a:gdLst>
                  <a:gd name="T0" fmla="*/ 0 w 83"/>
                  <a:gd name="T1" fmla="*/ 15004759 h 53"/>
                  <a:gd name="T2" fmla="*/ 135267956 w 83"/>
                  <a:gd name="T3" fmla="*/ 397639803 h 53"/>
                  <a:gd name="T4" fmla="*/ 623733746 w 83"/>
                  <a:gd name="T5" fmla="*/ 337618029 h 53"/>
                  <a:gd name="T6" fmla="*/ 383259208 w 83"/>
                  <a:gd name="T7" fmla="*/ 0 h 53"/>
                  <a:gd name="T8" fmla="*/ 0 w 83"/>
                  <a:gd name="T9" fmla="*/ 15004759 h 53"/>
                  <a:gd name="T10" fmla="*/ 0 60000 65536"/>
                  <a:gd name="T11" fmla="*/ 0 60000 65536"/>
                  <a:gd name="T12" fmla="*/ 0 60000 65536"/>
                  <a:gd name="T13" fmla="*/ 0 60000 65536"/>
                  <a:gd name="T14" fmla="*/ 0 60000 65536"/>
                  <a:gd name="T15" fmla="*/ 0 w 83"/>
                  <a:gd name="T16" fmla="*/ 0 h 53"/>
                  <a:gd name="T17" fmla="*/ 83 w 83"/>
                  <a:gd name="T18" fmla="*/ 53 h 53"/>
                </a:gdLst>
                <a:ahLst/>
                <a:cxnLst>
                  <a:cxn ang="T10">
                    <a:pos x="T0" y="T1"/>
                  </a:cxn>
                  <a:cxn ang="T11">
                    <a:pos x="T2" y="T3"/>
                  </a:cxn>
                  <a:cxn ang="T12">
                    <a:pos x="T4" y="T5"/>
                  </a:cxn>
                  <a:cxn ang="T13">
                    <a:pos x="T6" y="T7"/>
                  </a:cxn>
                  <a:cxn ang="T14">
                    <a:pos x="T8" y="T9"/>
                  </a:cxn>
                </a:cxnLst>
                <a:rect l="T15" t="T16" r="T17" b="T18"/>
                <a:pathLst>
                  <a:path w="83" h="53">
                    <a:moveTo>
                      <a:pt x="0" y="2"/>
                    </a:moveTo>
                    <a:cubicBezTo>
                      <a:pt x="6" y="20"/>
                      <a:pt x="12" y="37"/>
                      <a:pt x="18" y="53"/>
                    </a:cubicBezTo>
                    <a:cubicBezTo>
                      <a:pt x="83" y="45"/>
                      <a:pt x="83" y="45"/>
                      <a:pt x="83" y="45"/>
                    </a:cubicBezTo>
                    <a:cubicBezTo>
                      <a:pt x="74" y="33"/>
                      <a:pt x="63" y="18"/>
                      <a:pt x="51" y="0"/>
                    </a:cubicBezTo>
                    <a:lnTo>
                      <a:pt x="0" y="2"/>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 name="Freeform 395"/>
              <p:cNvSpPr>
                <a:spLocks noChangeArrowheads="1"/>
              </p:cNvSpPr>
              <p:nvPr/>
            </p:nvSpPr>
            <p:spPr bwMode="auto">
              <a:xfrm>
                <a:off x="390848" y="967348"/>
                <a:ext cx="201008" cy="76773"/>
              </a:xfrm>
              <a:custGeom>
                <a:avLst/>
                <a:gdLst>
                  <a:gd name="T0" fmla="*/ 0 w 73"/>
                  <a:gd name="T1" fmla="*/ 0 h 28"/>
                  <a:gd name="T2" fmla="*/ 22746946 w 73"/>
                  <a:gd name="T3" fmla="*/ 195466800 h 28"/>
                  <a:gd name="T4" fmla="*/ 553482412 w 73"/>
                  <a:gd name="T5" fmla="*/ 210503340 h 28"/>
                  <a:gd name="T6" fmla="*/ 538318699 w 73"/>
                  <a:gd name="T7" fmla="*/ 67661690 h 28"/>
                  <a:gd name="T8" fmla="*/ 0 w 73"/>
                  <a:gd name="T9" fmla="*/ 0 h 28"/>
                  <a:gd name="T10" fmla="*/ 0 60000 65536"/>
                  <a:gd name="T11" fmla="*/ 0 60000 65536"/>
                  <a:gd name="T12" fmla="*/ 0 60000 65536"/>
                  <a:gd name="T13" fmla="*/ 0 60000 65536"/>
                  <a:gd name="T14" fmla="*/ 0 60000 65536"/>
                  <a:gd name="T15" fmla="*/ 0 w 73"/>
                  <a:gd name="T16" fmla="*/ 0 h 28"/>
                  <a:gd name="T17" fmla="*/ 73 w 73"/>
                  <a:gd name="T18" fmla="*/ 28 h 28"/>
                </a:gdLst>
                <a:ahLst/>
                <a:cxnLst>
                  <a:cxn ang="T10">
                    <a:pos x="T0" y="T1"/>
                  </a:cxn>
                  <a:cxn ang="T11">
                    <a:pos x="T2" y="T3"/>
                  </a:cxn>
                  <a:cxn ang="T12">
                    <a:pos x="T4" y="T5"/>
                  </a:cxn>
                  <a:cxn ang="T13">
                    <a:pos x="T6" y="T7"/>
                  </a:cxn>
                  <a:cxn ang="T14">
                    <a:pos x="T8" y="T9"/>
                  </a:cxn>
                </a:cxnLst>
                <a:rect l="T15" t="T16" r="T17" b="T18"/>
                <a:pathLst>
                  <a:path w="73" h="28">
                    <a:moveTo>
                      <a:pt x="0" y="0"/>
                    </a:moveTo>
                    <a:cubicBezTo>
                      <a:pt x="1" y="9"/>
                      <a:pt x="2" y="17"/>
                      <a:pt x="3" y="26"/>
                    </a:cubicBezTo>
                    <a:cubicBezTo>
                      <a:pt x="73" y="28"/>
                      <a:pt x="73" y="28"/>
                      <a:pt x="73" y="28"/>
                    </a:cubicBezTo>
                    <a:cubicBezTo>
                      <a:pt x="73" y="21"/>
                      <a:pt x="72" y="15"/>
                      <a:pt x="71" y="9"/>
                    </a:cubicBezTo>
                    <a:lnTo>
                      <a:pt x="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 name="Freeform 396"/>
              <p:cNvSpPr>
                <a:spLocks noChangeArrowheads="1"/>
              </p:cNvSpPr>
              <p:nvPr/>
            </p:nvSpPr>
            <p:spPr bwMode="auto">
              <a:xfrm>
                <a:off x="375494" y="561146"/>
                <a:ext cx="210779" cy="431328"/>
              </a:xfrm>
              <a:custGeom>
                <a:avLst/>
                <a:gdLst>
                  <a:gd name="T0" fmla="*/ 472079263 w 77"/>
                  <a:gd name="T1" fmla="*/ 0 h 158"/>
                  <a:gd name="T2" fmla="*/ 29974416 w 77"/>
                  <a:gd name="T3" fmla="*/ 149048393 h 158"/>
                  <a:gd name="T4" fmla="*/ 7492235 w 77"/>
                  <a:gd name="T5" fmla="*/ 484411373 h 158"/>
                  <a:gd name="T6" fmla="*/ 44958887 w 77"/>
                  <a:gd name="T7" fmla="*/ 1110421177 h 158"/>
                  <a:gd name="T8" fmla="*/ 576984245 w 77"/>
                  <a:gd name="T9" fmla="*/ 1177492681 h 158"/>
                  <a:gd name="T10" fmla="*/ 472079263 w 77"/>
                  <a:gd name="T11" fmla="*/ 0 h 158"/>
                  <a:gd name="T12" fmla="*/ 0 60000 65536"/>
                  <a:gd name="T13" fmla="*/ 0 60000 65536"/>
                  <a:gd name="T14" fmla="*/ 0 60000 65536"/>
                  <a:gd name="T15" fmla="*/ 0 60000 65536"/>
                  <a:gd name="T16" fmla="*/ 0 60000 65536"/>
                  <a:gd name="T17" fmla="*/ 0 60000 65536"/>
                  <a:gd name="T18" fmla="*/ 0 w 77"/>
                  <a:gd name="T19" fmla="*/ 0 h 158"/>
                  <a:gd name="T20" fmla="*/ 77 w 77"/>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77" h="158">
                    <a:moveTo>
                      <a:pt x="63" y="0"/>
                    </a:moveTo>
                    <a:cubicBezTo>
                      <a:pt x="4" y="20"/>
                      <a:pt x="4" y="20"/>
                      <a:pt x="4" y="20"/>
                    </a:cubicBezTo>
                    <a:cubicBezTo>
                      <a:pt x="3" y="39"/>
                      <a:pt x="2" y="54"/>
                      <a:pt x="1" y="65"/>
                    </a:cubicBezTo>
                    <a:cubicBezTo>
                      <a:pt x="0" y="77"/>
                      <a:pt x="2" y="109"/>
                      <a:pt x="6" y="149"/>
                    </a:cubicBezTo>
                    <a:cubicBezTo>
                      <a:pt x="77" y="158"/>
                      <a:pt x="77" y="158"/>
                      <a:pt x="77" y="158"/>
                    </a:cubicBezTo>
                    <a:cubicBezTo>
                      <a:pt x="70" y="98"/>
                      <a:pt x="65" y="42"/>
                      <a:pt x="63" y="0"/>
                    </a:cubicBezTo>
                    <a:close/>
                  </a:path>
                </a:pathLst>
              </a:custGeom>
              <a:solidFill>
                <a:srgbClr val="FFB36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6" name="Freeform 397"/>
              <p:cNvSpPr>
                <a:spLocks noChangeArrowheads="1"/>
              </p:cNvSpPr>
              <p:nvPr/>
            </p:nvSpPr>
            <p:spPr bwMode="auto">
              <a:xfrm>
                <a:off x="386661" y="322449"/>
                <a:ext cx="160527" cy="293136"/>
              </a:xfrm>
              <a:custGeom>
                <a:avLst/>
                <a:gdLst>
                  <a:gd name="T0" fmla="*/ 429358030 w 59"/>
                  <a:gd name="T1" fmla="*/ 15010207 h 107"/>
                  <a:gd name="T2" fmla="*/ 29610430 w 59"/>
                  <a:gd name="T3" fmla="*/ 0 h 107"/>
                  <a:gd name="T4" fmla="*/ 0 w 59"/>
                  <a:gd name="T5" fmla="*/ 803072098 h 107"/>
                  <a:gd name="T6" fmla="*/ 436761317 w 59"/>
                  <a:gd name="T7" fmla="*/ 652964549 h 107"/>
                  <a:gd name="T8" fmla="*/ 429358030 w 59"/>
                  <a:gd name="T9" fmla="*/ 465332853 h 107"/>
                  <a:gd name="T10" fmla="*/ 429358030 w 59"/>
                  <a:gd name="T11" fmla="*/ 15010207 h 107"/>
                  <a:gd name="T12" fmla="*/ 0 60000 65536"/>
                  <a:gd name="T13" fmla="*/ 0 60000 65536"/>
                  <a:gd name="T14" fmla="*/ 0 60000 65536"/>
                  <a:gd name="T15" fmla="*/ 0 60000 65536"/>
                  <a:gd name="T16" fmla="*/ 0 60000 65536"/>
                  <a:gd name="T17" fmla="*/ 0 60000 65536"/>
                  <a:gd name="T18" fmla="*/ 0 w 59"/>
                  <a:gd name="T19" fmla="*/ 0 h 107"/>
                  <a:gd name="T20" fmla="*/ 59 w 59"/>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59" h="107">
                    <a:moveTo>
                      <a:pt x="58" y="2"/>
                    </a:moveTo>
                    <a:cubicBezTo>
                      <a:pt x="4" y="0"/>
                      <a:pt x="4" y="0"/>
                      <a:pt x="4" y="0"/>
                    </a:cubicBezTo>
                    <a:cubicBezTo>
                      <a:pt x="3" y="36"/>
                      <a:pt x="2" y="76"/>
                      <a:pt x="0" y="107"/>
                    </a:cubicBezTo>
                    <a:cubicBezTo>
                      <a:pt x="59" y="87"/>
                      <a:pt x="59" y="87"/>
                      <a:pt x="59" y="87"/>
                    </a:cubicBezTo>
                    <a:cubicBezTo>
                      <a:pt x="58" y="78"/>
                      <a:pt x="58" y="70"/>
                      <a:pt x="58" y="62"/>
                    </a:cubicBezTo>
                    <a:cubicBezTo>
                      <a:pt x="58" y="40"/>
                      <a:pt x="58" y="20"/>
                      <a:pt x="58" y="2"/>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7" name="Freeform 398"/>
              <p:cNvSpPr>
                <a:spLocks noChangeArrowheads="1"/>
              </p:cNvSpPr>
              <p:nvPr/>
            </p:nvSpPr>
            <p:spPr bwMode="auto">
              <a:xfrm>
                <a:off x="396432" y="0"/>
                <a:ext cx="147964" cy="328033"/>
              </a:xfrm>
              <a:custGeom>
                <a:avLst/>
                <a:gdLst>
                  <a:gd name="T0" fmla="*/ 360385503 w 54"/>
                  <a:gd name="T1" fmla="*/ 74725917 h 120"/>
                  <a:gd name="T2" fmla="*/ 37539015 w 54"/>
                  <a:gd name="T3" fmla="*/ 186814794 h 120"/>
                  <a:gd name="T4" fmla="*/ 0 w 54"/>
                  <a:gd name="T5" fmla="*/ 881769106 h 120"/>
                  <a:gd name="T6" fmla="*/ 405432320 w 54"/>
                  <a:gd name="T7" fmla="*/ 896713742 h 120"/>
                  <a:gd name="T8" fmla="*/ 360385503 w 54"/>
                  <a:gd name="T9" fmla="*/ 74725917 h 120"/>
                  <a:gd name="T10" fmla="*/ 0 60000 65536"/>
                  <a:gd name="T11" fmla="*/ 0 60000 65536"/>
                  <a:gd name="T12" fmla="*/ 0 60000 65536"/>
                  <a:gd name="T13" fmla="*/ 0 60000 65536"/>
                  <a:gd name="T14" fmla="*/ 0 60000 65536"/>
                  <a:gd name="T15" fmla="*/ 0 w 54"/>
                  <a:gd name="T16" fmla="*/ 0 h 120"/>
                  <a:gd name="T17" fmla="*/ 54 w 54"/>
                  <a:gd name="T18" fmla="*/ 120 h 120"/>
                </a:gdLst>
                <a:ahLst/>
                <a:cxnLst>
                  <a:cxn ang="T10">
                    <a:pos x="T0" y="T1"/>
                  </a:cxn>
                  <a:cxn ang="T11">
                    <a:pos x="T2" y="T3"/>
                  </a:cxn>
                  <a:cxn ang="T12">
                    <a:pos x="T4" y="T5"/>
                  </a:cxn>
                  <a:cxn ang="T13">
                    <a:pos x="T6" y="T7"/>
                  </a:cxn>
                  <a:cxn ang="T14">
                    <a:pos x="T8" y="T9"/>
                  </a:cxn>
                </a:cxnLst>
                <a:rect l="T15" t="T16" r="T17" b="T18"/>
                <a:pathLst>
                  <a:path w="54" h="120">
                    <a:moveTo>
                      <a:pt x="48" y="10"/>
                    </a:moveTo>
                    <a:cubicBezTo>
                      <a:pt x="48" y="10"/>
                      <a:pt x="11" y="0"/>
                      <a:pt x="5" y="25"/>
                    </a:cubicBezTo>
                    <a:cubicBezTo>
                      <a:pt x="3" y="36"/>
                      <a:pt x="1" y="74"/>
                      <a:pt x="0" y="118"/>
                    </a:cubicBezTo>
                    <a:cubicBezTo>
                      <a:pt x="54" y="120"/>
                      <a:pt x="54" y="120"/>
                      <a:pt x="54" y="120"/>
                    </a:cubicBezTo>
                    <a:cubicBezTo>
                      <a:pt x="52" y="38"/>
                      <a:pt x="48" y="10"/>
                      <a:pt x="48" y="10"/>
                    </a:cubicBezTo>
                    <a:close/>
                  </a:path>
                </a:pathLst>
              </a:custGeom>
              <a:solidFill>
                <a:srgbClr val="B6BB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 name="Freeform 399"/>
              <p:cNvSpPr>
                <a:spLocks noChangeArrowheads="1"/>
              </p:cNvSpPr>
              <p:nvPr/>
            </p:nvSpPr>
            <p:spPr bwMode="auto">
              <a:xfrm>
                <a:off x="399223" y="1038539"/>
                <a:ext cx="224738" cy="287552"/>
              </a:xfrm>
              <a:custGeom>
                <a:avLst/>
                <a:gdLst>
                  <a:gd name="T0" fmla="*/ 0 w 82"/>
                  <a:gd name="T1" fmla="*/ 0 h 105"/>
                  <a:gd name="T2" fmla="*/ 90136382 w 82"/>
                  <a:gd name="T3" fmla="*/ 787487169 h 105"/>
                  <a:gd name="T4" fmla="*/ 615941081 w 82"/>
                  <a:gd name="T5" fmla="*/ 697488870 h 105"/>
                  <a:gd name="T6" fmla="*/ 525804699 w 82"/>
                  <a:gd name="T7" fmla="*/ 14999260 h 105"/>
                  <a:gd name="T8" fmla="*/ 0 w 82"/>
                  <a:gd name="T9" fmla="*/ 0 h 105"/>
                  <a:gd name="T10" fmla="*/ 0 60000 65536"/>
                  <a:gd name="T11" fmla="*/ 0 60000 65536"/>
                  <a:gd name="T12" fmla="*/ 0 60000 65536"/>
                  <a:gd name="T13" fmla="*/ 0 60000 65536"/>
                  <a:gd name="T14" fmla="*/ 0 60000 65536"/>
                  <a:gd name="T15" fmla="*/ 0 w 82"/>
                  <a:gd name="T16" fmla="*/ 0 h 105"/>
                  <a:gd name="T17" fmla="*/ 82 w 82"/>
                  <a:gd name="T18" fmla="*/ 105 h 105"/>
                </a:gdLst>
                <a:ahLst/>
                <a:cxnLst>
                  <a:cxn ang="T10">
                    <a:pos x="T0" y="T1"/>
                  </a:cxn>
                  <a:cxn ang="T11">
                    <a:pos x="T2" y="T3"/>
                  </a:cxn>
                  <a:cxn ang="T12">
                    <a:pos x="T4" y="T5"/>
                  </a:cxn>
                  <a:cxn ang="T13">
                    <a:pos x="T6" y="T7"/>
                  </a:cxn>
                  <a:cxn ang="T14">
                    <a:pos x="T8" y="T9"/>
                  </a:cxn>
                </a:cxnLst>
                <a:rect l="T15" t="T16" r="T17" b="T18"/>
                <a:pathLst>
                  <a:path w="82" h="105">
                    <a:moveTo>
                      <a:pt x="0" y="0"/>
                    </a:moveTo>
                    <a:cubicBezTo>
                      <a:pt x="4" y="32"/>
                      <a:pt x="8" y="68"/>
                      <a:pt x="12" y="105"/>
                    </a:cubicBezTo>
                    <a:cubicBezTo>
                      <a:pt x="82" y="93"/>
                      <a:pt x="82" y="93"/>
                      <a:pt x="82" y="93"/>
                    </a:cubicBezTo>
                    <a:cubicBezTo>
                      <a:pt x="78" y="63"/>
                      <a:pt x="74" y="32"/>
                      <a:pt x="70" y="2"/>
                    </a:cubicBezTo>
                    <a:lnTo>
                      <a:pt x="0" y="0"/>
                    </a:lnTo>
                    <a:close/>
                  </a:path>
                </a:pathLst>
              </a:custGeom>
              <a:solidFill>
                <a:srgbClr val="749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9" name="Freeform 400"/>
              <p:cNvSpPr>
                <a:spLocks noChangeArrowheads="1"/>
              </p:cNvSpPr>
              <p:nvPr/>
            </p:nvSpPr>
            <p:spPr bwMode="auto">
              <a:xfrm>
                <a:off x="432725" y="1292590"/>
                <a:ext cx="245676" cy="443892"/>
              </a:xfrm>
              <a:custGeom>
                <a:avLst/>
                <a:gdLst>
                  <a:gd name="T0" fmla="*/ 0 w 90"/>
                  <a:gd name="T1" fmla="*/ 90096376 h 162"/>
                  <a:gd name="T2" fmla="*/ 119223833 w 90"/>
                  <a:gd name="T3" fmla="*/ 1216296961 h 162"/>
                  <a:gd name="T4" fmla="*/ 670629966 w 90"/>
                  <a:gd name="T5" fmla="*/ 1193773552 h 162"/>
                  <a:gd name="T6" fmla="*/ 521600175 w 90"/>
                  <a:gd name="T7" fmla="*/ 0 h 162"/>
                  <a:gd name="T8" fmla="*/ 0 w 90"/>
                  <a:gd name="T9" fmla="*/ 90096376 h 162"/>
                  <a:gd name="T10" fmla="*/ 0 60000 65536"/>
                  <a:gd name="T11" fmla="*/ 0 60000 65536"/>
                  <a:gd name="T12" fmla="*/ 0 60000 65536"/>
                  <a:gd name="T13" fmla="*/ 0 60000 65536"/>
                  <a:gd name="T14" fmla="*/ 0 60000 65536"/>
                  <a:gd name="T15" fmla="*/ 0 w 90"/>
                  <a:gd name="T16" fmla="*/ 0 h 162"/>
                  <a:gd name="T17" fmla="*/ 90 w 90"/>
                  <a:gd name="T18" fmla="*/ 162 h 162"/>
                </a:gdLst>
                <a:ahLst/>
                <a:cxnLst>
                  <a:cxn ang="T10">
                    <a:pos x="T0" y="T1"/>
                  </a:cxn>
                  <a:cxn ang="T11">
                    <a:pos x="T2" y="T3"/>
                  </a:cxn>
                  <a:cxn ang="T12">
                    <a:pos x="T4" y="T5"/>
                  </a:cxn>
                  <a:cxn ang="T13">
                    <a:pos x="T6" y="T7"/>
                  </a:cxn>
                  <a:cxn ang="T14">
                    <a:pos x="T8" y="T9"/>
                  </a:cxn>
                </a:cxnLst>
                <a:rect l="T15" t="T16" r="T17" b="T18"/>
                <a:pathLst>
                  <a:path w="90" h="162">
                    <a:moveTo>
                      <a:pt x="0" y="12"/>
                    </a:moveTo>
                    <a:cubicBezTo>
                      <a:pt x="7" y="65"/>
                      <a:pt x="13" y="119"/>
                      <a:pt x="16" y="162"/>
                    </a:cubicBezTo>
                    <a:cubicBezTo>
                      <a:pt x="90" y="159"/>
                      <a:pt x="90" y="159"/>
                      <a:pt x="90" y="159"/>
                    </a:cubicBezTo>
                    <a:cubicBezTo>
                      <a:pt x="85" y="114"/>
                      <a:pt x="77" y="58"/>
                      <a:pt x="70" y="0"/>
                    </a:cubicBezTo>
                    <a:lnTo>
                      <a:pt x="0" y="12"/>
                    </a:ln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0" name="Freeform 401"/>
              <p:cNvSpPr>
                <a:spLocks noChangeArrowheads="1"/>
              </p:cNvSpPr>
              <p:nvPr/>
            </p:nvSpPr>
            <p:spPr bwMode="auto">
              <a:xfrm>
                <a:off x="475997" y="1728106"/>
                <a:ext cx="213571" cy="122838"/>
              </a:xfrm>
              <a:custGeom>
                <a:avLst/>
                <a:gdLst>
                  <a:gd name="T0" fmla="*/ 0 w 78"/>
                  <a:gd name="T1" fmla="*/ 22353786 h 45"/>
                  <a:gd name="T2" fmla="*/ 14993779 w 78"/>
                  <a:gd name="T3" fmla="*/ 335314983 h 45"/>
                  <a:gd name="T4" fmla="*/ 584776565 w 78"/>
                  <a:gd name="T5" fmla="*/ 268250895 h 45"/>
                  <a:gd name="T6" fmla="*/ 554789006 w 78"/>
                  <a:gd name="T7" fmla="*/ 0 h 45"/>
                  <a:gd name="T8" fmla="*/ 0 w 78"/>
                  <a:gd name="T9" fmla="*/ 22353786 h 45"/>
                  <a:gd name="T10" fmla="*/ 0 60000 65536"/>
                  <a:gd name="T11" fmla="*/ 0 60000 65536"/>
                  <a:gd name="T12" fmla="*/ 0 60000 65536"/>
                  <a:gd name="T13" fmla="*/ 0 60000 65536"/>
                  <a:gd name="T14" fmla="*/ 0 60000 65536"/>
                  <a:gd name="T15" fmla="*/ 0 w 78"/>
                  <a:gd name="T16" fmla="*/ 0 h 45"/>
                  <a:gd name="T17" fmla="*/ 78 w 78"/>
                  <a:gd name="T18" fmla="*/ 45 h 45"/>
                </a:gdLst>
                <a:ahLst/>
                <a:cxnLst>
                  <a:cxn ang="T10">
                    <a:pos x="T0" y="T1"/>
                  </a:cxn>
                  <a:cxn ang="T11">
                    <a:pos x="T2" y="T3"/>
                  </a:cxn>
                  <a:cxn ang="T12">
                    <a:pos x="T4" y="T5"/>
                  </a:cxn>
                  <a:cxn ang="T13">
                    <a:pos x="T6" y="T7"/>
                  </a:cxn>
                  <a:cxn ang="T14">
                    <a:pos x="T8" y="T9"/>
                  </a:cxn>
                </a:cxnLst>
                <a:rect l="T15" t="T16" r="T17" b="T18"/>
                <a:pathLst>
                  <a:path w="78" h="45">
                    <a:moveTo>
                      <a:pt x="0" y="3"/>
                    </a:moveTo>
                    <a:cubicBezTo>
                      <a:pt x="1" y="19"/>
                      <a:pt x="2" y="33"/>
                      <a:pt x="2" y="45"/>
                    </a:cubicBezTo>
                    <a:cubicBezTo>
                      <a:pt x="78" y="36"/>
                      <a:pt x="78" y="36"/>
                      <a:pt x="78" y="36"/>
                    </a:cubicBezTo>
                    <a:cubicBezTo>
                      <a:pt x="77" y="25"/>
                      <a:pt x="76" y="13"/>
                      <a:pt x="74" y="0"/>
                    </a:cubicBezTo>
                    <a:lnTo>
                      <a:pt x="0" y="3"/>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 name="Freeform 402"/>
              <p:cNvSpPr>
                <a:spLocks noChangeArrowheads="1"/>
              </p:cNvSpPr>
              <p:nvPr/>
            </p:nvSpPr>
            <p:spPr bwMode="auto">
              <a:xfrm>
                <a:off x="173090" y="1867695"/>
                <a:ext cx="207987" cy="254051"/>
              </a:xfrm>
              <a:custGeom>
                <a:avLst/>
                <a:gdLst>
                  <a:gd name="T0" fmla="*/ 569192002 w 76"/>
                  <a:gd name="T1" fmla="*/ 104472327 h 93"/>
                  <a:gd name="T2" fmla="*/ 486809994 w 76"/>
                  <a:gd name="T3" fmla="*/ 0 h 93"/>
                  <a:gd name="T4" fmla="*/ 0 w 76"/>
                  <a:gd name="T5" fmla="*/ 59699253 h 93"/>
                  <a:gd name="T6" fmla="*/ 59913939 w 76"/>
                  <a:gd name="T7" fmla="*/ 201484297 h 93"/>
                  <a:gd name="T8" fmla="*/ 322043239 w 76"/>
                  <a:gd name="T9" fmla="*/ 693999039 h 93"/>
                  <a:gd name="T10" fmla="*/ 531746132 w 76"/>
                  <a:gd name="T11" fmla="*/ 194021207 h 93"/>
                  <a:gd name="T12" fmla="*/ 569192002 w 76"/>
                  <a:gd name="T13" fmla="*/ 104472327 h 93"/>
                  <a:gd name="T14" fmla="*/ 0 60000 65536"/>
                  <a:gd name="T15" fmla="*/ 0 60000 65536"/>
                  <a:gd name="T16" fmla="*/ 0 60000 65536"/>
                  <a:gd name="T17" fmla="*/ 0 60000 65536"/>
                  <a:gd name="T18" fmla="*/ 0 60000 65536"/>
                  <a:gd name="T19" fmla="*/ 0 60000 65536"/>
                  <a:gd name="T20" fmla="*/ 0 60000 65536"/>
                  <a:gd name="T21" fmla="*/ 0 w 76"/>
                  <a:gd name="T22" fmla="*/ 0 h 93"/>
                  <a:gd name="T23" fmla="*/ 76 w 76"/>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93">
                    <a:moveTo>
                      <a:pt x="76" y="14"/>
                    </a:moveTo>
                    <a:cubicBezTo>
                      <a:pt x="72" y="9"/>
                      <a:pt x="68" y="4"/>
                      <a:pt x="65" y="0"/>
                    </a:cubicBezTo>
                    <a:cubicBezTo>
                      <a:pt x="0" y="8"/>
                      <a:pt x="0" y="8"/>
                      <a:pt x="0" y="8"/>
                    </a:cubicBezTo>
                    <a:cubicBezTo>
                      <a:pt x="2" y="15"/>
                      <a:pt x="5" y="21"/>
                      <a:pt x="8" y="27"/>
                    </a:cubicBezTo>
                    <a:cubicBezTo>
                      <a:pt x="18" y="52"/>
                      <a:pt x="30" y="73"/>
                      <a:pt x="43" y="93"/>
                    </a:cubicBezTo>
                    <a:cubicBezTo>
                      <a:pt x="51" y="70"/>
                      <a:pt x="59" y="47"/>
                      <a:pt x="71" y="26"/>
                    </a:cubicBezTo>
                    <a:cubicBezTo>
                      <a:pt x="73" y="22"/>
                      <a:pt x="74" y="18"/>
                      <a:pt x="76" y="14"/>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 name="Freeform 403"/>
              <p:cNvSpPr>
                <a:spLocks noChangeArrowheads="1"/>
              </p:cNvSpPr>
              <p:nvPr/>
            </p:nvSpPr>
            <p:spPr bwMode="auto">
              <a:xfrm>
                <a:off x="290344" y="1905383"/>
                <a:ext cx="147964" cy="368514"/>
              </a:xfrm>
              <a:custGeom>
                <a:avLst/>
                <a:gdLst>
                  <a:gd name="T0" fmla="*/ 247762978 w 54"/>
                  <a:gd name="T1" fmla="*/ 0 h 135"/>
                  <a:gd name="T2" fmla="*/ 210223963 w 54"/>
                  <a:gd name="T3" fmla="*/ 89417875 h 135"/>
                  <a:gd name="T4" fmla="*/ 0 w 54"/>
                  <a:gd name="T5" fmla="*/ 588664264 h 135"/>
                  <a:gd name="T6" fmla="*/ 232747372 w 54"/>
                  <a:gd name="T7" fmla="*/ 976138991 h 135"/>
                  <a:gd name="T8" fmla="*/ 405432320 w 54"/>
                  <a:gd name="T9" fmla="*/ 1005944950 h 135"/>
                  <a:gd name="T10" fmla="*/ 390416714 w 54"/>
                  <a:gd name="T11" fmla="*/ 156479234 h 135"/>
                  <a:gd name="T12" fmla="*/ 247762978 w 54"/>
                  <a:gd name="T13" fmla="*/ 0 h 135"/>
                  <a:gd name="T14" fmla="*/ 0 60000 65536"/>
                  <a:gd name="T15" fmla="*/ 0 60000 65536"/>
                  <a:gd name="T16" fmla="*/ 0 60000 65536"/>
                  <a:gd name="T17" fmla="*/ 0 60000 65536"/>
                  <a:gd name="T18" fmla="*/ 0 60000 65536"/>
                  <a:gd name="T19" fmla="*/ 0 60000 65536"/>
                  <a:gd name="T20" fmla="*/ 0 60000 65536"/>
                  <a:gd name="T21" fmla="*/ 0 w 54"/>
                  <a:gd name="T22" fmla="*/ 0 h 135"/>
                  <a:gd name="T23" fmla="*/ 54 w 54"/>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135">
                    <a:moveTo>
                      <a:pt x="33" y="0"/>
                    </a:moveTo>
                    <a:cubicBezTo>
                      <a:pt x="31" y="4"/>
                      <a:pt x="30" y="8"/>
                      <a:pt x="28" y="12"/>
                    </a:cubicBezTo>
                    <a:cubicBezTo>
                      <a:pt x="16" y="33"/>
                      <a:pt x="8" y="56"/>
                      <a:pt x="0" y="79"/>
                    </a:cubicBezTo>
                    <a:cubicBezTo>
                      <a:pt x="10" y="96"/>
                      <a:pt x="21" y="113"/>
                      <a:pt x="31" y="131"/>
                    </a:cubicBezTo>
                    <a:cubicBezTo>
                      <a:pt x="54" y="135"/>
                      <a:pt x="54" y="135"/>
                      <a:pt x="54" y="135"/>
                    </a:cubicBezTo>
                    <a:cubicBezTo>
                      <a:pt x="54" y="97"/>
                      <a:pt x="54" y="59"/>
                      <a:pt x="52" y="21"/>
                    </a:cubicBezTo>
                    <a:cubicBezTo>
                      <a:pt x="45" y="15"/>
                      <a:pt x="39" y="7"/>
                      <a:pt x="33" y="0"/>
                    </a:cubicBezTo>
                    <a:close/>
                  </a:path>
                </a:pathLst>
              </a:custGeom>
              <a:solidFill>
                <a:srgbClr val="9ACDD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 name="Freeform 404"/>
              <p:cNvSpPr>
                <a:spLocks noChangeArrowheads="1"/>
              </p:cNvSpPr>
              <p:nvPr/>
            </p:nvSpPr>
            <p:spPr bwMode="auto">
              <a:xfrm>
                <a:off x="637920" y="2208291"/>
                <a:ext cx="79566" cy="125630"/>
              </a:xfrm>
              <a:custGeom>
                <a:avLst/>
                <a:gdLst>
                  <a:gd name="T0" fmla="*/ 218301667 w 29"/>
                  <a:gd name="T1" fmla="*/ 343106454 h 46"/>
                  <a:gd name="T2" fmla="*/ 195718642 w 29"/>
                  <a:gd name="T3" fmla="*/ 0 h 46"/>
                  <a:gd name="T4" fmla="*/ 0 w 29"/>
                  <a:gd name="T5" fmla="*/ 298352132 h 46"/>
                  <a:gd name="T6" fmla="*/ 218301667 w 29"/>
                  <a:gd name="T7" fmla="*/ 343106454 h 46"/>
                  <a:gd name="T8" fmla="*/ 0 60000 65536"/>
                  <a:gd name="T9" fmla="*/ 0 60000 65536"/>
                  <a:gd name="T10" fmla="*/ 0 60000 65536"/>
                  <a:gd name="T11" fmla="*/ 0 60000 65536"/>
                  <a:gd name="T12" fmla="*/ 0 w 29"/>
                  <a:gd name="T13" fmla="*/ 0 h 46"/>
                  <a:gd name="T14" fmla="*/ 29 w 29"/>
                  <a:gd name="T15" fmla="*/ 46 h 46"/>
                </a:gdLst>
                <a:ahLst/>
                <a:cxnLst>
                  <a:cxn ang="T8">
                    <a:pos x="T0" y="T1"/>
                  </a:cxn>
                  <a:cxn ang="T9">
                    <a:pos x="T2" y="T3"/>
                  </a:cxn>
                  <a:cxn ang="T10">
                    <a:pos x="T4" y="T5"/>
                  </a:cxn>
                  <a:cxn ang="T11">
                    <a:pos x="T6" y="T7"/>
                  </a:cxn>
                </a:cxnLst>
                <a:rect l="T12" t="T13" r="T14" b="T15"/>
                <a:pathLst>
                  <a:path w="29" h="46">
                    <a:moveTo>
                      <a:pt x="29" y="46"/>
                    </a:moveTo>
                    <a:cubicBezTo>
                      <a:pt x="28" y="31"/>
                      <a:pt x="27" y="15"/>
                      <a:pt x="26" y="0"/>
                    </a:cubicBezTo>
                    <a:cubicBezTo>
                      <a:pt x="17" y="13"/>
                      <a:pt x="8" y="27"/>
                      <a:pt x="0" y="40"/>
                    </a:cubicBezTo>
                    <a:lnTo>
                      <a:pt x="29" y="46"/>
                    </a:ln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 name="Freeform 405"/>
              <p:cNvSpPr>
                <a:spLocks noChangeArrowheads="1"/>
              </p:cNvSpPr>
              <p:nvPr/>
            </p:nvSpPr>
            <p:spPr bwMode="auto">
              <a:xfrm>
                <a:off x="478789" y="1825818"/>
                <a:ext cx="221946" cy="210778"/>
              </a:xfrm>
              <a:custGeom>
                <a:avLst/>
                <a:gdLst>
                  <a:gd name="T0" fmla="*/ 22523409 w 81"/>
                  <a:gd name="T1" fmla="*/ 322208390 h 77"/>
                  <a:gd name="T2" fmla="*/ 22523409 w 81"/>
                  <a:gd name="T3" fmla="*/ 374662001 h 77"/>
                  <a:gd name="T4" fmla="*/ 608148480 w 81"/>
                  <a:gd name="T5" fmla="*/ 576978770 h 77"/>
                  <a:gd name="T6" fmla="*/ 608148480 w 81"/>
                  <a:gd name="T7" fmla="*/ 359674864 h 77"/>
                  <a:gd name="T8" fmla="*/ 578117269 w 81"/>
                  <a:gd name="T9" fmla="*/ 0 h 77"/>
                  <a:gd name="T10" fmla="*/ 7507803 w 81"/>
                  <a:gd name="T11" fmla="*/ 67438010 h 77"/>
                  <a:gd name="T12" fmla="*/ 0 w 81"/>
                  <a:gd name="T13" fmla="*/ 367167064 h 77"/>
                  <a:gd name="T14" fmla="*/ 22523409 w 81"/>
                  <a:gd name="T15" fmla="*/ 374662001 h 77"/>
                  <a:gd name="T16" fmla="*/ 22523409 w 81"/>
                  <a:gd name="T17" fmla="*/ 32220839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77"/>
                  <a:gd name="T29" fmla="*/ 81 w 81"/>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77">
                    <a:moveTo>
                      <a:pt x="3" y="43"/>
                    </a:moveTo>
                    <a:cubicBezTo>
                      <a:pt x="3" y="45"/>
                      <a:pt x="3" y="48"/>
                      <a:pt x="3" y="50"/>
                    </a:cubicBezTo>
                    <a:cubicBezTo>
                      <a:pt x="81" y="77"/>
                      <a:pt x="81" y="77"/>
                      <a:pt x="81" y="77"/>
                    </a:cubicBezTo>
                    <a:cubicBezTo>
                      <a:pt x="81" y="66"/>
                      <a:pt x="81" y="56"/>
                      <a:pt x="81" y="48"/>
                    </a:cubicBezTo>
                    <a:cubicBezTo>
                      <a:pt x="80" y="37"/>
                      <a:pt x="79" y="20"/>
                      <a:pt x="77" y="0"/>
                    </a:cubicBezTo>
                    <a:cubicBezTo>
                      <a:pt x="1" y="9"/>
                      <a:pt x="1" y="9"/>
                      <a:pt x="1" y="9"/>
                    </a:cubicBezTo>
                    <a:cubicBezTo>
                      <a:pt x="2" y="9"/>
                      <a:pt x="1" y="33"/>
                      <a:pt x="0" y="49"/>
                    </a:cubicBezTo>
                    <a:cubicBezTo>
                      <a:pt x="3" y="50"/>
                      <a:pt x="3" y="50"/>
                      <a:pt x="3" y="50"/>
                    </a:cubicBezTo>
                    <a:cubicBezTo>
                      <a:pt x="3" y="48"/>
                      <a:pt x="3" y="45"/>
                      <a:pt x="3" y="4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 name="Freeform 406"/>
              <p:cNvSpPr>
                <a:spLocks noChangeArrowheads="1"/>
              </p:cNvSpPr>
              <p:nvPr/>
            </p:nvSpPr>
            <p:spPr bwMode="auto">
              <a:xfrm>
                <a:off x="432725" y="1959823"/>
                <a:ext cx="159131" cy="347575"/>
              </a:xfrm>
              <a:custGeom>
                <a:avLst/>
                <a:gdLst>
                  <a:gd name="T0" fmla="*/ 225826094 w 58"/>
                  <a:gd name="T1" fmla="*/ 299604176 h 127"/>
                  <a:gd name="T2" fmla="*/ 150551644 w 58"/>
                  <a:gd name="T3" fmla="*/ 7490652 h 127"/>
                  <a:gd name="T4" fmla="*/ 127968760 w 58"/>
                  <a:gd name="T5" fmla="*/ 0 h 127"/>
                  <a:gd name="T6" fmla="*/ 120440218 w 58"/>
                  <a:gd name="T7" fmla="*/ 104860914 h 127"/>
                  <a:gd name="T8" fmla="*/ 0 w 58"/>
                  <a:gd name="T9" fmla="*/ 7490652 h 127"/>
                  <a:gd name="T10" fmla="*/ 15054341 w 58"/>
                  <a:gd name="T11" fmla="*/ 861364744 h 127"/>
                  <a:gd name="T12" fmla="*/ 436597848 w 58"/>
                  <a:gd name="T13" fmla="*/ 951247092 h 127"/>
                  <a:gd name="T14" fmla="*/ 270991862 w 58"/>
                  <a:gd name="T15" fmla="*/ 449409001 h 127"/>
                  <a:gd name="T16" fmla="*/ 225826094 w 58"/>
                  <a:gd name="T17" fmla="*/ 299604176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127"/>
                  <a:gd name="T29" fmla="*/ 58 w 58"/>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127">
                    <a:moveTo>
                      <a:pt x="30" y="40"/>
                    </a:moveTo>
                    <a:cubicBezTo>
                      <a:pt x="25" y="28"/>
                      <a:pt x="20" y="15"/>
                      <a:pt x="20" y="1"/>
                    </a:cubicBezTo>
                    <a:cubicBezTo>
                      <a:pt x="17" y="0"/>
                      <a:pt x="17" y="0"/>
                      <a:pt x="17" y="0"/>
                    </a:cubicBezTo>
                    <a:cubicBezTo>
                      <a:pt x="16" y="7"/>
                      <a:pt x="16" y="12"/>
                      <a:pt x="16" y="14"/>
                    </a:cubicBezTo>
                    <a:cubicBezTo>
                      <a:pt x="10" y="11"/>
                      <a:pt x="5" y="6"/>
                      <a:pt x="0" y="1"/>
                    </a:cubicBezTo>
                    <a:cubicBezTo>
                      <a:pt x="2" y="39"/>
                      <a:pt x="2" y="77"/>
                      <a:pt x="2" y="115"/>
                    </a:cubicBezTo>
                    <a:cubicBezTo>
                      <a:pt x="58" y="127"/>
                      <a:pt x="58" y="127"/>
                      <a:pt x="58" y="127"/>
                    </a:cubicBezTo>
                    <a:cubicBezTo>
                      <a:pt x="50" y="105"/>
                      <a:pt x="43" y="83"/>
                      <a:pt x="36" y="60"/>
                    </a:cubicBezTo>
                    <a:cubicBezTo>
                      <a:pt x="34" y="54"/>
                      <a:pt x="32" y="46"/>
                      <a:pt x="30" y="40"/>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 name="Freeform 407"/>
              <p:cNvSpPr>
                <a:spLocks noChangeArrowheads="1"/>
              </p:cNvSpPr>
              <p:nvPr/>
            </p:nvSpPr>
            <p:spPr bwMode="auto">
              <a:xfrm>
                <a:off x="487165" y="1962615"/>
                <a:ext cx="221946" cy="355950"/>
              </a:xfrm>
              <a:custGeom>
                <a:avLst/>
                <a:gdLst>
                  <a:gd name="T0" fmla="*/ 0 w 81"/>
                  <a:gd name="T1" fmla="*/ 0 h 130"/>
                  <a:gd name="T2" fmla="*/ 75080770 w 81"/>
                  <a:gd name="T3" fmla="*/ 292385544 h 130"/>
                  <a:gd name="T4" fmla="*/ 120127587 w 81"/>
                  <a:gd name="T5" fmla="*/ 442328113 h 130"/>
                  <a:gd name="T6" fmla="*/ 285304733 w 81"/>
                  <a:gd name="T7" fmla="*/ 944631062 h 130"/>
                  <a:gd name="T8" fmla="*/ 412940123 w 81"/>
                  <a:gd name="T9" fmla="*/ 974618481 h 130"/>
                  <a:gd name="T10" fmla="*/ 608148480 w 81"/>
                  <a:gd name="T11" fmla="*/ 674736082 h 130"/>
                  <a:gd name="T12" fmla="*/ 585625072 w 81"/>
                  <a:gd name="T13" fmla="*/ 202420551 h 130"/>
                  <a:gd name="T14" fmla="*/ 0 w 81"/>
                  <a:gd name="T15" fmla="*/ 0 h 130"/>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30"/>
                  <a:gd name="T26" fmla="*/ 81 w 81"/>
                  <a:gd name="T27" fmla="*/ 130 h 1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30">
                    <a:moveTo>
                      <a:pt x="0" y="0"/>
                    </a:moveTo>
                    <a:cubicBezTo>
                      <a:pt x="0" y="14"/>
                      <a:pt x="5" y="27"/>
                      <a:pt x="10" y="39"/>
                    </a:cubicBezTo>
                    <a:cubicBezTo>
                      <a:pt x="12" y="45"/>
                      <a:pt x="14" y="53"/>
                      <a:pt x="16" y="59"/>
                    </a:cubicBezTo>
                    <a:cubicBezTo>
                      <a:pt x="23" y="82"/>
                      <a:pt x="30" y="104"/>
                      <a:pt x="38" y="126"/>
                    </a:cubicBezTo>
                    <a:cubicBezTo>
                      <a:pt x="55" y="130"/>
                      <a:pt x="55" y="130"/>
                      <a:pt x="55" y="130"/>
                    </a:cubicBezTo>
                    <a:cubicBezTo>
                      <a:pt x="63" y="117"/>
                      <a:pt x="72" y="103"/>
                      <a:pt x="81" y="90"/>
                    </a:cubicBezTo>
                    <a:cubicBezTo>
                      <a:pt x="80" y="67"/>
                      <a:pt x="79" y="45"/>
                      <a:pt x="78" y="27"/>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 name="Freeform 408"/>
              <p:cNvSpPr>
                <a:spLocks noChangeArrowheads="1"/>
              </p:cNvSpPr>
              <p:nvPr/>
            </p:nvSpPr>
            <p:spPr bwMode="auto">
              <a:xfrm>
                <a:off x="375494" y="2262730"/>
                <a:ext cx="368514" cy="372701"/>
              </a:xfrm>
              <a:custGeom>
                <a:avLst/>
                <a:gdLst>
                  <a:gd name="T0" fmla="*/ 0 w 135"/>
                  <a:gd name="T1" fmla="*/ 0 h 136"/>
                  <a:gd name="T2" fmla="*/ 372573113 w 135"/>
                  <a:gd name="T3" fmla="*/ 1006347509 h 136"/>
                  <a:gd name="T4" fmla="*/ 1005944950 w 135"/>
                  <a:gd name="T5" fmla="*/ 1021367907 h 136"/>
                  <a:gd name="T6" fmla="*/ 931431419 w 135"/>
                  <a:gd name="T7" fmla="*/ 195262439 h 136"/>
                  <a:gd name="T8" fmla="*/ 0 w 135"/>
                  <a:gd name="T9" fmla="*/ 0 h 136"/>
                  <a:gd name="T10" fmla="*/ 0 60000 65536"/>
                  <a:gd name="T11" fmla="*/ 0 60000 65536"/>
                  <a:gd name="T12" fmla="*/ 0 60000 65536"/>
                  <a:gd name="T13" fmla="*/ 0 60000 65536"/>
                  <a:gd name="T14" fmla="*/ 0 60000 65536"/>
                  <a:gd name="T15" fmla="*/ 0 w 135"/>
                  <a:gd name="T16" fmla="*/ 0 h 136"/>
                  <a:gd name="T17" fmla="*/ 135 w 135"/>
                  <a:gd name="T18" fmla="*/ 136 h 136"/>
                </a:gdLst>
                <a:ahLst/>
                <a:cxnLst>
                  <a:cxn ang="T10">
                    <a:pos x="T0" y="T1"/>
                  </a:cxn>
                  <a:cxn ang="T11">
                    <a:pos x="T2" y="T3"/>
                  </a:cxn>
                  <a:cxn ang="T12">
                    <a:pos x="T4" y="T5"/>
                  </a:cxn>
                  <a:cxn ang="T13">
                    <a:pos x="T6" y="T7"/>
                  </a:cxn>
                  <a:cxn ang="T14">
                    <a:pos x="T8" y="T9"/>
                  </a:cxn>
                </a:cxnLst>
                <a:rect l="T15" t="T16" r="T17" b="T18"/>
                <a:pathLst>
                  <a:path w="135" h="136">
                    <a:moveTo>
                      <a:pt x="0" y="0"/>
                    </a:moveTo>
                    <a:cubicBezTo>
                      <a:pt x="20" y="35"/>
                      <a:pt x="39" y="76"/>
                      <a:pt x="50" y="134"/>
                    </a:cubicBezTo>
                    <a:cubicBezTo>
                      <a:pt x="135" y="136"/>
                      <a:pt x="135" y="136"/>
                      <a:pt x="135" y="136"/>
                    </a:cubicBezTo>
                    <a:cubicBezTo>
                      <a:pt x="131" y="101"/>
                      <a:pt x="128" y="63"/>
                      <a:pt x="125" y="26"/>
                    </a:cubicBezTo>
                    <a:lnTo>
                      <a:pt x="0" y="0"/>
                    </a:ln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 name="Freeform 409"/>
              <p:cNvSpPr>
                <a:spLocks noChangeArrowheads="1"/>
              </p:cNvSpPr>
              <p:nvPr/>
            </p:nvSpPr>
            <p:spPr bwMode="auto">
              <a:xfrm>
                <a:off x="512290" y="2629849"/>
                <a:ext cx="251259" cy="207987"/>
              </a:xfrm>
              <a:custGeom>
                <a:avLst/>
                <a:gdLst>
                  <a:gd name="T0" fmla="*/ 0 w 92"/>
                  <a:gd name="T1" fmla="*/ 0 h 76"/>
                  <a:gd name="T2" fmla="*/ 67129850 w 92"/>
                  <a:gd name="T3" fmla="*/ 569192002 h 76"/>
                  <a:gd name="T4" fmla="*/ 686207447 w 92"/>
                  <a:gd name="T5" fmla="*/ 464341924 h 76"/>
                  <a:gd name="T6" fmla="*/ 633994734 w 92"/>
                  <a:gd name="T7" fmla="*/ 14977801 h 76"/>
                  <a:gd name="T8" fmla="*/ 0 w 92"/>
                  <a:gd name="T9" fmla="*/ 0 h 76"/>
                  <a:gd name="T10" fmla="*/ 0 60000 65536"/>
                  <a:gd name="T11" fmla="*/ 0 60000 65536"/>
                  <a:gd name="T12" fmla="*/ 0 60000 65536"/>
                  <a:gd name="T13" fmla="*/ 0 60000 65536"/>
                  <a:gd name="T14" fmla="*/ 0 60000 65536"/>
                  <a:gd name="T15" fmla="*/ 0 w 92"/>
                  <a:gd name="T16" fmla="*/ 0 h 76"/>
                  <a:gd name="T17" fmla="*/ 92 w 92"/>
                  <a:gd name="T18" fmla="*/ 76 h 76"/>
                </a:gdLst>
                <a:ahLst/>
                <a:cxnLst>
                  <a:cxn ang="T10">
                    <a:pos x="T0" y="T1"/>
                  </a:cxn>
                  <a:cxn ang="T11">
                    <a:pos x="T2" y="T3"/>
                  </a:cxn>
                  <a:cxn ang="T12">
                    <a:pos x="T4" y="T5"/>
                  </a:cxn>
                  <a:cxn ang="T13">
                    <a:pos x="T6" y="T7"/>
                  </a:cxn>
                  <a:cxn ang="T14">
                    <a:pos x="T8" y="T9"/>
                  </a:cxn>
                </a:cxnLst>
                <a:rect l="T15" t="T16" r="T17" b="T18"/>
                <a:pathLst>
                  <a:path w="92" h="76">
                    <a:moveTo>
                      <a:pt x="0" y="0"/>
                    </a:moveTo>
                    <a:cubicBezTo>
                      <a:pt x="5" y="23"/>
                      <a:pt x="8" y="48"/>
                      <a:pt x="9" y="76"/>
                    </a:cubicBezTo>
                    <a:cubicBezTo>
                      <a:pt x="92" y="62"/>
                      <a:pt x="92" y="62"/>
                      <a:pt x="92" y="62"/>
                    </a:cubicBezTo>
                    <a:cubicBezTo>
                      <a:pt x="89" y="44"/>
                      <a:pt x="87" y="24"/>
                      <a:pt x="85" y="2"/>
                    </a:cubicBezTo>
                    <a:lnTo>
                      <a:pt x="0"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 name="Freeform 410"/>
              <p:cNvSpPr>
                <a:spLocks noChangeArrowheads="1"/>
              </p:cNvSpPr>
              <p:nvPr/>
            </p:nvSpPr>
            <p:spPr bwMode="auto">
              <a:xfrm>
                <a:off x="974328" y="2407902"/>
                <a:ext cx="284761" cy="235904"/>
              </a:xfrm>
              <a:custGeom>
                <a:avLst/>
                <a:gdLst>
                  <a:gd name="T0" fmla="*/ 209918143 w 104"/>
                  <a:gd name="T1" fmla="*/ 0 h 86"/>
                  <a:gd name="T2" fmla="*/ 0 w 104"/>
                  <a:gd name="T3" fmla="*/ 632052650 h 86"/>
                  <a:gd name="T4" fmla="*/ 712225594 w 104"/>
                  <a:gd name="T5" fmla="*/ 647101130 h 86"/>
                  <a:gd name="T6" fmla="*/ 779700261 w 104"/>
                  <a:gd name="T7" fmla="*/ 120390589 h 86"/>
                  <a:gd name="T8" fmla="*/ 209918143 w 104"/>
                  <a:gd name="T9" fmla="*/ 0 h 86"/>
                  <a:gd name="T10" fmla="*/ 0 60000 65536"/>
                  <a:gd name="T11" fmla="*/ 0 60000 65536"/>
                  <a:gd name="T12" fmla="*/ 0 60000 65536"/>
                  <a:gd name="T13" fmla="*/ 0 60000 65536"/>
                  <a:gd name="T14" fmla="*/ 0 60000 65536"/>
                  <a:gd name="T15" fmla="*/ 0 w 104"/>
                  <a:gd name="T16" fmla="*/ 0 h 86"/>
                  <a:gd name="T17" fmla="*/ 104 w 104"/>
                  <a:gd name="T18" fmla="*/ 86 h 86"/>
                </a:gdLst>
                <a:ahLst/>
                <a:cxnLst>
                  <a:cxn ang="T10">
                    <a:pos x="T0" y="T1"/>
                  </a:cxn>
                  <a:cxn ang="T11">
                    <a:pos x="T2" y="T3"/>
                  </a:cxn>
                  <a:cxn ang="T12">
                    <a:pos x="T4" y="T5"/>
                  </a:cxn>
                  <a:cxn ang="T13">
                    <a:pos x="T6" y="T7"/>
                  </a:cxn>
                  <a:cxn ang="T14">
                    <a:pos x="T8" y="T9"/>
                  </a:cxn>
                </a:cxnLst>
                <a:rect l="T15" t="T16" r="T17" b="T18"/>
                <a:pathLst>
                  <a:path w="104" h="86">
                    <a:moveTo>
                      <a:pt x="28" y="0"/>
                    </a:moveTo>
                    <a:cubicBezTo>
                      <a:pt x="19" y="29"/>
                      <a:pt x="9" y="58"/>
                      <a:pt x="0" y="84"/>
                    </a:cubicBezTo>
                    <a:cubicBezTo>
                      <a:pt x="95" y="86"/>
                      <a:pt x="95" y="86"/>
                      <a:pt x="95" y="86"/>
                    </a:cubicBezTo>
                    <a:cubicBezTo>
                      <a:pt x="98" y="66"/>
                      <a:pt x="101" y="42"/>
                      <a:pt x="104" y="16"/>
                    </a:cubicBezTo>
                    <a:lnTo>
                      <a:pt x="28" y="0"/>
                    </a:lnTo>
                    <a:close/>
                  </a:path>
                </a:pathLst>
              </a:custGeom>
              <a:solidFill>
                <a:srgbClr val="A26D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 name="Freeform 411"/>
              <p:cNvSpPr>
                <a:spLocks noChangeArrowheads="1"/>
              </p:cNvSpPr>
              <p:nvPr/>
            </p:nvSpPr>
            <p:spPr bwMode="auto">
              <a:xfrm>
                <a:off x="1232567" y="1266068"/>
                <a:ext cx="147964" cy="439704"/>
              </a:xfrm>
              <a:custGeom>
                <a:avLst/>
                <a:gdLst>
                  <a:gd name="T0" fmla="*/ 390416714 w 54"/>
                  <a:gd name="T1" fmla="*/ 253599965 h 161"/>
                  <a:gd name="T2" fmla="*/ 90096376 w 54"/>
                  <a:gd name="T3" fmla="*/ 0 h 161"/>
                  <a:gd name="T4" fmla="*/ 0 w 54"/>
                  <a:gd name="T5" fmla="*/ 1193408547 h 161"/>
                  <a:gd name="T6" fmla="*/ 345367157 w 54"/>
                  <a:gd name="T7" fmla="*/ 1200867128 h 161"/>
                  <a:gd name="T8" fmla="*/ 390416714 w 54"/>
                  <a:gd name="T9" fmla="*/ 253599965 h 161"/>
                  <a:gd name="T10" fmla="*/ 0 60000 65536"/>
                  <a:gd name="T11" fmla="*/ 0 60000 65536"/>
                  <a:gd name="T12" fmla="*/ 0 60000 65536"/>
                  <a:gd name="T13" fmla="*/ 0 60000 65536"/>
                  <a:gd name="T14" fmla="*/ 0 60000 65536"/>
                  <a:gd name="T15" fmla="*/ 0 w 54"/>
                  <a:gd name="T16" fmla="*/ 0 h 161"/>
                  <a:gd name="T17" fmla="*/ 54 w 54"/>
                  <a:gd name="T18" fmla="*/ 161 h 161"/>
                </a:gdLst>
                <a:ahLst/>
                <a:cxnLst>
                  <a:cxn ang="T10">
                    <a:pos x="T0" y="T1"/>
                  </a:cxn>
                  <a:cxn ang="T11">
                    <a:pos x="T2" y="T3"/>
                  </a:cxn>
                  <a:cxn ang="T12">
                    <a:pos x="T4" y="T5"/>
                  </a:cxn>
                  <a:cxn ang="T13">
                    <a:pos x="T6" y="T7"/>
                  </a:cxn>
                  <a:cxn ang="T14">
                    <a:pos x="T8" y="T9"/>
                  </a:cxn>
                </a:cxnLst>
                <a:rect l="T15" t="T16" r="T17" b="T18"/>
                <a:pathLst>
                  <a:path w="54" h="161">
                    <a:moveTo>
                      <a:pt x="52" y="34"/>
                    </a:moveTo>
                    <a:cubicBezTo>
                      <a:pt x="46" y="19"/>
                      <a:pt x="12" y="0"/>
                      <a:pt x="12" y="0"/>
                    </a:cubicBezTo>
                    <a:cubicBezTo>
                      <a:pt x="12" y="0"/>
                      <a:pt x="9" y="86"/>
                      <a:pt x="0" y="160"/>
                    </a:cubicBezTo>
                    <a:cubicBezTo>
                      <a:pt x="46" y="161"/>
                      <a:pt x="46" y="161"/>
                      <a:pt x="46" y="161"/>
                    </a:cubicBezTo>
                    <a:cubicBezTo>
                      <a:pt x="50" y="93"/>
                      <a:pt x="54" y="39"/>
                      <a:pt x="52" y="34"/>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 name="Freeform 412"/>
              <p:cNvSpPr>
                <a:spLocks noChangeArrowheads="1"/>
              </p:cNvSpPr>
              <p:nvPr/>
            </p:nvSpPr>
            <p:spPr bwMode="auto">
              <a:xfrm>
                <a:off x="1224192" y="1605269"/>
                <a:ext cx="216363" cy="157735"/>
              </a:xfrm>
              <a:custGeom>
                <a:avLst/>
                <a:gdLst>
                  <a:gd name="T0" fmla="*/ 22501752 w 79"/>
                  <a:gd name="T1" fmla="*/ 266256680 h 58"/>
                  <a:gd name="T2" fmla="*/ 0 w 79"/>
                  <a:gd name="T3" fmla="*/ 428971211 h 58"/>
                  <a:gd name="T4" fmla="*/ 345041471 w 79"/>
                  <a:gd name="T5" fmla="*/ 406782248 h 58"/>
                  <a:gd name="T6" fmla="*/ 592568959 w 79"/>
                  <a:gd name="T7" fmla="*/ 0 h 58"/>
                  <a:gd name="T8" fmla="*/ 22501752 w 79"/>
                  <a:gd name="T9" fmla="*/ 266256680 h 58"/>
                  <a:gd name="T10" fmla="*/ 0 60000 65536"/>
                  <a:gd name="T11" fmla="*/ 0 60000 65536"/>
                  <a:gd name="T12" fmla="*/ 0 60000 65536"/>
                  <a:gd name="T13" fmla="*/ 0 60000 65536"/>
                  <a:gd name="T14" fmla="*/ 0 60000 65536"/>
                  <a:gd name="T15" fmla="*/ 0 w 79"/>
                  <a:gd name="T16" fmla="*/ 0 h 58"/>
                  <a:gd name="T17" fmla="*/ 79 w 79"/>
                  <a:gd name="T18" fmla="*/ 58 h 58"/>
                </a:gdLst>
                <a:ahLst/>
                <a:cxnLst>
                  <a:cxn ang="T10">
                    <a:pos x="T0" y="T1"/>
                  </a:cxn>
                  <a:cxn ang="T11">
                    <a:pos x="T2" y="T3"/>
                  </a:cxn>
                  <a:cxn ang="T12">
                    <a:pos x="T4" y="T5"/>
                  </a:cxn>
                  <a:cxn ang="T13">
                    <a:pos x="T6" y="T7"/>
                  </a:cxn>
                  <a:cxn ang="T14">
                    <a:pos x="T8" y="T9"/>
                  </a:cxn>
                </a:cxnLst>
                <a:rect l="T15" t="T16" r="T17" b="T18"/>
                <a:pathLst>
                  <a:path w="79" h="58">
                    <a:moveTo>
                      <a:pt x="3" y="36"/>
                    </a:moveTo>
                    <a:cubicBezTo>
                      <a:pt x="2" y="43"/>
                      <a:pt x="1" y="51"/>
                      <a:pt x="0" y="58"/>
                    </a:cubicBezTo>
                    <a:cubicBezTo>
                      <a:pt x="46" y="55"/>
                      <a:pt x="46" y="55"/>
                      <a:pt x="46" y="55"/>
                    </a:cubicBezTo>
                    <a:cubicBezTo>
                      <a:pt x="46" y="48"/>
                      <a:pt x="79" y="7"/>
                      <a:pt x="79" y="0"/>
                    </a:cubicBezTo>
                    <a:lnTo>
                      <a:pt x="3" y="36"/>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 name="Freeform 413"/>
              <p:cNvSpPr>
                <a:spLocks noChangeArrowheads="1"/>
              </p:cNvSpPr>
              <p:nvPr/>
            </p:nvSpPr>
            <p:spPr bwMode="auto">
              <a:xfrm>
                <a:off x="1113917" y="2088245"/>
                <a:ext cx="196820" cy="364326"/>
              </a:xfrm>
              <a:custGeom>
                <a:avLst/>
                <a:gdLst>
                  <a:gd name="T0" fmla="*/ 0 w 72"/>
                  <a:gd name="T1" fmla="*/ 285141251 h 133"/>
                  <a:gd name="T2" fmla="*/ 396048311 w 72"/>
                  <a:gd name="T3" fmla="*/ 997995746 h 133"/>
                  <a:gd name="T4" fmla="*/ 538029339 w 72"/>
                  <a:gd name="T5" fmla="*/ 105051895 h 133"/>
                  <a:gd name="T6" fmla="*/ 82199686 w 72"/>
                  <a:gd name="T7" fmla="*/ 0 h 133"/>
                  <a:gd name="T8" fmla="*/ 0 w 72"/>
                  <a:gd name="T9" fmla="*/ 285141251 h 133"/>
                  <a:gd name="T10" fmla="*/ 0 60000 65536"/>
                  <a:gd name="T11" fmla="*/ 0 60000 65536"/>
                  <a:gd name="T12" fmla="*/ 0 60000 65536"/>
                  <a:gd name="T13" fmla="*/ 0 60000 65536"/>
                  <a:gd name="T14" fmla="*/ 0 60000 65536"/>
                  <a:gd name="T15" fmla="*/ 0 w 72"/>
                  <a:gd name="T16" fmla="*/ 0 h 133"/>
                  <a:gd name="T17" fmla="*/ 72 w 72"/>
                  <a:gd name="T18" fmla="*/ 133 h 133"/>
                </a:gdLst>
                <a:ahLst/>
                <a:cxnLst>
                  <a:cxn ang="T10">
                    <a:pos x="T0" y="T1"/>
                  </a:cxn>
                  <a:cxn ang="T11">
                    <a:pos x="T2" y="T3"/>
                  </a:cxn>
                  <a:cxn ang="T12">
                    <a:pos x="T4" y="T5"/>
                  </a:cxn>
                  <a:cxn ang="T13">
                    <a:pos x="T6" y="T7"/>
                  </a:cxn>
                  <a:cxn ang="T14">
                    <a:pos x="T8" y="T9"/>
                  </a:cxn>
                </a:cxnLst>
                <a:rect l="T15" t="T16" r="T17" b="T18"/>
                <a:pathLst>
                  <a:path w="72" h="133">
                    <a:moveTo>
                      <a:pt x="0" y="38"/>
                    </a:moveTo>
                    <a:cubicBezTo>
                      <a:pt x="53" y="133"/>
                      <a:pt x="53" y="133"/>
                      <a:pt x="53" y="133"/>
                    </a:cubicBezTo>
                    <a:cubicBezTo>
                      <a:pt x="58" y="93"/>
                      <a:pt x="65" y="54"/>
                      <a:pt x="72" y="14"/>
                    </a:cubicBezTo>
                    <a:cubicBezTo>
                      <a:pt x="11" y="0"/>
                      <a:pt x="11" y="0"/>
                      <a:pt x="11" y="0"/>
                    </a:cubicBezTo>
                    <a:cubicBezTo>
                      <a:pt x="8" y="12"/>
                      <a:pt x="4" y="25"/>
                      <a:pt x="0" y="38"/>
                    </a:cubicBez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 name="Freeform 414"/>
              <p:cNvSpPr>
                <a:spLocks noChangeArrowheads="1"/>
              </p:cNvSpPr>
              <p:nvPr/>
            </p:nvSpPr>
            <p:spPr bwMode="auto">
              <a:xfrm>
                <a:off x="1201858" y="1796504"/>
                <a:ext cx="175882" cy="214966"/>
              </a:xfrm>
              <a:custGeom>
                <a:avLst/>
                <a:gdLst>
                  <a:gd name="T0" fmla="*/ 22655800 w 64"/>
                  <a:gd name="T1" fmla="*/ 111063953 h 79"/>
                  <a:gd name="T2" fmla="*/ 0 w 64"/>
                  <a:gd name="T3" fmla="*/ 229534708 h 79"/>
                  <a:gd name="T4" fmla="*/ 362514787 w 64"/>
                  <a:gd name="T5" fmla="*/ 584941534 h 79"/>
                  <a:gd name="T6" fmla="*/ 483351218 w 64"/>
                  <a:gd name="T7" fmla="*/ 0 h 79"/>
                  <a:gd name="T8" fmla="*/ 22655800 w 64"/>
                  <a:gd name="T9" fmla="*/ 111063953 h 79"/>
                  <a:gd name="T10" fmla="*/ 0 60000 65536"/>
                  <a:gd name="T11" fmla="*/ 0 60000 65536"/>
                  <a:gd name="T12" fmla="*/ 0 60000 65536"/>
                  <a:gd name="T13" fmla="*/ 0 60000 65536"/>
                  <a:gd name="T14" fmla="*/ 0 60000 65536"/>
                  <a:gd name="T15" fmla="*/ 0 w 64"/>
                  <a:gd name="T16" fmla="*/ 0 h 79"/>
                  <a:gd name="T17" fmla="*/ 64 w 64"/>
                  <a:gd name="T18" fmla="*/ 79 h 79"/>
                </a:gdLst>
                <a:ahLst/>
                <a:cxnLst>
                  <a:cxn ang="T10">
                    <a:pos x="T0" y="T1"/>
                  </a:cxn>
                  <a:cxn ang="T11">
                    <a:pos x="T2" y="T3"/>
                  </a:cxn>
                  <a:cxn ang="T12">
                    <a:pos x="T4" y="T5"/>
                  </a:cxn>
                  <a:cxn ang="T13">
                    <a:pos x="T6" y="T7"/>
                  </a:cxn>
                  <a:cxn ang="T14">
                    <a:pos x="T8" y="T9"/>
                  </a:cxn>
                </a:cxnLst>
                <a:rect l="T15" t="T16" r="T17" b="T18"/>
                <a:pathLst>
                  <a:path w="64" h="79">
                    <a:moveTo>
                      <a:pt x="3" y="15"/>
                    </a:moveTo>
                    <a:cubicBezTo>
                      <a:pt x="2" y="20"/>
                      <a:pt x="1" y="26"/>
                      <a:pt x="0" y="31"/>
                    </a:cubicBezTo>
                    <a:cubicBezTo>
                      <a:pt x="48" y="79"/>
                      <a:pt x="48" y="79"/>
                      <a:pt x="48" y="79"/>
                    </a:cubicBezTo>
                    <a:cubicBezTo>
                      <a:pt x="53" y="53"/>
                      <a:pt x="59" y="26"/>
                      <a:pt x="64" y="0"/>
                    </a:cubicBezTo>
                    <a:lnTo>
                      <a:pt x="3" y="15"/>
                    </a:ln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 name="Freeform 415"/>
              <p:cNvSpPr>
                <a:spLocks noChangeArrowheads="1"/>
              </p:cNvSpPr>
              <p:nvPr/>
            </p:nvSpPr>
            <p:spPr bwMode="auto">
              <a:xfrm>
                <a:off x="1210233" y="1648541"/>
                <a:ext cx="194029" cy="188444"/>
              </a:xfrm>
              <a:custGeom>
                <a:avLst/>
                <a:gdLst>
                  <a:gd name="T0" fmla="*/ 530242998 w 71"/>
                  <a:gd name="T1" fmla="*/ 0 h 69"/>
                  <a:gd name="T2" fmla="*/ 37341018 w 71"/>
                  <a:gd name="T3" fmla="*/ 313267667 h 69"/>
                  <a:gd name="T4" fmla="*/ 0 w 71"/>
                  <a:gd name="T5" fmla="*/ 514654219 h 69"/>
                  <a:gd name="T6" fmla="*/ 455560962 w 71"/>
                  <a:gd name="T7" fmla="*/ 402773105 h 69"/>
                  <a:gd name="T8" fmla="*/ 530242998 w 71"/>
                  <a:gd name="T9" fmla="*/ 0 h 69"/>
                  <a:gd name="T10" fmla="*/ 0 60000 65536"/>
                  <a:gd name="T11" fmla="*/ 0 60000 65536"/>
                  <a:gd name="T12" fmla="*/ 0 60000 65536"/>
                  <a:gd name="T13" fmla="*/ 0 60000 65536"/>
                  <a:gd name="T14" fmla="*/ 0 60000 65536"/>
                  <a:gd name="T15" fmla="*/ 0 w 71"/>
                  <a:gd name="T16" fmla="*/ 0 h 69"/>
                  <a:gd name="T17" fmla="*/ 71 w 71"/>
                  <a:gd name="T18" fmla="*/ 69 h 69"/>
                </a:gdLst>
                <a:ahLst/>
                <a:cxnLst>
                  <a:cxn ang="T10">
                    <a:pos x="T0" y="T1"/>
                  </a:cxn>
                  <a:cxn ang="T11">
                    <a:pos x="T2" y="T3"/>
                  </a:cxn>
                  <a:cxn ang="T12">
                    <a:pos x="T4" y="T5"/>
                  </a:cxn>
                  <a:cxn ang="T13">
                    <a:pos x="T6" y="T7"/>
                  </a:cxn>
                  <a:cxn ang="T14">
                    <a:pos x="T8" y="T9"/>
                  </a:cxn>
                </a:cxnLst>
                <a:rect l="T15" t="T16" r="T17" b="T18"/>
                <a:pathLst>
                  <a:path w="71" h="69">
                    <a:moveTo>
                      <a:pt x="71" y="0"/>
                    </a:moveTo>
                    <a:cubicBezTo>
                      <a:pt x="67" y="24"/>
                      <a:pt x="22" y="35"/>
                      <a:pt x="5" y="42"/>
                    </a:cubicBezTo>
                    <a:cubicBezTo>
                      <a:pt x="3" y="51"/>
                      <a:pt x="2" y="60"/>
                      <a:pt x="0" y="69"/>
                    </a:cubicBezTo>
                    <a:cubicBezTo>
                      <a:pt x="61" y="54"/>
                      <a:pt x="61" y="54"/>
                      <a:pt x="61" y="54"/>
                    </a:cubicBezTo>
                    <a:cubicBezTo>
                      <a:pt x="64" y="36"/>
                      <a:pt x="68" y="18"/>
                      <a:pt x="71" y="0"/>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 name="Freeform 416"/>
              <p:cNvSpPr>
                <a:spLocks noChangeArrowheads="1"/>
              </p:cNvSpPr>
              <p:nvPr/>
            </p:nvSpPr>
            <p:spPr bwMode="auto">
              <a:xfrm>
                <a:off x="1144626" y="1880258"/>
                <a:ext cx="188445" cy="247071"/>
              </a:xfrm>
              <a:custGeom>
                <a:avLst/>
                <a:gdLst>
                  <a:gd name="T0" fmla="*/ 156636030 w 69"/>
                  <a:gd name="T1" fmla="*/ 0 h 90"/>
                  <a:gd name="T2" fmla="*/ 149177432 w 69"/>
                  <a:gd name="T3" fmla="*/ 22609742 h 90"/>
                  <a:gd name="T4" fmla="*/ 0 w 69"/>
                  <a:gd name="T5" fmla="*/ 572759992 h 90"/>
                  <a:gd name="T6" fmla="*/ 454988163 w 69"/>
                  <a:gd name="T7" fmla="*/ 678267545 h 90"/>
                  <a:gd name="T8" fmla="*/ 514659682 w 69"/>
                  <a:gd name="T9" fmla="*/ 361742142 h 90"/>
                  <a:gd name="T10" fmla="*/ 156636030 w 69"/>
                  <a:gd name="T11" fmla="*/ 0 h 90"/>
                  <a:gd name="T12" fmla="*/ 0 60000 65536"/>
                  <a:gd name="T13" fmla="*/ 0 60000 65536"/>
                  <a:gd name="T14" fmla="*/ 0 60000 65536"/>
                  <a:gd name="T15" fmla="*/ 0 60000 65536"/>
                  <a:gd name="T16" fmla="*/ 0 60000 65536"/>
                  <a:gd name="T17" fmla="*/ 0 60000 65536"/>
                  <a:gd name="T18" fmla="*/ 0 w 69"/>
                  <a:gd name="T19" fmla="*/ 0 h 90"/>
                  <a:gd name="T20" fmla="*/ 69 w 69"/>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69" h="90">
                    <a:moveTo>
                      <a:pt x="21" y="0"/>
                    </a:moveTo>
                    <a:cubicBezTo>
                      <a:pt x="20" y="1"/>
                      <a:pt x="20" y="2"/>
                      <a:pt x="20" y="3"/>
                    </a:cubicBezTo>
                    <a:cubicBezTo>
                      <a:pt x="16" y="18"/>
                      <a:pt x="9" y="44"/>
                      <a:pt x="0" y="76"/>
                    </a:cubicBezTo>
                    <a:cubicBezTo>
                      <a:pt x="61" y="90"/>
                      <a:pt x="61" y="90"/>
                      <a:pt x="61" y="90"/>
                    </a:cubicBezTo>
                    <a:cubicBezTo>
                      <a:pt x="63" y="76"/>
                      <a:pt x="66" y="62"/>
                      <a:pt x="69" y="48"/>
                    </a:cubicBezTo>
                    <a:lnTo>
                      <a:pt x="21" y="0"/>
                    </a:ln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 name="Freeform 417"/>
              <p:cNvSpPr>
                <a:spLocks noChangeArrowheads="1"/>
              </p:cNvSpPr>
              <p:nvPr/>
            </p:nvSpPr>
            <p:spPr bwMode="auto">
              <a:xfrm>
                <a:off x="1051102" y="2192936"/>
                <a:ext cx="207987" cy="259635"/>
              </a:xfrm>
              <a:custGeom>
                <a:avLst/>
                <a:gdLst>
                  <a:gd name="T0" fmla="*/ 0 w 76"/>
                  <a:gd name="T1" fmla="*/ 590073831 h 95"/>
                  <a:gd name="T2" fmla="*/ 569192002 w 76"/>
                  <a:gd name="T3" fmla="*/ 709582455 h 95"/>
                  <a:gd name="T4" fmla="*/ 569192002 w 76"/>
                  <a:gd name="T5" fmla="*/ 709582455 h 95"/>
                  <a:gd name="T6" fmla="*/ 172254286 w 76"/>
                  <a:gd name="T7" fmla="*/ 0 h 95"/>
                  <a:gd name="T8" fmla="*/ 0 w 76"/>
                  <a:gd name="T9" fmla="*/ 590073831 h 95"/>
                  <a:gd name="T10" fmla="*/ 0 60000 65536"/>
                  <a:gd name="T11" fmla="*/ 0 60000 65536"/>
                  <a:gd name="T12" fmla="*/ 0 60000 65536"/>
                  <a:gd name="T13" fmla="*/ 0 60000 65536"/>
                  <a:gd name="T14" fmla="*/ 0 60000 65536"/>
                  <a:gd name="T15" fmla="*/ 0 w 76"/>
                  <a:gd name="T16" fmla="*/ 0 h 95"/>
                  <a:gd name="T17" fmla="*/ 76 w 76"/>
                  <a:gd name="T18" fmla="*/ 95 h 95"/>
                </a:gdLst>
                <a:ahLst/>
                <a:cxnLst>
                  <a:cxn ang="T10">
                    <a:pos x="T0" y="T1"/>
                  </a:cxn>
                  <a:cxn ang="T11">
                    <a:pos x="T2" y="T3"/>
                  </a:cxn>
                  <a:cxn ang="T12">
                    <a:pos x="T4" y="T5"/>
                  </a:cxn>
                  <a:cxn ang="T13">
                    <a:pos x="T6" y="T7"/>
                  </a:cxn>
                  <a:cxn ang="T14">
                    <a:pos x="T8" y="T9"/>
                  </a:cxn>
                </a:cxnLst>
                <a:rect l="T15" t="T16" r="T17" b="T18"/>
                <a:pathLst>
                  <a:path w="76" h="95">
                    <a:moveTo>
                      <a:pt x="0" y="79"/>
                    </a:moveTo>
                    <a:cubicBezTo>
                      <a:pt x="76" y="95"/>
                      <a:pt x="76" y="95"/>
                      <a:pt x="76" y="95"/>
                    </a:cubicBezTo>
                    <a:cubicBezTo>
                      <a:pt x="76" y="95"/>
                      <a:pt x="76" y="95"/>
                      <a:pt x="76" y="95"/>
                    </a:cubicBezTo>
                    <a:cubicBezTo>
                      <a:pt x="23" y="0"/>
                      <a:pt x="23" y="0"/>
                      <a:pt x="23" y="0"/>
                    </a:cubicBezTo>
                    <a:cubicBezTo>
                      <a:pt x="16" y="25"/>
                      <a:pt x="8" y="52"/>
                      <a:pt x="0" y="79"/>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 name="Freeform 418"/>
              <p:cNvSpPr>
                <a:spLocks noChangeArrowheads="1"/>
              </p:cNvSpPr>
              <p:nvPr/>
            </p:nvSpPr>
            <p:spPr bwMode="auto">
              <a:xfrm>
                <a:off x="928264" y="2638224"/>
                <a:ext cx="307095" cy="131213"/>
              </a:xfrm>
              <a:custGeom>
                <a:avLst/>
                <a:gdLst>
                  <a:gd name="T0" fmla="*/ 127809100 w 112"/>
                  <a:gd name="T1" fmla="*/ 0 h 48"/>
                  <a:gd name="T2" fmla="*/ 0 w 112"/>
                  <a:gd name="T3" fmla="*/ 358684404 h 48"/>
                  <a:gd name="T4" fmla="*/ 804438094 w 112"/>
                  <a:gd name="T5" fmla="*/ 224177411 h 48"/>
                  <a:gd name="T6" fmla="*/ 842029813 w 112"/>
                  <a:gd name="T7" fmla="*/ 14944614 h 48"/>
                  <a:gd name="T8" fmla="*/ 127809100 w 112"/>
                  <a:gd name="T9" fmla="*/ 0 h 48"/>
                  <a:gd name="T10" fmla="*/ 0 60000 65536"/>
                  <a:gd name="T11" fmla="*/ 0 60000 65536"/>
                  <a:gd name="T12" fmla="*/ 0 60000 65536"/>
                  <a:gd name="T13" fmla="*/ 0 60000 65536"/>
                  <a:gd name="T14" fmla="*/ 0 60000 65536"/>
                  <a:gd name="T15" fmla="*/ 0 w 112"/>
                  <a:gd name="T16" fmla="*/ 0 h 48"/>
                  <a:gd name="T17" fmla="*/ 112 w 112"/>
                  <a:gd name="T18" fmla="*/ 48 h 48"/>
                </a:gdLst>
                <a:ahLst/>
                <a:cxnLst>
                  <a:cxn ang="T10">
                    <a:pos x="T0" y="T1"/>
                  </a:cxn>
                  <a:cxn ang="T11">
                    <a:pos x="T2" y="T3"/>
                  </a:cxn>
                  <a:cxn ang="T12">
                    <a:pos x="T4" y="T5"/>
                  </a:cxn>
                  <a:cxn ang="T13">
                    <a:pos x="T6" y="T7"/>
                  </a:cxn>
                  <a:cxn ang="T14">
                    <a:pos x="T8" y="T9"/>
                  </a:cxn>
                </a:cxnLst>
                <a:rect l="T15" t="T16" r="T17" b="T18"/>
                <a:pathLst>
                  <a:path w="112" h="48">
                    <a:moveTo>
                      <a:pt x="17" y="0"/>
                    </a:moveTo>
                    <a:cubicBezTo>
                      <a:pt x="11" y="17"/>
                      <a:pt x="6" y="34"/>
                      <a:pt x="0" y="48"/>
                    </a:cubicBezTo>
                    <a:cubicBezTo>
                      <a:pt x="107" y="30"/>
                      <a:pt x="107" y="30"/>
                      <a:pt x="107" y="30"/>
                    </a:cubicBezTo>
                    <a:cubicBezTo>
                      <a:pt x="109" y="22"/>
                      <a:pt x="110" y="12"/>
                      <a:pt x="112" y="2"/>
                    </a:cubicBezTo>
                    <a:lnTo>
                      <a:pt x="17"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 name="Freeform 419"/>
              <p:cNvSpPr>
                <a:spLocks noChangeArrowheads="1"/>
              </p:cNvSpPr>
              <p:nvPr/>
            </p:nvSpPr>
            <p:spPr bwMode="auto">
              <a:xfrm>
                <a:off x="536020" y="2798750"/>
                <a:ext cx="235905" cy="73982"/>
              </a:xfrm>
              <a:custGeom>
                <a:avLst/>
                <a:gdLst>
                  <a:gd name="T0" fmla="*/ 647106617 w 86"/>
                  <a:gd name="T1" fmla="*/ 112619785 h 27"/>
                  <a:gd name="T2" fmla="*/ 624533800 w 86"/>
                  <a:gd name="T3" fmla="*/ 0 h 27"/>
                  <a:gd name="T4" fmla="*/ 0 w 86"/>
                  <a:gd name="T5" fmla="*/ 105111982 h 27"/>
                  <a:gd name="T6" fmla="*/ 7524272 w 86"/>
                  <a:gd name="T7" fmla="*/ 202716160 h 27"/>
                  <a:gd name="T8" fmla="*/ 647106617 w 86"/>
                  <a:gd name="T9" fmla="*/ 112619785 h 27"/>
                  <a:gd name="T10" fmla="*/ 0 60000 65536"/>
                  <a:gd name="T11" fmla="*/ 0 60000 65536"/>
                  <a:gd name="T12" fmla="*/ 0 60000 65536"/>
                  <a:gd name="T13" fmla="*/ 0 60000 65536"/>
                  <a:gd name="T14" fmla="*/ 0 60000 65536"/>
                  <a:gd name="T15" fmla="*/ 0 w 86"/>
                  <a:gd name="T16" fmla="*/ 0 h 27"/>
                  <a:gd name="T17" fmla="*/ 86 w 86"/>
                  <a:gd name="T18" fmla="*/ 27 h 27"/>
                </a:gdLst>
                <a:ahLst/>
                <a:cxnLst>
                  <a:cxn ang="T10">
                    <a:pos x="T0" y="T1"/>
                  </a:cxn>
                  <a:cxn ang="T11">
                    <a:pos x="T2" y="T3"/>
                  </a:cxn>
                  <a:cxn ang="T12">
                    <a:pos x="T4" y="T5"/>
                  </a:cxn>
                  <a:cxn ang="T13">
                    <a:pos x="T6" y="T7"/>
                  </a:cxn>
                  <a:cxn ang="T14">
                    <a:pos x="T8" y="T9"/>
                  </a:cxn>
                </a:cxnLst>
                <a:rect l="T15" t="T16" r="T17" b="T18"/>
                <a:pathLst>
                  <a:path w="86" h="27">
                    <a:moveTo>
                      <a:pt x="86" y="15"/>
                    </a:moveTo>
                    <a:cubicBezTo>
                      <a:pt x="85" y="10"/>
                      <a:pt x="84" y="5"/>
                      <a:pt x="83" y="0"/>
                    </a:cubicBezTo>
                    <a:cubicBezTo>
                      <a:pt x="0" y="14"/>
                      <a:pt x="0" y="14"/>
                      <a:pt x="0" y="14"/>
                    </a:cubicBezTo>
                    <a:cubicBezTo>
                      <a:pt x="1" y="18"/>
                      <a:pt x="1" y="23"/>
                      <a:pt x="1" y="27"/>
                    </a:cubicBezTo>
                    <a:lnTo>
                      <a:pt x="86" y="15"/>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 name="Freeform 420"/>
              <p:cNvSpPr>
                <a:spLocks noChangeArrowheads="1"/>
              </p:cNvSpPr>
              <p:nvPr/>
            </p:nvSpPr>
            <p:spPr bwMode="auto">
              <a:xfrm>
                <a:off x="883596" y="2782000"/>
                <a:ext cx="321054" cy="99107"/>
              </a:xfrm>
              <a:custGeom>
                <a:avLst/>
                <a:gdLst>
                  <a:gd name="T0" fmla="*/ 880988640 w 117"/>
                  <a:gd name="T1" fmla="*/ 0 h 36"/>
                  <a:gd name="T2" fmla="*/ 67767090 w 117"/>
                  <a:gd name="T3" fmla="*/ 113683988 h 36"/>
                  <a:gd name="T4" fmla="*/ 0 w 117"/>
                  <a:gd name="T5" fmla="*/ 272838818 h 36"/>
                  <a:gd name="T6" fmla="*/ 835810580 w 117"/>
                  <a:gd name="T7" fmla="*/ 166733763 h 36"/>
                  <a:gd name="T8" fmla="*/ 880988640 w 117"/>
                  <a:gd name="T9" fmla="*/ 0 h 36"/>
                  <a:gd name="T10" fmla="*/ 0 60000 65536"/>
                  <a:gd name="T11" fmla="*/ 0 60000 65536"/>
                  <a:gd name="T12" fmla="*/ 0 60000 65536"/>
                  <a:gd name="T13" fmla="*/ 0 60000 65536"/>
                  <a:gd name="T14" fmla="*/ 0 60000 65536"/>
                  <a:gd name="T15" fmla="*/ 0 w 117"/>
                  <a:gd name="T16" fmla="*/ 0 h 36"/>
                  <a:gd name="T17" fmla="*/ 117 w 117"/>
                  <a:gd name="T18" fmla="*/ 36 h 36"/>
                </a:gdLst>
                <a:ahLst/>
                <a:cxnLst>
                  <a:cxn ang="T10">
                    <a:pos x="T0" y="T1"/>
                  </a:cxn>
                  <a:cxn ang="T11">
                    <a:pos x="T2" y="T3"/>
                  </a:cxn>
                  <a:cxn ang="T12">
                    <a:pos x="T4" y="T5"/>
                  </a:cxn>
                  <a:cxn ang="T13">
                    <a:pos x="T6" y="T7"/>
                  </a:cxn>
                  <a:cxn ang="T14">
                    <a:pos x="T8" y="T9"/>
                  </a:cxn>
                </a:cxnLst>
                <a:rect l="T15" t="T16" r="T17" b="T18"/>
                <a:pathLst>
                  <a:path w="117" h="36">
                    <a:moveTo>
                      <a:pt x="117" y="0"/>
                    </a:moveTo>
                    <a:cubicBezTo>
                      <a:pt x="9" y="15"/>
                      <a:pt x="9" y="15"/>
                      <a:pt x="9" y="15"/>
                    </a:cubicBezTo>
                    <a:cubicBezTo>
                      <a:pt x="5" y="22"/>
                      <a:pt x="2" y="29"/>
                      <a:pt x="0" y="36"/>
                    </a:cubicBezTo>
                    <a:cubicBezTo>
                      <a:pt x="111" y="22"/>
                      <a:pt x="111" y="22"/>
                      <a:pt x="111" y="22"/>
                    </a:cubicBezTo>
                    <a:cubicBezTo>
                      <a:pt x="113" y="15"/>
                      <a:pt x="115" y="7"/>
                      <a:pt x="117"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 name="Freeform 421"/>
              <p:cNvSpPr>
                <a:spLocks noChangeArrowheads="1"/>
              </p:cNvSpPr>
              <p:nvPr/>
            </p:nvSpPr>
            <p:spPr bwMode="auto">
              <a:xfrm>
                <a:off x="538812" y="2840627"/>
                <a:ext cx="244280" cy="80961"/>
              </a:xfrm>
              <a:custGeom>
                <a:avLst/>
                <a:gdLst>
                  <a:gd name="T0" fmla="*/ 670479982 w 89"/>
                  <a:gd name="T1" fmla="*/ 138375843 h 30"/>
                  <a:gd name="T2" fmla="*/ 640345711 w 89"/>
                  <a:gd name="T3" fmla="*/ 0 h 30"/>
                  <a:gd name="T4" fmla="*/ 0 w 89"/>
                  <a:gd name="T5" fmla="*/ 87394701 h 30"/>
                  <a:gd name="T6" fmla="*/ 7534254 w 89"/>
                  <a:gd name="T7" fmla="*/ 218489451 h 30"/>
                  <a:gd name="T8" fmla="*/ 670479982 w 89"/>
                  <a:gd name="T9" fmla="*/ 138375843 h 30"/>
                  <a:gd name="T10" fmla="*/ 0 60000 65536"/>
                  <a:gd name="T11" fmla="*/ 0 60000 65536"/>
                  <a:gd name="T12" fmla="*/ 0 60000 65536"/>
                  <a:gd name="T13" fmla="*/ 0 60000 65536"/>
                  <a:gd name="T14" fmla="*/ 0 60000 65536"/>
                  <a:gd name="T15" fmla="*/ 0 w 89"/>
                  <a:gd name="T16" fmla="*/ 0 h 30"/>
                  <a:gd name="T17" fmla="*/ 89 w 89"/>
                  <a:gd name="T18" fmla="*/ 30 h 30"/>
                </a:gdLst>
                <a:ahLst/>
                <a:cxnLst>
                  <a:cxn ang="T10">
                    <a:pos x="T0" y="T1"/>
                  </a:cxn>
                  <a:cxn ang="T11">
                    <a:pos x="T2" y="T3"/>
                  </a:cxn>
                  <a:cxn ang="T12">
                    <a:pos x="T4" y="T5"/>
                  </a:cxn>
                  <a:cxn ang="T13">
                    <a:pos x="T6" y="T7"/>
                  </a:cxn>
                  <a:cxn ang="T14">
                    <a:pos x="T8" y="T9"/>
                  </a:cxn>
                </a:cxnLst>
                <a:rect l="T15" t="T16" r="T17" b="T18"/>
                <a:pathLst>
                  <a:path w="89" h="30">
                    <a:moveTo>
                      <a:pt x="89" y="19"/>
                    </a:moveTo>
                    <a:cubicBezTo>
                      <a:pt x="87" y="14"/>
                      <a:pt x="86" y="7"/>
                      <a:pt x="85" y="0"/>
                    </a:cubicBezTo>
                    <a:cubicBezTo>
                      <a:pt x="0" y="12"/>
                      <a:pt x="0" y="12"/>
                      <a:pt x="0" y="12"/>
                    </a:cubicBezTo>
                    <a:cubicBezTo>
                      <a:pt x="0" y="18"/>
                      <a:pt x="1" y="24"/>
                      <a:pt x="1" y="30"/>
                    </a:cubicBezTo>
                    <a:lnTo>
                      <a:pt x="89" y="19"/>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 name="Freeform 422"/>
              <p:cNvSpPr>
                <a:spLocks noChangeArrowheads="1"/>
              </p:cNvSpPr>
              <p:nvPr/>
            </p:nvSpPr>
            <p:spPr bwMode="auto">
              <a:xfrm>
                <a:off x="541604" y="2892275"/>
                <a:ext cx="255448" cy="68398"/>
              </a:xfrm>
              <a:custGeom>
                <a:avLst/>
                <a:gdLst>
                  <a:gd name="T0" fmla="*/ 663928579 w 93"/>
                  <a:gd name="T1" fmla="*/ 0 h 25"/>
                  <a:gd name="T2" fmla="*/ 0 w 93"/>
                  <a:gd name="T3" fmla="*/ 82337512 h 25"/>
                  <a:gd name="T4" fmla="*/ 0 w 93"/>
                  <a:gd name="T5" fmla="*/ 187131456 h 25"/>
                  <a:gd name="T6" fmla="*/ 701652481 w 93"/>
                  <a:gd name="T7" fmla="*/ 134735852 h 25"/>
                  <a:gd name="T8" fmla="*/ 663928579 w 93"/>
                  <a:gd name="T9" fmla="*/ 0 h 25"/>
                  <a:gd name="T10" fmla="*/ 0 60000 65536"/>
                  <a:gd name="T11" fmla="*/ 0 60000 65536"/>
                  <a:gd name="T12" fmla="*/ 0 60000 65536"/>
                  <a:gd name="T13" fmla="*/ 0 60000 65536"/>
                  <a:gd name="T14" fmla="*/ 0 60000 65536"/>
                  <a:gd name="T15" fmla="*/ 0 w 93"/>
                  <a:gd name="T16" fmla="*/ 0 h 25"/>
                  <a:gd name="T17" fmla="*/ 93 w 93"/>
                  <a:gd name="T18" fmla="*/ 25 h 25"/>
                </a:gdLst>
                <a:ahLst/>
                <a:cxnLst>
                  <a:cxn ang="T10">
                    <a:pos x="T0" y="T1"/>
                  </a:cxn>
                  <a:cxn ang="T11">
                    <a:pos x="T2" y="T3"/>
                  </a:cxn>
                  <a:cxn ang="T12">
                    <a:pos x="T4" y="T5"/>
                  </a:cxn>
                  <a:cxn ang="T13">
                    <a:pos x="T6" y="T7"/>
                  </a:cxn>
                  <a:cxn ang="T14">
                    <a:pos x="T8" y="T9"/>
                  </a:cxn>
                </a:cxnLst>
                <a:rect l="T15" t="T16" r="T17" b="T18"/>
                <a:pathLst>
                  <a:path w="93" h="25">
                    <a:moveTo>
                      <a:pt x="88" y="0"/>
                    </a:moveTo>
                    <a:cubicBezTo>
                      <a:pt x="0" y="11"/>
                      <a:pt x="0" y="11"/>
                      <a:pt x="0" y="11"/>
                    </a:cubicBezTo>
                    <a:cubicBezTo>
                      <a:pt x="0" y="15"/>
                      <a:pt x="0" y="20"/>
                      <a:pt x="0" y="25"/>
                    </a:cubicBezTo>
                    <a:cubicBezTo>
                      <a:pt x="93" y="18"/>
                      <a:pt x="93" y="18"/>
                      <a:pt x="93" y="18"/>
                    </a:cubicBezTo>
                    <a:cubicBezTo>
                      <a:pt x="91" y="13"/>
                      <a:pt x="89" y="7"/>
                      <a:pt x="88"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2" name="Freeform 423"/>
              <p:cNvSpPr>
                <a:spLocks noChangeArrowheads="1"/>
              </p:cNvSpPr>
              <p:nvPr/>
            </p:nvSpPr>
            <p:spPr bwMode="auto">
              <a:xfrm>
                <a:off x="854282" y="2843419"/>
                <a:ext cx="333617" cy="94920"/>
              </a:xfrm>
              <a:custGeom>
                <a:avLst/>
                <a:gdLst>
                  <a:gd name="T0" fmla="*/ 912297563 w 122"/>
                  <a:gd name="T1" fmla="*/ 0 h 35"/>
                  <a:gd name="T2" fmla="*/ 82255732 w 122"/>
                  <a:gd name="T3" fmla="*/ 102969216 h 35"/>
                  <a:gd name="T4" fmla="*/ 0 w 122"/>
                  <a:gd name="T5" fmla="*/ 257423040 h 35"/>
                  <a:gd name="T6" fmla="*/ 859952509 w 122"/>
                  <a:gd name="T7" fmla="*/ 198583488 h 35"/>
                  <a:gd name="T8" fmla="*/ 912297563 w 122"/>
                  <a:gd name="T9" fmla="*/ 0 h 35"/>
                  <a:gd name="T10" fmla="*/ 0 60000 65536"/>
                  <a:gd name="T11" fmla="*/ 0 60000 65536"/>
                  <a:gd name="T12" fmla="*/ 0 60000 65536"/>
                  <a:gd name="T13" fmla="*/ 0 60000 65536"/>
                  <a:gd name="T14" fmla="*/ 0 60000 65536"/>
                  <a:gd name="T15" fmla="*/ 0 w 122"/>
                  <a:gd name="T16" fmla="*/ 0 h 35"/>
                  <a:gd name="T17" fmla="*/ 122 w 122"/>
                  <a:gd name="T18" fmla="*/ 35 h 35"/>
                </a:gdLst>
                <a:ahLst/>
                <a:cxnLst>
                  <a:cxn ang="T10">
                    <a:pos x="T0" y="T1"/>
                  </a:cxn>
                  <a:cxn ang="T11">
                    <a:pos x="T2" y="T3"/>
                  </a:cxn>
                  <a:cxn ang="T12">
                    <a:pos x="T4" y="T5"/>
                  </a:cxn>
                  <a:cxn ang="T13">
                    <a:pos x="T6" y="T7"/>
                  </a:cxn>
                  <a:cxn ang="T14">
                    <a:pos x="T8" y="T9"/>
                  </a:cxn>
                </a:cxnLst>
                <a:rect l="T15" t="T16" r="T17" b="T18"/>
                <a:pathLst>
                  <a:path w="122" h="35">
                    <a:moveTo>
                      <a:pt x="122" y="0"/>
                    </a:moveTo>
                    <a:cubicBezTo>
                      <a:pt x="11" y="14"/>
                      <a:pt x="11" y="14"/>
                      <a:pt x="11" y="14"/>
                    </a:cubicBezTo>
                    <a:cubicBezTo>
                      <a:pt x="7" y="22"/>
                      <a:pt x="3" y="29"/>
                      <a:pt x="0" y="35"/>
                    </a:cubicBezTo>
                    <a:cubicBezTo>
                      <a:pt x="115" y="27"/>
                      <a:pt x="115" y="27"/>
                      <a:pt x="115" y="27"/>
                    </a:cubicBezTo>
                    <a:cubicBezTo>
                      <a:pt x="117" y="18"/>
                      <a:pt x="120" y="9"/>
                      <a:pt x="122"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3" name="Freeform 424"/>
              <p:cNvSpPr>
                <a:spLocks noChangeArrowheads="1"/>
              </p:cNvSpPr>
              <p:nvPr/>
            </p:nvSpPr>
            <p:spPr bwMode="auto">
              <a:xfrm>
                <a:off x="541604" y="2916005"/>
                <a:ext cx="626753" cy="79565"/>
              </a:xfrm>
              <a:custGeom>
                <a:avLst/>
                <a:gdLst>
                  <a:gd name="T0" fmla="*/ 1715368223 w 229"/>
                  <a:gd name="T1" fmla="*/ 0 h 29"/>
                  <a:gd name="T2" fmla="*/ 853938646 w 229"/>
                  <a:gd name="T3" fmla="*/ 60219731 h 29"/>
                  <a:gd name="T4" fmla="*/ 741577434 w 229"/>
                  <a:gd name="T5" fmla="*/ 150547954 h 29"/>
                  <a:gd name="T6" fmla="*/ 696634591 w 229"/>
                  <a:gd name="T7" fmla="*/ 67748226 h 29"/>
                  <a:gd name="T8" fmla="*/ 0 w 229"/>
                  <a:gd name="T9" fmla="*/ 120439461 h 29"/>
                  <a:gd name="T10" fmla="*/ 0 w 229"/>
                  <a:gd name="T11" fmla="*/ 203241933 h 29"/>
                  <a:gd name="T12" fmla="*/ 1655443520 w 229"/>
                  <a:gd name="T13" fmla="*/ 218296180 h 29"/>
                  <a:gd name="T14" fmla="*/ 1715368223 w 229"/>
                  <a:gd name="T15" fmla="*/ 0 h 29"/>
                  <a:gd name="T16" fmla="*/ 0 60000 65536"/>
                  <a:gd name="T17" fmla="*/ 0 60000 65536"/>
                  <a:gd name="T18" fmla="*/ 0 60000 65536"/>
                  <a:gd name="T19" fmla="*/ 0 60000 65536"/>
                  <a:gd name="T20" fmla="*/ 0 60000 65536"/>
                  <a:gd name="T21" fmla="*/ 0 60000 65536"/>
                  <a:gd name="T22" fmla="*/ 0 60000 65536"/>
                  <a:gd name="T23" fmla="*/ 0 60000 65536"/>
                  <a:gd name="T24" fmla="*/ 0 w 229"/>
                  <a:gd name="T25" fmla="*/ 0 h 29"/>
                  <a:gd name="T26" fmla="*/ 229 w 229"/>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9" h="29">
                    <a:moveTo>
                      <a:pt x="229" y="0"/>
                    </a:moveTo>
                    <a:cubicBezTo>
                      <a:pt x="114" y="8"/>
                      <a:pt x="114" y="8"/>
                      <a:pt x="114" y="8"/>
                    </a:cubicBezTo>
                    <a:cubicBezTo>
                      <a:pt x="108" y="18"/>
                      <a:pt x="103" y="23"/>
                      <a:pt x="99" y="20"/>
                    </a:cubicBezTo>
                    <a:cubicBezTo>
                      <a:pt x="97" y="18"/>
                      <a:pt x="95" y="15"/>
                      <a:pt x="93" y="9"/>
                    </a:cubicBezTo>
                    <a:cubicBezTo>
                      <a:pt x="0" y="16"/>
                      <a:pt x="0" y="16"/>
                      <a:pt x="0" y="16"/>
                    </a:cubicBezTo>
                    <a:cubicBezTo>
                      <a:pt x="0" y="19"/>
                      <a:pt x="0" y="23"/>
                      <a:pt x="0" y="27"/>
                    </a:cubicBezTo>
                    <a:cubicBezTo>
                      <a:pt x="221" y="29"/>
                      <a:pt x="221" y="29"/>
                      <a:pt x="221" y="29"/>
                    </a:cubicBezTo>
                    <a:cubicBezTo>
                      <a:pt x="223" y="19"/>
                      <a:pt x="226" y="9"/>
                      <a:pt x="229"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4" name="Freeform 425"/>
              <p:cNvSpPr>
                <a:spLocks noChangeArrowheads="1"/>
              </p:cNvSpPr>
              <p:nvPr/>
            </p:nvSpPr>
            <p:spPr bwMode="auto">
              <a:xfrm>
                <a:off x="541604" y="2989987"/>
                <a:ext cx="605814" cy="79565"/>
              </a:xfrm>
              <a:custGeom>
                <a:avLst/>
                <a:gdLst>
                  <a:gd name="T0" fmla="*/ 1660681460 w 221"/>
                  <a:gd name="T1" fmla="*/ 15054247 h 29"/>
                  <a:gd name="T2" fmla="*/ 0 w 221"/>
                  <a:gd name="T3" fmla="*/ 0 h 29"/>
                  <a:gd name="T4" fmla="*/ 0 w 221"/>
                  <a:gd name="T5" fmla="*/ 105385214 h 29"/>
                  <a:gd name="T6" fmla="*/ 1600566070 w 221"/>
                  <a:gd name="T7" fmla="*/ 218296180 h 29"/>
                  <a:gd name="T8" fmla="*/ 1660681460 w 221"/>
                  <a:gd name="T9" fmla="*/ 15054247 h 29"/>
                  <a:gd name="T10" fmla="*/ 0 60000 65536"/>
                  <a:gd name="T11" fmla="*/ 0 60000 65536"/>
                  <a:gd name="T12" fmla="*/ 0 60000 65536"/>
                  <a:gd name="T13" fmla="*/ 0 60000 65536"/>
                  <a:gd name="T14" fmla="*/ 0 60000 65536"/>
                  <a:gd name="T15" fmla="*/ 0 w 221"/>
                  <a:gd name="T16" fmla="*/ 0 h 29"/>
                  <a:gd name="T17" fmla="*/ 221 w 221"/>
                  <a:gd name="T18" fmla="*/ 29 h 29"/>
                </a:gdLst>
                <a:ahLst/>
                <a:cxnLst>
                  <a:cxn ang="T10">
                    <a:pos x="T0" y="T1"/>
                  </a:cxn>
                  <a:cxn ang="T11">
                    <a:pos x="T2" y="T3"/>
                  </a:cxn>
                  <a:cxn ang="T12">
                    <a:pos x="T4" y="T5"/>
                  </a:cxn>
                  <a:cxn ang="T13">
                    <a:pos x="T6" y="T7"/>
                  </a:cxn>
                  <a:cxn ang="T14">
                    <a:pos x="T8" y="T9"/>
                  </a:cxn>
                </a:cxnLst>
                <a:rect l="T15" t="T16" r="T17" b="T18"/>
                <a:pathLst>
                  <a:path w="221" h="29">
                    <a:moveTo>
                      <a:pt x="221" y="2"/>
                    </a:moveTo>
                    <a:cubicBezTo>
                      <a:pt x="0" y="0"/>
                      <a:pt x="0" y="0"/>
                      <a:pt x="0" y="0"/>
                    </a:cubicBezTo>
                    <a:cubicBezTo>
                      <a:pt x="0" y="4"/>
                      <a:pt x="0" y="9"/>
                      <a:pt x="0" y="14"/>
                    </a:cubicBezTo>
                    <a:cubicBezTo>
                      <a:pt x="213" y="29"/>
                      <a:pt x="213" y="29"/>
                      <a:pt x="213" y="29"/>
                    </a:cubicBezTo>
                    <a:cubicBezTo>
                      <a:pt x="216" y="20"/>
                      <a:pt x="218" y="11"/>
                      <a:pt x="221" y="2"/>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 name="Freeform 426"/>
              <p:cNvSpPr>
                <a:spLocks noChangeArrowheads="1"/>
              </p:cNvSpPr>
              <p:nvPr/>
            </p:nvSpPr>
            <p:spPr bwMode="auto">
              <a:xfrm>
                <a:off x="538812" y="3029072"/>
                <a:ext cx="586272" cy="86545"/>
              </a:xfrm>
              <a:custGeom>
                <a:avLst/>
                <a:gdLst>
                  <a:gd name="T0" fmla="*/ 1606144196 w 214"/>
                  <a:gd name="T1" fmla="*/ 109717424 h 32"/>
                  <a:gd name="T2" fmla="*/ 7506473 w 214"/>
                  <a:gd name="T3" fmla="*/ 0 h 32"/>
                  <a:gd name="T4" fmla="*/ 0 w 214"/>
                  <a:gd name="T5" fmla="*/ 102401667 h 32"/>
                  <a:gd name="T6" fmla="*/ 1576123782 w 214"/>
                  <a:gd name="T7" fmla="*/ 234063657 h 32"/>
                  <a:gd name="T8" fmla="*/ 1606144196 w 214"/>
                  <a:gd name="T9" fmla="*/ 109717424 h 32"/>
                  <a:gd name="T10" fmla="*/ 0 60000 65536"/>
                  <a:gd name="T11" fmla="*/ 0 60000 65536"/>
                  <a:gd name="T12" fmla="*/ 0 60000 65536"/>
                  <a:gd name="T13" fmla="*/ 0 60000 65536"/>
                  <a:gd name="T14" fmla="*/ 0 60000 65536"/>
                  <a:gd name="T15" fmla="*/ 0 w 214"/>
                  <a:gd name="T16" fmla="*/ 0 h 32"/>
                  <a:gd name="T17" fmla="*/ 214 w 214"/>
                  <a:gd name="T18" fmla="*/ 32 h 32"/>
                </a:gdLst>
                <a:ahLst/>
                <a:cxnLst>
                  <a:cxn ang="T10">
                    <a:pos x="T0" y="T1"/>
                  </a:cxn>
                  <a:cxn ang="T11">
                    <a:pos x="T2" y="T3"/>
                  </a:cxn>
                  <a:cxn ang="T12">
                    <a:pos x="T4" y="T5"/>
                  </a:cxn>
                  <a:cxn ang="T13">
                    <a:pos x="T6" y="T7"/>
                  </a:cxn>
                  <a:cxn ang="T14">
                    <a:pos x="T8" y="T9"/>
                  </a:cxn>
                </a:cxnLst>
                <a:rect l="T15" t="T16" r="T17" b="T18"/>
                <a:pathLst>
                  <a:path w="214" h="32">
                    <a:moveTo>
                      <a:pt x="214" y="15"/>
                    </a:moveTo>
                    <a:cubicBezTo>
                      <a:pt x="1" y="0"/>
                      <a:pt x="1" y="0"/>
                      <a:pt x="1" y="0"/>
                    </a:cubicBezTo>
                    <a:cubicBezTo>
                      <a:pt x="1" y="4"/>
                      <a:pt x="1" y="9"/>
                      <a:pt x="0" y="14"/>
                    </a:cubicBezTo>
                    <a:cubicBezTo>
                      <a:pt x="210" y="32"/>
                      <a:pt x="210" y="32"/>
                      <a:pt x="210" y="32"/>
                    </a:cubicBezTo>
                    <a:cubicBezTo>
                      <a:pt x="211" y="27"/>
                      <a:pt x="213" y="21"/>
                      <a:pt x="214" y="15"/>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 name="Freeform 427"/>
              <p:cNvSpPr>
                <a:spLocks noChangeArrowheads="1"/>
              </p:cNvSpPr>
              <p:nvPr/>
            </p:nvSpPr>
            <p:spPr bwMode="auto">
              <a:xfrm>
                <a:off x="538812" y="3066760"/>
                <a:ext cx="575105" cy="87940"/>
              </a:xfrm>
              <a:custGeom>
                <a:avLst/>
                <a:gdLst>
                  <a:gd name="T0" fmla="*/ 0 w 210"/>
                  <a:gd name="T1" fmla="*/ 0 h 32"/>
                  <a:gd name="T2" fmla="*/ 0 w 210"/>
                  <a:gd name="T3" fmla="*/ 60417528 h 32"/>
                  <a:gd name="T4" fmla="*/ 0 w 210"/>
                  <a:gd name="T5" fmla="*/ 105731361 h 32"/>
                  <a:gd name="T6" fmla="*/ 1544981242 w 210"/>
                  <a:gd name="T7" fmla="*/ 241670113 h 32"/>
                  <a:gd name="T8" fmla="*/ 1574979814 w 210"/>
                  <a:gd name="T9" fmla="*/ 135938751 h 32"/>
                  <a:gd name="T10" fmla="*/ 0 w 210"/>
                  <a:gd name="T11" fmla="*/ 0 h 32"/>
                  <a:gd name="T12" fmla="*/ 0 60000 65536"/>
                  <a:gd name="T13" fmla="*/ 0 60000 65536"/>
                  <a:gd name="T14" fmla="*/ 0 60000 65536"/>
                  <a:gd name="T15" fmla="*/ 0 60000 65536"/>
                  <a:gd name="T16" fmla="*/ 0 60000 65536"/>
                  <a:gd name="T17" fmla="*/ 0 60000 65536"/>
                  <a:gd name="T18" fmla="*/ 0 w 210"/>
                  <a:gd name="T19" fmla="*/ 0 h 32"/>
                  <a:gd name="T20" fmla="*/ 210 w 21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10" h="32">
                    <a:moveTo>
                      <a:pt x="0" y="0"/>
                    </a:moveTo>
                    <a:cubicBezTo>
                      <a:pt x="0" y="3"/>
                      <a:pt x="0" y="6"/>
                      <a:pt x="0" y="8"/>
                    </a:cubicBezTo>
                    <a:cubicBezTo>
                      <a:pt x="0" y="10"/>
                      <a:pt x="0" y="12"/>
                      <a:pt x="0" y="14"/>
                    </a:cubicBezTo>
                    <a:cubicBezTo>
                      <a:pt x="206" y="32"/>
                      <a:pt x="206" y="32"/>
                      <a:pt x="206" y="32"/>
                    </a:cubicBezTo>
                    <a:cubicBezTo>
                      <a:pt x="207" y="27"/>
                      <a:pt x="209" y="23"/>
                      <a:pt x="210" y="18"/>
                    </a:cubicBezTo>
                    <a:lnTo>
                      <a:pt x="0" y="0"/>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 name="Freeform 428"/>
              <p:cNvSpPr>
                <a:spLocks noChangeArrowheads="1"/>
              </p:cNvSpPr>
              <p:nvPr/>
            </p:nvSpPr>
            <p:spPr bwMode="auto">
              <a:xfrm>
                <a:off x="908722" y="2719185"/>
                <a:ext cx="312678" cy="104691"/>
              </a:xfrm>
              <a:custGeom>
                <a:avLst/>
                <a:gdLst>
                  <a:gd name="T0" fmla="*/ 842562984 w 114"/>
                  <a:gd name="T1" fmla="*/ 60720780 h 38"/>
                  <a:gd name="T2" fmla="*/ 857609927 w 114"/>
                  <a:gd name="T3" fmla="*/ 0 h 38"/>
                  <a:gd name="T4" fmla="*/ 52661558 w 114"/>
                  <a:gd name="T5" fmla="*/ 136621755 h 38"/>
                  <a:gd name="T6" fmla="*/ 0 w 114"/>
                  <a:gd name="T7" fmla="*/ 288426460 h 38"/>
                  <a:gd name="T8" fmla="*/ 812471841 w 114"/>
                  <a:gd name="T9" fmla="*/ 174574998 h 38"/>
                  <a:gd name="T10" fmla="*/ 842562984 w 114"/>
                  <a:gd name="T11" fmla="*/ 60720780 h 38"/>
                  <a:gd name="T12" fmla="*/ 0 60000 65536"/>
                  <a:gd name="T13" fmla="*/ 0 60000 65536"/>
                  <a:gd name="T14" fmla="*/ 0 60000 65536"/>
                  <a:gd name="T15" fmla="*/ 0 60000 65536"/>
                  <a:gd name="T16" fmla="*/ 0 60000 65536"/>
                  <a:gd name="T17" fmla="*/ 0 60000 65536"/>
                  <a:gd name="T18" fmla="*/ 0 w 114"/>
                  <a:gd name="T19" fmla="*/ 0 h 38"/>
                  <a:gd name="T20" fmla="*/ 114 w 114"/>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14" h="38">
                    <a:moveTo>
                      <a:pt x="112" y="8"/>
                    </a:moveTo>
                    <a:cubicBezTo>
                      <a:pt x="113" y="5"/>
                      <a:pt x="113" y="3"/>
                      <a:pt x="114" y="0"/>
                    </a:cubicBezTo>
                    <a:cubicBezTo>
                      <a:pt x="7" y="18"/>
                      <a:pt x="7" y="18"/>
                      <a:pt x="7" y="18"/>
                    </a:cubicBezTo>
                    <a:cubicBezTo>
                      <a:pt x="5" y="25"/>
                      <a:pt x="2" y="32"/>
                      <a:pt x="0" y="38"/>
                    </a:cubicBezTo>
                    <a:cubicBezTo>
                      <a:pt x="108" y="23"/>
                      <a:pt x="108" y="23"/>
                      <a:pt x="108" y="23"/>
                    </a:cubicBezTo>
                    <a:cubicBezTo>
                      <a:pt x="110" y="18"/>
                      <a:pt x="111" y="13"/>
                      <a:pt x="112" y="8"/>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 name="Freeform 429"/>
              <p:cNvSpPr>
                <a:spLocks noChangeArrowheads="1"/>
              </p:cNvSpPr>
              <p:nvPr/>
            </p:nvSpPr>
            <p:spPr bwMode="auto">
              <a:xfrm>
                <a:off x="530437" y="3181223"/>
                <a:ext cx="73982" cy="104691"/>
              </a:xfrm>
              <a:custGeom>
                <a:avLst/>
                <a:gdLst>
                  <a:gd name="T0" fmla="*/ 15015606 w 27"/>
                  <a:gd name="T1" fmla="*/ 0 h 38"/>
                  <a:gd name="T2" fmla="*/ 0 w 27"/>
                  <a:gd name="T3" fmla="*/ 242885875 h 38"/>
                  <a:gd name="T4" fmla="*/ 172684948 w 27"/>
                  <a:gd name="T5" fmla="*/ 288426460 h 38"/>
                  <a:gd name="T6" fmla="*/ 202716160 w 27"/>
                  <a:gd name="T7" fmla="*/ 60720780 h 38"/>
                  <a:gd name="T8" fmla="*/ 15015606 w 27"/>
                  <a:gd name="T9" fmla="*/ 0 h 38"/>
                  <a:gd name="T10" fmla="*/ 0 60000 65536"/>
                  <a:gd name="T11" fmla="*/ 0 60000 65536"/>
                  <a:gd name="T12" fmla="*/ 0 60000 65536"/>
                  <a:gd name="T13" fmla="*/ 0 60000 65536"/>
                  <a:gd name="T14" fmla="*/ 0 60000 65536"/>
                  <a:gd name="T15" fmla="*/ 0 w 27"/>
                  <a:gd name="T16" fmla="*/ 0 h 38"/>
                  <a:gd name="T17" fmla="*/ 27 w 27"/>
                  <a:gd name="T18" fmla="*/ 38 h 38"/>
                </a:gdLst>
                <a:ahLst/>
                <a:cxnLst>
                  <a:cxn ang="T10">
                    <a:pos x="T0" y="T1"/>
                  </a:cxn>
                  <a:cxn ang="T11">
                    <a:pos x="T2" y="T3"/>
                  </a:cxn>
                  <a:cxn ang="T12">
                    <a:pos x="T4" y="T5"/>
                  </a:cxn>
                  <a:cxn ang="T13">
                    <a:pos x="T6" y="T7"/>
                  </a:cxn>
                  <a:cxn ang="T14">
                    <a:pos x="T8" y="T9"/>
                  </a:cxn>
                </a:cxnLst>
                <a:rect l="T15" t="T16" r="T17" b="T18"/>
                <a:pathLst>
                  <a:path w="27" h="38">
                    <a:moveTo>
                      <a:pt x="2" y="0"/>
                    </a:moveTo>
                    <a:cubicBezTo>
                      <a:pt x="1" y="11"/>
                      <a:pt x="1" y="21"/>
                      <a:pt x="0" y="32"/>
                    </a:cubicBezTo>
                    <a:cubicBezTo>
                      <a:pt x="23" y="38"/>
                      <a:pt x="23" y="38"/>
                      <a:pt x="23" y="38"/>
                    </a:cubicBezTo>
                    <a:cubicBezTo>
                      <a:pt x="27" y="8"/>
                      <a:pt x="27" y="8"/>
                      <a:pt x="27" y="8"/>
                    </a:cubicBezTo>
                    <a:lnTo>
                      <a:pt x="2"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9" name="Freeform 430"/>
              <p:cNvSpPr>
                <a:spLocks noChangeArrowheads="1"/>
              </p:cNvSpPr>
              <p:nvPr/>
            </p:nvSpPr>
            <p:spPr bwMode="auto">
              <a:xfrm>
                <a:off x="594647" y="3203557"/>
                <a:ext cx="100504" cy="103296"/>
              </a:xfrm>
              <a:custGeom>
                <a:avLst/>
                <a:gdLst>
                  <a:gd name="T0" fmla="*/ 13639230 w 72"/>
                  <a:gd name="T1" fmla="*/ 0 h 74"/>
                  <a:gd name="T2" fmla="*/ 0 w 72"/>
                  <a:gd name="T3" fmla="*/ 114962864 h 74"/>
                  <a:gd name="T4" fmla="*/ 124704526 w 72"/>
                  <a:gd name="T5" fmla="*/ 144190049 h 74"/>
                  <a:gd name="T6" fmla="*/ 140292417 w 72"/>
                  <a:gd name="T7" fmla="*/ 35073180 h 74"/>
                  <a:gd name="T8" fmla="*/ 13639230 w 72"/>
                  <a:gd name="T9" fmla="*/ 0 h 74"/>
                  <a:gd name="T10" fmla="*/ 0 60000 65536"/>
                  <a:gd name="T11" fmla="*/ 0 60000 65536"/>
                  <a:gd name="T12" fmla="*/ 0 60000 65536"/>
                  <a:gd name="T13" fmla="*/ 0 60000 65536"/>
                  <a:gd name="T14" fmla="*/ 0 60000 65536"/>
                  <a:gd name="T15" fmla="*/ 0 w 72"/>
                  <a:gd name="T16" fmla="*/ 0 h 74"/>
                  <a:gd name="T17" fmla="*/ 72 w 72"/>
                  <a:gd name="T18" fmla="*/ 74 h 74"/>
                </a:gdLst>
                <a:ahLst/>
                <a:cxnLst>
                  <a:cxn ang="T10">
                    <a:pos x="T0" y="T1"/>
                  </a:cxn>
                  <a:cxn ang="T11">
                    <a:pos x="T2" y="T3"/>
                  </a:cxn>
                  <a:cxn ang="T12">
                    <a:pos x="T4" y="T5"/>
                  </a:cxn>
                  <a:cxn ang="T13">
                    <a:pos x="T6" y="T7"/>
                  </a:cxn>
                  <a:cxn ang="T14">
                    <a:pos x="T8" y="T9"/>
                  </a:cxn>
                </a:cxnLst>
                <a:rect l="T15" t="T16" r="T17" b="T18"/>
                <a:pathLst>
                  <a:path w="72" h="74">
                    <a:moveTo>
                      <a:pt x="7" y="0"/>
                    </a:moveTo>
                    <a:lnTo>
                      <a:pt x="0" y="59"/>
                    </a:lnTo>
                    <a:lnTo>
                      <a:pt x="64" y="74"/>
                    </a:lnTo>
                    <a:lnTo>
                      <a:pt x="72" y="18"/>
                    </a:lnTo>
                    <a:lnTo>
                      <a:pt x="7"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0" name="Freeform 431"/>
              <p:cNvSpPr>
                <a:spLocks noChangeArrowheads="1"/>
              </p:cNvSpPr>
              <p:nvPr/>
            </p:nvSpPr>
            <p:spPr bwMode="auto">
              <a:xfrm>
                <a:off x="683984" y="3228683"/>
                <a:ext cx="90733" cy="100504"/>
              </a:xfrm>
              <a:custGeom>
                <a:avLst/>
                <a:gdLst>
                  <a:gd name="T0" fmla="*/ 15587929 w 65"/>
                  <a:gd name="T1" fmla="*/ 0 h 72"/>
                  <a:gd name="T2" fmla="*/ 0 w 65"/>
                  <a:gd name="T3" fmla="*/ 109116634 h 72"/>
                  <a:gd name="T4" fmla="*/ 114962899 w 65"/>
                  <a:gd name="T5" fmla="*/ 140292417 h 72"/>
                  <a:gd name="T6" fmla="*/ 126653497 w 65"/>
                  <a:gd name="T7" fmla="*/ 29227122 h 72"/>
                  <a:gd name="T8" fmla="*/ 15587929 w 65"/>
                  <a:gd name="T9" fmla="*/ 0 h 72"/>
                  <a:gd name="T10" fmla="*/ 0 60000 65536"/>
                  <a:gd name="T11" fmla="*/ 0 60000 65536"/>
                  <a:gd name="T12" fmla="*/ 0 60000 65536"/>
                  <a:gd name="T13" fmla="*/ 0 60000 65536"/>
                  <a:gd name="T14" fmla="*/ 0 60000 65536"/>
                  <a:gd name="T15" fmla="*/ 0 w 65"/>
                  <a:gd name="T16" fmla="*/ 0 h 72"/>
                  <a:gd name="T17" fmla="*/ 65 w 65"/>
                  <a:gd name="T18" fmla="*/ 72 h 72"/>
                </a:gdLst>
                <a:ahLst/>
                <a:cxnLst>
                  <a:cxn ang="T10">
                    <a:pos x="T0" y="T1"/>
                  </a:cxn>
                  <a:cxn ang="T11">
                    <a:pos x="T2" y="T3"/>
                  </a:cxn>
                  <a:cxn ang="T12">
                    <a:pos x="T4" y="T5"/>
                  </a:cxn>
                  <a:cxn ang="T13">
                    <a:pos x="T6" y="T7"/>
                  </a:cxn>
                  <a:cxn ang="T14">
                    <a:pos x="T8" y="T9"/>
                  </a:cxn>
                </a:cxnLst>
                <a:rect l="T15" t="T16" r="T17" b="T18"/>
                <a:pathLst>
                  <a:path w="65" h="72">
                    <a:moveTo>
                      <a:pt x="8" y="0"/>
                    </a:moveTo>
                    <a:lnTo>
                      <a:pt x="0" y="56"/>
                    </a:lnTo>
                    <a:lnTo>
                      <a:pt x="59" y="72"/>
                    </a:lnTo>
                    <a:lnTo>
                      <a:pt x="65" y="15"/>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1" name="Freeform 432"/>
              <p:cNvSpPr>
                <a:spLocks noChangeArrowheads="1"/>
              </p:cNvSpPr>
              <p:nvPr/>
            </p:nvSpPr>
            <p:spPr bwMode="auto">
              <a:xfrm>
                <a:off x="859866" y="3277540"/>
                <a:ext cx="114463" cy="100504"/>
              </a:xfrm>
              <a:custGeom>
                <a:avLst/>
                <a:gdLst>
                  <a:gd name="T0" fmla="*/ 15587906 w 82"/>
                  <a:gd name="T1" fmla="*/ 0 h 72"/>
                  <a:gd name="T2" fmla="*/ 0 w 82"/>
                  <a:gd name="T3" fmla="*/ 107167974 h 72"/>
                  <a:gd name="T4" fmla="*/ 140292553 w 82"/>
                  <a:gd name="T5" fmla="*/ 140292417 h 72"/>
                  <a:gd name="T6" fmla="*/ 159777785 w 82"/>
                  <a:gd name="T7" fmla="*/ 40919087 h 72"/>
                  <a:gd name="T8" fmla="*/ 15587906 w 82"/>
                  <a:gd name="T9" fmla="*/ 0 h 72"/>
                  <a:gd name="T10" fmla="*/ 0 60000 65536"/>
                  <a:gd name="T11" fmla="*/ 0 60000 65536"/>
                  <a:gd name="T12" fmla="*/ 0 60000 65536"/>
                  <a:gd name="T13" fmla="*/ 0 60000 65536"/>
                  <a:gd name="T14" fmla="*/ 0 60000 65536"/>
                  <a:gd name="T15" fmla="*/ 0 w 82"/>
                  <a:gd name="T16" fmla="*/ 0 h 72"/>
                  <a:gd name="T17" fmla="*/ 82 w 82"/>
                  <a:gd name="T18" fmla="*/ 72 h 72"/>
                </a:gdLst>
                <a:ahLst/>
                <a:cxnLst>
                  <a:cxn ang="T10">
                    <a:pos x="T0" y="T1"/>
                  </a:cxn>
                  <a:cxn ang="T11">
                    <a:pos x="T2" y="T3"/>
                  </a:cxn>
                  <a:cxn ang="T12">
                    <a:pos x="T4" y="T5"/>
                  </a:cxn>
                  <a:cxn ang="T13">
                    <a:pos x="T6" y="T7"/>
                  </a:cxn>
                  <a:cxn ang="T14">
                    <a:pos x="T8" y="T9"/>
                  </a:cxn>
                </a:cxnLst>
                <a:rect l="T15" t="T16" r="T17" b="T18"/>
                <a:pathLst>
                  <a:path w="82" h="72">
                    <a:moveTo>
                      <a:pt x="8" y="0"/>
                    </a:moveTo>
                    <a:lnTo>
                      <a:pt x="0" y="55"/>
                    </a:lnTo>
                    <a:lnTo>
                      <a:pt x="72" y="72"/>
                    </a:lnTo>
                    <a:lnTo>
                      <a:pt x="82" y="21"/>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2" name="Freeform 433"/>
              <p:cNvSpPr>
                <a:spLocks noChangeArrowheads="1"/>
              </p:cNvSpPr>
              <p:nvPr/>
            </p:nvSpPr>
            <p:spPr bwMode="auto">
              <a:xfrm>
                <a:off x="960369" y="3306853"/>
                <a:ext cx="101900" cy="93524"/>
              </a:xfrm>
              <a:custGeom>
                <a:avLst/>
                <a:gdLst>
                  <a:gd name="T0" fmla="*/ 280638108 w 37"/>
                  <a:gd name="T1" fmla="*/ 68096475 h 34"/>
                  <a:gd name="T2" fmla="*/ 37923324 w 37"/>
                  <a:gd name="T3" fmla="*/ 0 h 34"/>
                  <a:gd name="T4" fmla="*/ 0 w 37"/>
                  <a:gd name="T5" fmla="*/ 196724983 h 34"/>
                  <a:gd name="T6" fmla="*/ 242714784 w 37"/>
                  <a:gd name="T7" fmla="*/ 257257017 h 34"/>
                  <a:gd name="T8" fmla="*/ 280638108 w 37"/>
                  <a:gd name="T9" fmla="*/ 68096475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37" y="9"/>
                    </a:moveTo>
                    <a:cubicBezTo>
                      <a:pt x="5" y="0"/>
                      <a:pt x="5" y="0"/>
                      <a:pt x="5" y="0"/>
                    </a:cubicBezTo>
                    <a:cubicBezTo>
                      <a:pt x="0" y="26"/>
                      <a:pt x="0" y="26"/>
                      <a:pt x="0" y="26"/>
                    </a:cubicBezTo>
                    <a:cubicBezTo>
                      <a:pt x="32" y="34"/>
                      <a:pt x="32" y="34"/>
                      <a:pt x="32" y="34"/>
                    </a:cubicBezTo>
                    <a:cubicBezTo>
                      <a:pt x="34" y="26"/>
                      <a:pt x="35" y="17"/>
                      <a:pt x="37" y="9"/>
                    </a:cubicBez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3" name="Freeform 434"/>
              <p:cNvSpPr>
                <a:spLocks noChangeArrowheads="1"/>
              </p:cNvSpPr>
              <p:nvPr/>
            </p:nvSpPr>
            <p:spPr bwMode="auto">
              <a:xfrm>
                <a:off x="766342" y="3249622"/>
                <a:ext cx="104692" cy="104691"/>
              </a:xfrm>
              <a:custGeom>
                <a:avLst/>
                <a:gdLst>
                  <a:gd name="T0" fmla="*/ 11690607 w 75"/>
                  <a:gd name="T1" fmla="*/ 0 h 75"/>
                  <a:gd name="T2" fmla="*/ 0 w 75"/>
                  <a:gd name="T3" fmla="*/ 111063192 h 75"/>
                  <a:gd name="T4" fmla="*/ 130550924 w 75"/>
                  <a:gd name="T5" fmla="*/ 146136073 h 75"/>
                  <a:gd name="T6" fmla="*/ 146138865 w 75"/>
                  <a:gd name="T7" fmla="*/ 38970178 h 75"/>
                  <a:gd name="T8" fmla="*/ 11690607 w 75"/>
                  <a:gd name="T9" fmla="*/ 0 h 75"/>
                  <a:gd name="T10" fmla="*/ 0 60000 65536"/>
                  <a:gd name="T11" fmla="*/ 0 60000 65536"/>
                  <a:gd name="T12" fmla="*/ 0 60000 65536"/>
                  <a:gd name="T13" fmla="*/ 0 60000 65536"/>
                  <a:gd name="T14" fmla="*/ 0 60000 65536"/>
                  <a:gd name="T15" fmla="*/ 0 w 75"/>
                  <a:gd name="T16" fmla="*/ 0 h 75"/>
                  <a:gd name="T17" fmla="*/ 75 w 75"/>
                  <a:gd name="T18" fmla="*/ 75 h 75"/>
                </a:gdLst>
                <a:ahLst/>
                <a:cxnLst>
                  <a:cxn ang="T10">
                    <a:pos x="T0" y="T1"/>
                  </a:cxn>
                  <a:cxn ang="T11">
                    <a:pos x="T2" y="T3"/>
                  </a:cxn>
                  <a:cxn ang="T12">
                    <a:pos x="T4" y="T5"/>
                  </a:cxn>
                  <a:cxn ang="T13">
                    <a:pos x="T6" y="T7"/>
                  </a:cxn>
                  <a:cxn ang="T14">
                    <a:pos x="T8" y="T9"/>
                  </a:cxn>
                </a:cxnLst>
                <a:rect l="T15" t="T16" r="T17" b="T18"/>
                <a:pathLst>
                  <a:path w="75" h="75">
                    <a:moveTo>
                      <a:pt x="6" y="0"/>
                    </a:moveTo>
                    <a:lnTo>
                      <a:pt x="0" y="57"/>
                    </a:lnTo>
                    <a:lnTo>
                      <a:pt x="67" y="75"/>
                    </a:lnTo>
                    <a:lnTo>
                      <a:pt x="75" y="20"/>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Freeform 435"/>
              <p:cNvSpPr>
                <a:spLocks noChangeArrowheads="1"/>
              </p:cNvSpPr>
              <p:nvPr/>
            </p:nvSpPr>
            <p:spPr bwMode="auto">
              <a:xfrm>
                <a:off x="529041" y="3269164"/>
                <a:ext cx="519269" cy="191236"/>
              </a:xfrm>
              <a:custGeom>
                <a:avLst/>
                <a:gdLst>
                  <a:gd name="T0" fmla="*/ 1419159444 w 190"/>
                  <a:gd name="T1" fmla="*/ 358247863 h 70"/>
                  <a:gd name="T2" fmla="*/ 7469275 w 190"/>
                  <a:gd name="T3" fmla="*/ 0 h 70"/>
                  <a:gd name="T4" fmla="*/ 0 w 190"/>
                  <a:gd name="T5" fmla="*/ 179125297 h 70"/>
                  <a:gd name="T6" fmla="*/ 1389282346 w 190"/>
                  <a:gd name="T7" fmla="*/ 522445824 h 70"/>
                  <a:gd name="T8" fmla="*/ 1419159444 w 190"/>
                  <a:gd name="T9" fmla="*/ 358247863 h 70"/>
                  <a:gd name="T10" fmla="*/ 0 60000 65536"/>
                  <a:gd name="T11" fmla="*/ 0 60000 65536"/>
                  <a:gd name="T12" fmla="*/ 0 60000 65536"/>
                  <a:gd name="T13" fmla="*/ 0 60000 65536"/>
                  <a:gd name="T14" fmla="*/ 0 60000 65536"/>
                  <a:gd name="T15" fmla="*/ 0 w 190"/>
                  <a:gd name="T16" fmla="*/ 0 h 70"/>
                  <a:gd name="T17" fmla="*/ 190 w 190"/>
                  <a:gd name="T18" fmla="*/ 70 h 70"/>
                </a:gdLst>
                <a:ahLst/>
                <a:cxnLst>
                  <a:cxn ang="T10">
                    <a:pos x="T0" y="T1"/>
                  </a:cxn>
                  <a:cxn ang="T11">
                    <a:pos x="T2" y="T3"/>
                  </a:cxn>
                  <a:cxn ang="T12">
                    <a:pos x="T4" y="T5"/>
                  </a:cxn>
                  <a:cxn ang="T13">
                    <a:pos x="T6" y="T7"/>
                  </a:cxn>
                  <a:cxn ang="T14">
                    <a:pos x="T8" y="T9"/>
                  </a:cxn>
                </a:cxnLst>
                <a:rect l="T15" t="T16" r="T17" b="T18"/>
                <a:pathLst>
                  <a:path w="190" h="70">
                    <a:moveTo>
                      <a:pt x="190" y="48"/>
                    </a:moveTo>
                    <a:cubicBezTo>
                      <a:pt x="1" y="0"/>
                      <a:pt x="1" y="0"/>
                      <a:pt x="1" y="0"/>
                    </a:cubicBezTo>
                    <a:cubicBezTo>
                      <a:pt x="1" y="8"/>
                      <a:pt x="0" y="16"/>
                      <a:pt x="0" y="24"/>
                    </a:cubicBezTo>
                    <a:cubicBezTo>
                      <a:pt x="186" y="70"/>
                      <a:pt x="186" y="70"/>
                      <a:pt x="186" y="70"/>
                    </a:cubicBezTo>
                    <a:cubicBezTo>
                      <a:pt x="187" y="63"/>
                      <a:pt x="189" y="56"/>
                      <a:pt x="190" y="48"/>
                    </a:cubicBezTo>
                    <a:close/>
                  </a:path>
                </a:pathLst>
              </a:custGeom>
              <a:solidFill>
                <a:srgbClr val="5B83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5" name="Freeform 436"/>
              <p:cNvSpPr>
                <a:spLocks noChangeArrowheads="1"/>
              </p:cNvSpPr>
              <p:nvPr/>
            </p:nvSpPr>
            <p:spPr bwMode="auto">
              <a:xfrm>
                <a:off x="517874" y="3334770"/>
                <a:ext cx="519269" cy="270802"/>
              </a:xfrm>
              <a:custGeom>
                <a:avLst/>
                <a:gdLst>
                  <a:gd name="T0" fmla="*/ 29877098 w 190"/>
                  <a:gd name="T1" fmla="*/ 0 h 99"/>
                  <a:gd name="T2" fmla="*/ 0 w 190"/>
                  <a:gd name="T3" fmla="*/ 471384221 h 99"/>
                  <a:gd name="T4" fmla="*/ 1359405247 w 190"/>
                  <a:gd name="T5" fmla="*/ 740744679 h 99"/>
                  <a:gd name="T6" fmla="*/ 1419159444 w 190"/>
                  <a:gd name="T7" fmla="*/ 344183871 h 99"/>
                  <a:gd name="T8" fmla="*/ 29877098 w 190"/>
                  <a:gd name="T9" fmla="*/ 0 h 99"/>
                  <a:gd name="T10" fmla="*/ 0 60000 65536"/>
                  <a:gd name="T11" fmla="*/ 0 60000 65536"/>
                  <a:gd name="T12" fmla="*/ 0 60000 65536"/>
                  <a:gd name="T13" fmla="*/ 0 60000 65536"/>
                  <a:gd name="T14" fmla="*/ 0 60000 65536"/>
                  <a:gd name="T15" fmla="*/ 0 w 190"/>
                  <a:gd name="T16" fmla="*/ 0 h 99"/>
                  <a:gd name="T17" fmla="*/ 190 w 190"/>
                  <a:gd name="T18" fmla="*/ 99 h 99"/>
                </a:gdLst>
                <a:ahLst/>
                <a:cxnLst>
                  <a:cxn ang="T10">
                    <a:pos x="T0" y="T1"/>
                  </a:cxn>
                  <a:cxn ang="T11">
                    <a:pos x="T2" y="T3"/>
                  </a:cxn>
                  <a:cxn ang="T12">
                    <a:pos x="T4" y="T5"/>
                  </a:cxn>
                  <a:cxn ang="T13">
                    <a:pos x="T6" y="T7"/>
                  </a:cxn>
                  <a:cxn ang="T14">
                    <a:pos x="T8" y="T9"/>
                  </a:cxn>
                </a:cxnLst>
                <a:rect l="T15" t="T16" r="T17" b="T18"/>
                <a:pathLst>
                  <a:path w="190" h="99">
                    <a:moveTo>
                      <a:pt x="4" y="0"/>
                    </a:moveTo>
                    <a:cubicBezTo>
                      <a:pt x="3" y="20"/>
                      <a:pt x="1" y="41"/>
                      <a:pt x="0" y="63"/>
                    </a:cubicBezTo>
                    <a:cubicBezTo>
                      <a:pt x="182" y="99"/>
                      <a:pt x="182" y="99"/>
                      <a:pt x="182" y="99"/>
                    </a:cubicBezTo>
                    <a:cubicBezTo>
                      <a:pt x="185" y="81"/>
                      <a:pt x="187" y="63"/>
                      <a:pt x="190" y="46"/>
                    </a:cubicBezTo>
                    <a:lnTo>
                      <a:pt x="4" y="0"/>
                    </a:lnTo>
                    <a:close/>
                  </a:path>
                </a:pathLst>
              </a:custGeom>
              <a:solidFill>
                <a:srgbClr val="7468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6" name="Freeform 437"/>
              <p:cNvSpPr>
                <a:spLocks noChangeArrowheads="1"/>
              </p:cNvSpPr>
              <p:nvPr/>
            </p:nvSpPr>
            <p:spPr bwMode="auto">
              <a:xfrm>
                <a:off x="512290" y="3506465"/>
                <a:ext cx="82358" cy="96316"/>
              </a:xfrm>
              <a:custGeom>
                <a:avLst/>
                <a:gdLst>
                  <a:gd name="T0" fmla="*/ 15074259 w 30"/>
                  <a:gd name="T1" fmla="*/ 0 h 35"/>
                  <a:gd name="T2" fmla="*/ 0 w 30"/>
                  <a:gd name="T3" fmla="*/ 227187429 h 35"/>
                  <a:gd name="T4" fmla="*/ 226094672 w 30"/>
                  <a:gd name="T5" fmla="*/ 265050624 h 35"/>
                  <a:gd name="T6" fmla="*/ 226094672 w 30"/>
                  <a:gd name="T7" fmla="*/ 37863196 h 35"/>
                  <a:gd name="T8" fmla="*/ 15074259 w 30"/>
                  <a:gd name="T9" fmla="*/ 0 h 35"/>
                  <a:gd name="T10" fmla="*/ 0 60000 65536"/>
                  <a:gd name="T11" fmla="*/ 0 60000 65536"/>
                  <a:gd name="T12" fmla="*/ 0 60000 65536"/>
                  <a:gd name="T13" fmla="*/ 0 60000 65536"/>
                  <a:gd name="T14" fmla="*/ 0 60000 65536"/>
                  <a:gd name="T15" fmla="*/ 0 w 30"/>
                  <a:gd name="T16" fmla="*/ 0 h 35"/>
                  <a:gd name="T17" fmla="*/ 30 w 30"/>
                  <a:gd name="T18" fmla="*/ 35 h 35"/>
                </a:gdLst>
                <a:ahLst/>
                <a:cxnLst>
                  <a:cxn ang="T10">
                    <a:pos x="T0" y="T1"/>
                  </a:cxn>
                  <a:cxn ang="T11">
                    <a:pos x="T2" y="T3"/>
                  </a:cxn>
                  <a:cxn ang="T12">
                    <a:pos x="T4" y="T5"/>
                  </a:cxn>
                  <a:cxn ang="T13">
                    <a:pos x="T6" y="T7"/>
                  </a:cxn>
                  <a:cxn ang="T14">
                    <a:pos x="T8" y="T9"/>
                  </a:cxn>
                </a:cxnLst>
                <a:rect l="T15" t="T16" r="T17" b="T18"/>
                <a:pathLst>
                  <a:path w="30" h="35">
                    <a:moveTo>
                      <a:pt x="2" y="0"/>
                    </a:moveTo>
                    <a:cubicBezTo>
                      <a:pt x="1" y="10"/>
                      <a:pt x="1" y="20"/>
                      <a:pt x="0" y="30"/>
                    </a:cubicBezTo>
                    <a:cubicBezTo>
                      <a:pt x="30" y="35"/>
                      <a:pt x="30" y="35"/>
                      <a:pt x="30" y="35"/>
                    </a:cubicBezTo>
                    <a:cubicBezTo>
                      <a:pt x="30" y="5"/>
                      <a:pt x="30" y="5"/>
                      <a:pt x="30" y="5"/>
                    </a:cubicBezTo>
                    <a:lnTo>
                      <a:pt x="2"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7" name="Freeform 438"/>
              <p:cNvSpPr>
                <a:spLocks noChangeArrowheads="1"/>
              </p:cNvSpPr>
              <p:nvPr/>
            </p:nvSpPr>
            <p:spPr bwMode="auto">
              <a:xfrm>
                <a:off x="594647" y="3520424"/>
                <a:ext cx="92128" cy="99107"/>
              </a:xfrm>
              <a:custGeom>
                <a:avLst/>
                <a:gdLst>
                  <a:gd name="T0" fmla="*/ 0 w 66"/>
                  <a:gd name="T1" fmla="*/ 0 h 71"/>
                  <a:gd name="T2" fmla="*/ 0 w 66"/>
                  <a:gd name="T3" fmla="*/ 114959932 h 71"/>
                  <a:gd name="T4" fmla="*/ 120804934 w 66"/>
                  <a:gd name="T5" fmla="*/ 138340809 h 71"/>
                  <a:gd name="T6" fmla="*/ 128599521 w 66"/>
                  <a:gd name="T7" fmla="*/ 27278155 h 71"/>
                  <a:gd name="T8" fmla="*/ 0 w 66"/>
                  <a:gd name="T9" fmla="*/ 0 h 71"/>
                  <a:gd name="T10" fmla="*/ 0 60000 65536"/>
                  <a:gd name="T11" fmla="*/ 0 60000 65536"/>
                  <a:gd name="T12" fmla="*/ 0 60000 65536"/>
                  <a:gd name="T13" fmla="*/ 0 60000 65536"/>
                  <a:gd name="T14" fmla="*/ 0 60000 65536"/>
                  <a:gd name="T15" fmla="*/ 0 w 66"/>
                  <a:gd name="T16" fmla="*/ 0 h 71"/>
                  <a:gd name="T17" fmla="*/ 66 w 66"/>
                  <a:gd name="T18" fmla="*/ 71 h 71"/>
                </a:gdLst>
                <a:ahLst/>
                <a:cxnLst>
                  <a:cxn ang="T10">
                    <a:pos x="T0" y="T1"/>
                  </a:cxn>
                  <a:cxn ang="T11">
                    <a:pos x="T2" y="T3"/>
                  </a:cxn>
                  <a:cxn ang="T12">
                    <a:pos x="T4" y="T5"/>
                  </a:cxn>
                  <a:cxn ang="T13">
                    <a:pos x="T6" y="T7"/>
                  </a:cxn>
                  <a:cxn ang="T14">
                    <a:pos x="T8" y="T9"/>
                  </a:cxn>
                </a:cxnLst>
                <a:rect l="T15" t="T16" r="T17" b="T18"/>
                <a:pathLst>
                  <a:path w="66" h="71">
                    <a:moveTo>
                      <a:pt x="0" y="0"/>
                    </a:moveTo>
                    <a:lnTo>
                      <a:pt x="0" y="59"/>
                    </a:lnTo>
                    <a:lnTo>
                      <a:pt x="62" y="71"/>
                    </a:lnTo>
                    <a:lnTo>
                      <a:pt x="66" y="14"/>
                    </a:lnTo>
                    <a:lnTo>
                      <a:pt x="0"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8" name="Freeform 439"/>
              <p:cNvSpPr>
                <a:spLocks noChangeArrowheads="1"/>
              </p:cNvSpPr>
              <p:nvPr/>
            </p:nvSpPr>
            <p:spPr bwMode="auto">
              <a:xfrm>
                <a:off x="681192" y="3539966"/>
                <a:ext cx="90733" cy="92128"/>
              </a:xfrm>
              <a:custGeom>
                <a:avLst/>
                <a:gdLst>
                  <a:gd name="T0" fmla="*/ 7794663 w 65"/>
                  <a:gd name="T1" fmla="*/ 0 h 66"/>
                  <a:gd name="T2" fmla="*/ 0 w 65"/>
                  <a:gd name="T3" fmla="*/ 111063096 h 66"/>
                  <a:gd name="T4" fmla="*/ 114962899 w 65"/>
                  <a:gd name="T5" fmla="*/ 128599521 h 66"/>
                  <a:gd name="T6" fmla="*/ 126653497 w 65"/>
                  <a:gd name="T7" fmla="*/ 23382366 h 66"/>
                  <a:gd name="T8" fmla="*/ 7794663 w 65"/>
                  <a:gd name="T9" fmla="*/ 0 h 66"/>
                  <a:gd name="T10" fmla="*/ 0 60000 65536"/>
                  <a:gd name="T11" fmla="*/ 0 60000 65536"/>
                  <a:gd name="T12" fmla="*/ 0 60000 65536"/>
                  <a:gd name="T13" fmla="*/ 0 60000 65536"/>
                  <a:gd name="T14" fmla="*/ 0 60000 65536"/>
                  <a:gd name="T15" fmla="*/ 0 w 65"/>
                  <a:gd name="T16" fmla="*/ 0 h 66"/>
                  <a:gd name="T17" fmla="*/ 65 w 65"/>
                  <a:gd name="T18" fmla="*/ 66 h 66"/>
                </a:gdLst>
                <a:ahLst/>
                <a:cxnLst>
                  <a:cxn ang="T10">
                    <a:pos x="T0" y="T1"/>
                  </a:cxn>
                  <a:cxn ang="T11">
                    <a:pos x="T2" y="T3"/>
                  </a:cxn>
                  <a:cxn ang="T12">
                    <a:pos x="T4" y="T5"/>
                  </a:cxn>
                  <a:cxn ang="T13">
                    <a:pos x="T6" y="T7"/>
                  </a:cxn>
                  <a:cxn ang="T14">
                    <a:pos x="T8" y="T9"/>
                  </a:cxn>
                </a:cxnLst>
                <a:rect l="T15" t="T16" r="T17" b="T18"/>
                <a:pathLst>
                  <a:path w="65" h="66">
                    <a:moveTo>
                      <a:pt x="4" y="0"/>
                    </a:moveTo>
                    <a:lnTo>
                      <a:pt x="0" y="57"/>
                    </a:lnTo>
                    <a:lnTo>
                      <a:pt x="59" y="66"/>
                    </a:lnTo>
                    <a:lnTo>
                      <a:pt x="65" y="12"/>
                    </a:lnTo>
                    <a:lnTo>
                      <a:pt x="4"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9" name="Freeform 440"/>
              <p:cNvSpPr>
                <a:spLocks noChangeArrowheads="1"/>
              </p:cNvSpPr>
              <p:nvPr/>
            </p:nvSpPr>
            <p:spPr bwMode="auto">
              <a:xfrm>
                <a:off x="763550" y="3556717"/>
                <a:ext cx="101900" cy="92128"/>
              </a:xfrm>
              <a:custGeom>
                <a:avLst/>
                <a:gdLst>
                  <a:gd name="T0" fmla="*/ 11690582 w 73"/>
                  <a:gd name="T1" fmla="*/ 0 h 66"/>
                  <a:gd name="T2" fmla="*/ 0 w 73"/>
                  <a:gd name="T3" fmla="*/ 105217155 h 66"/>
                  <a:gd name="T4" fmla="*/ 130550651 w 73"/>
                  <a:gd name="T5" fmla="*/ 128599521 h 66"/>
                  <a:gd name="T6" fmla="*/ 142241233 w 73"/>
                  <a:gd name="T7" fmla="*/ 25329616 h 66"/>
                  <a:gd name="T8" fmla="*/ 11690582 w 73"/>
                  <a:gd name="T9" fmla="*/ 0 h 66"/>
                  <a:gd name="T10" fmla="*/ 0 60000 65536"/>
                  <a:gd name="T11" fmla="*/ 0 60000 65536"/>
                  <a:gd name="T12" fmla="*/ 0 60000 65536"/>
                  <a:gd name="T13" fmla="*/ 0 60000 65536"/>
                  <a:gd name="T14" fmla="*/ 0 60000 65536"/>
                  <a:gd name="T15" fmla="*/ 0 w 73"/>
                  <a:gd name="T16" fmla="*/ 0 h 66"/>
                  <a:gd name="T17" fmla="*/ 73 w 73"/>
                  <a:gd name="T18" fmla="*/ 66 h 66"/>
                </a:gdLst>
                <a:ahLst/>
                <a:cxnLst>
                  <a:cxn ang="T10">
                    <a:pos x="T0" y="T1"/>
                  </a:cxn>
                  <a:cxn ang="T11">
                    <a:pos x="T2" y="T3"/>
                  </a:cxn>
                  <a:cxn ang="T12">
                    <a:pos x="T4" y="T5"/>
                  </a:cxn>
                  <a:cxn ang="T13">
                    <a:pos x="T6" y="T7"/>
                  </a:cxn>
                  <a:cxn ang="T14">
                    <a:pos x="T8" y="T9"/>
                  </a:cxn>
                </a:cxnLst>
                <a:rect l="T15" t="T16" r="T17" b="T18"/>
                <a:pathLst>
                  <a:path w="73" h="66">
                    <a:moveTo>
                      <a:pt x="6" y="0"/>
                    </a:moveTo>
                    <a:lnTo>
                      <a:pt x="0" y="54"/>
                    </a:lnTo>
                    <a:lnTo>
                      <a:pt x="67" y="66"/>
                    </a:lnTo>
                    <a:lnTo>
                      <a:pt x="73" y="13"/>
                    </a:lnTo>
                    <a:lnTo>
                      <a:pt x="6"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0" name="Freeform 441"/>
              <p:cNvSpPr>
                <a:spLocks noChangeArrowheads="1"/>
              </p:cNvSpPr>
              <p:nvPr/>
            </p:nvSpPr>
            <p:spPr bwMode="auto">
              <a:xfrm>
                <a:off x="942223" y="3591613"/>
                <a:ext cx="73982" cy="85149"/>
              </a:xfrm>
              <a:custGeom>
                <a:avLst/>
                <a:gdLst>
                  <a:gd name="T0" fmla="*/ 202716160 w 27"/>
                  <a:gd name="T1" fmla="*/ 37723754 h 31"/>
                  <a:gd name="T2" fmla="*/ 22523409 w 27"/>
                  <a:gd name="T3" fmla="*/ 0 h 31"/>
                  <a:gd name="T4" fmla="*/ 0 w 27"/>
                  <a:gd name="T5" fmla="*/ 196158575 h 31"/>
                  <a:gd name="T6" fmla="*/ 180192751 w 27"/>
                  <a:gd name="T7" fmla="*/ 233882329 h 31"/>
                  <a:gd name="T8" fmla="*/ 202716160 w 27"/>
                  <a:gd name="T9" fmla="*/ 37723754 h 31"/>
                  <a:gd name="T10" fmla="*/ 0 60000 65536"/>
                  <a:gd name="T11" fmla="*/ 0 60000 65536"/>
                  <a:gd name="T12" fmla="*/ 0 60000 65536"/>
                  <a:gd name="T13" fmla="*/ 0 60000 65536"/>
                  <a:gd name="T14" fmla="*/ 0 60000 65536"/>
                  <a:gd name="T15" fmla="*/ 0 w 27"/>
                  <a:gd name="T16" fmla="*/ 0 h 31"/>
                  <a:gd name="T17" fmla="*/ 27 w 27"/>
                  <a:gd name="T18" fmla="*/ 31 h 31"/>
                </a:gdLst>
                <a:ahLst/>
                <a:cxnLst>
                  <a:cxn ang="T10">
                    <a:pos x="T0" y="T1"/>
                  </a:cxn>
                  <a:cxn ang="T11">
                    <a:pos x="T2" y="T3"/>
                  </a:cxn>
                  <a:cxn ang="T12">
                    <a:pos x="T4" y="T5"/>
                  </a:cxn>
                  <a:cxn ang="T13">
                    <a:pos x="T6" y="T7"/>
                  </a:cxn>
                  <a:cxn ang="T14">
                    <a:pos x="T8" y="T9"/>
                  </a:cxn>
                </a:cxnLst>
                <a:rect l="T15" t="T16" r="T17" b="T18"/>
                <a:pathLst>
                  <a:path w="27" h="31">
                    <a:moveTo>
                      <a:pt x="27" y="5"/>
                    </a:moveTo>
                    <a:cubicBezTo>
                      <a:pt x="3" y="0"/>
                      <a:pt x="3" y="0"/>
                      <a:pt x="3" y="0"/>
                    </a:cubicBezTo>
                    <a:cubicBezTo>
                      <a:pt x="0" y="26"/>
                      <a:pt x="0" y="26"/>
                      <a:pt x="0" y="26"/>
                    </a:cubicBezTo>
                    <a:cubicBezTo>
                      <a:pt x="24" y="31"/>
                      <a:pt x="24" y="31"/>
                      <a:pt x="24" y="31"/>
                    </a:cubicBezTo>
                    <a:cubicBezTo>
                      <a:pt x="25" y="22"/>
                      <a:pt x="26" y="13"/>
                      <a:pt x="27" y="5"/>
                    </a:cubicBez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1" name="Freeform 442"/>
              <p:cNvSpPr>
                <a:spLocks noChangeArrowheads="1"/>
              </p:cNvSpPr>
              <p:nvPr/>
            </p:nvSpPr>
            <p:spPr bwMode="auto">
              <a:xfrm>
                <a:off x="857074" y="3574863"/>
                <a:ext cx="93525" cy="87940"/>
              </a:xfrm>
              <a:custGeom>
                <a:avLst/>
                <a:gdLst>
                  <a:gd name="T0" fmla="*/ 11690625 w 67"/>
                  <a:gd name="T1" fmla="*/ 0 h 63"/>
                  <a:gd name="T2" fmla="*/ 0 w 67"/>
                  <a:gd name="T3" fmla="*/ 103268082 h 63"/>
                  <a:gd name="T4" fmla="*/ 118860504 w 67"/>
                  <a:gd name="T5" fmla="*/ 122753073 h 63"/>
                  <a:gd name="T6" fmla="*/ 130551129 w 67"/>
                  <a:gd name="T7" fmla="*/ 23380873 h 63"/>
                  <a:gd name="T8" fmla="*/ 11690625 w 67"/>
                  <a:gd name="T9" fmla="*/ 0 h 63"/>
                  <a:gd name="T10" fmla="*/ 0 60000 65536"/>
                  <a:gd name="T11" fmla="*/ 0 60000 65536"/>
                  <a:gd name="T12" fmla="*/ 0 60000 65536"/>
                  <a:gd name="T13" fmla="*/ 0 60000 65536"/>
                  <a:gd name="T14" fmla="*/ 0 60000 65536"/>
                  <a:gd name="T15" fmla="*/ 0 w 67"/>
                  <a:gd name="T16" fmla="*/ 0 h 63"/>
                  <a:gd name="T17" fmla="*/ 67 w 67"/>
                  <a:gd name="T18" fmla="*/ 63 h 63"/>
                </a:gdLst>
                <a:ahLst/>
                <a:cxnLst>
                  <a:cxn ang="T10">
                    <a:pos x="T0" y="T1"/>
                  </a:cxn>
                  <a:cxn ang="T11">
                    <a:pos x="T2" y="T3"/>
                  </a:cxn>
                  <a:cxn ang="T12">
                    <a:pos x="T4" y="T5"/>
                  </a:cxn>
                  <a:cxn ang="T13">
                    <a:pos x="T6" y="T7"/>
                  </a:cxn>
                  <a:cxn ang="T14">
                    <a:pos x="T8" y="T9"/>
                  </a:cxn>
                </a:cxnLst>
                <a:rect l="T15" t="T16" r="T17" b="T18"/>
                <a:pathLst>
                  <a:path w="67" h="63">
                    <a:moveTo>
                      <a:pt x="6" y="0"/>
                    </a:moveTo>
                    <a:lnTo>
                      <a:pt x="0" y="53"/>
                    </a:lnTo>
                    <a:lnTo>
                      <a:pt x="61" y="63"/>
                    </a:lnTo>
                    <a:lnTo>
                      <a:pt x="67" y="12"/>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2" name="Freeform 443"/>
              <p:cNvSpPr>
                <a:spLocks noChangeArrowheads="1"/>
              </p:cNvSpPr>
              <p:nvPr/>
            </p:nvSpPr>
            <p:spPr bwMode="auto">
              <a:xfrm>
                <a:off x="478789" y="3848456"/>
                <a:ext cx="517874" cy="202403"/>
              </a:xfrm>
              <a:custGeom>
                <a:avLst/>
                <a:gdLst>
                  <a:gd name="T0" fmla="*/ 1419013121 w 189"/>
                  <a:gd name="T1" fmla="*/ 0 h 74"/>
                  <a:gd name="T2" fmla="*/ 37539015 w 189"/>
                  <a:gd name="T3" fmla="*/ 52367673 h 74"/>
                  <a:gd name="T4" fmla="*/ 0 w 189"/>
                  <a:gd name="T5" fmla="*/ 553607762 h 74"/>
                  <a:gd name="T6" fmla="*/ 1419013121 w 189"/>
                  <a:gd name="T7" fmla="*/ 538646351 h 74"/>
                  <a:gd name="T8" fmla="*/ 1419013121 w 189"/>
                  <a:gd name="T9" fmla="*/ 0 h 74"/>
                  <a:gd name="T10" fmla="*/ 0 60000 65536"/>
                  <a:gd name="T11" fmla="*/ 0 60000 65536"/>
                  <a:gd name="T12" fmla="*/ 0 60000 65536"/>
                  <a:gd name="T13" fmla="*/ 0 60000 65536"/>
                  <a:gd name="T14" fmla="*/ 0 60000 65536"/>
                  <a:gd name="T15" fmla="*/ 0 w 189"/>
                  <a:gd name="T16" fmla="*/ 0 h 74"/>
                  <a:gd name="T17" fmla="*/ 189 w 189"/>
                  <a:gd name="T18" fmla="*/ 74 h 74"/>
                </a:gdLst>
                <a:ahLst/>
                <a:cxnLst>
                  <a:cxn ang="T10">
                    <a:pos x="T0" y="T1"/>
                  </a:cxn>
                  <a:cxn ang="T11">
                    <a:pos x="T2" y="T3"/>
                  </a:cxn>
                  <a:cxn ang="T12">
                    <a:pos x="T4" y="T5"/>
                  </a:cxn>
                  <a:cxn ang="T13">
                    <a:pos x="T6" y="T7"/>
                  </a:cxn>
                  <a:cxn ang="T14">
                    <a:pos x="T8" y="T9"/>
                  </a:cxn>
                </a:cxnLst>
                <a:rect l="T15" t="T16" r="T17" b="T18"/>
                <a:pathLst>
                  <a:path w="189" h="74">
                    <a:moveTo>
                      <a:pt x="189" y="0"/>
                    </a:moveTo>
                    <a:cubicBezTo>
                      <a:pt x="5" y="7"/>
                      <a:pt x="5" y="7"/>
                      <a:pt x="5" y="7"/>
                    </a:cubicBezTo>
                    <a:cubicBezTo>
                      <a:pt x="3" y="29"/>
                      <a:pt x="2" y="52"/>
                      <a:pt x="0" y="74"/>
                    </a:cubicBezTo>
                    <a:cubicBezTo>
                      <a:pt x="189" y="72"/>
                      <a:pt x="189" y="72"/>
                      <a:pt x="189" y="72"/>
                    </a:cubicBezTo>
                    <a:cubicBezTo>
                      <a:pt x="189" y="44"/>
                      <a:pt x="189" y="20"/>
                      <a:pt x="189" y="0"/>
                    </a:cubicBez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444"/>
              <p:cNvSpPr>
                <a:spLocks noChangeArrowheads="1"/>
              </p:cNvSpPr>
              <p:nvPr/>
            </p:nvSpPr>
            <p:spPr bwMode="auto">
              <a:xfrm>
                <a:off x="469557" y="3959763"/>
                <a:ext cx="534625" cy="251259"/>
              </a:xfrm>
              <a:custGeom>
                <a:avLst/>
                <a:gdLst>
                  <a:gd name="T0" fmla="*/ 1443213333 w 195"/>
                  <a:gd name="T1" fmla="*/ 0 h 92"/>
                  <a:gd name="T2" fmla="*/ 22550208 w 195"/>
                  <a:gd name="T3" fmla="*/ 14917138 h 92"/>
                  <a:gd name="T4" fmla="*/ 0 w 195"/>
                  <a:gd name="T5" fmla="*/ 350563658 h 92"/>
                  <a:gd name="T6" fmla="*/ 1465763542 w 195"/>
                  <a:gd name="T7" fmla="*/ 686207447 h 92"/>
                  <a:gd name="T8" fmla="*/ 1443213333 w 195"/>
                  <a:gd name="T9" fmla="*/ 0 h 92"/>
                  <a:gd name="T10" fmla="*/ 0 60000 65536"/>
                  <a:gd name="T11" fmla="*/ 0 60000 65536"/>
                  <a:gd name="T12" fmla="*/ 0 60000 65536"/>
                  <a:gd name="T13" fmla="*/ 0 60000 65536"/>
                  <a:gd name="T14" fmla="*/ 0 60000 65536"/>
                  <a:gd name="T15" fmla="*/ 0 w 195"/>
                  <a:gd name="T16" fmla="*/ 0 h 92"/>
                  <a:gd name="T17" fmla="*/ 195 w 195"/>
                  <a:gd name="T18" fmla="*/ 92 h 92"/>
                </a:gdLst>
                <a:ahLst/>
                <a:cxnLst>
                  <a:cxn ang="T10">
                    <a:pos x="T0" y="T1"/>
                  </a:cxn>
                  <a:cxn ang="T11">
                    <a:pos x="T2" y="T3"/>
                  </a:cxn>
                  <a:cxn ang="T12">
                    <a:pos x="T4" y="T5"/>
                  </a:cxn>
                  <a:cxn ang="T13">
                    <a:pos x="T6" y="T7"/>
                  </a:cxn>
                  <a:cxn ang="T14">
                    <a:pos x="T8" y="T9"/>
                  </a:cxn>
                </a:cxnLst>
                <a:rect l="T15" t="T16" r="T17" b="T18"/>
                <a:pathLst>
                  <a:path w="195" h="92">
                    <a:moveTo>
                      <a:pt x="192" y="0"/>
                    </a:moveTo>
                    <a:cubicBezTo>
                      <a:pt x="3" y="2"/>
                      <a:pt x="3" y="2"/>
                      <a:pt x="3" y="2"/>
                    </a:cubicBezTo>
                    <a:cubicBezTo>
                      <a:pt x="2" y="17"/>
                      <a:pt x="1" y="32"/>
                      <a:pt x="0" y="47"/>
                    </a:cubicBezTo>
                    <a:cubicBezTo>
                      <a:pt x="195" y="92"/>
                      <a:pt x="195" y="92"/>
                      <a:pt x="195" y="92"/>
                    </a:cubicBezTo>
                    <a:cubicBezTo>
                      <a:pt x="194" y="59"/>
                      <a:pt x="193" y="28"/>
                      <a:pt x="192" y="0"/>
                    </a:cubicBezTo>
                    <a:close/>
                  </a:path>
                </a:pathLst>
              </a:cu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445"/>
              <p:cNvSpPr>
                <a:spLocks noChangeArrowheads="1"/>
              </p:cNvSpPr>
              <p:nvPr/>
            </p:nvSpPr>
            <p:spPr bwMode="auto">
              <a:xfrm>
                <a:off x="459247" y="4173698"/>
                <a:ext cx="559751" cy="388056"/>
              </a:xfrm>
              <a:custGeom>
                <a:avLst/>
                <a:gdLst>
                  <a:gd name="T0" fmla="*/ 30116799 w 204"/>
                  <a:gd name="T1" fmla="*/ 0 h 142"/>
                  <a:gd name="T2" fmla="*/ 0 w 204"/>
                  <a:gd name="T3" fmla="*/ 388342943 h 142"/>
                  <a:gd name="T4" fmla="*/ 1535888147 w 204"/>
                  <a:gd name="T5" fmla="*/ 1060475064 h 142"/>
                  <a:gd name="T6" fmla="*/ 1498244892 w 204"/>
                  <a:gd name="T7" fmla="*/ 336064694 h 142"/>
                  <a:gd name="T8" fmla="*/ 30116799 w 204"/>
                  <a:gd name="T9" fmla="*/ 0 h 142"/>
                  <a:gd name="T10" fmla="*/ 0 60000 65536"/>
                  <a:gd name="T11" fmla="*/ 0 60000 65536"/>
                  <a:gd name="T12" fmla="*/ 0 60000 65536"/>
                  <a:gd name="T13" fmla="*/ 0 60000 65536"/>
                  <a:gd name="T14" fmla="*/ 0 60000 65536"/>
                  <a:gd name="T15" fmla="*/ 0 w 204"/>
                  <a:gd name="T16" fmla="*/ 0 h 142"/>
                  <a:gd name="T17" fmla="*/ 204 w 204"/>
                  <a:gd name="T18" fmla="*/ 142 h 142"/>
                </a:gdLst>
                <a:ahLst/>
                <a:cxnLst>
                  <a:cxn ang="T10">
                    <a:pos x="T0" y="T1"/>
                  </a:cxn>
                  <a:cxn ang="T11">
                    <a:pos x="T2" y="T3"/>
                  </a:cxn>
                  <a:cxn ang="T12">
                    <a:pos x="T4" y="T5"/>
                  </a:cxn>
                  <a:cxn ang="T13">
                    <a:pos x="T6" y="T7"/>
                  </a:cxn>
                  <a:cxn ang="T14">
                    <a:pos x="T8" y="T9"/>
                  </a:cxn>
                </a:cxnLst>
                <a:rect l="T15" t="T16" r="T17" b="T18"/>
                <a:pathLst>
                  <a:path w="204" h="142">
                    <a:moveTo>
                      <a:pt x="4" y="0"/>
                    </a:moveTo>
                    <a:cubicBezTo>
                      <a:pt x="2" y="17"/>
                      <a:pt x="1" y="34"/>
                      <a:pt x="0" y="52"/>
                    </a:cubicBezTo>
                    <a:cubicBezTo>
                      <a:pt x="204" y="142"/>
                      <a:pt x="204" y="142"/>
                      <a:pt x="204" y="142"/>
                    </a:cubicBezTo>
                    <a:cubicBezTo>
                      <a:pt x="202" y="109"/>
                      <a:pt x="200" y="76"/>
                      <a:pt x="199" y="45"/>
                    </a:cubicBezTo>
                    <a:lnTo>
                      <a:pt x="4" y="0"/>
                    </a:ln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446"/>
              <p:cNvSpPr>
                <a:spLocks noChangeArrowheads="1"/>
              </p:cNvSpPr>
              <p:nvPr/>
            </p:nvSpPr>
            <p:spPr bwMode="auto">
              <a:xfrm>
                <a:off x="415974" y="4316078"/>
                <a:ext cx="621170" cy="598835"/>
              </a:xfrm>
              <a:custGeom>
                <a:avLst/>
                <a:gdLst>
                  <a:gd name="T0" fmla="*/ 119809190 w 227"/>
                  <a:gd name="T1" fmla="*/ 0 h 219"/>
                  <a:gd name="T2" fmla="*/ 0 w 227"/>
                  <a:gd name="T3" fmla="*/ 1480440434 h 219"/>
                  <a:gd name="T4" fmla="*/ 1699789290 w 227"/>
                  <a:gd name="T5" fmla="*/ 1637458252 h 219"/>
                  <a:gd name="T6" fmla="*/ 1647372941 w 227"/>
                  <a:gd name="T7" fmla="*/ 672929210 h 219"/>
                  <a:gd name="T8" fmla="*/ 119809190 w 227"/>
                  <a:gd name="T9" fmla="*/ 0 h 219"/>
                  <a:gd name="T10" fmla="*/ 0 60000 65536"/>
                  <a:gd name="T11" fmla="*/ 0 60000 65536"/>
                  <a:gd name="T12" fmla="*/ 0 60000 65536"/>
                  <a:gd name="T13" fmla="*/ 0 60000 65536"/>
                  <a:gd name="T14" fmla="*/ 0 60000 65536"/>
                  <a:gd name="T15" fmla="*/ 0 w 227"/>
                  <a:gd name="T16" fmla="*/ 0 h 219"/>
                  <a:gd name="T17" fmla="*/ 227 w 227"/>
                  <a:gd name="T18" fmla="*/ 219 h 219"/>
                </a:gdLst>
                <a:ahLst/>
                <a:cxnLst>
                  <a:cxn ang="T10">
                    <a:pos x="T0" y="T1"/>
                  </a:cxn>
                  <a:cxn ang="T11">
                    <a:pos x="T2" y="T3"/>
                  </a:cxn>
                  <a:cxn ang="T12">
                    <a:pos x="T4" y="T5"/>
                  </a:cxn>
                  <a:cxn ang="T13">
                    <a:pos x="T6" y="T7"/>
                  </a:cxn>
                  <a:cxn ang="T14">
                    <a:pos x="T8" y="T9"/>
                  </a:cxn>
                </a:cxnLst>
                <a:rect l="T15" t="T16" r="T17" b="T18"/>
                <a:pathLst>
                  <a:path w="227" h="219">
                    <a:moveTo>
                      <a:pt x="16" y="0"/>
                    </a:moveTo>
                    <a:cubicBezTo>
                      <a:pt x="10" y="67"/>
                      <a:pt x="5" y="135"/>
                      <a:pt x="0" y="198"/>
                    </a:cubicBezTo>
                    <a:cubicBezTo>
                      <a:pt x="75" y="205"/>
                      <a:pt x="151" y="213"/>
                      <a:pt x="227" y="219"/>
                    </a:cubicBezTo>
                    <a:cubicBezTo>
                      <a:pt x="225" y="176"/>
                      <a:pt x="222" y="133"/>
                      <a:pt x="220" y="90"/>
                    </a:cubicBezTo>
                    <a:lnTo>
                      <a:pt x="16" y="0"/>
                    </a:ln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447"/>
              <p:cNvSpPr>
                <a:spLocks noChangeArrowheads="1"/>
              </p:cNvSpPr>
              <p:nvPr/>
            </p:nvSpPr>
            <p:spPr bwMode="auto">
              <a:xfrm>
                <a:off x="427141" y="4392852"/>
                <a:ext cx="164715" cy="302907"/>
              </a:xfrm>
              <a:custGeom>
                <a:avLst/>
                <a:gdLst>
                  <a:gd name="T0" fmla="*/ 75365348 w 60"/>
                  <a:gd name="T1" fmla="*/ 0 h 111"/>
                  <a:gd name="T2" fmla="*/ 67826892 w 60"/>
                  <a:gd name="T3" fmla="*/ 0 h 111"/>
                  <a:gd name="T4" fmla="*/ 0 w 60"/>
                  <a:gd name="T5" fmla="*/ 819153310 h 111"/>
                  <a:gd name="T6" fmla="*/ 75365348 w 60"/>
                  <a:gd name="T7" fmla="*/ 826600456 h 111"/>
                  <a:gd name="T8" fmla="*/ 452183854 w 60"/>
                  <a:gd name="T9" fmla="*/ 409576655 h 111"/>
                  <a:gd name="T10" fmla="*/ 75365348 w 60"/>
                  <a:gd name="T11" fmla="*/ 0 h 111"/>
                  <a:gd name="T12" fmla="*/ 0 60000 65536"/>
                  <a:gd name="T13" fmla="*/ 0 60000 65536"/>
                  <a:gd name="T14" fmla="*/ 0 60000 65536"/>
                  <a:gd name="T15" fmla="*/ 0 60000 65536"/>
                  <a:gd name="T16" fmla="*/ 0 60000 65536"/>
                  <a:gd name="T17" fmla="*/ 0 60000 65536"/>
                  <a:gd name="T18" fmla="*/ 0 w 60"/>
                  <a:gd name="T19" fmla="*/ 0 h 111"/>
                  <a:gd name="T20" fmla="*/ 60 w 60"/>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60" h="111">
                    <a:moveTo>
                      <a:pt x="10" y="0"/>
                    </a:moveTo>
                    <a:cubicBezTo>
                      <a:pt x="9" y="0"/>
                      <a:pt x="9" y="0"/>
                      <a:pt x="9" y="0"/>
                    </a:cubicBezTo>
                    <a:cubicBezTo>
                      <a:pt x="0" y="110"/>
                      <a:pt x="0" y="110"/>
                      <a:pt x="0" y="110"/>
                    </a:cubicBezTo>
                    <a:cubicBezTo>
                      <a:pt x="3" y="111"/>
                      <a:pt x="6" y="111"/>
                      <a:pt x="10" y="111"/>
                    </a:cubicBezTo>
                    <a:cubicBezTo>
                      <a:pt x="38" y="111"/>
                      <a:pt x="60" y="86"/>
                      <a:pt x="60" y="55"/>
                    </a:cubicBezTo>
                    <a:cubicBezTo>
                      <a:pt x="60" y="25"/>
                      <a:pt x="38" y="0"/>
                      <a:pt x="10"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448"/>
              <p:cNvSpPr>
                <a:spLocks noChangeArrowheads="1"/>
              </p:cNvSpPr>
              <p:nvPr/>
            </p:nvSpPr>
            <p:spPr bwMode="auto">
              <a:xfrm>
                <a:off x="455059" y="4783700"/>
                <a:ext cx="251259" cy="100504"/>
              </a:xfrm>
              <a:custGeom>
                <a:avLst/>
                <a:gdLst>
                  <a:gd name="T0" fmla="*/ 328185220 w 92"/>
                  <a:gd name="T1" fmla="*/ 0 h 37"/>
                  <a:gd name="T2" fmla="*/ 0 w 92"/>
                  <a:gd name="T3" fmla="*/ 206595479 h 37"/>
                  <a:gd name="T4" fmla="*/ 686207447 w 92"/>
                  <a:gd name="T5" fmla="*/ 273001460 h 37"/>
                  <a:gd name="T6" fmla="*/ 328185220 w 92"/>
                  <a:gd name="T7" fmla="*/ 0 h 37"/>
                  <a:gd name="T8" fmla="*/ 0 60000 65536"/>
                  <a:gd name="T9" fmla="*/ 0 60000 65536"/>
                  <a:gd name="T10" fmla="*/ 0 60000 65536"/>
                  <a:gd name="T11" fmla="*/ 0 60000 65536"/>
                  <a:gd name="T12" fmla="*/ 0 w 92"/>
                  <a:gd name="T13" fmla="*/ 0 h 37"/>
                  <a:gd name="T14" fmla="*/ 92 w 92"/>
                  <a:gd name="T15" fmla="*/ 37 h 37"/>
                </a:gdLst>
                <a:ahLst/>
                <a:cxnLst>
                  <a:cxn ang="T8">
                    <a:pos x="T0" y="T1"/>
                  </a:cxn>
                  <a:cxn ang="T9">
                    <a:pos x="T2" y="T3"/>
                  </a:cxn>
                  <a:cxn ang="T10">
                    <a:pos x="T4" y="T5"/>
                  </a:cxn>
                  <a:cxn ang="T11">
                    <a:pos x="T6" y="T7"/>
                  </a:cxn>
                </a:cxnLst>
                <a:rect l="T12" t="T13" r="T14" b="T15"/>
                <a:pathLst>
                  <a:path w="92" h="37">
                    <a:moveTo>
                      <a:pt x="44" y="0"/>
                    </a:moveTo>
                    <a:cubicBezTo>
                      <a:pt x="25" y="0"/>
                      <a:pt x="9" y="12"/>
                      <a:pt x="0" y="28"/>
                    </a:cubicBezTo>
                    <a:cubicBezTo>
                      <a:pt x="92" y="37"/>
                      <a:pt x="92" y="37"/>
                      <a:pt x="92" y="37"/>
                    </a:cubicBezTo>
                    <a:cubicBezTo>
                      <a:pt x="85" y="16"/>
                      <a:pt x="66" y="0"/>
                      <a:pt x="44"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8" name="Freeform 449"/>
              <p:cNvSpPr>
                <a:spLocks noChangeArrowheads="1"/>
              </p:cNvSpPr>
              <p:nvPr/>
            </p:nvSpPr>
            <p:spPr bwMode="auto">
              <a:xfrm>
                <a:off x="752383" y="4450083"/>
                <a:ext cx="249864" cy="174485"/>
              </a:xfrm>
              <a:custGeom>
                <a:avLst/>
                <a:gdLst>
                  <a:gd name="T0" fmla="*/ 686066137 w 91"/>
                  <a:gd name="T1" fmla="*/ 289882291 h 64"/>
                  <a:gd name="T2" fmla="*/ 7539852 w 91"/>
                  <a:gd name="T3" fmla="*/ 0 h 64"/>
                  <a:gd name="T4" fmla="*/ 0 w 91"/>
                  <a:gd name="T5" fmla="*/ 59463943 h 64"/>
                  <a:gd name="T6" fmla="*/ 376959657 w 91"/>
                  <a:gd name="T7" fmla="*/ 475703363 h 64"/>
                  <a:gd name="T8" fmla="*/ 686066137 w 91"/>
                  <a:gd name="T9" fmla="*/ 304746231 h 64"/>
                  <a:gd name="T10" fmla="*/ 686066137 w 91"/>
                  <a:gd name="T11" fmla="*/ 289882291 h 64"/>
                  <a:gd name="T12" fmla="*/ 0 60000 65536"/>
                  <a:gd name="T13" fmla="*/ 0 60000 65536"/>
                  <a:gd name="T14" fmla="*/ 0 60000 65536"/>
                  <a:gd name="T15" fmla="*/ 0 60000 65536"/>
                  <a:gd name="T16" fmla="*/ 0 60000 65536"/>
                  <a:gd name="T17" fmla="*/ 0 60000 65536"/>
                  <a:gd name="T18" fmla="*/ 0 w 91"/>
                  <a:gd name="T19" fmla="*/ 0 h 64"/>
                  <a:gd name="T20" fmla="*/ 91 w 91"/>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1" h="64">
                    <a:moveTo>
                      <a:pt x="91" y="39"/>
                    </a:moveTo>
                    <a:cubicBezTo>
                      <a:pt x="1" y="0"/>
                      <a:pt x="1" y="0"/>
                      <a:pt x="1" y="0"/>
                    </a:cubicBezTo>
                    <a:cubicBezTo>
                      <a:pt x="0" y="2"/>
                      <a:pt x="0" y="5"/>
                      <a:pt x="0" y="8"/>
                    </a:cubicBezTo>
                    <a:cubicBezTo>
                      <a:pt x="0" y="39"/>
                      <a:pt x="23" y="64"/>
                      <a:pt x="50" y="64"/>
                    </a:cubicBezTo>
                    <a:cubicBezTo>
                      <a:pt x="67" y="64"/>
                      <a:pt x="82" y="55"/>
                      <a:pt x="91" y="41"/>
                    </a:cubicBezTo>
                    <a:lnTo>
                      <a:pt x="91" y="39"/>
                    </a:ln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Oval 450"/>
              <p:cNvSpPr>
                <a:spLocks noChangeArrowheads="1"/>
              </p:cNvSpPr>
              <p:nvPr/>
            </p:nvSpPr>
            <p:spPr bwMode="auto">
              <a:xfrm>
                <a:off x="654671" y="4613402"/>
                <a:ext cx="153547" cy="170298"/>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0" name="Freeform 451"/>
              <p:cNvSpPr>
                <a:spLocks noChangeArrowheads="1"/>
              </p:cNvSpPr>
              <p:nvPr/>
            </p:nvSpPr>
            <p:spPr bwMode="auto">
              <a:xfrm>
                <a:off x="868241" y="4712510"/>
                <a:ext cx="166111" cy="205195"/>
              </a:xfrm>
              <a:custGeom>
                <a:avLst/>
                <a:gdLst>
                  <a:gd name="T0" fmla="*/ 378188454 w 61"/>
                  <a:gd name="T1" fmla="*/ 0 h 75"/>
                  <a:gd name="T2" fmla="*/ 0 w 61"/>
                  <a:gd name="T3" fmla="*/ 419177818 h 75"/>
                  <a:gd name="T4" fmla="*/ 14830172 w 61"/>
                  <a:gd name="T5" fmla="*/ 516486759 h 75"/>
                  <a:gd name="T6" fmla="*/ 452342038 w 61"/>
                  <a:gd name="T7" fmla="*/ 561399840 h 75"/>
                  <a:gd name="T8" fmla="*/ 400433712 w 61"/>
                  <a:gd name="T9" fmla="*/ 0 h 75"/>
                  <a:gd name="T10" fmla="*/ 378188454 w 61"/>
                  <a:gd name="T11" fmla="*/ 0 h 75"/>
                  <a:gd name="T12" fmla="*/ 0 60000 65536"/>
                  <a:gd name="T13" fmla="*/ 0 60000 65536"/>
                  <a:gd name="T14" fmla="*/ 0 60000 65536"/>
                  <a:gd name="T15" fmla="*/ 0 60000 65536"/>
                  <a:gd name="T16" fmla="*/ 0 60000 65536"/>
                  <a:gd name="T17" fmla="*/ 0 60000 65536"/>
                  <a:gd name="T18" fmla="*/ 0 w 61"/>
                  <a:gd name="T19" fmla="*/ 0 h 75"/>
                  <a:gd name="T20" fmla="*/ 61 w 61"/>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61" h="75">
                    <a:moveTo>
                      <a:pt x="51" y="0"/>
                    </a:moveTo>
                    <a:cubicBezTo>
                      <a:pt x="23" y="0"/>
                      <a:pt x="0" y="25"/>
                      <a:pt x="0" y="56"/>
                    </a:cubicBezTo>
                    <a:cubicBezTo>
                      <a:pt x="0" y="60"/>
                      <a:pt x="1" y="65"/>
                      <a:pt x="2" y="69"/>
                    </a:cubicBezTo>
                    <a:cubicBezTo>
                      <a:pt x="61" y="75"/>
                      <a:pt x="61" y="75"/>
                      <a:pt x="61" y="75"/>
                    </a:cubicBezTo>
                    <a:cubicBezTo>
                      <a:pt x="54" y="0"/>
                      <a:pt x="54" y="0"/>
                      <a:pt x="54" y="0"/>
                    </a:cubicBezTo>
                    <a:cubicBezTo>
                      <a:pt x="53" y="0"/>
                      <a:pt x="52" y="0"/>
                      <a:pt x="51"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Oval 452"/>
              <p:cNvSpPr>
                <a:spLocks noChangeArrowheads="1"/>
              </p:cNvSpPr>
              <p:nvPr/>
            </p:nvSpPr>
            <p:spPr bwMode="auto">
              <a:xfrm>
                <a:off x="446683" y="4895371"/>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2" name="Oval 453"/>
              <p:cNvSpPr>
                <a:spLocks noChangeArrowheads="1"/>
              </p:cNvSpPr>
              <p:nvPr/>
            </p:nvSpPr>
            <p:spPr bwMode="auto">
              <a:xfrm>
                <a:off x="744007" y="4944227"/>
                <a:ext cx="39085"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3" name="Oval 454"/>
              <p:cNvSpPr>
                <a:spLocks noChangeArrowheads="1"/>
              </p:cNvSpPr>
              <p:nvPr/>
            </p:nvSpPr>
            <p:spPr bwMode="auto">
              <a:xfrm>
                <a:off x="600231" y="4928872"/>
                <a:ext cx="40481"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4" name="Oval 455"/>
              <p:cNvSpPr>
                <a:spLocks noChangeArrowheads="1"/>
              </p:cNvSpPr>
              <p:nvPr/>
            </p:nvSpPr>
            <p:spPr bwMode="auto">
              <a:xfrm>
                <a:off x="489956" y="4988895"/>
                <a:ext cx="39085"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5" name="Oval 456"/>
              <p:cNvSpPr>
                <a:spLocks noChangeArrowheads="1"/>
              </p:cNvSpPr>
              <p:nvPr/>
            </p:nvSpPr>
            <p:spPr bwMode="auto">
              <a:xfrm>
                <a:off x="626753" y="5064273"/>
                <a:ext cx="41877"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6" name="Oval 457"/>
              <p:cNvSpPr>
                <a:spLocks noChangeArrowheads="1"/>
              </p:cNvSpPr>
              <p:nvPr/>
            </p:nvSpPr>
            <p:spPr bwMode="auto">
              <a:xfrm>
                <a:off x="407599" y="5081024"/>
                <a:ext cx="39085"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7" name="Oval 458"/>
              <p:cNvSpPr>
                <a:spLocks noChangeArrowheads="1"/>
              </p:cNvSpPr>
              <p:nvPr/>
            </p:nvSpPr>
            <p:spPr bwMode="auto">
              <a:xfrm>
                <a:off x="811010" y="5048918"/>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8" name="Oval 459"/>
              <p:cNvSpPr>
                <a:spLocks noChangeArrowheads="1"/>
              </p:cNvSpPr>
              <p:nvPr/>
            </p:nvSpPr>
            <p:spPr bwMode="auto">
              <a:xfrm>
                <a:off x="939431" y="4933060"/>
                <a:ext cx="37689"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9" name="Oval 460"/>
              <p:cNvSpPr>
                <a:spLocks noChangeArrowheads="1"/>
              </p:cNvSpPr>
              <p:nvPr/>
            </p:nvSpPr>
            <p:spPr bwMode="auto">
              <a:xfrm>
                <a:off x="993871" y="5064273"/>
                <a:ext cx="37689"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0" name="Oval 461"/>
              <p:cNvSpPr>
                <a:spLocks noChangeArrowheads="1"/>
              </p:cNvSpPr>
              <p:nvPr/>
            </p:nvSpPr>
            <p:spPr bwMode="auto">
              <a:xfrm>
                <a:off x="536020" y="3936398"/>
                <a:ext cx="44668"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1" name="Oval 462"/>
              <p:cNvSpPr>
                <a:spLocks noChangeArrowheads="1"/>
              </p:cNvSpPr>
              <p:nvPr/>
            </p:nvSpPr>
            <p:spPr bwMode="auto">
              <a:xfrm>
                <a:off x="536020" y="4102508"/>
                <a:ext cx="44668" cy="44668"/>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2" name="Oval 463"/>
              <p:cNvSpPr>
                <a:spLocks noChangeArrowheads="1"/>
              </p:cNvSpPr>
              <p:nvPr/>
            </p:nvSpPr>
            <p:spPr bwMode="auto">
              <a:xfrm>
                <a:off x="649087" y="4119258"/>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3" name="Oval 464"/>
              <p:cNvSpPr>
                <a:spLocks noChangeArrowheads="1"/>
              </p:cNvSpPr>
              <p:nvPr/>
            </p:nvSpPr>
            <p:spPr bwMode="auto">
              <a:xfrm>
                <a:off x="769133" y="4124842"/>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4" name="Oval 465"/>
              <p:cNvSpPr>
                <a:spLocks noChangeArrowheads="1"/>
              </p:cNvSpPr>
              <p:nvPr/>
            </p:nvSpPr>
            <p:spPr bwMode="auto">
              <a:xfrm>
                <a:off x="900347" y="4147176"/>
                <a:ext cx="47460"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5" name="Oval 466"/>
              <p:cNvSpPr>
                <a:spLocks noChangeArrowheads="1"/>
              </p:cNvSpPr>
              <p:nvPr/>
            </p:nvSpPr>
            <p:spPr bwMode="auto">
              <a:xfrm>
                <a:off x="665838"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6" name="Oval 467"/>
              <p:cNvSpPr>
                <a:spLocks noChangeArrowheads="1"/>
              </p:cNvSpPr>
              <p:nvPr/>
            </p:nvSpPr>
            <p:spPr bwMode="auto">
              <a:xfrm>
                <a:off x="785884"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7" name="Oval 468"/>
              <p:cNvSpPr>
                <a:spLocks noChangeArrowheads="1"/>
              </p:cNvSpPr>
              <p:nvPr/>
            </p:nvSpPr>
            <p:spPr bwMode="auto">
              <a:xfrm>
                <a:off x="931056" y="391964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8" name="Oval 469"/>
              <p:cNvSpPr>
                <a:spLocks noChangeArrowheads="1"/>
              </p:cNvSpPr>
              <p:nvPr/>
            </p:nvSpPr>
            <p:spPr bwMode="auto">
              <a:xfrm>
                <a:off x="498332" y="4239304"/>
                <a:ext cx="43273" cy="46064"/>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9" name="Oval 470"/>
              <p:cNvSpPr>
                <a:spLocks noChangeArrowheads="1"/>
              </p:cNvSpPr>
              <p:nvPr/>
            </p:nvSpPr>
            <p:spPr bwMode="auto">
              <a:xfrm>
                <a:off x="623961" y="4296536"/>
                <a:ext cx="47460"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0" name="Oval 471"/>
              <p:cNvSpPr>
                <a:spLocks noChangeArrowheads="1"/>
              </p:cNvSpPr>
              <p:nvPr/>
            </p:nvSpPr>
            <p:spPr bwMode="auto">
              <a:xfrm>
                <a:off x="774717" y="4356559"/>
                <a:ext cx="43273"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1" name="Oval 472"/>
              <p:cNvSpPr>
                <a:spLocks noChangeArrowheads="1"/>
              </p:cNvSpPr>
              <p:nvPr/>
            </p:nvSpPr>
            <p:spPr bwMode="auto">
              <a:xfrm>
                <a:off x="931056" y="440122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2" name="Freeform 473"/>
              <p:cNvSpPr>
                <a:spLocks noChangeArrowheads="1"/>
              </p:cNvSpPr>
              <p:nvPr/>
            </p:nvSpPr>
            <p:spPr bwMode="auto">
              <a:xfrm>
                <a:off x="536020" y="3089095"/>
                <a:ext cx="526249" cy="242884"/>
              </a:xfrm>
              <a:custGeom>
                <a:avLst/>
                <a:gdLst>
                  <a:gd name="T0" fmla="*/ 3897314 w 377"/>
                  <a:gd name="T1" fmla="*/ 0 h 174"/>
                  <a:gd name="T2" fmla="*/ 91579889 w 377"/>
                  <a:gd name="T3" fmla="*/ 159777191 h 174"/>
                  <a:gd name="T4" fmla="*/ 218231412 w 377"/>
                  <a:gd name="T5" fmla="*/ 23382471 h 174"/>
                  <a:gd name="T6" fmla="*/ 298120756 w 377"/>
                  <a:gd name="T7" fmla="*/ 204592081 h 174"/>
                  <a:gd name="T8" fmla="*/ 452052079 w 377"/>
                  <a:gd name="T9" fmla="*/ 56506823 h 174"/>
                  <a:gd name="T10" fmla="*/ 520249482 w 377"/>
                  <a:gd name="T11" fmla="*/ 278635408 h 174"/>
                  <a:gd name="T12" fmla="*/ 691717320 w 377"/>
                  <a:gd name="T13" fmla="*/ 79887898 h 174"/>
                  <a:gd name="T14" fmla="*/ 734583581 w 377"/>
                  <a:gd name="T15" fmla="*/ 339038146 h 174"/>
                  <a:gd name="T16" fmla="*/ 0 w 377"/>
                  <a:gd name="T17" fmla="*/ 128600099 h 174"/>
                  <a:gd name="T18" fmla="*/ 3897314 w 377"/>
                  <a:gd name="T19" fmla="*/ 0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7"/>
                  <a:gd name="T31" fmla="*/ 0 h 174"/>
                  <a:gd name="T32" fmla="*/ 377 w 377"/>
                  <a:gd name="T33" fmla="*/ 174 h 1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7" h="174">
                    <a:moveTo>
                      <a:pt x="2" y="0"/>
                    </a:moveTo>
                    <a:lnTo>
                      <a:pt x="47" y="82"/>
                    </a:lnTo>
                    <a:lnTo>
                      <a:pt x="112" y="12"/>
                    </a:lnTo>
                    <a:lnTo>
                      <a:pt x="153" y="105"/>
                    </a:lnTo>
                    <a:lnTo>
                      <a:pt x="232" y="29"/>
                    </a:lnTo>
                    <a:lnTo>
                      <a:pt x="267" y="143"/>
                    </a:lnTo>
                    <a:lnTo>
                      <a:pt x="355" y="41"/>
                    </a:lnTo>
                    <a:lnTo>
                      <a:pt x="377" y="174"/>
                    </a:lnTo>
                    <a:lnTo>
                      <a:pt x="0" y="66"/>
                    </a:lnTo>
                    <a:lnTo>
                      <a:pt x="2" y="0"/>
                    </a:lnTo>
                    <a:close/>
                  </a:path>
                </a:pathLst>
              </a:custGeom>
              <a:solidFill>
                <a:srgbClr val="FF7E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474"/>
              <p:cNvSpPr>
                <a:spLocks noChangeArrowheads="1"/>
              </p:cNvSpPr>
              <p:nvPr/>
            </p:nvSpPr>
            <p:spPr bwMode="auto">
              <a:xfrm>
                <a:off x="529041" y="3269164"/>
                <a:ext cx="508102" cy="199611"/>
              </a:xfrm>
              <a:custGeom>
                <a:avLst/>
                <a:gdLst>
                  <a:gd name="T0" fmla="*/ 1231289586 w 186"/>
                  <a:gd name="T1" fmla="*/ 314031853 h 73"/>
                  <a:gd name="T2" fmla="*/ 1171590333 w 186"/>
                  <a:gd name="T3" fmla="*/ 299077435 h 73"/>
                  <a:gd name="T4" fmla="*/ 932793320 w 186"/>
                  <a:gd name="T5" fmla="*/ 373846793 h 73"/>
                  <a:gd name="T6" fmla="*/ 850707530 w 186"/>
                  <a:gd name="T7" fmla="*/ 216832234 h 73"/>
                  <a:gd name="T8" fmla="*/ 820857903 w 186"/>
                  <a:gd name="T9" fmla="*/ 209353657 h 73"/>
                  <a:gd name="T10" fmla="*/ 611913248 w 186"/>
                  <a:gd name="T11" fmla="*/ 291598858 h 73"/>
                  <a:gd name="T12" fmla="*/ 455204757 w 186"/>
                  <a:gd name="T13" fmla="*/ 119629880 h 73"/>
                  <a:gd name="T14" fmla="*/ 410428952 w 186"/>
                  <a:gd name="T15" fmla="*/ 104678196 h 73"/>
                  <a:gd name="T16" fmla="*/ 194021207 w 186"/>
                  <a:gd name="T17" fmla="*/ 186923397 h 73"/>
                  <a:gd name="T18" fmla="*/ 14923447 w 186"/>
                  <a:gd name="T19" fmla="*/ 0 h 73"/>
                  <a:gd name="T20" fmla="*/ 7463090 w 186"/>
                  <a:gd name="T21" fmla="*/ 0 h 73"/>
                  <a:gd name="T22" fmla="*/ 0 w 186"/>
                  <a:gd name="T23" fmla="*/ 171968978 h 73"/>
                  <a:gd name="T24" fmla="*/ 201484297 w 186"/>
                  <a:gd name="T25" fmla="*/ 284123016 h 73"/>
                  <a:gd name="T26" fmla="*/ 410428952 w 186"/>
                  <a:gd name="T27" fmla="*/ 201877815 h 73"/>
                  <a:gd name="T28" fmla="*/ 574600532 w 186"/>
                  <a:gd name="T29" fmla="*/ 388801212 h 73"/>
                  <a:gd name="T30" fmla="*/ 783547919 w 186"/>
                  <a:gd name="T31" fmla="*/ 306553277 h 73"/>
                  <a:gd name="T32" fmla="*/ 940256410 w 186"/>
                  <a:gd name="T33" fmla="*/ 463570571 h 73"/>
                  <a:gd name="T34" fmla="*/ 1186513781 w 186"/>
                  <a:gd name="T35" fmla="*/ 388801212 h 73"/>
                  <a:gd name="T36" fmla="*/ 1380534988 w 186"/>
                  <a:gd name="T37" fmla="*/ 545815772 h 73"/>
                  <a:gd name="T38" fmla="*/ 1387998077 w 186"/>
                  <a:gd name="T39" fmla="*/ 463570571 h 73"/>
                  <a:gd name="T40" fmla="*/ 1231289586 w 186"/>
                  <a:gd name="T41" fmla="*/ 314031853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6"/>
                  <a:gd name="T64" fmla="*/ 0 h 73"/>
                  <a:gd name="T65" fmla="*/ 186 w 186"/>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6" h="73">
                    <a:moveTo>
                      <a:pt x="165" y="42"/>
                    </a:moveTo>
                    <a:cubicBezTo>
                      <a:pt x="157" y="40"/>
                      <a:pt x="157" y="40"/>
                      <a:pt x="157" y="40"/>
                    </a:cubicBezTo>
                    <a:cubicBezTo>
                      <a:pt x="150" y="47"/>
                      <a:pt x="137" y="57"/>
                      <a:pt x="125" y="50"/>
                    </a:cubicBezTo>
                    <a:cubicBezTo>
                      <a:pt x="115" y="44"/>
                      <a:pt x="113" y="36"/>
                      <a:pt x="114" y="29"/>
                    </a:cubicBezTo>
                    <a:cubicBezTo>
                      <a:pt x="110" y="28"/>
                      <a:pt x="110" y="28"/>
                      <a:pt x="110" y="28"/>
                    </a:cubicBezTo>
                    <a:cubicBezTo>
                      <a:pt x="105" y="34"/>
                      <a:pt x="96" y="41"/>
                      <a:pt x="82" y="39"/>
                    </a:cubicBezTo>
                    <a:cubicBezTo>
                      <a:pt x="68" y="37"/>
                      <a:pt x="63" y="25"/>
                      <a:pt x="61" y="16"/>
                    </a:cubicBezTo>
                    <a:cubicBezTo>
                      <a:pt x="55" y="14"/>
                      <a:pt x="55" y="14"/>
                      <a:pt x="55" y="14"/>
                    </a:cubicBezTo>
                    <a:cubicBezTo>
                      <a:pt x="51" y="20"/>
                      <a:pt x="42" y="27"/>
                      <a:pt x="26" y="25"/>
                    </a:cubicBezTo>
                    <a:cubicBezTo>
                      <a:pt x="8" y="24"/>
                      <a:pt x="3" y="10"/>
                      <a:pt x="2" y="0"/>
                    </a:cubicBezTo>
                    <a:cubicBezTo>
                      <a:pt x="1" y="0"/>
                      <a:pt x="1" y="0"/>
                      <a:pt x="1" y="0"/>
                    </a:cubicBezTo>
                    <a:cubicBezTo>
                      <a:pt x="0" y="23"/>
                      <a:pt x="0" y="23"/>
                      <a:pt x="0" y="23"/>
                    </a:cubicBezTo>
                    <a:cubicBezTo>
                      <a:pt x="0" y="23"/>
                      <a:pt x="9" y="40"/>
                      <a:pt x="27" y="38"/>
                    </a:cubicBezTo>
                    <a:cubicBezTo>
                      <a:pt x="46" y="37"/>
                      <a:pt x="55" y="27"/>
                      <a:pt x="55" y="27"/>
                    </a:cubicBezTo>
                    <a:cubicBezTo>
                      <a:pt x="55" y="27"/>
                      <a:pt x="57" y="49"/>
                      <a:pt x="77" y="52"/>
                    </a:cubicBezTo>
                    <a:cubicBezTo>
                      <a:pt x="96" y="54"/>
                      <a:pt x="105" y="41"/>
                      <a:pt x="105" y="41"/>
                    </a:cubicBezTo>
                    <a:cubicBezTo>
                      <a:pt x="105" y="41"/>
                      <a:pt x="110" y="58"/>
                      <a:pt x="126" y="62"/>
                    </a:cubicBezTo>
                    <a:cubicBezTo>
                      <a:pt x="143" y="66"/>
                      <a:pt x="159" y="52"/>
                      <a:pt x="159" y="52"/>
                    </a:cubicBezTo>
                    <a:cubicBezTo>
                      <a:pt x="165" y="69"/>
                      <a:pt x="185" y="73"/>
                      <a:pt x="185" y="73"/>
                    </a:cubicBezTo>
                    <a:cubicBezTo>
                      <a:pt x="186" y="62"/>
                      <a:pt x="186" y="62"/>
                      <a:pt x="186" y="62"/>
                    </a:cubicBezTo>
                    <a:cubicBezTo>
                      <a:pt x="172" y="60"/>
                      <a:pt x="167" y="50"/>
                      <a:pt x="165" y="42"/>
                    </a:cubicBezTo>
                    <a:close/>
                  </a:path>
                </a:pathLst>
              </a:cu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475"/>
              <p:cNvSpPr>
                <a:spLocks noChangeArrowheads="1"/>
              </p:cNvSpPr>
              <p:nvPr/>
            </p:nvSpPr>
            <p:spPr bwMode="auto">
              <a:xfrm>
                <a:off x="526249" y="3274748"/>
                <a:ext cx="508102" cy="220550"/>
              </a:xfrm>
              <a:custGeom>
                <a:avLst/>
                <a:gdLst>
                  <a:gd name="T0" fmla="*/ 1268599571 w 186"/>
                  <a:gd name="T1" fmla="*/ 437418721 h 81"/>
                  <a:gd name="T2" fmla="*/ 1208900318 w 186"/>
                  <a:gd name="T3" fmla="*/ 311381203 h 81"/>
                  <a:gd name="T4" fmla="*/ 932793320 w 186"/>
                  <a:gd name="T5" fmla="*/ 430004429 h 81"/>
                  <a:gd name="T6" fmla="*/ 850707530 w 186"/>
                  <a:gd name="T7" fmla="*/ 355864232 h 81"/>
                  <a:gd name="T8" fmla="*/ 813397545 w 186"/>
                  <a:gd name="T9" fmla="*/ 244658021 h 81"/>
                  <a:gd name="T10" fmla="*/ 611913248 w 186"/>
                  <a:gd name="T11" fmla="*/ 341038371 h 81"/>
                  <a:gd name="T12" fmla="*/ 440278578 w 186"/>
                  <a:gd name="T13" fmla="*/ 133449087 h 81"/>
                  <a:gd name="T14" fmla="*/ 343269340 w 186"/>
                  <a:gd name="T15" fmla="*/ 222415145 h 81"/>
                  <a:gd name="T16" fmla="*/ 194021207 w 186"/>
                  <a:gd name="T17" fmla="*/ 244658021 h 81"/>
                  <a:gd name="T18" fmla="*/ 14923447 w 186"/>
                  <a:gd name="T19" fmla="*/ 0 h 81"/>
                  <a:gd name="T20" fmla="*/ 0 w 186"/>
                  <a:gd name="T21" fmla="*/ 229829437 h 81"/>
                  <a:gd name="T22" fmla="*/ 208944655 w 186"/>
                  <a:gd name="T23" fmla="*/ 341038371 h 81"/>
                  <a:gd name="T24" fmla="*/ 410428952 w 186"/>
                  <a:gd name="T25" fmla="*/ 252072313 h 81"/>
                  <a:gd name="T26" fmla="*/ 574600532 w 186"/>
                  <a:gd name="T27" fmla="*/ 437418721 h 81"/>
                  <a:gd name="T28" fmla="*/ 791011008 w 186"/>
                  <a:gd name="T29" fmla="*/ 355864232 h 81"/>
                  <a:gd name="T30" fmla="*/ 947719499 w 186"/>
                  <a:gd name="T31" fmla="*/ 511556195 h 81"/>
                  <a:gd name="T32" fmla="*/ 1186513781 w 186"/>
                  <a:gd name="T33" fmla="*/ 437418721 h 81"/>
                  <a:gd name="T34" fmla="*/ 1380534988 w 186"/>
                  <a:gd name="T35" fmla="*/ 600522253 h 81"/>
                  <a:gd name="T36" fmla="*/ 1387998077 w 186"/>
                  <a:gd name="T37" fmla="*/ 518970487 h 81"/>
                  <a:gd name="T38" fmla="*/ 1268599571 w 186"/>
                  <a:gd name="T39" fmla="*/ 437418721 h 8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6"/>
                  <a:gd name="T61" fmla="*/ 0 h 81"/>
                  <a:gd name="T62" fmla="*/ 186 w 186"/>
                  <a:gd name="T63" fmla="*/ 81 h 8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6" h="81">
                    <a:moveTo>
                      <a:pt x="170" y="59"/>
                    </a:moveTo>
                    <a:cubicBezTo>
                      <a:pt x="166" y="54"/>
                      <a:pt x="163" y="49"/>
                      <a:pt x="162" y="42"/>
                    </a:cubicBezTo>
                    <a:cubicBezTo>
                      <a:pt x="153" y="52"/>
                      <a:pt x="140" y="66"/>
                      <a:pt x="125" y="58"/>
                    </a:cubicBezTo>
                    <a:cubicBezTo>
                      <a:pt x="121" y="55"/>
                      <a:pt x="117" y="52"/>
                      <a:pt x="114" y="48"/>
                    </a:cubicBezTo>
                    <a:cubicBezTo>
                      <a:pt x="113" y="46"/>
                      <a:pt x="108" y="35"/>
                      <a:pt x="109" y="33"/>
                    </a:cubicBezTo>
                    <a:cubicBezTo>
                      <a:pt x="104" y="43"/>
                      <a:pt x="94" y="48"/>
                      <a:pt x="82" y="46"/>
                    </a:cubicBezTo>
                    <a:cubicBezTo>
                      <a:pt x="68" y="44"/>
                      <a:pt x="61" y="30"/>
                      <a:pt x="59" y="18"/>
                    </a:cubicBezTo>
                    <a:cubicBezTo>
                      <a:pt x="54" y="22"/>
                      <a:pt x="52" y="27"/>
                      <a:pt x="46" y="30"/>
                    </a:cubicBezTo>
                    <a:cubicBezTo>
                      <a:pt x="40" y="33"/>
                      <a:pt x="33" y="33"/>
                      <a:pt x="26" y="33"/>
                    </a:cubicBezTo>
                    <a:cubicBezTo>
                      <a:pt x="2" y="30"/>
                      <a:pt x="2" y="6"/>
                      <a:pt x="2" y="0"/>
                    </a:cubicBezTo>
                    <a:cubicBezTo>
                      <a:pt x="0" y="31"/>
                      <a:pt x="0" y="31"/>
                      <a:pt x="0" y="31"/>
                    </a:cubicBezTo>
                    <a:cubicBezTo>
                      <a:pt x="0" y="31"/>
                      <a:pt x="9" y="47"/>
                      <a:pt x="28" y="46"/>
                    </a:cubicBezTo>
                    <a:cubicBezTo>
                      <a:pt x="47" y="44"/>
                      <a:pt x="55" y="34"/>
                      <a:pt x="55" y="34"/>
                    </a:cubicBezTo>
                    <a:cubicBezTo>
                      <a:pt x="55" y="34"/>
                      <a:pt x="57" y="56"/>
                      <a:pt x="77" y="59"/>
                    </a:cubicBezTo>
                    <a:cubicBezTo>
                      <a:pt x="96" y="62"/>
                      <a:pt x="106" y="48"/>
                      <a:pt x="106" y="48"/>
                    </a:cubicBezTo>
                    <a:cubicBezTo>
                      <a:pt x="106" y="48"/>
                      <a:pt x="110" y="65"/>
                      <a:pt x="127" y="69"/>
                    </a:cubicBezTo>
                    <a:cubicBezTo>
                      <a:pt x="144" y="73"/>
                      <a:pt x="159" y="59"/>
                      <a:pt x="159" y="59"/>
                    </a:cubicBezTo>
                    <a:cubicBezTo>
                      <a:pt x="166" y="77"/>
                      <a:pt x="185" y="81"/>
                      <a:pt x="185" y="81"/>
                    </a:cubicBezTo>
                    <a:cubicBezTo>
                      <a:pt x="186" y="70"/>
                      <a:pt x="186" y="70"/>
                      <a:pt x="186" y="70"/>
                    </a:cubicBezTo>
                    <a:cubicBezTo>
                      <a:pt x="186" y="72"/>
                      <a:pt x="171" y="61"/>
                      <a:pt x="170" y="59"/>
                    </a:cubicBezTo>
                    <a:close/>
                  </a:path>
                </a:pathLst>
              </a:custGeom>
              <a:solidFill>
                <a:srgbClr val="D4D2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Oval 476"/>
              <p:cNvSpPr>
                <a:spLocks noChangeArrowheads="1"/>
              </p:cNvSpPr>
              <p:nvPr/>
            </p:nvSpPr>
            <p:spPr bwMode="auto">
              <a:xfrm>
                <a:off x="583480" y="3291498"/>
                <a:ext cx="20939" cy="20938"/>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6" name="Oval 477"/>
              <p:cNvSpPr>
                <a:spLocks noChangeArrowheads="1"/>
              </p:cNvSpPr>
              <p:nvPr/>
            </p:nvSpPr>
            <p:spPr bwMode="auto">
              <a:xfrm>
                <a:off x="752383" y="3334770"/>
                <a:ext cx="22334"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7" name="Oval 478"/>
              <p:cNvSpPr>
                <a:spLocks noChangeArrowheads="1"/>
              </p:cNvSpPr>
              <p:nvPr/>
            </p:nvSpPr>
            <p:spPr bwMode="auto">
              <a:xfrm>
                <a:off x="879408" y="3372460"/>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8" name="Oval 479"/>
              <p:cNvSpPr>
                <a:spLocks noChangeArrowheads="1"/>
              </p:cNvSpPr>
              <p:nvPr/>
            </p:nvSpPr>
            <p:spPr bwMode="auto">
              <a:xfrm>
                <a:off x="1021788" y="3400377"/>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9" name="Oval 480"/>
              <p:cNvSpPr>
                <a:spLocks noChangeArrowheads="1"/>
              </p:cNvSpPr>
              <p:nvPr/>
            </p:nvSpPr>
            <p:spPr bwMode="auto">
              <a:xfrm>
                <a:off x="637920" y="3411545"/>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0" name="Oval 481"/>
              <p:cNvSpPr>
                <a:spLocks noChangeArrowheads="1"/>
              </p:cNvSpPr>
              <p:nvPr/>
            </p:nvSpPr>
            <p:spPr bwMode="auto">
              <a:xfrm>
                <a:off x="794259" y="3449233"/>
                <a:ext cx="20939" cy="22334"/>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1" name="Oval 482"/>
              <p:cNvSpPr>
                <a:spLocks noChangeArrowheads="1"/>
              </p:cNvSpPr>
              <p:nvPr/>
            </p:nvSpPr>
            <p:spPr bwMode="auto">
              <a:xfrm>
                <a:off x="925473" y="3474359"/>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2" name="Oval 483"/>
              <p:cNvSpPr>
                <a:spLocks noChangeArrowheads="1"/>
              </p:cNvSpPr>
              <p:nvPr/>
            </p:nvSpPr>
            <p:spPr bwMode="auto">
              <a:xfrm>
                <a:off x="435516" y="2307399"/>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3" name="Oval 484"/>
              <p:cNvSpPr>
                <a:spLocks noChangeArrowheads="1"/>
              </p:cNvSpPr>
              <p:nvPr/>
            </p:nvSpPr>
            <p:spPr bwMode="auto">
              <a:xfrm>
                <a:off x="665838" y="233950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4" name="Oval 485"/>
              <p:cNvSpPr>
                <a:spLocks noChangeArrowheads="1"/>
              </p:cNvSpPr>
              <p:nvPr/>
            </p:nvSpPr>
            <p:spPr bwMode="auto">
              <a:xfrm>
                <a:off x="549979" y="2367422"/>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5" name="Oval 486"/>
              <p:cNvSpPr>
                <a:spLocks noChangeArrowheads="1"/>
              </p:cNvSpPr>
              <p:nvPr/>
            </p:nvSpPr>
            <p:spPr bwMode="auto">
              <a:xfrm>
                <a:off x="623961" y="2449779"/>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6" name="Oval 487"/>
              <p:cNvSpPr>
                <a:spLocks noChangeArrowheads="1"/>
              </p:cNvSpPr>
              <p:nvPr/>
            </p:nvSpPr>
            <p:spPr bwMode="auto">
              <a:xfrm>
                <a:off x="783092" y="2424653"/>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7" name="Oval 488"/>
              <p:cNvSpPr>
                <a:spLocks noChangeArrowheads="1"/>
              </p:cNvSpPr>
              <p:nvPr/>
            </p:nvSpPr>
            <p:spPr bwMode="auto">
              <a:xfrm>
                <a:off x="799843" y="256424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8" name="Oval 489"/>
              <p:cNvSpPr>
                <a:spLocks noChangeArrowheads="1"/>
              </p:cNvSpPr>
              <p:nvPr/>
            </p:nvSpPr>
            <p:spPr bwMode="auto">
              <a:xfrm>
                <a:off x="541604" y="2547491"/>
                <a:ext cx="39085"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9" name="Oval 490"/>
              <p:cNvSpPr>
                <a:spLocks noChangeArrowheads="1"/>
              </p:cNvSpPr>
              <p:nvPr/>
            </p:nvSpPr>
            <p:spPr bwMode="auto">
              <a:xfrm>
                <a:off x="657463" y="2564242"/>
                <a:ext cx="37689"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0" name="Oval 491"/>
              <p:cNvSpPr>
                <a:spLocks noChangeArrowheads="1"/>
              </p:cNvSpPr>
              <p:nvPr/>
            </p:nvSpPr>
            <p:spPr bwMode="auto">
              <a:xfrm>
                <a:off x="1065061" y="2449779"/>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1" name="Oval 492"/>
              <p:cNvSpPr>
                <a:spLocks noChangeArrowheads="1"/>
              </p:cNvSpPr>
              <p:nvPr/>
            </p:nvSpPr>
            <p:spPr bwMode="auto">
              <a:xfrm>
                <a:off x="1122292" y="2522365"/>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2" name="Oval 493"/>
              <p:cNvSpPr>
                <a:spLocks noChangeArrowheads="1"/>
              </p:cNvSpPr>
              <p:nvPr/>
            </p:nvSpPr>
            <p:spPr bwMode="auto">
              <a:xfrm>
                <a:off x="1196274" y="2596347"/>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3" name="Oval 494"/>
              <p:cNvSpPr>
                <a:spLocks noChangeArrowheads="1"/>
              </p:cNvSpPr>
              <p:nvPr/>
            </p:nvSpPr>
            <p:spPr bwMode="auto">
              <a:xfrm>
                <a:off x="1213025" y="246513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4" name="Oval 495"/>
              <p:cNvSpPr>
                <a:spLocks noChangeArrowheads="1"/>
              </p:cNvSpPr>
              <p:nvPr/>
            </p:nvSpPr>
            <p:spPr bwMode="auto">
              <a:xfrm>
                <a:off x="1024580" y="258099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5" name="Freeform 502"/>
              <p:cNvSpPr>
                <a:spLocks noChangeArrowheads="1"/>
              </p:cNvSpPr>
              <p:nvPr/>
            </p:nvSpPr>
            <p:spPr bwMode="auto">
              <a:xfrm>
                <a:off x="1150210" y="8375"/>
                <a:ext cx="240092" cy="1358196"/>
              </a:xfrm>
              <a:custGeom>
                <a:avLst/>
                <a:gdLst>
                  <a:gd name="T0" fmla="*/ 312635252 w 88"/>
                  <a:gd name="T1" fmla="*/ 2147483647 h 497"/>
                  <a:gd name="T2" fmla="*/ 0 w 88"/>
                  <a:gd name="T3" fmla="*/ 0 h 497"/>
                  <a:gd name="T4" fmla="*/ 178650275 w 88"/>
                  <a:gd name="T5" fmla="*/ 22403402 h 497"/>
                  <a:gd name="T6" fmla="*/ 610384800 w 88"/>
                  <a:gd name="T7" fmla="*/ 2147483647 h 497"/>
                  <a:gd name="T8" fmla="*/ 312635252 w 88"/>
                  <a:gd name="T9" fmla="*/ 2147483647 h 497"/>
                  <a:gd name="T10" fmla="*/ 0 60000 65536"/>
                  <a:gd name="T11" fmla="*/ 0 60000 65536"/>
                  <a:gd name="T12" fmla="*/ 0 60000 65536"/>
                  <a:gd name="T13" fmla="*/ 0 60000 65536"/>
                  <a:gd name="T14" fmla="*/ 0 60000 65536"/>
                  <a:gd name="T15" fmla="*/ 0 w 88"/>
                  <a:gd name="T16" fmla="*/ 0 h 497"/>
                  <a:gd name="T17" fmla="*/ 88 w 88"/>
                  <a:gd name="T18" fmla="*/ 497 h 497"/>
                </a:gdLst>
                <a:ahLst/>
                <a:cxnLst>
                  <a:cxn ang="T10">
                    <a:pos x="T0" y="T1"/>
                  </a:cxn>
                  <a:cxn ang="T11">
                    <a:pos x="T2" y="T3"/>
                  </a:cxn>
                  <a:cxn ang="T12">
                    <a:pos x="T4" y="T5"/>
                  </a:cxn>
                  <a:cxn ang="T13">
                    <a:pos x="T6" y="T7"/>
                  </a:cxn>
                  <a:cxn ang="T14">
                    <a:pos x="T8" y="T9"/>
                  </a:cxn>
                </a:cxnLst>
                <a:rect l="T15" t="T16" r="T17" b="T18"/>
                <a:pathLst>
                  <a:path w="88" h="497">
                    <a:moveTo>
                      <a:pt x="42" y="497"/>
                    </a:moveTo>
                    <a:cubicBezTo>
                      <a:pt x="42" y="497"/>
                      <a:pt x="12" y="33"/>
                      <a:pt x="0" y="0"/>
                    </a:cubicBezTo>
                    <a:cubicBezTo>
                      <a:pt x="24" y="3"/>
                      <a:pt x="24" y="3"/>
                      <a:pt x="24" y="3"/>
                    </a:cubicBezTo>
                    <a:cubicBezTo>
                      <a:pt x="24" y="3"/>
                      <a:pt x="88" y="382"/>
                      <a:pt x="82" y="491"/>
                    </a:cubicBezTo>
                    <a:lnTo>
                      <a:pt x="42" y="497"/>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519"/>
              <p:cNvSpPr>
                <a:spLocks noChangeArrowheads="1"/>
              </p:cNvSpPr>
              <p:nvPr/>
            </p:nvSpPr>
            <p:spPr bwMode="auto">
              <a:xfrm>
                <a:off x="452267" y="1292590"/>
                <a:ext cx="259635" cy="429933"/>
              </a:xfrm>
              <a:custGeom>
                <a:avLst/>
                <a:gdLst>
                  <a:gd name="T0" fmla="*/ 239665439 w 186"/>
                  <a:gd name="T1" fmla="*/ 0 h 308"/>
                  <a:gd name="T2" fmla="*/ 0 w 186"/>
                  <a:gd name="T3" fmla="*/ 171467889 h 308"/>
                  <a:gd name="T4" fmla="*/ 266945261 w 186"/>
                  <a:gd name="T5" fmla="*/ 171467889 h 308"/>
                  <a:gd name="T6" fmla="*/ 21433846 w 186"/>
                  <a:gd name="T7" fmla="*/ 321501943 h 308"/>
                  <a:gd name="T8" fmla="*/ 302018320 w 186"/>
                  <a:gd name="T9" fmla="*/ 366318271 h 308"/>
                  <a:gd name="T10" fmla="*/ 33124401 w 186"/>
                  <a:gd name="T11" fmla="*/ 473484655 h 308"/>
                  <a:gd name="T12" fmla="*/ 362421146 w 186"/>
                  <a:gd name="T13" fmla="*/ 600137612 h 308"/>
                  <a:gd name="T14" fmla="*/ 239665439 w 186"/>
                  <a:gd name="T15" fmla="*/ 0 h 308"/>
                  <a:gd name="T16" fmla="*/ 0 60000 65536"/>
                  <a:gd name="T17" fmla="*/ 0 60000 65536"/>
                  <a:gd name="T18" fmla="*/ 0 60000 65536"/>
                  <a:gd name="T19" fmla="*/ 0 60000 65536"/>
                  <a:gd name="T20" fmla="*/ 0 60000 65536"/>
                  <a:gd name="T21" fmla="*/ 0 60000 65536"/>
                  <a:gd name="T22" fmla="*/ 0 60000 65536"/>
                  <a:gd name="T23" fmla="*/ 0 60000 65536"/>
                  <a:gd name="T24" fmla="*/ 0 w 186"/>
                  <a:gd name="T25" fmla="*/ 0 h 308"/>
                  <a:gd name="T26" fmla="*/ 186 w 186"/>
                  <a:gd name="T27" fmla="*/ 308 h 3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6" h="308">
                    <a:moveTo>
                      <a:pt x="123" y="0"/>
                    </a:moveTo>
                    <a:lnTo>
                      <a:pt x="0" y="88"/>
                    </a:lnTo>
                    <a:lnTo>
                      <a:pt x="137" y="88"/>
                    </a:lnTo>
                    <a:lnTo>
                      <a:pt x="11" y="165"/>
                    </a:lnTo>
                    <a:lnTo>
                      <a:pt x="155" y="188"/>
                    </a:lnTo>
                    <a:lnTo>
                      <a:pt x="17" y="243"/>
                    </a:lnTo>
                    <a:lnTo>
                      <a:pt x="186" y="308"/>
                    </a:lnTo>
                    <a:lnTo>
                      <a:pt x="123"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520"/>
              <p:cNvSpPr>
                <a:spLocks noChangeArrowheads="1"/>
              </p:cNvSpPr>
              <p:nvPr/>
            </p:nvSpPr>
            <p:spPr bwMode="auto">
              <a:xfrm>
                <a:off x="544395" y="5226196"/>
                <a:ext cx="281969" cy="188444"/>
              </a:xfrm>
              <a:custGeom>
                <a:avLst/>
                <a:gdLst>
                  <a:gd name="T0" fmla="*/ 276686967 w 202"/>
                  <a:gd name="T1" fmla="*/ 0 h 135"/>
                  <a:gd name="T2" fmla="*/ 0 w 202"/>
                  <a:gd name="T3" fmla="*/ 171467289 h 135"/>
                  <a:gd name="T4" fmla="*/ 393596619 w 202"/>
                  <a:gd name="T5" fmla="*/ 263045490 h 135"/>
                  <a:gd name="T6" fmla="*/ 276686967 w 202"/>
                  <a:gd name="T7" fmla="*/ 0 h 135"/>
                  <a:gd name="T8" fmla="*/ 0 60000 65536"/>
                  <a:gd name="T9" fmla="*/ 0 60000 65536"/>
                  <a:gd name="T10" fmla="*/ 0 60000 65536"/>
                  <a:gd name="T11" fmla="*/ 0 60000 65536"/>
                  <a:gd name="T12" fmla="*/ 0 w 202"/>
                  <a:gd name="T13" fmla="*/ 0 h 135"/>
                  <a:gd name="T14" fmla="*/ 202 w 202"/>
                  <a:gd name="T15" fmla="*/ 135 h 135"/>
                </a:gdLst>
                <a:ahLst/>
                <a:cxnLst>
                  <a:cxn ang="T8">
                    <a:pos x="T0" y="T1"/>
                  </a:cxn>
                  <a:cxn ang="T9">
                    <a:pos x="T2" y="T3"/>
                  </a:cxn>
                  <a:cxn ang="T10">
                    <a:pos x="T4" y="T5"/>
                  </a:cxn>
                  <a:cxn ang="T11">
                    <a:pos x="T6" y="T7"/>
                  </a:cxn>
                </a:cxnLst>
                <a:rect l="T12" t="T13" r="T14" b="T15"/>
                <a:pathLst>
                  <a:path w="202" h="135">
                    <a:moveTo>
                      <a:pt x="142" y="0"/>
                    </a:moveTo>
                    <a:lnTo>
                      <a:pt x="0" y="88"/>
                    </a:lnTo>
                    <a:lnTo>
                      <a:pt x="202" y="135"/>
                    </a:lnTo>
                    <a:lnTo>
                      <a:pt x="142"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521"/>
              <p:cNvSpPr>
                <a:spLocks noChangeArrowheads="1"/>
              </p:cNvSpPr>
              <p:nvPr/>
            </p:nvSpPr>
            <p:spPr bwMode="auto">
              <a:xfrm>
                <a:off x="552771" y="5597501"/>
                <a:ext cx="364327" cy="150756"/>
              </a:xfrm>
              <a:custGeom>
                <a:avLst/>
                <a:gdLst>
                  <a:gd name="T0" fmla="*/ 0 w 261"/>
                  <a:gd name="T1" fmla="*/ 210438625 h 108"/>
                  <a:gd name="T2" fmla="*/ 298121386 w 261"/>
                  <a:gd name="T3" fmla="*/ 0 h 108"/>
                  <a:gd name="T4" fmla="*/ 508560011 w 261"/>
                  <a:gd name="T5" fmla="*/ 187056091 h 108"/>
                  <a:gd name="T6" fmla="*/ 0 w 261"/>
                  <a:gd name="T7" fmla="*/ 210438625 h 108"/>
                  <a:gd name="T8" fmla="*/ 0 60000 65536"/>
                  <a:gd name="T9" fmla="*/ 0 60000 65536"/>
                  <a:gd name="T10" fmla="*/ 0 60000 65536"/>
                  <a:gd name="T11" fmla="*/ 0 60000 65536"/>
                  <a:gd name="T12" fmla="*/ 0 w 261"/>
                  <a:gd name="T13" fmla="*/ 0 h 108"/>
                  <a:gd name="T14" fmla="*/ 261 w 261"/>
                  <a:gd name="T15" fmla="*/ 108 h 108"/>
                </a:gdLst>
                <a:ahLst/>
                <a:cxnLst>
                  <a:cxn ang="T8">
                    <a:pos x="T0" y="T1"/>
                  </a:cxn>
                  <a:cxn ang="T9">
                    <a:pos x="T2" y="T3"/>
                  </a:cxn>
                  <a:cxn ang="T10">
                    <a:pos x="T4" y="T5"/>
                  </a:cxn>
                  <a:cxn ang="T11">
                    <a:pos x="T6" y="T7"/>
                  </a:cxn>
                </a:cxnLst>
                <a:rect l="T12" t="T13" r="T14" b="T15"/>
                <a:pathLst>
                  <a:path w="261" h="108">
                    <a:moveTo>
                      <a:pt x="0" y="108"/>
                    </a:moveTo>
                    <a:lnTo>
                      <a:pt x="153" y="0"/>
                    </a:lnTo>
                    <a:lnTo>
                      <a:pt x="261" y="96"/>
                    </a:lnTo>
                    <a:lnTo>
                      <a:pt x="0" y="108"/>
                    </a:lnTo>
                    <a:close/>
                  </a:path>
                </a:pathLst>
              </a:custGeom>
              <a:solidFill>
                <a:srgbClr val="A7C5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522"/>
              <p:cNvSpPr>
                <a:spLocks noChangeArrowheads="1"/>
              </p:cNvSpPr>
              <p:nvPr/>
            </p:nvSpPr>
            <p:spPr bwMode="auto">
              <a:xfrm>
                <a:off x="410390" y="5466288"/>
                <a:ext cx="199612" cy="188444"/>
              </a:xfrm>
              <a:custGeom>
                <a:avLst/>
                <a:gdLst>
                  <a:gd name="T0" fmla="*/ 0 w 143"/>
                  <a:gd name="T1" fmla="*/ 0 h 135"/>
                  <a:gd name="T2" fmla="*/ 278636018 w 143"/>
                  <a:gd name="T3" fmla="*/ 68197186 h 135"/>
                  <a:gd name="T4" fmla="*/ 11690563 w 143"/>
                  <a:gd name="T5" fmla="*/ 263045490 h 135"/>
                  <a:gd name="T6" fmla="*/ 0 w 143"/>
                  <a:gd name="T7" fmla="*/ 0 h 135"/>
                  <a:gd name="T8" fmla="*/ 0 60000 65536"/>
                  <a:gd name="T9" fmla="*/ 0 60000 65536"/>
                  <a:gd name="T10" fmla="*/ 0 60000 65536"/>
                  <a:gd name="T11" fmla="*/ 0 60000 65536"/>
                  <a:gd name="T12" fmla="*/ 0 w 143"/>
                  <a:gd name="T13" fmla="*/ 0 h 135"/>
                  <a:gd name="T14" fmla="*/ 143 w 143"/>
                  <a:gd name="T15" fmla="*/ 135 h 135"/>
                </a:gdLst>
                <a:ahLst/>
                <a:cxnLst>
                  <a:cxn ang="T8">
                    <a:pos x="T0" y="T1"/>
                  </a:cxn>
                  <a:cxn ang="T9">
                    <a:pos x="T2" y="T3"/>
                  </a:cxn>
                  <a:cxn ang="T10">
                    <a:pos x="T4" y="T5"/>
                  </a:cxn>
                  <a:cxn ang="T11">
                    <a:pos x="T6" y="T7"/>
                  </a:cxn>
                </a:cxnLst>
                <a:rect l="T12" t="T13" r="T14" b="T15"/>
                <a:pathLst>
                  <a:path w="143" h="135">
                    <a:moveTo>
                      <a:pt x="0" y="0"/>
                    </a:moveTo>
                    <a:lnTo>
                      <a:pt x="143" y="35"/>
                    </a:lnTo>
                    <a:lnTo>
                      <a:pt x="6" y="135"/>
                    </a:lnTo>
                    <a:lnTo>
                      <a:pt x="0" y="0"/>
                    </a:lnTo>
                    <a:close/>
                  </a:path>
                </a:pathLst>
              </a:custGeom>
              <a:solidFill>
                <a:srgbClr val="5D90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523"/>
              <p:cNvSpPr>
                <a:spLocks noChangeArrowheads="1"/>
              </p:cNvSpPr>
              <p:nvPr/>
            </p:nvSpPr>
            <p:spPr bwMode="auto">
              <a:xfrm>
                <a:off x="900347" y="5166172"/>
                <a:ext cx="184257" cy="431328"/>
              </a:xfrm>
              <a:custGeom>
                <a:avLst/>
                <a:gdLst>
                  <a:gd name="T0" fmla="*/ 222128793 w 132"/>
                  <a:gd name="T1" fmla="*/ 0 h 309"/>
                  <a:gd name="T2" fmla="*/ 0 w 132"/>
                  <a:gd name="T3" fmla="*/ 48712146 h 309"/>
                  <a:gd name="T4" fmla="*/ 257201834 w 132"/>
                  <a:gd name="T5" fmla="*/ 602083636 h 309"/>
                  <a:gd name="T6" fmla="*/ 222128793 w 132"/>
                  <a:gd name="T7" fmla="*/ 0 h 309"/>
                  <a:gd name="T8" fmla="*/ 0 60000 65536"/>
                  <a:gd name="T9" fmla="*/ 0 60000 65536"/>
                  <a:gd name="T10" fmla="*/ 0 60000 65536"/>
                  <a:gd name="T11" fmla="*/ 0 60000 65536"/>
                  <a:gd name="T12" fmla="*/ 0 w 132"/>
                  <a:gd name="T13" fmla="*/ 0 h 309"/>
                  <a:gd name="T14" fmla="*/ 132 w 132"/>
                  <a:gd name="T15" fmla="*/ 309 h 309"/>
                </a:gdLst>
                <a:ahLst/>
                <a:cxnLst>
                  <a:cxn ang="T8">
                    <a:pos x="T0" y="T1"/>
                  </a:cxn>
                  <a:cxn ang="T9">
                    <a:pos x="T2" y="T3"/>
                  </a:cxn>
                  <a:cxn ang="T10">
                    <a:pos x="T4" y="T5"/>
                  </a:cxn>
                  <a:cxn ang="T11">
                    <a:pos x="T6" y="T7"/>
                  </a:cxn>
                </a:cxnLst>
                <a:rect l="T12" t="T13" r="T14" b="T15"/>
                <a:pathLst>
                  <a:path w="132" h="309">
                    <a:moveTo>
                      <a:pt x="114" y="0"/>
                    </a:moveTo>
                    <a:lnTo>
                      <a:pt x="0" y="25"/>
                    </a:lnTo>
                    <a:lnTo>
                      <a:pt x="132" y="309"/>
                    </a:lnTo>
                    <a:lnTo>
                      <a:pt x="114" y="0"/>
                    </a:lnTo>
                    <a:close/>
                  </a:path>
                </a:pathLst>
              </a:custGeom>
              <a:solidFill>
                <a:srgbClr val="DE6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524"/>
              <p:cNvSpPr>
                <a:spLocks noChangeArrowheads="1"/>
              </p:cNvSpPr>
              <p:nvPr/>
            </p:nvSpPr>
            <p:spPr bwMode="auto">
              <a:xfrm>
                <a:off x="569521" y="2053347"/>
                <a:ext cx="147964" cy="157735"/>
              </a:xfrm>
              <a:custGeom>
                <a:avLst/>
                <a:gdLst>
                  <a:gd name="T0" fmla="*/ 0 w 106"/>
                  <a:gd name="T1" fmla="*/ 0 h 113"/>
                  <a:gd name="T2" fmla="*/ 79887997 w 106"/>
                  <a:gd name="T3" fmla="*/ 220179913 h 113"/>
                  <a:gd name="T4" fmla="*/ 206540993 w 106"/>
                  <a:gd name="T5" fmla="*/ 91579824 h 113"/>
                  <a:gd name="T6" fmla="*/ 0 w 106"/>
                  <a:gd name="T7" fmla="*/ 0 h 113"/>
                  <a:gd name="T8" fmla="*/ 0 60000 65536"/>
                  <a:gd name="T9" fmla="*/ 0 60000 65536"/>
                  <a:gd name="T10" fmla="*/ 0 60000 65536"/>
                  <a:gd name="T11" fmla="*/ 0 60000 65536"/>
                  <a:gd name="T12" fmla="*/ 0 w 106"/>
                  <a:gd name="T13" fmla="*/ 0 h 113"/>
                  <a:gd name="T14" fmla="*/ 106 w 106"/>
                  <a:gd name="T15" fmla="*/ 113 h 113"/>
                </a:gdLst>
                <a:ahLst/>
                <a:cxnLst>
                  <a:cxn ang="T8">
                    <a:pos x="T0" y="T1"/>
                  </a:cxn>
                  <a:cxn ang="T9">
                    <a:pos x="T2" y="T3"/>
                  </a:cxn>
                  <a:cxn ang="T10">
                    <a:pos x="T4" y="T5"/>
                  </a:cxn>
                  <a:cxn ang="T11">
                    <a:pos x="T6" y="T7"/>
                  </a:cxn>
                </a:cxnLst>
                <a:rect l="T12" t="T13" r="T14" b="T15"/>
                <a:pathLst>
                  <a:path w="106" h="113">
                    <a:moveTo>
                      <a:pt x="0" y="0"/>
                    </a:moveTo>
                    <a:lnTo>
                      <a:pt x="41" y="113"/>
                    </a:lnTo>
                    <a:lnTo>
                      <a:pt x="106" y="47"/>
                    </a:lnTo>
                    <a:lnTo>
                      <a:pt x="0" y="0"/>
                    </a:lnTo>
                    <a:close/>
                  </a:path>
                </a:pathLst>
              </a:custGeom>
              <a:solidFill>
                <a:srgbClr val="8851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Oval 525"/>
              <p:cNvSpPr>
                <a:spLocks noChangeArrowheads="1"/>
              </p:cNvSpPr>
              <p:nvPr/>
            </p:nvSpPr>
            <p:spPr bwMode="auto">
              <a:xfrm>
                <a:off x="435516" y="1085999"/>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3" name="Oval 526"/>
              <p:cNvSpPr>
                <a:spLocks noChangeArrowheads="1"/>
              </p:cNvSpPr>
              <p:nvPr/>
            </p:nvSpPr>
            <p:spPr bwMode="auto">
              <a:xfrm>
                <a:off x="536020" y="1092978"/>
                <a:ext cx="33501"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4" name="Oval 527"/>
              <p:cNvSpPr>
                <a:spLocks noChangeArrowheads="1"/>
              </p:cNvSpPr>
              <p:nvPr/>
            </p:nvSpPr>
            <p:spPr bwMode="auto">
              <a:xfrm>
                <a:off x="484373" y="1166960"/>
                <a:ext cx="36293"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5" name="Oval 528"/>
              <p:cNvSpPr>
                <a:spLocks noChangeArrowheads="1"/>
              </p:cNvSpPr>
              <p:nvPr/>
            </p:nvSpPr>
            <p:spPr bwMode="auto">
              <a:xfrm>
                <a:off x="569521" y="1208837"/>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6" name="Oval 529"/>
              <p:cNvSpPr>
                <a:spLocks noChangeArrowheads="1"/>
              </p:cNvSpPr>
              <p:nvPr/>
            </p:nvSpPr>
            <p:spPr bwMode="auto">
              <a:xfrm>
                <a:off x="452267" y="1257693"/>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7" name="Freeform 530"/>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w 35"/>
                  <a:gd name="T9" fmla="*/ 218231678 h 178"/>
                  <a:gd name="T10" fmla="*/ 0 60000 65536"/>
                  <a:gd name="T11" fmla="*/ 0 60000 65536"/>
                  <a:gd name="T12" fmla="*/ 0 60000 65536"/>
                  <a:gd name="T13" fmla="*/ 0 60000 65536"/>
                  <a:gd name="T14" fmla="*/ 0 60000 65536"/>
                  <a:gd name="T15" fmla="*/ 0 w 35"/>
                  <a:gd name="T16" fmla="*/ 0 h 178"/>
                  <a:gd name="T17" fmla="*/ 35 w 35"/>
                  <a:gd name="T18" fmla="*/ 178 h 178"/>
                </a:gdLst>
                <a:ahLst/>
                <a:cxnLst>
                  <a:cxn ang="T10">
                    <a:pos x="T0" y="T1"/>
                  </a:cxn>
                  <a:cxn ang="T11">
                    <a:pos x="T2" y="T3"/>
                  </a:cxn>
                  <a:cxn ang="T12">
                    <a:pos x="T4" y="T5"/>
                  </a:cxn>
                  <a:cxn ang="T13">
                    <a:pos x="T6" y="T7"/>
                  </a:cxn>
                  <a:cxn ang="T14">
                    <a:pos x="T8" y="T9"/>
                  </a:cxn>
                </a:cxnLst>
                <a:rect l="T15" t="T16" r="T17" b="T18"/>
                <a:pathLst>
                  <a:path w="35" h="178">
                    <a:moveTo>
                      <a:pt x="0" y="112"/>
                    </a:moveTo>
                    <a:lnTo>
                      <a:pt x="30" y="0"/>
                    </a:lnTo>
                    <a:lnTo>
                      <a:pt x="35" y="178"/>
                    </a:lnTo>
                    <a:lnTo>
                      <a:pt x="6" y="129"/>
                    </a:lnTo>
                    <a:lnTo>
                      <a:pt x="0" y="112"/>
                    </a:lnTo>
                    <a:close/>
                  </a:path>
                </a:pathLst>
              </a:custGeom>
              <a:solidFill>
                <a:srgbClr val="9062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8" name="Freeform 531"/>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60000 65536"/>
                  <a:gd name="T9" fmla="*/ 0 60000 65536"/>
                  <a:gd name="T10" fmla="*/ 0 60000 65536"/>
                  <a:gd name="T11" fmla="*/ 0 60000 65536"/>
                  <a:gd name="T12" fmla="*/ 0 w 35"/>
                  <a:gd name="T13" fmla="*/ 0 h 178"/>
                  <a:gd name="T14" fmla="*/ 35 w 35"/>
                  <a:gd name="T15" fmla="*/ 178 h 178"/>
                </a:gdLst>
                <a:ahLst/>
                <a:cxnLst>
                  <a:cxn ang="T8">
                    <a:pos x="T0" y="T1"/>
                  </a:cxn>
                  <a:cxn ang="T9">
                    <a:pos x="T2" y="T3"/>
                  </a:cxn>
                  <a:cxn ang="T10">
                    <a:pos x="T4" y="T5"/>
                  </a:cxn>
                  <a:cxn ang="T11">
                    <a:pos x="T6" y="T7"/>
                  </a:cxn>
                </a:cxnLst>
                <a:rect l="T12" t="T13" r="T14" b="T15"/>
                <a:pathLst>
                  <a:path w="35" h="178">
                    <a:moveTo>
                      <a:pt x="0" y="112"/>
                    </a:moveTo>
                    <a:lnTo>
                      <a:pt x="30" y="0"/>
                    </a:lnTo>
                    <a:lnTo>
                      <a:pt x="35" y="178"/>
                    </a:lnTo>
                    <a:lnTo>
                      <a:pt x="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4" name="Freeform 366"/>
            <p:cNvSpPr>
              <a:spLocks noChangeArrowheads="1"/>
            </p:cNvSpPr>
            <p:nvPr/>
          </p:nvSpPr>
          <p:spPr bwMode="auto">
            <a:xfrm>
              <a:off x="1229938" y="119667"/>
              <a:ext cx="783092" cy="1883049"/>
            </a:xfrm>
            <a:custGeom>
              <a:avLst/>
              <a:gdLst>
                <a:gd name="T0" fmla="*/ 2144171610 w 286"/>
                <a:gd name="T1" fmla="*/ 14938673 h 689"/>
                <a:gd name="T2" fmla="*/ 1664357999 w 286"/>
                <a:gd name="T3" fmla="*/ 1695550340 h 689"/>
                <a:gd name="T4" fmla="*/ 1132063533 w 286"/>
                <a:gd name="T5" fmla="*/ 2147483647 h 689"/>
                <a:gd name="T6" fmla="*/ 442329242 w 286"/>
                <a:gd name="T7" fmla="*/ 2147483647 h 689"/>
                <a:gd name="T8" fmla="*/ 277392543 w 286"/>
                <a:gd name="T9" fmla="*/ 2147483647 h 689"/>
                <a:gd name="T10" fmla="*/ 112455845 w 286"/>
                <a:gd name="T11" fmla="*/ 2147483647 h 689"/>
                <a:gd name="T12" fmla="*/ 1529408795 w 286"/>
                <a:gd name="T13" fmla="*/ 1613387638 h 689"/>
                <a:gd name="T14" fmla="*/ 1941750542 w 286"/>
                <a:gd name="T15" fmla="*/ 0 h 689"/>
                <a:gd name="T16" fmla="*/ 2144171610 w 286"/>
                <a:gd name="T17" fmla="*/ 14938673 h 6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6"/>
                <a:gd name="T28" fmla="*/ 0 h 689"/>
                <a:gd name="T29" fmla="*/ 286 w 286"/>
                <a:gd name="T30" fmla="*/ 689 h 6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6" h="689">
                  <a:moveTo>
                    <a:pt x="286" y="2"/>
                  </a:moveTo>
                  <a:cubicBezTo>
                    <a:pt x="268" y="78"/>
                    <a:pt x="246" y="153"/>
                    <a:pt x="222" y="227"/>
                  </a:cubicBezTo>
                  <a:cubicBezTo>
                    <a:pt x="201" y="294"/>
                    <a:pt x="178" y="359"/>
                    <a:pt x="151" y="424"/>
                  </a:cubicBezTo>
                  <a:cubicBezTo>
                    <a:pt x="123" y="490"/>
                    <a:pt x="85" y="551"/>
                    <a:pt x="59" y="618"/>
                  </a:cubicBezTo>
                  <a:cubicBezTo>
                    <a:pt x="50" y="642"/>
                    <a:pt x="44" y="665"/>
                    <a:pt x="37" y="689"/>
                  </a:cubicBezTo>
                  <a:cubicBezTo>
                    <a:pt x="26" y="673"/>
                    <a:pt x="0" y="593"/>
                    <a:pt x="15" y="575"/>
                  </a:cubicBezTo>
                  <a:cubicBezTo>
                    <a:pt x="15" y="575"/>
                    <a:pt x="150" y="399"/>
                    <a:pt x="204" y="216"/>
                  </a:cubicBezTo>
                  <a:cubicBezTo>
                    <a:pt x="257" y="34"/>
                    <a:pt x="259" y="0"/>
                    <a:pt x="259" y="0"/>
                  </a:cubicBezTo>
                  <a:lnTo>
                    <a:pt x="286" y="2"/>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49" name="Group 299"/>
          <p:cNvGrpSpPr/>
          <p:nvPr/>
        </p:nvGrpSpPr>
        <p:grpSpPr bwMode="auto">
          <a:xfrm>
            <a:off x="6551613" y="4168775"/>
            <a:ext cx="5565775" cy="3089275"/>
            <a:chOff x="0" y="0"/>
            <a:chExt cx="4124325" cy="2288660"/>
          </a:xfrm>
        </p:grpSpPr>
        <p:sp>
          <p:nvSpPr>
            <p:cNvPr id="150" name="Freeform 6"/>
            <p:cNvSpPr>
              <a:spLocks noChangeArrowheads="1"/>
            </p:cNvSpPr>
            <p:nvPr/>
          </p:nvSpPr>
          <p:spPr bwMode="auto">
            <a:xfrm flipH="1">
              <a:off x="0" y="940872"/>
              <a:ext cx="4124325" cy="1077913"/>
            </a:xfrm>
            <a:custGeom>
              <a:avLst/>
              <a:gdLst>
                <a:gd name="T0" fmla="*/ 0 w 1097"/>
                <a:gd name="T1" fmla="*/ 2147483647 h 286"/>
                <a:gd name="T2" fmla="*/ 2147483647 w 1097"/>
                <a:gd name="T3" fmla="*/ 255687748 h 286"/>
                <a:gd name="T4" fmla="*/ 2147483647 w 1097"/>
                <a:gd name="T5" fmla="*/ 2147483647 h 286"/>
                <a:gd name="T6" fmla="*/ 0 w 1097"/>
                <a:gd name="T7" fmla="*/ 2147483647 h 286"/>
                <a:gd name="T8" fmla="*/ 0 60000 65536"/>
                <a:gd name="T9" fmla="*/ 0 60000 65536"/>
                <a:gd name="T10" fmla="*/ 0 60000 65536"/>
                <a:gd name="T11" fmla="*/ 0 60000 65536"/>
                <a:gd name="T12" fmla="*/ 0 w 1097"/>
                <a:gd name="T13" fmla="*/ 0 h 286"/>
                <a:gd name="T14" fmla="*/ 1097 w 1097"/>
                <a:gd name="T15" fmla="*/ 286 h 286"/>
              </a:gdLst>
              <a:ahLst/>
              <a:cxnLst>
                <a:cxn ang="T8">
                  <a:pos x="T0" y="T1"/>
                </a:cxn>
                <a:cxn ang="T9">
                  <a:pos x="T2" y="T3"/>
                </a:cxn>
                <a:cxn ang="T10">
                  <a:pos x="T4" y="T5"/>
                </a:cxn>
                <a:cxn ang="T11">
                  <a:pos x="T6" y="T7"/>
                </a:cxn>
              </a:cxnLst>
              <a:rect l="T12" t="T13" r="T14" b="T15"/>
              <a:pathLst>
                <a:path w="1097" h="286">
                  <a:moveTo>
                    <a:pt x="0" y="286"/>
                  </a:moveTo>
                  <a:cubicBezTo>
                    <a:pt x="0" y="286"/>
                    <a:pt x="103" y="36"/>
                    <a:pt x="393" y="18"/>
                  </a:cubicBezTo>
                  <a:cubicBezTo>
                    <a:pt x="684" y="0"/>
                    <a:pt x="1089" y="260"/>
                    <a:pt x="1097" y="278"/>
                  </a:cubicBezTo>
                  <a:lnTo>
                    <a:pt x="0" y="286"/>
                  </a:lnTo>
                  <a:close/>
                </a:path>
              </a:pathLst>
            </a:custGeom>
            <a:solidFill>
              <a:srgbClr val="C7D4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1" name="Freeform 7"/>
            <p:cNvSpPr>
              <a:spLocks noChangeArrowheads="1"/>
            </p:cNvSpPr>
            <p:nvPr/>
          </p:nvSpPr>
          <p:spPr bwMode="auto">
            <a:xfrm flipH="1">
              <a:off x="331788" y="1174235"/>
              <a:ext cx="3544887" cy="839788"/>
            </a:xfrm>
            <a:custGeom>
              <a:avLst/>
              <a:gdLst>
                <a:gd name="T0" fmla="*/ 0 w 943"/>
                <a:gd name="T1" fmla="*/ 2147483647 h 223"/>
                <a:gd name="T2" fmla="*/ 2147483647 w 943"/>
                <a:gd name="T3" fmla="*/ 198543959 h 223"/>
                <a:gd name="T4" fmla="*/ 2147483647 w 943"/>
                <a:gd name="T5" fmla="*/ 2147483647 h 223"/>
                <a:gd name="T6" fmla="*/ 0 w 943"/>
                <a:gd name="T7" fmla="*/ 2147483647 h 223"/>
                <a:gd name="T8" fmla="*/ 0 60000 65536"/>
                <a:gd name="T9" fmla="*/ 0 60000 65536"/>
                <a:gd name="T10" fmla="*/ 0 60000 65536"/>
                <a:gd name="T11" fmla="*/ 0 60000 65536"/>
                <a:gd name="T12" fmla="*/ 0 w 943"/>
                <a:gd name="T13" fmla="*/ 0 h 223"/>
                <a:gd name="T14" fmla="*/ 943 w 943"/>
                <a:gd name="T15" fmla="*/ 223 h 223"/>
              </a:gdLst>
              <a:ahLst/>
              <a:cxnLst>
                <a:cxn ang="T8">
                  <a:pos x="T0" y="T1"/>
                </a:cxn>
                <a:cxn ang="T9">
                  <a:pos x="T2" y="T3"/>
                </a:cxn>
                <a:cxn ang="T10">
                  <a:pos x="T4" y="T5"/>
                </a:cxn>
                <a:cxn ang="T11">
                  <a:pos x="T6" y="T7"/>
                </a:cxn>
              </a:cxnLst>
              <a:rect l="T12" t="T13" r="T14" b="T15"/>
              <a:pathLst>
                <a:path w="943" h="223">
                  <a:moveTo>
                    <a:pt x="0" y="223"/>
                  </a:moveTo>
                  <a:cubicBezTo>
                    <a:pt x="0" y="223"/>
                    <a:pt x="88" y="28"/>
                    <a:pt x="338" y="14"/>
                  </a:cubicBezTo>
                  <a:cubicBezTo>
                    <a:pt x="588" y="0"/>
                    <a:pt x="936" y="203"/>
                    <a:pt x="943" y="217"/>
                  </a:cubicBezTo>
                  <a:lnTo>
                    <a:pt x="0" y="223"/>
                  </a:lnTo>
                  <a:close/>
                </a:path>
              </a:pathLst>
            </a:custGeom>
            <a:solidFill>
              <a:srgbClr val="FFF2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2" name="Freeform 8"/>
            <p:cNvSpPr>
              <a:spLocks noChangeArrowheads="1"/>
            </p:cNvSpPr>
            <p:nvPr/>
          </p:nvSpPr>
          <p:spPr bwMode="auto">
            <a:xfrm flipH="1">
              <a:off x="820738" y="1379022"/>
              <a:ext cx="2627312" cy="623888"/>
            </a:xfrm>
            <a:custGeom>
              <a:avLst/>
              <a:gdLst>
                <a:gd name="T0" fmla="*/ 0 w 699"/>
                <a:gd name="T1" fmla="*/ 2147483647 h 166"/>
                <a:gd name="T2" fmla="*/ 2147483647 w 699"/>
                <a:gd name="T3" fmla="*/ 155378179 h 166"/>
                <a:gd name="T4" fmla="*/ 2147483647 w 699"/>
                <a:gd name="T5" fmla="*/ 2147483647 h 166"/>
                <a:gd name="T6" fmla="*/ 0 w 699"/>
                <a:gd name="T7" fmla="*/ 2147483647 h 166"/>
                <a:gd name="T8" fmla="*/ 0 60000 65536"/>
                <a:gd name="T9" fmla="*/ 0 60000 65536"/>
                <a:gd name="T10" fmla="*/ 0 60000 65536"/>
                <a:gd name="T11" fmla="*/ 0 60000 65536"/>
                <a:gd name="T12" fmla="*/ 0 w 699"/>
                <a:gd name="T13" fmla="*/ 0 h 166"/>
                <a:gd name="T14" fmla="*/ 699 w 699"/>
                <a:gd name="T15" fmla="*/ 166 h 166"/>
              </a:gdLst>
              <a:ahLst/>
              <a:cxnLst>
                <a:cxn ang="T8">
                  <a:pos x="T0" y="T1"/>
                </a:cxn>
                <a:cxn ang="T9">
                  <a:pos x="T2" y="T3"/>
                </a:cxn>
                <a:cxn ang="T10">
                  <a:pos x="T4" y="T5"/>
                </a:cxn>
                <a:cxn ang="T11">
                  <a:pos x="T6" y="T7"/>
                </a:cxn>
              </a:cxnLst>
              <a:rect l="T12" t="T13" r="T14" b="T15"/>
              <a:pathLst>
                <a:path w="699" h="166">
                  <a:moveTo>
                    <a:pt x="0" y="166"/>
                  </a:moveTo>
                  <a:cubicBezTo>
                    <a:pt x="0" y="166"/>
                    <a:pt x="65" y="21"/>
                    <a:pt x="250" y="11"/>
                  </a:cubicBezTo>
                  <a:cubicBezTo>
                    <a:pt x="436" y="0"/>
                    <a:pt x="694" y="151"/>
                    <a:pt x="699" y="161"/>
                  </a:cubicBezTo>
                  <a:lnTo>
                    <a:pt x="0" y="166"/>
                  </a:lnTo>
                  <a:close/>
                </a:path>
              </a:pathLst>
            </a:custGeom>
            <a:solidFill>
              <a:srgbClr val="FFA2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3" name="Freeform 9"/>
            <p:cNvSpPr>
              <a:spLocks noChangeArrowheads="1"/>
            </p:cNvSpPr>
            <p:nvPr/>
          </p:nvSpPr>
          <p:spPr bwMode="auto">
            <a:xfrm flipH="1">
              <a:off x="1268413" y="1544122"/>
              <a:ext cx="1871662" cy="461963"/>
            </a:xfrm>
            <a:custGeom>
              <a:avLst/>
              <a:gdLst>
                <a:gd name="T0" fmla="*/ 0 w 498"/>
                <a:gd name="T1" fmla="*/ 1735039133 h 123"/>
                <a:gd name="T2" fmla="*/ 2147483647 w 498"/>
                <a:gd name="T3" fmla="*/ 112846669 h 123"/>
                <a:gd name="T4" fmla="*/ 2147483647 w 498"/>
                <a:gd name="T5" fmla="*/ 1692722571 h 123"/>
                <a:gd name="T6" fmla="*/ 0 w 498"/>
                <a:gd name="T7" fmla="*/ 1735039133 h 123"/>
                <a:gd name="T8" fmla="*/ 0 60000 65536"/>
                <a:gd name="T9" fmla="*/ 0 60000 65536"/>
                <a:gd name="T10" fmla="*/ 0 60000 65536"/>
                <a:gd name="T11" fmla="*/ 0 60000 65536"/>
                <a:gd name="T12" fmla="*/ 0 w 498"/>
                <a:gd name="T13" fmla="*/ 0 h 123"/>
                <a:gd name="T14" fmla="*/ 498 w 498"/>
                <a:gd name="T15" fmla="*/ 123 h 123"/>
              </a:gdLst>
              <a:ahLst/>
              <a:cxnLst>
                <a:cxn ang="T8">
                  <a:pos x="T0" y="T1"/>
                </a:cxn>
                <a:cxn ang="T9">
                  <a:pos x="T2" y="T3"/>
                </a:cxn>
                <a:cxn ang="T10">
                  <a:pos x="T4" y="T5"/>
                </a:cxn>
                <a:cxn ang="T11">
                  <a:pos x="T6" y="T7"/>
                </a:cxn>
              </a:cxnLst>
              <a:rect l="T12" t="T13" r="T14" b="T15"/>
              <a:pathLst>
                <a:path w="498" h="123">
                  <a:moveTo>
                    <a:pt x="0" y="123"/>
                  </a:moveTo>
                  <a:cubicBezTo>
                    <a:pt x="0" y="123"/>
                    <a:pt x="47" y="15"/>
                    <a:pt x="178" y="8"/>
                  </a:cubicBezTo>
                  <a:cubicBezTo>
                    <a:pt x="310" y="0"/>
                    <a:pt x="494" y="112"/>
                    <a:pt x="498" y="120"/>
                  </a:cubicBezTo>
                  <a:lnTo>
                    <a:pt x="0" y="123"/>
                  </a:lnTo>
                  <a:close/>
                </a:path>
              </a:pathLst>
            </a:custGeom>
            <a:solidFill>
              <a:srgbClr val="FFED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4" name="Rectangle 10"/>
            <p:cNvSpPr>
              <a:spLocks noChangeArrowheads="1"/>
            </p:cNvSpPr>
            <p:nvPr/>
          </p:nvSpPr>
          <p:spPr bwMode="auto">
            <a:xfrm flipH="1">
              <a:off x="2846387" y="1698110"/>
              <a:ext cx="19050" cy="55403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55" name="Oval 11"/>
            <p:cNvSpPr>
              <a:spLocks noChangeArrowheads="1"/>
            </p:cNvSpPr>
            <p:nvPr/>
          </p:nvSpPr>
          <p:spPr bwMode="auto">
            <a:xfrm flipH="1">
              <a:off x="2895600" y="1486972"/>
              <a:ext cx="85725" cy="87313"/>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56" name="Freeform 12"/>
            <p:cNvSpPr>
              <a:spLocks noChangeArrowheads="1"/>
            </p:cNvSpPr>
            <p:nvPr/>
          </p:nvSpPr>
          <p:spPr bwMode="auto">
            <a:xfrm flipH="1">
              <a:off x="2824163" y="1431410"/>
              <a:ext cx="93662" cy="93663"/>
            </a:xfrm>
            <a:custGeom>
              <a:avLst/>
              <a:gdLst>
                <a:gd name="T0" fmla="*/ 294758060 w 25"/>
                <a:gd name="T1" fmla="*/ 294764954 h 25"/>
                <a:gd name="T2" fmla="*/ 70179063 w 25"/>
                <a:gd name="T3" fmla="*/ 294764954 h 25"/>
                <a:gd name="T4" fmla="*/ 70179063 w 25"/>
                <a:gd name="T5" fmla="*/ 70183559 h 25"/>
                <a:gd name="T6" fmla="*/ 294758060 w 25"/>
                <a:gd name="T7" fmla="*/ 70183559 h 25"/>
                <a:gd name="T8" fmla="*/ 294758060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1"/>
                  </a:moveTo>
                  <a:cubicBezTo>
                    <a:pt x="16" y="25"/>
                    <a:pt x="9" y="25"/>
                    <a:pt x="5" y="21"/>
                  </a:cubicBezTo>
                  <a:cubicBezTo>
                    <a:pt x="0" y="17"/>
                    <a:pt x="0" y="9"/>
                    <a:pt x="5" y="5"/>
                  </a:cubicBezTo>
                  <a:cubicBezTo>
                    <a:pt x="9" y="0"/>
                    <a:pt x="16" y="0"/>
                    <a:pt x="21" y="5"/>
                  </a:cubicBezTo>
                  <a:cubicBezTo>
                    <a:pt x="25" y="9"/>
                    <a:pt x="25" y="16"/>
                    <a:pt x="21"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7" name="Freeform 13"/>
            <p:cNvSpPr>
              <a:spLocks noChangeArrowheads="1"/>
            </p:cNvSpPr>
            <p:nvPr/>
          </p:nvSpPr>
          <p:spPr bwMode="auto">
            <a:xfrm flipH="1">
              <a:off x="2744788" y="1450460"/>
              <a:ext cx="87312" cy="85725"/>
            </a:xfrm>
            <a:custGeom>
              <a:avLst/>
              <a:gdLst>
                <a:gd name="T0" fmla="*/ 172930906 w 23"/>
                <a:gd name="T1" fmla="*/ 319511984 h 23"/>
                <a:gd name="T2" fmla="*/ 0 w 23"/>
                <a:gd name="T3" fmla="*/ 166701580 h 23"/>
                <a:gd name="T4" fmla="*/ 158520630 w 23"/>
                <a:gd name="T5" fmla="*/ 0 h 23"/>
                <a:gd name="T6" fmla="*/ 331451537 w 23"/>
                <a:gd name="T7" fmla="*/ 152810403 h 23"/>
                <a:gd name="T8" fmla="*/ 172930906 w 23"/>
                <a:gd name="T9" fmla="*/ 31951198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1" y="18"/>
                    <a:pt x="0" y="12"/>
                  </a:cubicBezTo>
                  <a:cubicBezTo>
                    <a:pt x="0" y="6"/>
                    <a:pt x="5" y="1"/>
                    <a:pt x="11" y="0"/>
                  </a:cubicBezTo>
                  <a:cubicBezTo>
                    <a:pt x="18" y="0"/>
                    <a:pt x="23" y="5"/>
                    <a:pt x="23" y="11"/>
                  </a:cubicBezTo>
                  <a:cubicBezTo>
                    <a:pt x="23" y="18"/>
                    <a:pt x="18" y="23"/>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8" name="Freeform 14"/>
            <p:cNvSpPr>
              <a:spLocks noChangeArrowheads="1"/>
            </p:cNvSpPr>
            <p:nvPr/>
          </p:nvSpPr>
          <p:spPr bwMode="auto">
            <a:xfrm flipH="1">
              <a:off x="2692400" y="1513960"/>
              <a:ext cx="93662" cy="93663"/>
            </a:xfrm>
            <a:custGeom>
              <a:avLst/>
              <a:gdLst>
                <a:gd name="T0" fmla="*/ 70179063 w 25"/>
                <a:gd name="T1" fmla="*/ 294764954 h 25"/>
                <a:gd name="T2" fmla="*/ 56144749 w 25"/>
                <a:gd name="T3" fmla="*/ 70183559 h 25"/>
                <a:gd name="T4" fmla="*/ 280723746 w 25"/>
                <a:gd name="T5" fmla="*/ 70183559 h 25"/>
                <a:gd name="T6" fmla="*/ 294758060 w 25"/>
                <a:gd name="T7" fmla="*/ 280726744 h 25"/>
                <a:gd name="T8" fmla="*/ 70179063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7"/>
                    <a:pt x="0" y="10"/>
                    <a:pt x="4" y="5"/>
                  </a:cubicBezTo>
                  <a:cubicBezTo>
                    <a:pt x="8" y="1"/>
                    <a:pt x="16" y="0"/>
                    <a:pt x="20" y="5"/>
                  </a:cubicBezTo>
                  <a:cubicBezTo>
                    <a:pt x="25" y="9"/>
                    <a:pt x="25" y="16"/>
                    <a:pt x="21" y="20"/>
                  </a:cubicBezTo>
                  <a:cubicBezTo>
                    <a:pt x="17" y="25"/>
                    <a:pt x="10"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9" name="Freeform 15"/>
            <p:cNvSpPr>
              <a:spLocks noChangeArrowheads="1"/>
            </p:cNvSpPr>
            <p:nvPr/>
          </p:nvSpPr>
          <p:spPr bwMode="auto">
            <a:xfrm flipH="1">
              <a:off x="2708275" y="1599685"/>
              <a:ext cx="85725" cy="87313"/>
            </a:xfrm>
            <a:custGeom>
              <a:avLst/>
              <a:gdLst>
                <a:gd name="T0" fmla="*/ 0 w 23"/>
                <a:gd name="T1" fmla="*/ 187347124 h 23"/>
                <a:gd name="T2" fmla="*/ 152810403 w 23"/>
                <a:gd name="T3" fmla="*/ 14410441 h 23"/>
                <a:gd name="T4" fmla="*/ 305620807 w 23"/>
                <a:gd name="T5" fmla="*/ 158522446 h 23"/>
                <a:gd name="T6" fmla="*/ 166701580 w 23"/>
                <a:gd name="T7" fmla="*/ 331459129 h 23"/>
                <a:gd name="T8" fmla="*/ 0 w 23"/>
                <a:gd name="T9" fmla="*/ 18734712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0" y="13"/>
                  </a:moveTo>
                  <a:cubicBezTo>
                    <a:pt x="0" y="6"/>
                    <a:pt x="4" y="1"/>
                    <a:pt x="11" y="1"/>
                  </a:cubicBezTo>
                  <a:cubicBezTo>
                    <a:pt x="17" y="0"/>
                    <a:pt x="22" y="5"/>
                    <a:pt x="22" y="11"/>
                  </a:cubicBezTo>
                  <a:cubicBezTo>
                    <a:pt x="23" y="17"/>
                    <a:pt x="18" y="23"/>
                    <a:pt x="12" y="23"/>
                  </a:cubicBezTo>
                  <a:cubicBezTo>
                    <a:pt x="6" y="23"/>
                    <a:pt x="0" y="19"/>
                    <a:pt x="0" y="1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0" name="Freeform 16"/>
            <p:cNvSpPr>
              <a:spLocks noChangeArrowheads="1"/>
            </p:cNvSpPr>
            <p:nvPr/>
          </p:nvSpPr>
          <p:spPr bwMode="auto">
            <a:xfrm flipH="1">
              <a:off x="2771775" y="1648897"/>
              <a:ext cx="93662" cy="95250"/>
            </a:xfrm>
            <a:custGeom>
              <a:avLst/>
              <a:gdLst>
                <a:gd name="T0" fmla="*/ 56144749 w 25"/>
                <a:gd name="T1" fmla="*/ 72580500 h 25"/>
                <a:gd name="T2" fmla="*/ 280723746 w 25"/>
                <a:gd name="T3" fmla="*/ 58064400 h 25"/>
                <a:gd name="T4" fmla="*/ 294758060 w 25"/>
                <a:gd name="T5" fmla="*/ 290322000 h 25"/>
                <a:gd name="T6" fmla="*/ 70179063 w 25"/>
                <a:gd name="T7" fmla="*/ 304838100 h 25"/>
                <a:gd name="T8" fmla="*/ 56144749 w 25"/>
                <a:gd name="T9" fmla="*/ 725805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0"/>
                    <a:pt x="15" y="0"/>
                    <a:pt x="20" y="4"/>
                  </a:cubicBezTo>
                  <a:cubicBezTo>
                    <a:pt x="25" y="8"/>
                    <a:pt x="25" y="15"/>
                    <a:pt x="21" y="20"/>
                  </a:cubicBezTo>
                  <a:cubicBezTo>
                    <a:pt x="17" y="24"/>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1" name="Freeform 17"/>
            <p:cNvSpPr>
              <a:spLocks noChangeArrowheads="1"/>
            </p:cNvSpPr>
            <p:nvPr/>
          </p:nvSpPr>
          <p:spPr bwMode="auto">
            <a:xfrm flipH="1">
              <a:off x="2857500" y="1640960"/>
              <a:ext cx="87312" cy="87313"/>
            </a:xfrm>
            <a:custGeom>
              <a:avLst/>
              <a:gdLst>
                <a:gd name="T0" fmla="*/ 144110354 w 23"/>
                <a:gd name="T1" fmla="*/ 0 h 23"/>
                <a:gd name="T2" fmla="*/ 331451537 w 23"/>
                <a:gd name="T3" fmla="*/ 158522446 h 23"/>
                <a:gd name="T4" fmla="*/ 172930906 w 23"/>
                <a:gd name="T5" fmla="*/ 331459129 h 23"/>
                <a:gd name="T6" fmla="*/ 0 w 23"/>
                <a:gd name="T7" fmla="*/ 187347124 h 23"/>
                <a:gd name="T8" fmla="*/ 144110354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0" y="0"/>
                  </a:moveTo>
                  <a:cubicBezTo>
                    <a:pt x="17" y="0"/>
                    <a:pt x="22" y="4"/>
                    <a:pt x="23" y="11"/>
                  </a:cubicBezTo>
                  <a:cubicBezTo>
                    <a:pt x="23" y="17"/>
                    <a:pt x="19" y="22"/>
                    <a:pt x="12" y="23"/>
                  </a:cubicBezTo>
                  <a:cubicBezTo>
                    <a:pt x="6" y="23"/>
                    <a:pt x="1" y="19"/>
                    <a:pt x="0" y="13"/>
                  </a:cubicBezTo>
                  <a:cubicBezTo>
                    <a:pt x="0" y="6"/>
                    <a:pt x="4" y="1"/>
                    <a:pt x="10" y="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2" name="Freeform 18"/>
            <p:cNvSpPr>
              <a:spLocks noChangeArrowheads="1"/>
            </p:cNvSpPr>
            <p:nvPr/>
          </p:nvSpPr>
          <p:spPr bwMode="auto">
            <a:xfrm flipH="1">
              <a:off x="2906713" y="1574285"/>
              <a:ext cx="93662" cy="93663"/>
            </a:xfrm>
            <a:custGeom>
              <a:avLst/>
              <a:gdLst>
                <a:gd name="T0" fmla="*/ 280723746 w 25"/>
                <a:gd name="T1" fmla="*/ 56145349 h 25"/>
                <a:gd name="T2" fmla="*/ 294758060 w 25"/>
                <a:gd name="T3" fmla="*/ 266692280 h 25"/>
                <a:gd name="T4" fmla="*/ 70179063 w 25"/>
                <a:gd name="T5" fmla="*/ 294764954 h 25"/>
                <a:gd name="T6" fmla="*/ 56144749 w 25"/>
                <a:gd name="T7" fmla="*/ 70183559 h 25"/>
                <a:gd name="T8" fmla="*/ 280723746 w 25"/>
                <a:gd name="T9" fmla="*/ 56145349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19"/>
                  </a:cubicBezTo>
                  <a:cubicBezTo>
                    <a:pt x="17" y="24"/>
                    <a:pt x="10" y="25"/>
                    <a:pt x="5" y="21"/>
                  </a:cubicBezTo>
                  <a:cubicBezTo>
                    <a:pt x="0" y="17"/>
                    <a:pt x="0" y="10"/>
                    <a:pt x="4" y="5"/>
                  </a:cubicBezTo>
                  <a:cubicBezTo>
                    <a:pt x="8" y="0"/>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3" name="Oval 19"/>
            <p:cNvSpPr>
              <a:spLocks noChangeArrowheads="1"/>
            </p:cNvSpPr>
            <p:nvPr/>
          </p:nvSpPr>
          <p:spPr bwMode="auto">
            <a:xfrm flipH="1">
              <a:off x="2733675" y="1480622"/>
              <a:ext cx="219075" cy="220663"/>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4" name="Oval 20"/>
            <p:cNvSpPr>
              <a:spLocks noChangeArrowheads="1"/>
            </p:cNvSpPr>
            <p:nvPr/>
          </p:nvSpPr>
          <p:spPr bwMode="auto">
            <a:xfrm flipH="1">
              <a:off x="2771775" y="1517135"/>
              <a:ext cx="142875" cy="14763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5" name="Oval 21"/>
            <p:cNvSpPr>
              <a:spLocks noChangeArrowheads="1"/>
            </p:cNvSpPr>
            <p:nvPr/>
          </p:nvSpPr>
          <p:spPr bwMode="auto">
            <a:xfrm flipH="1">
              <a:off x="2813050" y="1558410"/>
              <a:ext cx="68262" cy="6508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6" name="Freeform 22"/>
            <p:cNvSpPr>
              <a:spLocks noChangeArrowheads="1"/>
            </p:cNvSpPr>
            <p:nvPr/>
          </p:nvSpPr>
          <p:spPr bwMode="auto">
            <a:xfrm flipH="1">
              <a:off x="2854325" y="2010847"/>
              <a:ext cx="169862" cy="203200"/>
            </a:xfrm>
            <a:custGeom>
              <a:avLst/>
              <a:gdLst>
                <a:gd name="T0" fmla="*/ 641179979 w 45"/>
                <a:gd name="T1" fmla="*/ 594713719 h 54"/>
                <a:gd name="T2" fmla="*/ 0 w 45"/>
                <a:gd name="T3" fmla="*/ 198236652 h 54"/>
                <a:gd name="T4" fmla="*/ 641179979 w 45"/>
                <a:gd name="T5" fmla="*/ 594713719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45" y="42"/>
                  </a:moveTo>
                  <a:cubicBezTo>
                    <a:pt x="45" y="42"/>
                    <a:pt x="40" y="0"/>
                    <a:pt x="0" y="14"/>
                  </a:cubicBezTo>
                  <a:cubicBezTo>
                    <a:pt x="0" y="14"/>
                    <a:pt x="5" y="54"/>
                    <a:pt x="45"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7" name="Freeform 23"/>
            <p:cNvSpPr>
              <a:spLocks noChangeArrowheads="1"/>
            </p:cNvSpPr>
            <p:nvPr/>
          </p:nvSpPr>
          <p:spPr bwMode="auto">
            <a:xfrm flipH="1">
              <a:off x="2681288" y="1867972"/>
              <a:ext cx="169862" cy="206375"/>
            </a:xfrm>
            <a:custGeom>
              <a:avLst/>
              <a:gdLst>
                <a:gd name="T0" fmla="*/ 0 w 45"/>
                <a:gd name="T1" fmla="*/ 591339420 h 55"/>
                <a:gd name="T2" fmla="*/ 641179979 w 45"/>
                <a:gd name="T3" fmla="*/ 211192918 h 55"/>
                <a:gd name="T4" fmla="*/ 0 w 45"/>
                <a:gd name="T5" fmla="*/ 591339420 h 55"/>
                <a:gd name="T6" fmla="*/ 0 60000 65536"/>
                <a:gd name="T7" fmla="*/ 0 60000 65536"/>
                <a:gd name="T8" fmla="*/ 0 60000 65536"/>
                <a:gd name="T9" fmla="*/ 0 w 45"/>
                <a:gd name="T10" fmla="*/ 0 h 55"/>
                <a:gd name="T11" fmla="*/ 45 w 45"/>
                <a:gd name="T12" fmla="*/ 55 h 55"/>
              </a:gdLst>
              <a:ahLst/>
              <a:cxnLst>
                <a:cxn ang="T6">
                  <a:pos x="T0" y="T1"/>
                </a:cxn>
                <a:cxn ang="T7">
                  <a:pos x="T2" y="T3"/>
                </a:cxn>
                <a:cxn ang="T8">
                  <a:pos x="T4" y="T5"/>
                </a:cxn>
              </a:cxnLst>
              <a:rect l="T9" t="T10" r="T11" b="T12"/>
              <a:pathLst>
                <a:path w="45" h="55">
                  <a:moveTo>
                    <a:pt x="0" y="42"/>
                  </a:moveTo>
                  <a:cubicBezTo>
                    <a:pt x="0" y="42"/>
                    <a:pt x="6" y="0"/>
                    <a:pt x="45" y="15"/>
                  </a:cubicBezTo>
                  <a:cubicBezTo>
                    <a:pt x="45" y="15"/>
                    <a:pt x="39" y="55"/>
                    <a:pt x="0"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8" name="Rectangle 24"/>
            <p:cNvSpPr>
              <a:spLocks noChangeArrowheads="1"/>
            </p:cNvSpPr>
            <p:nvPr/>
          </p:nvSpPr>
          <p:spPr bwMode="auto">
            <a:xfrm flipH="1">
              <a:off x="1444625" y="1544122"/>
              <a:ext cx="19050" cy="738188"/>
            </a:xfrm>
            <a:prstGeom prst="rect">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9" name="Oval 25"/>
            <p:cNvSpPr>
              <a:spLocks noChangeArrowheads="1"/>
            </p:cNvSpPr>
            <p:nvPr/>
          </p:nvSpPr>
          <p:spPr bwMode="auto">
            <a:xfrm flipH="1">
              <a:off x="1497013" y="1321872"/>
              <a:ext cx="90487" cy="90488"/>
            </a:xfrm>
            <a:prstGeom prst="ellipse">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70" name="Freeform 26"/>
            <p:cNvSpPr>
              <a:spLocks noChangeArrowheads="1"/>
            </p:cNvSpPr>
            <p:nvPr/>
          </p:nvSpPr>
          <p:spPr bwMode="auto">
            <a:xfrm flipH="1">
              <a:off x="1422400" y="1261547"/>
              <a:ext cx="96837" cy="98425"/>
            </a:xfrm>
            <a:custGeom>
              <a:avLst/>
              <a:gdLst>
                <a:gd name="T0" fmla="*/ 305181806 w 26"/>
                <a:gd name="T1" fmla="*/ 315274203 h 26"/>
                <a:gd name="T2" fmla="*/ 69361364 w 26"/>
                <a:gd name="T3" fmla="*/ 315274203 h 26"/>
                <a:gd name="T4" fmla="*/ 69361364 w 26"/>
                <a:gd name="T5" fmla="*/ 71653400 h 26"/>
                <a:gd name="T6" fmla="*/ 305181806 w 26"/>
                <a:gd name="T7" fmla="*/ 71653400 h 26"/>
                <a:gd name="T8" fmla="*/ 305181806 w 26"/>
                <a:gd name="T9" fmla="*/ 31527420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2" y="22"/>
                  </a:moveTo>
                  <a:cubicBezTo>
                    <a:pt x="17" y="26"/>
                    <a:pt x="10" y="26"/>
                    <a:pt x="5" y="22"/>
                  </a:cubicBezTo>
                  <a:cubicBezTo>
                    <a:pt x="0" y="17"/>
                    <a:pt x="0" y="10"/>
                    <a:pt x="5" y="5"/>
                  </a:cubicBezTo>
                  <a:cubicBezTo>
                    <a:pt x="9" y="0"/>
                    <a:pt x="17" y="0"/>
                    <a:pt x="22" y="5"/>
                  </a:cubicBezTo>
                  <a:cubicBezTo>
                    <a:pt x="26" y="9"/>
                    <a:pt x="26" y="17"/>
                    <a:pt x="22"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 name="Freeform 27"/>
            <p:cNvSpPr>
              <a:spLocks noChangeArrowheads="1"/>
            </p:cNvSpPr>
            <p:nvPr/>
          </p:nvSpPr>
          <p:spPr bwMode="auto">
            <a:xfrm flipH="1">
              <a:off x="1339850" y="1280597"/>
              <a:ext cx="88900" cy="93663"/>
            </a:xfrm>
            <a:custGeom>
              <a:avLst/>
              <a:gdLst>
                <a:gd name="T0" fmla="*/ 178370442 w 24"/>
                <a:gd name="T1" fmla="*/ 336872092 h 25"/>
                <a:gd name="T2" fmla="*/ 0 w 24"/>
                <a:gd name="T3" fmla="*/ 182474257 h 25"/>
                <a:gd name="T4" fmla="*/ 164650208 w 24"/>
                <a:gd name="T5" fmla="*/ 14038210 h 25"/>
                <a:gd name="T6" fmla="*/ 329300417 w 24"/>
                <a:gd name="T7" fmla="*/ 168436046 h 25"/>
                <a:gd name="T8" fmla="*/ 178370442 w 24"/>
                <a:gd name="T9" fmla="*/ 336872092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13" y="24"/>
                  </a:moveTo>
                  <a:cubicBezTo>
                    <a:pt x="6" y="25"/>
                    <a:pt x="1" y="19"/>
                    <a:pt x="0" y="13"/>
                  </a:cubicBezTo>
                  <a:cubicBezTo>
                    <a:pt x="0" y="6"/>
                    <a:pt x="5" y="1"/>
                    <a:pt x="12" y="1"/>
                  </a:cubicBezTo>
                  <a:cubicBezTo>
                    <a:pt x="19" y="0"/>
                    <a:pt x="24" y="6"/>
                    <a:pt x="24" y="12"/>
                  </a:cubicBezTo>
                  <a:cubicBezTo>
                    <a:pt x="24" y="19"/>
                    <a:pt x="19" y="24"/>
                    <a:pt x="13" y="2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 name="Freeform 28"/>
            <p:cNvSpPr>
              <a:spLocks noChangeArrowheads="1"/>
            </p:cNvSpPr>
            <p:nvPr/>
          </p:nvSpPr>
          <p:spPr bwMode="auto">
            <a:xfrm flipH="1">
              <a:off x="1282700" y="1348860"/>
              <a:ext cx="98425" cy="101600"/>
            </a:xfrm>
            <a:custGeom>
              <a:avLst/>
              <a:gdLst>
                <a:gd name="T0" fmla="*/ 71653400 w 26"/>
                <a:gd name="T1" fmla="*/ 311516889 h 27"/>
                <a:gd name="T2" fmla="*/ 57321206 w 26"/>
                <a:gd name="T3" fmla="*/ 84960178 h 27"/>
                <a:gd name="T4" fmla="*/ 300942009 w 26"/>
                <a:gd name="T5" fmla="*/ 70800148 h 27"/>
                <a:gd name="T6" fmla="*/ 315274203 w 26"/>
                <a:gd name="T7" fmla="*/ 311516889 h 27"/>
                <a:gd name="T8" fmla="*/ 71653400 w 26"/>
                <a:gd name="T9" fmla="*/ 311516889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5" y="22"/>
                  </a:moveTo>
                  <a:cubicBezTo>
                    <a:pt x="0" y="18"/>
                    <a:pt x="0" y="10"/>
                    <a:pt x="4" y="6"/>
                  </a:cubicBezTo>
                  <a:cubicBezTo>
                    <a:pt x="9" y="1"/>
                    <a:pt x="16" y="0"/>
                    <a:pt x="21" y="5"/>
                  </a:cubicBezTo>
                  <a:cubicBezTo>
                    <a:pt x="26" y="9"/>
                    <a:pt x="26" y="17"/>
                    <a:pt x="22" y="22"/>
                  </a:cubicBezTo>
                  <a:cubicBezTo>
                    <a:pt x="17" y="26"/>
                    <a:pt x="10" y="27"/>
                    <a:pt x="5"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 name="Freeform 29"/>
            <p:cNvSpPr>
              <a:spLocks noChangeArrowheads="1"/>
            </p:cNvSpPr>
            <p:nvPr/>
          </p:nvSpPr>
          <p:spPr bwMode="auto">
            <a:xfrm flipH="1">
              <a:off x="1296987" y="1437760"/>
              <a:ext cx="95250" cy="95250"/>
            </a:xfrm>
            <a:custGeom>
              <a:avLst/>
              <a:gdLst>
                <a:gd name="T0" fmla="*/ 14516100 w 25"/>
                <a:gd name="T1" fmla="*/ 188709300 h 25"/>
                <a:gd name="T2" fmla="*/ 174193200 w 25"/>
                <a:gd name="T3" fmla="*/ 14516100 h 25"/>
                <a:gd name="T4" fmla="*/ 348386400 w 25"/>
                <a:gd name="T5" fmla="*/ 174193200 h 25"/>
                <a:gd name="T6" fmla="*/ 188709300 w 25"/>
                <a:gd name="T7" fmla="*/ 362902500 h 25"/>
                <a:gd name="T8" fmla="*/ 14516100 w 25"/>
                <a:gd name="T9" fmla="*/ 1887093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 y="13"/>
                  </a:moveTo>
                  <a:cubicBezTo>
                    <a:pt x="0" y="7"/>
                    <a:pt x="5" y="1"/>
                    <a:pt x="12" y="1"/>
                  </a:cubicBezTo>
                  <a:cubicBezTo>
                    <a:pt x="18" y="0"/>
                    <a:pt x="24" y="5"/>
                    <a:pt x="24" y="12"/>
                  </a:cubicBezTo>
                  <a:cubicBezTo>
                    <a:pt x="25" y="19"/>
                    <a:pt x="20" y="24"/>
                    <a:pt x="13" y="25"/>
                  </a:cubicBezTo>
                  <a:cubicBezTo>
                    <a:pt x="7" y="25"/>
                    <a:pt x="1" y="20"/>
                    <a:pt x="1" y="1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 name="Freeform 30"/>
            <p:cNvSpPr>
              <a:spLocks noChangeArrowheads="1"/>
            </p:cNvSpPr>
            <p:nvPr/>
          </p:nvSpPr>
          <p:spPr bwMode="auto">
            <a:xfrm flipH="1">
              <a:off x="1365250" y="1491735"/>
              <a:ext cx="101600" cy="96838"/>
            </a:xfrm>
            <a:custGeom>
              <a:avLst/>
              <a:gdLst>
                <a:gd name="T0" fmla="*/ 70800148 w 27"/>
                <a:gd name="T1" fmla="*/ 69362080 h 26"/>
                <a:gd name="T2" fmla="*/ 311516889 w 27"/>
                <a:gd name="T3" fmla="*/ 55488174 h 26"/>
                <a:gd name="T4" fmla="*/ 325676919 w 27"/>
                <a:gd name="T5" fmla="*/ 291314776 h 26"/>
                <a:gd name="T6" fmla="*/ 84960178 w 27"/>
                <a:gd name="T7" fmla="*/ 305188682 h 26"/>
                <a:gd name="T8" fmla="*/ 70800148 w 27"/>
                <a:gd name="T9" fmla="*/ 69362080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5" y="5"/>
                  </a:moveTo>
                  <a:cubicBezTo>
                    <a:pt x="9" y="0"/>
                    <a:pt x="17" y="0"/>
                    <a:pt x="22" y="4"/>
                  </a:cubicBezTo>
                  <a:cubicBezTo>
                    <a:pt x="26" y="8"/>
                    <a:pt x="27" y="16"/>
                    <a:pt x="23" y="21"/>
                  </a:cubicBezTo>
                  <a:cubicBezTo>
                    <a:pt x="18" y="26"/>
                    <a:pt x="11" y="26"/>
                    <a:pt x="6" y="22"/>
                  </a:cubicBezTo>
                  <a:cubicBezTo>
                    <a:pt x="1" y="18"/>
                    <a:pt x="0" y="10"/>
                    <a:pt x="5"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 name="Freeform 31"/>
            <p:cNvSpPr>
              <a:spLocks noChangeArrowheads="1"/>
            </p:cNvSpPr>
            <p:nvPr/>
          </p:nvSpPr>
          <p:spPr bwMode="auto">
            <a:xfrm flipH="1">
              <a:off x="1455738" y="1483797"/>
              <a:ext cx="93662" cy="90488"/>
            </a:xfrm>
            <a:custGeom>
              <a:avLst/>
              <a:gdLst>
                <a:gd name="T0" fmla="*/ 154396187 w 25"/>
                <a:gd name="T1" fmla="*/ 0 h 24"/>
                <a:gd name="T2" fmla="*/ 336868496 w 25"/>
                <a:gd name="T3" fmla="*/ 156370805 h 24"/>
                <a:gd name="T4" fmla="*/ 196506622 w 25"/>
                <a:gd name="T5" fmla="*/ 341169923 h 24"/>
                <a:gd name="T6" fmla="*/ 14034314 w 25"/>
                <a:gd name="T7" fmla="*/ 184799118 h 24"/>
                <a:gd name="T8" fmla="*/ 154396187 w 25"/>
                <a:gd name="T9" fmla="*/ 0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11" y="0"/>
                  </a:moveTo>
                  <a:cubicBezTo>
                    <a:pt x="18" y="0"/>
                    <a:pt x="24" y="4"/>
                    <a:pt x="24" y="11"/>
                  </a:cubicBezTo>
                  <a:cubicBezTo>
                    <a:pt x="25" y="18"/>
                    <a:pt x="20" y="23"/>
                    <a:pt x="14" y="24"/>
                  </a:cubicBezTo>
                  <a:cubicBezTo>
                    <a:pt x="7" y="24"/>
                    <a:pt x="1" y="20"/>
                    <a:pt x="1" y="13"/>
                  </a:cubicBezTo>
                  <a:cubicBezTo>
                    <a:pt x="0" y="7"/>
                    <a:pt x="5" y="1"/>
                    <a:pt x="11" y="0"/>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 name="Freeform 32"/>
            <p:cNvSpPr>
              <a:spLocks noChangeArrowheads="1"/>
            </p:cNvSpPr>
            <p:nvPr/>
          </p:nvSpPr>
          <p:spPr bwMode="auto">
            <a:xfrm flipH="1">
              <a:off x="1508125" y="1407597"/>
              <a:ext cx="101600" cy="103188"/>
            </a:xfrm>
            <a:custGeom>
              <a:avLst/>
              <a:gdLst>
                <a:gd name="T0" fmla="*/ 297356859 w 27"/>
                <a:gd name="T1" fmla="*/ 73030352 h 27"/>
                <a:gd name="T2" fmla="*/ 325676919 w 27"/>
                <a:gd name="T3" fmla="*/ 306724419 h 27"/>
                <a:gd name="T4" fmla="*/ 84960178 w 27"/>
                <a:gd name="T5" fmla="*/ 335938088 h 27"/>
                <a:gd name="T6" fmla="*/ 70800148 w 27"/>
                <a:gd name="T7" fmla="*/ 87637186 h 27"/>
                <a:gd name="T8" fmla="*/ 297356859 w 27"/>
                <a:gd name="T9" fmla="*/ 73030352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1" y="5"/>
                  </a:moveTo>
                  <a:cubicBezTo>
                    <a:pt x="26" y="9"/>
                    <a:pt x="27" y="16"/>
                    <a:pt x="23" y="21"/>
                  </a:cubicBezTo>
                  <a:cubicBezTo>
                    <a:pt x="19" y="26"/>
                    <a:pt x="11" y="27"/>
                    <a:pt x="6" y="23"/>
                  </a:cubicBezTo>
                  <a:cubicBezTo>
                    <a:pt x="1" y="19"/>
                    <a:pt x="0" y="11"/>
                    <a:pt x="5" y="6"/>
                  </a:cubicBezTo>
                  <a:cubicBezTo>
                    <a:pt x="9" y="1"/>
                    <a:pt x="16" y="0"/>
                    <a:pt x="21"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 name="Oval 33"/>
            <p:cNvSpPr>
              <a:spLocks noChangeArrowheads="1"/>
            </p:cNvSpPr>
            <p:nvPr/>
          </p:nvSpPr>
          <p:spPr bwMode="auto">
            <a:xfrm flipH="1">
              <a:off x="1323975" y="1313935"/>
              <a:ext cx="233362" cy="230188"/>
            </a:xfrm>
            <a:prstGeom prst="ellipse">
              <a:avLst/>
            </a:prstGeom>
            <a:solidFill>
              <a:srgbClr val="FFD9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78" name="Oval 34"/>
            <p:cNvSpPr>
              <a:spLocks noChangeArrowheads="1"/>
            </p:cNvSpPr>
            <p:nvPr/>
          </p:nvSpPr>
          <p:spPr bwMode="auto">
            <a:xfrm flipH="1">
              <a:off x="1365250" y="1352035"/>
              <a:ext cx="150812" cy="1539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79" name="Oval 35"/>
            <p:cNvSpPr>
              <a:spLocks noChangeArrowheads="1"/>
            </p:cNvSpPr>
            <p:nvPr/>
          </p:nvSpPr>
          <p:spPr bwMode="auto">
            <a:xfrm flipH="1">
              <a:off x="1411288" y="1393310"/>
              <a:ext cx="71437" cy="7143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80" name="Freeform 36"/>
            <p:cNvSpPr>
              <a:spLocks noChangeArrowheads="1"/>
            </p:cNvSpPr>
            <p:nvPr/>
          </p:nvSpPr>
          <p:spPr bwMode="auto">
            <a:xfrm flipH="1">
              <a:off x="1452563" y="1558410"/>
              <a:ext cx="179387" cy="211138"/>
            </a:xfrm>
            <a:custGeom>
              <a:avLst/>
              <a:gdLst>
                <a:gd name="T0" fmla="*/ 670410329 w 48"/>
                <a:gd name="T1" fmla="*/ 625473703 h 56"/>
                <a:gd name="T2" fmla="*/ 0 w 48"/>
                <a:gd name="T3" fmla="*/ 199016417 h 56"/>
                <a:gd name="T4" fmla="*/ 670410329 w 48"/>
                <a:gd name="T5" fmla="*/ 625473703 h 56"/>
                <a:gd name="T6" fmla="*/ 0 60000 65536"/>
                <a:gd name="T7" fmla="*/ 0 60000 65536"/>
                <a:gd name="T8" fmla="*/ 0 60000 65536"/>
                <a:gd name="T9" fmla="*/ 0 w 48"/>
                <a:gd name="T10" fmla="*/ 0 h 56"/>
                <a:gd name="T11" fmla="*/ 48 w 48"/>
                <a:gd name="T12" fmla="*/ 56 h 56"/>
              </a:gdLst>
              <a:ahLst/>
              <a:cxnLst>
                <a:cxn ang="T6">
                  <a:pos x="T0" y="T1"/>
                </a:cxn>
                <a:cxn ang="T7">
                  <a:pos x="T2" y="T3"/>
                </a:cxn>
                <a:cxn ang="T8">
                  <a:pos x="T4" y="T5"/>
                </a:cxn>
              </a:cxnLst>
              <a:rect l="T9" t="T10" r="T11" b="T12"/>
              <a:pathLst>
                <a:path w="48" h="56">
                  <a:moveTo>
                    <a:pt x="48" y="44"/>
                  </a:moveTo>
                  <a:cubicBezTo>
                    <a:pt x="48" y="44"/>
                    <a:pt x="42" y="0"/>
                    <a:pt x="0" y="14"/>
                  </a:cubicBezTo>
                  <a:cubicBezTo>
                    <a:pt x="0" y="14"/>
                    <a:pt x="6" y="56"/>
                    <a:pt x="48" y="4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1" name="Freeform 37"/>
            <p:cNvSpPr>
              <a:spLocks noChangeArrowheads="1"/>
            </p:cNvSpPr>
            <p:nvPr/>
          </p:nvSpPr>
          <p:spPr bwMode="auto">
            <a:xfrm flipH="1">
              <a:off x="1268413" y="1826697"/>
              <a:ext cx="179387" cy="214313"/>
            </a:xfrm>
            <a:custGeom>
              <a:avLst/>
              <a:gdLst>
                <a:gd name="T0" fmla="*/ 0 w 48"/>
                <a:gd name="T1" fmla="*/ 607878145 h 57"/>
                <a:gd name="T2" fmla="*/ 670410329 w 48"/>
                <a:gd name="T3" fmla="*/ 212049554 h 57"/>
                <a:gd name="T4" fmla="*/ 0 w 48"/>
                <a:gd name="T5" fmla="*/ 607878145 h 57"/>
                <a:gd name="T6" fmla="*/ 0 60000 65536"/>
                <a:gd name="T7" fmla="*/ 0 60000 65536"/>
                <a:gd name="T8" fmla="*/ 0 60000 65536"/>
                <a:gd name="T9" fmla="*/ 0 w 48"/>
                <a:gd name="T10" fmla="*/ 0 h 57"/>
                <a:gd name="T11" fmla="*/ 48 w 48"/>
                <a:gd name="T12" fmla="*/ 57 h 57"/>
              </a:gdLst>
              <a:ahLst/>
              <a:cxnLst>
                <a:cxn ang="T6">
                  <a:pos x="T0" y="T1"/>
                </a:cxn>
                <a:cxn ang="T7">
                  <a:pos x="T2" y="T3"/>
                </a:cxn>
                <a:cxn ang="T8">
                  <a:pos x="T4" y="T5"/>
                </a:cxn>
              </a:cxnLst>
              <a:rect l="T9" t="T10" r="T11" b="T12"/>
              <a:pathLst>
                <a:path w="48" h="57">
                  <a:moveTo>
                    <a:pt x="0" y="43"/>
                  </a:moveTo>
                  <a:cubicBezTo>
                    <a:pt x="0" y="43"/>
                    <a:pt x="6" y="0"/>
                    <a:pt x="48" y="15"/>
                  </a:cubicBezTo>
                  <a:cubicBezTo>
                    <a:pt x="48" y="15"/>
                    <a:pt x="41" y="57"/>
                    <a:pt x="0" y="4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2" name="Rectangle 38"/>
            <p:cNvSpPr>
              <a:spLocks noChangeArrowheads="1"/>
            </p:cNvSpPr>
            <p:nvPr/>
          </p:nvSpPr>
          <p:spPr bwMode="auto">
            <a:xfrm flipH="1">
              <a:off x="2162175" y="1480622"/>
              <a:ext cx="30162" cy="808038"/>
            </a:xfrm>
            <a:prstGeom prst="rect">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83" name="Oval 39"/>
            <p:cNvSpPr>
              <a:spLocks noChangeArrowheads="1"/>
            </p:cNvSpPr>
            <p:nvPr/>
          </p:nvSpPr>
          <p:spPr bwMode="auto">
            <a:xfrm flipH="1">
              <a:off x="2241550" y="1174235"/>
              <a:ext cx="123825" cy="125413"/>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84" name="Freeform 40"/>
            <p:cNvSpPr>
              <a:spLocks noChangeArrowheads="1"/>
            </p:cNvSpPr>
            <p:nvPr/>
          </p:nvSpPr>
          <p:spPr bwMode="auto">
            <a:xfrm flipH="1">
              <a:off x="2132013" y="1091685"/>
              <a:ext cx="134937" cy="139700"/>
            </a:xfrm>
            <a:custGeom>
              <a:avLst/>
              <a:gdLst>
                <a:gd name="T0" fmla="*/ 421483216 w 36"/>
                <a:gd name="T1" fmla="*/ 427670784 h 37"/>
                <a:gd name="T2" fmla="*/ 84298143 w 36"/>
                <a:gd name="T3" fmla="*/ 427670784 h 37"/>
                <a:gd name="T4" fmla="*/ 84298143 w 36"/>
                <a:gd name="T5" fmla="*/ 99791108 h 37"/>
                <a:gd name="T6" fmla="*/ 407431027 w 36"/>
                <a:gd name="T7" fmla="*/ 99791108 h 37"/>
                <a:gd name="T8" fmla="*/ 421483216 w 36"/>
                <a:gd name="T9" fmla="*/ 4276707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30" y="30"/>
                  </a:moveTo>
                  <a:cubicBezTo>
                    <a:pt x="23" y="36"/>
                    <a:pt x="13" y="37"/>
                    <a:pt x="6" y="30"/>
                  </a:cubicBezTo>
                  <a:cubicBezTo>
                    <a:pt x="0" y="24"/>
                    <a:pt x="0" y="13"/>
                    <a:pt x="6" y="7"/>
                  </a:cubicBezTo>
                  <a:cubicBezTo>
                    <a:pt x="12" y="0"/>
                    <a:pt x="23" y="0"/>
                    <a:pt x="29" y="7"/>
                  </a:cubicBezTo>
                  <a:cubicBezTo>
                    <a:pt x="36" y="13"/>
                    <a:pt x="36" y="23"/>
                    <a:pt x="30" y="3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5" name="Freeform 41"/>
            <p:cNvSpPr>
              <a:spLocks noChangeArrowheads="1"/>
            </p:cNvSpPr>
            <p:nvPr/>
          </p:nvSpPr>
          <p:spPr bwMode="auto">
            <a:xfrm flipH="1">
              <a:off x="2016125" y="1121847"/>
              <a:ext cx="127000" cy="125413"/>
            </a:xfrm>
            <a:custGeom>
              <a:avLst/>
              <a:gdLst>
                <a:gd name="T0" fmla="*/ 237191176 w 34"/>
                <a:gd name="T1" fmla="*/ 476618805 h 33"/>
                <a:gd name="T2" fmla="*/ 0 w 34"/>
                <a:gd name="T3" fmla="*/ 245532051 h 33"/>
                <a:gd name="T4" fmla="*/ 223239853 w 34"/>
                <a:gd name="T5" fmla="*/ 0 h 33"/>
                <a:gd name="T6" fmla="*/ 460431029 w 34"/>
                <a:gd name="T7" fmla="*/ 231086754 h 33"/>
                <a:gd name="T8" fmla="*/ 237191176 w 34"/>
                <a:gd name="T9" fmla="*/ 476618805 h 33"/>
                <a:gd name="T10" fmla="*/ 0 60000 65536"/>
                <a:gd name="T11" fmla="*/ 0 60000 65536"/>
                <a:gd name="T12" fmla="*/ 0 60000 65536"/>
                <a:gd name="T13" fmla="*/ 0 60000 65536"/>
                <a:gd name="T14" fmla="*/ 0 60000 65536"/>
                <a:gd name="T15" fmla="*/ 0 w 34"/>
                <a:gd name="T16" fmla="*/ 0 h 33"/>
                <a:gd name="T17" fmla="*/ 34 w 34"/>
                <a:gd name="T18" fmla="*/ 33 h 33"/>
              </a:gdLst>
              <a:ahLst/>
              <a:cxnLst>
                <a:cxn ang="T10">
                  <a:pos x="T0" y="T1"/>
                </a:cxn>
                <a:cxn ang="T11">
                  <a:pos x="T2" y="T3"/>
                </a:cxn>
                <a:cxn ang="T12">
                  <a:pos x="T4" y="T5"/>
                </a:cxn>
                <a:cxn ang="T13">
                  <a:pos x="T6" y="T7"/>
                </a:cxn>
                <a:cxn ang="T14">
                  <a:pos x="T8" y="T9"/>
                </a:cxn>
              </a:cxnLst>
              <a:rect l="T15" t="T16" r="T17" b="T18"/>
              <a:pathLst>
                <a:path w="34" h="33">
                  <a:moveTo>
                    <a:pt x="17" y="33"/>
                  </a:moveTo>
                  <a:cubicBezTo>
                    <a:pt x="8" y="33"/>
                    <a:pt x="1" y="26"/>
                    <a:pt x="0" y="17"/>
                  </a:cubicBezTo>
                  <a:cubicBezTo>
                    <a:pt x="0" y="8"/>
                    <a:pt x="7" y="0"/>
                    <a:pt x="16" y="0"/>
                  </a:cubicBezTo>
                  <a:cubicBezTo>
                    <a:pt x="25" y="0"/>
                    <a:pt x="33" y="7"/>
                    <a:pt x="33" y="16"/>
                  </a:cubicBezTo>
                  <a:cubicBezTo>
                    <a:pt x="34" y="25"/>
                    <a:pt x="26" y="32"/>
                    <a:pt x="17" y="33"/>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6" name="Freeform 42"/>
            <p:cNvSpPr>
              <a:spLocks noChangeArrowheads="1"/>
            </p:cNvSpPr>
            <p:nvPr/>
          </p:nvSpPr>
          <p:spPr bwMode="auto">
            <a:xfrm flipH="1">
              <a:off x="1939925" y="1212335"/>
              <a:ext cx="139700" cy="139700"/>
            </a:xfrm>
            <a:custGeom>
              <a:avLst/>
              <a:gdLst>
                <a:gd name="T0" fmla="*/ 114044284 w 37"/>
                <a:gd name="T1" fmla="*/ 441927735 h 37"/>
                <a:gd name="T2" fmla="*/ 99791108 w 37"/>
                <a:gd name="T3" fmla="*/ 114044284 h 37"/>
                <a:gd name="T4" fmla="*/ 427670784 w 37"/>
                <a:gd name="T5" fmla="*/ 99791108 h 37"/>
                <a:gd name="T6" fmla="*/ 441927735 w 37"/>
                <a:gd name="T7" fmla="*/ 427670784 h 37"/>
                <a:gd name="T8" fmla="*/ 114044284 w 37"/>
                <a:gd name="T9" fmla="*/ 441927735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8" y="31"/>
                  </a:moveTo>
                  <a:cubicBezTo>
                    <a:pt x="1" y="25"/>
                    <a:pt x="0" y="14"/>
                    <a:pt x="7" y="8"/>
                  </a:cubicBezTo>
                  <a:cubicBezTo>
                    <a:pt x="13" y="1"/>
                    <a:pt x="23" y="0"/>
                    <a:pt x="30" y="7"/>
                  </a:cubicBezTo>
                  <a:cubicBezTo>
                    <a:pt x="37" y="13"/>
                    <a:pt x="37" y="23"/>
                    <a:pt x="31" y="30"/>
                  </a:cubicBezTo>
                  <a:cubicBezTo>
                    <a:pt x="25" y="37"/>
                    <a:pt x="14" y="37"/>
                    <a:pt x="8" y="3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7" name="Freeform 43"/>
            <p:cNvSpPr>
              <a:spLocks noChangeArrowheads="1"/>
            </p:cNvSpPr>
            <p:nvPr/>
          </p:nvSpPr>
          <p:spPr bwMode="auto">
            <a:xfrm flipH="1">
              <a:off x="1963737" y="1340922"/>
              <a:ext cx="127000" cy="127000"/>
            </a:xfrm>
            <a:custGeom>
              <a:avLst/>
              <a:gdLst>
                <a:gd name="T0" fmla="*/ 0 w 34"/>
                <a:gd name="T1" fmla="*/ 251142500 h 34"/>
                <a:gd name="T2" fmla="*/ 223239853 w 34"/>
                <a:gd name="T3" fmla="*/ 0 h 34"/>
                <a:gd name="T4" fmla="*/ 460431029 w 34"/>
                <a:gd name="T5" fmla="*/ 223239853 h 34"/>
                <a:gd name="T6" fmla="*/ 251142500 w 34"/>
                <a:gd name="T7" fmla="*/ 460431029 h 34"/>
                <a:gd name="T8" fmla="*/ 0 w 34"/>
                <a:gd name="T9" fmla="*/ 251142500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0" y="18"/>
                  </a:moveTo>
                  <a:cubicBezTo>
                    <a:pt x="0" y="9"/>
                    <a:pt x="7" y="1"/>
                    <a:pt x="16" y="0"/>
                  </a:cubicBezTo>
                  <a:cubicBezTo>
                    <a:pt x="25" y="0"/>
                    <a:pt x="33" y="7"/>
                    <a:pt x="33" y="16"/>
                  </a:cubicBezTo>
                  <a:cubicBezTo>
                    <a:pt x="34" y="25"/>
                    <a:pt x="27" y="33"/>
                    <a:pt x="18" y="33"/>
                  </a:cubicBezTo>
                  <a:cubicBezTo>
                    <a:pt x="9" y="34"/>
                    <a:pt x="1" y="27"/>
                    <a:pt x="0" y="1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8" name="Freeform 44"/>
            <p:cNvSpPr>
              <a:spLocks noChangeArrowheads="1"/>
            </p:cNvSpPr>
            <p:nvPr/>
          </p:nvSpPr>
          <p:spPr bwMode="auto">
            <a:xfrm flipH="1">
              <a:off x="2057400" y="1407597"/>
              <a:ext cx="134937" cy="139700"/>
            </a:xfrm>
            <a:custGeom>
              <a:avLst/>
              <a:gdLst>
                <a:gd name="T0" fmla="*/ 84298143 w 36"/>
                <a:gd name="T1" fmla="*/ 114044284 h 37"/>
                <a:gd name="T2" fmla="*/ 407431027 w 36"/>
                <a:gd name="T3" fmla="*/ 85534157 h 37"/>
                <a:gd name="T4" fmla="*/ 421483216 w 36"/>
                <a:gd name="T5" fmla="*/ 413417608 h 37"/>
                <a:gd name="T6" fmla="*/ 98346584 w 36"/>
                <a:gd name="T7" fmla="*/ 441927735 h 37"/>
                <a:gd name="T8" fmla="*/ 84298143 w 36"/>
                <a:gd name="T9" fmla="*/ 1140442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6" y="8"/>
                  </a:moveTo>
                  <a:cubicBezTo>
                    <a:pt x="11" y="1"/>
                    <a:pt x="22" y="0"/>
                    <a:pt x="29" y="6"/>
                  </a:cubicBezTo>
                  <a:cubicBezTo>
                    <a:pt x="36" y="12"/>
                    <a:pt x="36" y="22"/>
                    <a:pt x="30" y="29"/>
                  </a:cubicBezTo>
                  <a:cubicBezTo>
                    <a:pt x="25" y="36"/>
                    <a:pt x="14" y="37"/>
                    <a:pt x="7" y="31"/>
                  </a:cubicBezTo>
                  <a:cubicBezTo>
                    <a:pt x="0" y="25"/>
                    <a:pt x="0" y="15"/>
                    <a:pt x="6" y="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9" name="Freeform 45"/>
            <p:cNvSpPr>
              <a:spLocks noChangeArrowheads="1"/>
            </p:cNvSpPr>
            <p:nvPr/>
          </p:nvSpPr>
          <p:spPr bwMode="auto">
            <a:xfrm flipH="1">
              <a:off x="2181225" y="1396485"/>
              <a:ext cx="128587" cy="131763"/>
            </a:xfrm>
            <a:custGeom>
              <a:avLst/>
              <a:gdLst>
                <a:gd name="T0" fmla="*/ 214551191 w 34"/>
                <a:gd name="T1" fmla="*/ 14173934 h 35"/>
                <a:gd name="T2" fmla="*/ 472008839 w 34"/>
                <a:gd name="T3" fmla="*/ 226764123 h 35"/>
                <a:gd name="T4" fmla="*/ 257457648 w 34"/>
                <a:gd name="T5" fmla="*/ 481868585 h 35"/>
                <a:gd name="T6" fmla="*/ 0 w 34"/>
                <a:gd name="T7" fmla="*/ 269278396 h 35"/>
                <a:gd name="T8" fmla="*/ 214551191 w 34"/>
                <a:gd name="T9" fmla="*/ 1417393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15" y="1"/>
                  </a:moveTo>
                  <a:cubicBezTo>
                    <a:pt x="24" y="0"/>
                    <a:pt x="32" y="7"/>
                    <a:pt x="33" y="16"/>
                  </a:cubicBezTo>
                  <a:cubicBezTo>
                    <a:pt x="34" y="25"/>
                    <a:pt x="27" y="33"/>
                    <a:pt x="18" y="34"/>
                  </a:cubicBezTo>
                  <a:cubicBezTo>
                    <a:pt x="9" y="35"/>
                    <a:pt x="1" y="28"/>
                    <a:pt x="0" y="19"/>
                  </a:cubicBezTo>
                  <a:cubicBezTo>
                    <a:pt x="0" y="10"/>
                    <a:pt x="6" y="2"/>
                    <a:pt x="15" y="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0" name="Freeform 46"/>
            <p:cNvSpPr>
              <a:spLocks noChangeArrowheads="1"/>
            </p:cNvSpPr>
            <p:nvPr/>
          </p:nvSpPr>
          <p:spPr bwMode="auto">
            <a:xfrm flipH="1">
              <a:off x="2252662" y="1299647"/>
              <a:ext cx="139700" cy="138113"/>
            </a:xfrm>
            <a:custGeom>
              <a:avLst/>
              <a:gdLst>
                <a:gd name="T0" fmla="*/ 413417608 w 37"/>
                <a:gd name="T1" fmla="*/ 83603158 h 37"/>
                <a:gd name="T2" fmla="*/ 441927735 w 37"/>
                <a:gd name="T3" fmla="*/ 404077577 h 37"/>
                <a:gd name="T4" fmla="*/ 114044284 w 37"/>
                <a:gd name="T5" fmla="*/ 431942808 h 37"/>
                <a:gd name="T6" fmla="*/ 85534157 w 37"/>
                <a:gd name="T7" fmla="*/ 111468389 h 37"/>
                <a:gd name="T8" fmla="*/ 413417608 w 37"/>
                <a:gd name="T9" fmla="*/ 83603158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29" y="6"/>
                  </a:moveTo>
                  <a:cubicBezTo>
                    <a:pt x="36" y="11"/>
                    <a:pt x="37" y="22"/>
                    <a:pt x="31" y="29"/>
                  </a:cubicBezTo>
                  <a:cubicBezTo>
                    <a:pt x="25" y="36"/>
                    <a:pt x="15" y="37"/>
                    <a:pt x="8" y="31"/>
                  </a:cubicBezTo>
                  <a:cubicBezTo>
                    <a:pt x="1" y="25"/>
                    <a:pt x="0" y="15"/>
                    <a:pt x="6" y="8"/>
                  </a:cubicBezTo>
                  <a:cubicBezTo>
                    <a:pt x="11" y="1"/>
                    <a:pt x="22" y="0"/>
                    <a:pt x="29" y="6"/>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1" name="Oval 47"/>
            <p:cNvSpPr>
              <a:spLocks noChangeArrowheads="1"/>
            </p:cNvSpPr>
            <p:nvPr/>
          </p:nvSpPr>
          <p:spPr bwMode="auto">
            <a:xfrm flipH="1">
              <a:off x="2000250" y="1163122"/>
              <a:ext cx="320675" cy="320675"/>
            </a:xfrm>
            <a:prstGeom prst="ellipse">
              <a:avLst/>
            </a:prstGeom>
            <a:solidFill>
              <a:srgbClr val="7CBDB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92" name="Oval 48"/>
            <p:cNvSpPr>
              <a:spLocks noChangeArrowheads="1"/>
            </p:cNvSpPr>
            <p:nvPr/>
          </p:nvSpPr>
          <p:spPr bwMode="auto">
            <a:xfrm flipH="1">
              <a:off x="2052638" y="1217097"/>
              <a:ext cx="214312" cy="214313"/>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93" name="Oval 49"/>
            <p:cNvSpPr>
              <a:spLocks noChangeArrowheads="1"/>
            </p:cNvSpPr>
            <p:nvPr/>
          </p:nvSpPr>
          <p:spPr bwMode="auto">
            <a:xfrm flipH="1">
              <a:off x="2120900" y="1275835"/>
              <a:ext cx="93662" cy="98425"/>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94" name="Freeform 50"/>
            <p:cNvSpPr>
              <a:spLocks noChangeArrowheads="1"/>
            </p:cNvSpPr>
            <p:nvPr/>
          </p:nvSpPr>
          <p:spPr bwMode="auto">
            <a:xfrm flipH="1">
              <a:off x="2181225" y="1917185"/>
              <a:ext cx="247650" cy="293688"/>
            </a:xfrm>
            <a:custGeom>
              <a:avLst/>
              <a:gdLst>
                <a:gd name="T0" fmla="*/ 929250341 w 66"/>
                <a:gd name="T1" fmla="*/ 850618344 h 78"/>
                <a:gd name="T2" fmla="*/ 0 w 66"/>
                <a:gd name="T3" fmla="*/ 283540703 h 78"/>
                <a:gd name="T4" fmla="*/ 929250341 w 66"/>
                <a:gd name="T5" fmla="*/ 850618344 h 78"/>
                <a:gd name="T6" fmla="*/ 0 60000 65536"/>
                <a:gd name="T7" fmla="*/ 0 60000 65536"/>
                <a:gd name="T8" fmla="*/ 0 60000 65536"/>
                <a:gd name="T9" fmla="*/ 0 w 66"/>
                <a:gd name="T10" fmla="*/ 0 h 78"/>
                <a:gd name="T11" fmla="*/ 66 w 66"/>
                <a:gd name="T12" fmla="*/ 78 h 78"/>
              </a:gdLst>
              <a:ahLst/>
              <a:cxnLst>
                <a:cxn ang="T6">
                  <a:pos x="T0" y="T1"/>
                </a:cxn>
                <a:cxn ang="T7">
                  <a:pos x="T2" y="T3"/>
                </a:cxn>
                <a:cxn ang="T8">
                  <a:pos x="T4" y="T5"/>
                </a:cxn>
              </a:cxnLst>
              <a:rect l="T9" t="T10" r="T11" b="T12"/>
              <a:pathLst>
                <a:path w="66" h="78">
                  <a:moveTo>
                    <a:pt x="66" y="60"/>
                  </a:moveTo>
                  <a:cubicBezTo>
                    <a:pt x="66" y="60"/>
                    <a:pt x="58" y="0"/>
                    <a:pt x="0" y="20"/>
                  </a:cubicBezTo>
                  <a:cubicBezTo>
                    <a:pt x="0" y="20"/>
                    <a:pt x="8" y="78"/>
                    <a:pt x="66" y="6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5" name="Freeform 51"/>
            <p:cNvSpPr>
              <a:spLocks noChangeArrowheads="1"/>
            </p:cNvSpPr>
            <p:nvPr/>
          </p:nvSpPr>
          <p:spPr bwMode="auto">
            <a:xfrm flipH="1">
              <a:off x="1925638" y="1706047"/>
              <a:ext cx="252412" cy="300038"/>
            </a:xfrm>
            <a:custGeom>
              <a:avLst/>
              <a:gdLst>
                <a:gd name="T0" fmla="*/ 0 w 67"/>
                <a:gd name="T1" fmla="*/ 858029920 h 80"/>
                <a:gd name="T2" fmla="*/ 950922653 w 67"/>
                <a:gd name="T3" fmla="*/ 309451692 h 80"/>
                <a:gd name="T4" fmla="*/ 0 w 67"/>
                <a:gd name="T5" fmla="*/ 858029920 h 80"/>
                <a:gd name="T6" fmla="*/ 0 60000 65536"/>
                <a:gd name="T7" fmla="*/ 0 60000 65536"/>
                <a:gd name="T8" fmla="*/ 0 60000 65536"/>
                <a:gd name="T9" fmla="*/ 0 w 67"/>
                <a:gd name="T10" fmla="*/ 0 h 80"/>
                <a:gd name="T11" fmla="*/ 67 w 67"/>
                <a:gd name="T12" fmla="*/ 80 h 80"/>
              </a:gdLst>
              <a:ahLst/>
              <a:cxnLst>
                <a:cxn ang="T6">
                  <a:pos x="T0" y="T1"/>
                </a:cxn>
                <a:cxn ang="T7">
                  <a:pos x="T2" y="T3"/>
                </a:cxn>
                <a:cxn ang="T8">
                  <a:pos x="T4" y="T5"/>
                </a:cxn>
              </a:cxnLst>
              <a:rect l="T9" t="T10" r="T11" b="T12"/>
              <a:pathLst>
                <a:path w="67" h="80">
                  <a:moveTo>
                    <a:pt x="0" y="61"/>
                  </a:moveTo>
                  <a:cubicBezTo>
                    <a:pt x="0" y="61"/>
                    <a:pt x="9" y="0"/>
                    <a:pt x="67" y="22"/>
                  </a:cubicBezTo>
                  <a:cubicBezTo>
                    <a:pt x="67" y="22"/>
                    <a:pt x="58" y="80"/>
                    <a:pt x="0" y="6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6" name="Freeform 71"/>
            <p:cNvSpPr>
              <a:spLocks noChangeArrowheads="1"/>
            </p:cNvSpPr>
            <p:nvPr/>
          </p:nvSpPr>
          <p:spPr bwMode="auto">
            <a:xfrm flipH="1">
              <a:off x="2398712" y="1352035"/>
              <a:ext cx="57150" cy="55563"/>
            </a:xfrm>
            <a:custGeom>
              <a:avLst/>
              <a:gdLst>
                <a:gd name="T0" fmla="*/ 29032200 w 15"/>
                <a:gd name="T1" fmla="*/ 0 h 15"/>
                <a:gd name="T2" fmla="*/ 203225400 w 15"/>
                <a:gd name="T3" fmla="*/ 150931333 h 15"/>
                <a:gd name="T4" fmla="*/ 14516100 w 15"/>
                <a:gd name="T5" fmla="*/ 0 h 15"/>
                <a:gd name="T6" fmla="*/ 0 60000 65536"/>
                <a:gd name="T7" fmla="*/ 0 60000 65536"/>
                <a:gd name="T8" fmla="*/ 0 60000 65536"/>
                <a:gd name="T9" fmla="*/ 0 w 15"/>
                <a:gd name="T10" fmla="*/ 0 h 15"/>
                <a:gd name="T11" fmla="*/ 15 w 15"/>
                <a:gd name="T12" fmla="*/ 15 h 15"/>
              </a:gdLst>
              <a:ahLst/>
              <a:cxnLst>
                <a:cxn ang="T6">
                  <a:pos x="T0" y="T1"/>
                </a:cxn>
                <a:cxn ang="T7">
                  <a:pos x="T2" y="T3"/>
                </a:cxn>
                <a:cxn ang="T8">
                  <a:pos x="T4" y="T5"/>
                </a:cxn>
              </a:cxnLst>
              <a:rect l="T9" t="T10" r="T11" b="T12"/>
              <a:pathLst>
                <a:path w="15" h="15">
                  <a:moveTo>
                    <a:pt x="2" y="0"/>
                  </a:moveTo>
                  <a:cubicBezTo>
                    <a:pt x="8" y="1"/>
                    <a:pt x="15" y="3"/>
                    <a:pt x="14" y="11"/>
                  </a:cubicBezTo>
                  <a:cubicBezTo>
                    <a:pt x="8" y="15"/>
                    <a:pt x="0" y="5"/>
                    <a:pt x="1"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7" name="Freeform 72"/>
            <p:cNvSpPr>
              <a:spLocks noChangeArrowheads="1"/>
            </p:cNvSpPr>
            <p:nvPr/>
          </p:nvSpPr>
          <p:spPr bwMode="auto">
            <a:xfrm flipH="1">
              <a:off x="2384425" y="1450460"/>
              <a:ext cx="44450" cy="66675"/>
            </a:xfrm>
            <a:custGeom>
              <a:avLst/>
              <a:gdLst>
                <a:gd name="T0" fmla="*/ 41164404 w 12"/>
                <a:gd name="T1" fmla="*/ 27440467 h 18"/>
                <a:gd name="T2" fmla="*/ 164650208 w 12"/>
                <a:gd name="T3" fmla="*/ 233255079 h 18"/>
                <a:gd name="T4" fmla="*/ 27440467 w 12"/>
                <a:gd name="T5" fmla="*/ 178370442 h 18"/>
                <a:gd name="T6" fmla="*/ 27440467 w 12"/>
                <a:gd name="T7" fmla="*/ 0 h 18"/>
                <a:gd name="T8" fmla="*/ 0 60000 65536"/>
                <a:gd name="T9" fmla="*/ 0 60000 65536"/>
                <a:gd name="T10" fmla="*/ 0 60000 65536"/>
                <a:gd name="T11" fmla="*/ 0 60000 65536"/>
                <a:gd name="T12" fmla="*/ 0 w 12"/>
                <a:gd name="T13" fmla="*/ 0 h 18"/>
                <a:gd name="T14" fmla="*/ 12 w 12"/>
                <a:gd name="T15" fmla="*/ 18 h 18"/>
              </a:gdLst>
              <a:ahLst/>
              <a:cxnLst>
                <a:cxn ang="T8">
                  <a:pos x="T0" y="T1"/>
                </a:cxn>
                <a:cxn ang="T9">
                  <a:pos x="T2" y="T3"/>
                </a:cxn>
                <a:cxn ang="T10">
                  <a:pos x="T4" y="T5"/>
                </a:cxn>
                <a:cxn ang="T11">
                  <a:pos x="T6" y="T7"/>
                </a:cxn>
              </a:cxnLst>
              <a:rect l="T12" t="T13" r="T14" b="T15"/>
              <a:pathLst>
                <a:path w="12" h="18">
                  <a:moveTo>
                    <a:pt x="3" y="2"/>
                  </a:moveTo>
                  <a:cubicBezTo>
                    <a:pt x="9" y="1"/>
                    <a:pt x="10" y="12"/>
                    <a:pt x="12" y="17"/>
                  </a:cubicBezTo>
                  <a:cubicBezTo>
                    <a:pt x="7" y="18"/>
                    <a:pt x="6" y="14"/>
                    <a:pt x="2" y="13"/>
                  </a:cubicBezTo>
                  <a:cubicBezTo>
                    <a:pt x="2" y="9"/>
                    <a:pt x="0" y="4"/>
                    <a:pt x="2"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8" name="Freeform 73"/>
            <p:cNvSpPr>
              <a:spLocks noChangeArrowheads="1"/>
            </p:cNvSpPr>
            <p:nvPr/>
          </p:nvSpPr>
          <p:spPr bwMode="auto">
            <a:xfrm flipH="1">
              <a:off x="2493963" y="1467922"/>
              <a:ext cx="30162" cy="65088"/>
            </a:xfrm>
            <a:custGeom>
              <a:avLst/>
              <a:gdLst>
                <a:gd name="T0" fmla="*/ 42645298 w 8"/>
                <a:gd name="T1" fmla="*/ 0 h 17"/>
                <a:gd name="T2" fmla="*/ 99504438 w 8"/>
                <a:gd name="T3" fmla="*/ 219886408 h 17"/>
                <a:gd name="T4" fmla="*/ 14213843 w 8"/>
                <a:gd name="T5" fmla="*/ 43976516 h 17"/>
                <a:gd name="T6" fmla="*/ 0 60000 65536"/>
                <a:gd name="T7" fmla="*/ 0 60000 65536"/>
                <a:gd name="T8" fmla="*/ 0 60000 65536"/>
                <a:gd name="T9" fmla="*/ 0 w 8"/>
                <a:gd name="T10" fmla="*/ 0 h 17"/>
                <a:gd name="T11" fmla="*/ 8 w 8"/>
                <a:gd name="T12" fmla="*/ 17 h 17"/>
              </a:gdLst>
              <a:ahLst/>
              <a:cxnLst>
                <a:cxn ang="T6">
                  <a:pos x="T0" y="T1"/>
                </a:cxn>
                <a:cxn ang="T7">
                  <a:pos x="T2" y="T3"/>
                </a:cxn>
                <a:cxn ang="T8">
                  <a:pos x="T4" y="T5"/>
                </a:cxn>
              </a:cxnLst>
              <a:rect l="T9" t="T10" r="T11" b="T12"/>
              <a:pathLst>
                <a:path w="8" h="17">
                  <a:moveTo>
                    <a:pt x="3" y="0"/>
                  </a:moveTo>
                  <a:cubicBezTo>
                    <a:pt x="5" y="5"/>
                    <a:pt x="8" y="10"/>
                    <a:pt x="7" y="15"/>
                  </a:cubicBezTo>
                  <a:cubicBezTo>
                    <a:pt x="0" y="17"/>
                    <a:pt x="1" y="7"/>
                    <a:pt x="1" y="3"/>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74"/>
            <p:cNvSpPr>
              <a:spLocks noChangeArrowheads="1"/>
            </p:cNvSpPr>
            <p:nvPr/>
          </p:nvSpPr>
          <p:spPr bwMode="auto">
            <a:xfrm flipH="1">
              <a:off x="2403475" y="1577460"/>
              <a:ext cx="49212" cy="68263"/>
            </a:xfrm>
            <a:custGeom>
              <a:avLst/>
              <a:gdLst>
                <a:gd name="T0" fmla="*/ 42992360 w 13"/>
                <a:gd name="T1" fmla="*/ 14380739 h 18"/>
                <a:gd name="T2" fmla="*/ 71652672 w 13"/>
                <a:gd name="T3" fmla="*/ 230114573 h 18"/>
                <a:gd name="T4" fmla="*/ 0 w 13"/>
                <a:gd name="T5" fmla="*/ 0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3" y="1"/>
                  </a:moveTo>
                  <a:cubicBezTo>
                    <a:pt x="6" y="2"/>
                    <a:pt x="13" y="18"/>
                    <a:pt x="5" y="16"/>
                  </a:cubicBezTo>
                  <a:cubicBezTo>
                    <a:pt x="1" y="15"/>
                    <a:pt x="0" y="3"/>
                    <a:pt x="0"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00" name="Group 350"/>
            <p:cNvGrpSpPr/>
            <p:nvPr/>
          </p:nvGrpSpPr>
          <p:grpSpPr bwMode="auto">
            <a:xfrm>
              <a:off x="2663825" y="0"/>
              <a:ext cx="1186658" cy="2018282"/>
              <a:chOff x="0" y="0"/>
              <a:chExt cx="1341439" cy="2281535"/>
            </a:xfrm>
          </p:grpSpPr>
          <p:sp>
            <p:nvSpPr>
              <p:cNvPr id="201" name="Freeform 63"/>
              <p:cNvSpPr>
                <a:spLocks noChangeArrowheads="1"/>
              </p:cNvSpPr>
              <p:nvPr/>
            </p:nvSpPr>
            <p:spPr bwMode="auto">
              <a:xfrm flipH="1">
                <a:off x="15876" y="1483023"/>
                <a:ext cx="138112" cy="161925"/>
              </a:xfrm>
              <a:custGeom>
                <a:avLst/>
                <a:gdLst>
                  <a:gd name="T0" fmla="*/ 222935165 w 37"/>
                  <a:gd name="T1" fmla="*/ 0 h 43"/>
                  <a:gd name="T2" fmla="*/ 515538501 w 37"/>
                  <a:gd name="T3" fmla="*/ 439596249 h 43"/>
                  <a:gd name="T4" fmla="*/ 0 60000 65536"/>
                  <a:gd name="T5" fmla="*/ 0 60000 65536"/>
                  <a:gd name="T6" fmla="*/ 0 w 37"/>
                  <a:gd name="T7" fmla="*/ 0 h 43"/>
                  <a:gd name="T8" fmla="*/ 37 w 37"/>
                  <a:gd name="T9" fmla="*/ 43 h 43"/>
                </a:gdLst>
                <a:ahLst/>
                <a:cxnLst>
                  <a:cxn ang="T4">
                    <a:pos x="T0" y="T1"/>
                  </a:cxn>
                  <a:cxn ang="T5">
                    <a:pos x="T2" y="T3"/>
                  </a:cxn>
                </a:cxnLst>
                <a:rect l="T6" t="T7" r="T8" b="T9"/>
                <a:pathLst>
                  <a:path w="37" h="43">
                    <a:moveTo>
                      <a:pt x="16" y="0"/>
                    </a:moveTo>
                    <a:cubicBezTo>
                      <a:pt x="0" y="4"/>
                      <a:pt x="16" y="43"/>
                      <a:pt x="37" y="31"/>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64"/>
              <p:cNvSpPr>
                <a:spLocks noChangeArrowheads="1"/>
              </p:cNvSpPr>
              <p:nvPr/>
            </p:nvSpPr>
            <p:spPr bwMode="auto">
              <a:xfrm flipH="1">
                <a:off x="0" y="1471910"/>
                <a:ext cx="95250" cy="139700"/>
              </a:xfrm>
              <a:custGeom>
                <a:avLst/>
                <a:gdLst>
                  <a:gd name="T0" fmla="*/ 232257600 w 25"/>
                  <a:gd name="T1" fmla="*/ 498951765 h 37"/>
                  <a:gd name="T2" fmla="*/ 14516100 w 25"/>
                  <a:gd name="T3" fmla="*/ 199578441 h 37"/>
                  <a:gd name="T4" fmla="*/ 101612700 w 25"/>
                  <a:gd name="T5" fmla="*/ 14256951 h 37"/>
                  <a:gd name="T6" fmla="*/ 304838100 w 25"/>
                  <a:gd name="T7" fmla="*/ 242345519 h 37"/>
                  <a:gd name="T8" fmla="*/ 232257600 w 25"/>
                  <a:gd name="T9" fmla="*/ 498951765 h 37"/>
                  <a:gd name="T10" fmla="*/ 0 60000 65536"/>
                  <a:gd name="T11" fmla="*/ 0 60000 65536"/>
                  <a:gd name="T12" fmla="*/ 0 60000 65536"/>
                  <a:gd name="T13" fmla="*/ 0 60000 65536"/>
                  <a:gd name="T14" fmla="*/ 0 60000 65536"/>
                  <a:gd name="T15" fmla="*/ 0 w 25"/>
                  <a:gd name="T16" fmla="*/ 0 h 37"/>
                  <a:gd name="T17" fmla="*/ 25 w 25"/>
                  <a:gd name="T18" fmla="*/ 37 h 37"/>
                </a:gdLst>
                <a:ahLst/>
                <a:cxnLst>
                  <a:cxn ang="T10">
                    <a:pos x="T0" y="T1"/>
                  </a:cxn>
                  <a:cxn ang="T11">
                    <a:pos x="T2" y="T3"/>
                  </a:cxn>
                  <a:cxn ang="T12">
                    <a:pos x="T4" y="T5"/>
                  </a:cxn>
                  <a:cxn ang="T13">
                    <a:pos x="T6" y="T7"/>
                  </a:cxn>
                  <a:cxn ang="T14">
                    <a:pos x="T8" y="T9"/>
                  </a:cxn>
                </a:cxnLst>
                <a:rect l="T15" t="T16" r="T17" b="T18"/>
                <a:pathLst>
                  <a:path w="25" h="37">
                    <a:moveTo>
                      <a:pt x="16" y="35"/>
                    </a:moveTo>
                    <a:cubicBezTo>
                      <a:pt x="8" y="33"/>
                      <a:pt x="3" y="20"/>
                      <a:pt x="1" y="14"/>
                    </a:cubicBezTo>
                    <a:cubicBezTo>
                      <a:pt x="0" y="9"/>
                      <a:pt x="0" y="0"/>
                      <a:pt x="7" y="1"/>
                    </a:cubicBezTo>
                    <a:cubicBezTo>
                      <a:pt x="14" y="3"/>
                      <a:pt x="19" y="11"/>
                      <a:pt x="21" y="17"/>
                    </a:cubicBezTo>
                    <a:cubicBezTo>
                      <a:pt x="23" y="22"/>
                      <a:pt x="25" y="37"/>
                      <a:pt x="16" y="35"/>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65"/>
              <p:cNvSpPr>
                <a:spLocks noChangeArrowheads="1"/>
              </p:cNvSpPr>
              <p:nvPr/>
            </p:nvSpPr>
            <p:spPr bwMode="auto">
              <a:xfrm flipH="1">
                <a:off x="52388" y="1490960"/>
                <a:ext cx="12700" cy="14288"/>
              </a:xfrm>
              <a:custGeom>
                <a:avLst/>
                <a:gdLst>
                  <a:gd name="T0" fmla="*/ 35843633 w 3"/>
                  <a:gd name="T1" fmla="*/ 51036736 h 4"/>
                  <a:gd name="T2" fmla="*/ 0 w 3"/>
                  <a:gd name="T3" fmla="*/ 12759184 h 4"/>
                  <a:gd name="T4" fmla="*/ 35843633 w 3"/>
                  <a:gd name="T5" fmla="*/ 5103673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2" y="4"/>
                    </a:moveTo>
                    <a:cubicBezTo>
                      <a:pt x="1" y="4"/>
                      <a:pt x="0" y="2"/>
                      <a:pt x="0" y="1"/>
                    </a:cubicBezTo>
                    <a:cubicBezTo>
                      <a:pt x="1" y="0"/>
                      <a:pt x="3"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66"/>
              <p:cNvSpPr>
                <a:spLocks noChangeArrowheads="1"/>
              </p:cNvSpPr>
              <p:nvPr/>
            </p:nvSpPr>
            <p:spPr bwMode="auto">
              <a:xfrm flipH="1">
                <a:off x="19051" y="1532235"/>
                <a:ext cx="11112" cy="15875"/>
              </a:xfrm>
              <a:custGeom>
                <a:avLst/>
                <a:gdLst>
                  <a:gd name="T0" fmla="*/ 13719616 w 3"/>
                  <a:gd name="T1" fmla="*/ 63003906 h 4"/>
                  <a:gd name="T2" fmla="*/ 0 w 3"/>
                  <a:gd name="T3" fmla="*/ 15751969 h 4"/>
                  <a:gd name="T4" fmla="*/ 13719616 w 3"/>
                  <a:gd name="T5" fmla="*/ 6300390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1" y="4"/>
                    </a:moveTo>
                    <a:cubicBezTo>
                      <a:pt x="0" y="4"/>
                      <a:pt x="0" y="1"/>
                      <a:pt x="0" y="1"/>
                    </a:cubicBezTo>
                    <a:cubicBezTo>
                      <a:pt x="1" y="0"/>
                      <a:pt x="3" y="3"/>
                      <a:pt x="1"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67"/>
              <p:cNvSpPr>
                <a:spLocks noChangeArrowheads="1"/>
              </p:cNvSpPr>
              <p:nvPr/>
            </p:nvSpPr>
            <p:spPr bwMode="auto">
              <a:xfrm flipH="1">
                <a:off x="46038" y="1532235"/>
                <a:ext cx="14287" cy="15875"/>
              </a:xfrm>
              <a:custGeom>
                <a:avLst/>
                <a:gdLst>
                  <a:gd name="T0" fmla="*/ 25516582 w 4"/>
                  <a:gd name="T1" fmla="*/ 63003906 h 4"/>
                  <a:gd name="T2" fmla="*/ 0 w 4"/>
                  <a:gd name="T3" fmla="*/ 15751969 h 4"/>
                  <a:gd name="T4" fmla="*/ 25516582 w 4"/>
                  <a:gd name="T5" fmla="*/ 63003906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2" y="4"/>
                    </a:moveTo>
                    <a:cubicBezTo>
                      <a:pt x="1" y="4"/>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68"/>
              <p:cNvSpPr>
                <a:spLocks noChangeArrowheads="1"/>
              </p:cNvSpPr>
              <p:nvPr/>
            </p:nvSpPr>
            <p:spPr bwMode="auto">
              <a:xfrm flipH="1">
                <a:off x="15876" y="1570335"/>
                <a:ext cx="14287" cy="19050"/>
              </a:xfrm>
              <a:custGeom>
                <a:avLst/>
                <a:gdLst>
                  <a:gd name="T0" fmla="*/ 25516582 w 4"/>
                  <a:gd name="T1" fmla="*/ 58064400 h 5"/>
                  <a:gd name="T2" fmla="*/ 0 w 4"/>
                  <a:gd name="T3" fmla="*/ 29032200 h 5"/>
                  <a:gd name="T4" fmla="*/ 25516582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69"/>
              <p:cNvSpPr>
                <a:spLocks noChangeArrowheads="1"/>
              </p:cNvSpPr>
              <p:nvPr/>
            </p:nvSpPr>
            <p:spPr bwMode="auto">
              <a:xfrm flipH="1">
                <a:off x="41275" y="1565573"/>
                <a:ext cx="15875" cy="19050"/>
              </a:xfrm>
              <a:custGeom>
                <a:avLst/>
                <a:gdLst>
                  <a:gd name="T0" fmla="*/ 31503938 w 4"/>
                  <a:gd name="T1" fmla="*/ 58064400 h 5"/>
                  <a:gd name="T2" fmla="*/ 0 w 4"/>
                  <a:gd name="T3" fmla="*/ 145161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70"/>
              <p:cNvSpPr>
                <a:spLocks noChangeArrowheads="1"/>
              </p:cNvSpPr>
              <p:nvPr/>
            </p:nvSpPr>
            <p:spPr bwMode="auto">
              <a:xfrm flipH="1">
                <a:off x="71438" y="1494135"/>
                <a:ext cx="15875" cy="19050"/>
              </a:xfrm>
              <a:custGeom>
                <a:avLst/>
                <a:gdLst>
                  <a:gd name="T0" fmla="*/ 31503938 w 4"/>
                  <a:gd name="T1" fmla="*/ 58064400 h 5"/>
                  <a:gd name="T2" fmla="*/ 0 w 4"/>
                  <a:gd name="T3" fmla="*/ 290322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09" name="Group 359"/>
              <p:cNvGrpSpPr/>
              <p:nvPr/>
            </p:nvGrpSpPr>
            <p:grpSpPr bwMode="auto">
              <a:xfrm>
                <a:off x="25837" y="0"/>
                <a:ext cx="1315602" cy="2281535"/>
                <a:chOff x="0" y="0"/>
                <a:chExt cx="1684337" cy="2921001"/>
              </a:xfrm>
            </p:grpSpPr>
            <p:sp>
              <p:nvSpPr>
                <p:cNvPr id="210" name="Freeform 5"/>
                <p:cNvSpPr>
                  <a:spLocks noChangeArrowheads="1"/>
                </p:cNvSpPr>
                <p:nvPr/>
              </p:nvSpPr>
              <p:spPr bwMode="auto">
                <a:xfrm flipH="1">
                  <a:off x="0" y="323850"/>
                  <a:ext cx="1143000" cy="1169988"/>
                </a:xfrm>
                <a:custGeom>
                  <a:avLst/>
                  <a:gdLst>
                    <a:gd name="T0" fmla="*/ 141367293 w 304"/>
                    <a:gd name="T1" fmla="*/ 2147483647 h 311"/>
                    <a:gd name="T2" fmla="*/ 1441935859 w 304"/>
                    <a:gd name="T3" fmla="*/ 2147483647 h 311"/>
                    <a:gd name="T4" fmla="*/ 2147483647 w 304"/>
                    <a:gd name="T5" fmla="*/ 1146377567 h 311"/>
                    <a:gd name="T6" fmla="*/ 2147483647 w 304"/>
                    <a:gd name="T7" fmla="*/ 212290749 h 311"/>
                    <a:gd name="T8" fmla="*/ 2147483647 w 304"/>
                    <a:gd name="T9" fmla="*/ 283054332 h 311"/>
                    <a:gd name="T10" fmla="*/ 2147483647 w 304"/>
                    <a:gd name="T11" fmla="*/ 1599264497 h 311"/>
                    <a:gd name="T12" fmla="*/ 2147483647 w 304"/>
                    <a:gd name="T13" fmla="*/ 2147483647 h 311"/>
                    <a:gd name="T14" fmla="*/ 2147483647 w 304"/>
                    <a:gd name="T15" fmla="*/ 2147483647 h 311"/>
                    <a:gd name="T16" fmla="*/ 1767078000 w 304"/>
                    <a:gd name="T17" fmla="*/ 2147483647 h 311"/>
                    <a:gd name="T18" fmla="*/ 904744658 w 304"/>
                    <a:gd name="T19" fmla="*/ 2147483647 h 311"/>
                    <a:gd name="T20" fmla="*/ 0 w 304"/>
                    <a:gd name="T21" fmla="*/ 2147483647 h 3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4"/>
                    <a:gd name="T34" fmla="*/ 0 h 311"/>
                    <a:gd name="T35" fmla="*/ 304 w 304"/>
                    <a:gd name="T36" fmla="*/ 311 h 3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4" h="311">
                      <a:moveTo>
                        <a:pt x="10" y="277"/>
                      </a:moveTo>
                      <a:cubicBezTo>
                        <a:pt x="40" y="274"/>
                        <a:pt x="75" y="267"/>
                        <a:pt x="102" y="256"/>
                      </a:cubicBezTo>
                      <a:cubicBezTo>
                        <a:pt x="179" y="226"/>
                        <a:pt x="234" y="161"/>
                        <a:pt x="254" y="81"/>
                      </a:cubicBezTo>
                      <a:cubicBezTo>
                        <a:pt x="259" y="59"/>
                        <a:pt x="257" y="35"/>
                        <a:pt x="269" y="15"/>
                      </a:cubicBezTo>
                      <a:cubicBezTo>
                        <a:pt x="278" y="0"/>
                        <a:pt x="290" y="8"/>
                        <a:pt x="294" y="20"/>
                      </a:cubicBezTo>
                      <a:cubicBezTo>
                        <a:pt x="304" y="52"/>
                        <a:pt x="287" y="84"/>
                        <a:pt x="275" y="113"/>
                      </a:cubicBezTo>
                      <a:cubicBezTo>
                        <a:pt x="261" y="149"/>
                        <a:pt x="246" y="182"/>
                        <a:pt x="219" y="212"/>
                      </a:cubicBezTo>
                      <a:cubicBezTo>
                        <a:pt x="210" y="222"/>
                        <a:pt x="198" y="229"/>
                        <a:pt x="187" y="238"/>
                      </a:cubicBezTo>
                      <a:cubicBezTo>
                        <a:pt x="168" y="255"/>
                        <a:pt x="149" y="267"/>
                        <a:pt x="125" y="277"/>
                      </a:cubicBezTo>
                      <a:cubicBezTo>
                        <a:pt x="105" y="287"/>
                        <a:pt x="85" y="293"/>
                        <a:pt x="64" y="298"/>
                      </a:cubicBezTo>
                      <a:cubicBezTo>
                        <a:pt x="45" y="303"/>
                        <a:pt x="20" y="311"/>
                        <a:pt x="0" y="304"/>
                      </a:cubicBezTo>
                    </a:path>
                  </a:pathLst>
                </a:custGeom>
                <a:solidFill>
                  <a:srgbClr val="496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52"/>
                <p:cNvSpPr>
                  <a:spLocks noChangeArrowheads="1"/>
                </p:cNvSpPr>
                <p:nvPr/>
              </p:nvSpPr>
              <p:spPr bwMode="auto">
                <a:xfrm flipH="1">
                  <a:off x="661988" y="1509713"/>
                  <a:ext cx="214312" cy="315913"/>
                </a:xfrm>
                <a:custGeom>
                  <a:avLst/>
                  <a:gdLst>
                    <a:gd name="T0" fmla="*/ 805783041 w 57"/>
                    <a:gd name="T1" fmla="*/ 169728020 h 84"/>
                    <a:gd name="T2" fmla="*/ 212048564 w 57"/>
                    <a:gd name="T3" fmla="*/ 198017277 h 84"/>
                    <a:gd name="T4" fmla="*/ 565460332 w 57"/>
                    <a:gd name="T5" fmla="*/ 1188107423 h 84"/>
                    <a:gd name="T6" fmla="*/ 579597404 w 57"/>
                    <a:gd name="T7" fmla="*/ 1004234775 h 84"/>
                    <a:gd name="T8" fmla="*/ 466504586 w 57"/>
                    <a:gd name="T9" fmla="*/ 919367004 h 84"/>
                    <a:gd name="T10" fmla="*/ 381685912 w 57"/>
                    <a:gd name="T11" fmla="*/ 820358365 h 84"/>
                    <a:gd name="T12" fmla="*/ 508915803 w 57"/>
                    <a:gd name="T13" fmla="*/ 240451163 h 84"/>
                    <a:gd name="T14" fmla="*/ 749238512 w 57"/>
                    <a:gd name="T15" fmla="*/ 282881287 h 84"/>
                    <a:gd name="T16" fmla="*/ 0 60000 65536"/>
                    <a:gd name="T17" fmla="*/ 0 60000 65536"/>
                    <a:gd name="T18" fmla="*/ 0 60000 65536"/>
                    <a:gd name="T19" fmla="*/ 0 60000 65536"/>
                    <a:gd name="T20" fmla="*/ 0 60000 65536"/>
                    <a:gd name="T21" fmla="*/ 0 60000 65536"/>
                    <a:gd name="T22" fmla="*/ 0 60000 65536"/>
                    <a:gd name="T23" fmla="*/ 0 60000 65536"/>
                    <a:gd name="T24" fmla="*/ 0 w 57"/>
                    <a:gd name="T25" fmla="*/ 0 h 84"/>
                    <a:gd name="T26" fmla="*/ 57 w 57"/>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 h="84">
                      <a:moveTo>
                        <a:pt x="57" y="12"/>
                      </a:moveTo>
                      <a:cubicBezTo>
                        <a:pt x="45" y="1"/>
                        <a:pt x="24" y="0"/>
                        <a:pt x="15" y="14"/>
                      </a:cubicBezTo>
                      <a:cubicBezTo>
                        <a:pt x="0" y="37"/>
                        <a:pt x="14" y="76"/>
                        <a:pt x="40" y="84"/>
                      </a:cubicBezTo>
                      <a:cubicBezTo>
                        <a:pt x="41" y="81"/>
                        <a:pt x="43" y="74"/>
                        <a:pt x="41" y="71"/>
                      </a:cubicBezTo>
                      <a:cubicBezTo>
                        <a:pt x="40" y="68"/>
                        <a:pt x="35" y="68"/>
                        <a:pt x="33" y="65"/>
                      </a:cubicBezTo>
                      <a:cubicBezTo>
                        <a:pt x="31" y="63"/>
                        <a:pt x="29" y="61"/>
                        <a:pt x="27" y="58"/>
                      </a:cubicBezTo>
                      <a:cubicBezTo>
                        <a:pt x="23" y="49"/>
                        <a:pt x="24" y="20"/>
                        <a:pt x="36" y="17"/>
                      </a:cubicBezTo>
                      <a:cubicBezTo>
                        <a:pt x="42" y="15"/>
                        <a:pt x="49" y="18"/>
                        <a:pt x="53" y="20"/>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53"/>
                <p:cNvSpPr>
                  <a:spLocks noChangeArrowheads="1"/>
                </p:cNvSpPr>
                <p:nvPr/>
              </p:nvSpPr>
              <p:spPr bwMode="auto">
                <a:xfrm flipH="1">
                  <a:off x="60325" y="1647825"/>
                  <a:ext cx="327025" cy="268288"/>
                </a:xfrm>
                <a:custGeom>
                  <a:avLst/>
                  <a:gdLst>
                    <a:gd name="T0" fmla="*/ 211942271 w 87"/>
                    <a:gd name="T1" fmla="*/ 85670782 h 71"/>
                    <a:gd name="T2" fmla="*/ 1215127168 w 87"/>
                    <a:gd name="T3" fmla="*/ 913830494 h 71"/>
                    <a:gd name="T4" fmla="*/ 1130352515 w 87"/>
                    <a:gd name="T5" fmla="*/ 1013780999 h 71"/>
                    <a:gd name="T6" fmla="*/ 0 w 87"/>
                    <a:gd name="T7" fmla="*/ 485472804 h 71"/>
                    <a:gd name="T8" fmla="*/ 211942271 w 87"/>
                    <a:gd name="T9" fmla="*/ 85670782 h 71"/>
                    <a:gd name="T10" fmla="*/ 0 60000 65536"/>
                    <a:gd name="T11" fmla="*/ 0 60000 65536"/>
                    <a:gd name="T12" fmla="*/ 0 60000 65536"/>
                    <a:gd name="T13" fmla="*/ 0 60000 65536"/>
                    <a:gd name="T14" fmla="*/ 0 60000 65536"/>
                    <a:gd name="T15" fmla="*/ 0 w 87"/>
                    <a:gd name="T16" fmla="*/ 0 h 71"/>
                    <a:gd name="T17" fmla="*/ 87 w 87"/>
                    <a:gd name="T18" fmla="*/ 71 h 71"/>
                  </a:gdLst>
                  <a:ahLst/>
                  <a:cxnLst>
                    <a:cxn ang="T10">
                      <a:pos x="T0" y="T1"/>
                    </a:cxn>
                    <a:cxn ang="T11">
                      <a:pos x="T2" y="T3"/>
                    </a:cxn>
                    <a:cxn ang="T12">
                      <a:pos x="T4" y="T5"/>
                    </a:cxn>
                    <a:cxn ang="T13">
                      <a:pos x="T6" y="T7"/>
                    </a:cxn>
                    <a:cxn ang="T14">
                      <a:pos x="T8" y="T9"/>
                    </a:cxn>
                  </a:cxnLst>
                  <a:rect l="T15" t="T16" r="T17" b="T18"/>
                  <a:pathLst>
                    <a:path w="87" h="71">
                      <a:moveTo>
                        <a:pt x="15" y="6"/>
                      </a:moveTo>
                      <a:cubicBezTo>
                        <a:pt x="15" y="6"/>
                        <a:pt x="85" y="62"/>
                        <a:pt x="86" y="64"/>
                      </a:cubicBezTo>
                      <a:cubicBezTo>
                        <a:pt x="87" y="66"/>
                        <a:pt x="83" y="71"/>
                        <a:pt x="80" y="71"/>
                      </a:cubicBezTo>
                      <a:cubicBezTo>
                        <a:pt x="77" y="70"/>
                        <a:pt x="0" y="34"/>
                        <a:pt x="0" y="34"/>
                      </a:cubicBezTo>
                      <a:cubicBezTo>
                        <a:pt x="0" y="34"/>
                        <a:pt x="7" y="0"/>
                        <a:pt x="15" y="6"/>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54"/>
                <p:cNvSpPr>
                  <a:spLocks noChangeArrowheads="1"/>
                </p:cNvSpPr>
                <p:nvPr/>
              </p:nvSpPr>
              <p:spPr bwMode="auto">
                <a:xfrm flipH="1">
                  <a:off x="334962" y="1546225"/>
                  <a:ext cx="361950" cy="180975"/>
                </a:xfrm>
                <a:custGeom>
                  <a:avLst/>
                  <a:gdLst>
                    <a:gd name="T0" fmla="*/ 1307804527 w 96"/>
                    <a:gd name="T1" fmla="*/ 639686300 h 48"/>
                    <a:gd name="T2" fmla="*/ 1364664609 w 96"/>
                    <a:gd name="T3" fmla="*/ 440674125 h 48"/>
                    <a:gd name="T4" fmla="*/ 71077931 w 96"/>
                    <a:gd name="T5" fmla="*/ 0 h 48"/>
                    <a:gd name="T6" fmla="*/ 0 w 96"/>
                    <a:gd name="T7" fmla="*/ 255876028 h 48"/>
                    <a:gd name="T8" fmla="*/ 1307804527 w 96"/>
                    <a:gd name="T9" fmla="*/ 639686300 h 48"/>
                    <a:gd name="T10" fmla="*/ 0 60000 65536"/>
                    <a:gd name="T11" fmla="*/ 0 60000 65536"/>
                    <a:gd name="T12" fmla="*/ 0 60000 65536"/>
                    <a:gd name="T13" fmla="*/ 0 60000 65536"/>
                    <a:gd name="T14" fmla="*/ 0 60000 65536"/>
                    <a:gd name="T15" fmla="*/ 0 w 96"/>
                    <a:gd name="T16" fmla="*/ 0 h 48"/>
                    <a:gd name="T17" fmla="*/ 96 w 96"/>
                    <a:gd name="T18" fmla="*/ 48 h 48"/>
                  </a:gdLst>
                  <a:ahLst/>
                  <a:cxnLst>
                    <a:cxn ang="T10">
                      <a:pos x="T0" y="T1"/>
                    </a:cxn>
                    <a:cxn ang="T11">
                      <a:pos x="T2" y="T3"/>
                    </a:cxn>
                    <a:cxn ang="T12">
                      <a:pos x="T4" y="T5"/>
                    </a:cxn>
                    <a:cxn ang="T13">
                      <a:pos x="T6" y="T7"/>
                    </a:cxn>
                    <a:cxn ang="T14">
                      <a:pos x="T8" y="T9"/>
                    </a:cxn>
                  </a:cxnLst>
                  <a:rect l="T15" t="T16" r="T17" b="T18"/>
                  <a:pathLst>
                    <a:path w="96" h="48">
                      <a:moveTo>
                        <a:pt x="92" y="45"/>
                      </a:moveTo>
                      <a:cubicBezTo>
                        <a:pt x="93" y="40"/>
                        <a:pt x="95" y="36"/>
                        <a:pt x="96" y="31"/>
                      </a:cubicBezTo>
                      <a:cubicBezTo>
                        <a:pt x="5" y="0"/>
                        <a:pt x="5" y="0"/>
                        <a:pt x="5" y="0"/>
                      </a:cubicBezTo>
                      <a:cubicBezTo>
                        <a:pt x="3" y="6"/>
                        <a:pt x="1" y="12"/>
                        <a:pt x="0" y="18"/>
                      </a:cubicBezTo>
                      <a:cubicBezTo>
                        <a:pt x="22" y="40"/>
                        <a:pt x="58" y="48"/>
                        <a:pt x="92" y="45"/>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55"/>
                <p:cNvSpPr>
                  <a:spLocks noChangeArrowheads="1"/>
                </p:cNvSpPr>
                <p:nvPr/>
              </p:nvSpPr>
              <p:spPr bwMode="auto">
                <a:xfrm flipH="1">
                  <a:off x="350838" y="1614488"/>
                  <a:ext cx="357187" cy="150813"/>
                </a:xfrm>
                <a:custGeom>
                  <a:avLst/>
                  <a:gdLst>
                    <a:gd name="T0" fmla="*/ 1286429660 w 95"/>
                    <a:gd name="T1" fmla="*/ 568614024 h 40"/>
                    <a:gd name="T2" fmla="*/ 1342974242 w 95"/>
                    <a:gd name="T3" fmla="*/ 383815315 h 40"/>
                    <a:gd name="T4" fmla="*/ 42411256 w 95"/>
                    <a:gd name="T5" fmla="*/ 0 h 40"/>
                    <a:gd name="T6" fmla="*/ 0 w 95"/>
                    <a:gd name="T7" fmla="*/ 170584584 h 40"/>
                    <a:gd name="T8" fmla="*/ 1286429660 w 95"/>
                    <a:gd name="T9" fmla="*/ 568614024 h 40"/>
                    <a:gd name="T10" fmla="*/ 0 60000 65536"/>
                    <a:gd name="T11" fmla="*/ 0 60000 65536"/>
                    <a:gd name="T12" fmla="*/ 0 60000 65536"/>
                    <a:gd name="T13" fmla="*/ 0 60000 65536"/>
                    <a:gd name="T14" fmla="*/ 0 60000 65536"/>
                    <a:gd name="T15" fmla="*/ 0 w 95"/>
                    <a:gd name="T16" fmla="*/ 0 h 40"/>
                    <a:gd name="T17" fmla="*/ 95 w 95"/>
                    <a:gd name="T18" fmla="*/ 40 h 40"/>
                  </a:gdLst>
                  <a:ahLst/>
                  <a:cxnLst>
                    <a:cxn ang="T10">
                      <a:pos x="T0" y="T1"/>
                    </a:cxn>
                    <a:cxn ang="T11">
                      <a:pos x="T2" y="T3"/>
                    </a:cxn>
                    <a:cxn ang="T12">
                      <a:pos x="T4" y="T5"/>
                    </a:cxn>
                    <a:cxn ang="T13">
                      <a:pos x="T6" y="T7"/>
                    </a:cxn>
                    <a:cxn ang="T14">
                      <a:pos x="T8" y="T9"/>
                    </a:cxn>
                  </a:cxnLst>
                  <a:rect l="T15" t="T16" r="T17" b="T18"/>
                  <a:pathLst>
                    <a:path w="95" h="40">
                      <a:moveTo>
                        <a:pt x="91" y="40"/>
                      </a:moveTo>
                      <a:cubicBezTo>
                        <a:pt x="92" y="36"/>
                        <a:pt x="93" y="31"/>
                        <a:pt x="95" y="27"/>
                      </a:cubicBezTo>
                      <a:cubicBezTo>
                        <a:pt x="61" y="30"/>
                        <a:pt x="25" y="22"/>
                        <a:pt x="3" y="0"/>
                      </a:cubicBezTo>
                      <a:cubicBezTo>
                        <a:pt x="2" y="4"/>
                        <a:pt x="1" y="8"/>
                        <a:pt x="0" y="12"/>
                      </a:cubicBezTo>
                      <a:cubicBezTo>
                        <a:pt x="23" y="34"/>
                        <a:pt x="58" y="38"/>
                        <a:pt x="91" y="40"/>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56"/>
                <p:cNvSpPr>
                  <a:spLocks noChangeArrowheads="1"/>
                </p:cNvSpPr>
                <p:nvPr/>
              </p:nvSpPr>
              <p:spPr bwMode="auto">
                <a:xfrm flipH="1">
                  <a:off x="365125" y="1660525"/>
                  <a:ext cx="349250" cy="149225"/>
                </a:xfrm>
                <a:custGeom>
                  <a:avLst/>
                  <a:gdLst>
                    <a:gd name="T0" fmla="*/ 1255151925 w 93"/>
                    <a:gd name="T1" fmla="*/ 556702516 h 40"/>
                    <a:gd name="T2" fmla="*/ 1297463750 w 93"/>
                    <a:gd name="T3" fmla="*/ 445362013 h 40"/>
                    <a:gd name="T4" fmla="*/ 1311565188 w 93"/>
                    <a:gd name="T5" fmla="*/ 389693626 h 40"/>
                    <a:gd name="T6" fmla="*/ 28206632 w 93"/>
                    <a:gd name="T7" fmla="*/ 0 h 40"/>
                    <a:gd name="T8" fmla="*/ 0 w 93"/>
                    <a:gd name="T9" fmla="*/ 125259465 h 40"/>
                    <a:gd name="T10" fmla="*/ 1255151925 w 93"/>
                    <a:gd name="T11" fmla="*/ 556702516 h 40"/>
                    <a:gd name="T12" fmla="*/ 0 60000 65536"/>
                    <a:gd name="T13" fmla="*/ 0 60000 65536"/>
                    <a:gd name="T14" fmla="*/ 0 60000 65536"/>
                    <a:gd name="T15" fmla="*/ 0 60000 65536"/>
                    <a:gd name="T16" fmla="*/ 0 60000 65536"/>
                    <a:gd name="T17" fmla="*/ 0 60000 65536"/>
                    <a:gd name="T18" fmla="*/ 0 w 93"/>
                    <a:gd name="T19" fmla="*/ 0 h 40"/>
                    <a:gd name="T20" fmla="*/ 93 w 93"/>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93" h="40">
                      <a:moveTo>
                        <a:pt x="89" y="40"/>
                      </a:moveTo>
                      <a:cubicBezTo>
                        <a:pt x="90" y="37"/>
                        <a:pt x="91" y="34"/>
                        <a:pt x="92" y="32"/>
                      </a:cubicBezTo>
                      <a:cubicBezTo>
                        <a:pt x="92" y="30"/>
                        <a:pt x="92" y="29"/>
                        <a:pt x="93" y="28"/>
                      </a:cubicBezTo>
                      <a:cubicBezTo>
                        <a:pt x="60" y="26"/>
                        <a:pt x="25" y="22"/>
                        <a:pt x="2" y="0"/>
                      </a:cubicBezTo>
                      <a:cubicBezTo>
                        <a:pt x="1" y="3"/>
                        <a:pt x="1" y="6"/>
                        <a:pt x="0" y="9"/>
                      </a:cubicBezTo>
                      <a:cubicBezTo>
                        <a:pt x="23" y="32"/>
                        <a:pt x="57" y="38"/>
                        <a:pt x="89" y="4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57"/>
                <p:cNvSpPr>
                  <a:spLocks noChangeArrowheads="1"/>
                </p:cNvSpPr>
                <p:nvPr/>
              </p:nvSpPr>
              <p:spPr bwMode="auto">
                <a:xfrm flipH="1">
                  <a:off x="381000" y="1693863"/>
                  <a:ext cx="344487" cy="161925"/>
                </a:xfrm>
                <a:custGeom>
                  <a:avLst/>
                  <a:gdLst>
                    <a:gd name="T0" fmla="*/ 1233821379 w 92"/>
                    <a:gd name="T1" fmla="*/ 609760596 h 43"/>
                    <a:gd name="T2" fmla="*/ 1289905361 w 92"/>
                    <a:gd name="T3" fmla="*/ 439596249 h 43"/>
                    <a:gd name="T4" fmla="*/ 42061114 w 92"/>
                    <a:gd name="T5" fmla="*/ 0 h 43"/>
                    <a:gd name="T6" fmla="*/ 14019123 w 92"/>
                    <a:gd name="T7" fmla="*/ 184345964 h 43"/>
                    <a:gd name="T8" fmla="*/ 0 w 92"/>
                    <a:gd name="T9" fmla="*/ 198527581 h 43"/>
                    <a:gd name="T10" fmla="*/ 1233821379 w 92"/>
                    <a:gd name="T11" fmla="*/ 609760596 h 43"/>
                    <a:gd name="T12" fmla="*/ 0 60000 65536"/>
                    <a:gd name="T13" fmla="*/ 0 60000 65536"/>
                    <a:gd name="T14" fmla="*/ 0 60000 65536"/>
                    <a:gd name="T15" fmla="*/ 0 60000 65536"/>
                    <a:gd name="T16" fmla="*/ 0 60000 65536"/>
                    <a:gd name="T17" fmla="*/ 0 60000 65536"/>
                    <a:gd name="T18" fmla="*/ 0 w 92"/>
                    <a:gd name="T19" fmla="*/ 0 h 43"/>
                    <a:gd name="T20" fmla="*/ 92 w 9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92" h="43">
                      <a:moveTo>
                        <a:pt x="88" y="43"/>
                      </a:moveTo>
                      <a:cubicBezTo>
                        <a:pt x="90" y="39"/>
                        <a:pt x="91" y="35"/>
                        <a:pt x="92" y="31"/>
                      </a:cubicBezTo>
                      <a:cubicBezTo>
                        <a:pt x="60" y="29"/>
                        <a:pt x="26" y="23"/>
                        <a:pt x="3" y="0"/>
                      </a:cubicBezTo>
                      <a:cubicBezTo>
                        <a:pt x="2" y="5"/>
                        <a:pt x="1" y="9"/>
                        <a:pt x="1" y="13"/>
                      </a:cubicBezTo>
                      <a:cubicBezTo>
                        <a:pt x="1" y="13"/>
                        <a:pt x="0" y="14"/>
                        <a:pt x="0" y="14"/>
                      </a:cubicBezTo>
                      <a:cubicBezTo>
                        <a:pt x="26" y="34"/>
                        <a:pt x="57" y="41"/>
                        <a:pt x="88" y="43"/>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58"/>
                <p:cNvSpPr>
                  <a:spLocks noChangeArrowheads="1"/>
                </p:cNvSpPr>
                <p:nvPr/>
              </p:nvSpPr>
              <p:spPr bwMode="auto">
                <a:xfrm flipH="1">
                  <a:off x="406400" y="1784350"/>
                  <a:ext cx="331787" cy="146050"/>
                </a:xfrm>
                <a:custGeom>
                  <a:avLst/>
                  <a:gdLst>
                    <a:gd name="T0" fmla="*/ 1194078791 w 88"/>
                    <a:gd name="T1" fmla="*/ 532913981 h 39"/>
                    <a:gd name="T2" fmla="*/ 1250938788 w 88"/>
                    <a:gd name="T3" fmla="*/ 406696822 h 39"/>
                    <a:gd name="T4" fmla="*/ 14214057 w 88"/>
                    <a:gd name="T5" fmla="*/ 0 h 39"/>
                    <a:gd name="T6" fmla="*/ 0 w 88"/>
                    <a:gd name="T7" fmla="*/ 84143524 h 39"/>
                    <a:gd name="T8" fmla="*/ 1194078791 w 88"/>
                    <a:gd name="T9" fmla="*/ 532913981 h 39"/>
                    <a:gd name="T10" fmla="*/ 0 60000 65536"/>
                    <a:gd name="T11" fmla="*/ 0 60000 65536"/>
                    <a:gd name="T12" fmla="*/ 0 60000 65536"/>
                    <a:gd name="T13" fmla="*/ 0 60000 65536"/>
                    <a:gd name="T14" fmla="*/ 0 60000 65536"/>
                    <a:gd name="T15" fmla="*/ 0 w 88"/>
                    <a:gd name="T16" fmla="*/ 0 h 39"/>
                    <a:gd name="T17" fmla="*/ 88 w 88"/>
                    <a:gd name="T18" fmla="*/ 39 h 39"/>
                  </a:gdLst>
                  <a:ahLst/>
                  <a:cxnLst>
                    <a:cxn ang="T10">
                      <a:pos x="T0" y="T1"/>
                    </a:cxn>
                    <a:cxn ang="T11">
                      <a:pos x="T2" y="T3"/>
                    </a:cxn>
                    <a:cxn ang="T12">
                      <a:pos x="T4" y="T5"/>
                    </a:cxn>
                    <a:cxn ang="T13">
                      <a:pos x="T6" y="T7"/>
                    </a:cxn>
                    <a:cxn ang="T14">
                      <a:pos x="T8" y="T9"/>
                    </a:cxn>
                  </a:cxnLst>
                  <a:rect l="T15" t="T16" r="T17" b="T18"/>
                  <a:pathLst>
                    <a:path w="88" h="39">
                      <a:moveTo>
                        <a:pt x="84" y="38"/>
                      </a:moveTo>
                      <a:cubicBezTo>
                        <a:pt x="86" y="35"/>
                        <a:pt x="87" y="32"/>
                        <a:pt x="88" y="29"/>
                      </a:cubicBezTo>
                      <a:cubicBezTo>
                        <a:pt x="57" y="28"/>
                        <a:pt x="23" y="23"/>
                        <a:pt x="1" y="0"/>
                      </a:cubicBezTo>
                      <a:cubicBezTo>
                        <a:pt x="1" y="2"/>
                        <a:pt x="0" y="4"/>
                        <a:pt x="0" y="6"/>
                      </a:cubicBezTo>
                      <a:cubicBezTo>
                        <a:pt x="21" y="30"/>
                        <a:pt x="54" y="39"/>
                        <a:pt x="84" y="3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59"/>
                <p:cNvSpPr>
                  <a:spLocks noChangeArrowheads="1"/>
                </p:cNvSpPr>
                <p:nvPr/>
              </p:nvSpPr>
              <p:spPr bwMode="auto">
                <a:xfrm flipH="1">
                  <a:off x="422275" y="1806575"/>
                  <a:ext cx="319087" cy="150813"/>
                </a:xfrm>
                <a:custGeom>
                  <a:avLst/>
                  <a:gdLst>
                    <a:gd name="T0" fmla="*/ 14092384 w 85"/>
                    <a:gd name="T1" fmla="*/ 0 h 40"/>
                    <a:gd name="T2" fmla="*/ 70461918 w 85"/>
                    <a:gd name="T3" fmla="*/ 241662751 h 40"/>
                    <a:gd name="T4" fmla="*/ 634149750 w 85"/>
                    <a:gd name="T5" fmla="*/ 525967878 h 40"/>
                    <a:gd name="T6" fmla="*/ 1042825118 w 85"/>
                    <a:gd name="T7" fmla="*/ 554399899 h 40"/>
                    <a:gd name="T8" fmla="*/ 1197841336 w 85"/>
                    <a:gd name="T9" fmla="*/ 454889711 h 40"/>
                    <a:gd name="T10" fmla="*/ 14092384 w 85"/>
                    <a:gd name="T11" fmla="*/ 0 h 40"/>
                    <a:gd name="T12" fmla="*/ 0 60000 65536"/>
                    <a:gd name="T13" fmla="*/ 0 60000 65536"/>
                    <a:gd name="T14" fmla="*/ 0 60000 65536"/>
                    <a:gd name="T15" fmla="*/ 0 60000 65536"/>
                    <a:gd name="T16" fmla="*/ 0 60000 65536"/>
                    <a:gd name="T17" fmla="*/ 0 60000 65536"/>
                    <a:gd name="T18" fmla="*/ 0 w 85"/>
                    <a:gd name="T19" fmla="*/ 0 h 40"/>
                    <a:gd name="T20" fmla="*/ 85 w 8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5" h="40">
                      <a:moveTo>
                        <a:pt x="1" y="0"/>
                      </a:moveTo>
                      <a:cubicBezTo>
                        <a:pt x="0" y="6"/>
                        <a:pt x="1" y="13"/>
                        <a:pt x="5" y="17"/>
                      </a:cubicBezTo>
                      <a:cubicBezTo>
                        <a:pt x="17" y="29"/>
                        <a:pt x="30" y="34"/>
                        <a:pt x="45" y="37"/>
                      </a:cubicBezTo>
                      <a:cubicBezTo>
                        <a:pt x="55" y="40"/>
                        <a:pt x="65" y="40"/>
                        <a:pt x="74" y="39"/>
                      </a:cubicBezTo>
                      <a:cubicBezTo>
                        <a:pt x="80" y="39"/>
                        <a:pt x="83" y="36"/>
                        <a:pt x="85" y="32"/>
                      </a:cubicBezTo>
                      <a:cubicBezTo>
                        <a:pt x="55" y="33"/>
                        <a:pt x="22" y="24"/>
                        <a:pt x="1" y="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60"/>
                <p:cNvSpPr>
                  <a:spLocks noChangeArrowheads="1"/>
                </p:cNvSpPr>
                <p:nvPr/>
              </p:nvSpPr>
              <p:spPr bwMode="auto">
                <a:xfrm flipH="1">
                  <a:off x="395288" y="1746250"/>
                  <a:ext cx="338137" cy="147638"/>
                </a:xfrm>
                <a:custGeom>
                  <a:avLst/>
                  <a:gdLst>
                    <a:gd name="T0" fmla="*/ 1228060985 w 90"/>
                    <a:gd name="T1" fmla="*/ 558896899 h 39"/>
                    <a:gd name="T2" fmla="*/ 1242176326 w 90"/>
                    <a:gd name="T3" fmla="*/ 501575499 h 39"/>
                    <a:gd name="T4" fmla="*/ 1270407009 w 90"/>
                    <a:gd name="T5" fmla="*/ 415589613 h 39"/>
                    <a:gd name="T6" fmla="*/ 28230682 w 90"/>
                    <a:gd name="T7" fmla="*/ 0 h 39"/>
                    <a:gd name="T8" fmla="*/ 0 w 90"/>
                    <a:gd name="T9" fmla="*/ 143307285 h 39"/>
                    <a:gd name="T10" fmla="*/ 1228060985 w 90"/>
                    <a:gd name="T11" fmla="*/ 558896899 h 39"/>
                    <a:gd name="T12" fmla="*/ 0 60000 65536"/>
                    <a:gd name="T13" fmla="*/ 0 60000 65536"/>
                    <a:gd name="T14" fmla="*/ 0 60000 65536"/>
                    <a:gd name="T15" fmla="*/ 0 60000 65536"/>
                    <a:gd name="T16" fmla="*/ 0 60000 65536"/>
                    <a:gd name="T17" fmla="*/ 0 60000 65536"/>
                    <a:gd name="T18" fmla="*/ 0 w 90"/>
                    <a:gd name="T19" fmla="*/ 0 h 39"/>
                    <a:gd name="T20" fmla="*/ 90 w 90"/>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90" h="39">
                      <a:moveTo>
                        <a:pt x="87" y="39"/>
                      </a:moveTo>
                      <a:cubicBezTo>
                        <a:pt x="87" y="38"/>
                        <a:pt x="88" y="36"/>
                        <a:pt x="88" y="35"/>
                      </a:cubicBezTo>
                      <a:cubicBezTo>
                        <a:pt x="89" y="33"/>
                        <a:pt x="90" y="31"/>
                        <a:pt x="90" y="29"/>
                      </a:cubicBezTo>
                      <a:cubicBezTo>
                        <a:pt x="59" y="27"/>
                        <a:pt x="28" y="20"/>
                        <a:pt x="2" y="0"/>
                      </a:cubicBezTo>
                      <a:cubicBezTo>
                        <a:pt x="2" y="3"/>
                        <a:pt x="1" y="7"/>
                        <a:pt x="0" y="10"/>
                      </a:cubicBezTo>
                      <a:cubicBezTo>
                        <a:pt x="22" y="33"/>
                        <a:pt x="56" y="38"/>
                        <a:pt x="87" y="39"/>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61"/>
                <p:cNvSpPr>
                  <a:spLocks noChangeArrowheads="1"/>
                </p:cNvSpPr>
                <p:nvPr/>
              </p:nvSpPr>
              <p:spPr bwMode="auto">
                <a:xfrm flipH="1">
                  <a:off x="304800" y="1493838"/>
                  <a:ext cx="368300" cy="203200"/>
                </a:xfrm>
                <a:custGeom>
                  <a:avLst/>
                  <a:gdLst>
                    <a:gd name="T0" fmla="*/ 805054944 w 98"/>
                    <a:gd name="T1" fmla="*/ 679673896 h 54"/>
                    <a:gd name="T2" fmla="*/ 1242892239 w 98"/>
                    <a:gd name="T3" fmla="*/ 495597274 h 54"/>
                    <a:gd name="T4" fmla="*/ 1031037059 w 98"/>
                    <a:gd name="T5" fmla="*/ 254876770 h 54"/>
                    <a:gd name="T6" fmla="*/ 254228470 w 98"/>
                    <a:gd name="T7" fmla="*/ 42480089 h 54"/>
                    <a:gd name="T8" fmla="*/ 0 w 98"/>
                    <a:gd name="T9" fmla="*/ 240716741 h 54"/>
                    <a:gd name="T10" fmla="*/ 508456941 w 98"/>
                    <a:gd name="T11" fmla="*/ 608873748 h 54"/>
                    <a:gd name="T12" fmla="*/ 805054944 w 98"/>
                    <a:gd name="T13" fmla="*/ 679673896 h 54"/>
                    <a:gd name="T14" fmla="*/ 0 60000 65536"/>
                    <a:gd name="T15" fmla="*/ 0 60000 65536"/>
                    <a:gd name="T16" fmla="*/ 0 60000 65536"/>
                    <a:gd name="T17" fmla="*/ 0 60000 65536"/>
                    <a:gd name="T18" fmla="*/ 0 60000 65536"/>
                    <a:gd name="T19" fmla="*/ 0 60000 65536"/>
                    <a:gd name="T20" fmla="*/ 0 60000 65536"/>
                    <a:gd name="T21" fmla="*/ 0 w 98"/>
                    <a:gd name="T22" fmla="*/ 0 h 54"/>
                    <a:gd name="T23" fmla="*/ 98 w 98"/>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54">
                      <a:moveTo>
                        <a:pt x="57" y="48"/>
                      </a:moveTo>
                      <a:cubicBezTo>
                        <a:pt x="67" y="51"/>
                        <a:pt x="98" y="54"/>
                        <a:pt x="88" y="35"/>
                      </a:cubicBezTo>
                      <a:cubicBezTo>
                        <a:pt x="85" y="29"/>
                        <a:pt x="79" y="23"/>
                        <a:pt x="73" y="18"/>
                      </a:cubicBezTo>
                      <a:cubicBezTo>
                        <a:pt x="59" y="8"/>
                        <a:pt x="36" y="0"/>
                        <a:pt x="18" y="3"/>
                      </a:cubicBezTo>
                      <a:cubicBezTo>
                        <a:pt x="11" y="5"/>
                        <a:pt x="0" y="8"/>
                        <a:pt x="0" y="17"/>
                      </a:cubicBezTo>
                      <a:cubicBezTo>
                        <a:pt x="1" y="30"/>
                        <a:pt x="25" y="40"/>
                        <a:pt x="36" y="43"/>
                      </a:cubicBezTo>
                      <a:cubicBezTo>
                        <a:pt x="43" y="44"/>
                        <a:pt x="50" y="47"/>
                        <a:pt x="57" y="4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62"/>
                <p:cNvSpPr>
                  <a:spLocks noChangeArrowheads="1"/>
                </p:cNvSpPr>
                <p:nvPr/>
              </p:nvSpPr>
              <p:spPr bwMode="auto">
                <a:xfrm flipH="1">
                  <a:off x="384175" y="1441450"/>
                  <a:ext cx="165100" cy="134938"/>
                </a:xfrm>
                <a:custGeom>
                  <a:avLst/>
                  <a:gdLst>
                    <a:gd name="T0" fmla="*/ 535021559 w 44"/>
                    <a:gd name="T1" fmla="*/ 295041937 h 36"/>
                    <a:gd name="T2" fmla="*/ 112635723 w 44"/>
                    <a:gd name="T3" fmla="*/ 365288411 h 36"/>
                    <a:gd name="T4" fmla="*/ 70396389 w 44"/>
                    <a:gd name="T5" fmla="*/ 112395857 h 36"/>
                    <a:gd name="T6" fmla="*/ 267510780 w 44"/>
                    <a:gd name="T7" fmla="*/ 266941099 h 36"/>
                    <a:gd name="T8" fmla="*/ 535021559 w 44"/>
                    <a:gd name="T9" fmla="*/ 295041937 h 36"/>
                    <a:gd name="T10" fmla="*/ 0 60000 65536"/>
                    <a:gd name="T11" fmla="*/ 0 60000 65536"/>
                    <a:gd name="T12" fmla="*/ 0 60000 65536"/>
                    <a:gd name="T13" fmla="*/ 0 60000 65536"/>
                    <a:gd name="T14" fmla="*/ 0 60000 65536"/>
                    <a:gd name="T15" fmla="*/ 0 w 44"/>
                    <a:gd name="T16" fmla="*/ 0 h 36"/>
                    <a:gd name="T17" fmla="*/ 44 w 44"/>
                    <a:gd name="T18" fmla="*/ 36 h 36"/>
                  </a:gdLst>
                  <a:ahLst/>
                  <a:cxnLst>
                    <a:cxn ang="T10">
                      <a:pos x="T0" y="T1"/>
                    </a:cxn>
                    <a:cxn ang="T11">
                      <a:pos x="T2" y="T3"/>
                    </a:cxn>
                    <a:cxn ang="T12">
                      <a:pos x="T4" y="T5"/>
                    </a:cxn>
                    <a:cxn ang="T13">
                      <a:pos x="T6" y="T7"/>
                    </a:cxn>
                    <a:cxn ang="T14">
                      <a:pos x="T8" y="T9"/>
                    </a:cxn>
                  </a:cxnLst>
                  <a:rect l="T15" t="T16" r="T17" b="T18"/>
                  <a:pathLst>
                    <a:path w="44" h="36">
                      <a:moveTo>
                        <a:pt x="38" y="21"/>
                      </a:moveTo>
                      <a:cubicBezTo>
                        <a:pt x="33" y="32"/>
                        <a:pt x="14" y="36"/>
                        <a:pt x="8" y="26"/>
                      </a:cubicBezTo>
                      <a:cubicBezTo>
                        <a:pt x="5" y="22"/>
                        <a:pt x="0" y="13"/>
                        <a:pt x="5" y="8"/>
                      </a:cubicBezTo>
                      <a:cubicBezTo>
                        <a:pt x="13" y="0"/>
                        <a:pt x="20" y="12"/>
                        <a:pt x="19" y="19"/>
                      </a:cubicBezTo>
                      <a:cubicBezTo>
                        <a:pt x="24" y="10"/>
                        <a:pt x="44" y="8"/>
                        <a:pt x="38" y="21"/>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75"/>
                <p:cNvSpPr>
                  <a:spLocks noChangeArrowheads="1"/>
                </p:cNvSpPr>
                <p:nvPr/>
              </p:nvSpPr>
              <p:spPr bwMode="auto">
                <a:xfrm flipH="1">
                  <a:off x="996950" y="1814513"/>
                  <a:ext cx="687387" cy="1106488"/>
                </a:xfrm>
                <a:custGeom>
                  <a:avLst/>
                  <a:gdLst>
                    <a:gd name="T0" fmla="*/ 42328766 w 183"/>
                    <a:gd name="T1" fmla="*/ 0 h 294"/>
                    <a:gd name="T2" fmla="*/ 56437102 w 183"/>
                    <a:gd name="T3" fmla="*/ 1189809557 h 294"/>
                    <a:gd name="T4" fmla="*/ 324510520 w 183"/>
                    <a:gd name="T5" fmla="*/ 2147483647 h 294"/>
                    <a:gd name="T6" fmla="*/ 663129376 w 183"/>
                    <a:gd name="T7" fmla="*/ 2147483647 h 294"/>
                    <a:gd name="T8" fmla="*/ 846549018 w 183"/>
                    <a:gd name="T9" fmla="*/ 2147483647 h 294"/>
                    <a:gd name="T10" fmla="*/ 1185167874 w 183"/>
                    <a:gd name="T11" fmla="*/ 2147483647 h 294"/>
                    <a:gd name="T12" fmla="*/ 1128730772 w 183"/>
                    <a:gd name="T13" fmla="*/ 2147483647 h 294"/>
                    <a:gd name="T14" fmla="*/ 1552003403 w 183"/>
                    <a:gd name="T15" fmla="*/ 2147483647 h 294"/>
                    <a:gd name="T16" fmla="*/ 1975279791 w 183"/>
                    <a:gd name="T17" fmla="*/ 2147483647 h 294"/>
                    <a:gd name="T18" fmla="*/ 2130479004 w 183"/>
                    <a:gd name="T19" fmla="*/ 2147483647 h 294"/>
                    <a:gd name="T20" fmla="*/ 2147483647 w 183"/>
                    <a:gd name="T21" fmla="*/ 2147483647 h 294"/>
                    <a:gd name="T22" fmla="*/ 2147483647 w 183"/>
                    <a:gd name="T23" fmla="*/ 2147483647 h 294"/>
                    <a:gd name="T24" fmla="*/ 2147483647 w 183"/>
                    <a:gd name="T25" fmla="*/ 99151110 h 294"/>
                    <a:gd name="T26" fmla="*/ 42328766 w 183"/>
                    <a:gd name="T27" fmla="*/ 0 h 2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
                    <a:gd name="T43" fmla="*/ 0 h 294"/>
                    <a:gd name="T44" fmla="*/ 183 w 183"/>
                    <a:gd name="T45" fmla="*/ 294 h 2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 h="294">
                      <a:moveTo>
                        <a:pt x="3" y="0"/>
                      </a:moveTo>
                      <a:cubicBezTo>
                        <a:pt x="0" y="27"/>
                        <a:pt x="0" y="57"/>
                        <a:pt x="4" y="84"/>
                      </a:cubicBezTo>
                      <a:cubicBezTo>
                        <a:pt x="7" y="115"/>
                        <a:pt x="16" y="145"/>
                        <a:pt x="23" y="174"/>
                      </a:cubicBezTo>
                      <a:cubicBezTo>
                        <a:pt x="29" y="201"/>
                        <a:pt x="36" y="229"/>
                        <a:pt x="47" y="254"/>
                      </a:cubicBezTo>
                      <a:cubicBezTo>
                        <a:pt x="51" y="263"/>
                        <a:pt x="53" y="275"/>
                        <a:pt x="60" y="283"/>
                      </a:cubicBezTo>
                      <a:cubicBezTo>
                        <a:pt x="70" y="294"/>
                        <a:pt x="83" y="293"/>
                        <a:pt x="84" y="276"/>
                      </a:cubicBezTo>
                      <a:cubicBezTo>
                        <a:pt x="86" y="254"/>
                        <a:pt x="80" y="232"/>
                        <a:pt x="80" y="209"/>
                      </a:cubicBezTo>
                      <a:cubicBezTo>
                        <a:pt x="80" y="189"/>
                        <a:pt x="92" y="188"/>
                        <a:pt x="110" y="185"/>
                      </a:cubicBezTo>
                      <a:cubicBezTo>
                        <a:pt x="122" y="184"/>
                        <a:pt x="134" y="182"/>
                        <a:pt x="140" y="195"/>
                      </a:cubicBezTo>
                      <a:cubicBezTo>
                        <a:pt x="147" y="211"/>
                        <a:pt x="147" y="232"/>
                        <a:pt x="151" y="249"/>
                      </a:cubicBezTo>
                      <a:cubicBezTo>
                        <a:pt x="157" y="272"/>
                        <a:pt x="173" y="282"/>
                        <a:pt x="178" y="254"/>
                      </a:cubicBezTo>
                      <a:cubicBezTo>
                        <a:pt x="183" y="227"/>
                        <a:pt x="175" y="199"/>
                        <a:pt x="172" y="172"/>
                      </a:cubicBezTo>
                      <a:cubicBezTo>
                        <a:pt x="165" y="118"/>
                        <a:pt x="159" y="63"/>
                        <a:pt x="158" y="7"/>
                      </a:cubicBezTo>
                      <a:cubicBezTo>
                        <a:pt x="107" y="17"/>
                        <a:pt x="51" y="17"/>
                        <a:pt x="3" y="0"/>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76"/>
                <p:cNvSpPr>
                  <a:spLocks noChangeArrowheads="1"/>
                </p:cNvSpPr>
                <p:nvPr/>
              </p:nvSpPr>
              <p:spPr bwMode="auto">
                <a:xfrm flipH="1">
                  <a:off x="1090613" y="1724025"/>
                  <a:ext cx="582612" cy="153988"/>
                </a:xfrm>
                <a:custGeom>
                  <a:avLst/>
                  <a:gdLst>
                    <a:gd name="T0" fmla="*/ 42384083 w 155"/>
                    <a:gd name="T1" fmla="*/ 0 h 41"/>
                    <a:gd name="T2" fmla="*/ 0 w 155"/>
                    <a:gd name="T3" fmla="*/ 296227842 h 41"/>
                    <a:gd name="T4" fmla="*/ 0 w 155"/>
                    <a:gd name="T5" fmla="*/ 338544496 h 41"/>
                    <a:gd name="T6" fmla="*/ 2147483647 w 155"/>
                    <a:gd name="T7" fmla="*/ 437288362 h 41"/>
                    <a:gd name="T8" fmla="*/ 2147483647 w 155"/>
                    <a:gd name="T9" fmla="*/ 211590779 h 41"/>
                    <a:gd name="T10" fmla="*/ 42384083 w 155"/>
                    <a:gd name="T11" fmla="*/ 0 h 41"/>
                    <a:gd name="T12" fmla="*/ 0 60000 65536"/>
                    <a:gd name="T13" fmla="*/ 0 60000 65536"/>
                    <a:gd name="T14" fmla="*/ 0 60000 65536"/>
                    <a:gd name="T15" fmla="*/ 0 60000 65536"/>
                    <a:gd name="T16" fmla="*/ 0 60000 65536"/>
                    <a:gd name="T17" fmla="*/ 0 60000 65536"/>
                    <a:gd name="T18" fmla="*/ 0 w 155"/>
                    <a:gd name="T19" fmla="*/ 0 h 41"/>
                    <a:gd name="T20" fmla="*/ 155 w 15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55" h="41">
                      <a:moveTo>
                        <a:pt x="3" y="0"/>
                      </a:moveTo>
                      <a:cubicBezTo>
                        <a:pt x="2" y="7"/>
                        <a:pt x="1" y="14"/>
                        <a:pt x="0" y="21"/>
                      </a:cubicBezTo>
                      <a:cubicBezTo>
                        <a:pt x="0" y="22"/>
                        <a:pt x="0" y="23"/>
                        <a:pt x="0" y="24"/>
                      </a:cubicBezTo>
                      <a:cubicBezTo>
                        <a:pt x="48" y="41"/>
                        <a:pt x="104" y="41"/>
                        <a:pt x="155" y="31"/>
                      </a:cubicBezTo>
                      <a:cubicBezTo>
                        <a:pt x="155" y="26"/>
                        <a:pt x="155" y="20"/>
                        <a:pt x="155" y="15"/>
                      </a:cubicBezTo>
                      <a:cubicBezTo>
                        <a:pt x="103" y="18"/>
                        <a:pt x="48"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77"/>
                <p:cNvSpPr>
                  <a:spLocks noChangeArrowheads="1"/>
                </p:cNvSpPr>
                <p:nvPr/>
              </p:nvSpPr>
              <p:spPr bwMode="auto">
                <a:xfrm flipH="1">
                  <a:off x="1090612" y="1644650"/>
                  <a:ext cx="571500" cy="161925"/>
                </a:xfrm>
                <a:custGeom>
                  <a:avLst/>
                  <a:gdLst>
                    <a:gd name="T0" fmla="*/ 42411316 w 152"/>
                    <a:gd name="T1" fmla="*/ 0 h 43"/>
                    <a:gd name="T2" fmla="*/ 0 w 152"/>
                    <a:gd name="T3" fmla="*/ 297791372 h 43"/>
                    <a:gd name="T4" fmla="*/ 2147483647 w 152"/>
                    <a:gd name="T5" fmla="*/ 510496805 h 43"/>
                    <a:gd name="T6" fmla="*/ 2147483647 w 152"/>
                    <a:gd name="T7" fmla="*/ 382873545 h 43"/>
                    <a:gd name="T8" fmla="*/ 2147483647 w 152"/>
                    <a:gd name="T9" fmla="*/ 340332459 h 43"/>
                    <a:gd name="T10" fmla="*/ 42411316 w 152"/>
                    <a:gd name="T11" fmla="*/ 0 h 43"/>
                    <a:gd name="T12" fmla="*/ 0 60000 65536"/>
                    <a:gd name="T13" fmla="*/ 0 60000 65536"/>
                    <a:gd name="T14" fmla="*/ 0 60000 65536"/>
                    <a:gd name="T15" fmla="*/ 0 60000 65536"/>
                    <a:gd name="T16" fmla="*/ 0 60000 65536"/>
                    <a:gd name="T17" fmla="*/ 0 60000 65536"/>
                    <a:gd name="T18" fmla="*/ 0 w 152"/>
                    <a:gd name="T19" fmla="*/ 0 h 43"/>
                    <a:gd name="T20" fmla="*/ 152 w 15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52" h="43">
                      <a:moveTo>
                        <a:pt x="3" y="0"/>
                      </a:moveTo>
                      <a:cubicBezTo>
                        <a:pt x="2" y="7"/>
                        <a:pt x="1" y="14"/>
                        <a:pt x="0" y="21"/>
                      </a:cubicBezTo>
                      <a:cubicBezTo>
                        <a:pt x="45" y="43"/>
                        <a:pt x="100" y="39"/>
                        <a:pt x="152" y="36"/>
                      </a:cubicBezTo>
                      <a:cubicBezTo>
                        <a:pt x="152" y="33"/>
                        <a:pt x="152" y="30"/>
                        <a:pt x="152" y="27"/>
                      </a:cubicBezTo>
                      <a:cubicBezTo>
                        <a:pt x="152" y="26"/>
                        <a:pt x="152" y="25"/>
                        <a:pt x="152" y="24"/>
                      </a:cubicBezTo>
                      <a:cubicBezTo>
                        <a:pt x="100" y="24"/>
                        <a:pt x="47" y="26"/>
                        <a:pt x="3"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78"/>
                <p:cNvSpPr>
                  <a:spLocks noChangeArrowheads="1"/>
                </p:cNvSpPr>
                <p:nvPr/>
              </p:nvSpPr>
              <p:spPr bwMode="auto">
                <a:xfrm flipH="1">
                  <a:off x="1076325" y="1490663"/>
                  <a:ext cx="563562" cy="195263"/>
                </a:xfrm>
                <a:custGeom>
                  <a:avLst/>
                  <a:gdLst>
                    <a:gd name="T0" fmla="*/ 0 w 150"/>
                    <a:gd name="T1" fmla="*/ 338409554 h 52"/>
                    <a:gd name="T2" fmla="*/ 2075001470 w 150"/>
                    <a:gd name="T3" fmla="*/ 676822864 h 52"/>
                    <a:gd name="T4" fmla="*/ 2117347519 w 150"/>
                    <a:gd name="T5" fmla="*/ 465315484 h 52"/>
                    <a:gd name="T6" fmla="*/ 98811204 w 150"/>
                    <a:gd name="T7" fmla="*/ 0 h 52"/>
                    <a:gd name="T8" fmla="*/ 0 w 150"/>
                    <a:gd name="T9" fmla="*/ 338409554 h 52"/>
                    <a:gd name="T10" fmla="*/ 0 60000 65536"/>
                    <a:gd name="T11" fmla="*/ 0 60000 65536"/>
                    <a:gd name="T12" fmla="*/ 0 60000 65536"/>
                    <a:gd name="T13" fmla="*/ 0 60000 65536"/>
                    <a:gd name="T14" fmla="*/ 0 60000 65536"/>
                    <a:gd name="T15" fmla="*/ 0 w 150"/>
                    <a:gd name="T16" fmla="*/ 0 h 52"/>
                    <a:gd name="T17" fmla="*/ 150 w 150"/>
                    <a:gd name="T18" fmla="*/ 52 h 52"/>
                  </a:gdLst>
                  <a:ahLst/>
                  <a:cxnLst>
                    <a:cxn ang="T10">
                      <a:pos x="T0" y="T1"/>
                    </a:cxn>
                    <a:cxn ang="T11">
                      <a:pos x="T2" y="T3"/>
                    </a:cxn>
                    <a:cxn ang="T12">
                      <a:pos x="T4" y="T5"/>
                    </a:cxn>
                    <a:cxn ang="T13">
                      <a:pos x="T6" y="T7"/>
                    </a:cxn>
                    <a:cxn ang="T14">
                      <a:pos x="T8" y="T9"/>
                    </a:cxn>
                  </a:cxnLst>
                  <a:rect l="T15" t="T16" r="T17" b="T18"/>
                  <a:pathLst>
                    <a:path w="150" h="52">
                      <a:moveTo>
                        <a:pt x="0" y="24"/>
                      </a:moveTo>
                      <a:cubicBezTo>
                        <a:pt x="44" y="46"/>
                        <a:pt x="97" y="52"/>
                        <a:pt x="147" y="48"/>
                      </a:cubicBezTo>
                      <a:cubicBezTo>
                        <a:pt x="148" y="43"/>
                        <a:pt x="149" y="38"/>
                        <a:pt x="150" y="33"/>
                      </a:cubicBezTo>
                      <a:cubicBezTo>
                        <a:pt x="100" y="30"/>
                        <a:pt x="45" y="31"/>
                        <a:pt x="7" y="0"/>
                      </a:cubicBezTo>
                      <a:cubicBezTo>
                        <a:pt x="4" y="8"/>
                        <a:pt x="2" y="16"/>
                        <a:pt x="0" y="24"/>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79"/>
                <p:cNvSpPr>
                  <a:spLocks noChangeArrowheads="1"/>
                </p:cNvSpPr>
                <p:nvPr/>
              </p:nvSpPr>
              <p:spPr bwMode="auto">
                <a:xfrm flipH="1">
                  <a:off x="1004887" y="1193800"/>
                  <a:ext cx="492125" cy="277813"/>
                </a:xfrm>
                <a:custGeom>
                  <a:avLst/>
                  <a:gdLst>
                    <a:gd name="T0" fmla="*/ 211688884 w 131"/>
                    <a:gd name="T1" fmla="*/ 0 h 74"/>
                    <a:gd name="T2" fmla="*/ 0 w 131"/>
                    <a:gd name="T3" fmla="*/ 281886339 h 74"/>
                    <a:gd name="T4" fmla="*/ 1749966447 w 131"/>
                    <a:gd name="T5" fmla="*/ 1042973824 h 74"/>
                    <a:gd name="T6" fmla="*/ 1848755844 w 131"/>
                    <a:gd name="T7" fmla="*/ 873842020 h 74"/>
                    <a:gd name="T8" fmla="*/ 211688884 w 131"/>
                    <a:gd name="T9" fmla="*/ 0 h 74"/>
                    <a:gd name="T10" fmla="*/ 0 60000 65536"/>
                    <a:gd name="T11" fmla="*/ 0 60000 65536"/>
                    <a:gd name="T12" fmla="*/ 0 60000 65536"/>
                    <a:gd name="T13" fmla="*/ 0 60000 65536"/>
                    <a:gd name="T14" fmla="*/ 0 60000 65536"/>
                    <a:gd name="T15" fmla="*/ 0 w 131"/>
                    <a:gd name="T16" fmla="*/ 0 h 74"/>
                    <a:gd name="T17" fmla="*/ 131 w 131"/>
                    <a:gd name="T18" fmla="*/ 74 h 74"/>
                  </a:gdLst>
                  <a:ahLst/>
                  <a:cxnLst>
                    <a:cxn ang="T10">
                      <a:pos x="T0" y="T1"/>
                    </a:cxn>
                    <a:cxn ang="T11">
                      <a:pos x="T2" y="T3"/>
                    </a:cxn>
                    <a:cxn ang="T12">
                      <a:pos x="T4" y="T5"/>
                    </a:cxn>
                    <a:cxn ang="T13">
                      <a:pos x="T6" y="T7"/>
                    </a:cxn>
                    <a:cxn ang="T14">
                      <a:pos x="T8" y="T9"/>
                    </a:cxn>
                  </a:cxnLst>
                  <a:rect l="T15" t="T16" r="T17" b="T18"/>
                  <a:pathLst>
                    <a:path w="131" h="74">
                      <a:moveTo>
                        <a:pt x="15" y="0"/>
                      </a:moveTo>
                      <a:cubicBezTo>
                        <a:pt x="10" y="6"/>
                        <a:pt x="5" y="13"/>
                        <a:pt x="0" y="20"/>
                      </a:cubicBezTo>
                      <a:cubicBezTo>
                        <a:pt x="33" y="53"/>
                        <a:pt x="78" y="69"/>
                        <a:pt x="124" y="74"/>
                      </a:cubicBezTo>
                      <a:cubicBezTo>
                        <a:pt x="126" y="70"/>
                        <a:pt x="129" y="66"/>
                        <a:pt x="131" y="62"/>
                      </a:cubicBezTo>
                      <a:cubicBezTo>
                        <a:pt x="87" y="53"/>
                        <a:pt x="46" y="35"/>
                        <a:pt x="15"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80"/>
                <p:cNvSpPr>
                  <a:spLocks noChangeArrowheads="1"/>
                </p:cNvSpPr>
                <p:nvPr/>
              </p:nvSpPr>
              <p:spPr bwMode="auto">
                <a:xfrm flipH="1">
                  <a:off x="952500" y="1114425"/>
                  <a:ext cx="431800" cy="263525"/>
                </a:xfrm>
                <a:custGeom>
                  <a:avLst/>
                  <a:gdLst>
                    <a:gd name="T0" fmla="*/ 140984577 w 115"/>
                    <a:gd name="T1" fmla="*/ 0 h 70"/>
                    <a:gd name="T2" fmla="*/ 0 w 115"/>
                    <a:gd name="T3" fmla="*/ 99209633 h 70"/>
                    <a:gd name="T4" fmla="*/ 1536723633 w 115"/>
                    <a:gd name="T5" fmla="*/ 992077509 h 70"/>
                    <a:gd name="T6" fmla="*/ 1621315130 w 115"/>
                    <a:gd name="T7" fmla="*/ 878697760 h 70"/>
                    <a:gd name="T8" fmla="*/ 140984577 w 115"/>
                    <a:gd name="T9" fmla="*/ 0 h 70"/>
                    <a:gd name="T10" fmla="*/ 0 60000 65536"/>
                    <a:gd name="T11" fmla="*/ 0 60000 65536"/>
                    <a:gd name="T12" fmla="*/ 0 60000 65536"/>
                    <a:gd name="T13" fmla="*/ 0 60000 65536"/>
                    <a:gd name="T14" fmla="*/ 0 60000 65536"/>
                    <a:gd name="T15" fmla="*/ 0 w 115"/>
                    <a:gd name="T16" fmla="*/ 0 h 70"/>
                    <a:gd name="T17" fmla="*/ 115 w 115"/>
                    <a:gd name="T18" fmla="*/ 70 h 70"/>
                  </a:gdLst>
                  <a:ahLst/>
                  <a:cxnLst>
                    <a:cxn ang="T10">
                      <a:pos x="T0" y="T1"/>
                    </a:cxn>
                    <a:cxn ang="T11">
                      <a:pos x="T2" y="T3"/>
                    </a:cxn>
                    <a:cxn ang="T12">
                      <a:pos x="T4" y="T5"/>
                    </a:cxn>
                    <a:cxn ang="T13">
                      <a:pos x="T6" y="T7"/>
                    </a:cxn>
                    <a:cxn ang="T14">
                      <a:pos x="T8" y="T9"/>
                    </a:cxn>
                  </a:cxnLst>
                  <a:rect l="T15" t="T16" r="T17" b="T18"/>
                  <a:pathLst>
                    <a:path w="115" h="70">
                      <a:moveTo>
                        <a:pt x="10" y="0"/>
                      </a:moveTo>
                      <a:cubicBezTo>
                        <a:pt x="6" y="2"/>
                        <a:pt x="3" y="4"/>
                        <a:pt x="0" y="7"/>
                      </a:cubicBezTo>
                      <a:cubicBezTo>
                        <a:pt x="24" y="44"/>
                        <a:pt x="65" y="63"/>
                        <a:pt x="109" y="70"/>
                      </a:cubicBezTo>
                      <a:cubicBezTo>
                        <a:pt x="111" y="68"/>
                        <a:pt x="113" y="65"/>
                        <a:pt x="115" y="62"/>
                      </a:cubicBezTo>
                      <a:lnTo>
                        <a:pt x="10" y="0"/>
                      </a:ln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81"/>
                <p:cNvSpPr>
                  <a:spLocks noChangeArrowheads="1"/>
                </p:cNvSpPr>
                <p:nvPr/>
              </p:nvSpPr>
              <p:spPr bwMode="auto">
                <a:xfrm flipH="1">
                  <a:off x="974725" y="1139825"/>
                  <a:ext cx="465137" cy="287338"/>
                </a:xfrm>
                <a:custGeom>
                  <a:avLst/>
                  <a:gdLst>
                    <a:gd name="T0" fmla="*/ 211063416 w 124"/>
                    <a:gd name="T1" fmla="*/ 0 h 76"/>
                    <a:gd name="T2" fmla="*/ 0 w 124"/>
                    <a:gd name="T3" fmla="*/ 200119575 h 76"/>
                    <a:gd name="T4" fmla="*/ 1632210746 w 124"/>
                    <a:gd name="T5" fmla="*/ 1086356924 h 76"/>
                    <a:gd name="T6" fmla="*/ 1744777651 w 124"/>
                    <a:gd name="T7" fmla="*/ 900532415 h 76"/>
                    <a:gd name="T8" fmla="*/ 211063416 w 124"/>
                    <a:gd name="T9" fmla="*/ 0 h 76"/>
                    <a:gd name="T10" fmla="*/ 0 60000 65536"/>
                    <a:gd name="T11" fmla="*/ 0 60000 65536"/>
                    <a:gd name="T12" fmla="*/ 0 60000 65536"/>
                    <a:gd name="T13" fmla="*/ 0 60000 65536"/>
                    <a:gd name="T14" fmla="*/ 0 60000 65536"/>
                    <a:gd name="T15" fmla="*/ 0 w 124"/>
                    <a:gd name="T16" fmla="*/ 0 h 76"/>
                    <a:gd name="T17" fmla="*/ 124 w 124"/>
                    <a:gd name="T18" fmla="*/ 76 h 76"/>
                  </a:gdLst>
                  <a:ahLst/>
                  <a:cxnLst>
                    <a:cxn ang="T10">
                      <a:pos x="T0" y="T1"/>
                    </a:cxn>
                    <a:cxn ang="T11">
                      <a:pos x="T2" y="T3"/>
                    </a:cxn>
                    <a:cxn ang="T12">
                      <a:pos x="T4" y="T5"/>
                    </a:cxn>
                    <a:cxn ang="T13">
                      <a:pos x="T6" y="T7"/>
                    </a:cxn>
                    <a:cxn ang="T14">
                      <a:pos x="T8" y="T9"/>
                    </a:cxn>
                  </a:cxnLst>
                  <a:rect l="T15" t="T16" r="T17" b="T18"/>
                  <a:pathLst>
                    <a:path w="124" h="76">
                      <a:moveTo>
                        <a:pt x="15" y="0"/>
                      </a:moveTo>
                      <a:cubicBezTo>
                        <a:pt x="10" y="4"/>
                        <a:pt x="5" y="9"/>
                        <a:pt x="0" y="14"/>
                      </a:cubicBezTo>
                      <a:cubicBezTo>
                        <a:pt x="31" y="49"/>
                        <a:pt x="72" y="67"/>
                        <a:pt x="116" y="76"/>
                      </a:cubicBezTo>
                      <a:cubicBezTo>
                        <a:pt x="118" y="71"/>
                        <a:pt x="121" y="67"/>
                        <a:pt x="124" y="63"/>
                      </a:cubicBezTo>
                      <a:cubicBezTo>
                        <a:pt x="80" y="56"/>
                        <a:pt x="39" y="37"/>
                        <a:pt x="15"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82"/>
                <p:cNvSpPr>
                  <a:spLocks noChangeArrowheads="1"/>
                </p:cNvSpPr>
                <p:nvPr/>
              </p:nvSpPr>
              <p:spPr bwMode="auto">
                <a:xfrm flipH="1">
                  <a:off x="1030287" y="1268413"/>
                  <a:ext cx="511175" cy="230188"/>
                </a:xfrm>
                <a:custGeom>
                  <a:avLst/>
                  <a:gdLst>
                    <a:gd name="T0" fmla="*/ 0 w 136"/>
                    <a:gd name="T1" fmla="*/ 284795386 h 61"/>
                    <a:gd name="T2" fmla="*/ 1878940230 w 136"/>
                    <a:gd name="T3" fmla="*/ 868631399 h 61"/>
                    <a:gd name="T4" fmla="*/ 1921322652 w 136"/>
                    <a:gd name="T5" fmla="*/ 768952448 h 61"/>
                    <a:gd name="T6" fmla="*/ 169529685 w 136"/>
                    <a:gd name="T7" fmla="*/ 0 h 61"/>
                    <a:gd name="T8" fmla="*/ 0 w 136"/>
                    <a:gd name="T9" fmla="*/ 284795386 h 61"/>
                    <a:gd name="T10" fmla="*/ 0 60000 65536"/>
                    <a:gd name="T11" fmla="*/ 0 60000 65536"/>
                    <a:gd name="T12" fmla="*/ 0 60000 65536"/>
                    <a:gd name="T13" fmla="*/ 0 60000 65536"/>
                    <a:gd name="T14" fmla="*/ 0 60000 65536"/>
                    <a:gd name="T15" fmla="*/ 0 w 136"/>
                    <a:gd name="T16" fmla="*/ 0 h 61"/>
                    <a:gd name="T17" fmla="*/ 136 w 136"/>
                    <a:gd name="T18" fmla="*/ 61 h 61"/>
                  </a:gdLst>
                  <a:ahLst/>
                  <a:cxnLst>
                    <a:cxn ang="T10">
                      <a:pos x="T0" y="T1"/>
                    </a:cxn>
                    <a:cxn ang="T11">
                      <a:pos x="T2" y="T3"/>
                    </a:cxn>
                    <a:cxn ang="T12">
                      <a:pos x="T4" y="T5"/>
                    </a:cxn>
                    <a:cxn ang="T13">
                      <a:pos x="T6" y="T7"/>
                    </a:cxn>
                    <a:cxn ang="T14">
                      <a:pos x="T8" y="T9"/>
                    </a:cxn>
                  </a:cxnLst>
                  <a:rect l="T15" t="T16" r="T17" b="T18"/>
                  <a:pathLst>
                    <a:path w="136" h="61">
                      <a:moveTo>
                        <a:pt x="0" y="20"/>
                      </a:moveTo>
                      <a:cubicBezTo>
                        <a:pt x="33" y="54"/>
                        <a:pt x="85" y="59"/>
                        <a:pt x="133" y="61"/>
                      </a:cubicBezTo>
                      <a:cubicBezTo>
                        <a:pt x="134" y="59"/>
                        <a:pt x="135" y="57"/>
                        <a:pt x="136" y="54"/>
                      </a:cubicBezTo>
                      <a:cubicBezTo>
                        <a:pt x="90" y="49"/>
                        <a:pt x="45" y="33"/>
                        <a:pt x="12" y="0"/>
                      </a:cubicBezTo>
                      <a:cubicBezTo>
                        <a:pt x="8" y="7"/>
                        <a:pt x="4" y="13"/>
                        <a:pt x="0" y="2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83"/>
                <p:cNvSpPr>
                  <a:spLocks noChangeArrowheads="1"/>
                </p:cNvSpPr>
                <p:nvPr/>
              </p:nvSpPr>
              <p:spPr bwMode="auto">
                <a:xfrm flipH="1">
                  <a:off x="1041400" y="1343025"/>
                  <a:ext cx="541337" cy="227013"/>
                </a:xfrm>
                <a:custGeom>
                  <a:avLst/>
                  <a:gdLst>
                    <a:gd name="T0" fmla="*/ 0 w 144"/>
                    <a:gd name="T1" fmla="*/ 286305012 h 60"/>
                    <a:gd name="T2" fmla="*/ 1950245487 w 144"/>
                    <a:gd name="T3" fmla="*/ 858915036 h 60"/>
                    <a:gd name="T4" fmla="*/ 2035039914 w 144"/>
                    <a:gd name="T5" fmla="*/ 586926977 h 60"/>
                    <a:gd name="T6" fmla="*/ 155453942 w 144"/>
                    <a:gd name="T7" fmla="*/ 0 h 60"/>
                    <a:gd name="T8" fmla="*/ 0 w 144"/>
                    <a:gd name="T9" fmla="*/ 286305012 h 60"/>
                    <a:gd name="T10" fmla="*/ 0 60000 65536"/>
                    <a:gd name="T11" fmla="*/ 0 60000 65536"/>
                    <a:gd name="T12" fmla="*/ 0 60000 65536"/>
                    <a:gd name="T13" fmla="*/ 0 60000 65536"/>
                    <a:gd name="T14" fmla="*/ 0 60000 65536"/>
                    <a:gd name="T15" fmla="*/ 0 w 144"/>
                    <a:gd name="T16" fmla="*/ 0 h 60"/>
                    <a:gd name="T17" fmla="*/ 144 w 144"/>
                    <a:gd name="T18" fmla="*/ 60 h 60"/>
                  </a:gdLst>
                  <a:ahLst/>
                  <a:cxnLst>
                    <a:cxn ang="T10">
                      <a:pos x="T0" y="T1"/>
                    </a:cxn>
                    <a:cxn ang="T11">
                      <a:pos x="T2" y="T3"/>
                    </a:cxn>
                    <a:cxn ang="T12">
                      <a:pos x="T4" y="T5"/>
                    </a:cxn>
                    <a:cxn ang="T13">
                      <a:pos x="T6" y="T7"/>
                    </a:cxn>
                    <a:cxn ang="T14">
                      <a:pos x="T8" y="T9"/>
                    </a:cxn>
                  </a:cxnLst>
                  <a:rect l="T15" t="T16" r="T17" b="T18"/>
                  <a:pathLst>
                    <a:path w="144" h="60">
                      <a:moveTo>
                        <a:pt x="0" y="20"/>
                      </a:moveTo>
                      <a:cubicBezTo>
                        <a:pt x="40" y="50"/>
                        <a:pt x="89" y="57"/>
                        <a:pt x="138" y="60"/>
                      </a:cubicBezTo>
                      <a:cubicBezTo>
                        <a:pt x="140" y="53"/>
                        <a:pt x="142" y="47"/>
                        <a:pt x="144" y="41"/>
                      </a:cubicBezTo>
                      <a:cubicBezTo>
                        <a:pt x="96" y="39"/>
                        <a:pt x="44" y="34"/>
                        <a:pt x="11" y="0"/>
                      </a:cubicBezTo>
                      <a:cubicBezTo>
                        <a:pt x="7" y="7"/>
                        <a:pt x="3" y="13"/>
                        <a:pt x="0" y="2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84"/>
                <p:cNvSpPr>
                  <a:spLocks noChangeArrowheads="1"/>
                </p:cNvSpPr>
                <p:nvPr/>
              </p:nvSpPr>
              <p:spPr bwMode="auto">
                <a:xfrm flipH="1">
                  <a:off x="1065213" y="1419225"/>
                  <a:ext cx="547687" cy="195263"/>
                </a:xfrm>
                <a:custGeom>
                  <a:avLst/>
                  <a:gdLst>
                    <a:gd name="T0" fmla="*/ 84433829 w 146"/>
                    <a:gd name="T1" fmla="*/ 70501208 h 52"/>
                    <a:gd name="T2" fmla="*/ 0 w 146"/>
                    <a:gd name="T3" fmla="*/ 267908346 h 52"/>
                    <a:gd name="T4" fmla="*/ 2012310825 w 146"/>
                    <a:gd name="T5" fmla="*/ 733223830 h 52"/>
                    <a:gd name="T6" fmla="*/ 2054527740 w 146"/>
                    <a:gd name="T7" fmla="*/ 564017176 h 52"/>
                    <a:gd name="T8" fmla="*/ 112575937 w 146"/>
                    <a:gd name="T9" fmla="*/ 0 h 52"/>
                    <a:gd name="T10" fmla="*/ 84433829 w 146"/>
                    <a:gd name="T11" fmla="*/ 70501208 h 52"/>
                    <a:gd name="T12" fmla="*/ 0 60000 65536"/>
                    <a:gd name="T13" fmla="*/ 0 60000 65536"/>
                    <a:gd name="T14" fmla="*/ 0 60000 65536"/>
                    <a:gd name="T15" fmla="*/ 0 60000 65536"/>
                    <a:gd name="T16" fmla="*/ 0 60000 65536"/>
                    <a:gd name="T17" fmla="*/ 0 60000 65536"/>
                    <a:gd name="T18" fmla="*/ 0 w 146"/>
                    <a:gd name="T19" fmla="*/ 0 h 52"/>
                    <a:gd name="T20" fmla="*/ 146 w 146"/>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46" h="52">
                      <a:moveTo>
                        <a:pt x="6" y="5"/>
                      </a:moveTo>
                      <a:cubicBezTo>
                        <a:pt x="3" y="9"/>
                        <a:pt x="1" y="14"/>
                        <a:pt x="0" y="19"/>
                      </a:cubicBezTo>
                      <a:cubicBezTo>
                        <a:pt x="38" y="50"/>
                        <a:pt x="93" y="49"/>
                        <a:pt x="143" y="52"/>
                      </a:cubicBezTo>
                      <a:cubicBezTo>
                        <a:pt x="144" y="48"/>
                        <a:pt x="145" y="44"/>
                        <a:pt x="146" y="40"/>
                      </a:cubicBezTo>
                      <a:cubicBezTo>
                        <a:pt x="97" y="37"/>
                        <a:pt x="48" y="30"/>
                        <a:pt x="8" y="0"/>
                      </a:cubicBezTo>
                      <a:cubicBezTo>
                        <a:pt x="7" y="1"/>
                        <a:pt x="6" y="3"/>
                        <a:pt x="6" y="5"/>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85"/>
                <p:cNvSpPr>
                  <a:spLocks noChangeArrowheads="1"/>
                </p:cNvSpPr>
                <p:nvPr/>
              </p:nvSpPr>
              <p:spPr bwMode="auto">
                <a:xfrm flipH="1">
                  <a:off x="1087438" y="1581150"/>
                  <a:ext cx="563562" cy="161925"/>
                </a:xfrm>
                <a:custGeom>
                  <a:avLst/>
                  <a:gdLst>
                    <a:gd name="T0" fmla="*/ 42346049 w 150"/>
                    <a:gd name="T1" fmla="*/ 0 h 43"/>
                    <a:gd name="T2" fmla="*/ 0 w 150"/>
                    <a:gd name="T3" fmla="*/ 241068668 h 43"/>
                    <a:gd name="T4" fmla="*/ 2103232169 w 150"/>
                    <a:gd name="T5" fmla="*/ 581401127 h 43"/>
                    <a:gd name="T6" fmla="*/ 2117347519 w 150"/>
                    <a:gd name="T7" fmla="*/ 340332459 h 43"/>
                    <a:gd name="T8" fmla="*/ 42346049 w 150"/>
                    <a:gd name="T9" fmla="*/ 0 h 43"/>
                    <a:gd name="T10" fmla="*/ 0 60000 65536"/>
                    <a:gd name="T11" fmla="*/ 0 60000 65536"/>
                    <a:gd name="T12" fmla="*/ 0 60000 65536"/>
                    <a:gd name="T13" fmla="*/ 0 60000 65536"/>
                    <a:gd name="T14" fmla="*/ 0 60000 65536"/>
                    <a:gd name="T15" fmla="*/ 0 w 150"/>
                    <a:gd name="T16" fmla="*/ 0 h 43"/>
                    <a:gd name="T17" fmla="*/ 150 w 150"/>
                    <a:gd name="T18" fmla="*/ 43 h 43"/>
                  </a:gdLst>
                  <a:ahLst/>
                  <a:cxnLst>
                    <a:cxn ang="T10">
                      <a:pos x="T0" y="T1"/>
                    </a:cxn>
                    <a:cxn ang="T11">
                      <a:pos x="T2" y="T3"/>
                    </a:cxn>
                    <a:cxn ang="T12">
                      <a:pos x="T4" y="T5"/>
                    </a:cxn>
                    <a:cxn ang="T13">
                      <a:pos x="T6" y="T7"/>
                    </a:cxn>
                    <a:cxn ang="T14">
                      <a:pos x="T8" y="T9"/>
                    </a:cxn>
                  </a:cxnLst>
                  <a:rect l="T15" t="T16" r="T17" b="T18"/>
                  <a:pathLst>
                    <a:path w="150" h="43">
                      <a:moveTo>
                        <a:pt x="3" y="0"/>
                      </a:moveTo>
                      <a:cubicBezTo>
                        <a:pt x="2" y="5"/>
                        <a:pt x="1" y="11"/>
                        <a:pt x="0" y="17"/>
                      </a:cubicBezTo>
                      <a:cubicBezTo>
                        <a:pt x="44" y="43"/>
                        <a:pt x="97" y="41"/>
                        <a:pt x="149" y="41"/>
                      </a:cubicBezTo>
                      <a:cubicBezTo>
                        <a:pt x="149" y="35"/>
                        <a:pt x="149" y="30"/>
                        <a:pt x="150" y="24"/>
                      </a:cubicBezTo>
                      <a:cubicBezTo>
                        <a:pt x="100" y="28"/>
                        <a:pt x="47"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86"/>
                <p:cNvSpPr>
                  <a:spLocks noChangeArrowheads="1"/>
                </p:cNvSpPr>
                <p:nvPr/>
              </p:nvSpPr>
              <p:spPr bwMode="auto">
                <a:xfrm flipH="1">
                  <a:off x="268288" y="0"/>
                  <a:ext cx="1119187" cy="1468438"/>
                </a:xfrm>
                <a:custGeom>
                  <a:avLst/>
                  <a:gdLst>
                    <a:gd name="T0" fmla="*/ 84630067 w 298"/>
                    <a:gd name="T1" fmla="*/ 2147483647 h 390"/>
                    <a:gd name="T2" fmla="*/ 28208770 w 298"/>
                    <a:gd name="T3" fmla="*/ 2147483647 h 390"/>
                    <a:gd name="T4" fmla="*/ 225681430 w 298"/>
                    <a:gd name="T5" fmla="*/ 2147483647 h 390"/>
                    <a:gd name="T6" fmla="*/ 1678495070 w 298"/>
                    <a:gd name="T7" fmla="*/ 1531106416 h 390"/>
                    <a:gd name="T8" fmla="*/ 1918279007 w 298"/>
                    <a:gd name="T9" fmla="*/ 1020737610 h 390"/>
                    <a:gd name="T10" fmla="*/ 1438707377 w 298"/>
                    <a:gd name="T11" fmla="*/ 907321484 h 390"/>
                    <a:gd name="T12" fmla="*/ 1071978340 w 298"/>
                    <a:gd name="T13" fmla="*/ 269360477 h 390"/>
                    <a:gd name="T14" fmla="*/ 1932385270 w 298"/>
                    <a:gd name="T15" fmla="*/ 170124190 h 390"/>
                    <a:gd name="T16" fmla="*/ 2147483647 w 298"/>
                    <a:gd name="T17" fmla="*/ 1091621748 h 390"/>
                    <a:gd name="T18" fmla="*/ 2147483647 w 298"/>
                    <a:gd name="T19" fmla="*/ 1091621748 h 390"/>
                    <a:gd name="T20" fmla="*/ 2147483647 w 298"/>
                    <a:gd name="T21" fmla="*/ 1658698617 h 390"/>
                    <a:gd name="T22" fmla="*/ 2147483647 w 298"/>
                    <a:gd name="T23" fmla="*/ 1970591083 h 390"/>
                    <a:gd name="T24" fmla="*/ 2147483647 w 298"/>
                    <a:gd name="T25" fmla="*/ 1658698617 h 390"/>
                    <a:gd name="T26" fmla="*/ 2147483647 w 298"/>
                    <a:gd name="T27" fmla="*/ 2027299146 h 390"/>
                    <a:gd name="T28" fmla="*/ 2147483647 w 298"/>
                    <a:gd name="T29" fmla="*/ 2147483647 h 390"/>
                    <a:gd name="T30" fmla="*/ 2147483647 w 298"/>
                    <a:gd name="T31" fmla="*/ 2147483647 h 390"/>
                    <a:gd name="T32" fmla="*/ 662934270 w 298"/>
                    <a:gd name="T33" fmla="*/ 2147483647 h 390"/>
                    <a:gd name="T34" fmla="*/ 84630067 w 298"/>
                    <a:gd name="T35" fmla="*/ 2147483647 h 3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8"/>
                    <a:gd name="T55" fmla="*/ 0 h 390"/>
                    <a:gd name="T56" fmla="*/ 298 w 298"/>
                    <a:gd name="T57" fmla="*/ 390 h 3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8" h="390">
                      <a:moveTo>
                        <a:pt x="6" y="291"/>
                      </a:moveTo>
                      <a:cubicBezTo>
                        <a:pt x="4" y="284"/>
                        <a:pt x="3" y="276"/>
                        <a:pt x="2" y="268"/>
                      </a:cubicBezTo>
                      <a:cubicBezTo>
                        <a:pt x="0" y="245"/>
                        <a:pt x="6" y="221"/>
                        <a:pt x="16" y="201"/>
                      </a:cubicBezTo>
                      <a:cubicBezTo>
                        <a:pt x="37" y="159"/>
                        <a:pt x="75" y="125"/>
                        <a:pt x="119" y="108"/>
                      </a:cubicBezTo>
                      <a:cubicBezTo>
                        <a:pt x="134" y="103"/>
                        <a:pt x="154" y="89"/>
                        <a:pt x="136" y="72"/>
                      </a:cubicBezTo>
                      <a:cubicBezTo>
                        <a:pt x="126" y="63"/>
                        <a:pt x="115" y="66"/>
                        <a:pt x="102" y="64"/>
                      </a:cubicBezTo>
                      <a:cubicBezTo>
                        <a:pt x="78" y="62"/>
                        <a:pt x="60" y="41"/>
                        <a:pt x="76" y="19"/>
                      </a:cubicBezTo>
                      <a:cubicBezTo>
                        <a:pt x="89" y="0"/>
                        <a:pt x="117" y="3"/>
                        <a:pt x="137" y="12"/>
                      </a:cubicBezTo>
                      <a:cubicBezTo>
                        <a:pt x="160" y="22"/>
                        <a:pt x="181" y="51"/>
                        <a:pt x="179" y="77"/>
                      </a:cubicBezTo>
                      <a:cubicBezTo>
                        <a:pt x="206" y="71"/>
                        <a:pt x="230" y="66"/>
                        <a:pt x="257" y="77"/>
                      </a:cubicBezTo>
                      <a:cubicBezTo>
                        <a:pt x="271" y="82"/>
                        <a:pt x="297" y="100"/>
                        <a:pt x="297" y="117"/>
                      </a:cubicBezTo>
                      <a:cubicBezTo>
                        <a:pt x="298" y="143"/>
                        <a:pt x="261" y="150"/>
                        <a:pt x="243" y="139"/>
                      </a:cubicBezTo>
                      <a:cubicBezTo>
                        <a:pt x="228" y="129"/>
                        <a:pt x="219" y="117"/>
                        <a:pt x="199" y="117"/>
                      </a:cubicBezTo>
                      <a:cubicBezTo>
                        <a:pt x="182" y="117"/>
                        <a:pt x="174" y="126"/>
                        <a:pt x="181" y="143"/>
                      </a:cubicBezTo>
                      <a:cubicBezTo>
                        <a:pt x="188" y="161"/>
                        <a:pt x="200" y="170"/>
                        <a:pt x="211" y="185"/>
                      </a:cubicBezTo>
                      <a:cubicBezTo>
                        <a:pt x="256" y="249"/>
                        <a:pt x="238" y="342"/>
                        <a:pt x="164" y="374"/>
                      </a:cubicBezTo>
                      <a:cubicBezTo>
                        <a:pt x="124" y="390"/>
                        <a:pt x="80" y="382"/>
                        <a:pt x="47" y="354"/>
                      </a:cubicBezTo>
                      <a:cubicBezTo>
                        <a:pt x="25" y="335"/>
                        <a:pt x="12" y="316"/>
                        <a:pt x="6" y="291"/>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87"/>
                <p:cNvSpPr>
                  <a:spLocks noChangeArrowheads="1"/>
                </p:cNvSpPr>
                <p:nvPr/>
              </p:nvSpPr>
              <p:spPr bwMode="auto">
                <a:xfrm flipH="1">
                  <a:off x="595312" y="639763"/>
                  <a:ext cx="517525" cy="768350"/>
                </a:xfrm>
                <a:custGeom>
                  <a:avLst/>
                  <a:gdLst>
                    <a:gd name="T0" fmla="*/ 168765653 w 138"/>
                    <a:gd name="T1" fmla="*/ 723484386 h 204"/>
                    <a:gd name="T2" fmla="*/ 126576114 w 138"/>
                    <a:gd name="T3" fmla="*/ 2028587124 h 204"/>
                    <a:gd name="T4" fmla="*/ 1181363318 w 138"/>
                    <a:gd name="T5" fmla="*/ 2147483647 h 204"/>
                    <a:gd name="T6" fmla="*/ 1912686146 w 138"/>
                    <a:gd name="T7" fmla="*/ 1532082367 h 204"/>
                    <a:gd name="T8" fmla="*/ 1589214270 w 138"/>
                    <a:gd name="T9" fmla="*/ 326277568 h 204"/>
                    <a:gd name="T10" fmla="*/ 815705654 w 138"/>
                    <a:gd name="T11" fmla="*/ 42556797 h 204"/>
                    <a:gd name="T12" fmla="*/ 267211658 w 138"/>
                    <a:gd name="T13" fmla="*/ 510692867 h 204"/>
                    <a:gd name="T14" fmla="*/ 168765653 w 138"/>
                    <a:gd name="T15" fmla="*/ 723484386 h 204"/>
                    <a:gd name="T16" fmla="*/ 0 60000 65536"/>
                    <a:gd name="T17" fmla="*/ 0 60000 65536"/>
                    <a:gd name="T18" fmla="*/ 0 60000 65536"/>
                    <a:gd name="T19" fmla="*/ 0 60000 65536"/>
                    <a:gd name="T20" fmla="*/ 0 60000 65536"/>
                    <a:gd name="T21" fmla="*/ 0 60000 65536"/>
                    <a:gd name="T22" fmla="*/ 0 60000 65536"/>
                    <a:gd name="T23" fmla="*/ 0 60000 65536"/>
                    <a:gd name="T24" fmla="*/ 0 w 138"/>
                    <a:gd name="T25" fmla="*/ 0 h 204"/>
                    <a:gd name="T26" fmla="*/ 138 w 138"/>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 h="204">
                      <a:moveTo>
                        <a:pt x="12" y="51"/>
                      </a:moveTo>
                      <a:cubicBezTo>
                        <a:pt x="1" y="80"/>
                        <a:pt x="0" y="113"/>
                        <a:pt x="9" y="143"/>
                      </a:cubicBezTo>
                      <a:cubicBezTo>
                        <a:pt x="19" y="176"/>
                        <a:pt x="47" y="204"/>
                        <a:pt x="84" y="196"/>
                      </a:cubicBezTo>
                      <a:cubicBezTo>
                        <a:pt x="123" y="187"/>
                        <a:pt x="134" y="142"/>
                        <a:pt x="136" y="108"/>
                      </a:cubicBezTo>
                      <a:cubicBezTo>
                        <a:pt x="138" y="77"/>
                        <a:pt x="133" y="46"/>
                        <a:pt x="113" y="23"/>
                      </a:cubicBezTo>
                      <a:cubicBezTo>
                        <a:pt x="99" y="7"/>
                        <a:pt x="79" y="0"/>
                        <a:pt x="58" y="3"/>
                      </a:cubicBezTo>
                      <a:cubicBezTo>
                        <a:pt x="40" y="6"/>
                        <a:pt x="27" y="21"/>
                        <a:pt x="19" y="36"/>
                      </a:cubicBezTo>
                      <a:cubicBezTo>
                        <a:pt x="16" y="41"/>
                        <a:pt x="14" y="46"/>
                        <a:pt x="12" y="51"/>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88"/>
                <p:cNvSpPr>
                  <a:spLocks noChangeArrowheads="1"/>
                </p:cNvSpPr>
                <p:nvPr/>
              </p:nvSpPr>
              <p:spPr bwMode="auto">
                <a:xfrm flipH="1">
                  <a:off x="925513" y="850900"/>
                  <a:ext cx="49212" cy="44450"/>
                </a:xfrm>
                <a:custGeom>
                  <a:avLst/>
                  <a:gdLst>
                    <a:gd name="T0" fmla="*/ 114641247 w 13"/>
                    <a:gd name="T1" fmla="*/ 123489508 h 12"/>
                    <a:gd name="T2" fmla="*/ 14332049 w 13"/>
                    <a:gd name="T3" fmla="*/ 96045338 h 12"/>
                    <a:gd name="T4" fmla="*/ 114641247 w 13"/>
                    <a:gd name="T5" fmla="*/ 123489508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1"/>
                        <a:pt x="0" y="0"/>
                        <a:pt x="1"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6" name="Freeform 89"/>
                <p:cNvSpPr>
                  <a:spLocks noChangeArrowheads="1"/>
                </p:cNvSpPr>
                <p:nvPr/>
              </p:nvSpPr>
              <p:spPr bwMode="auto">
                <a:xfrm flipH="1">
                  <a:off x="612775" y="846138"/>
                  <a:ext cx="49212" cy="46038"/>
                </a:xfrm>
                <a:custGeom>
                  <a:avLst/>
                  <a:gdLst>
                    <a:gd name="T0" fmla="*/ 114641247 w 13"/>
                    <a:gd name="T1" fmla="*/ 132470509 h 12"/>
                    <a:gd name="T2" fmla="*/ 0 w 13"/>
                    <a:gd name="T3" fmla="*/ 103033044 h 12"/>
                    <a:gd name="T4" fmla="*/ 114641247 w 13"/>
                    <a:gd name="T5" fmla="*/ 132470509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2"/>
                        <a:pt x="0" y="0"/>
                        <a:pt x="0"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7" name="Freeform 90"/>
                <p:cNvSpPr>
                  <a:spLocks noChangeArrowheads="1"/>
                </p:cNvSpPr>
                <p:nvPr/>
              </p:nvSpPr>
              <p:spPr bwMode="auto">
                <a:xfrm flipH="1">
                  <a:off x="719138" y="828675"/>
                  <a:ext cx="93662" cy="269875"/>
                </a:xfrm>
                <a:custGeom>
                  <a:avLst/>
                  <a:gdLst>
                    <a:gd name="T0" fmla="*/ 294758060 w 25"/>
                    <a:gd name="T1" fmla="*/ 421484778 h 72"/>
                    <a:gd name="T2" fmla="*/ 154396187 w 25"/>
                    <a:gd name="T3" fmla="*/ 42149227 h 72"/>
                    <a:gd name="T4" fmla="*/ 28072375 w 25"/>
                    <a:gd name="T5" fmla="*/ 604126432 h 72"/>
                    <a:gd name="T6" fmla="*/ 224578997 w 25"/>
                    <a:gd name="T7" fmla="*/ 871066542 h 72"/>
                    <a:gd name="T8" fmla="*/ 294758060 w 25"/>
                    <a:gd name="T9" fmla="*/ 421484778 h 72"/>
                    <a:gd name="T10" fmla="*/ 0 60000 65536"/>
                    <a:gd name="T11" fmla="*/ 0 60000 65536"/>
                    <a:gd name="T12" fmla="*/ 0 60000 65536"/>
                    <a:gd name="T13" fmla="*/ 0 60000 65536"/>
                    <a:gd name="T14" fmla="*/ 0 60000 65536"/>
                    <a:gd name="T15" fmla="*/ 0 w 25"/>
                    <a:gd name="T16" fmla="*/ 0 h 72"/>
                    <a:gd name="T17" fmla="*/ 25 w 25"/>
                    <a:gd name="T18" fmla="*/ 72 h 72"/>
                  </a:gdLst>
                  <a:ahLst/>
                  <a:cxnLst>
                    <a:cxn ang="T10">
                      <a:pos x="T0" y="T1"/>
                    </a:cxn>
                    <a:cxn ang="T11">
                      <a:pos x="T2" y="T3"/>
                    </a:cxn>
                    <a:cxn ang="T12">
                      <a:pos x="T4" y="T5"/>
                    </a:cxn>
                    <a:cxn ang="T13">
                      <a:pos x="T6" y="T7"/>
                    </a:cxn>
                    <a:cxn ang="T14">
                      <a:pos x="T8" y="T9"/>
                    </a:cxn>
                  </a:cxnLst>
                  <a:rect l="T15" t="T16" r="T17" b="T18"/>
                  <a:pathLst>
                    <a:path w="25" h="72">
                      <a:moveTo>
                        <a:pt x="21" y="30"/>
                      </a:moveTo>
                      <a:cubicBezTo>
                        <a:pt x="20" y="24"/>
                        <a:pt x="22" y="0"/>
                        <a:pt x="11" y="3"/>
                      </a:cubicBezTo>
                      <a:cubicBezTo>
                        <a:pt x="0" y="7"/>
                        <a:pt x="2" y="34"/>
                        <a:pt x="2" y="43"/>
                      </a:cubicBezTo>
                      <a:cubicBezTo>
                        <a:pt x="2" y="50"/>
                        <a:pt x="2" y="72"/>
                        <a:pt x="16" y="62"/>
                      </a:cubicBezTo>
                      <a:cubicBezTo>
                        <a:pt x="25" y="56"/>
                        <a:pt x="21" y="40"/>
                        <a:pt x="21" y="30"/>
                      </a:cubicBezTo>
                      <a:close/>
                    </a:path>
                  </a:pathLst>
                </a:cu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91"/>
                <p:cNvSpPr>
                  <a:spLocks noChangeArrowheads="1"/>
                </p:cNvSpPr>
                <p:nvPr/>
              </p:nvSpPr>
              <p:spPr bwMode="auto">
                <a:xfrm flipH="1">
                  <a:off x="917575" y="914400"/>
                  <a:ext cx="177800" cy="139700"/>
                </a:xfrm>
                <a:custGeom>
                  <a:avLst/>
                  <a:gdLst>
                    <a:gd name="T0" fmla="*/ 643991600 w 47"/>
                    <a:gd name="T1" fmla="*/ 313626500 h 37"/>
                    <a:gd name="T2" fmla="*/ 128799077 w 47"/>
                    <a:gd name="T3" fmla="*/ 356393578 h 37"/>
                    <a:gd name="T4" fmla="*/ 643991600 w 47"/>
                    <a:gd name="T5" fmla="*/ 313626500 h 37"/>
                    <a:gd name="T6" fmla="*/ 0 60000 65536"/>
                    <a:gd name="T7" fmla="*/ 0 60000 65536"/>
                    <a:gd name="T8" fmla="*/ 0 60000 65536"/>
                    <a:gd name="T9" fmla="*/ 0 w 47"/>
                    <a:gd name="T10" fmla="*/ 0 h 37"/>
                    <a:gd name="T11" fmla="*/ 47 w 47"/>
                    <a:gd name="T12" fmla="*/ 37 h 37"/>
                  </a:gdLst>
                  <a:ahLst/>
                  <a:cxnLst>
                    <a:cxn ang="T6">
                      <a:pos x="T0" y="T1"/>
                    </a:cxn>
                    <a:cxn ang="T7">
                      <a:pos x="T2" y="T3"/>
                    </a:cxn>
                    <a:cxn ang="T8">
                      <a:pos x="T4" y="T5"/>
                    </a:cxn>
                  </a:cxnLst>
                  <a:rect l="T9" t="T10" r="T11" b="T12"/>
                  <a:pathLst>
                    <a:path w="47" h="37">
                      <a:moveTo>
                        <a:pt x="45" y="22"/>
                      </a:moveTo>
                      <a:cubicBezTo>
                        <a:pt x="43" y="37"/>
                        <a:pt x="14" y="36"/>
                        <a:pt x="9" y="25"/>
                      </a:cubicBezTo>
                      <a:cubicBezTo>
                        <a:pt x="0" y="8"/>
                        <a:pt x="47" y="0"/>
                        <a:pt x="45" y="22"/>
                      </a:cubicBezTo>
                      <a:close/>
                    </a:path>
                  </a:pathLst>
                </a:custGeom>
                <a:solidFill>
                  <a:srgbClr val="FFC0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92"/>
                <p:cNvSpPr>
                  <a:spLocks noChangeArrowheads="1"/>
                </p:cNvSpPr>
                <p:nvPr/>
              </p:nvSpPr>
              <p:spPr bwMode="auto">
                <a:xfrm flipH="1">
                  <a:off x="650875" y="996950"/>
                  <a:ext cx="342900" cy="222250"/>
                </a:xfrm>
                <a:custGeom>
                  <a:avLst/>
                  <a:gdLst>
                    <a:gd name="T0" fmla="*/ 28396642 w 91"/>
                    <a:gd name="T1" fmla="*/ 0 h 59"/>
                    <a:gd name="T2" fmla="*/ 0 w 91"/>
                    <a:gd name="T3" fmla="*/ 28380195 h 59"/>
                    <a:gd name="T4" fmla="*/ 241378991 w 91"/>
                    <a:gd name="T5" fmla="*/ 681117144 h 59"/>
                    <a:gd name="T6" fmla="*/ 695740332 w 91"/>
                    <a:gd name="T7" fmla="*/ 823014352 h 59"/>
                    <a:gd name="T8" fmla="*/ 1263695776 w 91"/>
                    <a:gd name="T9" fmla="*/ 56760390 h 59"/>
                    <a:gd name="T10" fmla="*/ 1235295366 w 91"/>
                    <a:gd name="T11" fmla="*/ 28380195 h 59"/>
                    <a:gd name="T12" fmla="*/ 1206898724 w 91"/>
                    <a:gd name="T13" fmla="*/ 56760390 h 59"/>
                    <a:gd name="T14" fmla="*/ 695740332 w 91"/>
                    <a:gd name="T15" fmla="*/ 766253962 h 59"/>
                    <a:gd name="T16" fmla="*/ 283977722 w 91"/>
                    <a:gd name="T17" fmla="*/ 638546852 h 59"/>
                    <a:gd name="T18" fmla="*/ 56797052 w 91"/>
                    <a:gd name="T19" fmla="*/ 28380195 h 59"/>
                    <a:gd name="T20" fmla="*/ 28396642 w 91"/>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59"/>
                    <a:gd name="T35" fmla="*/ 91 w 91"/>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59">
                      <a:moveTo>
                        <a:pt x="2" y="0"/>
                      </a:moveTo>
                      <a:cubicBezTo>
                        <a:pt x="1" y="0"/>
                        <a:pt x="0" y="1"/>
                        <a:pt x="0" y="2"/>
                      </a:cubicBezTo>
                      <a:cubicBezTo>
                        <a:pt x="1" y="22"/>
                        <a:pt x="6" y="38"/>
                        <a:pt x="17" y="48"/>
                      </a:cubicBezTo>
                      <a:cubicBezTo>
                        <a:pt x="25" y="56"/>
                        <a:pt x="36" y="59"/>
                        <a:pt x="49" y="58"/>
                      </a:cubicBezTo>
                      <a:cubicBezTo>
                        <a:pt x="75" y="56"/>
                        <a:pt x="91" y="28"/>
                        <a:pt x="89" y="4"/>
                      </a:cubicBezTo>
                      <a:cubicBezTo>
                        <a:pt x="89" y="3"/>
                        <a:pt x="88" y="2"/>
                        <a:pt x="87" y="2"/>
                      </a:cubicBezTo>
                      <a:cubicBezTo>
                        <a:pt x="85" y="2"/>
                        <a:pt x="85" y="3"/>
                        <a:pt x="85" y="4"/>
                      </a:cubicBezTo>
                      <a:cubicBezTo>
                        <a:pt x="86" y="26"/>
                        <a:pt x="72" y="52"/>
                        <a:pt x="49" y="54"/>
                      </a:cubicBezTo>
                      <a:cubicBezTo>
                        <a:pt x="37" y="55"/>
                        <a:pt x="27" y="52"/>
                        <a:pt x="20" y="45"/>
                      </a:cubicBezTo>
                      <a:cubicBezTo>
                        <a:pt x="10" y="36"/>
                        <a:pt x="4" y="21"/>
                        <a:pt x="4" y="2"/>
                      </a:cubicBezTo>
                      <a:cubicBezTo>
                        <a:pt x="4" y="1"/>
                        <a:pt x="4" y="0"/>
                        <a:pt x="2" y="0"/>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93"/>
                <p:cNvSpPr>
                  <a:spLocks noChangeArrowheads="1"/>
                </p:cNvSpPr>
                <p:nvPr/>
              </p:nvSpPr>
              <p:spPr bwMode="auto">
                <a:xfrm flipH="1">
                  <a:off x="1139825" y="2462213"/>
                  <a:ext cx="285750" cy="60325"/>
                </a:xfrm>
                <a:custGeom>
                  <a:avLst/>
                  <a:gdLst>
                    <a:gd name="T0" fmla="*/ 28274211 w 76"/>
                    <a:gd name="T1" fmla="*/ 170584019 h 16"/>
                    <a:gd name="T2" fmla="*/ 579602516 w 76"/>
                    <a:gd name="T3" fmla="*/ 99506088 h 16"/>
                    <a:gd name="T4" fmla="*/ 1074382401 w 76"/>
                    <a:gd name="T5" fmla="*/ 0 h 16"/>
                    <a:gd name="T6" fmla="*/ 593735862 w 76"/>
                    <a:gd name="T7" fmla="*/ 184798097 h 16"/>
                    <a:gd name="T8" fmla="*/ 0 w 76"/>
                    <a:gd name="T9" fmla="*/ 213230023 h 16"/>
                    <a:gd name="T10" fmla="*/ 0 60000 65536"/>
                    <a:gd name="T11" fmla="*/ 0 60000 65536"/>
                    <a:gd name="T12" fmla="*/ 0 60000 65536"/>
                    <a:gd name="T13" fmla="*/ 0 60000 65536"/>
                    <a:gd name="T14" fmla="*/ 0 60000 65536"/>
                    <a:gd name="T15" fmla="*/ 0 w 76"/>
                    <a:gd name="T16" fmla="*/ 0 h 16"/>
                    <a:gd name="T17" fmla="*/ 76 w 76"/>
                    <a:gd name="T18" fmla="*/ 16 h 16"/>
                  </a:gdLst>
                  <a:ahLst/>
                  <a:cxnLst>
                    <a:cxn ang="T10">
                      <a:pos x="T0" y="T1"/>
                    </a:cxn>
                    <a:cxn ang="T11">
                      <a:pos x="T2" y="T3"/>
                    </a:cxn>
                    <a:cxn ang="T12">
                      <a:pos x="T4" y="T5"/>
                    </a:cxn>
                    <a:cxn ang="T13">
                      <a:pos x="T6" y="T7"/>
                    </a:cxn>
                    <a:cxn ang="T14">
                      <a:pos x="T8" y="T9"/>
                    </a:cxn>
                  </a:cxnLst>
                  <a:rect l="T15" t="T16" r="T17" b="T18"/>
                  <a:pathLst>
                    <a:path w="76" h="16">
                      <a:moveTo>
                        <a:pt x="2" y="12"/>
                      </a:moveTo>
                      <a:cubicBezTo>
                        <a:pt x="16" y="12"/>
                        <a:pt x="28" y="9"/>
                        <a:pt x="41" y="7"/>
                      </a:cubicBezTo>
                      <a:cubicBezTo>
                        <a:pt x="52" y="5"/>
                        <a:pt x="66" y="4"/>
                        <a:pt x="76" y="0"/>
                      </a:cubicBezTo>
                      <a:cubicBezTo>
                        <a:pt x="72" y="10"/>
                        <a:pt x="51" y="11"/>
                        <a:pt x="42" y="13"/>
                      </a:cubicBezTo>
                      <a:cubicBezTo>
                        <a:pt x="29" y="16"/>
                        <a:pt x="14" y="15"/>
                        <a:pt x="0" y="15"/>
                      </a:cubicBezTo>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94"/>
                <p:cNvSpPr>
                  <a:spLocks noChangeArrowheads="1"/>
                </p:cNvSpPr>
                <p:nvPr/>
              </p:nvSpPr>
              <p:spPr bwMode="auto">
                <a:xfrm flipH="1">
                  <a:off x="730250" y="1079500"/>
                  <a:ext cx="898525" cy="779463"/>
                </a:xfrm>
                <a:custGeom>
                  <a:avLst/>
                  <a:gdLst>
                    <a:gd name="T0" fmla="*/ 70671435 w 239"/>
                    <a:gd name="T1" fmla="*/ 1219407732 h 207"/>
                    <a:gd name="T2" fmla="*/ 14135791 w 239"/>
                    <a:gd name="T3" fmla="*/ 1843290671 h 207"/>
                    <a:gd name="T4" fmla="*/ 183742723 w 239"/>
                    <a:gd name="T5" fmla="*/ 2147483647 h 207"/>
                    <a:gd name="T6" fmla="*/ 706699311 w 239"/>
                    <a:gd name="T7" fmla="*/ 2147483647 h 207"/>
                    <a:gd name="T8" fmla="*/ 1568873524 w 239"/>
                    <a:gd name="T9" fmla="*/ 2147483647 h 207"/>
                    <a:gd name="T10" fmla="*/ 2021158677 w 239"/>
                    <a:gd name="T11" fmla="*/ 2147483647 h 207"/>
                    <a:gd name="T12" fmla="*/ 2147483647 w 239"/>
                    <a:gd name="T13" fmla="*/ 2147483647 h 207"/>
                    <a:gd name="T14" fmla="*/ 2147483647 w 239"/>
                    <a:gd name="T15" fmla="*/ 2147483647 h 207"/>
                    <a:gd name="T16" fmla="*/ 2147483647 w 239"/>
                    <a:gd name="T17" fmla="*/ 2147483647 h 207"/>
                    <a:gd name="T18" fmla="*/ 2147483647 w 239"/>
                    <a:gd name="T19" fmla="*/ 2084336779 h 207"/>
                    <a:gd name="T20" fmla="*/ 2147483647 w 239"/>
                    <a:gd name="T21" fmla="*/ 2084336779 h 207"/>
                    <a:gd name="T22" fmla="*/ 1342727188 w 239"/>
                    <a:gd name="T23" fmla="*/ 2147483647 h 207"/>
                    <a:gd name="T24" fmla="*/ 565360201 w 239"/>
                    <a:gd name="T25" fmla="*/ 2147483647 h 207"/>
                    <a:gd name="T26" fmla="*/ 310946043 w 239"/>
                    <a:gd name="T27" fmla="*/ 1758216238 h 207"/>
                    <a:gd name="T28" fmla="*/ 975245501 w 239"/>
                    <a:gd name="T29" fmla="*/ 283581442 h 207"/>
                    <a:gd name="T30" fmla="*/ 848038422 w 239"/>
                    <a:gd name="T31" fmla="*/ 42539099 h 207"/>
                    <a:gd name="T32" fmla="*/ 452288913 w 239"/>
                    <a:gd name="T33" fmla="*/ 397017785 h 207"/>
                    <a:gd name="T34" fmla="*/ 141339110 w 239"/>
                    <a:gd name="T35" fmla="*/ 964180669 h 207"/>
                    <a:gd name="T36" fmla="*/ 70671435 w 239"/>
                    <a:gd name="T37" fmla="*/ 1219407732 h 2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9"/>
                    <a:gd name="T58" fmla="*/ 0 h 207"/>
                    <a:gd name="T59" fmla="*/ 239 w 239"/>
                    <a:gd name="T60" fmla="*/ 207 h 2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9" h="207">
                      <a:moveTo>
                        <a:pt x="5" y="86"/>
                      </a:moveTo>
                      <a:cubicBezTo>
                        <a:pt x="2" y="100"/>
                        <a:pt x="1" y="115"/>
                        <a:pt x="1" y="130"/>
                      </a:cubicBezTo>
                      <a:cubicBezTo>
                        <a:pt x="0" y="148"/>
                        <a:pt x="4" y="163"/>
                        <a:pt x="13" y="179"/>
                      </a:cubicBezTo>
                      <a:cubicBezTo>
                        <a:pt x="21" y="192"/>
                        <a:pt x="35" y="199"/>
                        <a:pt x="50" y="202"/>
                      </a:cubicBezTo>
                      <a:cubicBezTo>
                        <a:pt x="72" y="207"/>
                        <a:pt x="92" y="199"/>
                        <a:pt x="111" y="189"/>
                      </a:cubicBezTo>
                      <a:cubicBezTo>
                        <a:pt x="121" y="184"/>
                        <a:pt x="132" y="181"/>
                        <a:pt x="143" y="176"/>
                      </a:cubicBezTo>
                      <a:cubicBezTo>
                        <a:pt x="154" y="171"/>
                        <a:pt x="164" y="165"/>
                        <a:pt x="177" y="164"/>
                      </a:cubicBezTo>
                      <a:cubicBezTo>
                        <a:pt x="184" y="164"/>
                        <a:pt x="190" y="166"/>
                        <a:pt x="197" y="167"/>
                      </a:cubicBezTo>
                      <a:cubicBezTo>
                        <a:pt x="206" y="170"/>
                        <a:pt x="219" y="178"/>
                        <a:pt x="229" y="172"/>
                      </a:cubicBezTo>
                      <a:cubicBezTo>
                        <a:pt x="239" y="165"/>
                        <a:pt x="231" y="152"/>
                        <a:pt x="224" y="147"/>
                      </a:cubicBezTo>
                      <a:cubicBezTo>
                        <a:pt x="202" y="131"/>
                        <a:pt x="180" y="140"/>
                        <a:pt x="157" y="147"/>
                      </a:cubicBezTo>
                      <a:cubicBezTo>
                        <a:pt x="136" y="154"/>
                        <a:pt x="117" y="166"/>
                        <a:pt x="95" y="171"/>
                      </a:cubicBezTo>
                      <a:cubicBezTo>
                        <a:pt x="79" y="174"/>
                        <a:pt x="55" y="181"/>
                        <a:pt x="40" y="168"/>
                      </a:cubicBezTo>
                      <a:cubicBezTo>
                        <a:pt x="27" y="157"/>
                        <a:pt x="24" y="140"/>
                        <a:pt x="22" y="124"/>
                      </a:cubicBezTo>
                      <a:cubicBezTo>
                        <a:pt x="17" y="82"/>
                        <a:pt x="44" y="50"/>
                        <a:pt x="69" y="20"/>
                      </a:cubicBezTo>
                      <a:cubicBezTo>
                        <a:pt x="76" y="11"/>
                        <a:pt x="72" y="0"/>
                        <a:pt x="60" y="3"/>
                      </a:cubicBezTo>
                      <a:cubicBezTo>
                        <a:pt x="48" y="5"/>
                        <a:pt x="39" y="19"/>
                        <a:pt x="32" y="28"/>
                      </a:cubicBezTo>
                      <a:cubicBezTo>
                        <a:pt x="22" y="40"/>
                        <a:pt x="16" y="54"/>
                        <a:pt x="10" y="68"/>
                      </a:cubicBezTo>
                      <a:cubicBezTo>
                        <a:pt x="8" y="74"/>
                        <a:pt x="6" y="80"/>
                        <a:pt x="5" y="86"/>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grpSp>
      <p:grpSp>
        <p:nvGrpSpPr>
          <p:cNvPr id="242" name="Group 392"/>
          <p:cNvGrpSpPr/>
          <p:nvPr/>
        </p:nvGrpSpPr>
        <p:grpSpPr bwMode="auto">
          <a:xfrm>
            <a:off x="6119813" y="5732463"/>
            <a:ext cx="1016000" cy="1136650"/>
            <a:chOff x="0" y="0"/>
            <a:chExt cx="1641475" cy="1830388"/>
          </a:xfrm>
        </p:grpSpPr>
        <p:sp>
          <p:nvSpPr>
            <p:cNvPr id="243" name="Freeform 127"/>
            <p:cNvSpPr>
              <a:spLocks noChangeArrowheads="1"/>
            </p:cNvSpPr>
            <p:nvPr/>
          </p:nvSpPr>
          <p:spPr bwMode="auto">
            <a:xfrm>
              <a:off x="0" y="823913"/>
              <a:ext cx="1641475" cy="979488"/>
            </a:xfrm>
            <a:custGeom>
              <a:avLst/>
              <a:gdLst>
                <a:gd name="T0" fmla="*/ 2147483647 w 437"/>
                <a:gd name="T1" fmla="*/ 2147483647 h 260"/>
                <a:gd name="T2" fmla="*/ 2147483647 w 437"/>
                <a:gd name="T3" fmla="*/ 0 h 260"/>
                <a:gd name="T4" fmla="*/ 0 w 437"/>
                <a:gd name="T5" fmla="*/ 2147483647 h 260"/>
                <a:gd name="T6" fmla="*/ 0 w 437"/>
                <a:gd name="T7" fmla="*/ 2147483647 h 260"/>
                <a:gd name="T8" fmla="*/ 2147483647 w 437"/>
                <a:gd name="T9" fmla="*/ 2147483647 h 260"/>
                <a:gd name="T10" fmla="*/ 2147483647 w 437"/>
                <a:gd name="T11" fmla="*/ 2147483647 h 260"/>
                <a:gd name="T12" fmla="*/ 0 60000 65536"/>
                <a:gd name="T13" fmla="*/ 0 60000 65536"/>
                <a:gd name="T14" fmla="*/ 0 60000 65536"/>
                <a:gd name="T15" fmla="*/ 0 60000 65536"/>
                <a:gd name="T16" fmla="*/ 0 60000 65536"/>
                <a:gd name="T17" fmla="*/ 0 60000 65536"/>
                <a:gd name="T18" fmla="*/ 0 w 437"/>
                <a:gd name="T19" fmla="*/ 0 h 260"/>
                <a:gd name="T20" fmla="*/ 437 w 437"/>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437" h="260">
                  <a:moveTo>
                    <a:pt x="437" y="259"/>
                  </a:moveTo>
                  <a:cubicBezTo>
                    <a:pt x="437" y="133"/>
                    <a:pt x="339" y="0"/>
                    <a:pt x="218" y="0"/>
                  </a:cubicBezTo>
                  <a:cubicBezTo>
                    <a:pt x="98" y="0"/>
                    <a:pt x="0" y="133"/>
                    <a:pt x="0" y="259"/>
                  </a:cubicBezTo>
                  <a:cubicBezTo>
                    <a:pt x="0" y="259"/>
                    <a:pt x="0" y="260"/>
                    <a:pt x="0" y="260"/>
                  </a:cubicBezTo>
                  <a:cubicBezTo>
                    <a:pt x="437" y="260"/>
                    <a:pt x="437" y="260"/>
                    <a:pt x="437" y="260"/>
                  </a:cubicBezTo>
                  <a:cubicBezTo>
                    <a:pt x="437" y="260"/>
                    <a:pt x="437" y="259"/>
                    <a:pt x="437" y="259"/>
                  </a:cubicBezTo>
                  <a:close/>
                </a:path>
              </a:pathLst>
            </a:custGeom>
            <a:solidFill>
              <a:srgbClr val="9A440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44" name="Group 394"/>
            <p:cNvGrpSpPr/>
            <p:nvPr/>
          </p:nvGrpSpPr>
          <p:grpSpPr bwMode="auto">
            <a:xfrm>
              <a:off x="138113" y="0"/>
              <a:ext cx="1349375" cy="1830388"/>
              <a:chOff x="0" y="0"/>
              <a:chExt cx="1349375" cy="1830388"/>
            </a:xfrm>
          </p:grpSpPr>
          <p:sp>
            <p:nvSpPr>
              <p:cNvPr id="245" name="Rectangle 112"/>
              <p:cNvSpPr>
                <a:spLocks noChangeArrowheads="1"/>
              </p:cNvSpPr>
              <p:nvPr/>
            </p:nvSpPr>
            <p:spPr bwMode="auto">
              <a:xfrm>
                <a:off x="966787" y="441325"/>
                <a:ext cx="33338" cy="873125"/>
              </a:xfrm>
              <a:prstGeom prst="rect">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46" name="Oval 113"/>
              <p:cNvSpPr>
                <a:spLocks noChangeArrowheads="1"/>
              </p:cNvSpPr>
              <p:nvPr/>
            </p:nvSpPr>
            <p:spPr bwMode="auto">
              <a:xfrm>
                <a:off x="747712" y="87313"/>
                <a:ext cx="131763" cy="134938"/>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47" name="Freeform 114"/>
              <p:cNvSpPr>
                <a:spLocks noChangeArrowheads="1"/>
              </p:cNvSpPr>
              <p:nvPr/>
            </p:nvSpPr>
            <p:spPr bwMode="auto">
              <a:xfrm>
                <a:off x="849312" y="0"/>
                <a:ext cx="147638" cy="147638"/>
              </a:xfrm>
              <a:custGeom>
                <a:avLst/>
                <a:gdLst>
                  <a:gd name="T0" fmla="*/ 458582556 w 39"/>
                  <a:gd name="T1" fmla="*/ 458582556 h 39"/>
                  <a:gd name="T2" fmla="*/ 100314343 w 39"/>
                  <a:gd name="T3" fmla="*/ 458582556 h 39"/>
                  <a:gd name="T4" fmla="*/ 100314343 w 39"/>
                  <a:gd name="T5" fmla="*/ 100314343 h 39"/>
                  <a:gd name="T6" fmla="*/ 458582556 w 39"/>
                  <a:gd name="T7" fmla="*/ 85985885 h 39"/>
                  <a:gd name="T8" fmla="*/ 458582556 w 39"/>
                  <a:gd name="T9" fmla="*/ 458582556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32" y="32"/>
                    </a:moveTo>
                    <a:cubicBezTo>
                      <a:pt x="26" y="39"/>
                      <a:pt x="14" y="39"/>
                      <a:pt x="7" y="32"/>
                    </a:cubicBezTo>
                    <a:cubicBezTo>
                      <a:pt x="0" y="25"/>
                      <a:pt x="0" y="14"/>
                      <a:pt x="7" y="7"/>
                    </a:cubicBezTo>
                    <a:cubicBezTo>
                      <a:pt x="14" y="0"/>
                      <a:pt x="25" y="0"/>
                      <a:pt x="32" y="6"/>
                    </a:cubicBezTo>
                    <a:cubicBezTo>
                      <a:pt x="39" y="13"/>
                      <a:pt x="39" y="25"/>
                      <a:pt x="32" y="32"/>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115"/>
              <p:cNvSpPr>
                <a:spLocks noChangeArrowheads="1"/>
              </p:cNvSpPr>
              <p:nvPr/>
            </p:nvSpPr>
            <p:spPr bwMode="auto">
              <a:xfrm>
                <a:off x="985837" y="26988"/>
                <a:ext cx="134938" cy="134938"/>
              </a:xfrm>
              <a:custGeom>
                <a:avLst/>
                <a:gdLst>
                  <a:gd name="T0" fmla="*/ 266941099 w 36"/>
                  <a:gd name="T1" fmla="*/ 505785107 h 36"/>
                  <a:gd name="T2" fmla="*/ 0 w 36"/>
                  <a:gd name="T3" fmla="*/ 266941099 h 36"/>
                  <a:gd name="T4" fmla="*/ 252892553 w 36"/>
                  <a:gd name="T5" fmla="*/ 14048545 h 36"/>
                  <a:gd name="T6" fmla="*/ 505785107 w 36"/>
                  <a:gd name="T7" fmla="*/ 252892553 h 36"/>
                  <a:gd name="T8" fmla="*/ 266941099 w 36"/>
                  <a:gd name="T9" fmla="*/ 505785107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9" y="36"/>
                    </a:moveTo>
                    <a:cubicBezTo>
                      <a:pt x="9" y="36"/>
                      <a:pt x="1" y="29"/>
                      <a:pt x="0" y="19"/>
                    </a:cubicBezTo>
                    <a:cubicBezTo>
                      <a:pt x="0" y="9"/>
                      <a:pt x="8" y="1"/>
                      <a:pt x="18" y="1"/>
                    </a:cubicBezTo>
                    <a:cubicBezTo>
                      <a:pt x="27" y="0"/>
                      <a:pt x="36" y="8"/>
                      <a:pt x="36" y="18"/>
                    </a:cubicBezTo>
                    <a:cubicBezTo>
                      <a:pt x="36" y="28"/>
                      <a:pt x="28" y="36"/>
                      <a:pt x="19" y="36"/>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116"/>
              <p:cNvSpPr>
                <a:spLocks noChangeArrowheads="1"/>
              </p:cNvSpPr>
              <p:nvPr/>
            </p:nvSpPr>
            <p:spPr bwMode="auto">
              <a:xfrm>
                <a:off x="1057275" y="128588"/>
                <a:ext cx="146050" cy="150813"/>
              </a:xfrm>
              <a:custGeom>
                <a:avLst/>
                <a:gdLst>
                  <a:gd name="T0" fmla="*/ 112192614 w 39"/>
                  <a:gd name="T1" fmla="*/ 469107607 h 40"/>
                  <a:gd name="T2" fmla="*/ 84143524 w 39"/>
                  <a:gd name="T3" fmla="*/ 113724313 h 40"/>
                  <a:gd name="T4" fmla="*/ 448770456 w 39"/>
                  <a:gd name="T5" fmla="*/ 99506417 h 40"/>
                  <a:gd name="T6" fmla="*/ 462795001 w 39"/>
                  <a:gd name="T7" fmla="*/ 454889711 h 40"/>
                  <a:gd name="T8" fmla="*/ 112192614 w 39"/>
                  <a:gd name="T9" fmla="*/ 469107607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8" y="33"/>
                    </a:moveTo>
                    <a:cubicBezTo>
                      <a:pt x="0" y="26"/>
                      <a:pt x="0" y="15"/>
                      <a:pt x="6" y="8"/>
                    </a:cubicBezTo>
                    <a:cubicBezTo>
                      <a:pt x="13" y="1"/>
                      <a:pt x="24" y="0"/>
                      <a:pt x="32" y="7"/>
                    </a:cubicBezTo>
                    <a:cubicBezTo>
                      <a:pt x="39" y="13"/>
                      <a:pt x="39" y="25"/>
                      <a:pt x="33" y="32"/>
                    </a:cubicBezTo>
                    <a:cubicBezTo>
                      <a:pt x="26" y="39"/>
                      <a:pt x="15" y="40"/>
                      <a:pt x="8" y="33"/>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117"/>
              <p:cNvSpPr>
                <a:spLocks noChangeArrowheads="1"/>
              </p:cNvSpPr>
              <p:nvPr/>
            </p:nvSpPr>
            <p:spPr bwMode="auto">
              <a:xfrm>
                <a:off x="1041400" y="263525"/>
                <a:ext cx="139700" cy="139700"/>
              </a:xfrm>
              <a:custGeom>
                <a:avLst/>
                <a:gdLst>
                  <a:gd name="T0" fmla="*/ 14256951 w 37"/>
                  <a:gd name="T1" fmla="*/ 285116373 h 37"/>
                  <a:gd name="T2" fmla="*/ 242345519 w 37"/>
                  <a:gd name="T3" fmla="*/ 14256951 h 37"/>
                  <a:gd name="T4" fmla="*/ 513204941 w 37"/>
                  <a:gd name="T5" fmla="*/ 256602470 h 37"/>
                  <a:gd name="T6" fmla="*/ 270859422 w 37"/>
                  <a:gd name="T7" fmla="*/ 513204941 h 37"/>
                  <a:gd name="T8" fmla="*/ 14256951 w 37"/>
                  <a:gd name="T9" fmla="*/ 285116373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 y="20"/>
                    </a:moveTo>
                    <a:cubicBezTo>
                      <a:pt x="0" y="10"/>
                      <a:pt x="7" y="1"/>
                      <a:pt x="17" y="1"/>
                    </a:cubicBezTo>
                    <a:cubicBezTo>
                      <a:pt x="27" y="0"/>
                      <a:pt x="35" y="8"/>
                      <a:pt x="36" y="18"/>
                    </a:cubicBezTo>
                    <a:cubicBezTo>
                      <a:pt x="37" y="27"/>
                      <a:pt x="29" y="36"/>
                      <a:pt x="19" y="36"/>
                    </a:cubicBezTo>
                    <a:cubicBezTo>
                      <a:pt x="10" y="37"/>
                      <a:pt x="1" y="29"/>
                      <a:pt x="1" y="2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118"/>
              <p:cNvSpPr>
                <a:spLocks noChangeArrowheads="1"/>
              </p:cNvSpPr>
              <p:nvPr/>
            </p:nvSpPr>
            <p:spPr bwMode="auto">
              <a:xfrm>
                <a:off x="931862" y="338138"/>
                <a:ext cx="147638" cy="150813"/>
              </a:xfrm>
              <a:custGeom>
                <a:avLst/>
                <a:gdLst>
                  <a:gd name="T0" fmla="*/ 85985885 w 39"/>
                  <a:gd name="T1" fmla="*/ 113724313 h 40"/>
                  <a:gd name="T2" fmla="*/ 444250313 w 39"/>
                  <a:gd name="T3" fmla="*/ 85292292 h 40"/>
                  <a:gd name="T4" fmla="*/ 472911013 w 39"/>
                  <a:gd name="T5" fmla="*/ 440675586 h 40"/>
                  <a:gd name="T6" fmla="*/ 114646585 w 39"/>
                  <a:gd name="T7" fmla="*/ 469107607 h 40"/>
                  <a:gd name="T8" fmla="*/ 85985885 w 39"/>
                  <a:gd name="T9" fmla="*/ 113724313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6" y="8"/>
                    </a:moveTo>
                    <a:cubicBezTo>
                      <a:pt x="12" y="1"/>
                      <a:pt x="24" y="0"/>
                      <a:pt x="31" y="6"/>
                    </a:cubicBezTo>
                    <a:cubicBezTo>
                      <a:pt x="38" y="13"/>
                      <a:pt x="39" y="24"/>
                      <a:pt x="33" y="31"/>
                    </a:cubicBezTo>
                    <a:cubicBezTo>
                      <a:pt x="26" y="39"/>
                      <a:pt x="15" y="40"/>
                      <a:pt x="8" y="33"/>
                    </a:cubicBezTo>
                    <a:cubicBezTo>
                      <a:pt x="0" y="27"/>
                      <a:pt x="0" y="16"/>
                      <a:pt x="6" y="8"/>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119"/>
              <p:cNvSpPr>
                <a:spLocks noChangeArrowheads="1"/>
              </p:cNvSpPr>
              <p:nvPr/>
            </p:nvSpPr>
            <p:spPr bwMode="auto">
              <a:xfrm>
                <a:off x="804862" y="327025"/>
                <a:ext cx="139700" cy="139700"/>
              </a:xfrm>
              <a:custGeom>
                <a:avLst/>
                <a:gdLst>
                  <a:gd name="T0" fmla="*/ 242345519 w 37"/>
                  <a:gd name="T1" fmla="*/ 14256951 h 37"/>
                  <a:gd name="T2" fmla="*/ 513204941 w 37"/>
                  <a:gd name="T3" fmla="*/ 242345519 h 37"/>
                  <a:gd name="T4" fmla="*/ 285116373 w 37"/>
                  <a:gd name="T5" fmla="*/ 513204941 h 37"/>
                  <a:gd name="T6" fmla="*/ 14256951 w 37"/>
                  <a:gd name="T7" fmla="*/ 285116373 h 37"/>
                  <a:gd name="T8" fmla="*/ 242345519 w 37"/>
                  <a:gd name="T9" fmla="*/ 14256951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7" y="1"/>
                    </a:moveTo>
                    <a:cubicBezTo>
                      <a:pt x="27" y="0"/>
                      <a:pt x="35" y="7"/>
                      <a:pt x="36" y="17"/>
                    </a:cubicBezTo>
                    <a:cubicBezTo>
                      <a:pt x="37" y="27"/>
                      <a:pt x="30" y="35"/>
                      <a:pt x="20" y="36"/>
                    </a:cubicBezTo>
                    <a:cubicBezTo>
                      <a:pt x="10" y="37"/>
                      <a:pt x="2" y="30"/>
                      <a:pt x="1" y="20"/>
                    </a:cubicBezTo>
                    <a:cubicBezTo>
                      <a:pt x="0" y="10"/>
                      <a:pt x="7" y="2"/>
                      <a:pt x="17" y="1"/>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120"/>
              <p:cNvSpPr>
                <a:spLocks noChangeArrowheads="1"/>
              </p:cNvSpPr>
              <p:nvPr/>
            </p:nvSpPr>
            <p:spPr bwMode="auto">
              <a:xfrm>
                <a:off x="719137" y="219075"/>
                <a:ext cx="149225" cy="149225"/>
              </a:xfrm>
              <a:custGeom>
                <a:avLst/>
                <a:gdLst>
                  <a:gd name="T0" fmla="*/ 431443051 w 40"/>
                  <a:gd name="T1" fmla="*/ 97421541 h 40"/>
                  <a:gd name="T2" fmla="*/ 459280974 w 40"/>
                  <a:gd name="T3" fmla="*/ 445362013 h 40"/>
                  <a:gd name="T4" fmla="*/ 111340503 w 40"/>
                  <a:gd name="T5" fmla="*/ 473196206 h 40"/>
                  <a:gd name="T6" fmla="*/ 83506310 w 40"/>
                  <a:gd name="T7" fmla="*/ 125259465 h 40"/>
                  <a:gd name="T8" fmla="*/ 431443051 w 40"/>
                  <a:gd name="T9" fmla="*/ 97421541 h 40"/>
                  <a:gd name="T10" fmla="*/ 0 60000 65536"/>
                  <a:gd name="T11" fmla="*/ 0 60000 65536"/>
                  <a:gd name="T12" fmla="*/ 0 60000 65536"/>
                  <a:gd name="T13" fmla="*/ 0 60000 65536"/>
                  <a:gd name="T14" fmla="*/ 0 60000 65536"/>
                  <a:gd name="T15" fmla="*/ 0 w 40"/>
                  <a:gd name="T16" fmla="*/ 0 h 40"/>
                  <a:gd name="T17" fmla="*/ 40 w 40"/>
                  <a:gd name="T18" fmla="*/ 40 h 40"/>
                </a:gdLst>
                <a:ahLst/>
                <a:cxnLst>
                  <a:cxn ang="T10">
                    <a:pos x="T0" y="T1"/>
                  </a:cxn>
                  <a:cxn ang="T11">
                    <a:pos x="T2" y="T3"/>
                  </a:cxn>
                  <a:cxn ang="T12">
                    <a:pos x="T4" y="T5"/>
                  </a:cxn>
                  <a:cxn ang="T13">
                    <a:pos x="T6" y="T7"/>
                  </a:cxn>
                  <a:cxn ang="T14">
                    <a:pos x="T8" y="T9"/>
                  </a:cxn>
                </a:cxnLst>
                <a:rect l="T15" t="T16" r="T17" b="T18"/>
                <a:pathLst>
                  <a:path w="40" h="40">
                    <a:moveTo>
                      <a:pt x="31" y="7"/>
                    </a:moveTo>
                    <a:cubicBezTo>
                      <a:pt x="38" y="13"/>
                      <a:pt x="40" y="24"/>
                      <a:pt x="33" y="32"/>
                    </a:cubicBezTo>
                    <a:cubicBezTo>
                      <a:pt x="27" y="39"/>
                      <a:pt x="16" y="40"/>
                      <a:pt x="8" y="34"/>
                    </a:cubicBezTo>
                    <a:cubicBezTo>
                      <a:pt x="1" y="28"/>
                      <a:pt x="0" y="17"/>
                      <a:pt x="6" y="9"/>
                    </a:cubicBezTo>
                    <a:cubicBezTo>
                      <a:pt x="12" y="2"/>
                      <a:pt x="23" y="0"/>
                      <a:pt x="31" y="7"/>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Oval 121"/>
              <p:cNvSpPr>
                <a:spLocks noChangeArrowheads="1"/>
              </p:cNvSpPr>
              <p:nvPr/>
            </p:nvSpPr>
            <p:spPr bwMode="auto">
              <a:xfrm>
                <a:off x="782637" y="74613"/>
                <a:ext cx="346075" cy="347663"/>
              </a:xfrm>
              <a:prstGeom prst="ellipse">
                <a:avLst/>
              </a:prstGeom>
              <a:solidFill>
                <a:srgbClr val="FF92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55" name="Oval 122"/>
              <p:cNvSpPr>
                <a:spLocks noChangeArrowheads="1"/>
              </p:cNvSpPr>
              <p:nvPr/>
            </p:nvSpPr>
            <p:spPr bwMode="auto">
              <a:xfrm>
                <a:off x="842962" y="131763"/>
                <a:ext cx="228600" cy="2301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56" name="Oval 123"/>
              <p:cNvSpPr>
                <a:spLocks noChangeArrowheads="1"/>
              </p:cNvSpPr>
              <p:nvPr/>
            </p:nvSpPr>
            <p:spPr bwMode="auto">
              <a:xfrm>
                <a:off x="895350" y="195263"/>
                <a:ext cx="104775" cy="106363"/>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57" name="Freeform 124"/>
              <p:cNvSpPr>
                <a:spLocks noChangeArrowheads="1"/>
              </p:cNvSpPr>
              <p:nvPr/>
            </p:nvSpPr>
            <p:spPr bwMode="auto">
              <a:xfrm>
                <a:off x="777875" y="760413"/>
                <a:ext cx="203200" cy="241300"/>
              </a:xfrm>
              <a:custGeom>
                <a:avLst/>
                <a:gdLst>
                  <a:gd name="T0" fmla="*/ 764634074 w 54"/>
                  <a:gd name="T1" fmla="*/ 710764231 h 64"/>
                  <a:gd name="T2" fmla="*/ 0 w 54"/>
                  <a:gd name="T3" fmla="*/ 227444102 h 64"/>
                  <a:gd name="T4" fmla="*/ 764634074 w 54"/>
                  <a:gd name="T5" fmla="*/ 710764231 h 64"/>
                  <a:gd name="T6" fmla="*/ 0 60000 65536"/>
                  <a:gd name="T7" fmla="*/ 0 60000 65536"/>
                  <a:gd name="T8" fmla="*/ 0 60000 65536"/>
                  <a:gd name="T9" fmla="*/ 0 w 54"/>
                  <a:gd name="T10" fmla="*/ 0 h 64"/>
                  <a:gd name="T11" fmla="*/ 54 w 54"/>
                  <a:gd name="T12" fmla="*/ 64 h 64"/>
                </a:gdLst>
                <a:ahLst/>
                <a:cxnLst>
                  <a:cxn ang="T6">
                    <a:pos x="T0" y="T1"/>
                  </a:cxn>
                  <a:cxn ang="T7">
                    <a:pos x="T2" y="T3"/>
                  </a:cxn>
                  <a:cxn ang="T8">
                    <a:pos x="T4" y="T5"/>
                  </a:cxn>
                </a:cxnLst>
                <a:rect l="T9" t="T10" r="T11" b="T12"/>
                <a:pathLst>
                  <a:path w="54" h="64">
                    <a:moveTo>
                      <a:pt x="54" y="50"/>
                    </a:moveTo>
                    <a:cubicBezTo>
                      <a:pt x="54" y="50"/>
                      <a:pt x="48" y="0"/>
                      <a:pt x="0" y="16"/>
                    </a:cubicBezTo>
                    <a:cubicBezTo>
                      <a:pt x="0" y="16"/>
                      <a:pt x="6" y="64"/>
                      <a:pt x="54"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125"/>
              <p:cNvSpPr>
                <a:spLocks noChangeArrowheads="1"/>
              </p:cNvSpPr>
              <p:nvPr/>
            </p:nvSpPr>
            <p:spPr bwMode="auto">
              <a:xfrm>
                <a:off x="985837" y="587375"/>
                <a:ext cx="209550" cy="249238"/>
              </a:xfrm>
              <a:custGeom>
                <a:avLst/>
                <a:gdLst>
                  <a:gd name="T0" fmla="*/ 0 w 56"/>
                  <a:gd name="T1" fmla="*/ 713035931 h 66"/>
                  <a:gd name="T2" fmla="*/ 784128616 w 56"/>
                  <a:gd name="T3" fmla="*/ 256692482 h 66"/>
                  <a:gd name="T4" fmla="*/ 0 w 56"/>
                  <a:gd name="T5" fmla="*/ 713035931 h 66"/>
                  <a:gd name="T6" fmla="*/ 0 60000 65536"/>
                  <a:gd name="T7" fmla="*/ 0 60000 65536"/>
                  <a:gd name="T8" fmla="*/ 0 60000 65536"/>
                  <a:gd name="T9" fmla="*/ 0 w 56"/>
                  <a:gd name="T10" fmla="*/ 0 h 66"/>
                  <a:gd name="T11" fmla="*/ 56 w 56"/>
                  <a:gd name="T12" fmla="*/ 66 h 66"/>
                </a:gdLst>
                <a:ahLst/>
                <a:cxnLst>
                  <a:cxn ang="T6">
                    <a:pos x="T0" y="T1"/>
                  </a:cxn>
                  <a:cxn ang="T7">
                    <a:pos x="T2" y="T3"/>
                  </a:cxn>
                  <a:cxn ang="T8">
                    <a:pos x="T4" y="T5"/>
                  </a:cxn>
                </a:cxnLst>
                <a:rect l="T9" t="T10" r="T11" b="T12"/>
                <a:pathLst>
                  <a:path w="56" h="66">
                    <a:moveTo>
                      <a:pt x="0" y="50"/>
                    </a:moveTo>
                    <a:cubicBezTo>
                      <a:pt x="0" y="50"/>
                      <a:pt x="8" y="0"/>
                      <a:pt x="56" y="18"/>
                    </a:cubicBezTo>
                    <a:cubicBezTo>
                      <a:pt x="56" y="18"/>
                      <a:pt x="48" y="66"/>
                      <a:pt x="0"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128"/>
              <p:cNvSpPr>
                <a:spLocks noChangeArrowheads="1"/>
              </p:cNvSpPr>
              <p:nvPr/>
            </p:nvSpPr>
            <p:spPr bwMode="auto">
              <a:xfrm>
                <a:off x="0" y="1031875"/>
                <a:ext cx="1349375" cy="798513"/>
              </a:xfrm>
              <a:custGeom>
                <a:avLst/>
                <a:gdLst>
                  <a:gd name="T0" fmla="*/ 2147483647 w 359"/>
                  <a:gd name="T1" fmla="*/ 2147483647 h 212"/>
                  <a:gd name="T2" fmla="*/ 2147483647 w 359"/>
                  <a:gd name="T3" fmla="*/ 0 h 212"/>
                  <a:gd name="T4" fmla="*/ 0 w 359"/>
                  <a:gd name="T5" fmla="*/ 2147483647 h 212"/>
                  <a:gd name="T6" fmla="*/ 0 w 359"/>
                  <a:gd name="T7" fmla="*/ 2147483647 h 212"/>
                  <a:gd name="T8" fmla="*/ 2147483647 w 359"/>
                  <a:gd name="T9" fmla="*/ 2147483647 h 212"/>
                  <a:gd name="T10" fmla="*/ 2147483647 w 359"/>
                  <a:gd name="T11" fmla="*/ 2147483647 h 212"/>
                  <a:gd name="T12" fmla="*/ 0 60000 65536"/>
                  <a:gd name="T13" fmla="*/ 0 60000 65536"/>
                  <a:gd name="T14" fmla="*/ 0 60000 65536"/>
                  <a:gd name="T15" fmla="*/ 0 60000 65536"/>
                  <a:gd name="T16" fmla="*/ 0 60000 65536"/>
                  <a:gd name="T17" fmla="*/ 0 60000 65536"/>
                  <a:gd name="T18" fmla="*/ 0 w 359"/>
                  <a:gd name="T19" fmla="*/ 0 h 212"/>
                  <a:gd name="T20" fmla="*/ 359 w 359"/>
                  <a:gd name="T21" fmla="*/ 212 h 212"/>
                </a:gdLst>
                <a:ahLst/>
                <a:cxnLst>
                  <a:cxn ang="T12">
                    <a:pos x="T0" y="T1"/>
                  </a:cxn>
                  <a:cxn ang="T13">
                    <a:pos x="T2" y="T3"/>
                  </a:cxn>
                  <a:cxn ang="T14">
                    <a:pos x="T4" y="T5"/>
                  </a:cxn>
                  <a:cxn ang="T15">
                    <a:pos x="T6" y="T7"/>
                  </a:cxn>
                  <a:cxn ang="T16">
                    <a:pos x="T8" y="T9"/>
                  </a:cxn>
                  <a:cxn ang="T17">
                    <a:pos x="T10" y="T11"/>
                  </a:cxn>
                </a:cxnLst>
                <a:rect l="T18" t="T19" r="T20" b="T21"/>
                <a:pathLst>
                  <a:path w="359" h="212">
                    <a:moveTo>
                      <a:pt x="359" y="211"/>
                    </a:moveTo>
                    <a:cubicBezTo>
                      <a:pt x="359" y="108"/>
                      <a:pt x="279" y="0"/>
                      <a:pt x="180" y="0"/>
                    </a:cubicBezTo>
                    <a:cubicBezTo>
                      <a:pt x="81" y="0"/>
                      <a:pt x="0" y="108"/>
                      <a:pt x="0" y="211"/>
                    </a:cubicBezTo>
                    <a:cubicBezTo>
                      <a:pt x="0" y="211"/>
                      <a:pt x="0" y="212"/>
                      <a:pt x="0" y="212"/>
                    </a:cubicBezTo>
                    <a:cubicBezTo>
                      <a:pt x="359" y="212"/>
                      <a:pt x="359" y="212"/>
                      <a:pt x="359" y="212"/>
                    </a:cubicBezTo>
                    <a:cubicBezTo>
                      <a:pt x="359" y="212"/>
                      <a:pt x="359" y="211"/>
                      <a:pt x="359" y="211"/>
                    </a:cubicBezTo>
                    <a:close/>
                  </a:path>
                </a:pathLst>
              </a:custGeom>
              <a:solidFill>
                <a:srgbClr val="FFFF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129"/>
              <p:cNvSpPr>
                <a:spLocks noChangeArrowheads="1"/>
              </p:cNvSpPr>
              <p:nvPr/>
            </p:nvSpPr>
            <p:spPr bwMode="auto">
              <a:xfrm>
                <a:off x="203200" y="1204913"/>
                <a:ext cx="925513" cy="534988"/>
              </a:xfrm>
              <a:custGeom>
                <a:avLst/>
                <a:gdLst>
                  <a:gd name="T0" fmla="*/ 2147483647 w 246"/>
                  <a:gd name="T1" fmla="*/ 2001382573 h 142"/>
                  <a:gd name="T2" fmla="*/ 1741006583 w 246"/>
                  <a:gd name="T3" fmla="*/ 0 h 142"/>
                  <a:gd name="T4" fmla="*/ 0 w 246"/>
                  <a:gd name="T5" fmla="*/ 2001382573 h 142"/>
                  <a:gd name="T6" fmla="*/ 0 w 246"/>
                  <a:gd name="T7" fmla="*/ 2015578593 h 142"/>
                  <a:gd name="T8" fmla="*/ 2147483647 w 246"/>
                  <a:gd name="T9" fmla="*/ 2015578593 h 142"/>
                  <a:gd name="T10" fmla="*/ 2147483647 w 246"/>
                  <a:gd name="T11" fmla="*/ 2001382573 h 142"/>
                  <a:gd name="T12" fmla="*/ 0 60000 65536"/>
                  <a:gd name="T13" fmla="*/ 0 60000 65536"/>
                  <a:gd name="T14" fmla="*/ 0 60000 65536"/>
                  <a:gd name="T15" fmla="*/ 0 60000 65536"/>
                  <a:gd name="T16" fmla="*/ 0 60000 65536"/>
                  <a:gd name="T17" fmla="*/ 0 60000 65536"/>
                  <a:gd name="T18" fmla="*/ 0 w 246"/>
                  <a:gd name="T19" fmla="*/ 0 h 142"/>
                  <a:gd name="T20" fmla="*/ 246 w 246"/>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246" h="142">
                    <a:moveTo>
                      <a:pt x="246" y="141"/>
                    </a:moveTo>
                    <a:cubicBezTo>
                      <a:pt x="246" y="72"/>
                      <a:pt x="191" y="0"/>
                      <a:pt x="123" y="0"/>
                    </a:cubicBezTo>
                    <a:cubicBezTo>
                      <a:pt x="55" y="0"/>
                      <a:pt x="0" y="72"/>
                      <a:pt x="0" y="141"/>
                    </a:cubicBezTo>
                    <a:cubicBezTo>
                      <a:pt x="0" y="141"/>
                      <a:pt x="0" y="141"/>
                      <a:pt x="0" y="142"/>
                    </a:cubicBezTo>
                    <a:cubicBezTo>
                      <a:pt x="246" y="142"/>
                      <a:pt x="246" y="142"/>
                      <a:pt x="246" y="142"/>
                    </a:cubicBezTo>
                    <a:cubicBezTo>
                      <a:pt x="246" y="141"/>
                      <a:pt x="246" y="141"/>
                      <a:pt x="246" y="141"/>
                    </a:cubicBezTo>
                    <a:close/>
                  </a:path>
                </a:pathLst>
              </a:custGeom>
              <a:solidFill>
                <a:srgbClr val="FF60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grpSp>
        <p:nvGrpSpPr>
          <p:cNvPr id="261" name="Group 411"/>
          <p:cNvGrpSpPr/>
          <p:nvPr/>
        </p:nvGrpSpPr>
        <p:grpSpPr bwMode="auto">
          <a:xfrm>
            <a:off x="-20638" y="3854450"/>
            <a:ext cx="3179763" cy="3014663"/>
            <a:chOff x="0" y="0"/>
            <a:chExt cx="1567115" cy="1644030"/>
          </a:xfrm>
        </p:grpSpPr>
        <p:sp>
          <p:nvSpPr>
            <p:cNvPr id="262" name="Rectangle 98"/>
            <p:cNvSpPr>
              <a:spLocks noChangeArrowheads="1"/>
            </p:cNvSpPr>
            <p:nvPr/>
          </p:nvSpPr>
          <p:spPr bwMode="auto">
            <a:xfrm>
              <a:off x="316380" y="775179"/>
              <a:ext cx="11470" cy="308734"/>
            </a:xfrm>
            <a:prstGeom prst="rect">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63" name="Oval 99"/>
            <p:cNvSpPr>
              <a:spLocks noChangeArrowheads="1"/>
            </p:cNvSpPr>
            <p:nvPr/>
          </p:nvSpPr>
          <p:spPr bwMode="auto">
            <a:xfrm>
              <a:off x="251383" y="657612"/>
              <a:ext cx="46836" cy="47792"/>
            </a:xfrm>
            <a:prstGeom prst="ellipse">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64" name="Freeform 100"/>
            <p:cNvSpPr>
              <a:spLocks noChangeArrowheads="1"/>
            </p:cNvSpPr>
            <p:nvPr/>
          </p:nvSpPr>
          <p:spPr bwMode="auto">
            <a:xfrm>
              <a:off x="286749" y="627981"/>
              <a:ext cx="52571" cy="52571"/>
            </a:xfrm>
            <a:custGeom>
              <a:avLst/>
              <a:gdLst>
                <a:gd name="T0" fmla="*/ 99263191 w 23"/>
                <a:gd name="T1" fmla="*/ 94040376 h 23"/>
                <a:gd name="T2" fmla="*/ 20898115 w 23"/>
                <a:gd name="T3" fmla="*/ 99263191 h 23"/>
                <a:gd name="T4" fmla="*/ 20898115 w 23"/>
                <a:gd name="T5" fmla="*/ 20898115 h 23"/>
                <a:gd name="T6" fmla="*/ 99263191 w 23"/>
                <a:gd name="T7" fmla="*/ 20898115 h 23"/>
                <a:gd name="T8" fmla="*/ 99263191 w 23"/>
                <a:gd name="T9" fmla="*/ 94040376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9" y="18"/>
                  </a:moveTo>
                  <a:cubicBezTo>
                    <a:pt x="15" y="23"/>
                    <a:pt x="8" y="23"/>
                    <a:pt x="4" y="19"/>
                  </a:cubicBezTo>
                  <a:cubicBezTo>
                    <a:pt x="0" y="15"/>
                    <a:pt x="0" y="8"/>
                    <a:pt x="4" y="4"/>
                  </a:cubicBezTo>
                  <a:cubicBezTo>
                    <a:pt x="8" y="0"/>
                    <a:pt x="15" y="0"/>
                    <a:pt x="19" y="4"/>
                  </a:cubicBezTo>
                  <a:cubicBezTo>
                    <a:pt x="23" y="8"/>
                    <a:pt x="23" y="14"/>
                    <a:pt x="19" y="18"/>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101"/>
            <p:cNvSpPr>
              <a:spLocks noChangeArrowheads="1"/>
            </p:cNvSpPr>
            <p:nvPr/>
          </p:nvSpPr>
          <p:spPr bwMode="auto">
            <a:xfrm>
              <a:off x="334541" y="637540"/>
              <a:ext cx="47792" cy="49703"/>
            </a:xfrm>
            <a:custGeom>
              <a:avLst/>
              <a:gdLst>
                <a:gd name="T0" fmla="*/ 56972616 w 21"/>
                <a:gd name="T1" fmla="*/ 107186779 h 22"/>
                <a:gd name="T2" fmla="*/ 0 w 21"/>
                <a:gd name="T3" fmla="*/ 56144057 h 22"/>
                <a:gd name="T4" fmla="*/ 51792873 w 21"/>
                <a:gd name="T5" fmla="*/ 0 h 22"/>
                <a:gd name="T6" fmla="*/ 108765489 w 21"/>
                <a:gd name="T7" fmla="*/ 56144057 h 22"/>
                <a:gd name="T8" fmla="*/ 56972616 w 21"/>
                <a:gd name="T9" fmla="*/ 107186779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11" y="21"/>
                  </a:moveTo>
                  <a:cubicBezTo>
                    <a:pt x="5" y="22"/>
                    <a:pt x="0" y="17"/>
                    <a:pt x="0" y="11"/>
                  </a:cubicBezTo>
                  <a:cubicBezTo>
                    <a:pt x="0" y="5"/>
                    <a:pt x="5" y="1"/>
                    <a:pt x="10" y="0"/>
                  </a:cubicBezTo>
                  <a:cubicBezTo>
                    <a:pt x="16" y="0"/>
                    <a:pt x="21" y="5"/>
                    <a:pt x="21" y="11"/>
                  </a:cubicBezTo>
                  <a:cubicBezTo>
                    <a:pt x="21" y="16"/>
                    <a:pt x="17" y="21"/>
                    <a:pt x="11" y="2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102"/>
            <p:cNvSpPr>
              <a:spLocks noChangeArrowheads="1"/>
            </p:cNvSpPr>
            <p:nvPr/>
          </p:nvSpPr>
          <p:spPr bwMode="auto">
            <a:xfrm>
              <a:off x="359392" y="672906"/>
              <a:ext cx="52571" cy="52571"/>
            </a:xfrm>
            <a:custGeom>
              <a:avLst/>
              <a:gdLst>
                <a:gd name="T0" fmla="*/ 26120930 w 23"/>
                <a:gd name="T1" fmla="*/ 99263191 h 23"/>
                <a:gd name="T2" fmla="*/ 20898115 w 23"/>
                <a:gd name="T3" fmla="*/ 26120930 h 23"/>
                <a:gd name="T4" fmla="*/ 99263191 w 23"/>
                <a:gd name="T5" fmla="*/ 20898115 h 23"/>
                <a:gd name="T6" fmla="*/ 99263191 w 23"/>
                <a:gd name="T7" fmla="*/ 99263191 h 23"/>
                <a:gd name="T8" fmla="*/ 26120930 w 23"/>
                <a:gd name="T9" fmla="*/ 99263191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5" y="19"/>
                  </a:moveTo>
                  <a:cubicBezTo>
                    <a:pt x="0" y="15"/>
                    <a:pt x="0" y="9"/>
                    <a:pt x="4" y="5"/>
                  </a:cubicBezTo>
                  <a:cubicBezTo>
                    <a:pt x="8" y="0"/>
                    <a:pt x="14" y="0"/>
                    <a:pt x="19" y="4"/>
                  </a:cubicBezTo>
                  <a:cubicBezTo>
                    <a:pt x="23" y="8"/>
                    <a:pt x="23" y="14"/>
                    <a:pt x="19" y="19"/>
                  </a:cubicBezTo>
                  <a:cubicBezTo>
                    <a:pt x="15" y="23"/>
                    <a:pt x="9" y="23"/>
                    <a:pt x="5" y="1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103"/>
            <p:cNvSpPr>
              <a:spLocks noChangeArrowheads="1"/>
            </p:cNvSpPr>
            <p:nvPr/>
          </p:nvSpPr>
          <p:spPr bwMode="auto">
            <a:xfrm>
              <a:off x="354613" y="720697"/>
              <a:ext cx="47792" cy="49703"/>
            </a:xfrm>
            <a:custGeom>
              <a:avLst/>
              <a:gdLst>
                <a:gd name="T0" fmla="*/ 0 w 21"/>
                <a:gd name="T1" fmla="*/ 61249911 h 22"/>
                <a:gd name="T2" fmla="*/ 51792873 w 21"/>
                <a:gd name="T3" fmla="*/ 5103594 h 22"/>
                <a:gd name="T4" fmla="*/ 108765489 w 21"/>
                <a:gd name="T5" fmla="*/ 51040463 h 22"/>
                <a:gd name="T6" fmla="*/ 56972616 w 21"/>
                <a:gd name="T7" fmla="*/ 107186779 h 22"/>
                <a:gd name="T8" fmla="*/ 0 w 21"/>
                <a:gd name="T9" fmla="*/ 6124991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0" y="12"/>
                  </a:moveTo>
                  <a:cubicBezTo>
                    <a:pt x="0" y="6"/>
                    <a:pt x="4" y="1"/>
                    <a:pt x="10" y="1"/>
                  </a:cubicBezTo>
                  <a:cubicBezTo>
                    <a:pt x="16" y="0"/>
                    <a:pt x="21" y="5"/>
                    <a:pt x="21" y="10"/>
                  </a:cubicBezTo>
                  <a:cubicBezTo>
                    <a:pt x="21" y="16"/>
                    <a:pt x="17" y="21"/>
                    <a:pt x="11" y="21"/>
                  </a:cubicBezTo>
                  <a:cubicBezTo>
                    <a:pt x="5" y="22"/>
                    <a:pt x="0" y="17"/>
                    <a:pt x="0" y="12"/>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104"/>
            <p:cNvSpPr>
              <a:spLocks noChangeArrowheads="1"/>
            </p:cNvSpPr>
            <p:nvPr/>
          </p:nvSpPr>
          <p:spPr bwMode="auto">
            <a:xfrm>
              <a:off x="314468" y="748416"/>
              <a:ext cx="54483" cy="51615"/>
            </a:xfrm>
            <a:custGeom>
              <a:avLst/>
              <a:gdLst>
                <a:gd name="T0" fmla="*/ 20615005 w 24"/>
                <a:gd name="T1" fmla="*/ 25181388 h 23"/>
                <a:gd name="T2" fmla="*/ 97915032 w 24"/>
                <a:gd name="T3" fmla="*/ 20145559 h 23"/>
                <a:gd name="T4" fmla="*/ 103070485 w 24"/>
                <a:gd name="T5" fmla="*/ 90649405 h 23"/>
                <a:gd name="T6" fmla="*/ 25768189 w 24"/>
                <a:gd name="T7" fmla="*/ 95685233 h 23"/>
                <a:gd name="T8" fmla="*/ 20615005 w 24"/>
                <a:gd name="T9" fmla="*/ 25181388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4" y="5"/>
                  </a:moveTo>
                  <a:cubicBezTo>
                    <a:pt x="8" y="0"/>
                    <a:pt x="15" y="0"/>
                    <a:pt x="19" y="4"/>
                  </a:cubicBezTo>
                  <a:cubicBezTo>
                    <a:pt x="23" y="7"/>
                    <a:pt x="24" y="14"/>
                    <a:pt x="20" y="18"/>
                  </a:cubicBezTo>
                  <a:cubicBezTo>
                    <a:pt x="16" y="23"/>
                    <a:pt x="10" y="23"/>
                    <a:pt x="5" y="19"/>
                  </a:cubicBezTo>
                  <a:cubicBezTo>
                    <a:pt x="1" y="16"/>
                    <a:pt x="0" y="9"/>
                    <a:pt x="4" y="5"/>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105"/>
            <p:cNvSpPr>
              <a:spLocks noChangeArrowheads="1"/>
            </p:cNvSpPr>
            <p:nvPr/>
          </p:nvSpPr>
          <p:spPr bwMode="auto">
            <a:xfrm>
              <a:off x="271456" y="743637"/>
              <a:ext cx="49703" cy="49703"/>
            </a:xfrm>
            <a:custGeom>
              <a:avLst/>
              <a:gdLst>
                <a:gd name="T0" fmla="*/ 51040463 w 22"/>
                <a:gd name="T1" fmla="*/ 5103594 h 22"/>
                <a:gd name="T2" fmla="*/ 107186779 w 22"/>
                <a:gd name="T3" fmla="*/ 51040463 h 22"/>
                <a:gd name="T4" fmla="*/ 61249911 w 22"/>
                <a:gd name="T5" fmla="*/ 107186779 h 22"/>
                <a:gd name="T6" fmla="*/ 0 w 22"/>
                <a:gd name="T7" fmla="*/ 61249911 h 22"/>
                <a:gd name="T8" fmla="*/ 51040463 w 22"/>
                <a:gd name="T9" fmla="*/ 5103594 h 22"/>
                <a:gd name="T10" fmla="*/ 0 60000 65536"/>
                <a:gd name="T11" fmla="*/ 0 60000 65536"/>
                <a:gd name="T12" fmla="*/ 0 60000 65536"/>
                <a:gd name="T13" fmla="*/ 0 60000 65536"/>
                <a:gd name="T14" fmla="*/ 0 60000 65536"/>
                <a:gd name="T15" fmla="*/ 0 w 22"/>
                <a:gd name="T16" fmla="*/ 0 h 22"/>
                <a:gd name="T17" fmla="*/ 22 w 22"/>
                <a:gd name="T18" fmla="*/ 22 h 22"/>
              </a:gdLst>
              <a:ahLst/>
              <a:cxnLst>
                <a:cxn ang="T10">
                  <a:pos x="T0" y="T1"/>
                </a:cxn>
                <a:cxn ang="T11">
                  <a:pos x="T2" y="T3"/>
                </a:cxn>
                <a:cxn ang="T12">
                  <a:pos x="T4" y="T5"/>
                </a:cxn>
                <a:cxn ang="T13">
                  <a:pos x="T6" y="T7"/>
                </a:cxn>
                <a:cxn ang="T14">
                  <a:pos x="T8" y="T9"/>
                </a:cxn>
              </a:cxnLst>
              <a:rect l="T15" t="T16" r="T17" b="T18"/>
              <a:pathLst>
                <a:path w="22" h="22">
                  <a:moveTo>
                    <a:pt x="10" y="1"/>
                  </a:moveTo>
                  <a:cubicBezTo>
                    <a:pt x="15" y="0"/>
                    <a:pt x="21" y="4"/>
                    <a:pt x="21" y="10"/>
                  </a:cubicBezTo>
                  <a:cubicBezTo>
                    <a:pt x="22" y="16"/>
                    <a:pt x="17" y="21"/>
                    <a:pt x="12" y="21"/>
                  </a:cubicBezTo>
                  <a:cubicBezTo>
                    <a:pt x="6" y="22"/>
                    <a:pt x="1" y="18"/>
                    <a:pt x="0" y="12"/>
                  </a:cubicBezTo>
                  <a:cubicBezTo>
                    <a:pt x="0" y="6"/>
                    <a:pt x="4" y="1"/>
                    <a:pt x="10" y="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106"/>
            <p:cNvSpPr>
              <a:spLocks noChangeArrowheads="1"/>
            </p:cNvSpPr>
            <p:nvPr/>
          </p:nvSpPr>
          <p:spPr bwMode="auto">
            <a:xfrm>
              <a:off x="239913" y="705404"/>
              <a:ext cx="51615" cy="54483"/>
            </a:xfrm>
            <a:custGeom>
              <a:avLst/>
              <a:gdLst>
                <a:gd name="T0" fmla="*/ 90649405 w 23"/>
                <a:gd name="T1" fmla="*/ 20615005 h 24"/>
                <a:gd name="T2" fmla="*/ 100723306 w 23"/>
                <a:gd name="T3" fmla="*/ 97915032 h 24"/>
                <a:gd name="T4" fmla="*/ 25181388 w 23"/>
                <a:gd name="T5" fmla="*/ 103070485 h 24"/>
                <a:gd name="T6" fmla="*/ 20145559 w 23"/>
                <a:gd name="T7" fmla="*/ 25768189 h 24"/>
                <a:gd name="T8" fmla="*/ 90649405 w 23"/>
                <a:gd name="T9" fmla="*/ 20615005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8" y="4"/>
                  </a:moveTo>
                  <a:cubicBezTo>
                    <a:pt x="23" y="8"/>
                    <a:pt x="23" y="14"/>
                    <a:pt x="20" y="19"/>
                  </a:cubicBezTo>
                  <a:cubicBezTo>
                    <a:pt x="16" y="23"/>
                    <a:pt x="10" y="24"/>
                    <a:pt x="5" y="20"/>
                  </a:cubicBezTo>
                  <a:cubicBezTo>
                    <a:pt x="1" y="16"/>
                    <a:pt x="0" y="10"/>
                    <a:pt x="4" y="5"/>
                  </a:cubicBezTo>
                  <a:cubicBezTo>
                    <a:pt x="7" y="1"/>
                    <a:pt x="14" y="0"/>
                    <a:pt x="18" y="4"/>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Oval 107"/>
            <p:cNvSpPr>
              <a:spLocks noChangeArrowheads="1"/>
            </p:cNvSpPr>
            <p:nvPr/>
          </p:nvSpPr>
          <p:spPr bwMode="auto">
            <a:xfrm>
              <a:off x="266677" y="655701"/>
              <a:ext cx="122346" cy="122346"/>
            </a:xfrm>
            <a:prstGeom prst="ellipse">
              <a:avLst/>
            </a:prstGeom>
            <a:solidFill>
              <a:srgbClr val="7E9F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72" name="Oval 108"/>
            <p:cNvSpPr>
              <a:spLocks noChangeArrowheads="1"/>
            </p:cNvSpPr>
            <p:nvPr/>
          </p:nvSpPr>
          <p:spPr bwMode="auto">
            <a:xfrm>
              <a:off x="286749" y="675773"/>
              <a:ext cx="82201" cy="81246"/>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73" name="Oval 109"/>
            <p:cNvSpPr>
              <a:spLocks noChangeArrowheads="1"/>
            </p:cNvSpPr>
            <p:nvPr/>
          </p:nvSpPr>
          <p:spPr bwMode="auto">
            <a:xfrm>
              <a:off x="307778" y="698713"/>
              <a:ext cx="36322" cy="36322"/>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74" name="Freeform 110"/>
            <p:cNvSpPr>
              <a:spLocks noChangeArrowheads="1"/>
            </p:cNvSpPr>
            <p:nvPr/>
          </p:nvSpPr>
          <p:spPr bwMode="auto">
            <a:xfrm>
              <a:off x="228443" y="950097"/>
              <a:ext cx="92716" cy="112788"/>
            </a:xfrm>
            <a:custGeom>
              <a:avLst/>
              <a:gdLst>
                <a:gd name="T0" fmla="*/ 209664796 w 41"/>
                <a:gd name="T1" fmla="*/ 198450486 h 50"/>
                <a:gd name="T2" fmla="*/ 0 w 41"/>
                <a:gd name="T3" fmla="*/ 66150162 h 50"/>
                <a:gd name="T4" fmla="*/ 209664796 w 41"/>
                <a:gd name="T5" fmla="*/ 198450486 h 50"/>
                <a:gd name="T6" fmla="*/ 0 60000 65536"/>
                <a:gd name="T7" fmla="*/ 0 60000 65536"/>
                <a:gd name="T8" fmla="*/ 0 60000 65536"/>
                <a:gd name="T9" fmla="*/ 0 w 41"/>
                <a:gd name="T10" fmla="*/ 0 h 50"/>
                <a:gd name="T11" fmla="*/ 41 w 41"/>
                <a:gd name="T12" fmla="*/ 50 h 50"/>
              </a:gdLst>
              <a:ahLst/>
              <a:cxnLst>
                <a:cxn ang="T6">
                  <a:pos x="T0" y="T1"/>
                </a:cxn>
                <a:cxn ang="T7">
                  <a:pos x="T2" y="T3"/>
                </a:cxn>
                <a:cxn ang="T8">
                  <a:pos x="T4" y="T5"/>
                </a:cxn>
              </a:cxnLst>
              <a:rect l="T9" t="T10" r="T11" b="T12"/>
              <a:pathLst>
                <a:path w="41" h="50">
                  <a:moveTo>
                    <a:pt x="41" y="39"/>
                  </a:moveTo>
                  <a:cubicBezTo>
                    <a:pt x="41" y="39"/>
                    <a:pt x="36" y="0"/>
                    <a:pt x="0" y="13"/>
                  </a:cubicBezTo>
                  <a:cubicBezTo>
                    <a:pt x="0" y="13"/>
                    <a:pt x="4" y="50"/>
                    <a:pt x="41"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5" name="Freeform 111"/>
            <p:cNvSpPr>
              <a:spLocks noChangeArrowheads="1"/>
            </p:cNvSpPr>
            <p:nvPr/>
          </p:nvSpPr>
          <p:spPr bwMode="auto">
            <a:xfrm>
              <a:off x="323071" y="870762"/>
              <a:ext cx="95583" cy="115656"/>
            </a:xfrm>
            <a:custGeom>
              <a:avLst/>
              <a:gdLst>
                <a:gd name="T0" fmla="*/ 0 w 42"/>
                <a:gd name="T1" fmla="*/ 200567914 h 51"/>
                <a:gd name="T2" fmla="*/ 217526426 w 42"/>
                <a:gd name="T3" fmla="*/ 71999262 h 51"/>
                <a:gd name="T4" fmla="*/ 0 w 42"/>
                <a:gd name="T5" fmla="*/ 200567914 h 51"/>
                <a:gd name="T6" fmla="*/ 0 60000 65536"/>
                <a:gd name="T7" fmla="*/ 0 60000 65536"/>
                <a:gd name="T8" fmla="*/ 0 60000 65536"/>
                <a:gd name="T9" fmla="*/ 0 w 42"/>
                <a:gd name="T10" fmla="*/ 0 h 51"/>
                <a:gd name="T11" fmla="*/ 42 w 42"/>
                <a:gd name="T12" fmla="*/ 51 h 51"/>
              </a:gdLst>
              <a:ahLst/>
              <a:cxnLst>
                <a:cxn ang="T6">
                  <a:pos x="T0" y="T1"/>
                </a:cxn>
                <a:cxn ang="T7">
                  <a:pos x="T2" y="T3"/>
                </a:cxn>
                <a:cxn ang="T8">
                  <a:pos x="T4" y="T5"/>
                </a:cxn>
              </a:cxnLst>
              <a:rect l="T9" t="T10" r="T11" b="T12"/>
              <a:pathLst>
                <a:path w="42" h="51">
                  <a:moveTo>
                    <a:pt x="0" y="39"/>
                  </a:moveTo>
                  <a:cubicBezTo>
                    <a:pt x="0" y="39"/>
                    <a:pt x="6" y="0"/>
                    <a:pt x="42" y="14"/>
                  </a:cubicBezTo>
                  <a:cubicBezTo>
                    <a:pt x="42" y="14"/>
                    <a:pt x="37" y="51"/>
                    <a:pt x="0"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6" name="Freeform 126"/>
            <p:cNvSpPr>
              <a:spLocks noChangeArrowheads="1"/>
            </p:cNvSpPr>
            <p:nvPr/>
          </p:nvSpPr>
          <p:spPr bwMode="auto">
            <a:xfrm>
              <a:off x="780466" y="0"/>
              <a:ext cx="786649" cy="870762"/>
            </a:xfrm>
            <a:custGeom>
              <a:avLst/>
              <a:gdLst>
                <a:gd name="T0" fmla="*/ 715371367 w 348"/>
                <a:gd name="T1" fmla="*/ 1820287144 h 384"/>
                <a:gd name="T2" fmla="*/ 975971453 w 348"/>
                <a:gd name="T3" fmla="*/ 1902558280 h 384"/>
                <a:gd name="T4" fmla="*/ 1139483681 w 348"/>
                <a:gd name="T5" fmla="*/ 1938554311 h 384"/>
                <a:gd name="T6" fmla="*/ 1354096448 w 348"/>
                <a:gd name="T7" fmla="*/ 1645456729 h 384"/>
                <a:gd name="T8" fmla="*/ 1737330140 w 348"/>
                <a:gd name="T9" fmla="*/ 1316365383 h 384"/>
                <a:gd name="T10" fmla="*/ 1543158945 w 348"/>
                <a:gd name="T11" fmla="*/ 1064404503 h 384"/>
                <a:gd name="T12" fmla="*/ 1619805231 w 348"/>
                <a:gd name="T13" fmla="*/ 725029548 h 384"/>
                <a:gd name="T14" fmla="*/ 1584037567 w 348"/>
                <a:gd name="T15" fmla="*/ 370228047 h 384"/>
                <a:gd name="T16" fmla="*/ 1267228245 w 348"/>
                <a:gd name="T17" fmla="*/ 406221811 h 384"/>
                <a:gd name="T18" fmla="*/ 1093496362 w 348"/>
                <a:gd name="T19" fmla="*/ 298238253 h 384"/>
                <a:gd name="T20" fmla="*/ 725591023 w 348"/>
                <a:gd name="T21" fmla="*/ 41136702 h 384"/>
                <a:gd name="T22" fmla="*/ 495649903 w 348"/>
                <a:gd name="T23" fmla="*/ 354801501 h 384"/>
                <a:gd name="T24" fmla="*/ 347466028 w 348"/>
                <a:gd name="T25" fmla="*/ 493638152 h 384"/>
                <a:gd name="T26" fmla="*/ 76646286 w 348"/>
                <a:gd name="T27" fmla="*/ 565625680 h 384"/>
                <a:gd name="T28" fmla="*/ 102196555 w 348"/>
                <a:gd name="T29" fmla="*/ 786733467 h 384"/>
                <a:gd name="T30" fmla="*/ 270819742 w 348"/>
                <a:gd name="T31" fmla="*/ 1038694347 h 384"/>
                <a:gd name="T32" fmla="*/ 173734144 w 348"/>
                <a:gd name="T33" fmla="*/ 1321508321 h 384"/>
                <a:gd name="T34" fmla="*/ 608066114 w 348"/>
                <a:gd name="T35" fmla="*/ 1568326264 h 384"/>
                <a:gd name="T36" fmla="*/ 715371367 w 348"/>
                <a:gd name="T37" fmla="*/ 1820287144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384"/>
                <a:gd name="T59" fmla="*/ 348 w 348"/>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384">
                  <a:moveTo>
                    <a:pt x="140" y="354"/>
                  </a:moveTo>
                  <a:cubicBezTo>
                    <a:pt x="153" y="364"/>
                    <a:pt x="175" y="365"/>
                    <a:pt x="191" y="370"/>
                  </a:cubicBezTo>
                  <a:cubicBezTo>
                    <a:pt x="204" y="375"/>
                    <a:pt x="209" y="384"/>
                    <a:pt x="223" y="377"/>
                  </a:cubicBezTo>
                  <a:cubicBezTo>
                    <a:pt x="244" y="367"/>
                    <a:pt x="245" y="332"/>
                    <a:pt x="265" y="320"/>
                  </a:cubicBezTo>
                  <a:cubicBezTo>
                    <a:pt x="291" y="303"/>
                    <a:pt x="348" y="302"/>
                    <a:pt x="340" y="256"/>
                  </a:cubicBezTo>
                  <a:cubicBezTo>
                    <a:pt x="336" y="233"/>
                    <a:pt x="310" y="227"/>
                    <a:pt x="302" y="207"/>
                  </a:cubicBezTo>
                  <a:cubicBezTo>
                    <a:pt x="291" y="184"/>
                    <a:pt x="310" y="162"/>
                    <a:pt x="317" y="141"/>
                  </a:cubicBezTo>
                  <a:cubicBezTo>
                    <a:pt x="323" y="122"/>
                    <a:pt x="329" y="87"/>
                    <a:pt x="310" y="72"/>
                  </a:cubicBezTo>
                  <a:cubicBezTo>
                    <a:pt x="285" y="52"/>
                    <a:pt x="272" y="80"/>
                    <a:pt x="248" y="79"/>
                  </a:cubicBezTo>
                  <a:cubicBezTo>
                    <a:pt x="234" y="79"/>
                    <a:pt x="223" y="68"/>
                    <a:pt x="214" y="58"/>
                  </a:cubicBezTo>
                  <a:cubicBezTo>
                    <a:pt x="195" y="36"/>
                    <a:pt x="177" y="0"/>
                    <a:pt x="142" y="8"/>
                  </a:cubicBezTo>
                  <a:cubicBezTo>
                    <a:pt x="114" y="15"/>
                    <a:pt x="108" y="47"/>
                    <a:pt x="97" y="69"/>
                  </a:cubicBezTo>
                  <a:cubicBezTo>
                    <a:pt x="90" y="81"/>
                    <a:pt x="82" y="90"/>
                    <a:pt x="68" y="96"/>
                  </a:cubicBezTo>
                  <a:cubicBezTo>
                    <a:pt x="50" y="102"/>
                    <a:pt x="30" y="95"/>
                    <a:pt x="15" y="110"/>
                  </a:cubicBezTo>
                  <a:cubicBezTo>
                    <a:pt x="0" y="124"/>
                    <a:pt x="7" y="139"/>
                    <a:pt x="20" y="153"/>
                  </a:cubicBezTo>
                  <a:cubicBezTo>
                    <a:pt x="34" y="168"/>
                    <a:pt x="56" y="178"/>
                    <a:pt x="53" y="202"/>
                  </a:cubicBezTo>
                  <a:cubicBezTo>
                    <a:pt x="51" y="221"/>
                    <a:pt x="29" y="234"/>
                    <a:pt x="34" y="257"/>
                  </a:cubicBezTo>
                  <a:cubicBezTo>
                    <a:pt x="44" y="300"/>
                    <a:pt x="98" y="274"/>
                    <a:pt x="119" y="305"/>
                  </a:cubicBezTo>
                  <a:cubicBezTo>
                    <a:pt x="129" y="320"/>
                    <a:pt x="123" y="341"/>
                    <a:pt x="140" y="354"/>
                  </a:cubicBezTo>
                  <a:close/>
                </a:path>
              </a:pathLst>
            </a:custGeom>
            <a:solidFill>
              <a:srgbClr val="FF90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7" name="Freeform 130"/>
            <p:cNvSpPr>
              <a:spLocks noChangeArrowheads="1"/>
            </p:cNvSpPr>
            <p:nvPr/>
          </p:nvSpPr>
          <p:spPr bwMode="auto">
            <a:xfrm>
              <a:off x="0" y="895614"/>
              <a:ext cx="1427056" cy="748416"/>
            </a:xfrm>
            <a:custGeom>
              <a:avLst/>
              <a:gdLst>
                <a:gd name="T0" fmla="*/ 2147483647 w 631"/>
                <a:gd name="T1" fmla="*/ 1687065740 h 330"/>
                <a:gd name="T2" fmla="*/ 1616257391 w 631"/>
                <a:gd name="T3" fmla="*/ 0 h 330"/>
                <a:gd name="T4" fmla="*/ 0 w 631"/>
                <a:gd name="T5" fmla="*/ 1687065740 h 330"/>
                <a:gd name="T6" fmla="*/ 0 w 631"/>
                <a:gd name="T7" fmla="*/ 1697353058 h 330"/>
                <a:gd name="T8" fmla="*/ 2147483647 w 631"/>
                <a:gd name="T9" fmla="*/ 1697353058 h 330"/>
                <a:gd name="T10" fmla="*/ 2147483647 w 631"/>
                <a:gd name="T11" fmla="*/ 1687065740 h 330"/>
                <a:gd name="T12" fmla="*/ 0 60000 65536"/>
                <a:gd name="T13" fmla="*/ 0 60000 65536"/>
                <a:gd name="T14" fmla="*/ 0 60000 65536"/>
                <a:gd name="T15" fmla="*/ 0 60000 65536"/>
                <a:gd name="T16" fmla="*/ 0 60000 65536"/>
                <a:gd name="T17" fmla="*/ 0 60000 65536"/>
                <a:gd name="T18" fmla="*/ 0 w 631"/>
                <a:gd name="T19" fmla="*/ 0 h 330"/>
                <a:gd name="T20" fmla="*/ 631 w 631"/>
                <a:gd name="T21" fmla="*/ 330 h 330"/>
              </a:gdLst>
              <a:ahLst/>
              <a:cxnLst>
                <a:cxn ang="T12">
                  <a:pos x="T0" y="T1"/>
                </a:cxn>
                <a:cxn ang="T13">
                  <a:pos x="T2" y="T3"/>
                </a:cxn>
                <a:cxn ang="T14">
                  <a:pos x="T4" y="T5"/>
                </a:cxn>
                <a:cxn ang="T15">
                  <a:pos x="T6" y="T7"/>
                </a:cxn>
                <a:cxn ang="T16">
                  <a:pos x="T8" y="T9"/>
                </a:cxn>
                <a:cxn ang="T17">
                  <a:pos x="T10" y="T11"/>
                </a:cxn>
              </a:cxnLst>
              <a:rect l="T18" t="T19" r="T20" b="T21"/>
              <a:pathLst>
                <a:path w="631" h="330">
                  <a:moveTo>
                    <a:pt x="631" y="328"/>
                  </a:moveTo>
                  <a:cubicBezTo>
                    <a:pt x="631" y="147"/>
                    <a:pt x="490" y="0"/>
                    <a:pt x="316" y="0"/>
                  </a:cubicBezTo>
                  <a:cubicBezTo>
                    <a:pt x="141" y="0"/>
                    <a:pt x="0" y="147"/>
                    <a:pt x="0" y="328"/>
                  </a:cubicBezTo>
                  <a:cubicBezTo>
                    <a:pt x="0" y="329"/>
                    <a:pt x="0" y="330"/>
                    <a:pt x="0" y="330"/>
                  </a:cubicBezTo>
                  <a:cubicBezTo>
                    <a:pt x="631" y="330"/>
                    <a:pt x="631" y="330"/>
                    <a:pt x="631" y="330"/>
                  </a:cubicBezTo>
                  <a:cubicBezTo>
                    <a:pt x="631" y="330"/>
                    <a:pt x="631" y="329"/>
                    <a:pt x="631" y="328"/>
                  </a:cubicBezTo>
                  <a:close/>
                </a:path>
              </a:pathLst>
            </a:custGeom>
            <a:solidFill>
              <a:srgbClr val="FF8D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8" name="Freeform 131"/>
            <p:cNvSpPr>
              <a:spLocks noChangeArrowheads="1"/>
            </p:cNvSpPr>
            <p:nvPr/>
          </p:nvSpPr>
          <p:spPr bwMode="auto">
            <a:xfrm>
              <a:off x="122346" y="1017960"/>
              <a:ext cx="1173760" cy="616511"/>
            </a:xfrm>
            <a:custGeom>
              <a:avLst/>
              <a:gdLst>
                <a:gd name="T0" fmla="*/ 2147483647 w 519"/>
                <a:gd name="T1" fmla="*/ 1387099885 h 272"/>
                <a:gd name="T2" fmla="*/ 1329833895 w 519"/>
                <a:gd name="T3" fmla="*/ 0 h 272"/>
                <a:gd name="T4" fmla="*/ 0 w 519"/>
                <a:gd name="T5" fmla="*/ 1387099885 h 272"/>
                <a:gd name="T6" fmla="*/ 0 w 519"/>
                <a:gd name="T7" fmla="*/ 1397374313 h 272"/>
                <a:gd name="T8" fmla="*/ 2147483647 w 519"/>
                <a:gd name="T9" fmla="*/ 1397374313 h 272"/>
                <a:gd name="T10" fmla="*/ 2147483647 w 519"/>
                <a:gd name="T11" fmla="*/ 1387099885 h 272"/>
                <a:gd name="T12" fmla="*/ 0 60000 65536"/>
                <a:gd name="T13" fmla="*/ 0 60000 65536"/>
                <a:gd name="T14" fmla="*/ 0 60000 65536"/>
                <a:gd name="T15" fmla="*/ 0 60000 65536"/>
                <a:gd name="T16" fmla="*/ 0 60000 65536"/>
                <a:gd name="T17" fmla="*/ 0 60000 65536"/>
                <a:gd name="T18" fmla="*/ 0 w 519"/>
                <a:gd name="T19" fmla="*/ 0 h 272"/>
                <a:gd name="T20" fmla="*/ 519 w 519"/>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519" h="272">
                  <a:moveTo>
                    <a:pt x="519" y="270"/>
                  </a:moveTo>
                  <a:cubicBezTo>
                    <a:pt x="519" y="121"/>
                    <a:pt x="403" y="0"/>
                    <a:pt x="260" y="0"/>
                  </a:cubicBezTo>
                  <a:cubicBezTo>
                    <a:pt x="116" y="0"/>
                    <a:pt x="0" y="121"/>
                    <a:pt x="0" y="270"/>
                  </a:cubicBezTo>
                  <a:cubicBezTo>
                    <a:pt x="0" y="271"/>
                    <a:pt x="0" y="272"/>
                    <a:pt x="0" y="272"/>
                  </a:cubicBezTo>
                  <a:cubicBezTo>
                    <a:pt x="519" y="272"/>
                    <a:pt x="519" y="272"/>
                    <a:pt x="519" y="272"/>
                  </a:cubicBezTo>
                  <a:cubicBezTo>
                    <a:pt x="519" y="272"/>
                    <a:pt x="519" y="271"/>
                    <a:pt x="519" y="270"/>
                  </a:cubicBezTo>
                  <a:close/>
                </a:path>
              </a:pathLst>
            </a:custGeom>
            <a:solidFill>
              <a:srgbClr val="FFCA7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9" name="Freeform 132"/>
            <p:cNvSpPr>
              <a:spLocks noChangeArrowheads="1"/>
            </p:cNvSpPr>
            <p:nvPr/>
          </p:nvSpPr>
          <p:spPr bwMode="auto">
            <a:xfrm>
              <a:off x="253295" y="1163247"/>
              <a:ext cx="920465" cy="477915"/>
            </a:xfrm>
            <a:custGeom>
              <a:avLst/>
              <a:gdLst>
                <a:gd name="T0" fmla="*/ 2081709622 w 407"/>
                <a:gd name="T1" fmla="*/ 1072217025 h 211"/>
                <a:gd name="T2" fmla="*/ 1043411533 w 407"/>
                <a:gd name="T3" fmla="*/ 0 h 211"/>
                <a:gd name="T4" fmla="*/ 0 w 407"/>
                <a:gd name="T5" fmla="*/ 1072217025 h 211"/>
                <a:gd name="T6" fmla="*/ 0 w 407"/>
                <a:gd name="T7" fmla="*/ 1082477475 h 211"/>
                <a:gd name="T8" fmla="*/ 2081709622 w 407"/>
                <a:gd name="T9" fmla="*/ 1082477475 h 211"/>
                <a:gd name="T10" fmla="*/ 2081709622 w 407"/>
                <a:gd name="T11" fmla="*/ 1072217025 h 211"/>
                <a:gd name="T12" fmla="*/ 0 60000 65536"/>
                <a:gd name="T13" fmla="*/ 0 60000 65536"/>
                <a:gd name="T14" fmla="*/ 0 60000 65536"/>
                <a:gd name="T15" fmla="*/ 0 60000 65536"/>
                <a:gd name="T16" fmla="*/ 0 60000 65536"/>
                <a:gd name="T17" fmla="*/ 0 60000 65536"/>
                <a:gd name="T18" fmla="*/ 0 w 407"/>
                <a:gd name="T19" fmla="*/ 0 h 211"/>
                <a:gd name="T20" fmla="*/ 407 w 407"/>
                <a:gd name="T21" fmla="*/ 211 h 211"/>
              </a:gdLst>
              <a:ahLst/>
              <a:cxnLst>
                <a:cxn ang="T12">
                  <a:pos x="T0" y="T1"/>
                </a:cxn>
                <a:cxn ang="T13">
                  <a:pos x="T2" y="T3"/>
                </a:cxn>
                <a:cxn ang="T14">
                  <a:pos x="T4" y="T5"/>
                </a:cxn>
                <a:cxn ang="T15">
                  <a:pos x="T6" y="T7"/>
                </a:cxn>
                <a:cxn ang="T16">
                  <a:pos x="T8" y="T9"/>
                </a:cxn>
                <a:cxn ang="T17">
                  <a:pos x="T10" y="T11"/>
                </a:cxn>
              </a:cxnLst>
              <a:rect l="T18" t="T19" r="T20" b="T21"/>
              <a:pathLst>
                <a:path w="407" h="211">
                  <a:moveTo>
                    <a:pt x="407" y="209"/>
                  </a:moveTo>
                  <a:cubicBezTo>
                    <a:pt x="407" y="94"/>
                    <a:pt x="316" y="0"/>
                    <a:pt x="204" y="0"/>
                  </a:cubicBezTo>
                  <a:cubicBezTo>
                    <a:pt x="91" y="0"/>
                    <a:pt x="0" y="94"/>
                    <a:pt x="0" y="209"/>
                  </a:cubicBezTo>
                  <a:cubicBezTo>
                    <a:pt x="0" y="210"/>
                    <a:pt x="0" y="210"/>
                    <a:pt x="0" y="211"/>
                  </a:cubicBezTo>
                  <a:cubicBezTo>
                    <a:pt x="407" y="211"/>
                    <a:pt x="407" y="211"/>
                    <a:pt x="407" y="211"/>
                  </a:cubicBezTo>
                  <a:cubicBezTo>
                    <a:pt x="407" y="210"/>
                    <a:pt x="407" y="210"/>
                    <a:pt x="407" y="209"/>
                  </a:cubicBezTo>
                  <a:close/>
                </a:path>
              </a:pathLst>
            </a:custGeom>
            <a:solidFill>
              <a:srgbClr val="FFFFE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0" name="Freeform 133"/>
            <p:cNvSpPr>
              <a:spLocks noChangeArrowheads="1"/>
            </p:cNvSpPr>
            <p:nvPr/>
          </p:nvSpPr>
          <p:spPr bwMode="auto">
            <a:xfrm>
              <a:off x="418654" y="1285593"/>
              <a:ext cx="592615" cy="330718"/>
            </a:xfrm>
            <a:custGeom>
              <a:avLst/>
              <a:gdLst>
                <a:gd name="T0" fmla="*/ 1340429535 w 262"/>
                <a:gd name="T1" fmla="*/ 749139695 h 146"/>
                <a:gd name="T2" fmla="*/ 670215899 w 262"/>
                <a:gd name="T3" fmla="*/ 0 h 146"/>
                <a:gd name="T4" fmla="*/ 0 w 262"/>
                <a:gd name="T5" fmla="*/ 749139695 h 146"/>
                <a:gd name="T6" fmla="*/ 0 w 262"/>
                <a:gd name="T7" fmla="*/ 749139695 h 146"/>
                <a:gd name="T8" fmla="*/ 1340429535 w 262"/>
                <a:gd name="T9" fmla="*/ 749139695 h 146"/>
                <a:gd name="T10" fmla="*/ 1340429535 w 262"/>
                <a:gd name="T11" fmla="*/ 749139695 h 146"/>
                <a:gd name="T12" fmla="*/ 0 60000 65536"/>
                <a:gd name="T13" fmla="*/ 0 60000 65536"/>
                <a:gd name="T14" fmla="*/ 0 60000 65536"/>
                <a:gd name="T15" fmla="*/ 0 60000 65536"/>
                <a:gd name="T16" fmla="*/ 0 60000 65536"/>
                <a:gd name="T17" fmla="*/ 0 60000 65536"/>
                <a:gd name="T18" fmla="*/ 0 w 262"/>
                <a:gd name="T19" fmla="*/ 0 h 146"/>
                <a:gd name="T20" fmla="*/ 262 w 262"/>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262" h="146">
                  <a:moveTo>
                    <a:pt x="262" y="146"/>
                  </a:moveTo>
                  <a:cubicBezTo>
                    <a:pt x="262" y="65"/>
                    <a:pt x="203" y="0"/>
                    <a:pt x="131" y="0"/>
                  </a:cubicBezTo>
                  <a:cubicBezTo>
                    <a:pt x="58" y="0"/>
                    <a:pt x="0" y="65"/>
                    <a:pt x="0" y="146"/>
                  </a:cubicBezTo>
                  <a:cubicBezTo>
                    <a:pt x="0" y="146"/>
                    <a:pt x="0" y="146"/>
                    <a:pt x="0" y="146"/>
                  </a:cubicBezTo>
                  <a:cubicBezTo>
                    <a:pt x="262" y="146"/>
                    <a:pt x="262" y="146"/>
                    <a:pt x="262" y="146"/>
                  </a:cubicBezTo>
                  <a:cubicBezTo>
                    <a:pt x="262" y="146"/>
                    <a:pt x="262" y="146"/>
                    <a:pt x="262" y="146"/>
                  </a:cubicBezTo>
                  <a:close/>
                </a:path>
              </a:pathLst>
            </a:custGeom>
            <a:solidFill>
              <a:srgbClr val="B1BD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1" name="Freeform 134"/>
            <p:cNvSpPr>
              <a:spLocks noChangeArrowheads="1"/>
            </p:cNvSpPr>
            <p:nvPr/>
          </p:nvSpPr>
          <p:spPr bwMode="auto">
            <a:xfrm>
              <a:off x="549602" y="1421321"/>
              <a:ext cx="321159" cy="179696"/>
            </a:xfrm>
            <a:custGeom>
              <a:avLst/>
              <a:gdLst>
                <a:gd name="T0" fmla="*/ 726359882 w 142"/>
                <a:gd name="T1" fmla="*/ 403567646 h 79"/>
                <a:gd name="T2" fmla="*/ 363181072 w 142"/>
                <a:gd name="T3" fmla="*/ 0 h 79"/>
                <a:gd name="T4" fmla="*/ 0 w 142"/>
                <a:gd name="T5" fmla="*/ 403567646 h 79"/>
                <a:gd name="T6" fmla="*/ 0 w 142"/>
                <a:gd name="T7" fmla="*/ 408742436 h 79"/>
                <a:gd name="T8" fmla="*/ 726359882 w 142"/>
                <a:gd name="T9" fmla="*/ 408742436 h 79"/>
                <a:gd name="T10" fmla="*/ 726359882 w 142"/>
                <a:gd name="T11" fmla="*/ 403567646 h 79"/>
                <a:gd name="T12" fmla="*/ 0 60000 65536"/>
                <a:gd name="T13" fmla="*/ 0 60000 65536"/>
                <a:gd name="T14" fmla="*/ 0 60000 65536"/>
                <a:gd name="T15" fmla="*/ 0 60000 65536"/>
                <a:gd name="T16" fmla="*/ 0 60000 65536"/>
                <a:gd name="T17" fmla="*/ 0 60000 65536"/>
                <a:gd name="T18" fmla="*/ 0 w 142"/>
                <a:gd name="T19" fmla="*/ 0 h 79"/>
                <a:gd name="T20" fmla="*/ 142 w 142"/>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142" h="79">
                  <a:moveTo>
                    <a:pt x="142" y="78"/>
                  </a:moveTo>
                  <a:cubicBezTo>
                    <a:pt x="142" y="35"/>
                    <a:pt x="110" y="0"/>
                    <a:pt x="71" y="0"/>
                  </a:cubicBezTo>
                  <a:cubicBezTo>
                    <a:pt x="32" y="0"/>
                    <a:pt x="0" y="35"/>
                    <a:pt x="0" y="78"/>
                  </a:cubicBezTo>
                  <a:cubicBezTo>
                    <a:pt x="0" y="79"/>
                    <a:pt x="0" y="79"/>
                    <a:pt x="0" y="79"/>
                  </a:cubicBezTo>
                  <a:cubicBezTo>
                    <a:pt x="142" y="79"/>
                    <a:pt x="142" y="79"/>
                    <a:pt x="142" y="79"/>
                  </a:cubicBezTo>
                  <a:cubicBezTo>
                    <a:pt x="142" y="79"/>
                    <a:pt x="142" y="79"/>
                    <a:pt x="142" y="78"/>
                  </a:cubicBezTo>
                  <a:close/>
                </a:path>
              </a:pathLst>
            </a:custGeom>
            <a:solidFill>
              <a:srgbClr val="60724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2" name="Freeform 153"/>
            <p:cNvSpPr>
              <a:spLocks noChangeArrowheads="1"/>
            </p:cNvSpPr>
            <p:nvPr/>
          </p:nvSpPr>
          <p:spPr bwMode="auto">
            <a:xfrm>
              <a:off x="1013708" y="432562"/>
              <a:ext cx="302999" cy="881276"/>
            </a:xfrm>
            <a:custGeom>
              <a:avLst/>
              <a:gdLst>
                <a:gd name="T0" fmla="*/ 332342418 w 134"/>
                <a:gd name="T1" fmla="*/ 1996522849 h 389"/>
                <a:gd name="T2" fmla="*/ 311889986 w 134"/>
                <a:gd name="T3" fmla="*/ 990563286 h 389"/>
                <a:gd name="T4" fmla="*/ 102259901 w 134"/>
                <a:gd name="T5" fmla="*/ 523509661 h 389"/>
                <a:gd name="T6" fmla="*/ 46017408 w 134"/>
                <a:gd name="T7" fmla="*/ 35926156 h 389"/>
                <a:gd name="T8" fmla="*/ 117597530 w 134"/>
                <a:gd name="T9" fmla="*/ 272019770 h 389"/>
                <a:gd name="T10" fmla="*/ 209632345 w 134"/>
                <a:gd name="T11" fmla="*/ 508113384 h 389"/>
                <a:gd name="T12" fmla="*/ 383472369 w 134"/>
                <a:gd name="T13" fmla="*/ 569703022 h 389"/>
                <a:gd name="T14" fmla="*/ 521522331 w 134"/>
                <a:gd name="T15" fmla="*/ 313079529 h 389"/>
                <a:gd name="T16" fmla="*/ 680024726 w 134"/>
                <a:gd name="T17" fmla="*/ 189900252 h 389"/>
                <a:gd name="T18" fmla="*/ 634007318 w 134"/>
                <a:gd name="T19" fmla="*/ 272019770 h 389"/>
                <a:gd name="T20" fmla="*/ 495957356 w 134"/>
                <a:gd name="T21" fmla="*/ 549173143 h 389"/>
                <a:gd name="T22" fmla="*/ 444827405 w 134"/>
                <a:gd name="T23" fmla="*/ 985429683 h 389"/>
                <a:gd name="T24" fmla="*/ 593104714 w 134"/>
                <a:gd name="T25" fmla="*/ 1934933210 h 3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4"/>
                <a:gd name="T40" fmla="*/ 0 h 389"/>
                <a:gd name="T41" fmla="*/ 134 w 134"/>
                <a:gd name="T42" fmla="*/ 389 h 3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4" h="389">
                  <a:moveTo>
                    <a:pt x="65" y="389"/>
                  </a:moveTo>
                  <a:cubicBezTo>
                    <a:pt x="98" y="330"/>
                    <a:pt x="81" y="254"/>
                    <a:pt x="61" y="193"/>
                  </a:cubicBezTo>
                  <a:cubicBezTo>
                    <a:pt x="51" y="162"/>
                    <a:pt x="33" y="133"/>
                    <a:pt x="20" y="102"/>
                  </a:cubicBezTo>
                  <a:cubicBezTo>
                    <a:pt x="9" y="76"/>
                    <a:pt x="0" y="34"/>
                    <a:pt x="9" y="7"/>
                  </a:cubicBezTo>
                  <a:cubicBezTo>
                    <a:pt x="20" y="0"/>
                    <a:pt x="20" y="45"/>
                    <a:pt x="23" y="53"/>
                  </a:cubicBezTo>
                  <a:cubicBezTo>
                    <a:pt x="27" y="68"/>
                    <a:pt x="33" y="85"/>
                    <a:pt x="41" y="99"/>
                  </a:cubicBezTo>
                  <a:cubicBezTo>
                    <a:pt x="50" y="114"/>
                    <a:pt x="62" y="130"/>
                    <a:pt x="75" y="111"/>
                  </a:cubicBezTo>
                  <a:cubicBezTo>
                    <a:pt x="86" y="95"/>
                    <a:pt x="92" y="77"/>
                    <a:pt x="102" y="61"/>
                  </a:cubicBezTo>
                  <a:cubicBezTo>
                    <a:pt x="104" y="56"/>
                    <a:pt x="128" y="20"/>
                    <a:pt x="133" y="37"/>
                  </a:cubicBezTo>
                  <a:cubicBezTo>
                    <a:pt x="134" y="42"/>
                    <a:pt x="127" y="49"/>
                    <a:pt x="124" y="53"/>
                  </a:cubicBezTo>
                  <a:cubicBezTo>
                    <a:pt x="113" y="71"/>
                    <a:pt x="107" y="89"/>
                    <a:pt x="97" y="107"/>
                  </a:cubicBezTo>
                  <a:cubicBezTo>
                    <a:pt x="82" y="134"/>
                    <a:pt x="80" y="160"/>
                    <a:pt x="87" y="192"/>
                  </a:cubicBezTo>
                  <a:cubicBezTo>
                    <a:pt x="99" y="253"/>
                    <a:pt x="116" y="318"/>
                    <a:pt x="116" y="377"/>
                  </a:cubicBezTo>
                </a:path>
              </a:pathLst>
            </a:custGeom>
            <a:solidFill>
              <a:srgbClr val="9556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3" name="Freeform 154"/>
            <p:cNvSpPr>
              <a:spLocks noChangeArrowheads="1"/>
            </p:cNvSpPr>
            <p:nvPr/>
          </p:nvSpPr>
          <p:spPr bwMode="auto">
            <a:xfrm>
              <a:off x="1074354" y="188299"/>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8"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4" name="Freeform 155"/>
            <p:cNvSpPr>
              <a:spLocks noChangeArrowheads="1"/>
            </p:cNvSpPr>
            <p:nvPr/>
          </p:nvSpPr>
          <p:spPr bwMode="auto">
            <a:xfrm>
              <a:off x="1116938" y="333740"/>
              <a:ext cx="96539" cy="102274"/>
            </a:xfrm>
            <a:custGeom>
              <a:avLst/>
              <a:gdLst>
                <a:gd name="T0" fmla="*/ 80645986 w 43"/>
                <a:gd name="T1" fmla="*/ 201450234 h 45"/>
                <a:gd name="T2" fmla="*/ 85688465 w 43"/>
                <a:gd name="T3" fmla="*/ 206616208 h 45"/>
                <a:gd name="T4" fmla="*/ 85688465 w 43"/>
                <a:gd name="T5" fmla="*/ 41323242 h 45"/>
                <a:gd name="T6" fmla="*/ 80645986 w 43"/>
                <a:gd name="T7" fmla="*/ 201450234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6" y="39"/>
                  </a:moveTo>
                  <a:cubicBezTo>
                    <a:pt x="17" y="40"/>
                    <a:pt x="17" y="40"/>
                    <a:pt x="17" y="40"/>
                  </a:cubicBezTo>
                  <a:cubicBezTo>
                    <a:pt x="43" y="45"/>
                    <a:pt x="40" y="0"/>
                    <a:pt x="17" y="8"/>
                  </a:cubicBezTo>
                  <a:cubicBezTo>
                    <a:pt x="3" y="12"/>
                    <a:pt x="0" y="35"/>
                    <a:pt x="16"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5" name="Freeform 156"/>
            <p:cNvSpPr>
              <a:spLocks noChangeArrowheads="1"/>
            </p:cNvSpPr>
            <p:nvPr/>
          </p:nvSpPr>
          <p:spPr bwMode="auto">
            <a:xfrm>
              <a:off x="1300886" y="236091"/>
              <a:ext cx="99406" cy="101318"/>
            </a:xfrm>
            <a:custGeom>
              <a:avLst/>
              <a:gdLst>
                <a:gd name="T0" fmla="*/ 86770142 w 44"/>
                <a:gd name="T1" fmla="*/ 197702939 h 45"/>
                <a:gd name="T2" fmla="*/ 91873736 w 44"/>
                <a:gd name="T3" fmla="*/ 197702939 h 45"/>
                <a:gd name="T4" fmla="*/ 91873736 w 44"/>
                <a:gd name="T5" fmla="*/ 35486067 h 45"/>
                <a:gd name="T6" fmla="*/ 86770142 w 44"/>
                <a:gd name="T7" fmla="*/ 197702939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7" y="39"/>
                    <a:pt x="17" y="39"/>
                    <a:pt x="18" y="39"/>
                  </a:cubicBezTo>
                  <a:cubicBezTo>
                    <a:pt x="44"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6" name="Freeform 157"/>
            <p:cNvSpPr>
              <a:spLocks noChangeArrowheads="1"/>
            </p:cNvSpPr>
            <p:nvPr/>
          </p:nvSpPr>
          <p:spPr bwMode="auto">
            <a:xfrm>
              <a:off x="1351859" y="505069"/>
              <a:ext cx="97495" cy="99406"/>
            </a:xfrm>
            <a:custGeom>
              <a:avLst/>
              <a:gdLst>
                <a:gd name="T0" fmla="*/ 87394065 w 43"/>
                <a:gd name="T1" fmla="*/ 199060515 h 44"/>
                <a:gd name="T2" fmla="*/ 87394065 w 43"/>
                <a:gd name="T3" fmla="*/ 199060515 h 44"/>
                <a:gd name="T4" fmla="*/ 87394065 w 43"/>
                <a:gd name="T5" fmla="*/ 35729679 h 44"/>
                <a:gd name="T6" fmla="*/ 87394065 w 43"/>
                <a:gd name="T7" fmla="*/ 199060515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7" y="39"/>
                  </a:cubicBezTo>
                  <a:cubicBezTo>
                    <a:pt x="43" y="44"/>
                    <a:pt x="41" y="0"/>
                    <a:pt x="17"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7" name="Freeform 158"/>
            <p:cNvSpPr>
              <a:spLocks noChangeArrowheads="1"/>
            </p:cNvSpPr>
            <p:nvPr/>
          </p:nvSpPr>
          <p:spPr bwMode="auto">
            <a:xfrm>
              <a:off x="895613" y="251384"/>
              <a:ext cx="99406" cy="102274"/>
            </a:xfrm>
            <a:custGeom>
              <a:avLst/>
              <a:gdLst>
                <a:gd name="T0" fmla="*/ 86770142 w 44"/>
                <a:gd name="T1" fmla="*/ 201450234 h 45"/>
                <a:gd name="T2" fmla="*/ 91873736 w 44"/>
                <a:gd name="T3" fmla="*/ 201450234 h 45"/>
                <a:gd name="T4" fmla="*/ 91873736 w 44"/>
                <a:gd name="T5" fmla="*/ 36157268 h 45"/>
                <a:gd name="T6" fmla="*/ 86770142 w 44"/>
                <a:gd name="T7" fmla="*/ 201450234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8" y="39"/>
                    <a:pt x="18" y="39"/>
                    <a:pt x="18" y="39"/>
                  </a:cubicBezTo>
                  <a:cubicBezTo>
                    <a:pt x="44" y="45"/>
                    <a:pt x="41" y="0"/>
                    <a:pt x="18" y="7"/>
                  </a:cubicBezTo>
                  <a:cubicBezTo>
                    <a:pt x="4"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8" name="Freeform 159"/>
            <p:cNvSpPr>
              <a:spLocks noChangeArrowheads="1"/>
            </p:cNvSpPr>
            <p:nvPr/>
          </p:nvSpPr>
          <p:spPr bwMode="auto">
            <a:xfrm>
              <a:off x="917032" y="492253"/>
              <a:ext cx="97495" cy="101318"/>
            </a:xfrm>
            <a:custGeom>
              <a:avLst/>
              <a:gdLst>
                <a:gd name="T0" fmla="*/ 87394065 w 43"/>
                <a:gd name="T1" fmla="*/ 197702939 h 45"/>
                <a:gd name="T2" fmla="*/ 92534092 w 43"/>
                <a:gd name="T3" fmla="*/ 197702939 h 45"/>
                <a:gd name="T4" fmla="*/ 92534092 w 43"/>
                <a:gd name="T5" fmla="*/ 35486067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39"/>
                    <a:pt x="18" y="39"/>
                  </a:cubicBezTo>
                  <a:cubicBezTo>
                    <a:pt x="43"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9" name="Freeform 160"/>
            <p:cNvSpPr>
              <a:spLocks noChangeArrowheads="1"/>
            </p:cNvSpPr>
            <p:nvPr/>
          </p:nvSpPr>
          <p:spPr bwMode="auto">
            <a:xfrm>
              <a:off x="1251182" y="410052"/>
              <a:ext cx="96539" cy="100363"/>
            </a:xfrm>
            <a:custGeom>
              <a:avLst/>
              <a:gdLst>
                <a:gd name="T0" fmla="*/ 85688465 w 43"/>
                <a:gd name="T1" fmla="*/ 202911176 h 44"/>
                <a:gd name="T2" fmla="*/ 90728699 w 43"/>
                <a:gd name="T3" fmla="*/ 202911176 h 44"/>
                <a:gd name="T4" fmla="*/ 90728699 w 43"/>
                <a:gd name="T5" fmla="*/ 36420364 h 44"/>
                <a:gd name="T6" fmla="*/ 85688465 w 43"/>
                <a:gd name="T7" fmla="*/ 202911176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8" y="39"/>
                  </a:cubicBezTo>
                  <a:cubicBezTo>
                    <a:pt x="43"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0" name="Freeform 161"/>
            <p:cNvSpPr>
              <a:spLocks noChangeArrowheads="1"/>
            </p:cNvSpPr>
            <p:nvPr/>
          </p:nvSpPr>
          <p:spPr bwMode="auto">
            <a:xfrm>
              <a:off x="1435515" y="572638"/>
              <a:ext cx="97495" cy="101318"/>
            </a:xfrm>
            <a:custGeom>
              <a:avLst/>
              <a:gdLst>
                <a:gd name="T0" fmla="*/ 87394065 w 43"/>
                <a:gd name="T1" fmla="*/ 197702939 h 45"/>
                <a:gd name="T2" fmla="*/ 87394065 w 43"/>
                <a:gd name="T3" fmla="*/ 202771091 h 45"/>
                <a:gd name="T4" fmla="*/ 87394065 w 43"/>
                <a:gd name="T5" fmla="*/ 40554218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40"/>
                    <a:pt x="17" y="40"/>
                  </a:cubicBezTo>
                  <a:cubicBezTo>
                    <a:pt x="43" y="45"/>
                    <a:pt x="41" y="0"/>
                    <a:pt x="17" y="8"/>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1" name="Freeform 162"/>
            <p:cNvSpPr>
              <a:spLocks noChangeArrowheads="1"/>
            </p:cNvSpPr>
            <p:nvPr/>
          </p:nvSpPr>
          <p:spPr bwMode="auto">
            <a:xfrm>
              <a:off x="1246403" y="667968"/>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7"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2" name="Freeform 163"/>
            <p:cNvSpPr>
              <a:spLocks noChangeArrowheads="1"/>
            </p:cNvSpPr>
            <p:nvPr/>
          </p:nvSpPr>
          <p:spPr bwMode="auto">
            <a:xfrm>
              <a:off x="655700" y="555338"/>
              <a:ext cx="86025" cy="70731"/>
            </a:xfrm>
            <a:custGeom>
              <a:avLst/>
              <a:gdLst>
                <a:gd name="T0" fmla="*/ 20498852 w 38"/>
                <a:gd name="T1" fmla="*/ 119736175 h 31"/>
                <a:gd name="T2" fmla="*/ 40999968 w 38"/>
                <a:gd name="T3" fmla="*/ 0 h 31"/>
                <a:gd name="T4" fmla="*/ 51248262 w 38"/>
                <a:gd name="T5" fmla="*/ 109325028 h 31"/>
                <a:gd name="T6" fmla="*/ 148621770 w 38"/>
                <a:gd name="T7" fmla="*/ 41646869 h 31"/>
                <a:gd name="T8" fmla="*/ 87122951 w 38"/>
                <a:gd name="T9" fmla="*/ 114529461 h 31"/>
                <a:gd name="T10" fmla="*/ 169120622 w 38"/>
                <a:gd name="T11" fmla="*/ 140558469 h 31"/>
                <a:gd name="T12" fmla="*/ 61498820 w 38"/>
                <a:gd name="T13" fmla="*/ 145765183 h 31"/>
                <a:gd name="T14" fmla="*/ 0 60000 65536"/>
                <a:gd name="T15" fmla="*/ 0 60000 65536"/>
                <a:gd name="T16" fmla="*/ 0 60000 65536"/>
                <a:gd name="T17" fmla="*/ 0 60000 65536"/>
                <a:gd name="T18" fmla="*/ 0 60000 65536"/>
                <a:gd name="T19" fmla="*/ 0 60000 65536"/>
                <a:gd name="T20" fmla="*/ 0 60000 65536"/>
                <a:gd name="T21" fmla="*/ 0 w 38"/>
                <a:gd name="T22" fmla="*/ 0 h 31"/>
                <a:gd name="T23" fmla="*/ 38 w 38"/>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31">
                  <a:moveTo>
                    <a:pt x="4" y="23"/>
                  </a:moveTo>
                  <a:cubicBezTo>
                    <a:pt x="4" y="18"/>
                    <a:pt x="0" y="0"/>
                    <a:pt x="8" y="0"/>
                  </a:cubicBezTo>
                  <a:cubicBezTo>
                    <a:pt x="15" y="0"/>
                    <a:pt x="10" y="17"/>
                    <a:pt x="10" y="21"/>
                  </a:cubicBezTo>
                  <a:cubicBezTo>
                    <a:pt x="11" y="16"/>
                    <a:pt x="23" y="6"/>
                    <a:pt x="29" y="8"/>
                  </a:cubicBezTo>
                  <a:cubicBezTo>
                    <a:pt x="38" y="11"/>
                    <a:pt x="19" y="20"/>
                    <a:pt x="17" y="22"/>
                  </a:cubicBezTo>
                  <a:cubicBezTo>
                    <a:pt x="21" y="21"/>
                    <a:pt x="38" y="20"/>
                    <a:pt x="33" y="27"/>
                  </a:cubicBezTo>
                  <a:cubicBezTo>
                    <a:pt x="30" y="31"/>
                    <a:pt x="15" y="30"/>
                    <a:pt x="12" y="28"/>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3" name="Freeform 164"/>
            <p:cNvSpPr>
              <a:spLocks noChangeArrowheads="1"/>
            </p:cNvSpPr>
            <p:nvPr/>
          </p:nvSpPr>
          <p:spPr bwMode="auto">
            <a:xfrm>
              <a:off x="501811" y="657612"/>
              <a:ext cx="70731" cy="49703"/>
            </a:xfrm>
            <a:custGeom>
              <a:avLst/>
              <a:gdLst>
                <a:gd name="T0" fmla="*/ 145765183 w 31"/>
                <a:gd name="T1" fmla="*/ 5103594 h 22"/>
                <a:gd name="T2" fmla="*/ 0 w 31"/>
                <a:gd name="T3" fmla="*/ 40833274 h 22"/>
                <a:gd name="T4" fmla="*/ 62471445 w 31"/>
                <a:gd name="T5" fmla="*/ 81666547 h 22"/>
                <a:gd name="T6" fmla="*/ 145765183 w 31"/>
                <a:gd name="T7" fmla="*/ 107186779 h 22"/>
                <a:gd name="T8" fmla="*/ 161383044 w 31"/>
                <a:gd name="T9" fmla="*/ 0 h 22"/>
                <a:gd name="T10" fmla="*/ 0 60000 65536"/>
                <a:gd name="T11" fmla="*/ 0 60000 65536"/>
                <a:gd name="T12" fmla="*/ 0 60000 65536"/>
                <a:gd name="T13" fmla="*/ 0 60000 65536"/>
                <a:gd name="T14" fmla="*/ 0 60000 65536"/>
                <a:gd name="T15" fmla="*/ 0 w 31"/>
                <a:gd name="T16" fmla="*/ 0 h 22"/>
                <a:gd name="T17" fmla="*/ 31 w 31"/>
                <a:gd name="T18" fmla="*/ 22 h 22"/>
              </a:gdLst>
              <a:ahLst/>
              <a:cxnLst>
                <a:cxn ang="T10">
                  <a:pos x="T0" y="T1"/>
                </a:cxn>
                <a:cxn ang="T11">
                  <a:pos x="T2" y="T3"/>
                </a:cxn>
                <a:cxn ang="T12">
                  <a:pos x="T4" y="T5"/>
                </a:cxn>
                <a:cxn ang="T13">
                  <a:pos x="T6" y="T7"/>
                </a:cxn>
                <a:cxn ang="T14">
                  <a:pos x="T8" y="T9"/>
                </a:cxn>
              </a:cxnLst>
              <a:rect l="T15" t="T16" r="T17" b="T18"/>
              <a:pathLst>
                <a:path w="31" h="22">
                  <a:moveTo>
                    <a:pt x="28" y="1"/>
                  </a:moveTo>
                  <a:cubicBezTo>
                    <a:pt x="19" y="3"/>
                    <a:pt x="9" y="4"/>
                    <a:pt x="0" y="8"/>
                  </a:cubicBezTo>
                  <a:cubicBezTo>
                    <a:pt x="0" y="13"/>
                    <a:pt x="9" y="15"/>
                    <a:pt x="12" y="16"/>
                  </a:cubicBezTo>
                  <a:cubicBezTo>
                    <a:pt x="17" y="18"/>
                    <a:pt x="23" y="22"/>
                    <a:pt x="28" y="21"/>
                  </a:cubicBezTo>
                  <a:cubicBezTo>
                    <a:pt x="30" y="21"/>
                    <a:pt x="30" y="3"/>
                    <a:pt x="31" y="0"/>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4" name="Freeform 165"/>
            <p:cNvSpPr>
              <a:spLocks noChangeArrowheads="1"/>
            </p:cNvSpPr>
            <p:nvPr/>
          </p:nvSpPr>
          <p:spPr bwMode="auto">
            <a:xfrm>
              <a:off x="540044" y="598351"/>
              <a:ext cx="292484" cy="287705"/>
            </a:xfrm>
            <a:custGeom>
              <a:avLst/>
              <a:gdLst>
                <a:gd name="T0" fmla="*/ 663154188 w 129"/>
                <a:gd name="T1" fmla="*/ 415692948 h 127"/>
                <a:gd name="T2" fmla="*/ 406117435 w 129"/>
                <a:gd name="T3" fmla="*/ 631236097 h 127"/>
                <a:gd name="T4" fmla="*/ 87391498 w 129"/>
                <a:gd name="T5" fmla="*/ 487539909 h 127"/>
                <a:gd name="T6" fmla="*/ 195347570 w 129"/>
                <a:gd name="T7" fmla="*/ 20528998 h 127"/>
                <a:gd name="T8" fmla="*/ 431822017 w 129"/>
                <a:gd name="T9" fmla="*/ 128300572 h 127"/>
                <a:gd name="T10" fmla="*/ 442102036 w 129"/>
                <a:gd name="T11" fmla="*/ 395163950 h 127"/>
                <a:gd name="T12" fmla="*/ 555198117 w 129"/>
                <a:gd name="T13" fmla="*/ 441353062 h 127"/>
                <a:gd name="T14" fmla="*/ 663154188 w 129"/>
                <a:gd name="T15" fmla="*/ 415692948 h 127"/>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27"/>
                <a:gd name="T26" fmla="*/ 129 w 129"/>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27">
                  <a:moveTo>
                    <a:pt x="129" y="81"/>
                  </a:moveTo>
                  <a:cubicBezTo>
                    <a:pt x="123" y="106"/>
                    <a:pt x="104" y="119"/>
                    <a:pt x="79" y="123"/>
                  </a:cubicBezTo>
                  <a:cubicBezTo>
                    <a:pt x="56" y="127"/>
                    <a:pt x="29" y="115"/>
                    <a:pt x="17" y="95"/>
                  </a:cubicBezTo>
                  <a:cubicBezTo>
                    <a:pt x="2" y="69"/>
                    <a:pt x="0" y="11"/>
                    <a:pt x="38" y="4"/>
                  </a:cubicBezTo>
                  <a:cubicBezTo>
                    <a:pt x="55" y="0"/>
                    <a:pt x="76" y="9"/>
                    <a:pt x="84" y="25"/>
                  </a:cubicBezTo>
                  <a:cubicBezTo>
                    <a:pt x="91" y="41"/>
                    <a:pt x="78" y="63"/>
                    <a:pt x="86" y="77"/>
                  </a:cubicBezTo>
                  <a:cubicBezTo>
                    <a:pt x="90" y="85"/>
                    <a:pt x="100" y="86"/>
                    <a:pt x="108" y="86"/>
                  </a:cubicBezTo>
                  <a:cubicBezTo>
                    <a:pt x="110" y="86"/>
                    <a:pt x="128" y="83"/>
                    <a:pt x="129" y="81"/>
                  </a:cubicBezTo>
                  <a:close/>
                </a:path>
              </a:pathLst>
            </a:custGeom>
            <a:solidFill>
              <a:srgbClr val="FFCF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5" name="Freeform 166"/>
            <p:cNvSpPr>
              <a:spLocks noChangeArrowheads="1"/>
            </p:cNvSpPr>
            <p:nvPr/>
          </p:nvSpPr>
          <p:spPr bwMode="auto">
            <a:xfrm>
              <a:off x="590704" y="659524"/>
              <a:ext cx="20073" cy="27719"/>
            </a:xfrm>
            <a:custGeom>
              <a:avLst/>
              <a:gdLst>
                <a:gd name="T0" fmla="*/ 34819964 w 9"/>
                <a:gd name="T1" fmla="*/ 42684950 h 12"/>
                <a:gd name="T2" fmla="*/ 4973643 w 9"/>
                <a:gd name="T3" fmla="*/ 32015445 h 12"/>
                <a:gd name="T4" fmla="*/ 34819964 w 9"/>
                <a:gd name="T5" fmla="*/ 4268495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7" y="8"/>
                  </a:moveTo>
                  <a:cubicBezTo>
                    <a:pt x="9" y="2"/>
                    <a:pt x="1" y="0"/>
                    <a:pt x="1" y="6"/>
                  </a:cubicBezTo>
                  <a:cubicBezTo>
                    <a:pt x="0" y="10"/>
                    <a:pt x="5" y="12"/>
                    <a:pt x="7" y="8"/>
                  </a:cubicBezTo>
                  <a:close/>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6" name="Freeform 167"/>
            <p:cNvSpPr>
              <a:spLocks noChangeArrowheads="1"/>
            </p:cNvSpPr>
            <p:nvPr/>
          </p:nvSpPr>
          <p:spPr bwMode="auto">
            <a:xfrm>
              <a:off x="819147" y="743637"/>
              <a:ext cx="56394" cy="67864"/>
            </a:xfrm>
            <a:custGeom>
              <a:avLst/>
              <a:gdLst>
                <a:gd name="T0" fmla="*/ 0 w 25"/>
                <a:gd name="T1" fmla="*/ 97228753 h 30"/>
                <a:gd name="T2" fmla="*/ 20353722 w 25"/>
                <a:gd name="T3" fmla="*/ 15350837 h 30"/>
                <a:gd name="T4" fmla="*/ 35618450 w 25"/>
                <a:gd name="T5" fmla="*/ 76758708 h 30"/>
                <a:gd name="T6" fmla="*/ 101768612 w 25"/>
                <a:gd name="T7" fmla="*/ 71641763 h 30"/>
                <a:gd name="T8" fmla="*/ 45796440 w 25"/>
                <a:gd name="T9" fmla="*/ 107462644 h 30"/>
                <a:gd name="T10" fmla="*/ 91592879 w 25"/>
                <a:gd name="T11" fmla="*/ 143283525 h 30"/>
                <a:gd name="T12" fmla="*/ 15264728 w 25"/>
                <a:gd name="T13" fmla="*/ 107462644 h 30"/>
                <a:gd name="T14" fmla="*/ 0 60000 65536"/>
                <a:gd name="T15" fmla="*/ 0 60000 65536"/>
                <a:gd name="T16" fmla="*/ 0 60000 65536"/>
                <a:gd name="T17" fmla="*/ 0 60000 65536"/>
                <a:gd name="T18" fmla="*/ 0 60000 65536"/>
                <a:gd name="T19" fmla="*/ 0 60000 65536"/>
                <a:gd name="T20" fmla="*/ 0 60000 65536"/>
                <a:gd name="T21" fmla="*/ 0 w 25"/>
                <a:gd name="T22" fmla="*/ 0 h 30"/>
                <a:gd name="T23" fmla="*/ 25 w 25"/>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30">
                  <a:moveTo>
                    <a:pt x="0" y="19"/>
                  </a:moveTo>
                  <a:cubicBezTo>
                    <a:pt x="2" y="15"/>
                    <a:pt x="0" y="5"/>
                    <a:pt x="4" y="3"/>
                  </a:cubicBezTo>
                  <a:cubicBezTo>
                    <a:pt x="11" y="0"/>
                    <a:pt x="8" y="13"/>
                    <a:pt x="7" y="15"/>
                  </a:cubicBezTo>
                  <a:cubicBezTo>
                    <a:pt x="10" y="13"/>
                    <a:pt x="19" y="8"/>
                    <a:pt x="20" y="14"/>
                  </a:cubicBezTo>
                  <a:cubicBezTo>
                    <a:pt x="22" y="19"/>
                    <a:pt x="11" y="20"/>
                    <a:pt x="9" y="21"/>
                  </a:cubicBezTo>
                  <a:cubicBezTo>
                    <a:pt x="13" y="20"/>
                    <a:pt x="25" y="26"/>
                    <a:pt x="18" y="28"/>
                  </a:cubicBezTo>
                  <a:cubicBezTo>
                    <a:pt x="14" y="30"/>
                    <a:pt x="5" y="25"/>
                    <a:pt x="3" y="2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7" name="Freeform 168"/>
            <p:cNvSpPr>
              <a:spLocks noChangeArrowheads="1"/>
            </p:cNvSpPr>
            <p:nvPr/>
          </p:nvSpPr>
          <p:spPr bwMode="auto">
            <a:xfrm>
              <a:off x="690110" y="641363"/>
              <a:ext cx="46836" cy="45880"/>
            </a:xfrm>
            <a:custGeom>
              <a:avLst/>
              <a:gdLst>
                <a:gd name="T0" fmla="*/ 54715599 w 21"/>
                <a:gd name="T1" fmla="*/ 94723848 h 20"/>
                <a:gd name="T2" fmla="*/ 29845683 w 21"/>
                <a:gd name="T3" fmla="*/ 31574616 h 20"/>
                <a:gd name="T4" fmla="*/ 54715599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8" name="Freeform 169"/>
            <p:cNvSpPr>
              <a:spLocks noChangeArrowheads="1"/>
            </p:cNvSpPr>
            <p:nvPr/>
          </p:nvSpPr>
          <p:spPr bwMode="auto">
            <a:xfrm>
              <a:off x="558205" y="743637"/>
              <a:ext cx="47792" cy="43013"/>
            </a:xfrm>
            <a:custGeom>
              <a:avLst/>
              <a:gdLst>
                <a:gd name="T0" fmla="*/ 62152358 w 21"/>
                <a:gd name="T1" fmla="*/ 87123963 h 19"/>
                <a:gd name="T2" fmla="*/ 36255922 w 21"/>
                <a:gd name="T3" fmla="*/ 25624429 h 19"/>
                <a:gd name="T4" fmla="*/ 62152358 w 21"/>
                <a:gd name="T5" fmla="*/ 87123963 h 19"/>
                <a:gd name="T6" fmla="*/ 0 60000 65536"/>
                <a:gd name="T7" fmla="*/ 0 60000 65536"/>
                <a:gd name="T8" fmla="*/ 0 60000 65536"/>
                <a:gd name="T9" fmla="*/ 0 w 21"/>
                <a:gd name="T10" fmla="*/ 0 h 19"/>
                <a:gd name="T11" fmla="*/ 21 w 21"/>
                <a:gd name="T12" fmla="*/ 19 h 19"/>
              </a:gdLst>
              <a:ahLst/>
              <a:cxnLst>
                <a:cxn ang="T6">
                  <a:pos x="T0" y="T1"/>
                </a:cxn>
                <a:cxn ang="T7">
                  <a:pos x="T2" y="T3"/>
                </a:cxn>
                <a:cxn ang="T8">
                  <a:pos x="T4" y="T5"/>
                </a:cxn>
              </a:cxnLst>
              <a:rect l="T9" t="T10" r="T11" b="T12"/>
              <a:pathLst>
                <a:path w="21" h="19">
                  <a:moveTo>
                    <a:pt x="12" y="17"/>
                  </a:moveTo>
                  <a:cubicBezTo>
                    <a:pt x="21" y="14"/>
                    <a:pt x="15" y="0"/>
                    <a:pt x="7" y="5"/>
                  </a:cubicBezTo>
                  <a:cubicBezTo>
                    <a:pt x="0" y="9"/>
                    <a:pt x="4" y="19"/>
                    <a:pt x="12"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9" name="Freeform 170"/>
            <p:cNvSpPr>
              <a:spLocks noChangeArrowheads="1"/>
            </p:cNvSpPr>
            <p:nvPr/>
          </p:nvSpPr>
          <p:spPr bwMode="auto">
            <a:xfrm>
              <a:off x="599306" y="605041"/>
              <a:ext cx="33454" cy="29631"/>
            </a:xfrm>
            <a:custGeom>
              <a:avLst/>
              <a:gdLst>
                <a:gd name="T0" fmla="*/ 44765913 w 15"/>
                <a:gd name="T1" fmla="*/ 62343624 h 13"/>
                <a:gd name="T2" fmla="*/ 54715132 w 15"/>
                <a:gd name="T3" fmla="*/ 0 h 13"/>
                <a:gd name="T4" fmla="*/ 0 w 15"/>
                <a:gd name="T5" fmla="*/ 31171812 h 13"/>
                <a:gd name="T6" fmla="*/ 44765913 w 15"/>
                <a:gd name="T7" fmla="*/ 62343624 h 13"/>
                <a:gd name="T8" fmla="*/ 0 60000 65536"/>
                <a:gd name="T9" fmla="*/ 0 60000 65536"/>
                <a:gd name="T10" fmla="*/ 0 60000 65536"/>
                <a:gd name="T11" fmla="*/ 0 60000 65536"/>
                <a:gd name="T12" fmla="*/ 0 w 15"/>
                <a:gd name="T13" fmla="*/ 0 h 13"/>
                <a:gd name="T14" fmla="*/ 15 w 15"/>
                <a:gd name="T15" fmla="*/ 13 h 13"/>
              </a:gdLst>
              <a:ahLst/>
              <a:cxnLst>
                <a:cxn ang="T8">
                  <a:pos x="T0" y="T1"/>
                </a:cxn>
                <a:cxn ang="T9">
                  <a:pos x="T2" y="T3"/>
                </a:cxn>
                <a:cxn ang="T10">
                  <a:pos x="T4" y="T5"/>
                </a:cxn>
                <a:cxn ang="T11">
                  <a:pos x="T6" y="T7"/>
                </a:cxn>
              </a:cxnLst>
              <a:rect l="T12" t="T13" r="T14" b="T15"/>
              <a:pathLst>
                <a:path w="15" h="13">
                  <a:moveTo>
                    <a:pt x="9" y="12"/>
                  </a:moveTo>
                  <a:cubicBezTo>
                    <a:pt x="15" y="10"/>
                    <a:pt x="15" y="3"/>
                    <a:pt x="11" y="0"/>
                  </a:cubicBezTo>
                  <a:cubicBezTo>
                    <a:pt x="8" y="2"/>
                    <a:pt x="4" y="4"/>
                    <a:pt x="0" y="6"/>
                  </a:cubicBezTo>
                  <a:cubicBezTo>
                    <a:pt x="1" y="9"/>
                    <a:pt x="4" y="13"/>
                    <a:pt x="9" y="12"/>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0" name="Freeform 171"/>
            <p:cNvSpPr>
              <a:spLocks noChangeArrowheads="1"/>
            </p:cNvSpPr>
            <p:nvPr/>
          </p:nvSpPr>
          <p:spPr bwMode="auto">
            <a:xfrm>
              <a:off x="640407" y="755107"/>
              <a:ext cx="44924" cy="44924"/>
            </a:xfrm>
            <a:custGeom>
              <a:avLst/>
              <a:gdLst>
                <a:gd name="T0" fmla="*/ 55499110 w 20"/>
                <a:gd name="T1" fmla="*/ 85771147 h 20"/>
                <a:gd name="T2" fmla="*/ 30272037 w 20"/>
                <a:gd name="T3" fmla="*/ 25227072 h 20"/>
                <a:gd name="T4" fmla="*/ 55499110 w 20"/>
                <a:gd name="T5" fmla="*/ 85771147 h 20"/>
                <a:gd name="T6" fmla="*/ 0 60000 65536"/>
                <a:gd name="T7" fmla="*/ 0 60000 65536"/>
                <a:gd name="T8" fmla="*/ 0 60000 65536"/>
                <a:gd name="T9" fmla="*/ 0 w 20"/>
                <a:gd name="T10" fmla="*/ 0 h 20"/>
                <a:gd name="T11" fmla="*/ 20 w 20"/>
                <a:gd name="T12" fmla="*/ 20 h 20"/>
              </a:gdLst>
              <a:ahLst/>
              <a:cxnLst>
                <a:cxn ang="T6">
                  <a:pos x="T0" y="T1"/>
                </a:cxn>
                <a:cxn ang="T7">
                  <a:pos x="T2" y="T3"/>
                </a:cxn>
                <a:cxn ang="T8">
                  <a:pos x="T4" y="T5"/>
                </a:cxn>
              </a:cxnLst>
              <a:rect l="T9" t="T10" r="T11" b="T12"/>
              <a:pathLst>
                <a:path w="20" h="20">
                  <a:moveTo>
                    <a:pt x="11" y="17"/>
                  </a:moveTo>
                  <a:cubicBezTo>
                    <a:pt x="20" y="15"/>
                    <a:pt x="15" y="0"/>
                    <a:pt x="6" y="5"/>
                  </a:cubicBezTo>
                  <a:cubicBezTo>
                    <a:pt x="0" y="9"/>
                    <a:pt x="3" y="20"/>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1" name="Freeform 172"/>
            <p:cNvSpPr>
              <a:spLocks noChangeArrowheads="1"/>
            </p:cNvSpPr>
            <p:nvPr/>
          </p:nvSpPr>
          <p:spPr bwMode="auto">
            <a:xfrm>
              <a:off x="687242" y="829662"/>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2" name="Freeform 173"/>
            <p:cNvSpPr>
              <a:spLocks noChangeArrowheads="1"/>
            </p:cNvSpPr>
            <p:nvPr/>
          </p:nvSpPr>
          <p:spPr bwMode="auto">
            <a:xfrm>
              <a:off x="779958" y="791429"/>
              <a:ext cx="45880" cy="43013"/>
            </a:xfrm>
            <a:custGeom>
              <a:avLst/>
              <a:gdLst>
                <a:gd name="T0" fmla="*/ 57886796 w 20"/>
                <a:gd name="T1" fmla="*/ 87123963 h 19"/>
                <a:gd name="T2" fmla="*/ 31574616 w 20"/>
                <a:gd name="T3" fmla="*/ 25624429 h 19"/>
                <a:gd name="T4" fmla="*/ 57886796 w 20"/>
                <a:gd name="T5" fmla="*/ 87123963 h 19"/>
                <a:gd name="T6" fmla="*/ 0 60000 65536"/>
                <a:gd name="T7" fmla="*/ 0 60000 65536"/>
                <a:gd name="T8" fmla="*/ 0 60000 65536"/>
                <a:gd name="T9" fmla="*/ 0 w 20"/>
                <a:gd name="T10" fmla="*/ 0 h 19"/>
                <a:gd name="T11" fmla="*/ 20 w 20"/>
                <a:gd name="T12" fmla="*/ 19 h 19"/>
              </a:gdLst>
              <a:ahLst/>
              <a:cxnLst>
                <a:cxn ang="T6">
                  <a:pos x="T0" y="T1"/>
                </a:cxn>
                <a:cxn ang="T7">
                  <a:pos x="T2" y="T3"/>
                </a:cxn>
                <a:cxn ang="T8">
                  <a:pos x="T4" y="T5"/>
                </a:cxn>
              </a:cxnLst>
              <a:rect l="T9" t="T10" r="T11" b="T12"/>
              <a:pathLst>
                <a:path w="20" h="19">
                  <a:moveTo>
                    <a:pt x="11" y="17"/>
                  </a:moveTo>
                  <a:cubicBezTo>
                    <a:pt x="20" y="15"/>
                    <a:pt x="15" y="0"/>
                    <a:pt x="6" y="5"/>
                  </a:cubicBezTo>
                  <a:cubicBezTo>
                    <a:pt x="0" y="9"/>
                    <a:pt x="3" y="19"/>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3" name="Freeform 174"/>
            <p:cNvSpPr>
              <a:spLocks noChangeArrowheads="1"/>
            </p:cNvSpPr>
            <p:nvPr/>
          </p:nvSpPr>
          <p:spPr bwMode="auto">
            <a:xfrm>
              <a:off x="630848" y="677684"/>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4" name="Freeform 175"/>
            <p:cNvSpPr>
              <a:spLocks noChangeArrowheads="1"/>
            </p:cNvSpPr>
            <p:nvPr/>
          </p:nvSpPr>
          <p:spPr bwMode="auto">
            <a:xfrm>
              <a:off x="730255" y="778047"/>
              <a:ext cx="27719" cy="21984"/>
            </a:xfrm>
            <a:custGeom>
              <a:avLst/>
              <a:gdLst>
                <a:gd name="T0" fmla="*/ 10671815 w 12"/>
                <a:gd name="T1" fmla="*/ 0 h 10"/>
                <a:gd name="T2" fmla="*/ 53356765 w 12"/>
                <a:gd name="T3" fmla="*/ 38663261 h 10"/>
                <a:gd name="T4" fmla="*/ 64028580 w 12"/>
                <a:gd name="T5" fmla="*/ 38663261 h 10"/>
                <a:gd name="T6" fmla="*/ 10671815 w 12"/>
                <a:gd name="T7" fmla="*/ 0 h 10"/>
                <a:gd name="T8" fmla="*/ 0 60000 65536"/>
                <a:gd name="T9" fmla="*/ 0 60000 65536"/>
                <a:gd name="T10" fmla="*/ 0 60000 65536"/>
                <a:gd name="T11" fmla="*/ 0 60000 65536"/>
                <a:gd name="T12" fmla="*/ 0 w 12"/>
                <a:gd name="T13" fmla="*/ 0 h 10"/>
                <a:gd name="T14" fmla="*/ 12 w 12"/>
                <a:gd name="T15" fmla="*/ 10 h 10"/>
              </a:gdLst>
              <a:ahLst/>
              <a:cxnLst>
                <a:cxn ang="T8">
                  <a:pos x="T0" y="T1"/>
                </a:cxn>
                <a:cxn ang="T9">
                  <a:pos x="T2" y="T3"/>
                </a:cxn>
                <a:cxn ang="T10">
                  <a:pos x="T4" y="T5"/>
                </a:cxn>
                <a:cxn ang="T11">
                  <a:pos x="T6" y="T7"/>
                </a:cxn>
              </a:cxnLst>
              <a:rect l="T12" t="T13" r="T14" b="T15"/>
              <a:pathLst>
                <a:path w="12" h="10">
                  <a:moveTo>
                    <a:pt x="2" y="0"/>
                  </a:moveTo>
                  <a:cubicBezTo>
                    <a:pt x="0" y="4"/>
                    <a:pt x="4" y="10"/>
                    <a:pt x="10" y="8"/>
                  </a:cubicBezTo>
                  <a:cubicBezTo>
                    <a:pt x="10" y="8"/>
                    <a:pt x="11" y="8"/>
                    <a:pt x="12" y="8"/>
                  </a:cubicBezTo>
                  <a:cubicBezTo>
                    <a:pt x="8" y="7"/>
                    <a:pt x="4" y="4"/>
                    <a:pt x="2" y="0"/>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5" name="Freeform 176"/>
            <p:cNvSpPr>
              <a:spLocks noChangeArrowheads="1"/>
            </p:cNvSpPr>
            <p:nvPr/>
          </p:nvSpPr>
          <p:spPr bwMode="auto">
            <a:xfrm>
              <a:off x="607908" y="827750"/>
              <a:ext cx="36322" cy="36322"/>
            </a:xfrm>
            <a:custGeom>
              <a:avLst/>
              <a:gdLst>
                <a:gd name="T0" fmla="*/ 15459551 w 16"/>
                <a:gd name="T1" fmla="*/ 25768189 h 16"/>
                <a:gd name="T2" fmla="*/ 0 w 16"/>
                <a:gd name="T3" fmla="*/ 46380924 h 16"/>
                <a:gd name="T4" fmla="*/ 56687291 w 16"/>
                <a:gd name="T5" fmla="*/ 82455480 h 16"/>
                <a:gd name="T6" fmla="*/ 15459551 w 16"/>
                <a:gd name="T7" fmla="*/ 25768189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3" y="5"/>
                  </a:moveTo>
                  <a:cubicBezTo>
                    <a:pt x="2" y="6"/>
                    <a:pt x="1" y="8"/>
                    <a:pt x="0" y="9"/>
                  </a:cubicBezTo>
                  <a:cubicBezTo>
                    <a:pt x="4" y="11"/>
                    <a:pt x="7" y="14"/>
                    <a:pt x="11" y="16"/>
                  </a:cubicBezTo>
                  <a:cubicBezTo>
                    <a:pt x="16" y="11"/>
                    <a:pt x="11" y="0"/>
                    <a:pt x="3" y="5"/>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6" name="Rectangle 177"/>
            <p:cNvSpPr>
              <a:spLocks noChangeArrowheads="1"/>
            </p:cNvSpPr>
            <p:nvPr/>
          </p:nvSpPr>
          <p:spPr bwMode="auto">
            <a:xfrm>
              <a:off x="667170" y="865983"/>
              <a:ext cx="8603" cy="67864"/>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07" name="Rectangle 178"/>
            <p:cNvSpPr>
              <a:spLocks noChangeArrowheads="1"/>
            </p:cNvSpPr>
            <p:nvPr/>
          </p:nvSpPr>
          <p:spPr bwMode="auto">
            <a:xfrm>
              <a:off x="723564" y="867895"/>
              <a:ext cx="6691" cy="68820"/>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08" name="Freeform 179"/>
            <p:cNvSpPr>
              <a:spLocks noChangeArrowheads="1"/>
            </p:cNvSpPr>
            <p:nvPr/>
          </p:nvSpPr>
          <p:spPr bwMode="auto">
            <a:xfrm>
              <a:off x="626069" y="723564"/>
              <a:ext cx="135728" cy="99406"/>
            </a:xfrm>
            <a:custGeom>
              <a:avLst/>
              <a:gdLst>
                <a:gd name="T0" fmla="*/ 56288664 w 60"/>
                <a:gd name="T1" fmla="*/ 5103594 h 44"/>
                <a:gd name="T2" fmla="*/ 189338298 w 60"/>
                <a:gd name="T3" fmla="*/ 183747473 h 44"/>
                <a:gd name="T4" fmla="*/ 46054773 w 60"/>
                <a:gd name="T5" fmla="*/ 5103594 h 44"/>
                <a:gd name="T6" fmla="*/ 0 60000 65536"/>
                <a:gd name="T7" fmla="*/ 0 60000 65536"/>
                <a:gd name="T8" fmla="*/ 0 60000 65536"/>
                <a:gd name="T9" fmla="*/ 0 w 60"/>
                <a:gd name="T10" fmla="*/ 0 h 44"/>
                <a:gd name="T11" fmla="*/ 60 w 60"/>
                <a:gd name="T12" fmla="*/ 44 h 44"/>
              </a:gdLst>
              <a:ahLst/>
              <a:cxnLst>
                <a:cxn ang="T6">
                  <a:pos x="T0" y="T1"/>
                </a:cxn>
                <a:cxn ang="T7">
                  <a:pos x="T2" y="T3"/>
                </a:cxn>
                <a:cxn ang="T8">
                  <a:pos x="T4" y="T5"/>
                </a:cxn>
              </a:cxnLst>
              <a:rect l="T9" t="T10" r="T11" b="T12"/>
              <a:pathLst>
                <a:path w="60" h="44">
                  <a:moveTo>
                    <a:pt x="11" y="1"/>
                  </a:moveTo>
                  <a:cubicBezTo>
                    <a:pt x="26" y="0"/>
                    <a:pt x="60" y="20"/>
                    <a:pt x="37" y="36"/>
                  </a:cubicBezTo>
                  <a:cubicBezTo>
                    <a:pt x="23" y="44"/>
                    <a:pt x="0" y="12"/>
                    <a:pt x="9" y="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309" name="Group 459"/>
          <p:cNvGrpSpPr/>
          <p:nvPr/>
        </p:nvGrpSpPr>
        <p:grpSpPr bwMode="auto">
          <a:xfrm>
            <a:off x="2438400" y="5021263"/>
            <a:ext cx="4157663" cy="1892300"/>
            <a:chOff x="0" y="0"/>
            <a:chExt cx="2033053" cy="924289"/>
          </a:xfrm>
        </p:grpSpPr>
        <p:sp>
          <p:nvSpPr>
            <p:cNvPr id="310" name="Freeform 135"/>
            <p:cNvSpPr>
              <a:spLocks noChangeArrowheads="1"/>
            </p:cNvSpPr>
            <p:nvPr/>
          </p:nvSpPr>
          <p:spPr bwMode="auto">
            <a:xfrm>
              <a:off x="0" y="437771"/>
              <a:ext cx="2033053" cy="486518"/>
            </a:xfrm>
            <a:custGeom>
              <a:avLst/>
              <a:gdLst>
                <a:gd name="T0" fmla="*/ 0 w 899"/>
                <a:gd name="T1" fmla="*/ 1100929136 h 215"/>
                <a:gd name="T2" fmla="*/ 2147483647 w 899"/>
                <a:gd name="T3" fmla="*/ 15362654 h 215"/>
                <a:gd name="T4" fmla="*/ 2147483647 w 899"/>
                <a:gd name="T5" fmla="*/ 1054843436 h 215"/>
                <a:gd name="T6" fmla="*/ 0 w 899"/>
                <a:gd name="T7" fmla="*/ 1100929136 h 215"/>
                <a:gd name="T8" fmla="*/ 0 60000 65536"/>
                <a:gd name="T9" fmla="*/ 0 60000 65536"/>
                <a:gd name="T10" fmla="*/ 0 60000 65536"/>
                <a:gd name="T11" fmla="*/ 0 60000 65536"/>
                <a:gd name="T12" fmla="*/ 0 w 899"/>
                <a:gd name="T13" fmla="*/ 0 h 215"/>
                <a:gd name="T14" fmla="*/ 899 w 899"/>
                <a:gd name="T15" fmla="*/ 215 h 215"/>
              </a:gdLst>
              <a:ahLst/>
              <a:cxnLst>
                <a:cxn ang="T8">
                  <a:pos x="T0" y="T1"/>
                </a:cxn>
                <a:cxn ang="T9">
                  <a:pos x="T2" y="T3"/>
                </a:cxn>
                <a:cxn ang="T10">
                  <a:pos x="T4" y="T5"/>
                </a:cxn>
                <a:cxn ang="T11">
                  <a:pos x="T6" y="T7"/>
                </a:cxn>
              </a:cxnLst>
              <a:rect l="T12" t="T13" r="T14" b="T15"/>
              <a:pathLst>
                <a:path w="899" h="215">
                  <a:moveTo>
                    <a:pt x="0" y="215"/>
                  </a:moveTo>
                  <a:cubicBezTo>
                    <a:pt x="0" y="215"/>
                    <a:pt x="206" y="0"/>
                    <a:pt x="484" y="3"/>
                  </a:cubicBezTo>
                  <a:cubicBezTo>
                    <a:pt x="763" y="6"/>
                    <a:pt x="899" y="206"/>
                    <a:pt x="899" y="206"/>
                  </a:cubicBezTo>
                  <a:lnTo>
                    <a:pt x="0" y="215"/>
                  </a:lnTo>
                  <a:close/>
                </a:path>
              </a:pathLst>
            </a:custGeom>
            <a:solidFill>
              <a:srgbClr val="58A7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1" name="Freeform 136"/>
            <p:cNvSpPr>
              <a:spLocks noChangeArrowheads="1"/>
            </p:cNvSpPr>
            <p:nvPr/>
          </p:nvSpPr>
          <p:spPr bwMode="auto">
            <a:xfrm>
              <a:off x="327850" y="563940"/>
              <a:ext cx="1472936" cy="353657"/>
            </a:xfrm>
            <a:custGeom>
              <a:avLst/>
              <a:gdLst>
                <a:gd name="T0" fmla="*/ 0 w 651"/>
                <a:gd name="T1" fmla="*/ 801751754 h 156"/>
                <a:gd name="T2" fmla="*/ 1796855216 w 651"/>
                <a:gd name="T3" fmla="*/ 15418085 h 156"/>
                <a:gd name="T4" fmla="*/ 2147483647 w 651"/>
                <a:gd name="T5" fmla="*/ 770915584 h 156"/>
                <a:gd name="T6" fmla="*/ 0 w 651"/>
                <a:gd name="T7" fmla="*/ 801751754 h 156"/>
                <a:gd name="T8" fmla="*/ 0 60000 65536"/>
                <a:gd name="T9" fmla="*/ 0 60000 65536"/>
                <a:gd name="T10" fmla="*/ 0 60000 65536"/>
                <a:gd name="T11" fmla="*/ 0 60000 65536"/>
                <a:gd name="T12" fmla="*/ 0 w 651"/>
                <a:gd name="T13" fmla="*/ 0 h 156"/>
                <a:gd name="T14" fmla="*/ 651 w 651"/>
                <a:gd name="T15" fmla="*/ 156 h 156"/>
              </a:gdLst>
              <a:ahLst/>
              <a:cxnLst>
                <a:cxn ang="T8">
                  <a:pos x="T0" y="T1"/>
                </a:cxn>
                <a:cxn ang="T9">
                  <a:pos x="T2" y="T3"/>
                </a:cxn>
                <a:cxn ang="T10">
                  <a:pos x="T4" y="T5"/>
                </a:cxn>
                <a:cxn ang="T11">
                  <a:pos x="T6" y="T7"/>
                </a:cxn>
              </a:cxnLst>
              <a:rect l="T12" t="T13" r="T14" b="T15"/>
              <a:pathLst>
                <a:path w="651" h="156">
                  <a:moveTo>
                    <a:pt x="0" y="156"/>
                  </a:moveTo>
                  <a:cubicBezTo>
                    <a:pt x="0" y="156"/>
                    <a:pt x="149" y="0"/>
                    <a:pt x="351" y="3"/>
                  </a:cubicBezTo>
                  <a:cubicBezTo>
                    <a:pt x="552" y="5"/>
                    <a:pt x="651" y="150"/>
                    <a:pt x="651" y="150"/>
                  </a:cubicBezTo>
                  <a:lnTo>
                    <a:pt x="0" y="156"/>
                  </a:lnTo>
                  <a:close/>
                </a:path>
              </a:pathLst>
            </a:custGeom>
            <a:solidFill>
              <a:srgbClr val="DDCA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2" name="Freeform 137"/>
            <p:cNvSpPr>
              <a:spLocks noChangeArrowheads="1"/>
            </p:cNvSpPr>
            <p:nvPr/>
          </p:nvSpPr>
          <p:spPr bwMode="auto">
            <a:xfrm>
              <a:off x="624158" y="675773"/>
              <a:ext cx="916642" cy="238002"/>
            </a:xfrm>
            <a:custGeom>
              <a:avLst/>
              <a:gdLst>
                <a:gd name="T0" fmla="*/ 0 w 405"/>
                <a:gd name="T1" fmla="*/ 539475733 h 105"/>
                <a:gd name="T2" fmla="*/ 1116723447 w 405"/>
                <a:gd name="T3" fmla="*/ 5138577 h 105"/>
                <a:gd name="T4" fmla="*/ 2074648287 w 405"/>
                <a:gd name="T5" fmla="*/ 513787384 h 105"/>
                <a:gd name="T6" fmla="*/ 0 w 405"/>
                <a:gd name="T7" fmla="*/ 539475733 h 105"/>
                <a:gd name="T8" fmla="*/ 0 60000 65536"/>
                <a:gd name="T9" fmla="*/ 0 60000 65536"/>
                <a:gd name="T10" fmla="*/ 0 60000 65536"/>
                <a:gd name="T11" fmla="*/ 0 60000 65536"/>
                <a:gd name="T12" fmla="*/ 0 w 405"/>
                <a:gd name="T13" fmla="*/ 0 h 105"/>
                <a:gd name="T14" fmla="*/ 405 w 405"/>
                <a:gd name="T15" fmla="*/ 105 h 105"/>
              </a:gdLst>
              <a:ahLst/>
              <a:cxnLst>
                <a:cxn ang="T8">
                  <a:pos x="T0" y="T1"/>
                </a:cxn>
                <a:cxn ang="T9">
                  <a:pos x="T2" y="T3"/>
                </a:cxn>
                <a:cxn ang="T10">
                  <a:pos x="T4" y="T5"/>
                </a:cxn>
                <a:cxn ang="T11">
                  <a:pos x="T6" y="T7"/>
                </a:cxn>
              </a:cxnLst>
              <a:rect l="T12" t="T13" r="T14" b="T15"/>
              <a:pathLst>
                <a:path w="405" h="105">
                  <a:moveTo>
                    <a:pt x="0" y="105"/>
                  </a:moveTo>
                  <a:cubicBezTo>
                    <a:pt x="0" y="105"/>
                    <a:pt x="93" y="0"/>
                    <a:pt x="218" y="1"/>
                  </a:cubicBezTo>
                  <a:cubicBezTo>
                    <a:pt x="344" y="3"/>
                    <a:pt x="405" y="100"/>
                    <a:pt x="405" y="100"/>
                  </a:cubicBezTo>
                  <a:lnTo>
                    <a:pt x="0" y="105"/>
                  </a:lnTo>
                  <a:close/>
                </a:path>
              </a:pathLst>
            </a:custGeom>
            <a:solidFill>
              <a:srgbClr val="F6A67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3" name="Freeform 138"/>
            <p:cNvSpPr>
              <a:spLocks noChangeArrowheads="1"/>
            </p:cNvSpPr>
            <p:nvPr/>
          </p:nvSpPr>
          <p:spPr bwMode="auto">
            <a:xfrm>
              <a:off x="786649" y="758930"/>
              <a:ext cx="627025" cy="150066"/>
            </a:xfrm>
            <a:custGeom>
              <a:avLst/>
              <a:gdLst>
                <a:gd name="T0" fmla="*/ 0 w 277"/>
                <a:gd name="T1" fmla="*/ 341209157 h 66"/>
                <a:gd name="T2" fmla="*/ 763478769 w 277"/>
                <a:gd name="T3" fmla="*/ 0 h 66"/>
                <a:gd name="T4" fmla="*/ 1419351446 w 277"/>
                <a:gd name="T5" fmla="*/ 325700063 h 66"/>
                <a:gd name="T6" fmla="*/ 0 w 277"/>
                <a:gd name="T7" fmla="*/ 341209157 h 66"/>
                <a:gd name="T8" fmla="*/ 0 60000 65536"/>
                <a:gd name="T9" fmla="*/ 0 60000 65536"/>
                <a:gd name="T10" fmla="*/ 0 60000 65536"/>
                <a:gd name="T11" fmla="*/ 0 60000 65536"/>
                <a:gd name="T12" fmla="*/ 0 w 277"/>
                <a:gd name="T13" fmla="*/ 0 h 66"/>
                <a:gd name="T14" fmla="*/ 277 w 277"/>
                <a:gd name="T15" fmla="*/ 66 h 66"/>
              </a:gdLst>
              <a:ahLst/>
              <a:cxnLst>
                <a:cxn ang="T8">
                  <a:pos x="T0" y="T1"/>
                </a:cxn>
                <a:cxn ang="T9">
                  <a:pos x="T2" y="T3"/>
                </a:cxn>
                <a:cxn ang="T10">
                  <a:pos x="T4" y="T5"/>
                </a:cxn>
                <a:cxn ang="T11">
                  <a:pos x="T6" y="T7"/>
                </a:cxn>
              </a:cxnLst>
              <a:rect l="T12" t="T13" r="T14" b="T15"/>
              <a:pathLst>
                <a:path w="277" h="66">
                  <a:moveTo>
                    <a:pt x="0" y="66"/>
                  </a:moveTo>
                  <a:cubicBezTo>
                    <a:pt x="0" y="66"/>
                    <a:pt x="63" y="0"/>
                    <a:pt x="149" y="0"/>
                  </a:cubicBezTo>
                  <a:cubicBezTo>
                    <a:pt x="235" y="1"/>
                    <a:pt x="277" y="63"/>
                    <a:pt x="277" y="63"/>
                  </a:cubicBezTo>
                  <a:lnTo>
                    <a:pt x="0" y="66"/>
                  </a:lnTo>
                  <a:close/>
                </a:path>
              </a:pathLst>
            </a:custGeom>
            <a:solidFill>
              <a:srgbClr val="95685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4" name="Rectangle 139"/>
            <p:cNvSpPr>
              <a:spLocks noChangeArrowheads="1"/>
            </p:cNvSpPr>
            <p:nvPr/>
          </p:nvSpPr>
          <p:spPr bwMode="auto">
            <a:xfrm>
              <a:off x="1067663" y="158668"/>
              <a:ext cx="11470" cy="33071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15" name="Oval 140"/>
            <p:cNvSpPr>
              <a:spLocks noChangeArrowheads="1"/>
            </p:cNvSpPr>
            <p:nvPr/>
          </p:nvSpPr>
          <p:spPr bwMode="auto">
            <a:xfrm>
              <a:off x="997888" y="33455"/>
              <a:ext cx="51615" cy="50659"/>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16" name="Freeform 141"/>
            <p:cNvSpPr>
              <a:spLocks noChangeArrowheads="1"/>
            </p:cNvSpPr>
            <p:nvPr/>
          </p:nvSpPr>
          <p:spPr bwMode="auto">
            <a:xfrm>
              <a:off x="1036121" y="0"/>
              <a:ext cx="56394" cy="56394"/>
            </a:xfrm>
            <a:custGeom>
              <a:avLst/>
              <a:gdLst>
                <a:gd name="T0" fmla="*/ 106857607 w 25"/>
                <a:gd name="T1" fmla="*/ 101768612 h 25"/>
                <a:gd name="T2" fmla="*/ 25442717 w 25"/>
                <a:gd name="T3" fmla="*/ 101768612 h 25"/>
                <a:gd name="T4" fmla="*/ 25442717 w 25"/>
                <a:gd name="T5" fmla="*/ 25442717 h 25"/>
                <a:gd name="T6" fmla="*/ 106857607 w 25"/>
                <a:gd name="T7" fmla="*/ 20353722 h 25"/>
                <a:gd name="T8" fmla="*/ 106857607 w 25"/>
                <a:gd name="T9" fmla="*/ 10176861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0"/>
                  </a:moveTo>
                  <a:cubicBezTo>
                    <a:pt x="16" y="25"/>
                    <a:pt x="9" y="25"/>
                    <a:pt x="5" y="20"/>
                  </a:cubicBezTo>
                  <a:cubicBezTo>
                    <a:pt x="1" y="16"/>
                    <a:pt x="0" y="9"/>
                    <a:pt x="5" y="5"/>
                  </a:cubicBezTo>
                  <a:cubicBezTo>
                    <a:pt x="9" y="0"/>
                    <a:pt x="16" y="0"/>
                    <a:pt x="21" y="4"/>
                  </a:cubicBezTo>
                  <a:cubicBezTo>
                    <a:pt x="25" y="9"/>
                    <a:pt x="25" y="16"/>
                    <a:pt x="21" y="2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7" name="Freeform 142"/>
            <p:cNvSpPr>
              <a:spLocks noChangeArrowheads="1"/>
            </p:cNvSpPr>
            <p:nvPr/>
          </p:nvSpPr>
          <p:spPr bwMode="auto">
            <a:xfrm>
              <a:off x="1087736" y="11470"/>
              <a:ext cx="52571" cy="51615"/>
            </a:xfrm>
            <a:custGeom>
              <a:avLst/>
              <a:gdLst>
                <a:gd name="T0" fmla="*/ 62692060 w 23"/>
                <a:gd name="T1" fmla="*/ 115830792 h 23"/>
                <a:gd name="T2" fmla="*/ 0 w 23"/>
                <a:gd name="T3" fmla="*/ 60434433 h 23"/>
                <a:gd name="T4" fmla="*/ 57469246 w 23"/>
                <a:gd name="T5" fmla="*/ 0 h 23"/>
                <a:gd name="T6" fmla="*/ 120161306 w 23"/>
                <a:gd name="T7" fmla="*/ 55396360 h 23"/>
                <a:gd name="T8" fmla="*/ 62692060 w 23"/>
                <a:gd name="T9" fmla="*/ 115830792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0" y="18"/>
                    <a:pt x="0" y="12"/>
                  </a:cubicBezTo>
                  <a:cubicBezTo>
                    <a:pt x="0" y="6"/>
                    <a:pt x="5" y="0"/>
                    <a:pt x="11" y="0"/>
                  </a:cubicBezTo>
                  <a:cubicBezTo>
                    <a:pt x="17" y="0"/>
                    <a:pt x="22" y="5"/>
                    <a:pt x="23" y="11"/>
                  </a:cubicBezTo>
                  <a:cubicBezTo>
                    <a:pt x="23" y="17"/>
                    <a:pt x="18" y="22"/>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8" name="Freeform 143"/>
            <p:cNvSpPr>
              <a:spLocks noChangeArrowheads="1"/>
            </p:cNvSpPr>
            <p:nvPr/>
          </p:nvSpPr>
          <p:spPr bwMode="auto">
            <a:xfrm>
              <a:off x="1115455" y="49703"/>
              <a:ext cx="56394" cy="56394"/>
            </a:xfrm>
            <a:custGeom>
              <a:avLst/>
              <a:gdLst>
                <a:gd name="T0" fmla="*/ 25442717 w 25"/>
                <a:gd name="T1" fmla="*/ 106857607 h 25"/>
                <a:gd name="T2" fmla="*/ 20353722 w 25"/>
                <a:gd name="T3" fmla="*/ 25442717 h 25"/>
                <a:gd name="T4" fmla="*/ 101768612 w 25"/>
                <a:gd name="T5" fmla="*/ 20353722 h 25"/>
                <a:gd name="T6" fmla="*/ 106857607 w 25"/>
                <a:gd name="T7" fmla="*/ 101768612 h 25"/>
                <a:gd name="T8" fmla="*/ 25442717 w 25"/>
                <a:gd name="T9" fmla="*/ 10685760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6"/>
                    <a:pt x="0" y="9"/>
                    <a:pt x="4" y="5"/>
                  </a:cubicBezTo>
                  <a:cubicBezTo>
                    <a:pt x="8" y="0"/>
                    <a:pt x="15" y="0"/>
                    <a:pt x="20" y="4"/>
                  </a:cubicBezTo>
                  <a:cubicBezTo>
                    <a:pt x="24" y="8"/>
                    <a:pt x="25" y="15"/>
                    <a:pt x="21" y="20"/>
                  </a:cubicBezTo>
                  <a:cubicBezTo>
                    <a:pt x="16" y="24"/>
                    <a:pt x="9"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9" name="Freeform 144"/>
            <p:cNvSpPr>
              <a:spLocks noChangeArrowheads="1"/>
            </p:cNvSpPr>
            <p:nvPr/>
          </p:nvSpPr>
          <p:spPr bwMode="auto">
            <a:xfrm>
              <a:off x="1107808" y="102274"/>
              <a:ext cx="54483" cy="51615"/>
            </a:xfrm>
            <a:custGeom>
              <a:avLst/>
              <a:gdLst>
                <a:gd name="T0" fmla="*/ 5153184 w 24"/>
                <a:gd name="T1" fmla="*/ 60434433 h 23"/>
                <a:gd name="T2" fmla="*/ 56687291 w 24"/>
                <a:gd name="T3" fmla="*/ 0 h 23"/>
                <a:gd name="T4" fmla="*/ 118530037 w 24"/>
                <a:gd name="T5" fmla="*/ 55396360 h 23"/>
                <a:gd name="T6" fmla="*/ 66995929 w 24"/>
                <a:gd name="T7" fmla="*/ 110794964 h 23"/>
                <a:gd name="T8" fmla="*/ 5153184 w 24"/>
                <a:gd name="T9" fmla="*/ 60434433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1" y="12"/>
                  </a:moveTo>
                  <a:cubicBezTo>
                    <a:pt x="0" y="6"/>
                    <a:pt x="5" y="0"/>
                    <a:pt x="11" y="0"/>
                  </a:cubicBezTo>
                  <a:cubicBezTo>
                    <a:pt x="18" y="0"/>
                    <a:pt x="23" y="4"/>
                    <a:pt x="23" y="11"/>
                  </a:cubicBezTo>
                  <a:cubicBezTo>
                    <a:pt x="24" y="17"/>
                    <a:pt x="19" y="22"/>
                    <a:pt x="13" y="22"/>
                  </a:cubicBezTo>
                  <a:cubicBezTo>
                    <a:pt x="6" y="23"/>
                    <a:pt x="1" y="18"/>
                    <a:pt x="1" y="1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0" name="Freeform 145"/>
            <p:cNvSpPr>
              <a:spLocks noChangeArrowheads="1"/>
            </p:cNvSpPr>
            <p:nvPr/>
          </p:nvSpPr>
          <p:spPr bwMode="auto">
            <a:xfrm>
              <a:off x="1067663" y="129038"/>
              <a:ext cx="56394" cy="56394"/>
            </a:xfrm>
            <a:custGeom>
              <a:avLst/>
              <a:gdLst>
                <a:gd name="T0" fmla="*/ 20353722 w 25"/>
                <a:gd name="T1" fmla="*/ 25442717 h 25"/>
                <a:gd name="T2" fmla="*/ 101768612 w 25"/>
                <a:gd name="T3" fmla="*/ 20353722 h 25"/>
                <a:gd name="T4" fmla="*/ 106857607 w 25"/>
                <a:gd name="T5" fmla="*/ 101768612 h 25"/>
                <a:gd name="T6" fmla="*/ 25442717 w 25"/>
                <a:gd name="T7" fmla="*/ 106857607 h 25"/>
                <a:gd name="T8" fmla="*/ 20353722 w 25"/>
                <a:gd name="T9" fmla="*/ 2544271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1"/>
                    <a:pt x="15" y="0"/>
                    <a:pt x="20" y="4"/>
                  </a:cubicBezTo>
                  <a:cubicBezTo>
                    <a:pt x="24" y="8"/>
                    <a:pt x="25" y="15"/>
                    <a:pt x="21" y="20"/>
                  </a:cubicBezTo>
                  <a:cubicBezTo>
                    <a:pt x="17" y="25"/>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1" name="Freeform 146"/>
            <p:cNvSpPr>
              <a:spLocks noChangeArrowheads="1"/>
            </p:cNvSpPr>
            <p:nvPr/>
          </p:nvSpPr>
          <p:spPr bwMode="auto">
            <a:xfrm>
              <a:off x="1019872" y="124258"/>
              <a:ext cx="52571" cy="54483"/>
            </a:xfrm>
            <a:custGeom>
              <a:avLst/>
              <a:gdLst>
                <a:gd name="T0" fmla="*/ 57469246 w 23"/>
                <a:gd name="T1" fmla="*/ 5153184 h 24"/>
                <a:gd name="T2" fmla="*/ 120161306 w 23"/>
                <a:gd name="T3" fmla="*/ 56687291 h 24"/>
                <a:gd name="T4" fmla="*/ 62692060 w 23"/>
                <a:gd name="T5" fmla="*/ 118530037 h 24"/>
                <a:gd name="T6" fmla="*/ 0 w 23"/>
                <a:gd name="T7" fmla="*/ 66995929 h 24"/>
                <a:gd name="T8" fmla="*/ 57469246 w 23"/>
                <a:gd name="T9" fmla="*/ 5153184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1" y="1"/>
                  </a:moveTo>
                  <a:cubicBezTo>
                    <a:pt x="17" y="0"/>
                    <a:pt x="22" y="5"/>
                    <a:pt x="23" y="11"/>
                  </a:cubicBezTo>
                  <a:cubicBezTo>
                    <a:pt x="23" y="17"/>
                    <a:pt x="19" y="22"/>
                    <a:pt x="12" y="23"/>
                  </a:cubicBezTo>
                  <a:cubicBezTo>
                    <a:pt x="6" y="24"/>
                    <a:pt x="1" y="19"/>
                    <a:pt x="0" y="13"/>
                  </a:cubicBezTo>
                  <a:cubicBezTo>
                    <a:pt x="0" y="7"/>
                    <a:pt x="4" y="1"/>
                    <a:pt x="11" y="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2" name="Freeform 147"/>
            <p:cNvSpPr>
              <a:spLocks noChangeArrowheads="1"/>
            </p:cNvSpPr>
            <p:nvPr/>
          </p:nvSpPr>
          <p:spPr bwMode="auto">
            <a:xfrm>
              <a:off x="986418" y="84113"/>
              <a:ext cx="56394" cy="56394"/>
            </a:xfrm>
            <a:custGeom>
              <a:avLst/>
              <a:gdLst>
                <a:gd name="T0" fmla="*/ 101768612 w 25"/>
                <a:gd name="T1" fmla="*/ 20353722 h 25"/>
                <a:gd name="T2" fmla="*/ 106857607 w 25"/>
                <a:gd name="T3" fmla="*/ 101768612 h 25"/>
                <a:gd name="T4" fmla="*/ 30531712 w 25"/>
                <a:gd name="T5" fmla="*/ 106857607 h 25"/>
                <a:gd name="T6" fmla="*/ 20353722 w 25"/>
                <a:gd name="T7" fmla="*/ 30531712 h 25"/>
                <a:gd name="T8" fmla="*/ 101768612 w 25"/>
                <a:gd name="T9" fmla="*/ 2035372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20"/>
                  </a:cubicBezTo>
                  <a:cubicBezTo>
                    <a:pt x="17" y="25"/>
                    <a:pt x="10" y="25"/>
                    <a:pt x="6" y="21"/>
                  </a:cubicBezTo>
                  <a:cubicBezTo>
                    <a:pt x="1" y="17"/>
                    <a:pt x="0" y="10"/>
                    <a:pt x="4" y="6"/>
                  </a:cubicBezTo>
                  <a:cubicBezTo>
                    <a:pt x="8" y="1"/>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3" name="Oval 148"/>
            <p:cNvSpPr>
              <a:spLocks noChangeArrowheads="1"/>
            </p:cNvSpPr>
            <p:nvPr/>
          </p:nvSpPr>
          <p:spPr bwMode="auto">
            <a:xfrm>
              <a:off x="1015093" y="29631"/>
              <a:ext cx="131905" cy="130949"/>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24" name="Oval 149"/>
            <p:cNvSpPr>
              <a:spLocks noChangeArrowheads="1"/>
            </p:cNvSpPr>
            <p:nvPr/>
          </p:nvSpPr>
          <p:spPr bwMode="auto">
            <a:xfrm>
              <a:off x="1038033" y="51615"/>
              <a:ext cx="86025" cy="86025"/>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25" name="Oval 150"/>
            <p:cNvSpPr>
              <a:spLocks noChangeArrowheads="1"/>
            </p:cNvSpPr>
            <p:nvPr/>
          </p:nvSpPr>
          <p:spPr bwMode="auto">
            <a:xfrm>
              <a:off x="1058105" y="74555"/>
              <a:ext cx="39189" cy="41101"/>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26" name="Freeform 151"/>
            <p:cNvSpPr>
              <a:spLocks noChangeArrowheads="1"/>
            </p:cNvSpPr>
            <p:nvPr/>
          </p:nvSpPr>
          <p:spPr bwMode="auto">
            <a:xfrm>
              <a:off x="972080" y="346967"/>
              <a:ext cx="102274" cy="119479"/>
            </a:xfrm>
            <a:custGeom>
              <a:avLst/>
              <a:gdLst>
                <a:gd name="T0" fmla="*/ 232443802 w 45"/>
                <a:gd name="T1" fmla="*/ 208360104 h 53"/>
                <a:gd name="T2" fmla="*/ 0 w 45"/>
                <a:gd name="T3" fmla="*/ 71146363 h 53"/>
                <a:gd name="T4" fmla="*/ 232443802 w 45"/>
                <a:gd name="T5" fmla="*/ 208360104 h 53"/>
                <a:gd name="T6" fmla="*/ 0 60000 65536"/>
                <a:gd name="T7" fmla="*/ 0 60000 65536"/>
                <a:gd name="T8" fmla="*/ 0 60000 65536"/>
                <a:gd name="T9" fmla="*/ 0 w 45"/>
                <a:gd name="T10" fmla="*/ 0 h 53"/>
                <a:gd name="T11" fmla="*/ 45 w 45"/>
                <a:gd name="T12" fmla="*/ 53 h 53"/>
              </a:gdLst>
              <a:ahLst/>
              <a:cxnLst>
                <a:cxn ang="T6">
                  <a:pos x="T0" y="T1"/>
                </a:cxn>
                <a:cxn ang="T7">
                  <a:pos x="T2" y="T3"/>
                </a:cxn>
                <a:cxn ang="T8">
                  <a:pos x="T4" y="T5"/>
                </a:cxn>
              </a:cxnLst>
              <a:rect l="T9" t="T10" r="T11" b="T12"/>
              <a:pathLst>
                <a:path w="45" h="53">
                  <a:moveTo>
                    <a:pt x="45" y="41"/>
                  </a:moveTo>
                  <a:cubicBezTo>
                    <a:pt x="45" y="41"/>
                    <a:pt x="40" y="0"/>
                    <a:pt x="0" y="14"/>
                  </a:cubicBezTo>
                  <a:cubicBezTo>
                    <a:pt x="0" y="14"/>
                    <a:pt x="5" y="53"/>
                    <a:pt x="45"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7" name="Freeform 152"/>
            <p:cNvSpPr>
              <a:spLocks noChangeArrowheads="1"/>
            </p:cNvSpPr>
            <p:nvPr/>
          </p:nvSpPr>
          <p:spPr bwMode="auto">
            <a:xfrm>
              <a:off x="1076266" y="260942"/>
              <a:ext cx="102274" cy="122346"/>
            </a:xfrm>
            <a:custGeom>
              <a:avLst/>
              <a:gdLst>
                <a:gd name="T0" fmla="*/ 0 w 45"/>
                <a:gd name="T1" fmla="*/ 210462308 h 54"/>
                <a:gd name="T2" fmla="*/ 232443802 w 45"/>
                <a:gd name="T3" fmla="*/ 76998682 h 54"/>
                <a:gd name="T4" fmla="*/ 0 w 45"/>
                <a:gd name="T5" fmla="*/ 210462308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0" y="41"/>
                  </a:moveTo>
                  <a:cubicBezTo>
                    <a:pt x="0" y="41"/>
                    <a:pt x="6" y="0"/>
                    <a:pt x="45" y="15"/>
                  </a:cubicBezTo>
                  <a:cubicBezTo>
                    <a:pt x="45" y="15"/>
                    <a:pt x="39" y="54"/>
                    <a:pt x="0"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328" name="Group 478"/>
          <p:cNvGrpSpPr/>
          <p:nvPr/>
        </p:nvGrpSpPr>
        <p:grpSpPr bwMode="auto">
          <a:xfrm>
            <a:off x="50800" y="5270500"/>
            <a:ext cx="1530350" cy="674688"/>
            <a:chOff x="0" y="0"/>
            <a:chExt cx="3578226" cy="1574800"/>
          </a:xfrm>
        </p:grpSpPr>
        <p:sp>
          <p:nvSpPr>
            <p:cNvPr id="329" name="Freeform 183"/>
            <p:cNvSpPr>
              <a:spLocks noChangeArrowheads="1"/>
            </p:cNvSpPr>
            <p:nvPr/>
          </p:nvSpPr>
          <p:spPr bwMode="auto">
            <a:xfrm>
              <a:off x="1323975" y="287338"/>
              <a:ext cx="873125" cy="892175"/>
            </a:xfrm>
            <a:custGeom>
              <a:avLst/>
              <a:gdLst>
                <a:gd name="T0" fmla="*/ 1671315552 w 232"/>
                <a:gd name="T1" fmla="*/ 0 h 236"/>
                <a:gd name="T2" fmla="*/ 0 w 232"/>
                <a:gd name="T3" fmla="*/ 1686392209 h 236"/>
                <a:gd name="T4" fmla="*/ 1671315552 w 232"/>
                <a:gd name="T5" fmla="*/ 2147483647 h 236"/>
                <a:gd name="T6" fmla="*/ 2147483647 w 232"/>
                <a:gd name="T7" fmla="*/ 2147483647 h 236"/>
                <a:gd name="T8" fmla="*/ 2138719688 w 232"/>
                <a:gd name="T9" fmla="*/ 2147483647 h 236"/>
                <a:gd name="T10" fmla="*/ 2147483647 w 232"/>
                <a:gd name="T11" fmla="*/ 1257645416 h 236"/>
                <a:gd name="T12" fmla="*/ 1671315552 w 232"/>
                <a:gd name="T13" fmla="*/ 0 h 236"/>
                <a:gd name="T14" fmla="*/ 0 60000 65536"/>
                <a:gd name="T15" fmla="*/ 0 60000 65536"/>
                <a:gd name="T16" fmla="*/ 0 60000 65536"/>
                <a:gd name="T17" fmla="*/ 0 60000 65536"/>
                <a:gd name="T18" fmla="*/ 0 60000 65536"/>
                <a:gd name="T19" fmla="*/ 0 60000 65536"/>
                <a:gd name="T20" fmla="*/ 0 60000 65536"/>
                <a:gd name="T21" fmla="*/ 0 w 232"/>
                <a:gd name="T22" fmla="*/ 0 h 236"/>
                <a:gd name="T23" fmla="*/ 232 w 232"/>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236">
                  <a:moveTo>
                    <a:pt x="118" y="0"/>
                  </a:moveTo>
                  <a:cubicBezTo>
                    <a:pt x="52" y="0"/>
                    <a:pt x="0" y="53"/>
                    <a:pt x="0" y="118"/>
                  </a:cubicBezTo>
                  <a:cubicBezTo>
                    <a:pt x="0" y="183"/>
                    <a:pt x="52" y="236"/>
                    <a:pt x="118" y="236"/>
                  </a:cubicBezTo>
                  <a:cubicBezTo>
                    <a:pt x="135" y="236"/>
                    <a:pt x="152" y="232"/>
                    <a:pt x="166" y="226"/>
                  </a:cubicBezTo>
                  <a:cubicBezTo>
                    <a:pt x="157" y="211"/>
                    <a:pt x="151" y="194"/>
                    <a:pt x="151" y="176"/>
                  </a:cubicBezTo>
                  <a:cubicBezTo>
                    <a:pt x="151" y="129"/>
                    <a:pt x="187" y="92"/>
                    <a:pt x="232" y="88"/>
                  </a:cubicBezTo>
                  <a:cubicBezTo>
                    <a:pt x="219" y="37"/>
                    <a:pt x="172" y="0"/>
                    <a:pt x="118" y="0"/>
                  </a:cubicBezTo>
                </a:path>
              </a:pathLst>
            </a:custGeom>
            <a:solidFill>
              <a:srgbClr val="FFDE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0" name="Freeform 184"/>
            <p:cNvSpPr>
              <a:spLocks noChangeArrowheads="1"/>
            </p:cNvSpPr>
            <p:nvPr/>
          </p:nvSpPr>
          <p:spPr bwMode="auto">
            <a:xfrm>
              <a:off x="1947863" y="620713"/>
              <a:ext cx="603250" cy="660400"/>
            </a:xfrm>
            <a:custGeom>
              <a:avLst/>
              <a:gdLst>
                <a:gd name="T0" fmla="*/ 1037714420 w 160"/>
                <a:gd name="T1" fmla="*/ 0 h 175"/>
                <a:gd name="T2" fmla="*/ 938208333 w 160"/>
                <a:gd name="T3" fmla="*/ 0 h 175"/>
                <a:gd name="T4" fmla="*/ 995068416 w 160"/>
                <a:gd name="T5" fmla="*/ 427225968 h 175"/>
                <a:gd name="T6" fmla="*/ 0 w 160"/>
                <a:gd name="T7" fmla="*/ 1965248510 h 175"/>
                <a:gd name="T8" fmla="*/ 1037714420 w 160"/>
                <a:gd name="T9" fmla="*/ 2147483647 h 175"/>
                <a:gd name="T10" fmla="*/ 2147483647 w 160"/>
                <a:gd name="T11" fmla="*/ 1253201456 h 175"/>
                <a:gd name="T12" fmla="*/ 1037714420 w 160"/>
                <a:gd name="T13" fmla="*/ 0 h 175"/>
                <a:gd name="T14" fmla="*/ 0 60000 65536"/>
                <a:gd name="T15" fmla="*/ 0 60000 65536"/>
                <a:gd name="T16" fmla="*/ 0 60000 65536"/>
                <a:gd name="T17" fmla="*/ 0 60000 65536"/>
                <a:gd name="T18" fmla="*/ 0 60000 65536"/>
                <a:gd name="T19" fmla="*/ 0 60000 65536"/>
                <a:gd name="T20" fmla="*/ 0 60000 65536"/>
                <a:gd name="T21" fmla="*/ 0 w 160"/>
                <a:gd name="T22" fmla="*/ 0 h 175"/>
                <a:gd name="T23" fmla="*/ 160 w 160"/>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0" h="175">
                  <a:moveTo>
                    <a:pt x="73" y="0"/>
                  </a:moveTo>
                  <a:cubicBezTo>
                    <a:pt x="70" y="0"/>
                    <a:pt x="68" y="0"/>
                    <a:pt x="66" y="0"/>
                  </a:cubicBezTo>
                  <a:cubicBezTo>
                    <a:pt x="68" y="10"/>
                    <a:pt x="70" y="20"/>
                    <a:pt x="70" y="30"/>
                  </a:cubicBezTo>
                  <a:cubicBezTo>
                    <a:pt x="70" y="78"/>
                    <a:pt x="41" y="119"/>
                    <a:pt x="0" y="138"/>
                  </a:cubicBezTo>
                  <a:cubicBezTo>
                    <a:pt x="16" y="160"/>
                    <a:pt x="43" y="175"/>
                    <a:pt x="73" y="175"/>
                  </a:cubicBezTo>
                  <a:cubicBezTo>
                    <a:pt x="121" y="175"/>
                    <a:pt x="160" y="136"/>
                    <a:pt x="160" y="88"/>
                  </a:cubicBezTo>
                  <a:cubicBezTo>
                    <a:pt x="160" y="39"/>
                    <a:pt x="121" y="0"/>
                    <a:pt x="73" y="0"/>
                  </a:cubicBezTo>
                </a:path>
              </a:pathLst>
            </a:custGeom>
            <a:solidFill>
              <a:srgbClr val="FFBD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1" name="Freeform 185"/>
            <p:cNvSpPr>
              <a:spLocks noChangeArrowheads="1"/>
            </p:cNvSpPr>
            <p:nvPr/>
          </p:nvSpPr>
          <p:spPr bwMode="auto">
            <a:xfrm>
              <a:off x="1892300" y="620713"/>
              <a:ext cx="319088" cy="520700"/>
            </a:xfrm>
            <a:custGeom>
              <a:avLst/>
              <a:gdLst>
                <a:gd name="T0" fmla="*/ 1141479133 w 85"/>
                <a:gd name="T1" fmla="*/ 0 h 138"/>
                <a:gd name="T2" fmla="*/ 0 w 85"/>
                <a:gd name="T3" fmla="*/ 1252853251 h 138"/>
                <a:gd name="T4" fmla="*/ 211386415 w 85"/>
                <a:gd name="T5" fmla="*/ 1964699203 h 138"/>
                <a:gd name="T6" fmla="*/ 1197848844 w 85"/>
                <a:gd name="T7" fmla="*/ 427109835 h 138"/>
                <a:gd name="T8" fmla="*/ 1141479133 w 85"/>
                <a:gd name="T9" fmla="*/ 0 h 138"/>
                <a:gd name="T10" fmla="*/ 0 60000 65536"/>
                <a:gd name="T11" fmla="*/ 0 60000 65536"/>
                <a:gd name="T12" fmla="*/ 0 60000 65536"/>
                <a:gd name="T13" fmla="*/ 0 60000 65536"/>
                <a:gd name="T14" fmla="*/ 0 60000 65536"/>
                <a:gd name="T15" fmla="*/ 0 w 85"/>
                <a:gd name="T16" fmla="*/ 0 h 138"/>
                <a:gd name="T17" fmla="*/ 85 w 85"/>
                <a:gd name="T18" fmla="*/ 138 h 138"/>
              </a:gdLst>
              <a:ahLst/>
              <a:cxnLst>
                <a:cxn ang="T10">
                  <a:pos x="T0" y="T1"/>
                </a:cxn>
                <a:cxn ang="T11">
                  <a:pos x="T2" y="T3"/>
                </a:cxn>
                <a:cxn ang="T12">
                  <a:pos x="T4" y="T5"/>
                </a:cxn>
                <a:cxn ang="T13">
                  <a:pos x="T6" y="T7"/>
                </a:cxn>
                <a:cxn ang="T14">
                  <a:pos x="T8" y="T9"/>
                </a:cxn>
              </a:cxnLst>
              <a:rect l="T15" t="T16" r="T17" b="T18"/>
              <a:pathLst>
                <a:path w="85" h="138">
                  <a:moveTo>
                    <a:pt x="81" y="0"/>
                  </a:moveTo>
                  <a:cubicBezTo>
                    <a:pt x="36" y="4"/>
                    <a:pt x="0" y="41"/>
                    <a:pt x="0" y="88"/>
                  </a:cubicBezTo>
                  <a:cubicBezTo>
                    <a:pt x="0" y="106"/>
                    <a:pt x="6" y="123"/>
                    <a:pt x="15" y="138"/>
                  </a:cubicBezTo>
                  <a:cubicBezTo>
                    <a:pt x="56" y="119"/>
                    <a:pt x="85" y="78"/>
                    <a:pt x="85" y="30"/>
                  </a:cubicBezTo>
                  <a:cubicBezTo>
                    <a:pt x="85" y="20"/>
                    <a:pt x="83" y="10"/>
                    <a:pt x="81" y="0"/>
                  </a:cubicBezTo>
                </a:path>
              </a:pathLst>
            </a:custGeom>
            <a:solidFill>
              <a:srgbClr val="FFAB4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2" name="Freeform 186"/>
            <p:cNvSpPr>
              <a:spLocks noChangeArrowheads="1"/>
            </p:cNvSpPr>
            <p:nvPr/>
          </p:nvSpPr>
          <p:spPr bwMode="auto">
            <a:xfrm>
              <a:off x="0" y="0"/>
              <a:ext cx="423863" cy="434975"/>
            </a:xfrm>
            <a:custGeom>
              <a:avLst/>
              <a:gdLst>
                <a:gd name="T0" fmla="*/ 801990057 w 113"/>
                <a:gd name="T1" fmla="*/ 0 h 115"/>
                <a:gd name="T2" fmla="*/ 0 w 113"/>
                <a:gd name="T3" fmla="*/ 829777222 h 115"/>
                <a:gd name="T4" fmla="*/ 801990057 w 113"/>
                <a:gd name="T5" fmla="*/ 1645245658 h 115"/>
                <a:gd name="T6" fmla="*/ 1252230089 w 113"/>
                <a:gd name="T7" fmla="*/ 1516485493 h 115"/>
                <a:gd name="T8" fmla="*/ 1097460078 w 113"/>
                <a:gd name="T9" fmla="*/ 1144517567 h 115"/>
                <a:gd name="T10" fmla="*/ 1589910113 w 113"/>
                <a:gd name="T11" fmla="*/ 615179469 h 115"/>
                <a:gd name="T12" fmla="*/ 801990057 w 113"/>
                <a:gd name="T13" fmla="*/ 0 h 115"/>
                <a:gd name="T14" fmla="*/ 0 60000 65536"/>
                <a:gd name="T15" fmla="*/ 0 60000 65536"/>
                <a:gd name="T16" fmla="*/ 0 60000 65536"/>
                <a:gd name="T17" fmla="*/ 0 60000 65536"/>
                <a:gd name="T18" fmla="*/ 0 60000 65536"/>
                <a:gd name="T19" fmla="*/ 0 60000 65536"/>
                <a:gd name="T20" fmla="*/ 0 60000 65536"/>
                <a:gd name="T21" fmla="*/ 0 w 113"/>
                <a:gd name="T22" fmla="*/ 0 h 115"/>
                <a:gd name="T23" fmla="*/ 113 w 113"/>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115">
                  <a:moveTo>
                    <a:pt x="57" y="0"/>
                  </a:moveTo>
                  <a:cubicBezTo>
                    <a:pt x="25" y="0"/>
                    <a:pt x="0" y="26"/>
                    <a:pt x="0" y="58"/>
                  </a:cubicBezTo>
                  <a:cubicBezTo>
                    <a:pt x="0" y="90"/>
                    <a:pt x="25" y="115"/>
                    <a:pt x="57" y="115"/>
                  </a:cubicBezTo>
                  <a:cubicBezTo>
                    <a:pt x="69" y="115"/>
                    <a:pt x="80" y="112"/>
                    <a:pt x="89" y="106"/>
                  </a:cubicBezTo>
                  <a:cubicBezTo>
                    <a:pt x="82" y="99"/>
                    <a:pt x="78" y="90"/>
                    <a:pt x="78" y="80"/>
                  </a:cubicBezTo>
                  <a:cubicBezTo>
                    <a:pt x="78" y="60"/>
                    <a:pt x="93" y="44"/>
                    <a:pt x="113" y="43"/>
                  </a:cubicBezTo>
                  <a:cubicBezTo>
                    <a:pt x="106" y="18"/>
                    <a:pt x="84" y="0"/>
                    <a:pt x="57" y="0"/>
                  </a:cubicBezTo>
                </a:path>
              </a:pathLst>
            </a:custGeom>
            <a:solidFill>
              <a:srgbClr val="BAE5E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3" name="Freeform 187"/>
            <p:cNvSpPr>
              <a:spLocks noChangeArrowheads="1"/>
            </p:cNvSpPr>
            <p:nvPr/>
          </p:nvSpPr>
          <p:spPr bwMode="auto">
            <a:xfrm>
              <a:off x="334963" y="163513"/>
              <a:ext cx="239713" cy="279400"/>
            </a:xfrm>
            <a:custGeom>
              <a:avLst/>
              <a:gdLst>
                <a:gd name="T0" fmla="*/ 378780250 w 64"/>
                <a:gd name="T1" fmla="*/ 0 h 74"/>
                <a:gd name="T2" fmla="*/ 336691891 w 64"/>
                <a:gd name="T3" fmla="*/ 0 h 74"/>
                <a:gd name="T4" fmla="*/ 364749548 w 64"/>
                <a:gd name="T5" fmla="*/ 213835392 h 74"/>
                <a:gd name="T6" fmla="*/ 0 w 64"/>
                <a:gd name="T7" fmla="*/ 898112422 h 74"/>
                <a:gd name="T8" fmla="*/ 378780250 w 64"/>
                <a:gd name="T9" fmla="*/ 1054923784 h 74"/>
                <a:gd name="T10" fmla="*/ 897848787 w 64"/>
                <a:gd name="T11" fmla="*/ 527461892 h 74"/>
                <a:gd name="T12" fmla="*/ 378780250 w 64"/>
                <a:gd name="T13" fmla="*/ 0 h 74"/>
                <a:gd name="T14" fmla="*/ 0 60000 65536"/>
                <a:gd name="T15" fmla="*/ 0 60000 65536"/>
                <a:gd name="T16" fmla="*/ 0 60000 65536"/>
                <a:gd name="T17" fmla="*/ 0 60000 65536"/>
                <a:gd name="T18" fmla="*/ 0 60000 65536"/>
                <a:gd name="T19" fmla="*/ 0 60000 65536"/>
                <a:gd name="T20" fmla="*/ 0 60000 65536"/>
                <a:gd name="T21" fmla="*/ 0 w 64"/>
                <a:gd name="T22" fmla="*/ 0 h 74"/>
                <a:gd name="T23" fmla="*/ 64 w 64"/>
                <a:gd name="T24" fmla="*/ 74 h 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74">
                  <a:moveTo>
                    <a:pt x="27" y="0"/>
                  </a:moveTo>
                  <a:cubicBezTo>
                    <a:pt x="26" y="0"/>
                    <a:pt x="25" y="0"/>
                    <a:pt x="24" y="0"/>
                  </a:cubicBezTo>
                  <a:cubicBezTo>
                    <a:pt x="25" y="5"/>
                    <a:pt x="26" y="10"/>
                    <a:pt x="26" y="15"/>
                  </a:cubicBezTo>
                  <a:cubicBezTo>
                    <a:pt x="26" y="35"/>
                    <a:pt x="15" y="53"/>
                    <a:pt x="0" y="63"/>
                  </a:cubicBezTo>
                  <a:cubicBezTo>
                    <a:pt x="6" y="70"/>
                    <a:pt x="16" y="74"/>
                    <a:pt x="27" y="74"/>
                  </a:cubicBezTo>
                  <a:cubicBezTo>
                    <a:pt x="47" y="74"/>
                    <a:pt x="64" y="58"/>
                    <a:pt x="64" y="37"/>
                  </a:cubicBezTo>
                  <a:cubicBezTo>
                    <a:pt x="64" y="16"/>
                    <a:pt x="47" y="0"/>
                    <a:pt x="27" y="0"/>
                  </a:cubicBezTo>
                </a:path>
              </a:pathLst>
            </a:custGeom>
            <a:solidFill>
              <a:srgbClr val="D8E4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4" name="Freeform 188"/>
            <p:cNvSpPr>
              <a:spLocks noChangeArrowheads="1"/>
            </p:cNvSpPr>
            <p:nvPr/>
          </p:nvSpPr>
          <p:spPr bwMode="auto">
            <a:xfrm>
              <a:off x="293688" y="163513"/>
              <a:ext cx="138113" cy="238125"/>
            </a:xfrm>
            <a:custGeom>
              <a:avLst/>
              <a:gdLst>
                <a:gd name="T0" fmla="*/ 487677003 w 37"/>
                <a:gd name="T1" fmla="*/ 0 h 63"/>
                <a:gd name="T2" fmla="*/ 0 w 37"/>
                <a:gd name="T3" fmla="*/ 528603482 h 63"/>
                <a:gd name="T4" fmla="*/ 153271835 w 37"/>
                <a:gd name="T5" fmla="*/ 900055804 h 63"/>
                <a:gd name="T6" fmla="*/ 515545967 w 37"/>
                <a:gd name="T7" fmla="*/ 214297381 h 63"/>
                <a:gd name="T8" fmla="*/ 487677003 w 37"/>
                <a:gd name="T9" fmla="*/ 0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5" y="0"/>
                  </a:moveTo>
                  <a:cubicBezTo>
                    <a:pt x="15" y="1"/>
                    <a:pt x="0" y="17"/>
                    <a:pt x="0" y="37"/>
                  </a:cubicBezTo>
                  <a:cubicBezTo>
                    <a:pt x="0" y="47"/>
                    <a:pt x="4" y="56"/>
                    <a:pt x="11" y="63"/>
                  </a:cubicBezTo>
                  <a:cubicBezTo>
                    <a:pt x="26" y="53"/>
                    <a:pt x="37" y="35"/>
                    <a:pt x="37" y="15"/>
                  </a:cubicBezTo>
                  <a:cubicBezTo>
                    <a:pt x="37" y="10"/>
                    <a:pt x="36" y="5"/>
                    <a:pt x="35" y="0"/>
                  </a:cubicBezTo>
                </a:path>
              </a:pathLst>
            </a:custGeom>
            <a:solidFill>
              <a:srgbClr val="B2D7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5" name="Oval 189"/>
            <p:cNvSpPr>
              <a:spLocks noChangeArrowheads="1"/>
            </p:cNvSpPr>
            <p:nvPr/>
          </p:nvSpPr>
          <p:spPr bwMode="auto">
            <a:xfrm>
              <a:off x="2235200" y="1349375"/>
              <a:ext cx="225425" cy="225425"/>
            </a:xfrm>
            <a:prstGeom prst="ellipse">
              <a:avLst/>
            </a:prstGeom>
            <a:solidFill>
              <a:srgbClr val="D8C1B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36" name="Freeform 190"/>
            <p:cNvSpPr>
              <a:spLocks noChangeArrowheads="1"/>
            </p:cNvSpPr>
            <p:nvPr/>
          </p:nvSpPr>
          <p:spPr bwMode="auto">
            <a:xfrm>
              <a:off x="2979738" y="996950"/>
              <a:ext cx="330200" cy="328613"/>
            </a:xfrm>
            <a:custGeom>
              <a:avLst/>
              <a:gdLst>
                <a:gd name="T0" fmla="*/ 492785977 w 88"/>
                <a:gd name="T1" fmla="*/ 0 h 87"/>
                <a:gd name="T2" fmla="*/ 0 w 88"/>
                <a:gd name="T3" fmla="*/ 613478922 h 87"/>
                <a:gd name="T4" fmla="*/ 619500227 w 88"/>
                <a:gd name="T5" fmla="*/ 1241224181 h 87"/>
                <a:gd name="T6" fmla="*/ 1239000455 w 88"/>
                <a:gd name="T7" fmla="*/ 613478922 h 87"/>
                <a:gd name="T8" fmla="*/ 1239000455 w 88"/>
                <a:gd name="T9" fmla="*/ 613478922 h 87"/>
                <a:gd name="T10" fmla="*/ 492785977 w 88"/>
                <a:gd name="T11" fmla="*/ 0 h 87"/>
                <a:gd name="T12" fmla="*/ 0 60000 65536"/>
                <a:gd name="T13" fmla="*/ 0 60000 65536"/>
                <a:gd name="T14" fmla="*/ 0 60000 65536"/>
                <a:gd name="T15" fmla="*/ 0 60000 65536"/>
                <a:gd name="T16" fmla="*/ 0 60000 65536"/>
                <a:gd name="T17" fmla="*/ 0 60000 65536"/>
                <a:gd name="T18" fmla="*/ 0 w 88"/>
                <a:gd name="T19" fmla="*/ 0 h 87"/>
                <a:gd name="T20" fmla="*/ 88 w 88"/>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8" h="87">
                  <a:moveTo>
                    <a:pt x="35" y="0"/>
                  </a:moveTo>
                  <a:cubicBezTo>
                    <a:pt x="15" y="4"/>
                    <a:pt x="0" y="22"/>
                    <a:pt x="0" y="43"/>
                  </a:cubicBezTo>
                  <a:cubicBezTo>
                    <a:pt x="0" y="67"/>
                    <a:pt x="20" y="87"/>
                    <a:pt x="44" y="87"/>
                  </a:cubicBezTo>
                  <a:cubicBezTo>
                    <a:pt x="68" y="87"/>
                    <a:pt x="88" y="67"/>
                    <a:pt x="88" y="43"/>
                  </a:cubicBezTo>
                  <a:cubicBezTo>
                    <a:pt x="88" y="43"/>
                    <a:pt x="88" y="43"/>
                    <a:pt x="88" y="43"/>
                  </a:cubicBezTo>
                  <a:cubicBezTo>
                    <a:pt x="63" y="40"/>
                    <a:pt x="43" y="23"/>
                    <a:pt x="35" y="0"/>
                  </a:cubicBezTo>
                </a:path>
              </a:pathLst>
            </a:custGeom>
            <a:solidFill>
              <a:srgbClr val="FF705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7" name="Oval 191"/>
            <p:cNvSpPr>
              <a:spLocks noChangeArrowheads="1"/>
            </p:cNvSpPr>
            <p:nvPr/>
          </p:nvSpPr>
          <p:spPr bwMode="auto">
            <a:xfrm>
              <a:off x="2795588" y="846138"/>
              <a:ext cx="127000" cy="125413"/>
            </a:xfrm>
            <a:prstGeom prst="ellipse">
              <a:avLst/>
            </a:prstGeom>
            <a:solidFill>
              <a:srgbClr val="CAC95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38" name="Freeform 192"/>
            <p:cNvSpPr>
              <a:spLocks noChangeArrowheads="1"/>
            </p:cNvSpPr>
            <p:nvPr/>
          </p:nvSpPr>
          <p:spPr bwMode="auto">
            <a:xfrm>
              <a:off x="3100388" y="681038"/>
              <a:ext cx="477838" cy="479425"/>
            </a:xfrm>
            <a:custGeom>
              <a:avLst/>
              <a:gdLst>
                <a:gd name="T0" fmla="*/ 891856408 w 127"/>
                <a:gd name="T1" fmla="*/ 0 h 127"/>
                <a:gd name="T2" fmla="*/ 0 w 127"/>
                <a:gd name="T3" fmla="*/ 897789375 h 127"/>
                <a:gd name="T4" fmla="*/ 42471144 w 127"/>
                <a:gd name="T5" fmla="*/ 1197052500 h 127"/>
                <a:gd name="T6" fmla="*/ 169877053 w 127"/>
                <a:gd name="T7" fmla="*/ 1182801875 h 127"/>
                <a:gd name="T8" fmla="*/ 792759580 w 127"/>
                <a:gd name="T9" fmla="*/ 1809829375 h 127"/>
                <a:gd name="T10" fmla="*/ 891856408 w 127"/>
                <a:gd name="T11" fmla="*/ 1809829375 h 127"/>
                <a:gd name="T12" fmla="*/ 1797867356 w 127"/>
                <a:gd name="T13" fmla="*/ 897789375 h 127"/>
                <a:gd name="T14" fmla="*/ 891856408 w 127"/>
                <a:gd name="T15" fmla="*/ 0 h 127"/>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27"/>
                <a:gd name="T26" fmla="*/ 127 w 127"/>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27">
                  <a:moveTo>
                    <a:pt x="63" y="0"/>
                  </a:moveTo>
                  <a:cubicBezTo>
                    <a:pt x="28" y="0"/>
                    <a:pt x="0" y="28"/>
                    <a:pt x="0" y="63"/>
                  </a:cubicBezTo>
                  <a:cubicBezTo>
                    <a:pt x="0" y="71"/>
                    <a:pt x="1" y="78"/>
                    <a:pt x="3" y="84"/>
                  </a:cubicBezTo>
                  <a:cubicBezTo>
                    <a:pt x="6" y="83"/>
                    <a:pt x="9" y="83"/>
                    <a:pt x="12" y="83"/>
                  </a:cubicBezTo>
                  <a:cubicBezTo>
                    <a:pt x="36" y="83"/>
                    <a:pt x="55" y="103"/>
                    <a:pt x="56" y="127"/>
                  </a:cubicBezTo>
                  <a:cubicBezTo>
                    <a:pt x="58" y="127"/>
                    <a:pt x="61" y="127"/>
                    <a:pt x="63" y="127"/>
                  </a:cubicBezTo>
                  <a:cubicBezTo>
                    <a:pt x="98" y="127"/>
                    <a:pt x="127" y="99"/>
                    <a:pt x="127" y="63"/>
                  </a:cubicBezTo>
                  <a:cubicBezTo>
                    <a:pt x="127" y="28"/>
                    <a:pt x="98" y="0"/>
                    <a:pt x="63" y="0"/>
                  </a:cubicBezTo>
                </a:path>
              </a:pathLst>
            </a:custGeom>
            <a:solidFill>
              <a:srgbClr val="9CC8B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9" name="Freeform 193"/>
            <p:cNvSpPr>
              <a:spLocks noChangeArrowheads="1"/>
            </p:cNvSpPr>
            <p:nvPr/>
          </p:nvSpPr>
          <p:spPr bwMode="auto">
            <a:xfrm>
              <a:off x="3111500" y="993775"/>
              <a:ext cx="198438" cy="166688"/>
            </a:xfrm>
            <a:custGeom>
              <a:avLst/>
              <a:gdLst>
                <a:gd name="T0" fmla="*/ 126165383 w 53"/>
                <a:gd name="T1" fmla="*/ 0 h 44"/>
                <a:gd name="T2" fmla="*/ 0 w 53"/>
                <a:gd name="T3" fmla="*/ 14350321 h 44"/>
                <a:gd name="T4" fmla="*/ 742974337 w 53"/>
                <a:gd name="T5" fmla="*/ 631474758 h 44"/>
                <a:gd name="T6" fmla="*/ 126165383 w 53"/>
                <a:gd name="T7" fmla="*/ 0 h 44"/>
                <a:gd name="T8" fmla="*/ 0 60000 65536"/>
                <a:gd name="T9" fmla="*/ 0 60000 65536"/>
                <a:gd name="T10" fmla="*/ 0 60000 65536"/>
                <a:gd name="T11" fmla="*/ 0 60000 65536"/>
                <a:gd name="T12" fmla="*/ 0 w 53"/>
                <a:gd name="T13" fmla="*/ 0 h 44"/>
                <a:gd name="T14" fmla="*/ 53 w 53"/>
                <a:gd name="T15" fmla="*/ 44 h 44"/>
              </a:gdLst>
              <a:ahLst/>
              <a:cxnLst>
                <a:cxn ang="T8">
                  <a:pos x="T0" y="T1"/>
                </a:cxn>
                <a:cxn ang="T9">
                  <a:pos x="T2" y="T3"/>
                </a:cxn>
                <a:cxn ang="T10">
                  <a:pos x="T4" y="T5"/>
                </a:cxn>
                <a:cxn ang="T11">
                  <a:pos x="T6" y="T7"/>
                </a:cxn>
              </a:cxnLst>
              <a:rect l="T12" t="T13" r="T14" b="T15"/>
              <a:pathLst>
                <a:path w="53" h="44">
                  <a:moveTo>
                    <a:pt x="9" y="0"/>
                  </a:moveTo>
                  <a:cubicBezTo>
                    <a:pt x="6" y="0"/>
                    <a:pt x="3" y="0"/>
                    <a:pt x="0" y="1"/>
                  </a:cubicBezTo>
                  <a:cubicBezTo>
                    <a:pt x="8" y="24"/>
                    <a:pt x="28" y="41"/>
                    <a:pt x="53" y="44"/>
                  </a:cubicBezTo>
                  <a:cubicBezTo>
                    <a:pt x="52" y="20"/>
                    <a:pt x="33" y="0"/>
                    <a:pt x="9" y="0"/>
                  </a:cubicBezTo>
                </a:path>
              </a:pathLst>
            </a:custGeom>
            <a:solidFill>
              <a:srgbClr val="9C9A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366" name="Rectangle 365"/>
          <p:cNvSpPr/>
          <p:nvPr/>
        </p:nvSpPr>
        <p:spPr>
          <a:xfrm>
            <a:off x="2461641" y="2728844"/>
            <a:ext cx="7577466" cy="193899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000" b="1" i="0" u="none" strike="noStrike" kern="1200" cap="none" spc="0" normalizeH="0" baseline="0" noProof="0">
                <a:ln>
                  <a:noFill/>
                </a:ln>
                <a:solidFill>
                  <a:srgbClr val="FF7B57"/>
                </a:solidFill>
                <a:effectLst/>
                <a:uLnTx/>
                <a:uFillTx/>
                <a:latin typeface="Coiny" panose="02000903060500060000" pitchFamily="2" charset="0"/>
                <a:ea typeface="仓耳今楷05-6763 W05" panose="02020400000000000000" pitchFamily="18" charset="-122"/>
                <a:cs typeface="+mn-cs"/>
              </a:rPr>
              <a:t>SINH HOẠT</a:t>
            </a:r>
            <a:r>
              <a:rPr kumimoji="0" lang="en-US" altLang="zh-CN" sz="6000" b="1" i="0" u="none" strike="noStrike" kern="1200" cap="none" spc="0" normalizeH="0" noProof="0">
                <a:ln>
                  <a:noFill/>
                </a:ln>
                <a:solidFill>
                  <a:srgbClr val="FF7B57"/>
                </a:solidFill>
                <a:effectLst/>
                <a:uLnTx/>
                <a:uFillTx/>
                <a:latin typeface="Coiny" panose="02000903060500060000" pitchFamily="2" charset="0"/>
                <a:ea typeface="仓耳今楷05-6763 W05" panose="02020400000000000000" pitchFamily="18" charset="-122"/>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000" b="1" i="0" u="none" strike="noStrike" kern="1200" cap="none" spc="0" normalizeH="0" noProof="0">
                <a:ln>
                  <a:noFill/>
                </a:ln>
                <a:solidFill>
                  <a:srgbClr val="FF7B57"/>
                </a:solidFill>
                <a:effectLst/>
                <a:uLnTx/>
                <a:uFillTx/>
                <a:latin typeface="Coiny" panose="02000903060500060000" pitchFamily="2" charset="0"/>
                <a:ea typeface="仓耳今楷05-6763 W05" panose="02020400000000000000" pitchFamily="18" charset="-122"/>
                <a:cs typeface="+mn-cs"/>
              </a:rPr>
              <a:t>DƯỚI CỜ</a:t>
            </a:r>
            <a:endParaRPr kumimoji="0" lang="en-US" altLang="zh-CN" sz="6000" b="1" i="0" u="none" strike="noStrike" kern="1200" cap="none" spc="0" normalizeH="0" baseline="0" noProof="0">
              <a:ln>
                <a:noFill/>
              </a:ln>
              <a:solidFill>
                <a:srgbClr val="FF7B57"/>
              </a:solidFill>
              <a:effectLst/>
              <a:uLnTx/>
              <a:uFillTx/>
              <a:latin typeface="Coiny" panose="02000903060500060000" pitchFamily="2" charset="0"/>
              <a:ea typeface="仓耳今楷05-6763 W05" panose="02020400000000000000" pitchFamily="18" charset="-122"/>
              <a:cs typeface="+mn-cs"/>
            </a:endParaRPr>
          </a:p>
        </p:txBody>
      </p:sp>
    </p:spTree>
    <p:extLst>
      <p:ext uri="{BB962C8B-B14F-4D97-AF65-F5344CB8AC3E}">
        <p14:creationId xmlns:p14="http://schemas.microsoft.com/office/powerpoint/2010/main" val="3417642366"/>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grpId="0" nodeType="withEffect">
                                  <p:stCondLst>
                                    <p:cond delay="0"/>
                                  </p:stCondLst>
                                  <p:iterate type="lt">
                                    <p:tmPct val="10000"/>
                                  </p:iterate>
                                  <p:childTnLst>
                                    <p:animMotion origin="layout" path="M -2.08333E-7 -3.7037E-7 L -2.08333E-7 -0.07222 " pathEditMode="relative" rAng="0" ptsTypes="AA">
                                      <p:cBhvr>
                                        <p:cTn id="6" dur="250" accel="50000" decel="50000" autoRev="1" fill="hold">
                                          <p:stCondLst>
                                            <p:cond delay="0"/>
                                          </p:stCondLst>
                                        </p:cTn>
                                        <p:tgtEl>
                                          <p:spTgt spid="366"/>
                                        </p:tgtEl>
                                        <p:attrNameLst>
                                          <p:attrName>ppt_x</p:attrName>
                                          <p:attrName>ppt_y</p:attrName>
                                        </p:attrNameLst>
                                      </p:cBhvr>
                                      <p:rCtr x="0" y="-3611"/>
                                    </p:animMotion>
                                    <p:animRot by="1500000">
                                      <p:cBhvr>
                                        <p:cTn id="7" dur="125" fill="hold">
                                          <p:stCondLst>
                                            <p:cond delay="0"/>
                                          </p:stCondLst>
                                        </p:cTn>
                                        <p:tgtEl>
                                          <p:spTgt spid="366"/>
                                        </p:tgtEl>
                                        <p:attrNameLst>
                                          <p:attrName>r</p:attrName>
                                        </p:attrNameLst>
                                      </p:cBhvr>
                                    </p:animRot>
                                    <p:animRot by="-1500000">
                                      <p:cBhvr>
                                        <p:cTn id="8" dur="125" fill="hold">
                                          <p:stCondLst>
                                            <p:cond delay="125"/>
                                          </p:stCondLst>
                                        </p:cTn>
                                        <p:tgtEl>
                                          <p:spTgt spid="366"/>
                                        </p:tgtEl>
                                        <p:attrNameLst>
                                          <p:attrName>r</p:attrName>
                                        </p:attrNameLst>
                                      </p:cBhvr>
                                    </p:animRot>
                                    <p:animRot by="-1500000">
                                      <p:cBhvr>
                                        <p:cTn id="9" dur="125" fill="hold">
                                          <p:stCondLst>
                                            <p:cond delay="250"/>
                                          </p:stCondLst>
                                        </p:cTn>
                                        <p:tgtEl>
                                          <p:spTgt spid="366"/>
                                        </p:tgtEl>
                                        <p:attrNameLst>
                                          <p:attrName>r</p:attrName>
                                        </p:attrNameLst>
                                      </p:cBhvr>
                                    </p:animRot>
                                    <p:animRot by="1500000">
                                      <p:cBhvr>
                                        <p:cTn id="10" dur="125" fill="hold">
                                          <p:stCondLst>
                                            <p:cond delay="375"/>
                                          </p:stCondLst>
                                        </p:cTn>
                                        <p:tgtEl>
                                          <p:spTgt spid="36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15"/>
          <p:cNvGrpSpPr/>
          <p:nvPr/>
        </p:nvGrpSpPr>
        <p:grpSpPr bwMode="auto">
          <a:xfrm flipH="1">
            <a:off x="10124849" y="5647642"/>
            <a:ext cx="1604962" cy="1068387"/>
            <a:chOff x="0" y="0"/>
            <a:chExt cx="4038600" cy="2689225"/>
          </a:xfrm>
        </p:grpSpPr>
        <p:grpSp>
          <p:nvGrpSpPr>
            <p:cNvPr id="8" name="Group 16"/>
            <p:cNvGrpSpPr/>
            <p:nvPr/>
          </p:nvGrpSpPr>
          <p:grpSpPr bwMode="auto">
            <a:xfrm>
              <a:off x="279400" y="0"/>
              <a:ext cx="3759200" cy="2689225"/>
              <a:chOff x="0" y="0"/>
              <a:chExt cx="2368" cy="1694"/>
            </a:xfrm>
          </p:grpSpPr>
          <p:sp>
            <p:nvSpPr>
              <p:cNvPr id="90" name="Freeform 5"/>
              <p:cNvSpPr>
                <a:spLocks noChangeArrowheads="1"/>
              </p:cNvSpPr>
              <p:nvPr/>
            </p:nvSpPr>
            <p:spPr bwMode="auto">
              <a:xfrm>
                <a:off x="777" y="662"/>
                <a:ext cx="746" cy="211"/>
              </a:xfrm>
              <a:custGeom>
                <a:avLst/>
                <a:gdLst>
                  <a:gd name="T0" fmla="*/ 1284 w 315"/>
                  <a:gd name="T1" fmla="*/ 73 h 89"/>
                  <a:gd name="T2" fmla="*/ 1627 w 315"/>
                  <a:gd name="T3" fmla="*/ 192 h 89"/>
                  <a:gd name="T4" fmla="*/ 1274 w 315"/>
                  <a:gd name="T5" fmla="*/ 455 h 89"/>
                  <a:gd name="T6" fmla="*/ 718 w 315"/>
                  <a:gd name="T7" fmla="*/ 479 h 89"/>
                  <a:gd name="T8" fmla="*/ 353 w 315"/>
                  <a:gd name="T9" fmla="*/ 427 h 89"/>
                  <a:gd name="T10" fmla="*/ 123 w 315"/>
                  <a:gd name="T11" fmla="*/ 237 h 89"/>
                  <a:gd name="T12" fmla="*/ 455 w 315"/>
                  <a:gd name="T13" fmla="*/ 28 h 89"/>
                  <a:gd name="T14" fmla="*/ 1284 w 315"/>
                  <a:gd name="T15" fmla="*/ 73 h 89"/>
                  <a:gd name="T16" fmla="*/ 0 60000 65536"/>
                  <a:gd name="T17" fmla="*/ 0 60000 65536"/>
                  <a:gd name="T18" fmla="*/ 0 60000 65536"/>
                  <a:gd name="T19" fmla="*/ 0 60000 65536"/>
                  <a:gd name="T20" fmla="*/ 0 60000 65536"/>
                  <a:gd name="T21" fmla="*/ 0 60000 65536"/>
                  <a:gd name="T22" fmla="*/ 0 60000 65536"/>
                  <a:gd name="T23" fmla="*/ 0 60000 65536"/>
                  <a:gd name="T24" fmla="*/ 0 w 315"/>
                  <a:gd name="T25" fmla="*/ 0 h 89"/>
                  <a:gd name="T26" fmla="*/ 315 w 315"/>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5" h="89">
                    <a:moveTo>
                      <a:pt x="229" y="13"/>
                    </a:moveTo>
                    <a:cubicBezTo>
                      <a:pt x="247" y="16"/>
                      <a:pt x="278" y="18"/>
                      <a:pt x="290" y="34"/>
                    </a:cubicBezTo>
                    <a:cubicBezTo>
                      <a:pt x="315" y="67"/>
                      <a:pt x="244" y="78"/>
                      <a:pt x="227" y="81"/>
                    </a:cubicBezTo>
                    <a:cubicBezTo>
                      <a:pt x="197" y="88"/>
                      <a:pt x="158" y="89"/>
                      <a:pt x="128" y="85"/>
                    </a:cubicBezTo>
                    <a:cubicBezTo>
                      <a:pt x="106" y="83"/>
                      <a:pt x="83" y="85"/>
                      <a:pt x="63" y="76"/>
                    </a:cubicBezTo>
                    <a:cubicBezTo>
                      <a:pt x="46" y="69"/>
                      <a:pt x="32" y="57"/>
                      <a:pt x="22" y="42"/>
                    </a:cubicBezTo>
                    <a:cubicBezTo>
                      <a:pt x="0" y="6"/>
                      <a:pt x="62" y="7"/>
                      <a:pt x="81" y="5"/>
                    </a:cubicBezTo>
                    <a:cubicBezTo>
                      <a:pt x="130" y="0"/>
                      <a:pt x="180" y="7"/>
                      <a:pt x="229" y="13"/>
                    </a:cubicBezTo>
                    <a:close/>
                  </a:path>
                </a:pathLst>
              </a:custGeom>
              <a:solidFill>
                <a:srgbClr val="6049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6"/>
              <p:cNvSpPr>
                <a:spLocks noChangeArrowheads="1"/>
              </p:cNvSpPr>
              <p:nvPr/>
            </p:nvSpPr>
            <p:spPr bwMode="auto">
              <a:xfrm>
                <a:off x="829" y="665"/>
                <a:ext cx="627" cy="132"/>
              </a:xfrm>
              <a:custGeom>
                <a:avLst/>
                <a:gdLst>
                  <a:gd name="T0" fmla="*/ 111 w 265"/>
                  <a:gd name="T1" fmla="*/ 290 h 56"/>
                  <a:gd name="T2" fmla="*/ 431 w 265"/>
                  <a:gd name="T3" fmla="*/ 144 h 56"/>
                  <a:gd name="T4" fmla="*/ 845 w 265"/>
                  <a:gd name="T5" fmla="*/ 144 h 56"/>
                  <a:gd name="T6" fmla="*/ 1221 w 265"/>
                  <a:gd name="T7" fmla="*/ 229 h 56"/>
                  <a:gd name="T8" fmla="*/ 1377 w 265"/>
                  <a:gd name="T9" fmla="*/ 311 h 56"/>
                  <a:gd name="T10" fmla="*/ 1472 w 265"/>
                  <a:gd name="T11" fmla="*/ 189 h 56"/>
                  <a:gd name="T12" fmla="*/ 1197 w 265"/>
                  <a:gd name="T13" fmla="*/ 45 h 56"/>
                  <a:gd name="T14" fmla="*/ 816 w 265"/>
                  <a:gd name="T15" fmla="*/ 5 h 56"/>
                  <a:gd name="T16" fmla="*/ 426 w 265"/>
                  <a:gd name="T17" fmla="*/ 0 h 56"/>
                  <a:gd name="T18" fmla="*/ 78 w 265"/>
                  <a:gd name="T19" fmla="*/ 66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5"/>
                  <a:gd name="T31" fmla="*/ 0 h 56"/>
                  <a:gd name="T32" fmla="*/ 265 w 265"/>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5" h="56">
                    <a:moveTo>
                      <a:pt x="20" y="52"/>
                    </a:moveTo>
                    <a:cubicBezTo>
                      <a:pt x="0" y="37"/>
                      <a:pt x="70" y="27"/>
                      <a:pt x="77" y="26"/>
                    </a:cubicBezTo>
                    <a:cubicBezTo>
                      <a:pt x="102" y="26"/>
                      <a:pt x="126" y="25"/>
                      <a:pt x="151" y="26"/>
                    </a:cubicBezTo>
                    <a:cubicBezTo>
                      <a:pt x="174" y="28"/>
                      <a:pt x="197" y="30"/>
                      <a:pt x="218" y="41"/>
                    </a:cubicBezTo>
                    <a:cubicBezTo>
                      <a:pt x="230" y="47"/>
                      <a:pt x="234" y="56"/>
                      <a:pt x="246" y="56"/>
                    </a:cubicBezTo>
                    <a:cubicBezTo>
                      <a:pt x="261" y="56"/>
                      <a:pt x="265" y="47"/>
                      <a:pt x="263" y="34"/>
                    </a:cubicBezTo>
                    <a:cubicBezTo>
                      <a:pt x="261" y="11"/>
                      <a:pt x="232" y="12"/>
                      <a:pt x="214" y="8"/>
                    </a:cubicBezTo>
                    <a:cubicBezTo>
                      <a:pt x="192" y="4"/>
                      <a:pt x="170" y="1"/>
                      <a:pt x="146" y="1"/>
                    </a:cubicBezTo>
                    <a:cubicBezTo>
                      <a:pt x="123" y="1"/>
                      <a:pt x="100" y="0"/>
                      <a:pt x="76" y="0"/>
                    </a:cubicBezTo>
                    <a:cubicBezTo>
                      <a:pt x="56" y="0"/>
                      <a:pt x="30" y="0"/>
                      <a:pt x="14" y="12"/>
                    </a:cubicBezTo>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7"/>
              <p:cNvSpPr>
                <a:spLocks noChangeArrowheads="1"/>
              </p:cNvSpPr>
              <p:nvPr/>
            </p:nvSpPr>
            <p:spPr bwMode="auto">
              <a:xfrm>
                <a:off x="1160" y="273"/>
                <a:ext cx="372" cy="465"/>
              </a:xfrm>
              <a:custGeom>
                <a:avLst/>
                <a:gdLst>
                  <a:gd name="T0" fmla="*/ 0 w 157"/>
                  <a:gd name="T1" fmla="*/ 1001 h 196"/>
                  <a:gd name="T2" fmla="*/ 57 w 157"/>
                  <a:gd name="T3" fmla="*/ 660 h 196"/>
                  <a:gd name="T4" fmla="*/ 213 w 157"/>
                  <a:gd name="T5" fmla="*/ 270 h 196"/>
                  <a:gd name="T6" fmla="*/ 775 w 157"/>
                  <a:gd name="T7" fmla="*/ 254 h 196"/>
                  <a:gd name="T8" fmla="*/ 701 w 157"/>
                  <a:gd name="T9" fmla="*/ 845 h 196"/>
                  <a:gd name="T10" fmla="*/ 566 w 157"/>
                  <a:gd name="T11" fmla="*/ 1103 h 196"/>
                  <a:gd name="T12" fmla="*/ 0 w 157"/>
                  <a:gd name="T13" fmla="*/ 1001 h 196"/>
                  <a:gd name="T14" fmla="*/ 0 60000 65536"/>
                  <a:gd name="T15" fmla="*/ 0 60000 65536"/>
                  <a:gd name="T16" fmla="*/ 0 60000 65536"/>
                  <a:gd name="T17" fmla="*/ 0 60000 65536"/>
                  <a:gd name="T18" fmla="*/ 0 60000 65536"/>
                  <a:gd name="T19" fmla="*/ 0 60000 65536"/>
                  <a:gd name="T20" fmla="*/ 0 60000 65536"/>
                  <a:gd name="T21" fmla="*/ 0 w 157"/>
                  <a:gd name="T22" fmla="*/ 0 h 196"/>
                  <a:gd name="T23" fmla="*/ 157 w 157"/>
                  <a:gd name="T24" fmla="*/ 196 h 1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7" h="196">
                    <a:moveTo>
                      <a:pt x="0" y="178"/>
                    </a:moveTo>
                    <a:cubicBezTo>
                      <a:pt x="2" y="158"/>
                      <a:pt x="5" y="137"/>
                      <a:pt x="10" y="117"/>
                    </a:cubicBezTo>
                    <a:cubicBezTo>
                      <a:pt x="15" y="93"/>
                      <a:pt x="24" y="69"/>
                      <a:pt x="38" y="48"/>
                    </a:cubicBezTo>
                    <a:cubicBezTo>
                      <a:pt x="63" y="12"/>
                      <a:pt x="115" y="0"/>
                      <a:pt x="138" y="45"/>
                    </a:cubicBezTo>
                    <a:cubicBezTo>
                      <a:pt x="157" y="81"/>
                      <a:pt x="142" y="118"/>
                      <a:pt x="125" y="150"/>
                    </a:cubicBezTo>
                    <a:cubicBezTo>
                      <a:pt x="116" y="165"/>
                      <a:pt x="108" y="180"/>
                      <a:pt x="101" y="196"/>
                    </a:cubicBezTo>
                    <a:cubicBezTo>
                      <a:pt x="67" y="196"/>
                      <a:pt x="33" y="188"/>
                      <a:pt x="0" y="178"/>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8"/>
              <p:cNvSpPr>
                <a:spLocks noChangeArrowheads="1"/>
              </p:cNvSpPr>
              <p:nvPr/>
            </p:nvSpPr>
            <p:spPr bwMode="auto">
              <a:xfrm>
                <a:off x="1158" y="695"/>
                <a:ext cx="242" cy="60"/>
              </a:xfrm>
              <a:custGeom>
                <a:avLst/>
                <a:gdLst>
                  <a:gd name="T0" fmla="*/ 0 w 102"/>
                  <a:gd name="T1" fmla="*/ 41 h 25"/>
                  <a:gd name="T2" fmla="*/ 5 w 102"/>
                  <a:gd name="T3" fmla="*/ 34 h 25"/>
                  <a:gd name="T4" fmla="*/ 5 w 102"/>
                  <a:gd name="T5" fmla="*/ 0 h 25"/>
                  <a:gd name="T6" fmla="*/ 574 w 102"/>
                  <a:gd name="T7" fmla="*/ 103 h 25"/>
                  <a:gd name="T8" fmla="*/ 558 w 102"/>
                  <a:gd name="T9" fmla="*/ 144 h 25"/>
                  <a:gd name="T10" fmla="*/ 0 w 102"/>
                  <a:gd name="T11" fmla="*/ 41 h 25"/>
                  <a:gd name="T12" fmla="*/ 0 60000 65536"/>
                  <a:gd name="T13" fmla="*/ 0 60000 65536"/>
                  <a:gd name="T14" fmla="*/ 0 60000 65536"/>
                  <a:gd name="T15" fmla="*/ 0 60000 65536"/>
                  <a:gd name="T16" fmla="*/ 0 60000 65536"/>
                  <a:gd name="T17" fmla="*/ 0 60000 65536"/>
                  <a:gd name="T18" fmla="*/ 0 w 102"/>
                  <a:gd name="T19" fmla="*/ 0 h 25"/>
                  <a:gd name="T20" fmla="*/ 102 w 10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02" h="25">
                    <a:moveTo>
                      <a:pt x="0" y="7"/>
                    </a:moveTo>
                    <a:cubicBezTo>
                      <a:pt x="0" y="7"/>
                      <a:pt x="1" y="6"/>
                      <a:pt x="1" y="6"/>
                    </a:cubicBezTo>
                    <a:cubicBezTo>
                      <a:pt x="1" y="4"/>
                      <a:pt x="1" y="2"/>
                      <a:pt x="1" y="0"/>
                    </a:cubicBezTo>
                    <a:cubicBezTo>
                      <a:pt x="34" y="10"/>
                      <a:pt x="68" y="18"/>
                      <a:pt x="102" y="18"/>
                    </a:cubicBezTo>
                    <a:cubicBezTo>
                      <a:pt x="101" y="20"/>
                      <a:pt x="100" y="22"/>
                      <a:pt x="99" y="25"/>
                    </a:cubicBezTo>
                    <a:cubicBezTo>
                      <a:pt x="65" y="25"/>
                      <a:pt x="32" y="17"/>
                      <a:pt x="0" y="7"/>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9"/>
              <p:cNvSpPr>
                <a:spLocks noChangeArrowheads="1"/>
              </p:cNvSpPr>
              <p:nvPr/>
            </p:nvSpPr>
            <p:spPr bwMode="auto">
              <a:xfrm>
                <a:off x="1158" y="712"/>
                <a:ext cx="235" cy="67"/>
              </a:xfrm>
              <a:custGeom>
                <a:avLst/>
                <a:gdLst>
                  <a:gd name="T0" fmla="*/ 0 w 99"/>
                  <a:gd name="T1" fmla="*/ 53 h 28"/>
                  <a:gd name="T2" fmla="*/ 0 w 99"/>
                  <a:gd name="T3" fmla="*/ 0 h 28"/>
                  <a:gd name="T4" fmla="*/ 558 w 99"/>
                  <a:gd name="T5" fmla="*/ 103 h 28"/>
                  <a:gd name="T6" fmla="*/ 541 w 99"/>
                  <a:gd name="T7" fmla="*/ 148 h 28"/>
                  <a:gd name="T8" fmla="*/ 0 w 99"/>
                  <a:gd name="T9" fmla="*/ 53 h 28"/>
                  <a:gd name="T10" fmla="*/ 0 60000 65536"/>
                  <a:gd name="T11" fmla="*/ 0 60000 65536"/>
                  <a:gd name="T12" fmla="*/ 0 60000 65536"/>
                  <a:gd name="T13" fmla="*/ 0 60000 65536"/>
                  <a:gd name="T14" fmla="*/ 0 60000 65536"/>
                  <a:gd name="T15" fmla="*/ 0 w 99"/>
                  <a:gd name="T16" fmla="*/ 0 h 28"/>
                  <a:gd name="T17" fmla="*/ 99 w 99"/>
                  <a:gd name="T18" fmla="*/ 28 h 28"/>
                </a:gdLst>
                <a:ahLst/>
                <a:cxnLst>
                  <a:cxn ang="T10">
                    <a:pos x="T0" y="T1"/>
                  </a:cxn>
                  <a:cxn ang="T11">
                    <a:pos x="T2" y="T3"/>
                  </a:cxn>
                  <a:cxn ang="T12">
                    <a:pos x="T4" y="T5"/>
                  </a:cxn>
                  <a:cxn ang="T13">
                    <a:pos x="T6" y="T7"/>
                  </a:cxn>
                  <a:cxn ang="T14">
                    <a:pos x="T8" y="T9"/>
                  </a:cxn>
                </a:cxnLst>
                <a:rect l="T15" t="T16" r="T17" b="T18"/>
                <a:pathLst>
                  <a:path w="99" h="28">
                    <a:moveTo>
                      <a:pt x="0" y="9"/>
                    </a:moveTo>
                    <a:cubicBezTo>
                      <a:pt x="0" y="6"/>
                      <a:pt x="0" y="3"/>
                      <a:pt x="0" y="0"/>
                    </a:cubicBezTo>
                    <a:cubicBezTo>
                      <a:pt x="32" y="10"/>
                      <a:pt x="65" y="18"/>
                      <a:pt x="99" y="18"/>
                    </a:cubicBezTo>
                    <a:cubicBezTo>
                      <a:pt x="98" y="20"/>
                      <a:pt x="97" y="23"/>
                      <a:pt x="96" y="26"/>
                    </a:cubicBezTo>
                    <a:cubicBezTo>
                      <a:pt x="63" y="28"/>
                      <a:pt x="31" y="19"/>
                      <a:pt x="0" y="9"/>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10"/>
              <p:cNvSpPr>
                <a:spLocks noChangeArrowheads="1"/>
              </p:cNvSpPr>
              <p:nvPr/>
            </p:nvSpPr>
            <p:spPr bwMode="auto">
              <a:xfrm>
                <a:off x="1156" y="733"/>
                <a:ext cx="229" cy="62"/>
              </a:xfrm>
              <a:custGeom>
                <a:avLst/>
                <a:gdLst>
                  <a:gd name="T0" fmla="*/ 519 w 97"/>
                  <a:gd name="T1" fmla="*/ 148 h 26"/>
                  <a:gd name="T2" fmla="*/ 0 w 97"/>
                  <a:gd name="T3" fmla="*/ 50 h 26"/>
                  <a:gd name="T4" fmla="*/ 5 w 97"/>
                  <a:gd name="T5" fmla="*/ 0 h 26"/>
                  <a:gd name="T6" fmla="*/ 541 w 97"/>
                  <a:gd name="T7" fmla="*/ 98 h 26"/>
                  <a:gd name="T8" fmla="*/ 536 w 97"/>
                  <a:gd name="T9" fmla="*/ 103 h 26"/>
                  <a:gd name="T10" fmla="*/ 519 w 97"/>
                  <a:gd name="T11" fmla="*/ 148 h 26"/>
                  <a:gd name="T12" fmla="*/ 0 60000 65536"/>
                  <a:gd name="T13" fmla="*/ 0 60000 65536"/>
                  <a:gd name="T14" fmla="*/ 0 60000 65536"/>
                  <a:gd name="T15" fmla="*/ 0 60000 65536"/>
                  <a:gd name="T16" fmla="*/ 0 60000 65536"/>
                  <a:gd name="T17" fmla="*/ 0 60000 65536"/>
                  <a:gd name="T18" fmla="*/ 0 w 97"/>
                  <a:gd name="T19" fmla="*/ 0 h 26"/>
                  <a:gd name="T20" fmla="*/ 97 w 97"/>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97" h="26">
                    <a:moveTo>
                      <a:pt x="93" y="26"/>
                    </a:moveTo>
                    <a:cubicBezTo>
                      <a:pt x="61" y="26"/>
                      <a:pt x="30" y="18"/>
                      <a:pt x="0" y="9"/>
                    </a:cubicBezTo>
                    <a:cubicBezTo>
                      <a:pt x="0" y="6"/>
                      <a:pt x="0" y="3"/>
                      <a:pt x="1" y="0"/>
                    </a:cubicBezTo>
                    <a:cubicBezTo>
                      <a:pt x="32" y="10"/>
                      <a:pt x="64" y="19"/>
                      <a:pt x="97" y="17"/>
                    </a:cubicBezTo>
                    <a:cubicBezTo>
                      <a:pt x="97" y="17"/>
                      <a:pt x="96" y="18"/>
                      <a:pt x="96" y="18"/>
                    </a:cubicBezTo>
                    <a:cubicBezTo>
                      <a:pt x="95" y="21"/>
                      <a:pt x="94" y="23"/>
                      <a:pt x="93" y="2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11"/>
              <p:cNvSpPr>
                <a:spLocks noChangeArrowheads="1"/>
              </p:cNvSpPr>
              <p:nvPr/>
            </p:nvSpPr>
            <p:spPr bwMode="auto">
              <a:xfrm>
                <a:off x="1153" y="755"/>
                <a:ext cx="223" cy="64"/>
              </a:xfrm>
              <a:custGeom>
                <a:avLst/>
                <a:gdLst>
                  <a:gd name="T0" fmla="*/ 0 w 94"/>
                  <a:gd name="T1" fmla="*/ 57 h 27"/>
                  <a:gd name="T2" fmla="*/ 5 w 94"/>
                  <a:gd name="T3" fmla="*/ 0 h 27"/>
                  <a:gd name="T4" fmla="*/ 529 w 94"/>
                  <a:gd name="T5" fmla="*/ 95 h 27"/>
                  <a:gd name="T6" fmla="*/ 512 w 94"/>
                  <a:gd name="T7" fmla="*/ 152 h 27"/>
                  <a:gd name="T8" fmla="*/ 0 w 94"/>
                  <a:gd name="T9" fmla="*/ 57 h 27"/>
                  <a:gd name="T10" fmla="*/ 0 60000 65536"/>
                  <a:gd name="T11" fmla="*/ 0 60000 65536"/>
                  <a:gd name="T12" fmla="*/ 0 60000 65536"/>
                  <a:gd name="T13" fmla="*/ 0 60000 65536"/>
                  <a:gd name="T14" fmla="*/ 0 60000 65536"/>
                  <a:gd name="T15" fmla="*/ 0 w 94"/>
                  <a:gd name="T16" fmla="*/ 0 h 27"/>
                  <a:gd name="T17" fmla="*/ 94 w 94"/>
                  <a:gd name="T18" fmla="*/ 27 h 27"/>
                </a:gdLst>
                <a:ahLst/>
                <a:cxnLst>
                  <a:cxn ang="T10">
                    <a:pos x="T0" y="T1"/>
                  </a:cxn>
                  <a:cxn ang="T11">
                    <a:pos x="T2" y="T3"/>
                  </a:cxn>
                  <a:cxn ang="T12">
                    <a:pos x="T4" y="T5"/>
                  </a:cxn>
                  <a:cxn ang="T13">
                    <a:pos x="T6" y="T7"/>
                  </a:cxn>
                  <a:cxn ang="T14">
                    <a:pos x="T8" y="T9"/>
                  </a:cxn>
                </a:cxnLst>
                <a:rect l="T15" t="T16" r="T17" b="T18"/>
                <a:pathLst>
                  <a:path w="94" h="27">
                    <a:moveTo>
                      <a:pt x="0" y="10"/>
                    </a:moveTo>
                    <a:cubicBezTo>
                      <a:pt x="0" y="7"/>
                      <a:pt x="0" y="3"/>
                      <a:pt x="1" y="0"/>
                    </a:cubicBezTo>
                    <a:cubicBezTo>
                      <a:pt x="31" y="9"/>
                      <a:pt x="62" y="17"/>
                      <a:pt x="94" y="17"/>
                    </a:cubicBezTo>
                    <a:cubicBezTo>
                      <a:pt x="93" y="21"/>
                      <a:pt x="92" y="24"/>
                      <a:pt x="91" y="27"/>
                    </a:cubicBezTo>
                    <a:cubicBezTo>
                      <a:pt x="60" y="25"/>
                      <a:pt x="30" y="19"/>
                      <a:pt x="0" y="1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12"/>
              <p:cNvSpPr>
                <a:spLocks noChangeArrowheads="1"/>
              </p:cNvSpPr>
              <p:nvPr/>
            </p:nvSpPr>
            <p:spPr bwMode="auto">
              <a:xfrm>
                <a:off x="1151" y="779"/>
                <a:ext cx="218" cy="61"/>
              </a:xfrm>
              <a:custGeom>
                <a:avLst/>
                <a:gdLst>
                  <a:gd name="T0" fmla="*/ 5 w 92"/>
                  <a:gd name="T1" fmla="*/ 0 h 26"/>
                  <a:gd name="T2" fmla="*/ 517 w 92"/>
                  <a:gd name="T3" fmla="*/ 94 h 26"/>
                  <a:gd name="T4" fmla="*/ 505 w 92"/>
                  <a:gd name="T5" fmla="*/ 143 h 26"/>
                  <a:gd name="T6" fmla="*/ 0 w 92"/>
                  <a:gd name="T7" fmla="*/ 54 h 26"/>
                  <a:gd name="T8" fmla="*/ 5 w 92"/>
                  <a:gd name="T9" fmla="*/ 0 h 26"/>
                  <a:gd name="T10" fmla="*/ 0 60000 65536"/>
                  <a:gd name="T11" fmla="*/ 0 60000 65536"/>
                  <a:gd name="T12" fmla="*/ 0 60000 65536"/>
                  <a:gd name="T13" fmla="*/ 0 60000 65536"/>
                  <a:gd name="T14" fmla="*/ 0 60000 65536"/>
                  <a:gd name="T15" fmla="*/ 0 w 92"/>
                  <a:gd name="T16" fmla="*/ 0 h 26"/>
                  <a:gd name="T17" fmla="*/ 92 w 92"/>
                  <a:gd name="T18" fmla="*/ 26 h 26"/>
                </a:gdLst>
                <a:ahLst/>
                <a:cxnLst>
                  <a:cxn ang="T10">
                    <a:pos x="T0" y="T1"/>
                  </a:cxn>
                  <a:cxn ang="T11">
                    <a:pos x="T2" y="T3"/>
                  </a:cxn>
                  <a:cxn ang="T12">
                    <a:pos x="T4" y="T5"/>
                  </a:cxn>
                  <a:cxn ang="T13">
                    <a:pos x="T6" y="T7"/>
                  </a:cxn>
                  <a:cxn ang="T14">
                    <a:pos x="T8" y="T9"/>
                  </a:cxn>
                </a:cxnLst>
                <a:rect l="T15" t="T16" r="T17" b="T18"/>
                <a:pathLst>
                  <a:path w="92" h="26">
                    <a:moveTo>
                      <a:pt x="1" y="0"/>
                    </a:moveTo>
                    <a:cubicBezTo>
                      <a:pt x="31" y="9"/>
                      <a:pt x="61" y="15"/>
                      <a:pt x="92" y="17"/>
                    </a:cubicBezTo>
                    <a:cubicBezTo>
                      <a:pt x="91" y="20"/>
                      <a:pt x="91" y="23"/>
                      <a:pt x="90" y="26"/>
                    </a:cubicBezTo>
                    <a:cubicBezTo>
                      <a:pt x="60" y="25"/>
                      <a:pt x="30" y="18"/>
                      <a:pt x="0" y="10"/>
                    </a:cubicBezTo>
                    <a:cubicBezTo>
                      <a:pt x="1" y="7"/>
                      <a:pt x="1" y="3"/>
                      <a:pt x="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13"/>
              <p:cNvSpPr>
                <a:spLocks noChangeArrowheads="1"/>
              </p:cNvSpPr>
              <p:nvPr/>
            </p:nvSpPr>
            <p:spPr bwMode="auto">
              <a:xfrm>
                <a:off x="1310" y="904"/>
                <a:ext cx="40" cy="22"/>
              </a:xfrm>
              <a:custGeom>
                <a:avLst/>
                <a:gdLst>
                  <a:gd name="T0" fmla="*/ 0 w 17"/>
                  <a:gd name="T1" fmla="*/ 0 h 9"/>
                  <a:gd name="T2" fmla="*/ 94 w 17"/>
                  <a:gd name="T3" fmla="*/ 5 h 9"/>
                  <a:gd name="T4" fmla="*/ 89 w 17"/>
                  <a:gd name="T5" fmla="*/ 54 h 9"/>
                  <a:gd name="T6" fmla="*/ 5 w 17"/>
                  <a:gd name="T7" fmla="*/ 49 h 9"/>
                  <a:gd name="T8" fmla="*/ 0 w 17"/>
                  <a:gd name="T9" fmla="*/ 0 h 9"/>
                  <a:gd name="T10" fmla="*/ 0 60000 65536"/>
                  <a:gd name="T11" fmla="*/ 0 60000 65536"/>
                  <a:gd name="T12" fmla="*/ 0 60000 65536"/>
                  <a:gd name="T13" fmla="*/ 0 60000 65536"/>
                  <a:gd name="T14" fmla="*/ 0 60000 65536"/>
                  <a:gd name="T15" fmla="*/ 0 w 17"/>
                  <a:gd name="T16" fmla="*/ 0 h 9"/>
                  <a:gd name="T17" fmla="*/ 17 w 17"/>
                  <a:gd name="T18" fmla="*/ 9 h 9"/>
                </a:gdLst>
                <a:ahLst/>
                <a:cxnLst>
                  <a:cxn ang="T10">
                    <a:pos x="T0" y="T1"/>
                  </a:cxn>
                  <a:cxn ang="T11">
                    <a:pos x="T2" y="T3"/>
                  </a:cxn>
                  <a:cxn ang="T12">
                    <a:pos x="T4" y="T5"/>
                  </a:cxn>
                  <a:cxn ang="T13">
                    <a:pos x="T6" y="T7"/>
                  </a:cxn>
                  <a:cxn ang="T14">
                    <a:pos x="T8" y="T9"/>
                  </a:cxn>
                </a:cxnLst>
                <a:rect l="T15" t="T16" r="T17" b="T18"/>
                <a:pathLst>
                  <a:path w="17" h="9">
                    <a:moveTo>
                      <a:pt x="0" y="0"/>
                    </a:moveTo>
                    <a:cubicBezTo>
                      <a:pt x="6" y="0"/>
                      <a:pt x="12" y="1"/>
                      <a:pt x="17" y="1"/>
                    </a:cubicBezTo>
                    <a:cubicBezTo>
                      <a:pt x="17" y="4"/>
                      <a:pt x="17" y="7"/>
                      <a:pt x="16" y="9"/>
                    </a:cubicBezTo>
                    <a:cubicBezTo>
                      <a:pt x="11" y="9"/>
                      <a:pt x="6" y="9"/>
                      <a:pt x="1" y="8"/>
                    </a:cubicBezTo>
                    <a:cubicBezTo>
                      <a:pt x="1" y="5"/>
                      <a:pt x="0" y="2"/>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14"/>
              <p:cNvSpPr>
                <a:spLocks noChangeArrowheads="1"/>
              </p:cNvSpPr>
              <p:nvPr/>
            </p:nvSpPr>
            <p:spPr bwMode="auto">
              <a:xfrm>
                <a:off x="1314" y="945"/>
                <a:ext cx="31" cy="33"/>
              </a:xfrm>
              <a:custGeom>
                <a:avLst/>
                <a:gdLst>
                  <a:gd name="T0" fmla="*/ 57 w 13"/>
                  <a:gd name="T1" fmla="*/ 57 h 14"/>
                  <a:gd name="T2" fmla="*/ 0 w 13"/>
                  <a:gd name="T3" fmla="*/ 0 h 14"/>
                  <a:gd name="T4" fmla="*/ 74 w 13"/>
                  <a:gd name="T5" fmla="*/ 5 h 14"/>
                  <a:gd name="T6" fmla="*/ 57 w 13"/>
                  <a:gd name="T7" fmla="*/ 57 h 14"/>
                  <a:gd name="T8" fmla="*/ 0 60000 65536"/>
                  <a:gd name="T9" fmla="*/ 0 60000 65536"/>
                  <a:gd name="T10" fmla="*/ 0 60000 65536"/>
                  <a:gd name="T11" fmla="*/ 0 60000 65536"/>
                  <a:gd name="T12" fmla="*/ 0 w 13"/>
                  <a:gd name="T13" fmla="*/ 0 h 14"/>
                  <a:gd name="T14" fmla="*/ 13 w 13"/>
                  <a:gd name="T15" fmla="*/ 14 h 14"/>
                </a:gdLst>
                <a:ahLst/>
                <a:cxnLst>
                  <a:cxn ang="T8">
                    <a:pos x="T0" y="T1"/>
                  </a:cxn>
                  <a:cxn ang="T9">
                    <a:pos x="T2" y="T3"/>
                  </a:cxn>
                  <a:cxn ang="T10">
                    <a:pos x="T4" y="T5"/>
                  </a:cxn>
                  <a:cxn ang="T11">
                    <a:pos x="T6" y="T7"/>
                  </a:cxn>
                </a:cxnLst>
                <a:rect l="T12" t="T13" r="T14" b="T15"/>
                <a:pathLst>
                  <a:path w="13" h="14">
                    <a:moveTo>
                      <a:pt x="10" y="10"/>
                    </a:moveTo>
                    <a:cubicBezTo>
                      <a:pt x="4" y="14"/>
                      <a:pt x="2" y="8"/>
                      <a:pt x="0" y="0"/>
                    </a:cubicBezTo>
                    <a:cubicBezTo>
                      <a:pt x="5" y="0"/>
                      <a:pt x="9" y="1"/>
                      <a:pt x="13" y="1"/>
                    </a:cubicBezTo>
                    <a:cubicBezTo>
                      <a:pt x="13" y="5"/>
                      <a:pt x="13" y="9"/>
                      <a:pt x="10" y="1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15"/>
              <p:cNvSpPr>
                <a:spLocks noChangeArrowheads="1"/>
              </p:cNvSpPr>
              <p:nvPr/>
            </p:nvSpPr>
            <p:spPr bwMode="auto">
              <a:xfrm>
                <a:off x="1312" y="923"/>
                <a:ext cx="35" cy="24"/>
              </a:xfrm>
              <a:custGeom>
                <a:avLst/>
                <a:gdLst>
                  <a:gd name="T0" fmla="*/ 82 w 15"/>
                  <a:gd name="T1" fmla="*/ 5 h 10"/>
                  <a:gd name="T2" fmla="*/ 82 w 15"/>
                  <a:gd name="T3" fmla="*/ 24 h 10"/>
                  <a:gd name="T4" fmla="*/ 77 w 15"/>
                  <a:gd name="T5" fmla="*/ 58 h 10"/>
                  <a:gd name="T6" fmla="*/ 5 w 15"/>
                  <a:gd name="T7" fmla="*/ 53 h 10"/>
                  <a:gd name="T8" fmla="*/ 0 w 15"/>
                  <a:gd name="T9" fmla="*/ 0 h 10"/>
                  <a:gd name="T10" fmla="*/ 82 w 15"/>
                  <a:gd name="T11" fmla="*/ 5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15" y="1"/>
                    </a:moveTo>
                    <a:cubicBezTo>
                      <a:pt x="15" y="2"/>
                      <a:pt x="15" y="3"/>
                      <a:pt x="15" y="4"/>
                    </a:cubicBezTo>
                    <a:cubicBezTo>
                      <a:pt x="15" y="6"/>
                      <a:pt x="15" y="8"/>
                      <a:pt x="14" y="10"/>
                    </a:cubicBezTo>
                    <a:cubicBezTo>
                      <a:pt x="10" y="10"/>
                      <a:pt x="6" y="9"/>
                      <a:pt x="1" y="9"/>
                    </a:cubicBezTo>
                    <a:cubicBezTo>
                      <a:pt x="1" y="6"/>
                      <a:pt x="0" y="3"/>
                      <a:pt x="0" y="0"/>
                    </a:cubicBezTo>
                    <a:cubicBezTo>
                      <a:pt x="5" y="1"/>
                      <a:pt x="10" y="1"/>
                      <a:pt x="15" y="1"/>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1" name="Freeform 16"/>
              <p:cNvSpPr>
                <a:spLocks noChangeArrowheads="1"/>
              </p:cNvSpPr>
              <p:nvPr/>
            </p:nvSpPr>
            <p:spPr bwMode="auto">
              <a:xfrm>
                <a:off x="1153" y="866"/>
                <a:ext cx="48" cy="33"/>
              </a:xfrm>
              <a:custGeom>
                <a:avLst/>
                <a:gdLst>
                  <a:gd name="T0" fmla="*/ 103 w 20"/>
                  <a:gd name="T1" fmla="*/ 78 h 14"/>
                  <a:gd name="T2" fmla="*/ 0 w 20"/>
                  <a:gd name="T3" fmla="*/ 50 h 14"/>
                  <a:gd name="T4" fmla="*/ 0 w 20"/>
                  <a:gd name="T5" fmla="*/ 0 h 14"/>
                  <a:gd name="T6" fmla="*/ 115 w 20"/>
                  <a:gd name="T7" fmla="*/ 33 h 14"/>
                  <a:gd name="T8" fmla="*/ 103 w 20"/>
                  <a:gd name="T9" fmla="*/ 78 h 14"/>
                  <a:gd name="T10" fmla="*/ 0 60000 65536"/>
                  <a:gd name="T11" fmla="*/ 0 60000 65536"/>
                  <a:gd name="T12" fmla="*/ 0 60000 65536"/>
                  <a:gd name="T13" fmla="*/ 0 60000 65536"/>
                  <a:gd name="T14" fmla="*/ 0 60000 65536"/>
                  <a:gd name="T15" fmla="*/ 0 w 20"/>
                  <a:gd name="T16" fmla="*/ 0 h 14"/>
                  <a:gd name="T17" fmla="*/ 20 w 20"/>
                  <a:gd name="T18" fmla="*/ 14 h 14"/>
                </a:gdLst>
                <a:ahLst/>
                <a:cxnLst>
                  <a:cxn ang="T10">
                    <a:pos x="T0" y="T1"/>
                  </a:cxn>
                  <a:cxn ang="T11">
                    <a:pos x="T2" y="T3"/>
                  </a:cxn>
                  <a:cxn ang="T12">
                    <a:pos x="T4" y="T5"/>
                  </a:cxn>
                  <a:cxn ang="T13">
                    <a:pos x="T6" y="T7"/>
                  </a:cxn>
                  <a:cxn ang="T14">
                    <a:pos x="T8" y="T9"/>
                  </a:cxn>
                </a:cxnLst>
                <a:rect l="T15" t="T16" r="T17" b="T18"/>
                <a:pathLst>
                  <a:path w="20" h="14">
                    <a:moveTo>
                      <a:pt x="18" y="14"/>
                    </a:moveTo>
                    <a:cubicBezTo>
                      <a:pt x="12" y="12"/>
                      <a:pt x="6" y="11"/>
                      <a:pt x="0" y="9"/>
                    </a:cubicBezTo>
                    <a:cubicBezTo>
                      <a:pt x="0" y="6"/>
                      <a:pt x="0" y="3"/>
                      <a:pt x="0" y="0"/>
                    </a:cubicBezTo>
                    <a:cubicBezTo>
                      <a:pt x="7" y="2"/>
                      <a:pt x="13" y="4"/>
                      <a:pt x="20" y="6"/>
                    </a:cubicBezTo>
                    <a:cubicBezTo>
                      <a:pt x="19" y="9"/>
                      <a:pt x="19" y="11"/>
                      <a:pt x="18"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 name="Freeform 17"/>
              <p:cNvSpPr>
                <a:spLocks noChangeArrowheads="1"/>
              </p:cNvSpPr>
              <p:nvPr/>
            </p:nvSpPr>
            <p:spPr bwMode="auto">
              <a:xfrm>
                <a:off x="1153" y="888"/>
                <a:ext cx="43" cy="33"/>
              </a:xfrm>
              <a:custGeom>
                <a:avLst/>
                <a:gdLst>
                  <a:gd name="T0" fmla="*/ 103 w 18"/>
                  <a:gd name="T1" fmla="*/ 28 h 14"/>
                  <a:gd name="T2" fmla="*/ 98 w 18"/>
                  <a:gd name="T3" fmla="*/ 57 h 14"/>
                  <a:gd name="T4" fmla="*/ 91 w 18"/>
                  <a:gd name="T5" fmla="*/ 78 h 14"/>
                  <a:gd name="T6" fmla="*/ 0 w 18"/>
                  <a:gd name="T7" fmla="*/ 57 h 14"/>
                  <a:gd name="T8" fmla="*/ 0 w 18"/>
                  <a:gd name="T9" fmla="*/ 0 h 14"/>
                  <a:gd name="T10" fmla="*/ 103 w 18"/>
                  <a:gd name="T11" fmla="*/ 28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18" y="5"/>
                    </a:moveTo>
                    <a:cubicBezTo>
                      <a:pt x="18" y="7"/>
                      <a:pt x="17" y="8"/>
                      <a:pt x="17" y="10"/>
                    </a:cubicBezTo>
                    <a:cubicBezTo>
                      <a:pt x="17" y="11"/>
                      <a:pt x="17" y="13"/>
                      <a:pt x="16" y="14"/>
                    </a:cubicBezTo>
                    <a:cubicBezTo>
                      <a:pt x="11" y="13"/>
                      <a:pt x="6" y="12"/>
                      <a:pt x="0" y="10"/>
                    </a:cubicBezTo>
                    <a:cubicBezTo>
                      <a:pt x="0" y="7"/>
                      <a:pt x="0" y="3"/>
                      <a:pt x="0" y="0"/>
                    </a:cubicBezTo>
                    <a:cubicBezTo>
                      <a:pt x="6" y="2"/>
                      <a:pt x="12" y="3"/>
                      <a:pt x="18" y="5"/>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3" name="Freeform 18"/>
              <p:cNvSpPr>
                <a:spLocks noChangeArrowheads="1"/>
              </p:cNvSpPr>
              <p:nvPr/>
            </p:nvSpPr>
            <p:spPr bwMode="auto">
              <a:xfrm>
                <a:off x="1153" y="911"/>
                <a:ext cx="38" cy="38"/>
              </a:xfrm>
              <a:custGeom>
                <a:avLst/>
                <a:gdLst>
                  <a:gd name="T0" fmla="*/ 50 w 16"/>
                  <a:gd name="T1" fmla="*/ 90 h 16"/>
                  <a:gd name="T2" fmla="*/ 12 w 16"/>
                  <a:gd name="T3" fmla="*/ 45 h 16"/>
                  <a:gd name="T4" fmla="*/ 0 w 16"/>
                  <a:gd name="T5" fmla="*/ 0 h 16"/>
                  <a:gd name="T6" fmla="*/ 90 w 16"/>
                  <a:gd name="T7" fmla="*/ 24 h 16"/>
                  <a:gd name="T8" fmla="*/ 50 w 16"/>
                  <a:gd name="T9" fmla="*/ 9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9" y="16"/>
                    </a:moveTo>
                    <a:cubicBezTo>
                      <a:pt x="4" y="16"/>
                      <a:pt x="3" y="11"/>
                      <a:pt x="2" y="8"/>
                    </a:cubicBezTo>
                    <a:cubicBezTo>
                      <a:pt x="1" y="5"/>
                      <a:pt x="0" y="3"/>
                      <a:pt x="0" y="0"/>
                    </a:cubicBezTo>
                    <a:cubicBezTo>
                      <a:pt x="6" y="2"/>
                      <a:pt x="11" y="3"/>
                      <a:pt x="16" y="4"/>
                    </a:cubicBezTo>
                    <a:cubicBezTo>
                      <a:pt x="16" y="10"/>
                      <a:pt x="15" y="16"/>
                      <a:pt x="9" y="16"/>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4" name="Freeform 19"/>
              <p:cNvSpPr>
                <a:spLocks noChangeArrowheads="1"/>
              </p:cNvSpPr>
              <p:nvPr/>
            </p:nvSpPr>
            <p:spPr bwMode="auto">
              <a:xfrm>
                <a:off x="1151" y="847"/>
                <a:ext cx="204" cy="60"/>
              </a:xfrm>
              <a:custGeom>
                <a:avLst/>
                <a:gdLst>
                  <a:gd name="T0" fmla="*/ 365 w 86"/>
                  <a:gd name="T1" fmla="*/ 103 h 25"/>
                  <a:gd name="T2" fmla="*/ 282 w 86"/>
                  <a:gd name="T3" fmla="*/ 74 h 25"/>
                  <a:gd name="T4" fmla="*/ 135 w 86"/>
                  <a:gd name="T5" fmla="*/ 53 h 25"/>
                  <a:gd name="T6" fmla="*/ 119 w 86"/>
                  <a:gd name="T7" fmla="*/ 82 h 25"/>
                  <a:gd name="T8" fmla="*/ 5 w 86"/>
                  <a:gd name="T9" fmla="*/ 46 h 25"/>
                  <a:gd name="T10" fmla="*/ 5 w 86"/>
                  <a:gd name="T11" fmla="*/ 34 h 25"/>
                  <a:gd name="T12" fmla="*/ 0 w 86"/>
                  <a:gd name="T13" fmla="*/ 0 h 25"/>
                  <a:gd name="T14" fmla="*/ 484 w 86"/>
                  <a:gd name="T15" fmla="*/ 91 h 25"/>
                  <a:gd name="T16" fmla="*/ 472 w 86"/>
                  <a:gd name="T17" fmla="*/ 144 h 25"/>
                  <a:gd name="T18" fmla="*/ 377 w 86"/>
                  <a:gd name="T19" fmla="*/ 139 h 25"/>
                  <a:gd name="T20" fmla="*/ 365 w 86"/>
                  <a:gd name="T21" fmla="*/ 103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25"/>
                  <a:gd name="T35" fmla="*/ 86 w 8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25">
                    <a:moveTo>
                      <a:pt x="65" y="18"/>
                    </a:moveTo>
                    <a:cubicBezTo>
                      <a:pt x="62" y="14"/>
                      <a:pt x="55" y="14"/>
                      <a:pt x="50" y="13"/>
                    </a:cubicBezTo>
                    <a:cubicBezTo>
                      <a:pt x="42" y="10"/>
                      <a:pt x="33" y="9"/>
                      <a:pt x="24" y="9"/>
                    </a:cubicBezTo>
                    <a:cubicBezTo>
                      <a:pt x="23" y="11"/>
                      <a:pt x="22" y="12"/>
                      <a:pt x="21" y="14"/>
                    </a:cubicBezTo>
                    <a:cubicBezTo>
                      <a:pt x="14" y="12"/>
                      <a:pt x="8" y="10"/>
                      <a:pt x="1" y="8"/>
                    </a:cubicBezTo>
                    <a:cubicBezTo>
                      <a:pt x="1" y="7"/>
                      <a:pt x="1" y="6"/>
                      <a:pt x="1" y="6"/>
                    </a:cubicBezTo>
                    <a:cubicBezTo>
                      <a:pt x="0" y="4"/>
                      <a:pt x="0" y="2"/>
                      <a:pt x="0" y="0"/>
                    </a:cubicBezTo>
                    <a:cubicBezTo>
                      <a:pt x="28" y="7"/>
                      <a:pt x="57" y="13"/>
                      <a:pt x="86" y="16"/>
                    </a:cubicBezTo>
                    <a:cubicBezTo>
                      <a:pt x="85" y="19"/>
                      <a:pt x="85" y="22"/>
                      <a:pt x="84" y="25"/>
                    </a:cubicBezTo>
                    <a:cubicBezTo>
                      <a:pt x="79" y="25"/>
                      <a:pt x="73" y="24"/>
                      <a:pt x="67" y="24"/>
                    </a:cubicBezTo>
                    <a:cubicBezTo>
                      <a:pt x="67" y="21"/>
                      <a:pt x="66" y="18"/>
                      <a:pt x="65" y="18"/>
                    </a:cubicBezTo>
                    <a:close/>
                  </a:path>
                </a:pathLst>
              </a:custGeom>
              <a:solidFill>
                <a:srgbClr val="FF811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 name="Freeform 20"/>
              <p:cNvSpPr>
                <a:spLocks noChangeArrowheads="1"/>
              </p:cNvSpPr>
              <p:nvPr/>
            </p:nvSpPr>
            <p:spPr bwMode="auto">
              <a:xfrm>
                <a:off x="1151" y="826"/>
                <a:ext cx="208" cy="59"/>
              </a:xfrm>
              <a:custGeom>
                <a:avLst/>
                <a:gdLst>
                  <a:gd name="T0" fmla="*/ 0 w 88"/>
                  <a:gd name="T1" fmla="*/ 0 h 25"/>
                  <a:gd name="T2" fmla="*/ 492 w 88"/>
                  <a:gd name="T3" fmla="*/ 83 h 25"/>
                  <a:gd name="T4" fmla="*/ 480 w 88"/>
                  <a:gd name="T5" fmla="*/ 139 h 25"/>
                  <a:gd name="T6" fmla="*/ 0 w 88"/>
                  <a:gd name="T7" fmla="*/ 50 h 25"/>
                  <a:gd name="T8" fmla="*/ 0 w 88"/>
                  <a:gd name="T9" fmla="*/ 0 h 25"/>
                  <a:gd name="T10" fmla="*/ 0 60000 65536"/>
                  <a:gd name="T11" fmla="*/ 0 60000 65536"/>
                  <a:gd name="T12" fmla="*/ 0 60000 65536"/>
                  <a:gd name="T13" fmla="*/ 0 60000 65536"/>
                  <a:gd name="T14" fmla="*/ 0 60000 65536"/>
                  <a:gd name="T15" fmla="*/ 0 w 88"/>
                  <a:gd name="T16" fmla="*/ 0 h 25"/>
                  <a:gd name="T17" fmla="*/ 88 w 88"/>
                  <a:gd name="T18" fmla="*/ 25 h 25"/>
                </a:gdLst>
                <a:ahLst/>
                <a:cxnLst>
                  <a:cxn ang="T10">
                    <a:pos x="T0" y="T1"/>
                  </a:cxn>
                  <a:cxn ang="T11">
                    <a:pos x="T2" y="T3"/>
                  </a:cxn>
                  <a:cxn ang="T12">
                    <a:pos x="T4" y="T5"/>
                  </a:cxn>
                  <a:cxn ang="T13">
                    <a:pos x="T6" y="T7"/>
                  </a:cxn>
                  <a:cxn ang="T14">
                    <a:pos x="T8" y="T9"/>
                  </a:cxn>
                </a:cxnLst>
                <a:rect l="T15" t="T16" r="T17" b="T18"/>
                <a:pathLst>
                  <a:path w="88" h="25">
                    <a:moveTo>
                      <a:pt x="0" y="0"/>
                    </a:moveTo>
                    <a:cubicBezTo>
                      <a:pt x="29" y="8"/>
                      <a:pt x="58" y="14"/>
                      <a:pt x="88" y="15"/>
                    </a:cubicBezTo>
                    <a:cubicBezTo>
                      <a:pt x="87" y="18"/>
                      <a:pt x="87" y="22"/>
                      <a:pt x="86" y="25"/>
                    </a:cubicBezTo>
                    <a:cubicBezTo>
                      <a:pt x="57" y="22"/>
                      <a:pt x="28" y="16"/>
                      <a:pt x="0" y="9"/>
                    </a:cubicBezTo>
                    <a:cubicBezTo>
                      <a:pt x="0" y="6"/>
                      <a:pt x="0" y="3"/>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 name="Freeform 21"/>
              <p:cNvSpPr>
                <a:spLocks noChangeArrowheads="1"/>
              </p:cNvSpPr>
              <p:nvPr/>
            </p:nvSpPr>
            <p:spPr bwMode="auto">
              <a:xfrm>
                <a:off x="1151" y="802"/>
                <a:ext cx="213" cy="60"/>
              </a:xfrm>
              <a:custGeom>
                <a:avLst/>
                <a:gdLst>
                  <a:gd name="T0" fmla="*/ 0 w 90"/>
                  <a:gd name="T1" fmla="*/ 0 h 25"/>
                  <a:gd name="T2" fmla="*/ 504 w 90"/>
                  <a:gd name="T3" fmla="*/ 91 h 25"/>
                  <a:gd name="T4" fmla="*/ 492 w 90"/>
                  <a:gd name="T5" fmla="*/ 144 h 25"/>
                  <a:gd name="T6" fmla="*/ 0 w 90"/>
                  <a:gd name="T7" fmla="*/ 58 h 25"/>
                  <a:gd name="T8" fmla="*/ 0 w 90"/>
                  <a:gd name="T9" fmla="*/ 0 h 25"/>
                  <a:gd name="T10" fmla="*/ 0 60000 65536"/>
                  <a:gd name="T11" fmla="*/ 0 60000 65536"/>
                  <a:gd name="T12" fmla="*/ 0 60000 65536"/>
                  <a:gd name="T13" fmla="*/ 0 60000 65536"/>
                  <a:gd name="T14" fmla="*/ 0 60000 65536"/>
                  <a:gd name="T15" fmla="*/ 0 w 90"/>
                  <a:gd name="T16" fmla="*/ 0 h 25"/>
                  <a:gd name="T17" fmla="*/ 90 w 90"/>
                  <a:gd name="T18" fmla="*/ 25 h 25"/>
                </a:gdLst>
                <a:ahLst/>
                <a:cxnLst>
                  <a:cxn ang="T10">
                    <a:pos x="T0" y="T1"/>
                  </a:cxn>
                  <a:cxn ang="T11">
                    <a:pos x="T2" y="T3"/>
                  </a:cxn>
                  <a:cxn ang="T12">
                    <a:pos x="T4" y="T5"/>
                  </a:cxn>
                  <a:cxn ang="T13">
                    <a:pos x="T6" y="T7"/>
                  </a:cxn>
                  <a:cxn ang="T14">
                    <a:pos x="T8" y="T9"/>
                  </a:cxn>
                </a:cxnLst>
                <a:rect l="T15" t="T16" r="T17" b="T18"/>
                <a:pathLst>
                  <a:path w="90" h="25">
                    <a:moveTo>
                      <a:pt x="0" y="0"/>
                    </a:moveTo>
                    <a:cubicBezTo>
                      <a:pt x="30" y="8"/>
                      <a:pt x="60" y="15"/>
                      <a:pt x="90" y="16"/>
                    </a:cubicBezTo>
                    <a:cubicBezTo>
                      <a:pt x="89" y="19"/>
                      <a:pt x="88" y="22"/>
                      <a:pt x="88" y="25"/>
                    </a:cubicBezTo>
                    <a:cubicBezTo>
                      <a:pt x="58" y="24"/>
                      <a:pt x="29" y="18"/>
                      <a:pt x="0" y="10"/>
                    </a:cubicBezTo>
                    <a:cubicBezTo>
                      <a:pt x="0" y="7"/>
                      <a:pt x="0" y="3"/>
                      <a:pt x="0" y="0"/>
                    </a:cubicBezTo>
                    <a:close/>
                  </a:path>
                </a:pathLst>
              </a:custGeom>
              <a:solidFill>
                <a:srgbClr val="7EC0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 name="Freeform 22"/>
              <p:cNvSpPr>
                <a:spLocks noChangeArrowheads="1"/>
              </p:cNvSpPr>
              <p:nvPr/>
            </p:nvSpPr>
            <p:spPr bwMode="auto">
              <a:xfrm>
                <a:off x="1302" y="363"/>
                <a:ext cx="192" cy="240"/>
              </a:xfrm>
              <a:custGeom>
                <a:avLst/>
                <a:gdLst>
                  <a:gd name="T0" fmla="*/ 140 w 81"/>
                  <a:gd name="T1" fmla="*/ 29 h 101"/>
                  <a:gd name="T2" fmla="*/ 213 w 81"/>
                  <a:gd name="T3" fmla="*/ 0 h 101"/>
                  <a:gd name="T4" fmla="*/ 353 w 81"/>
                  <a:gd name="T5" fmla="*/ 62 h 101"/>
                  <a:gd name="T6" fmla="*/ 434 w 81"/>
                  <a:gd name="T7" fmla="*/ 214 h 101"/>
                  <a:gd name="T8" fmla="*/ 213 w 81"/>
                  <a:gd name="T9" fmla="*/ 558 h 101"/>
                  <a:gd name="T10" fmla="*/ 50 w 81"/>
                  <a:gd name="T11" fmla="*/ 456 h 101"/>
                  <a:gd name="T12" fmla="*/ 5 w 81"/>
                  <a:gd name="T13" fmla="*/ 271 h 101"/>
                  <a:gd name="T14" fmla="*/ 140 w 81"/>
                  <a:gd name="T15" fmla="*/ 29 h 101"/>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01"/>
                  <a:gd name="T26" fmla="*/ 81 w 81"/>
                  <a:gd name="T27" fmla="*/ 101 h 10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01">
                    <a:moveTo>
                      <a:pt x="25" y="5"/>
                    </a:moveTo>
                    <a:cubicBezTo>
                      <a:pt x="28" y="3"/>
                      <a:pt x="33" y="1"/>
                      <a:pt x="38" y="0"/>
                    </a:cubicBezTo>
                    <a:cubicBezTo>
                      <a:pt x="46" y="0"/>
                      <a:pt x="56" y="6"/>
                      <a:pt x="63" y="11"/>
                    </a:cubicBezTo>
                    <a:cubicBezTo>
                      <a:pt x="71" y="16"/>
                      <a:pt x="76" y="28"/>
                      <a:pt x="77" y="38"/>
                    </a:cubicBezTo>
                    <a:cubicBezTo>
                      <a:pt x="81" y="61"/>
                      <a:pt x="67" y="101"/>
                      <a:pt x="38" y="99"/>
                    </a:cubicBezTo>
                    <a:cubicBezTo>
                      <a:pt x="26" y="98"/>
                      <a:pt x="15" y="91"/>
                      <a:pt x="9" y="81"/>
                    </a:cubicBezTo>
                    <a:cubicBezTo>
                      <a:pt x="4" y="72"/>
                      <a:pt x="0" y="58"/>
                      <a:pt x="1" y="48"/>
                    </a:cubicBezTo>
                    <a:cubicBezTo>
                      <a:pt x="3" y="32"/>
                      <a:pt x="11" y="15"/>
                      <a:pt x="25" y="5"/>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8" name="Freeform 23"/>
              <p:cNvSpPr>
                <a:spLocks noChangeArrowheads="1"/>
              </p:cNvSpPr>
              <p:nvPr/>
            </p:nvSpPr>
            <p:spPr bwMode="auto">
              <a:xfrm>
                <a:off x="1452" y="454"/>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9" name="Freeform 24"/>
              <p:cNvSpPr>
                <a:spLocks noChangeArrowheads="1"/>
              </p:cNvSpPr>
              <p:nvPr/>
            </p:nvSpPr>
            <p:spPr bwMode="auto">
              <a:xfrm>
                <a:off x="1329" y="430"/>
                <a:ext cx="21" cy="19"/>
              </a:xfrm>
              <a:custGeom>
                <a:avLst/>
                <a:gdLst>
                  <a:gd name="T0" fmla="*/ 12 w 9"/>
                  <a:gd name="T1" fmla="*/ 29 h 8"/>
                  <a:gd name="T2" fmla="*/ 44 w 9"/>
                  <a:gd name="T3" fmla="*/ 29 h 8"/>
                  <a:gd name="T4" fmla="*/ 12 w 9"/>
                  <a:gd name="T5" fmla="*/ 29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2" y="5"/>
                    </a:moveTo>
                    <a:cubicBezTo>
                      <a:pt x="0" y="0"/>
                      <a:pt x="9" y="0"/>
                      <a:pt x="8" y="5"/>
                    </a:cubicBezTo>
                    <a:cubicBezTo>
                      <a:pt x="7" y="8"/>
                      <a:pt x="3" y="8"/>
                      <a:pt x="2" y="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0" name="Freeform 25"/>
              <p:cNvSpPr>
                <a:spLocks noChangeArrowheads="1"/>
              </p:cNvSpPr>
              <p:nvPr/>
            </p:nvSpPr>
            <p:spPr bwMode="auto">
              <a:xfrm>
                <a:off x="1388" y="420"/>
                <a:ext cx="38" cy="93"/>
              </a:xfrm>
              <a:custGeom>
                <a:avLst/>
                <a:gdLst>
                  <a:gd name="T0" fmla="*/ 24 w 16"/>
                  <a:gd name="T1" fmla="*/ 114 h 39"/>
                  <a:gd name="T2" fmla="*/ 57 w 16"/>
                  <a:gd name="T3" fmla="*/ 5 h 39"/>
                  <a:gd name="T4" fmla="*/ 86 w 16"/>
                  <a:gd name="T5" fmla="*/ 181 h 39"/>
                  <a:gd name="T6" fmla="*/ 62 w 16"/>
                  <a:gd name="T7" fmla="*/ 222 h 39"/>
                  <a:gd name="T8" fmla="*/ 12 w 16"/>
                  <a:gd name="T9" fmla="*/ 205 h 39"/>
                  <a:gd name="T10" fmla="*/ 24 w 16"/>
                  <a:gd name="T11" fmla="*/ 114 h 39"/>
                  <a:gd name="T12" fmla="*/ 24 w 16"/>
                  <a:gd name="T13" fmla="*/ 114 h 39"/>
                  <a:gd name="T14" fmla="*/ 0 60000 65536"/>
                  <a:gd name="T15" fmla="*/ 0 60000 65536"/>
                  <a:gd name="T16" fmla="*/ 0 60000 65536"/>
                  <a:gd name="T17" fmla="*/ 0 60000 65536"/>
                  <a:gd name="T18" fmla="*/ 0 60000 65536"/>
                  <a:gd name="T19" fmla="*/ 0 60000 65536"/>
                  <a:gd name="T20" fmla="*/ 0 60000 65536"/>
                  <a:gd name="T21" fmla="*/ 0 w 16"/>
                  <a:gd name="T22" fmla="*/ 0 h 39"/>
                  <a:gd name="T23" fmla="*/ 16 w 16"/>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9">
                    <a:moveTo>
                      <a:pt x="4" y="20"/>
                    </a:moveTo>
                    <a:cubicBezTo>
                      <a:pt x="5" y="16"/>
                      <a:pt x="4" y="2"/>
                      <a:pt x="10" y="1"/>
                    </a:cubicBezTo>
                    <a:cubicBezTo>
                      <a:pt x="16" y="0"/>
                      <a:pt x="15" y="29"/>
                      <a:pt x="15" y="32"/>
                    </a:cubicBezTo>
                    <a:cubicBezTo>
                      <a:pt x="15" y="36"/>
                      <a:pt x="15" y="38"/>
                      <a:pt x="11" y="39"/>
                    </a:cubicBezTo>
                    <a:cubicBezTo>
                      <a:pt x="8" y="39"/>
                      <a:pt x="3" y="38"/>
                      <a:pt x="2" y="36"/>
                    </a:cubicBezTo>
                    <a:cubicBezTo>
                      <a:pt x="0" y="32"/>
                      <a:pt x="3" y="24"/>
                      <a:pt x="4" y="20"/>
                    </a:cubicBezTo>
                    <a:cubicBezTo>
                      <a:pt x="4" y="20"/>
                      <a:pt x="4" y="20"/>
                      <a:pt x="4" y="20"/>
                    </a:cubicBezTo>
                    <a:close/>
                  </a:path>
                </a:pathLst>
              </a:custGeom>
              <a:solidFill>
                <a:srgbClr val="4E9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1" name="Freeform 26"/>
              <p:cNvSpPr>
                <a:spLocks noChangeArrowheads="1"/>
              </p:cNvSpPr>
              <p:nvPr/>
            </p:nvSpPr>
            <p:spPr bwMode="auto">
              <a:xfrm>
                <a:off x="1317" y="465"/>
                <a:ext cx="45" cy="31"/>
              </a:xfrm>
              <a:custGeom>
                <a:avLst/>
                <a:gdLst>
                  <a:gd name="T0" fmla="*/ 33 w 19"/>
                  <a:gd name="T1" fmla="*/ 5 h 13"/>
                  <a:gd name="T2" fmla="*/ 17 w 19"/>
                  <a:gd name="T3" fmla="*/ 50 h 13"/>
                  <a:gd name="T4" fmla="*/ 73 w 19"/>
                  <a:gd name="T5" fmla="*/ 69 h 13"/>
                  <a:gd name="T6" fmla="*/ 95 w 19"/>
                  <a:gd name="T7" fmla="*/ 29 h 13"/>
                  <a:gd name="T8" fmla="*/ 33 w 19"/>
                  <a:gd name="T9" fmla="*/ 5 h 13"/>
                  <a:gd name="T10" fmla="*/ 0 60000 65536"/>
                  <a:gd name="T11" fmla="*/ 0 60000 65536"/>
                  <a:gd name="T12" fmla="*/ 0 60000 65536"/>
                  <a:gd name="T13" fmla="*/ 0 60000 65536"/>
                  <a:gd name="T14" fmla="*/ 0 60000 65536"/>
                  <a:gd name="T15" fmla="*/ 0 w 19"/>
                  <a:gd name="T16" fmla="*/ 0 h 13"/>
                  <a:gd name="T17" fmla="*/ 19 w 19"/>
                  <a:gd name="T18" fmla="*/ 13 h 13"/>
                </a:gdLst>
                <a:ahLst/>
                <a:cxnLst>
                  <a:cxn ang="T10">
                    <a:pos x="T0" y="T1"/>
                  </a:cxn>
                  <a:cxn ang="T11">
                    <a:pos x="T2" y="T3"/>
                  </a:cxn>
                  <a:cxn ang="T12">
                    <a:pos x="T4" y="T5"/>
                  </a:cxn>
                  <a:cxn ang="T13">
                    <a:pos x="T6" y="T7"/>
                  </a:cxn>
                  <a:cxn ang="T14">
                    <a:pos x="T8" y="T9"/>
                  </a:cxn>
                </a:cxnLst>
                <a:rect l="T15" t="T16" r="T17" b="T18"/>
                <a:pathLst>
                  <a:path w="19" h="13">
                    <a:moveTo>
                      <a:pt x="6" y="1"/>
                    </a:moveTo>
                    <a:cubicBezTo>
                      <a:pt x="2" y="2"/>
                      <a:pt x="0" y="6"/>
                      <a:pt x="3" y="9"/>
                    </a:cubicBezTo>
                    <a:cubicBezTo>
                      <a:pt x="5" y="11"/>
                      <a:pt x="10" y="13"/>
                      <a:pt x="13" y="12"/>
                    </a:cubicBezTo>
                    <a:cubicBezTo>
                      <a:pt x="16" y="12"/>
                      <a:pt x="19" y="9"/>
                      <a:pt x="17" y="5"/>
                    </a:cubicBezTo>
                    <a:cubicBezTo>
                      <a:pt x="16" y="2"/>
                      <a:pt x="9" y="0"/>
                      <a:pt x="6"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2" name="Freeform 27"/>
              <p:cNvSpPr>
                <a:spLocks noChangeArrowheads="1"/>
              </p:cNvSpPr>
              <p:nvPr/>
            </p:nvSpPr>
            <p:spPr bwMode="auto">
              <a:xfrm>
                <a:off x="1440" y="487"/>
                <a:ext cx="45" cy="28"/>
              </a:xfrm>
              <a:custGeom>
                <a:avLst/>
                <a:gdLst>
                  <a:gd name="T0" fmla="*/ 28 w 19"/>
                  <a:gd name="T1" fmla="*/ 5 h 12"/>
                  <a:gd name="T2" fmla="*/ 12 w 19"/>
                  <a:gd name="T3" fmla="*/ 44 h 12"/>
                  <a:gd name="T4" fmla="*/ 66 w 19"/>
                  <a:gd name="T5" fmla="*/ 61 h 12"/>
                  <a:gd name="T6" fmla="*/ 95 w 19"/>
                  <a:gd name="T7" fmla="*/ 28 h 12"/>
                  <a:gd name="T8" fmla="*/ 28 w 19"/>
                  <a:gd name="T9" fmla="*/ 5 h 12"/>
                  <a:gd name="T10" fmla="*/ 0 60000 65536"/>
                  <a:gd name="T11" fmla="*/ 0 60000 65536"/>
                  <a:gd name="T12" fmla="*/ 0 60000 65536"/>
                  <a:gd name="T13" fmla="*/ 0 60000 65536"/>
                  <a:gd name="T14" fmla="*/ 0 60000 65536"/>
                  <a:gd name="T15" fmla="*/ 0 w 19"/>
                  <a:gd name="T16" fmla="*/ 0 h 12"/>
                  <a:gd name="T17" fmla="*/ 19 w 19"/>
                  <a:gd name="T18" fmla="*/ 12 h 12"/>
                </a:gdLst>
                <a:ahLst/>
                <a:cxnLst>
                  <a:cxn ang="T10">
                    <a:pos x="T0" y="T1"/>
                  </a:cxn>
                  <a:cxn ang="T11">
                    <a:pos x="T2" y="T3"/>
                  </a:cxn>
                  <a:cxn ang="T12">
                    <a:pos x="T4" y="T5"/>
                  </a:cxn>
                  <a:cxn ang="T13">
                    <a:pos x="T6" y="T7"/>
                  </a:cxn>
                  <a:cxn ang="T14">
                    <a:pos x="T8" y="T9"/>
                  </a:cxn>
                </a:cxnLst>
                <a:rect l="T15" t="T16" r="T17" b="T18"/>
                <a:pathLst>
                  <a:path w="19" h="12">
                    <a:moveTo>
                      <a:pt x="5" y="1"/>
                    </a:moveTo>
                    <a:cubicBezTo>
                      <a:pt x="2" y="2"/>
                      <a:pt x="0" y="5"/>
                      <a:pt x="2" y="8"/>
                    </a:cubicBezTo>
                    <a:cubicBezTo>
                      <a:pt x="4" y="10"/>
                      <a:pt x="9" y="12"/>
                      <a:pt x="12" y="11"/>
                    </a:cubicBezTo>
                    <a:cubicBezTo>
                      <a:pt x="15" y="11"/>
                      <a:pt x="19" y="8"/>
                      <a:pt x="17" y="5"/>
                    </a:cubicBezTo>
                    <a:cubicBezTo>
                      <a:pt x="15" y="1"/>
                      <a:pt x="9" y="0"/>
                      <a:pt x="5" y="1"/>
                    </a:cubicBezTo>
                    <a:close/>
                  </a:path>
                </a:pathLst>
              </a:custGeom>
              <a:solidFill>
                <a:srgbClr val="F0B1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28"/>
              <p:cNvSpPr>
                <a:spLocks noChangeArrowheads="1"/>
              </p:cNvSpPr>
              <p:nvPr/>
            </p:nvSpPr>
            <p:spPr bwMode="auto">
              <a:xfrm>
                <a:off x="1326" y="475"/>
                <a:ext cx="135" cy="76"/>
              </a:xfrm>
              <a:custGeom>
                <a:avLst/>
                <a:gdLst>
                  <a:gd name="T0" fmla="*/ 33 w 57"/>
                  <a:gd name="T1" fmla="*/ 5 h 32"/>
                  <a:gd name="T2" fmla="*/ 62 w 57"/>
                  <a:gd name="T3" fmla="*/ 135 h 32"/>
                  <a:gd name="T4" fmla="*/ 173 w 57"/>
                  <a:gd name="T5" fmla="*/ 181 h 32"/>
                  <a:gd name="T6" fmla="*/ 291 w 57"/>
                  <a:gd name="T7" fmla="*/ 114 h 32"/>
                  <a:gd name="T8" fmla="*/ 315 w 57"/>
                  <a:gd name="T9" fmla="*/ 50 h 32"/>
                  <a:gd name="T10" fmla="*/ 308 w 57"/>
                  <a:gd name="T11" fmla="*/ 45 h 32"/>
                  <a:gd name="T12" fmla="*/ 303 w 57"/>
                  <a:gd name="T13" fmla="*/ 50 h 32"/>
                  <a:gd name="T14" fmla="*/ 287 w 57"/>
                  <a:gd name="T15" fmla="*/ 107 h 32"/>
                  <a:gd name="T16" fmla="*/ 173 w 57"/>
                  <a:gd name="T17" fmla="*/ 164 h 32"/>
                  <a:gd name="T18" fmla="*/ 66 w 57"/>
                  <a:gd name="T19" fmla="*/ 124 h 32"/>
                  <a:gd name="T20" fmla="*/ 40 w 57"/>
                  <a:gd name="T21" fmla="*/ 12 h 32"/>
                  <a:gd name="T22" fmla="*/ 40 w 57"/>
                  <a:gd name="T23" fmla="*/ 0 h 32"/>
                  <a:gd name="T24" fmla="*/ 33 w 57"/>
                  <a:gd name="T25" fmla="*/ 5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32"/>
                  <a:gd name="T41" fmla="*/ 57 w 57"/>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32">
                    <a:moveTo>
                      <a:pt x="6" y="1"/>
                    </a:moveTo>
                    <a:cubicBezTo>
                      <a:pt x="0" y="8"/>
                      <a:pt x="5" y="18"/>
                      <a:pt x="11" y="24"/>
                    </a:cubicBezTo>
                    <a:cubicBezTo>
                      <a:pt x="16" y="30"/>
                      <a:pt x="25" y="31"/>
                      <a:pt x="31" y="32"/>
                    </a:cubicBezTo>
                    <a:cubicBezTo>
                      <a:pt x="40" y="32"/>
                      <a:pt x="47" y="29"/>
                      <a:pt x="52" y="20"/>
                    </a:cubicBezTo>
                    <a:cubicBezTo>
                      <a:pt x="54" y="18"/>
                      <a:pt x="57" y="12"/>
                      <a:pt x="56" y="9"/>
                    </a:cubicBezTo>
                    <a:cubicBezTo>
                      <a:pt x="56" y="8"/>
                      <a:pt x="56" y="8"/>
                      <a:pt x="55" y="8"/>
                    </a:cubicBezTo>
                    <a:cubicBezTo>
                      <a:pt x="55" y="8"/>
                      <a:pt x="54" y="8"/>
                      <a:pt x="54" y="9"/>
                    </a:cubicBezTo>
                    <a:cubicBezTo>
                      <a:pt x="54" y="12"/>
                      <a:pt x="52" y="17"/>
                      <a:pt x="51" y="19"/>
                    </a:cubicBezTo>
                    <a:cubicBezTo>
                      <a:pt x="45" y="27"/>
                      <a:pt x="40" y="30"/>
                      <a:pt x="31" y="29"/>
                    </a:cubicBezTo>
                    <a:cubicBezTo>
                      <a:pt x="25" y="29"/>
                      <a:pt x="17" y="28"/>
                      <a:pt x="12" y="22"/>
                    </a:cubicBezTo>
                    <a:cubicBezTo>
                      <a:pt x="8" y="18"/>
                      <a:pt x="2" y="9"/>
                      <a:pt x="7" y="2"/>
                    </a:cubicBezTo>
                    <a:cubicBezTo>
                      <a:pt x="8" y="1"/>
                      <a:pt x="7" y="1"/>
                      <a:pt x="7" y="0"/>
                    </a:cubicBezTo>
                    <a:cubicBezTo>
                      <a:pt x="6" y="0"/>
                      <a:pt x="6" y="0"/>
                      <a:pt x="6" y="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29"/>
              <p:cNvSpPr>
                <a:spLocks noChangeArrowheads="1"/>
              </p:cNvSpPr>
              <p:nvPr/>
            </p:nvSpPr>
            <p:spPr bwMode="auto">
              <a:xfrm>
                <a:off x="426" y="178"/>
                <a:ext cx="445" cy="406"/>
              </a:xfrm>
              <a:custGeom>
                <a:avLst/>
                <a:gdLst>
                  <a:gd name="T0" fmla="*/ 980 w 188"/>
                  <a:gd name="T1" fmla="*/ 869 h 171"/>
                  <a:gd name="T2" fmla="*/ 521 w 188"/>
                  <a:gd name="T3" fmla="*/ 717 h 171"/>
                  <a:gd name="T4" fmla="*/ 331 w 188"/>
                  <a:gd name="T5" fmla="*/ 304 h 171"/>
                  <a:gd name="T6" fmla="*/ 369 w 188"/>
                  <a:gd name="T7" fmla="*/ 247 h 171"/>
                  <a:gd name="T8" fmla="*/ 414 w 188"/>
                  <a:gd name="T9" fmla="*/ 192 h 171"/>
                  <a:gd name="T10" fmla="*/ 303 w 188"/>
                  <a:gd name="T11" fmla="*/ 192 h 171"/>
                  <a:gd name="T12" fmla="*/ 291 w 188"/>
                  <a:gd name="T13" fmla="*/ 107 h 171"/>
                  <a:gd name="T14" fmla="*/ 246 w 188"/>
                  <a:gd name="T15" fmla="*/ 21 h 171"/>
                  <a:gd name="T16" fmla="*/ 218 w 188"/>
                  <a:gd name="T17" fmla="*/ 169 h 171"/>
                  <a:gd name="T18" fmla="*/ 102 w 188"/>
                  <a:gd name="T19" fmla="*/ 78 h 171"/>
                  <a:gd name="T20" fmla="*/ 135 w 188"/>
                  <a:gd name="T21" fmla="*/ 214 h 171"/>
                  <a:gd name="T22" fmla="*/ 0 w 188"/>
                  <a:gd name="T23" fmla="*/ 221 h 171"/>
                  <a:gd name="T24" fmla="*/ 135 w 188"/>
                  <a:gd name="T25" fmla="*/ 283 h 171"/>
                  <a:gd name="T26" fmla="*/ 57 w 188"/>
                  <a:gd name="T27" fmla="*/ 349 h 171"/>
                  <a:gd name="T28" fmla="*/ 189 w 188"/>
                  <a:gd name="T29" fmla="*/ 337 h 171"/>
                  <a:gd name="T30" fmla="*/ 241 w 188"/>
                  <a:gd name="T31" fmla="*/ 468 h 171"/>
                  <a:gd name="T32" fmla="*/ 812 w 188"/>
                  <a:gd name="T33" fmla="*/ 952 h 171"/>
                  <a:gd name="T34" fmla="*/ 1053 w 188"/>
                  <a:gd name="T35" fmla="*/ 931 h 1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171"/>
                  <a:gd name="T56" fmla="*/ 188 w 188"/>
                  <a:gd name="T57" fmla="*/ 171 h 1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171">
                    <a:moveTo>
                      <a:pt x="175" y="154"/>
                    </a:moveTo>
                    <a:cubicBezTo>
                      <a:pt x="144" y="155"/>
                      <a:pt x="116" y="149"/>
                      <a:pt x="93" y="127"/>
                    </a:cubicBezTo>
                    <a:cubicBezTo>
                      <a:pt x="74" y="109"/>
                      <a:pt x="58" y="82"/>
                      <a:pt x="59" y="54"/>
                    </a:cubicBezTo>
                    <a:cubicBezTo>
                      <a:pt x="59" y="48"/>
                      <a:pt x="62" y="48"/>
                      <a:pt x="66" y="44"/>
                    </a:cubicBezTo>
                    <a:cubicBezTo>
                      <a:pt x="70" y="42"/>
                      <a:pt x="74" y="39"/>
                      <a:pt x="74" y="34"/>
                    </a:cubicBezTo>
                    <a:cubicBezTo>
                      <a:pt x="73" y="22"/>
                      <a:pt x="59" y="31"/>
                      <a:pt x="54" y="34"/>
                    </a:cubicBezTo>
                    <a:cubicBezTo>
                      <a:pt x="52" y="30"/>
                      <a:pt x="54" y="24"/>
                      <a:pt x="52" y="19"/>
                    </a:cubicBezTo>
                    <a:cubicBezTo>
                      <a:pt x="51" y="15"/>
                      <a:pt x="48" y="6"/>
                      <a:pt x="44" y="4"/>
                    </a:cubicBezTo>
                    <a:cubicBezTo>
                      <a:pt x="35" y="0"/>
                      <a:pt x="38" y="26"/>
                      <a:pt x="39" y="30"/>
                    </a:cubicBezTo>
                    <a:cubicBezTo>
                      <a:pt x="37" y="25"/>
                      <a:pt x="25" y="5"/>
                      <a:pt x="18" y="14"/>
                    </a:cubicBezTo>
                    <a:cubicBezTo>
                      <a:pt x="14" y="20"/>
                      <a:pt x="21" y="34"/>
                      <a:pt x="24" y="38"/>
                    </a:cubicBezTo>
                    <a:cubicBezTo>
                      <a:pt x="20" y="37"/>
                      <a:pt x="1" y="30"/>
                      <a:pt x="0" y="39"/>
                    </a:cubicBezTo>
                    <a:cubicBezTo>
                      <a:pt x="0" y="47"/>
                      <a:pt x="19" y="48"/>
                      <a:pt x="24" y="50"/>
                    </a:cubicBezTo>
                    <a:cubicBezTo>
                      <a:pt x="21" y="51"/>
                      <a:pt x="4" y="55"/>
                      <a:pt x="10" y="62"/>
                    </a:cubicBezTo>
                    <a:cubicBezTo>
                      <a:pt x="15" y="67"/>
                      <a:pt x="29" y="60"/>
                      <a:pt x="34" y="60"/>
                    </a:cubicBezTo>
                    <a:cubicBezTo>
                      <a:pt x="37" y="68"/>
                      <a:pt x="41" y="75"/>
                      <a:pt x="43" y="83"/>
                    </a:cubicBezTo>
                    <a:cubicBezTo>
                      <a:pt x="58" y="127"/>
                      <a:pt x="100" y="162"/>
                      <a:pt x="145" y="169"/>
                    </a:cubicBezTo>
                    <a:cubicBezTo>
                      <a:pt x="159" y="171"/>
                      <a:pt x="176" y="170"/>
                      <a:pt x="188" y="165"/>
                    </a:cubicBezTo>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Freeform 30"/>
              <p:cNvSpPr>
                <a:spLocks noChangeArrowheads="1"/>
              </p:cNvSpPr>
              <p:nvPr/>
            </p:nvSpPr>
            <p:spPr bwMode="auto">
              <a:xfrm>
                <a:off x="755" y="0"/>
                <a:ext cx="472" cy="582"/>
              </a:xfrm>
              <a:custGeom>
                <a:avLst/>
                <a:gdLst>
                  <a:gd name="T0" fmla="*/ 299 w 199"/>
                  <a:gd name="T1" fmla="*/ 1383 h 245"/>
                  <a:gd name="T2" fmla="*/ 28 w 199"/>
                  <a:gd name="T3" fmla="*/ 960 h 245"/>
                  <a:gd name="T4" fmla="*/ 202 w 199"/>
                  <a:gd name="T5" fmla="*/ 525 h 245"/>
                  <a:gd name="T6" fmla="*/ 636 w 199"/>
                  <a:gd name="T7" fmla="*/ 295 h 245"/>
                  <a:gd name="T8" fmla="*/ 792 w 199"/>
                  <a:gd name="T9" fmla="*/ 152 h 245"/>
                  <a:gd name="T10" fmla="*/ 918 w 199"/>
                  <a:gd name="T11" fmla="*/ 62 h 245"/>
                  <a:gd name="T12" fmla="*/ 1120 w 199"/>
                  <a:gd name="T13" fmla="*/ 627 h 245"/>
                  <a:gd name="T14" fmla="*/ 1091 w 199"/>
                  <a:gd name="T15" fmla="*/ 869 h 245"/>
                  <a:gd name="T16" fmla="*/ 951 w 199"/>
                  <a:gd name="T17" fmla="*/ 1259 h 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9"/>
                  <a:gd name="T28" fmla="*/ 0 h 245"/>
                  <a:gd name="T29" fmla="*/ 199 w 199"/>
                  <a:gd name="T30" fmla="*/ 245 h 2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9" h="245">
                    <a:moveTo>
                      <a:pt x="53" y="245"/>
                    </a:moveTo>
                    <a:cubicBezTo>
                      <a:pt x="31" y="222"/>
                      <a:pt x="10" y="204"/>
                      <a:pt x="5" y="170"/>
                    </a:cubicBezTo>
                    <a:cubicBezTo>
                      <a:pt x="0" y="138"/>
                      <a:pt x="9" y="112"/>
                      <a:pt x="36" y="93"/>
                    </a:cubicBezTo>
                    <a:cubicBezTo>
                      <a:pt x="61" y="75"/>
                      <a:pt x="87" y="67"/>
                      <a:pt x="113" y="52"/>
                    </a:cubicBezTo>
                    <a:cubicBezTo>
                      <a:pt x="124" y="46"/>
                      <a:pt x="135" y="38"/>
                      <a:pt x="141" y="27"/>
                    </a:cubicBezTo>
                    <a:cubicBezTo>
                      <a:pt x="147" y="14"/>
                      <a:pt x="145" y="0"/>
                      <a:pt x="163" y="11"/>
                    </a:cubicBezTo>
                    <a:cubicBezTo>
                      <a:pt x="189" y="28"/>
                      <a:pt x="199" y="82"/>
                      <a:pt x="199" y="111"/>
                    </a:cubicBezTo>
                    <a:cubicBezTo>
                      <a:pt x="199" y="126"/>
                      <a:pt x="196" y="140"/>
                      <a:pt x="194" y="154"/>
                    </a:cubicBezTo>
                    <a:cubicBezTo>
                      <a:pt x="190" y="179"/>
                      <a:pt x="174" y="200"/>
                      <a:pt x="169" y="223"/>
                    </a:cubicBezTo>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6" name="Freeform 31"/>
              <p:cNvSpPr>
                <a:spLocks noChangeArrowheads="1"/>
              </p:cNvSpPr>
              <p:nvPr/>
            </p:nvSpPr>
            <p:spPr bwMode="auto">
              <a:xfrm>
                <a:off x="803" y="273"/>
                <a:ext cx="338" cy="335"/>
              </a:xfrm>
              <a:custGeom>
                <a:avLst/>
                <a:gdLst>
                  <a:gd name="T0" fmla="*/ 123 w 143"/>
                  <a:gd name="T1" fmla="*/ 701 h 141"/>
                  <a:gd name="T2" fmla="*/ 5 w 143"/>
                  <a:gd name="T3" fmla="*/ 321 h 141"/>
                  <a:gd name="T4" fmla="*/ 196 w 143"/>
                  <a:gd name="T5" fmla="*/ 40 h 141"/>
                  <a:gd name="T6" fmla="*/ 352 w 143"/>
                  <a:gd name="T7" fmla="*/ 5 h 141"/>
                  <a:gd name="T8" fmla="*/ 754 w 143"/>
                  <a:gd name="T9" fmla="*/ 385 h 141"/>
                  <a:gd name="T10" fmla="*/ 799 w 143"/>
                  <a:gd name="T11" fmla="*/ 546 h 141"/>
                  <a:gd name="T12" fmla="*/ 123 w 143"/>
                  <a:gd name="T13" fmla="*/ 701 h 141"/>
                  <a:gd name="T14" fmla="*/ 0 60000 65536"/>
                  <a:gd name="T15" fmla="*/ 0 60000 65536"/>
                  <a:gd name="T16" fmla="*/ 0 60000 65536"/>
                  <a:gd name="T17" fmla="*/ 0 60000 65536"/>
                  <a:gd name="T18" fmla="*/ 0 60000 65536"/>
                  <a:gd name="T19" fmla="*/ 0 60000 65536"/>
                  <a:gd name="T20" fmla="*/ 0 60000 65536"/>
                  <a:gd name="T21" fmla="*/ 0 w 143"/>
                  <a:gd name="T22" fmla="*/ 0 h 141"/>
                  <a:gd name="T23" fmla="*/ 143 w 143"/>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3" h="141">
                    <a:moveTo>
                      <a:pt x="22" y="124"/>
                    </a:moveTo>
                    <a:cubicBezTo>
                      <a:pt x="11" y="102"/>
                      <a:pt x="0" y="81"/>
                      <a:pt x="1" y="57"/>
                    </a:cubicBezTo>
                    <a:cubicBezTo>
                      <a:pt x="2" y="33"/>
                      <a:pt x="14" y="17"/>
                      <a:pt x="35" y="7"/>
                    </a:cubicBezTo>
                    <a:cubicBezTo>
                      <a:pt x="44" y="3"/>
                      <a:pt x="53" y="0"/>
                      <a:pt x="63" y="1"/>
                    </a:cubicBezTo>
                    <a:cubicBezTo>
                      <a:pt x="97" y="6"/>
                      <a:pt x="123" y="38"/>
                      <a:pt x="135" y="68"/>
                    </a:cubicBezTo>
                    <a:cubicBezTo>
                      <a:pt x="138" y="78"/>
                      <a:pt x="141" y="87"/>
                      <a:pt x="143" y="97"/>
                    </a:cubicBezTo>
                    <a:cubicBezTo>
                      <a:pt x="114" y="129"/>
                      <a:pt x="60" y="141"/>
                      <a:pt x="22" y="124"/>
                    </a:cubicBezTo>
                    <a:close/>
                  </a:path>
                </a:pathLst>
              </a:custGeom>
              <a:solidFill>
                <a:srgbClr val="DECF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7" name="Freeform 32"/>
              <p:cNvSpPr>
                <a:spLocks noChangeArrowheads="1"/>
              </p:cNvSpPr>
              <p:nvPr/>
            </p:nvSpPr>
            <p:spPr bwMode="auto">
              <a:xfrm>
                <a:off x="855" y="503"/>
                <a:ext cx="296" cy="487"/>
              </a:xfrm>
              <a:custGeom>
                <a:avLst/>
                <a:gdLst>
                  <a:gd name="T0" fmla="*/ 0 w 125"/>
                  <a:gd name="T1" fmla="*/ 152 h 205"/>
                  <a:gd name="T2" fmla="*/ 680 w 125"/>
                  <a:gd name="T3" fmla="*/ 0 h 205"/>
                  <a:gd name="T4" fmla="*/ 696 w 125"/>
                  <a:gd name="T5" fmla="*/ 249 h 205"/>
                  <a:gd name="T6" fmla="*/ 644 w 125"/>
                  <a:gd name="T7" fmla="*/ 637 h 205"/>
                  <a:gd name="T8" fmla="*/ 566 w 125"/>
                  <a:gd name="T9" fmla="*/ 1038 h 205"/>
                  <a:gd name="T10" fmla="*/ 509 w 125"/>
                  <a:gd name="T11" fmla="*/ 1124 h 205"/>
                  <a:gd name="T12" fmla="*/ 471 w 125"/>
                  <a:gd name="T13" fmla="*/ 988 h 205"/>
                  <a:gd name="T14" fmla="*/ 279 w 125"/>
                  <a:gd name="T15" fmla="*/ 862 h 205"/>
                  <a:gd name="T16" fmla="*/ 192 w 125"/>
                  <a:gd name="T17" fmla="*/ 976 h 205"/>
                  <a:gd name="T18" fmla="*/ 128 w 125"/>
                  <a:gd name="T19" fmla="*/ 1095 h 205"/>
                  <a:gd name="T20" fmla="*/ 95 w 125"/>
                  <a:gd name="T21" fmla="*/ 817 h 205"/>
                  <a:gd name="T22" fmla="*/ 118 w 125"/>
                  <a:gd name="T23" fmla="*/ 439 h 205"/>
                  <a:gd name="T24" fmla="*/ 0 w 125"/>
                  <a:gd name="T25" fmla="*/ 152 h 2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5"/>
                  <a:gd name="T40" fmla="*/ 0 h 205"/>
                  <a:gd name="T41" fmla="*/ 125 w 125"/>
                  <a:gd name="T42" fmla="*/ 205 h 2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5" h="205">
                    <a:moveTo>
                      <a:pt x="0" y="27"/>
                    </a:moveTo>
                    <a:cubicBezTo>
                      <a:pt x="38" y="44"/>
                      <a:pt x="92" y="32"/>
                      <a:pt x="121" y="0"/>
                    </a:cubicBezTo>
                    <a:cubicBezTo>
                      <a:pt x="123" y="14"/>
                      <a:pt x="124" y="29"/>
                      <a:pt x="124" y="44"/>
                    </a:cubicBezTo>
                    <a:cubicBezTo>
                      <a:pt x="125" y="68"/>
                      <a:pt x="121" y="91"/>
                      <a:pt x="115" y="113"/>
                    </a:cubicBezTo>
                    <a:cubicBezTo>
                      <a:pt x="108" y="137"/>
                      <a:pt x="104" y="159"/>
                      <a:pt x="101" y="184"/>
                    </a:cubicBezTo>
                    <a:cubicBezTo>
                      <a:pt x="101" y="189"/>
                      <a:pt x="101" y="205"/>
                      <a:pt x="91" y="199"/>
                    </a:cubicBezTo>
                    <a:cubicBezTo>
                      <a:pt x="87" y="197"/>
                      <a:pt x="85" y="179"/>
                      <a:pt x="84" y="175"/>
                    </a:cubicBezTo>
                    <a:cubicBezTo>
                      <a:pt x="77" y="157"/>
                      <a:pt x="69" y="151"/>
                      <a:pt x="50" y="153"/>
                    </a:cubicBezTo>
                    <a:cubicBezTo>
                      <a:pt x="37" y="154"/>
                      <a:pt x="35" y="162"/>
                      <a:pt x="34" y="173"/>
                    </a:cubicBezTo>
                    <a:cubicBezTo>
                      <a:pt x="34" y="179"/>
                      <a:pt x="32" y="201"/>
                      <a:pt x="23" y="194"/>
                    </a:cubicBezTo>
                    <a:cubicBezTo>
                      <a:pt x="14" y="186"/>
                      <a:pt x="15" y="155"/>
                      <a:pt x="17" y="145"/>
                    </a:cubicBezTo>
                    <a:cubicBezTo>
                      <a:pt x="23" y="123"/>
                      <a:pt x="25" y="100"/>
                      <a:pt x="21" y="78"/>
                    </a:cubicBezTo>
                    <a:cubicBezTo>
                      <a:pt x="18" y="60"/>
                      <a:pt x="9" y="43"/>
                      <a:pt x="0" y="27"/>
                    </a:cubicBezTo>
                    <a:close/>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8" name="Freeform 33"/>
              <p:cNvSpPr>
                <a:spLocks noChangeArrowheads="1"/>
              </p:cNvSpPr>
              <p:nvPr/>
            </p:nvSpPr>
            <p:spPr bwMode="auto">
              <a:xfrm>
                <a:off x="952" y="373"/>
                <a:ext cx="16" cy="16"/>
              </a:xfrm>
              <a:custGeom>
                <a:avLst/>
                <a:gdLst>
                  <a:gd name="T0" fmla="*/ 0 w 7"/>
                  <a:gd name="T1" fmla="*/ 21 h 7"/>
                  <a:gd name="T2" fmla="*/ 16 w 7"/>
                  <a:gd name="T3" fmla="*/ 37 h 7"/>
                  <a:gd name="T4" fmla="*/ 37 w 7"/>
                  <a:gd name="T5" fmla="*/ 21 h 7"/>
                  <a:gd name="T6" fmla="*/ 16 w 7"/>
                  <a:gd name="T7" fmla="*/ 0 h 7"/>
                  <a:gd name="T8" fmla="*/ 0 w 7"/>
                  <a:gd name="T9" fmla="*/ 2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4"/>
                    </a:moveTo>
                    <a:cubicBezTo>
                      <a:pt x="0" y="6"/>
                      <a:pt x="1" y="7"/>
                      <a:pt x="3" y="7"/>
                    </a:cubicBezTo>
                    <a:cubicBezTo>
                      <a:pt x="6" y="7"/>
                      <a:pt x="7" y="6"/>
                      <a:pt x="7" y="4"/>
                    </a:cubicBezTo>
                    <a:cubicBezTo>
                      <a:pt x="7" y="1"/>
                      <a:pt x="5" y="0"/>
                      <a:pt x="3" y="0"/>
                    </a:cubicBezTo>
                    <a:cubicBezTo>
                      <a:pt x="1" y="0"/>
                      <a:pt x="0" y="2"/>
                      <a:pt x="0" y="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9" name="Oval 34"/>
              <p:cNvSpPr>
                <a:spLocks noChangeArrowheads="1"/>
              </p:cNvSpPr>
              <p:nvPr/>
            </p:nvSpPr>
            <p:spPr bwMode="auto">
              <a:xfrm>
                <a:off x="817" y="420"/>
                <a:ext cx="16" cy="19"/>
              </a:xfrm>
              <a:prstGeom prst="ellipse">
                <a:avLst/>
              </a:pr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0" name="Freeform 35"/>
              <p:cNvSpPr>
                <a:spLocks noChangeArrowheads="1"/>
              </p:cNvSpPr>
              <p:nvPr/>
            </p:nvSpPr>
            <p:spPr bwMode="auto">
              <a:xfrm>
                <a:off x="855" y="382"/>
                <a:ext cx="87" cy="107"/>
              </a:xfrm>
              <a:custGeom>
                <a:avLst/>
                <a:gdLst>
                  <a:gd name="T0" fmla="*/ 139 w 37"/>
                  <a:gd name="T1" fmla="*/ 250 h 45"/>
                  <a:gd name="T2" fmla="*/ 82 w 37"/>
                  <a:gd name="T3" fmla="*/ 29 h 45"/>
                  <a:gd name="T4" fmla="*/ 139 w 37"/>
                  <a:gd name="T5" fmla="*/ 250 h 45"/>
                  <a:gd name="T6" fmla="*/ 0 60000 65536"/>
                  <a:gd name="T7" fmla="*/ 0 60000 65536"/>
                  <a:gd name="T8" fmla="*/ 0 60000 65536"/>
                  <a:gd name="T9" fmla="*/ 0 w 37"/>
                  <a:gd name="T10" fmla="*/ 0 h 45"/>
                  <a:gd name="T11" fmla="*/ 37 w 37"/>
                  <a:gd name="T12" fmla="*/ 45 h 45"/>
                </a:gdLst>
                <a:ahLst/>
                <a:cxnLst>
                  <a:cxn ang="T6">
                    <a:pos x="T0" y="T1"/>
                  </a:cxn>
                  <a:cxn ang="T7">
                    <a:pos x="T2" y="T3"/>
                  </a:cxn>
                  <a:cxn ang="T8">
                    <a:pos x="T4" y="T5"/>
                  </a:cxn>
                </a:cxnLst>
                <a:rect l="T9" t="T10" r="T11" b="T12"/>
                <a:pathLst>
                  <a:path w="37" h="45">
                    <a:moveTo>
                      <a:pt x="25" y="44"/>
                    </a:moveTo>
                    <a:cubicBezTo>
                      <a:pt x="15" y="45"/>
                      <a:pt x="0" y="0"/>
                      <a:pt x="15" y="5"/>
                    </a:cubicBezTo>
                    <a:cubicBezTo>
                      <a:pt x="22" y="8"/>
                      <a:pt x="37" y="43"/>
                      <a:pt x="25" y="44"/>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1" name="Freeform 36"/>
              <p:cNvSpPr>
                <a:spLocks noChangeArrowheads="1"/>
              </p:cNvSpPr>
              <p:nvPr/>
            </p:nvSpPr>
            <p:spPr bwMode="auto">
              <a:xfrm>
                <a:off x="973" y="373"/>
                <a:ext cx="88" cy="71"/>
              </a:xfrm>
              <a:custGeom>
                <a:avLst/>
                <a:gdLst>
                  <a:gd name="T0" fmla="*/ 69 w 37"/>
                  <a:gd name="T1" fmla="*/ 135 h 30"/>
                  <a:gd name="T2" fmla="*/ 205 w 37"/>
                  <a:gd name="T3" fmla="*/ 66 h 30"/>
                  <a:gd name="T4" fmla="*/ 69 w 37"/>
                  <a:gd name="T5" fmla="*/ 135 h 30"/>
                  <a:gd name="T6" fmla="*/ 0 60000 65536"/>
                  <a:gd name="T7" fmla="*/ 0 60000 65536"/>
                  <a:gd name="T8" fmla="*/ 0 60000 65536"/>
                  <a:gd name="T9" fmla="*/ 0 w 37"/>
                  <a:gd name="T10" fmla="*/ 0 h 30"/>
                  <a:gd name="T11" fmla="*/ 37 w 37"/>
                  <a:gd name="T12" fmla="*/ 30 h 30"/>
                </a:gdLst>
                <a:ahLst/>
                <a:cxnLst>
                  <a:cxn ang="T6">
                    <a:pos x="T0" y="T1"/>
                  </a:cxn>
                  <a:cxn ang="T7">
                    <a:pos x="T2" y="T3"/>
                  </a:cxn>
                  <a:cxn ang="T8">
                    <a:pos x="T4" y="T5"/>
                  </a:cxn>
                </a:cxnLst>
                <a:rect l="T9" t="T10" r="T11" b="T12"/>
                <a:pathLst>
                  <a:path w="37" h="30">
                    <a:moveTo>
                      <a:pt x="12" y="24"/>
                    </a:moveTo>
                    <a:cubicBezTo>
                      <a:pt x="18" y="30"/>
                      <a:pt x="37" y="21"/>
                      <a:pt x="36" y="12"/>
                    </a:cubicBezTo>
                    <a:cubicBezTo>
                      <a:pt x="35" y="0"/>
                      <a:pt x="0" y="13"/>
                      <a:pt x="12"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2" name="Freeform 37"/>
              <p:cNvSpPr>
                <a:spLocks noChangeArrowheads="1"/>
              </p:cNvSpPr>
              <p:nvPr/>
            </p:nvSpPr>
            <p:spPr bwMode="auto">
              <a:xfrm>
                <a:off x="803" y="442"/>
                <a:ext cx="85" cy="71"/>
              </a:xfrm>
              <a:custGeom>
                <a:avLst/>
                <a:gdLst>
                  <a:gd name="T0" fmla="*/ 61 w 36"/>
                  <a:gd name="T1" fmla="*/ 135 h 30"/>
                  <a:gd name="T2" fmla="*/ 196 w 36"/>
                  <a:gd name="T3" fmla="*/ 66 h 30"/>
                  <a:gd name="T4" fmla="*/ 61 w 36"/>
                  <a:gd name="T5" fmla="*/ 135 h 30"/>
                  <a:gd name="T6" fmla="*/ 0 60000 65536"/>
                  <a:gd name="T7" fmla="*/ 0 60000 65536"/>
                  <a:gd name="T8" fmla="*/ 0 60000 65536"/>
                  <a:gd name="T9" fmla="*/ 0 w 36"/>
                  <a:gd name="T10" fmla="*/ 0 h 30"/>
                  <a:gd name="T11" fmla="*/ 36 w 36"/>
                  <a:gd name="T12" fmla="*/ 30 h 30"/>
                </a:gdLst>
                <a:ahLst/>
                <a:cxnLst>
                  <a:cxn ang="T6">
                    <a:pos x="T0" y="T1"/>
                  </a:cxn>
                  <a:cxn ang="T7">
                    <a:pos x="T2" y="T3"/>
                  </a:cxn>
                  <a:cxn ang="T8">
                    <a:pos x="T4" y="T5"/>
                  </a:cxn>
                </a:cxnLst>
                <a:rect l="T9" t="T10" r="T11" b="T12"/>
                <a:pathLst>
                  <a:path w="36" h="30">
                    <a:moveTo>
                      <a:pt x="11" y="24"/>
                    </a:moveTo>
                    <a:cubicBezTo>
                      <a:pt x="17" y="30"/>
                      <a:pt x="36" y="22"/>
                      <a:pt x="35" y="12"/>
                    </a:cubicBezTo>
                    <a:cubicBezTo>
                      <a:pt x="34" y="0"/>
                      <a:pt x="0" y="13"/>
                      <a:pt x="11" y="2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3" name="Freeform 38"/>
              <p:cNvSpPr>
                <a:spLocks noChangeArrowheads="1"/>
              </p:cNvSpPr>
              <p:nvPr/>
            </p:nvSpPr>
            <p:spPr bwMode="auto">
              <a:xfrm>
                <a:off x="857" y="416"/>
                <a:ext cx="166" cy="130"/>
              </a:xfrm>
              <a:custGeom>
                <a:avLst/>
                <a:gdLst>
                  <a:gd name="T0" fmla="*/ 360 w 70"/>
                  <a:gd name="T1" fmla="*/ 5 h 55"/>
                  <a:gd name="T2" fmla="*/ 360 w 70"/>
                  <a:gd name="T3" fmla="*/ 168 h 55"/>
                  <a:gd name="T4" fmla="*/ 254 w 70"/>
                  <a:gd name="T5" fmla="*/ 251 h 55"/>
                  <a:gd name="T6" fmla="*/ 17 w 70"/>
                  <a:gd name="T7" fmla="*/ 128 h 55"/>
                  <a:gd name="T8" fmla="*/ 0 w 70"/>
                  <a:gd name="T9" fmla="*/ 135 h 55"/>
                  <a:gd name="T10" fmla="*/ 254 w 70"/>
                  <a:gd name="T11" fmla="*/ 267 h 55"/>
                  <a:gd name="T12" fmla="*/ 372 w 70"/>
                  <a:gd name="T13" fmla="*/ 173 h 55"/>
                  <a:gd name="T14" fmla="*/ 377 w 70"/>
                  <a:gd name="T15" fmla="*/ 0 h 55"/>
                  <a:gd name="T16" fmla="*/ 360 w 70"/>
                  <a:gd name="T17" fmla="*/ 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
                  <a:gd name="T28" fmla="*/ 0 h 55"/>
                  <a:gd name="T29" fmla="*/ 70 w 70"/>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0" h="55">
                    <a:moveTo>
                      <a:pt x="64" y="1"/>
                    </a:moveTo>
                    <a:cubicBezTo>
                      <a:pt x="67" y="8"/>
                      <a:pt x="67" y="23"/>
                      <a:pt x="64" y="30"/>
                    </a:cubicBezTo>
                    <a:cubicBezTo>
                      <a:pt x="60" y="39"/>
                      <a:pt x="50" y="43"/>
                      <a:pt x="45" y="45"/>
                    </a:cubicBezTo>
                    <a:cubicBezTo>
                      <a:pt x="23" y="51"/>
                      <a:pt x="11" y="37"/>
                      <a:pt x="3" y="23"/>
                    </a:cubicBezTo>
                    <a:cubicBezTo>
                      <a:pt x="0" y="24"/>
                      <a:pt x="0" y="24"/>
                      <a:pt x="0" y="24"/>
                    </a:cubicBezTo>
                    <a:cubicBezTo>
                      <a:pt x="9" y="39"/>
                      <a:pt x="22" y="55"/>
                      <a:pt x="45" y="48"/>
                    </a:cubicBezTo>
                    <a:cubicBezTo>
                      <a:pt x="51" y="46"/>
                      <a:pt x="62" y="41"/>
                      <a:pt x="66" y="31"/>
                    </a:cubicBezTo>
                    <a:cubicBezTo>
                      <a:pt x="69" y="23"/>
                      <a:pt x="70" y="7"/>
                      <a:pt x="67" y="0"/>
                    </a:cubicBezTo>
                    <a:lnTo>
                      <a:pt x="64" y="1"/>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 name="Freeform 39"/>
              <p:cNvSpPr>
                <a:spLocks noChangeArrowheads="1"/>
              </p:cNvSpPr>
              <p:nvPr/>
            </p:nvSpPr>
            <p:spPr bwMode="auto">
              <a:xfrm>
                <a:off x="1080" y="582"/>
                <a:ext cx="59" cy="59"/>
              </a:xfrm>
              <a:custGeom>
                <a:avLst/>
                <a:gdLst>
                  <a:gd name="T0" fmla="*/ 0 w 25"/>
                  <a:gd name="T1" fmla="*/ 66 h 25"/>
                  <a:gd name="T2" fmla="*/ 73 w 25"/>
                  <a:gd name="T3" fmla="*/ 139 h 25"/>
                  <a:gd name="T4" fmla="*/ 139 w 25"/>
                  <a:gd name="T5" fmla="*/ 66 h 25"/>
                  <a:gd name="T6" fmla="*/ 73 w 25"/>
                  <a:gd name="T7" fmla="*/ 0 h 25"/>
                  <a:gd name="T8" fmla="*/ 0 w 25"/>
                  <a:gd name="T9" fmla="*/ 66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0" y="12"/>
                    </a:moveTo>
                    <a:cubicBezTo>
                      <a:pt x="1" y="19"/>
                      <a:pt x="6" y="25"/>
                      <a:pt x="13" y="25"/>
                    </a:cubicBezTo>
                    <a:cubicBezTo>
                      <a:pt x="20" y="24"/>
                      <a:pt x="25" y="19"/>
                      <a:pt x="25" y="12"/>
                    </a:cubicBezTo>
                    <a:cubicBezTo>
                      <a:pt x="25" y="5"/>
                      <a:pt x="20" y="0"/>
                      <a:pt x="13" y="0"/>
                    </a:cubicBezTo>
                    <a:cubicBezTo>
                      <a:pt x="6" y="0"/>
                      <a:pt x="0" y="6"/>
                      <a:pt x="0" y="12"/>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 name="Freeform 40"/>
              <p:cNvSpPr>
                <a:spLocks noChangeArrowheads="1"/>
              </p:cNvSpPr>
              <p:nvPr/>
            </p:nvSpPr>
            <p:spPr bwMode="auto">
              <a:xfrm>
                <a:off x="919" y="584"/>
                <a:ext cx="54" cy="38"/>
              </a:xfrm>
              <a:custGeom>
                <a:avLst/>
                <a:gdLst>
                  <a:gd name="T0" fmla="*/ 127 w 23"/>
                  <a:gd name="T1" fmla="*/ 5 h 16"/>
                  <a:gd name="T2" fmla="*/ 127 w 23"/>
                  <a:gd name="T3" fmla="*/ 24 h 16"/>
                  <a:gd name="T4" fmla="*/ 66 w 23"/>
                  <a:gd name="T5" fmla="*/ 90 h 16"/>
                  <a:gd name="T6" fmla="*/ 0 w 23"/>
                  <a:gd name="T7" fmla="*/ 24 h 16"/>
                  <a:gd name="T8" fmla="*/ 0 w 23"/>
                  <a:gd name="T9" fmla="*/ 0 h 16"/>
                  <a:gd name="T10" fmla="*/ 127 w 23"/>
                  <a:gd name="T11" fmla="*/ 5 h 16"/>
                  <a:gd name="T12" fmla="*/ 0 60000 65536"/>
                  <a:gd name="T13" fmla="*/ 0 60000 65536"/>
                  <a:gd name="T14" fmla="*/ 0 60000 65536"/>
                  <a:gd name="T15" fmla="*/ 0 60000 65536"/>
                  <a:gd name="T16" fmla="*/ 0 60000 65536"/>
                  <a:gd name="T17" fmla="*/ 0 60000 65536"/>
                  <a:gd name="T18" fmla="*/ 0 w 23"/>
                  <a:gd name="T19" fmla="*/ 0 h 16"/>
                  <a:gd name="T20" fmla="*/ 23 w 23"/>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3" h="16">
                    <a:moveTo>
                      <a:pt x="23" y="1"/>
                    </a:moveTo>
                    <a:cubicBezTo>
                      <a:pt x="23" y="2"/>
                      <a:pt x="23" y="3"/>
                      <a:pt x="23" y="4"/>
                    </a:cubicBezTo>
                    <a:cubicBezTo>
                      <a:pt x="23" y="10"/>
                      <a:pt x="18" y="15"/>
                      <a:pt x="12" y="16"/>
                    </a:cubicBezTo>
                    <a:cubicBezTo>
                      <a:pt x="5" y="16"/>
                      <a:pt x="0" y="10"/>
                      <a:pt x="0" y="4"/>
                    </a:cubicBezTo>
                    <a:cubicBezTo>
                      <a:pt x="0" y="3"/>
                      <a:pt x="0" y="1"/>
                      <a:pt x="0" y="0"/>
                    </a:cubicBezTo>
                    <a:cubicBezTo>
                      <a:pt x="8" y="2"/>
                      <a:pt x="16" y="1"/>
                      <a:pt x="2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 name="Freeform 41"/>
              <p:cNvSpPr>
                <a:spLocks noChangeArrowheads="1"/>
              </p:cNvSpPr>
              <p:nvPr/>
            </p:nvSpPr>
            <p:spPr bwMode="auto">
              <a:xfrm>
                <a:off x="902" y="669"/>
                <a:ext cx="36" cy="48"/>
              </a:xfrm>
              <a:custGeom>
                <a:avLst/>
                <a:gdLst>
                  <a:gd name="T0" fmla="*/ 29 w 15"/>
                  <a:gd name="T1" fmla="*/ 0 h 20"/>
                  <a:gd name="T2" fmla="*/ 86 w 15"/>
                  <a:gd name="T3" fmla="*/ 58 h 20"/>
                  <a:gd name="T4" fmla="*/ 34 w 15"/>
                  <a:gd name="T5" fmla="*/ 115 h 20"/>
                  <a:gd name="T6" fmla="*/ 24 w 15"/>
                  <a:gd name="T7" fmla="*/ 115 h 20"/>
                  <a:gd name="T8" fmla="*/ 0 w 15"/>
                  <a:gd name="T9" fmla="*/ 12 h 20"/>
                  <a:gd name="T10" fmla="*/ 29 w 15"/>
                  <a:gd name="T11" fmla="*/ 0 h 20"/>
                  <a:gd name="T12" fmla="*/ 0 60000 65536"/>
                  <a:gd name="T13" fmla="*/ 0 60000 65536"/>
                  <a:gd name="T14" fmla="*/ 0 60000 65536"/>
                  <a:gd name="T15" fmla="*/ 0 60000 65536"/>
                  <a:gd name="T16" fmla="*/ 0 60000 65536"/>
                  <a:gd name="T17" fmla="*/ 0 60000 65536"/>
                  <a:gd name="T18" fmla="*/ 0 w 15"/>
                  <a:gd name="T19" fmla="*/ 0 h 20"/>
                  <a:gd name="T20" fmla="*/ 15 w 15"/>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5" h="20">
                    <a:moveTo>
                      <a:pt x="5" y="0"/>
                    </a:moveTo>
                    <a:cubicBezTo>
                      <a:pt x="11" y="0"/>
                      <a:pt x="15" y="4"/>
                      <a:pt x="15" y="10"/>
                    </a:cubicBezTo>
                    <a:cubicBezTo>
                      <a:pt x="15" y="15"/>
                      <a:pt x="11" y="20"/>
                      <a:pt x="6" y="20"/>
                    </a:cubicBezTo>
                    <a:cubicBezTo>
                      <a:pt x="5" y="20"/>
                      <a:pt x="4" y="20"/>
                      <a:pt x="4" y="20"/>
                    </a:cubicBezTo>
                    <a:cubicBezTo>
                      <a:pt x="3" y="13"/>
                      <a:pt x="2" y="7"/>
                      <a:pt x="0" y="2"/>
                    </a:cubicBezTo>
                    <a:cubicBezTo>
                      <a:pt x="2" y="1"/>
                      <a:pt x="3" y="0"/>
                      <a:pt x="5"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 name="Freeform 42"/>
              <p:cNvSpPr>
                <a:spLocks noChangeArrowheads="1"/>
              </p:cNvSpPr>
              <p:nvPr/>
            </p:nvSpPr>
            <p:spPr bwMode="auto">
              <a:xfrm>
                <a:off x="1011" y="786"/>
                <a:ext cx="62" cy="61"/>
              </a:xfrm>
              <a:custGeom>
                <a:avLst/>
                <a:gdLst>
                  <a:gd name="T0" fmla="*/ 0 w 26"/>
                  <a:gd name="T1" fmla="*/ 73 h 26"/>
                  <a:gd name="T2" fmla="*/ 74 w 26"/>
                  <a:gd name="T3" fmla="*/ 143 h 26"/>
                  <a:gd name="T4" fmla="*/ 148 w 26"/>
                  <a:gd name="T5" fmla="*/ 73 h 26"/>
                  <a:gd name="T6" fmla="*/ 74 w 26"/>
                  <a:gd name="T7" fmla="*/ 0 h 26"/>
                  <a:gd name="T8" fmla="*/ 0 w 26"/>
                  <a:gd name="T9" fmla="*/ 7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0" y="13"/>
                    </a:moveTo>
                    <a:cubicBezTo>
                      <a:pt x="0" y="20"/>
                      <a:pt x="6" y="26"/>
                      <a:pt x="13" y="26"/>
                    </a:cubicBezTo>
                    <a:cubicBezTo>
                      <a:pt x="21" y="26"/>
                      <a:pt x="26" y="20"/>
                      <a:pt x="26" y="13"/>
                    </a:cubicBezTo>
                    <a:cubicBezTo>
                      <a:pt x="26" y="6"/>
                      <a:pt x="20" y="0"/>
                      <a:pt x="13" y="0"/>
                    </a:cubicBezTo>
                    <a:cubicBezTo>
                      <a:pt x="6" y="0"/>
                      <a:pt x="0" y="6"/>
                      <a:pt x="0" y="13"/>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 name="Freeform 43"/>
              <p:cNvSpPr>
                <a:spLocks noChangeArrowheads="1"/>
              </p:cNvSpPr>
              <p:nvPr/>
            </p:nvSpPr>
            <p:spPr bwMode="auto">
              <a:xfrm>
                <a:off x="992" y="691"/>
                <a:ext cx="40" cy="40"/>
              </a:xfrm>
              <a:custGeom>
                <a:avLst/>
                <a:gdLst>
                  <a:gd name="T0" fmla="*/ 0 w 17"/>
                  <a:gd name="T1" fmla="*/ 49 h 17"/>
                  <a:gd name="T2" fmla="*/ 45 w 17"/>
                  <a:gd name="T3" fmla="*/ 94 h 17"/>
                  <a:gd name="T4" fmla="*/ 94 w 17"/>
                  <a:gd name="T5" fmla="*/ 49 h 17"/>
                  <a:gd name="T6" fmla="*/ 45 w 17"/>
                  <a:gd name="T7" fmla="*/ 0 h 17"/>
                  <a:gd name="T8" fmla="*/ 0 w 17"/>
                  <a:gd name="T9" fmla="*/ 49 h 17"/>
                  <a:gd name="T10" fmla="*/ 0 60000 65536"/>
                  <a:gd name="T11" fmla="*/ 0 60000 65536"/>
                  <a:gd name="T12" fmla="*/ 0 60000 65536"/>
                  <a:gd name="T13" fmla="*/ 0 60000 65536"/>
                  <a:gd name="T14" fmla="*/ 0 60000 65536"/>
                  <a:gd name="T15" fmla="*/ 0 w 17"/>
                  <a:gd name="T16" fmla="*/ 0 h 17"/>
                  <a:gd name="T17" fmla="*/ 17 w 17"/>
                  <a:gd name="T18" fmla="*/ 17 h 17"/>
                </a:gdLst>
                <a:ahLst/>
                <a:cxnLst>
                  <a:cxn ang="T10">
                    <a:pos x="T0" y="T1"/>
                  </a:cxn>
                  <a:cxn ang="T11">
                    <a:pos x="T2" y="T3"/>
                  </a:cxn>
                  <a:cxn ang="T12">
                    <a:pos x="T4" y="T5"/>
                  </a:cxn>
                  <a:cxn ang="T13">
                    <a:pos x="T6" y="T7"/>
                  </a:cxn>
                  <a:cxn ang="T14">
                    <a:pos x="T8" y="T9"/>
                  </a:cxn>
                </a:cxnLst>
                <a:rect l="T15" t="T16" r="T17" b="T18"/>
                <a:pathLst>
                  <a:path w="17" h="17">
                    <a:moveTo>
                      <a:pt x="0" y="9"/>
                    </a:moveTo>
                    <a:cubicBezTo>
                      <a:pt x="0" y="14"/>
                      <a:pt x="4" y="17"/>
                      <a:pt x="8" y="17"/>
                    </a:cubicBezTo>
                    <a:cubicBezTo>
                      <a:pt x="13" y="17"/>
                      <a:pt x="17" y="13"/>
                      <a:pt x="17" y="9"/>
                    </a:cubicBezTo>
                    <a:cubicBezTo>
                      <a:pt x="17" y="4"/>
                      <a:pt x="13" y="0"/>
                      <a:pt x="8" y="0"/>
                    </a:cubicBezTo>
                    <a:cubicBezTo>
                      <a:pt x="4" y="0"/>
                      <a:pt x="0" y="4"/>
                      <a:pt x="0" y="9"/>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 name="Freeform 44"/>
              <p:cNvSpPr>
                <a:spLocks noChangeArrowheads="1"/>
              </p:cNvSpPr>
              <p:nvPr/>
            </p:nvSpPr>
            <p:spPr bwMode="auto">
              <a:xfrm>
                <a:off x="890" y="850"/>
                <a:ext cx="22" cy="35"/>
              </a:xfrm>
              <a:custGeom>
                <a:avLst/>
                <a:gdLst>
                  <a:gd name="T0" fmla="*/ 54 w 9"/>
                  <a:gd name="T1" fmla="*/ 37 h 15"/>
                  <a:gd name="T2" fmla="*/ 5 w 9"/>
                  <a:gd name="T3" fmla="*/ 82 h 15"/>
                  <a:gd name="T4" fmla="*/ 0 w 9"/>
                  <a:gd name="T5" fmla="*/ 82 h 15"/>
                  <a:gd name="T6" fmla="*/ 17 w 9"/>
                  <a:gd name="T7" fmla="*/ 0 h 15"/>
                  <a:gd name="T8" fmla="*/ 54 w 9"/>
                  <a:gd name="T9" fmla="*/ 37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9" y="7"/>
                    </a:moveTo>
                    <a:cubicBezTo>
                      <a:pt x="9" y="11"/>
                      <a:pt x="5" y="15"/>
                      <a:pt x="1" y="15"/>
                    </a:cubicBezTo>
                    <a:cubicBezTo>
                      <a:pt x="1" y="15"/>
                      <a:pt x="1" y="15"/>
                      <a:pt x="0" y="15"/>
                    </a:cubicBezTo>
                    <a:cubicBezTo>
                      <a:pt x="0" y="10"/>
                      <a:pt x="1" y="5"/>
                      <a:pt x="3" y="0"/>
                    </a:cubicBezTo>
                    <a:cubicBezTo>
                      <a:pt x="6" y="1"/>
                      <a:pt x="9" y="4"/>
                      <a:pt x="9"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 name="Freeform 45"/>
              <p:cNvSpPr>
                <a:spLocks noChangeArrowheads="1"/>
              </p:cNvSpPr>
              <p:nvPr/>
            </p:nvSpPr>
            <p:spPr bwMode="auto">
              <a:xfrm>
                <a:off x="1101" y="783"/>
                <a:ext cx="21" cy="36"/>
              </a:xfrm>
              <a:custGeom>
                <a:avLst/>
                <a:gdLst>
                  <a:gd name="T0" fmla="*/ 0 w 9"/>
                  <a:gd name="T1" fmla="*/ 46 h 15"/>
                  <a:gd name="T2" fmla="*/ 37 w 9"/>
                  <a:gd name="T3" fmla="*/ 0 h 15"/>
                  <a:gd name="T4" fmla="*/ 49 w 9"/>
                  <a:gd name="T5" fmla="*/ 5 h 15"/>
                  <a:gd name="T6" fmla="*/ 37 w 9"/>
                  <a:gd name="T7" fmla="*/ 86 h 15"/>
                  <a:gd name="T8" fmla="*/ 0 w 9"/>
                  <a:gd name="T9" fmla="*/ 46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0" y="8"/>
                    </a:moveTo>
                    <a:cubicBezTo>
                      <a:pt x="0" y="4"/>
                      <a:pt x="3" y="0"/>
                      <a:pt x="7" y="0"/>
                    </a:cubicBezTo>
                    <a:cubicBezTo>
                      <a:pt x="8" y="0"/>
                      <a:pt x="9" y="1"/>
                      <a:pt x="9" y="1"/>
                    </a:cubicBezTo>
                    <a:cubicBezTo>
                      <a:pt x="8" y="6"/>
                      <a:pt x="7" y="10"/>
                      <a:pt x="7" y="15"/>
                    </a:cubicBezTo>
                    <a:cubicBezTo>
                      <a:pt x="3" y="15"/>
                      <a:pt x="0" y="12"/>
                      <a:pt x="0"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 name="Freeform 46"/>
              <p:cNvSpPr>
                <a:spLocks noChangeArrowheads="1"/>
              </p:cNvSpPr>
              <p:nvPr/>
            </p:nvSpPr>
            <p:spPr bwMode="auto">
              <a:xfrm>
                <a:off x="1025" y="591"/>
                <a:ext cx="22" cy="21"/>
              </a:xfrm>
              <a:custGeom>
                <a:avLst/>
                <a:gdLst>
                  <a:gd name="T0" fmla="*/ 0 w 9"/>
                  <a:gd name="T1" fmla="*/ 28 h 9"/>
                  <a:gd name="T2" fmla="*/ 29 w 9"/>
                  <a:gd name="T3" fmla="*/ 49 h 9"/>
                  <a:gd name="T4" fmla="*/ 54 w 9"/>
                  <a:gd name="T5" fmla="*/ 21 h 9"/>
                  <a:gd name="T6" fmla="*/ 24 w 9"/>
                  <a:gd name="T7" fmla="*/ 0 h 9"/>
                  <a:gd name="T8" fmla="*/ 0 w 9"/>
                  <a:gd name="T9" fmla="*/ 28 h 9"/>
                  <a:gd name="T10" fmla="*/ 0 60000 65536"/>
                  <a:gd name="T11" fmla="*/ 0 60000 65536"/>
                  <a:gd name="T12" fmla="*/ 0 60000 65536"/>
                  <a:gd name="T13" fmla="*/ 0 60000 65536"/>
                  <a:gd name="T14" fmla="*/ 0 60000 65536"/>
                  <a:gd name="T15" fmla="*/ 0 w 9"/>
                  <a:gd name="T16" fmla="*/ 0 h 9"/>
                  <a:gd name="T17" fmla="*/ 9 w 9"/>
                  <a:gd name="T18" fmla="*/ 9 h 9"/>
                </a:gdLst>
                <a:ahLst/>
                <a:cxnLst>
                  <a:cxn ang="T10">
                    <a:pos x="T0" y="T1"/>
                  </a:cxn>
                  <a:cxn ang="T11">
                    <a:pos x="T2" y="T3"/>
                  </a:cxn>
                  <a:cxn ang="T12">
                    <a:pos x="T4" y="T5"/>
                  </a:cxn>
                  <a:cxn ang="T13">
                    <a:pos x="T6" y="T7"/>
                  </a:cxn>
                  <a:cxn ang="T14">
                    <a:pos x="T8" y="T9"/>
                  </a:cxn>
                </a:cxnLst>
                <a:rect l="T15" t="T16" r="T17" b="T18"/>
                <a:pathLst>
                  <a:path w="9" h="9">
                    <a:moveTo>
                      <a:pt x="0" y="5"/>
                    </a:moveTo>
                    <a:cubicBezTo>
                      <a:pt x="0" y="7"/>
                      <a:pt x="2" y="9"/>
                      <a:pt x="5" y="9"/>
                    </a:cubicBezTo>
                    <a:cubicBezTo>
                      <a:pt x="7" y="9"/>
                      <a:pt x="9" y="7"/>
                      <a:pt x="9" y="4"/>
                    </a:cubicBezTo>
                    <a:cubicBezTo>
                      <a:pt x="9" y="2"/>
                      <a:pt x="7" y="0"/>
                      <a:pt x="4"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 name="Freeform 47"/>
              <p:cNvSpPr>
                <a:spLocks noChangeArrowheads="1"/>
              </p:cNvSpPr>
              <p:nvPr/>
            </p:nvSpPr>
            <p:spPr bwMode="auto">
              <a:xfrm>
                <a:off x="871" y="586"/>
                <a:ext cx="19" cy="24"/>
              </a:xfrm>
              <a:custGeom>
                <a:avLst/>
                <a:gdLst>
                  <a:gd name="T0" fmla="*/ 17 w 8"/>
                  <a:gd name="T1" fmla="*/ 5 h 10"/>
                  <a:gd name="T2" fmla="*/ 45 w 8"/>
                  <a:gd name="T3" fmla="*/ 29 h 10"/>
                  <a:gd name="T4" fmla="*/ 24 w 8"/>
                  <a:gd name="T5" fmla="*/ 58 h 10"/>
                  <a:gd name="T6" fmla="*/ 0 w 8"/>
                  <a:gd name="T7" fmla="*/ 12 h 10"/>
                  <a:gd name="T8" fmla="*/ 17 w 8"/>
                  <a:gd name="T9" fmla="*/ 5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3" y="1"/>
                    </a:moveTo>
                    <a:cubicBezTo>
                      <a:pt x="6" y="0"/>
                      <a:pt x="8" y="3"/>
                      <a:pt x="8" y="5"/>
                    </a:cubicBezTo>
                    <a:cubicBezTo>
                      <a:pt x="8" y="8"/>
                      <a:pt x="6" y="10"/>
                      <a:pt x="4" y="10"/>
                    </a:cubicBezTo>
                    <a:cubicBezTo>
                      <a:pt x="2" y="8"/>
                      <a:pt x="1" y="5"/>
                      <a:pt x="0" y="2"/>
                    </a:cubicBezTo>
                    <a:cubicBezTo>
                      <a:pt x="0" y="1"/>
                      <a:pt x="2" y="1"/>
                      <a:pt x="3"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 name="Freeform 48"/>
              <p:cNvSpPr>
                <a:spLocks noChangeArrowheads="1"/>
              </p:cNvSpPr>
              <p:nvPr/>
            </p:nvSpPr>
            <p:spPr bwMode="auto">
              <a:xfrm>
                <a:off x="1113" y="518"/>
                <a:ext cx="24" cy="21"/>
              </a:xfrm>
              <a:custGeom>
                <a:avLst/>
                <a:gdLst>
                  <a:gd name="T0" fmla="*/ 34 w 10"/>
                  <a:gd name="T1" fmla="*/ 0 h 9"/>
                  <a:gd name="T2" fmla="*/ 58 w 10"/>
                  <a:gd name="T3" fmla="*/ 21 h 9"/>
                  <a:gd name="T4" fmla="*/ 29 w 10"/>
                  <a:gd name="T5" fmla="*/ 49 h 9"/>
                  <a:gd name="T6" fmla="*/ 0 w 10"/>
                  <a:gd name="T7" fmla="*/ 28 h 9"/>
                  <a:gd name="T8" fmla="*/ 34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6" y="0"/>
                    </a:moveTo>
                    <a:cubicBezTo>
                      <a:pt x="8" y="0"/>
                      <a:pt x="10" y="2"/>
                      <a:pt x="10" y="4"/>
                    </a:cubicBezTo>
                    <a:cubicBezTo>
                      <a:pt x="10" y="7"/>
                      <a:pt x="8" y="9"/>
                      <a:pt x="5" y="9"/>
                    </a:cubicBezTo>
                    <a:cubicBezTo>
                      <a:pt x="2" y="9"/>
                      <a:pt x="0" y="7"/>
                      <a:pt x="0" y="5"/>
                    </a:cubicBezTo>
                    <a:cubicBezTo>
                      <a:pt x="2" y="3"/>
                      <a:pt x="4" y="1"/>
                      <a:pt x="6"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 name="Freeform 49"/>
              <p:cNvSpPr>
                <a:spLocks noChangeArrowheads="1"/>
              </p:cNvSpPr>
              <p:nvPr/>
            </p:nvSpPr>
            <p:spPr bwMode="auto">
              <a:xfrm>
                <a:off x="919" y="786"/>
                <a:ext cx="23" cy="23"/>
              </a:xfrm>
              <a:custGeom>
                <a:avLst/>
                <a:gdLst>
                  <a:gd name="T0" fmla="*/ 0 w 10"/>
                  <a:gd name="T1" fmla="*/ 28 h 10"/>
                  <a:gd name="T2" fmla="*/ 28 w 10"/>
                  <a:gd name="T3" fmla="*/ 48 h 10"/>
                  <a:gd name="T4" fmla="*/ 53 w 10"/>
                  <a:gd name="T5" fmla="*/ 21 h 10"/>
                  <a:gd name="T6" fmla="*/ 28 w 10"/>
                  <a:gd name="T7" fmla="*/ 0 h 10"/>
                  <a:gd name="T8" fmla="*/ 0 w 10"/>
                  <a:gd name="T9" fmla="*/ 28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7"/>
                      <a:pt x="3" y="10"/>
                      <a:pt x="5" y="9"/>
                    </a:cubicBezTo>
                    <a:cubicBezTo>
                      <a:pt x="8" y="9"/>
                      <a:pt x="10" y="7"/>
                      <a:pt x="10" y="4"/>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 name="Freeform 50"/>
              <p:cNvSpPr>
                <a:spLocks noChangeArrowheads="1"/>
              </p:cNvSpPr>
              <p:nvPr/>
            </p:nvSpPr>
            <p:spPr bwMode="auto">
              <a:xfrm>
                <a:off x="1089" y="693"/>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3" y="10"/>
                      <a:pt x="5" y="10"/>
                    </a:cubicBezTo>
                    <a:cubicBezTo>
                      <a:pt x="8" y="10"/>
                      <a:pt x="10" y="7"/>
                      <a:pt x="10" y="5"/>
                    </a:cubicBezTo>
                    <a:cubicBezTo>
                      <a:pt x="10" y="2"/>
                      <a:pt x="8" y="0"/>
                      <a:pt x="5" y="0"/>
                    </a:cubicBezTo>
                    <a:cubicBezTo>
                      <a:pt x="2" y="0"/>
                      <a:pt x="0" y="2"/>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51"/>
              <p:cNvSpPr>
                <a:spLocks noChangeArrowheads="1"/>
              </p:cNvSpPr>
              <p:nvPr/>
            </p:nvSpPr>
            <p:spPr bwMode="auto">
              <a:xfrm>
                <a:off x="916" y="918"/>
                <a:ext cx="19" cy="24"/>
              </a:xfrm>
              <a:custGeom>
                <a:avLst/>
                <a:gdLst>
                  <a:gd name="T0" fmla="*/ 29 w 8"/>
                  <a:gd name="T1" fmla="*/ 58 h 10"/>
                  <a:gd name="T2" fmla="*/ 0 w 8"/>
                  <a:gd name="T3" fmla="*/ 29 h 10"/>
                  <a:gd name="T4" fmla="*/ 24 w 8"/>
                  <a:gd name="T5" fmla="*/ 0 h 10"/>
                  <a:gd name="T6" fmla="*/ 45 w 8"/>
                  <a:gd name="T7" fmla="*/ 12 h 10"/>
                  <a:gd name="T8" fmla="*/ 33 w 8"/>
                  <a:gd name="T9" fmla="*/ 58 h 10"/>
                  <a:gd name="T10" fmla="*/ 29 w 8"/>
                  <a:gd name="T11" fmla="*/ 58 h 10"/>
                  <a:gd name="T12" fmla="*/ 0 60000 65536"/>
                  <a:gd name="T13" fmla="*/ 0 60000 65536"/>
                  <a:gd name="T14" fmla="*/ 0 60000 65536"/>
                  <a:gd name="T15" fmla="*/ 0 60000 65536"/>
                  <a:gd name="T16" fmla="*/ 0 60000 65536"/>
                  <a:gd name="T17" fmla="*/ 0 60000 65536"/>
                  <a:gd name="T18" fmla="*/ 0 w 8"/>
                  <a:gd name="T19" fmla="*/ 0 h 10"/>
                  <a:gd name="T20" fmla="*/ 8 w 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8" h="10">
                    <a:moveTo>
                      <a:pt x="5" y="10"/>
                    </a:moveTo>
                    <a:cubicBezTo>
                      <a:pt x="2" y="10"/>
                      <a:pt x="0" y="8"/>
                      <a:pt x="0" y="5"/>
                    </a:cubicBezTo>
                    <a:cubicBezTo>
                      <a:pt x="0" y="3"/>
                      <a:pt x="2" y="0"/>
                      <a:pt x="4" y="0"/>
                    </a:cubicBezTo>
                    <a:cubicBezTo>
                      <a:pt x="6" y="0"/>
                      <a:pt x="7" y="1"/>
                      <a:pt x="8" y="2"/>
                    </a:cubicBezTo>
                    <a:cubicBezTo>
                      <a:pt x="8" y="5"/>
                      <a:pt x="7" y="7"/>
                      <a:pt x="6" y="10"/>
                    </a:cubicBezTo>
                    <a:cubicBezTo>
                      <a:pt x="6" y="10"/>
                      <a:pt x="5" y="10"/>
                      <a:pt x="5" y="1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52"/>
              <p:cNvSpPr>
                <a:spLocks noChangeArrowheads="1"/>
              </p:cNvSpPr>
              <p:nvPr/>
            </p:nvSpPr>
            <p:spPr bwMode="auto">
              <a:xfrm>
                <a:off x="1051" y="878"/>
                <a:ext cx="24" cy="24"/>
              </a:xfrm>
              <a:custGeom>
                <a:avLst/>
                <a:gdLst>
                  <a:gd name="T0" fmla="*/ 0 w 10"/>
                  <a:gd name="T1" fmla="*/ 29 h 10"/>
                  <a:gd name="T2" fmla="*/ 29 w 10"/>
                  <a:gd name="T3" fmla="*/ 58 h 10"/>
                  <a:gd name="T4" fmla="*/ 58 w 10"/>
                  <a:gd name="T5" fmla="*/ 29 h 10"/>
                  <a:gd name="T6" fmla="*/ 29 w 10"/>
                  <a:gd name="T7" fmla="*/ 0 h 10"/>
                  <a:gd name="T8" fmla="*/ 0 w 10"/>
                  <a:gd name="T9" fmla="*/ 29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0" y="5"/>
                    </a:moveTo>
                    <a:cubicBezTo>
                      <a:pt x="0" y="8"/>
                      <a:pt x="2" y="10"/>
                      <a:pt x="5" y="10"/>
                    </a:cubicBezTo>
                    <a:cubicBezTo>
                      <a:pt x="8" y="10"/>
                      <a:pt x="10" y="8"/>
                      <a:pt x="10" y="5"/>
                    </a:cubicBezTo>
                    <a:cubicBezTo>
                      <a:pt x="10" y="2"/>
                      <a:pt x="8" y="0"/>
                      <a:pt x="5" y="0"/>
                    </a:cubicBezTo>
                    <a:cubicBezTo>
                      <a:pt x="2" y="0"/>
                      <a:pt x="0" y="3"/>
                      <a:pt x="0" y="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53"/>
              <p:cNvSpPr>
                <a:spLocks noChangeArrowheads="1"/>
              </p:cNvSpPr>
              <p:nvPr/>
            </p:nvSpPr>
            <p:spPr bwMode="auto">
              <a:xfrm>
                <a:off x="175" y="541"/>
                <a:ext cx="320" cy="223"/>
              </a:xfrm>
              <a:custGeom>
                <a:avLst/>
                <a:gdLst>
                  <a:gd name="T0" fmla="*/ 759 w 135"/>
                  <a:gd name="T1" fmla="*/ 74 h 94"/>
                  <a:gd name="T2" fmla="*/ 612 w 135"/>
                  <a:gd name="T3" fmla="*/ 40 h 94"/>
                  <a:gd name="T4" fmla="*/ 33 w 135"/>
                  <a:gd name="T5" fmla="*/ 176 h 94"/>
                  <a:gd name="T6" fmla="*/ 389 w 135"/>
                  <a:gd name="T7" fmla="*/ 529 h 94"/>
                  <a:gd name="T8" fmla="*/ 759 w 135"/>
                  <a:gd name="T9" fmla="*/ 74 h 94"/>
                  <a:gd name="T10" fmla="*/ 0 60000 65536"/>
                  <a:gd name="T11" fmla="*/ 0 60000 65536"/>
                  <a:gd name="T12" fmla="*/ 0 60000 65536"/>
                  <a:gd name="T13" fmla="*/ 0 60000 65536"/>
                  <a:gd name="T14" fmla="*/ 0 60000 65536"/>
                  <a:gd name="T15" fmla="*/ 0 w 135"/>
                  <a:gd name="T16" fmla="*/ 0 h 94"/>
                  <a:gd name="T17" fmla="*/ 135 w 135"/>
                  <a:gd name="T18" fmla="*/ 94 h 94"/>
                </a:gdLst>
                <a:ahLst/>
                <a:cxnLst>
                  <a:cxn ang="T10">
                    <a:pos x="T0" y="T1"/>
                  </a:cxn>
                  <a:cxn ang="T11">
                    <a:pos x="T2" y="T3"/>
                  </a:cxn>
                  <a:cxn ang="T12">
                    <a:pos x="T4" y="T5"/>
                  </a:cxn>
                  <a:cxn ang="T13">
                    <a:pos x="T6" y="T7"/>
                  </a:cxn>
                  <a:cxn ang="T14">
                    <a:pos x="T8" y="T9"/>
                  </a:cxn>
                </a:cxnLst>
                <a:rect l="T15" t="T16" r="T17" b="T18"/>
                <a:pathLst>
                  <a:path w="135" h="94">
                    <a:moveTo>
                      <a:pt x="135" y="13"/>
                    </a:moveTo>
                    <a:cubicBezTo>
                      <a:pt x="126" y="10"/>
                      <a:pt x="117" y="8"/>
                      <a:pt x="109" y="7"/>
                    </a:cubicBezTo>
                    <a:cubicBezTo>
                      <a:pt x="58" y="0"/>
                      <a:pt x="15" y="10"/>
                      <a:pt x="6" y="31"/>
                    </a:cubicBezTo>
                    <a:cubicBezTo>
                      <a:pt x="0" y="47"/>
                      <a:pt x="44" y="78"/>
                      <a:pt x="69" y="94"/>
                    </a:cubicBezTo>
                    <a:cubicBezTo>
                      <a:pt x="86" y="63"/>
                      <a:pt x="107" y="34"/>
                      <a:pt x="135" y="13"/>
                    </a:cubicBezTo>
                    <a:close/>
                  </a:path>
                </a:pathLst>
              </a:custGeom>
              <a:solidFill>
                <a:srgbClr val="5879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54"/>
              <p:cNvSpPr>
                <a:spLocks noChangeArrowheads="1"/>
              </p:cNvSpPr>
              <p:nvPr/>
            </p:nvSpPr>
            <p:spPr bwMode="auto">
              <a:xfrm>
                <a:off x="466" y="572"/>
                <a:ext cx="95" cy="24"/>
              </a:xfrm>
              <a:custGeom>
                <a:avLst/>
                <a:gdLst>
                  <a:gd name="T0" fmla="*/ 69 w 40"/>
                  <a:gd name="T1" fmla="*/ 0 h 10"/>
                  <a:gd name="T2" fmla="*/ 0 w 40"/>
                  <a:gd name="T3" fmla="*/ 58 h 10"/>
                  <a:gd name="T4" fmla="*/ 226 w 40"/>
                  <a:gd name="T5" fmla="*/ 58 h 10"/>
                  <a:gd name="T6" fmla="*/ 69 w 40"/>
                  <a:gd name="T7" fmla="*/ 0 h 10"/>
                  <a:gd name="T8" fmla="*/ 0 60000 65536"/>
                  <a:gd name="T9" fmla="*/ 0 60000 65536"/>
                  <a:gd name="T10" fmla="*/ 0 60000 65536"/>
                  <a:gd name="T11" fmla="*/ 0 60000 65536"/>
                  <a:gd name="T12" fmla="*/ 0 w 40"/>
                  <a:gd name="T13" fmla="*/ 0 h 10"/>
                  <a:gd name="T14" fmla="*/ 40 w 40"/>
                  <a:gd name="T15" fmla="*/ 10 h 10"/>
                </a:gdLst>
                <a:ahLst/>
                <a:cxnLst>
                  <a:cxn ang="T8">
                    <a:pos x="T0" y="T1"/>
                  </a:cxn>
                  <a:cxn ang="T9">
                    <a:pos x="T2" y="T3"/>
                  </a:cxn>
                  <a:cxn ang="T10">
                    <a:pos x="T4" y="T5"/>
                  </a:cxn>
                  <a:cxn ang="T11">
                    <a:pos x="T6" y="T7"/>
                  </a:cxn>
                </a:cxnLst>
                <a:rect l="T12" t="T13" r="T14" b="T15"/>
                <a:pathLst>
                  <a:path w="40" h="10">
                    <a:moveTo>
                      <a:pt x="12" y="0"/>
                    </a:moveTo>
                    <a:cubicBezTo>
                      <a:pt x="8" y="3"/>
                      <a:pt x="4" y="7"/>
                      <a:pt x="0" y="10"/>
                    </a:cubicBezTo>
                    <a:cubicBezTo>
                      <a:pt x="40" y="10"/>
                      <a:pt x="40" y="10"/>
                      <a:pt x="40" y="10"/>
                    </a:cubicBezTo>
                    <a:cubicBezTo>
                      <a:pt x="30" y="6"/>
                      <a:pt x="21" y="3"/>
                      <a:pt x="1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55"/>
              <p:cNvSpPr>
                <a:spLocks noChangeArrowheads="1"/>
              </p:cNvSpPr>
              <p:nvPr/>
            </p:nvSpPr>
            <p:spPr bwMode="auto">
              <a:xfrm>
                <a:off x="450" y="596"/>
                <a:ext cx="147" cy="16"/>
              </a:xfrm>
              <a:custGeom>
                <a:avLst/>
                <a:gdLst>
                  <a:gd name="T0" fmla="*/ 40 w 62"/>
                  <a:gd name="T1" fmla="*/ 0 h 7"/>
                  <a:gd name="T2" fmla="*/ 0 w 62"/>
                  <a:gd name="T3" fmla="*/ 37 h 7"/>
                  <a:gd name="T4" fmla="*/ 349 w 62"/>
                  <a:gd name="T5" fmla="*/ 37 h 7"/>
                  <a:gd name="T6" fmla="*/ 263 w 62"/>
                  <a:gd name="T7" fmla="*/ 0 h 7"/>
                  <a:gd name="T8" fmla="*/ 40 w 62"/>
                  <a:gd name="T9" fmla="*/ 0 h 7"/>
                  <a:gd name="T10" fmla="*/ 0 60000 65536"/>
                  <a:gd name="T11" fmla="*/ 0 60000 65536"/>
                  <a:gd name="T12" fmla="*/ 0 60000 65536"/>
                  <a:gd name="T13" fmla="*/ 0 60000 65536"/>
                  <a:gd name="T14" fmla="*/ 0 60000 65536"/>
                  <a:gd name="T15" fmla="*/ 0 w 62"/>
                  <a:gd name="T16" fmla="*/ 0 h 7"/>
                  <a:gd name="T17" fmla="*/ 62 w 62"/>
                  <a:gd name="T18" fmla="*/ 7 h 7"/>
                </a:gdLst>
                <a:ahLst/>
                <a:cxnLst>
                  <a:cxn ang="T10">
                    <a:pos x="T0" y="T1"/>
                  </a:cxn>
                  <a:cxn ang="T11">
                    <a:pos x="T2" y="T3"/>
                  </a:cxn>
                  <a:cxn ang="T12">
                    <a:pos x="T4" y="T5"/>
                  </a:cxn>
                  <a:cxn ang="T13">
                    <a:pos x="T6" y="T7"/>
                  </a:cxn>
                  <a:cxn ang="T14">
                    <a:pos x="T8" y="T9"/>
                  </a:cxn>
                </a:cxnLst>
                <a:rect l="T15" t="T16" r="T17" b="T18"/>
                <a:pathLst>
                  <a:path w="62" h="7">
                    <a:moveTo>
                      <a:pt x="7" y="0"/>
                    </a:moveTo>
                    <a:cubicBezTo>
                      <a:pt x="4" y="2"/>
                      <a:pt x="2" y="4"/>
                      <a:pt x="0" y="7"/>
                    </a:cubicBezTo>
                    <a:cubicBezTo>
                      <a:pt x="62" y="7"/>
                      <a:pt x="62" y="7"/>
                      <a:pt x="62" y="7"/>
                    </a:cubicBezTo>
                    <a:cubicBezTo>
                      <a:pt x="57" y="4"/>
                      <a:pt x="52" y="2"/>
                      <a:pt x="47" y="0"/>
                    </a:cubicBezTo>
                    <a:lnTo>
                      <a:pt x="7" y="0"/>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56"/>
              <p:cNvSpPr>
                <a:spLocks noChangeArrowheads="1"/>
              </p:cNvSpPr>
              <p:nvPr/>
            </p:nvSpPr>
            <p:spPr bwMode="auto">
              <a:xfrm>
                <a:off x="433" y="612"/>
                <a:ext cx="199" cy="17"/>
              </a:xfrm>
              <a:custGeom>
                <a:avLst/>
                <a:gdLst>
                  <a:gd name="T0" fmla="*/ 40 w 84"/>
                  <a:gd name="T1" fmla="*/ 0 h 7"/>
                  <a:gd name="T2" fmla="*/ 0 w 84"/>
                  <a:gd name="T3" fmla="*/ 41 h 7"/>
                  <a:gd name="T4" fmla="*/ 471 w 84"/>
                  <a:gd name="T5" fmla="*/ 41 h 7"/>
                  <a:gd name="T6" fmla="*/ 386 w 84"/>
                  <a:gd name="T7" fmla="*/ 0 h 7"/>
                  <a:gd name="T8" fmla="*/ 40 w 84"/>
                  <a:gd name="T9" fmla="*/ 0 h 7"/>
                  <a:gd name="T10" fmla="*/ 0 60000 65536"/>
                  <a:gd name="T11" fmla="*/ 0 60000 65536"/>
                  <a:gd name="T12" fmla="*/ 0 60000 65536"/>
                  <a:gd name="T13" fmla="*/ 0 60000 65536"/>
                  <a:gd name="T14" fmla="*/ 0 60000 65536"/>
                  <a:gd name="T15" fmla="*/ 0 w 84"/>
                  <a:gd name="T16" fmla="*/ 0 h 7"/>
                  <a:gd name="T17" fmla="*/ 84 w 84"/>
                  <a:gd name="T18" fmla="*/ 7 h 7"/>
                </a:gdLst>
                <a:ahLst/>
                <a:cxnLst>
                  <a:cxn ang="T10">
                    <a:pos x="T0" y="T1"/>
                  </a:cxn>
                  <a:cxn ang="T11">
                    <a:pos x="T2" y="T3"/>
                  </a:cxn>
                  <a:cxn ang="T12">
                    <a:pos x="T4" y="T5"/>
                  </a:cxn>
                  <a:cxn ang="T13">
                    <a:pos x="T6" y="T7"/>
                  </a:cxn>
                  <a:cxn ang="T14">
                    <a:pos x="T8" y="T9"/>
                  </a:cxn>
                </a:cxnLst>
                <a:rect l="T15" t="T16" r="T17" b="T18"/>
                <a:pathLst>
                  <a:path w="84" h="7">
                    <a:moveTo>
                      <a:pt x="7" y="0"/>
                    </a:moveTo>
                    <a:cubicBezTo>
                      <a:pt x="4" y="2"/>
                      <a:pt x="2" y="5"/>
                      <a:pt x="0" y="7"/>
                    </a:cubicBezTo>
                    <a:cubicBezTo>
                      <a:pt x="84" y="7"/>
                      <a:pt x="84" y="7"/>
                      <a:pt x="84" y="7"/>
                    </a:cubicBezTo>
                    <a:cubicBezTo>
                      <a:pt x="79" y="5"/>
                      <a:pt x="74" y="2"/>
                      <a:pt x="69" y="0"/>
                    </a:cubicBezTo>
                    <a:lnTo>
                      <a:pt x="7" y="0"/>
                    </a:ln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Freeform 57"/>
              <p:cNvSpPr>
                <a:spLocks noChangeArrowheads="1"/>
              </p:cNvSpPr>
              <p:nvPr/>
            </p:nvSpPr>
            <p:spPr bwMode="auto">
              <a:xfrm>
                <a:off x="414" y="629"/>
                <a:ext cx="258" cy="24"/>
              </a:xfrm>
              <a:custGeom>
                <a:avLst/>
                <a:gdLst>
                  <a:gd name="T0" fmla="*/ 516 w 109"/>
                  <a:gd name="T1" fmla="*/ 0 h 10"/>
                  <a:gd name="T2" fmla="*/ 45 w 109"/>
                  <a:gd name="T3" fmla="*/ 0 h 10"/>
                  <a:gd name="T4" fmla="*/ 0 w 109"/>
                  <a:gd name="T5" fmla="*/ 58 h 10"/>
                  <a:gd name="T6" fmla="*/ 611 w 109"/>
                  <a:gd name="T7" fmla="*/ 58 h 10"/>
                  <a:gd name="T8" fmla="*/ 516 w 109"/>
                  <a:gd name="T9" fmla="*/ 0 h 10"/>
                  <a:gd name="T10" fmla="*/ 0 60000 65536"/>
                  <a:gd name="T11" fmla="*/ 0 60000 65536"/>
                  <a:gd name="T12" fmla="*/ 0 60000 65536"/>
                  <a:gd name="T13" fmla="*/ 0 60000 65536"/>
                  <a:gd name="T14" fmla="*/ 0 60000 65536"/>
                  <a:gd name="T15" fmla="*/ 0 w 109"/>
                  <a:gd name="T16" fmla="*/ 0 h 10"/>
                  <a:gd name="T17" fmla="*/ 109 w 109"/>
                  <a:gd name="T18" fmla="*/ 10 h 10"/>
                </a:gdLst>
                <a:ahLst/>
                <a:cxnLst>
                  <a:cxn ang="T10">
                    <a:pos x="T0" y="T1"/>
                  </a:cxn>
                  <a:cxn ang="T11">
                    <a:pos x="T2" y="T3"/>
                  </a:cxn>
                  <a:cxn ang="T12">
                    <a:pos x="T4" y="T5"/>
                  </a:cxn>
                  <a:cxn ang="T13">
                    <a:pos x="T6" y="T7"/>
                  </a:cxn>
                  <a:cxn ang="T14">
                    <a:pos x="T8" y="T9"/>
                  </a:cxn>
                </a:cxnLst>
                <a:rect l="T15" t="T16" r="T17" b="T18"/>
                <a:pathLst>
                  <a:path w="109" h="10">
                    <a:moveTo>
                      <a:pt x="92" y="0"/>
                    </a:moveTo>
                    <a:cubicBezTo>
                      <a:pt x="8" y="0"/>
                      <a:pt x="8" y="0"/>
                      <a:pt x="8" y="0"/>
                    </a:cubicBezTo>
                    <a:cubicBezTo>
                      <a:pt x="5" y="3"/>
                      <a:pt x="2" y="6"/>
                      <a:pt x="0" y="10"/>
                    </a:cubicBezTo>
                    <a:cubicBezTo>
                      <a:pt x="109" y="10"/>
                      <a:pt x="109" y="10"/>
                      <a:pt x="109" y="10"/>
                    </a:cubicBezTo>
                    <a:cubicBezTo>
                      <a:pt x="104" y="6"/>
                      <a:pt x="98" y="3"/>
                      <a:pt x="92"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3" name="Freeform 58"/>
              <p:cNvSpPr>
                <a:spLocks noChangeArrowheads="1"/>
              </p:cNvSpPr>
              <p:nvPr/>
            </p:nvSpPr>
            <p:spPr bwMode="auto">
              <a:xfrm>
                <a:off x="398" y="653"/>
                <a:ext cx="305" cy="19"/>
              </a:xfrm>
              <a:custGeom>
                <a:avLst/>
                <a:gdLst>
                  <a:gd name="T0" fmla="*/ 648 w 129"/>
                  <a:gd name="T1" fmla="*/ 0 h 8"/>
                  <a:gd name="T2" fmla="*/ 40 w 129"/>
                  <a:gd name="T3" fmla="*/ 0 h 8"/>
                  <a:gd name="T4" fmla="*/ 0 w 129"/>
                  <a:gd name="T5" fmla="*/ 45 h 8"/>
                  <a:gd name="T6" fmla="*/ 721 w 129"/>
                  <a:gd name="T7" fmla="*/ 45 h 8"/>
                  <a:gd name="T8" fmla="*/ 648 w 129"/>
                  <a:gd name="T9" fmla="*/ 0 h 8"/>
                  <a:gd name="T10" fmla="*/ 0 60000 65536"/>
                  <a:gd name="T11" fmla="*/ 0 60000 65536"/>
                  <a:gd name="T12" fmla="*/ 0 60000 65536"/>
                  <a:gd name="T13" fmla="*/ 0 60000 65536"/>
                  <a:gd name="T14" fmla="*/ 0 60000 65536"/>
                  <a:gd name="T15" fmla="*/ 0 w 129"/>
                  <a:gd name="T16" fmla="*/ 0 h 8"/>
                  <a:gd name="T17" fmla="*/ 129 w 129"/>
                  <a:gd name="T18" fmla="*/ 8 h 8"/>
                </a:gdLst>
                <a:ahLst/>
                <a:cxnLst>
                  <a:cxn ang="T10">
                    <a:pos x="T0" y="T1"/>
                  </a:cxn>
                  <a:cxn ang="T11">
                    <a:pos x="T2" y="T3"/>
                  </a:cxn>
                  <a:cxn ang="T12">
                    <a:pos x="T4" y="T5"/>
                  </a:cxn>
                  <a:cxn ang="T13">
                    <a:pos x="T6" y="T7"/>
                  </a:cxn>
                  <a:cxn ang="T14">
                    <a:pos x="T8" y="T9"/>
                  </a:cxn>
                </a:cxnLst>
                <a:rect l="T15" t="T16" r="T17" b="T18"/>
                <a:pathLst>
                  <a:path w="129" h="8">
                    <a:moveTo>
                      <a:pt x="116" y="0"/>
                    </a:moveTo>
                    <a:cubicBezTo>
                      <a:pt x="7" y="0"/>
                      <a:pt x="7" y="0"/>
                      <a:pt x="7" y="0"/>
                    </a:cubicBezTo>
                    <a:cubicBezTo>
                      <a:pt x="4" y="2"/>
                      <a:pt x="2" y="5"/>
                      <a:pt x="0" y="8"/>
                    </a:cubicBezTo>
                    <a:cubicBezTo>
                      <a:pt x="129" y="8"/>
                      <a:pt x="129" y="8"/>
                      <a:pt x="129" y="8"/>
                    </a:cubicBezTo>
                    <a:cubicBezTo>
                      <a:pt x="125" y="5"/>
                      <a:pt x="121" y="2"/>
                      <a:pt x="116"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4" name="Freeform 59"/>
              <p:cNvSpPr>
                <a:spLocks noChangeArrowheads="1"/>
              </p:cNvSpPr>
              <p:nvPr/>
            </p:nvSpPr>
            <p:spPr bwMode="auto">
              <a:xfrm>
                <a:off x="386" y="672"/>
                <a:ext cx="343" cy="19"/>
              </a:xfrm>
              <a:custGeom>
                <a:avLst/>
                <a:gdLst>
                  <a:gd name="T0" fmla="*/ 750 w 145"/>
                  <a:gd name="T1" fmla="*/ 0 h 8"/>
                  <a:gd name="T2" fmla="*/ 28 w 145"/>
                  <a:gd name="T3" fmla="*/ 0 h 8"/>
                  <a:gd name="T4" fmla="*/ 0 w 145"/>
                  <a:gd name="T5" fmla="*/ 45 h 8"/>
                  <a:gd name="T6" fmla="*/ 811 w 145"/>
                  <a:gd name="T7" fmla="*/ 45 h 8"/>
                  <a:gd name="T8" fmla="*/ 750 w 145"/>
                  <a:gd name="T9" fmla="*/ 0 h 8"/>
                  <a:gd name="T10" fmla="*/ 0 60000 65536"/>
                  <a:gd name="T11" fmla="*/ 0 60000 65536"/>
                  <a:gd name="T12" fmla="*/ 0 60000 65536"/>
                  <a:gd name="T13" fmla="*/ 0 60000 65536"/>
                  <a:gd name="T14" fmla="*/ 0 60000 65536"/>
                  <a:gd name="T15" fmla="*/ 0 w 145"/>
                  <a:gd name="T16" fmla="*/ 0 h 8"/>
                  <a:gd name="T17" fmla="*/ 145 w 145"/>
                  <a:gd name="T18" fmla="*/ 8 h 8"/>
                </a:gdLst>
                <a:ahLst/>
                <a:cxnLst>
                  <a:cxn ang="T10">
                    <a:pos x="T0" y="T1"/>
                  </a:cxn>
                  <a:cxn ang="T11">
                    <a:pos x="T2" y="T3"/>
                  </a:cxn>
                  <a:cxn ang="T12">
                    <a:pos x="T4" y="T5"/>
                  </a:cxn>
                  <a:cxn ang="T13">
                    <a:pos x="T6" y="T7"/>
                  </a:cxn>
                  <a:cxn ang="T14">
                    <a:pos x="T8" y="T9"/>
                  </a:cxn>
                </a:cxnLst>
                <a:rect l="T15" t="T16" r="T17" b="T18"/>
                <a:pathLst>
                  <a:path w="145" h="8">
                    <a:moveTo>
                      <a:pt x="134" y="0"/>
                    </a:moveTo>
                    <a:cubicBezTo>
                      <a:pt x="5" y="0"/>
                      <a:pt x="5" y="0"/>
                      <a:pt x="5" y="0"/>
                    </a:cubicBezTo>
                    <a:cubicBezTo>
                      <a:pt x="3" y="2"/>
                      <a:pt x="1" y="5"/>
                      <a:pt x="0" y="8"/>
                    </a:cubicBezTo>
                    <a:cubicBezTo>
                      <a:pt x="145" y="8"/>
                      <a:pt x="145" y="8"/>
                      <a:pt x="145" y="8"/>
                    </a:cubicBezTo>
                    <a:cubicBezTo>
                      <a:pt x="142" y="5"/>
                      <a:pt x="138" y="3"/>
                      <a:pt x="134"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5" name="Freeform 60"/>
              <p:cNvSpPr>
                <a:spLocks noChangeArrowheads="1"/>
              </p:cNvSpPr>
              <p:nvPr/>
            </p:nvSpPr>
            <p:spPr bwMode="auto">
              <a:xfrm>
                <a:off x="369" y="691"/>
                <a:ext cx="389" cy="23"/>
              </a:xfrm>
              <a:custGeom>
                <a:avLst/>
                <a:gdLst>
                  <a:gd name="T0" fmla="*/ 856 w 164"/>
                  <a:gd name="T1" fmla="*/ 0 h 10"/>
                  <a:gd name="T2" fmla="*/ 40 w 164"/>
                  <a:gd name="T3" fmla="*/ 0 h 10"/>
                  <a:gd name="T4" fmla="*/ 0 w 164"/>
                  <a:gd name="T5" fmla="*/ 53 h 10"/>
                  <a:gd name="T6" fmla="*/ 923 w 164"/>
                  <a:gd name="T7" fmla="*/ 53 h 10"/>
                  <a:gd name="T8" fmla="*/ 856 w 164"/>
                  <a:gd name="T9" fmla="*/ 0 h 10"/>
                  <a:gd name="T10" fmla="*/ 0 60000 65536"/>
                  <a:gd name="T11" fmla="*/ 0 60000 65536"/>
                  <a:gd name="T12" fmla="*/ 0 60000 65536"/>
                  <a:gd name="T13" fmla="*/ 0 60000 65536"/>
                  <a:gd name="T14" fmla="*/ 0 60000 65536"/>
                  <a:gd name="T15" fmla="*/ 0 w 164"/>
                  <a:gd name="T16" fmla="*/ 0 h 10"/>
                  <a:gd name="T17" fmla="*/ 164 w 164"/>
                  <a:gd name="T18" fmla="*/ 10 h 10"/>
                </a:gdLst>
                <a:ahLst/>
                <a:cxnLst>
                  <a:cxn ang="T10">
                    <a:pos x="T0" y="T1"/>
                  </a:cxn>
                  <a:cxn ang="T11">
                    <a:pos x="T2" y="T3"/>
                  </a:cxn>
                  <a:cxn ang="T12">
                    <a:pos x="T4" y="T5"/>
                  </a:cxn>
                  <a:cxn ang="T13">
                    <a:pos x="T6" y="T7"/>
                  </a:cxn>
                  <a:cxn ang="T14">
                    <a:pos x="T8" y="T9"/>
                  </a:cxn>
                </a:cxnLst>
                <a:rect l="T15" t="T16" r="T17" b="T18"/>
                <a:pathLst>
                  <a:path w="164" h="10">
                    <a:moveTo>
                      <a:pt x="152" y="0"/>
                    </a:moveTo>
                    <a:cubicBezTo>
                      <a:pt x="7" y="0"/>
                      <a:pt x="7" y="0"/>
                      <a:pt x="7" y="0"/>
                    </a:cubicBezTo>
                    <a:cubicBezTo>
                      <a:pt x="4" y="3"/>
                      <a:pt x="2" y="6"/>
                      <a:pt x="0" y="10"/>
                    </a:cubicBezTo>
                    <a:cubicBezTo>
                      <a:pt x="164" y="10"/>
                      <a:pt x="164" y="10"/>
                      <a:pt x="164" y="10"/>
                    </a:cubicBezTo>
                    <a:cubicBezTo>
                      <a:pt x="161" y="7"/>
                      <a:pt x="157" y="3"/>
                      <a:pt x="152"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6" name="Freeform 61"/>
              <p:cNvSpPr>
                <a:spLocks noChangeArrowheads="1"/>
              </p:cNvSpPr>
              <p:nvPr/>
            </p:nvSpPr>
            <p:spPr bwMode="auto">
              <a:xfrm>
                <a:off x="355" y="714"/>
                <a:ext cx="419" cy="22"/>
              </a:xfrm>
              <a:custGeom>
                <a:avLst/>
                <a:gdLst>
                  <a:gd name="T0" fmla="*/ 952 w 177"/>
                  <a:gd name="T1" fmla="*/ 0 h 9"/>
                  <a:gd name="T2" fmla="*/ 33 w 177"/>
                  <a:gd name="T3" fmla="*/ 0 h 9"/>
                  <a:gd name="T4" fmla="*/ 0 w 177"/>
                  <a:gd name="T5" fmla="*/ 54 h 9"/>
                  <a:gd name="T6" fmla="*/ 992 w 177"/>
                  <a:gd name="T7" fmla="*/ 54 h 9"/>
                  <a:gd name="T8" fmla="*/ 952 w 177"/>
                  <a:gd name="T9" fmla="*/ 0 h 9"/>
                  <a:gd name="T10" fmla="*/ 0 60000 65536"/>
                  <a:gd name="T11" fmla="*/ 0 60000 65536"/>
                  <a:gd name="T12" fmla="*/ 0 60000 65536"/>
                  <a:gd name="T13" fmla="*/ 0 60000 65536"/>
                  <a:gd name="T14" fmla="*/ 0 60000 65536"/>
                  <a:gd name="T15" fmla="*/ 0 w 177"/>
                  <a:gd name="T16" fmla="*/ 0 h 9"/>
                  <a:gd name="T17" fmla="*/ 177 w 177"/>
                  <a:gd name="T18" fmla="*/ 9 h 9"/>
                </a:gdLst>
                <a:ahLst/>
                <a:cxnLst>
                  <a:cxn ang="T10">
                    <a:pos x="T0" y="T1"/>
                  </a:cxn>
                  <a:cxn ang="T11">
                    <a:pos x="T2" y="T3"/>
                  </a:cxn>
                  <a:cxn ang="T12">
                    <a:pos x="T4" y="T5"/>
                  </a:cxn>
                  <a:cxn ang="T13">
                    <a:pos x="T6" y="T7"/>
                  </a:cxn>
                  <a:cxn ang="T14">
                    <a:pos x="T8" y="T9"/>
                  </a:cxn>
                </a:cxnLst>
                <a:rect l="T15" t="T16" r="T17" b="T18"/>
                <a:pathLst>
                  <a:path w="177" h="9">
                    <a:moveTo>
                      <a:pt x="170" y="0"/>
                    </a:moveTo>
                    <a:cubicBezTo>
                      <a:pt x="6" y="0"/>
                      <a:pt x="6" y="0"/>
                      <a:pt x="6" y="0"/>
                    </a:cubicBezTo>
                    <a:cubicBezTo>
                      <a:pt x="4" y="3"/>
                      <a:pt x="2" y="6"/>
                      <a:pt x="0" y="9"/>
                    </a:cubicBezTo>
                    <a:cubicBezTo>
                      <a:pt x="177" y="9"/>
                      <a:pt x="177" y="9"/>
                      <a:pt x="177" y="9"/>
                    </a:cubicBezTo>
                    <a:cubicBezTo>
                      <a:pt x="175" y="6"/>
                      <a:pt x="173" y="3"/>
                      <a:pt x="170" y="0"/>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7" name="Freeform 62"/>
              <p:cNvSpPr>
                <a:spLocks noChangeArrowheads="1"/>
              </p:cNvSpPr>
              <p:nvPr/>
            </p:nvSpPr>
            <p:spPr bwMode="auto">
              <a:xfrm>
                <a:off x="338" y="736"/>
                <a:ext cx="446" cy="61"/>
              </a:xfrm>
              <a:custGeom>
                <a:avLst/>
                <a:gdLst>
                  <a:gd name="T0" fmla="*/ 1037 w 188"/>
                  <a:gd name="T1" fmla="*/ 0 h 26"/>
                  <a:gd name="T2" fmla="*/ 40 w 188"/>
                  <a:gd name="T3" fmla="*/ 0 h 26"/>
                  <a:gd name="T4" fmla="*/ 0 w 188"/>
                  <a:gd name="T5" fmla="*/ 66 h 26"/>
                  <a:gd name="T6" fmla="*/ 90 w 188"/>
                  <a:gd name="T7" fmla="*/ 127 h 26"/>
                  <a:gd name="T8" fmla="*/ 1041 w 188"/>
                  <a:gd name="T9" fmla="*/ 16 h 26"/>
                  <a:gd name="T10" fmla="*/ 1037 w 188"/>
                  <a:gd name="T11" fmla="*/ 0 h 26"/>
                  <a:gd name="T12" fmla="*/ 0 60000 65536"/>
                  <a:gd name="T13" fmla="*/ 0 60000 65536"/>
                  <a:gd name="T14" fmla="*/ 0 60000 65536"/>
                  <a:gd name="T15" fmla="*/ 0 60000 65536"/>
                  <a:gd name="T16" fmla="*/ 0 60000 65536"/>
                  <a:gd name="T17" fmla="*/ 0 60000 65536"/>
                  <a:gd name="T18" fmla="*/ 0 w 188"/>
                  <a:gd name="T19" fmla="*/ 0 h 26"/>
                  <a:gd name="T20" fmla="*/ 188 w 188"/>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88" h="26">
                    <a:moveTo>
                      <a:pt x="184" y="0"/>
                    </a:moveTo>
                    <a:cubicBezTo>
                      <a:pt x="7" y="0"/>
                      <a:pt x="7" y="0"/>
                      <a:pt x="7" y="0"/>
                    </a:cubicBezTo>
                    <a:cubicBezTo>
                      <a:pt x="4" y="4"/>
                      <a:pt x="2" y="8"/>
                      <a:pt x="0" y="12"/>
                    </a:cubicBezTo>
                    <a:cubicBezTo>
                      <a:pt x="9" y="19"/>
                      <a:pt x="16" y="23"/>
                      <a:pt x="16" y="23"/>
                    </a:cubicBezTo>
                    <a:cubicBezTo>
                      <a:pt x="16" y="23"/>
                      <a:pt x="188" y="26"/>
                      <a:pt x="185" y="3"/>
                    </a:cubicBezTo>
                    <a:cubicBezTo>
                      <a:pt x="184" y="2"/>
                      <a:pt x="184" y="1"/>
                      <a:pt x="184"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8" name="Freeform 63"/>
              <p:cNvSpPr>
                <a:spLocks noChangeArrowheads="1"/>
              </p:cNvSpPr>
              <p:nvPr/>
            </p:nvSpPr>
            <p:spPr bwMode="auto">
              <a:xfrm>
                <a:off x="203" y="1130"/>
                <a:ext cx="2090" cy="493"/>
              </a:xfrm>
              <a:custGeom>
                <a:avLst/>
                <a:gdLst>
                  <a:gd name="T0" fmla="*/ 4874 w 882"/>
                  <a:gd name="T1" fmla="*/ 66 h 208"/>
                  <a:gd name="T2" fmla="*/ 1938 w 882"/>
                  <a:gd name="T3" fmla="*/ 500 h 208"/>
                  <a:gd name="T4" fmla="*/ 1673 w 882"/>
                  <a:gd name="T5" fmla="*/ 517 h 208"/>
                  <a:gd name="T6" fmla="*/ 33 w 882"/>
                  <a:gd name="T7" fmla="*/ 173 h 208"/>
                  <a:gd name="T8" fmla="*/ 0 w 882"/>
                  <a:gd name="T9" fmla="*/ 152 h 208"/>
                  <a:gd name="T10" fmla="*/ 85 w 882"/>
                  <a:gd name="T11" fmla="*/ 583 h 208"/>
                  <a:gd name="T12" fmla="*/ 4009 w 882"/>
                  <a:gd name="T13" fmla="*/ 820 h 208"/>
                  <a:gd name="T14" fmla="*/ 4952 w 882"/>
                  <a:gd name="T15" fmla="*/ 0 h 208"/>
                  <a:gd name="T16" fmla="*/ 4874 w 882"/>
                  <a:gd name="T17" fmla="*/ 66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2"/>
                  <a:gd name="T28" fmla="*/ 0 h 208"/>
                  <a:gd name="T29" fmla="*/ 882 w 882"/>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2" h="208">
                    <a:moveTo>
                      <a:pt x="868" y="12"/>
                    </a:moveTo>
                    <a:cubicBezTo>
                      <a:pt x="707" y="113"/>
                      <a:pt x="521" y="82"/>
                      <a:pt x="345" y="89"/>
                    </a:cubicBezTo>
                    <a:cubicBezTo>
                      <a:pt x="330" y="89"/>
                      <a:pt x="313" y="94"/>
                      <a:pt x="298" y="92"/>
                    </a:cubicBezTo>
                    <a:cubicBezTo>
                      <a:pt x="198" y="84"/>
                      <a:pt x="98" y="88"/>
                      <a:pt x="6" y="31"/>
                    </a:cubicBezTo>
                    <a:cubicBezTo>
                      <a:pt x="4" y="30"/>
                      <a:pt x="2" y="28"/>
                      <a:pt x="0" y="27"/>
                    </a:cubicBezTo>
                    <a:cubicBezTo>
                      <a:pt x="2" y="52"/>
                      <a:pt x="7" y="79"/>
                      <a:pt x="15" y="104"/>
                    </a:cubicBezTo>
                    <a:cubicBezTo>
                      <a:pt x="50" y="208"/>
                      <a:pt x="522" y="189"/>
                      <a:pt x="714" y="146"/>
                    </a:cubicBezTo>
                    <a:cubicBezTo>
                      <a:pt x="804" y="125"/>
                      <a:pt x="854" y="64"/>
                      <a:pt x="882" y="0"/>
                    </a:cubicBezTo>
                    <a:cubicBezTo>
                      <a:pt x="878" y="4"/>
                      <a:pt x="873" y="8"/>
                      <a:pt x="868" y="12"/>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9" name="Freeform 64"/>
              <p:cNvSpPr>
                <a:spLocks noChangeArrowheads="1"/>
              </p:cNvSpPr>
              <p:nvPr/>
            </p:nvSpPr>
            <p:spPr bwMode="auto">
              <a:xfrm>
                <a:off x="189" y="705"/>
                <a:ext cx="448" cy="624"/>
              </a:xfrm>
              <a:custGeom>
                <a:avLst/>
                <a:gdLst>
                  <a:gd name="T0" fmla="*/ 951 w 189"/>
                  <a:gd name="T1" fmla="*/ 0 h 263"/>
                  <a:gd name="T2" fmla="*/ 668 w 189"/>
                  <a:gd name="T3" fmla="*/ 45 h 263"/>
                  <a:gd name="T4" fmla="*/ 107 w 189"/>
                  <a:gd name="T5" fmla="*/ 316 h 263"/>
                  <a:gd name="T6" fmla="*/ 33 w 189"/>
                  <a:gd name="T7" fmla="*/ 1160 h 263"/>
                  <a:gd name="T8" fmla="*/ 66 w 189"/>
                  <a:gd name="T9" fmla="*/ 1182 h 263"/>
                  <a:gd name="T10" fmla="*/ 1062 w 189"/>
                  <a:gd name="T11" fmla="*/ 1481 h 263"/>
                  <a:gd name="T12" fmla="*/ 939 w 189"/>
                  <a:gd name="T13" fmla="*/ 731 h 263"/>
                  <a:gd name="T14" fmla="*/ 951 w 189"/>
                  <a:gd name="T15" fmla="*/ 0 h 263"/>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263"/>
                  <a:gd name="T26" fmla="*/ 189 w 189"/>
                  <a:gd name="T27" fmla="*/ 263 h 2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263">
                    <a:moveTo>
                      <a:pt x="169" y="0"/>
                    </a:moveTo>
                    <a:cubicBezTo>
                      <a:pt x="154" y="1"/>
                      <a:pt x="137" y="4"/>
                      <a:pt x="119" y="8"/>
                    </a:cubicBezTo>
                    <a:cubicBezTo>
                      <a:pt x="19" y="29"/>
                      <a:pt x="19" y="56"/>
                      <a:pt x="19" y="56"/>
                    </a:cubicBezTo>
                    <a:cubicBezTo>
                      <a:pt x="19" y="56"/>
                      <a:pt x="0" y="126"/>
                      <a:pt x="6" y="206"/>
                    </a:cubicBezTo>
                    <a:cubicBezTo>
                      <a:pt x="8" y="207"/>
                      <a:pt x="10" y="209"/>
                      <a:pt x="12" y="210"/>
                    </a:cubicBezTo>
                    <a:cubicBezTo>
                      <a:pt x="69" y="245"/>
                      <a:pt x="128" y="257"/>
                      <a:pt x="189" y="263"/>
                    </a:cubicBezTo>
                    <a:cubicBezTo>
                      <a:pt x="179" y="219"/>
                      <a:pt x="172" y="175"/>
                      <a:pt x="167" y="130"/>
                    </a:cubicBezTo>
                    <a:cubicBezTo>
                      <a:pt x="162" y="87"/>
                      <a:pt x="163" y="43"/>
                      <a:pt x="169" y="0"/>
                    </a:cubicBezTo>
                    <a:close/>
                  </a:path>
                </a:pathLst>
              </a:custGeom>
              <a:solidFill>
                <a:srgbClr val="60AE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0" name="Freeform 65"/>
              <p:cNvSpPr>
                <a:spLocks noChangeArrowheads="1"/>
              </p:cNvSpPr>
              <p:nvPr/>
            </p:nvSpPr>
            <p:spPr bwMode="auto">
              <a:xfrm>
                <a:off x="831" y="793"/>
                <a:ext cx="495" cy="560"/>
              </a:xfrm>
              <a:custGeom>
                <a:avLst/>
                <a:gdLst>
                  <a:gd name="T0" fmla="*/ 360 w 209"/>
                  <a:gd name="T1" fmla="*/ 185 h 236"/>
                  <a:gd name="T2" fmla="*/ 45 w 209"/>
                  <a:gd name="T3" fmla="*/ 0 h 236"/>
                  <a:gd name="T4" fmla="*/ 111 w 209"/>
                  <a:gd name="T5" fmla="*/ 1312 h 236"/>
                  <a:gd name="T6" fmla="*/ 185 w 209"/>
                  <a:gd name="T7" fmla="*/ 1317 h 236"/>
                  <a:gd name="T8" fmla="*/ 448 w 209"/>
                  <a:gd name="T9" fmla="*/ 1300 h 236"/>
                  <a:gd name="T10" fmla="*/ 881 w 209"/>
                  <a:gd name="T11" fmla="*/ 1296 h 236"/>
                  <a:gd name="T12" fmla="*/ 1172 w 209"/>
                  <a:gd name="T13" fmla="*/ 168 h 236"/>
                  <a:gd name="T14" fmla="*/ 360 w 209"/>
                  <a:gd name="T15" fmla="*/ 185 h 236"/>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236"/>
                  <a:gd name="T26" fmla="*/ 209 w 209"/>
                  <a:gd name="T27" fmla="*/ 236 h 2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236">
                    <a:moveTo>
                      <a:pt x="64" y="33"/>
                    </a:moveTo>
                    <a:cubicBezTo>
                      <a:pt x="32" y="27"/>
                      <a:pt x="16" y="13"/>
                      <a:pt x="8" y="0"/>
                    </a:cubicBezTo>
                    <a:cubicBezTo>
                      <a:pt x="0" y="77"/>
                      <a:pt x="7" y="156"/>
                      <a:pt x="20" y="233"/>
                    </a:cubicBezTo>
                    <a:cubicBezTo>
                      <a:pt x="24" y="234"/>
                      <a:pt x="28" y="234"/>
                      <a:pt x="33" y="234"/>
                    </a:cubicBezTo>
                    <a:cubicBezTo>
                      <a:pt x="48" y="236"/>
                      <a:pt x="65" y="231"/>
                      <a:pt x="80" y="231"/>
                    </a:cubicBezTo>
                    <a:cubicBezTo>
                      <a:pt x="105" y="230"/>
                      <a:pt x="131" y="230"/>
                      <a:pt x="157" y="230"/>
                    </a:cubicBezTo>
                    <a:cubicBezTo>
                      <a:pt x="171" y="163"/>
                      <a:pt x="189" y="96"/>
                      <a:pt x="209" y="30"/>
                    </a:cubicBezTo>
                    <a:cubicBezTo>
                      <a:pt x="167" y="42"/>
                      <a:pt x="108" y="42"/>
                      <a:pt x="64" y="33"/>
                    </a:cubicBez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1" name="Freeform 66"/>
              <p:cNvSpPr>
                <a:spLocks noChangeArrowheads="1"/>
              </p:cNvSpPr>
              <p:nvPr/>
            </p:nvSpPr>
            <p:spPr bwMode="auto">
              <a:xfrm>
                <a:off x="1257" y="864"/>
                <a:ext cx="242" cy="242"/>
              </a:xfrm>
              <a:custGeom>
                <a:avLst/>
                <a:gdLst>
                  <a:gd name="T0" fmla="*/ 164 w 102"/>
                  <a:gd name="T1" fmla="*/ 0 h 102"/>
                  <a:gd name="T2" fmla="*/ 0 w 102"/>
                  <a:gd name="T3" fmla="*/ 574 h 102"/>
                  <a:gd name="T4" fmla="*/ 574 w 102"/>
                  <a:gd name="T5" fmla="*/ 361 h 102"/>
                  <a:gd name="T6" fmla="*/ 164 w 102"/>
                  <a:gd name="T7" fmla="*/ 0 h 102"/>
                  <a:gd name="T8" fmla="*/ 0 60000 65536"/>
                  <a:gd name="T9" fmla="*/ 0 60000 65536"/>
                  <a:gd name="T10" fmla="*/ 0 60000 65536"/>
                  <a:gd name="T11" fmla="*/ 0 60000 65536"/>
                  <a:gd name="T12" fmla="*/ 0 w 102"/>
                  <a:gd name="T13" fmla="*/ 0 h 102"/>
                  <a:gd name="T14" fmla="*/ 102 w 102"/>
                  <a:gd name="T15" fmla="*/ 102 h 102"/>
                </a:gdLst>
                <a:ahLst/>
                <a:cxnLst>
                  <a:cxn ang="T8">
                    <a:pos x="T0" y="T1"/>
                  </a:cxn>
                  <a:cxn ang="T9">
                    <a:pos x="T2" y="T3"/>
                  </a:cxn>
                  <a:cxn ang="T10">
                    <a:pos x="T4" y="T5"/>
                  </a:cxn>
                  <a:cxn ang="T11">
                    <a:pos x="T6" y="T7"/>
                  </a:cxn>
                </a:cxnLst>
                <a:rect l="T12" t="T13" r="T14" b="T15"/>
                <a:pathLst>
                  <a:path w="102" h="102">
                    <a:moveTo>
                      <a:pt x="29" y="0"/>
                    </a:moveTo>
                    <a:cubicBezTo>
                      <a:pt x="19" y="34"/>
                      <a:pt x="9" y="68"/>
                      <a:pt x="0" y="102"/>
                    </a:cubicBezTo>
                    <a:cubicBezTo>
                      <a:pt x="102" y="64"/>
                      <a:pt x="102" y="64"/>
                      <a:pt x="102" y="64"/>
                    </a:cubicBezTo>
                    <a:lnTo>
                      <a:pt x="29" y="0"/>
                    </a:lnTo>
                    <a:close/>
                  </a:path>
                </a:pathLst>
              </a:custGeom>
              <a:solidFill>
                <a:srgbClr val="FF5B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2" name="Freeform 67"/>
              <p:cNvSpPr>
                <a:spLocks noChangeArrowheads="1"/>
              </p:cNvSpPr>
              <p:nvPr/>
            </p:nvSpPr>
            <p:spPr bwMode="auto">
              <a:xfrm>
                <a:off x="1257" y="1016"/>
                <a:ext cx="247" cy="303"/>
              </a:xfrm>
              <a:custGeom>
                <a:avLst/>
                <a:gdLst>
                  <a:gd name="T0" fmla="*/ 587 w 104"/>
                  <a:gd name="T1" fmla="*/ 12 h 128"/>
                  <a:gd name="T2" fmla="*/ 575 w 104"/>
                  <a:gd name="T3" fmla="*/ 0 h 128"/>
                  <a:gd name="T4" fmla="*/ 0 w 104"/>
                  <a:gd name="T5" fmla="*/ 213 h 128"/>
                  <a:gd name="T6" fmla="*/ 0 w 104"/>
                  <a:gd name="T7" fmla="*/ 218 h 128"/>
                  <a:gd name="T8" fmla="*/ 537 w 104"/>
                  <a:gd name="T9" fmla="*/ 717 h 128"/>
                  <a:gd name="T10" fmla="*/ 587 w 104"/>
                  <a:gd name="T11" fmla="*/ 12 h 128"/>
                  <a:gd name="T12" fmla="*/ 0 60000 65536"/>
                  <a:gd name="T13" fmla="*/ 0 60000 65536"/>
                  <a:gd name="T14" fmla="*/ 0 60000 65536"/>
                  <a:gd name="T15" fmla="*/ 0 60000 65536"/>
                  <a:gd name="T16" fmla="*/ 0 60000 65536"/>
                  <a:gd name="T17" fmla="*/ 0 60000 65536"/>
                  <a:gd name="T18" fmla="*/ 0 w 104"/>
                  <a:gd name="T19" fmla="*/ 0 h 128"/>
                  <a:gd name="T20" fmla="*/ 104 w 104"/>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04" h="128">
                    <a:moveTo>
                      <a:pt x="104" y="2"/>
                    </a:moveTo>
                    <a:cubicBezTo>
                      <a:pt x="102" y="0"/>
                      <a:pt x="102" y="0"/>
                      <a:pt x="102" y="0"/>
                    </a:cubicBezTo>
                    <a:cubicBezTo>
                      <a:pt x="0" y="38"/>
                      <a:pt x="0" y="38"/>
                      <a:pt x="0" y="38"/>
                    </a:cubicBezTo>
                    <a:cubicBezTo>
                      <a:pt x="0" y="38"/>
                      <a:pt x="0" y="39"/>
                      <a:pt x="0" y="39"/>
                    </a:cubicBezTo>
                    <a:cubicBezTo>
                      <a:pt x="95" y="128"/>
                      <a:pt x="95" y="128"/>
                      <a:pt x="95" y="128"/>
                    </a:cubicBezTo>
                    <a:lnTo>
                      <a:pt x="104" y="2"/>
                    </a:lnTo>
                    <a:close/>
                  </a:path>
                </a:pathLst>
              </a:custGeom>
              <a:solidFill>
                <a:srgbClr val="FFE3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3" name="Freeform 68"/>
              <p:cNvSpPr>
                <a:spLocks noChangeArrowheads="1"/>
              </p:cNvSpPr>
              <p:nvPr/>
            </p:nvSpPr>
            <p:spPr bwMode="auto">
              <a:xfrm>
                <a:off x="1203" y="1108"/>
                <a:ext cx="280" cy="233"/>
              </a:xfrm>
              <a:custGeom>
                <a:avLst/>
                <a:gdLst>
                  <a:gd name="T0" fmla="*/ 131 w 118"/>
                  <a:gd name="T1" fmla="*/ 0 h 98"/>
                  <a:gd name="T2" fmla="*/ 0 w 118"/>
                  <a:gd name="T3" fmla="*/ 549 h 98"/>
                  <a:gd name="T4" fmla="*/ 664 w 118"/>
                  <a:gd name="T5" fmla="*/ 554 h 98"/>
                  <a:gd name="T6" fmla="*/ 664 w 118"/>
                  <a:gd name="T7" fmla="*/ 504 h 98"/>
                  <a:gd name="T8" fmla="*/ 131 w 118"/>
                  <a:gd name="T9" fmla="*/ 0 h 98"/>
                  <a:gd name="T10" fmla="*/ 0 60000 65536"/>
                  <a:gd name="T11" fmla="*/ 0 60000 65536"/>
                  <a:gd name="T12" fmla="*/ 0 60000 65536"/>
                  <a:gd name="T13" fmla="*/ 0 60000 65536"/>
                  <a:gd name="T14" fmla="*/ 0 60000 65536"/>
                  <a:gd name="T15" fmla="*/ 0 w 118"/>
                  <a:gd name="T16" fmla="*/ 0 h 98"/>
                  <a:gd name="T17" fmla="*/ 118 w 118"/>
                  <a:gd name="T18" fmla="*/ 98 h 98"/>
                </a:gdLst>
                <a:ahLst/>
                <a:cxnLst>
                  <a:cxn ang="T10">
                    <a:pos x="T0" y="T1"/>
                  </a:cxn>
                  <a:cxn ang="T11">
                    <a:pos x="T2" y="T3"/>
                  </a:cxn>
                  <a:cxn ang="T12">
                    <a:pos x="T4" y="T5"/>
                  </a:cxn>
                  <a:cxn ang="T13">
                    <a:pos x="T6" y="T7"/>
                  </a:cxn>
                  <a:cxn ang="T14">
                    <a:pos x="T8" y="T9"/>
                  </a:cxn>
                </a:cxnLst>
                <a:rect l="T15" t="T16" r="T17" b="T18"/>
                <a:pathLst>
                  <a:path w="118" h="98">
                    <a:moveTo>
                      <a:pt x="23" y="0"/>
                    </a:moveTo>
                    <a:cubicBezTo>
                      <a:pt x="14" y="33"/>
                      <a:pt x="6" y="65"/>
                      <a:pt x="0" y="97"/>
                    </a:cubicBezTo>
                    <a:cubicBezTo>
                      <a:pt x="39" y="97"/>
                      <a:pt x="78" y="98"/>
                      <a:pt x="118" y="98"/>
                    </a:cubicBezTo>
                    <a:cubicBezTo>
                      <a:pt x="118" y="89"/>
                      <a:pt x="118" y="89"/>
                      <a:pt x="118" y="89"/>
                    </a:cubicBezTo>
                    <a:lnTo>
                      <a:pt x="23" y="0"/>
                    </a:lnTo>
                    <a:close/>
                  </a:path>
                </a:pathLst>
              </a:custGeom>
              <a:solidFill>
                <a:srgbClr val="6DA4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4" name="Freeform 69"/>
              <p:cNvSpPr>
                <a:spLocks noChangeArrowheads="1"/>
              </p:cNvSpPr>
              <p:nvPr/>
            </p:nvSpPr>
            <p:spPr bwMode="auto">
              <a:xfrm>
                <a:off x="1483" y="1319"/>
                <a:ext cx="23" cy="22"/>
              </a:xfrm>
              <a:custGeom>
                <a:avLst/>
                <a:gdLst>
                  <a:gd name="T0" fmla="*/ 0 w 10"/>
                  <a:gd name="T1" fmla="*/ 54 h 9"/>
                  <a:gd name="T2" fmla="*/ 53 w 10"/>
                  <a:gd name="T3" fmla="*/ 49 h 9"/>
                  <a:gd name="T4" fmla="*/ 0 w 10"/>
                  <a:gd name="T5" fmla="*/ 0 h 9"/>
                  <a:gd name="T6" fmla="*/ 0 w 10"/>
                  <a:gd name="T7" fmla="*/ 54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0" y="9"/>
                    </a:moveTo>
                    <a:cubicBezTo>
                      <a:pt x="3" y="9"/>
                      <a:pt x="6" y="8"/>
                      <a:pt x="10" y="8"/>
                    </a:cubicBezTo>
                    <a:cubicBezTo>
                      <a:pt x="0" y="0"/>
                      <a:pt x="0" y="0"/>
                      <a:pt x="0" y="0"/>
                    </a:cubicBezTo>
                    <a:lnTo>
                      <a:pt x="0" y="9"/>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5" name="Freeform 70"/>
              <p:cNvSpPr>
                <a:spLocks noChangeArrowheads="1"/>
              </p:cNvSpPr>
              <p:nvPr/>
            </p:nvSpPr>
            <p:spPr bwMode="auto">
              <a:xfrm>
                <a:off x="1483" y="1020"/>
                <a:ext cx="345" cy="318"/>
              </a:xfrm>
              <a:custGeom>
                <a:avLst/>
                <a:gdLst>
                  <a:gd name="T0" fmla="*/ 811 w 146"/>
                  <a:gd name="T1" fmla="*/ 669 h 134"/>
                  <a:gd name="T2" fmla="*/ 50 w 146"/>
                  <a:gd name="T3" fmla="*/ 0 h 134"/>
                  <a:gd name="T4" fmla="*/ 0 w 146"/>
                  <a:gd name="T5" fmla="*/ 710 h 134"/>
                  <a:gd name="T6" fmla="*/ 57 w 146"/>
                  <a:gd name="T7" fmla="*/ 755 h 134"/>
                  <a:gd name="T8" fmla="*/ 815 w 146"/>
                  <a:gd name="T9" fmla="*/ 698 h 134"/>
                  <a:gd name="T10" fmla="*/ 811 w 146"/>
                  <a:gd name="T11" fmla="*/ 669 h 134"/>
                  <a:gd name="T12" fmla="*/ 0 60000 65536"/>
                  <a:gd name="T13" fmla="*/ 0 60000 65536"/>
                  <a:gd name="T14" fmla="*/ 0 60000 65536"/>
                  <a:gd name="T15" fmla="*/ 0 60000 65536"/>
                  <a:gd name="T16" fmla="*/ 0 60000 65536"/>
                  <a:gd name="T17" fmla="*/ 0 60000 65536"/>
                  <a:gd name="T18" fmla="*/ 0 w 146"/>
                  <a:gd name="T19" fmla="*/ 0 h 134"/>
                  <a:gd name="T20" fmla="*/ 146 w 146"/>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146" h="134">
                    <a:moveTo>
                      <a:pt x="145" y="119"/>
                    </a:moveTo>
                    <a:cubicBezTo>
                      <a:pt x="9" y="0"/>
                      <a:pt x="9" y="0"/>
                      <a:pt x="9" y="0"/>
                    </a:cubicBezTo>
                    <a:cubicBezTo>
                      <a:pt x="0" y="126"/>
                      <a:pt x="0" y="126"/>
                      <a:pt x="0" y="126"/>
                    </a:cubicBezTo>
                    <a:cubicBezTo>
                      <a:pt x="10" y="134"/>
                      <a:pt x="10" y="134"/>
                      <a:pt x="10" y="134"/>
                    </a:cubicBezTo>
                    <a:cubicBezTo>
                      <a:pt x="56" y="134"/>
                      <a:pt x="101" y="131"/>
                      <a:pt x="146" y="124"/>
                    </a:cubicBezTo>
                    <a:cubicBezTo>
                      <a:pt x="146" y="122"/>
                      <a:pt x="145" y="121"/>
                      <a:pt x="145" y="119"/>
                    </a:cubicBezTo>
                    <a:close/>
                  </a:path>
                </a:pathLst>
              </a:custGeom>
              <a:solidFill>
                <a:srgbClr val="B177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6" name="Freeform 71"/>
              <p:cNvSpPr>
                <a:spLocks noChangeArrowheads="1"/>
              </p:cNvSpPr>
              <p:nvPr/>
            </p:nvSpPr>
            <p:spPr bwMode="auto">
              <a:xfrm>
                <a:off x="1459" y="783"/>
                <a:ext cx="249" cy="242"/>
              </a:xfrm>
              <a:custGeom>
                <a:avLst/>
                <a:gdLst>
                  <a:gd name="T0" fmla="*/ 586 w 105"/>
                  <a:gd name="T1" fmla="*/ 152 h 102"/>
                  <a:gd name="T2" fmla="*/ 443 w 105"/>
                  <a:gd name="T3" fmla="*/ 112 h 102"/>
                  <a:gd name="T4" fmla="*/ 0 w 105"/>
                  <a:gd name="T5" fmla="*/ 0 h 102"/>
                  <a:gd name="T6" fmla="*/ 95 w 105"/>
                  <a:gd name="T7" fmla="*/ 553 h 102"/>
                  <a:gd name="T8" fmla="*/ 123 w 105"/>
                  <a:gd name="T9" fmla="*/ 574 h 102"/>
                  <a:gd name="T10" fmla="*/ 590 w 105"/>
                  <a:gd name="T11" fmla="*/ 164 h 102"/>
                  <a:gd name="T12" fmla="*/ 586 w 105"/>
                  <a:gd name="T13" fmla="*/ 152 h 102"/>
                  <a:gd name="T14" fmla="*/ 0 60000 65536"/>
                  <a:gd name="T15" fmla="*/ 0 60000 65536"/>
                  <a:gd name="T16" fmla="*/ 0 60000 65536"/>
                  <a:gd name="T17" fmla="*/ 0 60000 65536"/>
                  <a:gd name="T18" fmla="*/ 0 60000 65536"/>
                  <a:gd name="T19" fmla="*/ 0 60000 65536"/>
                  <a:gd name="T20" fmla="*/ 0 60000 65536"/>
                  <a:gd name="T21" fmla="*/ 0 w 105"/>
                  <a:gd name="T22" fmla="*/ 0 h 102"/>
                  <a:gd name="T23" fmla="*/ 105 w 10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102">
                    <a:moveTo>
                      <a:pt x="104" y="27"/>
                    </a:moveTo>
                    <a:cubicBezTo>
                      <a:pt x="95" y="25"/>
                      <a:pt x="86" y="22"/>
                      <a:pt x="79" y="20"/>
                    </a:cubicBezTo>
                    <a:cubicBezTo>
                      <a:pt x="55" y="13"/>
                      <a:pt x="13" y="3"/>
                      <a:pt x="0" y="0"/>
                    </a:cubicBezTo>
                    <a:cubicBezTo>
                      <a:pt x="17" y="98"/>
                      <a:pt x="17" y="98"/>
                      <a:pt x="17" y="98"/>
                    </a:cubicBezTo>
                    <a:cubicBezTo>
                      <a:pt x="22" y="102"/>
                      <a:pt x="22" y="102"/>
                      <a:pt x="22" y="102"/>
                    </a:cubicBezTo>
                    <a:cubicBezTo>
                      <a:pt x="105" y="29"/>
                      <a:pt x="105" y="29"/>
                      <a:pt x="105" y="29"/>
                    </a:cubicBezTo>
                    <a:cubicBezTo>
                      <a:pt x="104" y="28"/>
                      <a:pt x="104" y="27"/>
                      <a:pt x="104" y="27"/>
                    </a:cubicBezTo>
                    <a:close/>
                  </a:path>
                </a:pathLst>
              </a:custGeom>
              <a:solidFill>
                <a:srgbClr val="FF86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7" name="Freeform 72"/>
              <p:cNvSpPr>
                <a:spLocks noChangeArrowheads="1"/>
              </p:cNvSpPr>
              <p:nvPr/>
            </p:nvSpPr>
            <p:spPr bwMode="auto">
              <a:xfrm>
                <a:off x="1511" y="852"/>
                <a:ext cx="251" cy="249"/>
              </a:xfrm>
              <a:custGeom>
                <a:avLst/>
                <a:gdLst>
                  <a:gd name="T0" fmla="*/ 533 w 106"/>
                  <a:gd name="T1" fmla="*/ 258 h 105"/>
                  <a:gd name="T2" fmla="*/ 466 w 106"/>
                  <a:gd name="T3" fmla="*/ 0 h 105"/>
                  <a:gd name="T4" fmla="*/ 0 w 106"/>
                  <a:gd name="T5" fmla="*/ 410 h 105"/>
                  <a:gd name="T6" fmla="*/ 40 w 106"/>
                  <a:gd name="T7" fmla="*/ 443 h 105"/>
                  <a:gd name="T8" fmla="*/ 594 w 106"/>
                  <a:gd name="T9" fmla="*/ 590 h 105"/>
                  <a:gd name="T10" fmla="*/ 533 w 106"/>
                  <a:gd name="T11" fmla="*/ 258 h 105"/>
                  <a:gd name="T12" fmla="*/ 0 60000 65536"/>
                  <a:gd name="T13" fmla="*/ 0 60000 65536"/>
                  <a:gd name="T14" fmla="*/ 0 60000 65536"/>
                  <a:gd name="T15" fmla="*/ 0 60000 65536"/>
                  <a:gd name="T16" fmla="*/ 0 60000 65536"/>
                  <a:gd name="T17" fmla="*/ 0 60000 65536"/>
                  <a:gd name="T18" fmla="*/ 0 w 106"/>
                  <a:gd name="T19" fmla="*/ 0 h 105"/>
                  <a:gd name="T20" fmla="*/ 106 w 106"/>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106" h="105">
                    <a:moveTo>
                      <a:pt x="95" y="46"/>
                    </a:moveTo>
                    <a:cubicBezTo>
                      <a:pt x="92" y="29"/>
                      <a:pt x="88" y="15"/>
                      <a:pt x="83" y="0"/>
                    </a:cubicBezTo>
                    <a:cubicBezTo>
                      <a:pt x="0" y="73"/>
                      <a:pt x="0" y="73"/>
                      <a:pt x="0" y="73"/>
                    </a:cubicBezTo>
                    <a:cubicBezTo>
                      <a:pt x="7" y="79"/>
                      <a:pt x="7" y="79"/>
                      <a:pt x="7" y="79"/>
                    </a:cubicBezTo>
                    <a:cubicBezTo>
                      <a:pt x="106" y="105"/>
                      <a:pt x="106" y="105"/>
                      <a:pt x="106" y="105"/>
                    </a:cubicBezTo>
                    <a:cubicBezTo>
                      <a:pt x="101" y="85"/>
                      <a:pt x="99" y="66"/>
                      <a:pt x="95" y="46"/>
                    </a:cubicBezTo>
                    <a:close/>
                  </a:path>
                </a:pathLst>
              </a:custGeom>
              <a:solidFill>
                <a:srgbClr val="74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8" name="Freeform 73"/>
              <p:cNvSpPr>
                <a:spLocks noChangeArrowheads="1"/>
              </p:cNvSpPr>
              <p:nvPr/>
            </p:nvSpPr>
            <p:spPr bwMode="auto">
              <a:xfrm>
                <a:off x="1528" y="1039"/>
                <a:ext cx="298" cy="264"/>
              </a:xfrm>
              <a:custGeom>
                <a:avLst/>
                <a:gdLst>
                  <a:gd name="T0" fmla="*/ 587 w 126"/>
                  <a:gd name="T1" fmla="*/ 259 h 111"/>
                  <a:gd name="T2" fmla="*/ 553 w 126"/>
                  <a:gd name="T3" fmla="*/ 147 h 111"/>
                  <a:gd name="T4" fmla="*/ 0 w 126"/>
                  <a:gd name="T5" fmla="*/ 0 h 111"/>
                  <a:gd name="T6" fmla="*/ 705 w 126"/>
                  <a:gd name="T7" fmla="*/ 628 h 111"/>
                  <a:gd name="T8" fmla="*/ 587 w 126"/>
                  <a:gd name="T9" fmla="*/ 259 h 111"/>
                  <a:gd name="T10" fmla="*/ 0 60000 65536"/>
                  <a:gd name="T11" fmla="*/ 0 60000 65536"/>
                  <a:gd name="T12" fmla="*/ 0 60000 65536"/>
                  <a:gd name="T13" fmla="*/ 0 60000 65536"/>
                  <a:gd name="T14" fmla="*/ 0 60000 65536"/>
                  <a:gd name="T15" fmla="*/ 0 w 126"/>
                  <a:gd name="T16" fmla="*/ 0 h 111"/>
                  <a:gd name="T17" fmla="*/ 126 w 126"/>
                  <a:gd name="T18" fmla="*/ 111 h 111"/>
                </a:gdLst>
                <a:ahLst/>
                <a:cxnLst>
                  <a:cxn ang="T10">
                    <a:pos x="T0" y="T1"/>
                  </a:cxn>
                  <a:cxn ang="T11">
                    <a:pos x="T2" y="T3"/>
                  </a:cxn>
                  <a:cxn ang="T12">
                    <a:pos x="T4" y="T5"/>
                  </a:cxn>
                  <a:cxn ang="T13">
                    <a:pos x="T6" y="T7"/>
                  </a:cxn>
                  <a:cxn ang="T14">
                    <a:pos x="T8" y="T9"/>
                  </a:cxn>
                </a:cxnLst>
                <a:rect l="T15" t="T16" r="T17" b="T18"/>
                <a:pathLst>
                  <a:path w="126" h="111">
                    <a:moveTo>
                      <a:pt x="105" y="46"/>
                    </a:moveTo>
                    <a:cubicBezTo>
                      <a:pt x="102" y="39"/>
                      <a:pt x="100" y="32"/>
                      <a:pt x="99" y="26"/>
                    </a:cubicBezTo>
                    <a:cubicBezTo>
                      <a:pt x="0" y="0"/>
                      <a:pt x="0" y="0"/>
                      <a:pt x="0" y="0"/>
                    </a:cubicBezTo>
                    <a:cubicBezTo>
                      <a:pt x="126" y="111"/>
                      <a:pt x="126" y="111"/>
                      <a:pt x="126" y="111"/>
                    </a:cubicBezTo>
                    <a:cubicBezTo>
                      <a:pt x="119" y="89"/>
                      <a:pt x="112" y="68"/>
                      <a:pt x="105" y="46"/>
                    </a:cubicBezTo>
                    <a:close/>
                  </a:path>
                </a:pathLst>
              </a:custGeom>
              <a:solidFill>
                <a:srgbClr val="83BB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9" name="Freeform 74"/>
              <p:cNvSpPr>
                <a:spLocks noChangeArrowheads="1"/>
              </p:cNvSpPr>
              <p:nvPr/>
            </p:nvSpPr>
            <p:spPr bwMode="auto">
              <a:xfrm>
                <a:off x="1326" y="781"/>
                <a:ext cx="173" cy="235"/>
              </a:xfrm>
              <a:custGeom>
                <a:avLst/>
                <a:gdLst>
                  <a:gd name="T0" fmla="*/ 315 w 73"/>
                  <a:gd name="T1" fmla="*/ 5 h 99"/>
                  <a:gd name="T2" fmla="*/ 291 w 73"/>
                  <a:gd name="T3" fmla="*/ 0 h 99"/>
                  <a:gd name="T4" fmla="*/ 0 w 73"/>
                  <a:gd name="T5" fmla="*/ 197 h 99"/>
                  <a:gd name="T6" fmla="*/ 0 w 73"/>
                  <a:gd name="T7" fmla="*/ 197 h 99"/>
                  <a:gd name="T8" fmla="*/ 410 w 73"/>
                  <a:gd name="T9" fmla="*/ 558 h 99"/>
                  <a:gd name="T10" fmla="*/ 315 w 73"/>
                  <a:gd name="T11" fmla="*/ 5 h 99"/>
                  <a:gd name="T12" fmla="*/ 0 60000 65536"/>
                  <a:gd name="T13" fmla="*/ 0 60000 65536"/>
                  <a:gd name="T14" fmla="*/ 0 60000 65536"/>
                  <a:gd name="T15" fmla="*/ 0 60000 65536"/>
                  <a:gd name="T16" fmla="*/ 0 60000 65536"/>
                  <a:gd name="T17" fmla="*/ 0 60000 65536"/>
                  <a:gd name="T18" fmla="*/ 0 w 73"/>
                  <a:gd name="T19" fmla="*/ 0 h 99"/>
                  <a:gd name="T20" fmla="*/ 73 w 73"/>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73" h="99">
                    <a:moveTo>
                      <a:pt x="56" y="1"/>
                    </a:moveTo>
                    <a:cubicBezTo>
                      <a:pt x="53" y="0"/>
                      <a:pt x="52" y="0"/>
                      <a:pt x="52" y="0"/>
                    </a:cubicBezTo>
                    <a:cubicBezTo>
                      <a:pt x="44" y="16"/>
                      <a:pt x="25" y="27"/>
                      <a:pt x="0" y="35"/>
                    </a:cubicBezTo>
                    <a:cubicBezTo>
                      <a:pt x="0" y="35"/>
                      <a:pt x="0" y="35"/>
                      <a:pt x="0" y="35"/>
                    </a:cubicBezTo>
                    <a:cubicBezTo>
                      <a:pt x="73" y="99"/>
                      <a:pt x="73" y="99"/>
                      <a:pt x="73" y="99"/>
                    </a:cubicBezTo>
                    <a:lnTo>
                      <a:pt x="56" y="1"/>
                    </a:lnTo>
                    <a:close/>
                  </a:path>
                </a:pathLst>
              </a:custGeom>
              <a:solidFill>
                <a:srgbClr val="A4BB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0" name="Freeform 75"/>
              <p:cNvSpPr>
                <a:spLocks noChangeArrowheads="1"/>
              </p:cNvSpPr>
              <p:nvPr/>
            </p:nvSpPr>
            <p:spPr bwMode="auto">
              <a:xfrm>
                <a:off x="1722" y="847"/>
                <a:ext cx="234" cy="74"/>
              </a:xfrm>
              <a:custGeom>
                <a:avLst/>
                <a:gdLst>
                  <a:gd name="T0" fmla="*/ 553 w 99"/>
                  <a:gd name="T1" fmla="*/ 45 h 31"/>
                  <a:gd name="T2" fmla="*/ 513 w 99"/>
                  <a:gd name="T3" fmla="*/ 0 h 31"/>
                  <a:gd name="T4" fmla="*/ 0 w 99"/>
                  <a:gd name="T5" fmla="*/ 119 h 31"/>
                  <a:gd name="T6" fmla="*/ 12 w 99"/>
                  <a:gd name="T7" fmla="*/ 177 h 31"/>
                  <a:gd name="T8" fmla="*/ 553 w 99"/>
                  <a:gd name="T9" fmla="*/ 45 h 31"/>
                  <a:gd name="T10" fmla="*/ 0 60000 65536"/>
                  <a:gd name="T11" fmla="*/ 0 60000 65536"/>
                  <a:gd name="T12" fmla="*/ 0 60000 65536"/>
                  <a:gd name="T13" fmla="*/ 0 60000 65536"/>
                  <a:gd name="T14" fmla="*/ 0 60000 65536"/>
                  <a:gd name="T15" fmla="*/ 0 w 99"/>
                  <a:gd name="T16" fmla="*/ 0 h 31"/>
                  <a:gd name="T17" fmla="*/ 99 w 99"/>
                  <a:gd name="T18" fmla="*/ 31 h 31"/>
                </a:gdLst>
                <a:ahLst/>
                <a:cxnLst>
                  <a:cxn ang="T10">
                    <a:pos x="T0" y="T1"/>
                  </a:cxn>
                  <a:cxn ang="T11">
                    <a:pos x="T2" y="T3"/>
                  </a:cxn>
                  <a:cxn ang="T12">
                    <a:pos x="T4" y="T5"/>
                  </a:cxn>
                  <a:cxn ang="T13">
                    <a:pos x="T6" y="T7"/>
                  </a:cxn>
                  <a:cxn ang="T14">
                    <a:pos x="T8" y="T9"/>
                  </a:cxn>
                </a:cxnLst>
                <a:rect l="T15" t="T16" r="T17" b="T18"/>
                <a:pathLst>
                  <a:path w="99" h="31">
                    <a:moveTo>
                      <a:pt x="99" y="8"/>
                    </a:moveTo>
                    <a:cubicBezTo>
                      <a:pt x="97" y="5"/>
                      <a:pt x="94" y="2"/>
                      <a:pt x="92" y="0"/>
                    </a:cubicBezTo>
                    <a:cubicBezTo>
                      <a:pt x="64" y="16"/>
                      <a:pt x="32" y="21"/>
                      <a:pt x="0" y="21"/>
                    </a:cubicBezTo>
                    <a:cubicBezTo>
                      <a:pt x="1" y="24"/>
                      <a:pt x="2" y="27"/>
                      <a:pt x="2" y="31"/>
                    </a:cubicBezTo>
                    <a:cubicBezTo>
                      <a:pt x="36" y="29"/>
                      <a:pt x="70" y="23"/>
                      <a:pt x="99" y="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1" name="Freeform 76"/>
              <p:cNvSpPr>
                <a:spLocks noChangeArrowheads="1"/>
              </p:cNvSpPr>
              <p:nvPr/>
            </p:nvSpPr>
            <p:spPr bwMode="auto">
              <a:xfrm>
                <a:off x="1727" y="866"/>
                <a:ext cx="248" cy="79"/>
              </a:xfrm>
              <a:custGeom>
                <a:avLst/>
                <a:gdLst>
                  <a:gd name="T0" fmla="*/ 586 w 105"/>
                  <a:gd name="T1" fmla="*/ 53 h 33"/>
                  <a:gd name="T2" fmla="*/ 541 w 105"/>
                  <a:gd name="T3" fmla="*/ 0 h 33"/>
                  <a:gd name="T4" fmla="*/ 0 w 105"/>
                  <a:gd name="T5" fmla="*/ 132 h 33"/>
                  <a:gd name="T6" fmla="*/ 17 w 105"/>
                  <a:gd name="T7" fmla="*/ 189 h 33"/>
                  <a:gd name="T8" fmla="*/ 586 w 105"/>
                  <a:gd name="T9" fmla="*/ 53 h 33"/>
                  <a:gd name="T10" fmla="*/ 0 60000 65536"/>
                  <a:gd name="T11" fmla="*/ 0 60000 65536"/>
                  <a:gd name="T12" fmla="*/ 0 60000 65536"/>
                  <a:gd name="T13" fmla="*/ 0 60000 65536"/>
                  <a:gd name="T14" fmla="*/ 0 60000 65536"/>
                  <a:gd name="T15" fmla="*/ 0 w 105"/>
                  <a:gd name="T16" fmla="*/ 0 h 33"/>
                  <a:gd name="T17" fmla="*/ 105 w 105"/>
                  <a:gd name="T18" fmla="*/ 33 h 33"/>
                </a:gdLst>
                <a:ahLst/>
                <a:cxnLst>
                  <a:cxn ang="T10">
                    <a:pos x="T0" y="T1"/>
                  </a:cxn>
                  <a:cxn ang="T11">
                    <a:pos x="T2" y="T3"/>
                  </a:cxn>
                  <a:cxn ang="T12">
                    <a:pos x="T4" y="T5"/>
                  </a:cxn>
                  <a:cxn ang="T13">
                    <a:pos x="T6" y="T7"/>
                  </a:cxn>
                  <a:cxn ang="T14">
                    <a:pos x="T8" y="T9"/>
                  </a:cxn>
                </a:cxnLst>
                <a:rect l="T15" t="T16" r="T17" b="T18"/>
                <a:pathLst>
                  <a:path w="105" h="33">
                    <a:moveTo>
                      <a:pt x="105" y="9"/>
                    </a:moveTo>
                    <a:cubicBezTo>
                      <a:pt x="103" y="6"/>
                      <a:pt x="100" y="3"/>
                      <a:pt x="97" y="0"/>
                    </a:cubicBezTo>
                    <a:cubicBezTo>
                      <a:pt x="68" y="15"/>
                      <a:pt x="34" y="21"/>
                      <a:pt x="0" y="23"/>
                    </a:cubicBezTo>
                    <a:cubicBezTo>
                      <a:pt x="1" y="26"/>
                      <a:pt x="2" y="30"/>
                      <a:pt x="3" y="33"/>
                    </a:cubicBezTo>
                    <a:cubicBezTo>
                      <a:pt x="39" y="32"/>
                      <a:pt x="74" y="24"/>
                      <a:pt x="105"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2" name="Freeform 77"/>
              <p:cNvSpPr>
                <a:spLocks noChangeArrowheads="1"/>
              </p:cNvSpPr>
              <p:nvPr/>
            </p:nvSpPr>
            <p:spPr bwMode="auto">
              <a:xfrm>
                <a:off x="1734" y="888"/>
                <a:ext cx="255" cy="90"/>
              </a:xfrm>
              <a:custGeom>
                <a:avLst/>
                <a:gdLst>
                  <a:gd name="T0" fmla="*/ 17 w 108"/>
                  <a:gd name="T1" fmla="*/ 213 h 38"/>
                  <a:gd name="T2" fmla="*/ 602 w 108"/>
                  <a:gd name="T3" fmla="*/ 33 h 38"/>
                  <a:gd name="T4" fmla="*/ 569 w 108"/>
                  <a:gd name="T5" fmla="*/ 0 h 38"/>
                  <a:gd name="T6" fmla="*/ 0 w 108"/>
                  <a:gd name="T7" fmla="*/ 135 h 38"/>
                  <a:gd name="T8" fmla="*/ 5 w 108"/>
                  <a:gd name="T9" fmla="*/ 173 h 38"/>
                  <a:gd name="T10" fmla="*/ 17 w 108"/>
                  <a:gd name="T11" fmla="*/ 213 h 38"/>
                  <a:gd name="T12" fmla="*/ 0 60000 65536"/>
                  <a:gd name="T13" fmla="*/ 0 60000 65536"/>
                  <a:gd name="T14" fmla="*/ 0 60000 65536"/>
                  <a:gd name="T15" fmla="*/ 0 60000 65536"/>
                  <a:gd name="T16" fmla="*/ 0 60000 65536"/>
                  <a:gd name="T17" fmla="*/ 0 60000 65536"/>
                  <a:gd name="T18" fmla="*/ 0 w 108"/>
                  <a:gd name="T19" fmla="*/ 0 h 38"/>
                  <a:gd name="T20" fmla="*/ 108 w 10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08" h="38">
                    <a:moveTo>
                      <a:pt x="3" y="38"/>
                    </a:moveTo>
                    <a:cubicBezTo>
                      <a:pt x="40" y="36"/>
                      <a:pt x="77" y="23"/>
                      <a:pt x="108" y="6"/>
                    </a:cubicBezTo>
                    <a:cubicBezTo>
                      <a:pt x="106" y="4"/>
                      <a:pt x="104" y="2"/>
                      <a:pt x="102" y="0"/>
                    </a:cubicBezTo>
                    <a:cubicBezTo>
                      <a:pt x="71" y="15"/>
                      <a:pt x="36" y="23"/>
                      <a:pt x="0" y="24"/>
                    </a:cubicBezTo>
                    <a:cubicBezTo>
                      <a:pt x="0" y="26"/>
                      <a:pt x="1" y="29"/>
                      <a:pt x="1" y="31"/>
                    </a:cubicBezTo>
                    <a:cubicBezTo>
                      <a:pt x="2" y="33"/>
                      <a:pt x="2" y="36"/>
                      <a:pt x="3" y="38"/>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3" name="Freeform 78"/>
              <p:cNvSpPr>
                <a:spLocks noChangeArrowheads="1"/>
              </p:cNvSpPr>
              <p:nvPr/>
            </p:nvSpPr>
            <p:spPr bwMode="auto">
              <a:xfrm>
                <a:off x="1741" y="902"/>
                <a:ext cx="265" cy="109"/>
              </a:xfrm>
              <a:custGeom>
                <a:avLst/>
                <a:gdLst>
                  <a:gd name="T0" fmla="*/ 627 w 112"/>
                  <a:gd name="T1" fmla="*/ 50 h 46"/>
                  <a:gd name="T2" fmla="*/ 587 w 112"/>
                  <a:gd name="T3" fmla="*/ 0 h 46"/>
                  <a:gd name="T4" fmla="*/ 0 w 112"/>
                  <a:gd name="T5" fmla="*/ 180 h 46"/>
                  <a:gd name="T6" fmla="*/ 12 w 112"/>
                  <a:gd name="T7" fmla="*/ 258 h 46"/>
                  <a:gd name="T8" fmla="*/ 627 w 112"/>
                  <a:gd name="T9" fmla="*/ 50 h 46"/>
                  <a:gd name="T10" fmla="*/ 0 60000 65536"/>
                  <a:gd name="T11" fmla="*/ 0 60000 65536"/>
                  <a:gd name="T12" fmla="*/ 0 60000 65536"/>
                  <a:gd name="T13" fmla="*/ 0 60000 65536"/>
                  <a:gd name="T14" fmla="*/ 0 60000 65536"/>
                  <a:gd name="T15" fmla="*/ 0 w 112"/>
                  <a:gd name="T16" fmla="*/ 0 h 46"/>
                  <a:gd name="T17" fmla="*/ 112 w 112"/>
                  <a:gd name="T18" fmla="*/ 46 h 46"/>
                </a:gdLst>
                <a:ahLst/>
                <a:cxnLst>
                  <a:cxn ang="T10">
                    <a:pos x="T0" y="T1"/>
                  </a:cxn>
                  <a:cxn ang="T11">
                    <a:pos x="T2" y="T3"/>
                  </a:cxn>
                  <a:cxn ang="T12">
                    <a:pos x="T4" y="T5"/>
                  </a:cxn>
                  <a:cxn ang="T13">
                    <a:pos x="T6" y="T7"/>
                  </a:cxn>
                  <a:cxn ang="T14">
                    <a:pos x="T8" y="T9"/>
                  </a:cxn>
                </a:cxnLst>
                <a:rect l="T15" t="T16" r="T17" b="T18"/>
                <a:pathLst>
                  <a:path w="112" h="46">
                    <a:moveTo>
                      <a:pt x="112" y="9"/>
                    </a:moveTo>
                    <a:cubicBezTo>
                      <a:pt x="110" y="6"/>
                      <a:pt x="107" y="3"/>
                      <a:pt x="105" y="0"/>
                    </a:cubicBezTo>
                    <a:cubicBezTo>
                      <a:pt x="74" y="17"/>
                      <a:pt x="37" y="30"/>
                      <a:pt x="0" y="32"/>
                    </a:cubicBezTo>
                    <a:cubicBezTo>
                      <a:pt x="0" y="37"/>
                      <a:pt x="1" y="41"/>
                      <a:pt x="2" y="46"/>
                    </a:cubicBezTo>
                    <a:cubicBezTo>
                      <a:pt x="41" y="44"/>
                      <a:pt x="80" y="30"/>
                      <a:pt x="112"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4" name="Freeform 79"/>
              <p:cNvSpPr>
                <a:spLocks noChangeArrowheads="1"/>
              </p:cNvSpPr>
              <p:nvPr/>
            </p:nvSpPr>
            <p:spPr bwMode="auto">
              <a:xfrm>
                <a:off x="1745" y="923"/>
                <a:ext cx="282" cy="119"/>
              </a:xfrm>
              <a:custGeom>
                <a:avLst/>
                <a:gdLst>
                  <a:gd name="T0" fmla="*/ 668 w 119"/>
                  <a:gd name="T1" fmla="*/ 57 h 50"/>
                  <a:gd name="T2" fmla="*/ 619 w 119"/>
                  <a:gd name="T3" fmla="*/ 0 h 50"/>
                  <a:gd name="T4" fmla="*/ 0 w 119"/>
                  <a:gd name="T5" fmla="*/ 209 h 50"/>
                  <a:gd name="T6" fmla="*/ 12 w 119"/>
                  <a:gd name="T7" fmla="*/ 283 h 50"/>
                  <a:gd name="T8" fmla="*/ 668 w 119"/>
                  <a:gd name="T9" fmla="*/ 57 h 50"/>
                  <a:gd name="T10" fmla="*/ 0 60000 65536"/>
                  <a:gd name="T11" fmla="*/ 0 60000 65536"/>
                  <a:gd name="T12" fmla="*/ 0 60000 65536"/>
                  <a:gd name="T13" fmla="*/ 0 60000 65536"/>
                  <a:gd name="T14" fmla="*/ 0 60000 65536"/>
                  <a:gd name="T15" fmla="*/ 0 w 119"/>
                  <a:gd name="T16" fmla="*/ 0 h 50"/>
                  <a:gd name="T17" fmla="*/ 119 w 119"/>
                  <a:gd name="T18" fmla="*/ 50 h 50"/>
                </a:gdLst>
                <a:ahLst/>
                <a:cxnLst>
                  <a:cxn ang="T10">
                    <a:pos x="T0" y="T1"/>
                  </a:cxn>
                  <a:cxn ang="T11">
                    <a:pos x="T2" y="T3"/>
                  </a:cxn>
                  <a:cxn ang="T12">
                    <a:pos x="T4" y="T5"/>
                  </a:cxn>
                  <a:cxn ang="T13">
                    <a:pos x="T6" y="T7"/>
                  </a:cxn>
                  <a:cxn ang="T14">
                    <a:pos x="T8" y="T9"/>
                  </a:cxn>
                </a:cxnLst>
                <a:rect l="T15" t="T16" r="T17" b="T18"/>
                <a:pathLst>
                  <a:path w="119" h="50">
                    <a:moveTo>
                      <a:pt x="119" y="10"/>
                    </a:moveTo>
                    <a:cubicBezTo>
                      <a:pt x="116" y="6"/>
                      <a:pt x="113" y="3"/>
                      <a:pt x="110" y="0"/>
                    </a:cubicBezTo>
                    <a:cubicBezTo>
                      <a:pt x="78" y="21"/>
                      <a:pt x="39" y="35"/>
                      <a:pt x="0" y="37"/>
                    </a:cubicBezTo>
                    <a:cubicBezTo>
                      <a:pt x="1" y="41"/>
                      <a:pt x="1" y="46"/>
                      <a:pt x="2" y="50"/>
                    </a:cubicBezTo>
                    <a:cubicBezTo>
                      <a:pt x="44" y="45"/>
                      <a:pt x="84" y="30"/>
                      <a:pt x="119"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5" name="Freeform 80"/>
              <p:cNvSpPr>
                <a:spLocks noChangeArrowheads="1"/>
              </p:cNvSpPr>
              <p:nvPr/>
            </p:nvSpPr>
            <p:spPr bwMode="auto">
              <a:xfrm>
                <a:off x="1750" y="947"/>
                <a:ext cx="299" cy="126"/>
              </a:xfrm>
              <a:custGeom>
                <a:avLst/>
                <a:gdLst>
                  <a:gd name="T0" fmla="*/ 710 w 126"/>
                  <a:gd name="T1" fmla="*/ 57 h 53"/>
                  <a:gd name="T2" fmla="*/ 660 w 126"/>
                  <a:gd name="T3" fmla="*/ 0 h 53"/>
                  <a:gd name="T4" fmla="*/ 0 w 126"/>
                  <a:gd name="T5" fmla="*/ 226 h 53"/>
                  <a:gd name="T6" fmla="*/ 12 w 126"/>
                  <a:gd name="T7" fmla="*/ 300 h 53"/>
                  <a:gd name="T8" fmla="*/ 710 w 126"/>
                  <a:gd name="T9" fmla="*/ 57 h 53"/>
                  <a:gd name="T10" fmla="*/ 0 60000 65536"/>
                  <a:gd name="T11" fmla="*/ 0 60000 65536"/>
                  <a:gd name="T12" fmla="*/ 0 60000 65536"/>
                  <a:gd name="T13" fmla="*/ 0 60000 65536"/>
                  <a:gd name="T14" fmla="*/ 0 60000 65536"/>
                  <a:gd name="T15" fmla="*/ 0 w 126"/>
                  <a:gd name="T16" fmla="*/ 0 h 53"/>
                  <a:gd name="T17" fmla="*/ 126 w 126"/>
                  <a:gd name="T18" fmla="*/ 53 h 53"/>
                </a:gdLst>
                <a:ahLst/>
                <a:cxnLst>
                  <a:cxn ang="T10">
                    <a:pos x="T0" y="T1"/>
                  </a:cxn>
                  <a:cxn ang="T11">
                    <a:pos x="T2" y="T3"/>
                  </a:cxn>
                  <a:cxn ang="T12">
                    <a:pos x="T4" y="T5"/>
                  </a:cxn>
                  <a:cxn ang="T13">
                    <a:pos x="T6" y="T7"/>
                  </a:cxn>
                  <a:cxn ang="T14">
                    <a:pos x="T8" y="T9"/>
                  </a:cxn>
                </a:cxnLst>
                <a:rect l="T15" t="T16" r="T17" b="T18"/>
                <a:pathLst>
                  <a:path w="126" h="53">
                    <a:moveTo>
                      <a:pt x="126" y="10"/>
                    </a:moveTo>
                    <a:cubicBezTo>
                      <a:pt x="123" y="7"/>
                      <a:pt x="120" y="3"/>
                      <a:pt x="117" y="0"/>
                    </a:cubicBezTo>
                    <a:cubicBezTo>
                      <a:pt x="82" y="20"/>
                      <a:pt x="42" y="35"/>
                      <a:pt x="0" y="40"/>
                    </a:cubicBezTo>
                    <a:cubicBezTo>
                      <a:pt x="1" y="45"/>
                      <a:pt x="2" y="49"/>
                      <a:pt x="2" y="53"/>
                    </a:cubicBezTo>
                    <a:cubicBezTo>
                      <a:pt x="47" y="49"/>
                      <a:pt x="90" y="35"/>
                      <a:pt x="126"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6" name="Freeform 81"/>
              <p:cNvSpPr>
                <a:spLocks noChangeArrowheads="1"/>
              </p:cNvSpPr>
              <p:nvPr/>
            </p:nvSpPr>
            <p:spPr bwMode="auto">
              <a:xfrm>
                <a:off x="1755" y="971"/>
                <a:ext cx="317" cy="132"/>
              </a:xfrm>
              <a:custGeom>
                <a:avLst/>
                <a:gdLst>
                  <a:gd name="T0" fmla="*/ 750 w 134"/>
                  <a:gd name="T1" fmla="*/ 61 h 56"/>
                  <a:gd name="T2" fmla="*/ 693 w 134"/>
                  <a:gd name="T3" fmla="*/ 0 h 56"/>
                  <a:gd name="T4" fmla="*/ 0 w 134"/>
                  <a:gd name="T5" fmla="*/ 238 h 56"/>
                  <a:gd name="T6" fmla="*/ 17 w 134"/>
                  <a:gd name="T7" fmla="*/ 311 h 56"/>
                  <a:gd name="T8" fmla="*/ 750 w 134"/>
                  <a:gd name="T9" fmla="*/ 61 h 56"/>
                  <a:gd name="T10" fmla="*/ 0 60000 65536"/>
                  <a:gd name="T11" fmla="*/ 0 60000 65536"/>
                  <a:gd name="T12" fmla="*/ 0 60000 65536"/>
                  <a:gd name="T13" fmla="*/ 0 60000 65536"/>
                  <a:gd name="T14" fmla="*/ 0 60000 65536"/>
                  <a:gd name="T15" fmla="*/ 0 w 134"/>
                  <a:gd name="T16" fmla="*/ 0 h 56"/>
                  <a:gd name="T17" fmla="*/ 134 w 134"/>
                  <a:gd name="T18" fmla="*/ 56 h 56"/>
                </a:gdLst>
                <a:ahLst/>
                <a:cxnLst>
                  <a:cxn ang="T10">
                    <a:pos x="T0" y="T1"/>
                  </a:cxn>
                  <a:cxn ang="T11">
                    <a:pos x="T2" y="T3"/>
                  </a:cxn>
                  <a:cxn ang="T12">
                    <a:pos x="T4" y="T5"/>
                  </a:cxn>
                  <a:cxn ang="T13">
                    <a:pos x="T6" y="T7"/>
                  </a:cxn>
                  <a:cxn ang="T14">
                    <a:pos x="T8" y="T9"/>
                  </a:cxn>
                </a:cxnLst>
                <a:rect l="T15" t="T16" r="T17" b="T18"/>
                <a:pathLst>
                  <a:path w="134" h="56">
                    <a:moveTo>
                      <a:pt x="134" y="11"/>
                    </a:moveTo>
                    <a:cubicBezTo>
                      <a:pt x="131" y="8"/>
                      <a:pt x="127" y="4"/>
                      <a:pt x="124" y="0"/>
                    </a:cubicBezTo>
                    <a:cubicBezTo>
                      <a:pt x="88" y="25"/>
                      <a:pt x="45" y="39"/>
                      <a:pt x="0" y="43"/>
                    </a:cubicBezTo>
                    <a:cubicBezTo>
                      <a:pt x="1" y="47"/>
                      <a:pt x="2" y="52"/>
                      <a:pt x="3" y="56"/>
                    </a:cubicBezTo>
                    <a:cubicBezTo>
                      <a:pt x="49" y="50"/>
                      <a:pt x="96" y="37"/>
                      <a:pt x="134" y="11"/>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7" name="Freeform 82"/>
              <p:cNvSpPr>
                <a:spLocks noChangeArrowheads="1"/>
              </p:cNvSpPr>
              <p:nvPr/>
            </p:nvSpPr>
            <p:spPr bwMode="auto">
              <a:xfrm>
                <a:off x="1762" y="997"/>
                <a:ext cx="332" cy="149"/>
              </a:xfrm>
              <a:custGeom>
                <a:avLst/>
                <a:gdLst>
                  <a:gd name="T0" fmla="*/ 787 w 140"/>
                  <a:gd name="T1" fmla="*/ 61 h 63"/>
                  <a:gd name="T2" fmla="*/ 738 w 140"/>
                  <a:gd name="T3" fmla="*/ 0 h 63"/>
                  <a:gd name="T4" fmla="*/ 0 w 140"/>
                  <a:gd name="T5" fmla="*/ 251 h 63"/>
                  <a:gd name="T6" fmla="*/ 33 w 140"/>
                  <a:gd name="T7" fmla="*/ 352 h 63"/>
                  <a:gd name="T8" fmla="*/ 787 w 140"/>
                  <a:gd name="T9" fmla="*/ 61 h 63"/>
                  <a:gd name="T10" fmla="*/ 0 60000 65536"/>
                  <a:gd name="T11" fmla="*/ 0 60000 65536"/>
                  <a:gd name="T12" fmla="*/ 0 60000 65536"/>
                  <a:gd name="T13" fmla="*/ 0 60000 65536"/>
                  <a:gd name="T14" fmla="*/ 0 60000 65536"/>
                  <a:gd name="T15" fmla="*/ 0 w 140"/>
                  <a:gd name="T16" fmla="*/ 0 h 63"/>
                  <a:gd name="T17" fmla="*/ 140 w 140"/>
                  <a:gd name="T18" fmla="*/ 63 h 63"/>
                </a:gdLst>
                <a:ahLst/>
                <a:cxnLst>
                  <a:cxn ang="T10">
                    <a:pos x="T0" y="T1"/>
                  </a:cxn>
                  <a:cxn ang="T11">
                    <a:pos x="T2" y="T3"/>
                  </a:cxn>
                  <a:cxn ang="T12">
                    <a:pos x="T4" y="T5"/>
                  </a:cxn>
                  <a:cxn ang="T13">
                    <a:pos x="T6" y="T7"/>
                  </a:cxn>
                  <a:cxn ang="T14">
                    <a:pos x="T8" y="T9"/>
                  </a:cxn>
                </a:cxnLst>
                <a:rect l="T15" t="T16" r="T17" b="T18"/>
                <a:pathLst>
                  <a:path w="140" h="63">
                    <a:moveTo>
                      <a:pt x="140" y="11"/>
                    </a:moveTo>
                    <a:cubicBezTo>
                      <a:pt x="137" y="8"/>
                      <a:pt x="134" y="4"/>
                      <a:pt x="131" y="0"/>
                    </a:cubicBezTo>
                    <a:cubicBezTo>
                      <a:pt x="93" y="26"/>
                      <a:pt x="46" y="39"/>
                      <a:pt x="0" y="45"/>
                    </a:cubicBezTo>
                    <a:cubicBezTo>
                      <a:pt x="2" y="51"/>
                      <a:pt x="3" y="57"/>
                      <a:pt x="6" y="63"/>
                    </a:cubicBezTo>
                    <a:cubicBezTo>
                      <a:pt x="54" y="53"/>
                      <a:pt x="104" y="44"/>
                      <a:pt x="140"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8" name="Freeform 83"/>
              <p:cNvSpPr>
                <a:spLocks noChangeArrowheads="1"/>
              </p:cNvSpPr>
              <p:nvPr/>
            </p:nvSpPr>
            <p:spPr bwMode="auto">
              <a:xfrm>
                <a:off x="1776" y="1023"/>
                <a:ext cx="344" cy="149"/>
              </a:xfrm>
              <a:custGeom>
                <a:avLst/>
                <a:gdLst>
                  <a:gd name="T0" fmla="*/ 21 w 145"/>
                  <a:gd name="T1" fmla="*/ 352 h 63"/>
                  <a:gd name="T2" fmla="*/ 816 w 145"/>
                  <a:gd name="T3" fmla="*/ 78 h 63"/>
                  <a:gd name="T4" fmla="*/ 754 w 145"/>
                  <a:gd name="T5" fmla="*/ 0 h 63"/>
                  <a:gd name="T6" fmla="*/ 0 w 145"/>
                  <a:gd name="T7" fmla="*/ 291 h 63"/>
                  <a:gd name="T8" fmla="*/ 0 w 145"/>
                  <a:gd name="T9" fmla="*/ 296 h 63"/>
                  <a:gd name="T10" fmla="*/ 21 w 145"/>
                  <a:gd name="T11" fmla="*/ 352 h 63"/>
                  <a:gd name="T12" fmla="*/ 0 60000 65536"/>
                  <a:gd name="T13" fmla="*/ 0 60000 65536"/>
                  <a:gd name="T14" fmla="*/ 0 60000 65536"/>
                  <a:gd name="T15" fmla="*/ 0 60000 65536"/>
                  <a:gd name="T16" fmla="*/ 0 60000 65536"/>
                  <a:gd name="T17" fmla="*/ 0 60000 65536"/>
                  <a:gd name="T18" fmla="*/ 0 w 145"/>
                  <a:gd name="T19" fmla="*/ 0 h 63"/>
                  <a:gd name="T20" fmla="*/ 145 w 145"/>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5" h="63">
                    <a:moveTo>
                      <a:pt x="4" y="63"/>
                    </a:moveTo>
                    <a:cubicBezTo>
                      <a:pt x="53" y="58"/>
                      <a:pt x="104" y="43"/>
                      <a:pt x="145" y="14"/>
                    </a:cubicBezTo>
                    <a:cubicBezTo>
                      <a:pt x="142" y="9"/>
                      <a:pt x="138" y="5"/>
                      <a:pt x="134" y="0"/>
                    </a:cubicBezTo>
                    <a:cubicBezTo>
                      <a:pt x="98" y="33"/>
                      <a:pt x="48" y="42"/>
                      <a:pt x="0" y="52"/>
                    </a:cubicBezTo>
                    <a:cubicBezTo>
                      <a:pt x="0" y="52"/>
                      <a:pt x="0" y="53"/>
                      <a:pt x="0" y="53"/>
                    </a:cubicBezTo>
                    <a:cubicBezTo>
                      <a:pt x="1" y="56"/>
                      <a:pt x="2" y="60"/>
                      <a:pt x="4" y="63"/>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9" name="Freeform 84"/>
              <p:cNvSpPr>
                <a:spLocks noChangeArrowheads="1"/>
              </p:cNvSpPr>
              <p:nvPr/>
            </p:nvSpPr>
            <p:spPr bwMode="auto">
              <a:xfrm>
                <a:off x="1786" y="1056"/>
                <a:ext cx="355" cy="149"/>
              </a:xfrm>
              <a:custGeom>
                <a:avLst/>
                <a:gdLst>
                  <a:gd name="T0" fmla="*/ 840 w 150"/>
                  <a:gd name="T1" fmla="*/ 57 h 63"/>
                  <a:gd name="T2" fmla="*/ 790 w 150"/>
                  <a:gd name="T3" fmla="*/ 0 h 63"/>
                  <a:gd name="T4" fmla="*/ 0 w 150"/>
                  <a:gd name="T5" fmla="*/ 274 h 63"/>
                  <a:gd name="T6" fmla="*/ 21 w 150"/>
                  <a:gd name="T7" fmla="*/ 352 h 63"/>
                  <a:gd name="T8" fmla="*/ 840 w 150"/>
                  <a:gd name="T9" fmla="*/ 57 h 63"/>
                  <a:gd name="T10" fmla="*/ 0 60000 65536"/>
                  <a:gd name="T11" fmla="*/ 0 60000 65536"/>
                  <a:gd name="T12" fmla="*/ 0 60000 65536"/>
                  <a:gd name="T13" fmla="*/ 0 60000 65536"/>
                  <a:gd name="T14" fmla="*/ 0 60000 65536"/>
                  <a:gd name="T15" fmla="*/ 0 w 150"/>
                  <a:gd name="T16" fmla="*/ 0 h 63"/>
                  <a:gd name="T17" fmla="*/ 150 w 150"/>
                  <a:gd name="T18" fmla="*/ 63 h 63"/>
                </a:gdLst>
                <a:ahLst/>
                <a:cxnLst>
                  <a:cxn ang="T10">
                    <a:pos x="T0" y="T1"/>
                  </a:cxn>
                  <a:cxn ang="T11">
                    <a:pos x="T2" y="T3"/>
                  </a:cxn>
                  <a:cxn ang="T12">
                    <a:pos x="T4" y="T5"/>
                  </a:cxn>
                  <a:cxn ang="T13">
                    <a:pos x="T6" y="T7"/>
                  </a:cxn>
                  <a:cxn ang="T14">
                    <a:pos x="T8" y="T9"/>
                  </a:cxn>
                </a:cxnLst>
                <a:rect l="T15" t="T16" r="T17" b="T18"/>
                <a:pathLst>
                  <a:path w="150" h="63">
                    <a:moveTo>
                      <a:pt x="150" y="10"/>
                    </a:moveTo>
                    <a:cubicBezTo>
                      <a:pt x="147" y="7"/>
                      <a:pt x="144" y="3"/>
                      <a:pt x="141" y="0"/>
                    </a:cubicBezTo>
                    <a:cubicBezTo>
                      <a:pt x="100" y="29"/>
                      <a:pt x="49" y="44"/>
                      <a:pt x="0" y="49"/>
                    </a:cubicBezTo>
                    <a:cubicBezTo>
                      <a:pt x="1" y="54"/>
                      <a:pt x="3" y="59"/>
                      <a:pt x="4" y="63"/>
                    </a:cubicBezTo>
                    <a:cubicBezTo>
                      <a:pt x="56" y="60"/>
                      <a:pt x="107" y="38"/>
                      <a:pt x="150" y="10"/>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0" name="Freeform 85"/>
              <p:cNvSpPr>
                <a:spLocks noChangeArrowheads="1"/>
              </p:cNvSpPr>
              <p:nvPr/>
            </p:nvSpPr>
            <p:spPr bwMode="auto">
              <a:xfrm>
                <a:off x="1795" y="1080"/>
                <a:ext cx="365" cy="159"/>
              </a:xfrm>
              <a:custGeom>
                <a:avLst/>
                <a:gdLst>
                  <a:gd name="T0" fmla="*/ 865 w 154"/>
                  <a:gd name="T1" fmla="*/ 57 h 67"/>
                  <a:gd name="T2" fmla="*/ 820 w 154"/>
                  <a:gd name="T3" fmla="*/ 0 h 67"/>
                  <a:gd name="T4" fmla="*/ 0 w 154"/>
                  <a:gd name="T5" fmla="*/ 299 h 67"/>
                  <a:gd name="T6" fmla="*/ 21 w 154"/>
                  <a:gd name="T7" fmla="*/ 377 h 67"/>
                  <a:gd name="T8" fmla="*/ 865 w 154"/>
                  <a:gd name="T9" fmla="*/ 57 h 67"/>
                  <a:gd name="T10" fmla="*/ 0 60000 65536"/>
                  <a:gd name="T11" fmla="*/ 0 60000 65536"/>
                  <a:gd name="T12" fmla="*/ 0 60000 65536"/>
                  <a:gd name="T13" fmla="*/ 0 60000 65536"/>
                  <a:gd name="T14" fmla="*/ 0 60000 65536"/>
                  <a:gd name="T15" fmla="*/ 0 w 154"/>
                  <a:gd name="T16" fmla="*/ 0 h 67"/>
                  <a:gd name="T17" fmla="*/ 154 w 154"/>
                  <a:gd name="T18" fmla="*/ 67 h 67"/>
                </a:gdLst>
                <a:ahLst/>
                <a:cxnLst>
                  <a:cxn ang="T10">
                    <a:pos x="T0" y="T1"/>
                  </a:cxn>
                  <a:cxn ang="T11">
                    <a:pos x="T2" y="T3"/>
                  </a:cxn>
                  <a:cxn ang="T12">
                    <a:pos x="T4" y="T5"/>
                  </a:cxn>
                  <a:cxn ang="T13">
                    <a:pos x="T6" y="T7"/>
                  </a:cxn>
                  <a:cxn ang="T14">
                    <a:pos x="T8" y="T9"/>
                  </a:cxn>
                </a:cxnLst>
                <a:rect l="T15" t="T16" r="T17" b="T18"/>
                <a:pathLst>
                  <a:path w="154" h="67">
                    <a:moveTo>
                      <a:pt x="154" y="10"/>
                    </a:moveTo>
                    <a:cubicBezTo>
                      <a:pt x="151" y="7"/>
                      <a:pt x="148" y="3"/>
                      <a:pt x="146" y="0"/>
                    </a:cubicBezTo>
                    <a:cubicBezTo>
                      <a:pt x="103" y="28"/>
                      <a:pt x="52" y="50"/>
                      <a:pt x="0" y="53"/>
                    </a:cubicBezTo>
                    <a:cubicBezTo>
                      <a:pt x="2" y="58"/>
                      <a:pt x="3" y="62"/>
                      <a:pt x="4" y="67"/>
                    </a:cubicBezTo>
                    <a:cubicBezTo>
                      <a:pt x="58" y="61"/>
                      <a:pt x="109" y="40"/>
                      <a:pt x="154" y="10"/>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 name="Freeform 86"/>
              <p:cNvSpPr>
                <a:spLocks noChangeArrowheads="1"/>
              </p:cNvSpPr>
              <p:nvPr/>
            </p:nvSpPr>
            <p:spPr bwMode="auto">
              <a:xfrm>
                <a:off x="1805" y="1103"/>
                <a:ext cx="372" cy="164"/>
              </a:xfrm>
              <a:custGeom>
                <a:avLst/>
                <a:gdLst>
                  <a:gd name="T0" fmla="*/ 881 w 157"/>
                  <a:gd name="T1" fmla="*/ 50 h 69"/>
                  <a:gd name="T2" fmla="*/ 841 w 157"/>
                  <a:gd name="T3" fmla="*/ 0 h 69"/>
                  <a:gd name="T4" fmla="*/ 0 w 157"/>
                  <a:gd name="T5" fmla="*/ 321 h 69"/>
                  <a:gd name="T6" fmla="*/ 21 w 157"/>
                  <a:gd name="T7" fmla="*/ 390 h 69"/>
                  <a:gd name="T8" fmla="*/ 881 w 157"/>
                  <a:gd name="T9" fmla="*/ 50 h 69"/>
                  <a:gd name="T10" fmla="*/ 0 60000 65536"/>
                  <a:gd name="T11" fmla="*/ 0 60000 65536"/>
                  <a:gd name="T12" fmla="*/ 0 60000 65536"/>
                  <a:gd name="T13" fmla="*/ 0 60000 65536"/>
                  <a:gd name="T14" fmla="*/ 0 60000 65536"/>
                  <a:gd name="T15" fmla="*/ 0 w 157"/>
                  <a:gd name="T16" fmla="*/ 0 h 69"/>
                  <a:gd name="T17" fmla="*/ 157 w 157"/>
                  <a:gd name="T18" fmla="*/ 69 h 69"/>
                </a:gdLst>
                <a:ahLst/>
                <a:cxnLst>
                  <a:cxn ang="T10">
                    <a:pos x="T0" y="T1"/>
                  </a:cxn>
                  <a:cxn ang="T11">
                    <a:pos x="T2" y="T3"/>
                  </a:cxn>
                  <a:cxn ang="T12">
                    <a:pos x="T4" y="T5"/>
                  </a:cxn>
                  <a:cxn ang="T13">
                    <a:pos x="T6" y="T7"/>
                  </a:cxn>
                  <a:cxn ang="T14">
                    <a:pos x="T8" y="T9"/>
                  </a:cxn>
                </a:cxnLst>
                <a:rect l="T15" t="T16" r="T17" b="T18"/>
                <a:pathLst>
                  <a:path w="157" h="69">
                    <a:moveTo>
                      <a:pt x="157" y="9"/>
                    </a:moveTo>
                    <a:cubicBezTo>
                      <a:pt x="155" y="6"/>
                      <a:pt x="152" y="3"/>
                      <a:pt x="150" y="0"/>
                    </a:cubicBezTo>
                    <a:cubicBezTo>
                      <a:pt x="105" y="30"/>
                      <a:pt x="54" y="51"/>
                      <a:pt x="0" y="57"/>
                    </a:cubicBezTo>
                    <a:cubicBezTo>
                      <a:pt x="2" y="61"/>
                      <a:pt x="3" y="65"/>
                      <a:pt x="4" y="69"/>
                    </a:cubicBezTo>
                    <a:cubicBezTo>
                      <a:pt x="59" y="61"/>
                      <a:pt x="114" y="43"/>
                      <a:pt x="157" y="9"/>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 name="Freeform 87"/>
              <p:cNvSpPr>
                <a:spLocks noChangeArrowheads="1"/>
              </p:cNvSpPr>
              <p:nvPr/>
            </p:nvSpPr>
            <p:spPr bwMode="auto">
              <a:xfrm>
                <a:off x="1814" y="1125"/>
                <a:ext cx="384" cy="168"/>
              </a:xfrm>
              <a:custGeom>
                <a:avLst/>
                <a:gdLst>
                  <a:gd name="T0" fmla="*/ 910 w 162"/>
                  <a:gd name="T1" fmla="*/ 66 h 71"/>
                  <a:gd name="T2" fmla="*/ 860 w 162"/>
                  <a:gd name="T3" fmla="*/ 0 h 71"/>
                  <a:gd name="T4" fmla="*/ 0 w 162"/>
                  <a:gd name="T5" fmla="*/ 336 h 71"/>
                  <a:gd name="T6" fmla="*/ 21 w 162"/>
                  <a:gd name="T7" fmla="*/ 398 h 71"/>
                  <a:gd name="T8" fmla="*/ 315 w 162"/>
                  <a:gd name="T9" fmla="*/ 324 h 71"/>
                  <a:gd name="T10" fmla="*/ 910 w 162"/>
                  <a:gd name="T11" fmla="*/ 66 h 71"/>
                  <a:gd name="T12" fmla="*/ 0 60000 65536"/>
                  <a:gd name="T13" fmla="*/ 0 60000 65536"/>
                  <a:gd name="T14" fmla="*/ 0 60000 65536"/>
                  <a:gd name="T15" fmla="*/ 0 60000 65536"/>
                  <a:gd name="T16" fmla="*/ 0 60000 65536"/>
                  <a:gd name="T17" fmla="*/ 0 60000 65536"/>
                  <a:gd name="T18" fmla="*/ 0 w 162"/>
                  <a:gd name="T19" fmla="*/ 0 h 71"/>
                  <a:gd name="T20" fmla="*/ 162 w 162"/>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62" h="71">
                    <a:moveTo>
                      <a:pt x="162" y="12"/>
                    </a:moveTo>
                    <a:cubicBezTo>
                      <a:pt x="159" y="8"/>
                      <a:pt x="156" y="4"/>
                      <a:pt x="153" y="0"/>
                    </a:cubicBezTo>
                    <a:cubicBezTo>
                      <a:pt x="110" y="34"/>
                      <a:pt x="55" y="52"/>
                      <a:pt x="0" y="60"/>
                    </a:cubicBezTo>
                    <a:cubicBezTo>
                      <a:pt x="1" y="64"/>
                      <a:pt x="3" y="68"/>
                      <a:pt x="4" y="71"/>
                    </a:cubicBezTo>
                    <a:cubicBezTo>
                      <a:pt x="21" y="69"/>
                      <a:pt x="39" y="63"/>
                      <a:pt x="56" y="58"/>
                    </a:cubicBezTo>
                    <a:cubicBezTo>
                      <a:pt x="92" y="46"/>
                      <a:pt x="132" y="36"/>
                      <a:pt x="162" y="12"/>
                    </a:cubicBezTo>
                    <a:close/>
                  </a:path>
                </a:pathLst>
              </a:custGeom>
              <a:solidFill>
                <a:srgbClr val="74A4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 name="Freeform 88"/>
              <p:cNvSpPr>
                <a:spLocks noChangeArrowheads="1"/>
              </p:cNvSpPr>
              <p:nvPr/>
            </p:nvSpPr>
            <p:spPr bwMode="auto">
              <a:xfrm>
                <a:off x="1824" y="1153"/>
                <a:ext cx="395" cy="162"/>
              </a:xfrm>
              <a:custGeom>
                <a:avLst/>
                <a:gdLst>
                  <a:gd name="T0" fmla="*/ 934 w 167"/>
                  <a:gd name="T1" fmla="*/ 69 h 68"/>
                  <a:gd name="T2" fmla="*/ 885 w 167"/>
                  <a:gd name="T3" fmla="*/ 0 h 68"/>
                  <a:gd name="T4" fmla="*/ 291 w 167"/>
                  <a:gd name="T5" fmla="*/ 262 h 68"/>
                  <a:gd name="T6" fmla="*/ 0 w 167"/>
                  <a:gd name="T7" fmla="*/ 336 h 68"/>
                  <a:gd name="T8" fmla="*/ 12 w 167"/>
                  <a:gd name="T9" fmla="*/ 386 h 68"/>
                  <a:gd name="T10" fmla="*/ 934 w 167"/>
                  <a:gd name="T11" fmla="*/ 69 h 68"/>
                  <a:gd name="T12" fmla="*/ 0 60000 65536"/>
                  <a:gd name="T13" fmla="*/ 0 60000 65536"/>
                  <a:gd name="T14" fmla="*/ 0 60000 65536"/>
                  <a:gd name="T15" fmla="*/ 0 60000 65536"/>
                  <a:gd name="T16" fmla="*/ 0 60000 65536"/>
                  <a:gd name="T17" fmla="*/ 0 60000 65536"/>
                  <a:gd name="T18" fmla="*/ 0 w 167"/>
                  <a:gd name="T19" fmla="*/ 0 h 68"/>
                  <a:gd name="T20" fmla="*/ 167 w 167"/>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7" h="68">
                    <a:moveTo>
                      <a:pt x="167" y="12"/>
                    </a:moveTo>
                    <a:cubicBezTo>
                      <a:pt x="164" y="8"/>
                      <a:pt x="161" y="4"/>
                      <a:pt x="158" y="0"/>
                    </a:cubicBezTo>
                    <a:cubicBezTo>
                      <a:pt x="128" y="24"/>
                      <a:pt x="88" y="34"/>
                      <a:pt x="52" y="46"/>
                    </a:cubicBezTo>
                    <a:cubicBezTo>
                      <a:pt x="35" y="51"/>
                      <a:pt x="17" y="57"/>
                      <a:pt x="0" y="59"/>
                    </a:cubicBezTo>
                    <a:cubicBezTo>
                      <a:pt x="1" y="62"/>
                      <a:pt x="1" y="65"/>
                      <a:pt x="2" y="68"/>
                    </a:cubicBezTo>
                    <a:cubicBezTo>
                      <a:pt x="59" y="58"/>
                      <a:pt x="114" y="42"/>
                      <a:pt x="167" y="12"/>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 name="Freeform 89"/>
              <p:cNvSpPr>
                <a:spLocks noChangeArrowheads="1"/>
              </p:cNvSpPr>
              <p:nvPr/>
            </p:nvSpPr>
            <p:spPr bwMode="auto">
              <a:xfrm>
                <a:off x="1705" y="821"/>
                <a:ext cx="235" cy="76"/>
              </a:xfrm>
              <a:custGeom>
                <a:avLst/>
                <a:gdLst>
                  <a:gd name="T0" fmla="*/ 558 w 99"/>
                  <a:gd name="T1" fmla="*/ 62 h 32"/>
                  <a:gd name="T2" fmla="*/ 501 w 99"/>
                  <a:gd name="T3" fmla="*/ 0 h 32"/>
                  <a:gd name="T4" fmla="*/ 0 w 99"/>
                  <a:gd name="T5" fmla="*/ 62 h 32"/>
                  <a:gd name="T6" fmla="*/ 40 w 99"/>
                  <a:gd name="T7" fmla="*/ 181 h 32"/>
                  <a:gd name="T8" fmla="*/ 558 w 99"/>
                  <a:gd name="T9" fmla="*/ 62 h 32"/>
                  <a:gd name="T10" fmla="*/ 0 60000 65536"/>
                  <a:gd name="T11" fmla="*/ 0 60000 65536"/>
                  <a:gd name="T12" fmla="*/ 0 60000 65536"/>
                  <a:gd name="T13" fmla="*/ 0 60000 65536"/>
                  <a:gd name="T14" fmla="*/ 0 60000 65536"/>
                  <a:gd name="T15" fmla="*/ 0 w 99"/>
                  <a:gd name="T16" fmla="*/ 0 h 32"/>
                  <a:gd name="T17" fmla="*/ 99 w 99"/>
                  <a:gd name="T18" fmla="*/ 32 h 32"/>
                </a:gdLst>
                <a:ahLst/>
                <a:cxnLst>
                  <a:cxn ang="T10">
                    <a:pos x="T0" y="T1"/>
                  </a:cxn>
                  <a:cxn ang="T11">
                    <a:pos x="T2" y="T3"/>
                  </a:cxn>
                  <a:cxn ang="T12">
                    <a:pos x="T4" y="T5"/>
                  </a:cxn>
                  <a:cxn ang="T13">
                    <a:pos x="T6" y="T7"/>
                  </a:cxn>
                  <a:cxn ang="T14">
                    <a:pos x="T8" y="T9"/>
                  </a:cxn>
                </a:cxnLst>
                <a:rect l="T15" t="T16" r="T17" b="T18"/>
                <a:pathLst>
                  <a:path w="99" h="32">
                    <a:moveTo>
                      <a:pt x="99" y="11"/>
                    </a:moveTo>
                    <a:cubicBezTo>
                      <a:pt x="95" y="7"/>
                      <a:pt x="92" y="3"/>
                      <a:pt x="89" y="0"/>
                    </a:cubicBezTo>
                    <a:cubicBezTo>
                      <a:pt x="60" y="19"/>
                      <a:pt x="27" y="17"/>
                      <a:pt x="0" y="11"/>
                    </a:cubicBezTo>
                    <a:cubicBezTo>
                      <a:pt x="2" y="18"/>
                      <a:pt x="5" y="25"/>
                      <a:pt x="7" y="32"/>
                    </a:cubicBezTo>
                    <a:cubicBezTo>
                      <a:pt x="39" y="32"/>
                      <a:pt x="71" y="27"/>
                      <a:pt x="99" y="11"/>
                    </a:cubicBezTo>
                    <a:close/>
                  </a:path>
                </a:pathLst>
              </a:custGeom>
              <a:solidFill>
                <a:srgbClr val="7453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 name="Freeform 90"/>
              <p:cNvSpPr>
                <a:spLocks noChangeArrowheads="1"/>
              </p:cNvSpPr>
              <p:nvPr/>
            </p:nvSpPr>
            <p:spPr bwMode="auto">
              <a:xfrm>
                <a:off x="1916" y="598"/>
                <a:ext cx="452" cy="584"/>
              </a:xfrm>
              <a:custGeom>
                <a:avLst/>
                <a:gdLst>
                  <a:gd name="T0" fmla="*/ 890 w 191"/>
                  <a:gd name="T1" fmla="*/ 1263 h 246"/>
                  <a:gd name="T2" fmla="*/ 1041 w 191"/>
                  <a:gd name="T3" fmla="*/ 304 h 246"/>
                  <a:gd name="T4" fmla="*/ 492 w 191"/>
                  <a:gd name="T5" fmla="*/ 33 h 246"/>
                  <a:gd name="T6" fmla="*/ 45 w 191"/>
                  <a:gd name="T7" fmla="*/ 496 h 246"/>
                  <a:gd name="T8" fmla="*/ 0 w 191"/>
                  <a:gd name="T9" fmla="*/ 529 h 246"/>
                  <a:gd name="T10" fmla="*/ 717 w 191"/>
                  <a:gd name="T11" fmla="*/ 1386 h 246"/>
                  <a:gd name="T12" fmla="*/ 812 w 191"/>
                  <a:gd name="T13" fmla="*/ 1329 h 246"/>
                  <a:gd name="T14" fmla="*/ 890 w 191"/>
                  <a:gd name="T15" fmla="*/ 1263 h 246"/>
                  <a:gd name="T16" fmla="*/ 0 60000 65536"/>
                  <a:gd name="T17" fmla="*/ 0 60000 65536"/>
                  <a:gd name="T18" fmla="*/ 0 60000 65536"/>
                  <a:gd name="T19" fmla="*/ 0 60000 65536"/>
                  <a:gd name="T20" fmla="*/ 0 60000 65536"/>
                  <a:gd name="T21" fmla="*/ 0 60000 65536"/>
                  <a:gd name="T22" fmla="*/ 0 60000 65536"/>
                  <a:gd name="T23" fmla="*/ 0 60000 65536"/>
                  <a:gd name="T24" fmla="*/ 0 w 191"/>
                  <a:gd name="T25" fmla="*/ 0 h 246"/>
                  <a:gd name="T26" fmla="*/ 191 w 191"/>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1" h="246">
                    <a:moveTo>
                      <a:pt x="159" y="224"/>
                    </a:moveTo>
                    <a:cubicBezTo>
                      <a:pt x="190" y="152"/>
                      <a:pt x="191" y="77"/>
                      <a:pt x="186" y="54"/>
                    </a:cubicBezTo>
                    <a:cubicBezTo>
                      <a:pt x="175" y="13"/>
                      <a:pt x="118" y="0"/>
                      <a:pt x="88" y="6"/>
                    </a:cubicBezTo>
                    <a:cubicBezTo>
                      <a:pt x="59" y="11"/>
                      <a:pt x="48" y="53"/>
                      <a:pt x="8" y="88"/>
                    </a:cubicBezTo>
                    <a:cubicBezTo>
                      <a:pt x="5" y="90"/>
                      <a:pt x="3" y="92"/>
                      <a:pt x="0" y="94"/>
                    </a:cubicBezTo>
                    <a:cubicBezTo>
                      <a:pt x="45" y="143"/>
                      <a:pt x="88" y="192"/>
                      <a:pt x="128" y="246"/>
                    </a:cubicBezTo>
                    <a:cubicBezTo>
                      <a:pt x="134" y="242"/>
                      <a:pt x="139" y="239"/>
                      <a:pt x="145" y="236"/>
                    </a:cubicBezTo>
                    <a:cubicBezTo>
                      <a:pt x="150" y="232"/>
                      <a:pt x="155" y="228"/>
                      <a:pt x="159" y="224"/>
                    </a:cubicBezTo>
                    <a:close/>
                  </a:path>
                </a:pathLst>
              </a:custGeom>
              <a:solidFill>
                <a:srgbClr val="FF72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 name="Freeform 91"/>
              <p:cNvSpPr>
                <a:spLocks noChangeArrowheads="1"/>
              </p:cNvSpPr>
              <p:nvPr/>
            </p:nvSpPr>
            <p:spPr bwMode="auto">
              <a:xfrm>
                <a:off x="580" y="688"/>
                <a:ext cx="270" cy="112"/>
              </a:xfrm>
              <a:custGeom>
                <a:avLst/>
                <a:gdLst>
                  <a:gd name="T0" fmla="*/ 639 w 114"/>
                  <a:gd name="T1" fmla="*/ 250 h 47"/>
                  <a:gd name="T2" fmla="*/ 590 w 114"/>
                  <a:gd name="T3" fmla="*/ 74 h 47"/>
                  <a:gd name="T4" fmla="*/ 21 w 114"/>
                  <a:gd name="T5" fmla="*/ 41 h 47"/>
                  <a:gd name="T6" fmla="*/ 0 w 114"/>
                  <a:gd name="T7" fmla="*/ 262 h 47"/>
                  <a:gd name="T8" fmla="*/ 635 w 114"/>
                  <a:gd name="T9" fmla="*/ 267 h 47"/>
                  <a:gd name="T10" fmla="*/ 639 w 114"/>
                  <a:gd name="T11" fmla="*/ 250 h 47"/>
                  <a:gd name="T12" fmla="*/ 0 60000 65536"/>
                  <a:gd name="T13" fmla="*/ 0 60000 65536"/>
                  <a:gd name="T14" fmla="*/ 0 60000 65536"/>
                  <a:gd name="T15" fmla="*/ 0 60000 65536"/>
                  <a:gd name="T16" fmla="*/ 0 60000 65536"/>
                  <a:gd name="T17" fmla="*/ 0 60000 65536"/>
                  <a:gd name="T18" fmla="*/ 0 w 114"/>
                  <a:gd name="T19" fmla="*/ 0 h 47"/>
                  <a:gd name="T20" fmla="*/ 114 w 11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114" h="47">
                    <a:moveTo>
                      <a:pt x="114" y="44"/>
                    </a:moveTo>
                    <a:cubicBezTo>
                      <a:pt x="104" y="28"/>
                      <a:pt x="105" y="13"/>
                      <a:pt x="105" y="13"/>
                    </a:cubicBezTo>
                    <a:cubicBezTo>
                      <a:pt x="105" y="13"/>
                      <a:pt x="71" y="0"/>
                      <a:pt x="4" y="7"/>
                    </a:cubicBezTo>
                    <a:cubicBezTo>
                      <a:pt x="2" y="20"/>
                      <a:pt x="1" y="33"/>
                      <a:pt x="0" y="46"/>
                    </a:cubicBezTo>
                    <a:cubicBezTo>
                      <a:pt x="38" y="47"/>
                      <a:pt x="75" y="46"/>
                      <a:pt x="113" y="47"/>
                    </a:cubicBezTo>
                    <a:cubicBezTo>
                      <a:pt x="113" y="46"/>
                      <a:pt x="113" y="45"/>
                      <a:pt x="114" y="44"/>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 name="Freeform 92"/>
              <p:cNvSpPr>
                <a:spLocks noChangeArrowheads="1"/>
              </p:cNvSpPr>
              <p:nvPr/>
            </p:nvSpPr>
            <p:spPr bwMode="auto">
              <a:xfrm>
                <a:off x="575" y="797"/>
                <a:ext cx="273" cy="105"/>
              </a:xfrm>
              <a:custGeom>
                <a:avLst/>
                <a:gdLst>
                  <a:gd name="T0" fmla="*/ 636 w 115"/>
                  <a:gd name="T1" fmla="*/ 251 h 44"/>
                  <a:gd name="T2" fmla="*/ 648 w 115"/>
                  <a:gd name="T3" fmla="*/ 5 h 44"/>
                  <a:gd name="T4" fmla="*/ 12 w 115"/>
                  <a:gd name="T5" fmla="*/ 0 h 44"/>
                  <a:gd name="T6" fmla="*/ 5 w 115"/>
                  <a:gd name="T7" fmla="*/ 246 h 44"/>
                  <a:gd name="T8" fmla="*/ 636 w 115"/>
                  <a:gd name="T9" fmla="*/ 251 h 44"/>
                  <a:gd name="T10" fmla="*/ 0 60000 65536"/>
                  <a:gd name="T11" fmla="*/ 0 60000 65536"/>
                  <a:gd name="T12" fmla="*/ 0 60000 65536"/>
                  <a:gd name="T13" fmla="*/ 0 60000 65536"/>
                  <a:gd name="T14" fmla="*/ 0 60000 65536"/>
                  <a:gd name="T15" fmla="*/ 0 w 115"/>
                  <a:gd name="T16" fmla="*/ 0 h 44"/>
                  <a:gd name="T17" fmla="*/ 115 w 115"/>
                  <a:gd name="T18" fmla="*/ 44 h 44"/>
                </a:gdLst>
                <a:ahLst/>
                <a:cxnLst>
                  <a:cxn ang="T10">
                    <a:pos x="T0" y="T1"/>
                  </a:cxn>
                  <a:cxn ang="T11">
                    <a:pos x="T2" y="T3"/>
                  </a:cxn>
                  <a:cxn ang="T12">
                    <a:pos x="T4" y="T5"/>
                  </a:cxn>
                  <a:cxn ang="T13">
                    <a:pos x="T6" y="T7"/>
                  </a:cxn>
                  <a:cxn ang="T14">
                    <a:pos x="T8" y="T9"/>
                  </a:cxn>
                </a:cxnLst>
                <a:rect l="T15" t="T16" r="T17" b="T18"/>
                <a:pathLst>
                  <a:path w="115" h="44">
                    <a:moveTo>
                      <a:pt x="113" y="44"/>
                    </a:moveTo>
                    <a:cubicBezTo>
                      <a:pt x="113" y="30"/>
                      <a:pt x="114" y="16"/>
                      <a:pt x="115" y="1"/>
                    </a:cubicBezTo>
                    <a:cubicBezTo>
                      <a:pt x="77" y="0"/>
                      <a:pt x="40" y="1"/>
                      <a:pt x="2" y="0"/>
                    </a:cubicBezTo>
                    <a:cubicBezTo>
                      <a:pt x="1" y="14"/>
                      <a:pt x="0" y="29"/>
                      <a:pt x="1" y="43"/>
                    </a:cubicBezTo>
                    <a:cubicBezTo>
                      <a:pt x="38" y="42"/>
                      <a:pt x="75" y="43"/>
                      <a:pt x="113" y="44"/>
                    </a:cubicBezTo>
                    <a:close/>
                  </a:path>
                </a:pathLst>
              </a:custGeom>
              <a:solidFill>
                <a:srgbClr val="97C2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 name="Freeform 93"/>
              <p:cNvSpPr>
                <a:spLocks noChangeArrowheads="1"/>
              </p:cNvSpPr>
              <p:nvPr/>
            </p:nvSpPr>
            <p:spPr bwMode="auto">
              <a:xfrm>
                <a:off x="578" y="897"/>
                <a:ext cx="265" cy="100"/>
              </a:xfrm>
              <a:custGeom>
                <a:avLst/>
                <a:gdLst>
                  <a:gd name="T0" fmla="*/ 627 w 112"/>
                  <a:gd name="T1" fmla="*/ 12 h 42"/>
                  <a:gd name="T2" fmla="*/ 0 w 112"/>
                  <a:gd name="T3" fmla="*/ 5 h 42"/>
                  <a:gd name="T4" fmla="*/ 12 w 112"/>
                  <a:gd name="T5" fmla="*/ 233 h 42"/>
                  <a:gd name="T6" fmla="*/ 627 w 112"/>
                  <a:gd name="T7" fmla="*/ 221 h 42"/>
                  <a:gd name="T8" fmla="*/ 627 w 112"/>
                  <a:gd name="T9" fmla="*/ 12 h 42"/>
                  <a:gd name="T10" fmla="*/ 0 60000 65536"/>
                  <a:gd name="T11" fmla="*/ 0 60000 65536"/>
                  <a:gd name="T12" fmla="*/ 0 60000 65536"/>
                  <a:gd name="T13" fmla="*/ 0 60000 65536"/>
                  <a:gd name="T14" fmla="*/ 0 60000 65536"/>
                  <a:gd name="T15" fmla="*/ 0 w 112"/>
                  <a:gd name="T16" fmla="*/ 0 h 42"/>
                  <a:gd name="T17" fmla="*/ 112 w 112"/>
                  <a:gd name="T18" fmla="*/ 42 h 42"/>
                </a:gdLst>
                <a:ahLst/>
                <a:cxnLst>
                  <a:cxn ang="T10">
                    <a:pos x="T0" y="T1"/>
                  </a:cxn>
                  <a:cxn ang="T11">
                    <a:pos x="T2" y="T3"/>
                  </a:cxn>
                  <a:cxn ang="T12">
                    <a:pos x="T4" y="T5"/>
                  </a:cxn>
                  <a:cxn ang="T13">
                    <a:pos x="T6" y="T7"/>
                  </a:cxn>
                  <a:cxn ang="T14">
                    <a:pos x="T8" y="T9"/>
                  </a:cxn>
                </a:cxnLst>
                <a:rect l="T15" t="T16" r="T17" b="T18"/>
                <a:pathLst>
                  <a:path w="112" h="42">
                    <a:moveTo>
                      <a:pt x="112" y="2"/>
                    </a:moveTo>
                    <a:cubicBezTo>
                      <a:pt x="74" y="1"/>
                      <a:pt x="37" y="0"/>
                      <a:pt x="0" y="1"/>
                    </a:cubicBezTo>
                    <a:cubicBezTo>
                      <a:pt x="0" y="15"/>
                      <a:pt x="1" y="28"/>
                      <a:pt x="2" y="41"/>
                    </a:cubicBezTo>
                    <a:cubicBezTo>
                      <a:pt x="39" y="42"/>
                      <a:pt x="75" y="40"/>
                      <a:pt x="112" y="39"/>
                    </a:cubicBezTo>
                    <a:cubicBezTo>
                      <a:pt x="112" y="27"/>
                      <a:pt x="111" y="15"/>
                      <a:pt x="112" y="2"/>
                    </a:cubicBezTo>
                    <a:close/>
                  </a:path>
                </a:pathLst>
              </a:custGeom>
              <a:solidFill>
                <a:srgbClr val="FF5B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9" name="Freeform 94"/>
              <p:cNvSpPr>
                <a:spLocks noChangeArrowheads="1"/>
              </p:cNvSpPr>
              <p:nvPr/>
            </p:nvSpPr>
            <p:spPr bwMode="auto">
              <a:xfrm>
                <a:off x="594" y="1089"/>
                <a:ext cx="263" cy="102"/>
              </a:xfrm>
              <a:custGeom>
                <a:avLst/>
                <a:gdLst>
                  <a:gd name="T0" fmla="*/ 0 w 111"/>
                  <a:gd name="T1" fmla="*/ 5 h 43"/>
                  <a:gd name="T2" fmla="*/ 33 w 111"/>
                  <a:gd name="T3" fmla="*/ 242 h 43"/>
                  <a:gd name="T4" fmla="*/ 623 w 111"/>
                  <a:gd name="T5" fmla="*/ 230 h 43"/>
                  <a:gd name="T6" fmla="*/ 602 w 111"/>
                  <a:gd name="T7" fmla="*/ 0 h 43"/>
                  <a:gd name="T8" fmla="*/ 0 w 111"/>
                  <a:gd name="T9" fmla="*/ 5 h 43"/>
                  <a:gd name="T10" fmla="*/ 0 60000 65536"/>
                  <a:gd name="T11" fmla="*/ 0 60000 65536"/>
                  <a:gd name="T12" fmla="*/ 0 60000 65536"/>
                  <a:gd name="T13" fmla="*/ 0 60000 65536"/>
                  <a:gd name="T14" fmla="*/ 0 60000 65536"/>
                  <a:gd name="T15" fmla="*/ 0 w 111"/>
                  <a:gd name="T16" fmla="*/ 0 h 43"/>
                  <a:gd name="T17" fmla="*/ 111 w 111"/>
                  <a:gd name="T18" fmla="*/ 43 h 43"/>
                </a:gdLst>
                <a:ahLst/>
                <a:cxnLst>
                  <a:cxn ang="T10">
                    <a:pos x="T0" y="T1"/>
                  </a:cxn>
                  <a:cxn ang="T11">
                    <a:pos x="T2" y="T3"/>
                  </a:cxn>
                  <a:cxn ang="T12">
                    <a:pos x="T4" y="T5"/>
                  </a:cxn>
                  <a:cxn ang="T13">
                    <a:pos x="T6" y="T7"/>
                  </a:cxn>
                  <a:cxn ang="T14">
                    <a:pos x="T8" y="T9"/>
                  </a:cxn>
                </a:cxnLst>
                <a:rect l="T15" t="T16" r="T17" b="T18"/>
                <a:pathLst>
                  <a:path w="111" h="43">
                    <a:moveTo>
                      <a:pt x="0" y="1"/>
                    </a:moveTo>
                    <a:cubicBezTo>
                      <a:pt x="2" y="15"/>
                      <a:pt x="4" y="29"/>
                      <a:pt x="6" y="43"/>
                    </a:cubicBezTo>
                    <a:cubicBezTo>
                      <a:pt x="41" y="43"/>
                      <a:pt x="76" y="42"/>
                      <a:pt x="111" y="41"/>
                    </a:cubicBezTo>
                    <a:cubicBezTo>
                      <a:pt x="109" y="27"/>
                      <a:pt x="108" y="14"/>
                      <a:pt x="107" y="0"/>
                    </a:cubicBezTo>
                    <a:cubicBezTo>
                      <a:pt x="71" y="1"/>
                      <a:pt x="36" y="1"/>
                      <a:pt x="0" y="1"/>
                    </a:cubicBezTo>
                    <a:close/>
                  </a:path>
                </a:pathLst>
              </a:custGeom>
              <a:solidFill>
                <a:srgbClr val="6FC7B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0" name="Freeform 95"/>
              <p:cNvSpPr>
                <a:spLocks noChangeArrowheads="1"/>
              </p:cNvSpPr>
              <p:nvPr/>
            </p:nvSpPr>
            <p:spPr bwMode="auto">
              <a:xfrm>
                <a:off x="608" y="1186"/>
                <a:ext cx="259" cy="86"/>
              </a:xfrm>
              <a:custGeom>
                <a:avLst/>
                <a:gdLst>
                  <a:gd name="T0" fmla="*/ 615 w 109"/>
                  <a:gd name="T1" fmla="*/ 205 h 36"/>
                  <a:gd name="T2" fmla="*/ 592 w 109"/>
                  <a:gd name="T3" fmla="*/ 0 h 36"/>
                  <a:gd name="T4" fmla="*/ 0 w 109"/>
                  <a:gd name="T5" fmla="*/ 12 h 36"/>
                  <a:gd name="T6" fmla="*/ 33 w 109"/>
                  <a:gd name="T7" fmla="*/ 201 h 36"/>
                  <a:gd name="T8" fmla="*/ 615 w 109"/>
                  <a:gd name="T9" fmla="*/ 205 h 36"/>
                  <a:gd name="T10" fmla="*/ 0 60000 65536"/>
                  <a:gd name="T11" fmla="*/ 0 60000 65536"/>
                  <a:gd name="T12" fmla="*/ 0 60000 65536"/>
                  <a:gd name="T13" fmla="*/ 0 60000 65536"/>
                  <a:gd name="T14" fmla="*/ 0 60000 65536"/>
                  <a:gd name="T15" fmla="*/ 0 w 109"/>
                  <a:gd name="T16" fmla="*/ 0 h 36"/>
                  <a:gd name="T17" fmla="*/ 109 w 109"/>
                  <a:gd name="T18" fmla="*/ 36 h 36"/>
                </a:gdLst>
                <a:ahLst/>
                <a:cxnLst>
                  <a:cxn ang="T10">
                    <a:pos x="T0" y="T1"/>
                  </a:cxn>
                  <a:cxn ang="T11">
                    <a:pos x="T2" y="T3"/>
                  </a:cxn>
                  <a:cxn ang="T12">
                    <a:pos x="T4" y="T5"/>
                  </a:cxn>
                  <a:cxn ang="T13">
                    <a:pos x="T6" y="T7"/>
                  </a:cxn>
                  <a:cxn ang="T14">
                    <a:pos x="T8" y="T9"/>
                  </a:cxn>
                </a:cxnLst>
                <a:rect l="T15" t="T16" r="T17" b="T18"/>
                <a:pathLst>
                  <a:path w="109" h="36">
                    <a:moveTo>
                      <a:pt x="109" y="36"/>
                    </a:moveTo>
                    <a:cubicBezTo>
                      <a:pt x="107" y="24"/>
                      <a:pt x="106" y="12"/>
                      <a:pt x="105" y="0"/>
                    </a:cubicBezTo>
                    <a:cubicBezTo>
                      <a:pt x="70" y="1"/>
                      <a:pt x="35" y="2"/>
                      <a:pt x="0" y="2"/>
                    </a:cubicBezTo>
                    <a:cubicBezTo>
                      <a:pt x="2" y="13"/>
                      <a:pt x="4" y="24"/>
                      <a:pt x="6" y="35"/>
                    </a:cubicBezTo>
                    <a:cubicBezTo>
                      <a:pt x="41" y="36"/>
                      <a:pt x="75" y="36"/>
                      <a:pt x="109" y="36"/>
                    </a:cubicBezTo>
                    <a:close/>
                  </a:path>
                </a:pathLst>
              </a:custGeom>
              <a:solidFill>
                <a:srgbClr val="FFFF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1" name="Freeform 96"/>
              <p:cNvSpPr>
                <a:spLocks noChangeArrowheads="1"/>
              </p:cNvSpPr>
              <p:nvPr/>
            </p:nvSpPr>
            <p:spPr bwMode="auto">
              <a:xfrm>
                <a:off x="623" y="1270"/>
                <a:ext cx="255" cy="75"/>
              </a:xfrm>
              <a:custGeom>
                <a:avLst/>
                <a:gdLst>
                  <a:gd name="T0" fmla="*/ 0 w 108"/>
                  <a:gd name="T1" fmla="*/ 0 h 32"/>
                  <a:gd name="T2" fmla="*/ 33 w 108"/>
                  <a:gd name="T3" fmla="*/ 138 h 32"/>
                  <a:gd name="T4" fmla="*/ 602 w 108"/>
                  <a:gd name="T5" fmla="*/ 176 h 32"/>
                  <a:gd name="T6" fmla="*/ 574 w 108"/>
                  <a:gd name="T7" fmla="*/ 5 h 32"/>
                  <a:gd name="T8" fmla="*/ 0 w 108"/>
                  <a:gd name="T9" fmla="*/ 0 h 32"/>
                  <a:gd name="T10" fmla="*/ 0 60000 65536"/>
                  <a:gd name="T11" fmla="*/ 0 60000 65536"/>
                  <a:gd name="T12" fmla="*/ 0 60000 65536"/>
                  <a:gd name="T13" fmla="*/ 0 60000 65536"/>
                  <a:gd name="T14" fmla="*/ 0 60000 65536"/>
                  <a:gd name="T15" fmla="*/ 0 w 108"/>
                  <a:gd name="T16" fmla="*/ 0 h 32"/>
                  <a:gd name="T17" fmla="*/ 108 w 108"/>
                  <a:gd name="T18" fmla="*/ 32 h 32"/>
                </a:gdLst>
                <a:ahLst/>
                <a:cxnLst>
                  <a:cxn ang="T10">
                    <a:pos x="T0" y="T1"/>
                  </a:cxn>
                  <a:cxn ang="T11">
                    <a:pos x="T2" y="T3"/>
                  </a:cxn>
                  <a:cxn ang="T12">
                    <a:pos x="T4" y="T5"/>
                  </a:cxn>
                  <a:cxn ang="T13">
                    <a:pos x="T6" y="T7"/>
                  </a:cxn>
                  <a:cxn ang="T14">
                    <a:pos x="T8" y="T9"/>
                  </a:cxn>
                </a:cxnLst>
                <a:rect l="T15" t="T16" r="T17" b="T18"/>
                <a:pathLst>
                  <a:path w="108" h="32">
                    <a:moveTo>
                      <a:pt x="0" y="0"/>
                    </a:moveTo>
                    <a:cubicBezTo>
                      <a:pt x="2" y="8"/>
                      <a:pt x="4" y="17"/>
                      <a:pt x="6" y="25"/>
                    </a:cubicBezTo>
                    <a:cubicBezTo>
                      <a:pt x="39" y="28"/>
                      <a:pt x="74" y="30"/>
                      <a:pt x="108" y="32"/>
                    </a:cubicBezTo>
                    <a:cubicBezTo>
                      <a:pt x="106" y="22"/>
                      <a:pt x="105" y="11"/>
                      <a:pt x="103" y="1"/>
                    </a:cubicBezTo>
                    <a:cubicBezTo>
                      <a:pt x="69" y="1"/>
                      <a:pt x="35" y="1"/>
                      <a:pt x="0" y="0"/>
                    </a:cubicBezTo>
                    <a:close/>
                  </a:path>
                </a:pathLst>
              </a:custGeom>
              <a:solidFill>
                <a:srgbClr val="6F53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2" name="Freeform 97"/>
              <p:cNvSpPr>
                <a:spLocks noChangeArrowheads="1"/>
              </p:cNvSpPr>
              <p:nvPr/>
            </p:nvSpPr>
            <p:spPr bwMode="auto">
              <a:xfrm>
                <a:off x="582" y="990"/>
                <a:ext cx="266" cy="102"/>
              </a:xfrm>
              <a:custGeom>
                <a:avLst/>
                <a:gdLst>
                  <a:gd name="T0" fmla="*/ 0 w 112"/>
                  <a:gd name="T1" fmla="*/ 12 h 43"/>
                  <a:gd name="T2" fmla="*/ 5 w 112"/>
                  <a:gd name="T3" fmla="*/ 57 h 43"/>
                  <a:gd name="T4" fmla="*/ 29 w 112"/>
                  <a:gd name="T5" fmla="*/ 242 h 43"/>
                  <a:gd name="T6" fmla="*/ 632 w 112"/>
                  <a:gd name="T7" fmla="*/ 237 h 43"/>
                  <a:gd name="T8" fmla="*/ 620 w 112"/>
                  <a:gd name="T9" fmla="*/ 0 h 43"/>
                  <a:gd name="T10" fmla="*/ 0 w 112"/>
                  <a:gd name="T11" fmla="*/ 12 h 43"/>
                  <a:gd name="T12" fmla="*/ 0 60000 65536"/>
                  <a:gd name="T13" fmla="*/ 0 60000 65536"/>
                  <a:gd name="T14" fmla="*/ 0 60000 65536"/>
                  <a:gd name="T15" fmla="*/ 0 60000 65536"/>
                  <a:gd name="T16" fmla="*/ 0 60000 65536"/>
                  <a:gd name="T17" fmla="*/ 0 60000 65536"/>
                  <a:gd name="T18" fmla="*/ 0 w 112"/>
                  <a:gd name="T19" fmla="*/ 0 h 43"/>
                  <a:gd name="T20" fmla="*/ 112 w 11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12" h="43">
                    <a:moveTo>
                      <a:pt x="0" y="2"/>
                    </a:moveTo>
                    <a:cubicBezTo>
                      <a:pt x="0" y="5"/>
                      <a:pt x="1" y="8"/>
                      <a:pt x="1" y="10"/>
                    </a:cubicBezTo>
                    <a:cubicBezTo>
                      <a:pt x="2" y="21"/>
                      <a:pt x="3" y="32"/>
                      <a:pt x="5" y="43"/>
                    </a:cubicBezTo>
                    <a:cubicBezTo>
                      <a:pt x="41" y="43"/>
                      <a:pt x="76" y="43"/>
                      <a:pt x="112" y="42"/>
                    </a:cubicBezTo>
                    <a:cubicBezTo>
                      <a:pt x="111" y="28"/>
                      <a:pt x="110" y="14"/>
                      <a:pt x="110" y="0"/>
                    </a:cubicBezTo>
                    <a:cubicBezTo>
                      <a:pt x="73" y="1"/>
                      <a:pt x="37" y="3"/>
                      <a:pt x="0" y="2"/>
                    </a:cubicBezTo>
                    <a:close/>
                  </a:path>
                </a:pathLst>
              </a:custGeom>
              <a:solidFill>
                <a:srgbClr val="9D68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3" name="Freeform 98"/>
              <p:cNvSpPr>
                <a:spLocks noChangeArrowheads="1"/>
              </p:cNvSpPr>
              <p:nvPr/>
            </p:nvSpPr>
            <p:spPr bwMode="auto">
              <a:xfrm>
                <a:off x="1933" y="700"/>
                <a:ext cx="137" cy="143"/>
              </a:xfrm>
              <a:custGeom>
                <a:avLst/>
                <a:gdLst>
                  <a:gd name="T0" fmla="*/ 222 w 58"/>
                  <a:gd name="T1" fmla="*/ 0 h 60"/>
                  <a:gd name="T2" fmla="*/ 0 w 58"/>
                  <a:gd name="T3" fmla="*/ 255 h 60"/>
                  <a:gd name="T4" fmla="*/ 151 w 58"/>
                  <a:gd name="T5" fmla="*/ 341 h 60"/>
                  <a:gd name="T6" fmla="*/ 324 w 58"/>
                  <a:gd name="T7" fmla="*/ 164 h 60"/>
                  <a:gd name="T8" fmla="*/ 222 w 58"/>
                  <a:gd name="T9" fmla="*/ 0 h 60"/>
                  <a:gd name="T10" fmla="*/ 0 60000 65536"/>
                  <a:gd name="T11" fmla="*/ 0 60000 65536"/>
                  <a:gd name="T12" fmla="*/ 0 60000 65536"/>
                  <a:gd name="T13" fmla="*/ 0 60000 65536"/>
                  <a:gd name="T14" fmla="*/ 0 60000 65536"/>
                  <a:gd name="T15" fmla="*/ 0 w 58"/>
                  <a:gd name="T16" fmla="*/ 0 h 60"/>
                  <a:gd name="T17" fmla="*/ 58 w 58"/>
                  <a:gd name="T18" fmla="*/ 60 h 60"/>
                </a:gdLst>
                <a:ahLst/>
                <a:cxnLst>
                  <a:cxn ang="T10">
                    <a:pos x="T0" y="T1"/>
                  </a:cxn>
                  <a:cxn ang="T11">
                    <a:pos x="T2" y="T3"/>
                  </a:cxn>
                  <a:cxn ang="T12">
                    <a:pos x="T4" y="T5"/>
                  </a:cxn>
                  <a:cxn ang="T13">
                    <a:pos x="T6" y="T7"/>
                  </a:cxn>
                  <a:cxn ang="T14">
                    <a:pos x="T8" y="T9"/>
                  </a:cxn>
                </a:cxnLst>
                <a:rect l="T15" t="T16" r="T17" b="T18"/>
                <a:pathLst>
                  <a:path w="58" h="60">
                    <a:moveTo>
                      <a:pt x="40" y="0"/>
                    </a:moveTo>
                    <a:cubicBezTo>
                      <a:pt x="31" y="18"/>
                      <a:pt x="16" y="33"/>
                      <a:pt x="0" y="45"/>
                    </a:cubicBezTo>
                    <a:cubicBezTo>
                      <a:pt x="5" y="54"/>
                      <a:pt x="15" y="60"/>
                      <a:pt x="27" y="60"/>
                    </a:cubicBezTo>
                    <a:cubicBezTo>
                      <a:pt x="44" y="60"/>
                      <a:pt x="58" y="46"/>
                      <a:pt x="58" y="29"/>
                    </a:cubicBezTo>
                    <a:cubicBezTo>
                      <a:pt x="58" y="16"/>
                      <a:pt x="51" y="5"/>
                      <a:pt x="40"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4" name="Freeform 99"/>
              <p:cNvSpPr>
                <a:spLocks noChangeArrowheads="1"/>
              </p:cNvSpPr>
              <p:nvPr/>
            </p:nvSpPr>
            <p:spPr bwMode="auto">
              <a:xfrm>
                <a:off x="1952" y="719"/>
                <a:ext cx="97" cy="102"/>
              </a:xfrm>
              <a:custGeom>
                <a:avLst/>
                <a:gdLst>
                  <a:gd name="T0" fmla="*/ 151 w 41"/>
                  <a:gd name="T1" fmla="*/ 0 h 43"/>
                  <a:gd name="T2" fmla="*/ 0 w 41"/>
                  <a:gd name="T3" fmla="*/ 176 h 43"/>
                  <a:gd name="T4" fmla="*/ 106 w 41"/>
                  <a:gd name="T5" fmla="*/ 242 h 43"/>
                  <a:gd name="T6" fmla="*/ 229 w 41"/>
                  <a:gd name="T7" fmla="*/ 119 h 43"/>
                  <a:gd name="T8" fmla="*/ 151 w 41"/>
                  <a:gd name="T9" fmla="*/ 0 h 43"/>
                  <a:gd name="T10" fmla="*/ 0 60000 65536"/>
                  <a:gd name="T11" fmla="*/ 0 60000 65536"/>
                  <a:gd name="T12" fmla="*/ 0 60000 65536"/>
                  <a:gd name="T13" fmla="*/ 0 60000 65536"/>
                  <a:gd name="T14" fmla="*/ 0 60000 65536"/>
                  <a:gd name="T15" fmla="*/ 0 w 41"/>
                  <a:gd name="T16" fmla="*/ 0 h 43"/>
                  <a:gd name="T17" fmla="*/ 41 w 41"/>
                  <a:gd name="T18" fmla="*/ 43 h 43"/>
                </a:gdLst>
                <a:ahLst/>
                <a:cxnLst>
                  <a:cxn ang="T10">
                    <a:pos x="T0" y="T1"/>
                  </a:cxn>
                  <a:cxn ang="T11">
                    <a:pos x="T2" y="T3"/>
                  </a:cxn>
                  <a:cxn ang="T12">
                    <a:pos x="T4" y="T5"/>
                  </a:cxn>
                  <a:cxn ang="T13">
                    <a:pos x="T6" y="T7"/>
                  </a:cxn>
                  <a:cxn ang="T14">
                    <a:pos x="T8" y="T9"/>
                  </a:cxn>
                </a:cxnLst>
                <a:rect l="T15" t="T16" r="T17" b="T18"/>
                <a:pathLst>
                  <a:path w="41" h="43">
                    <a:moveTo>
                      <a:pt x="27" y="0"/>
                    </a:moveTo>
                    <a:cubicBezTo>
                      <a:pt x="20" y="12"/>
                      <a:pt x="10" y="22"/>
                      <a:pt x="0" y="31"/>
                    </a:cubicBezTo>
                    <a:cubicBezTo>
                      <a:pt x="3" y="38"/>
                      <a:pt x="11" y="43"/>
                      <a:pt x="19" y="43"/>
                    </a:cubicBezTo>
                    <a:cubicBezTo>
                      <a:pt x="31" y="43"/>
                      <a:pt x="41" y="33"/>
                      <a:pt x="41" y="21"/>
                    </a:cubicBezTo>
                    <a:cubicBezTo>
                      <a:pt x="41" y="12"/>
                      <a:pt x="35" y="4"/>
                      <a:pt x="27"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5" name="Freeform 100"/>
              <p:cNvSpPr>
                <a:spLocks noChangeArrowheads="1"/>
              </p:cNvSpPr>
              <p:nvPr/>
            </p:nvSpPr>
            <p:spPr bwMode="auto">
              <a:xfrm>
                <a:off x="1966" y="736"/>
                <a:ext cx="64" cy="66"/>
              </a:xfrm>
              <a:custGeom>
                <a:avLst/>
                <a:gdLst>
                  <a:gd name="T0" fmla="*/ 95 w 27"/>
                  <a:gd name="T1" fmla="*/ 0 h 28"/>
                  <a:gd name="T2" fmla="*/ 0 w 27"/>
                  <a:gd name="T3" fmla="*/ 106 h 28"/>
                  <a:gd name="T4" fmla="*/ 73 w 27"/>
                  <a:gd name="T5" fmla="*/ 156 h 28"/>
                  <a:gd name="T6" fmla="*/ 152 w 27"/>
                  <a:gd name="T7" fmla="*/ 78 h 28"/>
                  <a:gd name="T8" fmla="*/ 95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7" y="0"/>
                    </a:moveTo>
                    <a:cubicBezTo>
                      <a:pt x="12" y="7"/>
                      <a:pt x="6" y="13"/>
                      <a:pt x="0" y="19"/>
                    </a:cubicBezTo>
                    <a:cubicBezTo>
                      <a:pt x="2" y="24"/>
                      <a:pt x="7" y="28"/>
                      <a:pt x="13" y="28"/>
                    </a:cubicBezTo>
                    <a:cubicBezTo>
                      <a:pt x="21" y="28"/>
                      <a:pt x="27" y="22"/>
                      <a:pt x="27" y="14"/>
                    </a:cubicBezTo>
                    <a:cubicBezTo>
                      <a:pt x="27" y="7"/>
                      <a:pt x="23" y="2"/>
                      <a:pt x="17"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6" name="Oval 101"/>
              <p:cNvSpPr>
                <a:spLocks noChangeArrowheads="1"/>
              </p:cNvSpPr>
              <p:nvPr/>
            </p:nvSpPr>
            <p:spPr bwMode="auto">
              <a:xfrm>
                <a:off x="1982" y="755"/>
                <a:ext cx="29"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87" name="Freeform 102"/>
              <p:cNvSpPr>
                <a:spLocks noChangeArrowheads="1"/>
              </p:cNvSpPr>
              <p:nvPr/>
            </p:nvSpPr>
            <p:spPr bwMode="auto">
              <a:xfrm>
                <a:off x="2170" y="610"/>
                <a:ext cx="149" cy="112"/>
              </a:xfrm>
              <a:custGeom>
                <a:avLst/>
                <a:gdLst>
                  <a:gd name="T0" fmla="*/ 21 w 63"/>
                  <a:gd name="T1" fmla="*/ 0 h 47"/>
                  <a:gd name="T2" fmla="*/ 0 w 63"/>
                  <a:gd name="T3" fmla="*/ 86 h 47"/>
                  <a:gd name="T4" fmla="*/ 180 w 63"/>
                  <a:gd name="T5" fmla="*/ 267 h 47"/>
                  <a:gd name="T6" fmla="*/ 352 w 63"/>
                  <a:gd name="T7" fmla="*/ 124 h 47"/>
                  <a:gd name="T8" fmla="*/ 21 w 63"/>
                  <a:gd name="T9" fmla="*/ 0 h 47"/>
                  <a:gd name="T10" fmla="*/ 0 60000 65536"/>
                  <a:gd name="T11" fmla="*/ 0 60000 65536"/>
                  <a:gd name="T12" fmla="*/ 0 60000 65536"/>
                  <a:gd name="T13" fmla="*/ 0 60000 65536"/>
                  <a:gd name="T14" fmla="*/ 0 60000 65536"/>
                  <a:gd name="T15" fmla="*/ 0 w 63"/>
                  <a:gd name="T16" fmla="*/ 0 h 47"/>
                  <a:gd name="T17" fmla="*/ 63 w 63"/>
                  <a:gd name="T18" fmla="*/ 47 h 47"/>
                </a:gdLst>
                <a:ahLst/>
                <a:cxnLst>
                  <a:cxn ang="T10">
                    <a:pos x="T0" y="T1"/>
                  </a:cxn>
                  <a:cxn ang="T11">
                    <a:pos x="T2" y="T3"/>
                  </a:cxn>
                  <a:cxn ang="T12">
                    <a:pos x="T4" y="T5"/>
                  </a:cxn>
                  <a:cxn ang="T13">
                    <a:pos x="T6" y="T7"/>
                  </a:cxn>
                  <a:cxn ang="T14">
                    <a:pos x="T8" y="T9"/>
                  </a:cxn>
                </a:cxnLst>
                <a:rect l="T15" t="T16" r="T17" b="T18"/>
                <a:pathLst>
                  <a:path w="63" h="47">
                    <a:moveTo>
                      <a:pt x="4" y="0"/>
                    </a:moveTo>
                    <a:cubicBezTo>
                      <a:pt x="2" y="5"/>
                      <a:pt x="0" y="10"/>
                      <a:pt x="0" y="15"/>
                    </a:cubicBezTo>
                    <a:cubicBezTo>
                      <a:pt x="0" y="33"/>
                      <a:pt x="14" y="47"/>
                      <a:pt x="32" y="47"/>
                    </a:cubicBezTo>
                    <a:cubicBezTo>
                      <a:pt x="47" y="47"/>
                      <a:pt x="60" y="36"/>
                      <a:pt x="63" y="22"/>
                    </a:cubicBezTo>
                    <a:cubicBezTo>
                      <a:pt x="48" y="6"/>
                      <a:pt x="25" y="2"/>
                      <a:pt x="4" y="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8" name="Freeform 103"/>
              <p:cNvSpPr>
                <a:spLocks noChangeArrowheads="1"/>
              </p:cNvSpPr>
              <p:nvPr/>
            </p:nvSpPr>
            <p:spPr bwMode="auto">
              <a:xfrm>
                <a:off x="2193" y="612"/>
                <a:ext cx="107" cy="86"/>
              </a:xfrm>
              <a:custGeom>
                <a:avLst/>
                <a:gdLst>
                  <a:gd name="T0" fmla="*/ 0 w 45"/>
                  <a:gd name="T1" fmla="*/ 79 h 36"/>
                  <a:gd name="T2" fmla="*/ 124 w 45"/>
                  <a:gd name="T3" fmla="*/ 205 h 36"/>
                  <a:gd name="T4" fmla="*/ 254 w 45"/>
                  <a:gd name="T5" fmla="*/ 79 h 36"/>
                  <a:gd name="T6" fmla="*/ 254 w 45"/>
                  <a:gd name="T7" fmla="*/ 79 h 36"/>
                  <a:gd name="T8" fmla="*/ 29 w 45"/>
                  <a:gd name="T9" fmla="*/ 0 h 36"/>
                  <a:gd name="T10" fmla="*/ 0 w 45"/>
                  <a:gd name="T11" fmla="*/ 79 h 36"/>
                  <a:gd name="T12" fmla="*/ 0 60000 65536"/>
                  <a:gd name="T13" fmla="*/ 0 60000 65536"/>
                  <a:gd name="T14" fmla="*/ 0 60000 65536"/>
                  <a:gd name="T15" fmla="*/ 0 60000 65536"/>
                  <a:gd name="T16" fmla="*/ 0 60000 65536"/>
                  <a:gd name="T17" fmla="*/ 0 60000 65536"/>
                  <a:gd name="T18" fmla="*/ 0 w 45"/>
                  <a:gd name="T19" fmla="*/ 0 h 36"/>
                  <a:gd name="T20" fmla="*/ 45 w 45"/>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45" h="36">
                    <a:moveTo>
                      <a:pt x="0" y="14"/>
                    </a:moveTo>
                    <a:cubicBezTo>
                      <a:pt x="0" y="26"/>
                      <a:pt x="10" y="36"/>
                      <a:pt x="22" y="36"/>
                    </a:cubicBezTo>
                    <a:cubicBezTo>
                      <a:pt x="35" y="36"/>
                      <a:pt x="45" y="26"/>
                      <a:pt x="45" y="14"/>
                    </a:cubicBezTo>
                    <a:cubicBezTo>
                      <a:pt x="45" y="14"/>
                      <a:pt x="45" y="14"/>
                      <a:pt x="45" y="14"/>
                    </a:cubicBezTo>
                    <a:cubicBezTo>
                      <a:pt x="33" y="6"/>
                      <a:pt x="19" y="2"/>
                      <a:pt x="5" y="0"/>
                    </a:cubicBezTo>
                    <a:cubicBezTo>
                      <a:pt x="2" y="4"/>
                      <a:pt x="0" y="9"/>
                      <a:pt x="0" y="14"/>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9" name="Freeform 104"/>
              <p:cNvSpPr>
                <a:spLocks noChangeArrowheads="1"/>
              </p:cNvSpPr>
              <p:nvPr/>
            </p:nvSpPr>
            <p:spPr bwMode="auto">
              <a:xfrm>
                <a:off x="2212" y="617"/>
                <a:ext cx="69" cy="62"/>
              </a:xfrm>
              <a:custGeom>
                <a:avLst/>
                <a:gdLst>
                  <a:gd name="T0" fmla="*/ 0 w 29"/>
                  <a:gd name="T1" fmla="*/ 69 h 26"/>
                  <a:gd name="T2" fmla="*/ 79 w 29"/>
                  <a:gd name="T3" fmla="*/ 148 h 26"/>
                  <a:gd name="T4" fmla="*/ 164 w 29"/>
                  <a:gd name="T5" fmla="*/ 69 h 26"/>
                  <a:gd name="T6" fmla="*/ 152 w 29"/>
                  <a:gd name="T7" fmla="*/ 33 h 26"/>
                  <a:gd name="T8" fmla="*/ 40 w 29"/>
                  <a:gd name="T9" fmla="*/ 0 h 26"/>
                  <a:gd name="T10" fmla="*/ 0 w 29"/>
                  <a:gd name="T11" fmla="*/ 69 h 26"/>
                  <a:gd name="T12" fmla="*/ 0 60000 65536"/>
                  <a:gd name="T13" fmla="*/ 0 60000 65536"/>
                  <a:gd name="T14" fmla="*/ 0 60000 65536"/>
                  <a:gd name="T15" fmla="*/ 0 60000 65536"/>
                  <a:gd name="T16" fmla="*/ 0 60000 65536"/>
                  <a:gd name="T17" fmla="*/ 0 60000 65536"/>
                  <a:gd name="T18" fmla="*/ 0 w 29"/>
                  <a:gd name="T19" fmla="*/ 0 h 26"/>
                  <a:gd name="T20" fmla="*/ 29 w 2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9" h="26">
                    <a:moveTo>
                      <a:pt x="0" y="12"/>
                    </a:moveTo>
                    <a:cubicBezTo>
                      <a:pt x="0" y="20"/>
                      <a:pt x="7" y="26"/>
                      <a:pt x="14" y="26"/>
                    </a:cubicBezTo>
                    <a:cubicBezTo>
                      <a:pt x="22" y="26"/>
                      <a:pt x="29" y="20"/>
                      <a:pt x="29" y="12"/>
                    </a:cubicBezTo>
                    <a:cubicBezTo>
                      <a:pt x="29" y="10"/>
                      <a:pt x="28" y="8"/>
                      <a:pt x="27" y="6"/>
                    </a:cubicBezTo>
                    <a:cubicBezTo>
                      <a:pt x="21" y="4"/>
                      <a:pt x="14" y="2"/>
                      <a:pt x="7" y="0"/>
                    </a:cubicBezTo>
                    <a:cubicBezTo>
                      <a:pt x="3" y="3"/>
                      <a:pt x="0" y="7"/>
                      <a:pt x="0" y="12"/>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0" name="Oval 105"/>
              <p:cNvSpPr>
                <a:spLocks noChangeArrowheads="1"/>
              </p:cNvSpPr>
              <p:nvPr/>
            </p:nvSpPr>
            <p:spPr bwMode="auto">
              <a:xfrm>
                <a:off x="2231" y="634"/>
                <a:ext cx="31" cy="28"/>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1" name="Oval 106"/>
              <p:cNvSpPr>
                <a:spLocks noChangeArrowheads="1"/>
              </p:cNvSpPr>
              <p:nvPr/>
            </p:nvSpPr>
            <p:spPr bwMode="auto">
              <a:xfrm>
                <a:off x="2129" y="755"/>
                <a:ext cx="149" cy="149"/>
              </a:xfrm>
              <a:prstGeom prst="ellipse">
                <a:avLst/>
              </a:pr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2" name="Oval 107"/>
              <p:cNvSpPr>
                <a:spLocks noChangeArrowheads="1"/>
              </p:cNvSpPr>
              <p:nvPr/>
            </p:nvSpPr>
            <p:spPr bwMode="auto">
              <a:xfrm>
                <a:off x="2153" y="776"/>
                <a:ext cx="104" cy="104"/>
              </a:xfrm>
              <a:prstGeom prst="ellipse">
                <a:avLst/>
              </a:pr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3" name="Oval 108"/>
              <p:cNvSpPr>
                <a:spLocks noChangeArrowheads="1"/>
              </p:cNvSpPr>
              <p:nvPr/>
            </p:nvSpPr>
            <p:spPr bwMode="auto">
              <a:xfrm>
                <a:off x="2172" y="795"/>
                <a:ext cx="66" cy="67"/>
              </a:xfrm>
              <a:prstGeom prst="ellipse">
                <a:avLst/>
              </a:pr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4" name="Oval 109"/>
              <p:cNvSpPr>
                <a:spLocks noChangeArrowheads="1"/>
              </p:cNvSpPr>
              <p:nvPr/>
            </p:nvSpPr>
            <p:spPr bwMode="auto">
              <a:xfrm>
                <a:off x="2191" y="816"/>
                <a:ext cx="28" cy="29"/>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5" name="Freeform 110"/>
              <p:cNvSpPr>
                <a:spLocks noChangeArrowheads="1"/>
              </p:cNvSpPr>
              <p:nvPr/>
            </p:nvSpPr>
            <p:spPr bwMode="auto">
              <a:xfrm>
                <a:off x="2226" y="954"/>
                <a:ext cx="116" cy="149"/>
              </a:xfrm>
              <a:custGeom>
                <a:avLst/>
                <a:gdLst>
                  <a:gd name="T0" fmla="*/ 270 w 49"/>
                  <a:gd name="T1" fmla="*/ 57 h 63"/>
                  <a:gd name="T2" fmla="*/ 270 w 49"/>
                  <a:gd name="T3" fmla="*/ 61 h 63"/>
                  <a:gd name="T4" fmla="*/ 275 w 49"/>
                  <a:gd name="T5" fmla="*/ 33 h 63"/>
                  <a:gd name="T6" fmla="*/ 180 w 49"/>
                  <a:gd name="T7" fmla="*/ 0 h 63"/>
                  <a:gd name="T8" fmla="*/ 0 w 49"/>
                  <a:gd name="T9" fmla="*/ 180 h 63"/>
                  <a:gd name="T10" fmla="*/ 180 w 49"/>
                  <a:gd name="T11" fmla="*/ 352 h 63"/>
                  <a:gd name="T12" fmla="*/ 180 w 49"/>
                  <a:gd name="T13" fmla="*/ 352 h 63"/>
                  <a:gd name="T14" fmla="*/ 270 w 49"/>
                  <a:gd name="T15" fmla="*/ 61 h 63"/>
                  <a:gd name="T16" fmla="*/ 270 w 49"/>
                  <a:gd name="T17" fmla="*/ 57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63"/>
                  <a:gd name="T29" fmla="*/ 49 w 49"/>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63">
                    <a:moveTo>
                      <a:pt x="48" y="10"/>
                    </a:moveTo>
                    <a:cubicBezTo>
                      <a:pt x="48" y="11"/>
                      <a:pt x="48" y="11"/>
                      <a:pt x="48" y="11"/>
                    </a:cubicBezTo>
                    <a:cubicBezTo>
                      <a:pt x="48" y="9"/>
                      <a:pt x="49" y="8"/>
                      <a:pt x="49" y="6"/>
                    </a:cubicBezTo>
                    <a:cubicBezTo>
                      <a:pt x="44" y="2"/>
                      <a:pt x="38" y="0"/>
                      <a:pt x="32" y="0"/>
                    </a:cubicBezTo>
                    <a:cubicBezTo>
                      <a:pt x="14" y="0"/>
                      <a:pt x="0" y="14"/>
                      <a:pt x="0" y="32"/>
                    </a:cubicBezTo>
                    <a:cubicBezTo>
                      <a:pt x="0" y="49"/>
                      <a:pt x="14" y="63"/>
                      <a:pt x="32" y="63"/>
                    </a:cubicBezTo>
                    <a:cubicBezTo>
                      <a:pt x="32" y="63"/>
                      <a:pt x="32" y="63"/>
                      <a:pt x="32" y="63"/>
                    </a:cubicBezTo>
                    <a:cubicBezTo>
                      <a:pt x="39" y="47"/>
                      <a:pt x="45" y="30"/>
                      <a:pt x="48" y="11"/>
                    </a:cubicBezTo>
                    <a:cubicBezTo>
                      <a:pt x="48" y="11"/>
                      <a:pt x="48" y="11"/>
                      <a:pt x="48" y="10"/>
                    </a:cubicBezTo>
                    <a:close/>
                  </a:path>
                </a:pathLst>
              </a:custGeom>
              <a:solidFill>
                <a:srgbClr val="7EC2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6" name="Freeform 111"/>
              <p:cNvSpPr>
                <a:spLocks noChangeArrowheads="1"/>
              </p:cNvSpPr>
              <p:nvPr/>
            </p:nvSpPr>
            <p:spPr bwMode="auto">
              <a:xfrm>
                <a:off x="2250" y="978"/>
                <a:ext cx="88" cy="104"/>
              </a:xfrm>
              <a:custGeom>
                <a:avLst/>
                <a:gdLst>
                  <a:gd name="T0" fmla="*/ 124 w 37"/>
                  <a:gd name="T1" fmla="*/ 0 h 44"/>
                  <a:gd name="T2" fmla="*/ 0 w 37"/>
                  <a:gd name="T3" fmla="*/ 123 h 44"/>
                  <a:gd name="T4" fmla="*/ 124 w 37"/>
                  <a:gd name="T5" fmla="*/ 246 h 44"/>
                  <a:gd name="T6" fmla="*/ 147 w 37"/>
                  <a:gd name="T7" fmla="*/ 246 h 44"/>
                  <a:gd name="T8" fmla="*/ 209 w 37"/>
                  <a:gd name="T9" fmla="*/ 33 h 44"/>
                  <a:gd name="T10" fmla="*/ 124 w 37"/>
                  <a:gd name="T11" fmla="*/ 0 h 44"/>
                  <a:gd name="T12" fmla="*/ 0 60000 65536"/>
                  <a:gd name="T13" fmla="*/ 0 60000 65536"/>
                  <a:gd name="T14" fmla="*/ 0 60000 65536"/>
                  <a:gd name="T15" fmla="*/ 0 60000 65536"/>
                  <a:gd name="T16" fmla="*/ 0 60000 65536"/>
                  <a:gd name="T17" fmla="*/ 0 60000 65536"/>
                  <a:gd name="T18" fmla="*/ 0 w 37"/>
                  <a:gd name="T19" fmla="*/ 0 h 44"/>
                  <a:gd name="T20" fmla="*/ 37 w 37"/>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37" h="44">
                    <a:moveTo>
                      <a:pt x="22" y="0"/>
                    </a:moveTo>
                    <a:cubicBezTo>
                      <a:pt x="10" y="0"/>
                      <a:pt x="0" y="10"/>
                      <a:pt x="0" y="22"/>
                    </a:cubicBezTo>
                    <a:cubicBezTo>
                      <a:pt x="0" y="34"/>
                      <a:pt x="10" y="44"/>
                      <a:pt x="22" y="44"/>
                    </a:cubicBezTo>
                    <a:cubicBezTo>
                      <a:pt x="24" y="44"/>
                      <a:pt x="25" y="44"/>
                      <a:pt x="26" y="44"/>
                    </a:cubicBezTo>
                    <a:cubicBezTo>
                      <a:pt x="31" y="31"/>
                      <a:pt x="35" y="19"/>
                      <a:pt x="37" y="6"/>
                    </a:cubicBezTo>
                    <a:cubicBezTo>
                      <a:pt x="33" y="2"/>
                      <a:pt x="28" y="0"/>
                      <a:pt x="22" y="0"/>
                    </a:cubicBezTo>
                    <a:close/>
                  </a:path>
                </a:pathLst>
              </a:custGeom>
              <a:solidFill>
                <a:srgbClr val="FFEB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7" name="Freeform 112"/>
              <p:cNvSpPr>
                <a:spLocks noChangeArrowheads="1"/>
              </p:cNvSpPr>
              <p:nvPr/>
            </p:nvSpPr>
            <p:spPr bwMode="auto">
              <a:xfrm>
                <a:off x="2269" y="997"/>
                <a:ext cx="64" cy="66"/>
              </a:xfrm>
              <a:custGeom>
                <a:avLst/>
                <a:gdLst>
                  <a:gd name="T0" fmla="*/ 78 w 27"/>
                  <a:gd name="T1" fmla="*/ 0 h 28"/>
                  <a:gd name="T2" fmla="*/ 0 w 27"/>
                  <a:gd name="T3" fmla="*/ 78 h 28"/>
                  <a:gd name="T4" fmla="*/ 78 w 27"/>
                  <a:gd name="T5" fmla="*/ 156 h 28"/>
                  <a:gd name="T6" fmla="*/ 123 w 27"/>
                  <a:gd name="T7" fmla="*/ 144 h 28"/>
                  <a:gd name="T8" fmla="*/ 152 w 27"/>
                  <a:gd name="T9" fmla="*/ 45 h 28"/>
                  <a:gd name="T10" fmla="*/ 78 w 27"/>
                  <a:gd name="T11" fmla="*/ 0 h 28"/>
                  <a:gd name="T12" fmla="*/ 0 60000 65536"/>
                  <a:gd name="T13" fmla="*/ 0 60000 65536"/>
                  <a:gd name="T14" fmla="*/ 0 60000 65536"/>
                  <a:gd name="T15" fmla="*/ 0 60000 65536"/>
                  <a:gd name="T16" fmla="*/ 0 60000 65536"/>
                  <a:gd name="T17" fmla="*/ 0 60000 65536"/>
                  <a:gd name="T18" fmla="*/ 0 w 27"/>
                  <a:gd name="T19" fmla="*/ 0 h 28"/>
                  <a:gd name="T20" fmla="*/ 27 w 27"/>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7" h="28">
                    <a:moveTo>
                      <a:pt x="14" y="0"/>
                    </a:moveTo>
                    <a:cubicBezTo>
                      <a:pt x="7" y="0"/>
                      <a:pt x="0" y="6"/>
                      <a:pt x="0" y="14"/>
                    </a:cubicBezTo>
                    <a:cubicBezTo>
                      <a:pt x="0" y="22"/>
                      <a:pt x="7" y="28"/>
                      <a:pt x="14" y="28"/>
                    </a:cubicBezTo>
                    <a:cubicBezTo>
                      <a:pt x="17" y="28"/>
                      <a:pt x="20" y="27"/>
                      <a:pt x="22" y="26"/>
                    </a:cubicBezTo>
                    <a:cubicBezTo>
                      <a:pt x="24" y="20"/>
                      <a:pt x="26" y="14"/>
                      <a:pt x="27" y="8"/>
                    </a:cubicBezTo>
                    <a:cubicBezTo>
                      <a:pt x="25" y="3"/>
                      <a:pt x="20" y="0"/>
                      <a:pt x="14" y="0"/>
                    </a:cubicBezTo>
                    <a:close/>
                  </a:path>
                </a:pathLst>
              </a:custGeom>
              <a:solidFill>
                <a:srgbClr val="926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8" name="Oval 113"/>
              <p:cNvSpPr>
                <a:spLocks noChangeArrowheads="1"/>
              </p:cNvSpPr>
              <p:nvPr/>
            </p:nvSpPr>
            <p:spPr bwMode="auto">
              <a:xfrm>
                <a:off x="2288" y="1016"/>
                <a:ext cx="31" cy="31"/>
              </a:xfrm>
              <a:prstGeom prst="ellipse">
                <a:avLst/>
              </a:prstGeom>
              <a:solidFill>
                <a:srgbClr val="FF58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9" name="Freeform 114"/>
              <p:cNvSpPr>
                <a:spLocks noChangeArrowheads="1"/>
              </p:cNvSpPr>
              <p:nvPr/>
            </p:nvSpPr>
            <p:spPr bwMode="auto">
              <a:xfrm>
                <a:off x="1914" y="826"/>
                <a:ext cx="315" cy="334"/>
              </a:xfrm>
              <a:custGeom>
                <a:avLst/>
                <a:gdLst>
                  <a:gd name="T0" fmla="*/ 746 w 133"/>
                  <a:gd name="T1" fmla="*/ 365 h 141"/>
                  <a:gd name="T2" fmla="*/ 377 w 133"/>
                  <a:gd name="T3" fmla="*/ 779 h 141"/>
                  <a:gd name="T4" fmla="*/ 0 w 133"/>
                  <a:gd name="T5" fmla="*/ 426 h 141"/>
                  <a:gd name="T6" fmla="*/ 377 w 133"/>
                  <a:gd name="T7" fmla="*/ 17 h 141"/>
                  <a:gd name="T8" fmla="*/ 746 w 133"/>
                  <a:gd name="T9" fmla="*/ 365 h 141"/>
                  <a:gd name="T10" fmla="*/ 0 60000 65536"/>
                  <a:gd name="T11" fmla="*/ 0 60000 65536"/>
                  <a:gd name="T12" fmla="*/ 0 60000 65536"/>
                  <a:gd name="T13" fmla="*/ 0 60000 65536"/>
                  <a:gd name="T14" fmla="*/ 0 60000 65536"/>
                  <a:gd name="T15" fmla="*/ 0 w 133"/>
                  <a:gd name="T16" fmla="*/ 0 h 141"/>
                  <a:gd name="T17" fmla="*/ 133 w 133"/>
                  <a:gd name="T18" fmla="*/ 141 h 141"/>
                </a:gdLst>
                <a:ahLst/>
                <a:cxnLst>
                  <a:cxn ang="T10">
                    <a:pos x="T0" y="T1"/>
                  </a:cxn>
                  <a:cxn ang="T11">
                    <a:pos x="T2" y="T3"/>
                  </a:cxn>
                  <a:cxn ang="T12">
                    <a:pos x="T4" y="T5"/>
                  </a:cxn>
                  <a:cxn ang="T13">
                    <a:pos x="T6" y="T7"/>
                  </a:cxn>
                  <a:cxn ang="T14">
                    <a:pos x="T8" y="T9"/>
                  </a:cxn>
                </a:cxnLst>
                <a:rect l="T15" t="T16" r="T17" b="T18"/>
                <a:pathLst>
                  <a:path w="133" h="141">
                    <a:moveTo>
                      <a:pt x="133" y="65"/>
                    </a:moveTo>
                    <a:cubicBezTo>
                      <a:pt x="133" y="103"/>
                      <a:pt x="103" y="136"/>
                      <a:pt x="67" y="139"/>
                    </a:cubicBezTo>
                    <a:cubicBezTo>
                      <a:pt x="30" y="141"/>
                      <a:pt x="0" y="113"/>
                      <a:pt x="0" y="76"/>
                    </a:cubicBezTo>
                    <a:cubicBezTo>
                      <a:pt x="0" y="38"/>
                      <a:pt x="30" y="6"/>
                      <a:pt x="67" y="3"/>
                    </a:cubicBezTo>
                    <a:cubicBezTo>
                      <a:pt x="103" y="0"/>
                      <a:pt x="133" y="28"/>
                      <a:pt x="133" y="65"/>
                    </a:cubicBezTo>
                    <a:close/>
                  </a:path>
                </a:pathLst>
              </a:custGeom>
              <a:solidFill>
                <a:srgbClr val="6526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115"/>
              <p:cNvSpPr>
                <a:spLocks noChangeArrowheads="1"/>
              </p:cNvSpPr>
              <p:nvPr/>
            </p:nvSpPr>
            <p:spPr bwMode="auto">
              <a:xfrm>
                <a:off x="1963" y="876"/>
                <a:ext cx="223" cy="235"/>
              </a:xfrm>
              <a:custGeom>
                <a:avLst/>
                <a:gdLst>
                  <a:gd name="T0" fmla="*/ 529 w 94"/>
                  <a:gd name="T1" fmla="*/ 259 h 99"/>
                  <a:gd name="T2" fmla="*/ 266 w 94"/>
                  <a:gd name="T3" fmla="*/ 546 h 99"/>
                  <a:gd name="T4" fmla="*/ 0 w 94"/>
                  <a:gd name="T5" fmla="*/ 299 h 99"/>
                  <a:gd name="T6" fmla="*/ 266 w 94"/>
                  <a:gd name="T7" fmla="*/ 12 h 99"/>
                  <a:gd name="T8" fmla="*/ 529 w 94"/>
                  <a:gd name="T9" fmla="*/ 259 h 99"/>
                  <a:gd name="T10" fmla="*/ 0 60000 65536"/>
                  <a:gd name="T11" fmla="*/ 0 60000 65536"/>
                  <a:gd name="T12" fmla="*/ 0 60000 65536"/>
                  <a:gd name="T13" fmla="*/ 0 60000 65536"/>
                  <a:gd name="T14" fmla="*/ 0 60000 65536"/>
                  <a:gd name="T15" fmla="*/ 0 w 94"/>
                  <a:gd name="T16" fmla="*/ 0 h 99"/>
                  <a:gd name="T17" fmla="*/ 94 w 94"/>
                  <a:gd name="T18" fmla="*/ 99 h 99"/>
                </a:gdLst>
                <a:ahLst/>
                <a:cxnLst>
                  <a:cxn ang="T10">
                    <a:pos x="T0" y="T1"/>
                  </a:cxn>
                  <a:cxn ang="T11">
                    <a:pos x="T2" y="T3"/>
                  </a:cxn>
                  <a:cxn ang="T12">
                    <a:pos x="T4" y="T5"/>
                  </a:cxn>
                  <a:cxn ang="T13">
                    <a:pos x="T6" y="T7"/>
                  </a:cxn>
                  <a:cxn ang="T14">
                    <a:pos x="T8" y="T9"/>
                  </a:cxn>
                </a:cxnLst>
                <a:rect l="T15" t="T16" r="T17" b="T18"/>
                <a:pathLst>
                  <a:path w="94" h="99">
                    <a:moveTo>
                      <a:pt x="94" y="46"/>
                    </a:moveTo>
                    <a:cubicBezTo>
                      <a:pt x="94" y="72"/>
                      <a:pt x="73" y="95"/>
                      <a:pt x="47" y="97"/>
                    </a:cubicBezTo>
                    <a:cubicBezTo>
                      <a:pt x="21" y="99"/>
                      <a:pt x="0" y="80"/>
                      <a:pt x="0" y="53"/>
                    </a:cubicBezTo>
                    <a:cubicBezTo>
                      <a:pt x="0" y="27"/>
                      <a:pt x="21" y="4"/>
                      <a:pt x="47" y="2"/>
                    </a:cubicBezTo>
                    <a:cubicBezTo>
                      <a:pt x="73" y="0"/>
                      <a:pt x="94" y="19"/>
                      <a:pt x="94" y="46"/>
                    </a:cubicBezTo>
                    <a:close/>
                  </a:path>
                </a:pathLst>
              </a:custGeom>
              <a:solidFill>
                <a:srgbClr val="D9BD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116"/>
              <p:cNvSpPr>
                <a:spLocks noChangeArrowheads="1"/>
              </p:cNvSpPr>
              <p:nvPr/>
            </p:nvSpPr>
            <p:spPr bwMode="auto">
              <a:xfrm>
                <a:off x="284" y="750"/>
                <a:ext cx="187" cy="553"/>
              </a:xfrm>
              <a:custGeom>
                <a:avLst/>
                <a:gdLst>
                  <a:gd name="T0" fmla="*/ 196 w 79"/>
                  <a:gd name="T1" fmla="*/ 0 h 233"/>
                  <a:gd name="T2" fmla="*/ 296 w 79"/>
                  <a:gd name="T3" fmla="*/ 78 h 233"/>
                  <a:gd name="T4" fmla="*/ 107 w 79"/>
                  <a:gd name="T5" fmla="*/ 225 h 233"/>
                  <a:gd name="T6" fmla="*/ 324 w 79"/>
                  <a:gd name="T7" fmla="*/ 418 h 233"/>
                  <a:gd name="T8" fmla="*/ 123 w 79"/>
                  <a:gd name="T9" fmla="*/ 598 h 233"/>
                  <a:gd name="T10" fmla="*/ 348 w 79"/>
                  <a:gd name="T11" fmla="*/ 743 h 233"/>
                  <a:gd name="T12" fmla="*/ 156 w 79"/>
                  <a:gd name="T13" fmla="*/ 911 h 233"/>
                  <a:gd name="T14" fmla="*/ 386 w 79"/>
                  <a:gd name="T15" fmla="*/ 1047 h 233"/>
                  <a:gd name="T16" fmla="*/ 246 w 79"/>
                  <a:gd name="T17" fmla="*/ 1210 h 233"/>
                  <a:gd name="T18" fmla="*/ 443 w 79"/>
                  <a:gd name="T19" fmla="*/ 1312 h 233"/>
                  <a:gd name="T20" fmla="*/ 173 w 79"/>
                  <a:gd name="T21" fmla="*/ 1227 h 233"/>
                  <a:gd name="T22" fmla="*/ 128 w 79"/>
                  <a:gd name="T23" fmla="*/ 1194 h 233"/>
                  <a:gd name="T24" fmla="*/ 185 w 79"/>
                  <a:gd name="T25" fmla="*/ 1099 h 233"/>
                  <a:gd name="T26" fmla="*/ 5 w 79"/>
                  <a:gd name="T27" fmla="*/ 940 h 233"/>
                  <a:gd name="T28" fmla="*/ 0 w 79"/>
                  <a:gd name="T29" fmla="*/ 185 h 233"/>
                  <a:gd name="T30" fmla="*/ 118 w 79"/>
                  <a:gd name="T31" fmla="*/ 85 h 233"/>
                  <a:gd name="T32" fmla="*/ 78 w 79"/>
                  <a:gd name="T33" fmla="*/ 50 h 233"/>
                  <a:gd name="T34" fmla="*/ 196 w 79"/>
                  <a:gd name="T35" fmla="*/ 0 h 2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9"/>
                  <a:gd name="T55" fmla="*/ 0 h 233"/>
                  <a:gd name="T56" fmla="*/ 79 w 79"/>
                  <a:gd name="T57" fmla="*/ 233 h 2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9" h="233">
                    <a:moveTo>
                      <a:pt x="35" y="0"/>
                    </a:moveTo>
                    <a:cubicBezTo>
                      <a:pt x="53" y="14"/>
                      <a:pt x="53" y="14"/>
                      <a:pt x="53" y="14"/>
                    </a:cubicBezTo>
                    <a:cubicBezTo>
                      <a:pt x="19" y="40"/>
                      <a:pt x="19" y="40"/>
                      <a:pt x="19" y="40"/>
                    </a:cubicBezTo>
                    <a:cubicBezTo>
                      <a:pt x="58" y="74"/>
                      <a:pt x="58" y="74"/>
                      <a:pt x="58" y="74"/>
                    </a:cubicBezTo>
                    <a:cubicBezTo>
                      <a:pt x="22" y="106"/>
                      <a:pt x="22" y="106"/>
                      <a:pt x="22" y="106"/>
                    </a:cubicBezTo>
                    <a:cubicBezTo>
                      <a:pt x="62" y="132"/>
                      <a:pt x="62" y="132"/>
                      <a:pt x="62" y="132"/>
                    </a:cubicBezTo>
                    <a:cubicBezTo>
                      <a:pt x="28" y="162"/>
                      <a:pt x="28" y="162"/>
                      <a:pt x="28" y="162"/>
                    </a:cubicBezTo>
                    <a:cubicBezTo>
                      <a:pt x="69" y="186"/>
                      <a:pt x="69" y="186"/>
                      <a:pt x="69" y="186"/>
                    </a:cubicBezTo>
                    <a:cubicBezTo>
                      <a:pt x="44" y="215"/>
                      <a:pt x="44" y="215"/>
                      <a:pt x="44" y="215"/>
                    </a:cubicBezTo>
                    <a:cubicBezTo>
                      <a:pt x="79" y="233"/>
                      <a:pt x="79" y="233"/>
                      <a:pt x="79" y="233"/>
                    </a:cubicBezTo>
                    <a:cubicBezTo>
                      <a:pt x="79" y="233"/>
                      <a:pt x="36" y="223"/>
                      <a:pt x="31" y="218"/>
                    </a:cubicBezTo>
                    <a:cubicBezTo>
                      <a:pt x="23" y="212"/>
                      <a:pt x="23" y="212"/>
                      <a:pt x="23" y="212"/>
                    </a:cubicBezTo>
                    <a:cubicBezTo>
                      <a:pt x="33" y="195"/>
                      <a:pt x="33" y="195"/>
                      <a:pt x="33" y="195"/>
                    </a:cubicBezTo>
                    <a:cubicBezTo>
                      <a:pt x="1" y="167"/>
                      <a:pt x="1" y="167"/>
                      <a:pt x="1" y="167"/>
                    </a:cubicBezTo>
                    <a:cubicBezTo>
                      <a:pt x="0" y="33"/>
                      <a:pt x="0" y="33"/>
                      <a:pt x="0" y="33"/>
                    </a:cubicBezTo>
                    <a:cubicBezTo>
                      <a:pt x="21" y="15"/>
                      <a:pt x="21" y="15"/>
                      <a:pt x="21" y="15"/>
                    </a:cubicBezTo>
                    <a:cubicBezTo>
                      <a:pt x="14" y="9"/>
                      <a:pt x="14" y="9"/>
                      <a:pt x="14" y="9"/>
                    </a:cubicBezTo>
                    <a:lnTo>
                      <a:pt x="35" y="0"/>
                    </a:lnTo>
                    <a:close/>
                  </a:path>
                </a:pathLst>
              </a:custGeom>
              <a:solidFill>
                <a:srgbClr val="FFF0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Line 117"/>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Line 118"/>
              <p:cNvSpPr>
                <a:spLocks noChangeShapeType="1"/>
              </p:cNvSpPr>
              <p:nvPr/>
            </p:nvSpPr>
            <p:spPr bwMode="auto">
              <a:xfrm>
                <a:off x="1257" y="1130"/>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119"/>
              <p:cNvSpPr>
                <a:spLocks noChangeArrowheads="1"/>
              </p:cNvSpPr>
              <p:nvPr/>
            </p:nvSpPr>
            <p:spPr bwMode="auto">
              <a:xfrm>
                <a:off x="1501" y="835"/>
                <a:ext cx="128" cy="129"/>
              </a:xfrm>
              <a:custGeom>
                <a:avLst/>
                <a:gdLst>
                  <a:gd name="T0" fmla="*/ 0 w 128"/>
                  <a:gd name="T1" fmla="*/ 0 h 129"/>
                  <a:gd name="T2" fmla="*/ 24 w 128"/>
                  <a:gd name="T3" fmla="*/ 129 h 129"/>
                  <a:gd name="T4" fmla="*/ 128 w 128"/>
                  <a:gd name="T5" fmla="*/ 31 h 129"/>
                  <a:gd name="T6" fmla="*/ 0 w 128"/>
                  <a:gd name="T7" fmla="*/ 0 h 129"/>
                  <a:gd name="T8" fmla="*/ 0 60000 65536"/>
                  <a:gd name="T9" fmla="*/ 0 60000 65536"/>
                  <a:gd name="T10" fmla="*/ 0 60000 65536"/>
                  <a:gd name="T11" fmla="*/ 0 60000 65536"/>
                  <a:gd name="T12" fmla="*/ 0 w 128"/>
                  <a:gd name="T13" fmla="*/ 0 h 129"/>
                  <a:gd name="T14" fmla="*/ 128 w 128"/>
                  <a:gd name="T15" fmla="*/ 129 h 129"/>
                </a:gdLst>
                <a:ahLst/>
                <a:cxnLst>
                  <a:cxn ang="T8">
                    <a:pos x="T0" y="T1"/>
                  </a:cxn>
                  <a:cxn ang="T9">
                    <a:pos x="T2" y="T3"/>
                  </a:cxn>
                  <a:cxn ang="T10">
                    <a:pos x="T4" y="T5"/>
                  </a:cxn>
                  <a:cxn ang="T11">
                    <a:pos x="T6" y="T7"/>
                  </a:cxn>
                </a:cxnLst>
                <a:rect l="T12" t="T13" r="T14" b="T15"/>
                <a:pathLst>
                  <a:path w="128" h="129">
                    <a:moveTo>
                      <a:pt x="0" y="0"/>
                    </a:moveTo>
                    <a:lnTo>
                      <a:pt x="24" y="129"/>
                    </a:lnTo>
                    <a:lnTo>
                      <a:pt x="128" y="31"/>
                    </a:lnTo>
                    <a:lnTo>
                      <a:pt x="0" y="0"/>
                    </a:lnTo>
                    <a:close/>
                  </a:path>
                </a:pathLst>
              </a:custGeom>
              <a:solidFill>
                <a:srgbClr val="6F90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120"/>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125 w 154"/>
                  <a:gd name="T9" fmla="*/ 0 h 129"/>
                  <a:gd name="T10" fmla="*/ 0 60000 65536"/>
                  <a:gd name="T11" fmla="*/ 0 60000 65536"/>
                  <a:gd name="T12" fmla="*/ 0 60000 65536"/>
                  <a:gd name="T13" fmla="*/ 0 60000 65536"/>
                  <a:gd name="T14" fmla="*/ 0 60000 65536"/>
                  <a:gd name="T15" fmla="*/ 0 w 154"/>
                  <a:gd name="T16" fmla="*/ 0 h 129"/>
                  <a:gd name="T17" fmla="*/ 154 w 154"/>
                  <a:gd name="T18" fmla="*/ 129 h 129"/>
                </a:gdLst>
                <a:ahLst/>
                <a:cxnLst>
                  <a:cxn ang="T10">
                    <a:pos x="T0" y="T1"/>
                  </a:cxn>
                  <a:cxn ang="T11">
                    <a:pos x="T2" y="T3"/>
                  </a:cxn>
                  <a:cxn ang="T12">
                    <a:pos x="T4" y="T5"/>
                  </a:cxn>
                  <a:cxn ang="T13">
                    <a:pos x="T6" y="T7"/>
                  </a:cxn>
                  <a:cxn ang="T14">
                    <a:pos x="T8" y="T9"/>
                  </a:cxn>
                </a:cxnLst>
                <a:rect l="T15" t="T16" r="T17" b="T18"/>
                <a:pathLst>
                  <a:path w="154" h="129">
                    <a:moveTo>
                      <a:pt x="125" y="0"/>
                    </a:moveTo>
                    <a:lnTo>
                      <a:pt x="111" y="8"/>
                    </a:lnTo>
                    <a:lnTo>
                      <a:pt x="0" y="102"/>
                    </a:lnTo>
                    <a:lnTo>
                      <a:pt x="154" y="129"/>
                    </a:lnTo>
                    <a:lnTo>
                      <a:pt x="125" y="0"/>
                    </a:lnTo>
                    <a:close/>
                  </a:path>
                </a:pathLst>
              </a:custGeom>
              <a:solidFill>
                <a:srgbClr val="FFE1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121"/>
              <p:cNvSpPr>
                <a:spLocks noChangeArrowheads="1"/>
              </p:cNvSpPr>
              <p:nvPr/>
            </p:nvSpPr>
            <p:spPr bwMode="auto">
              <a:xfrm>
                <a:off x="1568" y="918"/>
                <a:ext cx="154" cy="129"/>
              </a:xfrm>
              <a:custGeom>
                <a:avLst/>
                <a:gdLst>
                  <a:gd name="T0" fmla="*/ 125 w 154"/>
                  <a:gd name="T1" fmla="*/ 0 h 129"/>
                  <a:gd name="T2" fmla="*/ 111 w 154"/>
                  <a:gd name="T3" fmla="*/ 8 h 129"/>
                  <a:gd name="T4" fmla="*/ 0 w 154"/>
                  <a:gd name="T5" fmla="*/ 102 h 129"/>
                  <a:gd name="T6" fmla="*/ 154 w 154"/>
                  <a:gd name="T7" fmla="*/ 129 h 129"/>
                  <a:gd name="T8" fmla="*/ 0 60000 65536"/>
                  <a:gd name="T9" fmla="*/ 0 60000 65536"/>
                  <a:gd name="T10" fmla="*/ 0 60000 65536"/>
                  <a:gd name="T11" fmla="*/ 0 60000 65536"/>
                  <a:gd name="T12" fmla="*/ 0 w 154"/>
                  <a:gd name="T13" fmla="*/ 0 h 129"/>
                  <a:gd name="T14" fmla="*/ 154 w 154"/>
                  <a:gd name="T15" fmla="*/ 129 h 129"/>
                </a:gdLst>
                <a:ahLst/>
                <a:cxnLst>
                  <a:cxn ang="T8">
                    <a:pos x="T0" y="T1"/>
                  </a:cxn>
                  <a:cxn ang="T9">
                    <a:pos x="T2" y="T3"/>
                  </a:cxn>
                  <a:cxn ang="T10">
                    <a:pos x="T4" y="T5"/>
                  </a:cxn>
                  <a:cxn ang="T11">
                    <a:pos x="T6" y="T7"/>
                  </a:cxn>
                </a:cxnLst>
                <a:rect l="T12" t="T13" r="T14" b="T15"/>
                <a:pathLst>
                  <a:path w="154" h="129">
                    <a:moveTo>
                      <a:pt x="125" y="0"/>
                    </a:moveTo>
                    <a:lnTo>
                      <a:pt x="111" y="8"/>
                    </a:lnTo>
                    <a:lnTo>
                      <a:pt x="0" y="102"/>
                    </a:lnTo>
                    <a:lnTo>
                      <a:pt x="154"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122"/>
              <p:cNvSpPr>
                <a:spLocks noChangeArrowheads="1"/>
              </p:cNvSpPr>
              <p:nvPr/>
            </p:nvSpPr>
            <p:spPr bwMode="auto">
              <a:xfrm>
                <a:off x="1321" y="1058"/>
                <a:ext cx="140" cy="140"/>
              </a:xfrm>
              <a:custGeom>
                <a:avLst/>
                <a:gdLst>
                  <a:gd name="T0" fmla="*/ 102 w 59"/>
                  <a:gd name="T1" fmla="*/ 225 h 59"/>
                  <a:gd name="T2" fmla="*/ 0 w 59"/>
                  <a:gd name="T3" fmla="*/ 140 h 59"/>
                  <a:gd name="T4" fmla="*/ 332 w 59"/>
                  <a:gd name="T5" fmla="*/ 0 h 59"/>
                  <a:gd name="T6" fmla="*/ 327 w 59"/>
                  <a:gd name="T7" fmla="*/ 247 h 59"/>
                  <a:gd name="T8" fmla="*/ 332 w 59"/>
                  <a:gd name="T9" fmla="*/ 332 h 59"/>
                  <a:gd name="T10" fmla="*/ 102 w 59"/>
                  <a:gd name="T11" fmla="*/ 225 h 59"/>
                  <a:gd name="T12" fmla="*/ 0 60000 65536"/>
                  <a:gd name="T13" fmla="*/ 0 60000 65536"/>
                  <a:gd name="T14" fmla="*/ 0 60000 65536"/>
                  <a:gd name="T15" fmla="*/ 0 60000 65536"/>
                  <a:gd name="T16" fmla="*/ 0 60000 65536"/>
                  <a:gd name="T17" fmla="*/ 0 60000 65536"/>
                  <a:gd name="T18" fmla="*/ 0 w 59"/>
                  <a:gd name="T19" fmla="*/ 0 h 59"/>
                  <a:gd name="T20" fmla="*/ 59 w 59"/>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59" h="59">
                    <a:moveTo>
                      <a:pt x="18" y="40"/>
                    </a:moveTo>
                    <a:cubicBezTo>
                      <a:pt x="14" y="36"/>
                      <a:pt x="0" y="25"/>
                      <a:pt x="0" y="25"/>
                    </a:cubicBezTo>
                    <a:cubicBezTo>
                      <a:pt x="59" y="0"/>
                      <a:pt x="59" y="0"/>
                      <a:pt x="59" y="0"/>
                    </a:cubicBezTo>
                    <a:cubicBezTo>
                      <a:pt x="58" y="44"/>
                      <a:pt x="58" y="44"/>
                      <a:pt x="58" y="44"/>
                    </a:cubicBezTo>
                    <a:cubicBezTo>
                      <a:pt x="59" y="59"/>
                      <a:pt x="59" y="59"/>
                      <a:pt x="59" y="59"/>
                    </a:cubicBezTo>
                    <a:lnTo>
                      <a:pt x="18" y="40"/>
                    </a:lnTo>
                    <a:close/>
                  </a:path>
                </a:pathLst>
              </a:custGeom>
              <a:solidFill>
                <a:srgbClr val="F26F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123"/>
              <p:cNvSpPr>
                <a:spLocks noChangeArrowheads="1"/>
              </p:cNvSpPr>
              <p:nvPr/>
            </p:nvSpPr>
            <p:spPr bwMode="auto">
              <a:xfrm>
                <a:off x="1300" y="918"/>
                <a:ext cx="135" cy="145"/>
              </a:xfrm>
              <a:custGeom>
                <a:avLst/>
                <a:gdLst>
                  <a:gd name="T0" fmla="*/ 43 w 135"/>
                  <a:gd name="T1" fmla="*/ 0 h 145"/>
                  <a:gd name="T2" fmla="*/ 0 w 135"/>
                  <a:gd name="T3" fmla="*/ 145 h 145"/>
                  <a:gd name="T4" fmla="*/ 135 w 135"/>
                  <a:gd name="T5" fmla="*/ 88 h 145"/>
                  <a:gd name="T6" fmla="*/ 43 w 135"/>
                  <a:gd name="T7" fmla="*/ 0 h 145"/>
                  <a:gd name="T8" fmla="*/ 0 60000 65536"/>
                  <a:gd name="T9" fmla="*/ 0 60000 65536"/>
                  <a:gd name="T10" fmla="*/ 0 60000 65536"/>
                  <a:gd name="T11" fmla="*/ 0 60000 65536"/>
                  <a:gd name="T12" fmla="*/ 0 w 135"/>
                  <a:gd name="T13" fmla="*/ 0 h 145"/>
                  <a:gd name="T14" fmla="*/ 135 w 135"/>
                  <a:gd name="T15" fmla="*/ 145 h 145"/>
                </a:gdLst>
                <a:ahLst/>
                <a:cxnLst>
                  <a:cxn ang="T8">
                    <a:pos x="T0" y="T1"/>
                  </a:cxn>
                  <a:cxn ang="T9">
                    <a:pos x="T2" y="T3"/>
                  </a:cxn>
                  <a:cxn ang="T10">
                    <a:pos x="T4" y="T5"/>
                  </a:cxn>
                  <a:cxn ang="T11">
                    <a:pos x="T6" y="T7"/>
                  </a:cxn>
                </a:cxnLst>
                <a:rect l="T12" t="T13" r="T14" b="T15"/>
                <a:pathLst>
                  <a:path w="135" h="145">
                    <a:moveTo>
                      <a:pt x="43" y="0"/>
                    </a:moveTo>
                    <a:lnTo>
                      <a:pt x="0" y="145"/>
                    </a:lnTo>
                    <a:lnTo>
                      <a:pt x="135" y="88"/>
                    </a:lnTo>
                    <a:lnTo>
                      <a:pt x="43" y="0"/>
                    </a:lnTo>
                    <a:close/>
                  </a:path>
                </a:pathLst>
              </a:custGeom>
              <a:solidFill>
                <a:srgbClr val="88D9C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124"/>
              <p:cNvSpPr>
                <a:spLocks noChangeArrowheads="1"/>
              </p:cNvSpPr>
              <p:nvPr/>
            </p:nvSpPr>
            <p:spPr bwMode="auto">
              <a:xfrm>
                <a:off x="1381" y="828"/>
                <a:ext cx="75" cy="112"/>
              </a:xfrm>
              <a:custGeom>
                <a:avLst/>
                <a:gdLst>
                  <a:gd name="T0" fmla="*/ 0 w 75"/>
                  <a:gd name="T1" fmla="*/ 45 h 112"/>
                  <a:gd name="T2" fmla="*/ 75 w 75"/>
                  <a:gd name="T3" fmla="*/ 112 h 112"/>
                  <a:gd name="T4" fmla="*/ 47 w 75"/>
                  <a:gd name="T5" fmla="*/ 0 h 112"/>
                  <a:gd name="T6" fmla="*/ 0 w 75"/>
                  <a:gd name="T7" fmla="*/ 45 h 112"/>
                  <a:gd name="T8" fmla="*/ 0 60000 65536"/>
                  <a:gd name="T9" fmla="*/ 0 60000 65536"/>
                  <a:gd name="T10" fmla="*/ 0 60000 65536"/>
                  <a:gd name="T11" fmla="*/ 0 60000 65536"/>
                  <a:gd name="T12" fmla="*/ 0 w 75"/>
                  <a:gd name="T13" fmla="*/ 0 h 112"/>
                  <a:gd name="T14" fmla="*/ 75 w 75"/>
                  <a:gd name="T15" fmla="*/ 112 h 112"/>
                </a:gdLst>
                <a:ahLst/>
                <a:cxnLst>
                  <a:cxn ang="T8">
                    <a:pos x="T0" y="T1"/>
                  </a:cxn>
                  <a:cxn ang="T9">
                    <a:pos x="T2" y="T3"/>
                  </a:cxn>
                  <a:cxn ang="T10">
                    <a:pos x="T4" y="T5"/>
                  </a:cxn>
                  <a:cxn ang="T11">
                    <a:pos x="T6" y="T7"/>
                  </a:cxn>
                </a:cxnLst>
                <a:rect l="T12" t="T13" r="T14" b="T15"/>
                <a:pathLst>
                  <a:path w="75" h="112">
                    <a:moveTo>
                      <a:pt x="0" y="45"/>
                    </a:moveTo>
                    <a:lnTo>
                      <a:pt x="75" y="112"/>
                    </a:lnTo>
                    <a:lnTo>
                      <a:pt x="47" y="0"/>
                    </a:lnTo>
                    <a:lnTo>
                      <a:pt x="0" y="45"/>
                    </a:lnTo>
                    <a:close/>
                  </a:path>
                </a:pathLst>
              </a:custGeom>
              <a:solidFill>
                <a:srgbClr val="B37C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125"/>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9 w 206"/>
                  <a:gd name="T7" fmla="*/ 102 h 176"/>
                  <a:gd name="T8" fmla="*/ 0 60000 65536"/>
                  <a:gd name="T9" fmla="*/ 0 60000 65536"/>
                  <a:gd name="T10" fmla="*/ 0 60000 65536"/>
                  <a:gd name="T11" fmla="*/ 0 60000 65536"/>
                  <a:gd name="T12" fmla="*/ 0 w 206"/>
                  <a:gd name="T13" fmla="*/ 0 h 176"/>
                  <a:gd name="T14" fmla="*/ 206 w 206"/>
                  <a:gd name="T15" fmla="*/ 176 h 176"/>
                </a:gdLst>
                <a:ahLst/>
                <a:cxnLst>
                  <a:cxn ang="T8">
                    <a:pos x="T0" y="T1"/>
                  </a:cxn>
                  <a:cxn ang="T9">
                    <a:pos x="T2" y="T3"/>
                  </a:cxn>
                  <a:cxn ang="T10">
                    <a:pos x="T4" y="T5"/>
                  </a:cxn>
                  <a:cxn ang="T11">
                    <a:pos x="T6" y="T7"/>
                  </a:cxn>
                </a:cxnLst>
                <a:rect l="T12" t="T13" r="T14" b="T15"/>
                <a:pathLst>
                  <a:path w="206" h="176">
                    <a:moveTo>
                      <a:pt x="9" y="102"/>
                    </a:moveTo>
                    <a:lnTo>
                      <a:pt x="0" y="0"/>
                    </a:lnTo>
                    <a:lnTo>
                      <a:pt x="206" y="176"/>
                    </a:lnTo>
                    <a:lnTo>
                      <a:pt x="9" y="102"/>
                    </a:lnTo>
                    <a:close/>
                  </a:path>
                </a:pathLst>
              </a:custGeom>
              <a:solidFill>
                <a:srgbClr val="95B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126"/>
              <p:cNvSpPr>
                <a:spLocks noChangeArrowheads="1"/>
              </p:cNvSpPr>
              <p:nvPr/>
            </p:nvSpPr>
            <p:spPr bwMode="auto">
              <a:xfrm>
                <a:off x="1528" y="1094"/>
                <a:ext cx="206" cy="176"/>
              </a:xfrm>
              <a:custGeom>
                <a:avLst/>
                <a:gdLst>
                  <a:gd name="T0" fmla="*/ 9 w 206"/>
                  <a:gd name="T1" fmla="*/ 102 h 176"/>
                  <a:gd name="T2" fmla="*/ 0 w 206"/>
                  <a:gd name="T3" fmla="*/ 0 h 176"/>
                  <a:gd name="T4" fmla="*/ 206 w 206"/>
                  <a:gd name="T5" fmla="*/ 176 h 176"/>
                  <a:gd name="T6" fmla="*/ 0 60000 65536"/>
                  <a:gd name="T7" fmla="*/ 0 60000 65536"/>
                  <a:gd name="T8" fmla="*/ 0 60000 65536"/>
                  <a:gd name="T9" fmla="*/ 0 w 206"/>
                  <a:gd name="T10" fmla="*/ 0 h 176"/>
                  <a:gd name="T11" fmla="*/ 206 w 206"/>
                  <a:gd name="T12" fmla="*/ 176 h 176"/>
                </a:gdLst>
                <a:ahLst/>
                <a:cxnLst>
                  <a:cxn ang="T6">
                    <a:pos x="T0" y="T1"/>
                  </a:cxn>
                  <a:cxn ang="T7">
                    <a:pos x="T2" y="T3"/>
                  </a:cxn>
                  <a:cxn ang="T8">
                    <a:pos x="T4" y="T5"/>
                  </a:cxn>
                </a:cxnLst>
                <a:rect l="T9" t="T10" r="T11" b="T12"/>
                <a:pathLst>
                  <a:path w="206" h="176">
                    <a:moveTo>
                      <a:pt x="9" y="102"/>
                    </a:moveTo>
                    <a:lnTo>
                      <a:pt x="0" y="0"/>
                    </a:lnTo>
                    <a:lnTo>
                      <a:pt x="206"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127"/>
              <p:cNvSpPr>
                <a:spLocks noChangeArrowheads="1"/>
              </p:cNvSpPr>
              <p:nvPr/>
            </p:nvSpPr>
            <p:spPr bwMode="auto">
              <a:xfrm>
                <a:off x="1632" y="1099"/>
                <a:ext cx="128" cy="114"/>
              </a:xfrm>
              <a:custGeom>
                <a:avLst/>
                <a:gdLst>
                  <a:gd name="T0" fmla="*/ 0 w 128"/>
                  <a:gd name="T1" fmla="*/ 0 h 114"/>
                  <a:gd name="T2" fmla="*/ 128 w 128"/>
                  <a:gd name="T3" fmla="*/ 114 h 114"/>
                  <a:gd name="T4" fmla="*/ 104 w 128"/>
                  <a:gd name="T5" fmla="*/ 26 h 114"/>
                  <a:gd name="T6" fmla="*/ 0 w 128"/>
                  <a:gd name="T7" fmla="*/ 0 h 114"/>
                  <a:gd name="T8" fmla="*/ 0 60000 65536"/>
                  <a:gd name="T9" fmla="*/ 0 60000 65536"/>
                  <a:gd name="T10" fmla="*/ 0 60000 65536"/>
                  <a:gd name="T11" fmla="*/ 0 60000 65536"/>
                  <a:gd name="T12" fmla="*/ 0 w 128"/>
                  <a:gd name="T13" fmla="*/ 0 h 114"/>
                  <a:gd name="T14" fmla="*/ 128 w 128"/>
                  <a:gd name="T15" fmla="*/ 114 h 114"/>
                </a:gdLst>
                <a:ahLst/>
                <a:cxnLst>
                  <a:cxn ang="T8">
                    <a:pos x="T0" y="T1"/>
                  </a:cxn>
                  <a:cxn ang="T9">
                    <a:pos x="T2" y="T3"/>
                  </a:cxn>
                  <a:cxn ang="T10">
                    <a:pos x="T4" y="T5"/>
                  </a:cxn>
                  <a:cxn ang="T11">
                    <a:pos x="T6" y="T7"/>
                  </a:cxn>
                </a:cxnLst>
                <a:rect l="T12" t="T13" r="T14" b="T15"/>
                <a:pathLst>
                  <a:path w="128" h="114">
                    <a:moveTo>
                      <a:pt x="0" y="0"/>
                    </a:moveTo>
                    <a:lnTo>
                      <a:pt x="128" y="114"/>
                    </a:lnTo>
                    <a:lnTo>
                      <a:pt x="104" y="26"/>
                    </a:lnTo>
                    <a:lnTo>
                      <a:pt x="0" y="0"/>
                    </a:lnTo>
                    <a:close/>
                  </a:path>
                </a:pathLst>
              </a:custGeom>
              <a:solidFill>
                <a:srgbClr val="9562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128"/>
              <p:cNvSpPr>
                <a:spLocks noChangeArrowheads="1"/>
              </p:cNvSpPr>
              <p:nvPr/>
            </p:nvSpPr>
            <p:spPr bwMode="auto">
              <a:xfrm>
                <a:off x="838" y="871"/>
                <a:ext cx="76" cy="140"/>
              </a:xfrm>
              <a:custGeom>
                <a:avLst/>
                <a:gdLst>
                  <a:gd name="T0" fmla="*/ 181 w 32"/>
                  <a:gd name="T1" fmla="*/ 164 h 59"/>
                  <a:gd name="T2" fmla="*/ 17 w 32"/>
                  <a:gd name="T3" fmla="*/ 0 h 59"/>
                  <a:gd name="T4" fmla="*/ 17 w 32"/>
                  <a:gd name="T5" fmla="*/ 0 h 59"/>
                  <a:gd name="T6" fmla="*/ 0 w 32"/>
                  <a:gd name="T7" fmla="*/ 332 h 59"/>
                  <a:gd name="T8" fmla="*/ 17 w 32"/>
                  <a:gd name="T9" fmla="*/ 332 h 59"/>
                  <a:gd name="T10" fmla="*/ 181 w 32"/>
                  <a:gd name="T11" fmla="*/ 164 h 59"/>
                  <a:gd name="T12" fmla="*/ 0 60000 65536"/>
                  <a:gd name="T13" fmla="*/ 0 60000 65536"/>
                  <a:gd name="T14" fmla="*/ 0 60000 65536"/>
                  <a:gd name="T15" fmla="*/ 0 60000 65536"/>
                  <a:gd name="T16" fmla="*/ 0 60000 65536"/>
                  <a:gd name="T17" fmla="*/ 0 60000 65536"/>
                  <a:gd name="T18" fmla="*/ 0 w 32"/>
                  <a:gd name="T19" fmla="*/ 0 h 59"/>
                  <a:gd name="T20" fmla="*/ 32 w 32"/>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32" h="59">
                    <a:moveTo>
                      <a:pt x="32" y="29"/>
                    </a:moveTo>
                    <a:cubicBezTo>
                      <a:pt x="32" y="13"/>
                      <a:pt x="19" y="0"/>
                      <a:pt x="3" y="0"/>
                    </a:cubicBezTo>
                    <a:cubicBezTo>
                      <a:pt x="3" y="0"/>
                      <a:pt x="3" y="0"/>
                      <a:pt x="3" y="0"/>
                    </a:cubicBezTo>
                    <a:cubicBezTo>
                      <a:pt x="1" y="19"/>
                      <a:pt x="0" y="39"/>
                      <a:pt x="0" y="59"/>
                    </a:cubicBezTo>
                    <a:cubicBezTo>
                      <a:pt x="1" y="59"/>
                      <a:pt x="2" y="59"/>
                      <a:pt x="3" y="59"/>
                    </a:cubicBezTo>
                    <a:cubicBezTo>
                      <a:pt x="19" y="59"/>
                      <a:pt x="32" y="46"/>
                      <a:pt x="32" y="29"/>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Oval 129"/>
              <p:cNvSpPr>
                <a:spLocks noChangeArrowheads="1"/>
              </p:cNvSpPr>
              <p:nvPr/>
            </p:nvSpPr>
            <p:spPr bwMode="auto">
              <a:xfrm>
                <a:off x="1066" y="992"/>
                <a:ext cx="66" cy="66"/>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5" name="Oval 130"/>
              <p:cNvSpPr>
                <a:spLocks noChangeArrowheads="1"/>
              </p:cNvSpPr>
              <p:nvPr/>
            </p:nvSpPr>
            <p:spPr bwMode="auto">
              <a:xfrm>
                <a:off x="1149" y="873"/>
                <a:ext cx="106" cy="107"/>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6" name="Freeform 131"/>
              <p:cNvSpPr>
                <a:spLocks noChangeArrowheads="1"/>
              </p:cNvSpPr>
              <p:nvPr/>
            </p:nvSpPr>
            <p:spPr bwMode="auto">
              <a:xfrm>
                <a:off x="1198" y="1058"/>
                <a:ext cx="67" cy="81"/>
              </a:xfrm>
              <a:custGeom>
                <a:avLst/>
                <a:gdLst>
                  <a:gd name="T0" fmla="*/ 98 w 28"/>
                  <a:gd name="T1" fmla="*/ 0 h 34"/>
                  <a:gd name="T2" fmla="*/ 0 w 28"/>
                  <a:gd name="T3" fmla="*/ 98 h 34"/>
                  <a:gd name="T4" fmla="*/ 98 w 28"/>
                  <a:gd name="T5" fmla="*/ 193 h 34"/>
                  <a:gd name="T6" fmla="*/ 115 w 28"/>
                  <a:gd name="T7" fmla="*/ 188 h 34"/>
                  <a:gd name="T8" fmla="*/ 160 w 28"/>
                  <a:gd name="T9" fmla="*/ 24 h 34"/>
                  <a:gd name="T10" fmla="*/ 98 w 28"/>
                  <a:gd name="T11" fmla="*/ 0 h 34"/>
                  <a:gd name="T12" fmla="*/ 0 60000 65536"/>
                  <a:gd name="T13" fmla="*/ 0 60000 65536"/>
                  <a:gd name="T14" fmla="*/ 0 60000 65536"/>
                  <a:gd name="T15" fmla="*/ 0 60000 65536"/>
                  <a:gd name="T16" fmla="*/ 0 60000 65536"/>
                  <a:gd name="T17" fmla="*/ 0 60000 65536"/>
                  <a:gd name="T18" fmla="*/ 0 w 28"/>
                  <a:gd name="T19" fmla="*/ 0 h 34"/>
                  <a:gd name="T20" fmla="*/ 28 w 28"/>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8" h="34">
                    <a:moveTo>
                      <a:pt x="17" y="0"/>
                    </a:moveTo>
                    <a:cubicBezTo>
                      <a:pt x="8" y="0"/>
                      <a:pt x="0" y="7"/>
                      <a:pt x="0" y="17"/>
                    </a:cubicBezTo>
                    <a:cubicBezTo>
                      <a:pt x="0" y="26"/>
                      <a:pt x="8" y="34"/>
                      <a:pt x="17" y="34"/>
                    </a:cubicBezTo>
                    <a:cubicBezTo>
                      <a:pt x="18" y="34"/>
                      <a:pt x="19" y="33"/>
                      <a:pt x="20" y="33"/>
                    </a:cubicBezTo>
                    <a:cubicBezTo>
                      <a:pt x="22" y="24"/>
                      <a:pt x="25" y="14"/>
                      <a:pt x="28" y="4"/>
                    </a:cubicBezTo>
                    <a:cubicBezTo>
                      <a:pt x="25" y="1"/>
                      <a:pt x="21" y="0"/>
                      <a:pt x="17"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Oval 132"/>
              <p:cNvSpPr>
                <a:spLocks noChangeArrowheads="1"/>
              </p:cNvSpPr>
              <p:nvPr/>
            </p:nvSpPr>
            <p:spPr bwMode="auto">
              <a:xfrm>
                <a:off x="902" y="1042"/>
                <a:ext cx="114" cy="114"/>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8" name="Oval 133"/>
              <p:cNvSpPr>
                <a:spLocks noChangeArrowheads="1"/>
              </p:cNvSpPr>
              <p:nvPr/>
            </p:nvSpPr>
            <p:spPr bwMode="auto">
              <a:xfrm>
                <a:off x="1054" y="1122"/>
                <a:ext cx="113" cy="11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9" name="Freeform 134"/>
              <p:cNvSpPr>
                <a:spLocks noChangeArrowheads="1"/>
              </p:cNvSpPr>
              <p:nvPr/>
            </p:nvSpPr>
            <p:spPr bwMode="auto">
              <a:xfrm>
                <a:off x="862" y="1210"/>
                <a:ext cx="52" cy="93"/>
              </a:xfrm>
              <a:custGeom>
                <a:avLst/>
                <a:gdLst>
                  <a:gd name="T0" fmla="*/ 118 w 22"/>
                  <a:gd name="T1" fmla="*/ 119 h 39"/>
                  <a:gd name="T2" fmla="*/ 17 w 22"/>
                  <a:gd name="T3" fmla="*/ 0 h 39"/>
                  <a:gd name="T4" fmla="*/ 0 w 22"/>
                  <a:gd name="T5" fmla="*/ 0 h 39"/>
                  <a:gd name="T6" fmla="*/ 21 w 22"/>
                  <a:gd name="T7" fmla="*/ 222 h 39"/>
                  <a:gd name="T8" fmla="*/ 118 w 22"/>
                  <a:gd name="T9" fmla="*/ 119 h 39"/>
                  <a:gd name="T10" fmla="*/ 0 60000 65536"/>
                  <a:gd name="T11" fmla="*/ 0 60000 65536"/>
                  <a:gd name="T12" fmla="*/ 0 60000 65536"/>
                  <a:gd name="T13" fmla="*/ 0 60000 65536"/>
                  <a:gd name="T14" fmla="*/ 0 60000 65536"/>
                  <a:gd name="T15" fmla="*/ 0 w 22"/>
                  <a:gd name="T16" fmla="*/ 0 h 39"/>
                  <a:gd name="T17" fmla="*/ 22 w 22"/>
                  <a:gd name="T18" fmla="*/ 39 h 39"/>
                </a:gdLst>
                <a:ahLst/>
                <a:cxnLst>
                  <a:cxn ang="T10">
                    <a:pos x="T0" y="T1"/>
                  </a:cxn>
                  <a:cxn ang="T11">
                    <a:pos x="T2" y="T3"/>
                  </a:cxn>
                  <a:cxn ang="T12">
                    <a:pos x="T4" y="T5"/>
                  </a:cxn>
                  <a:cxn ang="T13">
                    <a:pos x="T6" y="T7"/>
                  </a:cxn>
                  <a:cxn ang="T14">
                    <a:pos x="T8" y="T9"/>
                  </a:cxn>
                </a:cxnLst>
                <a:rect l="T15" t="T16" r="T17" b="T18"/>
                <a:pathLst>
                  <a:path w="22" h="39">
                    <a:moveTo>
                      <a:pt x="21" y="21"/>
                    </a:moveTo>
                    <a:cubicBezTo>
                      <a:pt x="22" y="10"/>
                      <a:pt x="14" y="1"/>
                      <a:pt x="3" y="0"/>
                    </a:cubicBezTo>
                    <a:cubicBezTo>
                      <a:pt x="2" y="0"/>
                      <a:pt x="1" y="0"/>
                      <a:pt x="0" y="0"/>
                    </a:cubicBezTo>
                    <a:cubicBezTo>
                      <a:pt x="1" y="13"/>
                      <a:pt x="2" y="26"/>
                      <a:pt x="4" y="39"/>
                    </a:cubicBezTo>
                    <a:cubicBezTo>
                      <a:pt x="13" y="38"/>
                      <a:pt x="21" y="31"/>
                      <a:pt x="21" y="21"/>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Oval 135"/>
              <p:cNvSpPr>
                <a:spLocks noChangeArrowheads="1"/>
              </p:cNvSpPr>
              <p:nvPr/>
            </p:nvSpPr>
            <p:spPr bwMode="auto">
              <a:xfrm>
                <a:off x="992" y="1196"/>
                <a:ext cx="140" cy="142"/>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21" name="Freeform 136"/>
              <p:cNvSpPr>
                <a:spLocks noChangeArrowheads="1"/>
              </p:cNvSpPr>
              <p:nvPr/>
            </p:nvSpPr>
            <p:spPr bwMode="auto">
              <a:xfrm>
                <a:off x="791" y="674"/>
                <a:ext cx="701" cy="268"/>
              </a:xfrm>
              <a:custGeom>
                <a:avLst/>
                <a:gdLst>
                  <a:gd name="T0" fmla="*/ 102 w 296"/>
                  <a:gd name="T1" fmla="*/ 40 h 113"/>
                  <a:gd name="T2" fmla="*/ 21 w 296"/>
                  <a:gd name="T3" fmla="*/ 242 h 113"/>
                  <a:gd name="T4" fmla="*/ 538 w 296"/>
                  <a:gd name="T5" fmla="*/ 569 h 113"/>
                  <a:gd name="T6" fmla="*/ 1537 w 296"/>
                  <a:gd name="T7" fmla="*/ 398 h 113"/>
                  <a:gd name="T8" fmla="*/ 1632 w 296"/>
                  <a:gd name="T9" fmla="*/ 197 h 113"/>
                  <a:gd name="T10" fmla="*/ 1558 w 296"/>
                  <a:gd name="T11" fmla="*/ 107 h 113"/>
                  <a:gd name="T12" fmla="*/ 1459 w 296"/>
                  <a:gd name="T13" fmla="*/ 62 h 113"/>
                  <a:gd name="T14" fmla="*/ 1049 w 296"/>
                  <a:gd name="T15" fmla="*/ 344 h 113"/>
                  <a:gd name="T16" fmla="*/ 467 w 296"/>
                  <a:gd name="T17" fmla="*/ 337 h 113"/>
                  <a:gd name="T18" fmla="*/ 208 w 296"/>
                  <a:gd name="T19" fmla="*/ 157 h 113"/>
                  <a:gd name="T20" fmla="*/ 258 w 296"/>
                  <a:gd name="T21" fmla="*/ 66 h 113"/>
                  <a:gd name="T22" fmla="*/ 242 w 296"/>
                  <a:gd name="T23" fmla="*/ 0 h 113"/>
                  <a:gd name="T24" fmla="*/ 102 w 296"/>
                  <a:gd name="T25" fmla="*/ 40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6"/>
                  <a:gd name="T40" fmla="*/ 0 h 113"/>
                  <a:gd name="T41" fmla="*/ 296 w 296"/>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6" h="113">
                    <a:moveTo>
                      <a:pt x="18" y="7"/>
                    </a:moveTo>
                    <a:cubicBezTo>
                      <a:pt x="6" y="14"/>
                      <a:pt x="0" y="27"/>
                      <a:pt x="4" y="43"/>
                    </a:cubicBezTo>
                    <a:cubicBezTo>
                      <a:pt x="11" y="71"/>
                      <a:pt x="39" y="89"/>
                      <a:pt x="96" y="101"/>
                    </a:cubicBezTo>
                    <a:cubicBezTo>
                      <a:pt x="154" y="113"/>
                      <a:pt x="237" y="101"/>
                      <a:pt x="274" y="71"/>
                    </a:cubicBezTo>
                    <a:cubicBezTo>
                      <a:pt x="284" y="63"/>
                      <a:pt x="296" y="49"/>
                      <a:pt x="291" y="35"/>
                    </a:cubicBezTo>
                    <a:cubicBezTo>
                      <a:pt x="289" y="30"/>
                      <a:pt x="282" y="23"/>
                      <a:pt x="278" y="19"/>
                    </a:cubicBezTo>
                    <a:cubicBezTo>
                      <a:pt x="276" y="17"/>
                      <a:pt x="260" y="12"/>
                      <a:pt x="260" y="11"/>
                    </a:cubicBezTo>
                    <a:cubicBezTo>
                      <a:pt x="274" y="37"/>
                      <a:pt x="202" y="58"/>
                      <a:pt x="187" y="61"/>
                    </a:cubicBezTo>
                    <a:cubicBezTo>
                      <a:pt x="153" y="66"/>
                      <a:pt x="117" y="70"/>
                      <a:pt x="83" y="60"/>
                    </a:cubicBezTo>
                    <a:cubicBezTo>
                      <a:pt x="67" y="56"/>
                      <a:pt x="41" y="47"/>
                      <a:pt x="37" y="28"/>
                    </a:cubicBezTo>
                    <a:cubicBezTo>
                      <a:pt x="34" y="16"/>
                      <a:pt x="41" y="19"/>
                      <a:pt x="46" y="12"/>
                    </a:cubicBezTo>
                    <a:cubicBezTo>
                      <a:pt x="52" y="6"/>
                      <a:pt x="54" y="0"/>
                      <a:pt x="43" y="0"/>
                    </a:cubicBezTo>
                    <a:cubicBezTo>
                      <a:pt x="33" y="0"/>
                      <a:pt x="25" y="2"/>
                      <a:pt x="18" y="7"/>
                    </a:cubicBezTo>
                    <a:close/>
                  </a:path>
                </a:pathLst>
              </a:custGeom>
              <a:solidFill>
                <a:srgbClr val="7966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137"/>
              <p:cNvSpPr>
                <a:spLocks noChangeArrowheads="1"/>
              </p:cNvSpPr>
              <p:nvPr/>
            </p:nvSpPr>
            <p:spPr bwMode="auto">
              <a:xfrm>
                <a:off x="945" y="1111"/>
                <a:ext cx="701" cy="215"/>
              </a:xfrm>
              <a:custGeom>
                <a:avLst/>
                <a:gdLst>
                  <a:gd name="T0" fmla="*/ 545 w 296"/>
                  <a:gd name="T1" fmla="*/ 291 h 91"/>
                  <a:gd name="T2" fmla="*/ 1660 w 296"/>
                  <a:gd name="T3" fmla="*/ 241 h 91"/>
                  <a:gd name="T4" fmla="*/ 1385 w 296"/>
                  <a:gd name="T5" fmla="*/ 118 h 91"/>
                  <a:gd name="T6" fmla="*/ 40 w 296"/>
                  <a:gd name="T7" fmla="*/ 258 h 91"/>
                  <a:gd name="T8" fmla="*/ 118 w 296"/>
                  <a:gd name="T9" fmla="*/ 508 h 91"/>
                  <a:gd name="T10" fmla="*/ 545 w 296"/>
                  <a:gd name="T11" fmla="*/ 291 h 91"/>
                  <a:gd name="T12" fmla="*/ 0 60000 65536"/>
                  <a:gd name="T13" fmla="*/ 0 60000 65536"/>
                  <a:gd name="T14" fmla="*/ 0 60000 65536"/>
                  <a:gd name="T15" fmla="*/ 0 60000 65536"/>
                  <a:gd name="T16" fmla="*/ 0 60000 65536"/>
                  <a:gd name="T17" fmla="*/ 0 60000 65536"/>
                  <a:gd name="T18" fmla="*/ 0 w 296"/>
                  <a:gd name="T19" fmla="*/ 0 h 91"/>
                  <a:gd name="T20" fmla="*/ 296 w 296"/>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296" h="91">
                    <a:moveTo>
                      <a:pt x="97" y="52"/>
                    </a:moveTo>
                    <a:cubicBezTo>
                      <a:pt x="163" y="37"/>
                      <a:pt x="232" y="29"/>
                      <a:pt x="296" y="43"/>
                    </a:cubicBezTo>
                    <a:cubicBezTo>
                      <a:pt x="277" y="32"/>
                      <a:pt x="260" y="25"/>
                      <a:pt x="247" y="21"/>
                    </a:cubicBezTo>
                    <a:cubicBezTo>
                      <a:pt x="186" y="4"/>
                      <a:pt x="28" y="0"/>
                      <a:pt x="7" y="46"/>
                    </a:cubicBezTo>
                    <a:cubicBezTo>
                      <a:pt x="0" y="60"/>
                      <a:pt x="8" y="76"/>
                      <a:pt x="21" y="91"/>
                    </a:cubicBezTo>
                    <a:cubicBezTo>
                      <a:pt x="37" y="65"/>
                      <a:pt x="69" y="59"/>
                      <a:pt x="97" y="52"/>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138"/>
              <p:cNvSpPr>
                <a:spLocks noChangeArrowheads="1"/>
              </p:cNvSpPr>
              <p:nvPr/>
            </p:nvSpPr>
            <p:spPr bwMode="auto">
              <a:xfrm>
                <a:off x="995" y="1179"/>
                <a:ext cx="762" cy="221"/>
              </a:xfrm>
              <a:custGeom>
                <a:avLst/>
                <a:gdLst>
                  <a:gd name="T0" fmla="*/ 1803 w 322"/>
                  <a:gd name="T1" fmla="*/ 231 h 93"/>
                  <a:gd name="T2" fmla="*/ 1541 w 322"/>
                  <a:gd name="T3" fmla="*/ 78 h 93"/>
                  <a:gd name="T4" fmla="*/ 426 w 322"/>
                  <a:gd name="T5" fmla="*/ 131 h 93"/>
                  <a:gd name="T6" fmla="*/ 0 w 322"/>
                  <a:gd name="T7" fmla="*/ 349 h 93"/>
                  <a:gd name="T8" fmla="*/ 208 w 322"/>
                  <a:gd name="T9" fmla="*/ 525 h 93"/>
                  <a:gd name="T10" fmla="*/ 1803 w 322"/>
                  <a:gd name="T11" fmla="*/ 231 h 93"/>
                  <a:gd name="T12" fmla="*/ 0 60000 65536"/>
                  <a:gd name="T13" fmla="*/ 0 60000 65536"/>
                  <a:gd name="T14" fmla="*/ 0 60000 65536"/>
                  <a:gd name="T15" fmla="*/ 0 60000 65536"/>
                  <a:gd name="T16" fmla="*/ 0 60000 65536"/>
                  <a:gd name="T17" fmla="*/ 0 60000 65536"/>
                  <a:gd name="T18" fmla="*/ 0 w 322"/>
                  <a:gd name="T19" fmla="*/ 0 h 93"/>
                  <a:gd name="T20" fmla="*/ 322 w 322"/>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322" h="93">
                    <a:moveTo>
                      <a:pt x="322" y="41"/>
                    </a:moveTo>
                    <a:cubicBezTo>
                      <a:pt x="306" y="31"/>
                      <a:pt x="290" y="22"/>
                      <a:pt x="275" y="14"/>
                    </a:cubicBezTo>
                    <a:cubicBezTo>
                      <a:pt x="211" y="0"/>
                      <a:pt x="142" y="8"/>
                      <a:pt x="76" y="23"/>
                    </a:cubicBezTo>
                    <a:cubicBezTo>
                      <a:pt x="48" y="30"/>
                      <a:pt x="16" y="36"/>
                      <a:pt x="0" y="62"/>
                    </a:cubicBezTo>
                    <a:cubicBezTo>
                      <a:pt x="10" y="73"/>
                      <a:pt x="24" y="84"/>
                      <a:pt x="37" y="93"/>
                    </a:cubicBezTo>
                    <a:cubicBezTo>
                      <a:pt x="120" y="43"/>
                      <a:pt x="225" y="25"/>
                      <a:pt x="322" y="41"/>
                    </a:cubicBezTo>
                    <a:close/>
                  </a:path>
                </a:pathLst>
              </a:cu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139"/>
              <p:cNvSpPr>
                <a:spLocks noChangeArrowheads="1"/>
              </p:cNvSpPr>
              <p:nvPr/>
            </p:nvSpPr>
            <p:spPr bwMode="auto">
              <a:xfrm>
                <a:off x="1082" y="1239"/>
                <a:ext cx="744" cy="239"/>
              </a:xfrm>
              <a:custGeom>
                <a:avLst/>
                <a:gdLst>
                  <a:gd name="T0" fmla="*/ 0 w 314"/>
                  <a:gd name="T1" fmla="*/ 381 h 101"/>
                  <a:gd name="T2" fmla="*/ 230 w 314"/>
                  <a:gd name="T3" fmla="*/ 521 h 101"/>
                  <a:gd name="T4" fmla="*/ 315 w 314"/>
                  <a:gd name="T5" fmla="*/ 566 h 101"/>
                  <a:gd name="T6" fmla="*/ 1763 w 314"/>
                  <a:gd name="T7" fmla="*/ 201 h 101"/>
                  <a:gd name="T8" fmla="*/ 1599 w 314"/>
                  <a:gd name="T9" fmla="*/ 90 h 101"/>
                  <a:gd name="T10" fmla="*/ 0 w 314"/>
                  <a:gd name="T11" fmla="*/ 381 h 101"/>
                  <a:gd name="T12" fmla="*/ 0 60000 65536"/>
                  <a:gd name="T13" fmla="*/ 0 60000 65536"/>
                  <a:gd name="T14" fmla="*/ 0 60000 65536"/>
                  <a:gd name="T15" fmla="*/ 0 60000 65536"/>
                  <a:gd name="T16" fmla="*/ 0 60000 65536"/>
                  <a:gd name="T17" fmla="*/ 0 60000 65536"/>
                  <a:gd name="T18" fmla="*/ 0 w 314"/>
                  <a:gd name="T19" fmla="*/ 0 h 101"/>
                  <a:gd name="T20" fmla="*/ 314 w 314"/>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314" h="101">
                    <a:moveTo>
                      <a:pt x="0" y="68"/>
                    </a:moveTo>
                    <a:cubicBezTo>
                      <a:pt x="21" y="83"/>
                      <a:pt x="41" y="93"/>
                      <a:pt x="41" y="93"/>
                    </a:cubicBezTo>
                    <a:cubicBezTo>
                      <a:pt x="46" y="96"/>
                      <a:pt x="51" y="98"/>
                      <a:pt x="56" y="101"/>
                    </a:cubicBezTo>
                    <a:cubicBezTo>
                      <a:pt x="132" y="53"/>
                      <a:pt x="224" y="34"/>
                      <a:pt x="314" y="36"/>
                    </a:cubicBezTo>
                    <a:cubicBezTo>
                      <a:pt x="305" y="29"/>
                      <a:pt x="295" y="23"/>
                      <a:pt x="285" y="16"/>
                    </a:cubicBezTo>
                    <a:cubicBezTo>
                      <a:pt x="188" y="0"/>
                      <a:pt x="83" y="18"/>
                      <a:pt x="0" y="68"/>
                    </a:cubicBezTo>
                    <a:close/>
                  </a:path>
                </a:pathLst>
              </a:custGeom>
              <a:solidFill>
                <a:srgbClr val="FF74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140"/>
              <p:cNvSpPr>
                <a:spLocks noChangeArrowheads="1"/>
              </p:cNvSpPr>
              <p:nvPr/>
            </p:nvSpPr>
            <p:spPr bwMode="auto">
              <a:xfrm>
                <a:off x="1215" y="1379"/>
                <a:ext cx="218" cy="189"/>
              </a:xfrm>
              <a:custGeom>
                <a:avLst/>
                <a:gdLst>
                  <a:gd name="T0" fmla="*/ 0 w 92"/>
                  <a:gd name="T1" fmla="*/ 234 h 80"/>
                  <a:gd name="T2" fmla="*/ 438 w 92"/>
                  <a:gd name="T3" fmla="*/ 447 h 80"/>
                  <a:gd name="T4" fmla="*/ 517 w 92"/>
                  <a:gd name="T5" fmla="*/ 0 h 80"/>
                  <a:gd name="T6" fmla="*/ 0 w 92"/>
                  <a:gd name="T7" fmla="*/ 234 h 80"/>
                  <a:gd name="T8" fmla="*/ 0 60000 65536"/>
                  <a:gd name="T9" fmla="*/ 0 60000 65536"/>
                  <a:gd name="T10" fmla="*/ 0 60000 65536"/>
                  <a:gd name="T11" fmla="*/ 0 60000 65536"/>
                  <a:gd name="T12" fmla="*/ 0 w 92"/>
                  <a:gd name="T13" fmla="*/ 0 h 80"/>
                  <a:gd name="T14" fmla="*/ 92 w 92"/>
                  <a:gd name="T15" fmla="*/ 80 h 80"/>
                </a:gdLst>
                <a:ahLst/>
                <a:cxnLst>
                  <a:cxn ang="T8">
                    <a:pos x="T0" y="T1"/>
                  </a:cxn>
                  <a:cxn ang="T9">
                    <a:pos x="T2" y="T3"/>
                  </a:cxn>
                  <a:cxn ang="T10">
                    <a:pos x="T4" y="T5"/>
                  </a:cxn>
                  <a:cxn ang="T11">
                    <a:pos x="T6" y="T7"/>
                  </a:cxn>
                </a:cxnLst>
                <a:rect l="T12" t="T13" r="T14" b="T15"/>
                <a:pathLst>
                  <a:path w="92" h="80">
                    <a:moveTo>
                      <a:pt x="0" y="42"/>
                    </a:moveTo>
                    <a:cubicBezTo>
                      <a:pt x="25" y="56"/>
                      <a:pt x="51" y="69"/>
                      <a:pt x="78" y="80"/>
                    </a:cubicBezTo>
                    <a:cubicBezTo>
                      <a:pt x="92" y="0"/>
                      <a:pt x="92" y="0"/>
                      <a:pt x="92" y="0"/>
                    </a:cubicBezTo>
                    <a:cubicBezTo>
                      <a:pt x="60" y="10"/>
                      <a:pt x="29" y="24"/>
                      <a:pt x="0" y="42"/>
                    </a:cubicBezTo>
                    <a:close/>
                  </a:path>
                </a:pathLst>
              </a:custGeom>
              <a:solidFill>
                <a:srgbClr val="5D92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141"/>
              <p:cNvSpPr>
                <a:spLocks noChangeArrowheads="1"/>
              </p:cNvSpPr>
              <p:nvPr/>
            </p:nvSpPr>
            <p:spPr bwMode="auto">
              <a:xfrm>
                <a:off x="1504" y="1334"/>
                <a:ext cx="350" cy="230"/>
              </a:xfrm>
              <a:custGeom>
                <a:avLst/>
                <a:gdLst>
                  <a:gd name="T0" fmla="*/ 0 w 148"/>
                  <a:gd name="T1" fmla="*/ 57 h 97"/>
                  <a:gd name="T2" fmla="*/ 381 w 148"/>
                  <a:gd name="T3" fmla="*/ 545 h 97"/>
                  <a:gd name="T4" fmla="*/ 828 w 148"/>
                  <a:gd name="T5" fmla="*/ 304 h 97"/>
                  <a:gd name="T6" fmla="*/ 296 w 148"/>
                  <a:gd name="T7" fmla="*/ 0 h 97"/>
                  <a:gd name="T8" fmla="*/ 0 w 148"/>
                  <a:gd name="T9" fmla="*/ 57 h 97"/>
                  <a:gd name="T10" fmla="*/ 0 60000 65536"/>
                  <a:gd name="T11" fmla="*/ 0 60000 65536"/>
                  <a:gd name="T12" fmla="*/ 0 60000 65536"/>
                  <a:gd name="T13" fmla="*/ 0 60000 65536"/>
                  <a:gd name="T14" fmla="*/ 0 60000 65536"/>
                  <a:gd name="T15" fmla="*/ 0 w 148"/>
                  <a:gd name="T16" fmla="*/ 0 h 97"/>
                  <a:gd name="T17" fmla="*/ 148 w 148"/>
                  <a:gd name="T18" fmla="*/ 97 h 97"/>
                </a:gdLst>
                <a:ahLst/>
                <a:cxnLst>
                  <a:cxn ang="T10">
                    <a:pos x="T0" y="T1"/>
                  </a:cxn>
                  <a:cxn ang="T11">
                    <a:pos x="T2" y="T3"/>
                  </a:cxn>
                  <a:cxn ang="T12">
                    <a:pos x="T4" y="T5"/>
                  </a:cxn>
                  <a:cxn ang="T13">
                    <a:pos x="T6" y="T7"/>
                  </a:cxn>
                  <a:cxn ang="T14">
                    <a:pos x="T8" y="T9"/>
                  </a:cxn>
                </a:cxnLst>
                <a:rect l="T15" t="T16" r="T17" b="T18"/>
                <a:pathLst>
                  <a:path w="148" h="97">
                    <a:moveTo>
                      <a:pt x="0" y="10"/>
                    </a:moveTo>
                    <a:cubicBezTo>
                      <a:pt x="68" y="97"/>
                      <a:pt x="68" y="97"/>
                      <a:pt x="68" y="97"/>
                    </a:cubicBezTo>
                    <a:cubicBezTo>
                      <a:pt x="93" y="79"/>
                      <a:pt x="119" y="64"/>
                      <a:pt x="148" y="54"/>
                    </a:cubicBezTo>
                    <a:cubicBezTo>
                      <a:pt x="53" y="0"/>
                      <a:pt x="53" y="0"/>
                      <a:pt x="53" y="0"/>
                    </a:cubicBezTo>
                    <a:cubicBezTo>
                      <a:pt x="35" y="3"/>
                      <a:pt x="17" y="6"/>
                      <a:pt x="0" y="10"/>
                    </a:cubicBezTo>
                    <a:close/>
                  </a:path>
                </a:pathLst>
              </a:custGeom>
              <a:solidFill>
                <a:srgbClr val="FF92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142"/>
              <p:cNvSpPr>
                <a:spLocks noChangeArrowheads="1"/>
              </p:cNvSpPr>
              <p:nvPr/>
            </p:nvSpPr>
            <p:spPr bwMode="auto">
              <a:xfrm>
                <a:off x="1629" y="1324"/>
                <a:ext cx="330" cy="138"/>
              </a:xfrm>
              <a:custGeom>
                <a:avLst/>
                <a:gdLst>
                  <a:gd name="T0" fmla="*/ 468 w 139"/>
                  <a:gd name="T1" fmla="*/ 0 h 58"/>
                  <a:gd name="T2" fmla="*/ 0 w 139"/>
                  <a:gd name="T3" fmla="*/ 24 h 58"/>
                  <a:gd name="T4" fmla="*/ 537 w 139"/>
                  <a:gd name="T5" fmla="*/ 328 h 58"/>
                  <a:gd name="T6" fmla="*/ 783 w 139"/>
                  <a:gd name="T7" fmla="*/ 271 h 58"/>
                  <a:gd name="T8" fmla="*/ 468 w 139"/>
                  <a:gd name="T9" fmla="*/ 0 h 58"/>
                  <a:gd name="T10" fmla="*/ 0 60000 65536"/>
                  <a:gd name="T11" fmla="*/ 0 60000 65536"/>
                  <a:gd name="T12" fmla="*/ 0 60000 65536"/>
                  <a:gd name="T13" fmla="*/ 0 60000 65536"/>
                  <a:gd name="T14" fmla="*/ 0 60000 65536"/>
                  <a:gd name="T15" fmla="*/ 0 w 139"/>
                  <a:gd name="T16" fmla="*/ 0 h 58"/>
                  <a:gd name="T17" fmla="*/ 139 w 139"/>
                  <a:gd name="T18" fmla="*/ 58 h 58"/>
                </a:gdLst>
                <a:ahLst/>
                <a:cxnLst>
                  <a:cxn ang="T10">
                    <a:pos x="T0" y="T1"/>
                  </a:cxn>
                  <a:cxn ang="T11">
                    <a:pos x="T2" y="T3"/>
                  </a:cxn>
                  <a:cxn ang="T12">
                    <a:pos x="T4" y="T5"/>
                  </a:cxn>
                  <a:cxn ang="T13">
                    <a:pos x="T6" y="T7"/>
                  </a:cxn>
                  <a:cxn ang="T14">
                    <a:pos x="T8" y="T9"/>
                  </a:cxn>
                </a:cxnLst>
                <a:rect l="T15" t="T16" r="T17" b="T18"/>
                <a:pathLst>
                  <a:path w="139" h="58">
                    <a:moveTo>
                      <a:pt x="83" y="0"/>
                    </a:moveTo>
                    <a:cubicBezTo>
                      <a:pt x="56" y="0"/>
                      <a:pt x="28" y="1"/>
                      <a:pt x="0" y="4"/>
                    </a:cubicBezTo>
                    <a:cubicBezTo>
                      <a:pt x="95" y="58"/>
                      <a:pt x="95" y="58"/>
                      <a:pt x="95" y="58"/>
                    </a:cubicBezTo>
                    <a:cubicBezTo>
                      <a:pt x="109" y="54"/>
                      <a:pt x="124" y="50"/>
                      <a:pt x="139" y="48"/>
                    </a:cubicBezTo>
                    <a:cubicBezTo>
                      <a:pt x="124" y="32"/>
                      <a:pt x="104" y="16"/>
                      <a:pt x="83" y="0"/>
                    </a:cubicBezTo>
                    <a:close/>
                  </a:path>
                </a:pathLst>
              </a:custGeom>
              <a:solidFill>
                <a:srgbClr val="7C3A1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143"/>
              <p:cNvSpPr>
                <a:spLocks noChangeArrowheads="1"/>
              </p:cNvSpPr>
              <p:nvPr/>
            </p:nvSpPr>
            <p:spPr bwMode="auto">
              <a:xfrm>
                <a:off x="1400" y="1357"/>
                <a:ext cx="265" cy="219"/>
              </a:xfrm>
              <a:custGeom>
                <a:avLst/>
                <a:gdLst>
                  <a:gd name="T0" fmla="*/ 599 w 112"/>
                  <a:gd name="T1" fmla="*/ 517 h 92"/>
                  <a:gd name="T2" fmla="*/ 627 w 112"/>
                  <a:gd name="T3" fmla="*/ 493 h 92"/>
                  <a:gd name="T4" fmla="*/ 246 w 112"/>
                  <a:gd name="T5" fmla="*/ 0 h 92"/>
                  <a:gd name="T6" fmla="*/ 78 w 112"/>
                  <a:gd name="T7" fmla="*/ 50 h 92"/>
                  <a:gd name="T8" fmla="*/ 0 w 112"/>
                  <a:gd name="T9" fmla="*/ 488 h 92"/>
                  <a:gd name="T10" fmla="*/ 599 w 112"/>
                  <a:gd name="T11" fmla="*/ 517 h 92"/>
                  <a:gd name="T12" fmla="*/ 0 60000 65536"/>
                  <a:gd name="T13" fmla="*/ 0 60000 65536"/>
                  <a:gd name="T14" fmla="*/ 0 60000 65536"/>
                  <a:gd name="T15" fmla="*/ 0 60000 65536"/>
                  <a:gd name="T16" fmla="*/ 0 60000 65536"/>
                  <a:gd name="T17" fmla="*/ 0 60000 65536"/>
                  <a:gd name="T18" fmla="*/ 0 w 112"/>
                  <a:gd name="T19" fmla="*/ 0 h 92"/>
                  <a:gd name="T20" fmla="*/ 112 w 112"/>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12" h="92">
                    <a:moveTo>
                      <a:pt x="107" y="91"/>
                    </a:moveTo>
                    <a:cubicBezTo>
                      <a:pt x="109" y="90"/>
                      <a:pt x="110" y="88"/>
                      <a:pt x="112" y="87"/>
                    </a:cubicBezTo>
                    <a:cubicBezTo>
                      <a:pt x="44" y="0"/>
                      <a:pt x="44" y="0"/>
                      <a:pt x="44" y="0"/>
                    </a:cubicBezTo>
                    <a:cubicBezTo>
                      <a:pt x="34" y="3"/>
                      <a:pt x="24" y="6"/>
                      <a:pt x="14" y="9"/>
                    </a:cubicBezTo>
                    <a:cubicBezTo>
                      <a:pt x="0" y="86"/>
                      <a:pt x="0" y="86"/>
                      <a:pt x="0" y="86"/>
                    </a:cubicBezTo>
                    <a:cubicBezTo>
                      <a:pt x="36" y="85"/>
                      <a:pt x="72" y="92"/>
                      <a:pt x="107" y="91"/>
                    </a:cubicBezTo>
                    <a:close/>
                  </a:path>
                </a:pathLst>
              </a:custGeom>
              <a:solidFill>
                <a:srgbClr val="6D4E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144"/>
              <p:cNvSpPr>
                <a:spLocks noChangeArrowheads="1"/>
              </p:cNvSpPr>
              <p:nvPr/>
            </p:nvSpPr>
            <p:spPr bwMode="auto">
              <a:xfrm>
                <a:off x="1400" y="1559"/>
                <a:ext cx="253" cy="73"/>
              </a:xfrm>
              <a:custGeom>
                <a:avLst/>
                <a:gdLst>
                  <a:gd name="T0" fmla="*/ 0 w 107"/>
                  <a:gd name="T1" fmla="*/ 5 h 31"/>
                  <a:gd name="T2" fmla="*/ 0 w 107"/>
                  <a:gd name="T3" fmla="*/ 21 h 31"/>
                  <a:gd name="T4" fmla="*/ 426 w 107"/>
                  <a:gd name="T5" fmla="*/ 172 h 31"/>
                  <a:gd name="T6" fmla="*/ 598 w 107"/>
                  <a:gd name="T7" fmla="*/ 33 h 31"/>
                  <a:gd name="T8" fmla="*/ 0 w 107"/>
                  <a:gd name="T9" fmla="*/ 5 h 31"/>
                  <a:gd name="T10" fmla="*/ 0 60000 65536"/>
                  <a:gd name="T11" fmla="*/ 0 60000 65536"/>
                  <a:gd name="T12" fmla="*/ 0 60000 65536"/>
                  <a:gd name="T13" fmla="*/ 0 60000 65536"/>
                  <a:gd name="T14" fmla="*/ 0 60000 65536"/>
                  <a:gd name="T15" fmla="*/ 0 w 107"/>
                  <a:gd name="T16" fmla="*/ 0 h 31"/>
                  <a:gd name="T17" fmla="*/ 107 w 107"/>
                  <a:gd name="T18" fmla="*/ 31 h 31"/>
                </a:gdLst>
                <a:ahLst/>
                <a:cxnLst>
                  <a:cxn ang="T10">
                    <a:pos x="T0" y="T1"/>
                  </a:cxn>
                  <a:cxn ang="T11">
                    <a:pos x="T2" y="T3"/>
                  </a:cxn>
                  <a:cxn ang="T12">
                    <a:pos x="T4" y="T5"/>
                  </a:cxn>
                  <a:cxn ang="T13">
                    <a:pos x="T6" y="T7"/>
                  </a:cxn>
                  <a:cxn ang="T14">
                    <a:pos x="T8" y="T9"/>
                  </a:cxn>
                </a:cxnLst>
                <a:rect l="T15" t="T16" r="T17" b="T18"/>
                <a:pathLst>
                  <a:path w="107" h="31">
                    <a:moveTo>
                      <a:pt x="0" y="1"/>
                    </a:moveTo>
                    <a:cubicBezTo>
                      <a:pt x="0" y="4"/>
                      <a:pt x="0" y="4"/>
                      <a:pt x="0" y="4"/>
                    </a:cubicBezTo>
                    <a:cubicBezTo>
                      <a:pt x="26" y="15"/>
                      <a:pt x="51" y="24"/>
                      <a:pt x="76" y="31"/>
                    </a:cubicBezTo>
                    <a:cubicBezTo>
                      <a:pt x="86" y="22"/>
                      <a:pt x="96" y="14"/>
                      <a:pt x="107" y="6"/>
                    </a:cubicBezTo>
                    <a:cubicBezTo>
                      <a:pt x="72" y="7"/>
                      <a:pt x="36" y="0"/>
                      <a:pt x="0" y="1"/>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145"/>
              <p:cNvSpPr>
                <a:spLocks noChangeArrowheads="1"/>
              </p:cNvSpPr>
              <p:nvPr/>
            </p:nvSpPr>
            <p:spPr bwMode="auto">
              <a:xfrm>
                <a:off x="1580" y="1438"/>
                <a:ext cx="476" cy="256"/>
              </a:xfrm>
              <a:custGeom>
                <a:avLst/>
                <a:gdLst>
                  <a:gd name="T0" fmla="*/ 0 w 201"/>
                  <a:gd name="T1" fmla="*/ 460 h 108"/>
                  <a:gd name="T2" fmla="*/ 1049 w 201"/>
                  <a:gd name="T3" fmla="*/ 422 h 108"/>
                  <a:gd name="T4" fmla="*/ 898 w 201"/>
                  <a:gd name="T5" fmla="*/ 0 h 108"/>
                  <a:gd name="T6" fmla="*/ 0 w 201"/>
                  <a:gd name="T7" fmla="*/ 460 h 108"/>
                  <a:gd name="T8" fmla="*/ 0 60000 65536"/>
                  <a:gd name="T9" fmla="*/ 0 60000 65536"/>
                  <a:gd name="T10" fmla="*/ 0 60000 65536"/>
                  <a:gd name="T11" fmla="*/ 0 60000 65536"/>
                  <a:gd name="T12" fmla="*/ 0 w 201"/>
                  <a:gd name="T13" fmla="*/ 0 h 108"/>
                  <a:gd name="T14" fmla="*/ 201 w 201"/>
                  <a:gd name="T15" fmla="*/ 108 h 108"/>
                </a:gdLst>
                <a:ahLst/>
                <a:cxnLst>
                  <a:cxn ang="T8">
                    <a:pos x="T0" y="T1"/>
                  </a:cxn>
                  <a:cxn ang="T9">
                    <a:pos x="T2" y="T3"/>
                  </a:cxn>
                  <a:cxn ang="T10">
                    <a:pos x="T4" y="T5"/>
                  </a:cxn>
                  <a:cxn ang="T11">
                    <a:pos x="T6" y="T7"/>
                  </a:cxn>
                </a:cxnLst>
                <a:rect l="T12" t="T13" r="T14" b="T15"/>
                <a:pathLst>
                  <a:path w="201" h="108">
                    <a:moveTo>
                      <a:pt x="0" y="82"/>
                    </a:moveTo>
                    <a:cubicBezTo>
                      <a:pt x="86" y="106"/>
                      <a:pt x="161" y="108"/>
                      <a:pt x="187" y="75"/>
                    </a:cubicBezTo>
                    <a:cubicBezTo>
                      <a:pt x="201" y="56"/>
                      <a:pt x="187" y="28"/>
                      <a:pt x="160" y="0"/>
                    </a:cubicBezTo>
                    <a:cubicBezTo>
                      <a:pt x="100" y="7"/>
                      <a:pt x="47" y="41"/>
                      <a:pt x="0" y="82"/>
                    </a:cubicBezTo>
                    <a:close/>
                  </a:path>
                </a:pathLst>
              </a:custGeom>
              <a:solidFill>
                <a:srgbClr val="FFE1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Oval 146"/>
              <p:cNvSpPr>
                <a:spLocks noChangeArrowheads="1"/>
              </p:cNvSpPr>
              <p:nvPr/>
            </p:nvSpPr>
            <p:spPr bwMode="auto">
              <a:xfrm>
                <a:off x="608" y="745"/>
                <a:ext cx="15" cy="15"/>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2" name="Oval 147"/>
              <p:cNvSpPr>
                <a:spLocks noChangeArrowheads="1"/>
              </p:cNvSpPr>
              <p:nvPr/>
            </p:nvSpPr>
            <p:spPr bwMode="auto">
              <a:xfrm>
                <a:off x="668" y="748"/>
                <a:ext cx="11"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3" name="Oval 148"/>
              <p:cNvSpPr>
                <a:spLocks noChangeArrowheads="1"/>
              </p:cNvSpPr>
              <p:nvPr/>
            </p:nvSpPr>
            <p:spPr bwMode="auto">
              <a:xfrm>
                <a:off x="720" y="748"/>
                <a:ext cx="14" cy="14"/>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4" name="Oval 149"/>
              <p:cNvSpPr>
                <a:spLocks noChangeArrowheads="1"/>
              </p:cNvSpPr>
              <p:nvPr/>
            </p:nvSpPr>
            <p:spPr bwMode="auto">
              <a:xfrm>
                <a:off x="774" y="750"/>
                <a:ext cx="14" cy="12"/>
              </a:xfrm>
              <a:prstGeom prst="ellipse">
                <a:avLst/>
              </a:prstGeom>
              <a:solidFill>
                <a:srgbClr val="6FA9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5" name="Oval 150"/>
              <p:cNvSpPr>
                <a:spLocks noChangeArrowheads="1"/>
              </p:cNvSpPr>
              <p:nvPr/>
            </p:nvSpPr>
            <p:spPr bwMode="auto">
              <a:xfrm>
                <a:off x="658" y="1298"/>
                <a:ext cx="14" cy="14"/>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6" name="Oval 151"/>
              <p:cNvSpPr>
                <a:spLocks noChangeArrowheads="1"/>
              </p:cNvSpPr>
              <p:nvPr/>
            </p:nvSpPr>
            <p:spPr bwMode="auto">
              <a:xfrm>
                <a:off x="715" y="1300"/>
                <a:ext cx="14"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7" name="Oval 152"/>
              <p:cNvSpPr>
                <a:spLocks noChangeArrowheads="1"/>
              </p:cNvSpPr>
              <p:nvPr/>
            </p:nvSpPr>
            <p:spPr bwMode="auto">
              <a:xfrm>
                <a:off x="769" y="1300"/>
                <a:ext cx="15" cy="15"/>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8" name="Oval 153"/>
              <p:cNvSpPr>
                <a:spLocks noChangeArrowheads="1"/>
              </p:cNvSpPr>
              <p:nvPr/>
            </p:nvSpPr>
            <p:spPr bwMode="auto">
              <a:xfrm>
                <a:off x="824" y="1303"/>
                <a:ext cx="12" cy="12"/>
              </a:xfrm>
              <a:prstGeom prst="ellipse">
                <a:avLst/>
              </a:prstGeom>
              <a:solidFill>
                <a:srgbClr val="6FBD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9" name="Oval 154"/>
              <p:cNvSpPr>
                <a:spLocks noChangeArrowheads="1"/>
              </p:cNvSpPr>
              <p:nvPr/>
            </p:nvSpPr>
            <p:spPr bwMode="auto">
              <a:xfrm>
                <a:off x="601" y="843"/>
                <a:ext cx="15"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0" name="Oval 155"/>
              <p:cNvSpPr>
                <a:spLocks noChangeArrowheads="1"/>
              </p:cNvSpPr>
              <p:nvPr/>
            </p:nvSpPr>
            <p:spPr bwMode="auto">
              <a:xfrm>
                <a:off x="670"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1" name="Oval 156"/>
              <p:cNvSpPr>
                <a:spLocks noChangeArrowheads="1"/>
              </p:cNvSpPr>
              <p:nvPr/>
            </p:nvSpPr>
            <p:spPr bwMode="auto">
              <a:xfrm>
                <a:off x="734" y="845"/>
                <a:ext cx="17" cy="14"/>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2" name="Oval 157"/>
              <p:cNvSpPr>
                <a:spLocks noChangeArrowheads="1"/>
              </p:cNvSpPr>
              <p:nvPr/>
            </p:nvSpPr>
            <p:spPr bwMode="auto">
              <a:xfrm>
                <a:off x="798" y="847"/>
                <a:ext cx="16" cy="17"/>
              </a:xfrm>
              <a:prstGeom prst="ellipse">
                <a:avLst/>
              </a:prstGeom>
              <a:solidFill>
                <a:srgbClr val="814E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3" name="Oval 158"/>
              <p:cNvSpPr>
                <a:spLocks noChangeArrowheads="1"/>
              </p:cNvSpPr>
              <p:nvPr/>
            </p:nvSpPr>
            <p:spPr bwMode="auto">
              <a:xfrm>
                <a:off x="604" y="942"/>
                <a:ext cx="14"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4" name="Oval 159"/>
              <p:cNvSpPr>
                <a:spLocks noChangeArrowheads="1"/>
              </p:cNvSpPr>
              <p:nvPr/>
            </p:nvSpPr>
            <p:spPr bwMode="auto">
              <a:xfrm>
                <a:off x="672"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5" name="Oval 160"/>
              <p:cNvSpPr>
                <a:spLocks noChangeArrowheads="1"/>
              </p:cNvSpPr>
              <p:nvPr/>
            </p:nvSpPr>
            <p:spPr bwMode="auto">
              <a:xfrm>
                <a:off x="736" y="945"/>
                <a:ext cx="17" cy="16"/>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6" name="Oval 161"/>
              <p:cNvSpPr>
                <a:spLocks noChangeArrowheads="1"/>
              </p:cNvSpPr>
              <p:nvPr/>
            </p:nvSpPr>
            <p:spPr bwMode="auto">
              <a:xfrm>
                <a:off x="800" y="947"/>
                <a:ext cx="17" cy="17"/>
              </a:xfrm>
              <a:prstGeom prst="ellipse">
                <a:avLst/>
              </a:prstGeom>
              <a:solidFill>
                <a:srgbClr val="81CF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7" name="Oval 162"/>
              <p:cNvSpPr>
                <a:spLocks noChangeArrowheads="1"/>
              </p:cNvSpPr>
              <p:nvPr/>
            </p:nvSpPr>
            <p:spPr bwMode="auto">
              <a:xfrm>
                <a:off x="608" y="1032"/>
                <a:ext cx="17" cy="17"/>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8" name="Oval 163"/>
              <p:cNvSpPr>
                <a:spLocks noChangeArrowheads="1"/>
              </p:cNvSpPr>
              <p:nvPr/>
            </p:nvSpPr>
            <p:spPr bwMode="auto">
              <a:xfrm>
                <a:off x="679"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9" name="Oval 164"/>
              <p:cNvSpPr>
                <a:spLocks noChangeArrowheads="1"/>
              </p:cNvSpPr>
              <p:nvPr/>
            </p:nvSpPr>
            <p:spPr bwMode="auto">
              <a:xfrm>
                <a:off x="743" y="1035"/>
                <a:ext cx="15" cy="16"/>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0" name="Oval 165"/>
              <p:cNvSpPr>
                <a:spLocks noChangeArrowheads="1"/>
              </p:cNvSpPr>
              <p:nvPr/>
            </p:nvSpPr>
            <p:spPr bwMode="auto">
              <a:xfrm>
                <a:off x="807" y="1039"/>
                <a:ext cx="17" cy="15"/>
              </a:xfrm>
              <a:prstGeom prst="ellipse">
                <a:avLst/>
              </a:prstGeom>
              <a:solidFill>
                <a:srgbClr val="9FCA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1" name="Freeform 166"/>
              <p:cNvSpPr>
                <a:spLocks noChangeArrowheads="1"/>
              </p:cNvSpPr>
              <p:nvPr/>
            </p:nvSpPr>
            <p:spPr bwMode="auto">
              <a:xfrm>
                <a:off x="616" y="1134"/>
                <a:ext cx="16" cy="17"/>
              </a:xfrm>
              <a:custGeom>
                <a:avLst/>
                <a:gdLst>
                  <a:gd name="T0" fmla="*/ 37 w 7"/>
                  <a:gd name="T1" fmla="*/ 24 h 7"/>
                  <a:gd name="T2" fmla="*/ 21 w 7"/>
                  <a:gd name="T3" fmla="*/ 41 h 7"/>
                  <a:gd name="T4" fmla="*/ 0 w 7"/>
                  <a:gd name="T5" fmla="*/ 24 h 7"/>
                  <a:gd name="T6" fmla="*/ 16 w 7"/>
                  <a:gd name="T7" fmla="*/ 0 h 7"/>
                  <a:gd name="T8" fmla="*/ 37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0" y="6"/>
                      <a:pt x="0" y="4"/>
                    </a:cubicBezTo>
                    <a:cubicBezTo>
                      <a:pt x="0" y="2"/>
                      <a:pt x="2" y="0"/>
                      <a:pt x="3" y="0"/>
                    </a:cubicBezTo>
                    <a:cubicBezTo>
                      <a:pt x="5"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167"/>
              <p:cNvSpPr>
                <a:spLocks noChangeArrowheads="1"/>
              </p:cNvSpPr>
              <p:nvPr/>
            </p:nvSpPr>
            <p:spPr bwMode="auto">
              <a:xfrm>
                <a:off x="684" y="1134"/>
                <a:ext cx="17" cy="17"/>
              </a:xfrm>
              <a:custGeom>
                <a:avLst/>
                <a:gdLst>
                  <a:gd name="T0" fmla="*/ 41 w 7"/>
                  <a:gd name="T1" fmla="*/ 24 h 7"/>
                  <a:gd name="T2" fmla="*/ 24 w 7"/>
                  <a:gd name="T3" fmla="*/ 41 h 7"/>
                  <a:gd name="T4" fmla="*/ 5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5"/>
                      <a:pt x="6" y="7"/>
                      <a:pt x="4" y="7"/>
                    </a:cubicBezTo>
                    <a:cubicBezTo>
                      <a:pt x="2" y="7"/>
                      <a:pt x="1" y="6"/>
                      <a:pt x="1" y="4"/>
                    </a:cubicBezTo>
                    <a:cubicBezTo>
                      <a:pt x="0" y="2"/>
                      <a:pt x="2" y="0"/>
                      <a:pt x="4" y="0"/>
                    </a:cubicBezTo>
                    <a:cubicBezTo>
                      <a:pt x="6" y="0"/>
                      <a:pt x="7" y="2"/>
                      <a:pt x="7"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168"/>
              <p:cNvSpPr>
                <a:spLocks noChangeArrowheads="1"/>
              </p:cNvSpPr>
              <p:nvPr/>
            </p:nvSpPr>
            <p:spPr bwMode="auto">
              <a:xfrm>
                <a:off x="748" y="1132"/>
                <a:ext cx="17" cy="17"/>
              </a:xfrm>
              <a:custGeom>
                <a:avLst/>
                <a:gdLst>
                  <a:gd name="T0" fmla="*/ 41 w 7"/>
                  <a:gd name="T1" fmla="*/ 17 h 7"/>
                  <a:gd name="T2" fmla="*/ 24 w 7"/>
                  <a:gd name="T3" fmla="*/ 41 h 7"/>
                  <a:gd name="T4" fmla="*/ 5 w 7"/>
                  <a:gd name="T5" fmla="*/ 24 h 7"/>
                  <a:gd name="T6" fmla="*/ 24 w 7"/>
                  <a:gd name="T7" fmla="*/ 0 h 7"/>
                  <a:gd name="T8" fmla="*/ 41 w 7"/>
                  <a:gd name="T9" fmla="*/ 17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3"/>
                    </a:moveTo>
                    <a:cubicBezTo>
                      <a:pt x="7" y="5"/>
                      <a:pt x="6" y="7"/>
                      <a:pt x="4" y="7"/>
                    </a:cubicBezTo>
                    <a:cubicBezTo>
                      <a:pt x="2" y="7"/>
                      <a:pt x="1" y="6"/>
                      <a:pt x="1" y="4"/>
                    </a:cubicBezTo>
                    <a:cubicBezTo>
                      <a:pt x="0" y="2"/>
                      <a:pt x="2" y="0"/>
                      <a:pt x="4" y="0"/>
                    </a:cubicBezTo>
                    <a:cubicBezTo>
                      <a:pt x="6" y="0"/>
                      <a:pt x="7" y="2"/>
                      <a:pt x="7" y="3"/>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169"/>
              <p:cNvSpPr>
                <a:spLocks noChangeArrowheads="1"/>
              </p:cNvSpPr>
              <p:nvPr/>
            </p:nvSpPr>
            <p:spPr bwMode="auto">
              <a:xfrm>
                <a:off x="814" y="1132"/>
                <a:ext cx="15" cy="17"/>
              </a:xfrm>
              <a:custGeom>
                <a:avLst/>
                <a:gdLst>
                  <a:gd name="T0" fmla="*/ 38 w 6"/>
                  <a:gd name="T1" fmla="*/ 24 h 7"/>
                  <a:gd name="T2" fmla="*/ 20 w 6"/>
                  <a:gd name="T3" fmla="*/ 41 h 7"/>
                  <a:gd name="T4" fmla="*/ 0 w 6"/>
                  <a:gd name="T5" fmla="*/ 24 h 7"/>
                  <a:gd name="T6" fmla="*/ 20 w 6"/>
                  <a:gd name="T7" fmla="*/ 0 h 7"/>
                  <a:gd name="T8" fmla="*/ 38 w 6"/>
                  <a:gd name="T9" fmla="*/ 24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6" y="4"/>
                    </a:moveTo>
                    <a:cubicBezTo>
                      <a:pt x="6" y="5"/>
                      <a:pt x="5" y="7"/>
                      <a:pt x="3" y="7"/>
                    </a:cubicBezTo>
                    <a:cubicBezTo>
                      <a:pt x="1" y="7"/>
                      <a:pt x="0" y="6"/>
                      <a:pt x="0" y="4"/>
                    </a:cubicBezTo>
                    <a:cubicBezTo>
                      <a:pt x="0" y="2"/>
                      <a:pt x="1" y="0"/>
                      <a:pt x="3" y="0"/>
                    </a:cubicBezTo>
                    <a:cubicBezTo>
                      <a:pt x="5" y="0"/>
                      <a:pt x="6" y="2"/>
                      <a:pt x="6" y="4"/>
                    </a:cubicBezTo>
                    <a:close/>
                  </a:path>
                </a:pathLst>
              </a:custGeom>
              <a:solidFill>
                <a:srgbClr val="FF7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Oval 170"/>
              <p:cNvSpPr>
                <a:spLocks noChangeArrowheads="1"/>
              </p:cNvSpPr>
              <p:nvPr/>
            </p:nvSpPr>
            <p:spPr bwMode="auto">
              <a:xfrm>
                <a:off x="634" y="1224"/>
                <a:ext cx="15" cy="17"/>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6" name="Oval 171"/>
              <p:cNvSpPr>
                <a:spLocks noChangeArrowheads="1"/>
              </p:cNvSpPr>
              <p:nvPr/>
            </p:nvSpPr>
            <p:spPr bwMode="auto">
              <a:xfrm>
                <a:off x="703"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7" name="Oval 172"/>
              <p:cNvSpPr>
                <a:spLocks noChangeArrowheads="1"/>
              </p:cNvSpPr>
              <p:nvPr/>
            </p:nvSpPr>
            <p:spPr bwMode="auto">
              <a:xfrm>
                <a:off x="767" y="1227"/>
                <a:ext cx="17" cy="16"/>
              </a:xfrm>
              <a:prstGeom prst="ellipse">
                <a:avLst/>
              </a:pr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8" name="Freeform 173"/>
              <p:cNvSpPr>
                <a:spLocks noChangeArrowheads="1"/>
              </p:cNvSpPr>
              <p:nvPr/>
            </p:nvSpPr>
            <p:spPr bwMode="auto">
              <a:xfrm>
                <a:off x="831" y="1229"/>
                <a:ext cx="17" cy="17"/>
              </a:xfrm>
              <a:custGeom>
                <a:avLst/>
                <a:gdLst>
                  <a:gd name="T0" fmla="*/ 41 w 7"/>
                  <a:gd name="T1" fmla="*/ 24 h 7"/>
                  <a:gd name="T2" fmla="*/ 17 w 7"/>
                  <a:gd name="T3" fmla="*/ 41 h 7"/>
                  <a:gd name="T4" fmla="*/ 0 w 7"/>
                  <a:gd name="T5" fmla="*/ 24 h 7"/>
                  <a:gd name="T6" fmla="*/ 24 w 7"/>
                  <a:gd name="T7" fmla="*/ 0 h 7"/>
                  <a:gd name="T8" fmla="*/ 41 w 7"/>
                  <a:gd name="T9" fmla="*/ 24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4"/>
                    </a:moveTo>
                    <a:cubicBezTo>
                      <a:pt x="7" y="6"/>
                      <a:pt x="5" y="7"/>
                      <a:pt x="3" y="7"/>
                    </a:cubicBezTo>
                    <a:cubicBezTo>
                      <a:pt x="2" y="7"/>
                      <a:pt x="0" y="6"/>
                      <a:pt x="0" y="4"/>
                    </a:cubicBezTo>
                    <a:cubicBezTo>
                      <a:pt x="0" y="2"/>
                      <a:pt x="2" y="0"/>
                      <a:pt x="4" y="0"/>
                    </a:cubicBezTo>
                    <a:cubicBezTo>
                      <a:pt x="5" y="0"/>
                      <a:pt x="7" y="2"/>
                      <a:pt x="7" y="4"/>
                    </a:cubicBezTo>
                    <a:close/>
                  </a:path>
                </a:pathLst>
              </a:custGeom>
              <a:solidFill>
                <a:srgbClr val="955B2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174"/>
              <p:cNvSpPr>
                <a:spLocks noEditPoints="1" noChangeArrowheads="1"/>
              </p:cNvSpPr>
              <p:nvPr/>
            </p:nvSpPr>
            <p:spPr bwMode="auto">
              <a:xfrm>
                <a:off x="762" y="361"/>
                <a:ext cx="131" cy="130"/>
              </a:xfrm>
              <a:custGeom>
                <a:avLst/>
                <a:gdLst>
                  <a:gd name="T0" fmla="*/ 160 w 55"/>
                  <a:gd name="T1" fmla="*/ 0 h 55"/>
                  <a:gd name="T2" fmla="*/ 0 w 55"/>
                  <a:gd name="T3" fmla="*/ 151 h 55"/>
                  <a:gd name="T4" fmla="*/ 160 w 55"/>
                  <a:gd name="T5" fmla="*/ 307 h 55"/>
                  <a:gd name="T6" fmla="*/ 312 w 55"/>
                  <a:gd name="T7" fmla="*/ 151 h 55"/>
                  <a:gd name="T8" fmla="*/ 160 w 55"/>
                  <a:gd name="T9" fmla="*/ 0 h 55"/>
                  <a:gd name="T10" fmla="*/ 160 w 55"/>
                  <a:gd name="T11" fmla="*/ 246 h 55"/>
                  <a:gd name="T12" fmla="*/ 62 w 55"/>
                  <a:gd name="T13" fmla="*/ 151 h 55"/>
                  <a:gd name="T14" fmla="*/ 160 w 55"/>
                  <a:gd name="T15" fmla="*/ 57 h 55"/>
                  <a:gd name="T16" fmla="*/ 255 w 55"/>
                  <a:gd name="T17" fmla="*/ 151 h 55"/>
                  <a:gd name="T18" fmla="*/ 160 w 55"/>
                  <a:gd name="T19" fmla="*/ 246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55"/>
                  <a:gd name="T32" fmla="*/ 55 w 55"/>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55">
                    <a:moveTo>
                      <a:pt x="28" y="0"/>
                    </a:moveTo>
                    <a:cubicBezTo>
                      <a:pt x="13" y="0"/>
                      <a:pt x="0" y="12"/>
                      <a:pt x="0" y="27"/>
                    </a:cubicBezTo>
                    <a:cubicBezTo>
                      <a:pt x="0" y="43"/>
                      <a:pt x="13" y="55"/>
                      <a:pt x="28" y="55"/>
                    </a:cubicBezTo>
                    <a:cubicBezTo>
                      <a:pt x="43" y="55"/>
                      <a:pt x="55" y="43"/>
                      <a:pt x="55" y="27"/>
                    </a:cubicBezTo>
                    <a:cubicBezTo>
                      <a:pt x="55" y="12"/>
                      <a:pt x="43" y="0"/>
                      <a:pt x="28" y="0"/>
                    </a:cubicBezTo>
                    <a:close/>
                    <a:moveTo>
                      <a:pt x="28" y="44"/>
                    </a:moveTo>
                    <a:cubicBezTo>
                      <a:pt x="18" y="44"/>
                      <a:pt x="11" y="36"/>
                      <a:pt x="11" y="27"/>
                    </a:cubicBezTo>
                    <a:cubicBezTo>
                      <a:pt x="11" y="17"/>
                      <a:pt x="18" y="10"/>
                      <a:pt x="28" y="10"/>
                    </a:cubicBezTo>
                    <a:cubicBezTo>
                      <a:pt x="37" y="10"/>
                      <a:pt x="45" y="17"/>
                      <a:pt x="45" y="27"/>
                    </a:cubicBezTo>
                    <a:cubicBezTo>
                      <a:pt x="45" y="36"/>
                      <a:pt x="37" y="44"/>
                      <a:pt x="28" y="44"/>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175"/>
              <p:cNvSpPr>
                <a:spLocks noEditPoints="1" noChangeArrowheads="1"/>
              </p:cNvSpPr>
              <p:nvPr/>
            </p:nvSpPr>
            <p:spPr bwMode="auto">
              <a:xfrm>
                <a:off x="921" y="306"/>
                <a:ext cx="128" cy="131"/>
              </a:xfrm>
              <a:custGeom>
                <a:avLst/>
                <a:gdLst>
                  <a:gd name="T0" fmla="*/ 152 w 54"/>
                  <a:gd name="T1" fmla="*/ 0 h 55"/>
                  <a:gd name="T2" fmla="*/ 0 w 54"/>
                  <a:gd name="T3" fmla="*/ 152 h 55"/>
                  <a:gd name="T4" fmla="*/ 152 w 54"/>
                  <a:gd name="T5" fmla="*/ 312 h 55"/>
                  <a:gd name="T6" fmla="*/ 303 w 54"/>
                  <a:gd name="T7" fmla="*/ 152 h 55"/>
                  <a:gd name="T8" fmla="*/ 152 w 54"/>
                  <a:gd name="T9" fmla="*/ 0 h 55"/>
                  <a:gd name="T10" fmla="*/ 152 w 54"/>
                  <a:gd name="T11" fmla="*/ 243 h 55"/>
                  <a:gd name="T12" fmla="*/ 57 w 54"/>
                  <a:gd name="T13" fmla="*/ 152 h 55"/>
                  <a:gd name="T14" fmla="*/ 152 w 54"/>
                  <a:gd name="T15" fmla="*/ 57 h 55"/>
                  <a:gd name="T16" fmla="*/ 247 w 54"/>
                  <a:gd name="T17" fmla="*/ 152 h 55"/>
                  <a:gd name="T18" fmla="*/ 152 w 54"/>
                  <a:gd name="T19" fmla="*/ 243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55"/>
                  <a:gd name="T32" fmla="*/ 54 w 54"/>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55">
                    <a:moveTo>
                      <a:pt x="27" y="0"/>
                    </a:moveTo>
                    <a:cubicBezTo>
                      <a:pt x="12" y="0"/>
                      <a:pt x="0" y="12"/>
                      <a:pt x="0" y="27"/>
                    </a:cubicBezTo>
                    <a:cubicBezTo>
                      <a:pt x="0" y="42"/>
                      <a:pt x="12" y="55"/>
                      <a:pt x="27" y="55"/>
                    </a:cubicBezTo>
                    <a:cubicBezTo>
                      <a:pt x="42" y="55"/>
                      <a:pt x="54" y="42"/>
                      <a:pt x="54" y="27"/>
                    </a:cubicBezTo>
                    <a:cubicBezTo>
                      <a:pt x="54" y="12"/>
                      <a:pt x="42" y="0"/>
                      <a:pt x="27" y="0"/>
                    </a:cubicBezTo>
                    <a:close/>
                    <a:moveTo>
                      <a:pt x="27" y="43"/>
                    </a:moveTo>
                    <a:cubicBezTo>
                      <a:pt x="18" y="43"/>
                      <a:pt x="10" y="36"/>
                      <a:pt x="10" y="27"/>
                    </a:cubicBezTo>
                    <a:cubicBezTo>
                      <a:pt x="10" y="17"/>
                      <a:pt x="18" y="10"/>
                      <a:pt x="27" y="10"/>
                    </a:cubicBezTo>
                    <a:cubicBezTo>
                      <a:pt x="36" y="10"/>
                      <a:pt x="44" y="17"/>
                      <a:pt x="44" y="27"/>
                    </a:cubicBezTo>
                    <a:cubicBezTo>
                      <a:pt x="44" y="36"/>
                      <a:pt x="36" y="43"/>
                      <a:pt x="27" y="43"/>
                    </a:cubicBezTo>
                    <a:close/>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176"/>
              <p:cNvSpPr>
                <a:spLocks noChangeArrowheads="1"/>
              </p:cNvSpPr>
              <p:nvPr/>
            </p:nvSpPr>
            <p:spPr bwMode="auto">
              <a:xfrm>
                <a:off x="878" y="359"/>
                <a:ext cx="67" cy="73"/>
              </a:xfrm>
              <a:custGeom>
                <a:avLst/>
                <a:gdLst>
                  <a:gd name="T0" fmla="*/ 0 w 28"/>
                  <a:gd name="T1" fmla="*/ 99 h 31"/>
                  <a:gd name="T2" fmla="*/ 156 w 28"/>
                  <a:gd name="T3" fmla="*/ 66 h 31"/>
                  <a:gd name="T4" fmla="*/ 91 w 28"/>
                  <a:gd name="T5" fmla="*/ 115 h 31"/>
                  <a:gd name="T6" fmla="*/ 24 w 28"/>
                  <a:gd name="T7" fmla="*/ 172 h 31"/>
                  <a:gd name="T8" fmla="*/ 0 60000 65536"/>
                  <a:gd name="T9" fmla="*/ 0 60000 65536"/>
                  <a:gd name="T10" fmla="*/ 0 60000 65536"/>
                  <a:gd name="T11" fmla="*/ 0 60000 65536"/>
                  <a:gd name="T12" fmla="*/ 0 w 28"/>
                  <a:gd name="T13" fmla="*/ 0 h 31"/>
                  <a:gd name="T14" fmla="*/ 28 w 28"/>
                  <a:gd name="T15" fmla="*/ 31 h 31"/>
                </a:gdLst>
                <a:ahLst/>
                <a:cxnLst>
                  <a:cxn ang="T8">
                    <a:pos x="T0" y="T1"/>
                  </a:cxn>
                  <a:cxn ang="T9">
                    <a:pos x="T2" y="T3"/>
                  </a:cxn>
                  <a:cxn ang="T10">
                    <a:pos x="T4" y="T5"/>
                  </a:cxn>
                  <a:cxn ang="T11">
                    <a:pos x="T6" y="T7"/>
                  </a:cxn>
                </a:cxnLst>
                <a:rect l="T12" t="T13" r="T14" b="T15"/>
                <a:pathLst>
                  <a:path w="28" h="31">
                    <a:moveTo>
                      <a:pt x="0" y="18"/>
                    </a:moveTo>
                    <a:cubicBezTo>
                      <a:pt x="5" y="14"/>
                      <a:pt x="24" y="0"/>
                      <a:pt x="27" y="12"/>
                    </a:cubicBezTo>
                    <a:cubicBezTo>
                      <a:pt x="28" y="20"/>
                      <a:pt x="22" y="19"/>
                      <a:pt x="16" y="21"/>
                    </a:cubicBezTo>
                    <a:cubicBezTo>
                      <a:pt x="11" y="23"/>
                      <a:pt x="7" y="26"/>
                      <a:pt x="4" y="31"/>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177"/>
              <p:cNvSpPr>
                <a:spLocks noChangeArrowheads="1"/>
              </p:cNvSpPr>
              <p:nvPr/>
            </p:nvSpPr>
            <p:spPr bwMode="auto">
              <a:xfrm>
                <a:off x="1040" y="306"/>
                <a:ext cx="47" cy="67"/>
              </a:xfrm>
              <a:custGeom>
                <a:avLst/>
                <a:gdLst>
                  <a:gd name="T0" fmla="*/ 0 w 20"/>
                  <a:gd name="T1" fmla="*/ 103 h 28"/>
                  <a:gd name="T2" fmla="*/ 94 w 20"/>
                  <a:gd name="T3" fmla="*/ 69 h 28"/>
                  <a:gd name="T4" fmla="*/ 12 w 20"/>
                  <a:gd name="T5" fmla="*/ 160 h 28"/>
                  <a:gd name="T6" fmla="*/ 0 60000 65536"/>
                  <a:gd name="T7" fmla="*/ 0 60000 65536"/>
                  <a:gd name="T8" fmla="*/ 0 60000 65536"/>
                  <a:gd name="T9" fmla="*/ 0 w 20"/>
                  <a:gd name="T10" fmla="*/ 0 h 28"/>
                  <a:gd name="T11" fmla="*/ 20 w 20"/>
                  <a:gd name="T12" fmla="*/ 28 h 28"/>
                </a:gdLst>
                <a:ahLst/>
                <a:cxnLst>
                  <a:cxn ang="T6">
                    <a:pos x="T0" y="T1"/>
                  </a:cxn>
                  <a:cxn ang="T7">
                    <a:pos x="T2" y="T3"/>
                  </a:cxn>
                  <a:cxn ang="T8">
                    <a:pos x="T4" y="T5"/>
                  </a:cxn>
                </a:cxnLst>
                <a:rect l="T9" t="T10" r="T11" b="T12"/>
                <a:pathLst>
                  <a:path w="20" h="28">
                    <a:moveTo>
                      <a:pt x="0" y="18"/>
                    </a:moveTo>
                    <a:cubicBezTo>
                      <a:pt x="6" y="17"/>
                      <a:pt x="13" y="0"/>
                      <a:pt x="17" y="12"/>
                    </a:cubicBezTo>
                    <a:cubicBezTo>
                      <a:pt x="20" y="19"/>
                      <a:pt x="8" y="27"/>
                      <a:pt x="2" y="28"/>
                    </a:cubicBezTo>
                  </a:path>
                </a:pathLst>
              </a:custGeom>
              <a:solidFill>
                <a:srgbClr val="F53A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178"/>
              <p:cNvSpPr>
                <a:spLocks noChangeArrowheads="1"/>
              </p:cNvSpPr>
              <p:nvPr/>
            </p:nvSpPr>
            <p:spPr bwMode="auto">
              <a:xfrm>
                <a:off x="985" y="496"/>
                <a:ext cx="199" cy="439"/>
              </a:xfrm>
              <a:custGeom>
                <a:avLst/>
                <a:gdLst>
                  <a:gd name="T0" fmla="*/ 467 w 84"/>
                  <a:gd name="T1" fmla="*/ 327 h 185"/>
                  <a:gd name="T2" fmla="*/ 455 w 84"/>
                  <a:gd name="T3" fmla="*/ 168 h 185"/>
                  <a:gd name="T4" fmla="*/ 398 w 84"/>
                  <a:gd name="T5" fmla="*/ 45 h 185"/>
                  <a:gd name="T6" fmla="*/ 365 w 84"/>
                  <a:gd name="T7" fmla="*/ 259 h 185"/>
                  <a:gd name="T8" fmla="*/ 365 w 84"/>
                  <a:gd name="T9" fmla="*/ 434 h 185"/>
                  <a:gd name="T10" fmla="*/ 332 w 84"/>
                  <a:gd name="T11" fmla="*/ 603 h 185"/>
                  <a:gd name="T12" fmla="*/ 225 w 84"/>
                  <a:gd name="T13" fmla="*/ 743 h 185"/>
                  <a:gd name="T14" fmla="*/ 66 w 84"/>
                  <a:gd name="T15" fmla="*/ 812 h 185"/>
                  <a:gd name="T16" fmla="*/ 5 w 84"/>
                  <a:gd name="T17" fmla="*/ 930 h 185"/>
                  <a:gd name="T18" fmla="*/ 90 w 84"/>
                  <a:gd name="T19" fmla="*/ 873 h 185"/>
                  <a:gd name="T20" fmla="*/ 85 w 84"/>
                  <a:gd name="T21" fmla="*/ 997 h 185"/>
                  <a:gd name="T22" fmla="*/ 147 w 84"/>
                  <a:gd name="T23" fmla="*/ 890 h 185"/>
                  <a:gd name="T24" fmla="*/ 140 w 84"/>
                  <a:gd name="T25" fmla="*/ 1001 h 185"/>
                  <a:gd name="T26" fmla="*/ 208 w 84"/>
                  <a:gd name="T27" fmla="*/ 890 h 185"/>
                  <a:gd name="T28" fmla="*/ 201 w 84"/>
                  <a:gd name="T29" fmla="*/ 1020 h 185"/>
                  <a:gd name="T30" fmla="*/ 242 w 84"/>
                  <a:gd name="T31" fmla="*/ 911 h 185"/>
                  <a:gd name="T32" fmla="*/ 360 w 84"/>
                  <a:gd name="T33" fmla="*/ 755 h 185"/>
                  <a:gd name="T34" fmla="*/ 467 w 84"/>
                  <a:gd name="T35" fmla="*/ 327 h 1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5"/>
                  <a:gd name="T56" fmla="*/ 84 w 84"/>
                  <a:gd name="T57" fmla="*/ 185 h 1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5">
                    <a:moveTo>
                      <a:pt x="83" y="58"/>
                    </a:moveTo>
                    <a:cubicBezTo>
                      <a:pt x="84" y="49"/>
                      <a:pt x="84" y="39"/>
                      <a:pt x="81" y="30"/>
                    </a:cubicBezTo>
                    <a:cubicBezTo>
                      <a:pt x="80" y="25"/>
                      <a:pt x="76" y="10"/>
                      <a:pt x="71" y="8"/>
                    </a:cubicBezTo>
                    <a:cubicBezTo>
                      <a:pt x="55" y="0"/>
                      <a:pt x="64" y="41"/>
                      <a:pt x="65" y="46"/>
                    </a:cubicBezTo>
                    <a:cubicBezTo>
                      <a:pt x="67" y="56"/>
                      <a:pt x="66" y="66"/>
                      <a:pt x="65" y="77"/>
                    </a:cubicBezTo>
                    <a:cubicBezTo>
                      <a:pt x="64" y="87"/>
                      <a:pt x="63" y="97"/>
                      <a:pt x="59" y="107"/>
                    </a:cubicBezTo>
                    <a:cubicBezTo>
                      <a:pt x="56" y="116"/>
                      <a:pt x="48" y="126"/>
                      <a:pt x="40" y="132"/>
                    </a:cubicBezTo>
                    <a:cubicBezTo>
                      <a:pt x="32" y="138"/>
                      <a:pt x="20" y="138"/>
                      <a:pt x="12" y="144"/>
                    </a:cubicBezTo>
                    <a:cubicBezTo>
                      <a:pt x="7" y="148"/>
                      <a:pt x="0" y="159"/>
                      <a:pt x="1" y="165"/>
                    </a:cubicBezTo>
                    <a:cubicBezTo>
                      <a:pt x="3" y="177"/>
                      <a:pt x="10" y="157"/>
                      <a:pt x="16" y="155"/>
                    </a:cubicBezTo>
                    <a:cubicBezTo>
                      <a:pt x="14" y="158"/>
                      <a:pt x="8" y="174"/>
                      <a:pt x="15" y="177"/>
                    </a:cubicBezTo>
                    <a:cubicBezTo>
                      <a:pt x="20" y="179"/>
                      <a:pt x="22" y="160"/>
                      <a:pt x="26" y="158"/>
                    </a:cubicBezTo>
                    <a:cubicBezTo>
                      <a:pt x="25" y="165"/>
                      <a:pt x="21" y="170"/>
                      <a:pt x="25" y="178"/>
                    </a:cubicBezTo>
                    <a:cubicBezTo>
                      <a:pt x="33" y="180"/>
                      <a:pt x="33" y="162"/>
                      <a:pt x="37" y="158"/>
                    </a:cubicBezTo>
                    <a:cubicBezTo>
                      <a:pt x="36" y="162"/>
                      <a:pt x="29" y="178"/>
                      <a:pt x="36" y="181"/>
                    </a:cubicBezTo>
                    <a:cubicBezTo>
                      <a:pt x="44" y="185"/>
                      <a:pt x="42" y="166"/>
                      <a:pt x="43" y="162"/>
                    </a:cubicBezTo>
                    <a:cubicBezTo>
                      <a:pt x="46" y="151"/>
                      <a:pt x="57" y="143"/>
                      <a:pt x="64" y="134"/>
                    </a:cubicBezTo>
                    <a:cubicBezTo>
                      <a:pt x="79" y="112"/>
                      <a:pt x="80" y="84"/>
                      <a:pt x="83" y="58"/>
                    </a:cubicBezTo>
                    <a:close/>
                  </a:path>
                </a:pathLst>
              </a:custGeom>
              <a:solidFill>
                <a:srgbClr val="C27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179"/>
              <p:cNvSpPr>
                <a:spLocks noChangeArrowheads="1"/>
              </p:cNvSpPr>
              <p:nvPr/>
            </p:nvSpPr>
            <p:spPr bwMode="auto">
              <a:xfrm>
                <a:off x="1419" y="333"/>
                <a:ext cx="435" cy="329"/>
              </a:xfrm>
              <a:custGeom>
                <a:avLst/>
                <a:gdLst>
                  <a:gd name="T0" fmla="*/ 66 w 184"/>
                  <a:gd name="T1" fmla="*/ 651 h 139"/>
                  <a:gd name="T2" fmla="*/ 385 w 184"/>
                  <a:gd name="T3" fmla="*/ 606 h 139"/>
                  <a:gd name="T4" fmla="*/ 716 w 184"/>
                  <a:gd name="T5" fmla="*/ 225 h 139"/>
                  <a:gd name="T6" fmla="*/ 615 w 184"/>
                  <a:gd name="T7" fmla="*/ 128 h 139"/>
                  <a:gd name="T8" fmla="*/ 754 w 184"/>
                  <a:gd name="T9" fmla="*/ 156 h 139"/>
                  <a:gd name="T10" fmla="*/ 761 w 184"/>
                  <a:gd name="T11" fmla="*/ 45 h 139"/>
                  <a:gd name="T12" fmla="*/ 827 w 184"/>
                  <a:gd name="T13" fmla="*/ 147 h 139"/>
                  <a:gd name="T14" fmla="*/ 922 w 184"/>
                  <a:gd name="T15" fmla="*/ 33 h 139"/>
                  <a:gd name="T16" fmla="*/ 901 w 184"/>
                  <a:gd name="T17" fmla="*/ 180 h 139"/>
                  <a:gd name="T18" fmla="*/ 1007 w 184"/>
                  <a:gd name="T19" fmla="*/ 147 h 139"/>
                  <a:gd name="T20" fmla="*/ 894 w 184"/>
                  <a:gd name="T21" fmla="*/ 241 h 139"/>
                  <a:gd name="T22" fmla="*/ 939 w 184"/>
                  <a:gd name="T23" fmla="*/ 320 h 139"/>
                  <a:gd name="T24" fmla="*/ 783 w 184"/>
                  <a:gd name="T25" fmla="*/ 336 h 139"/>
                  <a:gd name="T26" fmla="*/ 709 w 184"/>
                  <a:gd name="T27" fmla="*/ 471 h 139"/>
                  <a:gd name="T28" fmla="*/ 586 w 184"/>
                  <a:gd name="T29" fmla="*/ 589 h 139"/>
                  <a:gd name="T30" fmla="*/ 262 w 184"/>
                  <a:gd name="T31" fmla="*/ 734 h 139"/>
                  <a:gd name="T32" fmla="*/ 0 w 184"/>
                  <a:gd name="T33" fmla="*/ 734 h 1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4"/>
                  <a:gd name="T52" fmla="*/ 0 h 139"/>
                  <a:gd name="T53" fmla="*/ 184 w 184"/>
                  <a:gd name="T54" fmla="*/ 139 h 1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4" h="139">
                    <a:moveTo>
                      <a:pt x="12" y="116"/>
                    </a:moveTo>
                    <a:cubicBezTo>
                      <a:pt x="33" y="114"/>
                      <a:pt x="49" y="117"/>
                      <a:pt x="69" y="108"/>
                    </a:cubicBezTo>
                    <a:cubicBezTo>
                      <a:pt x="101" y="93"/>
                      <a:pt x="122" y="75"/>
                      <a:pt x="128" y="40"/>
                    </a:cubicBezTo>
                    <a:cubicBezTo>
                      <a:pt x="124" y="38"/>
                      <a:pt x="108" y="28"/>
                      <a:pt x="110" y="23"/>
                    </a:cubicBezTo>
                    <a:cubicBezTo>
                      <a:pt x="113" y="16"/>
                      <a:pt x="134" y="24"/>
                      <a:pt x="135" y="28"/>
                    </a:cubicBezTo>
                    <a:cubicBezTo>
                      <a:pt x="133" y="22"/>
                      <a:pt x="134" y="13"/>
                      <a:pt x="136" y="8"/>
                    </a:cubicBezTo>
                    <a:cubicBezTo>
                      <a:pt x="147" y="0"/>
                      <a:pt x="146" y="21"/>
                      <a:pt x="148" y="26"/>
                    </a:cubicBezTo>
                    <a:cubicBezTo>
                      <a:pt x="151" y="23"/>
                      <a:pt x="159" y="4"/>
                      <a:pt x="165" y="6"/>
                    </a:cubicBezTo>
                    <a:cubicBezTo>
                      <a:pt x="172" y="9"/>
                      <a:pt x="163" y="28"/>
                      <a:pt x="161" y="32"/>
                    </a:cubicBezTo>
                    <a:cubicBezTo>
                      <a:pt x="165" y="27"/>
                      <a:pt x="174" y="25"/>
                      <a:pt x="180" y="26"/>
                    </a:cubicBezTo>
                    <a:cubicBezTo>
                      <a:pt x="184" y="37"/>
                      <a:pt x="167" y="39"/>
                      <a:pt x="160" y="43"/>
                    </a:cubicBezTo>
                    <a:cubicBezTo>
                      <a:pt x="170" y="42"/>
                      <a:pt x="182" y="51"/>
                      <a:pt x="168" y="57"/>
                    </a:cubicBezTo>
                    <a:cubicBezTo>
                      <a:pt x="156" y="61"/>
                      <a:pt x="149" y="48"/>
                      <a:pt x="140" y="60"/>
                    </a:cubicBezTo>
                    <a:cubicBezTo>
                      <a:pt x="135" y="66"/>
                      <a:pt x="133" y="76"/>
                      <a:pt x="127" y="84"/>
                    </a:cubicBezTo>
                    <a:cubicBezTo>
                      <a:pt x="121" y="92"/>
                      <a:pt x="113" y="98"/>
                      <a:pt x="105" y="105"/>
                    </a:cubicBezTo>
                    <a:cubicBezTo>
                      <a:pt x="89" y="118"/>
                      <a:pt x="67" y="125"/>
                      <a:pt x="47" y="131"/>
                    </a:cubicBezTo>
                    <a:cubicBezTo>
                      <a:pt x="36" y="135"/>
                      <a:pt x="10" y="139"/>
                      <a:pt x="0" y="131"/>
                    </a:cubicBezTo>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180"/>
              <p:cNvSpPr>
                <a:spLocks noChangeArrowheads="1"/>
              </p:cNvSpPr>
              <p:nvPr/>
            </p:nvSpPr>
            <p:spPr bwMode="auto">
              <a:xfrm>
                <a:off x="1153" y="544"/>
                <a:ext cx="154" cy="382"/>
              </a:xfrm>
              <a:custGeom>
                <a:avLst/>
                <a:gdLst>
                  <a:gd name="T0" fmla="*/ 185 w 65"/>
                  <a:gd name="T1" fmla="*/ 569 h 161"/>
                  <a:gd name="T2" fmla="*/ 237 w 65"/>
                  <a:gd name="T3" fmla="*/ 615 h 161"/>
                  <a:gd name="T4" fmla="*/ 308 w 65"/>
                  <a:gd name="T5" fmla="*/ 669 h 161"/>
                  <a:gd name="T6" fmla="*/ 360 w 65"/>
                  <a:gd name="T7" fmla="*/ 759 h 161"/>
                  <a:gd name="T8" fmla="*/ 320 w 65"/>
                  <a:gd name="T9" fmla="*/ 845 h 161"/>
                  <a:gd name="T10" fmla="*/ 320 w 65"/>
                  <a:gd name="T11" fmla="*/ 776 h 161"/>
                  <a:gd name="T12" fmla="*/ 275 w 65"/>
                  <a:gd name="T13" fmla="*/ 873 h 161"/>
                  <a:gd name="T14" fmla="*/ 275 w 65"/>
                  <a:gd name="T15" fmla="*/ 776 h 161"/>
                  <a:gd name="T16" fmla="*/ 225 w 65"/>
                  <a:gd name="T17" fmla="*/ 873 h 161"/>
                  <a:gd name="T18" fmla="*/ 208 w 65"/>
                  <a:gd name="T19" fmla="*/ 788 h 161"/>
                  <a:gd name="T20" fmla="*/ 163 w 65"/>
                  <a:gd name="T21" fmla="*/ 866 h 161"/>
                  <a:gd name="T22" fmla="*/ 173 w 65"/>
                  <a:gd name="T23" fmla="*/ 755 h 161"/>
                  <a:gd name="T24" fmla="*/ 123 w 65"/>
                  <a:gd name="T25" fmla="*/ 615 h 161"/>
                  <a:gd name="T26" fmla="*/ 33 w 65"/>
                  <a:gd name="T27" fmla="*/ 389 h 161"/>
                  <a:gd name="T28" fmla="*/ 21 w 65"/>
                  <a:gd name="T29" fmla="*/ 140 h 161"/>
                  <a:gd name="T30" fmla="*/ 85 w 65"/>
                  <a:gd name="T31" fmla="*/ 185 h 161"/>
                  <a:gd name="T32" fmla="*/ 185 w 65"/>
                  <a:gd name="T33" fmla="*/ 569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61"/>
                  <a:gd name="T53" fmla="*/ 65 w 65"/>
                  <a:gd name="T54" fmla="*/ 161 h 1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61">
                    <a:moveTo>
                      <a:pt x="33" y="101"/>
                    </a:moveTo>
                    <a:cubicBezTo>
                      <a:pt x="36" y="104"/>
                      <a:pt x="39" y="107"/>
                      <a:pt x="42" y="109"/>
                    </a:cubicBezTo>
                    <a:cubicBezTo>
                      <a:pt x="46" y="113"/>
                      <a:pt x="51" y="115"/>
                      <a:pt x="55" y="119"/>
                    </a:cubicBezTo>
                    <a:cubicBezTo>
                      <a:pt x="60" y="123"/>
                      <a:pt x="63" y="129"/>
                      <a:pt x="64" y="135"/>
                    </a:cubicBezTo>
                    <a:cubicBezTo>
                      <a:pt x="65" y="138"/>
                      <a:pt x="64" y="151"/>
                      <a:pt x="57" y="150"/>
                    </a:cubicBezTo>
                    <a:cubicBezTo>
                      <a:pt x="57" y="146"/>
                      <a:pt x="57" y="142"/>
                      <a:pt x="57" y="138"/>
                    </a:cubicBezTo>
                    <a:cubicBezTo>
                      <a:pt x="57" y="141"/>
                      <a:pt x="53" y="154"/>
                      <a:pt x="49" y="155"/>
                    </a:cubicBezTo>
                    <a:cubicBezTo>
                      <a:pt x="45" y="156"/>
                      <a:pt x="49" y="142"/>
                      <a:pt x="49" y="138"/>
                    </a:cubicBezTo>
                    <a:cubicBezTo>
                      <a:pt x="47" y="141"/>
                      <a:pt x="45" y="152"/>
                      <a:pt x="40" y="155"/>
                    </a:cubicBezTo>
                    <a:cubicBezTo>
                      <a:pt x="32" y="161"/>
                      <a:pt x="37" y="144"/>
                      <a:pt x="37" y="140"/>
                    </a:cubicBezTo>
                    <a:cubicBezTo>
                      <a:pt x="34" y="143"/>
                      <a:pt x="34" y="153"/>
                      <a:pt x="29" y="154"/>
                    </a:cubicBezTo>
                    <a:cubicBezTo>
                      <a:pt x="21" y="156"/>
                      <a:pt x="31" y="138"/>
                      <a:pt x="31" y="134"/>
                    </a:cubicBezTo>
                    <a:cubicBezTo>
                      <a:pt x="31" y="125"/>
                      <a:pt x="26" y="116"/>
                      <a:pt x="22" y="109"/>
                    </a:cubicBezTo>
                    <a:cubicBezTo>
                      <a:pt x="15" y="95"/>
                      <a:pt x="8" y="84"/>
                      <a:pt x="6" y="69"/>
                    </a:cubicBezTo>
                    <a:cubicBezTo>
                      <a:pt x="5" y="53"/>
                      <a:pt x="0" y="41"/>
                      <a:pt x="4" y="25"/>
                    </a:cubicBezTo>
                    <a:cubicBezTo>
                      <a:pt x="10" y="0"/>
                      <a:pt x="17" y="16"/>
                      <a:pt x="15" y="33"/>
                    </a:cubicBezTo>
                    <a:cubicBezTo>
                      <a:pt x="12" y="54"/>
                      <a:pt x="18" y="83"/>
                      <a:pt x="33" y="101"/>
                    </a:cubicBezTo>
                    <a:close/>
                  </a:path>
                </a:pathLst>
              </a:custGeom>
              <a:solidFill>
                <a:srgbClr val="FF7C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181"/>
              <p:cNvSpPr>
                <a:spLocks noChangeArrowheads="1"/>
              </p:cNvSpPr>
              <p:nvPr/>
            </p:nvSpPr>
            <p:spPr bwMode="auto">
              <a:xfrm>
                <a:off x="412" y="724"/>
                <a:ext cx="222" cy="598"/>
              </a:xfrm>
              <a:custGeom>
                <a:avLst/>
                <a:gdLst>
                  <a:gd name="T0" fmla="*/ 73 w 222"/>
                  <a:gd name="T1" fmla="*/ 0 h 598"/>
                  <a:gd name="T2" fmla="*/ 170 w 222"/>
                  <a:gd name="T3" fmla="*/ 64 h 598"/>
                  <a:gd name="T4" fmla="*/ 78 w 222"/>
                  <a:gd name="T5" fmla="*/ 123 h 598"/>
                  <a:gd name="T6" fmla="*/ 163 w 222"/>
                  <a:gd name="T7" fmla="*/ 192 h 598"/>
                  <a:gd name="T8" fmla="*/ 85 w 222"/>
                  <a:gd name="T9" fmla="*/ 263 h 598"/>
                  <a:gd name="T10" fmla="*/ 177 w 222"/>
                  <a:gd name="T11" fmla="*/ 330 h 598"/>
                  <a:gd name="T12" fmla="*/ 92 w 222"/>
                  <a:gd name="T13" fmla="*/ 394 h 598"/>
                  <a:gd name="T14" fmla="*/ 192 w 222"/>
                  <a:gd name="T15" fmla="*/ 444 h 598"/>
                  <a:gd name="T16" fmla="*/ 130 w 222"/>
                  <a:gd name="T17" fmla="*/ 512 h 598"/>
                  <a:gd name="T18" fmla="*/ 213 w 222"/>
                  <a:gd name="T19" fmla="*/ 555 h 598"/>
                  <a:gd name="T20" fmla="*/ 222 w 222"/>
                  <a:gd name="T21" fmla="*/ 598 h 598"/>
                  <a:gd name="T22" fmla="*/ 59 w 222"/>
                  <a:gd name="T23" fmla="*/ 519 h 598"/>
                  <a:gd name="T24" fmla="*/ 118 w 222"/>
                  <a:gd name="T25" fmla="*/ 453 h 598"/>
                  <a:gd name="T26" fmla="*/ 21 w 222"/>
                  <a:gd name="T27" fmla="*/ 406 h 598"/>
                  <a:gd name="T28" fmla="*/ 97 w 222"/>
                  <a:gd name="T29" fmla="*/ 330 h 598"/>
                  <a:gd name="T30" fmla="*/ 9 w 222"/>
                  <a:gd name="T31" fmla="*/ 268 h 598"/>
                  <a:gd name="T32" fmla="*/ 97 w 222"/>
                  <a:gd name="T33" fmla="*/ 192 h 598"/>
                  <a:gd name="T34" fmla="*/ 0 w 222"/>
                  <a:gd name="T35" fmla="*/ 123 h 598"/>
                  <a:gd name="T36" fmla="*/ 97 w 222"/>
                  <a:gd name="T37" fmla="*/ 59 h 598"/>
                  <a:gd name="T38" fmla="*/ 16 w 222"/>
                  <a:gd name="T39" fmla="*/ 7 h 598"/>
                  <a:gd name="T40" fmla="*/ 73 w 222"/>
                  <a:gd name="T41" fmla="*/ 0 h 5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2"/>
                  <a:gd name="T64" fmla="*/ 0 h 598"/>
                  <a:gd name="T65" fmla="*/ 222 w 222"/>
                  <a:gd name="T66" fmla="*/ 598 h 5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2" h="598">
                    <a:moveTo>
                      <a:pt x="73" y="0"/>
                    </a:moveTo>
                    <a:lnTo>
                      <a:pt x="170" y="64"/>
                    </a:lnTo>
                    <a:lnTo>
                      <a:pt x="78" y="123"/>
                    </a:lnTo>
                    <a:lnTo>
                      <a:pt x="163" y="192"/>
                    </a:lnTo>
                    <a:lnTo>
                      <a:pt x="85" y="263"/>
                    </a:lnTo>
                    <a:lnTo>
                      <a:pt x="177" y="330"/>
                    </a:lnTo>
                    <a:lnTo>
                      <a:pt x="92" y="394"/>
                    </a:lnTo>
                    <a:lnTo>
                      <a:pt x="192" y="444"/>
                    </a:lnTo>
                    <a:lnTo>
                      <a:pt x="130" y="512"/>
                    </a:lnTo>
                    <a:lnTo>
                      <a:pt x="213" y="555"/>
                    </a:lnTo>
                    <a:lnTo>
                      <a:pt x="222" y="598"/>
                    </a:lnTo>
                    <a:lnTo>
                      <a:pt x="59" y="519"/>
                    </a:lnTo>
                    <a:lnTo>
                      <a:pt x="118" y="453"/>
                    </a:lnTo>
                    <a:lnTo>
                      <a:pt x="21" y="406"/>
                    </a:lnTo>
                    <a:lnTo>
                      <a:pt x="97" y="330"/>
                    </a:lnTo>
                    <a:lnTo>
                      <a:pt x="9" y="268"/>
                    </a:lnTo>
                    <a:lnTo>
                      <a:pt x="97" y="192"/>
                    </a:lnTo>
                    <a:lnTo>
                      <a:pt x="0" y="123"/>
                    </a:lnTo>
                    <a:lnTo>
                      <a:pt x="97" y="59"/>
                    </a:lnTo>
                    <a:lnTo>
                      <a:pt x="16" y="7"/>
                    </a:lnTo>
                    <a:lnTo>
                      <a:pt x="73" y="0"/>
                    </a:lnTo>
                    <a:close/>
                  </a:path>
                </a:pathLst>
              </a:custGeom>
              <a:solidFill>
                <a:srgbClr val="D46A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182"/>
              <p:cNvSpPr>
                <a:spLocks noChangeArrowheads="1"/>
              </p:cNvSpPr>
              <p:nvPr/>
            </p:nvSpPr>
            <p:spPr bwMode="auto">
              <a:xfrm>
                <a:off x="128" y="809"/>
                <a:ext cx="108" cy="102"/>
              </a:xfrm>
              <a:custGeom>
                <a:avLst/>
                <a:gdLst>
                  <a:gd name="T0" fmla="*/ 33 w 46"/>
                  <a:gd name="T1" fmla="*/ 0 h 43"/>
                  <a:gd name="T2" fmla="*/ 0 w 46"/>
                  <a:gd name="T3" fmla="*/ 21 h 43"/>
                  <a:gd name="T4" fmla="*/ 216 w 46"/>
                  <a:gd name="T5" fmla="*/ 242 h 43"/>
                  <a:gd name="T6" fmla="*/ 254 w 46"/>
                  <a:gd name="T7" fmla="*/ 230 h 43"/>
                  <a:gd name="T8" fmla="*/ 33 w 46"/>
                  <a:gd name="T9" fmla="*/ 0 h 43"/>
                  <a:gd name="T10" fmla="*/ 0 60000 65536"/>
                  <a:gd name="T11" fmla="*/ 0 60000 65536"/>
                  <a:gd name="T12" fmla="*/ 0 60000 65536"/>
                  <a:gd name="T13" fmla="*/ 0 60000 65536"/>
                  <a:gd name="T14" fmla="*/ 0 60000 65536"/>
                  <a:gd name="T15" fmla="*/ 0 w 46"/>
                  <a:gd name="T16" fmla="*/ 0 h 43"/>
                  <a:gd name="T17" fmla="*/ 46 w 46"/>
                  <a:gd name="T18" fmla="*/ 43 h 43"/>
                </a:gdLst>
                <a:ahLst/>
                <a:cxnLst>
                  <a:cxn ang="T10">
                    <a:pos x="T0" y="T1"/>
                  </a:cxn>
                  <a:cxn ang="T11">
                    <a:pos x="T2" y="T3"/>
                  </a:cxn>
                  <a:cxn ang="T12">
                    <a:pos x="T4" y="T5"/>
                  </a:cxn>
                  <a:cxn ang="T13">
                    <a:pos x="T6" y="T7"/>
                  </a:cxn>
                  <a:cxn ang="T14">
                    <a:pos x="T8" y="T9"/>
                  </a:cxn>
                </a:cxnLst>
                <a:rect l="T15" t="T16" r="T17" b="T18"/>
                <a:pathLst>
                  <a:path w="46" h="43">
                    <a:moveTo>
                      <a:pt x="6" y="0"/>
                    </a:moveTo>
                    <a:cubicBezTo>
                      <a:pt x="4" y="1"/>
                      <a:pt x="2" y="2"/>
                      <a:pt x="0" y="4"/>
                    </a:cubicBezTo>
                    <a:cubicBezTo>
                      <a:pt x="18" y="12"/>
                      <a:pt x="31" y="26"/>
                      <a:pt x="39" y="43"/>
                    </a:cubicBezTo>
                    <a:cubicBezTo>
                      <a:pt x="41" y="42"/>
                      <a:pt x="43" y="42"/>
                      <a:pt x="46" y="41"/>
                    </a:cubicBezTo>
                    <a:cubicBezTo>
                      <a:pt x="38" y="23"/>
                      <a:pt x="25" y="7"/>
                      <a:pt x="6"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183"/>
              <p:cNvSpPr>
                <a:spLocks noChangeArrowheads="1"/>
              </p:cNvSpPr>
              <p:nvPr/>
            </p:nvSpPr>
            <p:spPr bwMode="auto">
              <a:xfrm>
                <a:off x="111" y="819"/>
                <a:ext cx="109" cy="99"/>
              </a:xfrm>
              <a:custGeom>
                <a:avLst/>
                <a:gdLst>
                  <a:gd name="T0" fmla="*/ 40 w 46"/>
                  <a:gd name="T1" fmla="*/ 0 h 42"/>
                  <a:gd name="T2" fmla="*/ 0 w 46"/>
                  <a:gd name="T3" fmla="*/ 28 h 42"/>
                  <a:gd name="T4" fmla="*/ 201 w 46"/>
                  <a:gd name="T5" fmla="*/ 233 h 42"/>
                  <a:gd name="T6" fmla="*/ 258 w 46"/>
                  <a:gd name="T7" fmla="*/ 217 h 42"/>
                  <a:gd name="T8" fmla="*/ 40 w 46"/>
                  <a:gd name="T9" fmla="*/ 0 h 42"/>
                  <a:gd name="T10" fmla="*/ 0 60000 65536"/>
                  <a:gd name="T11" fmla="*/ 0 60000 65536"/>
                  <a:gd name="T12" fmla="*/ 0 60000 65536"/>
                  <a:gd name="T13" fmla="*/ 0 60000 65536"/>
                  <a:gd name="T14" fmla="*/ 0 60000 65536"/>
                  <a:gd name="T15" fmla="*/ 0 w 46"/>
                  <a:gd name="T16" fmla="*/ 0 h 42"/>
                  <a:gd name="T17" fmla="*/ 46 w 46"/>
                  <a:gd name="T18" fmla="*/ 42 h 42"/>
                </a:gdLst>
                <a:ahLst/>
                <a:cxnLst>
                  <a:cxn ang="T10">
                    <a:pos x="T0" y="T1"/>
                  </a:cxn>
                  <a:cxn ang="T11">
                    <a:pos x="T2" y="T3"/>
                  </a:cxn>
                  <a:cxn ang="T12">
                    <a:pos x="T4" y="T5"/>
                  </a:cxn>
                  <a:cxn ang="T13">
                    <a:pos x="T6" y="T7"/>
                  </a:cxn>
                  <a:cxn ang="T14">
                    <a:pos x="T8" y="T9"/>
                  </a:cxn>
                </a:cxnLst>
                <a:rect l="T15" t="T16" r="T17" b="T18"/>
                <a:pathLst>
                  <a:path w="46" h="42">
                    <a:moveTo>
                      <a:pt x="7" y="0"/>
                    </a:moveTo>
                    <a:cubicBezTo>
                      <a:pt x="5" y="2"/>
                      <a:pt x="3" y="3"/>
                      <a:pt x="0" y="5"/>
                    </a:cubicBezTo>
                    <a:cubicBezTo>
                      <a:pt x="17" y="12"/>
                      <a:pt x="29" y="26"/>
                      <a:pt x="36" y="42"/>
                    </a:cubicBezTo>
                    <a:cubicBezTo>
                      <a:pt x="40" y="41"/>
                      <a:pt x="43" y="40"/>
                      <a:pt x="46" y="39"/>
                    </a:cubicBezTo>
                    <a:cubicBezTo>
                      <a:pt x="38" y="22"/>
                      <a:pt x="25"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184"/>
              <p:cNvSpPr>
                <a:spLocks noChangeArrowheads="1"/>
              </p:cNvSpPr>
              <p:nvPr/>
            </p:nvSpPr>
            <p:spPr bwMode="auto">
              <a:xfrm>
                <a:off x="99" y="831"/>
                <a:ext cx="97" cy="92"/>
              </a:xfrm>
              <a:custGeom>
                <a:avLst/>
                <a:gdLst>
                  <a:gd name="T0" fmla="*/ 28 w 41"/>
                  <a:gd name="T1" fmla="*/ 0 h 39"/>
                  <a:gd name="T2" fmla="*/ 17 w 41"/>
                  <a:gd name="T3" fmla="*/ 12 h 39"/>
                  <a:gd name="T4" fmla="*/ 0 w 41"/>
                  <a:gd name="T5" fmla="*/ 28 h 39"/>
                  <a:gd name="T6" fmla="*/ 201 w 41"/>
                  <a:gd name="T7" fmla="*/ 217 h 39"/>
                  <a:gd name="T8" fmla="*/ 229 w 41"/>
                  <a:gd name="T9" fmla="*/ 205 h 39"/>
                  <a:gd name="T10" fmla="*/ 28 w 41"/>
                  <a:gd name="T11" fmla="*/ 0 h 39"/>
                  <a:gd name="T12" fmla="*/ 0 60000 65536"/>
                  <a:gd name="T13" fmla="*/ 0 60000 65536"/>
                  <a:gd name="T14" fmla="*/ 0 60000 65536"/>
                  <a:gd name="T15" fmla="*/ 0 60000 65536"/>
                  <a:gd name="T16" fmla="*/ 0 60000 65536"/>
                  <a:gd name="T17" fmla="*/ 0 60000 65536"/>
                  <a:gd name="T18" fmla="*/ 0 w 41"/>
                  <a:gd name="T19" fmla="*/ 0 h 39"/>
                  <a:gd name="T20" fmla="*/ 41 w 41"/>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41" h="39">
                    <a:moveTo>
                      <a:pt x="5" y="0"/>
                    </a:moveTo>
                    <a:cubicBezTo>
                      <a:pt x="5" y="1"/>
                      <a:pt x="4" y="1"/>
                      <a:pt x="3" y="2"/>
                    </a:cubicBezTo>
                    <a:cubicBezTo>
                      <a:pt x="2" y="3"/>
                      <a:pt x="1" y="4"/>
                      <a:pt x="0" y="5"/>
                    </a:cubicBezTo>
                    <a:cubicBezTo>
                      <a:pt x="17" y="9"/>
                      <a:pt x="28" y="23"/>
                      <a:pt x="36" y="39"/>
                    </a:cubicBezTo>
                    <a:cubicBezTo>
                      <a:pt x="38" y="38"/>
                      <a:pt x="40" y="38"/>
                      <a:pt x="41" y="37"/>
                    </a:cubicBezTo>
                    <a:cubicBezTo>
                      <a:pt x="34" y="21"/>
                      <a:pt x="22" y="7"/>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185"/>
              <p:cNvSpPr>
                <a:spLocks noChangeArrowheads="1"/>
              </p:cNvSpPr>
              <p:nvPr/>
            </p:nvSpPr>
            <p:spPr bwMode="auto">
              <a:xfrm>
                <a:off x="66" y="866"/>
                <a:ext cx="88" cy="79"/>
              </a:xfrm>
              <a:custGeom>
                <a:avLst/>
                <a:gdLst>
                  <a:gd name="T0" fmla="*/ 17 w 37"/>
                  <a:gd name="T1" fmla="*/ 0 h 33"/>
                  <a:gd name="T2" fmla="*/ 0 w 37"/>
                  <a:gd name="T3" fmla="*/ 29 h 33"/>
                  <a:gd name="T4" fmla="*/ 164 w 37"/>
                  <a:gd name="T5" fmla="*/ 189 h 33"/>
                  <a:gd name="T6" fmla="*/ 209 w 37"/>
                  <a:gd name="T7" fmla="*/ 172 h 33"/>
                  <a:gd name="T8" fmla="*/ 17 w 37"/>
                  <a:gd name="T9" fmla="*/ 0 h 33"/>
                  <a:gd name="T10" fmla="*/ 0 60000 65536"/>
                  <a:gd name="T11" fmla="*/ 0 60000 65536"/>
                  <a:gd name="T12" fmla="*/ 0 60000 65536"/>
                  <a:gd name="T13" fmla="*/ 0 60000 65536"/>
                  <a:gd name="T14" fmla="*/ 0 60000 65536"/>
                  <a:gd name="T15" fmla="*/ 0 w 37"/>
                  <a:gd name="T16" fmla="*/ 0 h 33"/>
                  <a:gd name="T17" fmla="*/ 37 w 37"/>
                  <a:gd name="T18" fmla="*/ 33 h 33"/>
                </a:gdLst>
                <a:ahLst/>
                <a:cxnLst>
                  <a:cxn ang="T10">
                    <a:pos x="T0" y="T1"/>
                  </a:cxn>
                  <a:cxn ang="T11">
                    <a:pos x="T2" y="T3"/>
                  </a:cxn>
                  <a:cxn ang="T12">
                    <a:pos x="T4" y="T5"/>
                  </a:cxn>
                  <a:cxn ang="T13">
                    <a:pos x="T6" y="T7"/>
                  </a:cxn>
                  <a:cxn ang="T14">
                    <a:pos x="T8" y="T9"/>
                  </a:cxn>
                </a:cxnLst>
                <a:rect l="T15" t="T16" r="T17" b="T18"/>
                <a:pathLst>
                  <a:path w="37" h="33">
                    <a:moveTo>
                      <a:pt x="3" y="0"/>
                    </a:moveTo>
                    <a:cubicBezTo>
                      <a:pt x="2" y="2"/>
                      <a:pt x="1" y="3"/>
                      <a:pt x="0" y="5"/>
                    </a:cubicBezTo>
                    <a:cubicBezTo>
                      <a:pt x="13" y="10"/>
                      <a:pt x="22" y="21"/>
                      <a:pt x="29" y="33"/>
                    </a:cubicBezTo>
                    <a:cubicBezTo>
                      <a:pt x="32" y="32"/>
                      <a:pt x="34" y="31"/>
                      <a:pt x="37" y="30"/>
                    </a:cubicBezTo>
                    <a:cubicBezTo>
                      <a:pt x="29" y="16"/>
                      <a:pt x="18" y="6"/>
                      <a:pt x="3"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186"/>
              <p:cNvSpPr>
                <a:spLocks noChangeArrowheads="1"/>
              </p:cNvSpPr>
              <p:nvPr/>
            </p:nvSpPr>
            <p:spPr bwMode="auto">
              <a:xfrm>
                <a:off x="35" y="909"/>
                <a:ext cx="71" cy="62"/>
              </a:xfrm>
              <a:custGeom>
                <a:avLst/>
                <a:gdLst>
                  <a:gd name="T0" fmla="*/ 135 w 30"/>
                  <a:gd name="T1" fmla="*/ 148 h 26"/>
                  <a:gd name="T2" fmla="*/ 168 w 30"/>
                  <a:gd name="T3" fmla="*/ 124 h 26"/>
                  <a:gd name="T4" fmla="*/ 21 w 30"/>
                  <a:gd name="T5" fmla="*/ 0 h 26"/>
                  <a:gd name="T6" fmla="*/ 0 w 30"/>
                  <a:gd name="T7" fmla="*/ 41 h 26"/>
                  <a:gd name="T8" fmla="*/ 135 w 30"/>
                  <a:gd name="T9" fmla="*/ 148 h 26"/>
                  <a:gd name="T10" fmla="*/ 0 60000 65536"/>
                  <a:gd name="T11" fmla="*/ 0 60000 65536"/>
                  <a:gd name="T12" fmla="*/ 0 60000 65536"/>
                  <a:gd name="T13" fmla="*/ 0 60000 65536"/>
                  <a:gd name="T14" fmla="*/ 0 60000 65536"/>
                  <a:gd name="T15" fmla="*/ 0 w 30"/>
                  <a:gd name="T16" fmla="*/ 0 h 26"/>
                  <a:gd name="T17" fmla="*/ 30 w 30"/>
                  <a:gd name="T18" fmla="*/ 26 h 26"/>
                </a:gdLst>
                <a:ahLst/>
                <a:cxnLst>
                  <a:cxn ang="T10">
                    <a:pos x="T0" y="T1"/>
                  </a:cxn>
                  <a:cxn ang="T11">
                    <a:pos x="T2" y="T3"/>
                  </a:cxn>
                  <a:cxn ang="T12">
                    <a:pos x="T4" y="T5"/>
                  </a:cxn>
                  <a:cxn ang="T13">
                    <a:pos x="T6" y="T7"/>
                  </a:cxn>
                  <a:cxn ang="T14">
                    <a:pos x="T8" y="T9"/>
                  </a:cxn>
                </a:cxnLst>
                <a:rect l="T15" t="T16" r="T17" b="T18"/>
                <a:pathLst>
                  <a:path w="30" h="26">
                    <a:moveTo>
                      <a:pt x="24" y="26"/>
                    </a:moveTo>
                    <a:cubicBezTo>
                      <a:pt x="26" y="25"/>
                      <a:pt x="28" y="24"/>
                      <a:pt x="30" y="22"/>
                    </a:cubicBezTo>
                    <a:cubicBezTo>
                      <a:pt x="24" y="12"/>
                      <a:pt x="15" y="4"/>
                      <a:pt x="4" y="0"/>
                    </a:cubicBezTo>
                    <a:cubicBezTo>
                      <a:pt x="2" y="2"/>
                      <a:pt x="1" y="4"/>
                      <a:pt x="0" y="7"/>
                    </a:cubicBezTo>
                    <a:cubicBezTo>
                      <a:pt x="10" y="9"/>
                      <a:pt x="17" y="17"/>
                      <a:pt x="24" y="26"/>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187"/>
              <p:cNvSpPr>
                <a:spLocks noChangeArrowheads="1"/>
              </p:cNvSpPr>
              <p:nvPr/>
            </p:nvSpPr>
            <p:spPr bwMode="auto">
              <a:xfrm>
                <a:off x="26" y="926"/>
                <a:ext cx="66" cy="49"/>
              </a:xfrm>
              <a:custGeom>
                <a:avLst/>
                <a:gdLst>
                  <a:gd name="T0" fmla="*/ 139 w 28"/>
                  <a:gd name="T1" fmla="*/ 114 h 21"/>
                  <a:gd name="T2" fmla="*/ 156 w 28"/>
                  <a:gd name="T3" fmla="*/ 103 h 21"/>
                  <a:gd name="T4" fmla="*/ 21 w 28"/>
                  <a:gd name="T5" fmla="*/ 0 h 21"/>
                  <a:gd name="T6" fmla="*/ 0 w 28"/>
                  <a:gd name="T7" fmla="*/ 44 h 21"/>
                  <a:gd name="T8" fmla="*/ 139 w 28"/>
                  <a:gd name="T9" fmla="*/ 114 h 21"/>
                  <a:gd name="T10" fmla="*/ 0 60000 65536"/>
                  <a:gd name="T11" fmla="*/ 0 60000 65536"/>
                  <a:gd name="T12" fmla="*/ 0 60000 65536"/>
                  <a:gd name="T13" fmla="*/ 0 60000 65536"/>
                  <a:gd name="T14" fmla="*/ 0 60000 65536"/>
                  <a:gd name="T15" fmla="*/ 0 w 28"/>
                  <a:gd name="T16" fmla="*/ 0 h 21"/>
                  <a:gd name="T17" fmla="*/ 28 w 28"/>
                  <a:gd name="T18" fmla="*/ 21 h 21"/>
                </a:gdLst>
                <a:ahLst/>
                <a:cxnLst>
                  <a:cxn ang="T10">
                    <a:pos x="T0" y="T1"/>
                  </a:cxn>
                  <a:cxn ang="T11">
                    <a:pos x="T2" y="T3"/>
                  </a:cxn>
                  <a:cxn ang="T12">
                    <a:pos x="T4" y="T5"/>
                  </a:cxn>
                  <a:cxn ang="T13">
                    <a:pos x="T6" y="T7"/>
                  </a:cxn>
                  <a:cxn ang="T14">
                    <a:pos x="T8" y="T9"/>
                  </a:cxn>
                </a:cxnLst>
                <a:rect l="T15" t="T16" r="T17" b="T18"/>
                <a:pathLst>
                  <a:path w="28" h="21">
                    <a:moveTo>
                      <a:pt x="25" y="21"/>
                    </a:moveTo>
                    <a:cubicBezTo>
                      <a:pt x="26" y="20"/>
                      <a:pt x="27" y="20"/>
                      <a:pt x="28" y="19"/>
                    </a:cubicBezTo>
                    <a:cubicBezTo>
                      <a:pt x="21" y="10"/>
                      <a:pt x="14" y="2"/>
                      <a:pt x="4" y="0"/>
                    </a:cubicBezTo>
                    <a:cubicBezTo>
                      <a:pt x="2" y="2"/>
                      <a:pt x="1" y="5"/>
                      <a:pt x="0" y="8"/>
                    </a:cubicBezTo>
                    <a:cubicBezTo>
                      <a:pt x="10" y="8"/>
                      <a:pt x="19" y="13"/>
                      <a:pt x="25" y="2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188"/>
              <p:cNvSpPr>
                <a:spLocks noChangeArrowheads="1"/>
              </p:cNvSpPr>
              <p:nvPr/>
            </p:nvSpPr>
            <p:spPr bwMode="auto">
              <a:xfrm>
                <a:off x="0" y="945"/>
                <a:ext cx="85" cy="106"/>
              </a:xfrm>
              <a:custGeom>
                <a:avLst/>
                <a:gdLst>
                  <a:gd name="T0" fmla="*/ 61 w 36"/>
                  <a:gd name="T1" fmla="*/ 0 h 45"/>
                  <a:gd name="T2" fmla="*/ 0 w 36"/>
                  <a:gd name="T3" fmla="*/ 245 h 45"/>
                  <a:gd name="T4" fmla="*/ 0 w 36"/>
                  <a:gd name="T5" fmla="*/ 250 h 45"/>
                  <a:gd name="T6" fmla="*/ 201 w 36"/>
                  <a:gd name="T7" fmla="*/ 73 h 45"/>
                  <a:gd name="T8" fmla="*/ 61 w 36"/>
                  <a:gd name="T9" fmla="*/ 0 h 45"/>
                  <a:gd name="T10" fmla="*/ 0 60000 65536"/>
                  <a:gd name="T11" fmla="*/ 0 60000 65536"/>
                  <a:gd name="T12" fmla="*/ 0 60000 65536"/>
                  <a:gd name="T13" fmla="*/ 0 60000 65536"/>
                  <a:gd name="T14" fmla="*/ 0 60000 65536"/>
                  <a:gd name="T15" fmla="*/ 0 w 36"/>
                  <a:gd name="T16" fmla="*/ 0 h 45"/>
                  <a:gd name="T17" fmla="*/ 36 w 36"/>
                  <a:gd name="T18" fmla="*/ 45 h 45"/>
                </a:gdLst>
                <a:ahLst/>
                <a:cxnLst>
                  <a:cxn ang="T10">
                    <a:pos x="T0" y="T1"/>
                  </a:cxn>
                  <a:cxn ang="T11">
                    <a:pos x="T2" y="T3"/>
                  </a:cxn>
                  <a:cxn ang="T12">
                    <a:pos x="T4" y="T5"/>
                  </a:cxn>
                  <a:cxn ang="T13">
                    <a:pos x="T6" y="T7"/>
                  </a:cxn>
                  <a:cxn ang="T14">
                    <a:pos x="T8" y="T9"/>
                  </a:cxn>
                </a:cxnLst>
                <a:rect l="T15" t="T16" r="T17" b="T18"/>
                <a:pathLst>
                  <a:path w="36" h="45">
                    <a:moveTo>
                      <a:pt x="11" y="0"/>
                    </a:moveTo>
                    <a:cubicBezTo>
                      <a:pt x="5" y="13"/>
                      <a:pt x="2" y="28"/>
                      <a:pt x="0" y="44"/>
                    </a:cubicBezTo>
                    <a:cubicBezTo>
                      <a:pt x="0" y="44"/>
                      <a:pt x="0" y="45"/>
                      <a:pt x="0" y="45"/>
                    </a:cubicBezTo>
                    <a:cubicBezTo>
                      <a:pt x="11" y="33"/>
                      <a:pt x="23" y="22"/>
                      <a:pt x="36" y="13"/>
                    </a:cubicBezTo>
                    <a:cubicBezTo>
                      <a:pt x="30" y="5"/>
                      <a:pt x="21" y="0"/>
                      <a:pt x="11"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189"/>
              <p:cNvSpPr>
                <a:spLocks noChangeArrowheads="1"/>
              </p:cNvSpPr>
              <p:nvPr/>
            </p:nvSpPr>
            <p:spPr bwMode="auto">
              <a:xfrm>
                <a:off x="45" y="892"/>
                <a:ext cx="73" cy="69"/>
              </a:xfrm>
              <a:custGeom>
                <a:avLst/>
                <a:gdLst>
                  <a:gd name="T0" fmla="*/ 144 w 31"/>
                  <a:gd name="T1" fmla="*/ 164 h 29"/>
                  <a:gd name="T2" fmla="*/ 172 w 31"/>
                  <a:gd name="T3" fmla="*/ 148 h 29"/>
                  <a:gd name="T4" fmla="*/ 21 w 31"/>
                  <a:gd name="T5" fmla="*/ 0 h 29"/>
                  <a:gd name="T6" fmla="*/ 0 w 31"/>
                  <a:gd name="T7" fmla="*/ 40 h 29"/>
                  <a:gd name="T8" fmla="*/ 144 w 31"/>
                  <a:gd name="T9" fmla="*/ 164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26" y="29"/>
                    </a:moveTo>
                    <a:cubicBezTo>
                      <a:pt x="27" y="28"/>
                      <a:pt x="29" y="27"/>
                      <a:pt x="31" y="26"/>
                    </a:cubicBezTo>
                    <a:cubicBezTo>
                      <a:pt x="25" y="15"/>
                      <a:pt x="16" y="5"/>
                      <a:pt x="4" y="0"/>
                    </a:cubicBezTo>
                    <a:cubicBezTo>
                      <a:pt x="3" y="2"/>
                      <a:pt x="1" y="4"/>
                      <a:pt x="0" y="7"/>
                    </a:cubicBezTo>
                    <a:cubicBezTo>
                      <a:pt x="11" y="11"/>
                      <a:pt x="20" y="19"/>
                      <a:pt x="26" y="29"/>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5" name="Freeform 190"/>
              <p:cNvSpPr>
                <a:spLocks noChangeArrowheads="1"/>
              </p:cNvSpPr>
              <p:nvPr/>
            </p:nvSpPr>
            <p:spPr bwMode="auto">
              <a:xfrm>
                <a:off x="54" y="878"/>
                <a:ext cx="81" cy="76"/>
              </a:xfrm>
              <a:custGeom>
                <a:avLst/>
                <a:gdLst>
                  <a:gd name="T0" fmla="*/ 29 w 34"/>
                  <a:gd name="T1" fmla="*/ 0 h 32"/>
                  <a:gd name="T2" fmla="*/ 0 w 34"/>
                  <a:gd name="T3" fmla="*/ 33 h 32"/>
                  <a:gd name="T4" fmla="*/ 152 w 34"/>
                  <a:gd name="T5" fmla="*/ 181 h 32"/>
                  <a:gd name="T6" fmla="*/ 193 w 34"/>
                  <a:gd name="T7" fmla="*/ 159 h 32"/>
                  <a:gd name="T8" fmla="*/ 29 w 34"/>
                  <a:gd name="T9" fmla="*/ 0 h 32"/>
                  <a:gd name="T10" fmla="*/ 0 60000 65536"/>
                  <a:gd name="T11" fmla="*/ 0 60000 65536"/>
                  <a:gd name="T12" fmla="*/ 0 60000 65536"/>
                  <a:gd name="T13" fmla="*/ 0 60000 65536"/>
                  <a:gd name="T14" fmla="*/ 0 60000 65536"/>
                  <a:gd name="T15" fmla="*/ 0 w 34"/>
                  <a:gd name="T16" fmla="*/ 0 h 32"/>
                  <a:gd name="T17" fmla="*/ 34 w 34"/>
                  <a:gd name="T18" fmla="*/ 32 h 32"/>
                </a:gdLst>
                <a:ahLst/>
                <a:cxnLst>
                  <a:cxn ang="T10">
                    <a:pos x="T0" y="T1"/>
                  </a:cxn>
                  <a:cxn ang="T11">
                    <a:pos x="T2" y="T3"/>
                  </a:cxn>
                  <a:cxn ang="T12">
                    <a:pos x="T4" y="T5"/>
                  </a:cxn>
                  <a:cxn ang="T13">
                    <a:pos x="T6" y="T7"/>
                  </a:cxn>
                  <a:cxn ang="T14">
                    <a:pos x="T8" y="T9"/>
                  </a:cxn>
                </a:cxnLst>
                <a:rect l="T15" t="T16" r="T17" b="T18"/>
                <a:pathLst>
                  <a:path w="34" h="32">
                    <a:moveTo>
                      <a:pt x="5" y="0"/>
                    </a:moveTo>
                    <a:cubicBezTo>
                      <a:pt x="3" y="2"/>
                      <a:pt x="2" y="4"/>
                      <a:pt x="0" y="6"/>
                    </a:cubicBezTo>
                    <a:cubicBezTo>
                      <a:pt x="12" y="11"/>
                      <a:pt x="21" y="21"/>
                      <a:pt x="27" y="32"/>
                    </a:cubicBezTo>
                    <a:cubicBezTo>
                      <a:pt x="29" y="31"/>
                      <a:pt x="32" y="29"/>
                      <a:pt x="34" y="28"/>
                    </a:cubicBezTo>
                    <a:cubicBezTo>
                      <a:pt x="27" y="16"/>
                      <a:pt x="18" y="5"/>
                      <a:pt x="5"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6" name="Freeform 191"/>
              <p:cNvSpPr>
                <a:spLocks noChangeArrowheads="1"/>
              </p:cNvSpPr>
              <p:nvPr/>
            </p:nvSpPr>
            <p:spPr bwMode="auto">
              <a:xfrm>
                <a:off x="73" y="859"/>
                <a:ext cx="97" cy="78"/>
              </a:xfrm>
              <a:custGeom>
                <a:avLst/>
                <a:gdLst>
                  <a:gd name="T0" fmla="*/ 21 w 41"/>
                  <a:gd name="T1" fmla="*/ 0 h 33"/>
                  <a:gd name="T2" fmla="*/ 0 w 41"/>
                  <a:gd name="T3" fmla="*/ 17 h 33"/>
                  <a:gd name="T4" fmla="*/ 189 w 41"/>
                  <a:gd name="T5" fmla="*/ 184 h 33"/>
                  <a:gd name="T6" fmla="*/ 229 w 41"/>
                  <a:gd name="T7" fmla="*/ 163 h 33"/>
                  <a:gd name="T8" fmla="*/ 21 w 41"/>
                  <a:gd name="T9" fmla="*/ 0 h 33"/>
                  <a:gd name="T10" fmla="*/ 0 60000 65536"/>
                  <a:gd name="T11" fmla="*/ 0 60000 65536"/>
                  <a:gd name="T12" fmla="*/ 0 60000 65536"/>
                  <a:gd name="T13" fmla="*/ 0 60000 65536"/>
                  <a:gd name="T14" fmla="*/ 0 60000 65536"/>
                  <a:gd name="T15" fmla="*/ 0 w 41"/>
                  <a:gd name="T16" fmla="*/ 0 h 33"/>
                  <a:gd name="T17" fmla="*/ 41 w 41"/>
                  <a:gd name="T18" fmla="*/ 33 h 33"/>
                </a:gdLst>
                <a:ahLst/>
                <a:cxnLst>
                  <a:cxn ang="T10">
                    <a:pos x="T0" y="T1"/>
                  </a:cxn>
                  <a:cxn ang="T11">
                    <a:pos x="T2" y="T3"/>
                  </a:cxn>
                  <a:cxn ang="T12">
                    <a:pos x="T4" y="T5"/>
                  </a:cxn>
                  <a:cxn ang="T13">
                    <a:pos x="T6" y="T7"/>
                  </a:cxn>
                  <a:cxn ang="T14">
                    <a:pos x="T8" y="T9"/>
                  </a:cxn>
                </a:cxnLst>
                <a:rect l="T15" t="T16" r="T17" b="T18"/>
                <a:pathLst>
                  <a:path w="41" h="33">
                    <a:moveTo>
                      <a:pt x="4" y="0"/>
                    </a:moveTo>
                    <a:cubicBezTo>
                      <a:pt x="3" y="1"/>
                      <a:pt x="2" y="2"/>
                      <a:pt x="0" y="3"/>
                    </a:cubicBezTo>
                    <a:cubicBezTo>
                      <a:pt x="15" y="9"/>
                      <a:pt x="26" y="19"/>
                      <a:pt x="34" y="33"/>
                    </a:cubicBezTo>
                    <a:cubicBezTo>
                      <a:pt x="36" y="31"/>
                      <a:pt x="39" y="30"/>
                      <a:pt x="41" y="29"/>
                    </a:cubicBezTo>
                    <a:cubicBezTo>
                      <a:pt x="33" y="15"/>
                      <a:pt x="20" y="3"/>
                      <a:pt x="4"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7" name="Freeform 192"/>
              <p:cNvSpPr>
                <a:spLocks noChangeArrowheads="1"/>
              </p:cNvSpPr>
              <p:nvPr/>
            </p:nvSpPr>
            <p:spPr bwMode="auto">
              <a:xfrm>
                <a:off x="82" y="843"/>
                <a:ext cx="102" cy="85"/>
              </a:xfrm>
              <a:custGeom>
                <a:avLst/>
                <a:gdLst>
                  <a:gd name="T0" fmla="*/ 40 w 43"/>
                  <a:gd name="T1" fmla="*/ 0 h 36"/>
                  <a:gd name="T2" fmla="*/ 0 w 43"/>
                  <a:gd name="T3" fmla="*/ 40 h 36"/>
                  <a:gd name="T4" fmla="*/ 209 w 43"/>
                  <a:gd name="T5" fmla="*/ 201 h 36"/>
                  <a:gd name="T6" fmla="*/ 242 w 43"/>
                  <a:gd name="T7" fmla="*/ 189 h 36"/>
                  <a:gd name="T8" fmla="*/ 40 w 43"/>
                  <a:gd name="T9" fmla="*/ 0 h 36"/>
                  <a:gd name="T10" fmla="*/ 0 60000 65536"/>
                  <a:gd name="T11" fmla="*/ 0 60000 65536"/>
                  <a:gd name="T12" fmla="*/ 0 60000 65536"/>
                  <a:gd name="T13" fmla="*/ 0 60000 65536"/>
                  <a:gd name="T14" fmla="*/ 0 60000 65536"/>
                  <a:gd name="T15" fmla="*/ 0 w 43"/>
                  <a:gd name="T16" fmla="*/ 0 h 36"/>
                  <a:gd name="T17" fmla="*/ 43 w 43"/>
                  <a:gd name="T18" fmla="*/ 36 h 36"/>
                </a:gdLst>
                <a:ahLst/>
                <a:cxnLst>
                  <a:cxn ang="T10">
                    <a:pos x="T0" y="T1"/>
                  </a:cxn>
                  <a:cxn ang="T11">
                    <a:pos x="T2" y="T3"/>
                  </a:cxn>
                  <a:cxn ang="T12">
                    <a:pos x="T4" y="T5"/>
                  </a:cxn>
                  <a:cxn ang="T13">
                    <a:pos x="T6" y="T7"/>
                  </a:cxn>
                  <a:cxn ang="T14">
                    <a:pos x="T8" y="T9"/>
                  </a:cxn>
                </a:cxnLst>
                <a:rect l="T15" t="T16" r="T17" b="T18"/>
                <a:pathLst>
                  <a:path w="43" h="36">
                    <a:moveTo>
                      <a:pt x="7" y="0"/>
                    </a:moveTo>
                    <a:cubicBezTo>
                      <a:pt x="4" y="2"/>
                      <a:pt x="2" y="4"/>
                      <a:pt x="0" y="7"/>
                    </a:cubicBezTo>
                    <a:cubicBezTo>
                      <a:pt x="16" y="10"/>
                      <a:pt x="29" y="22"/>
                      <a:pt x="37" y="36"/>
                    </a:cubicBezTo>
                    <a:cubicBezTo>
                      <a:pt x="39" y="36"/>
                      <a:pt x="41" y="35"/>
                      <a:pt x="43" y="34"/>
                    </a:cubicBezTo>
                    <a:cubicBezTo>
                      <a:pt x="35" y="18"/>
                      <a:pt x="24" y="4"/>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8" name="Freeform 193"/>
              <p:cNvSpPr>
                <a:spLocks noChangeArrowheads="1"/>
              </p:cNvSpPr>
              <p:nvPr/>
            </p:nvSpPr>
            <p:spPr bwMode="auto">
              <a:xfrm>
                <a:off x="142" y="800"/>
                <a:ext cx="109" cy="107"/>
              </a:xfrm>
              <a:custGeom>
                <a:avLst/>
                <a:gdLst>
                  <a:gd name="T0" fmla="*/ 40 w 46"/>
                  <a:gd name="T1" fmla="*/ 0 h 45"/>
                  <a:gd name="T2" fmla="*/ 0 w 46"/>
                  <a:gd name="T3" fmla="*/ 24 h 45"/>
                  <a:gd name="T4" fmla="*/ 225 w 46"/>
                  <a:gd name="T5" fmla="*/ 254 h 45"/>
                  <a:gd name="T6" fmla="*/ 258 w 46"/>
                  <a:gd name="T7" fmla="*/ 243 h 45"/>
                  <a:gd name="T8" fmla="*/ 40 w 46"/>
                  <a:gd name="T9" fmla="*/ 0 h 45"/>
                  <a:gd name="T10" fmla="*/ 0 60000 65536"/>
                  <a:gd name="T11" fmla="*/ 0 60000 65536"/>
                  <a:gd name="T12" fmla="*/ 0 60000 65536"/>
                  <a:gd name="T13" fmla="*/ 0 60000 65536"/>
                  <a:gd name="T14" fmla="*/ 0 60000 65536"/>
                  <a:gd name="T15" fmla="*/ 0 w 46"/>
                  <a:gd name="T16" fmla="*/ 0 h 45"/>
                  <a:gd name="T17" fmla="*/ 46 w 46"/>
                  <a:gd name="T18" fmla="*/ 45 h 45"/>
                </a:gdLst>
                <a:ahLst/>
                <a:cxnLst>
                  <a:cxn ang="T10">
                    <a:pos x="T0" y="T1"/>
                  </a:cxn>
                  <a:cxn ang="T11">
                    <a:pos x="T2" y="T3"/>
                  </a:cxn>
                  <a:cxn ang="T12">
                    <a:pos x="T4" y="T5"/>
                  </a:cxn>
                  <a:cxn ang="T13">
                    <a:pos x="T6" y="T7"/>
                  </a:cxn>
                  <a:cxn ang="T14">
                    <a:pos x="T8" y="T9"/>
                  </a:cxn>
                </a:cxnLst>
                <a:rect l="T15" t="T16" r="T17" b="T18"/>
                <a:pathLst>
                  <a:path w="46" h="45">
                    <a:moveTo>
                      <a:pt x="7" y="0"/>
                    </a:moveTo>
                    <a:cubicBezTo>
                      <a:pt x="5" y="1"/>
                      <a:pt x="3" y="2"/>
                      <a:pt x="0" y="4"/>
                    </a:cubicBezTo>
                    <a:cubicBezTo>
                      <a:pt x="19" y="11"/>
                      <a:pt x="32" y="27"/>
                      <a:pt x="40" y="45"/>
                    </a:cubicBezTo>
                    <a:cubicBezTo>
                      <a:pt x="42" y="44"/>
                      <a:pt x="44" y="44"/>
                      <a:pt x="46" y="43"/>
                    </a:cubicBezTo>
                    <a:cubicBezTo>
                      <a:pt x="38" y="25"/>
                      <a:pt x="27" y="6"/>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9" name="Freeform 194"/>
              <p:cNvSpPr>
                <a:spLocks noChangeArrowheads="1"/>
              </p:cNvSpPr>
              <p:nvPr/>
            </p:nvSpPr>
            <p:spPr bwMode="auto">
              <a:xfrm>
                <a:off x="158" y="790"/>
                <a:ext cx="114" cy="112"/>
              </a:xfrm>
              <a:custGeom>
                <a:avLst/>
                <a:gdLst>
                  <a:gd name="T0" fmla="*/ 45 w 48"/>
                  <a:gd name="T1" fmla="*/ 0 h 47"/>
                  <a:gd name="T2" fmla="*/ 0 w 48"/>
                  <a:gd name="T3" fmla="*/ 24 h 47"/>
                  <a:gd name="T4" fmla="*/ 221 w 48"/>
                  <a:gd name="T5" fmla="*/ 267 h 47"/>
                  <a:gd name="T6" fmla="*/ 271 w 48"/>
                  <a:gd name="T7" fmla="*/ 262 h 47"/>
                  <a:gd name="T8" fmla="*/ 45 w 48"/>
                  <a:gd name="T9" fmla="*/ 0 h 47"/>
                  <a:gd name="T10" fmla="*/ 0 60000 65536"/>
                  <a:gd name="T11" fmla="*/ 0 60000 65536"/>
                  <a:gd name="T12" fmla="*/ 0 60000 65536"/>
                  <a:gd name="T13" fmla="*/ 0 60000 65536"/>
                  <a:gd name="T14" fmla="*/ 0 60000 65536"/>
                  <a:gd name="T15" fmla="*/ 0 w 48"/>
                  <a:gd name="T16" fmla="*/ 0 h 47"/>
                  <a:gd name="T17" fmla="*/ 48 w 48"/>
                  <a:gd name="T18" fmla="*/ 47 h 47"/>
                </a:gdLst>
                <a:ahLst/>
                <a:cxnLst>
                  <a:cxn ang="T10">
                    <a:pos x="T0" y="T1"/>
                  </a:cxn>
                  <a:cxn ang="T11">
                    <a:pos x="T2" y="T3"/>
                  </a:cxn>
                  <a:cxn ang="T12">
                    <a:pos x="T4" y="T5"/>
                  </a:cxn>
                  <a:cxn ang="T13">
                    <a:pos x="T6" y="T7"/>
                  </a:cxn>
                  <a:cxn ang="T14">
                    <a:pos x="T8" y="T9"/>
                  </a:cxn>
                </a:cxnLst>
                <a:rect l="T15" t="T16" r="T17" b="T18"/>
                <a:pathLst>
                  <a:path w="48" h="47">
                    <a:moveTo>
                      <a:pt x="8" y="0"/>
                    </a:moveTo>
                    <a:cubicBezTo>
                      <a:pt x="5" y="1"/>
                      <a:pt x="3" y="3"/>
                      <a:pt x="0" y="4"/>
                    </a:cubicBezTo>
                    <a:cubicBezTo>
                      <a:pt x="20" y="10"/>
                      <a:pt x="31" y="29"/>
                      <a:pt x="39" y="47"/>
                    </a:cubicBezTo>
                    <a:cubicBezTo>
                      <a:pt x="42" y="47"/>
                      <a:pt x="45" y="46"/>
                      <a:pt x="48" y="46"/>
                    </a:cubicBezTo>
                    <a:cubicBezTo>
                      <a:pt x="41" y="26"/>
                      <a:pt x="27" y="9"/>
                      <a:pt x="8"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0" name="Freeform 195"/>
              <p:cNvSpPr>
                <a:spLocks noChangeArrowheads="1"/>
              </p:cNvSpPr>
              <p:nvPr/>
            </p:nvSpPr>
            <p:spPr bwMode="auto">
              <a:xfrm>
                <a:off x="177" y="786"/>
                <a:ext cx="121" cy="113"/>
              </a:xfrm>
              <a:custGeom>
                <a:avLst/>
                <a:gdLst>
                  <a:gd name="T0" fmla="*/ 40 w 51"/>
                  <a:gd name="T1" fmla="*/ 0 h 48"/>
                  <a:gd name="T2" fmla="*/ 0 w 51"/>
                  <a:gd name="T3" fmla="*/ 12 h 48"/>
                  <a:gd name="T4" fmla="*/ 225 w 51"/>
                  <a:gd name="T5" fmla="*/ 266 h 48"/>
                  <a:gd name="T6" fmla="*/ 287 w 51"/>
                  <a:gd name="T7" fmla="*/ 254 h 48"/>
                  <a:gd name="T8" fmla="*/ 40 w 51"/>
                  <a:gd name="T9" fmla="*/ 0 h 48"/>
                  <a:gd name="T10" fmla="*/ 0 60000 65536"/>
                  <a:gd name="T11" fmla="*/ 0 60000 65536"/>
                  <a:gd name="T12" fmla="*/ 0 60000 65536"/>
                  <a:gd name="T13" fmla="*/ 0 60000 65536"/>
                  <a:gd name="T14" fmla="*/ 0 60000 65536"/>
                  <a:gd name="T15" fmla="*/ 0 w 51"/>
                  <a:gd name="T16" fmla="*/ 0 h 48"/>
                  <a:gd name="T17" fmla="*/ 51 w 51"/>
                  <a:gd name="T18" fmla="*/ 48 h 48"/>
                </a:gdLst>
                <a:ahLst/>
                <a:cxnLst>
                  <a:cxn ang="T10">
                    <a:pos x="T0" y="T1"/>
                  </a:cxn>
                  <a:cxn ang="T11">
                    <a:pos x="T2" y="T3"/>
                  </a:cxn>
                  <a:cxn ang="T12">
                    <a:pos x="T4" y="T5"/>
                  </a:cxn>
                  <a:cxn ang="T13">
                    <a:pos x="T6" y="T7"/>
                  </a:cxn>
                  <a:cxn ang="T14">
                    <a:pos x="T8" y="T9"/>
                  </a:cxn>
                </a:cxnLst>
                <a:rect l="T15" t="T16" r="T17" b="T18"/>
                <a:pathLst>
                  <a:path w="51" h="48">
                    <a:moveTo>
                      <a:pt x="7" y="0"/>
                    </a:moveTo>
                    <a:cubicBezTo>
                      <a:pt x="5" y="1"/>
                      <a:pt x="2" y="1"/>
                      <a:pt x="0" y="2"/>
                    </a:cubicBezTo>
                    <a:cubicBezTo>
                      <a:pt x="19" y="11"/>
                      <a:pt x="33" y="28"/>
                      <a:pt x="40" y="48"/>
                    </a:cubicBezTo>
                    <a:cubicBezTo>
                      <a:pt x="44" y="47"/>
                      <a:pt x="48" y="46"/>
                      <a:pt x="51" y="46"/>
                    </a:cubicBezTo>
                    <a:cubicBezTo>
                      <a:pt x="43" y="26"/>
                      <a:pt x="27" y="8"/>
                      <a:pt x="7" y="0"/>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1" name="Freeform 196"/>
              <p:cNvSpPr>
                <a:spLocks noChangeArrowheads="1"/>
              </p:cNvSpPr>
              <p:nvPr/>
            </p:nvSpPr>
            <p:spPr bwMode="auto">
              <a:xfrm>
                <a:off x="194" y="783"/>
                <a:ext cx="125" cy="112"/>
              </a:xfrm>
              <a:custGeom>
                <a:avLst/>
                <a:gdLst>
                  <a:gd name="T0" fmla="*/ 50 w 53"/>
                  <a:gd name="T1" fmla="*/ 0 h 47"/>
                  <a:gd name="T2" fmla="*/ 0 w 53"/>
                  <a:gd name="T3" fmla="*/ 5 h 47"/>
                  <a:gd name="T4" fmla="*/ 245 w 53"/>
                  <a:gd name="T5" fmla="*/ 267 h 47"/>
                  <a:gd name="T6" fmla="*/ 295 w 53"/>
                  <a:gd name="T7" fmla="*/ 262 h 47"/>
                  <a:gd name="T8" fmla="*/ 50 w 53"/>
                  <a:gd name="T9" fmla="*/ 0 h 47"/>
                  <a:gd name="T10" fmla="*/ 0 60000 65536"/>
                  <a:gd name="T11" fmla="*/ 0 60000 65536"/>
                  <a:gd name="T12" fmla="*/ 0 60000 65536"/>
                  <a:gd name="T13" fmla="*/ 0 60000 65536"/>
                  <a:gd name="T14" fmla="*/ 0 60000 65536"/>
                  <a:gd name="T15" fmla="*/ 0 w 53"/>
                  <a:gd name="T16" fmla="*/ 0 h 47"/>
                  <a:gd name="T17" fmla="*/ 53 w 53"/>
                  <a:gd name="T18" fmla="*/ 47 h 47"/>
                </a:gdLst>
                <a:ahLst/>
                <a:cxnLst>
                  <a:cxn ang="T10">
                    <a:pos x="T0" y="T1"/>
                  </a:cxn>
                  <a:cxn ang="T11">
                    <a:pos x="T2" y="T3"/>
                  </a:cxn>
                  <a:cxn ang="T12">
                    <a:pos x="T4" y="T5"/>
                  </a:cxn>
                  <a:cxn ang="T13">
                    <a:pos x="T6" y="T7"/>
                  </a:cxn>
                  <a:cxn ang="T14">
                    <a:pos x="T8" y="T9"/>
                  </a:cxn>
                </a:cxnLst>
                <a:rect l="T15" t="T16" r="T17" b="T18"/>
                <a:pathLst>
                  <a:path w="53" h="47">
                    <a:moveTo>
                      <a:pt x="9" y="0"/>
                    </a:moveTo>
                    <a:cubicBezTo>
                      <a:pt x="6" y="0"/>
                      <a:pt x="3" y="0"/>
                      <a:pt x="0" y="1"/>
                    </a:cubicBezTo>
                    <a:cubicBezTo>
                      <a:pt x="20" y="9"/>
                      <a:pt x="36" y="27"/>
                      <a:pt x="44" y="47"/>
                    </a:cubicBezTo>
                    <a:cubicBezTo>
                      <a:pt x="47" y="47"/>
                      <a:pt x="50" y="46"/>
                      <a:pt x="53" y="46"/>
                    </a:cubicBezTo>
                    <a:cubicBezTo>
                      <a:pt x="44" y="27"/>
                      <a:pt x="28" y="11"/>
                      <a:pt x="9" y="0"/>
                    </a:cubicBezTo>
                    <a:close/>
                  </a:path>
                </a:pathLst>
              </a:custGeom>
              <a:solidFill>
                <a:srgbClr val="9AE3C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2" name="Freeform 197"/>
              <p:cNvSpPr>
                <a:spLocks noChangeArrowheads="1"/>
              </p:cNvSpPr>
              <p:nvPr/>
            </p:nvSpPr>
            <p:spPr bwMode="auto">
              <a:xfrm>
                <a:off x="215" y="781"/>
                <a:ext cx="123" cy="111"/>
              </a:xfrm>
              <a:custGeom>
                <a:avLst/>
                <a:gdLst>
                  <a:gd name="T0" fmla="*/ 0 w 52"/>
                  <a:gd name="T1" fmla="*/ 5 h 47"/>
                  <a:gd name="T2" fmla="*/ 246 w 52"/>
                  <a:gd name="T3" fmla="*/ 262 h 47"/>
                  <a:gd name="T4" fmla="*/ 291 w 52"/>
                  <a:gd name="T5" fmla="*/ 262 h 47"/>
                  <a:gd name="T6" fmla="*/ 0 w 52"/>
                  <a:gd name="T7" fmla="*/ 5 h 47"/>
                  <a:gd name="T8" fmla="*/ 0 60000 65536"/>
                  <a:gd name="T9" fmla="*/ 0 60000 65536"/>
                  <a:gd name="T10" fmla="*/ 0 60000 65536"/>
                  <a:gd name="T11" fmla="*/ 0 60000 65536"/>
                  <a:gd name="T12" fmla="*/ 0 w 52"/>
                  <a:gd name="T13" fmla="*/ 0 h 47"/>
                  <a:gd name="T14" fmla="*/ 52 w 52"/>
                  <a:gd name="T15" fmla="*/ 47 h 47"/>
                </a:gdLst>
                <a:ahLst/>
                <a:cxnLst>
                  <a:cxn ang="T8">
                    <a:pos x="T0" y="T1"/>
                  </a:cxn>
                  <a:cxn ang="T9">
                    <a:pos x="T2" y="T3"/>
                  </a:cxn>
                  <a:cxn ang="T10">
                    <a:pos x="T4" y="T5"/>
                  </a:cxn>
                  <a:cxn ang="T11">
                    <a:pos x="T6" y="T7"/>
                  </a:cxn>
                </a:cxnLst>
                <a:rect l="T12" t="T13" r="T14" b="T15"/>
                <a:pathLst>
                  <a:path w="52" h="47">
                    <a:moveTo>
                      <a:pt x="0" y="1"/>
                    </a:moveTo>
                    <a:cubicBezTo>
                      <a:pt x="19" y="12"/>
                      <a:pt x="35" y="28"/>
                      <a:pt x="44" y="47"/>
                    </a:cubicBezTo>
                    <a:cubicBezTo>
                      <a:pt x="46" y="47"/>
                      <a:pt x="49" y="47"/>
                      <a:pt x="52" y="47"/>
                    </a:cubicBezTo>
                    <a:cubicBezTo>
                      <a:pt x="41" y="19"/>
                      <a:pt x="24" y="0"/>
                      <a:pt x="0" y="1"/>
                    </a:cubicBezTo>
                    <a:close/>
                  </a:path>
                </a:pathLst>
              </a:cu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3" name="Freeform 198"/>
              <p:cNvSpPr>
                <a:spLocks noChangeArrowheads="1"/>
              </p:cNvSpPr>
              <p:nvPr/>
            </p:nvSpPr>
            <p:spPr bwMode="auto">
              <a:xfrm>
                <a:off x="0" y="902"/>
                <a:ext cx="291" cy="239"/>
              </a:xfrm>
              <a:custGeom>
                <a:avLst/>
                <a:gdLst>
                  <a:gd name="T0" fmla="*/ 606 w 123"/>
                  <a:gd name="T1" fmla="*/ 0 h 101"/>
                  <a:gd name="T2" fmla="*/ 0 w 123"/>
                  <a:gd name="T3" fmla="*/ 353 h 101"/>
                  <a:gd name="T4" fmla="*/ 12 w 123"/>
                  <a:gd name="T5" fmla="*/ 525 h 101"/>
                  <a:gd name="T6" fmla="*/ 672 w 123"/>
                  <a:gd name="T7" fmla="*/ 537 h 101"/>
                  <a:gd name="T8" fmla="*/ 606 w 123"/>
                  <a:gd name="T9" fmla="*/ 0 h 101"/>
                  <a:gd name="T10" fmla="*/ 0 60000 65536"/>
                  <a:gd name="T11" fmla="*/ 0 60000 65536"/>
                  <a:gd name="T12" fmla="*/ 0 60000 65536"/>
                  <a:gd name="T13" fmla="*/ 0 60000 65536"/>
                  <a:gd name="T14" fmla="*/ 0 60000 65536"/>
                  <a:gd name="T15" fmla="*/ 0 w 123"/>
                  <a:gd name="T16" fmla="*/ 0 h 101"/>
                  <a:gd name="T17" fmla="*/ 123 w 123"/>
                  <a:gd name="T18" fmla="*/ 101 h 101"/>
                </a:gdLst>
                <a:ahLst/>
                <a:cxnLst>
                  <a:cxn ang="T10">
                    <a:pos x="T0" y="T1"/>
                  </a:cxn>
                  <a:cxn ang="T11">
                    <a:pos x="T2" y="T3"/>
                  </a:cxn>
                  <a:cxn ang="T12">
                    <a:pos x="T4" y="T5"/>
                  </a:cxn>
                  <a:cxn ang="T13">
                    <a:pos x="T6" y="T7"/>
                  </a:cxn>
                  <a:cxn ang="T14">
                    <a:pos x="T8" y="T9"/>
                  </a:cxn>
                </a:cxnLst>
                <a:rect l="T15" t="T16" r="T17" b="T18"/>
                <a:pathLst>
                  <a:path w="123" h="101">
                    <a:moveTo>
                      <a:pt x="108" y="0"/>
                    </a:moveTo>
                    <a:cubicBezTo>
                      <a:pt x="67" y="9"/>
                      <a:pt x="28" y="31"/>
                      <a:pt x="0" y="63"/>
                    </a:cubicBezTo>
                    <a:cubicBezTo>
                      <a:pt x="0" y="73"/>
                      <a:pt x="1" y="84"/>
                      <a:pt x="2" y="94"/>
                    </a:cubicBezTo>
                    <a:cubicBezTo>
                      <a:pt x="42" y="100"/>
                      <a:pt x="81" y="101"/>
                      <a:pt x="120" y="96"/>
                    </a:cubicBezTo>
                    <a:cubicBezTo>
                      <a:pt x="123" y="64"/>
                      <a:pt x="121" y="30"/>
                      <a:pt x="108" y="0"/>
                    </a:cubicBezTo>
                    <a:close/>
                  </a:path>
                </a:pathLst>
              </a:custGeom>
              <a:solidFill>
                <a:srgbClr val="FF5D8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4" name="Freeform 199"/>
              <p:cNvSpPr>
                <a:spLocks noChangeArrowheads="1"/>
              </p:cNvSpPr>
              <p:nvPr/>
            </p:nvSpPr>
            <p:spPr bwMode="auto">
              <a:xfrm>
                <a:off x="255" y="892"/>
                <a:ext cx="119" cy="238"/>
              </a:xfrm>
              <a:custGeom>
                <a:avLst/>
                <a:gdLst>
                  <a:gd name="T0" fmla="*/ 198 w 50"/>
                  <a:gd name="T1" fmla="*/ 0 h 100"/>
                  <a:gd name="T2" fmla="*/ 0 w 50"/>
                  <a:gd name="T3" fmla="*/ 24 h 100"/>
                  <a:gd name="T4" fmla="*/ 69 w 50"/>
                  <a:gd name="T5" fmla="*/ 566 h 100"/>
                  <a:gd name="T6" fmla="*/ 283 w 50"/>
                  <a:gd name="T7" fmla="*/ 533 h 100"/>
                  <a:gd name="T8" fmla="*/ 198 w 50"/>
                  <a:gd name="T9" fmla="*/ 0 h 100"/>
                  <a:gd name="T10" fmla="*/ 0 60000 65536"/>
                  <a:gd name="T11" fmla="*/ 0 60000 65536"/>
                  <a:gd name="T12" fmla="*/ 0 60000 65536"/>
                  <a:gd name="T13" fmla="*/ 0 60000 65536"/>
                  <a:gd name="T14" fmla="*/ 0 60000 65536"/>
                  <a:gd name="T15" fmla="*/ 0 w 50"/>
                  <a:gd name="T16" fmla="*/ 0 h 100"/>
                  <a:gd name="T17" fmla="*/ 50 w 50"/>
                  <a:gd name="T18" fmla="*/ 100 h 100"/>
                </a:gdLst>
                <a:ahLst/>
                <a:cxnLst>
                  <a:cxn ang="T10">
                    <a:pos x="T0" y="T1"/>
                  </a:cxn>
                  <a:cxn ang="T11">
                    <a:pos x="T2" y="T3"/>
                  </a:cxn>
                  <a:cxn ang="T12">
                    <a:pos x="T4" y="T5"/>
                  </a:cxn>
                  <a:cxn ang="T13">
                    <a:pos x="T6" y="T7"/>
                  </a:cxn>
                  <a:cxn ang="T14">
                    <a:pos x="T8" y="T9"/>
                  </a:cxn>
                </a:cxnLst>
                <a:rect l="T15" t="T16" r="T17" b="T18"/>
                <a:pathLst>
                  <a:path w="50" h="100">
                    <a:moveTo>
                      <a:pt x="35" y="0"/>
                    </a:moveTo>
                    <a:cubicBezTo>
                      <a:pt x="23" y="0"/>
                      <a:pt x="12" y="2"/>
                      <a:pt x="0" y="4"/>
                    </a:cubicBezTo>
                    <a:cubicBezTo>
                      <a:pt x="13" y="34"/>
                      <a:pt x="15" y="68"/>
                      <a:pt x="12" y="100"/>
                    </a:cubicBezTo>
                    <a:cubicBezTo>
                      <a:pt x="25" y="99"/>
                      <a:pt x="37" y="97"/>
                      <a:pt x="50" y="94"/>
                    </a:cubicBezTo>
                    <a:cubicBezTo>
                      <a:pt x="50" y="61"/>
                      <a:pt x="45" y="27"/>
                      <a:pt x="35" y="0"/>
                    </a:cubicBezTo>
                    <a:close/>
                  </a:path>
                </a:pathLst>
              </a:custGeom>
              <a:solidFill>
                <a:srgbClr val="865B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5" name="Freeform 200"/>
              <p:cNvSpPr>
                <a:spLocks noChangeArrowheads="1"/>
              </p:cNvSpPr>
              <p:nvPr/>
            </p:nvSpPr>
            <p:spPr bwMode="auto">
              <a:xfrm>
                <a:off x="14" y="1160"/>
                <a:ext cx="59" cy="112"/>
              </a:xfrm>
              <a:custGeom>
                <a:avLst/>
                <a:gdLst>
                  <a:gd name="T0" fmla="*/ 139 w 25"/>
                  <a:gd name="T1" fmla="*/ 102 h 47"/>
                  <a:gd name="T2" fmla="*/ 0 w 25"/>
                  <a:gd name="T3" fmla="*/ 0 h 47"/>
                  <a:gd name="T4" fmla="*/ 57 w 25"/>
                  <a:gd name="T5" fmla="*/ 169 h 47"/>
                  <a:gd name="T6" fmla="*/ 111 w 25"/>
                  <a:gd name="T7" fmla="*/ 267 h 47"/>
                  <a:gd name="T8" fmla="*/ 139 w 25"/>
                  <a:gd name="T9" fmla="*/ 102 h 47"/>
                  <a:gd name="T10" fmla="*/ 0 60000 65536"/>
                  <a:gd name="T11" fmla="*/ 0 60000 65536"/>
                  <a:gd name="T12" fmla="*/ 0 60000 65536"/>
                  <a:gd name="T13" fmla="*/ 0 60000 65536"/>
                  <a:gd name="T14" fmla="*/ 0 60000 65536"/>
                  <a:gd name="T15" fmla="*/ 0 w 25"/>
                  <a:gd name="T16" fmla="*/ 0 h 47"/>
                  <a:gd name="T17" fmla="*/ 25 w 25"/>
                  <a:gd name="T18" fmla="*/ 47 h 47"/>
                </a:gdLst>
                <a:ahLst/>
                <a:cxnLst>
                  <a:cxn ang="T10">
                    <a:pos x="T0" y="T1"/>
                  </a:cxn>
                  <a:cxn ang="T11">
                    <a:pos x="T2" y="T3"/>
                  </a:cxn>
                  <a:cxn ang="T12">
                    <a:pos x="T4" y="T5"/>
                  </a:cxn>
                  <a:cxn ang="T13">
                    <a:pos x="T6" y="T7"/>
                  </a:cxn>
                  <a:cxn ang="T14">
                    <a:pos x="T8" y="T9"/>
                  </a:cxn>
                </a:cxnLst>
                <a:rect l="T15" t="T16" r="T17" b="T18"/>
                <a:pathLst>
                  <a:path w="25" h="47">
                    <a:moveTo>
                      <a:pt x="25" y="18"/>
                    </a:moveTo>
                    <a:cubicBezTo>
                      <a:pt x="16" y="13"/>
                      <a:pt x="8" y="7"/>
                      <a:pt x="0" y="0"/>
                    </a:cubicBezTo>
                    <a:cubicBezTo>
                      <a:pt x="2" y="11"/>
                      <a:pt x="6" y="21"/>
                      <a:pt x="10" y="30"/>
                    </a:cubicBezTo>
                    <a:cubicBezTo>
                      <a:pt x="13" y="36"/>
                      <a:pt x="16" y="42"/>
                      <a:pt x="20" y="47"/>
                    </a:cubicBezTo>
                    <a:lnTo>
                      <a:pt x="25" y="18"/>
                    </a:lnTo>
                    <a:close/>
                  </a:path>
                </a:pathLst>
              </a:custGeom>
              <a:solidFill>
                <a:srgbClr val="D949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6" name="Freeform 201"/>
              <p:cNvSpPr>
                <a:spLocks noChangeArrowheads="1"/>
              </p:cNvSpPr>
              <p:nvPr/>
            </p:nvSpPr>
            <p:spPr bwMode="auto">
              <a:xfrm>
                <a:off x="61" y="1203"/>
                <a:ext cx="90" cy="95"/>
              </a:xfrm>
              <a:custGeom>
                <a:avLst/>
                <a:gdLst>
                  <a:gd name="T0" fmla="*/ 28 w 38"/>
                  <a:gd name="T1" fmla="*/ 0 h 40"/>
                  <a:gd name="T2" fmla="*/ 0 w 38"/>
                  <a:gd name="T3" fmla="*/ 164 h 40"/>
                  <a:gd name="T4" fmla="*/ 45 w 38"/>
                  <a:gd name="T5" fmla="*/ 226 h 40"/>
                  <a:gd name="T6" fmla="*/ 213 w 38"/>
                  <a:gd name="T7" fmla="*/ 95 h 40"/>
                  <a:gd name="T8" fmla="*/ 28 w 38"/>
                  <a:gd name="T9" fmla="*/ 0 h 40"/>
                  <a:gd name="T10" fmla="*/ 0 60000 65536"/>
                  <a:gd name="T11" fmla="*/ 0 60000 65536"/>
                  <a:gd name="T12" fmla="*/ 0 60000 65536"/>
                  <a:gd name="T13" fmla="*/ 0 60000 65536"/>
                  <a:gd name="T14" fmla="*/ 0 60000 65536"/>
                  <a:gd name="T15" fmla="*/ 0 w 38"/>
                  <a:gd name="T16" fmla="*/ 0 h 40"/>
                  <a:gd name="T17" fmla="*/ 38 w 38"/>
                  <a:gd name="T18" fmla="*/ 40 h 40"/>
                </a:gdLst>
                <a:ahLst/>
                <a:cxnLst>
                  <a:cxn ang="T10">
                    <a:pos x="T0" y="T1"/>
                  </a:cxn>
                  <a:cxn ang="T11">
                    <a:pos x="T2" y="T3"/>
                  </a:cxn>
                  <a:cxn ang="T12">
                    <a:pos x="T4" y="T5"/>
                  </a:cxn>
                  <a:cxn ang="T13">
                    <a:pos x="T6" y="T7"/>
                  </a:cxn>
                  <a:cxn ang="T14">
                    <a:pos x="T8" y="T9"/>
                  </a:cxn>
                </a:cxnLst>
                <a:rect l="T15" t="T16" r="T17" b="T18"/>
                <a:pathLst>
                  <a:path w="38" h="40">
                    <a:moveTo>
                      <a:pt x="5" y="0"/>
                    </a:moveTo>
                    <a:cubicBezTo>
                      <a:pt x="0" y="29"/>
                      <a:pt x="0" y="29"/>
                      <a:pt x="0" y="29"/>
                    </a:cubicBezTo>
                    <a:cubicBezTo>
                      <a:pt x="2" y="33"/>
                      <a:pt x="5" y="37"/>
                      <a:pt x="8" y="40"/>
                    </a:cubicBezTo>
                    <a:cubicBezTo>
                      <a:pt x="38" y="17"/>
                      <a:pt x="38" y="17"/>
                      <a:pt x="38" y="17"/>
                    </a:cubicBezTo>
                    <a:cubicBezTo>
                      <a:pt x="27" y="12"/>
                      <a:pt x="16" y="6"/>
                      <a:pt x="5" y="0"/>
                    </a:cubicBezTo>
                    <a:close/>
                  </a:path>
                </a:pathLst>
              </a:custGeom>
              <a:solidFill>
                <a:srgbClr val="FFD7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7" name="Freeform 202"/>
              <p:cNvSpPr>
                <a:spLocks noChangeArrowheads="1"/>
              </p:cNvSpPr>
              <p:nvPr/>
            </p:nvSpPr>
            <p:spPr bwMode="auto">
              <a:xfrm>
                <a:off x="80" y="1243"/>
                <a:ext cx="111" cy="131"/>
              </a:xfrm>
              <a:custGeom>
                <a:avLst/>
                <a:gdLst>
                  <a:gd name="T0" fmla="*/ 168 w 47"/>
                  <a:gd name="T1" fmla="*/ 0 h 55"/>
                  <a:gd name="T2" fmla="*/ 0 w 47"/>
                  <a:gd name="T3" fmla="*/ 131 h 55"/>
                  <a:gd name="T4" fmla="*/ 234 w 47"/>
                  <a:gd name="T5" fmla="*/ 312 h 55"/>
                  <a:gd name="T6" fmla="*/ 262 w 47"/>
                  <a:gd name="T7" fmla="*/ 33 h 55"/>
                  <a:gd name="T8" fmla="*/ 168 w 47"/>
                  <a:gd name="T9" fmla="*/ 0 h 55"/>
                  <a:gd name="T10" fmla="*/ 0 60000 65536"/>
                  <a:gd name="T11" fmla="*/ 0 60000 65536"/>
                  <a:gd name="T12" fmla="*/ 0 60000 65536"/>
                  <a:gd name="T13" fmla="*/ 0 60000 65536"/>
                  <a:gd name="T14" fmla="*/ 0 60000 65536"/>
                  <a:gd name="T15" fmla="*/ 0 w 47"/>
                  <a:gd name="T16" fmla="*/ 0 h 55"/>
                  <a:gd name="T17" fmla="*/ 47 w 47"/>
                  <a:gd name="T18" fmla="*/ 55 h 55"/>
                </a:gdLst>
                <a:ahLst/>
                <a:cxnLst>
                  <a:cxn ang="T10">
                    <a:pos x="T0" y="T1"/>
                  </a:cxn>
                  <a:cxn ang="T11">
                    <a:pos x="T2" y="T3"/>
                  </a:cxn>
                  <a:cxn ang="T12">
                    <a:pos x="T4" y="T5"/>
                  </a:cxn>
                  <a:cxn ang="T13">
                    <a:pos x="T6" y="T7"/>
                  </a:cxn>
                  <a:cxn ang="T14">
                    <a:pos x="T8" y="T9"/>
                  </a:cxn>
                </a:cxnLst>
                <a:rect l="T15" t="T16" r="T17" b="T18"/>
                <a:pathLst>
                  <a:path w="47" h="55">
                    <a:moveTo>
                      <a:pt x="30" y="0"/>
                    </a:moveTo>
                    <a:cubicBezTo>
                      <a:pt x="0" y="23"/>
                      <a:pt x="0" y="23"/>
                      <a:pt x="0" y="23"/>
                    </a:cubicBezTo>
                    <a:cubicBezTo>
                      <a:pt x="11" y="37"/>
                      <a:pt x="26" y="49"/>
                      <a:pt x="42" y="55"/>
                    </a:cubicBezTo>
                    <a:cubicBezTo>
                      <a:pt x="47" y="6"/>
                      <a:pt x="47" y="6"/>
                      <a:pt x="47" y="6"/>
                    </a:cubicBezTo>
                    <a:cubicBezTo>
                      <a:pt x="41" y="4"/>
                      <a:pt x="36" y="2"/>
                      <a:pt x="30" y="0"/>
                    </a:cubicBezTo>
                    <a:close/>
                  </a:path>
                </a:pathLst>
              </a:custGeom>
              <a:solidFill>
                <a:srgbClr val="9AB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8" name="Freeform 203"/>
              <p:cNvSpPr>
                <a:spLocks noChangeArrowheads="1"/>
              </p:cNvSpPr>
              <p:nvPr/>
            </p:nvSpPr>
            <p:spPr bwMode="auto">
              <a:xfrm>
                <a:off x="180" y="1258"/>
                <a:ext cx="111" cy="125"/>
              </a:xfrm>
              <a:custGeom>
                <a:avLst/>
                <a:gdLst>
                  <a:gd name="T0" fmla="*/ 28 w 47"/>
                  <a:gd name="T1" fmla="*/ 0 h 53"/>
                  <a:gd name="T2" fmla="*/ 0 w 47"/>
                  <a:gd name="T3" fmla="*/ 274 h 53"/>
                  <a:gd name="T4" fmla="*/ 83 w 47"/>
                  <a:gd name="T5" fmla="*/ 295 h 53"/>
                  <a:gd name="T6" fmla="*/ 262 w 47"/>
                  <a:gd name="T7" fmla="*/ 50 h 53"/>
                  <a:gd name="T8" fmla="*/ 28 w 47"/>
                  <a:gd name="T9" fmla="*/ 0 h 53"/>
                  <a:gd name="T10" fmla="*/ 0 60000 65536"/>
                  <a:gd name="T11" fmla="*/ 0 60000 65536"/>
                  <a:gd name="T12" fmla="*/ 0 60000 65536"/>
                  <a:gd name="T13" fmla="*/ 0 60000 65536"/>
                  <a:gd name="T14" fmla="*/ 0 60000 65536"/>
                  <a:gd name="T15" fmla="*/ 0 w 47"/>
                  <a:gd name="T16" fmla="*/ 0 h 53"/>
                  <a:gd name="T17" fmla="*/ 47 w 47"/>
                  <a:gd name="T18" fmla="*/ 53 h 53"/>
                </a:gdLst>
                <a:ahLst/>
                <a:cxnLst>
                  <a:cxn ang="T10">
                    <a:pos x="T0" y="T1"/>
                  </a:cxn>
                  <a:cxn ang="T11">
                    <a:pos x="T2" y="T3"/>
                  </a:cxn>
                  <a:cxn ang="T12">
                    <a:pos x="T4" y="T5"/>
                  </a:cxn>
                  <a:cxn ang="T13">
                    <a:pos x="T6" y="T7"/>
                  </a:cxn>
                  <a:cxn ang="T14">
                    <a:pos x="T8" y="T9"/>
                  </a:cxn>
                </a:cxnLst>
                <a:rect l="T15" t="T16" r="T17" b="T18"/>
                <a:pathLst>
                  <a:path w="47" h="53">
                    <a:moveTo>
                      <a:pt x="5" y="0"/>
                    </a:moveTo>
                    <a:cubicBezTo>
                      <a:pt x="0" y="49"/>
                      <a:pt x="0" y="49"/>
                      <a:pt x="0" y="49"/>
                    </a:cubicBezTo>
                    <a:cubicBezTo>
                      <a:pt x="5" y="51"/>
                      <a:pt x="10" y="52"/>
                      <a:pt x="15" y="53"/>
                    </a:cubicBezTo>
                    <a:cubicBezTo>
                      <a:pt x="47" y="9"/>
                      <a:pt x="47" y="9"/>
                      <a:pt x="47" y="9"/>
                    </a:cubicBezTo>
                    <a:cubicBezTo>
                      <a:pt x="33" y="7"/>
                      <a:pt x="19" y="4"/>
                      <a:pt x="5" y="0"/>
                    </a:cubicBezTo>
                    <a:close/>
                  </a:path>
                </a:pathLst>
              </a:custGeom>
              <a:solidFill>
                <a:srgbClr val="8D60A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9" name="Freeform 204"/>
              <p:cNvSpPr>
                <a:spLocks noChangeArrowheads="1"/>
              </p:cNvSpPr>
              <p:nvPr/>
            </p:nvSpPr>
            <p:spPr bwMode="auto">
              <a:xfrm>
                <a:off x="215" y="1279"/>
                <a:ext cx="135" cy="111"/>
              </a:xfrm>
              <a:custGeom>
                <a:avLst/>
                <a:gdLst>
                  <a:gd name="T0" fmla="*/ 180 w 57"/>
                  <a:gd name="T1" fmla="*/ 0 h 47"/>
                  <a:gd name="T2" fmla="*/ 0 w 57"/>
                  <a:gd name="T3" fmla="*/ 246 h 47"/>
                  <a:gd name="T4" fmla="*/ 303 w 57"/>
                  <a:gd name="T5" fmla="*/ 57 h 47"/>
                  <a:gd name="T6" fmla="*/ 320 w 57"/>
                  <a:gd name="T7" fmla="*/ 12 h 47"/>
                  <a:gd name="T8" fmla="*/ 180 w 57"/>
                  <a:gd name="T9" fmla="*/ 0 h 47"/>
                  <a:gd name="T10" fmla="*/ 0 60000 65536"/>
                  <a:gd name="T11" fmla="*/ 0 60000 65536"/>
                  <a:gd name="T12" fmla="*/ 0 60000 65536"/>
                  <a:gd name="T13" fmla="*/ 0 60000 65536"/>
                  <a:gd name="T14" fmla="*/ 0 60000 65536"/>
                  <a:gd name="T15" fmla="*/ 0 w 57"/>
                  <a:gd name="T16" fmla="*/ 0 h 47"/>
                  <a:gd name="T17" fmla="*/ 57 w 57"/>
                  <a:gd name="T18" fmla="*/ 47 h 47"/>
                </a:gdLst>
                <a:ahLst/>
                <a:cxnLst>
                  <a:cxn ang="T10">
                    <a:pos x="T0" y="T1"/>
                  </a:cxn>
                  <a:cxn ang="T11">
                    <a:pos x="T2" y="T3"/>
                  </a:cxn>
                  <a:cxn ang="T12">
                    <a:pos x="T4" y="T5"/>
                  </a:cxn>
                  <a:cxn ang="T13">
                    <a:pos x="T6" y="T7"/>
                  </a:cxn>
                  <a:cxn ang="T14">
                    <a:pos x="T8" y="T9"/>
                  </a:cxn>
                </a:cxnLst>
                <a:rect l="T15" t="T16" r="T17" b="T18"/>
                <a:pathLst>
                  <a:path w="57" h="47">
                    <a:moveTo>
                      <a:pt x="32" y="0"/>
                    </a:moveTo>
                    <a:cubicBezTo>
                      <a:pt x="0" y="44"/>
                      <a:pt x="0" y="44"/>
                      <a:pt x="0" y="44"/>
                    </a:cubicBezTo>
                    <a:cubicBezTo>
                      <a:pt x="21" y="47"/>
                      <a:pt x="41" y="38"/>
                      <a:pt x="54" y="10"/>
                    </a:cubicBezTo>
                    <a:cubicBezTo>
                      <a:pt x="55" y="7"/>
                      <a:pt x="56" y="4"/>
                      <a:pt x="57" y="2"/>
                    </a:cubicBezTo>
                    <a:cubicBezTo>
                      <a:pt x="48" y="2"/>
                      <a:pt x="40" y="1"/>
                      <a:pt x="32" y="0"/>
                    </a:cubicBezTo>
                    <a:close/>
                  </a:path>
                </a:pathLst>
              </a:custGeom>
              <a:solidFill>
                <a:srgbClr val="FA74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9" name="Freeform 206"/>
            <p:cNvSpPr>
              <a:spLocks noChangeArrowheads="1"/>
            </p:cNvSpPr>
            <p:nvPr/>
          </p:nvSpPr>
          <p:spPr bwMode="auto">
            <a:xfrm>
              <a:off x="285750" y="1770062"/>
              <a:ext cx="587375" cy="268288"/>
            </a:xfrm>
            <a:custGeom>
              <a:avLst/>
              <a:gdLst>
                <a:gd name="T0" fmla="*/ 0 w 156"/>
                <a:gd name="T1" fmla="*/ 57115114 h 71"/>
                <a:gd name="T2" fmla="*/ 56708044 w 156"/>
                <a:gd name="T3" fmla="*/ 271292070 h 71"/>
                <a:gd name="T4" fmla="*/ 2069830430 w 156"/>
                <a:gd name="T5" fmla="*/ 1013780999 h 71"/>
                <a:gd name="T6" fmla="*/ 2147483647 w 156"/>
                <a:gd name="T7" fmla="*/ 0 h 71"/>
                <a:gd name="T8" fmla="*/ 0 w 156"/>
                <a:gd name="T9" fmla="*/ 57115114 h 71"/>
                <a:gd name="T10" fmla="*/ 0 60000 65536"/>
                <a:gd name="T11" fmla="*/ 0 60000 65536"/>
                <a:gd name="T12" fmla="*/ 0 60000 65536"/>
                <a:gd name="T13" fmla="*/ 0 60000 65536"/>
                <a:gd name="T14" fmla="*/ 0 60000 65536"/>
                <a:gd name="T15" fmla="*/ 0 w 156"/>
                <a:gd name="T16" fmla="*/ 0 h 71"/>
                <a:gd name="T17" fmla="*/ 156 w 156"/>
                <a:gd name="T18" fmla="*/ 71 h 71"/>
              </a:gdLst>
              <a:ahLst/>
              <a:cxnLst>
                <a:cxn ang="T10">
                  <a:pos x="T0" y="T1"/>
                </a:cxn>
                <a:cxn ang="T11">
                  <a:pos x="T2" y="T3"/>
                </a:cxn>
                <a:cxn ang="T12">
                  <a:pos x="T4" y="T5"/>
                </a:cxn>
                <a:cxn ang="T13">
                  <a:pos x="T6" y="T7"/>
                </a:cxn>
                <a:cxn ang="T14">
                  <a:pos x="T8" y="T9"/>
                </a:cxn>
              </a:cxnLst>
              <a:rect l="T15" t="T16" r="T17" b="T18"/>
              <a:pathLst>
                <a:path w="156" h="71">
                  <a:moveTo>
                    <a:pt x="0" y="4"/>
                  </a:moveTo>
                  <a:cubicBezTo>
                    <a:pt x="1" y="9"/>
                    <a:pt x="2" y="14"/>
                    <a:pt x="4" y="19"/>
                  </a:cubicBezTo>
                  <a:cubicBezTo>
                    <a:pt x="43" y="51"/>
                    <a:pt x="95" y="70"/>
                    <a:pt x="146" y="71"/>
                  </a:cubicBezTo>
                  <a:cubicBezTo>
                    <a:pt x="152" y="53"/>
                    <a:pt x="156" y="27"/>
                    <a:pt x="156" y="0"/>
                  </a:cubicBezTo>
                  <a:cubicBezTo>
                    <a:pt x="105" y="11"/>
                    <a:pt x="52" y="12"/>
                    <a:pt x="0" y="4"/>
                  </a:cubicBezTo>
                  <a:close/>
                </a:path>
              </a:pathLst>
            </a:custGeom>
            <a:solidFill>
              <a:srgbClr val="5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207"/>
            <p:cNvSpPr>
              <a:spLocks noChangeArrowheads="1"/>
            </p:cNvSpPr>
            <p:nvPr/>
          </p:nvSpPr>
          <p:spPr bwMode="auto">
            <a:xfrm>
              <a:off x="381000" y="1533525"/>
              <a:ext cx="173038" cy="349250"/>
            </a:xfrm>
            <a:custGeom>
              <a:avLst/>
              <a:gdLst>
                <a:gd name="T0" fmla="*/ 84901471 w 46"/>
                <a:gd name="T1" fmla="*/ 56413263 h 93"/>
                <a:gd name="T2" fmla="*/ 424511116 w 46"/>
                <a:gd name="T3" fmla="*/ 126924210 h 93"/>
                <a:gd name="T4" fmla="*/ 438662615 w 46"/>
                <a:gd name="T5" fmla="*/ 1100021083 h 93"/>
                <a:gd name="T6" fmla="*/ 0 w 46"/>
                <a:gd name="T7" fmla="*/ 1255151925 h 93"/>
                <a:gd name="T8" fmla="*/ 0 60000 65536"/>
                <a:gd name="T9" fmla="*/ 0 60000 65536"/>
                <a:gd name="T10" fmla="*/ 0 60000 65536"/>
                <a:gd name="T11" fmla="*/ 0 60000 65536"/>
                <a:gd name="T12" fmla="*/ 0 w 46"/>
                <a:gd name="T13" fmla="*/ 0 h 93"/>
                <a:gd name="T14" fmla="*/ 46 w 46"/>
                <a:gd name="T15" fmla="*/ 93 h 93"/>
              </a:gdLst>
              <a:ahLst/>
              <a:cxnLst>
                <a:cxn ang="T8">
                  <a:pos x="T0" y="T1"/>
                </a:cxn>
                <a:cxn ang="T9">
                  <a:pos x="T2" y="T3"/>
                </a:cxn>
                <a:cxn ang="T10">
                  <a:pos x="T4" y="T5"/>
                </a:cxn>
                <a:cxn ang="T11">
                  <a:pos x="T6" y="T7"/>
                </a:cxn>
              </a:cxnLst>
              <a:rect l="T12" t="T13" r="T14" b="T15"/>
              <a:pathLst>
                <a:path w="46" h="93">
                  <a:moveTo>
                    <a:pt x="6" y="4"/>
                  </a:moveTo>
                  <a:cubicBezTo>
                    <a:pt x="6" y="4"/>
                    <a:pt x="25" y="0"/>
                    <a:pt x="30" y="9"/>
                  </a:cubicBezTo>
                  <a:cubicBezTo>
                    <a:pt x="35" y="17"/>
                    <a:pt x="46" y="58"/>
                    <a:pt x="31" y="78"/>
                  </a:cubicBezTo>
                  <a:cubicBezTo>
                    <a:pt x="31" y="78"/>
                    <a:pt x="26" y="93"/>
                    <a:pt x="0" y="89"/>
                  </a:cubicBezTo>
                </a:path>
              </a:pathLst>
            </a:custGeom>
            <a:solidFill>
              <a:srgbClr val="A79A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208"/>
            <p:cNvSpPr>
              <a:spLocks noChangeArrowheads="1"/>
            </p:cNvSpPr>
            <p:nvPr/>
          </p:nvSpPr>
          <p:spPr bwMode="auto">
            <a:xfrm>
              <a:off x="0" y="1657350"/>
              <a:ext cx="30163" cy="120650"/>
            </a:xfrm>
            <a:custGeom>
              <a:avLst/>
              <a:gdLst>
                <a:gd name="T0" fmla="*/ 99511507 w 8"/>
                <a:gd name="T1" fmla="*/ 0 h 32"/>
                <a:gd name="T2" fmla="*/ 14214314 w 8"/>
                <a:gd name="T3" fmla="*/ 156366170 h 32"/>
                <a:gd name="T4" fmla="*/ 99511507 w 8"/>
                <a:gd name="T5" fmla="*/ 454888203 h 32"/>
                <a:gd name="T6" fmla="*/ 99511507 w 8"/>
                <a:gd name="T7" fmla="*/ 0 h 32"/>
                <a:gd name="T8" fmla="*/ 0 60000 65536"/>
                <a:gd name="T9" fmla="*/ 0 60000 65536"/>
                <a:gd name="T10" fmla="*/ 0 60000 65536"/>
                <a:gd name="T11" fmla="*/ 0 60000 65536"/>
                <a:gd name="T12" fmla="*/ 0 w 8"/>
                <a:gd name="T13" fmla="*/ 0 h 32"/>
                <a:gd name="T14" fmla="*/ 8 w 8"/>
                <a:gd name="T15" fmla="*/ 32 h 32"/>
              </a:gdLst>
              <a:ahLst/>
              <a:cxnLst>
                <a:cxn ang="T8">
                  <a:pos x="T0" y="T1"/>
                </a:cxn>
                <a:cxn ang="T9">
                  <a:pos x="T2" y="T3"/>
                </a:cxn>
                <a:cxn ang="T10">
                  <a:pos x="T4" y="T5"/>
                </a:cxn>
                <a:cxn ang="T11">
                  <a:pos x="T6" y="T7"/>
                </a:cxn>
              </a:cxnLst>
              <a:rect l="T12" t="T13" r="T14" b="T15"/>
              <a:pathLst>
                <a:path w="8" h="32">
                  <a:moveTo>
                    <a:pt x="7" y="0"/>
                  </a:moveTo>
                  <a:cubicBezTo>
                    <a:pt x="4" y="4"/>
                    <a:pt x="2" y="8"/>
                    <a:pt x="1" y="11"/>
                  </a:cubicBezTo>
                  <a:cubicBezTo>
                    <a:pt x="0" y="18"/>
                    <a:pt x="2" y="25"/>
                    <a:pt x="7" y="32"/>
                  </a:cubicBezTo>
                  <a:cubicBezTo>
                    <a:pt x="8" y="21"/>
                    <a:pt x="8" y="10"/>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 name="Freeform 209"/>
            <p:cNvSpPr>
              <a:spLocks noChangeArrowheads="1"/>
            </p:cNvSpPr>
            <p:nvPr/>
          </p:nvSpPr>
          <p:spPr bwMode="auto">
            <a:xfrm>
              <a:off x="26987" y="1638300"/>
              <a:ext cx="30163" cy="166688"/>
            </a:xfrm>
            <a:custGeom>
              <a:avLst/>
              <a:gdLst>
                <a:gd name="T0" fmla="*/ 71079110 w 8"/>
                <a:gd name="T1" fmla="*/ 0 h 44"/>
                <a:gd name="T2" fmla="*/ 0 w 8"/>
                <a:gd name="T3" fmla="*/ 71759184 h 44"/>
                <a:gd name="T4" fmla="*/ 0 w 8"/>
                <a:gd name="T5" fmla="*/ 531011143 h 44"/>
                <a:gd name="T6" fmla="*/ 71079110 w 8"/>
                <a:gd name="T7" fmla="*/ 631474758 h 44"/>
                <a:gd name="T8" fmla="*/ 71079110 w 8"/>
                <a:gd name="T9" fmla="*/ 0 h 44"/>
                <a:gd name="T10" fmla="*/ 0 60000 65536"/>
                <a:gd name="T11" fmla="*/ 0 60000 65536"/>
                <a:gd name="T12" fmla="*/ 0 60000 65536"/>
                <a:gd name="T13" fmla="*/ 0 60000 65536"/>
                <a:gd name="T14" fmla="*/ 0 60000 65536"/>
                <a:gd name="T15" fmla="*/ 0 w 8"/>
                <a:gd name="T16" fmla="*/ 0 h 44"/>
                <a:gd name="T17" fmla="*/ 8 w 8"/>
                <a:gd name="T18" fmla="*/ 44 h 44"/>
              </a:gdLst>
              <a:ahLst/>
              <a:cxnLst>
                <a:cxn ang="T10">
                  <a:pos x="T0" y="T1"/>
                </a:cxn>
                <a:cxn ang="T11">
                  <a:pos x="T2" y="T3"/>
                </a:cxn>
                <a:cxn ang="T12">
                  <a:pos x="T4" y="T5"/>
                </a:cxn>
                <a:cxn ang="T13">
                  <a:pos x="T6" y="T7"/>
                </a:cxn>
                <a:cxn ang="T14">
                  <a:pos x="T8" y="T9"/>
                </a:cxn>
              </a:cxnLst>
              <a:rect l="T15" t="T16" r="T17" b="T18"/>
              <a:pathLst>
                <a:path w="8" h="44">
                  <a:moveTo>
                    <a:pt x="5" y="0"/>
                  </a:moveTo>
                  <a:cubicBezTo>
                    <a:pt x="3" y="2"/>
                    <a:pt x="2" y="3"/>
                    <a:pt x="0" y="5"/>
                  </a:cubicBezTo>
                  <a:cubicBezTo>
                    <a:pt x="1" y="15"/>
                    <a:pt x="1" y="26"/>
                    <a:pt x="0" y="37"/>
                  </a:cubicBezTo>
                  <a:cubicBezTo>
                    <a:pt x="1" y="39"/>
                    <a:pt x="3" y="41"/>
                    <a:pt x="5" y="44"/>
                  </a:cubicBezTo>
                  <a:cubicBezTo>
                    <a:pt x="7" y="29"/>
                    <a:pt x="8" y="14"/>
                    <a:pt x="5"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Freeform 210"/>
            <p:cNvSpPr>
              <a:spLocks noChangeArrowheads="1"/>
            </p:cNvSpPr>
            <p:nvPr/>
          </p:nvSpPr>
          <p:spPr bwMode="auto">
            <a:xfrm>
              <a:off x="46037" y="1619250"/>
              <a:ext cx="41275" cy="204788"/>
            </a:xfrm>
            <a:custGeom>
              <a:avLst/>
              <a:gdLst>
                <a:gd name="T0" fmla="*/ 98557195 w 11"/>
                <a:gd name="T1" fmla="*/ 0 h 54"/>
                <a:gd name="T2" fmla="*/ 0 w 11"/>
                <a:gd name="T3" fmla="*/ 71910927 h 54"/>
                <a:gd name="T4" fmla="*/ 0 w 11"/>
                <a:gd name="T5" fmla="*/ 704721016 h 54"/>
                <a:gd name="T6" fmla="*/ 70396389 w 11"/>
                <a:gd name="T7" fmla="*/ 776631943 h 54"/>
                <a:gd name="T8" fmla="*/ 98557195 w 11"/>
                <a:gd name="T9" fmla="*/ 0 h 54"/>
                <a:gd name="T10" fmla="*/ 0 60000 65536"/>
                <a:gd name="T11" fmla="*/ 0 60000 65536"/>
                <a:gd name="T12" fmla="*/ 0 60000 65536"/>
                <a:gd name="T13" fmla="*/ 0 60000 65536"/>
                <a:gd name="T14" fmla="*/ 0 60000 65536"/>
                <a:gd name="T15" fmla="*/ 0 w 11"/>
                <a:gd name="T16" fmla="*/ 0 h 54"/>
                <a:gd name="T17" fmla="*/ 11 w 11"/>
                <a:gd name="T18" fmla="*/ 54 h 54"/>
              </a:gdLst>
              <a:ahLst/>
              <a:cxnLst>
                <a:cxn ang="T10">
                  <a:pos x="T0" y="T1"/>
                </a:cxn>
                <a:cxn ang="T11">
                  <a:pos x="T2" y="T3"/>
                </a:cxn>
                <a:cxn ang="T12">
                  <a:pos x="T4" y="T5"/>
                </a:cxn>
                <a:cxn ang="T13">
                  <a:pos x="T6" y="T7"/>
                </a:cxn>
                <a:cxn ang="T14">
                  <a:pos x="T8" y="T9"/>
                </a:cxn>
              </a:cxnLst>
              <a:rect l="T15" t="T16" r="T17" b="T18"/>
              <a:pathLst>
                <a:path w="11" h="54">
                  <a:moveTo>
                    <a:pt x="7" y="0"/>
                  </a:moveTo>
                  <a:cubicBezTo>
                    <a:pt x="5" y="1"/>
                    <a:pt x="2" y="3"/>
                    <a:pt x="0" y="5"/>
                  </a:cubicBezTo>
                  <a:cubicBezTo>
                    <a:pt x="3" y="19"/>
                    <a:pt x="2" y="34"/>
                    <a:pt x="0" y="49"/>
                  </a:cubicBezTo>
                  <a:cubicBezTo>
                    <a:pt x="1" y="50"/>
                    <a:pt x="3" y="52"/>
                    <a:pt x="5" y="54"/>
                  </a:cubicBezTo>
                  <a:cubicBezTo>
                    <a:pt x="9" y="36"/>
                    <a:pt x="11" y="18"/>
                    <a:pt x="7"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Freeform 211"/>
            <p:cNvSpPr>
              <a:spLocks noChangeArrowheads="1"/>
            </p:cNvSpPr>
            <p:nvPr/>
          </p:nvSpPr>
          <p:spPr bwMode="auto">
            <a:xfrm>
              <a:off x="65087" y="1604962"/>
              <a:ext cx="47625" cy="233363"/>
            </a:xfrm>
            <a:custGeom>
              <a:avLst/>
              <a:gdLst>
                <a:gd name="T0" fmla="*/ 120787990 w 13"/>
                <a:gd name="T1" fmla="*/ 0 h 62"/>
                <a:gd name="T2" fmla="*/ 26842183 w 13"/>
                <a:gd name="T3" fmla="*/ 56669570 h 62"/>
                <a:gd name="T4" fmla="*/ 0 w 13"/>
                <a:gd name="T5" fmla="*/ 821689943 h 62"/>
                <a:gd name="T6" fmla="*/ 80526548 w 13"/>
                <a:gd name="T7" fmla="*/ 878359512 h 62"/>
                <a:gd name="T8" fmla="*/ 120787990 w 13"/>
                <a:gd name="T9" fmla="*/ 0 h 62"/>
                <a:gd name="T10" fmla="*/ 0 60000 65536"/>
                <a:gd name="T11" fmla="*/ 0 60000 65536"/>
                <a:gd name="T12" fmla="*/ 0 60000 65536"/>
                <a:gd name="T13" fmla="*/ 0 60000 65536"/>
                <a:gd name="T14" fmla="*/ 0 60000 65536"/>
                <a:gd name="T15" fmla="*/ 0 w 13"/>
                <a:gd name="T16" fmla="*/ 0 h 62"/>
                <a:gd name="T17" fmla="*/ 13 w 13"/>
                <a:gd name="T18" fmla="*/ 62 h 62"/>
              </a:gdLst>
              <a:ahLst/>
              <a:cxnLst>
                <a:cxn ang="T10">
                  <a:pos x="T0" y="T1"/>
                </a:cxn>
                <a:cxn ang="T11">
                  <a:pos x="T2" y="T3"/>
                </a:cxn>
                <a:cxn ang="T12">
                  <a:pos x="T4" y="T5"/>
                </a:cxn>
                <a:cxn ang="T13">
                  <a:pos x="T6" y="T7"/>
                </a:cxn>
                <a:cxn ang="T14">
                  <a:pos x="T8" y="T9"/>
                </a:cxn>
              </a:cxnLst>
              <a:rect l="T15" t="T16" r="T17" b="T18"/>
              <a:pathLst>
                <a:path w="13" h="62">
                  <a:moveTo>
                    <a:pt x="9" y="0"/>
                  </a:moveTo>
                  <a:cubicBezTo>
                    <a:pt x="6" y="1"/>
                    <a:pt x="4" y="2"/>
                    <a:pt x="2" y="4"/>
                  </a:cubicBezTo>
                  <a:cubicBezTo>
                    <a:pt x="6" y="22"/>
                    <a:pt x="4" y="40"/>
                    <a:pt x="0" y="58"/>
                  </a:cubicBezTo>
                  <a:cubicBezTo>
                    <a:pt x="2" y="59"/>
                    <a:pt x="4" y="61"/>
                    <a:pt x="6" y="62"/>
                  </a:cubicBezTo>
                  <a:cubicBezTo>
                    <a:pt x="10" y="41"/>
                    <a:pt x="13" y="20"/>
                    <a:pt x="9"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Freeform 212"/>
            <p:cNvSpPr>
              <a:spLocks noChangeArrowheads="1"/>
            </p:cNvSpPr>
            <p:nvPr/>
          </p:nvSpPr>
          <p:spPr bwMode="auto">
            <a:xfrm>
              <a:off x="87312" y="1589087"/>
              <a:ext cx="44450" cy="265113"/>
            </a:xfrm>
            <a:custGeom>
              <a:avLst/>
              <a:gdLst>
                <a:gd name="T0" fmla="*/ 123489508 w 12"/>
                <a:gd name="T1" fmla="*/ 0 h 70"/>
                <a:gd name="T2" fmla="*/ 41164404 w 12"/>
                <a:gd name="T3" fmla="*/ 57374241 h 70"/>
                <a:gd name="T4" fmla="*/ 0 w 12"/>
                <a:gd name="T5" fmla="*/ 946695799 h 70"/>
                <a:gd name="T6" fmla="*/ 96045338 w 12"/>
                <a:gd name="T7" fmla="*/ 1004070040 h 70"/>
                <a:gd name="T8" fmla="*/ 123489508 w 12"/>
                <a:gd name="T9" fmla="*/ 0 h 70"/>
                <a:gd name="T10" fmla="*/ 0 60000 65536"/>
                <a:gd name="T11" fmla="*/ 0 60000 65536"/>
                <a:gd name="T12" fmla="*/ 0 60000 65536"/>
                <a:gd name="T13" fmla="*/ 0 60000 65536"/>
                <a:gd name="T14" fmla="*/ 0 60000 65536"/>
                <a:gd name="T15" fmla="*/ 0 w 12"/>
                <a:gd name="T16" fmla="*/ 0 h 70"/>
                <a:gd name="T17" fmla="*/ 12 w 12"/>
                <a:gd name="T18" fmla="*/ 70 h 70"/>
              </a:gdLst>
              <a:ahLst/>
              <a:cxnLst>
                <a:cxn ang="T10">
                  <a:pos x="T0" y="T1"/>
                </a:cxn>
                <a:cxn ang="T11">
                  <a:pos x="T2" y="T3"/>
                </a:cxn>
                <a:cxn ang="T12">
                  <a:pos x="T4" y="T5"/>
                </a:cxn>
                <a:cxn ang="T13">
                  <a:pos x="T6" y="T7"/>
                </a:cxn>
                <a:cxn ang="T14">
                  <a:pos x="T8" y="T9"/>
                </a:cxn>
              </a:cxnLst>
              <a:rect l="T15" t="T16" r="T17" b="T18"/>
              <a:pathLst>
                <a:path w="12" h="70">
                  <a:moveTo>
                    <a:pt x="9" y="0"/>
                  </a:moveTo>
                  <a:cubicBezTo>
                    <a:pt x="6" y="1"/>
                    <a:pt x="4" y="3"/>
                    <a:pt x="3" y="4"/>
                  </a:cubicBezTo>
                  <a:cubicBezTo>
                    <a:pt x="7" y="24"/>
                    <a:pt x="4" y="45"/>
                    <a:pt x="0" y="66"/>
                  </a:cubicBezTo>
                  <a:cubicBezTo>
                    <a:pt x="2" y="67"/>
                    <a:pt x="4" y="69"/>
                    <a:pt x="7" y="70"/>
                  </a:cubicBezTo>
                  <a:cubicBezTo>
                    <a:pt x="12" y="48"/>
                    <a:pt x="12" y="24"/>
                    <a:pt x="9"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Freeform 213"/>
            <p:cNvSpPr>
              <a:spLocks noChangeArrowheads="1"/>
            </p:cNvSpPr>
            <p:nvPr/>
          </p:nvSpPr>
          <p:spPr bwMode="auto">
            <a:xfrm>
              <a:off x="112712" y="1577975"/>
              <a:ext cx="49213" cy="287338"/>
            </a:xfrm>
            <a:custGeom>
              <a:avLst/>
              <a:gdLst>
                <a:gd name="T0" fmla="*/ 100315022 w 13"/>
                <a:gd name="T1" fmla="*/ 0 h 76"/>
                <a:gd name="T2" fmla="*/ 28660894 w 13"/>
                <a:gd name="T3" fmla="*/ 42881416 h 76"/>
                <a:gd name="T4" fmla="*/ 0 w 13"/>
                <a:gd name="T5" fmla="*/ 1043475509 h 76"/>
                <a:gd name="T6" fmla="*/ 57321788 w 13"/>
                <a:gd name="T7" fmla="*/ 1086356924 h 76"/>
                <a:gd name="T8" fmla="*/ 100315022 w 13"/>
                <a:gd name="T9" fmla="*/ 0 h 76"/>
                <a:gd name="T10" fmla="*/ 0 60000 65536"/>
                <a:gd name="T11" fmla="*/ 0 60000 65536"/>
                <a:gd name="T12" fmla="*/ 0 60000 65536"/>
                <a:gd name="T13" fmla="*/ 0 60000 65536"/>
                <a:gd name="T14" fmla="*/ 0 60000 65536"/>
                <a:gd name="T15" fmla="*/ 0 w 13"/>
                <a:gd name="T16" fmla="*/ 0 h 76"/>
                <a:gd name="T17" fmla="*/ 13 w 13"/>
                <a:gd name="T18" fmla="*/ 76 h 76"/>
              </a:gdLst>
              <a:ahLst/>
              <a:cxnLst>
                <a:cxn ang="T10">
                  <a:pos x="T0" y="T1"/>
                </a:cxn>
                <a:cxn ang="T11">
                  <a:pos x="T2" y="T3"/>
                </a:cxn>
                <a:cxn ang="T12">
                  <a:pos x="T4" y="T5"/>
                </a:cxn>
                <a:cxn ang="T13">
                  <a:pos x="T6" y="T7"/>
                </a:cxn>
                <a:cxn ang="T14">
                  <a:pos x="T8" y="T9"/>
                </a:cxn>
              </a:cxnLst>
              <a:rect l="T15" t="T16" r="T17" b="T18"/>
              <a:pathLst>
                <a:path w="13" h="76">
                  <a:moveTo>
                    <a:pt x="7" y="0"/>
                  </a:moveTo>
                  <a:cubicBezTo>
                    <a:pt x="5" y="1"/>
                    <a:pt x="3" y="2"/>
                    <a:pt x="2" y="3"/>
                  </a:cubicBezTo>
                  <a:cubicBezTo>
                    <a:pt x="5" y="27"/>
                    <a:pt x="5" y="51"/>
                    <a:pt x="0" y="73"/>
                  </a:cubicBezTo>
                  <a:cubicBezTo>
                    <a:pt x="1" y="74"/>
                    <a:pt x="3" y="75"/>
                    <a:pt x="4" y="76"/>
                  </a:cubicBezTo>
                  <a:cubicBezTo>
                    <a:pt x="11" y="51"/>
                    <a:pt x="13" y="25"/>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Freeform 214"/>
            <p:cNvSpPr>
              <a:spLocks noChangeArrowheads="1"/>
            </p:cNvSpPr>
            <p:nvPr/>
          </p:nvSpPr>
          <p:spPr bwMode="auto">
            <a:xfrm>
              <a:off x="128587" y="1566862"/>
              <a:ext cx="60325" cy="309563"/>
            </a:xfrm>
            <a:custGeom>
              <a:avLst/>
              <a:gdLst>
                <a:gd name="T0" fmla="*/ 142152092 w 16"/>
                <a:gd name="T1" fmla="*/ 0 h 82"/>
                <a:gd name="T2" fmla="*/ 42646005 w 16"/>
                <a:gd name="T3" fmla="*/ 42753670 h 82"/>
                <a:gd name="T4" fmla="*/ 0 w 16"/>
                <a:gd name="T5" fmla="*/ 1125895732 h 82"/>
                <a:gd name="T6" fmla="*/ 113723936 w 16"/>
                <a:gd name="T7" fmla="*/ 1168649402 h 82"/>
                <a:gd name="T8" fmla="*/ 142152092 w 16"/>
                <a:gd name="T9" fmla="*/ 0 h 82"/>
                <a:gd name="T10" fmla="*/ 0 60000 65536"/>
                <a:gd name="T11" fmla="*/ 0 60000 65536"/>
                <a:gd name="T12" fmla="*/ 0 60000 65536"/>
                <a:gd name="T13" fmla="*/ 0 60000 65536"/>
                <a:gd name="T14" fmla="*/ 0 60000 65536"/>
                <a:gd name="T15" fmla="*/ 0 w 16"/>
                <a:gd name="T16" fmla="*/ 0 h 82"/>
                <a:gd name="T17" fmla="*/ 16 w 16"/>
                <a:gd name="T18" fmla="*/ 82 h 82"/>
              </a:gdLst>
              <a:ahLst/>
              <a:cxnLst>
                <a:cxn ang="T10">
                  <a:pos x="T0" y="T1"/>
                </a:cxn>
                <a:cxn ang="T11">
                  <a:pos x="T2" y="T3"/>
                </a:cxn>
                <a:cxn ang="T12">
                  <a:pos x="T4" y="T5"/>
                </a:cxn>
                <a:cxn ang="T13">
                  <a:pos x="T6" y="T7"/>
                </a:cxn>
                <a:cxn ang="T14">
                  <a:pos x="T8" y="T9"/>
                </a:cxn>
              </a:cxnLst>
              <a:rect l="T15" t="T16" r="T17" b="T18"/>
              <a:pathLst>
                <a:path w="16" h="82">
                  <a:moveTo>
                    <a:pt x="10" y="0"/>
                  </a:moveTo>
                  <a:cubicBezTo>
                    <a:pt x="8" y="1"/>
                    <a:pt x="6" y="2"/>
                    <a:pt x="3" y="3"/>
                  </a:cubicBezTo>
                  <a:cubicBezTo>
                    <a:pt x="9" y="28"/>
                    <a:pt x="7" y="54"/>
                    <a:pt x="0" y="79"/>
                  </a:cubicBezTo>
                  <a:cubicBezTo>
                    <a:pt x="3" y="80"/>
                    <a:pt x="5" y="81"/>
                    <a:pt x="8" y="82"/>
                  </a:cubicBezTo>
                  <a:cubicBezTo>
                    <a:pt x="16" y="56"/>
                    <a:pt x="15" y="27"/>
                    <a:pt x="10" y="0"/>
                  </a:cubicBezTo>
                  <a:close/>
                </a:path>
              </a:pathLst>
            </a:custGeom>
            <a:solidFill>
              <a:srgbClr val="7C47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Freeform 215"/>
            <p:cNvSpPr>
              <a:spLocks noChangeArrowheads="1"/>
            </p:cNvSpPr>
            <p:nvPr/>
          </p:nvSpPr>
          <p:spPr bwMode="auto">
            <a:xfrm>
              <a:off x="158750" y="1558925"/>
              <a:ext cx="55563" cy="323850"/>
            </a:xfrm>
            <a:custGeom>
              <a:avLst/>
              <a:gdLst>
                <a:gd name="T0" fmla="*/ 96046202 w 15"/>
                <a:gd name="T1" fmla="*/ 0 h 86"/>
                <a:gd name="T2" fmla="*/ 27440714 w 15"/>
                <a:gd name="T3" fmla="*/ 28359469 h 86"/>
                <a:gd name="T4" fmla="*/ 0 w 15"/>
                <a:gd name="T5" fmla="*/ 1191161723 h 86"/>
                <a:gd name="T6" fmla="*/ 68605488 w 15"/>
                <a:gd name="T7" fmla="*/ 1219521192 h 86"/>
                <a:gd name="T8" fmla="*/ 96046202 w 15"/>
                <a:gd name="T9" fmla="*/ 0 h 86"/>
                <a:gd name="T10" fmla="*/ 0 60000 65536"/>
                <a:gd name="T11" fmla="*/ 0 60000 65536"/>
                <a:gd name="T12" fmla="*/ 0 60000 65536"/>
                <a:gd name="T13" fmla="*/ 0 60000 65536"/>
                <a:gd name="T14" fmla="*/ 0 60000 65536"/>
                <a:gd name="T15" fmla="*/ 0 w 15"/>
                <a:gd name="T16" fmla="*/ 0 h 86"/>
                <a:gd name="T17" fmla="*/ 15 w 15"/>
                <a:gd name="T18" fmla="*/ 86 h 86"/>
              </a:gdLst>
              <a:ahLst/>
              <a:cxnLst>
                <a:cxn ang="T10">
                  <a:pos x="T0" y="T1"/>
                </a:cxn>
                <a:cxn ang="T11">
                  <a:pos x="T2" y="T3"/>
                </a:cxn>
                <a:cxn ang="T12">
                  <a:pos x="T4" y="T5"/>
                </a:cxn>
                <a:cxn ang="T13">
                  <a:pos x="T6" y="T7"/>
                </a:cxn>
                <a:cxn ang="T14">
                  <a:pos x="T8" y="T9"/>
                </a:cxn>
              </a:cxnLst>
              <a:rect l="T15" t="T16" r="T17" b="T18"/>
              <a:pathLst>
                <a:path w="15" h="86">
                  <a:moveTo>
                    <a:pt x="7" y="0"/>
                  </a:moveTo>
                  <a:cubicBezTo>
                    <a:pt x="5" y="1"/>
                    <a:pt x="4" y="1"/>
                    <a:pt x="2" y="2"/>
                  </a:cubicBezTo>
                  <a:cubicBezTo>
                    <a:pt x="7" y="29"/>
                    <a:pt x="8" y="58"/>
                    <a:pt x="0" y="84"/>
                  </a:cubicBezTo>
                  <a:cubicBezTo>
                    <a:pt x="1" y="84"/>
                    <a:pt x="3" y="85"/>
                    <a:pt x="5" y="86"/>
                  </a:cubicBezTo>
                  <a:cubicBezTo>
                    <a:pt x="14" y="58"/>
                    <a:pt x="15" y="28"/>
                    <a:pt x="7" y="0"/>
                  </a:cubicBezTo>
                  <a:close/>
                </a:path>
              </a:pathLst>
            </a:custGeom>
            <a:solidFill>
              <a:srgbClr val="FF88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Freeform 216"/>
            <p:cNvSpPr>
              <a:spLocks noChangeArrowheads="1"/>
            </p:cNvSpPr>
            <p:nvPr/>
          </p:nvSpPr>
          <p:spPr bwMode="auto">
            <a:xfrm>
              <a:off x="177800" y="1511300"/>
              <a:ext cx="280988" cy="401638"/>
            </a:xfrm>
            <a:custGeom>
              <a:avLst/>
              <a:gdLst>
                <a:gd name="T0" fmla="*/ 926394957 w 75"/>
                <a:gd name="T1" fmla="*/ 408600977 h 107"/>
                <a:gd name="T2" fmla="*/ 561451489 w 75"/>
                <a:gd name="T3" fmla="*/ 28178472 h 107"/>
                <a:gd name="T4" fmla="*/ 28072574 w 75"/>
                <a:gd name="T5" fmla="*/ 183165696 h 107"/>
                <a:gd name="T6" fmla="*/ 0 w 75"/>
                <a:gd name="T7" fmla="*/ 1394881267 h 107"/>
                <a:gd name="T8" fmla="*/ 378981628 w 75"/>
                <a:gd name="T9" fmla="*/ 1465329323 h 107"/>
                <a:gd name="T10" fmla="*/ 926394957 w 75"/>
                <a:gd name="T11" fmla="*/ 408600977 h 107"/>
                <a:gd name="T12" fmla="*/ 0 60000 65536"/>
                <a:gd name="T13" fmla="*/ 0 60000 65536"/>
                <a:gd name="T14" fmla="*/ 0 60000 65536"/>
                <a:gd name="T15" fmla="*/ 0 60000 65536"/>
                <a:gd name="T16" fmla="*/ 0 60000 65536"/>
                <a:gd name="T17" fmla="*/ 0 60000 65536"/>
                <a:gd name="T18" fmla="*/ 0 w 75"/>
                <a:gd name="T19" fmla="*/ 0 h 107"/>
                <a:gd name="T20" fmla="*/ 75 w 75"/>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75" h="107">
                  <a:moveTo>
                    <a:pt x="66" y="29"/>
                  </a:moveTo>
                  <a:cubicBezTo>
                    <a:pt x="66" y="29"/>
                    <a:pt x="61" y="0"/>
                    <a:pt x="40" y="2"/>
                  </a:cubicBezTo>
                  <a:cubicBezTo>
                    <a:pt x="32" y="2"/>
                    <a:pt x="17" y="7"/>
                    <a:pt x="2" y="13"/>
                  </a:cubicBezTo>
                  <a:cubicBezTo>
                    <a:pt x="10" y="41"/>
                    <a:pt x="9" y="71"/>
                    <a:pt x="0" y="99"/>
                  </a:cubicBezTo>
                  <a:cubicBezTo>
                    <a:pt x="9" y="101"/>
                    <a:pt x="18" y="103"/>
                    <a:pt x="27" y="104"/>
                  </a:cubicBezTo>
                  <a:cubicBezTo>
                    <a:pt x="75" y="107"/>
                    <a:pt x="71" y="48"/>
                    <a:pt x="66" y="29"/>
                  </a:cubicBezTo>
                  <a:close/>
                </a:path>
              </a:pathLst>
            </a:custGeom>
            <a:solidFill>
              <a:srgbClr val="7C65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Oval 217"/>
            <p:cNvSpPr>
              <a:spLocks noChangeArrowheads="1"/>
            </p:cNvSpPr>
            <p:nvPr/>
          </p:nvSpPr>
          <p:spPr bwMode="auto">
            <a:xfrm>
              <a:off x="214312" y="16271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1" name="Oval 218"/>
            <p:cNvSpPr>
              <a:spLocks noChangeArrowheads="1"/>
            </p:cNvSpPr>
            <p:nvPr/>
          </p:nvSpPr>
          <p:spPr bwMode="auto">
            <a:xfrm>
              <a:off x="274637" y="154781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2" name="Oval 219"/>
            <p:cNvSpPr>
              <a:spLocks noChangeArrowheads="1"/>
            </p:cNvSpPr>
            <p:nvPr/>
          </p:nvSpPr>
          <p:spPr bwMode="auto">
            <a:xfrm>
              <a:off x="293687" y="1665287"/>
              <a:ext cx="26988"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3" name="Oval 220"/>
            <p:cNvSpPr>
              <a:spLocks noChangeArrowheads="1"/>
            </p:cNvSpPr>
            <p:nvPr/>
          </p:nvSpPr>
          <p:spPr bwMode="auto">
            <a:xfrm>
              <a:off x="301625"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 name="Oval 221"/>
            <p:cNvSpPr>
              <a:spLocks noChangeArrowheads="1"/>
            </p:cNvSpPr>
            <p:nvPr/>
          </p:nvSpPr>
          <p:spPr bwMode="auto">
            <a:xfrm>
              <a:off x="222250" y="1744662"/>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 name="Oval 222"/>
            <p:cNvSpPr>
              <a:spLocks noChangeArrowheads="1"/>
            </p:cNvSpPr>
            <p:nvPr/>
          </p:nvSpPr>
          <p:spPr bwMode="auto">
            <a:xfrm>
              <a:off x="331787" y="1835150"/>
              <a:ext cx="25400"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6" name="Oval 223"/>
            <p:cNvSpPr>
              <a:spLocks noChangeArrowheads="1"/>
            </p:cNvSpPr>
            <p:nvPr/>
          </p:nvSpPr>
          <p:spPr bwMode="auto">
            <a:xfrm>
              <a:off x="387350" y="1714500"/>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7" name="Oval 224"/>
            <p:cNvSpPr>
              <a:spLocks noChangeArrowheads="1"/>
            </p:cNvSpPr>
            <p:nvPr/>
          </p:nvSpPr>
          <p:spPr bwMode="auto">
            <a:xfrm>
              <a:off x="214312" y="1841500"/>
              <a:ext cx="26988" cy="26988"/>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8" name="Oval 225"/>
            <p:cNvSpPr>
              <a:spLocks noChangeArrowheads="1"/>
            </p:cNvSpPr>
            <p:nvPr/>
          </p:nvSpPr>
          <p:spPr bwMode="auto">
            <a:xfrm>
              <a:off x="361950" y="1589087"/>
              <a:ext cx="30163" cy="30163"/>
            </a:xfrm>
            <a:prstGeom prst="ellipse">
              <a:avLst/>
            </a:prstGeom>
            <a:solidFill>
              <a:srgbClr val="86BD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9" name="Oval 226"/>
            <p:cNvSpPr>
              <a:spLocks noChangeArrowheads="1"/>
            </p:cNvSpPr>
            <p:nvPr/>
          </p:nvSpPr>
          <p:spPr bwMode="auto">
            <a:xfrm>
              <a:off x="768350" y="1473200"/>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0" name="Oval 227"/>
            <p:cNvSpPr>
              <a:spLocks noChangeArrowheads="1"/>
            </p:cNvSpPr>
            <p:nvPr/>
          </p:nvSpPr>
          <p:spPr bwMode="auto">
            <a:xfrm>
              <a:off x="782637" y="1552575"/>
              <a:ext cx="22225" cy="22225"/>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1" name="Oval 228"/>
            <p:cNvSpPr>
              <a:spLocks noChangeArrowheads="1"/>
            </p:cNvSpPr>
            <p:nvPr/>
          </p:nvSpPr>
          <p:spPr bwMode="auto">
            <a:xfrm>
              <a:off x="793750" y="1635125"/>
              <a:ext cx="22225" cy="26988"/>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2" name="Freeform 229"/>
            <p:cNvSpPr>
              <a:spLocks noChangeArrowheads="1"/>
            </p:cNvSpPr>
            <p:nvPr/>
          </p:nvSpPr>
          <p:spPr bwMode="auto">
            <a:xfrm>
              <a:off x="515937" y="1431925"/>
              <a:ext cx="244475" cy="368300"/>
            </a:xfrm>
            <a:custGeom>
              <a:avLst/>
              <a:gdLst>
                <a:gd name="T0" fmla="*/ 198047317 w 65"/>
                <a:gd name="T1" fmla="*/ 127112356 h 98"/>
                <a:gd name="T2" fmla="*/ 0 w 65"/>
                <a:gd name="T3" fmla="*/ 381340827 h 98"/>
                <a:gd name="T4" fmla="*/ 353657535 w 65"/>
                <a:gd name="T5" fmla="*/ 564953409 h 98"/>
                <a:gd name="T6" fmla="*/ 99023658 w 65"/>
                <a:gd name="T7" fmla="*/ 805054944 h 98"/>
                <a:gd name="T8" fmla="*/ 424389794 w 65"/>
                <a:gd name="T9" fmla="*/ 988663768 h 98"/>
                <a:gd name="T10" fmla="*/ 155610218 w 65"/>
                <a:gd name="T11" fmla="*/ 1172276351 h 98"/>
                <a:gd name="T12" fmla="*/ 466826893 w 65"/>
                <a:gd name="T13" fmla="*/ 1384131531 h 98"/>
                <a:gd name="T14" fmla="*/ 792193029 w 65"/>
                <a:gd name="T15" fmla="*/ 1355885176 h 98"/>
                <a:gd name="T16" fmla="*/ 636582811 w 65"/>
                <a:gd name="T17" fmla="*/ 98866001 h 98"/>
                <a:gd name="T18" fmla="*/ 636582811 w 65"/>
                <a:gd name="T19" fmla="*/ 0 h 98"/>
                <a:gd name="T20" fmla="*/ 198047317 w 65"/>
                <a:gd name="T21" fmla="*/ 127112356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
                <a:gd name="T34" fmla="*/ 0 h 98"/>
                <a:gd name="T35" fmla="*/ 65 w 65"/>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 h="98">
                  <a:moveTo>
                    <a:pt x="14" y="9"/>
                  </a:moveTo>
                  <a:cubicBezTo>
                    <a:pt x="0" y="27"/>
                    <a:pt x="0" y="27"/>
                    <a:pt x="0" y="27"/>
                  </a:cubicBezTo>
                  <a:cubicBezTo>
                    <a:pt x="25" y="40"/>
                    <a:pt x="25" y="40"/>
                    <a:pt x="25" y="40"/>
                  </a:cubicBezTo>
                  <a:cubicBezTo>
                    <a:pt x="7" y="57"/>
                    <a:pt x="7" y="57"/>
                    <a:pt x="7" y="57"/>
                  </a:cubicBezTo>
                  <a:cubicBezTo>
                    <a:pt x="30" y="70"/>
                    <a:pt x="30" y="70"/>
                    <a:pt x="30" y="70"/>
                  </a:cubicBezTo>
                  <a:cubicBezTo>
                    <a:pt x="11" y="83"/>
                    <a:pt x="11" y="83"/>
                    <a:pt x="11" y="83"/>
                  </a:cubicBezTo>
                  <a:cubicBezTo>
                    <a:pt x="33" y="98"/>
                    <a:pt x="33" y="98"/>
                    <a:pt x="33" y="98"/>
                  </a:cubicBezTo>
                  <a:cubicBezTo>
                    <a:pt x="56" y="96"/>
                    <a:pt x="56" y="96"/>
                    <a:pt x="56" y="96"/>
                  </a:cubicBezTo>
                  <a:cubicBezTo>
                    <a:pt x="56" y="96"/>
                    <a:pt x="65" y="38"/>
                    <a:pt x="45" y="7"/>
                  </a:cubicBezTo>
                  <a:cubicBezTo>
                    <a:pt x="45" y="0"/>
                    <a:pt x="45" y="0"/>
                    <a:pt x="45" y="0"/>
                  </a:cubicBezTo>
                  <a:cubicBezTo>
                    <a:pt x="45" y="0"/>
                    <a:pt x="23" y="4"/>
                    <a:pt x="14" y="9"/>
                  </a:cubicBezTo>
                  <a:close/>
                </a:path>
              </a:pathLst>
            </a:custGeom>
            <a:solidFill>
              <a:srgbClr val="B1C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 name="Oval 230"/>
            <p:cNvSpPr>
              <a:spLocks noChangeArrowheads="1"/>
            </p:cNvSpPr>
            <p:nvPr/>
          </p:nvSpPr>
          <p:spPr bwMode="auto">
            <a:xfrm>
              <a:off x="793750" y="1709737"/>
              <a:ext cx="22225" cy="23813"/>
            </a:xfrm>
            <a:prstGeom prst="ellipse">
              <a:avLst/>
            </a:prstGeom>
            <a:solidFill>
              <a:srgbClr val="FF81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4" name="Freeform 231"/>
            <p:cNvSpPr>
              <a:spLocks noChangeArrowheads="1"/>
            </p:cNvSpPr>
            <p:nvPr/>
          </p:nvSpPr>
          <p:spPr bwMode="auto">
            <a:xfrm>
              <a:off x="612775" y="1431925"/>
              <a:ext cx="150813" cy="361950"/>
            </a:xfrm>
            <a:custGeom>
              <a:avLst/>
              <a:gdLst>
                <a:gd name="T0" fmla="*/ 270091002 w 40"/>
                <a:gd name="T1" fmla="*/ 0 h 96"/>
                <a:gd name="T2" fmla="*/ 0 w 40"/>
                <a:gd name="T3" fmla="*/ 312736111 h 96"/>
                <a:gd name="T4" fmla="*/ 398029440 w 40"/>
                <a:gd name="T5" fmla="*/ 483320130 h 96"/>
                <a:gd name="T6" fmla="*/ 85292292 w 40"/>
                <a:gd name="T7" fmla="*/ 739192388 h 96"/>
                <a:gd name="T8" fmla="*/ 469107607 w 40"/>
                <a:gd name="T9" fmla="*/ 952422411 h 96"/>
                <a:gd name="T10" fmla="*/ 113724313 w 40"/>
                <a:gd name="T11" fmla="*/ 1151434586 h 96"/>
                <a:gd name="T12" fmla="*/ 426461461 w 40"/>
                <a:gd name="T13" fmla="*/ 1364664609 h 96"/>
                <a:gd name="T14" fmla="*/ 270091002 w 4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96"/>
                <a:gd name="T26" fmla="*/ 40 w 4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96">
                  <a:moveTo>
                    <a:pt x="19" y="0"/>
                  </a:moveTo>
                  <a:cubicBezTo>
                    <a:pt x="0" y="22"/>
                    <a:pt x="0" y="22"/>
                    <a:pt x="0" y="22"/>
                  </a:cubicBezTo>
                  <a:cubicBezTo>
                    <a:pt x="28" y="34"/>
                    <a:pt x="28" y="34"/>
                    <a:pt x="28" y="34"/>
                  </a:cubicBezTo>
                  <a:cubicBezTo>
                    <a:pt x="6" y="52"/>
                    <a:pt x="6" y="52"/>
                    <a:pt x="6" y="52"/>
                  </a:cubicBezTo>
                  <a:cubicBezTo>
                    <a:pt x="33" y="67"/>
                    <a:pt x="33" y="67"/>
                    <a:pt x="33" y="67"/>
                  </a:cubicBezTo>
                  <a:cubicBezTo>
                    <a:pt x="8" y="81"/>
                    <a:pt x="8" y="81"/>
                    <a:pt x="8" y="81"/>
                  </a:cubicBezTo>
                  <a:cubicBezTo>
                    <a:pt x="30" y="96"/>
                    <a:pt x="30" y="96"/>
                    <a:pt x="30" y="96"/>
                  </a:cubicBezTo>
                  <a:cubicBezTo>
                    <a:pt x="30" y="96"/>
                    <a:pt x="40" y="42"/>
                    <a:pt x="19" y="0"/>
                  </a:cubicBezTo>
                  <a:close/>
                </a:path>
              </a:pathLst>
            </a:custGeom>
            <a:solidFill>
              <a:srgbClr val="A262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 name="Oval 232"/>
            <p:cNvSpPr>
              <a:spLocks noChangeArrowheads="1"/>
            </p:cNvSpPr>
            <p:nvPr/>
          </p:nvSpPr>
          <p:spPr bwMode="auto">
            <a:xfrm>
              <a:off x="439737" y="1895475"/>
              <a:ext cx="23813"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6" name="Oval 233"/>
            <p:cNvSpPr>
              <a:spLocks noChangeArrowheads="1"/>
            </p:cNvSpPr>
            <p:nvPr/>
          </p:nvSpPr>
          <p:spPr bwMode="auto">
            <a:xfrm>
              <a:off x="523875" y="1846262"/>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7" name="Oval 234"/>
            <p:cNvSpPr>
              <a:spLocks noChangeArrowheads="1"/>
            </p:cNvSpPr>
            <p:nvPr/>
          </p:nvSpPr>
          <p:spPr bwMode="auto">
            <a:xfrm>
              <a:off x="677862" y="1824037"/>
              <a:ext cx="25400" cy="25400"/>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8" name="Oval 235"/>
            <p:cNvSpPr>
              <a:spLocks noChangeArrowheads="1"/>
            </p:cNvSpPr>
            <p:nvPr/>
          </p:nvSpPr>
          <p:spPr bwMode="auto">
            <a:xfrm>
              <a:off x="654050" y="1962150"/>
              <a:ext cx="23813"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9" name="Oval 236"/>
            <p:cNvSpPr>
              <a:spLocks noChangeArrowheads="1"/>
            </p:cNvSpPr>
            <p:nvPr/>
          </p:nvSpPr>
          <p:spPr bwMode="auto">
            <a:xfrm>
              <a:off x="565150" y="1939925"/>
              <a:ext cx="22225"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0" name="Oval 237"/>
            <p:cNvSpPr>
              <a:spLocks noChangeArrowheads="1"/>
            </p:cNvSpPr>
            <p:nvPr/>
          </p:nvSpPr>
          <p:spPr bwMode="auto">
            <a:xfrm>
              <a:off x="636587" y="1876425"/>
              <a:ext cx="25400"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1" name="Oval 238"/>
            <p:cNvSpPr>
              <a:spLocks noChangeArrowheads="1"/>
            </p:cNvSpPr>
            <p:nvPr/>
          </p:nvSpPr>
          <p:spPr bwMode="auto">
            <a:xfrm>
              <a:off x="749300" y="1898650"/>
              <a:ext cx="22225" cy="26988"/>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2" name="Oval 239"/>
            <p:cNvSpPr>
              <a:spLocks noChangeArrowheads="1"/>
            </p:cNvSpPr>
            <p:nvPr/>
          </p:nvSpPr>
          <p:spPr bwMode="auto">
            <a:xfrm>
              <a:off x="782637" y="1985962"/>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3" name="Oval 240"/>
            <p:cNvSpPr>
              <a:spLocks noChangeArrowheads="1"/>
            </p:cNvSpPr>
            <p:nvPr/>
          </p:nvSpPr>
          <p:spPr bwMode="auto">
            <a:xfrm>
              <a:off x="804862" y="1819275"/>
              <a:ext cx="26988" cy="22225"/>
            </a:xfrm>
            <a:prstGeom prst="ellipse">
              <a:avLst/>
            </a:prstGeom>
            <a:solidFill>
              <a:srgbClr val="FFAE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44" name="Freeform 241"/>
            <p:cNvSpPr>
              <a:spLocks noChangeArrowheads="1"/>
            </p:cNvSpPr>
            <p:nvPr/>
          </p:nvSpPr>
          <p:spPr bwMode="auto">
            <a:xfrm>
              <a:off x="3475037" y="1457325"/>
              <a:ext cx="225425" cy="219075"/>
            </a:xfrm>
            <a:custGeom>
              <a:avLst/>
              <a:gdLst>
                <a:gd name="T0" fmla="*/ 204133450 w 142"/>
                <a:gd name="T1" fmla="*/ 0 h 138"/>
                <a:gd name="T2" fmla="*/ 221773750 w 142"/>
                <a:gd name="T3" fmla="*/ 133569075 h 138"/>
                <a:gd name="T4" fmla="*/ 357862188 w 142"/>
                <a:gd name="T5" fmla="*/ 133569075 h 138"/>
                <a:gd name="T6" fmla="*/ 226814063 w 142"/>
                <a:gd name="T7" fmla="*/ 216733438 h 138"/>
                <a:gd name="T8" fmla="*/ 244455950 w 142"/>
                <a:gd name="T9" fmla="*/ 347781563 h 138"/>
                <a:gd name="T10" fmla="*/ 148690013 w 142"/>
                <a:gd name="T11" fmla="*/ 269657513 h 138"/>
                <a:gd name="T12" fmla="*/ 25201563 w 142"/>
                <a:gd name="T13" fmla="*/ 347781563 h 138"/>
                <a:gd name="T14" fmla="*/ 90725625 w 142"/>
                <a:gd name="T15" fmla="*/ 216733438 h 138"/>
                <a:gd name="T16" fmla="*/ 0 w 142"/>
                <a:gd name="T17" fmla="*/ 133569075 h 138"/>
                <a:gd name="T18" fmla="*/ 138609388 w 142"/>
                <a:gd name="T19" fmla="*/ 133569075 h 138"/>
                <a:gd name="T20" fmla="*/ 204133450 w 142"/>
                <a:gd name="T21" fmla="*/ 0 h 1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138"/>
                <a:gd name="T35" fmla="*/ 142 w 142"/>
                <a:gd name="T36" fmla="*/ 138 h 1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138">
                  <a:moveTo>
                    <a:pt x="81" y="0"/>
                  </a:moveTo>
                  <a:lnTo>
                    <a:pt x="88" y="53"/>
                  </a:lnTo>
                  <a:lnTo>
                    <a:pt x="142" y="53"/>
                  </a:lnTo>
                  <a:lnTo>
                    <a:pt x="90" y="86"/>
                  </a:lnTo>
                  <a:lnTo>
                    <a:pt x="97" y="138"/>
                  </a:lnTo>
                  <a:lnTo>
                    <a:pt x="59" y="107"/>
                  </a:lnTo>
                  <a:lnTo>
                    <a:pt x="10" y="138"/>
                  </a:lnTo>
                  <a:lnTo>
                    <a:pt x="36" y="86"/>
                  </a:lnTo>
                  <a:lnTo>
                    <a:pt x="0" y="53"/>
                  </a:lnTo>
                  <a:lnTo>
                    <a:pt x="55" y="53"/>
                  </a:lnTo>
                  <a:lnTo>
                    <a:pt x="81" y="0"/>
                  </a:lnTo>
                  <a:close/>
                </a:path>
              </a:pathLst>
            </a:custGeom>
            <a:solidFill>
              <a:srgbClr val="3D72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 name="Freeform 242"/>
            <p:cNvSpPr>
              <a:spLocks noChangeArrowheads="1"/>
            </p:cNvSpPr>
            <p:nvPr/>
          </p:nvSpPr>
          <p:spPr bwMode="auto">
            <a:xfrm>
              <a:off x="334962" y="1895475"/>
              <a:ext cx="38100" cy="85725"/>
            </a:xfrm>
            <a:custGeom>
              <a:avLst/>
              <a:gdLst>
                <a:gd name="T0" fmla="*/ 145161000 w 10"/>
                <a:gd name="T1" fmla="*/ 83350790 h 23"/>
                <a:gd name="T2" fmla="*/ 101612700 w 10"/>
                <a:gd name="T3" fmla="*/ 319511984 h 23"/>
                <a:gd name="T4" fmla="*/ 0 w 10"/>
                <a:gd name="T5" fmla="*/ 13891177 h 23"/>
                <a:gd name="T6" fmla="*/ 29032200 w 10"/>
                <a:gd name="T7" fmla="*/ 0 h 23"/>
                <a:gd name="T8" fmla="*/ 145161000 w 10"/>
                <a:gd name="T9" fmla="*/ 83350790 h 23"/>
                <a:gd name="T10" fmla="*/ 0 60000 65536"/>
                <a:gd name="T11" fmla="*/ 0 60000 65536"/>
                <a:gd name="T12" fmla="*/ 0 60000 65536"/>
                <a:gd name="T13" fmla="*/ 0 60000 65536"/>
                <a:gd name="T14" fmla="*/ 0 60000 65536"/>
                <a:gd name="T15" fmla="*/ 0 w 10"/>
                <a:gd name="T16" fmla="*/ 0 h 23"/>
                <a:gd name="T17" fmla="*/ 10 w 10"/>
                <a:gd name="T18" fmla="*/ 23 h 23"/>
              </a:gdLst>
              <a:ahLst/>
              <a:cxnLst>
                <a:cxn ang="T10">
                  <a:pos x="T0" y="T1"/>
                </a:cxn>
                <a:cxn ang="T11">
                  <a:pos x="T2" y="T3"/>
                </a:cxn>
                <a:cxn ang="T12">
                  <a:pos x="T4" y="T5"/>
                </a:cxn>
                <a:cxn ang="T13">
                  <a:pos x="T6" y="T7"/>
                </a:cxn>
                <a:cxn ang="T14">
                  <a:pos x="T8" y="T9"/>
                </a:cxn>
              </a:cxnLst>
              <a:rect l="T15" t="T16" r="T17" b="T18"/>
              <a:pathLst>
                <a:path w="10" h="23">
                  <a:moveTo>
                    <a:pt x="10" y="6"/>
                  </a:moveTo>
                  <a:cubicBezTo>
                    <a:pt x="7" y="23"/>
                    <a:pt x="7" y="23"/>
                    <a:pt x="7" y="23"/>
                  </a:cubicBezTo>
                  <a:cubicBezTo>
                    <a:pt x="0" y="1"/>
                    <a:pt x="0" y="1"/>
                    <a:pt x="0" y="1"/>
                  </a:cubicBezTo>
                  <a:cubicBezTo>
                    <a:pt x="2" y="0"/>
                    <a:pt x="2" y="0"/>
                    <a:pt x="2" y="0"/>
                  </a:cubicBezTo>
                  <a:cubicBezTo>
                    <a:pt x="2" y="0"/>
                    <a:pt x="10" y="6"/>
                    <a:pt x="10" y="6"/>
                  </a:cubicBezTo>
                  <a:close/>
                </a:path>
              </a:pathLst>
            </a:custGeom>
            <a:solidFill>
              <a:srgbClr val="ACD2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 name="Freeform 243"/>
            <p:cNvSpPr>
              <a:spLocks noChangeArrowheads="1"/>
            </p:cNvSpPr>
            <p:nvPr/>
          </p:nvSpPr>
          <p:spPr bwMode="auto">
            <a:xfrm>
              <a:off x="392112" y="1943100"/>
              <a:ext cx="82550" cy="90488"/>
            </a:xfrm>
            <a:custGeom>
              <a:avLst/>
              <a:gdLst>
                <a:gd name="T0" fmla="*/ 35282188 w 52"/>
                <a:gd name="T1" fmla="*/ 0 h 57"/>
                <a:gd name="T2" fmla="*/ 0 w 52"/>
                <a:gd name="T3" fmla="*/ 115927828 h 57"/>
                <a:gd name="T4" fmla="*/ 22682200 w 52"/>
                <a:gd name="T5" fmla="*/ 143650494 h 57"/>
                <a:gd name="T6" fmla="*/ 131048125 w 52"/>
                <a:gd name="T7" fmla="*/ 47884027 h 57"/>
                <a:gd name="T8" fmla="*/ 35282188 w 52"/>
                <a:gd name="T9" fmla="*/ 0 h 57"/>
                <a:gd name="T10" fmla="*/ 0 60000 65536"/>
                <a:gd name="T11" fmla="*/ 0 60000 65536"/>
                <a:gd name="T12" fmla="*/ 0 60000 65536"/>
                <a:gd name="T13" fmla="*/ 0 60000 65536"/>
                <a:gd name="T14" fmla="*/ 0 60000 65536"/>
                <a:gd name="T15" fmla="*/ 0 w 52"/>
                <a:gd name="T16" fmla="*/ 0 h 57"/>
                <a:gd name="T17" fmla="*/ 52 w 52"/>
                <a:gd name="T18" fmla="*/ 57 h 57"/>
              </a:gdLst>
              <a:ahLst/>
              <a:cxnLst>
                <a:cxn ang="T10">
                  <a:pos x="T0" y="T1"/>
                </a:cxn>
                <a:cxn ang="T11">
                  <a:pos x="T2" y="T3"/>
                </a:cxn>
                <a:cxn ang="T12">
                  <a:pos x="T4" y="T5"/>
                </a:cxn>
                <a:cxn ang="T13">
                  <a:pos x="T6" y="T7"/>
                </a:cxn>
                <a:cxn ang="T14">
                  <a:pos x="T8" y="T9"/>
                </a:cxn>
              </a:cxnLst>
              <a:rect l="T15" t="T16" r="T17" b="T18"/>
              <a:pathLst>
                <a:path w="52" h="57">
                  <a:moveTo>
                    <a:pt x="14" y="0"/>
                  </a:moveTo>
                  <a:lnTo>
                    <a:pt x="0" y="46"/>
                  </a:lnTo>
                  <a:lnTo>
                    <a:pt x="9" y="57"/>
                  </a:lnTo>
                  <a:lnTo>
                    <a:pt x="52" y="19"/>
                  </a:lnTo>
                  <a:lnTo>
                    <a:pt x="14" y="0"/>
                  </a:lnTo>
                  <a:close/>
                </a:path>
              </a:pathLst>
            </a:custGeom>
            <a:solidFill>
              <a:srgbClr val="79B1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 name="Freeform 244"/>
            <p:cNvSpPr>
              <a:spLocks noChangeArrowheads="1"/>
            </p:cNvSpPr>
            <p:nvPr/>
          </p:nvSpPr>
          <p:spPr bwMode="auto">
            <a:xfrm>
              <a:off x="439737" y="2003425"/>
              <a:ext cx="117475" cy="139700"/>
            </a:xfrm>
            <a:custGeom>
              <a:avLst/>
              <a:gdLst>
                <a:gd name="T0" fmla="*/ 344648913 w 31"/>
                <a:gd name="T1" fmla="*/ 0 h 37"/>
                <a:gd name="T2" fmla="*/ 0 w 31"/>
                <a:gd name="T3" fmla="*/ 242345519 h 37"/>
                <a:gd name="T4" fmla="*/ 373369656 w 31"/>
                <a:gd name="T5" fmla="*/ 527461892 h 37"/>
                <a:gd name="T6" fmla="*/ 445173407 w 31"/>
                <a:gd name="T7" fmla="*/ 42767078 h 37"/>
                <a:gd name="T8" fmla="*/ 344648913 w 31"/>
                <a:gd name="T9" fmla="*/ 0 h 37"/>
                <a:gd name="T10" fmla="*/ 0 60000 65536"/>
                <a:gd name="T11" fmla="*/ 0 60000 65536"/>
                <a:gd name="T12" fmla="*/ 0 60000 65536"/>
                <a:gd name="T13" fmla="*/ 0 60000 65536"/>
                <a:gd name="T14" fmla="*/ 0 60000 65536"/>
                <a:gd name="T15" fmla="*/ 0 w 31"/>
                <a:gd name="T16" fmla="*/ 0 h 37"/>
                <a:gd name="T17" fmla="*/ 31 w 31"/>
                <a:gd name="T18" fmla="*/ 37 h 37"/>
              </a:gdLst>
              <a:ahLst/>
              <a:cxnLst>
                <a:cxn ang="T10">
                  <a:pos x="T0" y="T1"/>
                </a:cxn>
                <a:cxn ang="T11">
                  <a:pos x="T2" y="T3"/>
                </a:cxn>
                <a:cxn ang="T12">
                  <a:pos x="T4" y="T5"/>
                </a:cxn>
                <a:cxn ang="T13">
                  <a:pos x="T6" y="T7"/>
                </a:cxn>
                <a:cxn ang="T14">
                  <a:pos x="T8" y="T9"/>
                </a:cxn>
              </a:cxnLst>
              <a:rect l="T15" t="T16" r="T17" b="T18"/>
              <a:pathLst>
                <a:path w="31" h="37">
                  <a:moveTo>
                    <a:pt x="24" y="0"/>
                  </a:moveTo>
                  <a:cubicBezTo>
                    <a:pt x="0" y="17"/>
                    <a:pt x="0" y="17"/>
                    <a:pt x="0" y="17"/>
                  </a:cubicBezTo>
                  <a:cubicBezTo>
                    <a:pt x="0" y="17"/>
                    <a:pt x="22" y="35"/>
                    <a:pt x="26" y="37"/>
                  </a:cubicBezTo>
                  <a:cubicBezTo>
                    <a:pt x="31" y="3"/>
                    <a:pt x="31" y="3"/>
                    <a:pt x="31" y="3"/>
                  </a:cubicBezTo>
                  <a:lnTo>
                    <a:pt x="24" y="0"/>
                  </a:lnTo>
                  <a:close/>
                </a:path>
              </a:pathLst>
            </a:custGeom>
            <a:solidFill>
              <a:srgbClr val="FF77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 name="Freeform 245"/>
            <p:cNvSpPr>
              <a:spLocks noChangeArrowheads="1"/>
            </p:cNvSpPr>
            <p:nvPr/>
          </p:nvSpPr>
          <p:spPr bwMode="auto">
            <a:xfrm>
              <a:off x="582612" y="2027237"/>
              <a:ext cx="114300" cy="142875"/>
            </a:xfrm>
            <a:custGeom>
              <a:avLst/>
              <a:gdLst>
                <a:gd name="T0" fmla="*/ 87096600 w 30"/>
                <a:gd name="T1" fmla="*/ 0 h 38"/>
                <a:gd name="T2" fmla="*/ 0 w 30"/>
                <a:gd name="T3" fmla="*/ 523054095 h 38"/>
                <a:gd name="T4" fmla="*/ 116128800 w 30"/>
                <a:gd name="T5" fmla="*/ 537191201 h 38"/>
                <a:gd name="T6" fmla="*/ 435483000 w 30"/>
                <a:gd name="T7" fmla="*/ 84818872 h 38"/>
                <a:gd name="T8" fmla="*/ 87096600 w 30"/>
                <a:gd name="T9" fmla="*/ 0 h 38"/>
                <a:gd name="T10" fmla="*/ 0 60000 65536"/>
                <a:gd name="T11" fmla="*/ 0 60000 65536"/>
                <a:gd name="T12" fmla="*/ 0 60000 65536"/>
                <a:gd name="T13" fmla="*/ 0 60000 65536"/>
                <a:gd name="T14" fmla="*/ 0 60000 65536"/>
                <a:gd name="T15" fmla="*/ 0 w 30"/>
                <a:gd name="T16" fmla="*/ 0 h 38"/>
                <a:gd name="T17" fmla="*/ 30 w 30"/>
                <a:gd name="T18" fmla="*/ 38 h 38"/>
              </a:gdLst>
              <a:ahLst/>
              <a:cxnLst>
                <a:cxn ang="T10">
                  <a:pos x="T0" y="T1"/>
                </a:cxn>
                <a:cxn ang="T11">
                  <a:pos x="T2" y="T3"/>
                </a:cxn>
                <a:cxn ang="T12">
                  <a:pos x="T4" y="T5"/>
                </a:cxn>
                <a:cxn ang="T13">
                  <a:pos x="T6" y="T7"/>
                </a:cxn>
                <a:cxn ang="T14">
                  <a:pos x="T8" y="T9"/>
                </a:cxn>
              </a:cxnLst>
              <a:rect l="T15" t="T16" r="T17" b="T18"/>
              <a:pathLst>
                <a:path w="30" h="38">
                  <a:moveTo>
                    <a:pt x="6" y="0"/>
                  </a:moveTo>
                  <a:cubicBezTo>
                    <a:pt x="0" y="37"/>
                    <a:pt x="0" y="37"/>
                    <a:pt x="0" y="37"/>
                  </a:cubicBezTo>
                  <a:cubicBezTo>
                    <a:pt x="8" y="38"/>
                    <a:pt x="8" y="38"/>
                    <a:pt x="8" y="38"/>
                  </a:cubicBezTo>
                  <a:cubicBezTo>
                    <a:pt x="30" y="6"/>
                    <a:pt x="30" y="6"/>
                    <a:pt x="30" y="6"/>
                  </a:cubicBezTo>
                  <a:cubicBezTo>
                    <a:pt x="30" y="6"/>
                    <a:pt x="8" y="1"/>
                    <a:pt x="6" y="0"/>
                  </a:cubicBezTo>
                  <a:close/>
                </a:path>
              </a:pathLst>
            </a:custGeom>
            <a:solidFill>
              <a:srgbClr val="88C0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 name="Freeform 246"/>
            <p:cNvSpPr>
              <a:spLocks noChangeArrowheads="1"/>
            </p:cNvSpPr>
            <p:nvPr/>
          </p:nvSpPr>
          <p:spPr bwMode="auto">
            <a:xfrm>
              <a:off x="666750" y="2052637"/>
              <a:ext cx="157163" cy="125413"/>
            </a:xfrm>
            <a:custGeom>
              <a:avLst/>
              <a:gdLst>
                <a:gd name="T0" fmla="*/ 336055656 w 42"/>
                <a:gd name="T1" fmla="*/ 43328291 h 33"/>
                <a:gd name="T2" fmla="*/ 0 w 42"/>
                <a:gd name="T3" fmla="*/ 462177308 h 33"/>
                <a:gd name="T4" fmla="*/ 210037124 w 42"/>
                <a:gd name="T5" fmla="*/ 476618805 h 33"/>
                <a:gd name="T6" fmla="*/ 560095254 w 42"/>
                <a:gd name="T7" fmla="*/ 86656583 h 33"/>
                <a:gd name="T8" fmla="*/ 588100204 w 42"/>
                <a:gd name="T9" fmla="*/ 28886794 h 33"/>
                <a:gd name="T10" fmla="*/ 364060606 w 42"/>
                <a:gd name="T11" fmla="*/ 0 h 33"/>
                <a:gd name="T12" fmla="*/ 336055656 w 42"/>
                <a:gd name="T13" fmla="*/ 43328291 h 33"/>
                <a:gd name="T14" fmla="*/ 0 60000 65536"/>
                <a:gd name="T15" fmla="*/ 0 60000 65536"/>
                <a:gd name="T16" fmla="*/ 0 60000 65536"/>
                <a:gd name="T17" fmla="*/ 0 60000 65536"/>
                <a:gd name="T18" fmla="*/ 0 60000 65536"/>
                <a:gd name="T19" fmla="*/ 0 60000 65536"/>
                <a:gd name="T20" fmla="*/ 0 60000 65536"/>
                <a:gd name="T21" fmla="*/ 0 w 42"/>
                <a:gd name="T22" fmla="*/ 0 h 33"/>
                <a:gd name="T23" fmla="*/ 42 w 42"/>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33">
                  <a:moveTo>
                    <a:pt x="24" y="3"/>
                  </a:moveTo>
                  <a:cubicBezTo>
                    <a:pt x="0" y="32"/>
                    <a:pt x="0" y="32"/>
                    <a:pt x="0" y="32"/>
                  </a:cubicBezTo>
                  <a:cubicBezTo>
                    <a:pt x="15" y="33"/>
                    <a:pt x="15" y="33"/>
                    <a:pt x="15" y="33"/>
                  </a:cubicBezTo>
                  <a:cubicBezTo>
                    <a:pt x="15" y="33"/>
                    <a:pt x="31" y="25"/>
                    <a:pt x="40" y="6"/>
                  </a:cubicBezTo>
                  <a:cubicBezTo>
                    <a:pt x="42" y="2"/>
                    <a:pt x="42" y="2"/>
                    <a:pt x="42" y="2"/>
                  </a:cubicBezTo>
                  <a:cubicBezTo>
                    <a:pt x="26" y="0"/>
                    <a:pt x="26" y="0"/>
                    <a:pt x="26" y="0"/>
                  </a:cubicBezTo>
                  <a:lnTo>
                    <a:pt x="24" y="3"/>
                  </a:lnTo>
                  <a:close/>
                </a:path>
              </a:pathLst>
            </a:custGeom>
            <a:solidFill>
              <a:srgbClr val="FFE3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 name="Oval 247"/>
            <p:cNvSpPr>
              <a:spLocks noChangeArrowheads="1"/>
            </p:cNvSpPr>
            <p:nvPr/>
          </p:nvSpPr>
          <p:spPr bwMode="auto">
            <a:xfrm>
              <a:off x="1876425" y="1951037"/>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1" name="Oval 248"/>
            <p:cNvSpPr>
              <a:spLocks noChangeArrowheads="1"/>
            </p:cNvSpPr>
            <p:nvPr/>
          </p:nvSpPr>
          <p:spPr bwMode="auto">
            <a:xfrm>
              <a:off x="2005012" y="2082800"/>
              <a:ext cx="30163" cy="26988"/>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2" name="Oval 249"/>
            <p:cNvSpPr>
              <a:spLocks noChangeArrowheads="1"/>
            </p:cNvSpPr>
            <p:nvPr/>
          </p:nvSpPr>
          <p:spPr bwMode="auto">
            <a:xfrm>
              <a:off x="2139950" y="20415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3" name="Oval 250"/>
            <p:cNvSpPr>
              <a:spLocks noChangeArrowheads="1"/>
            </p:cNvSpPr>
            <p:nvPr/>
          </p:nvSpPr>
          <p:spPr bwMode="auto">
            <a:xfrm>
              <a:off x="2290762" y="199707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4" name="Oval 251"/>
            <p:cNvSpPr>
              <a:spLocks noChangeArrowheads="1"/>
            </p:cNvSpPr>
            <p:nvPr/>
          </p:nvSpPr>
          <p:spPr bwMode="auto">
            <a:xfrm>
              <a:off x="2471737" y="1955800"/>
              <a:ext cx="30163" cy="25400"/>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5" name="Oval 252"/>
            <p:cNvSpPr>
              <a:spLocks noChangeArrowheads="1"/>
            </p:cNvSpPr>
            <p:nvPr/>
          </p:nvSpPr>
          <p:spPr bwMode="auto">
            <a:xfrm>
              <a:off x="2640012" y="1936750"/>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6" name="Oval 253"/>
            <p:cNvSpPr>
              <a:spLocks noChangeArrowheads="1"/>
            </p:cNvSpPr>
            <p:nvPr/>
          </p:nvSpPr>
          <p:spPr bwMode="auto">
            <a:xfrm>
              <a:off x="2824162" y="1939925"/>
              <a:ext cx="30163" cy="30163"/>
            </a:xfrm>
            <a:prstGeom prst="ellipse">
              <a:avLst/>
            </a:prstGeom>
            <a:solidFill>
              <a:srgbClr val="FF7E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7" name="Oval 254"/>
            <p:cNvSpPr>
              <a:spLocks noChangeArrowheads="1"/>
            </p:cNvSpPr>
            <p:nvPr/>
          </p:nvSpPr>
          <p:spPr bwMode="auto">
            <a:xfrm>
              <a:off x="2166937" y="2241550"/>
              <a:ext cx="25400"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8" name="Oval 255"/>
            <p:cNvSpPr>
              <a:spLocks noChangeArrowheads="1"/>
            </p:cNvSpPr>
            <p:nvPr/>
          </p:nvSpPr>
          <p:spPr bwMode="auto">
            <a:xfrm>
              <a:off x="2343150" y="2181225"/>
              <a:ext cx="26988" cy="25400"/>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59" name="Oval 256"/>
            <p:cNvSpPr>
              <a:spLocks noChangeArrowheads="1"/>
            </p:cNvSpPr>
            <p:nvPr/>
          </p:nvSpPr>
          <p:spPr bwMode="auto">
            <a:xfrm>
              <a:off x="2513012" y="2109787"/>
              <a:ext cx="25400"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0" name="Oval 257"/>
            <p:cNvSpPr>
              <a:spLocks noChangeArrowheads="1"/>
            </p:cNvSpPr>
            <p:nvPr/>
          </p:nvSpPr>
          <p:spPr bwMode="auto">
            <a:xfrm>
              <a:off x="2692400" y="2071687"/>
              <a:ext cx="30163" cy="26988"/>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1" name="Oval 258"/>
            <p:cNvSpPr>
              <a:spLocks noChangeArrowheads="1"/>
            </p:cNvSpPr>
            <p:nvPr/>
          </p:nvSpPr>
          <p:spPr bwMode="auto">
            <a:xfrm>
              <a:off x="2906712" y="2044700"/>
              <a:ext cx="26988" cy="30163"/>
            </a:xfrm>
            <a:prstGeom prst="ellipse">
              <a:avLst/>
            </a:prstGeom>
            <a:solidFill>
              <a:srgbClr val="97CA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2" name="Oval 259"/>
            <p:cNvSpPr>
              <a:spLocks noChangeArrowheads="1"/>
            </p:cNvSpPr>
            <p:nvPr/>
          </p:nvSpPr>
          <p:spPr bwMode="auto">
            <a:xfrm>
              <a:off x="2035175" y="1895475"/>
              <a:ext cx="25400" cy="25400"/>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3" name="Oval 260"/>
            <p:cNvSpPr>
              <a:spLocks noChangeArrowheads="1"/>
            </p:cNvSpPr>
            <p:nvPr/>
          </p:nvSpPr>
          <p:spPr bwMode="auto">
            <a:xfrm>
              <a:off x="2227262" y="1854200"/>
              <a:ext cx="25400"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4" name="Oval 261"/>
            <p:cNvSpPr>
              <a:spLocks noChangeArrowheads="1"/>
            </p:cNvSpPr>
            <p:nvPr/>
          </p:nvSpPr>
          <p:spPr bwMode="auto">
            <a:xfrm>
              <a:off x="23844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5" name="Oval 262"/>
            <p:cNvSpPr>
              <a:spLocks noChangeArrowheads="1"/>
            </p:cNvSpPr>
            <p:nvPr/>
          </p:nvSpPr>
          <p:spPr bwMode="auto">
            <a:xfrm>
              <a:off x="2549525" y="1841500"/>
              <a:ext cx="26988" cy="26988"/>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6" name="Oval 263"/>
            <p:cNvSpPr>
              <a:spLocks noChangeArrowheads="1"/>
            </p:cNvSpPr>
            <p:nvPr/>
          </p:nvSpPr>
          <p:spPr bwMode="auto">
            <a:xfrm>
              <a:off x="2697162" y="1854200"/>
              <a:ext cx="30163" cy="28575"/>
            </a:xfrm>
            <a:prstGeom prst="ellipse">
              <a:avLst/>
            </a:prstGeom>
            <a:solidFill>
              <a:srgbClr val="7CB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67" name="Freeform 264"/>
            <p:cNvSpPr>
              <a:spLocks noChangeArrowheads="1"/>
            </p:cNvSpPr>
            <p:nvPr/>
          </p:nvSpPr>
          <p:spPr bwMode="auto">
            <a:xfrm>
              <a:off x="2298700" y="2252662"/>
              <a:ext cx="198438" cy="173038"/>
            </a:xfrm>
            <a:custGeom>
              <a:avLst/>
              <a:gdLst>
                <a:gd name="T0" fmla="*/ 0 w 53"/>
                <a:gd name="T1" fmla="*/ 367908882 h 46"/>
                <a:gd name="T2" fmla="*/ 742974337 w 53"/>
                <a:gd name="T3" fmla="*/ 0 h 46"/>
                <a:gd name="T4" fmla="*/ 644844874 w 53"/>
                <a:gd name="T5" fmla="*/ 650916292 h 46"/>
                <a:gd name="T6" fmla="*/ 0 w 53"/>
                <a:gd name="T7" fmla="*/ 367908882 h 46"/>
                <a:gd name="T8" fmla="*/ 0 60000 65536"/>
                <a:gd name="T9" fmla="*/ 0 60000 65536"/>
                <a:gd name="T10" fmla="*/ 0 60000 65536"/>
                <a:gd name="T11" fmla="*/ 0 60000 65536"/>
                <a:gd name="T12" fmla="*/ 0 w 53"/>
                <a:gd name="T13" fmla="*/ 0 h 46"/>
                <a:gd name="T14" fmla="*/ 53 w 53"/>
                <a:gd name="T15" fmla="*/ 46 h 46"/>
              </a:gdLst>
              <a:ahLst/>
              <a:cxnLst>
                <a:cxn ang="T8">
                  <a:pos x="T0" y="T1"/>
                </a:cxn>
                <a:cxn ang="T9">
                  <a:pos x="T2" y="T3"/>
                </a:cxn>
                <a:cxn ang="T10">
                  <a:pos x="T4" y="T5"/>
                </a:cxn>
                <a:cxn ang="T11">
                  <a:pos x="T6" y="T7"/>
                </a:cxn>
              </a:cxnLst>
              <a:rect l="T12" t="T13" r="T14" b="T15"/>
              <a:pathLst>
                <a:path w="53" h="46">
                  <a:moveTo>
                    <a:pt x="0" y="26"/>
                  </a:moveTo>
                  <a:cubicBezTo>
                    <a:pt x="0" y="26"/>
                    <a:pt x="35" y="7"/>
                    <a:pt x="53" y="0"/>
                  </a:cubicBezTo>
                  <a:cubicBezTo>
                    <a:pt x="46" y="46"/>
                    <a:pt x="46" y="46"/>
                    <a:pt x="46" y="46"/>
                  </a:cubicBezTo>
                  <a:cubicBezTo>
                    <a:pt x="46" y="46"/>
                    <a:pt x="2" y="29"/>
                    <a:pt x="0" y="26"/>
                  </a:cubicBez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 name="Freeform 265"/>
            <p:cNvSpPr>
              <a:spLocks noChangeArrowheads="1"/>
            </p:cNvSpPr>
            <p:nvPr/>
          </p:nvSpPr>
          <p:spPr bwMode="auto">
            <a:xfrm>
              <a:off x="2565400" y="2214562"/>
              <a:ext cx="269875" cy="233363"/>
            </a:xfrm>
            <a:custGeom>
              <a:avLst/>
              <a:gdLst>
                <a:gd name="T0" fmla="*/ 40322500 w 170"/>
                <a:gd name="T1" fmla="*/ 7561279 h 147"/>
                <a:gd name="T2" fmla="*/ 0 w 170"/>
                <a:gd name="T3" fmla="*/ 352822631 h 147"/>
                <a:gd name="T4" fmla="*/ 428426563 w 170"/>
                <a:gd name="T5" fmla="*/ 370464556 h 147"/>
                <a:gd name="T6" fmla="*/ 148690013 w 170"/>
                <a:gd name="T7" fmla="*/ 0 h 147"/>
                <a:gd name="T8" fmla="*/ 40322500 w 170"/>
                <a:gd name="T9" fmla="*/ 7561279 h 147"/>
                <a:gd name="T10" fmla="*/ 0 60000 65536"/>
                <a:gd name="T11" fmla="*/ 0 60000 65536"/>
                <a:gd name="T12" fmla="*/ 0 60000 65536"/>
                <a:gd name="T13" fmla="*/ 0 60000 65536"/>
                <a:gd name="T14" fmla="*/ 0 60000 65536"/>
                <a:gd name="T15" fmla="*/ 0 w 170"/>
                <a:gd name="T16" fmla="*/ 0 h 147"/>
                <a:gd name="T17" fmla="*/ 170 w 170"/>
                <a:gd name="T18" fmla="*/ 147 h 147"/>
              </a:gdLst>
              <a:ahLst/>
              <a:cxnLst>
                <a:cxn ang="T10">
                  <a:pos x="T0" y="T1"/>
                </a:cxn>
                <a:cxn ang="T11">
                  <a:pos x="T2" y="T3"/>
                </a:cxn>
                <a:cxn ang="T12">
                  <a:pos x="T4" y="T5"/>
                </a:cxn>
                <a:cxn ang="T13">
                  <a:pos x="T6" y="T7"/>
                </a:cxn>
                <a:cxn ang="T14">
                  <a:pos x="T8" y="T9"/>
                </a:cxn>
              </a:cxnLst>
              <a:rect l="T15" t="T16" r="T17" b="T18"/>
              <a:pathLst>
                <a:path w="170" h="147">
                  <a:moveTo>
                    <a:pt x="16" y="3"/>
                  </a:moveTo>
                  <a:lnTo>
                    <a:pt x="0" y="140"/>
                  </a:lnTo>
                  <a:lnTo>
                    <a:pt x="170" y="147"/>
                  </a:lnTo>
                  <a:lnTo>
                    <a:pt x="59" y="0"/>
                  </a:lnTo>
                  <a:lnTo>
                    <a:pt x="16" y="3"/>
                  </a:lnTo>
                  <a:close/>
                </a:path>
              </a:pathLst>
            </a:custGeom>
            <a:solidFill>
              <a:srgbClr val="ED4E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9" name="Freeform 266"/>
            <p:cNvSpPr>
              <a:spLocks noChangeArrowheads="1"/>
            </p:cNvSpPr>
            <p:nvPr/>
          </p:nvSpPr>
          <p:spPr bwMode="auto">
            <a:xfrm>
              <a:off x="2609850" y="2263775"/>
              <a:ext cx="136525" cy="142875"/>
            </a:xfrm>
            <a:custGeom>
              <a:avLst/>
              <a:gdLst>
                <a:gd name="T0" fmla="*/ 17641888 w 86"/>
                <a:gd name="T1" fmla="*/ 12601575 h 90"/>
                <a:gd name="T2" fmla="*/ 0 w 86"/>
                <a:gd name="T3" fmla="*/ 209173763 h 90"/>
                <a:gd name="T4" fmla="*/ 216733438 w 86"/>
                <a:gd name="T5" fmla="*/ 226814063 h 90"/>
                <a:gd name="T6" fmla="*/ 73085325 w 86"/>
                <a:gd name="T7" fmla="*/ 0 h 90"/>
                <a:gd name="T8" fmla="*/ 17641888 w 86"/>
                <a:gd name="T9" fmla="*/ 12601575 h 90"/>
                <a:gd name="T10" fmla="*/ 0 60000 65536"/>
                <a:gd name="T11" fmla="*/ 0 60000 65536"/>
                <a:gd name="T12" fmla="*/ 0 60000 65536"/>
                <a:gd name="T13" fmla="*/ 0 60000 65536"/>
                <a:gd name="T14" fmla="*/ 0 60000 65536"/>
                <a:gd name="T15" fmla="*/ 0 w 86"/>
                <a:gd name="T16" fmla="*/ 0 h 90"/>
                <a:gd name="T17" fmla="*/ 86 w 86"/>
                <a:gd name="T18" fmla="*/ 90 h 90"/>
              </a:gdLst>
              <a:ahLst/>
              <a:cxnLst>
                <a:cxn ang="T10">
                  <a:pos x="T0" y="T1"/>
                </a:cxn>
                <a:cxn ang="T11">
                  <a:pos x="T2" y="T3"/>
                </a:cxn>
                <a:cxn ang="T12">
                  <a:pos x="T4" y="T5"/>
                </a:cxn>
                <a:cxn ang="T13">
                  <a:pos x="T6" y="T7"/>
                </a:cxn>
                <a:cxn ang="T14">
                  <a:pos x="T8" y="T9"/>
                </a:cxn>
              </a:cxnLst>
              <a:rect l="T15" t="T16" r="T17" b="T18"/>
              <a:pathLst>
                <a:path w="86" h="90">
                  <a:moveTo>
                    <a:pt x="7" y="5"/>
                  </a:moveTo>
                  <a:lnTo>
                    <a:pt x="0" y="83"/>
                  </a:lnTo>
                  <a:lnTo>
                    <a:pt x="86" y="90"/>
                  </a:lnTo>
                  <a:lnTo>
                    <a:pt x="29" y="0"/>
                  </a:lnTo>
                  <a:lnTo>
                    <a:pt x="7" y="5"/>
                  </a:lnTo>
                  <a:close/>
                </a:path>
              </a:pathLst>
            </a:custGeom>
            <a:solidFill>
              <a:srgbClr val="88C0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0" name="Freeform 267"/>
            <p:cNvSpPr>
              <a:spLocks noChangeArrowheads="1"/>
            </p:cNvSpPr>
            <p:nvPr/>
          </p:nvSpPr>
          <p:spPr bwMode="auto">
            <a:xfrm>
              <a:off x="2598737" y="2524125"/>
              <a:ext cx="211138" cy="52388"/>
            </a:xfrm>
            <a:custGeom>
              <a:avLst/>
              <a:gdLst>
                <a:gd name="T0" fmla="*/ 0 w 56"/>
                <a:gd name="T1" fmla="*/ 0 h 14"/>
                <a:gd name="T2" fmla="*/ 796058126 w 56"/>
                <a:gd name="T3" fmla="*/ 42007692 h 14"/>
                <a:gd name="T4" fmla="*/ 582827597 w 56"/>
                <a:gd name="T5" fmla="*/ 196035896 h 14"/>
                <a:gd name="T6" fmla="*/ 0 w 56"/>
                <a:gd name="T7" fmla="*/ 0 h 14"/>
                <a:gd name="T8" fmla="*/ 0 60000 65536"/>
                <a:gd name="T9" fmla="*/ 0 60000 65536"/>
                <a:gd name="T10" fmla="*/ 0 60000 65536"/>
                <a:gd name="T11" fmla="*/ 0 60000 65536"/>
                <a:gd name="T12" fmla="*/ 0 w 56"/>
                <a:gd name="T13" fmla="*/ 0 h 14"/>
                <a:gd name="T14" fmla="*/ 56 w 56"/>
                <a:gd name="T15" fmla="*/ 14 h 14"/>
              </a:gdLst>
              <a:ahLst/>
              <a:cxnLst>
                <a:cxn ang="T8">
                  <a:pos x="T0" y="T1"/>
                </a:cxn>
                <a:cxn ang="T9">
                  <a:pos x="T2" y="T3"/>
                </a:cxn>
                <a:cxn ang="T10">
                  <a:pos x="T4" y="T5"/>
                </a:cxn>
                <a:cxn ang="T11">
                  <a:pos x="T6" y="T7"/>
                </a:cxn>
              </a:cxnLst>
              <a:rect l="T12" t="T13" r="T14" b="T15"/>
              <a:pathLst>
                <a:path w="56" h="14">
                  <a:moveTo>
                    <a:pt x="0" y="0"/>
                  </a:moveTo>
                  <a:cubicBezTo>
                    <a:pt x="56" y="3"/>
                    <a:pt x="56" y="3"/>
                    <a:pt x="56" y="3"/>
                  </a:cubicBezTo>
                  <a:cubicBezTo>
                    <a:pt x="41" y="14"/>
                    <a:pt x="41" y="14"/>
                    <a:pt x="41" y="14"/>
                  </a:cubicBezTo>
                  <a:cubicBezTo>
                    <a:pt x="41" y="14"/>
                    <a:pt x="1" y="3"/>
                    <a:pt x="0" y="0"/>
                  </a:cubicBezTo>
                  <a:close/>
                </a:path>
              </a:pathLst>
            </a:custGeom>
            <a:solidFill>
              <a:srgbClr val="88C0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1" name="Freeform 268"/>
            <p:cNvSpPr>
              <a:spLocks noChangeArrowheads="1"/>
            </p:cNvSpPr>
            <p:nvPr/>
          </p:nvSpPr>
          <p:spPr bwMode="auto">
            <a:xfrm>
              <a:off x="2733675" y="2151062"/>
              <a:ext cx="406400" cy="266700"/>
            </a:xfrm>
            <a:custGeom>
              <a:avLst/>
              <a:gdLst>
                <a:gd name="T0" fmla="*/ 0 w 108"/>
                <a:gd name="T1" fmla="*/ 112881714 h 71"/>
                <a:gd name="T2" fmla="*/ 764634074 w 108"/>
                <a:gd name="T3" fmla="*/ 1001815352 h 71"/>
                <a:gd name="T4" fmla="*/ 1529268148 w 108"/>
                <a:gd name="T5" fmla="*/ 634952599 h 71"/>
                <a:gd name="T6" fmla="*/ 453117185 w 108"/>
                <a:gd name="T7" fmla="*/ 0 h 71"/>
                <a:gd name="T8" fmla="*/ 0 w 108"/>
                <a:gd name="T9" fmla="*/ 112881714 h 71"/>
                <a:gd name="T10" fmla="*/ 0 60000 65536"/>
                <a:gd name="T11" fmla="*/ 0 60000 65536"/>
                <a:gd name="T12" fmla="*/ 0 60000 65536"/>
                <a:gd name="T13" fmla="*/ 0 60000 65536"/>
                <a:gd name="T14" fmla="*/ 0 60000 65536"/>
                <a:gd name="T15" fmla="*/ 0 w 108"/>
                <a:gd name="T16" fmla="*/ 0 h 71"/>
                <a:gd name="T17" fmla="*/ 108 w 108"/>
                <a:gd name="T18" fmla="*/ 71 h 71"/>
              </a:gdLst>
              <a:ahLst/>
              <a:cxnLst>
                <a:cxn ang="T10">
                  <a:pos x="T0" y="T1"/>
                </a:cxn>
                <a:cxn ang="T11">
                  <a:pos x="T2" y="T3"/>
                </a:cxn>
                <a:cxn ang="T12">
                  <a:pos x="T4" y="T5"/>
                </a:cxn>
                <a:cxn ang="T13">
                  <a:pos x="T6" y="T7"/>
                </a:cxn>
                <a:cxn ang="T14">
                  <a:pos x="T8" y="T9"/>
                </a:cxn>
              </a:cxnLst>
              <a:rect l="T15" t="T16" r="T17" b="T18"/>
              <a:pathLst>
                <a:path w="108" h="71">
                  <a:moveTo>
                    <a:pt x="0" y="8"/>
                  </a:moveTo>
                  <a:cubicBezTo>
                    <a:pt x="54" y="71"/>
                    <a:pt x="54" y="71"/>
                    <a:pt x="54" y="71"/>
                  </a:cubicBezTo>
                  <a:cubicBezTo>
                    <a:pt x="54" y="71"/>
                    <a:pt x="94" y="48"/>
                    <a:pt x="108" y="45"/>
                  </a:cubicBezTo>
                  <a:cubicBezTo>
                    <a:pt x="32" y="0"/>
                    <a:pt x="32" y="0"/>
                    <a:pt x="32" y="0"/>
                  </a:cubicBezTo>
                  <a:cubicBezTo>
                    <a:pt x="32" y="0"/>
                    <a:pt x="1" y="6"/>
                    <a:pt x="0" y="8"/>
                  </a:cubicBezTo>
                  <a:close/>
                </a:path>
              </a:pathLst>
            </a:custGeom>
            <a:solidFill>
              <a:srgbClr val="FFFFE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2" name="Freeform 269"/>
            <p:cNvSpPr>
              <a:spLocks noChangeArrowheads="1"/>
            </p:cNvSpPr>
            <p:nvPr/>
          </p:nvSpPr>
          <p:spPr bwMode="auto">
            <a:xfrm>
              <a:off x="2801937" y="2189162"/>
              <a:ext cx="252413" cy="168275"/>
            </a:xfrm>
            <a:custGeom>
              <a:avLst/>
              <a:gdLst>
                <a:gd name="T0" fmla="*/ 56770321 w 67"/>
                <a:gd name="T1" fmla="*/ 111869220 h 45"/>
                <a:gd name="T2" fmla="*/ 539335001 w 67"/>
                <a:gd name="T3" fmla="*/ 629255014 h 45"/>
                <a:gd name="T4" fmla="*/ 950930188 w 67"/>
                <a:gd name="T5" fmla="*/ 461454923 h 45"/>
                <a:gd name="T6" fmla="*/ 212893412 w 67"/>
                <a:gd name="T7" fmla="*/ 0 h 45"/>
                <a:gd name="T8" fmla="*/ 0 w 67"/>
                <a:gd name="T9" fmla="*/ 27967305 h 45"/>
                <a:gd name="T10" fmla="*/ 56770321 w 67"/>
                <a:gd name="T11" fmla="*/ 111869220 h 45"/>
                <a:gd name="T12" fmla="*/ 0 60000 65536"/>
                <a:gd name="T13" fmla="*/ 0 60000 65536"/>
                <a:gd name="T14" fmla="*/ 0 60000 65536"/>
                <a:gd name="T15" fmla="*/ 0 60000 65536"/>
                <a:gd name="T16" fmla="*/ 0 60000 65536"/>
                <a:gd name="T17" fmla="*/ 0 60000 65536"/>
                <a:gd name="T18" fmla="*/ 0 w 67"/>
                <a:gd name="T19" fmla="*/ 0 h 45"/>
                <a:gd name="T20" fmla="*/ 67 w 67"/>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67" h="45">
                  <a:moveTo>
                    <a:pt x="4" y="8"/>
                  </a:moveTo>
                  <a:cubicBezTo>
                    <a:pt x="38" y="45"/>
                    <a:pt x="38" y="45"/>
                    <a:pt x="38" y="45"/>
                  </a:cubicBezTo>
                  <a:cubicBezTo>
                    <a:pt x="38" y="45"/>
                    <a:pt x="64" y="34"/>
                    <a:pt x="67" y="33"/>
                  </a:cubicBezTo>
                  <a:cubicBezTo>
                    <a:pt x="15" y="0"/>
                    <a:pt x="15" y="0"/>
                    <a:pt x="15" y="0"/>
                  </a:cubicBezTo>
                  <a:cubicBezTo>
                    <a:pt x="0" y="2"/>
                    <a:pt x="0" y="2"/>
                    <a:pt x="0" y="2"/>
                  </a:cubicBezTo>
                  <a:lnTo>
                    <a:pt x="4" y="8"/>
                  </a:lnTo>
                  <a:close/>
                </a:path>
              </a:pathLst>
            </a:custGeom>
            <a:solidFill>
              <a:srgbClr val="95C26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3" name="Freeform 270"/>
            <p:cNvSpPr>
              <a:spLocks noChangeArrowheads="1"/>
            </p:cNvSpPr>
            <p:nvPr/>
          </p:nvSpPr>
          <p:spPr bwMode="auto">
            <a:xfrm>
              <a:off x="2994025" y="2132012"/>
              <a:ext cx="342900" cy="150813"/>
            </a:xfrm>
            <a:custGeom>
              <a:avLst/>
              <a:gdLst>
                <a:gd name="T0" fmla="*/ 14198321 w 91"/>
                <a:gd name="T1" fmla="*/ 56860271 h 40"/>
                <a:gd name="T2" fmla="*/ 837731077 w 91"/>
                <a:gd name="T3" fmla="*/ 568614024 h 40"/>
                <a:gd name="T4" fmla="*/ 1292092418 w 91"/>
                <a:gd name="T5" fmla="*/ 483321732 h 40"/>
                <a:gd name="T6" fmla="*/ 653145369 w 91"/>
                <a:gd name="T7" fmla="*/ 0 h 40"/>
                <a:gd name="T8" fmla="*/ 14198321 w 91"/>
                <a:gd name="T9" fmla="*/ 56860271 h 40"/>
                <a:gd name="T10" fmla="*/ 0 60000 65536"/>
                <a:gd name="T11" fmla="*/ 0 60000 65536"/>
                <a:gd name="T12" fmla="*/ 0 60000 65536"/>
                <a:gd name="T13" fmla="*/ 0 60000 65536"/>
                <a:gd name="T14" fmla="*/ 0 60000 65536"/>
                <a:gd name="T15" fmla="*/ 0 w 91"/>
                <a:gd name="T16" fmla="*/ 0 h 40"/>
                <a:gd name="T17" fmla="*/ 91 w 91"/>
                <a:gd name="T18" fmla="*/ 40 h 40"/>
              </a:gdLst>
              <a:ahLst/>
              <a:cxnLst>
                <a:cxn ang="T10">
                  <a:pos x="T0" y="T1"/>
                </a:cxn>
                <a:cxn ang="T11">
                  <a:pos x="T2" y="T3"/>
                </a:cxn>
                <a:cxn ang="T12">
                  <a:pos x="T4" y="T5"/>
                </a:cxn>
                <a:cxn ang="T13">
                  <a:pos x="T6" y="T7"/>
                </a:cxn>
                <a:cxn ang="T14">
                  <a:pos x="T8" y="T9"/>
                </a:cxn>
              </a:cxnLst>
              <a:rect l="T15" t="T16" r="T17" b="T18"/>
              <a:pathLst>
                <a:path w="91" h="40">
                  <a:moveTo>
                    <a:pt x="1" y="4"/>
                  </a:moveTo>
                  <a:cubicBezTo>
                    <a:pt x="59" y="40"/>
                    <a:pt x="59" y="40"/>
                    <a:pt x="59" y="40"/>
                  </a:cubicBezTo>
                  <a:cubicBezTo>
                    <a:pt x="59" y="40"/>
                    <a:pt x="86" y="33"/>
                    <a:pt x="91" y="34"/>
                  </a:cubicBezTo>
                  <a:cubicBezTo>
                    <a:pt x="46" y="0"/>
                    <a:pt x="46" y="0"/>
                    <a:pt x="46" y="0"/>
                  </a:cubicBezTo>
                  <a:cubicBezTo>
                    <a:pt x="46" y="0"/>
                    <a:pt x="0" y="1"/>
                    <a:pt x="1" y="4"/>
                  </a:cubicBezTo>
                  <a:close/>
                </a:path>
              </a:pathLst>
            </a:custGeom>
            <a:solidFill>
              <a:srgbClr val="95C2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Freeform 271"/>
            <p:cNvSpPr>
              <a:spLocks noChangeArrowheads="1"/>
            </p:cNvSpPr>
            <p:nvPr/>
          </p:nvSpPr>
          <p:spPr bwMode="auto">
            <a:xfrm>
              <a:off x="3095625" y="2162175"/>
              <a:ext cx="173038" cy="79375"/>
            </a:xfrm>
            <a:custGeom>
              <a:avLst/>
              <a:gdLst>
                <a:gd name="T0" fmla="*/ 0 w 109"/>
                <a:gd name="T1" fmla="*/ 12601575 h 50"/>
                <a:gd name="T2" fmla="*/ 178932405 w 109"/>
                <a:gd name="T3" fmla="*/ 126007813 h 50"/>
                <a:gd name="T4" fmla="*/ 274698619 w 109"/>
                <a:gd name="T5" fmla="*/ 108367513 h 50"/>
                <a:gd name="T6" fmla="*/ 113408153 w 109"/>
                <a:gd name="T7" fmla="*/ 0 h 50"/>
                <a:gd name="T8" fmla="*/ 0 w 109"/>
                <a:gd name="T9" fmla="*/ 12601575 h 50"/>
                <a:gd name="T10" fmla="*/ 0 60000 65536"/>
                <a:gd name="T11" fmla="*/ 0 60000 65536"/>
                <a:gd name="T12" fmla="*/ 0 60000 65536"/>
                <a:gd name="T13" fmla="*/ 0 60000 65536"/>
                <a:gd name="T14" fmla="*/ 0 60000 65536"/>
                <a:gd name="T15" fmla="*/ 0 w 109"/>
                <a:gd name="T16" fmla="*/ 0 h 50"/>
                <a:gd name="T17" fmla="*/ 109 w 109"/>
                <a:gd name="T18" fmla="*/ 50 h 50"/>
              </a:gdLst>
              <a:ahLst/>
              <a:cxnLst>
                <a:cxn ang="T10">
                  <a:pos x="T0" y="T1"/>
                </a:cxn>
                <a:cxn ang="T11">
                  <a:pos x="T2" y="T3"/>
                </a:cxn>
                <a:cxn ang="T12">
                  <a:pos x="T4" y="T5"/>
                </a:cxn>
                <a:cxn ang="T13">
                  <a:pos x="T6" y="T7"/>
                </a:cxn>
                <a:cxn ang="T14">
                  <a:pos x="T8" y="T9"/>
                </a:cxn>
              </a:cxnLst>
              <a:rect l="T15" t="T16" r="T17" b="T18"/>
              <a:pathLst>
                <a:path w="109" h="50">
                  <a:moveTo>
                    <a:pt x="0" y="5"/>
                  </a:moveTo>
                  <a:lnTo>
                    <a:pt x="71" y="50"/>
                  </a:lnTo>
                  <a:lnTo>
                    <a:pt x="109" y="43"/>
                  </a:lnTo>
                  <a:lnTo>
                    <a:pt x="45" y="0"/>
                  </a:lnTo>
                  <a:lnTo>
                    <a:pt x="0" y="5"/>
                  </a:lnTo>
                  <a:close/>
                </a:path>
              </a:pathLst>
            </a:custGeom>
            <a:solidFill>
              <a:srgbClr val="9558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5" name="Freeform 272"/>
            <p:cNvSpPr>
              <a:spLocks noChangeArrowheads="1"/>
            </p:cNvSpPr>
            <p:nvPr/>
          </p:nvSpPr>
          <p:spPr bwMode="auto">
            <a:xfrm>
              <a:off x="2373312" y="2305050"/>
              <a:ext cx="87313" cy="79375"/>
            </a:xfrm>
            <a:custGeom>
              <a:avLst/>
              <a:gdLst>
                <a:gd name="T0" fmla="*/ 0 w 55"/>
                <a:gd name="T1" fmla="*/ 73085325 h 50"/>
                <a:gd name="T2" fmla="*/ 138610181 w 55"/>
                <a:gd name="T3" fmla="*/ 0 h 50"/>
                <a:gd name="T4" fmla="*/ 113408474 w 55"/>
                <a:gd name="T5" fmla="*/ 126007813 h 50"/>
                <a:gd name="T6" fmla="*/ 0 w 55"/>
                <a:gd name="T7" fmla="*/ 73085325 h 50"/>
                <a:gd name="T8" fmla="*/ 0 60000 65536"/>
                <a:gd name="T9" fmla="*/ 0 60000 65536"/>
                <a:gd name="T10" fmla="*/ 0 60000 65536"/>
                <a:gd name="T11" fmla="*/ 0 60000 65536"/>
                <a:gd name="T12" fmla="*/ 0 w 55"/>
                <a:gd name="T13" fmla="*/ 0 h 50"/>
                <a:gd name="T14" fmla="*/ 55 w 55"/>
                <a:gd name="T15" fmla="*/ 50 h 50"/>
              </a:gdLst>
              <a:ahLst/>
              <a:cxnLst>
                <a:cxn ang="T8">
                  <a:pos x="T0" y="T1"/>
                </a:cxn>
                <a:cxn ang="T9">
                  <a:pos x="T2" y="T3"/>
                </a:cxn>
                <a:cxn ang="T10">
                  <a:pos x="T4" y="T5"/>
                </a:cxn>
                <a:cxn ang="T11">
                  <a:pos x="T6" y="T7"/>
                </a:cxn>
              </a:cxnLst>
              <a:rect l="T12" t="T13" r="T14" b="T15"/>
              <a:pathLst>
                <a:path w="55" h="50">
                  <a:moveTo>
                    <a:pt x="0" y="29"/>
                  </a:moveTo>
                  <a:lnTo>
                    <a:pt x="55" y="0"/>
                  </a:lnTo>
                  <a:lnTo>
                    <a:pt x="45" y="50"/>
                  </a:lnTo>
                  <a:lnTo>
                    <a:pt x="0" y="29"/>
                  </a:lnTo>
                  <a:close/>
                </a:path>
              </a:pathLst>
            </a:custGeom>
            <a:solidFill>
              <a:srgbClr val="FF9F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6" name="Freeform 273"/>
            <p:cNvSpPr>
              <a:spLocks noChangeArrowheads="1"/>
            </p:cNvSpPr>
            <p:nvPr/>
          </p:nvSpPr>
          <p:spPr bwMode="auto">
            <a:xfrm>
              <a:off x="2870200" y="2436812"/>
              <a:ext cx="142875" cy="136525"/>
            </a:xfrm>
            <a:custGeom>
              <a:avLst/>
              <a:gdLst>
                <a:gd name="T0" fmla="*/ 268597480 w 38"/>
                <a:gd name="T1" fmla="*/ 517752101 h 36"/>
                <a:gd name="T2" fmla="*/ 537191201 w 38"/>
                <a:gd name="T3" fmla="*/ 230112888 h 36"/>
                <a:gd name="T4" fmla="*/ 424098118 w 38"/>
                <a:gd name="T5" fmla="*/ 0 h 36"/>
                <a:gd name="T6" fmla="*/ 0 w 38"/>
                <a:gd name="T7" fmla="*/ 316404272 h 36"/>
                <a:gd name="T8" fmla="*/ 268597480 w 38"/>
                <a:gd name="T9" fmla="*/ 517752101 h 36"/>
                <a:gd name="T10" fmla="*/ 0 60000 65536"/>
                <a:gd name="T11" fmla="*/ 0 60000 65536"/>
                <a:gd name="T12" fmla="*/ 0 60000 65536"/>
                <a:gd name="T13" fmla="*/ 0 60000 65536"/>
                <a:gd name="T14" fmla="*/ 0 60000 65536"/>
                <a:gd name="T15" fmla="*/ 0 w 38"/>
                <a:gd name="T16" fmla="*/ 0 h 36"/>
                <a:gd name="T17" fmla="*/ 38 w 38"/>
                <a:gd name="T18" fmla="*/ 36 h 36"/>
              </a:gdLst>
              <a:ahLst/>
              <a:cxnLst>
                <a:cxn ang="T10">
                  <a:pos x="T0" y="T1"/>
                </a:cxn>
                <a:cxn ang="T11">
                  <a:pos x="T2" y="T3"/>
                </a:cxn>
                <a:cxn ang="T12">
                  <a:pos x="T4" y="T5"/>
                </a:cxn>
                <a:cxn ang="T13">
                  <a:pos x="T6" y="T7"/>
                </a:cxn>
                <a:cxn ang="T14">
                  <a:pos x="T8" y="T9"/>
                </a:cxn>
              </a:cxnLst>
              <a:rect l="T15" t="T16" r="T17" b="T18"/>
              <a:pathLst>
                <a:path w="38" h="36">
                  <a:moveTo>
                    <a:pt x="19" y="36"/>
                  </a:moveTo>
                  <a:cubicBezTo>
                    <a:pt x="30" y="36"/>
                    <a:pt x="38" y="27"/>
                    <a:pt x="38" y="16"/>
                  </a:cubicBezTo>
                  <a:cubicBezTo>
                    <a:pt x="38" y="9"/>
                    <a:pt x="35" y="4"/>
                    <a:pt x="30" y="0"/>
                  </a:cubicBezTo>
                  <a:cubicBezTo>
                    <a:pt x="20" y="7"/>
                    <a:pt x="10" y="14"/>
                    <a:pt x="0" y="22"/>
                  </a:cubicBezTo>
                  <a:cubicBezTo>
                    <a:pt x="3" y="30"/>
                    <a:pt x="10" y="36"/>
                    <a:pt x="19" y="36"/>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7" name="Freeform 274"/>
            <p:cNvSpPr>
              <a:spLocks noChangeArrowheads="1"/>
            </p:cNvSpPr>
            <p:nvPr/>
          </p:nvSpPr>
          <p:spPr bwMode="auto">
            <a:xfrm>
              <a:off x="3192462" y="2305050"/>
              <a:ext cx="117475" cy="101600"/>
            </a:xfrm>
            <a:custGeom>
              <a:avLst/>
              <a:gdLst>
                <a:gd name="T0" fmla="*/ 0 w 31"/>
                <a:gd name="T1" fmla="*/ 155760326 h 27"/>
                <a:gd name="T2" fmla="*/ 229765942 w 31"/>
                <a:gd name="T3" fmla="*/ 382317037 h 27"/>
                <a:gd name="T4" fmla="*/ 445173407 w 31"/>
                <a:gd name="T5" fmla="*/ 155760326 h 27"/>
                <a:gd name="T6" fmla="*/ 387731922 w 31"/>
                <a:gd name="T7" fmla="*/ 0 h 27"/>
                <a:gd name="T8" fmla="*/ 14362266 w 31"/>
                <a:gd name="T9" fmla="*/ 99120207 h 27"/>
                <a:gd name="T10" fmla="*/ 0 w 31"/>
                <a:gd name="T11" fmla="*/ 155760326 h 27"/>
                <a:gd name="T12" fmla="*/ 0 60000 65536"/>
                <a:gd name="T13" fmla="*/ 0 60000 65536"/>
                <a:gd name="T14" fmla="*/ 0 60000 65536"/>
                <a:gd name="T15" fmla="*/ 0 60000 65536"/>
                <a:gd name="T16" fmla="*/ 0 60000 65536"/>
                <a:gd name="T17" fmla="*/ 0 60000 65536"/>
                <a:gd name="T18" fmla="*/ 0 w 31"/>
                <a:gd name="T19" fmla="*/ 0 h 27"/>
                <a:gd name="T20" fmla="*/ 31 w 31"/>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31" h="27">
                  <a:moveTo>
                    <a:pt x="0" y="11"/>
                  </a:moveTo>
                  <a:cubicBezTo>
                    <a:pt x="0" y="20"/>
                    <a:pt x="7" y="27"/>
                    <a:pt x="16" y="27"/>
                  </a:cubicBezTo>
                  <a:cubicBezTo>
                    <a:pt x="24" y="27"/>
                    <a:pt x="31" y="20"/>
                    <a:pt x="31" y="11"/>
                  </a:cubicBezTo>
                  <a:cubicBezTo>
                    <a:pt x="31" y="7"/>
                    <a:pt x="30" y="3"/>
                    <a:pt x="27" y="0"/>
                  </a:cubicBezTo>
                  <a:cubicBezTo>
                    <a:pt x="18" y="2"/>
                    <a:pt x="9" y="5"/>
                    <a:pt x="1" y="7"/>
                  </a:cubicBezTo>
                  <a:cubicBezTo>
                    <a:pt x="1" y="9"/>
                    <a:pt x="0" y="10"/>
                    <a:pt x="0" y="1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8" name="Freeform 275"/>
            <p:cNvSpPr>
              <a:spLocks noChangeArrowheads="1"/>
            </p:cNvSpPr>
            <p:nvPr/>
          </p:nvSpPr>
          <p:spPr bwMode="auto">
            <a:xfrm>
              <a:off x="3395662" y="2354262"/>
              <a:ext cx="109538" cy="153988"/>
            </a:xfrm>
            <a:custGeom>
              <a:avLst/>
              <a:gdLst>
                <a:gd name="T0" fmla="*/ 299609093 w 29"/>
                <a:gd name="T1" fmla="*/ 578348882 h 41"/>
                <a:gd name="T2" fmla="*/ 413743912 w 29"/>
                <a:gd name="T3" fmla="*/ 550135275 h 41"/>
                <a:gd name="T4" fmla="*/ 199736877 w 29"/>
                <a:gd name="T5" fmla="*/ 0 h 41"/>
                <a:gd name="T6" fmla="*/ 0 w 29"/>
                <a:gd name="T7" fmla="*/ 282121039 h 41"/>
                <a:gd name="T8" fmla="*/ 299609093 w 29"/>
                <a:gd name="T9" fmla="*/ 578348882 h 41"/>
                <a:gd name="T10" fmla="*/ 0 60000 65536"/>
                <a:gd name="T11" fmla="*/ 0 60000 65536"/>
                <a:gd name="T12" fmla="*/ 0 60000 65536"/>
                <a:gd name="T13" fmla="*/ 0 60000 65536"/>
                <a:gd name="T14" fmla="*/ 0 60000 65536"/>
                <a:gd name="T15" fmla="*/ 0 w 29"/>
                <a:gd name="T16" fmla="*/ 0 h 41"/>
                <a:gd name="T17" fmla="*/ 29 w 29"/>
                <a:gd name="T18" fmla="*/ 41 h 41"/>
              </a:gdLst>
              <a:ahLst/>
              <a:cxnLst>
                <a:cxn ang="T10">
                  <a:pos x="T0" y="T1"/>
                </a:cxn>
                <a:cxn ang="T11">
                  <a:pos x="T2" y="T3"/>
                </a:cxn>
                <a:cxn ang="T12">
                  <a:pos x="T4" y="T5"/>
                </a:cxn>
                <a:cxn ang="T13">
                  <a:pos x="T6" y="T7"/>
                </a:cxn>
                <a:cxn ang="T14">
                  <a:pos x="T8" y="T9"/>
                </a:cxn>
              </a:cxnLst>
              <a:rect l="T15" t="T16" r="T17" b="T18"/>
              <a:pathLst>
                <a:path w="29" h="41">
                  <a:moveTo>
                    <a:pt x="21" y="41"/>
                  </a:moveTo>
                  <a:cubicBezTo>
                    <a:pt x="24" y="41"/>
                    <a:pt x="27" y="40"/>
                    <a:pt x="29" y="39"/>
                  </a:cubicBezTo>
                  <a:cubicBezTo>
                    <a:pt x="28" y="25"/>
                    <a:pt x="23" y="11"/>
                    <a:pt x="14" y="0"/>
                  </a:cubicBezTo>
                  <a:cubicBezTo>
                    <a:pt x="6" y="3"/>
                    <a:pt x="0" y="10"/>
                    <a:pt x="0" y="20"/>
                  </a:cubicBezTo>
                  <a:cubicBezTo>
                    <a:pt x="0" y="31"/>
                    <a:pt x="9" y="41"/>
                    <a:pt x="21" y="41"/>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9" name="Freeform 276"/>
            <p:cNvSpPr>
              <a:spLocks noChangeArrowheads="1"/>
            </p:cNvSpPr>
            <p:nvPr/>
          </p:nvSpPr>
          <p:spPr bwMode="auto">
            <a:xfrm>
              <a:off x="3306762" y="2549525"/>
              <a:ext cx="115888" cy="95250"/>
            </a:xfrm>
            <a:custGeom>
              <a:avLst/>
              <a:gdLst>
                <a:gd name="T0" fmla="*/ 209626439 w 31"/>
                <a:gd name="T1" fmla="*/ 0 h 25"/>
                <a:gd name="T2" fmla="*/ 0 w 31"/>
                <a:gd name="T3" fmla="*/ 232257600 h 25"/>
                <a:gd name="T4" fmla="*/ 41925288 w 31"/>
                <a:gd name="T5" fmla="*/ 362902500 h 25"/>
                <a:gd name="T6" fmla="*/ 419252877 w 31"/>
                <a:gd name="T7" fmla="*/ 275805900 h 25"/>
                <a:gd name="T8" fmla="*/ 433226727 w 31"/>
                <a:gd name="T9" fmla="*/ 232257600 h 25"/>
                <a:gd name="T10" fmla="*/ 209626439 w 31"/>
                <a:gd name="T11" fmla="*/ 0 h 25"/>
                <a:gd name="T12" fmla="*/ 0 60000 65536"/>
                <a:gd name="T13" fmla="*/ 0 60000 65536"/>
                <a:gd name="T14" fmla="*/ 0 60000 65536"/>
                <a:gd name="T15" fmla="*/ 0 60000 65536"/>
                <a:gd name="T16" fmla="*/ 0 60000 65536"/>
                <a:gd name="T17" fmla="*/ 0 60000 65536"/>
                <a:gd name="T18" fmla="*/ 0 w 31"/>
                <a:gd name="T19" fmla="*/ 0 h 25"/>
                <a:gd name="T20" fmla="*/ 31 w 3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1" h="25">
                  <a:moveTo>
                    <a:pt x="15" y="0"/>
                  </a:moveTo>
                  <a:cubicBezTo>
                    <a:pt x="7" y="0"/>
                    <a:pt x="0" y="7"/>
                    <a:pt x="0" y="16"/>
                  </a:cubicBezTo>
                  <a:cubicBezTo>
                    <a:pt x="0" y="19"/>
                    <a:pt x="1" y="23"/>
                    <a:pt x="3" y="25"/>
                  </a:cubicBezTo>
                  <a:cubicBezTo>
                    <a:pt x="13" y="24"/>
                    <a:pt x="22" y="22"/>
                    <a:pt x="30" y="19"/>
                  </a:cubicBezTo>
                  <a:cubicBezTo>
                    <a:pt x="31" y="18"/>
                    <a:pt x="31" y="17"/>
                    <a:pt x="31" y="16"/>
                  </a:cubicBezTo>
                  <a:cubicBezTo>
                    <a:pt x="31" y="7"/>
                    <a:pt x="24" y="0"/>
                    <a:pt x="15"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0" name="Freeform 277"/>
            <p:cNvSpPr>
              <a:spLocks noChangeArrowheads="1"/>
            </p:cNvSpPr>
            <p:nvPr/>
          </p:nvSpPr>
          <p:spPr bwMode="auto">
            <a:xfrm>
              <a:off x="3073400" y="2576512"/>
              <a:ext cx="146050" cy="79375"/>
            </a:xfrm>
            <a:custGeom>
              <a:avLst/>
              <a:gdLst>
                <a:gd name="T0" fmla="*/ 280479663 w 39"/>
                <a:gd name="T1" fmla="*/ 0 h 21"/>
                <a:gd name="T2" fmla="*/ 0 w 39"/>
                <a:gd name="T3" fmla="*/ 271443601 h 21"/>
                <a:gd name="T4" fmla="*/ 546938526 w 39"/>
                <a:gd name="T5" fmla="*/ 285731101 h 21"/>
                <a:gd name="T6" fmla="*/ 546938526 w 39"/>
                <a:gd name="T7" fmla="*/ 285731101 h 21"/>
                <a:gd name="T8" fmla="*/ 280479663 w 39"/>
                <a:gd name="T9" fmla="*/ 0 h 21"/>
                <a:gd name="T10" fmla="*/ 0 60000 65536"/>
                <a:gd name="T11" fmla="*/ 0 60000 65536"/>
                <a:gd name="T12" fmla="*/ 0 60000 65536"/>
                <a:gd name="T13" fmla="*/ 0 60000 65536"/>
                <a:gd name="T14" fmla="*/ 0 60000 65536"/>
                <a:gd name="T15" fmla="*/ 0 w 39"/>
                <a:gd name="T16" fmla="*/ 0 h 21"/>
                <a:gd name="T17" fmla="*/ 39 w 39"/>
                <a:gd name="T18" fmla="*/ 21 h 21"/>
              </a:gdLst>
              <a:ahLst/>
              <a:cxnLst>
                <a:cxn ang="T10">
                  <a:pos x="T0" y="T1"/>
                </a:cxn>
                <a:cxn ang="T11">
                  <a:pos x="T2" y="T3"/>
                </a:cxn>
                <a:cxn ang="T12">
                  <a:pos x="T4" y="T5"/>
                </a:cxn>
                <a:cxn ang="T13">
                  <a:pos x="T6" y="T7"/>
                </a:cxn>
                <a:cxn ang="T14">
                  <a:pos x="T8" y="T9"/>
                </a:cxn>
              </a:cxnLst>
              <a:rect l="T15" t="T16" r="T17" b="T18"/>
              <a:pathLst>
                <a:path w="39" h="21">
                  <a:moveTo>
                    <a:pt x="20" y="0"/>
                  </a:moveTo>
                  <a:cubicBezTo>
                    <a:pt x="9" y="0"/>
                    <a:pt x="0" y="9"/>
                    <a:pt x="0" y="19"/>
                  </a:cubicBezTo>
                  <a:cubicBezTo>
                    <a:pt x="13" y="20"/>
                    <a:pt x="26" y="21"/>
                    <a:pt x="39" y="20"/>
                  </a:cubicBezTo>
                  <a:cubicBezTo>
                    <a:pt x="39" y="20"/>
                    <a:pt x="39" y="20"/>
                    <a:pt x="39" y="20"/>
                  </a:cubicBezTo>
                  <a:cubicBezTo>
                    <a:pt x="39" y="9"/>
                    <a:pt x="31" y="0"/>
                    <a:pt x="20" y="0"/>
                  </a:cubicBezTo>
                  <a:close/>
                </a:path>
              </a:pathLst>
            </a:cu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1" name="Oval 278"/>
            <p:cNvSpPr>
              <a:spLocks noChangeArrowheads="1"/>
            </p:cNvSpPr>
            <p:nvPr/>
          </p:nvSpPr>
          <p:spPr bwMode="auto">
            <a:xfrm>
              <a:off x="3136900" y="2471737"/>
              <a:ext cx="74613" cy="74613"/>
            </a:xfrm>
            <a:prstGeom prst="ellipse">
              <a:avLst/>
            </a:prstGeom>
            <a:solidFill>
              <a:srgbClr val="9742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2" name="Oval 279"/>
            <p:cNvSpPr>
              <a:spLocks noChangeArrowheads="1"/>
            </p:cNvSpPr>
            <p:nvPr/>
          </p:nvSpPr>
          <p:spPr bwMode="auto">
            <a:xfrm>
              <a:off x="628650" y="954087"/>
              <a:ext cx="30163"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3" name="Oval 280"/>
            <p:cNvSpPr>
              <a:spLocks noChangeArrowheads="1"/>
            </p:cNvSpPr>
            <p:nvPr/>
          </p:nvSpPr>
          <p:spPr bwMode="auto">
            <a:xfrm>
              <a:off x="801687" y="9080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4" name="Oval 281"/>
            <p:cNvSpPr>
              <a:spLocks noChangeArrowheads="1"/>
            </p:cNvSpPr>
            <p:nvPr/>
          </p:nvSpPr>
          <p:spPr bwMode="auto">
            <a:xfrm>
              <a:off x="738187" y="990600"/>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5" name="Oval 282"/>
            <p:cNvSpPr>
              <a:spLocks noChangeArrowheads="1"/>
            </p:cNvSpPr>
            <p:nvPr/>
          </p:nvSpPr>
          <p:spPr bwMode="auto">
            <a:xfrm>
              <a:off x="933450" y="912812"/>
              <a:ext cx="25400" cy="25400"/>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6" name="Oval 283"/>
            <p:cNvSpPr>
              <a:spLocks noChangeArrowheads="1"/>
            </p:cNvSpPr>
            <p:nvPr/>
          </p:nvSpPr>
          <p:spPr bwMode="auto">
            <a:xfrm>
              <a:off x="862012" y="1009650"/>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7" name="Oval 284"/>
            <p:cNvSpPr>
              <a:spLocks noChangeArrowheads="1"/>
            </p:cNvSpPr>
            <p:nvPr/>
          </p:nvSpPr>
          <p:spPr bwMode="auto">
            <a:xfrm>
              <a:off x="801687" y="1119187"/>
              <a:ext cx="30163"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8" name="Oval 285"/>
            <p:cNvSpPr>
              <a:spLocks noChangeArrowheads="1"/>
            </p:cNvSpPr>
            <p:nvPr/>
          </p:nvSpPr>
          <p:spPr bwMode="auto">
            <a:xfrm>
              <a:off x="692150" y="1062037"/>
              <a:ext cx="26988" cy="30163"/>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89" name="Oval 286"/>
            <p:cNvSpPr>
              <a:spLocks noChangeArrowheads="1"/>
            </p:cNvSpPr>
            <p:nvPr/>
          </p:nvSpPr>
          <p:spPr bwMode="auto">
            <a:xfrm>
              <a:off x="1008062" y="900112"/>
              <a:ext cx="30163" cy="26988"/>
            </a:xfrm>
            <a:prstGeom prst="ellipse">
              <a:avLst/>
            </a:prstGeom>
            <a:solidFill>
              <a:srgbClr val="FF77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grpSp>
      <p:sp>
        <p:nvSpPr>
          <p:cNvPr id="299" name="Rounded Rectangle 298"/>
          <p:cNvSpPr/>
          <p:nvPr/>
        </p:nvSpPr>
        <p:spPr>
          <a:xfrm>
            <a:off x="797187" y="648408"/>
            <a:ext cx="10424133" cy="5550456"/>
          </a:xfrm>
          <a:prstGeom prst="roundRect">
            <a:avLst/>
          </a:prstGeom>
          <a:solidFill>
            <a:schemeClr val="accent2">
              <a:lumMod val="20000"/>
              <a:lumOff val="80000"/>
            </a:schemeClr>
          </a:solidFill>
          <a:ln w="6350">
            <a:solidFill>
              <a:srgbClr val="00B0F0"/>
            </a:solidFill>
          </a:ln>
          <a:effectLst>
            <a:outerShdw blurRad="50800" dist="38100" dir="2700000" algn="tl" rotWithShape="0">
              <a:prstClr val="black">
                <a:alpha val="40000"/>
              </a:prstClr>
            </a:outerShdw>
          </a:effectLst>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30353A"/>
              </a:buClr>
              <a:buSzPts val="3500"/>
              <a:buFontTx/>
              <a:buNone/>
              <a:tabLst/>
              <a:defRPr/>
            </a:pPr>
            <a:r>
              <a:rPr kumimoji="0" lang="vi-VN" sz="3200" b="0" i="1" u="sng" strike="noStrike" kern="0" cap="none" spc="0" normalizeH="0" baseline="0" noProof="0">
                <a:ln>
                  <a:noFill/>
                </a:ln>
                <a:solidFill>
                  <a:srgbClr val="FF0000"/>
                </a:solidFill>
                <a:effectLst/>
                <a:uLnTx/>
                <a:uFillTx/>
                <a:latin typeface="Chau Philomene One"/>
                <a:ea typeface="+mn-ea"/>
                <a:cs typeface="+mn-cs"/>
                <a:sym typeface="Chau Philomene One"/>
              </a:rPr>
              <a:t>Tình huống </a:t>
            </a:r>
            <a:r>
              <a:rPr kumimoji="0" lang="en-US" sz="3200" b="0" i="1" u="sng" strike="noStrike" kern="0" cap="none" spc="0" normalizeH="0" baseline="0" noProof="0">
                <a:ln>
                  <a:noFill/>
                </a:ln>
                <a:solidFill>
                  <a:srgbClr val="FF0000"/>
                </a:solidFill>
                <a:effectLst/>
                <a:uLnTx/>
                <a:uFillTx/>
                <a:latin typeface="Chau Philomene One"/>
                <a:ea typeface="+mn-ea"/>
                <a:cs typeface="+mn-cs"/>
                <a:sym typeface="Chau Philomene One"/>
              </a:rPr>
              <a:t>2</a:t>
            </a:r>
            <a:r>
              <a:rPr kumimoji="0" lang="vi-VN" sz="3200" b="0" i="1" u="sng" strike="noStrike" kern="0" cap="none" spc="0" normalizeH="0" baseline="0" noProof="0">
                <a:ln>
                  <a:noFill/>
                </a:ln>
                <a:solidFill>
                  <a:srgbClr val="FF0000"/>
                </a:solidFill>
                <a:effectLst/>
                <a:uLnTx/>
                <a:uFillTx/>
                <a:latin typeface="Chau Philomene One"/>
                <a:ea typeface="+mn-ea"/>
                <a:cs typeface="+mn-cs"/>
                <a:sym typeface="Chau Philomene One"/>
              </a:rPr>
              <a:t>:</a:t>
            </a:r>
          </a:p>
          <a:p>
            <a:pPr lvl="0" algn="just">
              <a:buClr>
                <a:srgbClr val="30353A"/>
              </a:buClr>
              <a:buSzPts val="3500"/>
              <a:defRPr/>
            </a:pPr>
            <a:r>
              <a:rPr kumimoji="0" lang="en-US" sz="3200" b="0" i="0" u="none" strike="noStrike" kern="0" cap="none" spc="0" normalizeH="0" baseline="0" noProof="0">
                <a:ln>
                  <a:noFill/>
                </a:ln>
                <a:solidFill>
                  <a:srgbClr val="30353A"/>
                </a:solidFill>
                <a:effectLst/>
                <a:uLnTx/>
                <a:uFillTx/>
                <a:latin typeface="Chau Philomene One"/>
                <a:ea typeface="+mn-ea"/>
                <a:cs typeface="+mn-cs"/>
                <a:sym typeface="Chau Philomene One"/>
              </a:rPr>
              <a:t>	</a:t>
            </a:r>
            <a:r>
              <a:rPr lang="vi-VN" sz="3200" kern="0">
                <a:solidFill>
                  <a:srgbClr val="30353A"/>
                </a:solidFill>
                <a:latin typeface="Chau Philomene One"/>
                <a:sym typeface="Chau Philomene One"/>
              </a:rPr>
              <a:t>Hôm nay, Tâm cho Kiên mượn quyển truyện rất hay nhưng lại đề nghị Kiên trả luôn trong sáng mai. Kiên đọc đến 21 giờ, đã tới giờ đi ngủ theo thời gian biểu mà vẫn chưa xong.</a:t>
            </a:r>
          </a:p>
          <a:p>
            <a:pPr lvl="0" algn="just">
              <a:buClr>
                <a:srgbClr val="30353A"/>
              </a:buClr>
              <a:buSzPts val="3500"/>
              <a:defRPr/>
            </a:pPr>
            <a:r>
              <a:rPr lang="vi-VN" sz="3200" kern="0">
                <a:solidFill>
                  <a:srgbClr val="30353A"/>
                </a:solidFill>
                <a:latin typeface="Chau Philomene One"/>
                <a:sym typeface="Chau Philomene One"/>
              </a:rPr>
              <a:t>    Nếu là Kiên, em sẽ xử lí thế nào? Vì sao?</a:t>
            </a:r>
          </a:p>
          <a:p>
            <a:pPr marL="0" marR="0" lvl="0" indent="0" algn="just" defTabSz="914400" rtl="0" eaLnBrk="1" fontAlgn="auto" latinLnBrk="0" hangingPunct="1">
              <a:lnSpc>
                <a:spcPct val="100000"/>
              </a:lnSpc>
              <a:spcBef>
                <a:spcPts val="0"/>
              </a:spcBef>
              <a:spcAft>
                <a:spcPts val="0"/>
              </a:spcAft>
              <a:buClr>
                <a:srgbClr val="30353A"/>
              </a:buClr>
              <a:buSzPts val="3500"/>
              <a:buFontTx/>
              <a:buNone/>
              <a:tabLst/>
              <a:defRPr/>
            </a:pPr>
            <a:r>
              <a:rPr kumimoji="0" lang="en-US" sz="3200" b="0" i="1" u="sng" strike="noStrike" kern="0" cap="none" spc="0" normalizeH="0" baseline="0" noProof="0">
                <a:ln>
                  <a:noFill/>
                </a:ln>
                <a:solidFill>
                  <a:srgbClr val="FF0000"/>
                </a:solidFill>
                <a:effectLst/>
                <a:uLnTx/>
                <a:uFillTx/>
                <a:latin typeface="Chau Philomene One"/>
                <a:ea typeface="+mn-ea"/>
                <a:cs typeface="+mn-cs"/>
                <a:sym typeface="Chau Philomene One"/>
              </a:rPr>
              <a:t>Ứng xử:</a:t>
            </a:r>
          </a:p>
          <a:p>
            <a:pPr lvl="0" algn="just">
              <a:buClr>
                <a:srgbClr val="30353A"/>
              </a:buClr>
              <a:buSzPts val="3500"/>
              <a:defRPr/>
            </a:pPr>
            <a:r>
              <a:rPr kumimoji="0" lang="en-US" sz="3200" b="0" i="0" u="none" strike="noStrike" kern="0" cap="none" spc="0" normalizeH="0" baseline="0" noProof="0">
                <a:ln>
                  <a:noFill/>
                </a:ln>
                <a:solidFill>
                  <a:sysClr val="windowText" lastClr="000000"/>
                </a:solidFill>
                <a:effectLst/>
                <a:uLnTx/>
                <a:uFillTx/>
                <a:latin typeface="Chau Philomene One"/>
                <a:ea typeface="+mn-ea"/>
                <a:cs typeface="+mn-cs"/>
                <a:sym typeface="Chau Philomene One"/>
              </a:rPr>
              <a:t>	</a:t>
            </a:r>
            <a:r>
              <a:rPr lang="vi-VN" sz="3200" kern="0">
                <a:solidFill>
                  <a:sysClr val="windowText" lastClr="000000"/>
                </a:solidFill>
                <a:latin typeface="Chau Philomene One"/>
                <a:sym typeface="Chau Philomene One"/>
              </a:rPr>
              <a:t>Em sẽ vẫn đi ngủ đúng giờ. Vì sức khỏe rất quan trọng nên ngủ đúng giờ mới đảm bảo sức khỏe để ngày mai đi học.</a:t>
            </a:r>
            <a:endParaRPr kumimoji="0" lang="en-US" sz="3200" b="0" i="0" u="none" strike="noStrike" kern="0" cap="none" spc="0" normalizeH="0" baseline="0" noProof="0">
              <a:ln>
                <a:noFill/>
              </a:ln>
              <a:solidFill>
                <a:sysClr val="windowText" lastClr="000000"/>
              </a:solidFill>
              <a:effectLst/>
              <a:uLnTx/>
              <a:uFillTx/>
              <a:latin typeface="Chau Philomene One"/>
              <a:ea typeface="+mn-ea"/>
              <a:cs typeface="+mn-cs"/>
              <a:sym typeface="Chau Philomene One"/>
            </a:endParaRPr>
          </a:p>
        </p:txBody>
      </p:sp>
    </p:spTree>
    <p:extLst>
      <p:ext uri="{BB962C8B-B14F-4D97-AF65-F5344CB8AC3E}">
        <p14:creationId xmlns:p14="http://schemas.microsoft.com/office/powerpoint/2010/main" val="107203060"/>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99">
                                            <p:txEl>
                                              <p:pRg st="4" end="4"/>
                                            </p:txEl>
                                          </p:spTgt>
                                        </p:tgtEl>
                                        <p:attrNameLst>
                                          <p:attrName>style.visibility</p:attrName>
                                        </p:attrNameLst>
                                      </p:cBhvr>
                                      <p:to>
                                        <p:strVal val="visible"/>
                                      </p:to>
                                    </p:set>
                                    <p:animEffect transition="in" filter="randombar(horizontal)">
                                      <p:cBhvr>
                                        <p:cTn id="7" dur="500"/>
                                        <p:tgtEl>
                                          <p:spTgt spid="29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9202F2E-79AC-4354-91C6-250647F17A6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6" name="Picture 5">
            <a:extLst>
              <a:ext uri="{FF2B5EF4-FFF2-40B4-BE49-F238E27FC236}">
                <a16:creationId xmlns:a16="http://schemas.microsoft.com/office/drawing/2014/main" id="{10F0ADD2-7B8F-4CCC-8005-8272B39AD35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44579" y="1066801"/>
            <a:ext cx="3702844" cy="2214785"/>
          </a:xfrm>
          <a:prstGeom prst="rect">
            <a:avLst/>
          </a:prstGeom>
        </p:spPr>
      </p:pic>
      <p:pic>
        <p:nvPicPr>
          <p:cNvPr id="12" name="Graphic 11">
            <a:extLst>
              <a:ext uri="{FF2B5EF4-FFF2-40B4-BE49-F238E27FC236}">
                <a16:creationId xmlns:a16="http://schemas.microsoft.com/office/drawing/2014/main" id="{E4EC078C-923D-4BD0-BFF4-91605C972D7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43227" y="3503811"/>
            <a:ext cx="5362575" cy="3204467"/>
          </a:xfrm>
          <a:prstGeom prst="rect">
            <a:avLst/>
          </a:prstGeom>
        </p:spPr>
      </p:pic>
      <p:pic>
        <p:nvPicPr>
          <p:cNvPr id="5" name="NhacNenTTSN">
            <a:hlinkClick r:id="" action="ppaction://media"/>
            <a:extLst>
              <a:ext uri="{FF2B5EF4-FFF2-40B4-BE49-F238E27FC236}">
                <a16:creationId xmlns:a16="http://schemas.microsoft.com/office/drawing/2014/main" id="{5348FBD5-D91F-4891-9E91-7BCEAA4889C8}"/>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371600" y="291334"/>
            <a:ext cx="828517" cy="828517"/>
          </a:xfrm>
          <a:prstGeom prst="rect">
            <a:avLst/>
          </a:prstGeom>
        </p:spPr>
      </p:pic>
      <p:grpSp>
        <p:nvGrpSpPr>
          <p:cNvPr id="2" name="Group 1">
            <a:extLst>
              <a:ext uri="{FF2B5EF4-FFF2-40B4-BE49-F238E27FC236}">
                <a16:creationId xmlns:a16="http://schemas.microsoft.com/office/drawing/2014/main" id="{22CF02B7-E34E-4DFF-86DD-98DF34E2C2BD}"/>
              </a:ext>
            </a:extLst>
          </p:cNvPr>
          <p:cNvGrpSpPr/>
          <p:nvPr/>
        </p:nvGrpSpPr>
        <p:grpSpPr>
          <a:xfrm>
            <a:off x="6839505" y="3281585"/>
            <a:ext cx="3223147" cy="2834912"/>
            <a:chOff x="6839505" y="3281585"/>
            <a:chExt cx="3223147" cy="2834912"/>
          </a:xfrm>
        </p:grpSpPr>
        <p:grpSp>
          <p:nvGrpSpPr>
            <p:cNvPr id="7" name="Group 6">
              <a:extLst>
                <a:ext uri="{FF2B5EF4-FFF2-40B4-BE49-F238E27FC236}">
                  <a16:creationId xmlns:a16="http://schemas.microsoft.com/office/drawing/2014/main" id="{B1E6FFAD-0B20-4584-86E5-412544D0A758}"/>
                </a:ext>
              </a:extLst>
            </p:cNvPr>
            <p:cNvGrpSpPr/>
            <p:nvPr/>
          </p:nvGrpSpPr>
          <p:grpSpPr>
            <a:xfrm>
              <a:off x="6839505" y="3281585"/>
              <a:ext cx="3223147" cy="2834912"/>
              <a:chOff x="6839505" y="3281585"/>
              <a:chExt cx="3223147" cy="2834912"/>
            </a:xfrm>
          </p:grpSpPr>
          <p:grpSp>
            <p:nvGrpSpPr>
              <p:cNvPr id="13" name="Group 12">
                <a:extLst>
                  <a:ext uri="{FF2B5EF4-FFF2-40B4-BE49-F238E27FC236}">
                    <a16:creationId xmlns:a16="http://schemas.microsoft.com/office/drawing/2014/main" id="{D67E637A-F7F7-40EF-AE7F-A5F3800D1EB3}"/>
                  </a:ext>
                </a:extLst>
              </p:cNvPr>
              <p:cNvGrpSpPr/>
              <p:nvPr/>
            </p:nvGrpSpPr>
            <p:grpSpPr>
              <a:xfrm>
                <a:off x="6839505" y="3281585"/>
                <a:ext cx="3223147" cy="2834912"/>
                <a:chOff x="4484427" y="3429000"/>
                <a:chExt cx="3223146" cy="2834912"/>
              </a:xfrm>
            </p:grpSpPr>
            <p:sp>
              <p:nvSpPr>
                <p:cNvPr id="8" name="Rectangle: Rounded Corners 7">
                  <a:extLst>
                    <a:ext uri="{FF2B5EF4-FFF2-40B4-BE49-F238E27FC236}">
                      <a16:creationId xmlns:a16="http://schemas.microsoft.com/office/drawing/2014/main" id="{FDDFE092-EAE0-4C36-8F5F-D64880AA8E1C}"/>
                    </a:ext>
                  </a:extLst>
                </p:cNvPr>
                <p:cNvSpPr>
                  <a:spLocks noChangeAspect="1"/>
                </p:cNvSpPr>
                <p:nvPr>
                  <p:custDataLst>
                    <p:tags r:id="rId3"/>
                  </p:custDataLst>
                </p:nvPr>
              </p:nvSpPr>
              <p:spPr>
                <a:xfrm>
                  <a:off x="4484427" y="4243008"/>
                  <a:ext cx="3223146" cy="202090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US">
                    <a:solidFill>
                      <a:prstClr val="white"/>
                    </a:solidFill>
                    <a:latin typeface="#9Slide02 Noi dung dai"/>
                    <a:sym typeface="Arial"/>
                  </a:endParaRPr>
                </a:p>
              </p:txBody>
            </p:sp>
            <p:sp>
              <p:nvSpPr>
                <p:cNvPr id="11" name="Rectangle: Rounded Corners 10">
                  <a:extLst>
                    <a:ext uri="{FF2B5EF4-FFF2-40B4-BE49-F238E27FC236}">
                      <a16:creationId xmlns:a16="http://schemas.microsoft.com/office/drawing/2014/main" id="{1F7D6DCB-4409-47E4-86FA-BDCDFB1F8910}"/>
                    </a:ext>
                  </a:extLst>
                </p:cNvPr>
                <p:cNvSpPr/>
                <p:nvPr/>
              </p:nvSpPr>
              <p:spPr>
                <a:xfrm>
                  <a:off x="4674904" y="3429000"/>
                  <a:ext cx="2842191" cy="703646"/>
                </a:xfrm>
                <a:prstGeom prst="roundRect">
                  <a:avLst>
                    <a:gd name="adj" fmla="val 23555"/>
                  </a:avLst>
                </a:prstGeom>
                <a:solidFill>
                  <a:schemeClr val="accent4"/>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US" sz="2000" b="1">
                      <a:solidFill>
                        <a:prstClr val="white"/>
                      </a:solidFill>
                      <a:latin typeface="Calibri" panose="020F0502020204030204" pitchFamily="34" charset="0"/>
                      <a:cs typeface="Calibri" panose="020F0502020204030204" pitchFamily="34" charset="0"/>
                      <a:sym typeface="Arial"/>
                    </a:rPr>
                    <a:t>Sắm vai xử lí tình huống</a:t>
                  </a:r>
                </a:p>
              </p:txBody>
            </p:sp>
          </p:grpSp>
          <p:pic>
            <p:nvPicPr>
              <p:cNvPr id="17" name="Picture 16">
                <a:extLst>
                  <a:ext uri="{FF2B5EF4-FFF2-40B4-BE49-F238E27FC236}">
                    <a16:creationId xmlns:a16="http://schemas.microsoft.com/office/drawing/2014/main" id="{6208CFA4-9BF3-46FA-A97B-099E1260A38E}"/>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029982" y="4168746"/>
                <a:ext cx="2826778" cy="853367"/>
              </a:xfrm>
              <a:prstGeom prst="rect">
                <a:avLst/>
              </a:prstGeom>
            </p:spPr>
          </p:pic>
        </p:grpSp>
        <p:pic>
          <p:nvPicPr>
            <p:cNvPr id="18" name="Picture 17">
              <a:extLst>
                <a:ext uri="{FF2B5EF4-FFF2-40B4-BE49-F238E27FC236}">
                  <a16:creationId xmlns:a16="http://schemas.microsoft.com/office/drawing/2014/main" id="{BB7AE2A7-80F5-4CE5-9DFB-4B25C635F836}"/>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989635" y="5067963"/>
              <a:ext cx="3073017" cy="894489"/>
            </a:xfrm>
            <a:prstGeom prst="rect">
              <a:avLst/>
            </a:prstGeom>
          </p:spPr>
        </p:pic>
      </p:grpSp>
    </p:spTree>
    <p:extLst>
      <p:ext uri="{BB962C8B-B14F-4D97-AF65-F5344CB8AC3E}">
        <p14:creationId xmlns:p14="http://schemas.microsoft.com/office/powerpoint/2010/main" val="18909217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000">
        <p15:prstTrans prst="curtains"/>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7042" fill="hold"/>
                                            <p:tgtEl>
                                              <p:spTgt spid="5"/>
                                            </p:tgtEl>
                                          </p:cBhvr>
                                        </p:cmd>
                                      </p:childTnLst>
                                    </p:cTn>
                                  </p:par>
                                  <p:par>
                                    <p:cTn id="7" presetID="2" presetClass="entr" presetSubtype="8" fill="hold" nodeType="withEffect" p14:presetBounceEnd="62000">
                                      <p:stCondLst>
                                        <p:cond delay="0"/>
                                      </p:stCondLst>
                                      <p:childTnLst>
                                        <p:set>
                                          <p:cBhvr>
                                            <p:cTn id="8" dur="1" fill="hold">
                                              <p:stCondLst>
                                                <p:cond delay="0"/>
                                              </p:stCondLst>
                                            </p:cTn>
                                            <p:tgtEl>
                                              <p:spTgt spid="12"/>
                                            </p:tgtEl>
                                            <p:attrNameLst>
                                              <p:attrName>style.visibility</p:attrName>
                                            </p:attrNameLst>
                                          </p:cBhvr>
                                          <p:to>
                                            <p:strVal val="visible"/>
                                          </p:to>
                                        </p:set>
                                        <p:anim calcmode="lin" valueType="num" p14:bounceEnd="62000">
                                          <p:cBhvr additive="base">
                                            <p:cTn id="9" dur="1000" fill="hold"/>
                                            <p:tgtEl>
                                              <p:spTgt spid="12"/>
                                            </p:tgtEl>
                                            <p:attrNameLst>
                                              <p:attrName>ppt_x</p:attrName>
                                            </p:attrNameLst>
                                          </p:cBhvr>
                                          <p:tavLst>
                                            <p:tav tm="0">
                                              <p:val>
                                                <p:strVal val="0-#ppt_w/2"/>
                                              </p:val>
                                            </p:tav>
                                            <p:tav tm="100000">
                                              <p:val>
                                                <p:strVal val="#ppt_x"/>
                                              </p:val>
                                            </p:tav>
                                          </p:tavLst>
                                        </p:anim>
                                        <p:anim calcmode="lin" valueType="num" p14:bounceEnd="62000">
                                          <p:cBhvr additive="base">
                                            <p:cTn id="10" dur="1000" fill="hold"/>
                                            <p:tgtEl>
                                              <p:spTgt spid="12"/>
                                            </p:tgtEl>
                                            <p:attrNameLst>
                                              <p:attrName>ppt_y</p:attrName>
                                            </p:attrNameLst>
                                          </p:cBhvr>
                                          <p:tavLst>
                                            <p:tav tm="0">
                                              <p:val>
                                                <p:strVal val="#ppt_y"/>
                                              </p:val>
                                            </p:tav>
                                            <p:tav tm="100000">
                                              <p:val>
                                                <p:strVal val="#ppt_y"/>
                                              </p:val>
                                            </p:tav>
                                          </p:tavLst>
                                        </p:anim>
                                      </p:childTnLst>
                                    </p:cTn>
                                  </p:par>
                                  <p:par>
                                    <p:cTn id="11" presetID="42"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100000" showWhenStopped="0">
                    <p:cTn id="16" repeatCount="indefinite" fill="hold" display="0">
                      <p:stCondLst>
                        <p:cond delay="indefinite"/>
                      </p:stCondLst>
                      <p:endCondLst>
                        <p:cond evt="onStopAudio" delay="0">
                          <p:tgtEl>
                            <p:sldTgt/>
                          </p:tgtEl>
                        </p:cond>
                      </p:endCondLst>
                    </p:cTn>
                    <p:tgtEl>
                      <p:spTgt spid="5"/>
                    </p:tgtEl>
                  </p:cMediaNode>
                </p:audio>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7042" fill="hold"/>
                                            <p:tgtEl>
                                              <p:spTgt spid="5"/>
                                            </p:tgtEl>
                                          </p:cBhvr>
                                        </p:cmd>
                                      </p:childTnLst>
                                    </p:cTn>
                                  </p:par>
                                  <p:par>
                                    <p:cTn id="7" presetID="2" presetClass="entr" presetSubtype="8" fill="hold" nodeType="withEffect">
                                      <p:stCondLst>
                                        <p:cond delay="0"/>
                                      </p:stCondLst>
                                      <p:childTnLst>
                                        <p:set>
                                          <p:cBhvr>
                                            <p:cTn id="8" dur="1" fill="hold">
                                              <p:stCondLst>
                                                <p:cond delay="0"/>
                                              </p:stCondLst>
                                            </p:cTn>
                                            <p:tgtEl>
                                              <p:spTgt spid="12"/>
                                            </p:tgtEl>
                                            <p:attrNameLst>
                                              <p:attrName>style.visibility</p:attrName>
                                            </p:attrNameLst>
                                          </p:cBhvr>
                                          <p:to>
                                            <p:strVal val="visible"/>
                                          </p:to>
                                        </p:set>
                                        <p:anim calcmode="lin" valueType="num">
                                          <p:cBhvr additive="base">
                                            <p:cTn id="9" dur="1000" fill="hold"/>
                                            <p:tgtEl>
                                              <p:spTgt spid="12"/>
                                            </p:tgtEl>
                                            <p:attrNameLst>
                                              <p:attrName>ppt_x</p:attrName>
                                            </p:attrNameLst>
                                          </p:cBhvr>
                                          <p:tavLst>
                                            <p:tav tm="0">
                                              <p:val>
                                                <p:strVal val="0-#ppt_w/2"/>
                                              </p:val>
                                            </p:tav>
                                            <p:tav tm="100000">
                                              <p:val>
                                                <p:strVal val="#ppt_x"/>
                                              </p:val>
                                            </p:tav>
                                          </p:tavLst>
                                        </p:anim>
                                        <p:anim calcmode="lin" valueType="num">
                                          <p:cBhvr additive="base">
                                            <p:cTn id="10" dur="1000" fill="hold"/>
                                            <p:tgtEl>
                                              <p:spTgt spid="12"/>
                                            </p:tgtEl>
                                            <p:attrNameLst>
                                              <p:attrName>ppt_y</p:attrName>
                                            </p:attrNameLst>
                                          </p:cBhvr>
                                          <p:tavLst>
                                            <p:tav tm="0">
                                              <p:val>
                                                <p:strVal val="#ppt_y"/>
                                              </p:val>
                                            </p:tav>
                                            <p:tav tm="100000">
                                              <p:val>
                                                <p:strVal val="#ppt_y"/>
                                              </p:val>
                                            </p:tav>
                                          </p:tavLst>
                                        </p:anim>
                                      </p:childTnLst>
                                    </p:cTn>
                                  </p:par>
                                  <p:par>
                                    <p:cTn id="11" presetID="42"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100000" showWhenStopped="0">
                    <p:cTn id="16" repeatCount="indefinite" fill="hold" display="0">
                      <p:stCondLst>
                        <p:cond delay="indefinite"/>
                      </p:stCondLst>
                      <p:endCondLst>
                        <p:cond evt="onStopAudio" delay="0">
                          <p:tgtEl>
                            <p:sldTgt/>
                          </p:tgtEl>
                        </p:cond>
                      </p:endCondLst>
                    </p:cTn>
                    <p:tgtEl>
                      <p:spTgt spid="5"/>
                    </p:tgtEl>
                  </p:cMediaNode>
                </p:audio>
              </p:childTnLst>
            </p:cTn>
          </p:par>
        </p:tn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434" y="3428999"/>
            <a:ext cx="3571321" cy="3240272"/>
          </a:xfrm>
          <a:prstGeom prst="rect">
            <a:avLst/>
          </a:prstGeom>
        </p:spPr>
      </p:pic>
      <p:sp>
        <p:nvSpPr>
          <p:cNvPr id="8" name="Rounded Rectangular Callout 7"/>
          <p:cNvSpPr/>
          <p:nvPr/>
        </p:nvSpPr>
        <p:spPr>
          <a:xfrm>
            <a:off x="1983037" y="927514"/>
            <a:ext cx="9062334" cy="2327313"/>
          </a:xfrm>
          <a:prstGeom prst="wedgeRoundRectCallout">
            <a:avLst>
              <a:gd name="adj1" fmla="val -39959"/>
              <a:gd name="adj2" fmla="val 77787"/>
              <a:gd name="adj3" fmla="val 16667"/>
            </a:avLst>
          </a:prstGeom>
          <a:solidFill>
            <a:schemeClr val="accent2">
              <a:lumMod val="60000"/>
              <a:lumOff val="4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15000"/>
              </a:lnSpc>
              <a:spcBef>
                <a:spcPts val="600"/>
              </a:spcBef>
              <a:spcAft>
                <a:spcPts val="600"/>
              </a:spcAft>
            </a:pPr>
            <a:r>
              <a:rPr lang="en-US" sz="3200">
                <a:solidFill>
                  <a:sysClr val="windowText" lastClr="000000"/>
                </a:solidFill>
                <a:effectLst/>
                <a:latin typeface="Times New Roman" panose="02020603050405020304" pitchFamily="18" charset="0"/>
                <a:ea typeface="Calibri" panose="020F0502020204030204" pitchFamily="34" charset="0"/>
                <a:cs typeface="Times New Roman" panose="02020603050405020304" pitchFamily="18" charset="0"/>
              </a:rPr>
              <a:t>Thảo luận nhóm chia sẻ những tình huống  đột xuất khác mà các em đã gặp khi thực hiện thời gian biểu do mình đề ra và cách giải quyết của các em khi gặp phải những tình huống đột xuất đó.</a:t>
            </a:r>
            <a:endParaRPr lang="en-US" sz="2400">
              <a:solidFill>
                <a:sysClr val="windowText" lastClr="000000"/>
              </a:solidFill>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4061731871"/>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2199891" y="243817"/>
            <a:ext cx="7577466" cy="101566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000" b="1" i="0" u="none" strike="noStrike" kern="1200" cap="none" spc="0" normalizeH="0" baseline="0" noProof="0" dirty="0" err="1">
                <a:ln>
                  <a:noFill/>
                </a:ln>
                <a:solidFill>
                  <a:srgbClr val="FF7B57"/>
                </a:solidFill>
                <a:effectLst/>
                <a:uLnTx/>
                <a:uFillTx/>
                <a:latin typeface="Coiny" panose="02000903060500060000" pitchFamily="2" charset="0"/>
                <a:ea typeface="仓耳今楷05-6763 W05" panose="02020400000000000000" pitchFamily="18" charset="-122"/>
                <a:cs typeface="+mn-cs"/>
              </a:rPr>
              <a:t>Góc</a:t>
            </a:r>
            <a:r>
              <a:rPr kumimoji="0" lang="en-US" altLang="zh-CN" sz="6000" b="1" i="0" u="none" strike="noStrike" kern="1200" cap="none" spc="0" normalizeH="0" baseline="0" noProof="0" dirty="0">
                <a:ln>
                  <a:noFill/>
                </a:ln>
                <a:solidFill>
                  <a:srgbClr val="FF7B57"/>
                </a:solidFill>
                <a:effectLst/>
                <a:uLnTx/>
                <a:uFillTx/>
                <a:latin typeface="Coiny" panose="02000903060500060000" pitchFamily="2" charset="0"/>
                <a:ea typeface="仓耳今楷05-6763 W05" panose="02020400000000000000" pitchFamily="18" charset="-122"/>
                <a:cs typeface="+mn-cs"/>
              </a:rPr>
              <a:t> chia </a:t>
            </a:r>
            <a:r>
              <a:rPr kumimoji="0" lang="en-US" altLang="zh-CN" sz="6000" b="1" i="0" u="none" strike="noStrike" kern="1200" cap="none" spc="0" normalizeH="0" baseline="0" noProof="0" dirty="0" err="1">
                <a:ln>
                  <a:noFill/>
                </a:ln>
                <a:solidFill>
                  <a:srgbClr val="FF7B57"/>
                </a:solidFill>
                <a:effectLst/>
                <a:uLnTx/>
                <a:uFillTx/>
                <a:latin typeface="Coiny" panose="02000903060500060000" pitchFamily="2" charset="0"/>
                <a:ea typeface="仓耳今楷05-6763 W05" panose="02020400000000000000" pitchFamily="18" charset="-122"/>
                <a:cs typeface="+mn-cs"/>
              </a:rPr>
              <a:t>sẻ</a:t>
            </a:r>
            <a:endParaRPr kumimoji="0" lang="zh-CN" altLang="en-US" sz="6000" b="1" i="0" u="none" strike="noStrike" kern="1200" cap="none" spc="0" normalizeH="0" baseline="0" noProof="0" dirty="0">
              <a:ln>
                <a:noFill/>
              </a:ln>
              <a:solidFill>
                <a:srgbClr val="FF7B57"/>
              </a:solidFill>
              <a:effectLst/>
              <a:uLnTx/>
              <a:uFillTx/>
              <a:latin typeface="Coiny" panose="02000903060500060000" pitchFamily="2" charset="0"/>
              <a:ea typeface="仓耳今楷05-6763 W05" panose="02020400000000000000" pitchFamily="18" charset="-122"/>
              <a:cs typeface="+mn-cs"/>
            </a:endParaRPr>
          </a:p>
        </p:txBody>
      </p:sp>
      <p:sp>
        <p:nvSpPr>
          <p:cNvPr id="8" name="Rectangle 7"/>
          <p:cNvSpPr/>
          <p:nvPr/>
        </p:nvSpPr>
        <p:spPr>
          <a:xfrm>
            <a:off x="35844" y="2322711"/>
            <a:ext cx="6096000" cy="830997"/>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srgbClr val="000000"/>
                </a:solidFill>
                <a:effectLst/>
                <a:uLnTx/>
                <a:uFillTx/>
                <a:latin typeface="+mj-lt"/>
                <a:ea typeface="+mn-ea"/>
                <a:cs typeface="+mn-cs"/>
              </a:rPr>
              <a:t>Tình huống</a:t>
            </a:r>
            <a:endParaRPr kumimoji="0" lang="en-US" sz="4800" b="1" i="0" u="none" strike="noStrike" kern="1200" cap="none" spc="0" normalizeH="0" baseline="0" noProof="0" dirty="0">
              <a:ln>
                <a:noFill/>
              </a:ln>
              <a:solidFill>
                <a:srgbClr val="000000"/>
              </a:solidFill>
              <a:effectLst/>
              <a:uLnTx/>
              <a:uFillTx/>
              <a:latin typeface="+mj-lt"/>
              <a:ea typeface="+mn-ea"/>
              <a:cs typeface="+mn-cs"/>
            </a:endParaRPr>
          </a:p>
        </p:txBody>
      </p:sp>
      <p:sp>
        <p:nvSpPr>
          <p:cNvPr id="9" name="Rounded Rectangle 8"/>
          <p:cNvSpPr/>
          <p:nvPr/>
        </p:nvSpPr>
        <p:spPr>
          <a:xfrm>
            <a:off x="6131844" y="1652390"/>
            <a:ext cx="3915542" cy="578882"/>
          </a:xfrm>
          <a:prstGeom prst="roundRect">
            <a:avLst/>
          </a:prstGeom>
          <a:solidFill>
            <a:schemeClr val="accent3">
              <a:lumMod val="40000"/>
              <a:lumOff val="60000"/>
            </a:schemeClr>
          </a:solidFill>
          <a:ln w="19050">
            <a:solidFill>
              <a:schemeClr val="accent3">
                <a:lumMod val="75000"/>
              </a:schemeClr>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VNI-Avo" pitchFamily="2" charset="0"/>
                <a:ea typeface="仓耳今楷05-6763 W05" panose="02020400000000000000" pitchFamily="18" charset="-122"/>
                <a:cs typeface="+mn-cs"/>
              </a:rPr>
              <a:t>Em xöû</a:t>
            </a:r>
            <a:r>
              <a:rPr kumimoji="0" lang="en-US" sz="2800" b="1" i="0" u="none" strike="noStrike" kern="0" cap="none" spc="0" normalizeH="0" noProof="0">
                <a:ln>
                  <a:noFill/>
                </a:ln>
                <a:solidFill>
                  <a:prstClr val="black"/>
                </a:solidFill>
                <a:effectLst/>
                <a:uLnTx/>
                <a:uFillTx/>
                <a:latin typeface="VNI-Avo" pitchFamily="2" charset="0"/>
                <a:ea typeface="仓耳今楷05-6763 W05" panose="02020400000000000000" pitchFamily="18" charset="-122"/>
                <a:cs typeface="+mn-cs"/>
              </a:rPr>
              <a:t> lyù</a:t>
            </a:r>
            <a:r>
              <a:rPr kumimoji="0" lang="en-US" sz="2800" b="1" i="0" u="none" strike="noStrike" kern="0" cap="none" spc="0" normalizeH="0" baseline="0" noProof="0">
                <a:ln>
                  <a:noFill/>
                </a:ln>
                <a:solidFill>
                  <a:prstClr val="black"/>
                </a:solidFill>
                <a:effectLst/>
                <a:uLnTx/>
                <a:uFillTx/>
                <a:latin typeface="VNI-Avo" pitchFamily="2" charset="0"/>
                <a:ea typeface="仓耳今楷05-6763 W05" panose="02020400000000000000" pitchFamily="18" charset="-122"/>
                <a:cs typeface="+mn-cs"/>
              </a:rPr>
              <a:t> </a:t>
            </a:r>
            <a:r>
              <a:rPr kumimoji="0" lang="en-US" sz="2800" b="1" i="0" u="none" strike="noStrike" kern="0" cap="none" spc="0" normalizeH="0" baseline="0" noProof="0" dirty="0" err="1">
                <a:ln>
                  <a:noFill/>
                </a:ln>
                <a:solidFill>
                  <a:prstClr val="black"/>
                </a:solidFill>
                <a:effectLst/>
                <a:uLnTx/>
                <a:uFillTx/>
                <a:latin typeface="VNI-Avo" pitchFamily="2" charset="0"/>
                <a:ea typeface="仓耳今楷05-6763 W05" panose="02020400000000000000" pitchFamily="18" charset="-122"/>
                <a:cs typeface="+mn-cs"/>
              </a:rPr>
              <a:t>toát</a:t>
            </a:r>
            <a:endParaRPr kumimoji="0" lang="en-US" sz="1600" b="1" i="0" u="none" strike="noStrike" kern="0" cap="none" spc="0" normalizeH="0" baseline="0" noProof="0" dirty="0">
              <a:ln>
                <a:noFill/>
              </a:ln>
              <a:solidFill>
                <a:prstClr val="black"/>
              </a:solidFill>
              <a:effectLst/>
              <a:uLnTx/>
              <a:uFillTx/>
              <a:latin typeface="Arial"/>
              <a:ea typeface="+mn-ea"/>
              <a:cs typeface="+mn-cs"/>
            </a:endParaRPr>
          </a:p>
        </p:txBody>
      </p:sp>
      <p:sp>
        <p:nvSpPr>
          <p:cNvPr id="10" name="Rounded Rectangle 9"/>
          <p:cNvSpPr/>
          <p:nvPr/>
        </p:nvSpPr>
        <p:spPr>
          <a:xfrm>
            <a:off x="6131844" y="2619217"/>
            <a:ext cx="3915542" cy="578882"/>
          </a:xfrm>
          <a:prstGeom prst="roundRect">
            <a:avLst/>
          </a:prstGeom>
          <a:solidFill>
            <a:schemeClr val="accent4">
              <a:lumMod val="40000"/>
              <a:lumOff val="60000"/>
            </a:schemeClr>
          </a:solidFill>
          <a:ln w="19050">
            <a:solidFill>
              <a:schemeClr val="accent4">
                <a:lumMod val="75000"/>
              </a:schemeClr>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VNI-Avo" pitchFamily="2" charset="0"/>
                <a:ea typeface="仓耳今楷05-6763 W05" panose="02020400000000000000" pitchFamily="18" charset="-122"/>
                <a:cs typeface="+mn-cs"/>
              </a:rPr>
              <a:t>Em xöû</a:t>
            </a:r>
            <a:r>
              <a:rPr kumimoji="0" lang="en-US" sz="2800" b="1" i="0" u="none" strike="noStrike" kern="0" cap="none" spc="0" normalizeH="0" noProof="0">
                <a:ln>
                  <a:noFill/>
                </a:ln>
                <a:solidFill>
                  <a:prstClr val="black"/>
                </a:solidFill>
                <a:effectLst/>
                <a:uLnTx/>
                <a:uFillTx/>
                <a:latin typeface="VNI-Avo" pitchFamily="2" charset="0"/>
                <a:ea typeface="仓耳今楷05-6763 W05" panose="02020400000000000000" pitchFamily="18" charset="-122"/>
                <a:cs typeface="+mn-cs"/>
              </a:rPr>
              <a:t> lyù </a:t>
            </a:r>
            <a:r>
              <a:rPr kumimoji="0" lang="en-US" sz="2800" b="1" i="0" u="none" strike="noStrike" kern="0" cap="none" spc="0" normalizeH="0" baseline="0" noProof="0">
                <a:ln>
                  <a:noFill/>
                </a:ln>
                <a:solidFill>
                  <a:prstClr val="black"/>
                </a:solidFill>
                <a:effectLst/>
                <a:uLnTx/>
                <a:uFillTx/>
                <a:latin typeface="VNI-Avo" pitchFamily="2" charset="0"/>
                <a:ea typeface="仓耳今楷05-6763 W05" panose="02020400000000000000" pitchFamily="18" charset="-122"/>
                <a:cs typeface="+mn-cs"/>
              </a:rPr>
              <a:t>chöa </a:t>
            </a:r>
            <a:r>
              <a:rPr kumimoji="0" lang="en-US" sz="2800" b="1" i="0" u="none" strike="noStrike" kern="0" cap="none" spc="0" normalizeH="0" baseline="0" noProof="0" dirty="0" err="1">
                <a:ln>
                  <a:noFill/>
                </a:ln>
                <a:solidFill>
                  <a:prstClr val="black"/>
                </a:solidFill>
                <a:effectLst/>
                <a:uLnTx/>
                <a:uFillTx/>
                <a:latin typeface="VNI-Avo" pitchFamily="2" charset="0"/>
                <a:ea typeface="仓耳今楷05-6763 W05" panose="02020400000000000000" pitchFamily="18" charset="-122"/>
                <a:cs typeface="+mn-cs"/>
              </a:rPr>
              <a:t>toát</a:t>
            </a:r>
            <a:endParaRPr kumimoji="0" lang="en-US" sz="1600" b="1" i="0" u="none" strike="noStrike" kern="0" cap="none" spc="0" normalizeH="0" baseline="0" noProof="0" dirty="0">
              <a:ln>
                <a:noFill/>
              </a:ln>
              <a:solidFill>
                <a:prstClr val="black"/>
              </a:solidFill>
              <a:effectLst/>
              <a:uLnTx/>
              <a:uFillTx/>
              <a:latin typeface="Arial"/>
              <a:ea typeface="+mn-ea"/>
              <a:cs typeface="+mn-cs"/>
            </a:endParaRPr>
          </a:p>
        </p:txBody>
      </p:sp>
      <p:sp>
        <p:nvSpPr>
          <p:cNvPr id="11" name="Rounded Rectangle 10"/>
          <p:cNvSpPr/>
          <p:nvPr/>
        </p:nvSpPr>
        <p:spPr>
          <a:xfrm>
            <a:off x="6131844" y="3637121"/>
            <a:ext cx="3915542" cy="1055608"/>
          </a:xfrm>
          <a:prstGeom prst="roundRect">
            <a:avLst/>
          </a:prstGeom>
          <a:solidFill>
            <a:schemeClr val="accent6">
              <a:lumMod val="40000"/>
              <a:lumOff val="60000"/>
            </a:schemeClr>
          </a:solidFill>
          <a:ln w="19050">
            <a:solidFill>
              <a:schemeClr val="accent6"/>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VNI-Avo" pitchFamily="2" charset="0"/>
                <a:ea typeface="仓耳今楷05-6763 W05" panose="02020400000000000000" pitchFamily="18" charset="-122"/>
                <a:cs typeface="+mn-cs"/>
              </a:rPr>
              <a:t>Em gaëp</a:t>
            </a:r>
            <a:r>
              <a:rPr kumimoji="0" lang="en-US" sz="2800" b="1" i="0" u="none" strike="noStrike" kern="0" cap="none" spc="0" normalizeH="0" noProof="0">
                <a:ln>
                  <a:noFill/>
                </a:ln>
                <a:solidFill>
                  <a:prstClr val="black"/>
                </a:solidFill>
                <a:effectLst/>
                <a:uLnTx/>
                <a:uFillTx/>
                <a:latin typeface="VNI-Avo" pitchFamily="2" charset="0"/>
                <a:ea typeface="仓耳今楷05-6763 W05" panose="02020400000000000000" pitchFamily="18" charset="-122"/>
                <a:cs typeface="+mn-cs"/>
              </a:rPr>
              <a:t> </a:t>
            </a:r>
            <a:r>
              <a:rPr lang="en-US" sz="2800" b="1" kern="0">
                <a:solidFill>
                  <a:prstClr val="black"/>
                </a:solidFill>
                <a:latin typeface="VNI-Avo" pitchFamily="2" charset="0"/>
                <a:ea typeface="仓耳今楷05-6763 W05" panose="02020400000000000000" pitchFamily="18" charset="-122"/>
              </a:rPr>
              <a:t>k</a:t>
            </a:r>
            <a:r>
              <a:rPr kumimoji="0" lang="en-US" sz="2800" b="1" i="0" u="none" strike="noStrike" kern="0" cap="none" spc="0" normalizeH="0" baseline="0" noProof="0">
                <a:ln>
                  <a:noFill/>
                </a:ln>
                <a:solidFill>
                  <a:prstClr val="black"/>
                </a:solidFill>
                <a:effectLst/>
                <a:uLnTx/>
                <a:uFillTx/>
                <a:latin typeface="VNI-Avo" pitchFamily="2" charset="0"/>
                <a:ea typeface="仓耳今楷05-6763 W05" panose="02020400000000000000" pitchFamily="18" charset="-122"/>
                <a:cs typeface="+mn-cs"/>
              </a:rPr>
              <a:t>hoù </a:t>
            </a:r>
            <a:r>
              <a:rPr kumimoji="0" lang="en-US" sz="2800" b="1" i="0" u="none" strike="noStrike" kern="0" cap="none" spc="0" normalizeH="0" baseline="0" noProof="0" err="1">
                <a:ln>
                  <a:noFill/>
                </a:ln>
                <a:solidFill>
                  <a:prstClr val="black"/>
                </a:solidFill>
                <a:effectLst/>
                <a:uLnTx/>
                <a:uFillTx/>
                <a:latin typeface="VNI-Avo" pitchFamily="2" charset="0"/>
                <a:ea typeface="仓耳今楷05-6763 W05" panose="02020400000000000000" pitchFamily="18" charset="-122"/>
                <a:cs typeface="+mn-cs"/>
              </a:rPr>
              <a:t>khaên</a:t>
            </a:r>
            <a:r>
              <a:rPr kumimoji="0" lang="en-US" sz="2800" b="1" i="0" u="none" strike="noStrike" kern="0" cap="none" spc="0" normalizeH="0" baseline="0" noProof="0">
                <a:ln>
                  <a:noFill/>
                </a:ln>
                <a:solidFill>
                  <a:prstClr val="black"/>
                </a:solidFill>
                <a:effectLst/>
                <a:uLnTx/>
                <a:uFillTx/>
                <a:latin typeface="VNI-Avo" pitchFamily="2" charset="0"/>
                <a:ea typeface="仓耳今楷05-6763 W05" panose="02020400000000000000" pitchFamily="18" charset="-122"/>
                <a:cs typeface="+mn-cs"/>
              </a:rPr>
              <a:t> khi xöû</a:t>
            </a:r>
            <a:r>
              <a:rPr kumimoji="0" lang="en-US" sz="2800" b="1" i="0" u="none" strike="noStrike" kern="0" cap="none" spc="0" normalizeH="0" noProof="0">
                <a:ln>
                  <a:noFill/>
                </a:ln>
                <a:solidFill>
                  <a:prstClr val="black"/>
                </a:solidFill>
                <a:effectLst/>
                <a:uLnTx/>
                <a:uFillTx/>
                <a:latin typeface="VNI-Avo" pitchFamily="2" charset="0"/>
                <a:ea typeface="仓耳今楷05-6763 W05" panose="02020400000000000000" pitchFamily="18" charset="-122"/>
                <a:cs typeface="+mn-cs"/>
              </a:rPr>
              <a:t> lyù tình huoáng</a:t>
            </a:r>
            <a:endParaRPr kumimoji="0" lang="en-US" sz="1600" b="1" i="0" u="none" strike="noStrike" kern="0" cap="none" spc="0" normalizeH="0" baseline="0" noProof="0" dirty="0">
              <a:ln>
                <a:noFill/>
              </a:ln>
              <a:solidFill>
                <a:prstClr val="black"/>
              </a:solidFill>
              <a:effectLst/>
              <a:uLnTx/>
              <a:uFillTx/>
              <a:latin typeface="Arial"/>
              <a:ea typeface="+mn-ea"/>
              <a:cs typeface="+mn-cs"/>
            </a:endParaRPr>
          </a:p>
        </p:txBody>
      </p:sp>
      <p:pic>
        <p:nvPicPr>
          <p:cNvPr id="12" name="Picture 11"/>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312879" y="4164925"/>
            <a:ext cx="4818965" cy="2825278"/>
          </a:xfrm>
          <a:prstGeom prst="rect">
            <a:avLst/>
          </a:prstGeom>
        </p:spPr>
      </p:pic>
    </p:spTree>
    <p:extLst>
      <p:ext uri="{BB962C8B-B14F-4D97-AF65-F5344CB8AC3E}">
        <p14:creationId xmlns:p14="http://schemas.microsoft.com/office/powerpoint/2010/main" val="1115213356"/>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grpId="0" nodeType="withEffect">
                                  <p:stCondLst>
                                    <p:cond delay="0"/>
                                  </p:stCondLst>
                                  <p:iterate type="lt">
                                    <p:tmPct val="10000"/>
                                  </p:iterate>
                                  <p:childTnLst>
                                    <p:animMotion origin="layout" path="M 4.16667E-6 -7.40741E-7 L 4.16667E-6 -0.07222 " pathEditMode="relative" rAng="0" ptsTypes="AA">
                                      <p:cBhvr>
                                        <p:cTn id="6" dur="250" accel="50000" decel="50000" autoRev="1" fill="hold">
                                          <p:stCondLst>
                                            <p:cond delay="0"/>
                                          </p:stCondLst>
                                        </p:cTn>
                                        <p:tgtEl>
                                          <p:spTgt spid="7"/>
                                        </p:tgtEl>
                                        <p:attrNameLst>
                                          <p:attrName>ppt_x</p:attrName>
                                          <p:attrName>ppt_y</p:attrName>
                                        </p:attrNameLst>
                                      </p:cBhvr>
                                      <p:rCtr x="0" y="-3611"/>
                                    </p:animMotion>
                                    <p:animRot by="1500000">
                                      <p:cBhvr>
                                        <p:cTn id="7" dur="125" fill="hold">
                                          <p:stCondLst>
                                            <p:cond delay="0"/>
                                          </p:stCondLst>
                                        </p:cTn>
                                        <p:tgtEl>
                                          <p:spTgt spid="7"/>
                                        </p:tgtEl>
                                        <p:attrNameLst>
                                          <p:attrName>r</p:attrName>
                                        </p:attrNameLst>
                                      </p:cBhvr>
                                    </p:animRot>
                                    <p:animRot by="-1500000">
                                      <p:cBhvr>
                                        <p:cTn id="8" dur="125" fill="hold">
                                          <p:stCondLst>
                                            <p:cond delay="125"/>
                                          </p:stCondLst>
                                        </p:cTn>
                                        <p:tgtEl>
                                          <p:spTgt spid="7"/>
                                        </p:tgtEl>
                                        <p:attrNameLst>
                                          <p:attrName>r</p:attrName>
                                        </p:attrNameLst>
                                      </p:cBhvr>
                                    </p:animRot>
                                    <p:animRot by="-1500000">
                                      <p:cBhvr>
                                        <p:cTn id="9" dur="125" fill="hold">
                                          <p:stCondLst>
                                            <p:cond delay="250"/>
                                          </p:stCondLst>
                                        </p:cTn>
                                        <p:tgtEl>
                                          <p:spTgt spid="7"/>
                                        </p:tgtEl>
                                        <p:attrNameLst>
                                          <p:attrName>r</p:attrName>
                                        </p:attrNameLst>
                                      </p:cBhvr>
                                    </p:animRot>
                                    <p:animRot by="1500000">
                                      <p:cBhvr>
                                        <p:cTn id="10" dur="125" fill="hold">
                                          <p:stCondLst>
                                            <p:cond delay="375"/>
                                          </p:stCondLst>
                                        </p:cTn>
                                        <p:tgtEl>
                                          <p:spTgt spid="7"/>
                                        </p:tgtEl>
                                        <p:attrNameLst>
                                          <p:attrName>r</p:attrName>
                                        </p:attrNameLst>
                                      </p:cBhvr>
                                    </p:animRot>
                                  </p:childTnLst>
                                </p:cTn>
                              </p:par>
                              <p:par>
                                <p:cTn id="11" presetID="22" presetClass="entr" presetSubtype="4"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down)">
                                      <p:cBhvr>
                                        <p:cTn id="13" dur="500"/>
                                        <p:tgtEl>
                                          <p:spTgt spid="9"/>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down)">
                                      <p:cBhvr>
                                        <p:cTn id="16" dur="500"/>
                                        <p:tgtEl>
                                          <p:spTgt spid="10"/>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oogle Shape;3517;p75">
            <a:extLst>
              <a:ext uri="{FF2B5EF4-FFF2-40B4-BE49-F238E27FC236}">
                <a16:creationId xmlns:a16="http://schemas.microsoft.com/office/drawing/2014/main" id="{3C571332-BCDC-4941-A1ED-7CA645ADE2DD}"/>
              </a:ext>
            </a:extLst>
          </p:cNvPr>
          <p:cNvGrpSpPr/>
          <p:nvPr/>
        </p:nvGrpSpPr>
        <p:grpSpPr>
          <a:xfrm>
            <a:off x="2582719" y="4227938"/>
            <a:ext cx="7026563" cy="3373613"/>
            <a:chOff x="1937039" y="3937303"/>
            <a:chExt cx="5269922" cy="2530210"/>
          </a:xfrm>
        </p:grpSpPr>
        <p:sp>
          <p:nvSpPr>
            <p:cNvPr id="8" name="Google Shape;3518;p75">
              <a:extLst>
                <a:ext uri="{FF2B5EF4-FFF2-40B4-BE49-F238E27FC236}">
                  <a16:creationId xmlns:a16="http://schemas.microsoft.com/office/drawing/2014/main" id="{AAED8EC1-42F5-4465-99BF-75E6D0045A4A}"/>
                </a:ext>
              </a:extLst>
            </p:cNvPr>
            <p:cNvSpPr/>
            <p:nvPr/>
          </p:nvSpPr>
          <p:spPr>
            <a:xfrm>
              <a:off x="1937039" y="3937303"/>
              <a:ext cx="345497" cy="2530210"/>
            </a:xfrm>
            <a:custGeom>
              <a:avLst/>
              <a:gdLst/>
              <a:ahLst/>
              <a:cxnLst/>
              <a:rect l="l" t="t" r="r" b="b"/>
              <a:pathLst>
                <a:path w="5575" h="20532" extrusionOk="0">
                  <a:moveTo>
                    <a:pt x="0" y="1"/>
                  </a:moveTo>
                  <a:lnTo>
                    <a:pt x="0" y="20532"/>
                  </a:lnTo>
                  <a:lnTo>
                    <a:pt x="5575" y="20532"/>
                  </a:lnTo>
                  <a:lnTo>
                    <a:pt x="5575" y="1"/>
                  </a:lnTo>
                  <a:close/>
                </a:path>
              </a:pathLst>
            </a:custGeom>
            <a:solidFill>
              <a:srgbClr val="3B3B3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9" name="Google Shape;3519;p75">
              <a:extLst>
                <a:ext uri="{FF2B5EF4-FFF2-40B4-BE49-F238E27FC236}">
                  <a16:creationId xmlns:a16="http://schemas.microsoft.com/office/drawing/2014/main" id="{662D0C1B-B19B-48CD-BEE8-1D16AB8FEE41}"/>
                </a:ext>
              </a:extLst>
            </p:cNvPr>
            <p:cNvSpPr/>
            <p:nvPr/>
          </p:nvSpPr>
          <p:spPr>
            <a:xfrm>
              <a:off x="6861464" y="3937303"/>
              <a:ext cx="345497" cy="2530210"/>
            </a:xfrm>
            <a:custGeom>
              <a:avLst/>
              <a:gdLst/>
              <a:ahLst/>
              <a:cxnLst/>
              <a:rect l="l" t="t" r="r" b="b"/>
              <a:pathLst>
                <a:path w="5575" h="20532" extrusionOk="0">
                  <a:moveTo>
                    <a:pt x="0" y="1"/>
                  </a:moveTo>
                  <a:lnTo>
                    <a:pt x="0" y="20532"/>
                  </a:lnTo>
                  <a:lnTo>
                    <a:pt x="5575" y="20532"/>
                  </a:lnTo>
                  <a:lnTo>
                    <a:pt x="5575" y="1"/>
                  </a:lnTo>
                  <a:close/>
                </a:path>
              </a:pathLst>
            </a:custGeom>
            <a:solidFill>
              <a:srgbClr val="3B3B3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0" name="Google Shape;3522;p75">
            <a:extLst>
              <a:ext uri="{FF2B5EF4-FFF2-40B4-BE49-F238E27FC236}">
                <a16:creationId xmlns:a16="http://schemas.microsoft.com/office/drawing/2014/main" id="{438A8D08-AF2F-4FA3-8799-7540FB1A4395}"/>
              </a:ext>
            </a:extLst>
          </p:cNvPr>
          <p:cNvSpPr/>
          <p:nvPr/>
        </p:nvSpPr>
        <p:spPr>
          <a:xfrm>
            <a:off x="1276400" y="1485944"/>
            <a:ext cx="9639200" cy="3886112"/>
          </a:xfrm>
          <a:prstGeom prst="roundRect">
            <a:avLst>
              <a:gd name="adj" fmla="val 11095"/>
            </a:avLst>
          </a:prstGeom>
          <a:solidFill>
            <a:srgbClr val="FFFFFF"/>
          </a:solidFill>
          <a:ln w="76200" cap="flat" cmpd="sng">
            <a:solidFill>
              <a:schemeClr val="accent4"/>
            </a:solidFill>
            <a:prstDash val="solid"/>
            <a:round/>
            <a:headEnd type="none" w="sm" len="sm"/>
            <a:tailEnd type="none" w="sm" len="sm"/>
          </a:ln>
        </p:spPr>
        <p:txBody>
          <a:bodyPr spcFirstLastPara="1" wrap="square" lIns="121900" tIns="121900" rIns="121900" bIns="121900" anchor="ctr" anchorCtr="0">
            <a:noAutofit/>
          </a:bodyPr>
          <a:lstStyle/>
          <a:p>
            <a:pPr algn="ctr" defTabSz="1219170">
              <a:lnSpc>
                <a:spcPct val="150000"/>
              </a:lnSpc>
              <a:buClr>
                <a:srgbClr val="000000"/>
              </a:buClr>
              <a:defRPr/>
            </a:pPr>
            <a:r>
              <a:rPr lang="en-US" sz="3400">
                <a:effectLst/>
                <a:latin typeface="+mj-lt"/>
                <a:ea typeface="Calibri" panose="020F0502020204030204" pitchFamily="34" charset="0"/>
              </a:rPr>
              <a:t>Lập thời gian biểu giúp chúng ta hoàn thành đúng các nhiệm vụ đã đề ra. Cũng như, linh hoạt xử lí các tình huống đột xuất.</a:t>
            </a:r>
            <a:endParaRPr sz="3400" kern="0">
              <a:solidFill>
                <a:srgbClr val="000000"/>
              </a:solidFill>
              <a:latin typeface="+mj-lt"/>
              <a:cs typeface="Arial"/>
              <a:sym typeface="Arial"/>
            </a:endParaRPr>
          </a:p>
        </p:txBody>
      </p:sp>
      <p:pic>
        <p:nvPicPr>
          <p:cNvPr id="40" name="Picture 39">
            <a:extLst>
              <a:ext uri="{FF2B5EF4-FFF2-40B4-BE49-F238E27FC236}">
                <a16:creationId xmlns:a16="http://schemas.microsoft.com/office/drawing/2014/main" id="{46CD853E-94C5-47EF-9BC0-2BB61CEA87E0}"/>
              </a:ext>
            </a:extLst>
          </p:cNvPr>
          <p:cNvPicPr>
            <a:picLocks noChangeAspect="1"/>
          </p:cNvPicPr>
          <p:nvPr/>
        </p:nvPicPr>
        <p:blipFill>
          <a:blip r:embed="rId2"/>
          <a:stretch>
            <a:fillRect/>
          </a:stretch>
        </p:blipFill>
        <p:spPr>
          <a:xfrm>
            <a:off x="2216321" y="-249914"/>
            <a:ext cx="7746656" cy="2235393"/>
          </a:xfrm>
          <a:prstGeom prst="rect">
            <a:avLst/>
          </a:prstGeom>
        </p:spPr>
      </p:pic>
    </p:spTree>
    <p:extLst>
      <p:ext uri="{BB962C8B-B14F-4D97-AF65-F5344CB8AC3E}">
        <p14:creationId xmlns:p14="http://schemas.microsoft.com/office/powerpoint/2010/main" val="348107134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withEffect">
                                  <p:stCondLst>
                                    <p:cond delay="150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435">
                                          <p:stCondLst>
                                            <p:cond delay="0"/>
                                          </p:stCondLst>
                                        </p:cTn>
                                        <p:tgtEl>
                                          <p:spTgt spid="40"/>
                                        </p:tgtEl>
                                      </p:cBhvr>
                                    </p:animEffect>
                                    <p:anim calcmode="lin" valueType="num">
                                      <p:cBhvr>
                                        <p:cTn id="8" dur="1367"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9" dur="498"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10" dur="498" tmFilter="0, 0; 0.125,0.2665; 0.25,0.4; 0.375,0.465; 0.5,0.5;  0.625,0.535; 0.75,0.6; 0.875,0.7335; 1,1">
                                          <p:stCondLst>
                                            <p:cond delay="498"/>
                                          </p:stCondLst>
                                        </p:cTn>
                                        <p:tgtEl>
                                          <p:spTgt spid="40"/>
                                        </p:tgtEl>
                                        <p:attrNameLst>
                                          <p:attrName>ppt_y</p:attrName>
                                        </p:attrNameLst>
                                      </p:cBhvr>
                                      <p:tavLst>
                                        <p:tav tm="0" fmla="#ppt_y-sin(pi*$)/9">
                                          <p:val>
                                            <p:fltVal val="0"/>
                                          </p:val>
                                        </p:tav>
                                        <p:tav tm="100000">
                                          <p:val>
                                            <p:fltVal val="1"/>
                                          </p:val>
                                        </p:tav>
                                      </p:tavLst>
                                    </p:anim>
                                    <p:anim calcmode="lin" valueType="num">
                                      <p:cBhvr>
                                        <p:cTn id="11" dur="249" tmFilter="0, 0; 0.125,0.2665; 0.25,0.4; 0.375,0.465; 0.5,0.5;  0.625,0.535; 0.75,0.6; 0.875,0.7335; 1,1">
                                          <p:stCondLst>
                                            <p:cond delay="993"/>
                                          </p:stCondLst>
                                        </p:cTn>
                                        <p:tgtEl>
                                          <p:spTgt spid="40"/>
                                        </p:tgtEl>
                                        <p:attrNameLst>
                                          <p:attrName>ppt_y</p:attrName>
                                        </p:attrNameLst>
                                      </p:cBhvr>
                                      <p:tavLst>
                                        <p:tav tm="0" fmla="#ppt_y-sin(pi*$)/27">
                                          <p:val>
                                            <p:fltVal val="0"/>
                                          </p:val>
                                        </p:tav>
                                        <p:tav tm="100000">
                                          <p:val>
                                            <p:fltVal val="1"/>
                                          </p:val>
                                        </p:tav>
                                      </p:tavLst>
                                    </p:anim>
                                    <p:anim calcmode="lin" valueType="num">
                                      <p:cBhvr>
                                        <p:cTn id="12" dur="123" tmFilter="0, 0; 0.125,0.2665; 0.25,0.4; 0.375,0.465; 0.5,0.5;  0.625,0.535; 0.75,0.6; 0.875,0.7335; 1,1">
                                          <p:stCondLst>
                                            <p:cond delay="1242"/>
                                          </p:stCondLst>
                                        </p:cTn>
                                        <p:tgtEl>
                                          <p:spTgt spid="40"/>
                                        </p:tgtEl>
                                        <p:attrNameLst>
                                          <p:attrName>ppt_y</p:attrName>
                                        </p:attrNameLst>
                                      </p:cBhvr>
                                      <p:tavLst>
                                        <p:tav tm="0" fmla="#ppt_y-sin(pi*$)/81">
                                          <p:val>
                                            <p:fltVal val="0"/>
                                          </p:val>
                                        </p:tav>
                                        <p:tav tm="100000">
                                          <p:val>
                                            <p:fltVal val="1"/>
                                          </p:val>
                                        </p:tav>
                                      </p:tavLst>
                                    </p:anim>
                                    <p:animScale>
                                      <p:cBhvr>
                                        <p:cTn id="13" dur="20">
                                          <p:stCondLst>
                                            <p:cond delay="487"/>
                                          </p:stCondLst>
                                        </p:cTn>
                                        <p:tgtEl>
                                          <p:spTgt spid="40"/>
                                        </p:tgtEl>
                                      </p:cBhvr>
                                      <p:to x="100000" y="60000"/>
                                    </p:animScale>
                                    <p:animScale>
                                      <p:cBhvr>
                                        <p:cTn id="14" dur="124" decel="50000">
                                          <p:stCondLst>
                                            <p:cond delay="507"/>
                                          </p:stCondLst>
                                        </p:cTn>
                                        <p:tgtEl>
                                          <p:spTgt spid="40"/>
                                        </p:tgtEl>
                                      </p:cBhvr>
                                      <p:to x="100000" y="100000"/>
                                    </p:animScale>
                                    <p:animScale>
                                      <p:cBhvr>
                                        <p:cTn id="15" dur="20">
                                          <p:stCondLst>
                                            <p:cond delay="984"/>
                                          </p:stCondLst>
                                        </p:cTn>
                                        <p:tgtEl>
                                          <p:spTgt spid="40"/>
                                        </p:tgtEl>
                                      </p:cBhvr>
                                      <p:to x="100000" y="80000"/>
                                    </p:animScale>
                                    <p:animScale>
                                      <p:cBhvr>
                                        <p:cTn id="16" dur="124" decel="50000">
                                          <p:stCondLst>
                                            <p:cond delay="1004"/>
                                          </p:stCondLst>
                                        </p:cTn>
                                        <p:tgtEl>
                                          <p:spTgt spid="40"/>
                                        </p:tgtEl>
                                      </p:cBhvr>
                                      <p:to x="100000" y="100000"/>
                                    </p:animScale>
                                    <p:animScale>
                                      <p:cBhvr>
                                        <p:cTn id="17" dur="20">
                                          <p:stCondLst>
                                            <p:cond delay="1231"/>
                                          </p:stCondLst>
                                        </p:cTn>
                                        <p:tgtEl>
                                          <p:spTgt spid="40"/>
                                        </p:tgtEl>
                                      </p:cBhvr>
                                      <p:to x="100000" y="90000"/>
                                    </p:animScale>
                                    <p:animScale>
                                      <p:cBhvr>
                                        <p:cTn id="18" dur="124" decel="50000">
                                          <p:stCondLst>
                                            <p:cond delay="1251"/>
                                          </p:stCondLst>
                                        </p:cTn>
                                        <p:tgtEl>
                                          <p:spTgt spid="40"/>
                                        </p:tgtEl>
                                      </p:cBhvr>
                                      <p:to x="100000" y="100000"/>
                                    </p:animScale>
                                    <p:animScale>
                                      <p:cBhvr>
                                        <p:cTn id="19" dur="20">
                                          <p:stCondLst>
                                            <p:cond delay="1356"/>
                                          </p:stCondLst>
                                        </p:cTn>
                                        <p:tgtEl>
                                          <p:spTgt spid="40"/>
                                        </p:tgtEl>
                                      </p:cBhvr>
                                      <p:to x="100000" y="95000"/>
                                    </p:animScale>
                                    <p:animScale>
                                      <p:cBhvr>
                                        <p:cTn id="20" dur="124" decel="50000">
                                          <p:stCondLst>
                                            <p:cond delay="1376"/>
                                          </p:stCondLst>
                                        </p:cTn>
                                        <p:tgtEl>
                                          <p:spTgt spid="4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 name="图片 366"/>
          <p:cNvPicPr>
            <a:picLocks noChangeAspect="1"/>
          </p:cNvPicPr>
          <p:nvPr/>
        </p:nvPicPr>
        <p:blipFill rotWithShape="1">
          <a:blip r:embed="rId4" cstate="print">
            <a:extLst>
              <a:ext uri="{28A0092B-C50C-407E-A947-70E740481C1C}">
                <a14:useLocalDpi xmlns:a14="http://schemas.microsoft.com/office/drawing/2010/main" val="0"/>
              </a:ext>
            </a:extLst>
          </a:blip>
          <a:srcRect/>
          <a:stretch>
            <a:fillRect/>
          </a:stretch>
        </p:blipFill>
        <p:spPr>
          <a:xfrm>
            <a:off x="17358" y="16695"/>
            <a:ext cx="12174641" cy="6862699"/>
          </a:xfrm>
          <a:prstGeom prst="rect">
            <a:avLst/>
          </a:prstGeom>
        </p:spPr>
      </p:pic>
      <p:grpSp>
        <p:nvGrpSpPr>
          <p:cNvPr id="2" name="Group 2"/>
          <p:cNvGrpSpPr/>
          <p:nvPr/>
        </p:nvGrpSpPr>
        <p:grpSpPr bwMode="auto">
          <a:xfrm>
            <a:off x="12700" y="-71438"/>
            <a:ext cx="2124075" cy="6634163"/>
            <a:chOff x="0" y="0"/>
            <a:chExt cx="2013030" cy="6070840"/>
          </a:xfrm>
        </p:grpSpPr>
        <p:grpSp>
          <p:nvGrpSpPr>
            <p:cNvPr id="3" name="Group 3"/>
            <p:cNvGrpSpPr/>
            <p:nvPr/>
          </p:nvGrpSpPr>
          <p:grpSpPr bwMode="auto">
            <a:xfrm>
              <a:off x="0" y="0"/>
              <a:ext cx="1440555" cy="6070840"/>
              <a:chOff x="0" y="0"/>
              <a:chExt cx="1440555" cy="5805488"/>
            </a:xfrm>
          </p:grpSpPr>
          <p:sp>
            <p:nvSpPr>
              <p:cNvPr id="5" name="Freeform 365"/>
              <p:cNvSpPr>
                <a:spLocks noChangeArrowheads="1"/>
              </p:cNvSpPr>
              <p:nvPr/>
            </p:nvSpPr>
            <p:spPr bwMode="auto">
              <a:xfrm>
                <a:off x="515082" y="5584"/>
                <a:ext cx="541604" cy="1402865"/>
              </a:xfrm>
              <a:custGeom>
                <a:avLst/>
                <a:gdLst>
                  <a:gd name="T0" fmla="*/ 0 w 198"/>
                  <a:gd name="T1" fmla="*/ 2147483647 h 513"/>
                  <a:gd name="T2" fmla="*/ 516277175 w 198"/>
                  <a:gd name="T3" fmla="*/ 2131285560 h 513"/>
                  <a:gd name="T4" fmla="*/ 875426276 w 198"/>
                  <a:gd name="T5" fmla="*/ 1301207878 h 513"/>
                  <a:gd name="T6" fmla="*/ 1129821504 w 198"/>
                  <a:gd name="T7" fmla="*/ 635648250 h 513"/>
                  <a:gd name="T8" fmla="*/ 1316880037 w 198"/>
                  <a:gd name="T9" fmla="*/ 0 h 513"/>
                  <a:gd name="T10" fmla="*/ 1481489358 w 198"/>
                  <a:gd name="T11" fmla="*/ 14955689 h 513"/>
                  <a:gd name="T12" fmla="*/ 1451561634 w 198"/>
                  <a:gd name="T13" fmla="*/ 194432167 h 513"/>
                  <a:gd name="T14" fmla="*/ 1369254238 w 198"/>
                  <a:gd name="T15" fmla="*/ 530952954 h 513"/>
                  <a:gd name="T16" fmla="*/ 1219610147 w 198"/>
                  <a:gd name="T17" fmla="*/ 1069382386 h 513"/>
                  <a:gd name="T18" fmla="*/ 912837982 w 198"/>
                  <a:gd name="T19" fmla="*/ 2093894969 h 513"/>
                  <a:gd name="T20" fmla="*/ 456418991 w 198"/>
                  <a:gd name="T21" fmla="*/ 2147483647 h 513"/>
                  <a:gd name="T22" fmla="*/ 179574550 w 198"/>
                  <a:gd name="T23" fmla="*/ 2147483647 h 5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513"/>
                  <a:gd name="T38" fmla="*/ 198 w 198"/>
                  <a:gd name="T39" fmla="*/ 513 h 5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513">
                    <a:moveTo>
                      <a:pt x="0" y="392"/>
                    </a:moveTo>
                    <a:cubicBezTo>
                      <a:pt x="28" y="360"/>
                      <a:pt x="48" y="322"/>
                      <a:pt x="69" y="285"/>
                    </a:cubicBezTo>
                    <a:cubicBezTo>
                      <a:pt x="90" y="249"/>
                      <a:pt x="100" y="210"/>
                      <a:pt x="117" y="174"/>
                    </a:cubicBezTo>
                    <a:cubicBezTo>
                      <a:pt x="131" y="145"/>
                      <a:pt x="141" y="115"/>
                      <a:pt x="151" y="85"/>
                    </a:cubicBezTo>
                    <a:cubicBezTo>
                      <a:pt x="160" y="57"/>
                      <a:pt x="173" y="30"/>
                      <a:pt x="176" y="0"/>
                    </a:cubicBezTo>
                    <a:cubicBezTo>
                      <a:pt x="183" y="1"/>
                      <a:pt x="190" y="3"/>
                      <a:pt x="198" y="2"/>
                    </a:cubicBezTo>
                    <a:cubicBezTo>
                      <a:pt x="196" y="10"/>
                      <a:pt x="195" y="18"/>
                      <a:pt x="194" y="26"/>
                    </a:cubicBezTo>
                    <a:cubicBezTo>
                      <a:pt x="191" y="41"/>
                      <a:pt x="187" y="56"/>
                      <a:pt x="183" y="71"/>
                    </a:cubicBezTo>
                    <a:cubicBezTo>
                      <a:pt x="177" y="95"/>
                      <a:pt x="171" y="120"/>
                      <a:pt x="163" y="143"/>
                    </a:cubicBezTo>
                    <a:cubicBezTo>
                      <a:pt x="150" y="187"/>
                      <a:pt x="137" y="235"/>
                      <a:pt x="122" y="280"/>
                    </a:cubicBezTo>
                    <a:cubicBezTo>
                      <a:pt x="104" y="336"/>
                      <a:pt x="83" y="390"/>
                      <a:pt x="61" y="444"/>
                    </a:cubicBezTo>
                    <a:cubicBezTo>
                      <a:pt x="51" y="468"/>
                      <a:pt x="36" y="490"/>
                      <a:pt x="24" y="513"/>
                    </a:cubicBezTo>
                  </a:path>
                </a:pathLst>
              </a:custGeom>
              <a:solidFill>
                <a:srgbClr val="6F3F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 name="Freeform 367"/>
              <p:cNvSpPr>
                <a:spLocks noChangeArrowheads="1"/>
              </p:cNvSpPr>
              <p:nvPr/>
            </p:nvSpPr>
            <p:spPr bwMode="auto">
              <a:xfrm>
                <a:off x="515082" y="1306549"/>
                <a:ext cx="196820" cy="415974"/>
              </a:xfrm>
              <a:custGeom>
                <a:avLst/>
                <a:gdLst>
                  <a:gd name="T0" fmla="*/ 283959321 w 72"/>
                  <a:gd name="T1" fmla="*/ 0 h 152"/>
                  <a:gd name="T2" fmla="*/ 82199686 w 72"/>
                  <a:gd name="T3" fmla="*/ 22468069 h 152"/>
                  <a:gd name="T4" fmla="*/ 134507335 w 72"/>
                  <a:gd name="T5" fmla="*/ 1138384004 h 152"/>
                  <a:gd name="T6" fmla="*/ 538029339 w 72"/>
                  <a:gd name="T7" fmla="*/ 1138384004 h 152"/>
                  <a:gd name="T8" fmla="*/ 283959321 w 72"/>
                  <a:gd name="T9" fmla="*/ 0 h 152"/>
                  <a:gd name="T10" fmla="*/ 0 60000 65536"/>
                  <a:gd name="T11" fmla="*/ 0 60000 65536"/>
                  <a:gd name="T12" fmla="*/ 0 60000 65536"/>
                  <a:gd name="T13" fmla="*/ 0 60000 65536"/>
                  <a:gd name="T14" fmla="*/ 0 60000 65536"/>
                  <a:gd name="T15" fmla="*/ 0 w 72"/>
                  <a:gd name="T16" fmla="*/ 0 h 152"/>
                  <a:gd name="T17" fmla="*/ 72 w 72"/>
                  <a:gd name="T18" fmla="*/ 152 h 152"/>
                </a:gdLst>
                <a:ahLst/>
                <a:cxnLst>
                  <a:cxn ang="T10">
                    <a:pos x="T0" y="T1"/>
                  </a:cxn>
                  <a:cxn ang="T11">
                    <a:pos x="T2" y="T3"/>
                  </a:cxn>
                  <a:cxn ang="T12">
                    <a:pos x="T4" y="T5"/>
                  </a:cxn>
                  <a:cxn ang="T13">
                    <a:pos x="T6" y="T7"/>
                  </a:cxn>
                  <a:cxn ang="T14">
                    <a:pos x="T8" y="T9"/>
                  </a:cxn>
                </a:cxnLst>
                <a:rect l="T15" t="T16" r="T17" b="T18"/>
                <a:pathLst>
                  <a:path w="72" h="152">
                    <a:moveTo>
                      <a:pt x="38" y="0"/>
                    </a:moveTo>
                    <a:cubicBezTo>
                      <a:pt x="11" y="3"/>
                      <a:pt x="11" y="3"/>
                      <a:pt x="11" y="3"/>
                    </a:cubicBezTo>
                    <a:cubicBezTo>
                      <a:pt x="0" y="50"/>
                      <a:pt x="10" y="104"/>
                      <a:pt x="18" y="152"/>
                    </a:cubicBezTo>
                    <a:cubicBezTo>
                      <a:pt x="72" y="152"/>
                      <a:pt x="72" y="152"/>
                      <a:pt x="72" y="152"/>
                    </a:cubicBezTo>
                    <a:cubicBezTo>
                      <a:pt x="62" y="101"/>
                      <a:pt x="51" y="50"/>
                      <a:pt x="38" y="0"/>
                    </a:cubicBez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 name="Freeform 368"/>
              <p:cNvSpPr>
                <a:spLocks noChangeArrowheads="1"/>
              </p:cNvSpPr>
              <p:nvPr/>
            </p:nvSpPr>
            <p:spPr bwMode="auto">
              <a:xfrm>
                <a:off x="563938" y="1722523"/>
                <a:ext cx="167506" cy="114463"/>
              </a:xfrm>
              <a:custGeom>
                <a:avLst/>
                <a:gdLst>
                  <a:gd name="T0" fmla="*/ 407187864 w 61"/>
                  <a:gd name="T1" fmla="*/ 0 h 42"/>
                  <a:gd name="T2" fmla="*/ 0 w 61"/>
                  <a:gd name="T3" fmla="*/ 0 h 42"/>
                  <a:gd name="T4" fmla="*/ 30162064 w 61"/>
                  <a:gd name="T5" fmla="*/ 155974915 h 42"/>
                  <a:gd name="T6" fmla="*/ 52783612 w 61"/>
                  <a:gd name="T7" fmla="*/ 311947104 h 42"/>
                  <a:gd name="T8" fmla="*/ 459971476 w 61"/>
                  <a:gd name="T9" fmla="*/ 267382843 h 42"/>
                  <a:gd name="T10" fmla="*/ 407187864 w 61"/>
                  <a:gd name="T11" fmla="*/ 0 h 42"/>
                  <a:gd name="T12" fmla="*/ 0 60000 65536"/>
                  <a:gd name="T13" fmla="*/ 0 60000 65536"/>
                  <a:gd name="T14" fmla="*/ 0 60000 65536"/>
                  <a:gd name="T15" fmla="*/ 0 60000 65536"/>
                  <a:gd name="T16" fmla="*/ 0 60000 65536"/>
                  <a:gd name="T17" fmla="*/ 0 60000 65536"/>
                  <a:gd name="T18" fmla="*/ 0 w 61"/>
                  <a:gd name="T19" fmla="*/ 0 h 42"/>
                  <a:gd name="T20" fmla="*/ 61 w 61"/>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61" h="42">
                    <a:moveTo>
                      <a:pt x="54" y="0"/>
                    </a:moveTo>
                    <a:cubicBezTo>
                      <a:pt x="0" y="0"/>
                      <a:pt x="0" y="0"/>
                      <a:pt x="0" y="0"/>
                    </a:cubicBezTo>
                    <a:cubicBezTo>
                      <a:pt x="2" y="7"/>
                      <a:pt x="3" y="14"/>
                      <a:pt x="4" y="21"/>
                    </a:cubicBezTo>
                    <a:cubicBezTo>
                      <a:pt x="5" y="28"/>
                      <a:pt x="6" y="35"/>
                      <a:pt x="7" y="42"/>
                    </a:cubicBezTo>
                    <a:cubicBezTo>
                      <a:pt x="61" y="36"/>
                      <a:pt x="61" y="36"/>
                      <a:pt x="61" y="36"/>
                    </a:cubicBezTo>
                    <a:cubicBezTo>
                      <a:pt x="59" y="24"/>
                      <a:pt x="56" y="12"/>
                      <a:pt x="54" y="0"/>
                    </a:cubicBez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 name="Freeform 369"/>
              <p:cNvSpPr>
                <a:spLocks noChangeArrowheads="1"/>
              </p:cNvSpPr>
              <p:nvPr/>
            </p:nvSpPr>
            <p:spPr bwMode="auto">
              <a:xfrm>
                <a:off x="607211" y="2003095"/>
                <a:ext cx="181465" cy="307095"/>
              </a:xfrm>
              <a:custGeom>
                <a:avLst/>
                <a:gdLst>
                  <a:gd name="T0" fmla="*/ 0 w 66"/>
                  <a:gd name="T1" fmla="*/ 0 h 112"/>
                  <a:gd name="T2" fmla="*/ 98274295 w 66"/>
                  <a:gd name="T3" fmla="*/ 842029813 h 112"/>
                  <a:gd name="T4" fmla="*/ 498932519 w 66"/>
                  <a:gd name="T5" fmla="*/ 293207177 h 112"/>
                  <a:gd name="T6" fmla="*/ 468693851 w 66"/>
                  <a:gd name="T7" fmla="*/ 157879733 h 112"/>
                  <a:gd name="T8" fmla="*/ 0 w 66"/>
                  <a:gd name="T9" fmla="*/ 0 h 112"/>
                  <a:gd name="T10" fmla="*/ 0 60000 65536"/>
                  <a:gd name="T11" fmla="*/ 0 60000 65536"/>
                  <a:gd name="T12" fmla="*/ 0 60000 65536"/>
                  <a:gd name="T13" fmla="*/ 0 60000 65536"/>
                  <a:gd name="T14" fmla="*/ 0 60000 65536"/>
                  <a:gd name="T15" fmla="*/ 0 w 66"/>
                  <a:gd name="T16" fmla="*/ 0 h 112"/>
                  <a:gd name="T17" fmla="*/ 66 w 66"/>
                  <a:gd name="T18" fmla="*/ 112 h 112"/>
                </a:gdLst>
                <a:ahLst/>
                <a:cxnLst>
                  <a:cxn ang="T10">
                    <a:pos x="T0" y="T1"/>
                  </a:cxn>
                  <a:cxn ang="T11">
                    <a:pos x="T2" y="T3"/>
                  </a:cxn>
                  <a:cxn ang="T12">
                    <a:pos x="T4" y="T5"/>
                  </a:cxn>
                  <a:cxn ang="T13">
                    <a:pos x="T6" y="T7"/>
                  </a:cxn>
                  <a:cxn ang="T14">
                    <a:pos x="T8" y="T9"/>
                  </a:cxn>
                </a:cxnLst>
                <a:rect l="T15" t="T16" r="T17" b="T18"/>
                <a:pathLst>
                  <a:path w="66" h="112">
                    <a:moveTo>
                      <a:pt x="0" y="0"/>
                    </a:moveTo>
                    <a:cubicBezTo>
                      <a:pt x="5" y="37"/>
                      <a:pt x="10" y="75"/>
                      <a:pt x="13" y="112"/>
                    </a:cubicBezTo>
                    <a:cubicBezTo>
                      <a:pt x="29" y="86"/>
                      <a:pt x="46" y="62"/>
                      <a:pt x="66" y="39"/>
                    </a:cubicBezTo>
                    <a:cubicBezTo>
                      <a:pt x="64" y="33"/>
                      <a:pt x="63" y="27"/>
                      <a:pt x="62" y="21"/>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 name="Freeform 370"/>
              <p:cNvSpPr>
                <a:spLocks noChangeArrowheads="1"/>
              </p:cNvSpPr>
              <p:nvPr/>
            </p:nvSpPr>
            <p:spPr bwMode="auto">
              <a:xfrm>
                <a:off x="583480" y="1820235"/>
                <a:ext cx="194029" cy="241488"/>
              </a:xfrm>
              <a:custGeom>
                <a:avLst/>
                <a:gdLst>
                  <a:gd name="T0" fmla="*/ 522774248 w 71"/>
                  <a:gd name="T1" fmla="*/ 640094130 h 88"/>
                  <a:gd name="T2" fmla="*/ 403282444 w 71"/>
                  <a:gd name="T3" fmla="*/ 0 h 88"/>
                  <a:gd name="T4" fmla="*/ 0 w 71"/>
                  <a:gd name="T5" fmla="*/ 45182954 h 88"/>
                  <a:gd name="T6" fmla="*/ 67213285 w 71"/>
                  <a:gd name="T7" fmla="*/ 504545269 h 88"/>
                  <a:gd name="T8" fmla="*/ 530242998 w 71"/>
                  <a:gd name="T9" fmla="*/ 662686979 h 88"/>
                  <a:gd name="T10" fmla="*/ 522774248 w 71"/>
                  <a:gd name="T11" fmla="*/ 640094130 h 88"/>
                  <a:gd name="T12" fmla="*/ 0 60000 65536"/>
                  <a:gd name="T13" fmla="*/ 0 60000 65536"/>
                  <a:gd name="T14" fmla="*/ 0 60000 65536"/>
                  <a:gd name="T15" fmla="*/ 0 60000 65536"/>
                  <a:gd name="T16" fmla="*/ 0 60000 65536"/>
                  <a:gd name="T17" fmla="*/ 0 60000 65536"/>
                  <a:gd name="T18" fmla="*/ 0 w 71"/>
                  <a:gd name="T19" fmla="*/ 0 h 88"/>
                  <a:gd name="T20" fmla="*/ 71 w 71"/>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71" h="88">
                    <a:moveTo>
                      <a:pt x="70" y="85"/>
                    </a:moveTo>
                    <a:cubicBezTo>
                      <a:pt x="65" y="57"/>
                      <a:pt x="59" y="29"/>
                      <a:pt x="54" y="0"/>
                    </a:cubicBezTo>
                    <a:cubicBezTo>
                      <a:pt x="0" y="6"/>
                      <a:pt x="0" y="6"/>
                      <a:pt x="0" y="6"/>
                    </a:cubicBezTo>
                    <a:cubicBezTo>
                      <a:pt x="3" y="26"/>
                      <a:pt x="6" y="46"/>
                      <a:pt x="9" y="67"/>
                    </a:cubicBezTo>
                    <a:cubicBezTo>
                      <a:pt x="71" y="88"/>
                      <a:pt x="71" y="88"/>
                      <a:pt x="71" y="88"/>
                    </a:cubicBezTo>
                    <a:cubicBezTo>
                      <a:pt x="71" y="87"/>
                      <a:pt x="71" y="86"/>
                      <a:pt x="70" y="85"/>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371"/>
              <p:cNvSpPr>
                <a:spLocks noChangeArrowheads="1"/>
              </p:cNvSpPr>
              <p:nvPr/>
            </p:nvSpPr>
            <p:spPr bwMode="auto">
              <a:xfrm>
                <a:off x="643504" y="2110579"/>
                <a:ext cx="202404" cy="251259"/>
              </a:xfrm>
              <a:custGeom>
                <a:avLst/>
                <a:gdLst>
                  <a:gd name="T0" fmla="*/ 0 w 74"/>
                  <a:gd name="T1" fmla="*/ 544491908 h 92"/>
                  <a:gd name="T2" fmla="*/ 7480742 w 74"/>
                  <a:gd name="T3" fmla="*/ 566867615 h 92"/>
                  <a:gd name="T4" fmla="*/ 553613233 w 74"/>
                  <a:gd name="T5" fmla="*/ 686207447 h 92"/>
                  <a:gd name="T6" fmla="*/ 396506701 w 74"/>
                  <a:gd name="T7" fmla="*/ 0 h 92"/>
                  <a:gd name="T8" fmla="*/ 0 w 74"/>
                  <a:gd name="T9" fmla="*/ 544491908 h 92"/>
                  <a:gd name="T10" fmla="*/ 0 60000 65536"/>
                  <a:gd name="T11" fmla="*/ 0 60000 65536"/>
                  <a:gd name="T12" fmla="*/ 0 60000 65536"/>
                  <a:gd name="T13" fmla="*/ 0 60000 65536"/>
                  <a:gd name="T14" fmla="*/ 0 60000 65536"/>
                  <a:gd name="T15" fmla="*/ 0 w 74"/>
                  <a:gd name="T16" fmla="*/ 0 h 92"/>
                  <a:gd name="T17" fmla="*/ 74 w 74"/>
                  <a:gd name="T18" fmla="*/ 92 h 92"/>
                </a:gdLst>
                <a:ahLst/>
                <a:cxnLst>
                  <a:cxn ang="T10">
                    <a:pos x="T0" y="T1"/>
                  </a:cxn>
                  <a:cxn ang="T11">
                    <a:pos x="T2" y="T3"/>
                  </a:cxn>
                  <a:cxn ang="T12">
                    <a:pos x="T4" y="T5"/>
                  </a:cxn>
                  <a:cxn ang="T13">
                    <a:pos x="T6" y="T7"/>
                  </a:cxn>
                  <a:cxn ang="T14">
                    <a:pos x="T8" y="T9"/>
                  </a:cxn>
                </a:cxnLst>
                <a:rect l="T15" t="T16" r="T17" b="T18"/>
                <a:pathLst>
                  <a:path w="74" h="92">
                    <a:moveTo>
                      <a:pt x="0" y="73"/>
                    </a:moveTo>
                    <a:cubicBezTo>
                      <a:pt x="1" y="74"/>
                      <a:pt x="1" y="75"/>
                      <a:pt x="1" y="76"/>
                    </a:cubicBezTo>
                    <a:cubicBezTo>
                      <a:pt x="74" y="92"/>
                      <a:pt x="74" y="92"/>
                      <a:pt x="74" y="92"/>
                    </a:cubicBezTo>
                    <a:cubicBezTo>
                      <a:pt x="70" y="73"/>
                      <a:pt x="61" y="41"/>
                      <a:pt x="53" y="0"/>
                    </a:cubicBezTo>
                    <a:cubicBezTo>
                      <a:pt x="33" y="23"/>
                      <a:pt x="16" y="47"/>
                      <a:pt x="0" y="7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372"/>
              <p:cNvSpPr>
                <a:spLocks noChangeArrowheads="1"/>
              </p:cNvSpPr>
              <p:nvPr/>
            </p:nvSpPr>
            <p:spPr bwMode="auto">
              <a:xfrm>
                <a:off x="649087" y="2318566"/>
                <a:ext cx="237301" cy="325241"/>
              </a:xfrm>
              <a:custGeom>
                <a:avLst/>
                <a:gdLst>
                  <a:gd name="T0" fmla="*/ 550543775 w 87"/>
                  <a:gd name="T1" fmla="*/ 268916912 h 119"/>
                  <a:gd name="T2" fmla="*/ 535664730 w 87"/>
                  <a:gd name="T3" fmla="*/ 112049624 h 119"/>
                  <a:gd name="T4" fmla="*/ 14879045 w 87"/>
                  <a:gd name="T5" fmla="*/ 0 h 119"/>
                  <a:gd name="T6" fmla="*/ 7440887 w 87"/>
                  <a:gd name="T7" fmla="*/ 112049624 h 119"/>
                  <a:gd name="T8" fmla="*/ 29758091 w 87"/>
                  <a:gd name="T9" fmla="*/ 866513085 h 119"/>
                  <a:gd name="T10" fmla="*/ 647261662 w 87"/>
                  <a:gd name="T11" fmla="*/ 888921917 h 119"/>
                  <a:gd name="T12" fmla="*/ 550543775 w 87"/>
                  <a:gd name="T13" fmla="*/ 268916912 h 119"/>
                  <a:gd name="T14" fmla="*/ 0 60000 65536"/>
                  <a:gd name="T15" fmla="*/ 0 60000 65536"/>
                  <a:gd name="T16" fmla="*/ 0 60000 65536"/>
                  <a:gd name="T17" fmla="*/ 0 60000 65536"/>
                  <a:gd name="T18" fmla="*/ 0 60000 65536"/>
                  <a:gd name="T19" fmla="*/ 0 60000 65536"/>
                  <a:gd name="T20" fmla="*/ 0 60000 65536"/>
                  <a:gd name="T21" fmla="*/ 0 w 87"/>
                  <a:gd name="T22" fmla="*/ 0 h 119"/>
                  <a:gd name="T23" fmla="*/ 87 w 87"/>
                  <a:gd name="T24" fmla="*/ 119 h 1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119">
                    <a:moveTo>
                      <a:pt x="74" y="36"/>
                    </a:moveTo>
                    <a:cubicBezTo>
                      <a:pt x="73" y="28"/>
                      <a:pt x="73" y="23"/>
                      <a:pt x="72" y="15"/>
                    </a:cubicBezTo>
                    <a:cubicBezTo>
                      <a:pt x="2" y="0"/>
                      <a:pt x="2" y="0"/>
                      <a:pt x="2" y="0"/>
                    </a:cubicBezTo>
                    <a:cubicBezTo>
                      <a:pt x="2" y="6"/>
                      <a:pt x="0" y="9"/>
                      <a:pt x="1" y="15"/>
                    </a:cubicBezTo>
                    <a:cubicBezTo>
                      <a:pt x="4" y="41"/>
                      <a:pt x="2" y="78"/>
                      <a:pt x="4" y="116"/>
                    </a:cubicBezTo>
                    <a:cubicBezTo>
                      <a:pt x="87" y="119"/>
                      <a:pt x="87" y="119"/>
                      <a:pt x="87" y="119"/>
                    </a:cubicBezTo>
                    <a:cubicBezTo>
                      <a:pt x="81" y="92"/>
                      <a:pt x="77" y="65"/>
                      <a:pt x="74" y="36"/>
                    </a:cubicBez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 name="Freeform 373"/>
              <p:cNvSpPr>
                <a:spLocks noChangeArrowheads="1"/>
              </p:cNvSpPr>
              <p:nvPr/>
            </p:nvSpPr>
            <p:spPr bwMode="auto">
              <a:xfrm>
                <a:off x="660254" y="2635432"/>
                <a:ext cx="273594" cy="171693"/>
              </a:xfrm>
              <a:custGeom>
                <a:avLst/>
                <a:gdLst>
                  <a:gd name="T0" fmla="*/ 726080173 w 100"/>
                  <a:gd name="T1" fmla="*/ 363931929 h 63"/>
                  <a:gd name="T2" fmla="*/ 621285463 w 100"/>
                  <a:gd name="T3" fmla="*/ 22281936 h 63"/>
                  <a:gd name="T4" fmla="*/ 0 w 100"/>
                  <a:gd name="T5" fmla="*/ 0 h 63"/>
                  <a:gd name="T6" fmla="*/ 44913191 w 100"/>
                  <a:gd name="T7" fmla="*/ 467912480 h 63"/>
                  <a:gd name="T8" fmla="*/ 748536768 w 100"/>
                  <a:gd name="T9" fmla="*/ 401066672 h 63"/>
                  <a:gd name="T10" fmla="*/ 726080173 w 100"/>
                  <a:gd name="T11" fmla="*/ 363931929 h 63"/>
                  <a:gd name="T12" fmla="*/ 0 60000 65536"/>
                  <a:gd name="T13" fmla="*/ 0 60000 65536"/>
                  <a:gd name="T14" fmla="*/ 0 60000 65536"/>
                  <a:gd name="T15" fmla="*/ 0 60000 65536"/>
                  <a:gd name="T16" fmla="*/ 0 60000 65536"/>
                  <a:gd name="T17" fmla="*/ 0 60000 65536"/>
                  <a:gd name="T18" fmla="*/ 0 w 100"/>
                  <a:gd name="T19" fmla="*/ 0 h 63"/>
                  <a:gd name="T20" fmla="*/ 100 w 100"/>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00" h="63">
                    <a:moveTo>
                      <a:pt x="97" y="49"/>
                    </a:moveTo>
                    <a:cubicBezTo>
                      <a:pt x="93" y="36"/>
                      <a:pt x="86" y="15"/>
                      <a:pt x="83" y="3"/>
                    </a:cubicBezTo>
                    <a:cubicBezTo>
                      <a:pt x="0" y="0"/>
                      <a:pt x="0" y="0"/>
                      <a:pt x="0" y="0"/>
                    </a:cubicBezTo>
                    <a:cubicBezTo>
                      <a:pt x="0" y="21"/>
                      <a:pt x="2" y="43"/>
                      <a:pt x="6" y="63"/>
                    </a:cubicBezTo>
                    <a:cubicBezTo>
                      <a:pt x="100" y="54"/>
                      <a:pt x="100" y="54"/>
                      <a:pt x="100" y="54"/>
                    </a:cubicBezTo>
                    <a:cubicBezTo>
                      <a:pt x="99" y="54"/>
                      <a:pt x="98" y="49"/>
                      <a:pt x="97" y="49"/>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Freeform 374"/>
              <p:cNvSpPr>
                <a:spLocks noChangeArrowheads="1"/>
              </p:cNvSpPr>
              <p:nvPr/>
            </p:nvSpPr>
            <p:spPr bwMode="auto">
              <a:xfrm>
                <a:off x="681192" y="2758270"/>
                <a:ext cx="263823" cy="97712"/>
              </a:xfrm>
              <a:custGeom>
                <a:avLst/>
                <a:gdLst>
                  <a:gd name="T0" fmla="*/ 702371026 w 96"/>
                  <a:gd name="T1" fmla="*/ 176807150 h 36"/>
                  <a:gd name="T2" fmla="*/ 725026826 w 96"/>
                  <a:gd name="T3" fmla="*/ 0 h 36"/>
                  <a:gd name="T4" fmla="*/ 694816345 w 96"/>
                  <a:gd name="T5" fmla="*/ 14732798 h 36"/>
                  <a:gd name="T6" fmla="*/ 0 w 96"/>
                  <a:gd name="T7" fmla="*/ 147338839 h 36"/>
                  <a:gd name="T8" fmla="*/ 22655800 w 96"/>
                  <a:gd name="T9" fmla="*/ 265212082 h 36"/>
                  <a:gd name="T10" fmla="*/ 702371026 w 96"/>
                  <a:gd name="T11" fmla="*/ 176807150 h 36"/>
                  <a:gd name="T12" fmla="*/ 0 60000 65536"/>
                  <a:gd name="T13" fmla="*/ 0 60000 65536"/>
                  <a:gd name="T14" fmla="*/ 0 60000 65536"/>
                  <a:gd name="T15" fmla="*/ 0 60000 65536"/>
                  <a:gd name="T16" fmla="*/ 0 60000 65536"/>
                  <a:gd name="T17" fmla="*/ 0 60000 65536"/>
                  <a:gd name="T18" fmla="*/ 0 w 96"/>
                  <a:gd name="T19" fmla="*/ 0 h 36"/>
                  <a:gd name="T20" fmla="*/ 96 w 96"/>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96" h="36">
                    <a:moveTo>
                      <a:pt x="93" y="24"/>
                    </a:moveTo>
                    <a:cubicBezTo>
                      <a:pt x="95" y="14"/>
                      <a:pt x="96" y="6"/>
                      <a:pt x="96" y="0"/>
                    </a:cubicBezTo>
                    <a:cubicBezTo>
                      <a:pt x="94" y="0"/>
                      <a:pt x="94" y="2"/>
                      <a:pt x="92" y="2"/>
                    </a:cubicBezTo>
                    <a:cubicBezTo>
                      <a:pt x="0" y="20"/>
                      <a:pt x="0" y="20"/>
                      <a:pt x="0" y="20"/>
                    </a:cubicBezTo>
                    <a:cubicBezTo>
                      <a:pt x="1" y="25"/>
                      <a:pt x="2" y="31"/>
                      <a:pt x="3" y="36"/>
                    </a:cubicBezTo>
                    <a:lnTo>
                      <a:pt x="93" y="24"/>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Freeform 375"/>
              <p:cNvSpPr>
                <a:spLocks noChangeArrowheads="1"/>
              </p:cNvSpPr>
              <p:nvPr/>
            </p:nvSpPr>
            <p:spPr bwMode="auto">
              <a:xfrm>
                <a:off x="686776" y="2818293"/>
                <a:ext cx="258239" cy="82357"/>
              </a:xfrm>
              <a:custGeom>
                <a:avLst/>
                <a:gdLst>
                  <a:gd name="T0" fmla="*/ 709440225 w 94"/>
                  <a:gd name="T1" fmla="*/ 0 h 30"/>
                  <a:gd name="T2" fmla="*/ 0 w 94"/>
                  <a:gd name="T3" fmla="*/ 97971887 h 30"/>
                  <a:gd name="T4" fmla="*/ 45282483 w 94"/>
                  <a:gd name="T5" fmla="*/ 226089182 h 30"/>
                  <a:gd name="T6" fmla="*/ 701893602 w 94"/>
                  <a:gd name="T7" fmla="*/ 143188625 h 30"/>
                  <a:gd name="T8" fmla="*/ 709440225 w 94"/>
                  <a:gd name="T9" fmla="*/ 0 h 30"/>
                  <a:gd name="T10" fmla="*/ 0 60000 65536"/>
                  <a:gd name="T11" fmla="*/ 0 60000 65536"/>
                  <a:gd name="T12" fmla="*/ 0 60000 65536"/>
                  <a:gd name="T13" fmla="*/ 0 60000 65536"/>
                  <a:gd name="T14" fmla="*/ 0 60000 65536"/>
                  <a:gd name="T15" fmla="*/ 0 w 94"/>
                  <a:gd name="T16" fmla="*/ 0 h 30"/>
                  <a:gd name="T17" fmla="*/ 94 w 94"/>
                  <a:gd name="T18" fmla="*/ 30 h 30"/>
                </a:gdLst>
                <a:ahLst/>
                <a:cxnLst>
                  <a:cxn ang="T10">
                    <a:pos x="T0" y="T1"/>
                  </a:cxn>
                  <a:cxn ang="T11">
                    <a:pos x="T2" y="T3"/>
                  </a:cxn>
                  <a:cxn ang="T12">
                    <a:pos x="T4" y="T5"/>
                  </a:cxn>
                  <a:cxn ang="T13">
                    <a:pos x="T6" y="T7"/>
                  </a:cxn>
                  <a:cxn ang="T14">
                    <a:pos x="T8" y="T9"/>
                  </a:cxn>
                </a:cxnLst>
                <a:rect l="T15" t="T16" r="T17" b="T18"/>
                <a:pathLst>
                  <a:path w="94" h="30">
                    <a:moveTo>
                      <a:pt x="94" y="0"/>
                    </a:moveTo>
                    <a:cubicBezTo>
                      <a:pt x="0" y="13"/>
                      <a:pt x="0" y="13"/>
                      <a:pt x="0" y="13"/>
                    </a:cubicBezTo>
                    <a:cubicBezTo>
                      <a:pt x="1" y="17"/>
                      <a:pt x="5" y="26"/>
                      <a:pt x="6" y="30"/>
                    </a:cubicBezTo>
                    <a:cubicBezTo>
                      <a:pt x="93" y="19"/>
                      <a:pt x="93" y="19"/>
                      <a:pt x="93" y="19"/>
                    </a:cubicBezTo>
                    <a:cubicBezTo>
                      <a:pt x="94" y="14"/>
                      <a:pt x="93" y="6"/>
                      <a:pt x="94"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Freeform 376"/>
              <p:cNvSpPr>
                <a:spLocks noChangeArrowheads="1"/>
              </p:cNvSpPr>
              <p:nvPr/>
            </p:nvSpPr>
            <p:spPr bwMode="auto">
              <a:xfrm>
                <a:off x="703526" y="2869941"/>
                <a:ext cx="219154" cy="79565"/>
              </a:xfrm>
              <a:custGeom>
                <a:avLst/>
                <a:gdLst>
                  <a:gd name="T0" fmla="*/ 600355946 w 80"/>
                  <a:gd name="T1" fmla="*/ 0 h 29"/>
                  <a:gd name="T2" fmla="*/ 0 w 80"/>
                  <a:gd name="T3" fmla="*/ 90328224 h 29"/>
                  <a:gd name="T4" fmla="*/ 90053118 w 80"/>
                  <a:gd name="T5" fmla="*/ 218296180 h 29"/>
                  <a:gd name="T6" fmla="*/ 510302828 w 80"/>
                  <a:gd name="T7" fmla="*/ 173130696 h 29"/>
                  <a:gd name="T8" fmla="*/ 600355946 w 80"/>
                  <a:gd name="T9" fmla="*/ 0 h 29"/>
                  <a:gd name="T10" fmla="*/ 0 60000 65536"/>
                  <a:gd name="T11" fmla="*/ 0 60000 65536"/>
                  <a:gd name="T12" fmla="*/ 0 60000 65536"/>
                  <a:gd name="T13" fmla="*/ 0 60000 65536"/>
                  <a:gd name="T14" fmla="*/ 0 60000 65536"/>
                  <a:gd name="T15" fmla="*/ 0 w 80"/>
                  <a:gd name="T16" fmla="*/ 0 h 29"/>
                  <a:gd name="T17" fmla="*/ 80 w 80"/>
                  <a:gd name="T18" fmla="*/ 29 h 29"/>
                </a:gdLst>
                <a:ahLst/>
                <a:cxnLst>
                  <a:cxn ang="T10">
                    <a:pos x="T0" y="T1"/>
                  </a:cxn>
                  <a:cxn ang="T11">
                    <a:pos x="T2" y="T3"/>
                  </a:cxn>
                  <a:cxn ang="T12">
                    <a:pos x="T4" y="T5"/>
                  </a:cxn>
                  <a:cxn ang="T13">
                    <a:pos x="T6" y="T7"/>
                  </a:cxn>
                  <a:cxn ang="T14">
                    <a:pos x="T8" y="T9"/>
                  </a:cxn>
                </a:cxnLst>
                <a:rect l="T15" t="T16" r="T17" b="T18"/>
                <a:pathLst>
                  <a:path w="80" h="29">
                    <a:moveTo>
                      <a:pt x="80" y="0"/>
                    </a:moveTo>
                    <a:cubicBezTo>
                      <a:pt x="0" y="12"/>
                      <a:pt x="0" y="12"/>
                      <a:pt x="0" y="12"/>
                    </a:cubicBezTo>
                    <a:cubicBezTo>
                      <a:pt x="4" y="22"/>
                      <a:pt x="6" y="22"/>
                      <a:pt x="12" y="29"/>
                    </a:cubicBezTo>
                    <a:cubicBezTo>
                      <a:pt x="68" y="23"/>
                      <a:pt x="68" y="23"/>
                      <a:pt x="68" y="23"/>
                    </a:cubicBezTo>
                    <a:cubicBezTo>
                      <a:pt x="72" y="15"/>
                      <a:pt x="77" y="10"/>
                      <a:pt x="80"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Freeform 377"/>
              <p:cNvSpPr>
                <a:spLocks noChangeArrowheads="1"/>
              </p:cNvSpPr>
              <p:nvPr/>
            </p:nvSpPr>
            <p:spPr bwMode="auto">
              <a:xfrm>
                <a:off x="737028" y="2932755"/>
                <a:ext cx="152152" cy="93524"/>
              </a:xfrm>
              <a:custGeom>
                <a:avLst/>
                <a:gdLst>
                  <a:gd name="T0" fmla="*/ 0 w 56"/>
                  <a:gd name="T1" fmla="*/ 45397650 h 34"/>
                  <a:gd name="T2" fmla="*/ 81202979 w 56"/>
                  <a:gd name="T3" fmla="*/ 136195700 h 34"/>
                  <a:gd name="T4" fmla="*/ 413396984 w 56"/>
                  <a:gd name="T5" fmla="*/ 0 h 34"/>
                  <a:gd name="T6" fmla="*/ 0 w 56"/>
                  <a:gd name="T7" fmla="*/ 45397650 h 34"/>
                  <a:gd name="T8" fmla="*/ 0 60000 65536"/>
                  <a:gd name="T9" fmla="*/ 0 60000 65536"/>
                  <a:gd name="T10" fmla="*/ 0 60000 65536"/>
                  <a:gd name="T11" fmla="*/ 0 60000 65536"/>
                  <a:gd name="T12" fmla="*/ 0 w 56"/>
                  <a:gd name="T13" fmla="*/ 0 h 34"/>
                  <a:gd name="T14" fmla="*/ 56 w 56"/>
                  <a:gd name="T15" fmla="*/ 34 h 34"/>
                </a:gdLst>
                <a:ahLst/>
                <a:cxnLst>
                  <a:cxn ang="T8">
                    <a:pos x="T0" y="T1"/>
                  </a:cxn>
                  <a:cxn ang="T9">
                    <a:pos x="T2" y="T3"/>
                  </a:cxn>
                  <a:cxn ang="T10">
                    <a:pos x="T4" y="T5"/>
                  </a:cxn>
                  <a:cxn ang="T11">
                    <a:pos x="T6" y="T7"/>
                  </a:cxn>
                </a:cxnLst>
                <a:rect l="T12" t="T13" r="T14" b="T15"/>
                <a:pathLst>
                  <a:path w="56" h="34">
                    <a:moveTo>
                      <a:pt x="0" y="6"/>
                    </a:moveTo>
                    <a:cubicBezTo>
                      <a:pt x="3" y="11"/>
                      <a:pt x="7" y="15"/>
                      <a:pt x="11" y="18"/>
                    </a:cubicBezTo>
                    <a:cubicBezTo>
                      <a:pt x="29" y="34"/>
                      <a:pt x="45" y="21"/>
                      <a:pt x="56" y="0"/>
                    </a:cubicBezTo>
                    <a:lnTo>
                      <a:pt x="0" y="6"/>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Freeform 378"/>
              <p:cNvSpPr>
                <a:spLocks noChangeArrowheads="1"/>
              </p:cNvSpPr>
              <p:nvPr/>
            </p:nvSpPr>
            <p:spPr bwMode="auto">
              <a:xfrm>
                <a:off x="462039" y="1993325"/>
                <a:ext cx="16751" cy="48856"/>
              </a:xfrm>
              <a:custGeom>
                <a:avLst/>
                <a:gdLst>
                  <a:gd name="T0" fmla="*/ 7794799 w 6"/>
                  <a:gd name="T1" fmla="*/ 125239642 h 18"/>
                  <a:gd name="T2" fmla="*/ 46766000 w 6"/>
                  <a:gd name="T3" fmla="*/ 7366399 h 18"/>
                  <a:gd name="T4" fmla="*/ 23384396 w 6"/>
                  <a:gd name="T5" fmla="*/ 0 h 18"/>
                  <a:gd name="T6" fmla="*/ 7794799 w 6"/>
                  <a:gd name="T7" fmla="*/ 125239642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1" y="17"/>
                    </a:moveTo>
                    <a:cubicBezTo>
                      <a:pt x="2" y="17"/>
                      <a:pt x="6" y="1"/>
                      <a:pt x="6" y="1"/>
                    </a:cubicBezTo>
                    <a:cubicBezTo>
                      <a:pt x="6" y="1"/>
                      <a:pt x="5" y="1"/>
                      <a:pt x="3" y="0"/>
                    </a:cubicBezTo>
                    <a:cubicBezTo>
                      <a:pt x="1" y="13"/>
                      <a:pt x="0" y="18"/>
                      <a:pt x="1" y="17"/>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Freeform 379"/>
              <p:cNvSpPr>
                <a:spLocks noChangeArrowheads="1"/>
              </p:cNvSpPr>
              <p:nvPr/>
            </p:nvSpPr>
            <p:spPr bwMode="auto">
              <a:xfrm>
                <a:off x="333617" y="5383931"/>
                <a:ext cx="424349" cy="421557"/>
              </a:xfrm>
              <a:custGeom>
                <a:avLst/>
                <a:gdLst>
                  <a:gd name="T0" fmla="*/ 119923765 w 155"/>
                  <a:gd name="T1" fmla="*/ 0 h 154"/>
                  <a:gd name="T2" fmla="*/ 104931926 w 155"/>
                  <a:gd name="T3" fmla="*/ 14987173 h 154"/>
                  <a:gd name="T4" fmla="*/ 0 w 155"/>
                  <a:gd name="T5" fmla="*/ 1153963015 h 154"/>
                  <a:gd name="T6" fmla="*/ 22485022 w 155"/>
                  <a:gd name="T7" fmla="*/ 1153963015 h 154"/>
                  <a:gd name="T8" fmla="*/ 1161755315 w 155"/>
                  <a:gd name="T9" fmla="*/ 194825031 h 154"/>
                  <a:gd name="T10" fmla="*/ 119923765 w 155"/>
                  <a:gd name="T11" fmla="*/ 0 h 154"/>
                  <a:gd name="T12" fmla="*/ 0 60000 65536"/>
                  <a:gd name="T13" fmla="*/ 0 60000 65536"/>
                  <a:gd name="T14" fmla="*/ 0 60000 65536"/>
                  <a:gd name="T15" fmla="*/ 0 60000 65536"/>
                  <a:gd name="T16" fmla="*/ 0 60000 65536"/>
                  <a:gd name="T17" fmla="*/ 0 60000 65536"/>
                  <a:gd name="T18" fmla="*/ 0 w 155"/>
                  <a:gd name="T19" fmla="*/ 0 h 154"/>
                  <a:gd name="T20" fmla="*/ 155 w 155"/>
                  <a:gd name="T21" fmla="*/ 154 h 154"/>
                </a:gdLst>
                <a:ahLst/>
                <a:cxnLst>
                  <a:cxn ang="T12">
                    <a:pos x="T0" y="T1"/>
                  </a:cxn>
                  <a:cxn ang="T13">
                    <a:pos x="T2" y="T3"/>
                  </a:cxn>
                  <a:cxn ang="T14">
                    <a:pos x="T4" y="T5"/>
                  </a:cxn>
                  <a:cxn ang="T15">
                    <a:pos x="T6" y="T7"/>
                  </a:cxn>
                  <a:cxn ang="T16">
                    <a:pos x="T8" y="T9"/>
                  </a:cxn>
                  <a:cxn ang="T17">
                    <a:pos x="T10" y="T11"/>
                  </a:cxn>
                </a:cxnLst>
                <a:rect l="T18" t="T19" r="T20" b="T21"/>
                <a:pathLst>
                  <a:path w="155" h="154">
                    <a:moveTo>
                      <a:pt x="16" y="0"/>
                    </a:moveTo>
                    <a:cubicBezTo>
                      <a:pt x="14" y="2"/>
                      <a:pt x="14" y="2"/>
                      <a:pt x="14" y="2"/>
                    </a:cubicBezTo>
                    <a:cubicBezTo>
                      <a:pt x="6" y="94"/>
                      <a:pt x="0" y="154"/>
                      <a:pt x="0" y="154"/>
                    </a:cubicBezTo>
                    <a:cubicBezTo>
                      <a:pt x="3" y="154"/>
                      <a:pt x="3" y="154"/>
                      <a:pt x="3" y="154"/>
                    </a:cubicBezTo>
                    <a:cubicBezTo>
                      <a:pt x="155" y="26"/>
                      <a:pt x="155" y="26"/>
                      <a:pt x="155" y="26"/>
                    </a:cubicBezTo>
                    <a:lnTo>
                      <a:pt x="16" y="0"/>
                    </a:lnTo>
                    <a:close/>
                  </a:path>
                </a:pathLst>
              </a:custGeom>
              <a:solidFill>
                <a:srgbClr val="FFB1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Freeform 380"/>
              <p:cNvSpPr>
                <a:spLocks noChangeArrowheads="1"/>
              </p:cNvSpPr>
              <p:nvPr/>
            </p:nvSpPr>
            <p:spPr bwMode="auto">
              <a:xfrm>
                <a:off x="777509" y="5457913"/>
                <a:ext cx="273594" cy="281969"/>
              </a:xfrm>
              <a:custGeom>
                <a:avLst/>
                <a:gdLst>
                  <a:gd name="T0" fmla="*/ 229923652 w 196"/>
                  <a:gd name="T1" fmla="*/ 42866267 h 202"/>
                  <a:gd name="T2" fmla="*/ 0 w 196"/>
                  <a:gd name="T3" fmla="*/ 0 h 202"/>
                  <a:gd name="T4" fmla="*/ 381906514 w 196"/>
                  <a:gd name="T5" fmla="*/ 393596619 h 202"/>
                  <a:gd name="T6" fmla="*/ 229923652 w 196"/>
                  <a:gd name="T7" fmla="*/ 42866267 h 202"/>
                  <a:gd name="T8" fmla="*/ 0 60000 65536"/>
                  <a:gd name="T9" fmla="*/ 0 60000 65536"/>
                  <a:gd name="T10" fmla="*/ 0 60000 65536"/>
                  <a:gd name="T11" fmla="*/ 0 60000 65536"/>
                  <a:gd name="T12" fmla="*/ 0 w 196"/>
                  <a:gd name="T13" fmla="*/ 0 h 202"/>
                  <a:gd name="T14" fmla="*/ 196 w 196"/>
                  <a:gd name="T15" fmla="*/ 202 h 202"/>
                </a:gdLst>
                <a:ahLst/>
                <a:cxnLst>
                  <a:cxn ang="T8">
                    <a:pos x="T0" y="T1"/>
                  </a:cxn>
                  <a:cxn ang="T9">
                    <a:pos x="T2" y="T3"/>
                  </a:cxn>
                  <a:cxn ang="T10">
                    <a:pos x="T4" y="T5"/>
                  </a:cxn>
                  <a:cxn ang="T11">
                    <a:pos x="T6" y="T7"/>
                  </a:cxn>
                </a:cxnLst>
                <a:rect l="T12" t="T13" r="T14" b="T15"/>
                <a:pathLst>
                  <a:path w="196" h="202">
                    <a:moveTo>
                      <a:pt x="118" y="22"/>
                    </a:moveTo>
                    <a:lnTo>
                      <a:pt x="0" y="0"/>
                    </a:lnTo>
                    <a:lnTo>
                      <a:pt x="196" y="202"/>
                    </a:lnTo>
                    <a:lnTo>
                      <a:pt x="118" y="22"/>
                    </a:lnTo>
                    <a:close/>
                  </a:path>
                </a:pathLst>
              </a:custGeom>
              <a:solidFill>
                <a:srgbClr val="6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Freeform 381"/>
              <p:cNvSpPr>
                <a:spLocks noChangeArrowheads="1"/>
              </p:cNvSpPr>
              <p:nvPr/>
            </p:nvSpPr>
            <p:spPr bwMode="auto">
              <a:xfrm>
                <a:off x="341992" y="5455121"/>
                <a:ext cx="714693" cy="350367"/>
              </a:xfrm>
              <a:custGeom>
                <a:avLst/>
                <a:gdLst>
                  <a:gd name="T0" fmla="*/ 607930150 w 512"/>
                  <a:gd name="T1" fmla="*/ 3897309 h 251"/>
                  <a:gd name="T2" fmla="*/ 580651769 w 512"/>
                  <a:gd name="T3" fmla="*/ 0 h 251"/>
                  <a:gd name="T4" fmla="*/ 0 w 512"/>
                  <a:gd name="T5" fmla="*/ 489071851 h 251"/>
                  <a:gd name="T6" fmla="*/ 997629071 w 512"/>
                  <a:gd name="T7" fmla="*/ 413081297 h 251"/>
                  <a:gd name="T8" fmla="*/ 989834450 w 512"/>
                  <a:gd name="T9" fmla="*/ 397492059 h 251"/>
                  <a:gd name="T10" fmla="*/ 607930150 w 512"/>
                  <a:gd name="T11" fmla="*/ 3897309 h 251"/>
                  <a:gd name="T12" fmla="*/ 0 60000 65536"/>
                  <a:gd name="T13" fmla="*/ 0 60000 65536"/>
                  <a:gd name="T14" fmla="*/ 0 60000 65536"/>
                  <a:gd name="T15" fmla="*/ 0 60000 65536"/>
                  <a:gd name="T16" fmla="*/ 0 60000 65536"/>
                  <a:gd name="T17" fmla="*/ 0 60000 65536"/>
                  <a:gd name="T18" fmla="*/ 0 w 512"/>
                  <a:gd name="T19" fmla="*/ 0 h 251"/>
                  <a:gd name="T20" fmla="*/ 512 w 512"/>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512" h="251">
                    <a:moveTo>
                      <a:pt x="312" y="2"/>
                    </a:moveTo>
                    <a:lnTo>
                      <a:pt x="298" y="0"/>
                    </a:lnTo>
                    <a:lnTo>
                      <a:pt x="0" y="251"/>
                    </a:lnTo>
                    <a:lnTo>
                      <a:pt x="512" y="212"/>
                    </a:lnTo>
                    <a:lnTo>
                      <a:pt x="508" y="204"/>
                    </a:lnTo>
                    <a:lnTo>
                      <a:pt x="312" y="2"/>
                    </a:lnTo>
                    <a:close/>
                  </a:path>
                </a:pathLst>
              </a:custGeom>
              <a:solidFill>
                <a:srgbClr val="7451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 name="Freeform 382"/>
              <p:cNvSpPr>
                <a:spLocks noChangeArrowheads="1"/>
              </p:cNvSpPr>
              <p:nvPr/>
            </p:nvSpPr>
            <p:spPr bwMode="auto">
              <a:xfrm>
                <a:off x="378285" y="5127088"/>
                <a:ext cx="563938" cy="361534"/>
              </a:xfrm>
              <a:custGeom>
                <a:avLst/>
                <a:gdLst>
                  <a:gd name="T0" fmla="*/ 1116643779 w 206"/>
                  <a:gd name="T1" fmla="*/ 0 h 132"/>
                  <a:gd name="T2" fmla="*/ 906804091 w 206"/>
                  <a:gd name="T3" fmla="*/ 15003661 h 132"/>
                  <a:gd name="T4" fmla="*/ 0 w 206"/>
                  <a:gd name="T5" fmla="*/ 705144678 h 132"/>
                  <a:gd name="T6" fmla="*/ 1543815863 w 206"/>
                  <a:gd name="T7" fmla="*/ 990203281 h 132"/>
                  <a:gd name="T8" fmla="*/ 1116643779 w 206"/>
                  <a:gd name="T9" fmla="*/ 0 h 132"/>
                  <a:gd name="T10" fmla="*/ 0 60000 65536"/>
                  <a:gd name="T11" fmla="*/ 0 60000 65536"/>
                  <a:gd name="T12" fmla="*/ 0 60000 65536"/>
                  <a:gd name="T13" fmla="*/ 0 60000 65536"/>
                  <a:gd name="T14" fmla="*/ 0 60000 65536"/>
                  <a:gd name="T15" fmla="*/ 0 w 206"/>
                  <a:gd name="T16" fmla="*/ 0 h 132"/>
                  <a:gd name="T17" fmla="*/ 206 w 206"/>
                  <a:gd name="T18" fmla="*/ 132 h 132"/>
                </a:gdLst>
                <a:ahLst/>
                <a:cxnLst>
                  <a:cxn ang="T10">
                    <a:pos x="T0" y="T1"/>
                  </a:cxn>
                  <a:cxn ang="T11">
                    <a:pos x="T2" y="T3"/>
                  </a:cxn>
                  <a:cxn ang="T12">
                    <a:pos x="T4" y="T5"/>
                  </a:cxn>
                  <a:cxn ang="T13">
                    <a:pos x="T6" y="T7"/>
                  </a:cxn>
                  <a:cxn ang="T14">
                    <a:pos x="T8" y="T9"/>
                  </a:cxn>
                </a:cxnLst>
                <a:rect l="T15" t="T16" r="T17" b="T18"/>
                <a:pathLst>
                  <a:path w="206" h="132">
                    <a:moveTo>
                      <a:pt x="149" y="0"/>
                    </a:moveTo>
                    <a:cubicBezTo>
                      <a:pt x="140" y="1"/>
                      <a:pt x="131" y="1"/>
                      <a:pt x="121" y="2"/>
                    </a:cubicBezTo>
                    <a:cubicBezTo>
                      <a:pt x="0" y="94"/>
                      <a:pt x="0" y="94"/>
                      <a:pt x="0" y="94"/>
                    </a:cubicBezTo>
                    <a:cubicBezTo>
                      <a:pt x="206" y="132"/>
                      <a:pt x="206" y="132"/>
                      <a:pt x="206" y="132"/>
                    </a:cubicBezTo>
                    <a:lnTo>
                      <a:pt x="149" y="0"/>
                    </a:lnTo>
                    <a:close/>
                  </a:path>
                </a:pathLst>
              </a:custGeom>
              <a:solidFill>
                <a:srgbClr val="936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 name="Freeform 383"/>
              <p:cNvSpPr>
                <a:spLocks noChangeArrowheads="1"/>
              </p:cNvSpPr>
              <p:nvPr/>
            </p:nvSpPr>
            <p:spPr bwMode="auto">
              <a:xfrm>
                <a:off x="785884" y="5103358"/>
                <a:ext cx="311283" cy="647691"/>
              </a:xfrm>
              <a:custGeom>
                <a:avLst/>
                <a:gdLst>
                  <a:gd name="T0" fmla="*/ 849974615 w 114"/>
                  <a:gd name="T1" fmla="*/ 1755119631 h 237"/>
                  <a:gd name="T2" fmla="*/ 723225092 w 114"/>
                  <a:gd name="T3" fmla="*/ 0 h 237"/>
                  <a:gd name="T4" fmla="*/ 514457960 w 114"/>
                  <a:gd name="T5" fmla="*/ 22406829 h 237"/>
                  <a:gd name="T6" fmla="*/ 0 w 114"/>
                  <a:gd name="T7" fmla="*/ 67217755 h 237"/>
                  <a:gd name="T8" fmla="*/ 738136640 w 114"/>
                  <a:gd name="T9" fmla="*/ 1770057517 h 237"/>
                  <a:gd name="T10" fmla="*/ 849974615 w 114"/>
                  <a:gd name="T11" fmla="*/ 1755119631 h 237"/>
                  <a:gd name="T12" fmla="*/ 0 60000 65536"/>
                  <a:gd name="T13" fmla="*/ 0 60000 65536"/>
                  <a:gd name="T14" fmla="*/ 0 60000 65536"/>
                  <a:gd name="T15" fmla="*/ 0 60000 65536"/>
                  <a:gd name="T16" fmla="*/ 0 60000 65536"/>
                  <a:gd name="T17" fmla="*/ 0 60000 65536"/>
                  <a:gd name="T18" fmla="*/ 0 w 114"/>
                  <a:gd name="T19" fmla="*/ 0 h 237"/>
                  <a:gd name="T20" fmla="*/ 114 w 114"/>
                  <a:gd name="T21" fmla="*/ 237 h 237"/>
                </a:gdLst>
                <a:ahLst/>
                <a:cxnLst>
                  <a:cxn ang="T12">
                    <a:pos x="T0" y="T1"/>
                  </a:cxn>
                  <a:cxn ang="T13">
                    <a:pos x="T2" y="T3"/>
                  </a:cxn>
                  <a:cxn ang="T14">
                    <a:pos x="T4" y="T5"/>
                  </a:cxn>
                  <a:cxn ang="T15">
                    <a:pos x="T6" y="T7"/>
                  </a:cxn>
                  <a:cxn ang="T16">
                    <a:pos x="T8" y="T9"/>
                  </a:cxn>
                  <a:cxn ang="T17">
                    <a:pos x="T10" y="T11"/>
                  </a:cxn>
                </a:cxnLst>
                <a:rect l="T18" t="T19" r="T20" b="T21"/>
                <a:pathLst>
                  <a:path w="114" h="237">
                    <a:moveTo>
                      <a:pt x="114" y="235"/>
                    </a:moveTo>
                    <a:cubicBezTo>
                      <a:pt x="114" y="235"/>
                      <a:pt x="106" y="131"/>
                      <a:pt x="97" y="0"/>
                    </a:cubicBezTo>
                    <a:cubicBezTo>
                      <a:pt x="88" y="1"/>
                      <a:pt x="78" y="2"/>
                      <a:pt x="69" y="3"/>
                    </a:cubicBezTo>
                    <a:cubicBezTo>
                      <a:pt x="46" y="6"/>
                      <a:pt x="23" y="8"/>
                      <a:pt x="0" y="9"/>
                    </a:cubicBezTo>
                    <a:cubicBezTo>
                      <a:pt x="99" y="237"/>
                      <a:pt x="99" y="237"/>
                      <a:pt x="99" y="237"/>
                    </a:cubicBezTo>
                    <a:lnTo>
                      <a:pt x="114" y="235"/>
                    </a:lnTo>
                    <a:close/>
                  </a:path>
                </a:pathLst>
              </a:custGeom>
              <a:solidFill>
                <a:srgbClr val="A4BB4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 name="Freeform 384"/>
              <p:cNvSpPr>
                <a:spLocks noChangeArrowheads="1"/>
              </p:cNvSpPr>
              <p:nvPr/>
            </p:nvSpPr>
            <p:spPr bwMode="auto">
              <a:xfrm>
                <a:off x="372702" y="5132671"/>
                <a:ext cx="336409" cy="256843"/>
              </a:xfrm>
              <a:custGeom>
                <a:avLst/>
                <a:gdLst>
                  <a:gd name="T0" fmla="*/ 52362198 w 123"/>
                  <a:gd name="T1" fmla="*/ 74659342 h 94"/>
                  <a:gd name="T2" fmla="*/ 0 w 123"/>
                  <a:gd name="T3" fmla="*/ 701790709 h 94"/>
                  <a:gd name="T4" fmla="*/ 920089555 w 123"/>
                  <a:gd name="T5" fmla="*/ 0 h 94"/>
                  <a:gd name="T6" fmla="*/ 52362198 w 123"/>
                  <a:gd name="T7" fmla="*/ 74659342 h 94"/>
                  <a:gd name="T8" fmla="*/ 0 60000 65536"/>
                  <a:gd name="T9" fmla="*/ 0 60000 65536"/>
                  <a:gd name="T10" fmla="*/ 0 60000 65536"/>
                  <a:gd name="T11" fmla="*/ 0 60000 65536"/>
                  <a:gd name="T12" fmla="*/ 0 w 123"/>
                  <a:gd name="T13" fmla="*/ 0 h 94"/>
                  <a:gd name="T14" fmla="*/ 123 w 123"/>
                  <a:gd name="T15" fmla="*/ 94 h 94"/>
                </a:gdLst>
                <a:ahLst/>
                <a:cxnLst>
                  <a:cxn ang="T8">
                    <a:pos x="T0" y="T1"/>
                  </a:cxn>
                  <a:cxn ang="T9">
                    <a:pos x="T2" y="T3"/>
                  </a:cxn>
                  <a:cxn ang="T10">
                    <a:pos x="T4" y="T5"/>
                  </a:cxn>
                  <a:cxn ang="T11">
                    <a:pos x="T6" y="T7"/>
                  </a:cxn>
                </a:cxnLst>
                <a:rect l="T12" t="T13" r="T14" b="T15"/>
                <a:pathLst>
                  <a:path w="123" h="94">
                    <a:moveTo>
                      <a:pt x="7" y="10"/>
                    </a:moveTo>
                    <a:cubicBezTo>
                      <a:pt x="4" y="40"/>
                      <a:pt x="2" y="68"/>
                      <a:pt x="0" y="94"/>
                    </a:cubicBezTo>
                    <a:cubicBezTo>
                      <a:pt x="123" y="0"/>
                      <a:pt x="123" y="0"/>
                      <a:pt x="123" y="0"/>
                    </a:cubicBezTo>
                    <a:cubicBezTo>
                      <a:pt x="85" y="2"/>
                      <a:pt x="46" y="5"/>
                      <a:pt x="7" y="10"/>
                    </a:cubicBezTo>
                    <a:close/>
                  </a:path>
                </a:pathLst>
              </a:custGeom>
              <a:solidFill>
                <a:srgbClr val="FF88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 name="Freeform 385"/>
              <p:cNvSpPr>
                <a:spLocks noChangeArrowheads="1"/>
              </p:cNvSpPr>
              <p:nvPr/>
            </p:nvSpPr>
            <p:spPr bwMode="auto">
              <a:xfrm>
                <a:off x="390848" y="4857682"/>
                <a:ext cx="660254" cy="302907"/>
              </a:xfrm>
              <a:custGeom>
                <a:avLst/>
                <a:gdLst>
                  <a:gd name="T0" fmla="*/ 0 w 241"/>
                  <a:gd name="T1" fmla="*/ 826600456 h 111"/>
                  <a:gd name="T2" fmla="*/ 1598702324 w 241"/>
                  <a:gd name="T3" fmla="*/ 692557287 h 111"/>
                  <a:gd name="T4" fmla="*/ 1808860351 w 241"/>
                  <a:gd name="T5" fmla="*/ 670215849 h 111"/>
                  <a:gd name="T6" fmla="*/ 1771332719 w 241"/>
                  <a:gd name="T7" fmla="*/ 156384608 h 111"/>
                  <a:gd name="T8" fmla="*/ 67551381 w 241"/>
                  <a:gd name="T9" fmla="*/ 0 h 111"/>
                  <a:gd name="T10" fmla="*/ 0 w 241"/>
                  <a:gd name="T11" fmla="*/ 826600456 h 111"/>
                  <a:gd name="T12" fmla="*/ 0 60000 65536"/>
                  <a:gd name="T13" fmla="*/ 0 60000 65536"/>
                  <a:gd name="T14" fmla="*/ 0 60000 65536"/>
                  <a:gd name="T15" fmla="*/ 0 60000 65536"/>
                  <a:gd name="T16" fmla="*/ 0 60000 65536"/>
                  <a:gd name="T17" fmla="*/ 0 60000 65536"/>
                  <a:gd name="T18" fmla="*/ 0 w 241"/>
                  <a:gd name="T19" fmla="*/ 0 h 111"/>
                  <a:gd name="T20" fmla="*/ 241 w 241"/>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241" h="111">
                    <a:moveTo>
                      <a:pt x="0" y="111"/>
                    </a:moveTo>
                    <a:cubicBezTo>
                      <a:pt x="72" y="102"/>
                      <a:pt x="141" y="101"/>
                      <a:pt x="213" y="93"/>
                    </a:cubicBezTo>
                    <a:cubicBezTo>
                      <a:pt x="222" y="92"/>
                      <a:pt x="232" y="91"/>
                      <a:pt x="241" y="90"/>
                    </a:cubicBezTo>
                    <a:cubicBezTo>
                      <a:pt x="239" y="68"/>
                      <a:pt x="238" y="44"/>
                      <a:pt x="236" y="21"/>
                    </a:cubicBezTo>
                    <a:cubicBezTo>
                      <a:pt x="160" y="15"/>
                      <a:pt x="84" y="7"/>
                      <a:pt x="9" y="0"/>
                    </a:cubicBezTo>
                    <a:cubicBezTo>
                      <a:pt x="6" y="39"/>
                      <a:pt x="3" y="76"/>
                      <a:pt x="0" y="11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 name="Freeform 386"/>
              <p:cNvSpPr>
                <a:spLocks noChangeArrowheads="1"/>
              </p:cNvSpPr>
              <p:nvPr/>
            </p:nvSpPr>
            <p:spPr bwMode="auto">
              <a:xfrm>
                <a:off x="503915" y="3637678"/>
                <a:ext cx="501123" cy="118650"/>
              </a:xfrm>
              <a:custGeom>
                <a:avLst/>
                <a:gdLst>
                  <a:gd name="T0" fmla="*/ 1372263722 w 183"/>
                  <a:gd name="T1" fmla="*/ 220799372 h 43"/>
                  <a:gd name="T2" fmla="*/ 14998091 w 183"/>
                  <a:gd name="T3" fmla="*/ 0 h 43"/>
                  <a:gd name="T4" fmla="*/ 0 w 183"/>
                  <a:gd name="T5" fmla="*/ 152274858 h 43"/>
                  <a:gd name="T6" fmla="*/ 1364766046 w 183"/>
                  <a:gd name="T7" fmla="*/ 327391221 h 43"/>
                  <a:gd name="T8" fmla="*/ 1372263722 w 183"/>
                  <a:gd name="T9" fmla="*/ 220799372 h 43"/>
                  <a:gd name="T10" fmla="*/ 0 60000 65536"/>
                  <a:gd name="T11" fmla="*/ 0 60000 65536"/>
                  <a:gd name="T12" fmla="*/ 0 60000 65536"/>
                  <a:gd name="T13" fmla="*/ 0 60000 65536"/>
                  <a:gd name="T14" fmla="*/ 0 60000 65536"/>
                  <a:gd name="T15" fmla="*/ 0 w 183"/>
                  <a:gd name="T16" fmla="*/ 0 h 43"/>
                  <a:gd name="T17" fmla="*/ 183 w 183"/>
                  <a:gd name="T18" fmla="*/ 43 h 43"/>
                </a:gdLst>
                <a:ahLst/>
                <a:cxnLst>
                  <a:cxn ang="T10">
                    <a:pos x="T0" y="T1"/>
                  </a:cxn>
                  <a:cxn ang="T11">
                    <a:pos x="T2" y="T3"/>
                  </a:cxn>
                  <a:cxn ang="T12">
                    <a:pos x="T4" y="T5"/>
                  </a:cxn>
                  <a:cxn ang="T13">
                    <a:pos x="T6" y="T7"/>
                  </a:cxn>
                  <a:cxn ang="T14">
                    <a:pos x="T8" y="T9"/>
                  </a:cxn>
                </a:cxnLst>
                <a:rect l="T15" t="T16" r="T17" b="T18"/>
                <a:pathLst>
                  <a:path w="183" h="43">
                    <a:moveTo>
                      <a:pt x="183" y="29"/>
                    </a:moveTo>
                    <a:cubicBezTo>
                      <a:pt x="2" y="0"/>
                      <a:pt x="2" y="0"/>
                      <a:pt x="2" y="0"/>
                    </a:cubicBezTo>
                    <a:cubicBezTo>
                      <a:pt x="1" y="7"/>
                      <a:pt x="1" y="14"/>
                      <a:pt x="0" y="20"/>
                    </a:cubicBezTo>
                    <a:cubicBezTo>
                      <a:pt x="182" y="43"/>
                      <a:pt x="182" y="43"/>
                      <a:pt x="182" y="43"/>
                    </a:cubicBezTo>
                    <a:cubicBezTo>
                      <a:pt x="182" y="38"/>
                      <a:pt x="183" y="34"/>
                      <a:pt x="183" y="29"/>
                    </a:cubicBez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 name="Freeform 387"/>
              <p:cNvSpPr>
                <a:spLocks noChangeArrowheads="1"/>
              </p:cNvSpPr>
              <p:nvPr/>
            </p:nvSpPr>
            <p:spPr bwMode="auto">
              <a:xfrm>
                <a:off x="501123" y="3692117"/>
                <a:ext cx="501123" cy="96316"/>
              </a:xfrm>
              <a:custGeom>
                <a:avLst/>
                <a:gdLst>
                  <a:gd name="T0" fmla="*/ 1372263722 w 183"/>
                  <a:gd name="T1" fmla="*/ 174175103 h 35"/>
                  <a:gd name="T2" fmla="*/ 7497676 w 183"/>
                  <a:gd name="T3" fmla="*/ 0 h 35"/>
                  <a:gd name="T4" fmla="*/ 0 w 183"/>
                  <a:gd name="T5" fmla="*/ 189321481 h 35"/>
                  <a:gd name="T6" fmla="*/ 1364766046 w 183"/>
                  <a:gd name="T7" fmla="*/ 265050624 h 35"/>
                  <a:gd name="T8" fmla="*/ 1372263722 w 183"/>
                  <a:gd name="T9" fmla="*/ 174175103 h 35"/>
                  <a:gd name="T10" fmla="*/ 0 60000 65536"/>
                  <a:gd name="T11" fmla="*/ 0 60000 65536"/>
                  <a:gd name="T12" fmla="*/ 0 60000 65536"/>
                  <a:gd name="T13" fmla="*/ 0 60000 65536"/>
                  <a:gd name="T14" fmla="*/ 0 60000 65536"/>
                  <a:gd name="T15" fmla="*/ 0 w 183"/>
                  <a:gd name="T16" fmla="*/ 0 h 35"/>
                  <a:gd name="T17" fmla="*/ 183 w 183"/>
                  <a:gd name="T18" fmla="*/ 35 h 35"/>
                </a:gdLst>
                <a:ahLst/>
                <a:cxnLst>
                  <a:cxn ang="T10">
                    <a:pos x="T0" y="T1"/>
                  </a:cxn>
                  <a:cxn ang="T11">
                    <a:pos x="T2" y="T3"/>
                  </a:cxn>
                  <a:cxn ang="T12">
                    <a:pos x="T4" y="T5"/>
                  </a:cxn>
                  <a:cxn ang="T13">
                    <a:pos x="T6" y="T7"/>
                  </a:cxn>
                  <a:cxn ang="T14">
                    <a:pos x="T8" y="T9"/>
                  </a:cxn>
                </a:cxnLst>
                <a:rect l="T15" t="T16" r="T17" b="T18"/>
                <a:pathLst>
                  <a:path w="183" h="35">
                    <a:moveTo>
                      <a:pt x="183" y="23"/>
                    </a:moveTo>
                    <a:cubicBezTo>
                      <a:pt x="1" y="0"/>
                      <a:pt x="1" y="0"/>
                      <a:pt x="1" y="0"/>
                    </a:cubicBezTo>
                    <a:cubicBezTo>
                      <a:pt x="1" y="9"/>
                      <a:pt x="0" y="17"/>
                      <a:pt x="0" y="25"/>
                    </a:cubicBezTo>
                    <a:cubicBezTo>
                      <a:pt x="182" y="35"/>
                      <a:pt x="182" y="35"/>
                      <a:pt x="182" y="35"/>
                    </a:cubicBezTo>
                    <a:cubicBezTo>
                      <a:pt x="183" y="31"/>
                      <a:pt x="183" y="27"/>
                      <a:pt x="183" y="2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 name="Freeform 388"/>
              <p:cNvSpPr>
                <a:spLocks noChangeArrowheads="1"/>
              </p:cNvSpPr>
              <p:nvPr/>
            </p:nvSpPr>
            <p:spPr bwMode="auto">
              <a:xfrm>
                <a:off x="495540" y="3760516"/>
                <a:ext cx="503915" cy="62814"/>
              </a:xfrm>
              <a:custGeom>
                <a:avLst/>
                <a:gdLst>
                  <a:gd name="T0" fmla="*/ 14999687 w 184"/>
                  <a:gd name="T1" fmla="*/ 0 h 23"/>
                  <a:gd name="T2" fmla="*/ 0 w 184"/>
                  <a:gd name="T3" fmla="*/ 171547765 h 23"/>
                  <a:gd name="T4" fmla="*/ 1380056126 w 184"/>
                  <a:gd name="T5" fmla="*/ 149172326 h 23"/>
                  <a:gd name="T6" fmla="*/ 1380056126 w 184"/>
                  <a:gd name="T7" fmla="*/ 74584797 h 23"/>
                  <a:gd name="T8" fmla="*/ 14999687 w 184"/>
                  <a:gd name="T9" fmla="*/ 0 h 23"/>
                  <a:gd name="T10" fmla="*/ 0 60000 65536"/>
                  <a:gd name="T11" fmla="*/ 0 60000 65536"/>
                  <a:gd name="T12" fmla="*/ 0 60000 65536"/>
                  <a:gd name="T13" fmla="*/ 0 60000 65536"/>
                  <a:gd name="T14" fmla="*/ 0 60000 65536"/>
                  <a:gd name="T15" fmla="*/ 0 w 184"/>
                  <a:gd name="T16" fmla="*/ 0 h 23"/>
                  <a:gd name="T17" fmla="*/ 184 w 184"/>
                  <a:gd name="T18" fmla="*/ 23 h 23"/>
                </a:gdLst>
                <a:ahLst/>
                <a:cxnLst>
                  <a:cxn ang="T10">
                    <a:pos x="T0" y="T1"/>
                  </a:cxn>
                  <a:cxn ang="T11">
                    <a:pos x="T2" y="T3"/>
                  </a:cxn>
                  <a:cxn ang="T12">
                    <a:pos x="T4" y="T5"/>
                  </a:cxn>
                  <a:cxn ang="T13">
                    <a:pos x="T6" y="T7"/>
                  </a:cxn>
                  <a:cxn ang="T14">
                    <a:pos x="T8" y="T9"/>
                  </a:cxn>
                </a:cxnLst>
                <a:rect l="T15" t="T16" r="T17" b="T18"/>
                <a:pathLst>
                  <a:path w="184" h="23">
                    <a:moveTo>
                      <a:pt x="2" y="0"/>
                    </a:moveTo>
                    <a:cubicBezTo>
                      <a:pt x="1" y="8"/>
                      <a:pt x="1" y="16"/>
                      <a:pt x="0" y="23"/>
                    </a:cubicBezTo>
                    <a:cubicBezTo>
                      <a:pt x="62" y="22"/>
                      <a:pt x="122" y="22"/>
                      <a:pt x="184" y="20"/>
                    </a:cubicBezTo>
                    <a:cubicBezTo>
                      <a:pt x="184" y="17"/>
                      <a:pt x="184" y="13"/>
                      <a:pt x="184" y="10"/>
                    </a:cubicBezTo>
                    <a:lnTo>
                      <a:pt x="2" y="0"/>
                    </a:ln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 name="Freeform 389"/>
              <p:cNvSpPr>
                <a:spLocks noChangeArrowheads="1"/>
              </p:cNvSpPr>
              <p:nvPr/>
            </p:nvSpPr>
            <p:spPr bwMode="auto">
              <a:xfrm>
                <a:off x="492748" y="3816351"/>
                <a:ext cx="506707" cy="51647"/>
              </a:xfrm>
              <a:custGeom>
                <a:avLst/>
                <a:gdLst>
                  <a:gd name="T0" fmla="*/ 7502003 w 185"/>
                  <a:gd name="T1" fmla="*/ 22167436 h 19"/>
                  <a:gd name="T2" fmla="*/ 0 w 185"/>
                  <a:gd name="T3" fmla="*/ 140390137 h 19"/>
                  <a:gd name="T4" fmla="*/ 1380346559 w 185"/>
                  <a:gd name="T5" fmla="*/ 88667026 h 19"/>
                  <a:gd name="T6" fmla="*/ 1380346559 w 185"/>
                  <a:gd name="T7" fmla="*/ 59111351 h 19"/>
                  <a:gd name="T8" fmla="*/ 1387848561 w 185"/>
                  <a:gd name="T9" fmla="*/ 0 h 19"/>
                  <a:gd name="T10" fmla="*/ 7502003 w 185"/>
                  <a:gd name="T11" fmla="*/ 22167436 h 19"/>
                  <a:gd name="T12" fmla="*/ 0 60000 65536"/>
                  <a:gd name="T13" fmla="*/ 0 60000 65536"/>
                  <a:gd name="T14" fmla="*/ 0 60000 65536"/>
                  <a:gd name="T15" fmla="*/ 0 60000 65536"/>
                  <a:gd name="T16" fmla="*/ 0 60000 65536"/>
                  <a:gd name="T17" fmla="*/ 0 60000 65536"/>
                  <a:gd name="T18" fmla="*/ 0 w 185"/>
                  <a:gd name="T19" fmla="*/ 0 h 19"/>
                  <a:gd name="T20" fmla="*/ 185 w 18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85" h="19">
                    <a:moveTo>
                      <a:pt x="1" y="3"/>
                    </a:moveTo>
                    <a:cubicBezTo>
                      <a:pt x="1" y="9"/>
                      <a:pt x="0" y="14"/>
                      <a:pt x="0" y="19"/>
                    </a:cubicBezTo>
                    <a:cubicBezTo>
                      <a:pt x="184" y="12"/>
                      <a:pt x="184" y="12"/>
                      <a:pt x="184" y="12"/>
                    </a:cubicBezTo>
                    <a:cubicBezTo>
                      <a:pt x="184" y="10"/>
                      <a:pt x="184" y="9"/>
                      <a:pt x="184" y="8"/>
                    </a:cubicBezTo>
                    <a:cubicBezTo>
                      <a:pt x="185" y="5"/>
                      <a:pt x="185" y="3"/>
                      <a:pt x="185" y="0"/>
                    </a:cubicBezTo>
                    <a:cubicBezTo>
                      <a:pt x="123" y="2"/>
                      <a:pt x="63" y="2"/>
                      <a:pt x="1" y="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 name="Freeform 390"/>
              <p:cNvSpPr>
                <a:spLocks noChangeArrowheads="1"/>
              </p:cNvSpPr>
              <p:nvPr/>
            </p:nvSpPr>
            <p:spPr bwMode="auto">
              <a:xfrm>
                <a:off x="509499" y="3588822"/>
                <a:ext cx="498332" cy="128421"/>
              </a:xfrm>
              <a:custGeom>
                <a:avLst/>
                <a:gdLst>
                  <a:gd name="T0" fmla="*/ 1364476825 w 182"/>
                  <a:gd name="T1" fmla="*/ 238906778 h 47"/>
                  <a:gd name="T2" fmla="*/ 7496885 w 182"/>
                  <a:gd name="T3" fmla="*/ 0 h 47"/>
                  <a:gd name="T4" fmla="*/ 0 w 182"/>
                  <a:gd name="T5" fmla="*/ 134385746 h 47"/>
                  <a:gd name="T6" fmla="*/ 1356979941 w 182"/>
                  <a:gd name="T7" fmla="*/ 350892622 h 47"/>
                  <a:gd name="T8" fmla="*/ 1364476825 w 182"/>
                  <a:gd name="T9" fmla="*/ 238906778 h 47"/>
                  <a:gd name="T10" fmla="*/ 0 60000 65536"/>
                  <a:gd name="T11" fmla="*/ 0 60000 65536"/>
                  <a:gd name="T12" fmla="*/ 0 60000 65536"/>
                  <a:gd name="T13" fmla="*/ 0 60000 65536"/>
                  <a:gd name="T14" fmla="*/ 0 60000 65536"/>
                  <a:gd name="T15" fmla="*/ 0 w 182"/>
                  <a:gd name="T16" fmla="*/ 0 h 47"/>
                  <a:gd name="T17" fmla="*/ 182 w 182"/>
                  <a:gd name="T18" fmla="*/ 47 h 47"/>
                </a:gdLst>
                <a:ahLst/>
                <a:cxnLst>
                  <a:cxn ang="T10">
                    <a:pos x="T0" y="T1"/>
                  </a:cxn>
                  <a:cxn ang="T11">
                    <a:pos x="T2" y="T3"/>
                  </a:cxn>
                  <a:cxn ang="T12">
                    <a:pos x="T4" y="T5"/>
                  </a:cxn>
                  <a:cxn ang="T13">
                    <a:pos x="T6" y="T7"/>
                  </a:cxn>
                  <a:cxn ang="T14">
                    <a:pos x="T8" y="T9"/>
                  </a:cxn>
                </a:cxnLst>
                <a:rect l="T15" t="T16" r="T17" b="T18"/>
                <a:pathLst>
                  <a:path w="182" h="47">
                    <a:moveTo>
                      <a:pt x="182" y="32"/>
                    </a:moveTo>
                    <a:cubicBezTo>
                      <a:pt x="1" y="0"/>
                      <a:pt x="1" y="0"/>
                      <a:pt x="1" y="0"/>
                    </a:cubicBezTo>
                    <a:cubicBezTo>
                      <a:pt x="1" y="6"/>
                      <a:pt x="0" y="12"/>
                      <a:pt x="0" y="18"/>
                    </a:cubicBezTo>
                    <a:cubicBezTo>
                      <a:pt x="181" y="47"/>
                      <a:pt x="181" y="47"/>
                      <a:pt x="181" y="47"/>
                    </a:cubicBezTo>
                    <a:cubicBezTo>
                      <a:pt x="182" y="42"/>
                      <a:pt x="182" y="37"/>
                      <a:pt x="182" y="32"/>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 name="Freeform 391"/>
              <p:cNvSpPr>
                <a:spLocks noChangeArrowheads="1"/>
              </p:cNvSpPr>
              <p:nvPr/>
            </p:nvSpPr>
            <p:spPr bwMode="auto">
              <a:xfrm>
                <a:off x="536020" y="3105845"/>
                <a:ext cx="566730" cy="226133"/>
              </a:xfrm>
              <a:custGeom>
                <a:avLst/>
                <a:gdLst>
                  <a:gd name="T0" fmla="*/ 0 w 207"/>
                  <a:gd name="T1" fmla="*/ 207840747 h 83"/>
                  <a:gd name="T2" fmla="*/ 1439173874 w 207"/>
                  <a:gd name="T3" fmla="*/ 616097996 h 83"/>
                  <a:gd name="T4" fmla="*/ 1551608178 w 207"/>
                  <a:gd name="T5" fmla="*/ 133611909 h 83"/>
                  <a:gd name="T6" fmla="*/ 7496168 w 207"/>
                  <a:gd name="T7" fmla="*/ 0 h 83"/>
                  <a:gd name="T8" fmla="*/ 0 w 207"/>
                  <a:gd name="T9" fmla="*/ 207840747 h 83"/>
                  <a:gd name="T10" fmla="*/ 0 60000 65536"/>
                  <a:gd name="T11" fmla="*/ 0 60000 65536"/>
                  <a:gd name="T12" fmla="*/ 0 60000 65536"/>
                  <a:gd name="T13" fmla="*/ 0 60000 65536"/>
                  <a:gd name="T14" fmla="*/ 0 60000 65536"/>
                  <a:gd name="T15" fmla="*/ 0 w 207"/>
                  <a:gd name="T16" fmla="*/ 0 h 83"/>
                  <a:gd name="T17" fmla="*/ 207 w 207"/>
                  <a:gd name="T18" fmla="*/ 83 h 83"/>
                </a:gdLst>
                <a:ahLst/>
                <a:cxnLst>
                  <a:cxn ang="T10">
                    <a:pos x="T0" y="T1"/>
                  </a:cxn>
                  <a:cxn ang="T11">
                    <a:pos x="T2" y="T3"/>
                  </a:cxn>
                  <a:cxn ang="T12">
                    <a:pos x="T4" y="T5"/>
                  </a:cxn>
                  <a:cxn ang="T13">
                    <a:pos x="T6" y="T7"/>
                  </a:cxn>
                  <a:cxn ang="T14">
                    <a:pos x="T8" y="T9"/>
                  </a:cxn>
                </a:cxnLst>
                <a:rect l="T15" t="T16" r="T17" b="T18"/>
                <a:pathLst>
                  <a:path w="207" h="83">
                    <a:moveTo>
                      <a:pt x="0" y="28"/>
                    </a:moveTo>
                    <a:cubicBezTo>
                      <a:pt x="192" y="83"/>
                      <a:pt x="192" y="83"/>
                      <a:pt x="192" y="83"/>
                    </a:cubicBezTo>
                    <a:cubicBezTo>
                      <a:pt x="197" y="60"/>
                      <a:pt x="202" y="39"/>
                      <a:pt x="207" y="18"/>
                    </a:cubicBezTo>
                    <a:cubicBezTo>
                      <a:pt x="1" y="0"/>
                      <a:pt x="1" y="0"/>
                      <a:pt x="1" y="0"/>
                    </a:cubicBezTo>
                    <a:cubicBezTo>
                      <a:pt x="1" y="9"/>
                      <a:pt x="0" y="18"/>
                      <a:pt x="0" y="28"/>
                    </a:cubicBezTo>
                    <a:close/>
                  </a:path>
                </a:pathLst>
              </a:custGeom>
              <a:solidFill>
                <a:srgbClr val="FFD4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 name="Freeform 392"/>
              <p:cNvSpPr>
                <a:spLocks noChangeArrowheads="1"/>
              </p:cNvSpPr>
              <p:nvPr/>
            </p:nvSpPr>
            <p:spPr bwMode="auto">
              <a:xfrm>
                <a:off x="0" y="938035"/>
                <a:ext cx="93525" cy="456454"/>
              </a:xfrm>
              <a:custGeom>
                <a:avLst/>
                <a:gdLst>
                  <a:gd name="T0" fmla="*/ 257262518 w 34"/>
                  <a:gd name="T1" fmla="*/ 1210253615 h 167"/>
                  <a:gd name="T2" fmla="*/ 0 w 34"/>
                  <a:gd name="T3" fmla="*/ 0 h 167"/>
                  <a:gd name="T4" fmla="*/ 0 w 34"/>
                  <a:gd name="T5" fmla="*/ 1030957391 h 167"/>
                  <a:gd name="T6" fmla="*/ 52965408 w 34"/>
                  <a:gd name="T7" fmla="*/ 1247606312 h 167"/>
                  <a:gd name="T8" fmla="*/ 257262518 w 34"/>
                  <a:gd name="T9" fmla="*/ 1210253615 h 167"/>
                  <a:gd name="T10" fmla="*/ 0 60000 65536"/>
                  <a:gd name="T11" fmla="*/ 0 60000 65536"/>
                  <a:gd name="T12" fmla="*/ 0 60000 65536"/>
                  <a:gd name="T13" fmla="*/ 0 60000 65536"/>
                  <a:gd name="T14" fmla="*/ 0 60000 65536"/>
                  <a:gd name="T15" fmla="*/ 0 w 34"/>
                  <a:gd name="T16" fmla="*/ 0 h 167"/>
                  <a:gd name="T17" fmla="*/ 34 w 34"/>
                  <a:gd name="T18" fmla="*/ 167 h 167"/>
                </a:gdLst>
                <a:ahLst/>
                <a:cxnLst>
                  <a:cxn ang="T10">
                    <a:pos x="T0" y="T1"/>
                  </a:cxn>
                  <a:cxn ang="T11">
                    <a:pos x="T2" y="T3"/>
                  </a:cxn>
                  <a:cxn ang="T12">
                    <a:pos x="T4" y="T5"/>
                  </a:cxn>
                  <a:cxn ang="T13">
                    <a:pos x="T6" y="T7"/>
                  </a:cxn>
                  <a:cxn ang="T14">
                    <a:pos x="T8" y="T9"/>
                  </a:cxn>
                </a:cxnLst>
                <a:rect l="T15" t="T16" r="T17" b="T18"/>
                <a:pathLst>
                  <a:path w="34" h="167">
                    <a:moveTo>
                      <a:pt x="34" y="162"/>
                    </a:moveTo>
                    <a:cubicBezTo>
                      <a:pt x="12" y="93"/>
                      <a:pt x="0" y="0"/>
                      <a:pt x="0" y="0"/>
                    </a:cubicBezTo>
                    <a:cubicBezTo>
                      <a:pt x="0" y="138"/>
                      <a:pt x="0" y="138"/>
                      <a:pt x="0" y="138"/>
                    </a:cubicBezTo>
                    <a:cubicBezTo>
                      <a:pt x="2" y="147"/>
                      <a:pt x="5" y="157"/>
                      <a:pt x="7" y="167"/>
                    </a:cubicBezTo>
                    <a:lnTo>
                      <a:pt x="34" y="162"/>
                    </a:lnTo>
                    <a:close/>
                  </a:path>
                </a:pathLst>
              </a:custGeom>
              <a:solidFill>
                <a:srgbClr val="FF97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 name="Freeform 393"/>
              <p:cNvSpPr>
                <a:spLocks noChangeArrowheads="1"/>
              </p:cNvSpPr>
              <p:nvPr/>
            </p:nvSpPr>
            <p:spPr bwMode="auto">
              <a:xfrm>
                <a:off x="19542" y="1380530"/>
                <a:ext cx="242884" cy="368514"/>
              </a:xfrm>
              <a:custGeom>
                <a:avLst/>
                <a:gdLst>
                  <a:gd name="T0" fmla="*/ 201086120 w 89"/>
                  <a:gd name="T1" fmla="*/ 0 h 135"/>
                  <a:gd name="T2" fmla="*/ 0 w 89"/>
                  <a:gd name="T3" fmla="*/ 37258130 h 135"/>
                  <a:gd name="T4" fmla="*/ 283008983 w 89"/>
                  <a:gd name="T5" fmla="*/ 1005944950 h 135"/>
                  <a:gd name="T6" fmla="*/ 662838623 w 89"/>
                  <a:gd name="T7" fmla="*/ 991043335 h 135"/>
                  <a:gd name="T8" fmla="*/ 521332767 w 89"/>
                  <a:gd name="T9" fmla="*/ 752595669 h 135"/>
                  <a:gd name="T10" fmla="*/ 201086120 w 89"/>
                  <a:gd name="T11" fmla="*/ 0 h 135"/>
                  <a:gd name="T12" fmla="*/ 0 60000 65536"/>
                  <a:gd name="T13" fmla="*/ 0 60000 65536"/>
                  <a:gd name="T14" fmla="*/ 0 60000 65536"/>
                  <a:gd name="T15" fmla="*/ 0 60000 65536"/>
                  <a:gd name="T16" fmla="*/ 0 60000 65536"/>
                  <a:gd name="T17" fmla="*/ 0 60000 65536"/>
                  <a:gd name="T18" fmla="*/ 0 w 89"/>
                  <a:gd name="T19" fmla="*/ 0 h 135"/>
                  <a:gd name="T20" fmla="*/ 89 w 89"/>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89" h="135">
                    <a:moveTo>
                      <a:pt x="27" y="0"/>
                    </a:moveTo>
                    <a:cubicBezTo>
                      <a:pt x="0" y="5"/>
                      <a:pt x="0" y="5"/>
                      <a:pt x="0" y="5"/>
                    </a:cubicBezTo>
                    <a:cubicBezTo>
                      <a:pt x="11" y="46"/>
                      <a:pt x="24" y="93"/>
                      <a:pt x="38" y="135"/>
                    </a:cubicBezTo>
                    <a:cubicBezTo>
                      <a:pt x="89" y="133"/>
                      <a:pt x="89" y="133"/>
                      <a:pt x="89" y="133"/>
                    </a:cubicBezTo>
                    <a:cubicBezTo>
                      <a:pt x="83" y="124"/>
                      <a:pt x="77" y="113"/>
                      <a:pt x="70" y="101"/>
                    </a:cubicBezTo>
                    <a:cubicBezTo>
                      <a:pt x="50" y="68"/>
                      <a:pt x="36" y="33"/>
                      <a:pt x="27" y="0"/>
                    </a:cubicBezTo>
                    <a:close/>
                  </a:path>
                </a:pathLst>
              </a:custGeom>
              <a:solidFill>
                <a:srgbClr val="7C74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 name="Freeform 394"/>
              <p:cNvSpPr>
                <a:spLocks noChangeArrowheads="1"/>
              </p:cNvSpPr>
              <p:nvPr/>
            </p:nvSpPr>
            <p:spPr bwMode="auto">
              <a:xfrm>
                <a:off x="122838" y="1743461"/>
                <a:ext cx="227530" cy="145172"/>
              </a:xfrm>
              <a:custGeom>
                <a:avLst/>
                <a:gdLst>
                  <a:gd name="T0" fmla="*/ 0 w 83"/>
                  <a:gd name="T1" fmla="*/ 15004759 h 53"/>
                  <a:gd name="T2" fmla="*/ 135267956 w 83"/>
                  <a:gd name="T3" fmla="*/ 397639803 h 53"/>
                  <a:gd name="T4" fmla="*/ 623733746 w 83"/>
                  <a:gd name="T5" fmla="*/ 337618029 h 53"/>
                  <a:gd name="T6" fmla="*/ 383259208 w 83"/>
                  <a:gd name="T7" fmla="*/ 0 h 53"/>
                  <a:gd name="T8" fmla="*/ 0 w 83"/>
                  <a:gd name="T9" fmla="*/ 15004759 h 53"/>
                  <a:gd name="T10" fmla="*/ 0 60000 65536"/>
                  <a:gd name="T11" fmla="*/ 0 60000 65536"/>
                  <a:gd name="T12" fmla="*/ 0 60000 65536"/>
                  <a:gd name="T13" fmla="*/ 0 60000 65536"/>
                  <a:gd name="T14" fmla="*/ 0 60000 65536"/>
                  <a:gd name="T15" fmla="*/ 0 w 83"/>
                  <a:gd name="T16" fmla="*/ 0 h 53"/>
                  <a:gd name="T17" fmla="*/ 83 w 83"/>
                  <a:gd name="T18" fmla="*/ 53 h 53"/>
                </a:gdLst>
                <a:ahLst/>
                <a:cxnLst>
                  <a:cxn ang="T10">
                    <a:pos x="T0" y="T1"/>
                  </a:cxn>
                  <a:cxn ang="T11">
                    <a:pos x="T2" y="T3"/>
                  </a:cxn>
                  <a:cxn ang="T12">
                    <a:pos x="T4" y="T5"/>
                  </a:cxn>
                  <a:cxn ang="T13">
                    <a:pos x="T6" y="T7"/>
                  </a:cxn>
                  <a:cxn ang="T14">
                    <a:pos x="T8" y="T9"/>
                  </a:cxn>
                </a:cxnLst>
                <a:rect l="T15" t="T16" r="T17" b="T18"/>
                <a:pathLst>
                  <a:path w="83" h="53">
                    <a:moveTo>
                      <a:pt x="0" y="2"/>
                    </a:moveTo>
                    <a:cubicBezTo>
                      <a:pt x="6" y="20"/>
                      <a:pt x="12" y="37"/>
                      <a:pt x="18" y="53"/>
                    </a:cubicBezTo>
                    <a:cubicBezTo>
                      <a:pt x="83" y="45"/>
                      <a:pt x="83" y="45"/>
                      <a:pt x="83" y="45"/>
                    </a:cubicBezTo>
                    <a:cubicBezTo>
                      <a:pt x="74" y="33"/>
                      <a:pt x="63" y="18"/>
                      <a:pt x="51" y="0"/>
                    </a:cubicBezTo>
                    <a:lnTo>
                      <a:pt x="0" y="2"/>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 name="Freeform 395"/>
              <p:cNvSpPr>
                <a:spLocks noChangeArrowheads="1"/>
              </p:cNvSpPr>
              <p:nvPr/>
            </p:nvSpPr>
            <p:spPr bwMode="auto">
              <a:xfrm>
                <a:off x="390848" y="967348"/>
                <a:ext cx="201008" cy="76773"/>
              </a:xfrm>
              <a:custGeom>
                <a:avLst/>
                <a:gdLst>
                  <a:gd name="T0" fmla="*/ 0 w 73"/>
                  <a:gd name="T1" fmla="*/ 0 h 28"/>
                  <a:gd name="T2" fmla="*/ 22746946 w 73"/>
                  <a:gd name="T3" fmla="*/ 195466800 h 28"/>
                  <a:gd name="T4" fmla="*/ 553482412 w 73"/>
                  <a:gd name="T5" fmla="*/ 210503340 h 28"/>
                  <a:gd name="T6" fmla="*/ 538318699 w 73"/>
                  <a:gd name="T7" fmla="*/ 67661690 h 28"/>
                  <a:gd name="T8" fmla="*/ 0 w 73"/>
                  <a:gd name="T9" fmla="*/ 0 h 28"/>
                  <a:gd name="T10" fmla="*/ 0 60000 65536"/>
                  <a:gd name="T11" fmla="*/ 0 60000 65536"/>
                  <a:gd name="T12" fmla="*/ 0 60000 65536"/>
                  <a:gd name="T13" fmla="*/ 0 60000 65536"/>
                  <a:gd name="T14" fmla="*/ 0 60000 65536"/>
                  <a:gd name="T15" fmla="*/ 0 w 73"/>
                  <a:gd name="T16" fmla="*/ 0 h 28"/>
                  <a:gd name="T17" fmla="*/ 73 w 73"/>
                  <a:gd name="T18" fmla="*/ 28 h 28"/>
                </a:gdLst>
                <a:ahLst/>
                <a:cxnLst>
                  <a:cxn ang="T10">
                    <a:pos x="T0" y="T1"/>
                  </a:cxn>
                  <a:cxn ang="T11">
                    <a:pos x="T2" y="T3"/>
                  </a:cxn>
                  <a:cxn ang="T12">
                    <a:pos x="T4" y="T5"/>
                  </a:cxn>
                  <a:cxn ang="T13">
                    <a:pos x="T6" y="T7"/>
                  </a:cxn>
                  <a:cxn ang="T14">
                    <a:pos x="T8" y="T9"/>
                  </a:cxn>
                </a:cxnLst>
                <a:rect l="T15" t="T16" r="T17" b="T18"/>
                <a:pathLst>
                  <a:path w="73" h="28">
                    <a:moveTo>
                      <a:pt x="0" y="0"/>
                    </a:moveTo>
                    <a:cubicBezTo>
                      <a:pt x="1" y="9"/>
                      <a:pt x="2" y="17"/>
                      <a:pt x="3" y="26"/>
                    </a:cubicBezTo>
                    <a:cubicBezTo>
                      <a:pt x="73" y="28"/>
                      <a:pt x="73" y="28"/>
                      <a:pt x="73" y="28"/>
                    </a:cubicBezTo>
                    <a:cubicBezTo>
                      <a:pt x="73" y="21"/>
                      <a:pt x="72" y="15"/>
                      <a:pt x="71" y="9"/>
                    </a:cubicBezTo>
                    <a:lnTo>
                      <a:pt x="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 name="Freeform 396"/>
              <p:cNvSpPr>
                <a:spLocks noChangeArrowheads="1"/>
              </p:cNvSpPr>
              <p:nvPr/>
            </p:nvSpPr>
            <p:spPr bwMode="auto">
              <a:xfrm>
                <a:off x="375494" y="561146"/>
                <a:ext cx="210779" cy="431328"/>
              </a:xfrm>
              <a:custGeom>
                <a:avLst/>
                <a:gdLst>
                  <a:gd name="T0" fmla="*/ 472079263 w 77"/>
                  <a:gd name="T1" fmla="*/ 0 h 158"/>
                  <a:gd name="T2" fmla="*/ 29974416 w 77"/>
                  <a:gd name="T3" fmla="*/ 149048393 h 158"/>
                  <a:gd name="T4" fmla="*/ 7492235 w 77"/>
                  <a:gd name="T5" fmla="*/ 484411373 h 158"/>
                  <a:gd name="T6" fmla="*/ 44958887 w 77"/>
                  <a:gd name="T7" fmla="*/ 1110421177 h 158"/>
                  <a:gd name="T8" fmla="*/ 576984245 w 77"/>
                  <a:gd name="T9" fmla="*/ 1177492681 h 158"/>
                  <a:gd name="T10" fmla="*/ 472079263 w 77"/>
                  <a:gd name="T11" fmla="*/ 0 h 158"/>
                  <a:gd name="T12" fmla="*/ 0 60000 65536"/>
                  <a:gd name="T13" fmla="*/ 0 60000 65536"/>
                  <a:gd name="T14" fmla="*/ 0 60000 65536"/>
                  <a:gd name="T15" fmla="*/ 0 60000 65536"/>
                  <a:gd name="T16" fmla="*/ 0 60000 65536"/>
                  <a:gd name="T17" fmla="*/ 0 60000 65536"/>
                  <a:gd name="T18" fmla="*/ 0 w 77"/>
                  <a:gd name="T19" fmla="*/ 0 h 158"/>
                  <a:gd name="T20" fmla="*/ 77 w 77"/>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77" h="158">
                    <a:moveTo>
                      <a:pt x="63" y="0"/>
                    </a:moveTo>
                    <a:cubicBezTo>
                      <a:pt x="4" y="20"/>
                      <a:pt x="4" y="20"/>
                      <a:pt x="4" y="20"/>
                    </a:cubicBezTo>
                    <a:cubicBezTo>
                      <a:pt x="3" y="39"/>
                      <a:pt x="2" y="54"/>
                      <a:pt x="1" y="65"/>
                    </a:cubicBezTo>
                    <a:cubicBezTo>
                      <a:pt x="0" y="77"/>
                      <a:pt x="2" y="109"/>
                      <a:pt x="6" y="149"/>
                    </a:cubicBezTo>
                    <a:cubicBezTo>
                      <a:pt x="77" y="158"/>
                      <a:pt x="77" y="158"/>
                      <a:pt x="77" y="158"/>
                    </a:cubicBezTo>
                    <a:cubicBezTo>
                      <a:pt x="70" y="98"/>
                      <a:pt x="65" y="42"/>
                      <a:pt x="63" y="0"/>
                    </a:cubicBezTo>
                    <a:close/>
                  </a:path>
                </a:pathLst>
              </a:custGeom>
              <a:solidFill>
                <a:srgbClr val="FFB36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6" name="Freeform 397"/>
              <p:cNvSpPr>
                <a:spLocks noChangeArrowheads="1"/>
              </p:cNvSpPr>
              <p:nvPr/>
            </p:nvSpPr>
            <p:spPr bwMode="auto">
              <a:xfrm>
                <a:off x="386661" y="322449"/>
                <a:ext cx="160527" cy="293136"/>
              </a:xfrm>
              <a:custGeom>
                <a:avLst/>
                <a:gdLst>
                  <a:gd name="T0" fmla="*/ 429358030 w 59"/>
                  <a:gd name="T1" fmla="*/ 15010207 h 107"/>
                  <a:gd name="T2" fmla="*/ 29610430 w 59"/>
                  <a:gd name="T3" fmla="*/ 0 h 107"/>
                  <a:gd name="T4" fmla="*/ 0 w 59"/>
                  <a:gd name="T5" fmla="*/ 803072098 h 107"/>
                  <a:gd name="T6" fmla="*/ 436761317 w 59"/>
                  <a:gd name="T7" fmla="*/ 652964549 h 107"/>
                  <a:gd name="T8" fmla="*/ 429358030 w 59"/>
                  <a:gd name="T9" fmla="*/ 465332853 h 107"/>
                  <a:gd name="T10" fmla="*/ 429358030 w 59"/>
                  <a:gd name="T11" fmla="*/ 15010207 h 107"/>
                  <a:gd name="T12" fmla="*/ 0 60000 65536"/>
                  <a:gd name="T13" fmla="*/ 0 60000 65536"/>
                  <a:gd name="T14" fmla="*/ 0 60000 65536"/>
                  <a:gd name="T15" fmla="*/ 0 60000 65536"/>
                  <a:gd name="T16" fmla="*/ 0 60000 65536"/>
                  <a:gd name="T17" fmla="*/ 0 60000 65536"/>
                  <a:gd name="T18" fmla="*/ 0 w 59"/>
                  <a:gd name="T19" fmla="*/ 0 h 107"/>
                  <a:gd name="T20" fmla="*/ 59 w 59"/>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59" h="107">
                    <a:moveTo>
                      <a:pt x="58" y="2"/>
                    </a:moveTo>
                    <a:cubicBezTo>
                      <a:pt x="4" y="0"/>
                      <a:pt x="4" y="0"/>
                      <a:pt x="4" y="0"/>
                    </a:cubicBezTo>
                    <a:cubicBezTo>
                      <a:pt x="3" y="36"/>
                      <a:pt x="2" y="76"/>
                      <a:pt x="0" y="107"/>
                    </a:cubicBezTo>
                    <a:cubicBezTo>
                      <a:pt x="59" y="87"/>
                      <a:pt x="59" y="87"/>
                      <a:pt x="59" y="87"/>
                    </a:cubicBezTo>
                    <a:cubicBezTo>
                      <a:pt x="58" y="78"/>
                      <a:pt x="58" y="70"/>
                      <a:pt x="58" y="62"/>
                    </a:cubicBezTo>
                    <a:cubicBezTo>
                      <a:pt x="58" y="40"/>
                      <a:pt x="58" y="20"/>
                      <a:pt x="58" y="2"/>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7" name="Freeform 398"/>
              <p:cNvSpPr>
                <a:spLocks noChangeArrowheads="1"/>
              </p:cNvSpPr>
              <p:nvPr/>
            </p:nvSpPr>
            <p:spPr bwMode="auto">
              <a:xfrm>
                <a:off x="396432" y="0"/>
                <a:ext cx="147964" cy="328033"/>
              </a:xfrm>
              <a:custGeom>
                <a:avLst/>
                <a:gdLst>
                  <a:gd name="T0" fmla="*/ 360385503 w 54"/>
                  <a:gd name="T1" fmla="*/ 74725917 h 120"/>
                  <a:gd name="T2" fmla="*/ 37539015 w 54"/>
                  <a:gd name="T3" fmla="*/ 186814794 h 120"/>
                  <a:gd name="T4" fmla="*/ 0 w 54"/>
                  <a:gd name="T5" fmla="*/ 881769106 h 120"/>
                  <a:gd name="T6" fmla="*/ 405432320 w 54"/>
                  <a:gd name="T7" fmla="*/ 896713742 h 120"/>
                  <a:gd name="T8" fmla="*/ 360385503 w 54"/>
                  <a:gd name="T9" fmla="*/ 74725917 h 120"/>
                  <a:gd name="T10" fmla="*/ 0 60000 65536"/>
                  <a:gd name="T11" fmla="*/ 0 60000 65536"/>
                  <a:gd name="T12" fmla="*/ 0 60000 65536"/>
                  <a:gd name="T13" fmla="*/ 0 60000 65536"/>
                  <a:gd name="T14" fmla="*/ 0 60000 65536"/>
                  <a:gd name="T15" fmla="*/ 0 w 54"/>
                  <a:gd name="T16" fmla="*/ 0 h 120"/>
                  <a:gd name="T17" fmla="*/ 54 w 54"/>
                  <a:gd name="T18" fmla="*/ 120 h 120"/>
                </a:gdLst>
                <a:ahLst/>
                <a:cxnLst>
                  <a:cxn ang="T10">
                    <a:pos x="T0" y="T1"/>
                  </a:cxn>
                  <a:cxn ang="T11">
                    <a:pos x="T2" y="T3"/>
                  </a:cxn>
                  <a:cxn ang="T12">
                    <a:pos x="T4" y="T5"/>
                  </a:cxn>
                  <a:cxn ang="T13">
                    <a:pos x="T6" y="T7"/>
                  </a:cxn>
                  <a:cxn ang="T14">
                    <a:pos x="T8" y="T9"/>
                  </a:cxn>
                </a:cxnLst>
                <a:rect l="T15" t="T16" r="T17" b="T18"/>
                <a:pathLst>
                  <a:path w="54" h="120">
                    <a:moveTo>
                      <a:pt x="48" y="10"/>
                    </a:moveTo>
                    <a:cubicBezTo>
                      <a:pt x="48" y="10"/>
                      <a:pt x="11" y="0"/>
                      <a:pt x="5" y="25"/>
                    </a:cubicBezTo>
                    <a:cubicBezTo>
                      <a:pt x="3" y="36"/>
                      <a:pt x="1" y="74"/>
                      <a:pt x="0" y="118"/>
                    </a:cubicBezTo>
                    <a:cubicBezTo>
                      <a:pt x="54" y="120"/>
                      <a:pt x="54" y="120"/>
                      <a:pt x="54" y="120"/>
                    </a:cubicBezTo>
                    <a:cubicBezTo>
                      <a:pt x="52" y="38"/>
                      <a:pt x="48" y="10"/>
                      <a:pt x="48" y="10"/>
                    </a:cubicBezTo>
                    <a:close/>
                  </a:path>
                </a:pathLst>
              </a:custGeom>
              <a:solidFill>
                <a:srgbClr val="B6BB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 name="Freeform 399"/>
              <p:cNvSpPr>
                <a:spLocks noChangeArrowheads="1"/>
              </p:cNvSpPr>
              <p:nvPr/>
            </p:nvSpPr>
            <p:spPr bwMode="auto">
              <a:xfrm>
                <a:off x="399223" y="1038539"/>
                <a:ext cx="224738" cy="287552"/>
              </a:xfrm>
              <a:custGeom>
                <a:avLst/>
                <a:gdLst>
                  <a:gd name="T0" fmla="*/ 0 w 82"/>
                  <a:gd name="T1" fmla="*/ 0 h 105"/>
                  <a:gd name="T2" fmla="*/ 90136382 w 82"/>
                  <a:gd name="T3" fmla="*/ 787487169 h 105"/>
                  <a:gd name="T4" fmla="*/ 615941081 w 82"/>
                  <a:gd name="T5" fmla="*/ 697488870 h 105"/>
                  <a:gd name="T6" fmla="*/ 525804699 w 82"/>
                  <a:gd name="T7" fmla="*/ 14999260 h 105"/>
                  <a:gd name="T8" fmla="*/ 0 w 82"/>
                  <a:gd name="T9" fmla="*/ 0 h 105"/>
                  <a:gd name="T10" fmla="*/ 0 60000 65536"/>
                  <a:gd name="T11" fmla="*/ 0 60000 65536"/>
                  <a:gd name="T12" fmla="*/ 0 60000 65536"/>
                  <a:gd name="T13" fmla="*/ 0 60000 65536"/>
                  <a:gd name="T14" fmla="*/ 0 60000 65536"/>
                  <a:gd name="T15" fmla="*/ 0 w 82"/>
                  <a:gd name="T16" fmla="*/ 0 h 105"/>
                  <a:gd name="T17" fmla="*/ 82 w 82"/>
                  <a:gd name="T18" fmla="*/ 105 h 105"/>
                </a:gdLst>
                <a:ahLst/>
                <a:cxnLst>
                  <a:cxn ang="T10">
                    <a:pos x="T0" y="T1"/>
                  </a:cxn>
                  <a:cxn ang="T11">
                    <a:pos x="T2" y="T3"/>
                  </a:cxn>
                  <a:cxn ang="T12">
                    <a:pos x="T4" y="T5"/>
                  </a:cxn>
                  <a:cxn ang="T13">
                    <a:pos x="T6" y="T7"/>
                  </a:cxn>
                  <a:cxn ang="T14">
                    <a:pos x="T8" y="T9"/>
                  </a:cxn>
                </a:cxnLst>
                <a:rect l="T15" t="T16" r="T17" b="T18"/>
                <a:pathLst>
                  <a:path w="82" h="105">
                    <a:moveTo>
                      <a:pt x="0" y="0"/>
                    </a:moveTo>
                    <a:cubicBezTo>
                      <a:pt x="4" y="32"/>
                      <a:pt x="8" y="68"/>
                      <a:pt x="12" y="105"/>
                    </a:cubicBezTo>
                    <a:cubicBezTo>
                      <a:pt x="82" y="93"/>
                      <a:pt x="82" y="93"/>
                      <a:pt x="82" y="93"/>
                    </a:cubicBezTo>
                    <a:cubicBezTo>
                      <a:pt x="78" y="63"/>
                      <a:pt x="74" y="32"/>
                      <a:pt x="70" y="2"/>
                    </a:cubicBezTo>
                    <a:lnTo>
                      <a:pt x="0" y="0"/>
                    </a:lnTo>
                    <a:close/>
                  </a:path>
                </a:pathLst>
              </a:custGeom>
              <a:solidFill>
                <a:srgbClr val="749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9" name="Freeform 400"/>
              <p:cNvSpPr>
                <a:spLocks noChangeArrowheads="1"/>
              </p:cNvSpPr>
              <p:nvPr/>
            </p:nvSpPr>
            <p:spPr bwMode="auto">
              <a:xfrm>
                <a:off x="432725" y="1292590"/>
                <a:ext cx="245676" cy="443892"/>
              </a:xfrm>
              <a:custGeom>
                <a:avLst/>
                <a:gdLst>
                  <a:gd name="T0" fmla="*/ 0 w 90"/>
                  <a:gd name="T1" fmla="*/ 90096376 h 162"/>
                  <a:gd name="T2" fmla="*/ 119223833 w 90"/>
                  <a:gd name="T3" fmla="*/ 1216296961 h 162"/>
                  <a:gd name="T4" fmla="*/ 670629966 w 90"/>
                  <a:gd name="T5" fmla="*/ 1193773552 h 162"/>
                  <a:gd name="T6" fmla="*/ 521600175 w 90"/>
                  <a:gd name="T7" fmla="*/ 0 h 162"/>
                  <a:gd name="T8" fmla="*/ 0 w 90"/>
                  <a:gd name="T9" fmla="*/ 90096376 h 162"/>
                  <a:gd name="T10" fmla="*/ 0 60000 65536"/>
                  <a:gd name="T11" fmla="*/ 0 60000 65536"/>
                  <a:gd name="T12" fmla="*/ 0 60000 65536"/>
                  <a:gd name="T13" fmla="*/ 0 60000 65536"/>
                  <a:gd name="T14" fmla="*/ 0 60000 65536"/>
                  <a:gd name="T15" fmla="*/ 0 w 90"/>
                  <a:gd name="T16" fmla="*/ 0 h 162"/>
                  <a:gd name="T17" fmla="*/ 90 w 90"/>
                  <a:gd name="T18" fmla="*/ 162 h 162"/>
                </a:gdLst>
                <a:ahLst/>
                <a:cxnLst>
                  <a:cxn ang="T10">
                    <a:pos x="T0" y="T1"/>
                  </a:cxn>
                  <a:cxn ang="T11">
                    <a:pos x="T2" y="T3"/>
                  </a:cxn>
                  <a:cxn ang="T12">
                    <a:pos x="T4" y="T5"/>
                  </a:cxn>
                  <a:cxn ang="T13">
                    <a:pos x="T6" y="T7"/>
                  </a:cxn>
                  <a:cxn ang="T14">
                    <a:pos x="T8" y="T9"/>
                  </a:cxn>
                </a:cxnLst>
                <a:rect l="T15" t="T16" r="T17" b="T18"/>
                <a:pathLst>
                  <a:path w="90" h="162">
                    <a:moveTo>
                      <a:pt x="0" y="12"/>
                    </a:moveTo>
                    <a:cubicBezTo>
                      <a:pt x="7" y="65"/>
                      <a:pt x="13" y="119"/>
                      <a:pt x="16" y="162"/>
                    </a:cubicBezTo>
                    <a:cubicBezTo>
                      <a:pt x="90" y="159"/>
                      <a:pt x="90" y="159"/>
                      <a:pt x="90" y="159"/>
                    </a:cubicBezTo>
                    <a:cubicBezTo>
                      <a:pt x="85" y="114"/>
                      <a:pt x="77" y="58"/>
                      <a:pt x="70" y="0"/>
                    </a:cubicBezTo>
                    <a:lnTo>
                      <a:pt x="0" y="12"/>
                    </a:ln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0" name="Freeform 401"/>
              <p:cNvSpPr>
                <a:spLocks noChangeArrowheads="1"/>
              </p:cNvSpPr>
              <p:nvPr/>
            </p:nvSpPr>
            <p:spPr bwMode="auto">
              <a:xfrm>
                <a:off x="475997" y="1728106"/>
                <a:ext cx="213571" cy="122838"/>
              </a:xfrm>
              <a:custGeom>
                <a:avLst/>
                <a:gdLst>
                  <a:gd name="T0" fmla="*/ 0 w 78"/>
                  <a:gd name="T1" fmla="*/ 22353786 h 45"/>
                  <a:gd name="T2" fmla="*/ 14993779 w 78"/>
                  <a:gd name="T3" fmla="*/ 335314983 h 45"/>
                  <a:gd name="T4" fmla="*/ 584776565 w 78"/>
                  <a:gd name="T5" fmla="*/ 268250895 h 45"/>
                  <a:gd name="T6" fmla="*/ 554789006 w 78"/>
                  <a:gd name="T7" fmla="*/ 0 h 45"/>
                  <a:gd name="T8" fmla="*/ 0 w 78"/>
                  <a:gd name="T9" fmla="*/ 22353786 h 45"/>
                  <a:gd name="T10" fmla="*/ 0 60000 65536"/>
                  <a:gd name="T11" fmla="*/ 0 60000 65536"/>
                  <a:gd name="T12" fmla="*/ 0 60000 65536"/>
                  <a:gd name="T13" fmla="*/ 0 60000 65536"/>
                  <a:gd name="T14" fmla="*/ 0 60000 65536"/>
                  <a:gd name="T15" fmla="*/ 0 w 78"/>
                  <a:gd name="T16" fmla="*/ 0 h 45"/>
                  <a:gd name="T17" fmla="*/ 78 w 78"/>
                  <a:gd name="T18" fmla="*/ 45 h 45"/>
                </a:gdLst>
                <a:ahLst/>
                <a:cxnLst>
                  <a:cxn ang="T10">
                    <a:pos x="T0" y="T1"/>
                  </a:cxn>
                  <a:cxn ang="T11">
                    <a:pos x="T2" y="T3"/>
                  </a:cxn>
                  <a:cxn ang="T12">
                    <a:pos x="T4" y="T5"/>
                  </a:cxn>
                  <a:cxn ang="T13">
                    <a:pos x="T6" y="T7"/>
                  </a:cxn>
                  <a:cxn ang="T14">
                    <a:pos x="T8" y="T9"/>
                  </a:cxn>
                </a:cxnLst>
                <a:rect l="T15" t="T16" r="T17" b="T18"/>
                <a:pathLst>
                  <a:path w="78" h="45">
                    <a:moveTo>
                      <a:pt x="0" y="3"/>
                    </a:moveTo>
                    <a:cubicBezTo>
                      <a:pt x="1" y="19"/>
                      <a:pt x="2" y="33"/>
                      <a:pt x="2" y="45"/>
                    </a:cubicBezTo>
                    <a:cubicBezTo>
                      <a:pt x="78" y="36"/>
                      <a:pt x="78" y="36"/>
                      <a:pt x="78" y="36"/>
                    </a:cubicBezTo>
                    <a:cubicBezTo>
                      <a:pt x="77" y="25"/>
                      <a:pt x="76" y="13"/>
                      <a:pt x="74" y="0"/>
                    </a:cubicBezTo>
                    <a:lnTo>
                      <a:pt x="0" y="3"/>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 name="Freeform 402"/>
              <p:cNvSpPr>
                <a:spLocks noChangeArrowheads="1"/>
              </p:cNvSpPr>
              <p:nvPr/>
            </p:nvSpPr>
            <p:spPr bwMode="auto">
              <a:xfrm>
                <a:off x="173090" y="1867695"/>
                <a:ext cx="207987" cy="254051"/>
              </a:xfrm>
              <a:custGeom>
                <a:avLst/>
                <a:gdLst>
                  <a:gd name="T0" fmla="*/ 569192002 w 76"/>
                  <a:gd name="T1" fmla="*/ 104472327 h 93"/>
                  <a:gd name="T2" fmla="*/ 486809994 w 76"/>
                  <a:gd name="T3" fmla="*/ 0 h 93"/>
                  <a:gd name="T4" fmla="*/ 0 w 76"/>
                  <a:gd name="T5" fmla="*/ 59699253 h 93"/>
                  <a:gd name="T6" fmla="*/ 59913939 w 76"/>
                  <a:gd name="T7" fmla="*/ 201484297 h 93"/>
                  <a:gd name="T8" fmla="*/ 322043239 w 76"/>
                  <a:gd name="T9" fmla="*/ 693999039 h 93"/>
                  <a:gd name="T10" fmla="*/ 531746132 w 76"/>
                  <a:gd name="T11" fmla="*/ 194021207 h 93"/>
                  <a:gd name="T12" fmla="*/ 569192002 w 76"/>
                  <a:gd name="T13" fmla="*/ 104472327 h 93"/>
                  <a:gd name="T14" fmla="*/ 0 60000 65536"/>
                  <a:gd name="T15" fmla="*/ 0 60000 65536"/>
                  <a:gd name="T16" fmla="*/ 0 60000 65536"/>
                  <a:gd name="T17" fmla="*/ 0 60000 65536"/>
                  <a:gd name="T18" fmla="*/ 0 60000 65536"/>
                  <a:gd name="T19" fmla="*/ 0 60000 65536"/>
                  <a:gd name="T20" fmla="*/ 0 60000 65536"/>
                  <a:gd name="T21" fmla="*/ 0 w 76"/>
                  <a:gd name="T22" fmla="*/ 0 h 93"/>
                  <a:gd name="T23" fmla="*/ 76 w 76"/>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93">
                    <a:moveTo>
                      <a:pt x="76" y="14"/>
                    </a:moveTo>
                    <a:cubicBezTo>
                      <a:pt x="72" y="9"/>
                      <a:pt x="68" y="4"/>
                      <a:pt x="65" y="0"/>
                    </a:cubicBezTo>
                    <a:cubicBezTo>
                      <a:pt x="0" y="8"/>
                      <a:pt x="0" y="8"/>
                      <a:pt x="0" y="8"/>
                    </a:cubicBezTo>
                    <a:cubicBezTo>
                      <a:pt x="2" y="15"/>
                      <a:pt x="5" y="21"/>
                      <a:pt x="8" y="27"/>
                    </a:cubicBezTo>
                    <a:cubicBezTo>
                      <a:pt x="18" y="52"/>
                      <a:pt x="30" y="73"/>
                      <a:pt x="43" y="93"/>
                    </a:cubicBezTo>
                    <a:cubicBezTo>
                      <a:pt x="51" y="70"/>
                      <a:pt x="59" y="47"/>
                      <a:pt x="71" y="26"/>
                    </a:cubicBezTo>
                    <a:cubicBezTo>
                      <a:pt x="73" y="22"/>
                      <a:pt x="74" y="18"/>
                      <a:pt x="76" y="14"/>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 name="Freeform 403"/>
              <p:cNvSpPr>
                <a:spLocks noChangeArrowheads="1"/>
              </p:cNvSpPr>
              <p:nvPr/>
            </p:nvSpPr>
            <p:spPr bwMode="auto">
              <a:xfrm>
                <a:off x="290344" y="1905383"/>
                <a:ext cx="147964" cy="368514"/>
              </a:xfrm>
              <a:custGeom>
                <a:avLst/>
                <a:gdLst>
                  <a:gd name="T0" fmla="*/ 247762978 w 54"/>
                  <a:gd name="T1" fmla="*/ 0 h 135"/>
                  <a:gd name="T2" fmla="*/ 210223963 w 54"/>
                  <a:gd name="T3" fmla="*/ 89417875 h 135"/>
                  <a:gd name="T4" fmla="*/ 0 w 54"/>
                  <a:gd name="T5" fmla="*/ 588664264 h 135"/>
                  <a:gd name="T6" fmla="*/ 232747372 w 54"/>
                  <a:gd name="T7" fmla="*/ 976138991 h 135"/>
                  <a:gd name="T8" fmla="*/ 405432320 w 54"/>
                  <a:gd name="T9" fmla="*/ 1005944950 h 135"/>
                  <a:gd name="T10" fmla="*/ 390416714 w 54"/>
                  <a:gd name="T11" fmla="*/ 156479234 h 135"/>
                  <a:gd name="T12" fmla="*/ 247762978 w 54"/>
                  <a:gd name="T13" fmla="*/ 0 h 135"/>
                  <a:gd name="T14" fmla="*/ 0 60000 65536"/>
                  <a:gd name="T15" fmla="*/ 0 60000 65536"/>
                  <a:gd name="T16" fmla="*/ 0 60000 65536"/>
                  <a:gd name="T17" fmla="*/ 0 60000 65536"/>
                  <a:gd name="T18" fmla="*/ 0 60000 65536"/>
                  <a:gd name="T19" fmla="*/ 0 60000 65536"/>
                  <a:gd name="T20" fmla="*/ 0 60000 65536"/>
                  <a:gd name="T21" fmla="*/ 0 w 54"/>
                  <a:gd name="T22" fmla="*/ 0 h 135"/>
                  <a:gd name="T23" fmla="*/ 54 w 54"/>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135">
                    <a:moveTo>
                      <a:pt x="33" y="0"/>
                    </a:moveTo>
                    <a:cubicBezTo>
                      <a:pt x="31" y="4"/>
                      <a:pt x="30" y="8"/>
                      <a:pt x="28" y="12"/>
                    </a:cubicBezTo>
                    <a:cubicBezTo>
                      <a:pt x="16" y="33"/>
                      <a:pt x="8" y="56"/>
                      <a:pt x="0" y="79"/>
                    </a:cubicBezTo>
                    <a:cubicBezTo>
                      <a:pt x="10" y="96"/>
                      <a:pt x="21" y="113"/>
                      <a:pt x="31" y="131"/>
                    </a:cubicBezTo>
                    <a:cubicBezTo>
                      <a:pt x="54" y="135"/>
                      <a:pt x="54" y="135"/>
                      <a:pt x="54" y="135"/>
                    </a:cubicBezTo>
                    <a:cubicBezTo>
                      <a:pt x="54" y="97"/>
                      <a:pt x="54" y="59"/>
                      <a:pt x="52" y="21"/>
                    </a:cubicBezTo>
                    <a:cubicBezTo>
                      <a:pt x="45" y="15"/>
                      <a:pt x="39" y="7"/>
                      <a:pt x="33" y="0"/>
                    </a:cubicBezTo>
                    <a:close/>
                  </a:path>
                </a:pathLst>
              </a:custGeom>
              <a:solidFill>
                <a:srgbClr val="9ACDD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 name="Freeform 404"/>
              <p:cNvSpPr>
                <a:spLocks noChangeArrowheads="1"/>
              </p:cNvSpPr>
              <p:nvPr/>
            </p:nvSpPr>
            <p:spPr bwMode="auto">
              <a:xfrm>
                <a:off x="637920" y="2208291"/>
                <a:ext cx="79566" cy="125630"/>
              </a:xfrm>
              <a:custGeom>
                <a:avLst/>
                <a:gdLst>
                  <a:gd name="T0" fmla="*/ 218301667 w 29"/>
                  <a:gd name="T1" fmla="*/ 343106454 h 46"/>
                  <a:gd name="T2" fmla="*/ 195718642 w 29"/>
                  <a:gd name="T3" fmla="*/ 0 h 46"/>
                  <a:gd name="T4" fmla="*/ 0 w 29"/>
                  <a:gd name="T5" fmla="*/ 298352132 h 46"/>
                  <a:gd name="T6" fmla="*/ 218301667 w 29"/>
                  <a:gd name="T7" fmla="*/ 343106454 h 46"/>
                  <a:gd name="T8" fmla="*/ 0 60000 65536"/>
                  <a:gd name="T9" fmla="*/ 0 60000 65536"/>
                  <a:gd name="T10" fmla="*/ 0 60000 65536"/>
                  <a:gd name="T11" fmla="*/ 0 60000 65536"/>
                  <a:gd name="T12" fmla="*/ 0 w 29"/>
                  <a:gd name="T13" fmla="*/ 0 h 46"/>
                  <a:gd name="T14" fmla="*/ 29 w 29"/>
                  <a:gd name="T15" fmla="*/ 46 h 46"/>
                </a:gdLst>
                <a:ahLst/>
                <a:cxnLst>
                  <a:cxn ang="T8">
                    <a:pos x="T0" y="T1"/>
                  </a:cxn>
                  <a:cxn ang="T9">
                    <a:pos x="T2" y="T3"/>
                  </a:cxn>
                  <a:cxn ang="T10">
                    <a:pos x="T4" y="T5"/>
                  </a:cxn>
                  <a:cxn ang="T11">
                    <a:pos x="T6" y="T7"/>
                  </a:cxn>
                </a:cxnLst>
                <a:rect l="T12" t="T13" r="T14" b="T15"/>
                <a:pathLst>
                  <a:path w="29" h="46">
                    <a:moveTo>
                      <a:pt x="29" y="46"/>
                    </a:moveTo>
                    <a:cubicBezTo>
                      <a:pt x="28" y="31"/>
                      <a:pt x="27" y="15"/>
                      <a:pt x="26" y="0"/>
                    </a:cubicBezTo>
                    <a:cubicBezTo>
                      <a:pt x="17" y="13"/>
                      <a:pt x="8" y="27"/>
                      <a:pt x="0" y="40"/>
                    </a:cubicBezTo>
                    <a:lnTo>
                      <a:pt x="29" y="46"/>
                    </a:ln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 name="Freeform 405"/>
              <p:cNvSpPr>
                <a:spLocks noChangeArrowheads="1"/>
              </p:cNvSpPr>
              <p:nvPr/>
            </p:nvSpPr>
            <p:spPr bwMode="auto">
              <a:xfrm>
                <a:off x="478789" y="1825818"/>
                <a:ext cx="221946" cy="210778"/>
              </a:xfrm>
              <a:custGeom>
                <a:avLst/>
                <a:gdLst>
                  <a:gd name="T0" fmla="*/ 22523409 w 81"/>
                  <a:gd name="T1" fmla="*/ 322208390 h 77"/>
                  <a:gd name="T2" fmla="*/ 22523409 w 81"/>
                  <a:gd name="T3" fmla="*/ 374662001 h 77"/>
                  <a:gd name="T4" fmla="*/ 608148480 w 81"/>
                  <a:gd name="T5" fmla="*/ 576978770 h 77"/>
                  <a:gd name="T6" fmla="*/ 608148480 w 81"/>
                  <a:gd name="T7" fmla="*/ 359674864 h 77"/>
                  <a:gd name="T8" fmla="*/ 578117269 w 81"/>
                  <a:gd name="T9" fmla="*/ 0 h 77"/>
                  <a:gd name="T10" fmla="*/ 7507803 w 81"/>
                  <a:gd name="T11" fmla="*/ 67438010 h 77"/>
                  <a:gd name="T12" fmla="*/ 0 w 81"/>
                  <a:gd name="T13" fmla="*/ 367167064 h 77"/>
                  <a:gd name="T14" fmla="*/ 22523409 w 81"/>
                  <a:gd name="T15" fmla="*/ 374662001 h 77"/>
                  <a:gd name="T16" fmla="*/ 22523409 w 81"/>
                  <a:gd name="T17" fmla="*/ 32220839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77"/>
                  <a:gd name="T29" fmla="*/ 81 w 81"/>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77">
                    <a:moveTo>
                      <a:pt x="3" y="43"/>
                    </a:moveTo>
                    <a:cubicBezTo>
                      <a:pt x="3" y="45"/>
                      <a:pt x="3" y="48"/>
                      <a:pt x="3" y="50"/>
                    </a:cubicBezTo>
                    <a:cubicBezTo>
                      <a:pt x="81" y="77"/>
                      <a:pt x="81" y="77"/>
                      <a:pt x="81" y="77"/>
                    </a:cubicBezTo>
                    <a:cubicBezTo>
                      <a:pt x="81" y="66"/>
                      <a:pt x="81" y="56"/>
                      <a:pt x="81" y="48"/>
                    </a:cubicBezTo>
                    <a:cubicBezTo>
                      <a:pt x="80" y="37"/>
                      <a:pt x="79" y="20"/>
                      <a:pt x="77" y="0"/>
                    </a:cubicBezTo>
                    <a:cubicBezTo>
                      <a:pt x="1" y="9"/>
                      <a:pt x="1" y="9"/>
                      <a:pt x="1" y="9"/>
                    </a:cubicBezTo>
                    <a:cubicBezTo>
                      <a:pt x="2" y="9"/>
                      <a:pt x="1" y="33"/>
                      <a:pt x="0" y="49"/>
                    </a:cubicBezTo>
                    <a:cubicBezTo>
                      <a:pt x="3" y="50"/>
                      <a:pt x="3" y="50"/>
                      <a:pt x="3" y="50"/>
                    </a:cubicBezTo>
                    <a:cubicBezTo>
                      <a:pt x="3" y="48"/>
                      <a:pt x="3" y="45"/>
                      <a:pt x="3" y="4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 name="Freeform 406"/>
              <p:cNvSpPr>
                <a:spLocks noChangeArrowheads="1"/>
              </p:cNvSpPr>
              <p:nvPr/>
            </p:nvSpPr>
            <p:spPr bwMode="auto">
              <a:xfrm>
                <a:off x="432725" y="1959823"/>
                <a:ext cx="159131" cy="347575"/>
              </a:xfrm>
              <a:custGeom>
                <a:avLst/>
                <a:gdLst>
                  <a:gd name="T0" fmla="*/ 225826094 w 58"/>
                  <a:gd name="T1" fmla="*/ 299604176 h 127"/>
                  <a:gd name="T2" fmla="*/ 150551644 w 58"/>
                  <a:gd name="T3" fmla="*/ 7490652 h 127"/>
                  <a:gd name="T4" fmla="*/ 127968760 w 58"/>
                  <a:gd name="T5" fmla="*/ 0 h 127"/>
                  <a:gd name="T6" fmla="*/ 120440218 w 58"/>
                  <a:gd name="T7" fmla="*/ 104860914 h 127"/>
                  <a:gd name="T8" fmla="*/ 0 w 58"/>
                  <a:gd name="T9" fmla="*/ 7490652 h 127"/>
                  <a:gd name="T10" fmla="*/ 15054341 w 58"/>
                  <a:gd name="T11" fmla="*/ 861364744 h 127"/>
                  <a:gd name="T12" fmla="*/ 436597848 w 58"/>
                  <a:gd name="T13" fmla="*/ 951247092 h 127"/>
                  <a:gd name="T14" fmla="*/ 270991862 w 58"/>
                  <a:gd name="T15" fmla="*/ 449409001 h 127"/>
                  <a:gd name="T16" fmla="*/ 225826094 w 58"/>
                  <a:gd name="T17" fmla="*/ 299604176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127"/>
                  <a:gd name="T29" fmla="*/ 58 w 58"/>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127">
                    <a:moveTo>
                      <a:pt x="30" y="40"/>
                    </a:moveTo>
                    <a:cubicBezTo>
                      <a:pt x="25" y="28"/>
                      <a:pt x="20" y="15"/>
                      <a:pt x="20" y="1"/>
                    </a:cubicBezTo>
                    <a:cubicBezTo>
                      <a:pt x="17" y="0"/>
                      <a:pt x="17" y="0"/>
                      <a:pt x="17" y="0"/>
                    </a:cubicBezTo>
                    <a:cubicBezTo>
                      <a:pt x="16" y="7"/>
                      <a:pt x="16" y="12"/>
                      <a:pt x="16" y="14"/>
                    </a:cubicBezTo>
                    <a:cubicBezTo>
                      <a:pt x="10" y="11"/>
                      <a:pt x="5" y="6"/>
                      <a:pt x="0" y="1"/>
                    </a:cubicBezTo>
                    <a:cubicBezTo>
                      <a:pt x="2" y="39"/>
                      <a:pt x="2" y="77"/>
                      <a:pt x="2" y="115"/>
                    </a:cubicBezTo>
                    <a:cubicBezTo>
                      <a:pt x="58" y="127"/>
                      <a:pt x="58" y="127"/>
                      <a:pt x="58" y="127"/>
                    </a:cubicBezTo>
                    <a:cubicBezTo>
                      <a:pt x="50" y="105"/>
                      <a:pt x="43" y="83"/>
                      <a:pt x="36" y="60"/>
                    </a:cubicBezTo>
                    <a:cubicBezTo>
                      <a:pt x="34" y="54"/>
                      <a:pt x="32" y="46"/>
                      <a:pt x="30" y="40"/>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 name="Freeform 407"/>
              <p:cNvSpPr>
                <a:spLocks noChangeArrowheads="1"/>
              </p:cNvSpPr>
              <p:nvPr/>
            </p:nvSpPr>
            <p:spPr bwMode="auto">
              <a:xfrm>
                <a:off x="487165" y="1962615"/>
                <a:ext cx="221946" cy="355950"/>
              </a:xfrm>
              <a:custGeom>
                <a:avLst/>
                <a:gdLst>
                  <a:gd name="T0" fmla="*/ 0 w 81"/>
                  <a:gd name="T1" fmla="*/ 0 h 130"/>
                  <a:gd name="T2" fmla="*/ 75080770 w 81"/>
                  <a:gd name="T3" fmla="*/ 292385544 h 130"/>
                  <a:gd name="T4" fmla="*/ 120127587 w 81"/>
                  <a:gd name="T5" fmla="*/ 442328113 h 130"/>
                  <a:gd name="T6" fmla="*/ 285304733 w 81"/>
                  <a:gd name="T7" fmla="*/ 944631062 h 130"/>
                  <a:gd name="T8" fmla="*/ 412940123 w 81"/>
                  <a:gd name="T9" fmla="*/ 974618481 h 130"/>
                  <a:gd name="T10" fmla="*/ 608148480 w 81"/>
                  <a:gd name="T11" fmla="*/ 674736082 h 130"/>
                  <a:gd name="T12" fmla="*/ 585625072 w 81"/>
                  <a:gd name="T13" fmla="*/ 202420551 h 130"/>
                  <a:gd name="T14" fmla="*/ 0 w 81"/>
                  <a:gd name="T15" fmla="*/ 0 h 130"/>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30"/>
                  <a:gd name="T26" fmla="*/ 81 w 81"/>
                  <a:gd name="T27" fmla="*/ 130 h 1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30">
                    <a:moveTo>
                      <a:pt x="0" y="0"/>
                    </a:moveTo>
                    <a:cubicBezTo>
                      <a:pt x="0" y="14"/>
                      <a:pt x="5" y="27"/>
                      <a:pt x="10" y="39"/>
                    </a:cubicBezTo>
                    <a:cubicBezTo>
                      <a:pt x="12" y="45"/>
                      <a:pt x="14" y="53"/>
                      <a:pt x="16" y="59"/>
                    </a:cubicBezTo>
                    <a:cubicBezTo>
                      <a:pt x="23" y="82"/>
                      <a:pt x="30" y="104"/>
                      <a:pt x="38" y="126"/>
                    </a:cubicBezTo>
                    <a:cubicBezTo>
                      <a:pt x="55" y="130"/>
                      <a:pt x="55" y="130"/>
                      <a:pt x="55" y="130"/>
                    </a:cubicBezTo>
                    <a:cubicBezTo>
                      <a:pt x="63" y="117"/>
                      <a:pt x="72" y="103"/>
                      <a:pt x="81" y="90"/>
                    </a:cubicBezTo>
                    <a:cubicBezTo>
                      <a:pt x="80" y="67"/>
                      <a:pt x="79" y="45"/>
                      <a:pt x="78" y="27"/>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 name="Freeform 408"/>
              <p:cNvSpPr>
                <a:spLocks noChangeArrowheads="1"/>
              </p:cNvSpPr>
              <p:nvPr/>
            </p:nvSpPr>
            <p:spPr bwMode="auto">
              <a:xfrm>
                <a:off x="375494" y="2262730"/>
                <a:ext cx="368514" cy="372701"/>
              </a:xfrm>
              <a:custGeom>
                <a:avLst/>
                <a:gdLst>
                  <a:gd name="T0" fmla="*/ 0 w 135"/>
                  <a:gd name="T1" fmla="*/ 0 h 136"/>
                  <a:gd name="T2" fmla="*/ 372573113 w 135"/>
                  <a:gd name="T3" fmla="*/ 1006347509 h 136"/>
                  <a:gd name="T4" fmla="*/ 1005944950 w 135"/>
                  <a:gd name="T5" fmla="*/ 1021367907 h 136"/>
                  <a:gd name="T6" fmla="*/ 931431419 w 135"/>
                  <a:gd name="T7" fmla="*/ 195262439 h 136"/>
                  <a:gd name="T8" fmla="*/ 0 w 135"/>
                  <a:gd name="T9" fmla="*/ 0 h 136"/>
                  <a:gd name="T10" fmla="*/ 0 60000 65536"/>
                  <a:gd name="T11" fmla="*/ 0 60000 65536"/>
                  <a:gd name="T12" fmla="*/ 0 60000 65536"/>
                  <a:gd name="T13" fmla="*/ 0 60000 65536"/>
                  <a:gd name="T14" fmla="*/ 0 60000 65536"/>
                  <a:gd name="T15" fmla="*/ 0 w 135"/>
                  <a:gd name="T16" fmla="*/ 0 h 136"/>
                  <a:gd name="T17" fmla="*/ 135 w 135"/>
                  <a:gd name="T18" fmla="*/ 136 h 136"/>
                </a:gdLst>
                <a:ahLst/>
                <a:cxnLst>
                  <a:cxn ang="T10">
                    <a:pos x="T0" y="T1"/>
                  </a:cxn>
                  <a:cxn ang="T11">
                    <a:pos x="T2" y="T3"/>
                  </a:cxn>
                  <a:cxn ang="T12">
                    <a:pos x="T4" y="T5"/>
                  </a:cxn>
                  <a:cxn ang="T13">
                    <a:pos x="T6" y="T7"/>
                  </a:cxn>
                  <a:cxn ang="T14">
                    <a:pos x="T8" y="T9"/>
                  </a:cxn>
                </a:cxnLst>
                <a:rect l="T15" t="T16" r="T17" b="T18"/>
                <a:pathLst>
                  <a:path w="135" h="136">
                    <a:moveTo>
                      <a:pt x="0" y="0"/>
                    </a:moveTo>
                    <a:cubicBezTo>
                      <a:pt x="20" y="35"/>
                      <a:pt x="39" y="76"/>
                      <a:pt x="50" y="134"/>
                    </a:cubicBezTo>
                    <a:cubicBezTo>
                      <a:pt x="135" y="136"/>
                      <a:pt x="135" y="136"/>
                      <a:pt x="135" y="136"/>
                    </a:cubicBezTo>
                    <a:cubicBezTo>
                      <a:pt x="131" y="101"/>
                      <a:pt x="128" y="63"/>
                      <a:pt x="125" y="26"/>
                    </a:cubicBezTo>
                    <a:lnTo>
                      <a:pt x="0" y="0"/>
                    </a:ln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 name="Freeform 409"/>
              <p:cNvSpPr>
                <a:spLocks noChangeArrowheads="1"/>
              </p:cNvSpPr>
              <p:nvPr/>
            </p:nvSpPr>
            <p:spPr bwMode="auto">
              <a:xfrm>
                <a:off x="512290" y="2629849"/>
                <a:ext cx="251259" cy="207987"/>
              </a:xfrm>
              <a:custGeom>
                <a:avLst/>
                <a:gdLst>
                  <a:gd name="T0" fmla="*/ 0 w 92"/>
                  <a:gd name="T1" fmla="*/ 0 h 76"/>
                  <a:gd name="T2" fmla="*/ 67129850 w 92"/>
                  <a:gd name="T3" fmla="*/ 569192002 h 76"/>
                  <a:gd name="T4" fmla="*/ 686207447 w 92"/>
                  <a:gd name="T5" fmla="*/ 464341924 h 76"/>
                  <a:gd name="T6" fmla="*/ 633994734 w 92"/>
                  <a:gd name="T7" fmla="*/ 14977801 h 76"/>
                  <a:gd name="T8" fmla="*/ 0 w 92"/>
                  <a:gd name="T9" fmla="*/ 0 h 76"/>
                  <a:gd name="T10" fmla="*/ 0 60000 65536"/>
                  <a:gd name="T11" fmla="*/ 0 60000 65536"/>
                  <a:gd name="T12" fmla="*/ 0 60000 65536"/>
                  <a:gd name="T13" fmla="*/ 0 60000 65536"/>
                  <a:gd name="T14" fmla="*/ 0 60000 65536"/>
                  <a:gd name="T15" fmla="*/ 0 w 92"/>
                  <a:gd name="T16" fmla="*/ 0 h 76"/>
                  <a:gd name="T17" fmla="*/ 92 w 92"/>
                  <a:gd name="T18" fmla="*/ 76 h 76"/>
                </a:gdLst>
                <a:ahLst/>
                <a:cxnLst>
                  <a:cxn ang="T10">
                    <a:pos x="T0" y="T1"/>
                  </a:cxn>
                  <a:cxn ang="T11">
                    <a:pos x="T2" y="T3"/>
                  </a:cxn>
                  <a:cxn ang="T12">
                    <a:pos x="T4" y="T5"/>
                  </a:cxn>
                  <a:cxn ang="T13">
                    <a:pos x="T6" y="T7"/>
                  </a:cxn>
                  <a:cxn ang="T14">
                    <a:pos x="T8" y="T9"/>
                  </a:cxn>
                </a:cxnLst>
                <a:rect l="T15" t="T16" r="T17" b="T18"/>
                <a:pathLst>
                  <a:path w="92" h="76">
                    <a:moveTo>
                      <a:pt x="0" y="0"/>
                    </a:moveTo>
                    <a:cubicBezTo>
                      <a:pt x="5" y="23"/>
                      <a:pt x="8" y="48"/>
                      <a:pt x="9" y="76"/>
                    </a:cubicBezTo>
                    <a:cubicBezTo>
                      <a:pt x="92" y="62"/>
                      <a:pt x="92" y="62"/>
                      <a:pt x="92" y="62"/>
                    </a:cubicBezTo>
                    <a:cubicBezTo>
                      <a:pt x="89" y="44"/>
                      <a:pt x="87" y="24"/>
                      <a:pt x="85" y="2"/>
                    </a:cubicBezTo>
                    <a:lnTo>
                      <a:pt x="0"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 name="Freeform 410"/>
              <p:cNvSpPr>
                <a:spLocks noChangeArrowheads="1"/>
              </p:cNvSpPr>
              <p:nvPr/>
            </p:nvSpPr>
            <p:spPr bwMode="auto">
              <a:xfrm>
                <a:off x="974328" y="2407902"/>
                <a:ext cx="284761" cy="235904"/>
              </a:xfrm>
              <a:custGeom>
                <a:avLst/>
                <a:gdLst>
                  <a:gd name="T0" fmla="*/ 209918143 w 104"/>
                  <a:gd name="T1" fmla="*/ 0 h 86"/>
                  <a:gd name="T2" fmla="*/ 0 w 104"/>
                  <a:gd name="T3" fmla="*/ 632052650 h 86"/>
                  <a:gd name="T4" fmla="*/ 712225594 w 104"/>
                  <a:gd name="T5" fmla="*/ 647101130 h 86"/>
                  <a:gd name="T6" fmla="*/ 779700261 w 104"/>
                  <a:gd name="T7" fmla="*/ 120390589 h 86"/>
                  <a:gd name="T8" fmla="*/ 209918143 w 104"/>
                  <a:gd name="T9" fmla="*/ 0 h 86"/>
                  <a:gd name="T10" fmla="*/ 0 60000 65536"/>
                  <a:gd name="T11" fmla="*/ 0 60000 65536"/>
                  <a:gd name="T12" fmla="*/ 0 60000 65536"/>
                  <a:gd name="T13" fmla="*/ 0 60000 65536"/>
                  <a:gd name="T14" fmla="*/ 0 60000 65536"/>
                  <a:gd name="T15" fmla="*/ 0 w 104"/>
                  <a:gd name="T16" fmla="*/ 0 h 86"/>
                  <a:gd name="T17" fmla="*/ 104 w 104"/>
                  <a:gd name="T18" fmla="*/ 86 h 86"/>
                </a:gdLst>
                <a:ahLst/>
                <a:cxnLst>
                  <a:cxn ang="T10">
                    <a:pos x="T0" y="T1"/>
                  </a:cxn>
                  <a:cxn ang="T11">
                    <a:pos x="T2" y="T3"/>
                  </a:cxn>
                  <a:cxn ang="T12">
                    <a:pos x="T4" y="T5"/>
                  </a:cxn>
                  <a:cxn ang="T13">
                    <a:pos x="T6" y="T7"/>
                  </a:cxn>
                  <a:cxn ang="T14">
                    <a:pos x="T8" y="T9"/>
                  </a:cxn>
                </a:cxnLst>
                <a:rect l="T15" t="T16" r="T17" b="T18"/>
                <a:pathLst>
                  <a:path w="104" h="86">
                    <a:moveTo>
                      <a:pt x="28" y="0"/>
                    </a:moveTo>
                    <a:cubicBezTo>
                      <a:pt x="19" y="29"/>
                      <a:pt x="9" y="58"/>
                      <a:pt x="0" y="84"/>
                    </a:cubicBezTo>
                    <a:cubicBezTo>
                      <a:pt x="95" y="86"/>
                      <a:pt x="95" y="86"/>
                      <a:pt x="95" y="86"/>
                    </a:cubicBezTo>
                    <a:cubicBezTo>
                      <a:pt x="98" y="66"/>
                      <a:pt x="101" y="42"/>
                      <a:pt x="104" y="16"/>
                    </a:cubicBezTo>
                    <a:lnTo>
                      <a:pt x="28" y="0"/>
                    </a:lnTo>
                    <a:close/>
                  </a:path>
                </a:pathLst>
              </a:custGeom>
              <a:solidFill>
                <a:srgbClr val="A26D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 name="Freeform 411"/>
              <p:cNvSpPr>
                <a:spLocks noChangeArrowheads="1"/>
              </p:cNvSpPr>
              <p:nvPr/>
            </p:nvSpPr>
            <p:spPr bwMode="auto">
              <a:xfrm>
                <a:off x="1232567" y="1266068"/>
                <a:ext cx="147964" cy="439704"/>
              </a:xfrm>
              <a:custGeom>
                <a:avLst/>
                <a:gdLst>
                  <a:gd name="T0" fmla="*/ 390416714 w 54"/>
                  <a:gd name="T1" fmla="*/ 253599965 h 161"/>
                  <a:gd name="T2" fmla="*/ 90096376 w 54"/>
                  <a:gd name="T3" fmla="*/ 0 h 161"/>
                  <a:gd name="T4" fmla="*/ 0 w 54"/>
                  <a:gd name="T5" fmla="*/ 1193408547 h 161"/>
                  <a:gd name="T6" fmla="*/ 345367157 w 54"/>
                  <a:gd name="T7" fmla="*/ 1200867128 h 161"/>
                  <a:gd name="T8" fmla="*/ 390416714 w 54"/>
                  <a:gd name="T9" fmla="*/ 253599965 h 161"/>
                  <a:gd name="T10" fmla="*/ 0 60000 65536"/>
                  <a:gd name="T11" fmla="*/ 0 60000 65536"/>
                  <a:gd name="T12" fmla="*/ 0 60000 65536"/>
                  <a:gd name="T13" fmla="*/ 0 60000 65536"/>
                  <a:gd name="T14" fmla="*/ 0 60000 65536"/>
                  <a:gd name="T15" fmla="*/ 0 w 54"/>
                  <a:gd name="T16" fmla="*/ 0 h 161"/>
                  <a:gd name="T17" fmla="*/ 54 w 54"/>
                  <a:gd name="T18" fmla="*/ 161 h 161"/>
                </a:gdLst>
                <a:ahLst/>
                <a:cxnLst>
                  <a:cxn ang="T10">
                    <a:pos x="T0" y="T1"/>
                  </a:cxn>
                  <a:cxn ang="T11">
                    <a:pos x="T2" y="T3"/>
                  </a:cxn>
                  <a:cxn ang="T12">
                    <a:pos x="T4" y="T5"/>
                  </a:cxn>
                  <a:cxn ang="T13">
                    <a:pos x="T6" y="T7"/>
                  </a:cxn>
                  <a:cxn ang="T14">
                    <a:pos x="T8" y="T9"/>
                  </a:cxn>
                </a:cxnLst>
                <a:rect l="T15" t="T16" r="T17" b="T18"/>
                <a:pathLst>
                  <a:path w="54" h="161">
                    <a:moveTo>
                      <a:pt x="52" y="34"/>
                    </a:moveTo>
                    <a:cubicBezTo>
                      <a:pt x="46" y="19"/>
                      <a:pt x="12" y="0"/>
                      <a:pt x="12" y="0"/>
                    </a:cubicBezTo>
                    <a:cubicBezTo>
                      <a:pt x="12" y="0"/>
                      <a:pt x="9" y="86"/>
                      <a:pt x="0" y="160"/>
                    </a:cubicBezTo>
                    <a:cubicBezTo>
                      <a:pt x="46" y="161"/>
                      <a:pt x="46" y="161"/>
                      <a:pt x="46" y="161"/>
                    </a:cubicBezTo>
                    <a:cubicBezTo>
                      <a:pt x="50" y="93"/>
                      <a:pt x="54" y="39"/>
                      <a:pt x="52" y="34"/>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 name="Freeform 412"/>
              <p:cNvSpPr>
                <a:spLocks noChangeArrowheads="1"/>
              </p:cNvSpPr>
              <p:nvPr/>
            </p:nvSpPr>
            <p:spPr bwMode="auto">
              <a:xfrm>
                <a:off x="1224192" y="1605269"/>
                <a:ext cx="216363" cy="157735"/>
              </a:xfrm>
              <a:custGeom>
                <a:avLst/>
                <a:gdLst>
                  <a:gd name="T0" fmla="*/ 22501752 w 79"/>
                  <a:gd name="T1" fmla="*/ 266256680 h 58"/>
                  <a:gd name="T2" fmla="*/ 0 w 79"/>
                  <a:gd name="T3" fmla="*/ 428971211 h 58"/>
                  <a:gd name="T4" fmla="*/ 345041471 w 79"/>
                  <a:gd name="T5" fmla="*/ 406782248 h 58"/>
                  <a:gd name="T6" fmla="*/ 592568959 w 79"/>
                  <a:gd name="T7" fmla="*/ 0 h 58"/>
                  <a:gd name="T8" fmla="*/ 22501752 w 79"/>
                  <a:gd name="T9" fmla="*/ 266256680 h 58"/>
                  <a:gd name="T10" fmla="*/ 0 60000 65536"/>
                  <a:gd name="T11" fmla="*/ 0 60000 65536"/>
                  <a:gd name="T12" fmla="*/ 0 60000 65536"/>
                  <a:gd name="T13" fmla="*/ 0 60000 65536"/>
                  <a:gd name="T14" fmla="*/ 0 60000 65536"/>
                  <a:gd name="T15" fmla="*/ 0 w 79"/>
                  <a:gd name="T16" fmla="*/ 0 h 58"/>
                  <a:gd name="T17" fmla="*/ 79 w 79"/>
                  <a:gd name="T18" fmla="*/ 58 h 58"/>
                </a:gdLst>
                <a:ahLst/>
                <a:cxnLst>
                  <a:cxn ang="T10">
                    <a:pos x="T0" y="T1"/>
                  </a:cxn>
                  <a:cxn ang="T11">
                    <a:pos x="T2" y="T3"/>
                  </a:cxn>
                  <a:cxn ang="T12">
                    <a:pos x="T4" y="T5"/>
                  </a:cxn>
                  <a:cxn ang="T13">
                    <a:pos x="T6" y="T7"/>
                  </a:cxn>
                  <a:cxn ang="T14">
                    <a:pos x="T8" y="T9"/>
                  </a:cxn>
                </a:cxnLst>
                <a:rect l="T15" t="T16" r="T17" b="T18"/>
                <a:pathLst>
                  <a:path w="79" h="58">
                    <a:moveTo>
                      <a:pt x="3" y="36"/>
                    </a:moveTo>
                    <a:cubicBezTo>
                      <a:pt x="2" y="43"/>
                      <a:pt x="1" y="51"/>
                      <a:pt x="0" y="58"/>
                    </a:cubicBezTo>
                    <a:cubicBezTo>
                      <a:pt x="46" y="55"/>
                      <a:pt x="46" y="55"/>
                      <a:pt x="46" y="55"/>
                    </a:cubicBezTo>
                    <a:cubicBezTo>
                      <a:pt x="46" y="48"/>
                      <a:pt x="79" y="7"/>
                      <a:pt x="79" y="0"/>
                    </a:cubicBezTo>
                    <a:lnTo>
                      <a:pt x="3" y="36"/>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 name="Freeform 413"/>
              <p:cNvSpPr>
                <a:spLocks noChangeArrowheads="1"/>
              </p:cNvSpPr>
              <p:nvPr/>
            </p:nvSpPr>
            <p:spPr bwMode="auto">
              <a:xfrm>
                <a:off x="1113917" y="2088245"/>
                <a:ext cx="196820" cy="364326"/>
              </a:xfrm>
              <a:custGeom>
                <a:avLst/>
                <a:gdLst>
                  <a:gd name="T0" fmla="*/ 0 w 72"/>
                  <a:gd name="T1" fmla="*/ 285141251 h 133"/>
                  <a:gd name="T2" fmla="*/ 396048311 w 72"/>
                  <a:gd name="T3" fmla="*/ 997995746 h 133"/>
                  <a:gd name="T4" fmla="*/ 538029339 w 72"/>
                  <a:gd name="T5" fmla="*/ 105051895 h 133"/>
                  <a:gd name="T6" fmla="*/ 82199686 w 72"/>
                  <a:gd name="T7" fmla="*/ 0 h 133"/>
                  <a:gd name="T8" fmla="*/ 0 w 72"/>
                  <a:gd name="T9" fmla="*/ 285141251 h 133"/>
                  <a:gd name="T10" fmla="*/ 0 60000 65536"/>
                  <a:gd name="T11" fmla="*/ 0 60000 65536"/>
                  <a:gd name="T12" fmla="*/ 0 60000 65536"/>
                  <a:gd name="T13" fmla="*/ 0 60000 65536"/>
                  <a:gd name="T14" fmla="*/ 0 60000 65536"/>
                  <a:gd name="T15" fmla="*/ 0 w 72"/>
                  <a:gd name="T16" fmla="*/ 0 h 133"/>
                  <a:gd name="T17" fmla="*/ 72 w 72"/>
                  <a:gd name="T18" fmla="*/ 133 h 133"/>
                </a:gdLst>
                <a:ahLst/>
                <a:cxnLst>
                  <a:cxn ang="T10">
                    <a:pos x="T0" y="T1"/>
                  </a:cxn>
                  <a:cxn ang="T11">
                    <a:pos x="T2" y="T3"/>
                  </a:cxn>
                  <a:cxn ang="T12">
                    <a:pos x="T4" y="T5"/>
                  </a:cxn>
                  <a:cxn ang="T13">
                    <a:pos x="T6" y="T7"/>
                  </a:cxn>
                  <a:cxn ang="T14">
                    <a:pos x="T8" y="T9"/>
                  </a:cxn>
                </a:cxnLst>
                <a:rect l="T15" t="T16" r="T17" b="T18"/>
                <a:pathLst>
                  <a:path w="72" h="133">
                    <a:moveTo>
                      <a:pt x="0" y="38"/>
                    </a:moveTo>
                    <a:cubicBezTo>
                      <a:pt x="53" y="133"/>
                      <a:pt x="53" y="133"/>
                      <a:pt x="53" y="133"/>
                    </a:cubicBezTo>
                    <a:cubicBezTo>
                      <a:pt x="58" y="93"/>
                      <a:pt x="65" y="54"/>
                      <a:pt x="72" y="14"/>
                    </a:cubicBezTo>
                    <a:cubicBezTo>
                      <a:pt x="11" y="0"/>
                      <a:pt x="11" y="0"/>
                      <a:pt x="11" y="0"/>
                    </a:cubicBezTo>
                    <a:cubicBezTo>
                      <a:pt x="8" y="12"/>
                      <a:pt x="4" y="25"/>
                      <a:pt x="0" y="38"/>
                    </a:cubicBez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 name="Freeform 414"/>
              <p:cNvSpPr>
                <a:spLocks noChangeArrowheads="1"/>
              </p:cNvSpPr>
              <p:nvPr/>
            </p:nvSpPr>
            <p:spPr bwMode="auto">
              <a:xfrm>
                <a:off x="1201858" y="1796504"/>
                <a:ext cx="175882" cy="214966"/>
              </a:xfrm>
              <a:custGeom>
                <a:avLst/>
                <a:gdLst>
                  <a:gd name="T0" fmla="*/ 22655800 w 64"/>
                  <a:gd name="T1" fmla="*/ 111063953 h 79"/>
                  <a:gd name="T2" fmla="*/ 0 w 64"/>
                  <a:gd name="T3" fmla="*/ 229534708 h 79"/>
                  <a:gd name="T4" fmla="*/ 362514787 w 64"/>
                  <a:gd name="T5" fmla="*/ 584941534 h 79"/>
                  <a:gd name="T6" fmla="*/ 483351218 w 64"/>
                  <a:gd name="T7" fmla="*/ 0 h 79"/>
                  <a:gd name="T8" fmla="*/ 22655800 w 64"/>
                  <a:gd name="T9" fmla="*/ 111063953 h 79"/>
                  <a:gd name="T10" fmla="*/ 0 60000 65536"/>
                  <a:gd name="T11" fmla="*/ 0 60000 65536"/>
                  <a:gd name="T12" fmla="*/ 0 60000 65536"/>
                  <a:gd name="T13" fmla="*/ 0 60000 65536"/>
                  <a:gd name="T14" fmla="*/ 0 60000 65536"/>
                  <a:gd name="T15" fmla="*/ 0 w 64"/>
                  <a:gd name="T16" fmla="*/ 0 h 79"/>
                  <a:gd name="T17" fmla="*/ 64 w 64"/>
                  <a:gd name="T18" fmla="*/ 79 h 79"/>
                </a:gdLst>
                <a:ahLst/>
                <a:cxnLst>
                  <a:cxn ang="T10">
                    <a:pos x="T0" y="T1"/>
                  </a:cxn>
                  <a:cxn ang="T11">
                    <a:pos x="T2" y="T3"/>
                  </a:cxn>
                  <a:cxn ang="T12">
                    <a:pos x="T4" y="T5"/>
                  </a:cxn>
                  <a:cxn ang="T13">
                    <a:pos x="T6" y="T7"/>
                  </a:cxn>
                  <a:cxn ang="T14">
                    <a:pos x="T8" y="T9"/>
                  </a:cxn>
                </a:cxnLst>
                <a:rect l="T15" t="T16" r="T17" b="T18"/>
                <a:pathLst>
                  <a:path w="64" h="79">
                    <a:moveTo>
                      <a:pt x="3" y="15"/>
                    </a:moveTo>
                    <a:cubicBezTo>
                      <a:pt x="2" y="20"/>
                      <a:pt x="1" y="26"/>
                      <a:pt x="0" y="31"/>
                    </a:cubicBezTo>
                    <a:cubicBezTo>
                      <a:pt x="48" y="79"/>
                      <a:pt x="48" y="79"/>
                      <a:pt x="48" y="79"/>
                    </a:cubicBezTo>
                    <a:cubicBezTo>
                      <a:pt x="53" y="53"/>
                      <a:pt x="59" y="26"/>
                      <a:pt x="64" y="0"/>
                    </a:cubicBezTo>
                    <a:lnTo>
                      <a:pt x="3" y="15"/>
                    </a:ln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 name="Freeform 415"/>
              <p:cNvSpPr>
                <a:spLocks noChangeArrowheads="1"/>
              </p:cNvSpPr>
              <p:nvPr/>
            </p:nvSpPr>
            <p:spPr bwMode="auto">
              <a:xfrm>
                <a:off x="1210233" y="1648541"/>
                <a:ext cx="194029" cy="188444"/>
              </a:xfrm>
              <a:custGeom>
                <a:avLst/>
                <a:gdLst>
                  <a:gd name="T0" fmla="*/ 530242998 w 71"/>
                  <a:gd name="T1" fmla="*/ 0 h 69"/>
                  <a:gd name="T2" fmla="*/ 37341018 w 71"/>
                  <a:gd name="T3" fmla="*/ 313267667 h 69"/>
                  <a:gd name="T4" fmla="*/ 0 w 71"/>
                  <a:gd name="T5" fmla="*/ 514654219 h 69"/>
                  <a:gd name="T6" fmla="*/ 455560962 w 71"/>
                  <a:gd name="T7" fmla="*/ 402773105 h 69"/>
                  <a:gd name="T8" fmla="*/ 530242998 w 71"/>
                  <a:gd name="T9" fmla="*/ 0 h 69"/>
                  <a:gd name="T10" fmla="*/ 0 60000 65536"/>
                  <a:gd name="T11" fmla="*/ 0 60000 65536"/>
                  <a:gd name="T12" fmla="*/ 0 60000 65536"/>
                  <a:gd name="T13" fmla="*/ 0 60000 65536"/>
                  <a:gd name="T14" fmla="*/ 0 60000 65536"/>
                  <a:gd name="T15" fmla="*/ 0 w 71"/>
                  <a:gd name="T16" fmla="*/ 0 h 69"/>
                  <a:gd name="T17" fmla="*/ 71 w 71"/>
                  <a:gd name="T18" fmla="*/ 69 h 69"/>
                </a:gdLst>
                <a:ahLst/>
                <a:cxnLst>
                  <a:cxn ang="T10">
                    <a:pos x="T0" y="T1"/>
                  </a:cxn>
                  <a:cxn ang="T11">
                    <a:pos x="T2" y="T3"/>
                  </a:cxn>
                  <a:cxn ang="T12">
                    <a:pos x="T4" y="T5"/>
                  </a:cxn>
                  <a:cxn ang="T13">
                    <a:pos x="T6" y="T7"/>
                  </a:cxn>
                  <a:cxn ang="T14">
                    <a:pos x="T8" y="T9"/>
                  </a:cxn>
                </a:cxnLst>
                <a:rect l="T15" t="T16" r="T17" b="T18"/>
                <a:pathLst>
                  <a:path w="71" h="69">
                    <a:moveTo>
                      <a:pt x="71" y="0"/>
                    </a:moveTo>
                    <a:cubicBezTo>
                      <a:pt x="67" y="24"/>
                      <a:pt x="22" y="35"/>
                      <a:pt x="5" y="42"/>
                    </a:cubicBezTo>
                    <a:cubicBezTo>
                      <a:pt x="3" y="51"/>
                      <a:pt x="2" y="60"/>
                      <a:pt x="0" y="69"/>
                    </a:cubicBezTo>
                    <a:cubicBezTo>
                      <a:pt x="61" y="54"/>
                      <a:pt x="61" y="54"/>
                      <a:pt x="61" y="54"/>
                    </a:cubicBezTo>
                    <a:cubicBezTo>
                      <a:pt x="64" y="36"/>
                      <a:pt x="68" y="18"/>
                      <a:pt x="71" y="0"/>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 name="Freeform 416"/>
              <p:cNvSpPr>
                <a:spLocks noChangeArrowheads="1"/>
              </p:cNvSpPr>
              <p:nvPr/>
            </p:nvSpPr>
            <p:spPr bwMode="auto">
              <a:xfrm>
                <a:off x="1144626" y="1880258"/>
                <a:ext cx="188445" cy="247071"/>
              </a:xfrm>
              <a:custGeom>
                <a:avLst/>
                <a:gdLst>
                  <a:gd name="T0" fmla="*/ 156636030 w 69"/>
                  <a:gd name="T1" fmla="*/ 0 h 90"/>
                  <a:gd name="T2" fmla="*/ 149177432 w 69"/>
                  <a:gd name="T3" fmla="*/ 22609742 h 90"/>
                  <a:gd name="T4" fmla="*/ 0 w 69"/>
                  <a:gd name="T5" fmla="*/ 572759992 h 90"/>
                  <a:gd name="T6" fmla="*/ 454988163 w 69"/>
                  <a:gd name="T7" fmla="*/ 678267545 h 90"/>
                  <a:gd name="T8" fmla="*/ 514659682 w 69"/>
                  <a:gd name="T9" fmla="*/ 361742142 h 90"/>
                  <a:gd name="T10" fmla="*/ 156636030 w 69"/>
                  <a:gd name="T11" fmla="*/ 0 h 90"/>
                  <a:gd name="T12" fmla="*/ 0 60000 65536"/>
                  <a:gd name="T13" fmla="*/ 0 60000 65536"/>
                  <a:gd name="T14" fmla="*/ 0 60000 65536"/>
                  <a:gd name="T15" fmla="*/ 0 60000 65536"/>
                  <a:gd name="T16" fmla="*/ 0 60000 65536"/>
                  <a:gd name="T17" fmla="*/ 0 60000 65536"/>
                  <a:gd name="T18" fmla="*/ 0 w 69"/>
                  <a:gd name="T19" fmla="*/ 0 h 90"/>
                  <a:gd name="T20" fmla="*/ 69 w 69"/>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69" h="90">
                    <a:moveTo>
                      <a:pt x="21" y="0"/>
                    </a:moveTo>
                    <a:cubicBezTo>
                      <a:pt x="20" y="1"/>
                      <a:pt x="20" y="2"/>
                      <a:pt x="20" y="3"/>
                    </a:cubicBezTo>
                    <a:cubicBezTo>
                      <a:pt x="16" y="18"/>
                      <a:pt x="9" y="44"/>
                      <a:pt x="0" y="76"/>
                    </a:cubicBezTo>
                    <a:cubicBezTo>
                      <a:pt x="61" y="90"/>
                      <a:pt x="61" y="90"/>
                      <a:pt x="61" y="90"/>
                    </a:cubicBezTo>
                    <a:cubicBezTo>
                      <a:pt x="63" y="76"/>
                      <a:pt x="66" y="62"/>
                      <a:pt x="69" y="48"/>
                    </a:cubicBezTo>
                    <a:lnTo>
                      <a:pt x="21" y="0"/>
                    </a:ln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 name="Freeform 417"/>
              <p:cNvSpPr>
                <a:spLocks noChangeArrowheads="1"/>
              </p:cNvSpPr>
              <p:nvPr/>
            </p:nvSpPr>
            <p:spPr bwMode="auto">
              <a:xfrm>
                <a:off x="1051102" y="2192936"/>
                <a:ext cx="207987" cy="259635"/>
              </a:xfrm>
              <a:custGeom>
                <a:avLst/>
                <a:gdLst>
                  <a:gd name="T0" fmla="*/ 0 w 76"/>
                  <a:gd name="T1" fmla="*/ 590073831 h 95"/>
                  <a:gd name="T2" fmla="*/ 569192002 w 76"/>
                  <a:gd name="T3" fmla="*/ 709582455 h 95"/>
                  <a:gd name="T4" fmla="*/ 569192002 w 76"/>
                  <a:gd name="T5" fmla="*/ 709582455 h 95"/>
                  <a:gd name="T6" fmla="*/ 172254286 w 76"/>
                  <a:gd name="T7" fmla="*/ 0 h 95"/>
                  <a:gd name="T8" fmla="*/ 0 w 76"/>
                  <a:gd name="T9" fmla="*/ 590073831 h 95"/>
                  <a:gd name="T10" fmla="*/ 0 60000 65536"/>
                  <a:gd name="T11" fmla="*/ 0 60000 65536"/>
                  <a:gd name="T12" fmla="*/ 0 60000 65536"/>
                  <a:gd name="T13" fmla="*/ 0 60000 65536"/>
                  <a:gd name="T14" fmla="*/ 0 60000 65536"/>
                  <a:gd name="T15" fmla="*/ 0 w 76"/>
                  <a:gd name="T16" fmla="*/ 0 h 95"/>
                  <a:gd name="T17" fmla="*/ 76 w 76"/>
                  <a:gd name="T18" fmla="*/ 95 h 95"/>
                </a:gdLst>
                <a:ahLst/>
                <a:cxnLst>
                  <a:cxn ang="T10">
                    <a:pos x="T0" y="T1"/>
                  </a:cxn>
                  <a:cxn ang="T11">
                    <a:pos x="T2" y="T3"/>
                  </a:cxn>
                  <a:cxn ang="T12">
                    <a:pos x="T4" y="T5"/>
                  </a:cxn>
                  <a:cxn ang="T13">
                    <a:pos x="T6" y="T7"/>
                  </a:cxn>
                  <a:cxn ang="T14">
                    <a:pos x="T8" y="T9"/>
                  </a:cxn>
                </a:cxnLst>
                <a:rect l="T15" t="T16" r="T17" b="T18"/>
                <a:pathLst>
                  <a:path w="76" h="95">
                    <a:moveTo>
                      <a:pt x="0" y="79"/>
                    </a:moveTo>
                    <a:cubicBezTo>
                      <a:pt x="76" y="95"/>
                      <a:pt x="76" y="95"/>
                      <a:pt x="76" y="95"/>
                    </a:cubicBezTo>
                    <a:cubicBezTo>
                      <a:pt x="76" y="95"/>
                      <a:pt x="76" y="95"/>
                      <a:pt x="76" y="95"/>
                    </a:cubicBezTo>
                    <a:cubicBezTo>
                      <a:pt x="23" y="0"/>
                      <a:pt x="23" y="0"/>
                      <a:pt x="23" y="0"/>
                    </a:cubicBezTo>
                    <a:cubicBezTo>
                      <a:pt x="16" y="25"/>
                      <a:pt x="8" y="52"/>
                      <a:pt x="0" y="79"/>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 name="Freeform 418"/>
              <p:cNvSpPr>
                <a:spLocks noChangeArrowheads="1"/>
              </p:cNvSpPr>
              <p:nvPr/>
            </p:nvSpPr>
            <p:spPr bwMode="auto">
              <a:xfrm>
                <a:off x="928264" y="2638224"/>
                <a:ext cx="307095" cy="131213"/>
              </a:xfrm>
              <a:custGeom>
                <a:avLst/>
                <a:gdLst>
                  <a:gd name="T0" fmla="*/ 127809100 w 112"/>
                  <a:gd name="T1" fmla="*/ 0 h 48"/>
                  <a:gd name="T2" fmla="*/ 0 w 112"/>
                  <a:gd name="T3" fmla="*/ 358684404 h 48"/>
                  <a:gd name="T4" fmla="*/ 804438094 w 112"/>
                  <a:gd name="T5" fmla="*/ 224177411 h 48"/>
                  <a:gd name="T6" fmla="*/ 842029813 w 112"/>
                  <a:gd name="T7" fmla="*/ 14944614 h 48"/>
                  <a:gd name="T8" fmla="*/ 127809100 w 112"/>
                  <a:gd name="T9" fmla="*/ 0 h 48"/>
                  <a:gd name="T10" fmla="*/ 0 60000 65536"/>
                  <a:gd name="T11" fmla="*/ 0 60000 65536"/>
                  <a:gd name="T12" fmla="*/ 0 60000 65536"/>
                  <a:gd name="T13" fmla="*/ 0 60000 65536"/>
                  <a:gd name="T14" fmla="*/ 0 60000 65536"/>
                  <a:gd name="T15" fmla="*/ 0 w 112"/>
                  <a:gd name="T16" fmla="*/ 0 h 48"/>
                  <a:gd name="T17" fmla="*/ 112 w 112"/>
                  <a:gd name="T18" fmla="*/ 48 h 48"/>
                </a:gdLst>
                <a:ahLst/>
                <a:cxnLst>
                  <a:cxn ang="T10">
                    <a:pos x="T0" y="T1"/>
                  </a:cxn>
                  <a:cxn ang="T11">
                    <a:pos x="T2" y="T3"/>
                  </a:cxn>
                  <a:cxn ang="T12">
                    <a:pos x="T4" y="T5"/>
                  </a:cxn>
                  <a:cxn ang="T13">
                    <a:pos x="T6" y="T7"/>
                  </a:cxn>
                  <a:cxn ang="T14">
                    <a:pos x="T8" y="T9"/>
                  </a:cxn>
                </a:cxnLst>
                <a:rect l="T15" t="T16" r="T17" b="T18"/>
                <a:pathLst>
                  <a:path w="112" h="48">
                    <a:moveTo>
                      <a:pt x="17" y="0"/>
                    </a:moveTo>
                    <a:cubicBezTo>
                      <a:pt x="11" y="17"/>
                      <a:pt x="6" y="34"/>
                      <a:pt x="0" y="48"/>
                    </a:cubicBezTo>
                    <a:cubicBezTo>
                      <a:pt x="107" y="30"/>
                      <a:pt x="107" y="30"/>
                      <a:pt x="107" y="30"/>
                    </a:cubicBezTo>
                    <a:cubicBezTo>
                      <a:pt x="109" y="22"/>
                      <a:pt x="110" y="12"/>
                      <a:pt x="112" y="2"/>
                    </a:cubicBezTo>
                    <a:lnTo>
                      <a:pt x="17"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 name="Freeform 419"/>
              <p:cNvSpPr>
                <a:spLocks noChangeArrowheads="1"/>
              </p:cNvSpPr>
              <p:nvPr/>
            </p:nvSpPr>
            <p:spPr bwMode="auto">
              <a:xfrm>
                <a:off x="536020" y="2798750"/>
                <a:ext cx="235905" cy="73982"/>
              </a:xfrm>
              <a:custGeom>
                <a:avLst/>
                <a:gdLst>
                  <a:gd name="T0" fmla="*/ 647106617 w 86"/>
                  <a:gd name="T1" fmla="*/ 112619785 h 27"/>
                  <a:gd name="T2" fmla="*/ 624533800 w 86"/>
                  <a:gd name="T3" fmla="*/ 0 h 27"/>
                  <a:gd name="T4" fmla="*/ 0 w 86"/>
                  <a:gd name="T5" fmla="*/ 105111982 h 27"/>
                  <a:gd name="T6" fmla="*/ 7524272 w 86"/>
                  <a:gd name="T7" fmla="*/ 202716160 h 27"/>
                  <a:gd name="T8" fmla="*/ 647106617 w 86"/>
                  <a:gd name="T9" fmla="*/ 112619785 h 27"/>
                  <a:gd name="T10" fmla="*/ 0 60000 65536"/>
                  <a:gd name="T11" fmla="*/ 0 60000 65536"/>
                  <a:gd name="T12" fmla="*/ 0 60000 65536"/>
                  <a:gd name="T13" fmla="*/ 0 60000 65536"/>
                  <a:gd name="T14" fmla="*/ 0 60000 65536"/>
                  <a:gd name="T15" fmla="*/ 0 w 86"/>
                  <a:gd name="T16" fmla="*/ 0 h 27"/>
                  <a:gd name="T17" fmla="*/ 86 w 86"/>
                  <a:gd name="T18" fmla="*/ 27 h 27"/>
                </a:gdLst>
                <a:ahLst/>
                <a:cxnLst>
                  <a:cxn ang="T10">
                    <a:pos x="T0" y="T1"/>
                  </a:cxn>
                  <a:cxn ang="T11">
                    <a:pos x="T2" y="T3"/>
                  </a:cxn>
                  <a:cxn ang="T12">
                    <a:pos x="T4" y="T5"/>
                  </a:cxn>
                  <a:cxn ang="T13">
                    <a:pos x="T6" y="T7"/>
                  </a:cxn>
                  <a:cxn ang="T14">
                    <a:pos x="T8" y="T9"/>
                  </a:cxn>
                </a:cxnLst>
                <a:rect l="T15" t="T16" r="T17" b="T18"/>
                <a:pathLst>
                  <a:path w="86" h="27">
                    <a:moveTo>
                      <a:pt x="86" y="15"/>
                    </a:moveTo>
                    <a:cubicBezTo>
                      <a:pt x="85" y="10"/>
                      <a:pt x="84" y="5"/>
                      <a:pt x="83" y="0"/>
                    </a:cubicBezTo>
                    <a:cubicBezTo>
                      <a:pt x="0" y="14"/>
                      <a:pt x="0" y="14"/>
                      <a:pt x="0" y="14"/>
                    </a:cubicBezTo>
                    <a:cubicBezTo>
                      <a:pt x="1" y="18"/>
                      <a:pt x="1" y="23"/>
                      <a:pt x="1" y="27"/>
                    </a:cubicBezTo>
                    <a:lnTo>
                      <a:pt x="86" y="15"/>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 name="Freeform 420"/>
              <p:cNvSpPr>
                <a:spLocks noChangeArrowheads="1"/>
              </p:cNvSpPr>
              <p:nvPr/>
            </p:nvSpPr>
            <p:spPr bwMode="auto">
              <a:xfrm>
                <a:off x="883596" y="2782000"/>
                <a:ext cx="321054" cy="99107"/>
              </a:xfrm>
              <a:custGeom>
                <a:avLst/>
                <a:gdLst>
                  <a:gd name="T0" fmla="*/ 880988640 w 117"/>
                  <a:gd name="T1" fmla="*/ 0 h 36"/>
                  <a:gd name="T2" fmla="*/ 67767090 w 117"/>
                  <a:gd name="T3" fmla="*/ 113683988 h 36"/>
                  <a:gd name="T4" fmla="*/ 0 w 117"/>
                  <a:gd name="T5" fmla="*/ 272838818 h 36"/>
                  <a:gd name="T6" fmla="*/ 835810580 w 117"/>
                  <a:gd name="T7" fmla="*/ 166733763 h 36"/>
                  <a:gd name="T8" fmla="*/ 880988640 w 117"/>
                  <a:gd name="T9" fmla="*/ 0 h 36"/>
                  <a:gd name="T10" fmla="*/ 0 60000 65536"/>
                  <a:gd name="T11" fmla="*/ 0 60000 65536"/>
                  <a:gd name="T12" fmla="*/ 0 60000 65536"/>
                  <a:gd name="T13" fmla="*/ 0 60000 65536"/>
                  <a:gd name="T14" fmla="*/ 0 60000 65536"/>
                  <a:gd name="T15" fmla="*/ 0 w 117"/>
                  <a:gd name="T16" fmla="*/ 0 h 36"/>
                  <a:gd name="T17" fmla="*/ 117 w 117"/>
                  <a:gd name="T18" fmla="*/ 36 h 36"/>
                </a:gdLst>
                <a:ahLst/>
                <a:cxnLst>
                  <a:cxn ang="T10">
                    <a:pos x="T0" y="T1"/>
                  </a:cxn>
                  <a:cxn ang="T11">
                    <a:pos x="T2" y="T3"/>
                  </a:cxn>
                  <a:cxn ang="T12">
                    <a:pos x="T4" y="T5"/>
                  </a:cxn>
                  <a:cxn ang="T13">
                    <a:pos x="T6" y="T7"/>
                  </a:cxn>
                  <a:cxn ang="T14">
                    <a:pos x="T8" y="T9"/>
                  </a:cxn>
                </a:cxnLst>
                <a:rect l="T15" t="T16" r="T17" b="T18"/>
                <a:pathLst>
                  <a:path w="117" h="36">
                    <a:moveTo>
                      <a:pt x="117" y="0"/>
                    </a:moveTo>
                    <a:cubicBezTo>
                      <a:pt x="9" y="15"/>
                      <a:pt x="9" y="15"/>
                      <a:pt x="9" y="15"/>
                    </a:cubicBezTo>
                    <a:cubicBezTo>
                      <a:pt x="5" y="22"/>
                      <a:pt x="2" y="29"/>
                      <a:pt x="0" y="36"/>
                    </a:cubicBezTo>
                    <a:cubicBezTo>
                      <a:pt x="111" y="22"/>
                      <a:pt x="111" y="22"/>
                      <a:pt x="111" y="22"/>
                    </a:cubicBezTo>
                    <a:cubicBezTo>
                      <a:pt x="113" y="15"/>
                      <a:pt x="115" y="7"/>
                      <a:pt x="117"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 name="Freeform 421"/>
              <p:cNvSpPr>
                <a:spLocks noChangeArrowheads="1"/>
              </p:cNvSpPr>
              <p:nvPr/>
            </p:nvSpPr>
            <p:spPr bwMode="auto">
              <a:xfrm>
                <a:off x="538812" y="2840627"/>
                <a:ext cx="244280" cy="80961"/>
              </a:xfrm>
              <a:custGeom>
                <a:avLst/>
                <a:gdLst>
                  <a:gd name="T0" fmla="*/ 670479982 w 89"/>
                  <a:gd name="T1" fmla="*/ 138375843 h 30"/>
                  <a:gd name="T2" fmla="*/ 640345711 w 89"/>
                  <a:gd name="T3" fmla="*/ 0 h 30"/>
                  <a:gd name="T4" fmla="*/ 0 w 89"/>
                  <a:gd name="T5" fmla="*/ 87394701 h 30"/>
                  <a:gd name="T6" fmla="*/ 7534254 w 89"/>
                  <a:gd name="T7" fmla="*/ 218489451 h 30"/>
                  <a:gd name="T8" fmla="*/ 670479982 w 89"/>
                  <a:gd name="T9" fmla="*/ 138375843 h 30"/>
                  <a:gd name="T10" fmla="*/ 0 60000 65536"/>
                  <a:gd name="T11" fmla="*/ 0 60000 65536"/>
                  <a:gd name="T12" fmla="*/ 0 60000 65536"/>
                  <a:gd name="T13" fmla="*/ 0 60000 65536"/>
                  <a:gd name="T14" fmla="*/ 0 60000 65536"/>
                  <a:gd name="T15" fmla="*/ 0 w 89"/>
                  <a:gd name="T16" fmla="*/ 0 h 30"/>
                  <a:gd name="T17" fmla="*/ 89 w 89"/>
                  <a:gd name="T18" fmla="*/ 30 h 30"/>
                </a:gdLst>
                <a:ahLst/>
                <a:cxnLst>
                  <a:cxn ang="T10">
                    <a:pos x="T0" y="T1"/>
                  </a:cxn>
                  <a:cxn ang="T11">
                    <a:pos x="T2" y="T3"/>
                  </a:cxn>
                  <a:cxn ang="T12">
                    <a:pos x="T4" y="T5"/>
                  </a:cxn>
                  <a:cxn ang="T13">
                    <a:pos x="T6" y="T7"/>
                  </a:cxn>
                  <a:cxn ang="T14">
                    <a:pos x="T8" y="T9"/>
                  </a:cxn>
                </a:cxnLst>
                <a:rect l="T15" t="T16" r="T17" b="T18"/>
                <a:pathLst>
                  <a:path w="89" h="30">
                    <a:moveTo>
                      <a:pt x="89" y="19"/>
                    </a:moveTo>
                    <a:cubicBezTo>
                      <a:pt x="87" y="14"/>
                      <a:pt x="86" y="7"/>
                      <a:pt x="85" y="0"/>
                    </a:cubicBezTo>
                    <a:cubicBezTo>
                      <a:pt x="0" y="12"/>
                      <a:pt x="0" y="12"/>
                      <a:pt x="0" y="12"/>
                    </a:cubicBezTo>
                    <a:cubicBezTo>
                      <a:pt x="0" y="18"/>
                      <a:pt x="1" y="24"/>
                      <a:pt x="1" y="30"/>
                    </a:cubicBezTo>
                    <a:lnTo>
                      <a:pt x="89" y="19"/>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 name="Freeform 422"/>
              <p:cNvSpPr>
                <a:spLocks noChangeArrowheads="1"/>
              </p:cNvSpPr>
              <p:nvPr/>
            </p:nvSpPr>
            <p:spPr bwMode="auto">
              <a:xfrm>
                <a:off x="541604" y="2892275"/>
                <a:ext cx="255448" cy="68398"/>
              </a:xfrm>
              <a:custGeom>
                <a:avLst/>
                <a:gdLst>
                  <a:gd name="T0" fmla="*/ 663928579 w 93"/>
                  <a:gd name="T1" fmla="*/ 0 h 25"/>
                  <a:gd name="T2" fmla="*/ 0 w 93"/>
                  <a:gd name="T3" fmla="*/ 82337512 h 25"/>
                  <a:gd name="T4" fmla="*/ 0 w 93"/>
                  <a:gd name="T5" fmla="*/ 187131456 h 25"/>
                  <a:gd name="T6" fmla="*/ 701652481 w 93"/>
                  <a:gd name="T7" fmla="*/ 134735852 h 25"/>
                  <a:gd name="T8" fmla="*/ 663928579 w 93"/>
                  <a:gd name="T9" fmla="*/ 0 h 25"/>
                  <a:gd name="T10" fmla="*/ 0 60000 65536"/>
                  <a:gd name="T11" fmla="*/ 0 60000 65536"/>
                  <a:gd name="T12" fmla="*/ 0 60000 65536"/>
                  <a:gd name="T13" fmla="*/ 0 60000 65536"/>
                  <a:gd name="T14" fmla="*/ 0 60000 65536"/>
                  <a:gd name="T15" fmla="*/ 0 w 93"/>
                  <a:gd name="T16" fmla="*/ 0 h 25"/>
                  <a:gd name="T17" fmla="*/ 93 w 93"/>
                  <a:gd name="T18" fmla="*/ 25 h 25"/>
                </a:gdLst>
                <a:ahLst/>
                <a:cxnLst>
                  <a:cxn ang="T10">
                    <a:pos x="T0" y="T1"/>
                  </a:cxn>
                  <a:cxn ang="T11">
                    <a:pos x="T2" y="T3"/>
                  </a:cxn>
                  <a:cxn ang="T12">
                    <a:pos x="T4" y="T5"/>
                  </a:cxn>
                  <a:cxn ang="T13">
                    <a:pos x="T6" y="T7"/>
                  </a:cxn>
                  <a:cxn ang="T14">
                    <a:pos x="T8" y="T9"/>
                  </a:cxn>
                </a:cxnLst>
                <a:rect l="T15" t="T16" r="T17" b="T18"/>
                <a:pathLst>
                  <a:path w="93" h="25">
                    <a:moveTo>
                      <a:pt x="88" y="0"/>
                    </a:moveTo>
                    <a:cubicBezTo>
                      <a:pt x="0" y="11"/>
                      <a:pt x="0" y="11"/>
                      <a:pt x="0" y="11"/>
                    </a:cubicBezTo>
                    <a:cubicBezTo>
                      <a:pt x="0" y="15"/>
                      <a:pt x="0" y="20"/>
                      <a:pt x="0" y="25"/>
                    </a:cubicBezTo>
                    <a:cubicBezTo>
                      <a:pt x="93" y="18"/>
                      <a:pt x="93" y="18"/>
                      <a:pt x="93" y="18"/>
                    </a:cubicBezTo>
                    <a:cubicBezTo>
                      <a:pt x="91" y="13"/>
                      <a:pt x="89" y="7"/>
                      <a:pt x="88"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2" name="Freeform 423"/>
              <p:cNvSpPr>
                <a:spLocks noChangeArrowheads="1"/>
              </p:cNvSpPr>
              <p:nvPr/>
            </p:nvSpPr>
            <p:spPr bwMode="auto">
              <a:xfrm>
                <a:off x="854282" y="2843419"/>
                <a:ext cx="333617" cy="94920"/>
              </a:xfrm>
              <a:custGeom>
                <a:avLst/>
                <a:gdLst>
                  <a:gd name="T0" fmla="*/ 912297563 w 122"/>
                  <a:gd name="T1" fmla="*/ 0 h 35"/>
                  <a:gd name="T2" fmla="*/ 82255732 w 122"/>
                  <a:gd name="T3" fmla="*/ 102969216 h 35"/>
                  <a:gd name="T4" fmla="*/ 0 w 122"/>
                  <a:gd name="T5" fmla="*/ 257423040 h 35"/>
                  <a:gd name="T6" fmla="*/ 859952509 w 122"/>
                  <a:gd name="T7" fmla="*/ 198583488 h 35"/>
                  <a:gd name="T8" fmla="*/ 912297563 w 122"/>
                  <a:gd name="T9" fmla="*/ 0 h 35"/>
                  <a:gd name="T10" fmla="*/ 0 60000 65536"/>
                  <a:gd name="T11" fmla="*/ 0 60000 65536"/>
                  <a:gd name="T12" fmla="*/ 0 60000 65536"/>
                  <a:gd name="T13" fmla="*/ 0 60000 65536"/>
                  <a:gd name="T14" fmla="*/ 0 60000 65536"/>
                  <a:gd name="T15" fmla="*/ 0 w 122"/>
                  <a:gd name="T16" fmla="*/ 0 h 35"/>
                  <a:gd name="T17" fmla="*/ 122 w 122"/>
                  <a:gd name="T18" fmla="*/ 35 h 35"/>
                </a:gdLst>
                <a:ahLst/>
                <a:cxnLst>
                  <a:cxn ang="T10">
                    <a:pos x="T0" y="T1"/>
                  </a:cxn>
                  <a:cxn ang="T11">
                    <a:pos x="T2" y="T3"/>
                  </a:cxn>
                  <a:cxn ang="T12">
                    <a:pos x="T4" y="T5"/>
                  </a:cxn>
                  <a:cxn ang="T13">
                    <a:pos x="T6" y="T7"/>
                  </a:cxn>
                  <a:cxn ang="T14">
                    <a:pos x="T8" y="T9"/>
                  </a:cxn>
                </a:cxnLst>
                <a:rect l="T15" t="T16" r="T17" b="T18"/>
                <a:pathLst>
                  <a:path w="122" h="35">
                    <a:moveTo>
                      <a:pt x="122" y="0"/>
                    </a:moveTo>
                    <a:cubicBezTo>
                      <a:pt x="11" y="14"/>
                      <a:pt x="11" y="14"/>
                      <a:pt x="11" y="14"/>
                    </a:cubicBezTo>
                    <a:cubicBezTo>
                      <a:pt x="7" y="22"/>
                      <a:pt x="3" y="29"/>
                      <a:pt x="0" y="35"/>
                    </a:cubicBezTo>
                    <a:cubicBezTo>
                      <a:pt x="115" y="27"/>
                      <a:pt x="115" y="27"/>
                      <a:pt x="115" y="27"/>
                    </a:cubicBezTo>
                    <a:cubicBezTo>
                      <a:pt x="117" y="18"/>
                      <a:pt x="120" y="9"/>
                      <a:pt x="122"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3" name="Freeform 424"/>
              <p:cNvSpPr>
                <a:spLocks noChangeArrowheads="1"/>
              </p:cNvSpPr>
              <p:nvPr/>
            </p:nvSpPr>
            <p:spPr bwMode="auto">
              <a:xfrm>
                <a:off x="541604" y="2916005"/>
                <a:ext cx="626753" cy="79565"/>
              </a:xfrm>
              <a:custGeom>
                <a:avLst/>
                <a:gdLst>
                  <a:gd name="T0" fmla="*/ 1715368223 w 229"/>
                  <a:gd name="T1" fmla="*/ 0 h 29"/>
                  <a:gd name="T2" fmla="*/ 853938646 w 229"/>
                  <a:gd name="T3" fmla="*/ 60219731 h 29"/>
                  <a:gd name="T4" fmla="*/ 741577434 w 229"/>
                  <a:gd name="T5" fmla="*/ 150547954 h 29"/>
                  <a:gd name="T6" fmla="*/ 696634591 w 229"/>
                  <a:gd name="T7" fmla="*/ 67748226 h 29"/>
                  <a:gd name="T8" fmla="*/ 0 w 229"/>
                  <a:gd name="T9" fmla="*/ 120439461 h 29"/>
                  <a:gd name="T10" fmla="*/ 0 w 229"/>
                  <a:gd name="T11" fmla="*/ 203241933 h 29"/>
                  <a:gd name="T12" fmla="*/ 1655443520 w 229"/>
                  <a:gd name="T13" fmla="*/ 218296180 h 29"/>
                  <a:gd name="T14" fmla="*/ 1715368223 w 229"/>
                  <a:gd name="T15" fmla="*/ 0 h 29"/>
                  <a:gd name="T16" fmla="*/ 0 60000 65536"/>
                  <a:gd name="T17" fmla="*/ 0 60000 65536"/>
                  <a:gd name="T18" fmla="*/ 0 60000 65536"/>
                  <a:gd name="T19" fmla="*/ 0 60000 65536"/>
                  <a:gd name="T20" fmla="*/ 0 60000 65536"/>
                  <a:gd name="T21" fmla="*/ 0 60000 65536"/>
                  <a:gd name="T22" fmla="*/ 0 60000 65536"/>
                  <a:gd name="T23" fmla="*/ 0 60000 65536"/>
                  <a:gd name="T24" fmla="*/ 0 w 229"/>
                  <a:gd name="T25" fmla="*/ 0 h 29"/>
                  <a:gd name="T26" fmla="*/ 229 w 229"/>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9" h="29">
                    <a:moveTo>
                      <a:pt x="229" y="0"/>
                    </a:moveTo>
                    <a:cubicBezTo>
                      <a:pt x="114" y="8"/>
                      <a:pt x="114" y="8"/>
                      <a:pt x="114" y="8"/>
                    </a:cubicBezTo>
                    <a:cubicBezTo>
                      <a:pt x="108" y="18"/>
                      <a:pt x="103" y="23"/>
                      <a:pt x="99" y="20"/>
                    </a:cubicBezTo>
                    <a:cubicBezTo>
                      <a:pt x="97" y="18"/>
                      <a:pt x="95" y="15"/>
                      <a:pt x="93" y="9"/>
                    </a:cubicBezTo>
                    <a:cubicBezTo>
                      <a:pt x="0" y="16"/>
                      <a:pt x="0" y="16"/>
                      <a:pt x="0" y="16"/>
                    </a:cubicBezTo>
                    <a:cubicBezTo>
                      <a:pt x="0" y="19"/>
                      <a:pt x="0" y="23"/>
                      <a:pt x="0" y="27"/>
                    </a:cubicBezTo>
                    <a:cubicBezTo>
                      <a:pt x="221" y="29"/>
                      <a:pt x="221" y="29"/>
                      <a:pt x="221" y="29"/>
                    </a:cubicBezTo>
                    <a:cubicBezTo>
                      <a:pt x="223" y="19"/>
                      <a:pt x="226" y="9"/>
                      <a:pt x="229"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4" name="Freeform 425"/>
              <p:cNvSpPr>
                <a:spLocks noChangeArrowheads="1"/>
              </p:cNvSpPr>
              <p:nvPr/>
            </p:nvSpPr>
            <p:spPr bwMode="auto">
              <a:xfrm>
                <a:off x="541604" y="2989987"/>
                <a:ext cx="605814" cy="79565"/>
              </a:xfrm>
              <a:custGeom>
                <a:avLst/>
                <a:gdLst>
                  <a:gd name="T0" fmla="*/ 1660681460 w 221"/>
                  <a:gd name="T1" fmla="*/ 15054247 h 29"/>
                  <a:gd name="T2" fmla="*/ 0 w 221"/>
                  <a:gd name="T3" fmla="*/ 0 h 29"/>
                  <a:gd name="T4" fmla="*/ 0 w 221"/>
                  <a:gd name="T5" fmla="*/ 105385214 h 29"/>
                  <a:gd name="T6" fmla="*/ 1600566070 w 221"/>
                  <a:gd name="T7" fmla="*/ 218296180 h 29"/>
                  <a:gd name="T8" fmla="*/ 1660681460 w 221"/>
                  <a:gd name="T9" fmla="*/ 15054247 h 29"/>
                  <a:gd name="T10" fmla="*/ 0 60000 65536"/>
                  <a:gd name="T11" fmla="*/ 0 60000 65536"/>
                  <a:gd name="T12" fmla="*/ 0 60000 65536"/>
                  <a:gd name="T13" fmla="*/ 0 60000 65536"/>
                  <a:gd name="T14" fmla="*/ 0 60000 65536"/>
                  <a:gd name="T15" fmla="*/ 0 w 221"/>
                  <a:gd name="T16" fmla="*/ 0 h 29"/>
                  <a:gd name="T17" fmla="*/ 221 w 221"/>
                  <a:gd name="T18" fmla="*/ 29 h 29"/>
                </a:gdLst>
                <a:ahLst/>
                <a:cxnLst>
                  <a:cxn ang="T10">
                    <a:pos x="T0" y="T1"/>
                  </a:cxn>
                  <a:cxn ang="T11">
                    <a:pos x="T2" y="T3"/>
                  </a:cxn>
                  <a:cxn ang="T12">
                    <a:pos x="T4" y="T5"/>
                  </a:cxn>
                  <a:cxn ang="T13">
                    <a:pos x="T6" y="T7"/>
                  </a:cxn>
                  <a:cxn ang="T14">
                    <a:pos x="T8" y="T9"/>
                  </a:cxn>
                </a:cxnLst>
                <a:rect l="T15" t="T16" r="T17" b="T18"/>
                <a:pathLst>
                  <a:path w="221" h="29">
                    <a:moveTo>
                      <a:pt x="221" y="2"/>
                    </a:moveTo>
                    <a:cubicBezTo>
                      <a:pt x="0" y="0"/>
                      <a:pt x="0" y="0"/>
                      <a:pt x="0" y="0"/>
                    </a:cubicBezTo>
                    <a:cubicBezTo>
                      <a:pt x="0" y="4"/>
                      <a:pt x="0" y="9"/>
                      <a:pt x="0" y="14"/>
                    </a:cubicBezTo>
                    <a:cubicBezTo>
                      <a:pt x="213" y="29"/>
                      <a:pt x="213" y="29"/>
                      <a:pt x="213" y="29"/>
                    </a:cubicBezTo>
                    <a:cubicBezTo>
                      <a:pt x="216" y="20"/>
                      <a:pt x="218" y="11"/>
                      <a:pt x="221" y="2"/>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 name="Freeform 426"/>
              <p:cNvSpPr>
                <a:spLocks noChangeArrowheads="1"/>
              </p:cNvSpPr>
              <p:nvPr/>
            </p:nvSpPr>
            <p:spPr bwMode="auto">
              <a:xfrm>
                <a:off x="538812" y="3029072"/>
                <a:ext cx="586272" cy="86545"/>
              </a:xfrm>
              <a:custGeom>
                <a:avLst/>
                <a:gdLst>
                  <a:gd name="T0" fmla="*/ 1606144196 w 214"/>
                  <a:gd name="T1" fmla="*/ 109717424 h 32"/>
                  <a:gd name="T2" fmla="*/ 7506473 w 214"/>
                  <a:gd name="T3" fmla="*/ 0 h 32"/>
                  <a:gd name="T4" fmla="*/ 0 w 214"/>
                  <a:gd name="T5" fmla="*/ 102401667 h 32"/>
                  <a:gd name="T6" fmla="*/ 1576123782 w 214"/>
                  <a:gd name="T7" fmla="*/ 234063657 h 32"/>
                  <a:gd name="T8" fmla="*/ 1606144196 w 214"/>
                  <a:gd name="T9" fmla="*/ 109717424 h 32"/>
                  <a:gd name="T10" fmla="*/ 0 60000 65536"/>
                  <a:gd name="T11" fmla="*/ 0 60000 65536"/>
                  <a:gd name="T12" fmla="*/ 0 60000 65536"/>
                  <a:gd name="T13" fmla="*/ 0 60000 65536"/>
                  <a:gd name="T14" fmla="*/ 0 60000 65536"/>
                  <a:gd name="T15" fmla="*/ 0 w 214"/>
                  <a:gd name="T16" fmla="*/ 0 h 32"/>
                  <a:gd name="T17" fmla="*/ 214 w 214"/>
                  <a:gd name="T18" fmla="*/ 32 h 32"/>
                </a:gdLst>
                <a:ahLst/>
                <a:cxnLst>
                  <a:cxn ang="T10">
                    <a:pos x="T0" y="T1"/>
                  </a:cxn>
                  <a:cxn ang="T11">
                    <a:pos x="T2" y="T3"/>
                  </a:cxn>
                  <a:cxn ang="T12">
                    <a:pos x="T4" y="T5"/>
                  </a:cxn>
                  <a:cxn ang="T13">
                    <a:pos x="T6" y="T7"/>
                  </a:cxn>
                  <a:cxn ang="T14">
                    <a:pos x="T8" y="T9"/>
                  </a:cxn>
                </a:cxnLst>
                <a:rect l="T15" t="T16" r="T17" b="T18"/>
                <a:pathLst>
                  <a:path w="214" h="32">
                    <a:moveTo>
                      <a:pt x="214" y="15"/>
                    </a:moveTo>
                    <a:cubicBezTo>
                      <a:pt x="1" y="0"/>
                      <a:pt x="1" y="0"/>
                      <a:pt x="1" y="0"/>
                    </a:cubicBezTo>
                    <a:cubicBezTo>
                      <a:pt x="1" y="4"/>
                      <a:pt x="1" y="9"/>
                      <a:pt x="0" y="14"/>
                    </a:cubicBezTo>
                    <a:cubicBezTo>
                      <a:pt x="210" y="32"/>
                      <a:pt x="210" y="32"/>
                      <a:pt x="210" y="32"/>
                    </a:cubicBezTo>
                    <a:cubicBezTo>
                      <a:pt x="211" y="27"/>
                      <a:pt x="213" y="21"/>
                      <a:pt x="214" y="15"/>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 name="Freeform 427"/>
              <p:cNvSpPr>
                <a:spLocks noChangeArrowheads="1"/>
              </p:cNvSpPr>
              <p:nvPr/>
            </p:nvSpPr>
            <p:spPr bwMode="auto">
              <a:xfrm>
                <a:off x="538812" y="3066760"/>
                <a:ext cx="575105" cy="87940"/>
              </a:xfrm>
              <a:custGeom>
                <a:avLst/>
                <a:gdLst>
                  <a:gd name="T0" fmla="*/ 0 w 210"/>
                  <a:gd name="T1" fmla="*/ 0 h 32"/>
                  <a:gd name="T2" fmla="*/ 0 w 210"/>
                  <a:gd name="T3" fmla="*/ 60417528 h 32"/>
                  <a:gd name="T4" fmla="*/ 0 w 210"/>
                  <a:gd name="T5" fmla="*/ 105731361 h 32"/>
                  <a:gd name="T6" fmla="*/ 1544981242 w 210"/>
                  <a:gd name="T7" fmla="*/ 241670113 h 32"/>
                  <a:gd name="T8" fmla="*/ 1574979814 w 210"/>
                  <a:gd name="T9" fmla="*/ 135938751 h 32"/>
                  <a:gd name="T10" fmla="*/ 0 w 210"/>
                  <a:gd name="T11" fmla="*/ 0 h 32"/>
                  <a:gd name="T12" fmla="*/ 0 60000 65536"/>
                  <a:gd name="T13" fmla="*/ 0 60000 65536"/>
                  <a:gd name="T14" fmla="*/ 0 60000 65536"/>
                  <a:gd name="T15" fmla="*/ 0 60000 65536"/>
                  <a:gd name="T16" fmla="*/ 0 60000 65536"/>
                  <a:gd name="T17" fmla="*/ 0 60000 65536"/>
                  <a:gd name="T18" fmla="*/ 0 w 210"/>
                  <a:gd name="T19" fmla="*/ 0 h 32"/>
                  <a:gd name="T20" fmla="*/ 210 w 21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10" h="32">
                    <a:moveTo>
                      <a:pt x="0" y="0"/>
                    </a:moveTo>
                    <a:cubicBezTo>
                      <a:pt x="0" y="3"/>
                      <a:pt x="0" y="6"/>
                      <a:pt x="0" y="8"/>
                    </a:cubicBezTo>
                    <a:cubicBezTo>
                      <a:pt x="0" y="10"/>
                      <a:pt x="0" y="12"/>
                      <a:pt x="0" y="14"/>
                    </a:cubicBezTo>
                    <a:cubicBezTo>
                      <a:pt x="206" y="32"/>
                      <a:pt x="206" y="32"/>
                      <a:pt x="206" y="32"/>
                    </a:cubicBezTo>
                    <a:cubicBezTo>
                      <a:pt x="207" y="27"/>
                      <a:pt x="209" y="23"/>
                      <a:pt x="210" y="18"/>
                    </a:cubicBezTo>
                    <a:lnTo>
                      <a:pt x="0" y="0"/>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 name="Freeform 428"/>
              <p:cNvSpPr>
                <a:spLocks noChangeArrowheads="1"/>
              </p:cNvSpPr>
              <p:nvPr/>
            </p:nvSpPr>
            <p:spPr bwMode="auto">
              <a:xfrm>
                <a:off x="908722" y="2719185"/>
                <a:ext cx="312678" cy="104691"/>
              </a:xfrm>
              <a:custGeom>
                <a:avLst/>
                <a:gdLst>
                  <a:gd name="T0" fmla="*/ 842562984 w 114"/>
                  <a:gd name="T1" fmla="*/ 60720780 h 38"/>
                  <a:gd name="T2" fmla="*/ 857609927 w 114"/>
                  <a:gd name="T3" fmla="*/ 0 h 38"/>
                  <a:gd name="T4" fmla="*/ 52661558 w 114"/>
                  <a:gd name="T5" fmla="*/ 136621755 h 38"/>
                  <a:gd name="T6" fmla="*/ 0 w 114"/>
                  <a:gd name="T7" fmla="*/ 288426460 h 38"/>
                  <a:gd name="T8" fmla="*/ 812471841 w 114"/>
                  <a:gd name="T9" fmla="*/ 174574998 h 38"/>
                  <a:gd name="T10" fmla="*/ 842562984 w 114"/>
                  <a:gd name="T11" fmla="*/ 60720780 h 38"/>
                  <a:gd name="T12" fmla="*/ 0 60000 65536"/>
                  <a:gd name="T13" fmla="*/ 0 60000 65536"/>
                  <a:gd name="T14" fmla="*/ 0 60000 65536"/>
                  <a:gd name="T15" fmla="*/ 0 60000 65536"/>
                  <a:gd name="T16" fmla="*/ 0 60000 65536"/>
                  <a:gd name="T17" fmla="*/ 0 60000 65536"/>
                  <a:gd name="T18" fmla="*/ 0 w 114"/>
                  <a:gd name="T19" fmla="*/ 0 h 38"/>
                  <a:gd name="T20" fmla="*/ 114 w 114"/>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14" h="38">
                    <a:moveTo>
                      <a:pt x="112" y="8"/>
                    </a:moveTo>
                    <a:cubicBezTo>
                      <a:pt x="113" y="5"/>
                      <a:pt x="113" y="3"/>
                      <a:pt x="114" y="0"/>
                    </a:cubicBezTo>
                    <a:cubicBezTo>
                      <a:pt x="7" y="18"/>
                      <a:pt x="7" y="18"/>
                      <a:pt x="7" y="18"/>
                    </a:cubicBezTo>
                    <a:cubicBezTo>
                      <a:pt x="5" y="25"/>
                      <a:pt x="2" y="32"/>
                      <a:pt x="0" y="38"/>
                    </a:cubicBezTo>
                    <a:cubicBezTo>
                      <a:pt x="108" y="23"/>
                      <a:pt x="108" y="23"/>
                      <a:pt x="108" y="23"/>
                    </a:cubicBezTo>
                    <a:cubicBezTo>
                      <a:pt x="110" y="18"/>
                      <a:pt x="111" y="13"/>
                      <a:pt x="112" y="8"/>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 name="Freeform 429"/>
              <p:cNvSpPr>
                <a:spLocks noChangeArrowheads="1"/>
              </p:cNvSpPr>
              <p:nvPr/>
            </p:nvSpPr>
            <p:spPr bwMode="auto">
              <a:xfrm>
                <a:off x="530437" y="3181223"/>
                <a:ext cx="73982" cy="104691"/>
              </a:xfrm>
              <a:custGeom>
                <a:avLst/>
                <a:gdLst>
                  <a:gd name="T0" fmla="*/ 15015606 w 27"/>
                  <a:gd name="T1" fmla="*/ 0 h 38"/>
                  <a:gd name="T2" fmla="*/ 0 w 27"/>
                  <a:gd name="T3" fmla="*/ 242885875 h 38"/>
                  <a:gd name="T4" fmla="*/ 172684948 w 27"/>
                  <a:gd name="T5" fmla="*/ 288426460 h 38"/>
                  <a:gd name="T6" fmla="*/ 202716160 w 27"/>
                  <a:gd name="T7" fmla="*/ 60720780 h 38"/>
                  <a:gd name="T8" fmla="*/ 15015606 w 27"/>
                  <a:gd name="T9" fmla="*/ 0 h 38"/>
                  <a:gd name="T10" fmla="*/ 0 60000 65536"/>
                  <a:gd name="T11" fmla="*/ 0 60000 65536"/>
                  <a:gd name="T12" fmla="*/ 0 60000 65536"/>
                  <a:gd name="T13" fmla="*/ 0 60000 65536"/>
                  <a:gd name="T14" fmla="*/ 0 60000 65536"/>
                  <a:gd name="T15" fmla="*/ 0 w 27"/>
                  <a:gd name="T16" fmla="*/ 0 h 38"/>
                  <a:gd name="T17" fmla="*/ 27 w 27"/>
                  <a:gd name="T18" fmla="*/ 38 h 38"/>
                </a:gdLst>
                <a:ahLst/>
                <a:cxnLst>
                  <a:cxn ang="T10">
                    <a:pos x="T0" y="T1"/>
                  </a:cxn>
                  <a:cxn ang="T11">
                    <a:pos x="T2" y="T3"/>
                  </a:cxn>
                  <a:cxn ang="T12">
                    <a:pos x="T4" y="T5"/>
                  </a:cxn>
                  <a:cxn ang="T13">
                    <a:pos x="T6" y="T7"/>
                  </a:cxn>
                  <a:cxn ang="T14">
                    <a:pos x="T8" y="T9"/>
                  </a:cxn>
                </a:cxnLst>
                <a:rect l="T15" t="T16" r="T17" b="T18"/>
                <a:pathLst>
                  <a:path w="27" h="38">
                    <a:moveTo>
                      <a:pt x="2" y="0"/>
                    </a:moveTo>
                    <a:cubicBezTo>
                      <a:pt x="1" y="11"/>
                      <a:pt x="1" y="21"/>
                      <a:pt x="0" y="32"/>
                    </a:cubicBezTo>
                    <a:cubicBezTo>
                      <a:pt x="23" y="38"/>
                      <a:pt x="23" y="38"/>
                      <a:pt x="23" y="38"/>
                    </a:cubicBezTo>
                    <a:cubicBezTo>
                      <a:pt x="27" y="8"/>
                      <a:pt x="27" y="8"/>
                      <a:pt x="27" y="8"/>
                    </a:cubicBezTo>
                    <a:lnTo>
                      <a:pt x="2"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9" name="Freeform 430"/>
              <p:cNvSpPr>
                <a:spLocks noChangeArrowheads="1"/>
              </p:cNvSpPr>
              <p:nvPr/>
            </p:nvSpPr>
            <p:spPr bwMode="auto">
              <a:xfrm>
                <a:off x="594647" y="3203557"/>
                <a:ext cx="100504" cy="103296"/>
              </a:xfrm>
              <a:custGeom>
                <a:avLst/>
                <a:gdLst>
                  <a:gd name="T0" fmla="*/ 13639230 w 72"/>
                  <a:gd name="T1" fmla="*/ 0 h 74"/>
                  <a:gd name="T2" fmla="*/ 0 w 72"/>
                  <a:gd name="T3" fmla="*/ 114962864 h 74"/>
                  <a:gd name="T4" fmla="*/ 124704526 w 72"/>
                  <a:gd name="T5" fmla="*/ 144190049 h 74"/>
                  <a:gd name="T6" fmla="*/ 140292417 w 72"/>
                  <a:gd name="T7" fmla="*/ 35073180 h 74"/>
                  <a:gd name="T8" fmla="*/ 13639230 w 72"/>
                  <a:gd name="T9" fmla="*/ 0 h 74"/>
                  <a:gd name="T10" fmla="*/ 0 60000 65536"/>
                  <a:gd name="T11" fmla="*/ 0 60000 65536"/>
                  <a:gd name="T12" fmla="*/ 0 60000 65536"/>
                  <a:gd name="T13" fmla="*/ 0 60000 65536"/>
                  <a:gd name="T14" fmla="*/ 0 60000 65536"/>
                  <a:gd name="T15" fmla="*/ 0 w 72"/>
                  <a:gd name="T16" fmla="*/ 0 h 74"/>
                  <a:gd name="T17" fmla="*/ 72 w 72"/>
                  <a:gd name="T18" fmla="*/ 74 h 74"/>
                </a:gdLst>
                <a:ahLst/>
                <a:cxnLst>
                  <a:cxn ang="T10">
                    <a:pos x="T0" y="T1"/>
                  </a:cxn>
                  <a:cxn ang="T11">
                    <a:pos x="T2" y="T3"/>
                  </a:cxn>
                  <a:cxn ang="T12">
                    <a:pos x="T4" y="T5"/>
                  </a:cxn>
                  <a:cxn ang="T13">
                    <a:pos x="T6" y="T7"/>
                  </a:cxn>
                  <a:cxn ang="T14">
                    <a:pos x="T8" y="T9"/>
                  </a:cxn>
                </a:cxnLst>
                <a:rect l="T15" t="T16" r="T17" b="T18"/>
                <a:pathLst>
                  <a:path w="72" h="74">
                    <a:moveTo>
                      <a:pt x="7" y="0"/>
                    </a:moveTo>
                    <a:lnTo>
                      <a:pt x="0" y="59"/>
                    </a:lnTo>
                    <a:lnTo>
                      <a:pt x="64" y="74"/>
                    </a:lnTo>
                    <a:lnTo>
                      <a:pt x="72" y="18"/>
                    </a:lnTo>
                    <a:lnTo>
                      <a:pt x="7"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0" name="Freeform 431"/>
              <p:cNvSpPr>
                <a:spLocks noChangeArrowheads="1"/>
              </p:cNvSpPr>
              <p:nvPr/>
            </p:nvSpPr>
            <p:spPr bwMode="auto">
              <a:xfrm>
                <a:off x="683984" y="3228683"/>
                <a:ext cx="90733" cy="100504"/>
              </a:xfrm>
              <a:custGeom>
                <a:avLst/>
                <a:gdLst>
                  <a:gd name="T0" fmla="*/ 15587929 w 65"/>
                  <a:gd name="T1" fmla="*/ 0 h 72"/>
                  <a:gd name="T2" fmla="*/ 0 w 65"/>
                  <a:gd name="T3" fmla="*/ 109116634 h 72"/>
                  <a:gd name="T4" fmla="*/ 114962899 w 65"/>
                  <a:gd name="T5" fmla="*/ 140292417 h 72"/>
                  <a:gd name="T6" fmla="*/ 126653497 w 65"/>
                  <a:gd name="T7" fmla="*/ 29227122 h 72"/>
                  <a:gd name="T8" fmla="*/ 15587929 w 65"/>
                  <a:gd name="T9" fmla="*/ 0 h 72"/>
                  <a:gd name="T10" fmla="*/ 0 60000 65536"/>
                  <a:gd name="T11" fmla="*/ 0 60000 65536"/>
                  <a:gd name="T12" fmla="*/ 0 60000 65536"/>
                  <a:gd name="T13" fmla="*/ 0 60000 65536"/>
                  <a:gd name="T14" fmla="*/ 0 60000 65536"/>
                  <a:gd name="T15" fmla="*/ 0 w 65"/>
                  <a:gd name="T16" fmla="*/ 0 h 72"/>
                  <a:gd name="T17" fmla="*/ 65 w 65"/>
                  <a:gd name="T18" fmla="*/ 72 h 72"/>
                </a:gdLst>
                <a:ahLst/>
                <a:cxnLst>
                  <a:cxn ang="T10">
                    <a:pos x="T0" y="T1"/>
                  </a:cxn>
                  <a:cxn ang="T11">
                    <a:pos x="T2" y="T3"/>
                  </a:cxn>
                  <a:cxn ang="T12">
                    <a:pos x="T4" y="T5"/>
                  </a:cxn>
                  <a:cxn ang="T13">
                    <a:pos x="T6" y="T7"/>
                  </a:cxn>
                  <a:cxn ang="T14">
                    <a:pos x="T8" y="T9"/>
                  </a:cxn>
                </a:cxnLst>
                <a:rect l="T15" t="T16" r="T17" b="T18"/>
                <a:pathLst>
                  <a:path w="65" h="72">
                    <a:moveTo>
                      <a:pt x="8" y="0"/>
                    </a:moveTo>
                    <a:lnTo>
                      <a:pt x="0" y="56"/>
                    </a:lnTo>
                    <a:lnTo>
                      <a:pt x="59" y="72"/>
                    </a:lnTo>
                    <a:lnTo>
                      <a:pt x="65" y="15"/>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1" name="Freeform 432"/>
              <p:cNvSpPr>
                <a:spLocks noChangeArrowheads="1"/>
              </p:cNvSpPr>
              <p:nvPr/>
            </p:nvSpPr>
            <p:spPr bwMode="auto">
              <a:xfrm>
                <a:off x="859866" y="3277540"/>
                <a:ext cx="114463" cy="100504"/>
              </a:xfrm>
              <a:custGeom>
                <a:avLst/>
                <a:gdLst>
                  <a:gd name="T0" fmla="*/ 15587906 w 82"/>
                  <a:gd name="T1" fmla="*/ 0 h 72"/>
                  <a:gd name="T2" fmla="*/ 0 w 82"/>
                  <a:gd name="T3" fmla="*/ 107167974 h 72"/>
                  <a:gd name="T4" fmla="*/ 140292553 w 82"/>
                  <a:gd name="T5" fmla="*/ 140292417 h 72"/>
                  <a:gd name="T6" fmla="*/ 159777785 w 82"/>
                  <a:gd name="T7" fmla="*/ 40919087 h 72"/>
                  <a:gd name="T8" fmla="*/ 15587906 w 82"/>
                  <a:gd name="T9" fmla="*/ 0 h 72"/>
                  <a:gd name="T10" fmla="*/ 0 60000 65536"/>
                  <a:gd name="T11" fmla="*/ 0 60000 65536"/>
                  <a:gd name="T12" fmla="*/ 0 60000 65536"/>
                  <a:gd name="T13" fmla="*/ 0 60000 65536"/>
                  <a:gd name="T14" fmla="*/ 0 60000 65536"/>
                  <a:gd name="T15" fmla="*/ 0 w 82"/>
                  <a:gd name="T16" fmla="*/ 0 h 72"/>
                  <a:gd name="T17" fmla="*/ 82 w 82"/>
                  <a:gd name="T18" fmla="*/ 72 h 72"/>
                </a:gdLst>
                <a:ahLst/>
                <a:cxnLst>
                  <a:cxn ang="T10">
                    <a:pos x="T0" y="T1"/>
                  </a:cxn>
                  <a:cxn ang="T11">
                    <a:pos x="T2" y="T3"/>
                  </a:cxn>
                  <a:cxn ang="T12">
                    <a:pos x="T4" y="T5"/>
                  </a:cxn>
                  <a:cxn ang="T13">
                    <a:pos x="T6" y="T7"/>
                  </a:cxn>
                  <a:cxn ang="T14">
                    <a:pos x="T8" y="T9"/>
                  </a:cxn>
                </a:cxnLst>
                <a:rect l="T15" t="T16" r="T17" b="T18"/>
                <a:pathLst>
                  <a:path w="82" h="72">
                    <a:moveTo>
                      <a:pt x="8" y="0"/>
                    </a:moveTo>
                    <a:lnTo>
                      <a:pt x="0" y="55"/>
                    </a:lnTo>
                    <a:lnTo>
                      <a:pt x="72" y="72"/>
                    </a:lnTo>
                    <a:lnTo>
                      <a:pt x="82" y="21"/>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2" name="Freeform 433"/>
              <p:cNvSpPr>
                <a:spLocks noChangeArrowheads="1"/>
              </p:cNvSpPr>
              <p:nvPr/>
            </p:nvSpPr>
            <p:spPr bwMode="auto">
              <a:xfrm>
                <a:off x="960369" y="3306853"/>
                <a:ext cx="101900" cy="93524"/>
              </a:xfrm>
              <a:custGeom>
                <a:avLst/>
                <a:gdLst>
                  <a:gd name="T0" fmla="*/ 280638108 w 37"/>
                  <a:gd name="T1" fmla="*/ 68096475 h 34"/>
                  <a:gd name="T2" fmla="*/ 37923324 w 37"/>
                  <a:gd name="T3" fmla="*/ 0 h 34"/>
                  <a:gd name="T4" fmla="*/ 0 w 37"/>
                  <a:gd name="T5" fmla="*/ 196724983 h 34"/>
                  <a:gd name="T6" fmla="*/ 242714784 w 37"/>
                  <a:gd name="T7" fmla="*/ 257257017 h 34"/>
                  <a:gd name="T8" fmla="*/ 280638108 w 37"/>
                  <a:gd name="T9" fmla="*/ 68096475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37" y="9"/>
                    </a:moveTo>
                    <a:cubicBezTo>
                      <a:pt x="5" y="0"/>
                      <a:pt x="5" y="0"/>
                      <a:pt x="5" y="0"/>
                    </a:cubicBezTo>
                    <a:cubicBezTo>
                      <a:pt x="0" y="26"/>
                      <a:pt x="0" y="26"/>
                      <a:pt x="0" y="26"/>
                    </a:cubicBezTo>
                    <a:cubicBezTo>
                      <a:pt x="32" y="34"/>
                      <a:pt x="32" y="34"/>
                      <a:pt x="32" y="34"/>
                    </a:cubicBezTo>
                    <a:cubicBezTo>
                      <a:pt x="34" y="26"/>
                      <a:pt x="35" y="17"/>
                      <a:pt x="37" y="9"/>
                    </a:cubicBez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3" name="Freeform 434"/>
              <p:cNvSpPr>
                <a:spLocks noChangeArrowheads="1"/>
              </p:cNvSpPr>
              <p:nvPr/>
            </p:nvSpPr>
            <p:spPr bwMode="auto">
              <a:xfrm>
                <a:off x="766342" y="3249622"/>
                <a:ext cx="104692" cy="104691"/>
              </a:xfrm>
              <a:custGeom>
                <a:avLst/>
                <a:gdLst>
                  <a:gd name="T0" fmla="*/ 11690607 w 75"/>
                  <a:gd name="T1" fmla="*/ 0 h 75"/>
                  <a:gd name="T2" fmla="*/ 0 w 75"/>
                  <a:gd name="T3" fmla="*/ 111063192 h 75"/>
                  <a:gd name="T4" fmla="*/ 130550924 w 75"/>
                  <a:gd name="T5" fmla="*/ 146136073 h 75"/>
                  <a:gd name="T6" fmla="*/ 146138865 w 75"/>
                  <a:gd name="T7" fmla="*/ 38970178 h 75"/>
                  <a:gd name="T8" fmla="*/ 11690607 w 75"/>
                  <a:gd name="T9" fmla="*/ 0 h 75"/>
                  <a:gd name="T10" fmla="*/ 0 60000 65536"/>
                  <a:gd name="T11" fmla="*/ 0 60000 65536"/>
                  <a:gd name="T12" fmla="*/ 0 60000 65536"/>
                  <a:gd name="T13" fmla="*/ 0 60000 65536"/>
                  <a:gd name="T14" fmla="*/ 0 60000 65536"/>
                  <a:gd name="T15" fmla="*/ 0 w 75"/>
                  <a:gd name="T16" fmla="*/ 0 h 75"/>
                  <a:gd name="T17" fmla="*/ 75 w 75"/>
                  <a:gd name="T18" fmla="*/ 75 h 75"/>
                </a:gdLst>
                <a:ahLst/>
                <a:cxnLst>
                  <a:cxn ang="T10">
                    <a:pos x="T0" y="T1"/>
                  </a:cxn>
                  <a:cxn ang="T11">
                    <a:pos x="T2" y="T3"/>
                  </a:cxn>
                  <a:cxn ang="T12">
                    <a:pos x="T4" y="T5"/>
                  </a:cxn>
                  <a:cxn ang="T13">
                    <a:pos x="T6" y="T7"/>
                  </a:cxn>
                  <a:cxn ang="T14">
                    <a:pos x="T8" y="T9"/>
                  </a:cxn>
                </a:cxnLst>
                <a:rect l="T15" t="T16" r="T17" b="T18"/>
                <a:pathLst>
                  <a:path w="75" h="75">
                    <a:moveTo>
                      <a:pt x="6" y="0"/>
                    </a:moveTo>
                    <a:lnTo>
                      <a:pt x="0" y="57"/>
                    </a:lnTo>
                    <a:lnTo>
                      <a:pt x="67" y="75"/>
                    </a:lnTo>
                    <a:lnTo>
                      <a:pt x="75" y="20"/>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Freeform 435"/>
              <p:cNvSpPr>
                <a:spLocks noChangeArrowheads="1"/>
              </p:cNvSpPr>
              <p:nvPr/>
            </p:nvSpPr>
            <p:spPr bwMode="auto">
              <a:xfrm>
                <a:off x="529041" y="3269164"/>
                <a:ext cx="519269" cy="191236"/>
              </a:xfrm>
              <a:custGeom>
                <a:avLst/>
                <a:gdLst>
                  <a:gd name="T0" fmla="*/ 1419159444 w 190"/>
                  <a:gd name="T1" fmla="*/ 358247863 h 70"/>
                  <a:gd name="T2" fmla="*/ 7469275 w 190"/>
                  <a:gd name="T3" fmla="*/ 0 h 70"/>
                  <a:gd name="T4" fmla="*/ 0 w 190"/>
                  <a:gd name="T5" fmla="*/ 179125297 h 70"/>
                  <a:gd name="T6" fmla="*/ 1389282346 w 190"/>
                  <a:gd name="T7" fmla="*/ 522445824 h 70"/>
                  <a:gd name="T8" fmla="*/ 1419159444 w 190"/>
                  <a:gd name="T9" fmla="*/ 358247863 h 70"/>
                  <a:gd name="T10" fmla="*/ 0 60000 65536"/>
                  <a:gd name="T11" fmla="*/ 0 60000 65536"/>
                  <a:gd name="T12" fmla="*/ 0 60000 65536"/>
                  <a:gd name="T13" fmla="*/ 0 60000 65536"/>
                  <a:gd name="T14" fmla="*/ 0 60000 65536"/>
                  <a:gd name="T15" fmla="*/ 0 w 190"/>
                  <a:gd name="T16" fmla="*/ 0 h 70"/>
                  <a:gd name="T17" fmla="*/ 190 w 190"/>
                  <a:gd name="T18" fmla="*/ 70 h 70"/>
                </a:gdLst>
                <a:ahLst/>
                <a:cxnLst>
                  <a:cxn ang="T10">
                    <a:pos x="T0" y="T1"/>
                  </a:cxn>
                  <a:cxn ang="T11">
                    <a:pos x="T2" y="T3"/>
                  </a:cxn>
                  <a:cxn ang="T12">
                    <a:pos x="T4" y="T5"/>
                  </a:cxn>
                  <a:cxn ang="T13">
                    <a:pos x="T6" y="T7"/>
                  </a:cxn>
                  <a:cxn ang="T14">
                    <a:pos x="T8" y="T9"/>
                  </a:cxn>
                </a:cxnLst>
                <a:rect l="T15" t="T16" r="T17" b="T18"/>
                <a:pathLst>
                  <a:path w="190" h="70">
                    <a:moveTo>
                      <a:pt x="190" y="48"/>
                    </a:moveTo>
                    <a:cubicBezTo>
                      <a:pt x="1" y="0"/>
                      <a:pt x="1" y="0"/>
                      <a:pt x="1" y="0"/>
                    </a:cubicBezTo>
                    <a:cubicBezTo>
                      <a:pt x="1" y="8"/>
                      <a:pt x="0" y="16"/>
                      <a:pt x="0" y="24"/>
                    </a:cubicBezTo>
                    <a:cubicBezTo>
                      <a:pt x="186" y="70"/>
                      <a:pt x="186" y="70"/>
                      <a:pt x="186" y="70"/>
                    </a:cubicBezTo>
                    <a:cubicBezTo>
                      <a:pt x="187" y="63"/>
                      <a:pt x="189" y="56"/>
                      <a:pt x="190" y="48"/>
                    </a:cubicBezTo>
                    <a:close/>
                  </a:path>
                </a:pathLst>
              </a:custGeom>
              <a:solidFill>
                <a:srgbClr val="5B83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5" name="Freeform 436"/>
              <p:cNvSpPr>
                <a:spLocks noChangeArrowheads="1"/>
              </p:cNvSpPr>
              <p:nvPr/>
            </p:nvSpPr>
            <p:spPr bwMode="auto">
              <a:xfrm>
                <a:off x="517874" y="3334770"/>
                <a:ext cx="519269" cy="270802"/>
              </a:xfrm>
              <a:custGeom>
                <a:avLst/>
                <a:gdLst>
                  <a:gd name="T0" fmla="*/ 29877098 w 190"/>
                  <a:gd name="T1" fmla="*/ 0 h 99"/>
                  <a:gd name="T2" fmla="*/ 0 w 190"/>
                  <a:gd name="T3" fmla="*/ 471384221 h 99"/>
                  <a:gd name="T4" fmla="*/ 1359405247 w 190"/>
                  <a:gd name="T5" fmla="*/ 740744679 h 99"/>
                  <a:gd name="T6" fmla="*/ 1419159444 w 190"/>
                  <a:gd name="T7" fmla="*/ 344183871 h 99"/>
                  <a:gd name="T8" fmla="*/ 29877098 w 190"/>
                  <a:gd name="T9" fmla="*/ 0 h 99"/>
                  <a:gd name="T10" fmla="*/ 0 60000 65536"/>
                  <a:gd name="T11" fmla="*/ 0 60000 65536"/>
                  <a:gd name="T12" fmla="*/ 0 60000 65536"/>
                  <a:gd name="T13" fmla="*/ 0 60000 65536"/>
                  <a:gd name="T14" fmla="*/ 0 60000 65536"/>
                  <a:gd name="T15" fmla="*/ 0 w 190"/>
                  <a:gd name="T16" fmla="*/ 0 h 99"/>
                  <a:gd name="T17" fmla="*/ 190 w 190"/>
                  <a:gd name="T18" fmla="*/ 99 h 99"/>
                </a:gdLst>
                <a:ahLst/>
                <a:cxnLst>
                  <a:cxn ang="T10">
                    <a:pos x="T0" y="T1"/>
                  </a:cxn>
                  <a:cxn ang="T11">
                    <a:pos x="T2" y="T3"/>
                  </a:cxn>
                  <a:cxn ang="T12">
                    <a:pos x="T4" y="T5"/>
                  </a:cxn>
                  <a:cxn ang="T13">
                    <a:pos x="T6" y="T7"/>
                  </a:cxn>
                  <a:cxn ang="T14">
                    <a:pos x="T8" y="T9"/>
                  </a:cxn>
                </a:cxnLst>
                <a:rect l="T15" t="T16" r="T17" b="T18"/>
                <a:pathLst>
                  <a:path w="190" h="99">
                    <a:moveTo>
                      <a:pt x="4" y="0"/>
                    </a:moveTo>
                    <a:cubicBezTo>
                      <a:pt x="3" y="20"/>
                      <a:pt x="1" y="41"/>
                      <a:pt x="0" y="63"/>
                    </a:cubicBezTo>
                    <a:cubicBezTo>
                      <a:pt x="182" y="99"/>
                      <a:pt x="182" y="99"/>
                      <a:pt x="182" y="99"/>
                    </a:cubicBezTo>
                    <a:cubicBezTo>
                      <a:pt x="185" y="81"/>
                      <a:pt x="187" y="63"/>
                      <a:pt x="190" y="46"/>
                    </a:cubicBezTo>
                    <a:lnTo>
                      <a:pt x="4" y="0"/>
                    </a:lnTo>
                    <a:close/>
                  </a:path>
                </a:pathLst>
              </a:custGeom>
              <a:solidFill>
                <a:srgbClr val="7468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6" name="Freeform 437"/>
              <p:cNvSpPr>
                <a:spLocks noChangeArrowheads="1"/>
              </p:cNvSpPr>
              <p:nvPr/>
            </p:nvSpPr>
            <p:spPr bwMode="auto">
              <a:xfrm>
                <a:off x="512290" y="3506465"/>
                <a:ext cx="82358" cy="96316"/>
              </a:xfrm>
              <a:custGeom>
                <a:avLst/>
                <a:gdLst>
                  <a:gd name="T0" fmla="*/ 15074259 w 30"/>
                  <a:gd name="T1" fmla="*/ 0 h 35"/>
                  <a:gd name="T2" fmla="*/ 0 w 30"/>
                  <a:gd name="T3" fmla="*/ 227187429 h 35"/>
                  <a:gd name="T4" fmla="*/ 226094672 w 30"/>
                  <a:gd name="T5" fmla="*/ 265050624 h 35"/>
                  <a:gd name="T6" fmla="*/ 226094672 w 30"/>
                  <a:gd name="T7" fmla="*/ 37863196 h 35"/>
                  <a:gd name="T8" fmla="*/ 15074259 w 30"/>
                  <a:gd name="T9" fmla="*/ 0 h 35"/>
                  <a:gd name="T10" fmla="*/ 0 60000 65536"/>
                  <a:gd name="T11" fmla="*/ 0 60000 65536"/>
                  <a:gd name="T12" fmla="*/ 0 60000 65536"/>
                  <a:gd name="T13" fmla="*/ 0 60000 65536"/>
                  <a:gd name="T14" fmla="*/ 0 60000 65536"/>
                  <a:gd name="T15" fmla="*/ 0 w 30"/>
                  <a:gd name="T16" fmla="*/ 0 h 35"/>
                  <a:gd name="T17" fmla="*/ 30 w 30"/>
                  <a:gd name="T18" fmla="*/ 35 h 35"/>
                </a:gdLst>
                <a:ahLst/>
                <a:cxnLst>
                  <a:cxn ang="T10">
                    <a:pos x="T0" y="T1"/>
                  </a:cxn>
                  <a:cxn ang="T11">
                    <a:pos x="T2" y="T3"/>
                  </a:cxn>
                  <a:cxn ang="T12">
                    <a:pos x="T4" y="T5"/>
                  </a:cxn>
                  <a:cxn ang="T13">
                    <a:pos x="T6" y="T7"/>
                  </a:cxn>
                  <a:cxn ang="T14">
                    <a:pos x="T8" y="T9"/>
                  </a:cxn>
                </a:cxnLst>
                <a:rect l="T15" t="T16" r="T17" b="T18"/>
                <a:pathLst>
                  <a:path w="30" h="35">
                    <a:moveTo>
                      <a:pt x="2" y="0"/>
                    </a:moveTo>
                    <a:cubicBezTo>
                      <a:pt x="1" y="10"/>
                      <a:pt x="1" y="20"/>
                      <a:pt x="0" y="30"/>
                    </a:cubicBezTo>
                    <a:cubicBezTo>
                      <a:pt x="30" y="35"/>
                      <a:pt x="30" y="35"/>
                      <a:pt x="30" y="35"/>
                    </a:cubicBezTo>
                    <a:cubicBezTo>
                      <a:pt x="30" y="5"/>
                      <a:pt x="30" y="5"/>
                      <a:pt x="30" y="5"/>
                    </a:cubicBezTo>
                    <a:lnTo>
                      <a:pt x="2"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7" name="Freeform 438"/>
              <p:cNvSpPr>
                <a:spLocks noChangeArrowheads="1"/>
              </p:cNvSpPr>
              <p:nvPr/>
            </p:nvSpPr>
            <p:spPr bwMode="auto">
              <a:xfrm>
                <a:off x="594647" y="3520424"/>
                <a:ext cx="92128" cy="99107"/>
              </a:xfrm>
              <a:custGeom>
                <a:avLst/>
                <a:gdLst>
                  <a:gd name="T0" fmla="*/ 0 w 66"/>
                  <a:gd name="T1" fmla="*/ 0 h 71"/>
                  <a:gd name="T2" fmla="*/ 0 w 66"/>
                  <a:gd name="T3" fmla="*/ 114959932 h 71"/>
                  <a:gd name="T4" fmla="*/ 120804934 w 66"/>
                  <a:gd name="T5" fmla="*/ 138340809 h 71"/>
                  <a:gd name="T6" fmla="*/ 128599521 w 66"/>
                  <a:gd name="T7" fmla="*/ 27278155 h 71"/>
                  <a:gd name="T8" fmla="*/ 0 w 66"/>
                  <a:gd name="T9" fmla="*/ 0 h 71"/>
                  <a:gd name="T10" fmla="*/ 0 60000 65536"/>
                  <a:gd name="T11" fmla="*/ 0 60000 65536"/>
                  <a:gd name="T12" fmla="*/ 0 60000 65536"/>
                  <a:gd name="T13" fmla="*/ 0 60000 65536"/>
                  <a:gd name="T14" fmla="*/ 0 60000 65536"/>
                  <a:gd name="T15" fmla="*/ 0 w 66"/>
                  <a:gd name="T16" fmla="*/ 0 h 71"/>
                  <a:gd name="T17" fmla="*/ 66 w 66"/>
                  <a:gd name="T18" fmla="*/ 71 h 71"/>
                </a:gdLst>
                <a:ahLst/>
                <a:cxnLst>
                  <a:cxn ang="T10">
                    <a:pos x="T0" y="T1"/>
                  </a:cxn>
                  <a:cxn ang="T11">
                    <a:pos x="T2" y="T3"/>
                  </a:cxn>
                  <a:cxn ang="T12">
                    <a:pos x="T4" y="T5"/>
                  </a:cxn>
                  <a:cxn ang="T13">
                    <a:pos x="T6" y="T7"/>
                  </a:cxn>
                  <a:cxn ang="T14">
                    <a:pos x="T8" y="T9"/>
                  </a:cxn>
                </a:cxnLst>
                <a:rect l="T15" t="T16" r="T17" b="T18"/>
                <a:pathLst>
                  <a:path w="66" h="71">
                    <a:moveTo>
                      <a:pt x="0" y="0"/>
                    </a:moveTo>
                    <a:lnTo>
                      <a:pt x="0" y="59"/>
                    </a:lnTo>
                    <a:lnTo>
                      <a:pt x="62" y="71"/>
                    </a:lnTo>
                    <a:lnTo>
                      <a:pt x="66" y="14"/>
                    </a:lnTo>
                    <a:lnTo>
                      <a:pt x="0"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8" name="Freeform 439"/>
              <p:cNvSpPr>
                <a:spLocks noChangeArrowheads="1"/>
              </p:cNvSpPr>
              <p:nvPr/>
            </p:nvSpPr>
            <p:spPr bwMode="auto">
              <a:xfrm>
                <a:off x="681192" y="3539966"/>
                <a:ext cx="90733" cy="92128"/>
              </a:xfrm>
              <a:custGeom>
                <a:avLst/>
                <a:gdLst>
                  <a:gd name="T0" fmla="*/ 7794663 w 65"/>
                  <a:gd name="T1" fmla="*/ 0 h 66"/>
                  <a:gd name="T2" fmla="*/ 0 w 65"/>
                  <a:gd name="T3" fmla="*/ 111063096 h 66"/>
                  <a:gd name="T4" fmla="*/ 114962899 w 65"/>
                  <a:gd name="T5" fmla="*/ 128599521 h 66"/>
                  <a:gd name="T6" fmla="*/ 126653497 w 65"/>
                  <a:gd name="T7" fmla="*/ 23382366 h 66"/>
                  <a:gd name="T8" fmla="*/ 7794663 w 65"/>
                  <a:gd name="T9" fmla="*/ 0 h 66"/>
                  <a:gd name="T10" fmla="*/ 0 60000 65536"/>
                  <a:gd name="T11" fmla="*/ 0 60000 65536"/>
                  <a:gd name="T12" fmla="*/ 0 60000 65536"/>
                  <a:gd name="T13" fmla="*/ 0 60000 65536"/>
                  <a:gd name="T14" fmla="*/ 0 60000 65536"/>
                  <a:gd name="T15" fmla="*/ 0 w 65"/>
                  <a:gd name="T16" fmla="*/ 0 h 66"/>
                  <a:gd name="T17" fmla="*/ 65 w 65"/>
                  <a:gd name="T18" fmla="*/ 66 h 66"/>
                </a:gdLst>
                <a:ahLst/>
                <a:cxnLst>
                  <a:cxn ang="T10">
                    <a:pos x="T0" y="T1"/>
                  </a:cxn>
                  <a:cxn ang="T11">
                    <a:pos x="T2" y="T3"/>
                  </a:cxn>
                  <a:cxn ang="T12">
                    <a:pos x="T4" y="T5"/>
                  </a:cxn>
                  <a:cxn ang="T13">
                    <a:pos x="T6" y="T7"/>
                  </a:cxn>
                  <a:cxn ang="T14">
                    <a:pos x="T8" y="T9"/>
                  </a:cxn>
                </a:cxnLst>
                <a:rect l="T15" t="T16" r="T17" b="T18"/>
                <a:pathLst>
                  <a:path w="65" h="66">
                    <a:moveTo>
                      <a:pt x="4" y="0"/>
                    </a:moveTo>
                    <a:lnTo>
                      <a:pt x="0" y="57"/>
                    </a:lnTo>
                    <a:lnTo>
                      <a:pt x="59" y="66"/>
                    </a:lnTo>
                    <a:lnTo>
                      <a:pt x="65" y="12"/>
                    </a:lnTo>
                    <a:lnTo>
                      <a:pt x="4"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9" name="Freeform 440"/>
              <p:cNvSpPr>
                <a:spLocks noChangeArrowheads="1"/>
              </p:cNvSpPr>
              <p:nvPr/>
            </p:nvSpPr>
            <p:spPr bwMode="auto">
              <a:xfrm>
                <a:off x="763550" y="3556717"/>
                <a:ext cx="101900" cy="92128"/>
              </a:xfrm>
              <a:custGeom>
                <a:avLst/>
                <a:gdLst>
                  <a:gd name="T0" fmla="*/ 11690582 w 73"/>
                  <a:gd name="T1" fmla="*/ 0 h 66"/>
                  <a:gd name="T2" fmla="*/ 0 w 73"/>
                  <a:gd name="T3" fmla="*/ 105217155 h 66"/>
                  <a:gd name="T4" fmla="*/ 130550651 w 73"/>
                  <a:gd name="T5" fmla="*/ 128599521 h 66"/>
                  <a:gd name="T6" fmla="*/ 142241233 w 73"/>
                  <a:gd name="T7" fmla="*/ 25329616 h 66"/>
                  <a:gd name="T8" fmla="*/ 11690582 w 73"/>
                  <a:gd name="T9" fmla="*/ 0 h 66"/>
                  <a:gd name="T10" fmla="*/ 0 60000 65536"/>
                  <a:gd name="T11" fmla="*/ 0 60000 65536"/>
                  <a:gd name="T12" fmla="*/ 0 60000 65536"/>
                  <a:gd name="T13" fmla="*/ 0 60000 65536"/>
                  <a:gd name="T14" fmla="*/ 0 60000 65536"/>
                  <a:gd name="T15" fmla="*/ 0 w 73"/>
                  <a:gd name="T16" fmla="*/ 0 h 66"/>
                  <a:gd name="T17" fmla="*/ 73 w 73"/>
                  <a:gd name="T18" fmla="*/ 66 h 66"/>
                </a:gdLst>
                <a:ahLst/>
                <a:cxnLst>
                  <a:cxn ang="T10">
                    <a:pos x="T0" y="T1"/>
                  </a:cxn>
                  <a:cxn ang="T11">
                    <a:pos x="T2" y="T3"/>
                  </a:cxn>
                  <a:cxn ang="T12">
                    <a:pos x="T4" y="T5"/>
                  </a:cxn>
                  <a:cxn ang="T13">
                    <a:pos x="T6" y="T7"/>
                  </a:cxn>
                  <a:cxn ang="T14">
                    <a:pos x="T8" y="T9"/>
                  </a:cxn>
                </a:cxnLst>
                <a:rect l="T15" t="T16" r="T17" b="T18"/>
                <a:pathLst>
                  <a:path w="73" h="66">
                    <a:moveTo>
                      <a:pt x="6" y="0"/>
                    </a:moveTo>
                    <a:lnTo>
                      <a:pt x="0" y="54"/>
                    </a:lnTo>
                    <a:lnTo>
                      <a:pt x="67" y="66"/>
                    </a:lnTo>
                    <a:lnTo>
                      <a:pt x="73" y="13"/>
                    </a:lnTo>
                    <a:lnTo>
                      <a:pt x="6"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0" name="Freeform 441"/>
              <p:cNvSpPr>
                <a:spLocks noChangeArrowheads="1"/>
              </p:cNvSpPr>
              <p:nvPr/>
            </p:nvSpPr>
            <p:spPr bwMode="auto">
              <a:xfrm>
                <a:off x="942223" y="3591613"/>
                <a:ext cx="73982" cy="85149"/>
              </a:xfrm>
              <a:custGeom>
                <a:avLst/>
                <a:gdLst>
                  <a:gd name="T0" fmla="*/ 202716160 w 27"/>
                  <a:gd name="T1" fmla="*/ 37723754 h 31"/>
                  <a:gd name="T2" fmla="*/ 22523409 w 27"/>
                  <a:gd name="T3" fmla="*/ 0 h 31"/>
                  <a:gd name="T4" fmla="*/ 0 w 27"/>
                  <a:gd name="T5" fmla="*/ 196158575 h 31"/>
                  <a:gd name="T6" fmla="*/ 180192751 w 27"/>
                  <a:gd name="T7" fmla="*/ 233882329 h 31"/>
                  <a:gd name="T8" fmla="*/ 202716160 w 27"/>
                  <a:gd name="T9" fmla="*/ 37723754 h 31"/>
                  <a:gd name="T10" fmla="*/ 0 60000 65536"/>
                  <a:gd name="T11" fmla="*/ 0 60000 65536"/>
                  <a:gd name="T12" fmla="*/ 0 60000 65536"/>
                  <a:gd name="T13" fmla="*/ 0 60000 65536"/>
                  <a:gd name="T14" fmla="*/ 0 60000 65536"/>
                  <a:gd name="T15" fmla="*/ 0 w 27"/>
                  <a:gd name="T16" fmla="*/ 0 h 31"/>
                  <a:gd name="T17" fmla="*/ 27 w 27"/>
                  <a:gd name="T18" fmla="*/ 31 h 31"/>
                </a:gdLst>
                <a:ahLst/>
                <a:cxnLst>
                  <a:cxn ang="T10">
                    <a:pos x="T0" y="T1"/>
                  </a:cxn>
                  <a:cxn ang="T11">
                    <a:pos x="T2" y="T3"/>
                  </a:cxn>
                  <a:cxn ang="T12">
                    <a:pos x="T4" y="T5"/>
                  </a:cxn>
                  <a:cxn ang="T13">
                    <a:pos x="T6" y="T7"/>
                  </a:cxn>
                  <a:cxn ang="T14">
                    <a:pos x="T8" y="T9"/>
                  </a:cxn>
                </a:cxnLst>
                <a:rect l="T15" t="T16" r="T17" b="T18"/>
                <a:pathLst>
                  <a:path w="27" h="31">
                    <a:moveTo>
                      <a:pt x="27" y="5"/>
                    </a:moveTo>
                    <a:cubicBezTo>
                      <a:pt x="3" y="0"/>
                      <a:pt x="3" y="0"/>
                      <a:pt x="3" y="0"/>
                    </a:cubicBezTo>
                    <a:cubicBezTo>
                      <a:pt x="0" y="26"/>
                      <a:pt x="0" y="26"/>
                      <a:pt x="0" y="26"/>
                    </a:cubicBezTo>
                    <a:cubicBezTo>
                      <a:pt x="24" y="31"/>
                      <a:pt x="24" y="31"/>
                      <a:pt x="24" y="31"/>
                    </a:cubicBezTo>
                    <a:cubicBezTo>
                      <a:pt x="25" y="22"/>
                      <a:pt x="26" y="13"/>
                      <a:pt x="27" y="5"/>
                    </a:cubicBez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1" name="Freeform 442"/>
              <p:cNvSpPr>
                <a:spLocks noChangeArrowheads="1"/>
              </p:cNvSpPr>
              <p:nvPr/>
            </p:nvSpPr>
            <p:spPr bwMode="auto">
              <a:xfrm>
                <a:off x="857074" y="3574863"/>
                <a:ext cx="93525" cy="87940"/>
              </a:xfrm>
              <a:custGeom>
                <a:avLst/>
                <a:gdLst>
                  <a:gd name="T0" fmla="*/ 11690625 w 67"/>
                  <a:gd name="T1" fmla="*/ 0 h 63"/>
                  <a:gd name="T2" fmla="*/ 0 w 67"/>
                  <a:gd name="T3" fmla="*/ 103268082 h 63"/>
                  <a:gd name="T4" fmla="*/ 118860504 w 67"/>
                  <a:gd name="T5" fmla="*/ 122753073 h 63"/>
                  <a:gd name="T6" fmla="*/ 130551129 w 67"/>
                  <a:gd name="T7" fmla="*/ 23380873 h 63"/>
                  <a:gd name="T8" fmla="*/ 11690625 w 67"/>
                  <a:gd name="T9" fmla="*/ 0 h 63"/>
                  <a:gd name="T10" fmla="*/ 0 60000 65536"/>
                  <a:gd name="T11" fmla="*/ 0 60000 65536"/>
                  <a:gd name="T12" fmla="*/ 0 60000 65536"/>
                  <a:gd name="T13" fmla="*/ 0 60000 65536"/>
                  <a:gd name="T14" fmla="*/ 0 60000 65536"/>
                  <a:gd name="T15" fmla="*/ 0 w 67"/>
                  <a:gd name="T16" fmla="*/ 0 h 63"/>
                  <a:gd name="T17" fmla="*/ 67 w 67"/>
                  <a:gd name="T18" fmla="*/ 63 h 63"/>
                </a:gdLst>
                <a:ahLst/>
                <a:cxnLst>
                  <a:cxn ang="T10">
                    <a:pos x="T0" y="T1"/>
                  </a:cxn>
                  <a:cxn ang="T11">
                    <a:pos x="T2" y="T3"/>
                  </a:cxn>
                  <a:cxn ang="T12">
                    <a:pos x="T4" y="T5"/>
                  </a:cxn>
                  <a:cxn ang="T13">
                    <a:pos x="T6" y="T7"/>
                  </a:cxn>
                  <a:cxn ang="T14">
                    <a:pos x="T8" y="T9"/>
                  </a:cxn>
                </a:cxnLst>
                <a:rect l="T15" t="T16" r="T17" b="T18"/>
                <a:pathLst>
                  <a:path w="67" h="63">
                    <a:moveTo>
                      <a:pt x="6" y="0"/>
                    </a:moveTo>
                    <a:lnTo>
                      <a:pt x="0" y="53"/>
                    </a:lnTo>
                    <a:lnTo>
                      <a:pt x="61" y="63"/>
                    </a:lnTo>
                    <a:lnTo>
                      <a:pt x="67" y="12"/>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2" name="Freeform 443"/>
              <p:cNvSpPr>
                <a:spLocks noChangeArrowheads="1"/>
              </p:cNvSpPr>
              <p:nvPr/>
            </p:nvSpPr>
            <p:spPr bwMode="auto">
              <a:xfrm>
                <a:off x="478789" y="3848456"/>
                <a:ext cx="517874" cy="202403"/>
              </a:xfrm>
              <a:custGeom>
                <a:avLst/>
                <a:gdLst>
                  <a:gd name="T0" fmla="*/ 1419013121 w 189"/>
                  <a:gd name="T1" fmla="*/ 0 h 74"/>
                  <a:gd name="T2" fmla="*/ 37539015 w 189"/>
                  <a:gd name="T3" fmla="*/ 52367673 h 74"/>
                  <a:gd name="T4" fmla="*/ 0 w 189"/>
                  <a:gd name="T5" fmla="*/ 553607762 h 74"/>
                  <a:gd name="T6" fmla="*/ 1419013121 w 189"/>
                  <a:gd name="T7" fmla="*/ 538646351 h 74"/>
                  <a:gd name="T8" fmla="*/ 1419013121 w 189"/>
                  <a:gd name="T9" fmla="*/ 0 h 74"/>
                  <a:gd name="T10" fmla="*/ 0 60000 65536"/>
                  <a:gd name="T11" fmla="*/ 0 60000 65536"/>
                  <a:gd name="T12" fmla="*/ 0 60000 65536"/>
                  <a:gd name="T13" fmla="*/ 0 60000 65536"/>
                  <a:gd name="T14" fmla="*/ 0 60000 65536"/>
                  <a:gd name="T15" fmla="*/ 0 w 189"/>
                  <a:gd name="T16" fmla="*/ 0 h 74"/>
                  <a:gd name="T17" fmla="*/ 189 w 189"/>
                  <a:gd name="T18" fmla="*/ 74 h 74"/>
                </a:gdLst>
                <a:ahLst/>
                <a:cxnLst>
                  <a:cxn ang="T10">
                    <a:pos x="T0" y="T1"/>
                  </a:cxn>
                  <a:cxn ang="T11">
                    <a:pos x="T2" y="T3"/>
                  </a:cxn>
                  <a:cxn ang="T12">
                    <a:pos x="T4" y="T5"/>
                  </a:cxn>
                  <a:cxn ang="T13">
                    <a:pos x="T6" y="T7"/>
                  </a:cxn>
                  <a:cxn ang="T14">
                    <a:pos x="T8" y="T9"/>
                  </a:cxn>
                </a:cxnLst>
                <a:rect l="T15" t="T16" r="T17" b="T18"/>
                <a:pathLst>
                  <a:path w="189" h="74">
                    <a:moveTo>
                      <a:pt x="189" y="0"/>
                    </a:moveTo>
                    <a:cubicBezTo>
                      <a:pt x="5" y="7"/>
                      <a:pt x="5" y="7"/>
                      <a:pt x="5" y="7"/>
                    </a:cubicBezTo>
                    <a:cubicBezTo>
                      <a:pt x="3" y="29"/>
                      <a:pt x="2" y="52"/>
                      <a:pt x="0" y="74"/>
                    </a:cubicBezTo>
                    <a:cubicBezTo>
                      <a:pt x="189" y="72"/>
                      <a:pt x="189" y="72"/>
                      <a:pt x="189" y="72"/>
                    </a:cubicBezTo>
                    <a:cubicBezTo>
                      <a:pt x="189" y="44"/>
                      <a:pt x="189" y="20"/>
                      <a:pt x="189" y="0"/>
                    </a:cubicBez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444"/>
              <p:cNvSpPr>
                <a:spLocks noChangeArrowheads="1"/>
              </p:cNvSpPr>
              <p:nvPr/>
            </p:nvSpPr>
            <p:spPr bwMode="auto">
              <a:xfrm>
                <a:off x="469557" y="3959763"/>
                <a:ext cx="534625" cy="251259"/>
              </a:xfrm>
              <a:custGeom>
                <a:avLst/>
                <a:gdLst>
                  <a:gd name="T0" fmla="*/ 1443213333 w 195"/>
                  <a:gd name="T1" fmla="*/ 0 h 92"/>
                  <a:gd name="T2" fmla="*/ 22550208 w 195"/>
                  <a:gd name="T3" fmla="*/ 14917138 h 92"/>
                  <a:gd name="T4" fmla="*/ 0 w 195"/>
                  <a:gd name="T5" fmla="*/ 350563658 h 92"/>
                  <a:gd name="T6" fmla="*/ 1465763542 w 195"/>
                  <a:gd name="T7" fmla="*/ 686207447 h 92"/>
                  <a:gd name="T8" fmla="*/ 1443213333 w 195"/>
                  <a:gd name="T9" fmla="*/ 0 h 92"/>
                  <a:gd name="T10" fmla="*/ 0 60000 65536"/>
                  <a:gd name="T11" fmla="*/ 0 60000 65536"/>
                  <a:gd name="T12" fmla="*/ 0 60000 65536"/>
                  <a:gd name="T13" fmla="*/ 0 60000 65536"/>
                  <a:gd name="T14" fmla="*/ 0 60000 65536"/>
                  <a:gd name="T15" fmla="*/ 0 w 195"/>
                  <a:gd name="T16" fmla="*/ 0 h 92"/>
                  <a:gd name="T17" fmla="*/ 195 w 195"/>
                  <a:gd name="T18" fmla="*/ 92 h 92"/>
                </a:gdLst>
                <a:ahLst/>
                <a:cxnLst>
                  <a:cxn ang="T10">
                    <a:pos x="T0" y="T1"/>
                  </a:cxn>
                  <a:cxn ang="T11">
                    <a:pos x="T2" y="T3"/>
                  </a:cxn>
                  <a:cxn ang="T12">
                    <a:pos x="T4" y="T5"/>
                  </a:cxn>
                  <a:cxn ang="T13">
                    <a:pos x="T6" y="T7"/>
                  </a:cxn>
                  <a:cxn ang="T14">
                    <a:pos x="T8" y="T9"/>
                  </a:cxn>
                </a:cxnLst>
                <a:rect l="T15" t="T16" r="T17" b="T18"/>
                <a:pathLst>
                  <a:path w="195" h="92">
                    <a:moveTo>
                      <a:pt x="192" y="0"/>
                    </a:moveTo>
                    <a:cubicBezTo>
                      <a:pt x="3" y="2"/>
                      <a:pt x="3" y="2"/>
                      <a:pt x="3" y="2"/>
                    </a:cubicBezTo>
                    <a:cubicBezTo>
                      <a:pt x="2" y="17"/>
                      <a:pt x="1" y="32"/>
                      <a:pt x="0" y="47"/>
                    </a:cubicBezTo>
                    <a:cubicBezTo>
                      <a:pt x="195" y="92"/>
                      <a:pt x="195" y="92"/>
                      <a:pt x="195" y="92"/>
                    </a:cubicBezTo>
                    <a:cubicBezTo>
                      <a:pt x="194" y="59"/>
                      <a:pt x="193" y="28"/>
                      <a:pt x="192" y="0"/>
                    </a:cubicBezTo>
                    <a:close/>
                  </a:path>
                </a:pathLst>
              </a:cu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445"/>
              <p:cNvSpPr>
                <a:spLocks noChangeArrowheads="1"/>
              </p:cNvSpPr>
              <p:nvPr/>
            </p:nvSpPr>
            <p:spPr bwMode="auto">
              <a:xfrm>
                <a:off x="459247" y="4173698"/>
                <a:ext cx="559751" cy="388056"/>
              </a:xfrm>
              <a:custGeom>
                <a:avLst/>
                <a:gdLst>
                  <a:gd name="T0" fmla="*/ 30116799 w 204"/>
                  <a:gd name="T1" fmla="*/ 0 h 142"/>
                  <a:gd name="T2" fmla="*/ 0 w 204"/>
                  <a:gd name="T3" fmla="*/ 388342943 h 142"/>
                  <a:gd name="T4" fmla="*/ 1535888147 w 204"/>
                  <a:gd name="T5" fmla="*/ 1060475064 h 142"/>
                  <a:gd name="T6" fmla="*/ 1498244892 w 204"/>
                  <a:gd name="T7" fmla="*/ 336064694 h 142"/>
                  <a:gd name="T8" fmla="*/ 30116799 w 204"/>
                  <a:gd name="T9" fmla="*/ 0 h 142"/>
                  <a:gd name="T10" fmla="*/ 0 60000 65536"/>
                  <a:gd name="T11" fmla="*/ 0 60000 65536"/>
                  <a:gd name="T12" fmla="*/ 0 60000 65536"/>
                  <a:gd name="T13" fmla="*/ 0 60000 65536"/>
                  <a:gd name="T14" fmla="*/ 0 60000 65536"/>
                  <a:gd name="T15" fmla="*/ 0 w 204"/>
                  <a:gd name="T16" fmla="*/ 0 h 142"/>
                  <a:gd name="T17" fmla="*/ 204 w 204"/>
                  <a:gd name="T18" fmla="*/ 142 h 142"/>
                </a:gdLst>
                <a:ahLst/>
                <a:cxnLst>
                  <a:cxn ang="T10">
                    <a:pos x="T0" y="T1"/>
                  </a:cxn>
                  <a:cxn ang="T11">
                    <a:pos x="T2" y="T3"/>
                  </a:cxn>
                  <a:cxn ang="T12">
                    <a:pos x="T4" y="T5"/>
                  </a:cxn>
                  <a:cxn ang="T13">
                    <a:pos x="T6" y="T7"/>
                  </a:cxn>
                  <a:cxn ang="T14">
                    <a:pos x="T8" y="T9"/>
                  </a:cxn>
                </a:cxnLst>
                <a:rect l="T15" t="T16" r="T17" b="T18"/>
                <a:pathLst>
                  <a:path w="204" h="142">
                    <a:moveTo>
                      <a:pt x="4" y="0"/>
                    </a:moveTo>
                    <a:cubicBezTo>
                      <a:pt x="2" y="17"/>
                      <a:pt x="1" y="34"/>
                      <a:pt x="0" y="52"/>
                    </a:cubicBezTo>
                    <a:cubicBezTo>
                      <a:pt x="204" y="142"/>
                      <a:pt x="204" y="142"/>
                      <a:pt x="204" y="142"/>
                    </a:cubicBezTo>
                    <a:cubicBezTo>
                      <a:pt x="202" y="109"/>
                      <a:pt x="200" y="76"/>
                      <a:pt x="199" y="45"/>
                    </a:cubicBezTo>
                    <a:lnTo>
                      <a:pt x="4" y="0"/>
                    </a:ln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446"/>
              <p:cNvSpPr>
                <a:spLocks noChangeArrowheads="1"/>
              </p:cNvSpPr>
              <p:nvPr/>
            </p:nvSpPr>
            <p:spPr bwMode="auto">
              <a:xfrm>
                <a:off x="415974" y="4316078"/>
                <a:ext cx="621170" cy="598835"/>
              </a:xfrm>
              <a:custGeom>
                <a:avLst/>
                <a:gdLst>
                  <a:gd name="T0" fmla="*/ 119809190 w 227"/>
                  <a:gd name="T1" fmla="*/ 0 h 219"/>
                  <a:gd name="T2" fmla="*/ 0 w 227"/>
                  <a:gd name="T3" fmla="*/ 1480440434 h 219"/>
                  <a:gd name="T4" fmla="*/ 1699789290 w 227"/>
                  <a:gd name="T5" fmla="*/ 1637458252 h 219"/>
                  <a:gd name="T6" fmla="*/ 1647372941 w 227"/>
                  <a:gd name="T7" fmla="*/ 672929210 h 219"/>
                  <a:gd name="T8" fmla="*/ 119809190 w 227"/>
                  <a:gd name="T9" fmla="*/ 0 h 219"/>
                  <a:gd name="T10" fmla="*/ 0 60000 65536"/>
                  <a:gd name="T11" fmla="*/ 0 60000 65536"/>
                  <a:gd name="T12" fmla="*/ 0 60000 65536"/>
                  <a:gd name="T13" fmla="*/ 0 60000 65536"/>
                  <a:gd name="T14" fmla="*/ 0 60000 65536"/>
                  <a:gd name="T15" fmla="*/ 0 w 227"/>
                  <a:gd name="T16" fmla="*/ 0 h 219"/>
                  <a:gd name="T17" fmla="*/ 227 w 227"/>
                  <a:gd name="T18" fmla="*/ 219 h 219"/>
                </a:gdLst>
                <a:ahLst/>
                <a:cxnLst>
                  <a:cxn ang="T10">
                    <a:pos x="T0" y="T1"/>
                  </a:cxn>
                  <a:cxn ang="T11">
                    <a:pos x="T2" y="T3"/>
                  </a:cxn>
                  <a:cxn ang="T12">
                    <a:pos x="T4" y="T5"/>
                  </a:cxn>
                  <a:cxn ang="T13">
                    <a:pos x="T6" y="T7"/>
                  </a:cxn>
                  <a:cxn ang="T14">
                    <a:pos x="T8" y="T9"/>
                  </a:cxn>
                </a:cxnLst>
                <a:rect l="T15" t="T16" r="T17" b="T18"/>
                <a:pathLst>
                  <a:path w="227" h="219">
                    <a:moveTo>
                      <a:pt x="16" y="0"/>
                    </a:moveTo>
                    <a:cubicBezTo>
                      <a:pt x="10" y="67"/>
                      <a:pt x="5" y="135"/>
                      <a:pt x="0" y="198"/>
                    </a:cubicBezTo>
                    <a:cubicBezTo>
                      <a:pt x="75" y="205"/>
                      <a:pt x="151" y="213"/>
                      <a:pt x="227" y="219"/>
                    </a:cubicBezTo>
                    <a:cubicBezTo>
                      <a:pt x="225" y="176"/>
                      <a:pt x="222" y="133"/>
                      <a:pt x="220" y="90"/>
                    </a:cubicBezTo>
                    <a:lnTo>
                      <a:pt x="16" y="0"/>
                    </a:ln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447"/>
              <p:cNvSpPr>
                <a:spLocks noChangeArrowheads="1"/>
              </p:cNvSpPr>
              <p:nvPr/>
            </p:nvSpPr>
            <p:spPr bwMode="auto">
              <a:xfrm>
                <a:off x="427141" y="4392852"/>
                <a:ext cx="164715" cy="302907"/>
              </a:xfrm>
              <a:custGeom>
                <a:avLst/>
                <a:gdLst>
                  <a:gd name="T0" fmla="*/ 75365348 w 60"/>
                  <a:gd name="T1" fmla="*/ 0 h 111"/>
                  <a:gd name="T2" fmla="*/ 67826892 w 60"/>
                  <a:gd name="T3" fmla="*/ 0 h 111"/>
                  <a:gd name="T4" fmla="*/ 0 w 60"/>
                  <a:gd name="T5" fmla="*/ 819153310 h 111"/>
                  <a:gd name="T6" fmla="*/ 75365348 w 60"/>
                  <a:gd name="T7" fmla="*/ 826600456 h 111"/>
                  <a:gd name="T8" fmla="*/ 452183854 w 60"/>
                  <a:gd name="T9" fmla="*/ 409576655 h 111"/>
                  <a:gd name="T10" fmla="*/ 75365348 w 60"/>
                  <a:gd name="T11" fmla="*/ 0 h 111"/>
                  <a:gd name="T12" fmla="*/ 0 60000 65536"/>
                  <a:gd name="T13" fmla="*/ 0 60000 65536"/>
                  <a:gd name="T14" fmla="*/ 0 60000 65536"/>
                  <a:gd name="T15" fmla="*/ 0 60000 65536"/>
                  <a:gd name="T16" fmla="*/ 0 60000 65536"/>
                  <a:gd name="T17" fmla="*/ 0 60000 65536"/>
                  <a:gd name="T18" fmla="*/ 0 w 60"/>
                  <a:gd name="T19" fmla="*/ 0 h 111"/>
                  <a:gd name="T20" fmla="*/ 60 w 60"/>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60" h="111">
                    <a:moveTo>
                      <a:pt x="10" y="0"/>
                    </a:moveTo>
                    <a:cubicBezTo>
                      <a:pt x="9" y="0"/>
                      <a:pt x="9" y="0"/>
                      <a:pt x="9" y="0"/>
                    </a:cubicBezTo>
                    <a:cubicBezTo>
                      <a:pt x="0" y="110"/>
                      <a:pt x="0" y="110"/>
                      <a:pt x="0" y="110"/>
                    </a:cubicBezTo>
                    <a:cubicBezTo>
                      <a:pt x="3" y="111"/>
                      <a:pt x="6" y="111"/>
                      <a:pt x="10" y="111"/>
                    </a:cubicBezTo>
                    <a:cubicBezTo>
                      <a:pt x="38" y="111"/>
                      <a:pt x="60" y="86"/>
                      <a:pt x="60" y="55"/>
                    </a:cubicBezTo>
                    <a:cubicBezTo>
                      <a:pt x="60" y="25"/>
                      <a:pt x="38" y="0"/>
                      <a:pt x="10"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448"/>
              <p:cNvSpPr>
                <a:spLocks noChangeArrowheads="1"/>
              </p:cNvSpPr>
              <p:nvPr/>
            </p:nvSpPr>
            <p:spPr bwMode="auto">
              <a:xfrm>
                <a:off x="455059" y="4783700"/>
                <a:ext cx="251259" cy="100504"/>
              </a:xfrm>
              <a:custGeom>
                <a:avLst/>
                <a:gdLst>
                  <a:gd name="T0" fmla="*/ 328185220 w 92"/>
                  <a:gd name="T1" fmla="*/ 0 h 37"/>
                  <a:gd name="T2" fmla="*/ 0 w 92"/>
                  <a:gd name="T3" fmla="*/ 206595479 h 37"/>
                  <a:gd name="T4" fmla="*/ 686207447 w 92"/>
                  <a:gd name="T5" fmla="*/ 273001460 h 37"/>
                  <a:gd name="T6" fmla="*/ 328185220 w 92"/>
                  <a:gd name="T7" fmla="*/ 0 h 37"/>
                  <a:gd name="T8" fmla="*/ 0 60000 65536"/>
                  <a:gd name="T9" fmla="*/ 0 60000 65536"/>
                  <a:gd name="T10" fmla="*/ 0 60000 65536"/>
                  <a:gd name="T11" fmla="*/ 0 60000 65536"/>
                  <a:gd name="T12" fmla="*/ 0 w 92"/>
                  <a:gd name="T13" fmla="*/ 0 h 37"/>
                  <a:gd name="T14" fmla="*/ 92 w 92"/>
                  <a:gd name="T15" fmla="*/ 37 h 37"/>
                </a:gdLst>
                <a:ahLst/>
                <a:cxnLst>
                  <a:cxn ang="T8">
                    <a:pos x="T0" y="T1"/>
                  </a:cxn>
                  <a:cxn ang="T9">
                    <a:pos x="T2" y="T3"/>
                  </a:cxn>
                  <a:cxn ang="T10">
                    <a:pos x="T4" y="T5"/>
                  </a:cxn>
                  <a:cxn ang="T11">
                    <a:pos x="T6" y="T7"/>
                  </a:cxn>
                </a:cxnLst>
                <a:rect l="T12" t="T13" r="T14" b="T15"/>
                <a:pathLst>
                  <a:path w="92" h="37">
                    <a:moveTo>
                      <a:pt x="44" y="0"/>
                    </a:moveTo>
                    <a:cubicBezTo>
                      <a:pt x="25" y="0"/>
                      <a:pt x="9" y="12"/>
                      <a:pt x="0" y="28"/>
                    </a:cubicBezTo>
                    <a:cubicBezTo>
                      <a:pt x="92" y="37"/>
                      <a:pt x="92" y="37"/>
                      <a:pt x="92" y="37"/>
                    </a:cubicBezTo>
                    <a:cubicBezTo>
                      <a:pt x="85" y="16"/>
                      <a:pt x="66" y="0"/>
                      <a:pt x="44"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8" name="Freeform 449"/>
              <p:cNvSpPr>
                <a:spLocks noChangeArrowheads="1"/>
              </p:cNvSpPr>
              <p:nvPr/>
            </p:nvSpPr>
            <p:spPr bwMode="auto">
              <a:xfrm>
                <a:off x="752383" y="4450083"/>
                <a:ext cx="249864" cy="174485"/>
              </a:xfrm>
              <a:custGeom>
                <a:avLst/>
                <a:gdLst>
                  <a:gd name="T0" fmla="*/ 686066137 w 91"/>
                  <a:gd name="T1" fmla="*/ 289882291 h 64"/>
                  <a:gd name="T2" fmla="*/ 7539852 w 91"/>
                  <a:gd name="T3" fmla="*/ 0 h 64"/>
                  <a:gd name="T4" fmla="*/ 0 w 91"/>
                  <a:gd name="T5" fmla="*/ 59463943 h 64"/>
                  <a:gd name="T6" fmla="*/ 376959657 w 91"/>
                  <a:gd name="T7" fmla="*/ 475703363 h 64"/>
                  <a:gd name="T8" fmla="*/ 686066137 w 91"/>
                  <a:gd name="T9" fmla="*/ 304746231 h 64"/>
                  <a:gd name="T10" fmla="*/ 686066137 w 91"/>
                  <a:gd name="T11" fmla="*/ 289882291 h 64"/>
                  <a:gd name="T12" fmla="*/ 0 60000 65536"/>
                  <a:gd name="T13" fmla="*/ 0 60000 65536"/>
                  <a:gd name="T14" fmla="*/ 0 60000 65536"/>
                  <a:gd name="T15" fmla="*/ 0 60000 65536"/>
                  <a:gd name="T16" fmla="*/ 0 60000 65536"/>
                  <a:gd name="T17" fmla="*/ 0 60000 65536"/>
                  <a:gd name="T18" fmla="*/ 0 w 91"/>
                  <a:gd name="T19" fmla="*/ 0 h 64"/>
                  <a:gd name="T20" fmla="*/ 91 w 91"/>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1" h="64">
                    <a:moveTo>
                      <a:pt x="91" y="39"/>
                    </a:moveTo>
                    <a:cubicBezTo>
                      <a:pt x="1" y="0"/>
                      <a:pt x="1" y="0"/>
                      <a:pt x="1" y="0"/>
                    </a:cubicBezTo>
                    <a:cubicBezTo>
                      <a:pt x="0" y="2"/>
                      <a:pt x="0" y="5"/>
                      <a:pt x="0" y="8"/>
                    </a:cubicBezTo>
                    <a:cubicBezTo>
                      <a:pt x="0" y="39"/>
                      <a:pt x="23" y="64"/>
                      <a:pt x="50" y="64"/>
                    </a:cubicBezTo>
                    <a:cubicBezTo>
                      <a:pt x="67" y="64"/>
                      <a:pt x="82" y="55"/>
                      <a:pt x="91" y="41"/>
                    </a:cubicBezTo>
                    <a:lnTo>
                      <a:pt x="91" y="39"/>
                    </a:ln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Oval 450"/>
              <p:cNvSpPr>
                <a:spLocks noChangeArrowheads="1"/>
              </p:cNvSpPr>
              <p:nvPr/>
            </p:nvSpPr>
            <p:spPr bwMode="auto">
              <a:xfrm>
                <a:off x="654671" y="4613402"/>
                <a:ext cx="153547" cy="170298"/>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0" name="Freeform 451"/>
              <p:cNvSpPr>
                <a:spLocks noChangeArrowheads="1"/>
              </p:cNvSpPr>
              <p:nvPr/>
            </p:nvSpPr>
            <p:spPr bwMode="auto">
              <a:xfrm>
                <a:off x="868241" y="4712510"/>
                <a:ext cx="166111" cy="205195"/>
              </a:xfrm>
              <a:custGeom>
                <a:avLst/>
                <a:gdLst>
                  <a:gd name="T0" fmla="*/ 378188454 w 61"/>
                  <a:gd name="T1" fmla="*/ 0 h 75"/>
                  <a:gd name="T2" fmla="*/ 0 w 61"/>
                  <a:gd name="T3" fmla="*/ 419177818 h 75"/>
                  <a:gd name="T4" fmla="*/ 14830172 w 61"/>
                  <a:gd name="T5" fmla="*/ 516486759 h 75"/>
                  <a:gd name="T6" fmla="*/ 452342038 w 61"/>
                  <a:gd name="T7" fmla="*/ 561399840 h 75"/>
                  <a:gd name="T8" fmla="*/ 400433712 w 61"/>
                  <a:gd name="T9" fmla="*/ 0 h 75"/>
                  <a:gd name="T10" fmla="*/ 378188454 w 61"/>
                  <a:gd name="T11" fmla="*/ 0 h 75"/>
                  <a:gd name="T12" fmla="*/ 0 60000 65536"/>
                  <a:gd name="T13" fmla="*/ 0 60000 65536"/>
                  <a:gd name="T14" fmla="*/ 0 60000 65536"/>
                  <a:gd name="T15" fmla="*/ 0 60000 65536"/>
                  <a:gd name="T16" fmla="*/ 0 60000 65536"/>
                  <a:gd name="T17" fmla="*/ 0 60000 65536"/>
                  <a:gd name="T18" fmla="*/ 0 w 61"/>
                  <a:gd name="T19" fmla="*/ 0 h 75"/>
                  <a:gd name="T20" fmla="*/ 61 w 61"/>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61" h="75">
                    <a:moveTo>
                      <a:pt x="51" y="0"/>
                    </a:moveTo>
                    <a:cubicBezTo>
                      <a:pt x="23" y="0"/>
                      <a:pt x="0" y="25"/>
                      <a:pt x="0" y="56"/>
                    </a:cubicBezTo>
                    <a:cubicBezTo>
                      <a:pt x="0" y="60"/>
                      <a:pt x="1" y="65"/>
                      <a:pt x="2" y="69"/>
                    </a:cubicBezTo>
                    <a:cubicBezTo>
                      <a:pt x="61" y="75"/>
                      <a:pt x="61" y="75"/>
                      <a:pt x="61" y="75"/>
                    </a:cubicBezTo>
                    <a:cubicBezTo>
                      <a:pt x="54" y="0"/>
                      <a:pt x="54" y="0"/>
                      <a:pt x="54" y="0"/>
                    </a:cubicBezTo>
                    <a:cubicBezTo>
                      <a:pt x="53" y="0"/>
                      <a:pt x="52" y="0"/>
                      <a:pt x="51"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Oval 452"/>
              <p:cNvSpPr>
                <a:spLocks noChangeArrowheads="1"/>
              </p:cNvSpPr>
              <p:nvPr/>
            </p:nvSpPr>
            <p:spPr bwMode="auto">
              <a:xfrm>
                <a:off x="446683" y="4895371"/>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2" name="Oval 453"/>
              <p:cNvSpPr>
                <a:spLocks noChangeArrowheads="1"/>
              </p:cNvSpPr>
              <p:nvPr/>
            </p:nvSpPr>
            <p:spPr bwMode="auto">
              <a:xfrm>
                <a:off x="744007" y="4944227"/>
                <a:ext cx="39085"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3" name="Oval 454"/>
              <p:cNvSpPr>
                <a:spLocks noChangeArrowheads="1"/>
              </p:cNvSpPr>
              <p:nvPr/>
            </p:nvSpPr>
            <p:spPr bwMode="auto">
              <a:xfrm>
                <a:off x="600231" y="4928872"/>
                <a:ext cx="40481"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4" name="Oval 455"/>
              <p:cNvSpPr>
                <a:spLocks noChangeArrowheads="1"/>
              </p:cNvSpPr>
              <p:nvPr/>
            </p:nvSpPr>
            <p:spPr bwMode="auto">
              <a:xfrm>
                <a:off x="489956" y="4988895"/>
                <a:ext cx="39085"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5" name="Oval 456"/>
              <p:cNvSpPr>
                <a:spLocks noChangeArrowheads="1"/>
              </p:cNvSpPr>
              <p:nvPr/>
            </p:nvSpPr>
            <p:spPr bwMode="auto">
              <a:xfrm>
                <a:off x="626753" y="5064273"/>
                <a:ext cx="41877"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6" name="Oval 457"/>
              <p:cNvSpPr>
                <a:spLocks noChangeArrowheads="1"/>
              </p:cNvSpPr>
              <p:nvPr/>
            </p:nvSpPr>
            <p:spPr bwMode="auto">
              <a:xfrm>
                <a:off x="407599" y="5081024"/>
                <a:ext cx="39085"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7" name="Oval 458"/>
              <p:cNvSpPr>
                <a:spLocks noChangeArrowheads="1"/>
              </p:cNvSpPr>
              <p:nvPr/>
            </p:nvSpPr>
            <p:spPr bwMode="auto">
              <a:xfrm>
                <a:off x="811010" y="5048918"/>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8" name="Oval 459"/>
              <p:cNvSpPr>
                <a:spLocks noChangeArrowheads="1"/>
              </p:cNvSpPr>
              <p:nvPr/>
            </p:nvSpPr>
            <p:spPr bwMode="auto">
              <a:xfrm>
                <a:off x="939431" y="4933060"/>
                <a:ext cx="37689"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9" name="Oval 460"/>
              <p:cNvSpPr>
                <a:spLocks noChangeArrowheads="1"/>
              </p:cNvSpPr>
              <p:nvPr/>
            </p:nvSpPr>
            <p:spPr bwMode="auto">
              <a:xfrm>
                <a:off x="993871" y="5064273"/>
                <a:ext cx="37689"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0" name="Oval 461"/>
              <p:cNvSpPr>
                <a:spLocks noChangeArrowheads="1"/>
              </p:cNvSpPr>
              <p:nvPr/>
            </p:nvSpPr>
            <p:spPr bwMode="auto">
              <a:xfrm>
                <a:off x="536020" y="3936398"/>
                <a:ext cx="44668"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1" name="Oval 462"/>
              <p:cNvSpPr>
                <a:spLocks noChangeArrowheads="1"/>
              </p:cNvSpPr>
              <p:nvPr/>
            </p:nvSpPr>
            <p:spPr bwMode="auto">
              <a:xfrm>
                <a:off x="536020" y="4102508"/>
                <a:ext cx="44668" cy="44668"/>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2" name="Oval 463"/>
              <p:cNvSpPr>
                <a:spLocks noChangeArrowheads="1"/>
              </p:cNvSpPr>
              <p:nvPr/>
            </p:nvSpPr>
            <p:spPr bwMode="auto">
              <a:xfrm>
                <a:off x="649087" y="4119258"/>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3" name="Oval 464"/>
              <p:cNvSpPr>
                <a:spLocks noChangeArrowheads="1"/>
              </p:cNvSpPr>
              <p:nvPr/>
            </p:nvSpPr>
            <p:spPr bwMode="auto">
              <a:xfrm>
                <a:off x="769133" y="4124842"/>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4" name="Oval 465"/>
              <p:cNvSpPr>
                <a:spLocks noChangeArrowheads="1"/>
              </p:cNvSpPr>
              <p:nvPr/>
            </p:nvSpPr>
            <p:spPr bwMode="auto">
              <a:xfrm>
                <a:off x="900347" y="4147176"/>
                <a:ext cx="47460"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5" name="Oval 466"/>
              <p:cNvSpPr>
                <a:spLocks noChangeArrowheads="1"/>
              </p:cNvSpPr>
              <p:nvPr/>
            </p:nvSpPr>
            <p:spPr bwMode="auto">
              <a:xfrm>
                <a:off x="665838"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6" name="Oval 467"/>
              <p:cNvSpPr>
                <a:spLocks noChangeArrowheads="1"/>
              </p:cNvSpPr>
              <p:nvPr/>
            </p:nvSpPr>
            <p:spPr bwMode="auto">
              <a:xfrm>
                <a:off x="785884"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7" name="Oval 468"/>
              <p:cNvSpPr>
                <a:spLocks noChangeArrowheads="1"/>
              </p:cNvSpPr>
              <p:nvPr/>
            </p:nvSpPr>
            <p:spPr bwMode="auto">
              <a:xfrm>
                <a:off x="931056" y="391964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8" name="Oval 469"/>
              <p:cNvSpPr>
                <a:spLocks noChangeArrowheads="1"/>
              </p:cNvSpPr>
              <p:nvPr/>
            </p:nvSpPr>
            <p:spPr bwMode="auto">
              <a:xfrm>
                <a:off x="498332" y="4239304"/>
                <a:ext cx="43273" cy="46064"/>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9" name="Oval 470"/>
              <p:cNvSpPr>
                <a:spLocks noChangeArrowheads="1"/>
              </p:cNvSpPr>
              <p:nvPr/>
            </p:nvSpPr>
            <p:spPr bwMode="auto">
              <a:xfrm>
                <a:off x="623961" y="4296536"/>
                <a:ext cx="47460"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0" name="Oval 471"/>
              <p:cNvSpPr>
                <a:spLocks noChangeArrowheads="1"/>
              </p:cNvSpPr>
              <p:nvPr/>
            </p:nvSpPr>
            <p:spPr bwMode="auto">
              <a:xfrm>
                <a:off x="774717" y="4356559"/>
                <a:ext cx="43273"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1" name="Oval 472"/>
              <p:cNvSpPr>
                <a:spLocks noChangeArrowheads="1"/>
              </p:cNvSpPr>
              <p:nvPr/>
            </p:nvSpPr>
            <p:spPr bwMode="auto">
              <a:xfrm>
                <a:off x="931056" y="440122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2" name="Freeform 473"/>
              <p:cNvSpPr>
                <a:spLocks noChangeArrowheads="1"/>
              </p:cNvSpPr>
              <p:nvPr/>
            </p:nvSpPr>
            <p:spPr bwMode="auto">
              <a:xfrm>
                <a:off x="536020" y="3089095"/>
                <a:ext cx="526249" cy="242884"/>
              </a:xfrm>
              <a:custGeom>
                <a:avLst/>
                <a:gdLst>
                  <a:gd name="T0" fmla="*/ 3897314 w 377"/>
                  <a:gd name="T1" fmla="*/ 0 h 174"/>
                  <a:gd name="T2" fmla="*/ 91579889 w 377"/>
                  <a:gd name="T3" fmla="*/ 159777191 h 174"/>
                  <a:gd name="T4" fmla="*/ 218231412 w 377"/>
                  <a:gd name="T5" fmla="*/ 23382471 h 174"/>
                  <a:gd name="T6" fmla="*/ 298120756 w 377"/>
                  <a:gd name="T7" fmla="*/ 204592081 h 174"/>
                  <a:gd name="T8" fmla="*/ 452052079 w 377"/>
                  <a:gd name="T9" fmla="*/ 56506823 h 174"/>
                  <a:gd name="T10" fmla="*/ 520249482 w 377"/>
                  <a:gd name="T11" fmla="*/ 278635408 h 174"/>
                  <a:gd name="T12" fmla="*/ 691717320 w 377"/>
                  <a:gd name="T13" fmla="*/ 79887898 h 174"/>
                  <a:gd name="T14" fmla="*/ 734583581 w 377"/>
                  <a:gd name="T15" fmla="*/ 339038146 h 174"/>
                  <a:gd name="T16" fmla="*/ 0 w 377"/>
                  <a:gd name="T17" fmla="*/ 128600099 h 174"/>
                  <a:gd name="T18" fmla="*/ 3897314 w 377"/>
                  <a:gd name="T19" fmla="*/ 0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7"/>
                  <a:gd name="T31" fmla="*/ 0 h 174"/>
                  <a:gd name="T32" fmla="*/ 377 w 377"/>
                  <a:gd name="T33" fmla="*/ 174 h 1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7" h="174">
                    <a:moveTo>
                      <a:pt x="2" y="0"/>
                    </a:moveTo>
                    <a:lnTo>
                      <a:pt x="47" y="82"/>
                    </a:lnTo>
                    <a:lnTo>
                      <a:pt x="112" y="12"/>
                    </a:lnTo>
                    <a:lnTo>
                      <a:pt x="153" y="105"/>
                    </a:lnTo>
                    <a:lnTo>
                      <a:pt x="232" y="29"/>
                    </a:lnTo>
                    <a:lnTo>
                      <a:pt x="267" y="143"/>
                    </a:lnTo>
                    <a:lnTo>
                      <a:pt x="355" y="41"/>
                    </a:lnTo>
                    <a:lnTo>
                      <a:pt x="377" y="174"/>
                    </a:lnTo>
                    <a:lnTo>
                      <a:pt x="0" y="66"/>
                    </a:lnTo>
                    <a:lnTo>
                      <a:pt x="2" y="0"/>
                    </a:lnTo>
                    <a:close/>
                  </a:path>
                </a:pathLst>
              </a:custGeom>
              <a:solidFill>
                <a:srgbClr val="FF7E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474"/>
              <p:cNvSpPr>
                <a:spLocks noChangeArrowheads="1"/>
              </p:cNvSpPr>
              <p:nvPr/>
            </p:nvSpPr>
            <p:spPr bwMode="auto">
              <a:xfrm>
                <a:off x="529041" y="3269164"/>
                <a:ext cx="508102" cy="199611"/>
              </a:xfrm>
              <a:custGeom>
                <a:avLst/>
                <a:gdLst>
                  <a:gd name="T0" fmla="*/ 1231289586 w 186"/>
                  <a:gd name="T1" fmla="*/ 314031853 h 73"/>
                  <a:gd name="T2" fmla="*/ 1171590333 w 186"/>
                  <a:gd name="T3" fmla="*/ 299077435 h 73"/>
                  <a:gd name="T4" fmla="*/ 932793320 w 186"/>
                  <a:gd name="T5" fmla="*/ 373846793 h 73"/>
                  <a:gd name="T6" fmla="*/ 850707530 w 186"/>
                  <a:gd name="T7" fmla="*/ 216832234 h 73"/>
                  <a:gd name="T8" fmla="*/ 820857903 w 186"/>
                  <a:gd name="T9" fmla="*/ 209353657 h 73"/>
                  <a:gd name="T10" fmla="*/ 611913248 w 186"/>
                  <a:gd name="T11" fmla="*/ 291598858 h 73"/>
                  <a:gd name="T12" fmla="*/ 455204757 w 186"/>
                  <a:gd name="T13" fmla="*/ 119629880 h 73"/>
                  <a:gd name="T14" fmla="*/ 410428952 w 186"/>
                  <a:gd name="T15" fmla="*/ 104678196 h 73"/>
                  <a:gd name="T16" fmla="*/ 194021207 w 186"/>
                  <a:gd name="T17" fmla="*/ 186923397 h 73"/>
                  <a:gd name="T18" fmla="*/ 14923447 w 186"/>
                  <a:gd name="T19" fmla="*/ 0 h 73"/>
                  <a:gd name="T20" fmla="*/ 7463090 w 186"/>
                  <a:gd name="T21" fmla="*/ 0 h 73"/>
                  <a:gd name="T22" fmla="*/ 0 w 186"/>
                  <a:gd name="T23" fmla="*/ 171968978 h 73"/>
                  <a:gd name="T24" fmla="*/ 201484297 w 186"/>
                  <a:gd name="T25" fmla="*/ 284123016 h 73"/>
                  <a:gd name="T26" fmla="*/ 410428952 w 186"/>
                  <a:gd name="T27" fmla="*/ 201877815 h 73"/>
                  <a:gd name="T28" fmla="*/ 574600532 w 186"/>
                  <a:gd name="T29" fmla="*/ 388801212 h 73"/>
                  <a:gd name="T30" fmla="*/ 783547919 w 186"/>
                  <a:gd name="T31" fmla="*/ 306553277 h 73"/>
                  <a:gd name="T32" fmla="*/ 940256410 w 186"/>
                  <a:gd name="T33" fmla="*/ 463570571 h 73"/>
                  <a:gd name="T34" fmla="*/ 1186513781 w 186"/>
                  <a:gd name="T35" fmla="*/ 388801212 h 73"/>
                  <a:gd name="T36" fmla="*/ 1380534988 w 186"/>
                  <a:gd name="T37" fmla="*/ 545815772 h 73"/>
                  <a:gd name="T38" fmla="*/ 1387998077 w 186"/>
                  <a:gd name="T39" fmla="*/ 463570571 h 73"/>
                  <a:gd name="T40" fmla="*/ 1231289586 w 186"/>
                  <a:gd name="T41" fmla="*/ 314031853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6"/>
                  <a:gd name="T64" fmla="*/ 0 h 73"/>
                  <a:gd name="T65" fmla="*/ 186 w 186"/>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6" h="73">
                    <a:moveTo>
                      <a:pt x="165" y="42"/>
                    </a:moveTo>
                    <a:cubicBezTo>
                      <a:pt x="157" y="40"/>
                      <a:pt x="157" y="40"/>
                      <a:pt x="157" y="40"/>
                    </a:cubicBezTo>
                    <a:cubicBezTo>
                      <a:pt x="150" y="47"/>
                      <a:pt x="137" y="57"/>
                      <a:pt x="125" y="50"/>
                    </a:cubicBezTo>
                    <a:cubicBezTo>
                      <a:pt x="115" y="44"/>
                      <a:pt x="113" y="36"/>
                      <a:pt x="114" y="29"/>
                    </a:cubicBezTo>
                    <a:cubicBezTo>
                      <a:pt x="110" y="28"/>
                      <a:pt x="110" y="28"/>
                      <a:pt x="110" y="28"/>
                    </a:cubicBezTo>
                    <a:cubicBezTo>
                      <a:pt x="105" y="34"/>
                      <a:pt x="96" y="41"/>
                      <a:pt x="82" y="39"/>
                    </a:cubicBezTo>
                    <a:cubicBezTo>
                      <a:pt x="68" y="37"/>
                      <a:pt x="63" y="25"/>
                      <a:pt x="61" y="16"/>
                    </a:cubicBezTo>
                    <a:cubicBezTo>
                      <a:pt x="55" y="14"/>
                      <a:pt x="55" y="14"/>
                      <a:pt x="55" y="14"/>
                    </a:cubicBezTo>
                    <a:cubicBezTo>
                      <a:pt x="51" y="20"/>
                      <a:pt x="42" y="27"/>
                      <a:pt x="26" y="25"/>
                    </a:cubicBezTo>
                    <a:cubicBezTo>
                      <a:pt x="8" y="24"/>
                      <a:pt x="3" y="10"/>
                      <a:pt x="2" y="0"/>
                    </a:cubicBezTo>
                    <a:cubicBezTo>
                      <a:pt x="1" y="0"/>
                      <a:pt x="1" y="0"/>
                      <a:pt x="1" y="0"/>
                    </a:cubicBezTo>
                    <a:cubicBezTo>
                      <a:pt x="0" y="23"/>
                      <a:pt x="0" y="23"/>
                      <a:pt x="0" y="23"/>
                    </a:cubicBezTo>
                    <a:cubicBezTo>
                      <a:pt x="0" y="23"/>
                      <a:pt x="9" y="40"/>
                      <a:pt x="27" y="38"/>
                    </a:cubicBezTo>
                    <a:cubicBezTo>
                      <a:pt x="46" y="37"/>
                      <a:pt x="55" y="27"/>
                      <a:pt x="55" y="27"/>
                    </a:cubicBezTo>
                    <a:cubicBezTo>
                      <a:pt x="55" y="27"/>
                      <a:pt x="57" y="49"/>
                      <a:pt x="77" y="52"/>
                    </a:cubicBezTo>
                    <a:cubicBezTo>
                      <a:pt x="96" y="54"/>
                      <a:pt x="105" y="41"/>
                      <a:pt x="105" y="41"/>
                    </a:cubicBezTo>
                    <a:cubicBezTo>
                      <a:pt x="105" y="41"/>
                      <a:pt x="110" y="58"/>
                      <a:pt x="126" y="62"/>
                    </a:cubicBezTo>
                    <a:cubicBezTo>
                      <a:pt x="143" y="66"/>
                      <a:pt x="159" y="52"/>
                      <a:pt x="159" y="52"/>
                    </a:cubicBezTo>
                    <a:cubicBezTo>
                      <a:pt x="165" y="69"/>
                      <a:pt x="185" y="73"/>
                      <a:pt x="185" y="73"/>
                    </a:cubicBezTo>
                    <a:cubicBezTo>
                      <a:pt x="186" y="62"/>
                      <a:pt x="186" y="62"/>
                      <a:pt x="186" y="62"/>
                    </a:cubicBezTo>
                    <a:cubicBezTo>
                      <a:pt x="172" y="60"/>
                      <a:pt x="167" y="50"/>
                      <a:pt x="165" y="42"/>
                    </a:cubicBezTo>
                    <a:close/>
                  </a:path>
                </a:pathLst>
              </a:cu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475"/>
              <p:cNvSpPr>
                <a:spLocks noChangeArrowheads="1"/>
              </p:cNvSpPr>
              <p:nvPr/>
            </p:nvSpPr>
            <p:spPr bwMode="auto">
              <a:xfrm>
                <a:off x="526249" y="3274748"/>
                <a:ext cx="508102" cy="220550"/>
              </a:xfrm>
              <a:custGeom>
                <a:avLst/>
                <a:gdLst>
                  <a:gd name="T0" fmla="*/ 1268599571 w 186"/>
                  <a:gd name="T1" fmla="*/ 437418721 h 81"/>
                  <a:gd name="T2" fmla="*/ 1208900318 w 186"/>
                  <a:gd name="T3" fmla="*/ 311381203 h 81"/>
                  <a:gd name="T4" fmla="*/ 932793320 w 186"/>
                  <a:gd name="T5" fmla="*/ 430004429 h 81"/>
                  <a:gd name="T6" fmla="*/ 850707530 w 186"/>
                  <a:gd name="T7" fmla="*/ 355864232 h 81"/>
                  <a:gd name="T8" fmla="*/ 813397545 w 186"/>
                  <a:gd name="T9" fmla="*/ 244658021 h 81"/>
                  <a:gd name="T10" fmla="*/ 611913248 w 186"/>
                  <a:gd name="T11" fmla="*/ 341038371 h 81"/>
                  <a:gd name="T12" fmla="*/ 440278578 w 186"/>
                  <a:gd name="T13" fmla="*/ 133449087 h 81"/>
                  <a:gd name="T14" fmla="*/ 343269340 w 186"/>
                  <a:gd name="T15" fmla="*/ 222415145 h 81"/>
                  <a:gd name="T16" fmla="*/ 194021207 w 186"/>
                  <a:gd name="T17" fmla="*/ 244658021 h 81"/>
                  <a:gd name="T18" fmla="*/ 14923447 w 186"/>
                  <a:gd name="T19" fmla="*/ 0 h 81"/>
                  <a:gd name="T20" fmla="*/ 0 w 186"/>
                  <a:gd name="T21" fmla="*/ 229829437 h 81"/>
                  <a:gd name="T22" fmla="*/ 208944655 w 186"/>
                  <a:gd name="T23" fmla="*/ 341038371 h 81"/>
                  <a:gd name="T24" fmla="*/ 410428952 w 186"/>
                  <a:gd name="T25" fmla="*/ 252072313 h 81"/>
                  <a:gd name="T26" fmla="*/ 574600532 w 186"/>
                  <a:gd name="T27" fmla="*/ 437418721 h 81"/>
                  <a:gd name="T28" fmla="*/ 791011008 w 186"/>
                  <a:gd name="T29" fmla="*/ 355864232 h 81"/>
                  <a:gd name="T30" fmla="*/ 947719499 w 186"/>
                  <a:gd name="T31" fmla="*/ 511556195 h 81"/>
                  <a:gd name="T32" fmla="*/ 1186513781 w 186"/>
                  <a:gd name="T33" fmla="*/ 437418721 h 81"/>
                  <a:gd name="T34" fmla="*/ 1380534988 w 186"/>
                  <a:gd name="T35" fmla="*/ 600522253 h 81"/>
                  <a:gd name="T36" fmla="*/ 1387998077 w 186"/>
                  <a:gd name="T37" fmla="*/ 518970487 h 81"/>
                  <a:gd name="T38" fmla="*/ 1268599571 w 186"/>
                  <a:gd name="T39" fmla="*/ 437418721 h 8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6"/>
                  <a:gd name="T61" fmla="*/ 0 h 81"/>
                  <a:gd name="T62" fmla="*/ 186 w 186"/>
                  <a:gd name="T63" fmla="*/ 81 h 8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6" h="81">
                    <a:moveTo>
                      <a:pt x="170" y="59"/>
                    </a:moveTo>
                    <a:cubicBezTo>
                      <a:pt x="166" y="54"/>
                      <a:pt x="163" y="49"/>
                      <a:pt x="162" y="42"/>
                    </a:cubicBezTo>
                    <a:cubicBezTo>
                      <a:pt x="153" y="52"/>
                      <a:pt x="140" y="66"/>
                      <a:pt x="125" y="58"/>
                    </a:cubicBezTo>
                    <a:cubicBezTo>
                      <a:pt x="121" y="55"/>
                      <a:pt x="117" y="52"/>
                      <a:pt x="114" y="48"/>
                    </a:cubicBezTo>
                    <a:cubicBezTo>
                      <a:pt x="113" y="46"/>
                      <a:pt x="108" y="35"/>
                      <a:pt x="109" y="33"/>
                    </a:cubicBezTo>
                    <a:cubicBezTo>
                      <a:pt x="104" y="43"/>
                      <a:pt x="94" y="48"/>
                      <a:pt x="82" y="46"/>
                    </a:cubicBezTo>
                    <a:cubicBezTo>
                      <a:pt x="68" y="44"/>
                      <a:pt x="61" y="30"/>
                      <a:pt x="59" y="18"/>
                    </a:cubicBezTo>
                    <a:cubicBezTo>
                      <a:pt x="54" y="22"/>
                      <a:pt x="52" y="27"/>
                      <a:pt x="46" y="30"/>
                    </a:cubicBezTo>
                    <a:cubicBezTo>
                      <a:pt x="40" y="33"/>
                      <a:pt x="33" y="33"/>
                      <a:pt x="26" y="33"/>
                    </a:cubicBezTo>
                    <a:cubicBezTo>
                      <a:pt x="2" y="30"/>
                      <a:pt x="2" y="6"/>
                      <a:pt x="2" y="0"/>
                    </a:cubicBezTo>
                    <a:cubicBezTo>
                      <a:pt x="0" y="31"/>
                      <a:pt x="0" y="31"/>
                      <a:pt x="0" y="31"/>
                    </a:cubicBezTo>
                    <a:cubicBezTo>
                      <a:pt x="0" y="31"/>
                      <a:pt x="9" y="47"/>
                      <a:pt x="28" y="46"/>
                    </a:cubicBezTo>
                    <a:cubicBezTo>
                      <a:pt x="47" y="44"/>
                      <a:pt x="55" y="34"/>
                      <a:pt x="55" y="34"/>
                    </a:cubicBezTo>
                    <a:cubicBezTo>
                      <a:pt x="55" y="34"/>
                      <a:pt x="57" y="56"/>
                      <a:pt x="77" y="59"/>
                    </a:cubicBezTo>
                    <a:cubicBezTo>
                      <a:pt x="96" y="62"/>
                      <a:pt x="106" y="48"/>
                      <a:pt x="106" y="48"/>
                    </a:cubicBezTo>
                    <a:cubicBezTo>
                      <a:pt x="106" y="48"/>
                      <a:pt x="110" y="65"/>
                      <a:pt x="127" y="69"/>
                    </a:cubicBezTo>
                    <a:cubicBezTo>
                      <a:pt x="144" y="73"/>
                      <a:pt x="159" y="59"/>
                      <a:pt x="159" y="59"/>
                    </a:cubicBezTo>
                    <a:cubicBezTo>
                      <a:pt x="166" y="77"/>
                      <a:pt x="185" y="81"/>
                      <a:pt x="185" y="81"/>
                    </a:cubicBezTo>
                    <a:cubicBezTo>
                      <a:pt x="186" y="70"/>
                      <a:pt x="186" y="70"/>
                      <a:pt x="186" y="70"/>
                    </a:cubicBezTo>
                    <a:cubicBezTo>
                      <a:pt x="186" y="72"/>
                      <a:pt x="171" y="61"/>
                      <a:pt x="170" y="59"/>
                    </a:cubicBezTo>
                    <a:close/>
                  </a:path>
                </a:pathLst>
              </a:custGeom>
              <a:solidFill>
                <a:srgbClr val="D4D2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Oval 476"/>
              <p:cNvSpPr>
                <a:spLocks noChangeArrowheads="1"/>
              </p:cNvSpPr>
              <p:nvPr/>
            </p:nvSpPr>
            <p:spPr bwMode="auto">
              <a:xfrm>
                <a:off x="583480" y="3291498"/>
                <a:ext cx="20939" cy="20938"/>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6" name="Oval 477"/>
              <p:cNvSpPr>
                <a:spLocks noChangeArrowheads="1"/>
              </p:cNvSpPr>
              <p:nvPr/>
            </p:nvSpPr>
            <p:spPr bwMode="auto">
              <a:xfrm>
                <a:off x="752383" y="3334770"/>
                <a:ext cx="22334"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7" name="Oval 478"/>
              <p:cNvSpPr>
                <a:spLocks noChangeArrowheads="1"/>
              </p:cNvSpPr>
              <p:nvPr/>
            </p:nvSpPr>
            <p:spPr bwMode="auto">
              <a:xfrm>
                <a:off x="879408" y="3372460"/>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8" name="Oval 479"/>
              <p:cNvSpPr>
                <a:spLocks noChangeArrowheads="1"/>
              </p:cNvSpPr>
              <p:nvPr/>
            </p:nvSpPr>
            <p:spPr bwMode="auto">
              <a:xfrm>
                <a:off x="1021788" y="3400377"/>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9" name="Oval 480"/>
              <p:cNvSpPr>
                <a:spLocks noChangeArrowheads="1"/>
              </p:cNvSpPr>
              <p:nvPr/>
            </p:nvSpPr>
            <p:spPr bwMode="auto">
              <a:xfrm>
                <a:off x="637920" y="3411545"/>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0" name="Oval 481"/>
              <p:cNvSpPr>
                <a:spLocks noChangeArrowheads="1"/>
              </p:cNvSpPr>
              <p:nvPr/>
            </p:nvSpPr>
            <p:spPr bwMode="auto">
              <a:xfrm>
                <a:off x="794259" y="3449233"/>
                <a:ext cx="20939" cy="22334"/>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1" name="Oval 482"/>
              <p:cNvSpPr>
                <a:spLocks noChangeArrowheads="1"/>
              </p:cNvSpPr>
              <p:nvPr/>
            </p:nvSpPr>
            <p:spPr bwMode="auto">
              <a:xfrm>
                <a:off x="925473" y="3474359"/>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2" name="Oval 483"/>
              <p:cNvSpPr>
                <a:spLocks noChangeArrowheads="1"/>
              </p:cNvSpPr>
              <p:nvPr/>
            </p:nvSpPr>
            <p:spPr bwMode="auto">
              <a:xfrm>
                <a:off x="435516" y="2307399"/>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3" name="Oval 484"/>
              <p:cNvSpPr>
                <a:spLocks noChangeArrowheads="1"/>
              </p:cNvSpPr>
              <p:nvPr/>
            </p:nvSpPr>
            <p:spPr bwMode="auto">
              <a:xfrm>
                <a:off x="665838" y="233950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4" name="Oval 485"/>
              <p:cNvSpPr>
                <a:spLocks noChangeArrowheads="1"/>
              </p:cNvSpPr>
              <p:nvPr/>
            </p:nvSpPr>
            <p:spPr bwMode="auto">
              <a:xfrm>
                <a:off x="549979" y="2367422"/>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5" name="Oval 486"/>
              <p:cNvSpPr>
                <a:spLocks noChangeArrowheads="1"/>
              </p:cNvSpPr>
              <p:nvPr/>
            </p:nvSpPr>
            <p:spPr bwMode="auto">
              <a:xfrm>
                <a:off x="623961" y="2449779"/>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6" name="Oval 487"/>
              <p:cNvSpPr>
                <a:spLocks noChangeArrowheads="1"/>
              </p:cNvSpPr>
              <p:nvPr/>
            </p:nvSpPr>
            <p:spPr bwMode="auto">
              <a:xfrm>
                <a:off x="783092" y="2424653"/>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7" name="Oval 488"/>
              <p:cNvSpPr>
                <a:spLocks noChangeArrowheads="1"/>
              </p:cNvSpPr>
              <p:nvPr/>
            </p:nvSpPr>
            <p:spPr bwMode="auto">
              <a:xfrm>
                <a:off x="799843" y="256424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8" name="Oval 489"/>
              <p:cNvSpPr>
                <a:spLocks noChangeArrowheads="1"/>
              </p:cNvSpPr>
              <p:nvPr/>
            </p:nvSpPr>
            <p:spPr bwMode="auto">
              <a:xfrm>
                <a:off x="541604" y="2547491"/>
                <a:ext cx="39085"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9" name="Oval 490"/>
              <p:cNvSpPr>
                <a:spLocks noChangeArrowheads="1"/>
              </p:cNvSpPr>
              <p:nvPr/>
            </p:nvSpPr>
            <p:spPr bwMode="auto">
              <a:xfrm>
                <a:off x="657463" y="2564242"/>
                <a:ext cx="37689"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0" name="Oval 491"/>
              <p:cNvSpPr>
                <a:spLocks noChangeArrowheads="1"/>
              </p:cNvSpPr>
              <p:nvPr/>
            </p:nvSpPr>
            <p:spPr bwMode="auto">
              <a:xfrm>
                <a:off x="1065061" y="2449779"/>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1" name="Oval 492"/>
              <p:cNvSpPr>
                <a:spLocks noChangeArrowheads="1"/>
              </p:cNvSpPr>
              <p:nvPr/>
            </p:nvSpPr>
            <p:spPr bwMode="auto">
              <a:xfrm>
                <a:off x="1122292" y="2522365"/>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2" name="Oval 493"/>
              <p:cNvSpPr>
                <a:spLocks noChangeArrowheads="1"/>
              </p:cNvSpPr>
              <p:nvPr/>
            </p:nvSpPr>
            <p:spPr bwMode="auto">
              <a:xfrm>
                <a:off x="1196274" y="2596347"/>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3" name="Oval 494"/>
              <p:cNvSpPr>
                <a:spLocks noChangeArrowheads="1"/>
              </p:cNvSpPr>
              <p:nvPr/>
            </p:nvSpPr>
            <p:spPr bwMode="auto">
              <a:xfrm>
                <a:off x="1213025" y="246513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4" name="Oval 495"/>
              <p:cNvSpPr>
                <a:spLocks noChangeArrowheads="1"/>
              </p:cNvSpPr>
              <p:nvPr/>
            </p:nvSpPr>
            <p:spPr bwMode="auto">
              <a:xfrm>
                <a:off x="1024580" y="258099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5" name="Freeform 502"/>
              <p:cNvSpPr>
                <a:spLocks noChangeArrowheads="1"/>
              </p:cNvSpPr>
              <p:nvPr/>
            </p:nvSpPr>
            <p:spPr bwMode="auto">
              <a:xfrm>
                <a:off x="1150210" y="8375"/>
                <a:ext cx="240092" cy="1358196"/>
              </a:xfrm>
              <a:custGeom>
                <a:avLst/>
                <a:gdLst>
                  <a:gd name="T0" fmla="*/ 312635252 w 88"/>
                  <a:gd name="T1" fmla="*/ 2147483647 h 497"/>
                  <a:gd name="T2" fmla="*/ 0 w 88"/>
                  <a:gd name="T3" fmla="*/ 0 h 497"/>
                  <a:gd name="T4" fmla="*/ 178650275 w 88"/>
                  <a:gd name="T5" fmla="*/ 22403402 h 497"/>
                  <a:gd name="T6" fmla="*/ 610384800 w 88"/>
                  <a:gd name="T7" fmla="*/ 2147483647 h 497"/>
                  <a:gd name="T8" fmla="*/ 312635252 w 88"/>
                  <a:gd name="T9" fmla="*/ 2147483647 h 497"/>
                  <a:gd name="T10" fmla="*/ 0 60000 65536"/>
                  <a:gd name="T11" fmla="*/ 0 60000 65536"/>
                  <a:gd name="T12" fmla="*/ 0 60000 65536"/>
                  <a:gd name="T13" fmla="*/ 0 60000 65536"/>
                  <a:gd name="T14" fmla="*/ 0 60000 65536"/>
                  <a:gd name="T15" fmla="*/ 0 w 88"/>
                  <a:gd name="T16" fmla="*/ 0 h 497"/>
                  <a:gd name="T17" fmla="*/ 88 w 88"/>
                  <a:gd name="T18" fmla="*/ 497 h 497"/>
                </a:gdLst>
                <a:ahLst/>
                <a:cxnLst>
                  <a:cxn ang="T10">
                    <a:pos x="T0" y="T1"/>
                  </a:cxn>
                  <a:cxn ang="T11">
                    <a:pos x="T2" y="T3"/>
                  </a:cxn>
                  <a:cxn ang="T12">
                    <a:pos x="T4" y="T5"/>
                  </a:cxn>
                  <a:cxn ang="T13">
                    <a:pos x="T6" y="T7"/>
                  </a:cxn>
                  <a:cxn ang="T14">
                    <a:pos x="T8" y="T9"/>
                  </a:cxn>
                </a:cxnLst>
                <a:rect l="T15" t="T16" r="T17" b="T18"/>
                <a:pathLst>
                  <a:path w="88" h="497">
                    <a:moveTo>
                      <a:pt x="42" y="497"/>
                    </a:moveTo>
                    <a:cubicBezTo>
                      <a:pt x="42" y="497"/>
                      <a:pt x="12" y="33"/>
                      <a:pt x="0" y="0"/>
                    </a:cubicBezTo>
                    <a:cubicBezTo>
                      <a:pt x="24" y="3"/>
                      <a:pt x="24" y="3"/>
                      <a:pt x="24" y="3"/>
                    </a:cubicBezTo>
                    <a:cubicBezTo>
                      <a:pt x="24" y="3"/>
                      <a:pt x="88" y="382"/>
                      <a:pt x="82" y="491"/>
                    </a:cubicBezTo>
                    <a:lnTo>
                      <a:pt x="42" y="497"/>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519"/>
              <p:cNvSpPr>
                <a:spLocks noChangeArrowheads="1"/>
              </p:cNvSpPr>
              <p:nvPr/>
            </p:nvSpPr>
            <p:spPr bwMode="auto">
              <a:xfrm>
                <a:off x="452267" y="1292590"/>
                <a:ext cx="259635" cy="429933"/>
              </a:xfrm>
              <a:custGeom>
                <a:avLst/>
                <a:gdLst>
                  <a:gd name="T0" fmla="*/ 239665439 w 186"/>
                  <a:gd name="T1" fmla="*/ 0 h 308"/>
                  <a:gd name="T2" fmla="*/ 0 w 186"/>
                  <a:gd name="T3" fmla="*/ 171467889 h 308"/>
                  <a:gd name="T4" fmla="*/ 266945261 w 186"/>
                  <a:gd name="T5" fmla="*/ 171467889 h 308"/>
                  <a:gd name="T6" fmla="*/ 21433846 w 186"/>
                  <a:gd name="T7" fmla="*/ 321501943 h 308"/>
                  <a:gd name="T8" fmla="*/ 302018320 w 186"/>
                  <a:gd name="T9" fmla="*/ 366318271 h 308"/>
                  <a:gd name="T10" fmla="*/ 33124401 w 186"/>
                  <a:gd name="T11" fmla="*/ 473484655 h 308"/>
                  <a:gd name="T12" fmla="*/ 362421146 w 186"/>
                  <a:gd name="T13" fmla="*/ 600137612 h 308"/>
                  <a:gd name="T14" fmla="*/ 239665439 w 186"/>
                  <a:gd name="T15" fmla="*/ 0 h 308"/>
                  <a:gd name="T16" fmla="*/ 0 60000 65536"/>
                  <a:gd name="T17" fmla="*/ 0 60000 65536"/>
                  <a:gd name="T18" fmla="*/ 0 60000 65536"/>
                  <a:gd name="T19" fmla="*/ 0 60000 65536"/>
                  <a:gd name="T20" fmla="*/ 0 60000 65536"/>
                  <a:gd name="T21" fmla="*/ 0 60000 65536"/>
                  <a:gd name="T22" fmla="*/ 0 60000 65536"/>
                  <a:gd name="T23" fmla="*/ 0 60000 65536"/>
                  <a:gd name="T24" fmla="*/ 0 w 186"/>
                  <a:gd name="T25" fmla="*/ 0 h 308"/>
                  <a:gd name="T26" fmla="*/ 186 w 186"/>
                  <a:gd name="T27" fmla="*/ 308 h 3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6" h="308">
                    <a:moveTo>
                      <a:pt x="123" y="0"/>
                    </a:moveTo>
                    <a:lnTo>
                      <a:pt x="0" y="88"/>
                    </a:lnTo>
                    <a:lnTo>
                      <a:pt x="137" y="88"/>
                    </a:lnTo>
                    <a:lnTo>
                      <a:pt x="11" y="165"/>
                    </a:lnTo>
                    <a:lnTo>
                      <a:pt x="155" y="188"/>
                    </a:lnTo>
                    <a:lnTo>
                      <a:pt x="17" y="243"/>
                    </a:lnTo>
                    <a:lnTo>
                      <a:pt x="186" y="308"/>
                    </a:lnTo>
                    <a:lnTo>
                      <a:pt x="123"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520"/>
              <p:cNvSpPr>
                <a:spLocks noChangeArrowheads="1"/>
              </p:cNvSpPr>
              <p:nvPr/>
            </p:nvSpPr>
            <p:spPr bwMode="auto">
              <a:xfrm>
                <a:off x="544395" y="5226196"/>
                <a:ext cx="281969" cy="188444"/>
              </a:xfrm>
              <a:custGeom>
                <a:avLst/>
                <a:gdLst>
                  <a:gd name="T0" fmla="*/ 276686967 w 202"/>
                  <a:gd name="T1" fmla="*/ 0 h 135"/>
                  <a:gd name="T2" fmla="*/ 0 w 202"/>
                  <a:gd name="T3" fmla="*/ 171467289 h 135"/>
                  <a:gd name="T4" fmla="*/ 393596619 w 202"/>
                  <a:gd name="T5" fmla="*/ 263045490 h 135"/>
                  <a:gd name="T6" fmla="*/ 276686967 w 202"/>
                  <a:gd name="T7" fmla="*/ 0 h 135"/>
                  <a:gd name="T8" fmla="*/ 0 60000 65536"/>
                  <a:gd name="T9" fmla="*/ 0 60000 65536"/>
                  <a:gd name="T10" fmla="*/ 0 60000 65536"/>
                  <a:gd name="T11" fmla="*/ 0 60000 65536"/>
                  <a:gd name="T12" fmla="*/ 0 w 202"/>
                  <a:gd name="T13" fmla="*/ 0 h 135"/>
                  <a:gd name="T14" fmla="*/ 202 w 202"/>
                  <a:gd name="T15" fmla="*/ 135 h 135"/>
                </a:gdLst>
                <a:ahLst/>
                <a:cxnLst>
                  <a:cxn ang="T8">
                    <a:pos x="T0" y="T1"/>
                  </a:cxn>
                  <a:cxn ang="T9">
                    <a:pos x="T2" y="T3"/>
                  </a:cxn>
                  <a:cxn ang="T10">
                    <a:pos x="T4" y="T5"/>
                  </a:cxn>
                  <a:cxn ang="T11">
                    <a:pos x="T6" y="T7"/>
                  </a:cxn>
                </a:cxnLst>
                <a:rect l="T12" t="T13" r="T14" b="T15"/>
                <a:pathLst>
                  <a:path w="202" h="135">
                    <a:moveTo>
                      <a:pt x="142" y="0"/>
                    </a:moveTo>
                    <a:lnTo>
                      <a:pt x="0" y="88"/>
                    </a:lnTo>
                    <a:lnTo>
                      <a:pt x="202" y="135"/>
                    </a:lnTo>
                    <a:lnTo>
                      <a:pt x="142"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521"/>
              <p:cNvSpPr>
                <a:spLocks noChangeArrowheads="1"/>
              </p:cNvSpPr>
              <p:nvPr/>
            </p:nvSpPr>
            <p:spPr bwMode="auto">
              <a:xfrm>
                <a:off x="552771" y="5597501"/>
                <a:ext cx="364327" cy="150756"/>
              </a:xfrm>
              <a:custGeom>
                <a:avLst/>
                <a:gdLst>
                  <a:gd name="T0" fmla="*/ 0 w 261"/>
                  <a:gd name="T1" fmla="*/ 210438625 h 108"/>
                  <a:gd name="T2" fmla="*/ 298121386 w 261"/>
                  <a:gd name="T3" fmla="*/ 0 h 108"/>
                  <a:gd name="T4" fmla="*/ 508560011 w 261"/>
                  <a:gd name="T5" fmla="*/ 187056091 h 108"/>
                  <a:gd name="T6" fmla="*/ 0 w 261"/>
                  <a:gd name="T7" fmla="*/ 210438625 h 108"/>
                  <a:gd name="T8" fmla="*/ 0 60000 65536"/>
                  <a:gd name="T9" fmla="*/ 0 60000 65536"/>
                  <a:gd name="T10" fmla="*/ 0 60000 65536"/>
                  <a:gd name="T11" fmla="*/ 0 60000 65536"/>
                  <a:gd name="T12" fmla="*/ 0 w 261"/>
                  <a:gd name="T13" fmla="*/ 0 h 108"/>
                  <a:gd name="T14" fmla="*/ 261 w 261"/>
                  <a:gd name="T15" fmla="*/ 108 h 108"/>
                </a:gdLst>
                <a:ahLst/>
                <a:cxnLst>
                  <a:cxn ang="T8">
                    <a:pos x="T0" y="T1"/>
                  </a:cxn>
                  <a:cxn ang="T9">
                    <a:pos x="T2" y="T3"/>
                  </a:cxn>
                  <a:cxn ang="T10">
                    <a:pos x="T4" y="T5"/>
                  </a:cxn>
                  <a:cxn ang="T11">
                    <a:pos x="T6" y="T7"/>
                  </a:cxn>
                </a:cxnLst>
                <a:rect l="T12" t="T13" r="T14" b="T15"/>
                <a:pathLst>
                  <a:path w="261" h="108">
                    <a:moveTo>
                      <a:pt x="0" y="108"/>
                    </a:moveTo>
                    <a:lnTo>
                      <a:pt x="153" y="0"/>
                    </a:lnTo>
                    <a:lnTo>
                      <a:pt x="261" y="96"/>
                    </a:lnTo>
                    <a:lnTo>
                      <a:pt x="0" y="108"/>
                    </a:lnTo>
                    <a:close/>
                  </a:path>
                </a:pathLst>
              </a:custGeom>
              <a:solidFill>
                <a:srgbClr val="A7C5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522"/>
              <p:cNvSpPr>
                <a:spLocks noChangeArrowheads="1"/>
              </p:cNvSpPr>
              <p:nvPr/>
            </p:nvSpPr>
            <p:spPr bwMode="auto">
              <a:xfrm>
                <a:off x="410390" y="5466288"/>
                <a:ext cx="199612" cy="188444"/>
              </a:xfrm>
              <a:custGeom>
                <a:avLst/>
                <a:gdLst>
                  <a:gd name="T0" fmla="*/ 0 w 143"/>
                  <a:gd name="T1" fmla="*/ 0 h 135"/>
                  <a:gd name="T2" fmla="*/ 278636018 w 143"/>
                  <a:gd name="T3" fmla="*/ 68197186 h 135"/>
                  <a:gd name="T4" fmla="*/ 11690563 w 143"/>
                  <a:gd name="T5" fmla="*/ 263045490 h 135"/>
                  <a:gd name="T6" fmla="*/ 0 w 143"/>
                  <a:gd name="T7" fmla="*/ 0 h 135"/>
                  <a:gd name="T8" fmla="*/ 0 60000 65536"/>
                  <a:gd name="T9" fmla="*/ 0 60000 65536"/>
                  <a:gd name="T10" fmla="*/ 0 60000 65536"/>
                  <a:gd name="T11" fmla="*/ 0 60000 65536"/>
                  <a:gd name="T12" fmla="*/ 0 w 143"/>
                  <a:gd name="T13" fmla="*/ 0 h 135"/>
                  <a:gd name="T14" fmla="*/ 143 w 143"/>
                  <a:gd name="T15" fmla="*/ 135 h 135"/>
                </a:gdLst>
                <a:ahLst/>
                <a:cxnLst>
                  <a:cxn ang="T8">
                    <a:pos x="T0" y="T1"/>
                  </a:cxn>
                  <a:cxn ang="T9">
                    <a:pos x="T2" y="T3"/>
                  </a:cxn>
                  <a:cxn ang="T10">
                    <a:pos x="T4" y="T5"/>
                  </a:cxn>
                  <a:cxn ang="T11">
                    <a:pos x="T6" y="T7"/>
                  </a:cxn>
                </a:cxnLst>
                <a:rect l="T12" t="T13" r="T14" b="T15"/>
                <a:pathLst>
                  <a:path w="143" h="135">
                    <a:moveTo>
                      <a:pt x="0" y="0"/>
                    </a:moveTo>
                    <a:lnTo>
                      <a:pt x="143" y="35"/>
                    </a:lnTo>
                    <a:lnTo>
                      <a:pt x="6" y="135"/>
                    </a:lnTo>
                    <a:lnTo>
                      <a:pt x="0" y="0"/>
                    </a:lnTo>
                    <a:close/>
                  </a:path>
                </a:pathLst>
              </a:custGeom>
              <a:solidFill>
                <a:srgbClr val="5D90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523"/>
              <p:cNvSpPr>
                <a:spLocks noChangeArrowheads="1"/>
              </p:cNvSpPr>
              <p:nvPr/>
            </p:nvSpPr>
            <p:spPr bwMode="auto">
              <a:xfrm>
                <a:off x="900347" y="5166172"/>
                <a:ext cx="184257" cy="431328"/>
              </a:xfrm>
              <a:custGeom>
                <a:avLst/>
                <a:gdLst>
                  <a:gd name="T0" fmla="*/ 222128793 w 132"/>
                  <a:gd name="T1" fmla="*/ 0 h 309"/>
                  <a:gd name="T2" fmla="*/ 0 w 132"/>
                  <a:gd name="T3" fmla="*/ 48712146 h 309"/>
                  <a:gd name="T4" fmla="*/ 257201834 w 132"/>
                  <a:gd name="T5" fmla="*/ 602083636 h 309"/>
                  <a:gd name="T6" fmla="*/ 222128793 w 132"/>
                  <a:gd name="T7" fmla="*/ 0 h 309"/>
                  <a:gd name="T8" fmla="*/ 0 60000 65536"/>
                  <a:gd name="T9" fmla="*/ 0 60000 65536"/>
                  <a:gd name="T10" fmla="*/ 0 60000 65536"/>
                  <a:gd name="T11" fmla="*/ 0 60000 65536"/>
                  <a:gd name="T12" fmla="*/ 0 w 132"/>
                  <a:gd name="T13" fmla="*/ 0 h 309"/>
                  <a:gd name="T14" fmla="*/ 132 w 132"/>
                  <a:gd name="T15" fmla="*/ 309 h 309"/>
                </a:gdLst>
                <a:ahLst/>
                <a:cxnLst>
                  <a:cxn ang="T8">
                    <a:pos x="T0" y="T1"/>
                  </a:cxn>
                  <a:cxn ang="T9">
                    <a:pos x="T2" y="T3"/>
                  </a:cxn>
                  <a:cxn ang="T10">
                    <a:pos x="T4" y="T5"/>
                  </a:cxn>
                  <a:cxn ang="T11">
                    <a:pos x="T6" y="T7"/>
                  </a:cxn>
                </a:cxnLst>
                <a:rect l="T12" t="T13" r="T14" b="T15"/>
                <a:pathLst>
                  <a:path w="132" h="309">
                    <a:moveTo>
                      <a:pt x="114" y="0"/>
                    </a:moveTo>
                    <a:lnTo>
                      <a:pt x="0" y="25"/>
                    </a:lnTo>
                    <a:lnTo>
                      <a:pt x="132" y="309"/>
                    </a:lnTo>
                    <a:lnTo>
                      <a:pt x="114" y="0"/>
                    </a:lnTo>
                    <a:close/>
                  </a:path>
                </a:pathLst>
              </a:custGeom>
              <a:solidFill>
                <a:srgbClr val="DE6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524"/>
              <p:cNvSpPr>
                <a:spLocks noChangeArrowheads="1"/>
              </p:cNvSpPr>
              <p:nvPr/>
            </p:nvSpPr>
            <p:spPr bwMode="auto">
              <a:xfrm>
                <a:off x="569521" y="2053347"/>
                <a:ext cx="147964" cy="157735"/>
              </a:xfrm>
              <a:custGeom>
                <a:avLst/>
                <a:gdLst>
                  <a:gd name="T0" fmla="*/ 0 w 106"/>
                  <a:gd name="T1" fmla="*/ 0 h 113"/>
                  <a:gd name="T2" fmla="*/ 79887997 w 106"/>
                  <a:gd name="T3" fmla="*/ 220179913 h 113"/>
                  <a:gd name="T4" fmla="*/ 206540993 w 106"/>
                  <a:gd name="T5" fmla="*/ 91579824 h 113"/>
                  <a:gd name="T6" fmla="*/ 0 w 106"/>
                  <a:gd name="T7" fmla="*/ 0 h 113"/>
                  <a:gd name="T8" fmla="*/ 0 60000 65536"/>
                  <a:gd name="T9" fmla="*/ 0 60000 65536"/>
                  <a:gd name="T10" fmla="*/ 0 60000 65536"/>
                  <a:gd name="T11" fmla="*/ 0 60000 65536"/>
                  <a:gd name="T12" fmla="*/ 0 w 106"/>
                  <a:gd name="T13" fmla="*/ 0 h 113"/>
                  <a:gd name="T14" fmla="*/ 106 w 106"/>
                  <a:gd name="T15" fmla="*/ 113 h 113"/>
                </a:gdLst>
                <a:ahLst/>
                <a:cxnLst>
                  <a:cxn ang="T8">
                    <a:pos x="T0" y="T1"/>
                  </a:cxn>
                  <a:cxn ang="T9">
                    <a:pos x="T2" y="T3"/>
                  </a:cxn>
                  <a:cxn ang="T10">
                    <a:pos x="T4" y="T5"/>
                  </a:cxn>
                  <a:cxn ang="T11">
                    <a:pos x="T6" y="T7"/>
                  </a:cxn>
                </a:cxnLst>
                <a:rect l="T12" t="T13" r="T14" b="T15"/>
                <a:pathLst>
                  <a:path w="106" h="113">
                    <a:moveTo>
                      <a:pt x="0" y="0"/>
                    </a:moveTo>
                    <a:lnTo>
                      <a:pt x="41" y="113"/>
                    </a:lnTo>
                    <a:lnTo>
                      <a:pt x="106" y="47"/>
                    </a:lnTo>
                    <a:lnTo>
                      <a:pt x="0" y="0"/>
                    </a:lnTo>
                    <a:close/>
                  </a:path>
                </a:pathLst>
              </a:custGeom>
              <a:solidFill>
                <a:srgbClr val="8851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Oval 525"/>
              <p:cNvSpPr>
                <a:spLocks noChangeArrowheads="1"/>
              </p:cNvSpPr>
              <p:nvPr/>
            </p:nvSpPr>
            <p:spPr bwMode="auto">
              <a:xfrm>
                <a:off x="435516" y="1085999"/>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43" name="Oval 526"/>
              <p:cNvSpPr>
                <a:spLocks noChangeArrowheads="1"/>
              </p:cNvSpPr>
              <p:nvPr/>
            </p:nvSpPr>
            <p:spPr bwMode="auto">
              <a:xfrm>
                <a:off x="536020" y="1092978"/>
                <a:ext cx="33501"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44" name="Oval 527"/>
              <p:cNvSpPr>
                <a:spLocks noChangeArrowheads="1"/>
              </p:cNvSpPr>
              <p:nvPr/>
            </p:nvSpPr>
            <p:spPr bwMode="auto">
              <a:xfrm>
                <a:off x="484373" y="1166960"/>
                <a:ext cx="36293"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45" name="Oval 528"/>
              <p:cNvSpPr>
                <a:spLocks noChangeArrowheads="1"/>
              </p:cNvSpPr>
              <p:nvPr/>
            </p:nvSpPr>
            <p:spPr bwMode="auto">
              <a:xfrm>
                <a:off x="569521" y="1208837"/>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46" name="Oval 529"/>
              <p:cNvSpPr>
                <a:spLocks noChangeArrowheads="1"/>
              </p:cNvSpPr>
              <p:nvPr/>
            </p:nvSpPr>
            <p:spPr bwMode="auto">
              <a:xfrm>
                <a:off x="452267" y="1257693"/>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47" name="Freeform 530"/>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w 35"/>
                  <a:gd name="T9" fmla="*/ 218231678 h 178"/>
                  <a:gd name="T10" fmla="*/ 0 60000 65536"/>
                  <a:gd name="T11" fmla="*/ 0 60000 65536"/>
                  <a:gd name="T12" fmla="*/ 0 60000 65536"/>
                  <a:gd name="T13" fmla="*/ 0 60000 65536"/>
                  <a:gd name="T14" fmla="*/ 0 60000 65536"/>
                  <a:gd name="T15" fmla="*/ 0 w 35"/>
                  <a:gd name="T16" fmla="*/ 0 h 178"/>
                  <a:gd name="T17" fmla="*/ 35 w 35"/>
                  <a:gd name="T18" fmla="*/ 178 h 178"/>
                </a:gdLst>
                <a:ahLst/>
                <a:cxnLst>
                  <a:cxn ang="T10">
                    <a:pos x="T0" y="T1"/>
                  </a:cxn>
                  <a:cxn ang="T11">
                    <a:pos x="T2" y="T3"/>
                  </a:cxn>
                  <a:cxn ang="T12">
                    <a:pos x="T4" y="T5"/>
                  </a:cxn>
                  <a:cxn ang="T13">
                    <a:pos x="T6" y="T7"/>
                  </a:cxn>
                  <a:cxn ang="T14">
                    <a:pos x="T8" y="T9"/>
                  </a:cxn>
                </a:cxnLst>
                <a:rect l="T15" t="T16" r="T17" b="T18"/>
                <a:pathLst>
                  <a:path w="35" h="178">
                    <a:moveTo>
                      <a:pt x="0" y="112"/>
                    </a:moveTo>
                    <a:lnTo>
                      <a:pt x="30" y="0"/>
                    </a:lnTo>
                    <a:lnTo>
                      <a:pt x="35" y="178"/>
                    </a:lnTo>
                    <a:lnTo>
                      <a:pt x="6" y="129"/>
                    </a:lnTo>
                    <a:lnTo>
                      <a:pt x="0" y="112"/>
                    </a:lnTo>
                    <a:close/>
                  </a:path>
                </a:pathLst>
              </a:custGeom>
              <a:solidFill>
                <a:srgbClr val="9062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8" name="Freeform 531"/>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60000 65536"/>
                  <a:gd name="T9" fmla="*/ 0 60000 65536"/>
                  <a:gd name="T10" fmla="*/ 0 60000 65536"/>
                  <a:gd name="T11" fmla="*/ 0 60000 65536"/>
                  <a:gd name="T12" fmla="*/ 0 w 35"/>
                  <a:gd name="T13" fmla="*/ 0 h 178"/>
                  <a:gd name="T14" fmla="*/ 35 w 35"/>
                  <a:gd name="T15" fmla="*/ 178 h 178"/>
                </a:gdLst>
                <a:ahLst/>
                <a:cxnLst>
                  <a:cxn ang="T8">
                    <a:pos x="T0" y="T1"/>
                  </a:cxn>
                  <a:cxn ang="T9">
                    <a:pos x="T2" y="T3"/>
                  </a:cxn>
                  <a:cxn ang="T10">
                    <a:pos x="T4" y="T5"/>
                  </a:cxn>
                  <a:cxn ang="T11">
                    <a:pos x="T6" y="T7"/>
                  </a:cxn>
                </a:cxnLst>
                <a:rect l="T12" t="T13" r="T14" b="T15"/>
                <a:pathLst>
                  <a:path w="35" h="178">
                    <a:moveTo>
                      <a:pt x="0" y="112"/>
                    </a:moveTo>
                    <a:lnTo>
                      <a:pt x="30" y="0"/>
                    </a:lnTo>
                    <a:lnTo>
                      <a:pt x="35" y="178"/>
                    </a:lnTo>
                    <a:lnTo>
                      <a:pt x="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4" name="Freeform 366"/>
            <p:cNvSpPr>
              <a:spLocks noChangeArrowheads="1"/>
            </p:cNvSpPr>
            <p:nvPr/>
          </p:nvSpPr>
          <p:spPr bwMode="auto">
            <a:xfrm>
              <a:off x="1229938" y="119667"/>
              <a:ext cx="783092" cy="1883049"/>
            </a:xfrm>
            <a:custGeom>
              <a:avLst/>
              <a:gdLst>
                <a:gd name="T0" fmla="*/ 2144171610 w 286"/>
                <a:gd name="T1" fmla="*/ 14938673 h 689"/>
                <a:gd name="T2" fmla="*/ 1664357999 w 286"/>
                <a:gd name="T3" fmla="*/ 1695550340 h 689"/>
                <a:gd name="T4" fmla="*/ 1132063533 w 286"/>
                <a:gd name="T5" fmla="*/ 2147483647 h 689"/>
                <a:gd name="T6" fmla="*/ 442329242 w 286"/>
                <a:gd name="T7" fmla="*/ 2147483647 h 689"/>
                <a:gd name="T8" fmla="*/ 277392543 w 286"/>
                <a:gd name="T9" fmla="*/ 2147483647 h 689"/>
                <a:gd name="T10" fmla="*/ 112455845 w 286"/>
                <a:gd name="T11" fmla="*/ 2147483647 h 689"/>
                <a:gd name="T12" fmla="*/ 1529408795 w 286"/>
                <a:gd name="T13" fmla="*/ 1613387638 h 689"/>
                <a:gd name="T14" fmla="*/ 1941750542 w 286"/>
                <a:gd name="T15" fmla="*/ 0 h 689"/>
                <a:gd name="T16" fmla="*/ 2144171610 w 286"/>
                <a:gd name="T17" fmla="*/ 14938673 h 6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6"/>
                <a:gd name="T28" fmla="*/ 0 h 689"/>
                <a:gd name="T29" fmla="*/ 286 w 286"/>
                <a:gd name="T30" fmla="*/ 689 h 6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6" h="689">
                  <a:moveTo>
                    <a:pt x="286" y="2"/>
                  </a:moveTo>
                  <a:cubicBezTo>
                    <a:pt x="268" y="78"/>
                    <a:pt x="246" y="153"/>
                    <a:pt x="222" y="227"/>
                  </a:cubicBezTo>
                  <a:cubicBezTo>
                    <a:pt x="201" y="294"/>
                    <a:pt x="178" y="359"/>
                    <a:pt x="151" y="424"/>
                  </a:cubicBezTo>
                  <a:cubicBezTo>
                    <a:pt x="123" y="490"/>
                    <a:pt x="85" y="551"/>
                    <a:pt x="59" y="618"/>
                  </a:cubicBezTo>
                  <a:cubicBezTo>
                    <a:pt x="50" y="642"/>
                    <a:pt x="44" y="665"/>
                    <a:pt x="37" y="689"/>
                  </a:cubicBezTo>
                  <a:cubicBezTo>
                    <a:pt x="26" y="673"/>
                    <a:pt x="0" y="593"/>
                    <a:pt x="15" y="575"/>
                  </a:cubicBezTo>
                  <a:cubicBezTo>
                    <a:pt x="15" y="575"/>
                    <a:pt x="150" y="399"/>
                    <a:pt x="204" y="216"/>
                  </a:cubicBezTo>
                  <a:cubicBezTo>
                    <a:pt x="257" y="34"/>
                    <a:pt x="259" y="0"/>
                    <a:pt x="259" y="0"/>
                  </a:cubicBezTo>
                  <a:lnTo>
                    <a:pt x="286" y="2"/>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49" name="Group 299"/>
          <p:cNvGrpSpPr/>
          <p:nvPr/>
        </p:nvGrpSpPr>
        <p:grpSpPr bwMode="auto">
          <a:xfrm>
            <a:off x="6551613" y="4168775"/>
            <a:ext cx="5565775" cy="3089275"/>
            <a:chOff x="0" y="0"/>
            <a:chExt cx="4124325" cy="2288660"/>
          </a:xfrm>
        </p:grpSpPr>
        <p:sp>
          <p:nvSpPr>
            <p:cNvPr id="150" name="Freeform 6"/>
            <p:cNvSpPr>
              <a:spLocks noChangeArrowheads="1"/>
            </p:cNvSpPr>
            <p:nvPr/>
          </p:nvSpPr>
          <p:spPr bwMode="auto">
            <a:xfrm flipH="1">
              <a:off x="0" y="940872"/>
              <a:ext cx="4124325" cy="1077913"/>
            </a:xfrm>
            <a:custGeom>
              <a:avLst/>
              <a:gdLst>
                <a:gd name="T0" fmla="*/ 0 w 1097"/>
                <a:gd name="T1" fmla="*/ 2147483647 h 286"/>
                <a:gd name="T2" fmla="*/ 2147483647 w 1097"/>
                <a:gd name="T3" fmla="*/ 255687748 h 286"/>
                <a:gd name="T4" fmla="*/ 2147483647 w 1097"/>
                <a:gd name="T5" fmla="*/ 2147483647 h 286"/>
                <a:gd name="T6" fmla="*/ 0 w 1097"/>
                <a:gd name="T7" fmla="*/ 2147483647 h 286"/>
                <a:gd name="T8" fmla="*/ 0 60000 65536"/>
                <a:gd name="T9" fmla="*/ 0 60000 65536"/>
                <a:gd name="T10" fmla="*/ 0 60000 65536"/>
                <a:gd name="T11" fmla="*/ 0 60000 65536"/>
                <a:gd name="T12" fmla="*/ 0 w 1097"/>
                <a:gd name="T13" fmla="*/ 0 h 286"/>
                <a:gd name="T14" fmla="*/ 1097 w 1097"/>
                <a:gd name="T15" fmla="*/ 286 h 286"/>
              </a:gdLst>
              <a:ahLst/>
              <a:cxnLst>
                <a:cxn ang="T8">
                  <a:pos x="T0" y="T1"/>
                </a:cxn>
                <a:cxn ang="T9">
                  <a:pos x="T2" y="T3"/>
                </a:cxn>
                <a:cxn ang="T10">
                  <a:pos x="T4" y="T5"/>
                </a:cxn>
                <a:cxn ang="T11">
                  <a:pos x="T6" y="T7"/>
                </a:cxn>
              </a:cxnLst>
              <a:rect l="T12" t="T13" r="T14" b="T15"/>
              <a:pathLst>
                <a:path w="1097" h="286">
                  <a:moveTo>
                    <a:pt x="0" y="286"/>
                  </a:moveTo>
                  <a:cubicBezTo>
                    <a:pt x="0" y="286"/>
                    <a:pt x="103" y="36"/>
                    <a:pt x="393" y="18"/>
                  </a:cubicBezTo>
                  <a:cubicBezTo>
                    <a:pt x="684" y="0"/>
                    <a:pt x="1089" y="260"/>
                    <a:pt x="1097" y="278"/>
                  </a:cubicBezTo>
                  <a:lnTo>
                    <a:pt x="0" y="286"/>
                  </a:lnTo>
                  <a:close/>
                </a:path>
              </a:pathLst>
            </a:custGeom>
            <a:solidFill>
              <a:srgbClr val="C7D4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1" name="Freeform 7"/>
            <p:cNvSpPr>
              <a:spLocks noChangeArrowheads="1"/>
            </p:cNvSpPr>
            <p:nvPr/>
          </p:nvSpPr>
          <p:spPr bwMode="auto">
            <a:xfrm flipH="1">
              <a:off x="331788" y="1174235"/>
              <a:ext cx="3544887" cy="839788"/>
            </a:xfrm>
            <a:custGeom>
              <a:avLst/>
              <a:gdLst>
                <a:gd name="T0" fmla="*/ 0 w 943"/>
                <a:gd name="T1" fmla="*/ 2147483647 h 223"/>
                <a:gd name="T2" fmla="*/ 2147483647 w 943"/>
                <a:gd name="T3" fmla="*/ 198543959 h 223"/>
                <a:gd name="T4" fmla="*/ 2147483647 w 943"/>
                <a:gd name="T5" fmla="*/ 2147483647 h 223"/>
                <a:gd name="T6" fmla="*/ 0 w 943"/>
                <a:gd name="T7" fmla="*/ 2147483647 h 223"/>
                <a:gd name="T8" fmla="*/ 0 60000 65536"/>
                <a:gd name="T9" fmla="*/ 0 60000 65536"/>
                <a:gd name="T10" fmla="*/ 0 60000 65536"/>
                <a:gd name="T11" fmla="*/ 0 60000 65536"/>
                <a:gd name="T12" fmla="*/ 0 w 943"/>
                <a:gd name="T13" fmla="*/ 0 h 223"/>
                <a:gd name="T14" fmla="*/ 943 w 943"/>
                <a:gd name="T15" fmla="*/ 223 h 223"/>
              </a:gdLst>
              <a:ahLst/>
              <a:cxnLst>
                <a:cxn ang="T8">
                  <a:pos x="T0" y="T1"/>
                </a:cxn>
                <a:cxn ang="T9">
                  <a:pos x="T2" y="T3"/>
                </a:cxn>
                <a:cxn ang="T10">
                  <a:pos x="T4" y="T5"/>
                </a:cxn>
                <a:cxn ang="T11">
                  <a:pos x="T6" y="T7"/>
                </a:cxn>
              </a:cxnLst>
              <a:rect l="T12" t="T13" r="T14" b="T15"/>
              <a:pathLst>
                <a:path w="943" h="223">
                  <a:moveTo>
                    <a:pt x="0" y="223"/>
                  </a:moveTo>
                  <a:cubicBezTo>
                    <a:pt x="0" y="223"/>
                    <a:pt x="88" y="28"/>
                    <a:pt x="338" y="14"/>
                  </a:cubicBezTo>
                  <a:cubicBezTo>
                    <a:pt x="588" y="0"/>
                    <a:pt x="936" y="203"/>
                    <a:pt x="943" y="217"/>
                  </a:cubicBezTo>
                  <a:lnTo>
                    <a:pt x="0" y="223"/>
                  </a:lnTo>
                  <a:close/>
                </a:path>
              </a:pathLst>
            </a:custGeom>
            <a:solidFill>
              <a:srgbClr val="FFF2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2" name="Freeform 8"/>
            <p:cNvSpPr>
              <a:spLocks noChangeArrowheads="1"/>
            </p:cNvSpPr>
            <p:nvPr/>
          </p:nvSpPr>
          <p:spPr bwMode="auto">
            <a:xfrm flipH="1">
              <a:off x="820738" y="1379022"/>
              <a:ext cx="2627312" cy="623888"/>
            </a:xfrm>
            <a:custGeom>
              <a:avLst/>
              <a:gdLst>
                <a:gd name="T0" fmla="*/ 0 w 699"/>
                <a:gd name="T1" fmla="*/ 2147483647 h 166"/>
                <a:gd name="T2" fmla="*/ 2147483647 w 699"/>
                <a:gd name="T3" fmla="*/ 155378179 h 166"/>
                <a:gd name="T4" fmla="*/ 2147483647 w 699"/>
                <a:gd name="T5" fmla="*/ 2147483647 h 166"/>
                <a:gd name="T6" fmla="*/ 0 w 699"/>
                <a:gd name="T7" fmla="*/ 2147483647 h 166"/>
                <a:gd name="T8" fmla="*/ 0 60000 65536"/>
                <a:gd name="T9" fmla="*/ 0 60000 65536"/>
                <a:gd name="T10" fmla="*/ 0 60000 65536"/>
                <a:gd name="T11" fmla="*/ 0 60000 65536"/>
                <a:gd name="T12" fmla="*/ 0 w 699"/>
                <a:gd name="T13" fmla="*/ 0 h 166"/>
                <a:gd name="T14" fmla="*/ 699 w 699"/>
                <a:gd name="T15" fmla="*/ 166 h 166"/>
              </a:gdLst>
              <a:ahLst/>
              <a:cxnLst>
                <a:cxn ang="T8">
                  <a:pos x="T0" y="T1"/>
                </a:cxn>
                <a:cxn ang="T9">
                  <a:pos x="T2" y="T3"/>
                </a:cxn>
                <a:cxn ang="T10">
                  <a:pos x="T4" y="T5"/>
                </a:cxn>
                <a:cxn ang="T11">
                  <a:pos x="T6" y="T7"/>
                </a:cxn>
              </a:cxnLst>
              <a:rect l="T12" t="T13" r="T14" b="T15"/>
              <a:pathLst>
                <a:path w="699" h="166">
                  <a:moveTo>
                    <a:pt x="0" y="166"/>
                  </a:moveTo>
                  <a:cubicBezTo>
                    <a:pt x="0" y="166"/>
                    <a:pt x="65" y="21"/>
                    <a:pt x="250" y="11"/>
                  </a:cubicBezTo>
                  <a:cubicBezTo>
                    <a:pt x="436" y="0"/>
                    <a:pt x="694" y="151"/>
                    <a:pt x="699" y="161"/>
                  </a:cubicBezTo>
                  <a:lnTo>
                    <a:pt x="0" y="166"/>
                  </a:lnTo>
                  <a:close/>
                </a:path>
              </a:pathLst>
            </a:custGeom>
            <a:solidFill>
              <a:srgbClr val="FFA2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3" name="Freeform 9"/>
            <p:cNvSpPr>
              <a:spLocks noChangeArrowheads="1"/>
            </p:cNvSpPr>
            <p:nvPr/>
          </p:nvSpPr>
          <p:spPr bwMode="auto">
            <a:xfrm flipH="1">
              <a:off x="1268413" y="1544122"/>
              <a:ext cx="1871662" cy="461963"/>
            </a:xfrm>
            <a:custGeom>
              <a:avLst/>
              <a:gdLst>
                <a:gd name="T0" fmla="*/ 0 w 498"/>
                <a:gd name="T1" fmla="*/ 1735039133 h 123"/>
                <a:gd name="T2" fmla="*/ 2147483647 w 498"/>
                <a:gd name="T3" fmla="*/ 112846669 h 123"/>
                <a:gd name="T4" fmla="*/ 2147483647 w 498"/>
                <a:gd name="T5" fmla="*/ 1692722571 h 123"/>
                <a:gd name="T6" fmla="*/ 0 w 498"/>
                <a:gd name="T7" fmla="*/ 1735039133 h 123"/>
                <a:gd name="T8" fmla="*/ 0 60000 65536"/>
                <a:gd name="T9" fmla="*/ 0 60000 65536"/>
                <a:gd name="T10" fmla="*/ 0 60000 65536"/>
                <a:gd name="T11" fmla="*/ 0 60000 65536"/>
                <a:gd name="T12" fmla="*/ 0 w 498"/>
                <a:gd name="T13" fmla="*/ 0 h 123"/>
                <a:gd name="T14" fmla="*/ 498 w 498"/>
                <a:gd name="T15" fmla="*/ 123 h 123"/>
              </a:gdLst>
              <a:ahLst/>
              <a:cxnLst>
                <a:cxn ang="T8">
                  <a:pos x="T0" y="T1"/>
                </a:cxn>
                <a:cxn ang="T9">
                  <a:pos x="T2" y="T3"/>
                </a:cxn>
                <a:cxn ang="T10">
                  <a:pos x="T4" y="T5"/>
                </a:cxn>
                <a:cxn ang="T11">
                  <a:pos x="T6" y="T7"/>
                </a:cxn>
              </a:cxnLst>
              <a:rect l="T12" t="T13" r="T14" b="T15"/>
              <a:pathLst>
                <a:path w="498" h="123">
                  <a:moveTo>
                    <a:pt x="0" y="123"/>
                  </a:moveTo>
                  <a:cubicBezTo>
                    <a:pt x="0" y="123"/>
                    <a:pt x="47" y="15"/>
                    <a:pt x="178" y="8"/>
                  </a:cubicBezTo>
                  <a:cubicBezTo>
                    <a:pt x="310" y="0"/>
                    <a:pt x="494" y="112"/>
                    <a:pt x="498" y="120"/>
                  </a:cubicBezTo>
                  <a:lnTo>
                    <a:pt x="0" y="123"/>
                  </a:lnTo>
                  <a:close/>
                </a:path>
              </a:pathLst>
            </a:custGeom>
            <a:solidFill>
              <a:srgbClr val="FFED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4" name="Rectangle 10"/>
            <p:cNvSpPr>
              <a:spLocks noChangeArrowheads="1"/>
            </p:cNvSpPr>
            <p:nvPr/>
          </p:nvSpPr>
          <p:spPr bwMode="auto">
            <a:xfrm flipH="1">
              <a:off x="2846387" y="1698110"/>
              <a:ext cx="19050" cy="55403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55" name="Oval 11"/>
            <p:cNvSpPr>
              <a:spLocks noChangeArrowheads="1"/>
            </p:cNvSpPr>
            <p:nvPr/>
          </p:nvSpPr>
          <p:spPr bwMode="auto">
            <a:xfrm flipH="1">
              <a:off x="2895600" y="1486972"/>
              <a:ext cx="85725" cy="87313"/>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56" name="Freeform 12"/>
            <p:cNvSpPr>
              <a:spLocks noChangeArrowheads="1"/>
            </p:cNvSpPr>
            <p:nvPr/>
          </p:nvSpPr>
          <p:spPr bwMode="auto">
            <a:xfrm flipH="1">
              <a:off x="2824163" y="1431410"/>
              <a:ext cx="93662" cy="93663"/>
            </a:xfrm>
            <a:custGeom>
              <a:avLst/>
              <a:gdLst>
                <a:gd name="T0" fmla="*/ 294758060 w 25"/>
                <a:gd name="T1" fmla="*/ 294764954 h 25"/>
                <a:gd name="T2" fmla="*/ 70179063 w 25"/>
                <a:gd name="T3" fmla="*/ 294764954 h 25"/>
                <a:gd name="T4" fmla="*/ 70179063 w 25"/>
                <a:gd name="T5" fmla="*/ 70183559 h 25"/>
                <a:gd name="T6" fmla="*/ 294758060 w 25"/>
                <a:gd name="T7" fmla="*/ 70183559 h 25"/>
                <a:gd name="T8" fmla="*/ 294758060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1"/>
                  </a:moveTo>
                  <a:cubicBezTo>
                    <a:pt x="16" y="25"/>
                    <a:pt x="9" y="25"/>
                    <a:pt x="5" y="21"/>
                  </a:cubicBezTo>
                  <a:cubicBezTo>
                    <a:pt x="0" y="17"/>
                    <a:pt x="0" y="9"/>
                    <a:pt x="5" y="5"/>
                  </a:cubicBezTo>
                  <a:cubicBezTo>
                    <a:pt x="9" y="0"/>
                    <a:pt x="16" y="0"/>
                    <a:pt x="21" y="5"/>
                  </a:cubicBezTo>
                  <a:cubicBezTo>
                    <a:pt x="25" y="9"/>
                    <a:pt x="25" y="16"/>
                    <a:pt x="21"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7" name="Freeform 13"/>
            <p:cNvSpPr>
              <a:spLocks noChangeArrowheads="1"/>
            </p:cNvSpPr>
            <p:nvPr/>
          </p:nvSpPr>
          <p:spPr bwMode="auto">
            <a:xfrm flipH="1">
              <a:off x="2744788" y="1450460"/>
              <a:ext cx="87312" cy="85725"/>
            </a:xfrm>
            <a:custGeom>
              <a:avLst/>
              <a:gdLst>
                <a:gd name="T0" fmla="*/ 172930906 w 23"/>
                <a:gd name="T1" fmla="*/ 319511984 h 23"/>
                <a:gd name="T2" fmla="*/ 0 w 23"/>
                <a:gd name="T3" fmla="*/ 166701580 h 23"/>
                <a:gd name="T4" fmla="*/ 158520630 w 23"/>
                <a:gd name="T5" fmla="*/ 0 h 23"/>
                <a:gd name="T6" fmla="*/ 331451537 w 23"/>
                <a:gd name="T7" fmla="*/ 152810403 h 23"/>
                <a:gd name="T8" fmla="*/ 172930906 w 23"/>
                <a:gd name="T9" fmla="*/ 31951198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1" y="18"/>
                    <a:pt x="0" y="12"/>
                  </a:cubicBezTo>
                  <a:cubicBezTo>
                    <a:pt x="0" y="6"/>
                    <a:pt x="5" y="1"/>
                    <a:pt x="11" y="0"/>
                  </a:cubicBezTo>
                  <a:cubicBezTo>
                    <a:pt x="18" y="0"/>
                    <a:pt x="23" y="5"/>
                    <a:pt x="23" y="11"/>
                  </a:cubicBezTo>
                  <a:cubicBezTo>
                    <a:pt x="23" y="18"/>
                    <a:pt x="18" y="23"/>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8" name="Freeform 14"/>
            <p:cNvSpPr>
              <a:spLocks noChangeArrowheads="1"/>
            </p:cNvSpPr>
            <p:nvPr/>
          </p:nvSpPr>
          <p:spPr bwMode="auto">
            <a:xfrm flipH="1">
              <a:off x="2692400" y="1513960"/>
              <a:ext cx="93662" cy="93663"/>
            </a:xfrm>
            <a:custGeom>
              <a:avLst/>
              <a:gdLst>
                <a:gd name="T0" fmla="*/ 70179063 w 25"/>
                <a:gd name="T1" fmla="*/ 294764954 h 25"/>
                <a:gd name="T2" fmla="*/ 56144749 w 25"/>
                <a:gd name="T3" fmla="*/ 70183559 h 25"/>
                <a:gd name="T4" fmla="*/ 280723746 w 25"/>
                <a:gd name="T5" fmla="*/ 70183559 h 25"/>
                <a:gd name="T6" fmla="*/ 294758060 w 25"/>
                <a:gd name="T7" fmla="*/ 280726744 h 25"/>
                <a:gd name="T8" fmla="*/ 70179063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7"/>
                    <a:pt x="0" y="10"/>
                    <a:pt x="4" y="5"/>
                  </a:cubicBezTo>
                  <a:cubicBezTo>
                    <a:pt x="8" y="1"/>
                    <a:pt x="16" y="0"/>
                    <a:pt x="20" y="5"/>
                  </a:cubicBezTo>
                  <a:cubicBezTo>
                    <a:pt x="25" y="9"/>
                    <a:pt x="25" y="16"/>
                    <a:pt x="21" y="20"/>
                  </a:cubicBezTo>
                  <a:cubicBezTo>
                    <a:pt x="17" y="25"/>
                    <a:pt x="10"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9" name="Freeform 15"/>
            <p:cNvSpPr>
              <a:spLocks noChangeArrowheads="1"/>
            </p:cNvSpPr>
            <p:nvPr/>
          </p:nvSpPr>
          <p:spPr bwMode="auto">
            <a:xfrm flipH="1">
              <a:off x="2708275" y="1599685"/>
              <a:ext cx="85725" cy="87313"/>
            </a:xfrm>
            <a:custGeom>
              <a:avLst/>
              <a:gdLst>
                <a:gd name="T0" fmla="*/ 0 w 23"/>
                <a:gd name="T1" fmla="*/ 187347124 h 23"/>
                <a:gd name="T2" fmla="*/ 152810403 w 23"/>
                <a:gd name="T3" fmla="*/ 14410441 h 23"/>
                <a:gd name="T4" fmla="*/ 305620807 w 23"/>
                <a:gd name="T5" fmla="*/ 158522446 h 23"/>
                <a:gd name="T6" fmla="*/ 166701580 w 23"/>
                <a:gd name="T7" fmla="*/ 331459129 h 23"/>
                <a:gd name="T8" fmla="*/ 0 w 23"/>
                <a:gd name="T9" fmla="*/ 18734712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0" y="13"/>
                  </a:moveTo>
                  <a:cubicBezTo>
                    <a:pt x="0" y="6"/>
                    <a:pt x="4" y="1"/>
                    <a:pt x="11" y="1"/>
                  </a:cubicBezTo>
                  <a:cubicBezTo>
                    <a:pt x="17" y="0"/>
                    <a:pt x="22" y="5"/>
                    <a:pt x="22" y="11"/>
                  </a:cubicBezTo>
                  <a:cubicBezTo>
                    <a:pt x="23" y="17"/>
                    <a:pt x="18" y="23"/>
                    <a:pt x="12" y="23"/>
                  </a:cubicBezTo>
                  <a:cubicBezTo>
                    <a:pt x="6" y="23"/>
                    <a:pt x="0" y="19"/>
                    <a:pt x="0" y="1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0" name="Freeform 16"/>
            <p:cNvSpPr>
              <a:spLocks noChangeArrowheads="1"/>
            </p:cNvSpPr>
            <p:nvPr/>
          </p:nvSpPr>
          <p:spPr bwMode="auto">
            <a:xfrm flipH="1">
              <a:off x="2771775" y="1648897"/>
              <a:ext cx="93662" cy="95250"/>
            </a:xfrm>
            <a:custGeom>
              <a:avLst/>
              <a:gdLst>
                <a:gd name="T0" fmla="*/ 56144749 w 25"/>
                <a:gd name="T1" fmla="*/ 72580500 h 25"/>
                <a:gd name="T2" fmla="*/ 280723746 w 25"/>
                <a:gd name="T3" fmla="*/ 58064400 h 25"/>
                <a:gd name="T4" fmla="*/ 294758060 w 25"/>
                <a:gd name="T5" fmla="*/ 290322000 h 25"/>
                <a:gd name="T6" fmla="*/ 70179063 w 25"/>
                <a:gd name="T7" fmla="*/ 304838100 h 25"/>
                <a:gd name="T8" fmla="*/ 56144749 w 25"/>
                <a:gd name="T9" fmla="*/ 725805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0"/>
                    <a:pt x="15" y="0"/>
                    <a:pt x="20" y="4"/>
                  </a:cubicBezTo>
                  <a:cubicBezTo>
                    <a:pt x="25" y="8"/>
                    <a:pt x="25" y="15"/>
                    <a:pt x="21" y="20"/>
                  </a:cubicBezTo>
                  <a:cubicBezTo>
                    <a:pt x="17" y="24"/>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1" name="Freeform 17"/>
            <p:cNvSpPr>
              <a:spLocks noChangeArrowheads="1"/>
            </p:cNvSpPr>
            <p:nvPr/>
          </p:nvSpPr>
          <p:spPr bwMode="auto">
            <a:xfrm flipH="1">
              <a:off x="2857500" y="1640960"/>
              <a:ext cx="87312" cy="87313"/>
            </a:xfrm>
            <a:custGeom>
              <a:avLst/>
              <a:gdLst>
                <a:gd name="T0" fmla="*/ 144110354 w 23"/>
                <a:gd name="T1" fmla="*/ 0 h 23"/>
                <a:gd name="T2" fmla="*/ 331451537 w 23"/>
                <a:gd name="T3" fmla="*/ 158522446 h 23"/>
                <a:gd name="T4" fmla="*/ 172930906 w 23"/>
                <a:gd name="T5" fmla="*/ 331459129 h 23"/>
                <a:gd name="T6" fmla="*/ 0 w 23"/>
                <a:gd name="T7" fmla="*/ 187347124 h 23"/>
                <a:gd name="T8" fmla="*/ 144110354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0" y="0"/>
                  </a:moveTo>
                  <a:cubicBezTo>
                    <a:pt x="17" y="0"/>
                    <a:pt x="22" y="4"/>
                    <a:pt x="23" y="11"/>
                  </a:cubicBezTo>
                  <a:cubicBezTo>
                    <a:pt x="23" y="17"/>
                    <a:pt x="19" y="22"/>
                    <a:pt x="12" y="23"/>
                  </a:cubicBezTo>
                  <a:cubicBezTo>
                    <a:pt x="6" y="23"/>
                    <a:pt x="1" y="19"/>
                    <a:pt x="0" y="13"/>
                  </a:cubicBezTo>
                  <a:cubicBezTo>
                    <a:pt x="0" y="6"/>
                    <a:pt x="4" y="1"/>
                    <a:pt x="10" y="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2" name="Freeform 18"/>
            <p:cNvSpPr>
              <a:spLocks noChangeArrowheads="1"/>
            </p:cNvSpPr>
            <p:nvPr/>
          </p:nvSpPr>
          <p:spPr bwMode="auto">
            <a:xfrm flipH="1">
              <a:off x="2906713" y="1574285"/>
              <a:ext cx="93662" cy="93663"/>
            </a:xfrm>
            <a:custGeom>
              <a:avLst/>
              <a:gdLst>
                <a:gd name="T0" fmla="*/ 280723746 w 25"/>
                <a:gd name="T1" fmla="*/ 56145349 h 25"/>
                <a:gd name="T2" fmla="*/ 294758060 w 25"/>
                <a:gd name="T3" fmla="*/ 266692280 h 25"/>
                <a:gd name="T4" fmla="*/ 70179063 w 25"/>
                <a:gd name="T5" fmla="*/ 294764954 h 25"/>
                <a:gd name="T6" fmla="*/ 56144749 w 25"/>
                <a:gd name="T7" fmla="*/ 70183559 h 25"/>
                <a:gd name="T8" fmla="*/ 280723746 w 25"/>
                <a:gd name="T9" fmla="*/ 56145349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19"/>
                  </a:cubicBezTo>
                  <a:cubicBezTo>
                    <a:pt x="17" y="24"/>
                    <a:pt x="10" y="25"/>
                    <a:pt x="5" y="21"/>
                  </a:cubicBezTo>
                  <a:cubicBezTo>
                    <a:pt x="0" y="17"/>
                    <a:pt x="0" y="10"/>
                    <a:pt x="4" y="5"/>
                  </a:cubicBezTo>
                  <a:cubicBezTo>
                    <a:pt x="8" y="0"/>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3" name="Oval 19"/>
            <p:cNvSpPr>
              <a:spLocks noChangeArrowheads="1"/>
            </p:cNvSpPr>
            <p:nvPr/>
          </p:nvSpPr>
          <p:spPr bwMode="auto">
            <a:xfrm flipH="1">
              <a:off x="2733675" y="1480622"/>
              <a:ext cx="219075" cy="220663"/>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64" name="Oval 20"/>
            <p:cNvSpPr>
              <a:spLocks noChangeArrowheads="1"/>
            </p:cNvSpPr>
            <p:nvPr/>
          </p:nvSpPr>
          <p:spPr bwMode="auto">
            <a:xfrm flipH="1">
              <a:off x="2771775" y="1517135"/>
              <a:ext cx="142875" cy="14763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65" name="Oval 21"/>
            <p:cNvSpPr>
              <a:spLocks noChangeArrowheads="1"/>
            </p:cNvSpPr>
            <p:nvPr/>
          </p:nvSpPr>
          <p:spPr bwMode="auto">
            <a:xfrm flipH="1">
              <a:off x="2813050" y="1558410"/>
              <a:ext cx="68262" cy="6508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66" name="Freeform 22"/>
            <p:cNvSpPr>
              <a:spLocks noChangeArrowheads="1"/>
            </p:cNvSpPr>
            <p:nvPr/>
          </p:nvSpPr>
          <p:spPr bwMode="auto">
            <a:xfrm flipH="1">
              <a:off x="2854325" y="2010847"/>
              <a:ext cx="169862" cy="203200"/>
            </a:xfrm>
            <a:custGeom>
              <a:avLst/>
              <a:gdLst>
                <a:gd name="T0" fmla="*/ 641179979 w 45"/>
                <a:gd name="T1" fmla="*/ 594713719 h 54"/>
                <a:gd name="T2" fmla="*/ 0 w 45"/>
                <a:gd name="T3" fmla="*/ 198236652 h 54"/>
                <a:gd name="T4" fmla="*/ 641179979 w 45"/>
                <a:gd name="T5" fmla="*/ 594713719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45" y="42"/>
                  </a:moveTo>
                  <a:cubicBezTo>
                    <a:pt x="45" y="42"/>
                    <a:pt x="40" y="0"/>
                    <a:pt x="0" y="14"/>
                  </a:cubicBezTo>
                  <a:cubicBezTo>
                    <a:pt x="0" y="14"/>
                    <a:pt x="5" y="54"/>
                    <a:pt x="45"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7" name="Freeform 23"/>
            <p:cNvSpPr>
              <a:spLocks noChangeArrowheads="1"/>
            </p:cNvSpPr>
            <p:nvPr/>
          </p:nvSpPr>
          <p:spPr bwMode="auto">
            <a:xfrm flipH="1">
              <a:off x="2681288" y="1867972"/>
              <a:ext cx="169862" cy="206375"/>
            </a:xfrm>
            <a:custGeom>
              <a:avLst/>
              <a:gdLst>
                <a:gd name="T0" fmla="*/ 0 w 45"/>
                <a:gd name="T1" fmla="*/ 591339420 h 55"/>
                <a:gd name="T2" fmla="*/ 641179979 w 45"/>
                <a:gd name="T3" fmla="*/ 211192918 h 55"/>
                <a:gd name="T4" fmla="*/ 0 w 45"/>
                <a:gd name="T5" fmla="*/ 591339420 h 55"/>
                <a:gd name="T6" fmla="*/ 0 60000 65536"/>
                <a:gd name="T7" fmla="*/ 0 60000 65536"/>
                <a:gd name="T8" fmla="*/ 0 60000 65536"/>
                <a:gd name="T9" fmla="*/ 0 w 45"/>
                <a:gd name="T10" fmla="*/ 0 h 55"/>
                <a:gd name="T11" fmla="*/ 45 w 45"/>
                <a:gd name="T12" fmla="*/ 55 h 55"/>
              </a:gdLst>
              <a:ahLst/>
              <a:cxnLst>
                <a:cxn ang="T6">
                  <a:pos x="T0" y="T1"/>
                </a:cxn>
                <a:cxn ang="T7">
                  <a:pos x="T2" y="T3"/>
                </a:cxn>
                <a:cxn ang="T8">
                  <a:pos x="T4" y="T5"/>
                </a:cxn>
              </a:cxnLst>
              <a:rect l="T9" t="T10" r="T11" b="T12"/>
              <a:pathLst>
                <a:path w="45" h="55">
                  <a:moveTo>
                    <a:pt x="0" y="42"/>
                  </a:moveTo>
                  <a:cubicBezTo>
                    <a:pt x="0" y="42"/>
                    <a:pt x="6" y="0"/>
                    <a:pt x="45" y="15"/>
                  </a:cubicBezTo>
                  <a:cubicBezTo>
                    <a:pt x="45" y="15"/>
                    <a:pt x="39" y="55"/>
                    <a:pt x="0"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8" name="Rectangle 24"/>
            <p:cNvSpPr>
              <a:spLocks noChangeArrowheads="1"/>
            </p:cNvSpPr>
            <p:nvPr/>
          </p:nvSpPr>
          <p:spPr bwMode="auto">
            <a:xfrm flipH="1">
              <a:off x="1444625" y="1544122"/>
              <a:ext cx="19050" cy="738188"/>
            </a:xfrm>
            <a:prstGeom prst="rect">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69" name="Oval 25"/>
            <p:cNvSpPr>
              <a:spLocks noChangeArrowheads="1"/>
            </p:cNvSpPr>
            <p:nvPr/>
          </p:nvSpPr>
          <p:spPr bwMode="auto">
            <a:xfrm flipH="1">
              <a:off x="1497013" y="1321872"/>
              <a:ext cx="90487" cy="90488"/>
            </a:xfrm>
            <a:prstGeom prst="ellipse">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70" name="Freeform 26"/>
            <p:cNvSpPr>
              <a:spLocks noChangeArrowheads="1"/>
            </p:cNvSpPr>
            <p:nvPr/>
          </p:nvSpPr>
          <p:spPr bwMode="auto">
            <a:xfrm flipH="1">
              <a:off x="1422400" y="1261547"/>
              <a:ext cx="96837" cy="98425"/>
            </a:xfrm>
            <a:custGeom>
              <a:avLst/>
              <a:gdLst>
                <a:gd name="T0" fmla="*/ 305181806 w 26"/>
                <a:gd name="T1" fmla="*/ 315274203 h 26"/>
                <a:gd name="T2" fmla="*/ 69361364 w 26"/>
                <a:gd name="T3" fmla="*/ 315274203 h 26"/>
                <a:gd name="T4" fmla="*/ 69361364 w 26"/>
                <a:gd name="T5" fmla="*/ 71653400 h 26"/>
                <a:gd name="T6" fmla="*/ 305181806 w 26"/>
                <a:gd name="T7" fmla="*/ 71653400 h 26"/>
                <a:gd name="T8" fmla="*/ 305181806 w 26"/>
                <a:gd name="T9" fmla="*/ 31527420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2" y="22"/>
                  </a:moveTo>
                  <a:cubicBezTo>
                    <a:pt x="17" y="26"/>
                    <a:pt x="10" y="26"/>
                    <a:pt x="5" y="22"/>
                  </a:cubicBezTo>
                  <a:cubicBezTo>
                    <a:pt x="0" y="17"/>
                    <a:pt x="0" y="10"/>
                    <a:pt x="5" y="5"/>
                  </a:cubicBezTo>
                  <a:cubicBezTo>
                    <a:pt x="9" y="0"/>
                    <a:pt x="17" y="0"/>
                    <a:pt x="22" y="5"/>
                  </a:cubicBezTo>
                  <a:cubicBezTo>
                    <a:pt x="26" y="9"/>
                    <a:pt x="26" y="17"/>
                    <a:pt x="22"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 name="Freeform 27"/>
            <p:cNvSpPr>
              <a:spLocks noChangeArrowheads="1"/>
            </p:cNvSpPr>
            <p:nvPr/>
          </p:nvSpPr>
          <p:spPr bwMode="auto">
            <a:xfrm flipH="1">
              <a:off x="1339850" y="1280597"/>
              <a:ext cx="88900" cy="93663"/>
            </a:xfrm>
            <a:custGeom>
              <a:avLst/>
              <a:gdLst>
                <a:gd name="T0" fmla="*/ 178370442 w 24"/>
                <a:gd name="T1" fmla="*/ 336872092 h 25"/>
                <a:gd name="T2" fmla="*/ 0 w 24"/>
                <a:gd name="T3" fmla="*/ 182474257 h 25"/>
                <a:gd name="T4" fmla="*/ 164650208 w 24"/>
                <a:gd name="T5" fmla="*/ 14038210 h 25"/>
                <a:gd name="T6" fmla="*/ 329300417 w 24"/>
                <a:gd name="T7" fmla="*/ 168436046 h 25"/>
                <a:gd name="T8" fmla="*/ 178370442 w 24"/>
                <a:gd name="T9" fmla="*/ 336872092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13" y="24"/>
                  </a:moveTo>
                  <a:cubicBezTo>
                    <a:pt x="6" y="25"/>
                    <a:pt x="1" y="19"/>
                    <a:pt x="0" y="13"/>
                  </a:cubicBezTo>
                  <a:cubicBezTo>
                    <a:pt x="0" y="6"/>
                    <a:pt x="5" y="1"/>
                    <a:pt x="12" y="1"/>
                  </a:cubicBezTo>
                  <a:cubicBezTo>
                    <a:pt x="19" y="0"/>
                    <a:pt x="24" y="6"/>
                    <a:pt x="24" y="12"/>
                  </a:cubicBezTo>
                  <a:cubicBezTo>
                    <a:pt x="24" y="19"/>
                    <a:pt x="19" y="24"/>
                    <a:pt x="13" y="2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 name="Freeform 28"/>
            <p:cNvSpPr>
              <a:spLocks noChangeArrowheads="1"/>
            </p:cNvSpPr>
            <p:nvPr/>
          </p:nvSpPr>
          <p:spPr bwMode="auto">
            <a:xfrm flipH="1">
              <a:off x="1282700" y="1348860"/>
              <a:ext cx="98425" cy="101600"/>
            </a:xfrm>
            <a:custGeom>
              <a:avLst/>
              <a:gdLst>
                <a:gd name="T0" fmla="*/ 71653400 w 26"/>
                <a:gd name="T1" fmla="*/ 311516889 h 27"/>
                <a:gd name="T2" fmla="*/ 57321206 w 26"/>
                <a:gd name="T3" fmla="*/ 84960178 h 27"/>
                <a:gd name="T4" fmla="*/ 300942009 w 26"/>
                <a:gd name="T5" fmla="*/ 70800148 h 27"/>
                <a:gd name="T6" fmla="*/ 315274203 w 26"/>
                <a:gd name="T7" fmla="*/ 311516889 h 27"/>
                <a:gd name="T8" fmla="*/ 71653400 w 26"/>
                <a:gd name="T9" fmla="*/ 311516889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5" y="22"/>
                  </a:moveTo>
                  <a:cubicBezTo>
                    <a:pt x="0" y="18"/>
                    <a:pt x="0" y="10"/>
                    <a:pt x="4" y="6"/>
                  </a:cubicBezTo>
                  <a:cubicBezTo>
                    <a:pt x="9" y="1"/>
                    <a:pt x="16" y="0"/>
                    <a:pt x="21" y="5"/>
                  </a:cubicBezTo>
                  <a:cubicBezTo>
                    <a:pt x="26" y="9"/>
                    <a:pt x="26" y="17"/>
                    <a:pt x="22" y="22"/>
                  </a:cubicBezTo>
                  <a:cubicBezTo>
                    <a:pt x="17" y="26"/>
                    <a:pt x="10" y="27"/>
                    <a:pt x="5"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 name="Freeform 29"/>
            <p:cNvSpPr>
              <a:spLocks noChangeArrowheads="1"/>
            </p:cNvSpPr>
            <p:nvPr/>
          </p:nvSpPr>
          <p:spPr bwMode="auto">
            <a:xfrm flipH="1">
              <a:off x="1296987" y="1437760"/>
              <a:ext cx="95250" cy="95250"/>
            </a:xfrm>
            <a:custGeom>
              <a:avLst/>
              <a:gdLst>
                <a:gd name="T0" fmla="*/ 14516100 w 25"/>
                <a:gd name="T1" fmla="*/ 188709300 h 25"/>
                <a:gd name="T2" fmla="*/ 174193200 w 25"/>
                <a:gd name="T3" fmla="*/ 14516100 h 25"/>
                <a:gd name="T4" fmla="*/ 348386400 w 25"/>
                <a:gd name="T5" fmla="*/ 174193200 h 25"/>
                <a:gd name="T6" fmla="*/ 188709300 w 25"/>
                <a:gd name="T7" fmla="*/ 362902500 h 25"/>
                <a:gd name="T8" fmla="*/ 14516100 w 25"/>
                <a:gd name="T9" fmla="*/ 1887093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 y="13"/>
                  </a:moveTo>
                  <a:cubicBezTo>
                    <a:pt x="0" y="7"/>
                    <a:pt x="5" y="1"/>
                    <a:pt x="12" y="1"/>
                  </a:cubicBezTo>
                  <a:cubicBezTo>
                    <a:pt x="18" y="0"/>
                    <a:pt x="24" y="5"/>
                    <a:pt x="24" y="12"/>
                  </a:cubicBezTo>
                  <a:cubicBezTo>
                    <a:pt x="25" y="19"/>
                    <a:pt x="20" y="24"/>
                    <a:pt x="13" y="25"/>
                  </a:cubicBezTo>
                  <a:cubicBezTo>
                    <a:pt x="7" y="25"/>
                    <a:pt x="1" y="20"/>
                    <a:pt x="1" y="1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 name="Freeform 30"/>
            <p:cNvSpPr>
              <a:spLocks noChangeArrowheads="1"/>
            </p:cNvSpPr>
            <p:nvPr/>
          </p:nvSpPr>
          <p:spPr bwMode="auto">
            <a:xfrm flipH="1">
              <a:off x="1365250" y="1491735"/>
              <a:ext cx="101600" cy="96838"/>
            </a:xfrm>
            <a:custGeom>
              <a:avLst/>
              <a:gdLst>
                <a:gd name="T0" fmla="*/ 70800148 w 27"/>
                <a:gd name="T1" fmla="*/ 69362080 h 26"/>
                <a:gd name="T2" fmla="*/ 311516889 w 27"/>
                <a:gd name="T3" fmla="*/ 55488174 h 26"/>
                <a:gd name="T4" fmla="*/ 325676919 w 27"/>
                <a:gd name="T5" fmla="*/ 291314776 h 26"/>
                <a:gd name="T6" fmla="*/ 84960178 w 27"/>
                <a:gd name="T7" fmla="*/ 305188682 h 26"/>
                <a:gd name="T8" fmla="*/ 70800148 w 27"/>
                <a:gd name="T9" fmla="*/ 69362080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5" y="5"/>
                  </a:moveTo>
                  <a:cubicBezTo>
                    <a:pt x="9" y="0"/>
                    <a:pt x="17" y="0"/>
                    <a:pt x="22" y="4"/>
                  </a:cubicBezTo>
                  <a:cubicBezTo>
                    <a:pt x="26" y="8"/>
                    <a:pt x="27" y="16"/>
                    <a:pt x="23" y="21"/>
                  </a:cubicBezTo>
                  <a:cubicBezTo>
                    <a:pt x="18" y="26"/>
                    <a:pt x="11" y="26"/>
                    <a:pt x="6" y="22"/>
                  </a:cubicBezTo>
                  <a:cubicBezTo>
                    <a:pt x="1" y="18"/>
                    <a:pt x="0" y="10"/>
                    <a:pt x="5"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 name="Freeform 31"/>
            <p:cNvSpPr>
              <a:spLocks noChangeArrowheads="1"/>
            </p:cNvSpPr>
            <p:nvPr/>
          </p:nvSpPr>
          <p:spPr bwMode="auto">
            <a:xfrm flipH="1">
              <a:off x="1455738" y="1483797"/>
              <a:ext cx="93662" cy="90488"/>
            </a:xfrm>
            <a:custGeom>
              <a:avLst/>
              <a:gdLst>
                <a:gd name="T0" fmla="*/ 154396187 w 25"/>
                <a:gd name="T1" fmla="*/ 0 h 24"/>
                <a:gd name="T2" fmla="*/ 336868496 w 25"/>
                <a:gd name="T3" fmla="*/ 156370805 h 24"/>
                <a:gd name="T4" fmla="*/ 196506622 w 25"/>
                <a:gd name="T5" fmla="*/ 341169923 h 24"/>
                <a:gd name="T6" fmla="*/ 14034314 w 25"/>
                <a:gd name="T7" fmla="*/ 184799118 h 24"/>
                <a:gd name="T8" fmla="*/ 154396187 w 25"/>
                <a:gd name="T9" fmla="*/ 0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11" y="0"/>
                  </a:moveTo>
                  <a:cubicBezTo>
                    <a:pt x="18" y="0"/>
                    <a:pt x="24" y="4"/>
                    <a:pt x="24" y="11"/>
                  </a:cubicBezTo>
                  <a:cubicBezTo>
                    <a:pt x="25" y="18"/>
                    <a:pt x="20" y="23"/>
                    <a:pt x="14" y="24"/>
                  </a:cubicBezTo>
                  <a:cubicBezTo>
                    <a:pt x="7" y="24"/>
                    <a:pt x="1" y="20"/>
                    <a:pt x="1" y="13"/>
                  </a:cubicBezTo>
                  <a:cubicBezTo>
                    <a:pt x="0" y="7"/>
                    <a:pt x="5" y="1"/>
                    <a:pt x="11" y="0"/>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 name="Freeform 32"/>
            <p:cNvSpPr>
              <a:spLocks noChangeArrowheads="1"/>
            </p:cNvSpPr>
            <p:nvPr/>
          </p:nvSpPr>
          <p:spPr bwMode="auto">
            <a:xfrm flipH="1">
              <a:off x="1508125" y="1407597"/>
              <a:ext cx="101600" cy="103188"/>
            </a:xfrm>
            <a:custGeom>
              <a:avLst/>
              <a:gdLst>
                <a:gd name="T0" fmla="*/ 297356859 w 27"/>
                <a:gd name="T1" fmla="*/ 73030352 h 27"/>
                <a:gd name="T2" fmla="*/ 325676919 w 27"/>
                <a:gd name="T3" fmla="*/ 306724419 h 27"/>
                <a:gd name="T4" fmla="*/ 84960178 w 27"/>
                <a:gd name="T5" fmla="*/ 335938088 h 27"/>
                <a:gd name="T6" fmla="*/ 70800148 w 27"/>
                <a:gd name="T7" fmla="*/ 87637186 h 27"/>
                <a:gd name="T8" fmla="*/ 297356859 w 27"/>
                <a:gd name="T9" fmla="*/ 73030352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1" y="5"/>
                  </a:moveTo>
                  <a:cubicBezTo>
                    <a:pt x="26" y="9"/>
                    <a:pt x="27" y="16"/>
                    <a:pt x="23" y="21"/>
                  </a:cubicBezTo>
                  <a:cubicBezTo>
                    <a:pt x="19" y="26"/>
                    <a:pt x="11" y="27"/>
                    <a:pt x="6" y="23"/>
                  </a:cubicBezTo>
                  <a:cubicBezTo>
                    <a:pt x="1" y="19"/>
                    <a:pt x="0" y="11"/>
                    <a:pt x="5" y="6"/>
                  </a:cubicBezTo>
                  <a:cubicBezTo>
                    <a:pt x="9" y="1"/>
                    <a:pt x="16" y="0"/>
                    <a:pt x="21"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 name="Oval 33"/>
            <p:cNvSpPr>
              <a:spLocks noChangeArrowheads="1"/>
            </p:cNvSpPr>
            <p:nvPr/>
          </p:nvSpPr>
          <p:spPr bwMode="auto">
            <a:xfrm flipH="1">
              <a:off x="1323975" y="1313935"/>
              <a:ext cx="233362" cy="230188"/>
            </a:xfrm>
            <a:prstGeom prst="ellipse">
              <a:avLst/>
            </a:prstGeom>
            <a:solidFill>
              <a:srgbClr val="FFD9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78" name="Oval 34"/>
            <p:cNvSpPr>
              <a:spLocks noChangeArrowheads="1"/>
            </p:cNvSpPr>
            <p:nvPr/>
          </p:nvSpPr>
          <p:spPr bwMode="auto">
            <a:xfrm flipH="1">
              <a:off x="1365250" y="1352035"/>
              <a:ext cx="150812" cy="1539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79" name="Oval 35"/>
            <p:cNvSpPr>
              <a:spLocks noChangeArrowheads="1"/>
            </p:cNvSpPr>
            <p:nvPr/>
          </p:nvSpPr>
          <p:spPr bwMode="auto">
            <a:xfrm flipH="1">
              <a:off x="1411288" y="1393310"/>
              <a:ext cx="71437" cy="7143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80" name="Freeform 36"/>
            <p:cNvSpPr>
              <a:spLocks noChangeArrowheads="1"/>
            </p:cNvSpPr>
            <p:nvPr/>
          </p:nvSpPr>
          <p:spPr bwMode="auto">
            <a:xfrm flipH="1">
              <a:off x="1452563" y="1558410"/>
              <a:ext cx="179387" cy="211138"/>
            </a:xfrm>
            <a:custGeom>
              <a:avLst/>
              <a:gdLst>
                <a:gd name="T0" fmla="*/ 670410329 w 48"/>
                <a:gd name="T1" fmla="*/ 625473703 h 56"/>
                <a:gd name="T2" fmla="*/ 0 w 48"/>
                <a:gd name="T3" fmla="*/ 199016417 h 56"/>
                <a:gd name="T4" fmla="*/ 670410329 w 48"/>
                <a:gd name="T5" fmla="*/ 625473703 h 56"/>
                <a:gd name="T6" fmla="*/ 0 60000 65536"/>
                <a:gd name="T7" fmla="*/ 0 60000 65536"/>
                <a:gd name="T8" fmla="*/ 0 60000 65536"/>
                <a:gd name="T9" fmla="*/ 0 w 48"/>
                <a:gd name="T10" fmla="*/ 0 h 56"/>
                <a:gd name="T11" fmla="*/ 48 w 48"/>
                <a:gd name="T12" fmla="*/ 56 h 56"/>
              </a:gdLst>
              <a:ahLst/>
              <a:cxnLst>
                <a:cxn ang="T6">
                  <a:pos x="T0" y="T1"/>
                </a:cxn>
                <a:cxn ang="T7">
                  <a:pos x="T2" y="T3"/>
                </a:cxn>
                <a:cxn ang="T8">
                  <a:pos x="T4" y="T5"/>
                </a:cxn>
              </a:cxnLst>
              <a:rect l="T9" t="T10" r="T11" b="T12"/>
              <a:pathLst>
                <a:path w="48" h="56">
                  <a:moveTo>
                    <a:pt x="48" y="44"/>
                  </a:moveTo>
                  <a:cubicBezTo>
                    <a:pt x="48" y="44"/>
                    <a:pt x="42" y="0"/>
                    <a:pt x="0" y="14"/>
                  </a:cubicBezTo>
                  <a:cubicBezTo>
                    <a:pt x="0" y="14"/>
                    <a:pt x="6" y="56"/>
                    <a:pt x="48" y="4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1" name="Freeform 37"/>
            <p:cNvSpPr>
              <a:spLocks noChangeArrowheads="1"/>
            </p:cNvSpPr>
            <p:nvPr/>
          </p:nvSpPr>
          <p:spPr bwMode="auto">
            <a:xfrm flipH="1">
              <a:off x="1268413" y="1826697"/>
              <a:ext cx="179387" cy="214313"/>
            </a:xfrm>
            <a:custGeom>
              <a:avLst/>
              <a:gdLst>
                <a:gd name="T0" fmla="*/ 0 w 48"/>
                <a:gd name="T1" fmla="*/ 607878145 h 57"/>
                <a:gd name="T2" fmla="*/ 670410329 w 48"/>
                <a:gd name="T3" fmla="*/ 212049554 h 57"/>
                <a:gd name="T4" fmla="*/ 0 w 48"/>
                <a:gd name="T5" fmla="*/ 607878145 h 57"/>
                <a:gd name="T6" fmla="*/ 0 60000 65536"/>
                <a:gd name="T7" fmla="*/ 0 60000 65536"/>
                <a:gd name="T8" fmla="*/ 0 60000 65536"/>
                <a:gd name="T9" fmla="*/ 0 w 48"/>
                <a:gd name="T10" fmla="*/ 0 h 57"/>
                <a:gd name="T11" fmla="*/ 48 w 48"/>
                <a:gd name="T12" fmla="*/ 57 h 57"/>
              </a:gdLst>
              <a:ahLst/>
              <a:cxnLst>
                <a:cxn ang="T6">
                  <a:pos x="T0" y="T1"/>
                </a:cxn>
                <a:cxn ang="T7">
                  <a:pos x="T2" y="T3"/>
                </a:cxn>
                <a:cxn ang="T8">
                  <a:pos x="T4" y="T5"/>
                </a:cxn>
              </a:cxnLst>
              <a:rect l="T9" t="T10" r="T11" b="T12"/>
              <a:pathLst>
                <a:path w="48" h="57">
                  <a:moveTo>
                    <a:pt x="0" y="43"/>
                  </a:moveTo>
                  <a:cubicBezTo>
                    <a:pt x="0" y="43"/>
                    <a:pt x="6" y="0"/>
                    <a:pt x="48" y="15"/>
                  </a:cubicBezTo>
                  <a:cubicBezTo>
                    <a:pt x="48" y="15"/>
                    <a:pt x="41" y="57"/>
                    <a:pt x="0" y="4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2" name="Rectangle 38"/>
            <p:cNvSpPr>
              <a:spLocks noChangeArrowheads="1"/>
            </p:cNvSpPr>
            <p:nvPr/>
          </p:nvSpPr>
          <p:spPr bwMode="auto">
            <a:xfrm flipH="1">
              <a:off x="2162175" y="1480622"/>
              <a:ext cx="30162" cy="808038"/>
            </a:xfrm>
            <a:prstGeom prst="rect">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83" name="Oval 39"/>
            <p:cNvSpPr>
              <a:spLocks noChangeArrowheads="1"/>
            </p:cNvSpPr>
            <p:nvPr/>
          </p:nvSpPr>
          <p:spPr bwMode="auto">
            <a:xfrm flipH="1">
              <a:off x="2241550" y="1174235"/>
              <a:ext cx="123825" cy="125413"/>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84" name="Freeform 40"/>
            <p:cNvSpPr>
              <a:spLocks noChangeArrowheads="1"/>
            </p:cNvSpPr>
            <p:nvPr/>
          </p:nvSpPr>
          <p:spPr bwMode="auto">
            <a:xfrm flipH="1">
              <a:off x="2132013" y="1091685"/>
              <a:ext cx="134937" cy="139700"/>
            </a:xfrm>
            <a:custGeom>
              <a:avLst/>
              <a:gdLst>
                <a:gd name="T0" fmla="*/ 421483216 w 36"/>
                <a:gd name="T1" fmla="*/ 427670784 h 37"/>
                <a:gd name="T2" fmla="*/ 84298143 w 36"/>
                <a:gd name="T3" fmla="*/ 427670784 h 37"/>
                <a:gd name="T4" fmla="*/ 84298143 w 36"/>
                <a:gd name="T5" fmla="*/ 99791108 h 37"/>
                <a:gd name="T6" fmla="*/ 407431027 w 36"/>
                <a:gd name="T7" fmla="*/ 99791108 h 37"/>
                <a:gd name="T8" fmla="*/ 421483216 w 36"/>
                <a:gd name="T9" fmla="*/ 4276707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30" y="30"/>
                  </a:moveTo>
                  <a:cubicBezTo>
                    <a:pt x="23" y="36"/>
                    <a:pt x="13" y="37"/>
                    <a:pt x="6" y="30"/>
                  </a:cubicBezTo>
                  <a:cubicBezTo>
                    <a:pt x="0" y="24"/>
                    <a:pt x="0" y="13"/>
                    <a:pt x="6" y="7"/>
                  </a:cubicBezTo>
                  <a:cubicBezTo>
                    <a:pt x="12" y="0"/>
                    <a:pt x="23" y="0"/>
                    <a:pt x="29" y="7"/>
                  </a:cubicBezTo>
                  <a:cubicBezTo>
                    <a:pt x="36" y="13"/>
                    <a:pt x="36" y="23"/>
                    <a:pt x="30" y="3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5" name="Freeform 41"/>
            <p:cNvSpPr>
              <a:spLocks noChangeArrowheads="1"/>
            </p:cNvSpPr>
            <p:nvPr/>
          </p:nvSpPr>
          <p:spPr bwMode="auto">
            <a:xfrm flipH="1">
              <a:off x="2016125" y="1121847"/>
              <a:ext cx="127000" cy="125413"/>
            </a:xfrm>
            <a:custGeom>
              <a:avLst/>
              <a:gdLst>
                <a:gd name="T0" fmla="*/ 237191176 w 34"/>
                <a:gd name="T1" fmla="*/ 476618805 h 33"/>
                <a:gd name="T2" fmla="*/ 0 w 34"/>
                <a:gd name="T3" fmla="*/ 245532051 h 33"/>
                <a:gd name="T4" fmla="*/ 223239853 w 34"/>
                <a:gd name="T5" fmla="*/ 0 h 33"/>
                <a:gd name="T6" fmla="*/ 460431029 w 34"/>
                <a:gd name="T7" fmla="*/ 231086754 h 33"/>
                <a:gd name="T8" fmla="*/ 237191176 w 34"/>
                <a:gd name="T9" fmla="*/ 476618805 h 33"/>
                <a:gd name="T10" fmla="*/ 0 60000 65536"/>
                <a:gd name="T11" fmla="*/ 0 60000 65536"/>
                <a:gd name="T12" fmla="*/ 0 60000 65536"/>
                <a:gd name="T13" fmla="*/ 0 60000 65536"/>
                <a:gd name="T14" fmla="*/ 0 60000 65536"/>
                <a:gd name="T15" fmla="*/ 0 w 34"/>
                <a:gd name="T16" fmla="*/ 0 h 33"/>
                <a:gd name="T17" fmla="*/ 34 w 34"/>
                <a:gd name="T18" fmla="*/ 33 h 33"/>
              </a:gdLst>
              <a:ahLst/>
              <a:cxnLst>
                <a:cxn ang="T10">
                  <a:pos x="T0" y="T1"/>
                </a:cxn>
                <a:cxn ang="T11">
                  <a:pos x="T2" y="T3"/>
                </a:cxn>
                <a:cxn ang="T12">
                  <a:pos x="T4" y="T5"/>
                </a:cxn>
                <a:cxn ang="T13">
                  <a:pos x="T6" y="T7"/>
                </a:cxn>
                <a:cxn ang="T14">
                  <a:pos x="T8" y="T9"/>
                </a:cxn>
              </a:cxnLst>
              <a:rect l="T15" t="T16" r="T17" b="T18"/>
              <a:pathLst>
                <a:path w="34" h="33">
                  <a:moveTo>
                    <a:pt x="17" y="33"/>
                  </a:moveTo>
                  <a:cubicBezTo>
                    <a:pt x="8" y="33"/>
                    <a:pt x="1" y="26"/>
                    <a:pt x="0" y="17"/>
                  </a:cubicBezTo>
                  <a:cubicBezTo>
                    <a:pt x="0" y="8"/>
                    <a:pt x="7" y="0"/>
                    <a:pt x="16" y="0"/>
                  </a:cubicBezTo>
                  <a:cubicBezTo>
                    <a:pt x="25" y="0"/>
                    <a:pt x="33" y="7"/>
                    <a:pt x="33" y="16"/>
                  </a:cubicBezTo>
                  <a:cubicBezTo>
                    <a:pt x="34" y="25"/>
                    <a:pt x="26" y="32"/>
                    <a:pt x="17" y="33"/>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6" name="Freeform 42"/>
            <p:cNvSpPr>
              <a:spLocks noChangeArrowheads="1"/>
            </p:cNvSpPr>
            <p:nvPr/>
          </p:nvSpPr>
          <p:spPr bwMode="auto">
            <a:xfrm flipH="1">
              <a:off x="1939925" y="1212335"/>
              <a:ext cx="139700" cy="139700"/>
            </a:xfrm>
            <a:custGeom>
              <a:avLst/>
              <a:gdLst>
                <a:gd name="T0" fmla="*/ 114044284 w 37"/>
                <a:gd name="T1" fmla="*/ 441927735 h 37"/>
                <a:gd name="T2" fmla="*/ 99791108 w 37"/>
                <a:gd name="T3" fmla="*/ 114044284 h 37"/>
                <a:gd name="T4" fmla="*/ 427670784 w 37"/>
                <a:gd name="T5" fmla="*/ 99791108 h 37"/>
                <a:gd name="T6" fmla="*/ 441927735 w 37"/>
                <a:gd name="T7" fmla="*/ 427670784 h 37"/>
                <a:gd name="T8" fmla="*/ 114044284 w 37"/>
                <a:gd name="T9" fmla="*/ 441927735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8" y="31"/>
                  </a:moveTo>
                  <a:cubicBezTo>
                    <a:pt x="1" y="25"/>
                    <a:pt x="0" y="14"/>
                    <a:pt x="7" y="8"/>
                  </a:cubicBezTo>
                  <a:cubicBezTo>
                    <a:pt x="13" y="1"/>
                    <a:pt x="23" y="0"/>
                    <a:pt x="30" y="7"/>
                  </a:cubicBezTo>
                  <a:cubicBezTo>
                    <a:pt x="37" y="13"/>
                    <a:pt x="37" y="23"/>
                    <a:pt x="31" y="30"/>
                  </a:cubicBezTo>
                  <a:cubicBezTo>
                    <a:pt x="25" y="37"/>
                    <a:pt x="14" y="37"/>
                    <a:pt x="8" y="3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7" name="Freeform 43"/>
            <p:cNvSpPr>
              <a:spLocks noChangeArrowheads="1"/>
            </p:cNvSpPr>
            <p:nvPr/>
          </p:nvSpPr>
          <p:spPr bwMode="auto">
            <a:xfrm flipH="1">
              <a:off x="1963737" y="1340922"/>
              <a:ext cx="127000" cy="127000"/>
            </a:xfrm>
            <a:custGeom>
              <a:avLst/>
              <a:gdLst>
                <a:gd name="T0" fmla="*/ 0 w 34"/>
                <a:gd name="T1" fmla="*/ 251142500 h 34"/>
                <a:gd name="T2" fmla="*/ 223239853 w 34"/>
                <a:gd name="T3" fmla="*/ 0 h 34"/>
                <a:gd name="T4" fmla="*/ 460431029 w 34"/>
                <a:gd name="T5" fmla="*/ 223239853 h 34"/>
                <a:gd name="T6" fmla="*/ 251142500 w 34"/>
                <a:gd name="T7" fmla="*/ 460431029 h 34"/>
                <a:gd name="T8" fmla="*/ 0 w 34"/>
                <a:gd name="T9" fmla="*/ 251142500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0" y="18"/>
                  </a:moveTo>
                  <a:cubicBezTo>
                    <a:pt x="0" y="9"/>
                    <a:pt x="7" y="1"/>
                    <a:pt x="16" y="0"/>
                  </a:cubicBezTo>
                  <a:cubicBezTo>
                    <a:pt x="25" y="0"/>
                    <a:pt x="33" y="7"/>
                    <a:pt x="33" y="16"/>
                  </a:cubicBezTo>
                  <a:cubicBezTo>
                    <a:pt x="34" y="25"/>
                    <a:pt x="27" y="33"/>
                    <a:pt x="18" y="33"/>
                  </a:cubicBezTo>
                  <a:cubicBezTo>
                    <a:pt x="9" y="34"/>
                    <a:pt x="1" y="27"/>
                    <a:pt x="0" y="1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8" name="Freeform 44"/>
            <p:cNvSpPr>
              <a:spLocks noChangeArrowheads="1"/>
            </p:cNvSpPr>
            <p:nvPr/>
          </p:nvSpPr>
          <p:spPr bwMode="auto">
            <a:xfrm flipH="1">
              <a:off x="2057400" y="1407597"/>
              <a:ext cx="134937" cy="139700"/>
            </a:xfrm>
            <a:custGeom>
              <a:avLst/>
              <a:gdLst>
                <a:gd name="T0" fmla="*/ 84298143 w 36"/>
                <a:gd name="T1" fmla="*/ 114044284 h 37"/>
                <a:gd name="T2" fmla="*/ 407431027 w 36"/>
                <a:gd name="T3" fmla="*/ 85534157 h 37"/>
                <a:gd name="T4" fmla="*/ 421483216 w 36"/>
                <a:gd name="T5" fmla="*/ 413417608 h 37"/>
                <a:gd name="T6" fmla="*/ 98346584 w 36"/>
                <a:gd name="T7" fmla="*/ 441927735 h 37"/>
                <a:gd name="T8" fmla="*/ 84298143 w 36"/>
                <a:gd name="T9" fmla="*/ 1140442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6" y="8"/>
                  </a:moveTo>
                  <a:cubicBezTo>
                    <a:pt x="11" y="1"/>
                    <a:pt x="22" y="0"/>
                    <a:pt x="29" y="6"/>
                  </a:cubicBezTo>
                  <a:cubicBezTo>
                    <a:pt x="36" y="12"/>
                    <a:pt x="36" y="22"/>
                    <a:pt x="30" y="29"/>
                  </a:cubicBezTo>
                  <a:cubicBezTo>
                    <a:pt x="25" y="36"/>
                    <a:pt x="14" y="37"/>
                    <a:pt x="7" y="31"/>
                  </a:cubicBezTo>
                  <a:cubicBezTo>
                    <a:pt x="0" y="25"/>
                    <a:pt x="0" y="15"/>
                    <a:pt x="6" y="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9" name="Freeform 45"/>
            <p:cNvSpPr>
              <a:spLocks noChangeArrowheads="1"/>
            </p:cNvSpPr>
            <p:nvPr/>
          </p:nvSpPr>
          <p:spPr bwMode="auto">
            <a:xfrm flipH="1">
              <a:off x="2181225" y="1396485"/>
              <a:ext cx="128587" cy="131763"/>
            </a:xfrm>
            <a:custGeom>
              <a:avLst/>
              <a:gdLst>
                <a:gd name="T0" fmla="*/ 214551191 w 34"/>
                <a:gd name="T1" fmla="*/ 14173934 h 35"/>
                <a:gd name="T2" fmla="*/ 472008839 w 34"/>
                <a:gd name="T3" fmla="*/ 226764123 h 35"/>
                <a:gd name="T4" fmla="*/ 257457648 w 34"/>
                <a:gd name="T5" fmla="*/ 481868585 h 35"/>
                <a:gd name="T6" fmla="*/ 0 w 34"/>
                <a:gd name="T7" fmla="*/ 269278396 h 35"/>
                <a:gd name="T8" fmla="*/ 214551191 w 34"/>
                <a:gd name="T9" fmla="*/ 1417393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15" y="1"/>
                  </a:moveTo>
                  <a:cubicBezTo>
                    <a:pt x="24" y="0"/>
                    <a:pt x="32" y="7"/>
                    <a:pt x="33" y="16"/>
                  </a:cubicBezTo>
                  <a:cubicBezTo>
                    <a:pt x="34" y="25"/>
                    <a:pt x="27" y="33"/>
                    <a:pt x="18" y="34"/>
                  </a:cubicBezTo>
                  <a:cubicBezTo>
                    <a:pt x="9" y="35"/>
                    <a:pt x="1" y="28"/>
                    <a:pt x="0" y="19"/>
                  </a:cubicBezTo>
                  <a:cubicBezTo>
                    <a:pt x="0" y="10"/>
                    <a:pt x="6" y="2"/>
                    <a:pt x="15" y="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0" name="Freeform 46"/>
            <p:cNvSpPr>
              <a:spLocks noChangeArrowheads="1"/>
            </p:cNvSpPr>
            <p:nvPr/>
          </p:nvSpPr>
          <p:spPr bwMode="auto">
            <a:xfrm flipH="1">
              <a:off x="2252662" y="1299647"/>
              <a:ext cx="139700" cy="138113"/>
            </a:xfrm>
            <a:custGeom>
              <a:avLst/>
              <a:gdLst>
                <a:gd name="T0" fmla="*/ 413417608 w 37"/>
                <a:gd name="T1" fmla="*/ 83603158 h 37"/>
                <a:gd name="T2" fmla="*/ 441927735 w 37"/>
                <a:gd name="T3" fmla="*/ 404077577 h 37"/>
                <a:gd name="T4" fmla="*/ 114044284 w 37"/>
                <a:gd name="T5" fmla="*/ 431942808 h 37"/>
                <a:gd name="T6" fmla="*/ 85534157 w 37"/>
                <a:gd name="T7" fmla="*/ 111468389 h 37"/>
                <a:gd name="T8" fmla="*/ 413417608 w 37"/>
                <a:gd name="T9" fmla="*/ 83603158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29" y="6"/>
                  </a:moveTo>
                  <a:cubicBezTo>
                    <a:pt x="36" y="11"/>
                    <a:pt x="37" y="22"/>
                    <a:pt x="31" y="29"/>
                  </a:cubicBezTo>
                  <a:cubicBezTo>
                    <a:pt x="25" y="36"/>
                    <a:pt x="15" y="37"/>
                    <a:pt x="8" y="31"/>
                  </a:cubicBezTo>
                  <a:cubicBezTo>
                    <a:pt x="1" y="25"/>
                    <a:pt x="0" y="15"/>
                    <a:pt x="6" y="8"/>
                  </a:cubicBezTo>
                  <a:cubicBezTo>
                    <a:pt x="11" y="1"/>
                    <a:pt x="22" y="0"/>
                    <a:pt x="29" y="6"/>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1" name="Oval 47"/>
            <p:cNvSpPr>
              <a:spLocks noChangeArrowheads="1"/>
            </p:cNvSpPr>
            <p:nvPr/>
          </p:nvSpPr>
          <p:spPr bwMode="auto">
            <a:xfrm flipH="1">
              <a:off x="2000250" y="1163122"/>
              <a:ext cx="320675" cy="320675"/>
            </a:xfrm>
            <a:prstGeom prst="ellipse">
              <a:avLst/>
            </a:prstGeom>
            <a:solidFill>
              <a:srgbClr val="7CBDB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2" name="Oval 48"/>
            <p:cNvSpPr>
              <a:spLocks noChangeArrowheads="1"/>
            </p:cNvSpPr>
            <p:nvPr/>
          </p:nvSpPr>
          <p:spPr bwMode="auto">
            <a:xfrm flipH="1">
              <a:off x="2052638" y="1217097"/>
              <a:ext cx="214312" cy="214313"/>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3" name="Oval 49"/>
            <p:cNvSpPr>
              <a:spLocks noChangeArrowheads="1"/>
            </p:cNvSpPr>
            <p:nvPr/>
          </p:nvSpPr>
          <p:spPr bwMode="auto">
            <a:xfrm flipH="1">
              <a:off x="2120900" y="1275835"/>
              <a:ext cx="93662" cy="98425"/>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4" name="Freeform 50"/>
            <p:cNvSpPr>
              <a:spLocks noChangeArrowheads="1"/>
            </p:cNvSpPr>
            <p:nvPr/>
          </p:nvSpPr>
          <p:spPr bwMode="auto">
            <a:xfrm flipH="1">
              <a:off x="2181225" y="1917185"/>
              <a:ext cx="247650" cy="293688"/>
            </a:xfrm>
            <a:custGeom>
              <a:avLst/>
              <a:gdLst>
                <a:gd name="T0" fmla="*/ 929250341 w 66"/>
                <a:gd name="T1" fmla="*/ 850618344 h 78"/>
                <a:gd name="T2" fmla="*/ 0 w 66"/>
                <a:gd name="T3" fmla="*/ 283540703 h 78"/>
                <a:gd name="T4" fmla="*/ 929250341 w 66"/>
                <a:gd name="T5" fmla="*/ 850618344 h 78"/>
                <a:gd name="T6" fmla="*/ 0 60000 65536"/>
                <a:gd name="T7" fmla="*/ 0 60000 65536"/>
                <a:gd name="T8" fmla="*/ 0 60000 65536"/>
                <a:gd name="T9" fmla="*/ 0 w 66"/>
                <a:gd name="T10" fmla="*/ 0 h 78"/>
                <a:gd name="T11" fmla="*/ 66 w 66"/>
                <a:gd name="T12" fmla="*/ 78 h 78"/>
              </a:gdLst>
              <a:ahLst/>
              <a:cxnLst>
                <a:cxn ang="T6">
                  <a:pos x="T0" y="T1"/>
                </a:cxn>
                <a:cxn ang="T7">
                  <a:pos x="T2" y="T3"/>
                </a:cxn>
                <a:cxn ang="T8">
                  <a:pos x="T4" y="T5"/>
                </a:cxn>
              </a:cxnLst>
              <a:rect l="T9" t="T10" r="T11" b="T12"/>
              <a:pathLst>
                <a:path w="66" h="78">
                  <a:moveTo>
                    <a:pt x="66" y="60"/>
                  </a:moveTo>
                  <a:cubicBezTo>
                    <a:pt x="66" y="60"/>
                    <a:pt x="58" y="0"/>
                    <a:pt x="0" y="20"/>
                  </a:cubicBezTo>
                  <a:cubicBezTo>
                    <a:pt x="0" y="20"/>
                    <a:pt x="8" y="78"/>
                    <a:pt x="66" y="6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5" name="Freeform 51"/>
            <p:cNvSpPr>
              <a:spLocks noChangeArrowheads="1"/>
            </p:cNvSpPr>
            <p:nvPr/>
          </p:nvSpPr>
          <p:spPr bwMode="auto">
            <a:xfrm flipH="1">
              <a:off x="1925638" y="1706047"/>
              <a:ext cx="252412" cy="300038"/>
            </a:xfrm>
            <a:custGeom>
              <a:avLst/>
              <a:gdLst>
                <a:gd name="T0" fmla="*/ 0 w 67"/>
                <a:gd name="T1" fmla="*/ 858029920 h 80"/>
                <a:gd name="T2" fmla="*/ 950922653 w 67"/>
                <a:gd name="T3" fmla="*/ 309451692 h 80"/>
                <a:gd name="T4" fmla="*/ 0 w 67"/>
                <a:gd name="T5" fmla="*/ 858029920 h 80"/>
                <a:gd name="T6" fmla="*/ 0 60000 65536"/>
                <a:gd name="T7" fmla="*/ 0 60000 65536"/>
                <a:gd name="T8" fmla="*/ 0 60000 65536"/>
                <a:gd name="T9" fmla="*/ 0 w 67"/>
                <a:gd name="T10" fmla="*/ 0 h 80"/>
                <a:gd name="T11" fmla="*/ 67 w 67"/>
                <a:gd name="T12" fmla="*/ 80 h 80"/>
              </a:gdLst>
              <a:ahLst/>
              <a:cxnLst>
                <a:cxn ang="T6">
                  <a:pos x="T0" y="T1"/>
                </a:cxn>
                <a:cxn ang="T7">
                  <a:pos x="T2" y="T3"/>
                </a:cxn>
                <a:cxn ang="T8">
                  <a:pos x="T4" y="T5"/>
                </a:cxn>
              </a:cxnLst>
              <a:rect l="T9" t="T10" r="T11" b="T12"/>
              <a:pathLst>
                <a:path w="67" h="80">
                  <a:moveTo>
                    <a:pt x="0" y="61"/>
                  </a:moveTo>
                  <a:cubicBezTo>
                    <a:pt x="0" y="61"/>
                    <a:pt x="9" y="0"/>
                    <a:pt x="67" y="22"/>
                  </a:cubicBezTo>
                  <a:cubicBezTo>
                    <a:pt x="67" y="22"/>
                    <a:pt x="58" y="80"/>
                    <a:pt x="0" y="6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6" name="Freeform 71"/>
            <p:cNvSpPr>
              <a:spLocks noChangeArrowheads="1"/>
            </p:cNvSpPr>
            <p:nvPr/>
          </p:nvSpPr>
          <p:spPr bwMode="auto">
            <a:xfrm flipH="1">
              <a:off x="2398712" y="1352035"/>
              <a:ext cx="57150" cy="55563"/>
            </a:xfrm>
            <a:custGeom>
              <a:avLst/>
              <a:gdLst>
                <a:gd name="T0" fmla="*/ 29032200 w 15"/>
                <a:gd name="T1" fmla="*/ 0 h 15"/>
                <a:gd name="T2" fmla="*/ 203225400 w 15"/>
                <a:gd name="T3" fmla="*/ 150931333 h 15"/>
                <a:gd name="T4" fmla="*/ 14516100 w 15"/>
                <a:gd name="T5" fmla="*/ 0 h 15"/>
                <a:gd name="T6" fmla="*/ 0 60000 65536"/>
                <a:gd name="T7" fmla="*/ 0 60000 65536"/>
                <a:gd name="T8" fmla="*/ 0 60000 65536"/>
                <a:gd name="T9" fmla="*/ 0 w 15"/>
                <a:gd name="T10" fmla="*/ 0 h 15"/>
                <a:gd name="T11" fmla="*/ 15 w 15"/>
                <a:gd name="T12" fmla="*/ 15 h 15"/>
              </a:gdLst>
              <a:ahLst/>
              <a:cxnLst>
                <a:cxn ang="T6">
                  <a:pos x="T0" y="T1"/>
                </a:cxn>
                <a:cxn ang="T7">
                  <a:pos x="T2" y="T3"/>
                </a:cxn>
                <a:cxn ang="T8">
                  <a:pos x="T4" y="T5"/>
                </a:cxn>
              </a:cxnLst>
              <a:rect l="T9" t="T10" r="T11" b="T12"/>
              <a:pathLst>
                <a:path w="15" h="15">
                  <a:moveTo>
                    <a:pt x="2" y="0"/>
                  </a:moveTo>
                  <a:cubicBezTo>
                    <a:pt x="8" y="1"/>
                    <a:pt x="15" y="3"/>
                    <a:pt x="14" y="11"/>
                  </a:cubicBezTo>
                  <a:cubicBezTo>
                    <a:pt x="8" y="15"/>
                    <a:pt x="0" y="5"/>
                    <a:pt x="1"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7" name="Freeform 72"/>
            <p:cNvSpPr>
              <a:spLocks noChangeArrowheads="1"/>
            </p:cNvSpPr>
            <p:nvPr/>
          </p:nvSpPr>
          <p:spPr bwMode="auto">
            <a:xfrm flipH="1">
              <a:off x="2384425" y="1450460"/>
              <a:ext cx="44450" cy="66675"/>
            </a:xfrm>
            <a:custGeom>
              <a:avLst/>
              <a:gdLst>
                <a:gd name="T0" fmla="*/ 41164404 w 12"/>
                <a:gd name="T1" fmla="*/ 27440467 h 18"/>
                <a:gd name="T2" fmla="*/ 164650208 w 12"/>
                <a:gd name="T3" fmla="*/ 233255079 h 18"/>
                <a:gd name="T4" fmla="*/ 27440467 w 12"/>
                <a:gd name="T5" fmla="*/ 178370442 h 18"/>
                <a:gd name="T6" fmla="*/ 27440467 w 12"/>
                <a:gd name="T7" fmla="*/ 0 h 18"/>
                <a:gd name="T8" fmla="*/ 0 60000 65536"/>
                <a:gd name="T9" fmla="*/ 0 60000 65536"/>
                <a:gd name="T10" fmla="*/ 0 60000 65536"/>
                <a:gd name="T11" fmla="*/ 0 60000 65536"/>
                <a:gd name="T12" fmla="*/ 0 w 12"/>
                <a:gd name="T13" fmla="*/ 0 h 18"/>
                <a:gd name="T14" fmla="*/ 12 w 12"/>
                <a:gd name="T15" fmla="*/ 18 h 18"/>
              </a:gdLst>
              <a:ahLst/>
              <a:cxnLst>
                <a:cxn ang="T8">
                  <a:pos x="T0" y="T1"/>
                </a:cxn>
                <a:cxn ang="T9">
                  <a:pos x="T2" y="T3"/>
                </a:cxn>
                <a:cxn ang="T10">
                  <a:pos x="T4" y="T5"/>
                </a:cxn>
                <a:cxn ang="T11">
                  <a:pos x="T6" y="T7"/>
                </a:cxn>
              </a:cxnLst>
              <a:rect l="T12" t="T13" r="T14" b="T15"/>
              <a:pathLst>
                <a:path w="12" h="18">
                  <a:moveTo>
                    <a:pt x="3" y="2"/>
                  </a:moveTo>
                  <a:cubicBezTo>
                    <a:pt x="9" y="1"/>
                    <a:pt x="10" y="12"/>
                    <a:pt x="12" y="17"/>
                  </a:cubicBezTo>
                  <a:cubicBezTo>
                    <a:pt x="7" y="18"/>
                    <a:pt x="6" y="14"/>
                    <a:pt x="2" y="13"/>
                  </a:cubicBezTo>
                  <a:cubicBezTo>
                    <a:pt x="2" y="9"/>
                    <a:pt x="0" y="4"/>
                    <a:pt x="2"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8" name="Freeform 73"/>
            <p:cNvSpPr>
              <a:spLocks noChangeArrowheads="1"/>
            </p:cNvSpPr>
            <p:nvPr/>
          </p:nvSpPr>
          <p:spPr bwMode="auto">
            <a:xfrm flipH="1">
              <a:off x="2493963" y="1467922"/>
              <a:ext cx="30162" cy="65088"/>
            </a:xfrm>
            <a:custGeom>
              <a:avLst/>
              <a:gdLst>
                <a:gd name="T0" fmla="*/ 42645298 w 8"/>
                <a:gd name="T1" fmla="*/ 0 h 17"/>
                <a:gd name="T2" fmla="*/ 99504438 w 8"/>
                <a:gd name="T3" fmla="*/ 219886408 h 17"/>
                <a:gd name="T4" fmla="*/ 14213843 w 8"/>
                <a:gd name="T5" fmla="*/ 43976516 h 17"/>
                <a:gd name="T6" fmla="*/ 0 60000 65536"/>
                <a:gd name="T7" fmla="*/ 0 60000 65536"/>
                <a:gd name="T8" fmla="*/ 0 60000 65536"/>
                <a:gd name="T9" fmla="*/ 0 w 8"/>
                <a:gd name="T10" fmla="*/ 0 h 17"/>
                <a:gd name="T11" fmla="*/ 8 w 8"/>
                <a:gd name="T12" fmla="*/ 17 h 17"/>
              </a:gdLst>
              <a:ahLst/>
              <a:cxnLst>
                <a:cxn ang="T6">
                  <a:pos x="T0" y="T1"/>
                </a:cxn>
                <a:cxn ang="T7">
                  <a:pos x="T2" y="T3"/>
                </a:cxn>
                <a:cxn ang="T8">
                  <a:pos x="T4" y="T5"/>
                </a:cxn>
              </a:cxnLst>
              <a:rect l="T9" t="T10" r="T11" b="T12"/>
              <a:pathLst>
                <a:path w="8" h="17">
                  <a:moveTo>
                    <a:pt x="3" y="0"/>
                  </a:moveTo>
                  <a:cubicBezTo>
                    <a:pt x="5" y="5"/>
                    <a:pt x="8" y="10"/>
                    <a:pt x="7" y="15"/>
                  </a:cubicBezTo>
                  <a:cubicBezTo>
                    <a:pt x="0" y="17"/>
                    <a:pt x="1" y="7"/>
                    <a:pt x="1" y="3"/>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74"/>
            <p:cNvSpPr>
              <a:spLocks noChangeArrowheads="1"/>
            </p:cNvSpPr>
            <p:nvPr/>
          </p:nvSpPr>
          <p:spPr bwMode="auto">
            <a:xfrm flipH="1">
              <a:off x="2403475" y="1577460"/>
              <a:ext cx="49212" cy="68263"/>
            </a:xfrm>
            <a:custGeom>
              <a:avLst/>
              <a:gdLst>
                <a:gd name="T0" fmla="*/ 42992360 w 13"/>
                <a:gd name="T1" fmla="*/ 14380739 h 18"/>
                <a:gd name="T2" fmla="*/ 71652672 w 13"/>
                <a:gd name="T3" fmla="*/ 230114573 h 18"/>
                <a:gd name="T4" fmla="*/ 0 w 13"/>
                <a:gd name="T5" fmla="*/ 0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3" y="1"/>
                  </a:moveTo>
                  <a:cubicBezTo>
                    <a:pt x="6" y="2"/>
                    <a:pt x="13" y="18"/>
                    <a:pt x="5" y="16"/>
                  </a:cubicBezTo>
                  <a:cubicBezTo>
                    <a:pt x="1" y="15"/>
                    <a:pt x="0" y="3"/>
                    <a:pt x="0"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00" name="Group 350"/>
            <p:cNvGrpSpPr/>
            <p:nvPr/>
          </p:nvGrpSpPr>
          <p:grpSpPr bwMode="auto">
            <a:xfrm>
              <a:off x="2663825" y="0"/>
              <a:ext cx="1186658" cy="2018282"/>
              <a:chOff x="0" y="0"/>
              <a:chExt cx="1341439" cy="2281535"/>
            </a:xfrm>
          </p:grpSpPr>
          <p:sp>
            <p:nvSpPr>
              <p:cNvPr id="201" name="Freeform 63"/>
              <p:cNvSpPr>
                <a:spLocks noChangeArrowheads="1"/>
              </p:cNvSpPr>
              <p:nvPr/>
            </p:nvSpPr>
            <p:spPr bwMode="auto">
              <a:xfrm flipH="1">
                <a:off x="15876" y="1483023"/>
                <a:ext cx="138112" cy="161925"/>
              </a:xfrm>
              <a:custGeom>
                <a:avLst/>
                <a:gdLst>
                  <a:gd name="T0" fmla="*/ 222935165 w 37"/>
                  <a:gd name="T1" fmla="*/ 0 h 43"/>
                  <a:gd name="T2" fmla="*/ 515538501 w 37"/>
                  <a:gd name="T3" fmla="*/ 439596249 h 43"/>
                  <a:gd name="T4" fmla="*/ 0 60000 65536"/>
                  <a:gd name="T5" fmla="*/ 0 60000 65536"/>
                  <a:gd name="T6" fmla="*/ 0 w 37"/>
                  <a:gd name="T7" fmla="*/ 0 h 43"/>
                  <a:gd name="T8" fmla="*/ 37 w 37"/>
                  <a:gd name="T9" fmla="*/ 43 h 43"/>
                </a:gdLst>
                <a:ahLst/>
                <a:cxnLst>
                  <a:cxn ang="T4">
                    <a:pos x="T0" y="T1"/>
                  </a:cxn>
                  <a:cxn ang="T5">
                    <a:pos x="T2" y="T3"/>
                  </a:cxn>
                </a:cxnLst>
                <a:rect l="T6" t="T7" r="T8" b="T9"/>
                <a:pathLst>
                  <a:path w="37" h="43">
                    <a:moveTo>
                      <a:pt x="16" y="0"/>
                    </a:moveTo>
                    <a:cubicBezTo>
                      <a:pt x="0" y="4"/>
                      <a:pt x="16" y="43"/>
                      <a:pt x="37" y="31"/>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64"/>
              <p:cNvSpPr>
                <a:spLocks noChangeArrowheads="1"/>
              </p:cNvSpPr>
              <p:nvPr/>
            </p:nvSpPr>
            <p:spPr bwMode="auto">
              <a:xfrm flipH="1">
                <a:off x="0" y="1471910"/>
                <a:ext cx="95250" cy="139700"/>
              </a:xfrm>
              <a:custGeom>
                <a:avLst/>
                <a:gdLst>
                  <a:gd name="T0" fmla="*/ 232257600 w 25"/>
                  <a:gd name="T1" fmla="*/ 498951765 h 37"/>
                  <a:gd name="T2" fmla="*/ 14516100 w 25"/>
                  <a:gd name="T3" fmla="*/ 199578441 h 37"/>
                  <a:gd name="T4" fmla="*/ 101612700 w 25"/>
                  <a:gd name="T5" fmla="*/ 14256951 h 37"/>
                  <a:gd name="T6" fmla="*/ 304838100 w 25"/>
                  <a:gd name="T7" fmla="*/ 242345519 h 37"/>
                  <a:gd name="T8" fmla="*/ 232257600 w 25"/>
                  <a:gd name="T9" fmla="*/ 498951765 h 37"/>
                  <a:gd name="T10" fmla="*/ 0 60000 65536"/>
                  <a:gd name="T11" fmla="*/ 0 60000 65536"/>
                  <a:gd name="T12" fmla="*/ 0 60000 65536"/>
                  <a:gd name="T13" fmla="*/ 0 60000 65536"/>
                  <a:gd name="T14" fmla="*/ 0 60000 65536"/>
                  <a:gd name="T15" fmla="*/ 0 w 25"/>
                  <a:gd name="T16" fmla="*/ 0 h 37"/>
                  <a:gd name="T17" fmla="*/ 25 w 25"/>
                  <a:gd name="T18" fmla="*/ 37 h 37"/>
                </a:gdLst>
                <a:ahLst/>
                <a:cxnLst>
                  <a:cxn ang="T10">
                    <a:pos x="T0" y="T1"/>
                  </a:cxn>
                  <a:cxn ang="T11">
                    <a:pos x="T2" y="T3"/>
                  </a:cxn>
                  <a:cxn ang="T12">
                    <a:pos x="T4" y="T5"/>
                  </a:cxn>
                  <a:cxn ang="T13">
                    <a:pos x="T6" y="T7"/>
                  </a:cxn>
                  <a:cxn ang="T14">
                    <a:pos x="T8" y="T9"/>
                  </a:cxn>
                </a:cxnLst>
                <a:rect l="T15" t="T16" r="T17" b="T18"/>
                <a:pathLst>
                  <a:path w="25" h="37">
                    <a:moveTo>
                      <a:pt x="16" y="35"/>
                    </a:moveTo>
                    <a:cubicBezTo>
                      <a:pt x="8" y="33"/>
                      <a:pt x="3" y="20"/>
                      <a:pt x="1" y="14"/>
                    </a:cubicBezTo>
                    <a:cubicBezTo>
                      <a:pt x="0" y="9"/>
                      <a:pt x="0" y="0"/>
                      <a:pt x="7" y="1"/>
                    </a:cubicBezTo>
                    <a:cubicBezTo>
                      <a:pt x="14" y="3"/>
                      <a:pt x="19" y="11"/>
                      <a:pt x="21" y="17"/>
                    </a:cubicBezTo>
                    <a:cubicBezTo>
                      <a:pt x="23" y="22"/>
                      <a:pt x="25" y="37"/>
                      <a:pt x="16" y="35"/>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65"/>
              <p:cNvSpPr>
                <a:spLocks noChangeArrowheads="1"/>
              </p:cNvSpPr>
              <p:nvPr/>
            </p:nvSpPr>
            <p:spPr bwMode="auto">
              <a:xfrm flipH="1">
                <a:off x="52388" y="1490960"/>
                <a:ext cx="12700" cy="14288"/>
              </a:xfrm>
              <a:custGeom>
                <a:avLst/>
                <a:gdLst>
                  <a:gd name="T0" fmla="*/ 35843633 w 3"/>
                  <a:gd name="T1" fmla="*/ 51036736 h 4"/>
                  <a:gd name="T2" fmla="*/ 0 w 3"/>
                  <a:gd name="T3" fmla="*/ 12759184 h 4"/>
                  <a:gd name="T4" fmla="*/ 35843633 w 3"/>
                  <a:gd name="T5" fmla="*/ 5103673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2" y="4"/>
                    </a:moveTo>
                    <a:cubicBezTo>
                      <a:pt x="1" y="4"/>
                      <a:pt x="0" y="2"/>
                      <a:pt x="0" y="1"/>
                    </a:cubicBezTo>
                    <a:cubicBezTo>
                      <a:pt x="1" y="0"/>
                      <a:pt x="3"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66"/>
              <p:cNvSpPr>
                <a:spLocks noChangeArrowheads="1"/>
              </p:cNvSpPr>
              <p:nvPr/>
            </p:nvSpPr>
            <p:spPr bwMode="auto">
              <a:xfrm flipH="1">
                <a:off x="19051" y="1532235"/>
                <a:ext cx="11112" cy="15875"/>
              </a:xfrm>
              <a:custGeom>
                <a:avLst/>
                <a:gdLst>
                  <a:gd name="T0" fmla="*/ 13719616 w 3"/>
                  <a:gd name="T1" fmla="*/ 63003906 h 4"/>
                  <a:gd name="T2" fmla="*/ 0 w 3"/>
                  <a:gd name="T3" fmla="*/ 15751969 h 4"/>
                  <a:gd name="T4" fmla="*/ 13719616 w 3"/>
                  <a:gd name="T5" fmla="*/ 6300390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1" y="4"/>
                    </a:moveTo>
                    <a:cubicBezTo>
                      <a:pt x="0" y="4"/>
                      <a:pt x="0" y="1"/>
                      <a:pt x="0" y="1"/>
                    </a:cubicBezTo>
                    <a:cubicBezTo>
                      <a:pt x="1" y="0"/>
                      <a:pt x="3" y="3"/>
                      <a:pt x="1"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67"/>
              <p:cNvSpPr>
                <a:spLocks noChangeArrowheads="1"/>
              </p:cNvSpPr>
              <p:nvPr/>
            </p:nvSpPr>
            <p:spPr bwMode="auto">
              <a:xfrm flipH="1">
                <a:off x="46038" y="1532235"/>
                <a:ext cx="14287" cy="15875"/>
              </a:xfrm>
              <a:custGeom>
                <a:avLst/>
                <a:gdLst>
                  <a:gd name="T0" fmla="*/ 25516582 w 4"/>
                  <a:gd name="T1" fmla="*/ 63003906 h 4"/>
                  <a:gd name="T2" fmla="*/ 0 w 4"/>
                  <a:gd name="T3" fmla="*/ 15751969 h 4"/>
                  <a:gd name="T4" fmla="*/ 25516582 w 4"/>
                  <a:gd name="T5" fmla="*/ 63003906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2" y="4"/>
                    </a:moveTo>
                    <a:cubicBezTo>
                      <a:pt x="1" y="4"/>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68"/>
              <p:cNvSpPr>
                <a:spLocks noChangeArrowheads="1"/>
              </p:cNvSpPr>
              <p:nvPr/>
            </p:nvSpPr>
            <p:spPr bwMode="auto">
              <a:xfrm flipH="1">
                <a:off x="15876" y="1570335"/>
                <a:ext cx="14287" cy="19050"/>
              </a:xfrm>
              <a:custGeom>
                <a:avLst/>
                <a:gdLst>
                  <a:gd name="T0" fmla="*/ 25516582 w 4"/>
                  <a:gd name="T1" fmla="*/ 58064400 h 5"/>
                  <a:gd name="T2" fmla="*/ 0 w 4"/>
                  <a:gd name="T3" fmla="*/ 29032200 h 5"/>
                  <a:gd name="T4" fmla="*/ 25516582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69"/>
              <p:cNvSpPr>
                <a:spLocks noChangeArrowheads="1"/>
              </p:cNvSpPr>
              <p:nvPr/>
            </p:nvSpPr>
            <p:spPr bwMode="auto">
              <a:xfrm flipH="1">
                <a:off x="41275" y="1565573"/>
                <a:ext cx="15875" cy="19050"/>
              </a:xfrm>
              <a:custGeom>
                <a:avLst/>
                <a:gdLst>
                  <a:gd name="T0" fmla="*/ 31503938 w 4"/>
                  <a:gd name="T1" fmla="*/ 58064400 h 5"/>
                  <a:gd name="T2" fmla="*/ 0 w 4"/>
                  <a:gd name="T3" fmla="*/ 145161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70"/>
              <p:cNvSpPr>
                <a:spLocks noChangeArrowheads="1"/>
              </p:cNvSpPr>
              <p:nvPr/>
            </p:nvSpPr>
            <p:spPr bwMode="auto">
              <a:xfrm flipH="1">
                <a:off x="71438" y="1494135"/>
                <a:ext cx="15875" cy="19050"/>
              </a:xfrm>
              <a:custGeom>
                <a:avLst/>
                <a:gdLst>
                  <a:gd name="T0" fmla="*/ 31503938 w 4"/>
                  <a:gd name="T1" fmla="*/ 58064400 h 5"/>
                  <a:gd name="T2" fmla="*/ 0 w 4"/>
                  <a:gd name="T3" fmla="*/ 290322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09" name="Group 359"/>
              <p:cNvGrpSpPr/>
              <p:nvPr/>
            </p:nvGrpSpPr>
            <p:grpSpPr bwMode="auto">
              <a:xfrm>
                <a:off x="25837" y="0"/>
                <a:ext cx="1315602" cy="2281535"/>
                <a:chOff x="0" y="0"/>
                <a:chExt cx="1684337" cy="2921001"/>
              </a:xfrm>
            </p:grpSpPr>
            <p:sp>
              <p:nvSpPr>
                <p:cNvPr id="210" name="Freeform 5"/>
                <p:cNvSpPr>
                  <a:spLocks noChangeArrowheads="1"/>
                </p:cNvSpPr>
                <p:nvPr/>
              </p:nvSpPr>
              <p:spPr bwMode="auto">
                <a:xfrm flipH="1">
                  <a:off x="0" y="323850"/>
                  <a:ext cx="1143000" cy="1169988"/>
                </a:xfrm>
                <a:custGeom>
                  <a:avLst/>
                  <a:gdLst>
                    <a:gd name="T0" fmla="*/ 141367293 w 304"/>
                    <a:gd name="T1" fmla="*/ 2147483647 h 311"/>
                    <a:gd name="T2" fmla="*/ 1441935859 w 304"/>
                    <a:gd name="T3" fmla="*/ 2147483647 h 311"/>
                    <a:gd name="T4" fmla="*/ 2147483647 w 304"/>
                    <a:gd name="T5" fmla="*/ 1146377567 h 311"/>
                    <a:gd name="T6" fmla="*/ 2147483647 w 304"/>
                    <a:gd name="T7" fmla="*/ 212290749 h 311"/>
                    <a:gd name="T8" fmla="*/ 2147483647 w 304"/>
                    <a:gd name="T9" fmla="*/ 283054332 h 311"/>
                    <a:gd name="T10" fmla="*/ 2147483647 w 304"/>
                    <a:gd name="T11" fmla="*/ 1599264497 h 311"/>
                    <a:gd name="T12" fmla="*/ 2147483647 w 304"/>
                    <a:gd name="T13" fmla="*/ 2147483647 h 311"/>
                    <a:gd name="T14" fmla="*/ 2147483647 w 304"/>
                    <a:gd name="T15" fmla="*/ 2147483647 h 311"/>
                    <a:gd name="T16" fmla="*/ 1767078000 w 304"/>
                    <a:gd name="T17" fmla="*/ 2147483647 h 311"/>
                    <a:gd name="T18" fmla="*/ 904744658 w 304"/>
                    <a:gd name="T19" fmla="*/ 2147483647 h 311"/>
                    <a:gd name="T20" fmla="*/ 0 w 304"/>
                    <a:gd name="T21" fmla="*/ 2147483647 h 3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4"/>
                    <a:gd name="T34" fmla="*/ 0 h 311"/>
                    <a:gd name="T35" fmla="*/ 304 w 304"/>
                    <a:gd name="T36" fmla="*/ 311 h 3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4" h="311">
                      <a:moveTo>
                        <a:pt x="10" y="277"/>
                      </a:moveTo>
                      <a:cubicBezTo>
                        <a:pt x="40" y="274"/>
                        <a:pt x="75" y="267"/>
                        <a:pt x="102" y="256"/>
                      </a:cubicBezTo>
                      <a:cubicBezTo>
                        <a:pt x="179" y="226"/>
                        <a:pt x="234" y="161"/>
                        <a:pt x="254" y="81"/>
                      </a:cubicBezTo>
                      <a:cubicBezTo>
                        <a:pt x="259" y="59"/>
                        <a:pt x="257" y="35"/>
                        <a:pt x="269" y="15"/>
                      </a:cubicBezTo>
                      <a:cubicBezTo>
                        <a:pt x="278" y="0"/>
                        <a:pt x="290" y="8"/>
                        <a:pt x="294" y="20"/>
                      </a:cubicBezTo>
                      <a:cubicBezTo>
                        <a:pt x="304" y="52"/>
                        <a:pt x="287" y="84"/>
                        <a:pt x="275" y="113"/>
                      </a:cubicBezTo>
                      <a:cubicBezTo>
                        <a:pt x="261" y="149"/>
                        <a:pt x="246" y="182"/>
                        <a:pt x="219" y="212"/>
                      </a:cubicBezTo>
                      <a:cubicBezTo>
                        <a:pt x="210" y="222"/>
                        <a:pt x="198" y="229"/>
                        <a:pt x="187" y="238"/>
                      </a:cubicBezTo>
                      <a:cubicBezTo>
                        <a:pt x="168" y="255"/>
                        <a:pt x="149" y="267"/>
                        <a:pt x="125" y="277"/>
                      </a:cubicBezTo>
                      <a:cubicBezTo>
                        <a:pt x="105" y="287"/>
                        <a:pt x="85" y="293"/>
                        <a:pt x="64" y="298"/>
                      </a:cubicBezTo>
                      <a:cubicBezTo>
                        <a:pt x="45" y="303"/>
                        <a:pt x="20" y="311"/>
                        <a:pt x="0" y="304"/>
                      </a:cubicBezTo>
                    </a:path>
                  </a:pathLst>
                </a:custGeom>
                <a:solidFill>
                  <a:srgbClr val="496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52"/>
                <p:cNvSpPr>
                  <a:spLocks noChangeArrowheads="1"/>
                </p:cNvSpPr>
                <p:nvPr/>
              </p:nvSpPr>
              <p:spPr bwMode="auto">
                <a:xfrm flipH="1">
                  <a:off x="661988" y="1509713"/>
                  <a:ext cx="214312" cy="315913"/>
                </a:xfrm>
                <a:custGeom>
                  <a:avLst/>
                  <a:gdLst>
                    <a:gd name="T0" fmla="*/ 805783041 w 57"/>
                    <a:gd name="T1" fmla="*/ 169728020 h 84"/>
                    <a:gd name="T2" fmla="*/ 212048564 w 57"/>
                    <a:gd name="T3" fmla="*/ 198017277 h 84"/>
                    <a:gd name="T4" fmla="*/ 565460332 w 57"/>
                    <a:gd name="T5" fmla="*/ 1188107423 h 84"/>
                    <a:gd name="T6" fmla="*/ 579597404 w 57"/>
                    <a:gd name="T7" fmla="*/ 1004234775 h 84"/>
                    <a:gd name="T8" fmla="*/ 466504586 w 57"/>
                    <a:gd name="T9" fmla="*/ 919367004 h 84"/>
                    <a:gd name="T10" fmla="*/ 381685912 w 57"/>
                    <a:gd name="T11" fmla="*/ 820358365 h 84"/>
                    <a:gd name="T12" fmla="*/ 508915803 w 57"/>
                    <a:gd name="T13" fmla="*/ 240451163 h 84"/>
                    <a:gd name="T14" fmla="*/ 749238512 w 57"/>
                    <a:gd name="T15" fmla="*/ 282881287 h 84"/>
                    <a:gd name="T16" fmla="*/ 0 60000 65536"/>
                    <a:gd name="T17" fmla="*/ 0 60000 65536"/>
                    <a:gd name="T18" fmla="*/ 0 60000 65536"/>
                    <a:gd name="T19" fmla="*/ 0 60000 65536"/>
                    <a:gd name="T20" fmla="*/ 0 60000 65536"/>
                    <a:gd name="T21" fmla="*/ 0 60000 65536"/>
                    <a:gd name="T22" fmla="*/ 0 60000 65536"/>
                    <a:gd name="T23" fmla="*/ 0 60000 65536"/>
                    <a:gd name="T24" fmla="*/ 0 w 57"/>
                    <a:gd name="T25" fmla="*/ 0 h 84"/>
                    <a:gd name="T26" fmla="*/ 57 w 57"/>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 h="84">
                      <a:moveTo>
                        <a:pt x="57" y="12"/>
                      </a:moveTo>
                      <a:cubicBezTo>
                        <a:pt x="45" y="1"/>
                        <a:pt x="24" y="0"/>
                        <a:pt x="15" y="14"/>
                      </a:cubicBezTo>
                      <a:cubicBezTo>
                        <a:pt x="0" y="37"/>
                        <a:pt x="14" y="76"/>
                        <a:pt x="40" y="84"/>
                      </a:cubicBezTo>
                      <a:cubicBezTo>
                        <a:pt x="41" y="81"/>
                        <a:pt x="43" y="74"/>
                        <a:pt x="41" y="71"/>
                      </a:cubicBezTo>
                      <a:cubicBezTo>
                        <a:pt x="40" y="68"/>
                        <a:pt x="35" y="68"/>
                        <a:pt x="33" y="65"/>
                      </a:cubicBezTo>
                      <a:cubicBezTo>
                        <a:pt x="31" y="63"/>
                        <a:pt x="29" y="61"/>
                        <a:pt x="27" y="58"/>
                      </a:cubicBezTo>
                      <a:cubicBezTo>
                        <a:pt x="23" y="49"/>
                        <a:pt x="24" y="20"/>
                        <a:pt x="36" y="17"/>
                      </a:cubicBezTo>
                      <a:cubicBezTo>
                        <a:pt x="42" y="15"/>
                        <a:pt x="49" y="18"/>
                        <a:pt x="53" y="20"/>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53"/>
                <p:cNvSpPr>
                  <a:spLocks noChangeArrowheads="1"/>
                </p:cNvSpPr>
                <p:nvPr/>
              </p:nvSpPr>
              <p:spPr bwMode="auto">
                <a:xfrm flipH="1">
                  <a:off x="60325" y="1647825"/>
                  <a:ext cx="327025" cy="268288"/>
                </a:xfrm>
                <a:custGeom>
                  <a:avLst/>
                  <a:gdLst>
                    <a:gd name="T0" fmla="*/ 211942271 w 87"/>
                    <a:gd name="T1" fmla="*/ 85670782 h 71"/>
                    <a:gd name="T2" fmla="*/ 1215127168 w 87"/>
                    <a:gd name="T3" fmla="*/ 913830494 h 71"/>
                    <a:gd name="T4" fmla="*/ 1130352515 w 87"/>
                    <a:gd name="T5" fmla="*/ 1013780999 h 71"/>
                    <a:gd name="T6" fmla="*/ 0 w 87"/>
                    <a:gd name="T7" fmla="*/ 485472804 h 71"/>
                    <a:gd name="T8" fmla="*/ 211942271 w 87"/>
                    <a:gd name="T9" fmla="*/ 85670782 h 71"/>
                    <a:gd name="T10" fmla="*/ 0 60000 65536"/>
                    <a:gd name="T11" fmla="*/ 0 60000 65536"/>
                    <a:gd name="T12" fmla="*/ 0 60000 65536"/>
                    <a:gd name="T13" fmla="*/ 0 60000 65536"/>
                    <a:gd name="T14" fmla="*/ 0 60000 65536"/>
                    <a:gd name="T15" fmla="*/ 0 w 87"/>
                    <a:gd name="T16" fmla="*/ 0 h 71"/>
                    <a:gd name="T17" fmla="*/ 87 w 87"/>
                    <a:gd name="T18" fmla="*/ 71 h 71"/>
                  </a:gdLst>
                  <a:ahLst/>
                  <a:cxnLst>
                    <a:cxn ang="T10">
                      <a:pos x="T0" y="T1"/>
                    </a:cxn>
                    <a:cxn ang="T11">
                      <a:pos x="T2" y="T3"/>
                    </a:cxn>
                    <a:cxn ang="T12">
                      <a:pos x="T4" y="T5"/>
                    </a:cxn>
                    <a:cxn ang="T13">
                      <a:pos x="T6" y="T7"/>
                    </a:cxn>
                    <a:cxn ang="T14">
                      <a:pos x="T8" y="T9"/>
                    </a:cxn>
                  </a:cxnLst>
                  <a:rect l="T15" t="T16" r="T17" b="T18"/>
                  <a:pathLst>
                    <a:path w="87" h="71">
                      <a:moveTo>
                        <a:pt x="15" y="6"/>
                      </a:moveTo>
                      <a:cubicBezTo>
                        <a:pt x="15" y="6"/>
                        <a:pt x="85" y="62"/>
                        <a:pt x="86" y="64"/>
                      </a:cubicBezTo>
                      <a:cubicBezTo>
                        <a:pt x="87" y="66"/>
                        <a:pt x="83" y="71"/>
                        <a:pt x="80" y="71"/>
                      </a:cubicBezTo>
                      <a:cubicBezTo>
                        <a:pt x="77" y="70"/>
                        <a:pt x="0" y="34"/>
                        <a:pt x="0" y="34"/>
                      </a:cubicBezTo>
                      <a:cubicBezTo>
                        <a:pt x="0" y="34"/>
                        <a:pt x="7" y="0"/>
                        <a:pt x="15" y="6"/>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54"/>
                <p:cNvSpPr>
                  <a:spLocks noChangeArrowheads="1"/>
                </p:cNvSpPr>
                <p:nvPr/>
              </p:nvSpPr>
              <p:spPr bwMode="auto">
                <a:xfrm flipH="1">
                  <a:off x="334962" y="1546225"/>
                  <a:ext cx="361950" cy="180975"/>
                </a:xfrm>
                <a:custGeom>
                  <a:avLst/>
                  <a:gdLst>
                    <a:gd name="T0" fmla="*/ 1307804527 w 96"/>
                    <a:gd name="T1" fmla="*/ 639686300 h 48"/>
                    <a:gd name="T2" fmla="*/ 1364664609 w 96"/>
                    <a:gd name="T3" fmla="*/ 440674125 h 48"/>
                    <a:gd name="T4" fmla="*/ 71077931 w 96"/>
                    <a:gd name="T5" fmla="*/ 0 h 48"/>
                    <a:gd name="T6" fmla="*/ 0 w 96"/>
                    <a:gd name="T7" fmla="*/ 255876028 h 48"/>
                    <a:gd name="T8" fmla="*/ 1307804527 w 96"/>
                    <a:gd name="T9" fmla="*/ 639686300 h 48"/>
                    <a:gd name="T10" fmla="*/ 0 60000 65536"/>
                    <a:gd name="T11" fmla="*/ 0 60000 65536"/>
                    <a:gd name="T12" fmla="*/ 0 60000 65536"/>
                    <a:gd name="T13" fmla="*/ 0 60000 65536"/>
                    <a:gd name="T14" fmla="*/ 0 60000 65536"/>
                    <a:gd name="T15" fmla="*/ 0 w 96"/>
                    <a:gd name="T16" fmla="*/ 0 h 48"/>
                    <a:gd name="T17" fmla="*/ 96 w 96"/>
                    <a:gd name="T18" fmla="*/ 48 h 48"/>
                  </a:gdLst>
                  <a:ahLst/>
                  <a:cxnLst>
                    <a:cxn ang="T10">
                      <a:pos x="T0" y="T1"/>
                    </a:cxn>
                    <a:cxn ang="T11">
                      <a:pos x="T2" y="T3"/>
                    </a:cxn>
                    <a:cxn ang="T12">
                      <a:pos x="T4" y="T5"/>
                    </a:cxn>
                    <a:cxn ang="T13">
                      <a:pos x="T6" y="T7"/>
                    </a:cxn>
                    <a:cxn ang="T14">
                      <a:pos x="T8" y="T9"/>
                    </a:cxn>
                  </a:cxnLst>
                  <a:rect l="T15" t="T16" r="T17" b="T18"/>
                  <a:pathLst>
                    <a:path w="96" h="48">
                      <a:moveTo>
                        <a:pt x="92" y="45"/>
                      </a:moveTo>
                      <a:cubicBezTo>
                        <a:pt x="93" y="40"/>
                        <a:pt x="95" y="36"/>
                        <a:pt x="96" y="31"/>
                      </a:cubicBezTo>
                      <a:cubicBezTo>
                        <a:pt x="5" y="0"/>
                        <a:pt x="5" y="0"/>
                        <a:pt x="5" y="0"/>
                      </a:cubicBezTo>
                      <a:cubicBezTo>
                        <a:pt x="3" y="6"/>
                        <a:pt x="1" y="12"/>
                        <a:pt x="0" y="18"/>
                      </a:cubicBezTo>
                      <a:cubicBezTo>
                        <a:pt x="22" y="40"/>
                        <a:pt x="58" y="48"/>
                        <a:pt x="92" y="45"/>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55"/>
                <p:cNvSpPr>
                  <a:spLocks noChangeArrowheads="1"/>
                </p:cNvSpPr>
                <p:nvPr/>
              </p:nvSpPr>
              <p:spPr bwMode="auto">
                <a:xfrm flipH="1">
                  <a:off x="350838" y="1614488"/>
                  <a:ext cx="357187" cy="150813"/>
                </a:xfrm>
                <a:custGeom>
                  <a:avLst/>
                  <a:gdLst>
                    <a:gd name="T0" fmla="*/ 1286429660 w 95"/>
                    <a:gd name="T1" fmla="*/ 568614024 h 40"/>
                    <a:gd name="T2" fmla="*/ 1342974242 w 95"/>
                    <a:gd name="T3" fmla="*/ 383815315 h 40"/>
                    <a:gd name="T4" fmla="*/ 42411256 w 95"/>
                    <a:gd name="T5" fmla="*/ 0 h 40"/>
                    <a:gd name="T6" fmla="*/ 0 w 95"/>
                    <a:gd name="T7" fmla="*/ 170584584 h 40"/>
                    <a:gd name="T8" fmla="*/ 1286429660 w 95"/>
                    <a:gd name="T9" fmla="*/ 568614024 h 40"/>
                    <a:gd name="T10" fmla="*/ 0 60000 65536"/>
                    <a:gd name="T11" fmla="*/ 0 60000 65536"/>
                    <a:gd name="T12" fmla="*/ 0 60000 65536"/>
                    <a:gd name="T13" fmla="*/ 0 60000 65536"/>
                    <a:gd name="T14" fmla="*/ 0 60000 65536"/>
                    <a:gd name="T15" fmla="*/ 0 w 95"/>
                    <a:gd name="T16" fmla="*/ 0 h 40"/>
                    <a:gd name="T17" fmla="*/ 95 w 95"/>
                    <a:gd name="T18" fmla="*/ 40 h 40"/>
                  </a:gdLst>
                  <a:ahLst/>
                  <a:cxnLst>
                    <a:cxn ang="T10">
                      <a:pos x="T0" y="T1"/>
                    </a:cxn>
                    <a:cxn ang="T11">
                      <a:pos x="T2" y="T3"/>
                    </a:cxn>
                    <a:cxn ang="T12">
                      <a:pos x="T4" y="T5"/>
                    </a:cxn>
                    <a:cxn ang="T13">
                      <a:pos x="T6" y="T7"/>
                    </a:cxn>
                    <a:cxn ang="T14">
                      <a:pos x="T8" y="T9"/>
                    </a:cxn>
                  </a:cxnLst>
                  <a:rect l="T15" t="T16" r="T17" b="T18"/>
                  <a:pathLst>
                    <a:path w="95" h="40">
                      <a:moveTo>
                        <a:pt x="91" y="40"/>
                      </a:moveTo>
                      <a:cubicBezTo>
                        <a:pt x="92" y="36"/>
                        <a:pt x="93" y="31"/>
                        <a:pt x="95" y="27"/>
                      </a:cubicBezTo>
                      <a:cubicBezTo>
                        <a:pt x="61" y="30"/>
                        <a:pt x="25" y="22"/>
                        <a:pt x="3" y="0"/>
                      </a:cubicBezTo>
                      <a:cubicBezTo>
                        <a:pt x="2" y="4"/>
                        <a:pt x="1" y="8"/>
                        <a:pt x="0" y="12"/>
                      </a:cubicBezTo>
                      <a:cubicBezTo>
                        <a:pt x="23" y="34"/>
                        <a:pt x="58" y="38"/>
                        <a:pt x="91" y="40"/>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56"/>
                <p:cNvSpPr>
                  <a:spLocks noChangeArrowheads="1"/>
                </p:cNvSpPr>
                <p:nvPr/>
              </p:nvSpPr>
              <p:spPr bwMode="auto">
                <a:xfrm flipH="1">
                  <a:off x="365125" y="1660525"/>
                  <a:ext cx="349250" cy="149225"/>
                </a:xfrm>
                <a:custGeom>
                  <a:avLst/>
                  <a:gdLst>
                    <a:gd name="T0" fmla="*/ 1255151925 w 93"/>
                    <a:gd name="T1" fmla="*/ 556702516 h 40"/>
                    <a:gd name="T2" fmla="*/ 1297463750 w 93"/>
                    <a:gd name="T3" fmla="*/ 445362013 h 40"/>
                    <a:gd name="T4" fmla="*/ 1311565188 w 93"/>
                    <a:gd name="T5" fmla="*/ 389693626 h 40"/>
                    <a:gd name="T6" fmla="*/ 28206632 w 93"/>
                    <a:gd name="T7" fmla="*/ 0 h 40"/>
                    <a:gd name="T8" fmla="*/ 0 w 93"/>
                    <a:gd name="T9" fmla="*/ 125259465 h 40"/>
                    <a:gd name="T10" fmla="*/ 1255151925 w 93"/>
                    <a:gd name="T11" fmla="*/ 556702516 h 40"/>
                    <a:gd name="T12" fmla="*/ 0 60000 65536"/>
                    <a:gd name="T13" fmla="*/ 0 60000 65536"/>
                    <a:gd name="T14" fmla="*/ 0 60000 65536"/>
                    <a:gd name="T15" fmla="*/ 0 60000 65536"/>
                    <a:gd name="T16" fmla="*/ 0 60000 65536"/>
                    <a:gd name="T17" fmla="*/ 0 60000 65536"/>
                    <a:gd name="T18" fmla="*/ 0 w 93"/>
                    <a:gd name="T19" fmla="*/ 0 h 40"/>
                    <a:gd name="T20" fmla="*/ 93 w 93"/>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93" h="40">
                      <a:moveTo>
                        <a:pt x="89" y="40"/>
                      </a:moveTo>
                      <a:cubicBezTo>
                        <a:pt x="90" y="37"/>
                        <a:pt x="91" y="34"/>
                        <a:pt x="92" y="32"/>
                      </a:cubicBezTo>
                      <a:cubicBezTo>
                        <a:pt x="92" y="30"/>
                        <a:pt x="92" y="29"/>
                        <a:pt x="93" y="28"/>
                      </a:cubicBezTo>
                      <a:cubicBezTo>
                        <a:pt x="60" y="26"/>
                        <a:pt x="25" y="22"/>
                        <a:pt x="2" y="0"/>
                      </a:cubicBezTo>
                      <a:cubicBezTo>
                        <a:pt x="1" y="3"/>
                        <a:pt x="1" y="6"/>
                        <a:pt x="0" y="9"/>
                      </a:cubicBezTo>
                      <a:cubicBezTo>
                        <a:pt x="23" y="32"/>
                        <a:pt x="57" y="38"/>
                        <a:pt x="89" y="4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57"/>
                <p:cNvSpPr>
                  <a:spLocks noChangeArrowheads="1"/>
                </p:cNvSpPr>
                <p:nvPr/>
              </p:nvSpPr>
              <p:spPr bwMode="auto">
                <a:xfrm flipH="1">
                  <a:off x="381000" y="1693863"/>
                  <a:ext cx="344487" cy="161925"/>
                </a:xfrm>
                <a:custGeom>
                  <a:avLst/>
                  <a:gdLst>
                    <a:gd name="T0" fmla="*/ 1233821379 w 92"/>
                    <a:gd name="T1" fmla="*/ 609760596 h 43"/>
                    <a:gd name="T2" fmla="*/ 1289905361 w 92"/>
                    <a:gd name="T3" fmla="*/ 439596249 h 43"/>
                    <a:gd name="T4" fmla="*/ 42061114 w 92"/>
                    <a:gd name="T5" fmla="*/ 0 h 43"/>
                    <a:gd name="T6" fmla="*/ 14019123 w 92"/>
                    <a:gd name="T7" fmla="*/ 184345964 h 43"/>
                    <a:gd name="T8" fmla="*/ 0 w 92"/>
                    <a:gd name="T9" fmla="*/ 198527581 h 43"/>
                    <a:gd name="T10" fmla="*/ 1233821379 w 92"/>
                    <a:gd name="T11" fmla="*/ 609760596 h 43"/>
                    <a:gd name="T12" fmla="*/ 0 60000 65536"/>
                    <a:gd name="T13" fmla="*/ 0 60000 65536"/>
                    <a:gd name="T14" fmla="*/ 0 60000 65536"/>
                    <a:gd name="T15" fmla="*/ 0 60000 65536"/>
                    <a:gd name="T16" fmla="*/ 0 60000 65536"/>
                    <a:gd name="T17" fmla="*/ 0 60000 65536"/>
                    <a:gd name="T18" fmla="*/ 0 w 92"/>
                    <a:gd name="T19" fmla="*/ 0 h 43"/>
                    <a:gd name="T20" fmla="*/ 92 w 9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92" h="43">
                      <a:moveTo>
                        <a:pt x="88" y="43"/>
                      </a:moveTo>
                      <a:cubicBezTo>
                        <a:pt x="90" y="39"/>
                        <a:pt x="91" y="35"/>
                        <a:pt x="92" y="31"/>
                      </a:cubicBezTo>
                      <a:cubicBezTo>
                        <a:pt x="60" y="29"/>
                        <a:pt x="26" y="23"/>
                        <a:pt x="3" y="0"/>
                      </a:cubicBezTo>
                      <a:cubicBezTo>
                        <a:pt x="2" y="5"/>
                        <a:pt x="1" y="9"/>
                        <a:pt x="1" y="13"/>
                      </a:cubicBezTo>
                      <a:cubicBezTo>
                        <a:pt x="1" y="13"/>
                        <a:pt x="0" y="14"/>
                        <a:pt x="0" y="14"/>
                      </a:cubicBezTo>
                      <a:cubicBezTo>
                        <a:pt x="26" y="34"/>
                        <a:pt x="57" y="41"/>
                        <a:pt x="88" y="43"/>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58"/>
                <p:cNvSpPr>
                  <a:spLocks noChangeArrowheads="1"/>
                </p:cNvSpPr>
                <p:nvPr/>
              </p:nvSpPr>
              <p:spPr bwMode="auto">
                <a:xfrm flipH="1">
                  <a:off x="406400" y="1784350"/>
                  <a:ext cx="331787" cy="146050"/>
                </a:xfrm>
                <a:custGeom>
                  <a:avLst/>
                  <a:gdLst>
                    <a:gd name="T0" fmla="*/ 1194078791 w 88"/>
                    <a:gd name="T1" fmla="*/ 532913981 h 39"/>
                    <a:gd name="T2" fmla="*/ 1250938788 w 88"/>
                    <a:gd name="T3" fmla="*/ 406696822 h 39"/>
                    <a:gd name="T4" fmla="*/ 14214057 w 88"/>
                    <a:gd name="T5" fmla="*/ 0 h 39"/>
                    <a:gd name="T6" fmla="*/ 0 w 88"/>
                    <a:gd name="T7" fmla="*/ 84143524 h 39"/>
                    <a:gd name="T8" fmla="*/ 1194078791 w 88"/>
                    <a:gd name="T9" fmla="*/ 532913981 h 39"/>
                    <a:gd name="T10" fmla="*/ 0 60000 65536"/>
                    <a:gd name="T11" fmla="*/ 0 60000 65536"/>
                    <a:gd name="T12" fmla="*/ 0 60000 65536"/>
                    <a:gd name="T13" fmla="*/ 0 60000 65536"/>
                    <a:gd name="T14" fmla="*/ 0 60000 65536"/>
                    <a:gd name="T15" fmla="*/ 0 w 88"/>
                    <a:gd name="T16" fmla="*/ 0 h 39"/>
                    <a:gd name="T17" fmla="*/ 88 w 88"/>
                    <a:gd name="T18" fmla="*/ 39 h 39"/>
                  </a:gdLst>
                  <a:ahLst/>
                  <a:cxnLst>
                    <a:cxn ang="T10">
                      <a:pos x="T0" y="T1"/>
                    </a:cxn>
                    <a:cxn ang="T11">
                      <a:pos x="T2" y="T3"/>
                    </a:cxn>
                    <a:cxn ang="T12">
                      <a:pos x="T4" y="T5"/>
                    </a:cxn>
                    <a:cxn ang="T13">
                      <a:pos x="T6" y="T7"/>
                    </a:cxn>
                    <a:cxn ang="T14">
                      <a:pos x="T8" y="T9"/>
                    </a:cxn>
                  </a:cxnLst>
                  <a:rect l="T15" t="T16" r="T17" b="T18"/>
                  <a:pathLst>
                    <a:path w="88" h="39">
                      <a:moveTo>
                        <a:pt x="84" y="38"/>
                      </a:moveTo>
                      <a:cubicBezTo>
                        <a:pt x="86" y="35"/>
                        <a:pt x="87" y="32"/>
                        <a:pt x="88" y="29"/>
                      </a:cubicBezTo>
                      <a:cubicBezTo>
                        <a:pt x="57" y="28"/>
                        <a:pt x="23" y="23"/>
                        <a:pt x="1" y="0"/>
                      </a:cubicBezTo>
                      <a:cubicBezTo>
                        <a:pt x="1" y="2"/>
                        <a:pt x="0" y="4"/>
                        <a:pt x="0" y="6"/>
                      </a:cubicBezTo>
                      <a:cubicBezTo>
                        <a:pt x="21" y="30"/>
                        <a:pt x="54" y="39"/>
                        <a:pt x="84" y="3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59"/>
                <p:cNvSpPr>
                  <a:spLocks noChangeArrowheads="1"/>
                </p:cNvSpPr>
                <p:nvPr/>
              </p:nvSpPr>
              <p:spPr bwMode="auto">
                <a:xfrm flipH="1">
                  <a:off x="422275" y="1806575"/>
                  <a:ext cx="319087" cy="150813"/>
                </a:xfrm>
                <a:custGeom>
                  <a:avLst/>
                  <a:gdLst>
                    <a:gd name="T0" fmla="*/ 14092384 w 85"/>
                    <a:gd name="T1" fmla="*/ 0 h 40"/>
                    <a:gd name="T2" fmla="*/ 70461918 w 85"/>
                    <a:gd name="T3" fmla="*/ 241662751 h 40"/>
                    <a:gd name="T4" fmla="*/ 634149750 w 85"/>
                    <a:gd name="T5" fmla="*/ 525967878 h 40"/>
                    <a:gd name="T6" fmla="*/ 1042825118 w 85"/>
                    <a:gd name="T7" fmla="*/ 554399899 h 40"/>
                    <a:gd name="T8" fmla="*/ 1197841336 w 85"/>
                    <a:gd name="T9" fmla="*/ 454889711 h 40"/>
                    <a:gd name="T10" fmla="*/ 14092384 w 85"/>
                    <a:gd name="T11" fmla="*/ 0 h 40"/>
                    <a:gd name="T12" fmla="*/ 0 60000 65536"/>
                    <a:gd name="T13" fmla="*/ 0 60000 65536"/>
                    <a:gd name="T14" fmla="*/ 0 60000 65536"/>
                    <a:gd name="T15" fmla="*/ 0 60000 65536"/>
                    <a:gd name="T16" fmla="*/ 0 60000 65536"/>
                    <a:gd name="T17" fmla="*/ 0 60000 65536"/>
                    <a:gd name="T18" fmla="*/ 0 w 85"/>
                    <a:gd name="T19" fmla="*/ 0 h 40"/>
                    <a:gd name="T20" fmla="*/ 85 w 8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5" h="40">
                      <a:moveTo>
                        <a:pt x="1" y="0"/>
                      </a:moveTo>
                      <a:cubicBezTo>
                        <a:pt x="0" y="6"/>
                        <a:pt x="1" y="13"/>
                        <a:pt x="5" y="17"/>
                      </a:cubicBezTo>
                      <a:cubicBezTo>
                        <a:pt x="17" y="29"/>
                        <a:pt x="30" y="34"/>
                        <a:pt x="45" y="37"/>
                      </a:cubicBezTo>
                      <a:cubicBezTo>
                        <a:pt x="55" y="40"/>
                        <a:pt x="65" y="40"/>
                        <a:pt x="74" y="39"/>
                      </a:cubicBezTo>
                      <a:cubicBezTo>
                        <a:pt x="80" y="39"/>
                        <a:pt x="83" y="36"/>
                        <a:pt x="85" y="32"/>
                      </a:cubicBezTo>
                      <a:cubicBezTo>
                        <a:pt x="55" y="33"/>
                        <a:pt x="22" y="24"/>
                        <a:pt x="1" y="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60"/>
                <p:cNvSpPr>
                  <a:spLocks noChangeArrowheads="1"/>
                </p:cNvSpPr>
                <p:nvPr/>
              </p:nvSpPr>
              <p:spPr bwMode="auto">
                <a:xfrm flipH="1">
                  <a:off x="395288" y="1746250"/>
                  <a:ext cx="338137" cy="147638"/>
                </a:xfrm>
                <a:custGeom>
                  <a:avLst/>
                  <a:gdLst>
                    <a:gd name="T0" fmla="*/ 1228060985 w 90"/>
                    <a:gd name="T1" fmla="*/ 558896899 h 39"/>
                    <a:gd name="T2" fmla="*/ 1242176326 w 90"/>
                    <a:gd name="T3" fmla="*/ 501575499 h 39"/>
                    <a:gd name="T4" fmla="*/ 1270407009 w 90"/>
                    <a:gd name="T5" fmla="*/ 415589613 h 39"/>
                    <a:gd name="T6" fmla="*/ 28230682 w 90"/>
                    <a:gd name="T7" fmla="*/ 0 h 39"/>
                    <a:gd name="T8" fmla="*/ 0 w 90"/>
                    <a:gd name="T9" fmla="*/ 143307285 h 39"/>
                    <a:gd name="T10" fmla="*/ 1228060985 w 90"/>
                    <a:gd name="T11" fmla="*/ 558896899 h 39"/>
                    <a:gd name="T12" fmla="*/ 0 60000 65536"/>
                    <a:gd name="T13" fmla="*/ 0 60000 65536"/>
                    <a:gd name="T14" fmla="*/ 0 60000 65536"/>
                    <a:gd name="T15" fmla="*/ 0 60000 65536"/>
                    <a:gd name="T16" fmla="*/ 0 60000 65536"/>
                    <a:gd name="T17" fmla="*/ 0 60000 65536"/>
                    <a:gd name="T18" fmla="*/ 0 w 90"/>
                    <a:gd name="T19" fmla="*/ 0 h 39"/>
                    <a:gd name="T20" fmla="*/ 90 w 90"/>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90" h="39">
                      <a:moveTo>
                        <a:pt x="87" y="39"/>
                      </a:moveTo>
                      <a:cubicBezTo>
                        <a:pt x="87" y="38"/>
                        <a:pt x="88" y="36"/>
                        <a:pt x="88" y="35"/>
                      </a:cubicBezTo>
                      <a:cubicBezTo>
                        <a:pt x="89" y="33"/>
                        <a:pt x="90" y="31"/>
                        <a:pt x="90" y="29"/>
                      </a:cubicBezTo>
                      <a:cubicBezTo>
                        <a:pt x="59" y="27"/>
                        <a:pt x="28" y="20"/>
                        <a:pt x="2" y="0"/>
                      </a:cubicBezTo>
                      <a:cubicBezTo>
                        <a:pt x="2" y="3"/>
                        <a:pt x="1" y="7"/>
                        <a:pt x="0" y="10"/>
                      </a:cubicBezTo>
                      <a:cubicBezTo>
                        <a:pt x="22" y="33"/>
                        <a:pt x="56" y="38"/>
                        <a:pt x="87" y="39"/>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61"/>
                <p:cNvSpPr>
                  <a:spLocks noChangeArrowheads="1"/>
                </p:cNvSpPr>
                <p:nvPr/>
              </p:nvSpPr>
              <p:spPr bwMode="auto">
                <a:xfrm flipH="1">
                  <a:off x="304800" y="1493838"/>
                  <a:ext cx="368300" cy="203200"/>
                </a:xfrm>
                <a:custGeom>
                  <a:avLst/>
                  <a:gdLst>
                    <a:gd name="T0" fmla="*/ 805054944 w 98"/>
                    <a:gd name="T1" fmla="*/ 679673896 h 54"/>
                    <a:gd name="T2" fmla="*/ 1242892239 w 98"/>
                    <a:gd name="T3" fmla="*/ 495597274 h 54"/>
                    <a:gd name="T4" fmla="*/ 1031037059 w 98"/>
                    <a:gd name="T5" fmla="*/ 254876770 h 54"/>
                    <a:gd name="T6" fmla="*/ 254228470 w 98"/>
                    <a:gd name="T7" fmla="*/ 42480089 h 54"/>
                    <a:gd name="T8" fmla="*/ 0 w 98"/>
                    <a:gd name="T9" fmla="*/ 240716741 h 54"/>
                    <a:gd name="T10" fmla="*/ 508456941 w 98"/>
                    <a:gd name="T11" fmla="*/ 608873748 h 54"/>
                    <a:gd name="T12" fmla="*/ 805054944 w 98"/>
                    <a:gd name="T13" fmla="*/ 679673896 h 54"/>
                    <a:gd name="T14" fmla="*/ 0 60000 65536"/>
                    <a:gd name="T15" fmla="*/ 0 60000 65536"/>
                    <a:gd name="T16" fmla="*/ 0 60000 65536"/>
                    <a:gd name="T17" fmla="*/ 0 60000 65536"/>
                    <a:gd name="T18" fmla="*/ 0 60000 65536"/>
                    <a:gd name="T19" fmla="*/ 0 60000 65536"/>
                    <a:gd name="T20" fmla="*/ 0 60000 65536"/>
                    <a:gd name="T21" fmla="*/ 0 w 98"/>
                    <a:gd name="T22" fmla="*/ 0 h 54"/>
                    <a:gd name="T23" fmla="*/ 98 w 98"/>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54">
                      <a:moveTo>
                        <a:pt x="57" y="48"/>
                      </a:moveTo>
                      <a:cubicBezTo>
                        <a:pt x="67" y="51"/>
                        <a:pt x="98" y="54"/>
                        <a:pt x="88" y="35"/>
                      </a:cubicBezTo>
                      <a:cubicBezTo>
                        <a:pt x="85" y="29"/>
                        <a:pt x="79" y="23"/>
                        <a:pt x="73" y="18"/>
                      </a:cubicBezTo>
                      <a:cubicBezTo>
                        <a:pt x="59" y="8"/>
                        <a:pt x="36" y="0"/>
                        <a:pt x="18" y="3"/>
                      </a:cubicBezTo>
                      <a:cubicBezTo>
                        <a:pt x="11" y="5"/>
                        <a:pt x="0" y="8"/>
                        <a:pt x="0" y="17"/>
                      </a:cubicBezTo>
                      <a:cubicBezTo>
                        <a:pt x="1" y="30"/>
                        <a:pt x="25" y="40"/>
                        <a:pt x="36" y="43"/>
                      </a:cubicBezTo>
                      <a:cubicBezTo>
                        <a:pt x="43" y="44"/>
                        <a:pt x="50" y="47"/>
                        <a:pt x="57" y="4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62"/>
                <p:cNvSpPr>
                  <a:spLocks noChangeArrowheads="1"/>
                </p:cNvSpPr>
                <p:nvPr/>
              </p:nvSpPr>
              <p:spPr bwMode="auto">
                <a:xfrm flipH="1">
                  <a:off x="384175" y="1441450"/>
                  <a:ext cx="165100" cy="134938"/>
                </a:xfrm>
                <a:custGeom>
                  <a:avLst/>
                  <a:gdLst>
                    <a:gd name="T0" fmla="*/ 535021559 w 44"/>
                    <a:gd name="T1" fmla="*/ 295041937 h 36"/>
                    <a:gd name="T2" fmla="*/ 112635723 w 44"/>
                    <a:gd name="T3" fmla="*/ 365288411 h 36"/>
                    <a:gd name="T4" fmla="*/ 70396389 w 44"/>
                    <a:gd name="T5" fmla="*/ 112395857 h 36"/>
                    <a:gd name="T6" fmla="*/ 267510780 w 44"/>
                    <a:gd name="T7" fmla="*/ 266941099 h 36"/>
                    <a:gd name="T8" fmla="*/ 535021559 w 44"/>
                    <a:gd name="T9" fmla="*/ 295041937 h 36"/>
                    <a:gd name="T10" fmla="*/ 0 60000 65536"/>
                    <a:gd name="T11" fmla="*/ 0 60000 65536"/>
                    <a:gd name="T12" fmla="*/ 0 60000 65536"/>
                    <a:gd name="T13" fmla="*/ 0 60000 65536"/>
                    <a:gd name="T14" fmla="*/ 0 60000 65536"/>
                    <a:gd name="T15" fmla="*/ 0 w 44"/>
                    <a:gd name="T16" fmla="*/ 0 h 36"/>
                    <a:gd name="T17" fmla="*/ 44 w 44"/>
                    <a:gd name="T18" fmla="*/ 36 h 36"/>
                  </a:gdLst>
                  <a:ahLst/>
                  <a:cxnLst>
                    <a:cxn ang="T10">
                      <a:pos x="T0" y="T1"/>
                    </a:cxn>
                    <a:cxn ang="T11">
                      <a:pos x="T2" y="T3"/>
                    </a:cxn>
                    <a:cxn ang="T12">
                      <a:pos x="T4" y="T5"/>
                    </a:cxn>
                    <a:cxn ang="T13">
                      <a:pos x="T6" y="T7"/>
                    </a:cxn>
                    <a:cxn ang="T14">
                      <a:pos x="T8" y="T9"/>
                    </a:cxn>
                  </a:cxnLst>
                  <a:rect l="T15" t="T16" r="T17" b="T18"/>
                  <a:pathLst>
                    <a:path w="44" h="36">
                      <a:moveTo>
                        <a:pt x="38" y="21"/>
                      </a:moveTo>
                      <a:cubicBezTo>
                        <a:pt x="33" y="32"/>
                        <a:pt x="14" y="36"/>
                        <a:pt x="8" y="26"/>
                      </a:cubicBezTo>
                      <a:cubicBezTo>
                        <a:pt x="5" y="22"/>
                        <a:pt x="0" y="13"/>
                        <a:pt x="5" y="8"/>
                      </a:cubicBezTo>
                      <a:cubicBezTo>
                        <a:pt x="13" y="0"/>
                        <a:pt x="20" y="12"/>
                        <a:pt x="19" y="19"/>
                      </a:cubicBezTo>
                      <a:cubicBezTo>
                        <a:pt x="24" y="10"/>
                        <a:pt x="44" y="8"/>
                        <a:pt x="38" y="21"/>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75"/>
                <p:cNvSpPr>
                  <a:spLocks noChangeArrowheads="1"/>
                </p:cNvSpPr>
                <p:nvPr/>
              </p:nvSpPr>
              <p:spPr bwMode="auto">
                <a:xfrm flipH="1">
                  <a:off x="996950" y="1814513"/>
                  <a:ext cx="687387" cy="1106488"/>
                </a:xfrm>
                <a:custGeom>
                  <a:avLst/>
                  <a:gdLst>
                    <a:gd name="T0" fmla="*/ 42328766 w 183"/>
                    <a:gd name="T1" fmla="*/ 0 h 294"/>
                    <a:gd name="T2" fmla="*/ 56437102 w 183"/>
                    <a:gd name="T3" fmla="*/ 1189809557 h 294"/>
                    <a:gd name="T4" fmla="*/ 324510520 w 183"/>
                    <a:gd name="T5" fmla="*/ 2147483647 h 294"/>
                    <a:gd name="T6" fmla="*/ 663129376 w 183"/>
                    <a:gd name="T7" fmla="*/ 2147483647 h 294"/>
                    <a:gd name="T8" fmla="*/ 846549018 w 183"/>
                    <a:gd name="T9" fmla="*/ 2147483647 h 294"/>
                    <a:gd name="T10" fmla="*/ 1185167874 w 183"/>
                    <a:gd name="T11" fmla="*/ 2147483647 h 294"/>
                    <a:gd name="T12" fmla="*/ 1128730772 w 183"/>
                    <a:gd name="T13" fmla="*/ 2147483647 h 294"/>
                    <a:gd name="T14" fmla="*/ 1552003403 w 183"/>
                    <a:gd name="T15" fmla="*/ 2147483647 h 294"/>
                    <a:gd name="T16" fmla="*/ 1975279791 w 183"/>
                    <a:gd name="T17" fmla="*/ 2147483647 h 294"/>
                    <a:gd name="T18" fmla="*/ 2130479004 w 183"/>
                    <a:gd name="T19" fmla="*/ 2147483647 h 294"/>
                    <a:gd name="T20" fmla="*/ 2147483647 w 183"/>
                    <a:gd name="T21" fmla="*/ 2147483647 h 294"/>
                    <a:gd name="T22" fmla="*/ 2147483647 w 183"/>
                    <a:gd name="T23" fmla="*/ 2147483647 h 294"/>
                    <a:gd name="T24" fmla="*/ 2147483647 w 183"/>
                    <a:gd name="T25" fmla="*/ 99151110 h 294"/>
                    <a:gd name="T26" fmla="*/ 42328766 w 183"/>
                    <a:gd name="T27" fmla="*/ 0 h 2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
                    <a:gd name="T43" fmla="*/ 0 h 294"/>
                    <a:gd name="T44" fmla="*/ 183 w 183"/>
                    <a:gd name="T45" fmla="*/ 294 h 2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 h="294">
                      <a:moveTo>
                        <a:pt x="3" y="0"/>
                      </a:moveTo>
                      <a:cubicBezTo>
                        <a:pt x="0" y="27"/>
                        <a:pt x="0" y="57"/>
                        <a:pt x="4" y="84"/>
                      </a:cubicBezTo>
                      <a:cubicBezTo>
                        <a:pt x="7" y="115"/>
                        <a:pt x="16" y="145"/>
                        <a:pt x="23" y="174"/>
                      </a:cubicBezTo>
                      <a:cubicBezTo>
                        <a:pt x="29" y="201"/>
                        <a:pt x="36" y="229"/>
                        <a:pt x="47" y="254"/>
                      </a:cubicBezTo>
                      <a:cubicBezTo>
                        <a:pt x="51" y="263"/>
                        <a:pt x="53" y="275"/>
                        <a:pt x="60" y="283"/>
                      </a:cubicBezTo>
                      <a:cubicBezTo>
                        <a:pt x="70" y="294"/>
                        <a:pt x="83" y="293"/>
                        <a:pt x="84" y="276"/>
                      </a:cubicBezTo>
                      <a:cubicBezTo>
                        <a:pt x="86" y="254"/>
                        <a:pt x="80" y="232"/>
                        <a:pt x="80" y="209"/>
                      </a:cubicBezTo>
                      <a:cubicBezTo>
                        <a:pt x="80" y="189"/>
                        <a:pt x="92" y="188"/>
                        <a:pt x="110" y="185"/>
                      </a:cubicBezTo>
                      <a:cubicBezTo>
                        <a:pt x="122" y="184"/>
                        <a:pt x="134" y="182"/>
                        <a:pt x="140" y="195"/>
                      </a:cubicBezTo>
                      <a:cubicBezTo>
                        <a:pt x="147" y="211"/>
                        <a:pt x="147" y="232"/>
                        <a:pt x="151" y="249"/>
                      </a:cubicBezTo>
                      <a:cubicBezTo>
                        <a:pt x="157" y="272"/>
                        <a:pt x="173" y="282"/>
                        <a:pt x="178" y="254"/>
                      </a:cubicBezTo>
                      <a:cubicBezTo>
                        <a:pt x="183" y="227"/>
                        <a:pt x="175" y="199"/>
                        <a:pt x="172" y="172"/>
                      </a:cubicBezTo>
                      <a:cubicBezTo>
                        <a:pt x="165" y="118"/>
                        <a:pt x="159" y="63"/>
                        <a:pt x="158" y="7"/>
                      </a:cubicBezTo>
                      <a:cubicBezTo>
                        <a:pt x="107" y="17"/>
                        <a:pt x="51" y="17"/>
                        <a:pt x="3" y="0"/>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76"/>
                <p:cNvSpPr>
                  <a:spLocks noChangeArrowheads="1"/>
                </p:cNvSpPr>
                <p:nvPr/>
              </p:nvSpPr>
              <p:spPr bwMode="auto">
                <a:xfrm flipH="1">
                  <a:off x="1090613" y="1724025"/>
                  <a:ext cx="582612" cy="153988"/>
                </a:xfrm>
                <a:custGeom>
                  <a:avLst/>
                  <a:gdLst>
                    <a:gd name="T0" fmla="*/ 42384083 w 155"/>
                    <a:gd name="T1" fmla="*/ 0 h 41"/>
                    <a:gd name="T2" fmla="*/ 0 w 155"/>
                    <a:gd name="T3" fmla="*/ 296227842 h 41"/>
                    <a:gd name="T4" fmla="*/ 0 w 155"/>
                    <a:gd name="T5" fmla="*/ 338544496 h 41"/>
                    <a:gd name="T6" fmla="*/ 2147483647 w 155"/>
                    <a:gd name="T7" fmla="*/ 437288362 h 41"/>
                    <a:gd name="T8" fmla="*/ 2147483647 w 155"/>
                    <a:gd name="T9" fmla="*/ 211590779 h 41"/>
                    <a:gd name="T10" fmla="*/ 42384083 w 155"/>
                    <a:gd name="T11" fmla="*/ 0 h 41"/>
                    <a:gd name="T12" fmla="*/ 0 60000 65536"/>
                    <a:gd name="T13" fmla="*/ 0 60000 65536"/>
                    <a:gd name="T14" fmla="*/ 0 60000 65536"/>
                    <a:gd name="T15" fmla="*/ 0 60000 65536"/>
                    <a:gd name="T16" fmla="*/ 0 60000 65536"/>
                    <a:gd name="T17" fmla="*/ 0 60000 65536"/>
                    <a:gd name="T18" fmla="*/ 0 w 155"/>
                    <a:gd name="T19" fmla="*/ 0 h 41"/>
                    <a:gd name="T20" fmla="*/ 155 w 15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55" h="41">
                      <a:moveTo>
                        <a:pt x="3" y="0"/>
                      </a:moveTo>
                      <a:cubicBezTo>
                        <a:pt x="2" y="7"/>
                        <a:pt x="1" y="14"/>
                        <a:pt x="0" y="21"/>
                      </a:cubicBezTo>
                      <a:cubicBezTo>
                        <a:pt x="0" y="22"/>
                        <a:pt x="0" y="23"/>
                        <a:pt x="0" y="24"/>
                      </a:cubicBezTo>
                      <a:cubicBezTo>
                        <a:pt x="48" y="41"/>
                        <a:pt x="104" y="41"/>
                        <a:pt x="155" y="31"/>
                      </a:cubicBezTo>
                      <a:cubicBezTo>
                        <a:pt x="155" y="26"/>
                        <a:pt x="155" y="20"/>
                        <a:pt x="155" y="15"/>
                      </a:cubicBezTo>
                      <a:cubicBezTo>
                        <a:pt x="103" y="18"/>
                        <a:pt x="48"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77"/>
                <p:cNvSpPr>
                  <a:spLocks noChangeArrowheads="1"/>
                </p:cNvSpPr>
                <p:nvPr/>
              </p:nvSpPr>
              <p:spPr bwMode="auto">
                <a:xfrm flipH="1">
                  <a:off x="1090612" y="1644650"/>
                  <a:ext cx="571500" cy="161925"/>
                </a:xfrm>
                <a:custGeom>
                  <a:avLst/>
                  <a:gdLst>
                    <a:gd name="T0" fmla="*/ 42411316 w 152"/>
                    <a:gd name="T1" fmla="*/ 0 h 43"/>
                    <a:gd name="T2" fmla="*/ 0 w 152"/>
                    <a:gd name="T3" fmla="*/ 297791372 h 43"/>
                    <a:gd name="T4" fmla="*/ 2147483647 w 152"/>
                    <a:gd name="T5" fmla="*/ 510496805 h 43"/>
                    <a:gd name="T6" fmla="*/ 2147483647 w 152"/>
                    <a:gd name="T7" fmla="*/ 382873545 h 43"/>
                    <a:gd name="T8" fmla="*/ 2147483647 w 152"/>
                    <a:gd name="T9" fmla="*/ 340332459 h 43"/>
                    <a:gd name="T10" fmla="*/ 42411316 w 152"/>
                    <a:gd name="T11" fmla="*/ 0 h 43"/>
                    <a:gd name="T12" fmla="*/ 0 60000 65536"/>
                    <a:gd name="T13" fmla="*/ 0 60000 65536"/>
                    <a:gd name="T14" fmla="*/ 0 60000 65536"/>
                    <a:gd name="T15" fmla="*/ 0 60000 65536"/>
                    <a:gd name="T16" fmla="*/ 0 60000 65536"/>
                    <a:gd name="T17" fmla="*/ 0 60000 65536"/>
                    <a:gd name="T18" fmla="*/ 0 w 152"/>
                    <a:gd name="T19" fmla="*/ 0 h 43"/>
                    <a:gd name="T20" fmla="*/ 152 w 15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52" h="43">
                      <a:moveTo>
                        <a:pt x="3" y="0"/>
                      </a:moveTo>
                      <a:cubicBezTo>
                        <a:pt x="2" y="7"/>
                        <a:pt x="1" y="14"/>
                        <a:pt x="0" y="21"/>
                      </a:cubicBezTo>
                      <a:cubicBezTo>
                        <a:pt x="45" y="43"/>
                        <a:pt x="100" y="39"/>
                        <a:pt x="152" y="36"/>
                      </a:cubicBezTo>
                      <a:cubicBezTo>
                        <a:pt x="152" y="33"/>
                        <a:pt x="152" y="30"/>
                        <a:pt x="152" y="27"/>
                      </a:cubicBezTo>
                      <a:cubicBezTo>
                        <a:pt x="152" y="26"/>
                        <a:pt x="152" y="25"/>
                        <a:pt x="152" y="24"/>
                      </a:cubicBezTo>
                      <a:cubicBezTo>
                        <a:pt x="100" y="24"/>
                        <a:pt x="47" y="26"/>
                        <a:pt x="3"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78"/>
                <p:cNvSpPr>
                  <a:spLocks noChangeArrowheads="1"/>
                </p:cNvSpPr>
                <p:nvPr/>
              </p:nvSpPr>
              <p:spPr bwMode="auto">
                <a:xfrm flipH="1">
                  <a:off x="1076325" y="1490663"/>
                  <a:ext cx="563562" cy="195263"/>
                </a:xfrm>
                <a:custGeom>
                  <a:avLst/>
                  <a:gdLst>
                    <a:gd name="T0" fmla="*/ 0 w 150"/>
                    <a:gd name="T1" fmla="*/ 338409554 h 52"/>
                    <a:gd name="T2" fmla="*/ 2075001470 w 150"/>
                    <a:gd name="T3" fmla="*/ 676822864 h 52"/>
                    <a:gd name="T4" fmla="*/ 2117347519 w 150"/>
                    <a:gd name="T5" fmla="*/ 465315484 h 52"/>
                    <a:gd name="T6" fmla="*/ 98811204 w 150"/>
                    <a:gd name="T7" fmla="*/ 0 h 52"/>
                    <a:gd name="T8" fmla="*/ 0 w 150"/>
                    <a:gd name="T9" fmla="*/ 338409554 h 52"/>
                    <a:gd name="T10" fmla="*/ 0 60000 65536"/>
                    <a:gd name="T11" fmla="*/ 0 60000 65536"/>
                    <a:gd name="T12" fmla="*/ 0 60000 65536"/>
                    <a:gd name="T13" fmla="*/ 0 60000 65536"/>
                    <a:gd name="T14" fmla="*/ 0 60000 65536"/>
                    <a:gd name="T15" fmla="*/ 0 w 150"/>
                    <a:gd name="T16" fmla="*/ 0 h 52"/>
                    <a:gd name="T17" fmla="*/ 150 w 150"/>
                    <a:gd name="T18" fmla="*/ 52 h 52"/>
                  </a:gdLst>
                  <a:ahLst/>
                  <a:cxnLst>
                    <a:cxn ang="T10">
                      <a:pos x="T0" y="T1"/>
                    </a:cxn>
                    <a:cxn ang="T11">
                      <a:pos x="T2" y="T3"/>
                    </a:cxn>
                    <a:cxn ang="T12">
                      <a:pos x="T4" y="T5"/>
                    </a:cxn>
                    <a:cxn ang="T13">
                      <a:pos x="T6" y="T7"/>
                    </a:cxn>
                    <a:cxn ang="T14">
                      <a:pos x="T8" y="T9"/>
                    </a:cxn>
                  </a:cxnLst>
                  <a:rect l="T15" t="T16" r="T17" b="T18"/>
                  <a:pathLst>
                    <a:path w="150" h="52">
                      <a:moveTo>
                        <a:pt x="0" y="24"/>
                      </a:moveTo>
                      <a:cubicBezTo>
                        <a:pt x="44" y="46"/>
                        <a:pt x="97" y="52"/>
                        <a:pt x="147" y="48"/>
                      </a:cubicBezTo>
                      <a:cubicBezTo>
                        <a:pt x="148" y="43"/>
                        <a:pt x="149" y="38"/>
                        <a:pt x="150" y="33"/>
                      </a:cubicBezTo>
                      <a:cubicBezTo>
                        <a:pt x="100" y="30"/>
                        <a:pt x="45" y="31"/>
                        <a:pt x="7" y="0"/>
                      </a:cubicBezTo>
                      <a:cubicBezTo>
                        <a:pt x="4" y="8"/>
                        <a:pt x="2" y="16"/>
                        <a:pt x="0" y="24"/>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79"/>
                <p:cNvSpPr>
                  <a:spLocks noChangeArrowheads="1"/>
                </p:cNvSpPr>
                <p:nvPr/>
              </p:nvSpPr>
              <p:spPr bwMode="auto">
                <a:xfrm flipH="1">
                  <a:off x="1004887" y="1193800"/>
                  <a:ext cx="492125" cy="277813"/>
                </a:xfrm>
                <a:custGeom>
                  <a:avLst/>
                  <a:gdLst>
                    <a:gd name="T0" fmla="*/ 211688884 w 131"/>
                    <a:gd name="T1" fmla="*/ 0 h 74"/>
                    <a:gd name="T2" fmla="*/ 0 w 131"/>
                    <a:gd name="T3" fmla="*/ 281886339 h 74"/>
                    <a:gd name="T4" fmla="*/ 1749966447 w 131"/>
                    <a:gd name="T5" fmla="*/ 1042973824 h 74"/>
                    <a:gd name="T6" fmla="*/ 1848755844 w 131"/>
                    <a:gd name="T7" fmla="*/ 873842020 h 74"/>
                    <a:gd name="T8" fmla="*/ 211688884 w 131"/>
                    <a:gd name="T9" fmla="*/ 0 h 74"/>
                    <a:gd name="T10" fmla="*/ 0 60000 65536"/>
                    <a:gd name="T11" fmla="*/ 0 60000 65536"/>
                    <a:gd name="T12" fmla="*/ 0 60000 65536"/>
                    <a:gd name="T13" fmla="*/ 0 60000 65536"/>
                    <a:gd name="T14" fmla="*/ 0 60000 65536"/>
                    <a:gd name="T15" fmla="*/ 0 w 131"/>
                    <a:gd name="T16" fmla="*/ 0 h 74"/>
                    <a:gd name="T17" fmla="*/ 131 w 131"/>
                    <a:gd name="T18" fmla="*/ 74 h 74"/>
                  </a:gdLst>
                  <a:ahLst/>
                  <a:cxnLst>
                    <a:cxn ang="T10">
                      <a:pos x="T0" y="T1"/>
                    </a:cxn>
                    <a:cxn ang="T11">
                      <a:pos x="T2" y="T3"/>
                    </a:cxn>
                    <a:cxn ang="T12">
                      <a:pos x="T4" y="T5"/>
                    </a:cxn>
                    <a:cxn ang="T13">
                      <a:pos x="T6" y="T7"/>
                    </a:cxn>
                    <a:cxn ang="T14">
                      <a:pos x="T8" y="T9"/>
                    </a:cxn>
                  </a:cxnLst>
                  <a:rect l="T15" t="T16" r="T17" b="T18"/>
                  <a:pathLst>
                    <a:path w="131" h="74">
                      <a:moveTo>
                        <a:pt x="15" y="0"/>
                      </a:moveTo>
                      <a:cubicBezTo>
                        <a:pt x="10" y="6"/>
                        <a:pt x="5" y="13"/>
                        <a:pt x="0" y="20"/>
                      </a:cubicBezTo>
                      <a:cubicBezTo>
                        <a:pt x="33" y="53"/>
                        <a:pt x="78" y="69"/>
                        <a:pt x="124" y="74"/>
                      </a:cubicBezTo>
                      <a:cubicBezTo>
                        <a:pt x="126" y="70"/>
                        <a:pt x="129" y="66"/>
                        <a:pt x="131" y="62"/>
                      </a:cubicBezTo>
                      <a:cubicBezTo>
                        <a:pt x="87" y="53"/>
                        <a:pt x="46" y="35"/>
                        <a:pt x="15"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80"/>
                <p:cNvSpPr>
                  <a:spLocks noChangeArrowheads="1"/>
                </p:cNvSpPr>
                <p:nvPr/>
              </p:nvSpPr>
              <p:spPr bwMode="auto">
                <a:xfrm flipH="1">
                  <a:off x="952500" y="1114425"/>
                  <a:ext cx="431800" cy="263525"/>
                </a:xfrm>
                <a:custGeom>
                  <a:avLst/>
                  <a:gdLst>
                    <a:gd name="T0" fmla="*/ 140984577 w 115"/>
                    <a:gd name="T1" fmla="*/ 0 h 70"/>
                    <a:gd name="T2" fmla="*/ 0 w 115"/>
                    <a:gd name="T3" fmla="*/ 99209633 h 70"/>
                    <a:gd name="T4" fmla="*/ 1536723633 w 115"/>
                    <a:gd name="T5" fmla="*/ 992077509 h 70"/>
                    <a:gd name="T6" fmla="*/ 1621315130 w 115"/>
                    <a:gd name="T7" fmla="*/ 878697760 h 70"/>
                    <a:gd name="T8" fmla="*/ 140984577 w 115"/>
                    <a:gd name="T9" fmla="*/ 0 h 70"/>
                    <a:gd name="T10" fmla="*/ 0 60000 65536"/>
                    <a:gd name="T11" fmla="*/ 0 60000 65536"/>
                    <a:gd name="T12" fmla="*/ 0 60000 65536"/>
                    <a:gd name="T13" fmla="*/ 0 60000 65536"/>
                    <a:gd name="T14" fmla="*/ 0 60000 65536"/>
                    <a:gd name="T15" fmla="*/ 0 w 115"/>
                    <a:gd name="T16" fmla="*/ 0 h 70"/>
                    <a:gd name="T17" fmla="*/ 115 w 115"/>
                    <a:gd name="T18" fmla="*/ 70 h 70"/>
                  </a:gdLst>
                  <a:ahLst/>
                  <a:cxnLst>
                    <a:cxn ang="T10">
                      <a:pos x="T0" y="T1"/>
                    </a:cxn>
                    <a:cxn ang="T11">
                      <a:pos x="T2" y="T3"/>
                    </a:cxn>
                    <a:cxn ang="T12">
                      <a:pos x="T4" y="T5"/>
                    </a:cxn>
                    <a:cxn ang="T13">
                      <a:pos x="T6" y="T7"/>
                    </a:cxn>
                    <a:cxn ang="T14">
                      <a:pos x="T8" y="T9"/>
                    </a:cxn>
                  </a:cxnLst>
                  <a:rect l="T15" t="T16" r="T17" b="T18"/>
                  <a:pathLst>
                    <a:path w="115" h="70">
                      <a:moveTo>
                        <a:pt x="10" y="0"/>
                      </a:moveTo>
                      <a:cubicBezTo>
                        <a:pt x="6" y="2"/>
                        <a:pt x="3" y="4"/>
                        <a:pt x="0" y="7"/>
                      </a:cubicBezTo>
                      <a:cubicBezTo>
                        <a:pt x="24" y="44"/>
                        <a:pt x="65" y="63"/>
                        <a:pt x="109" y="70"/>
                      </a:cubicBezTo>
                      <a:cubicBezTo>
                        <a:pt x="111" y="68"/>
                        <a:pt x="113" y="65"/>
                        <a:pt x="115" y="62"/>
                      </a:cubicBezTo>
                      <a:lnTo>
                        <a:pt x="10" y="0"/>
                      </a:ln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81"/>
                <p:cNvSpPr>
                  <a:spLocks noChangeArrowheads="1"/>
                </p:cNvSpPr>
                <p:nvPr/>
              </p:nvSpPr>
              <p:spPr bwMode="auto">
                <a:xfrm flipH="1">
                  <a:off x="974725" y="1139825"/>
                  <a:ext cx="465137" cy="287338"/>
                </a:xfrm>
                <a:custGeom>
                  <a:avLst/>
                  <a:gdLst>
                    <a:gd name="T0" fmla="*/ 211063416 w 124"/>
                    <a:gd name="T1" fmla="*/ 0 h 76"/>
                    <a:gd name="T2" fmla="*/ 0 w 124"/>
                    <a:gd name="T3" fmla="*/ 200119575 h 76"/>
                    <a:gd name="T4" fmla="*/ 1632210746 w 124"/>
                    <a:gd name="T5" fmla="*/ 1086356924 h 76"/>
                    <a:gd name="T6" fmla="*/ 1744777651 w 124"/>
                    <a:gd name="T7" fmla="*/ 900532415 h 76"/>
                    <a:gd name="T8" fmla="*/ 211063416 w 124"/>
                    <a:gd name="T9" fmla="*/ 0 h 76"/>
                    <a:gd name="T10" fmla="*/ 0 60000 65536"/>
                    <a:gd name="T11" fmla="*/ 0 60000 65536"/>
                    <a:gd name="T12" fmla="*/ 0 60000 65536"/>
                    <a:gd name="T13" fmla="*/ 0 60000 65536"/>
                    <a:gd name="T14" fmla="*/ 0 60000 65536"/>
                    <a:gd name="T15" fmla="*/ 0 w 124"/>
                    <a:gd name="T16" fmla="*/ 0 h 76"/>
                    <a:gd name="T17" fmla="*/ 124 w 124"/>
                    <a:gd name="T18" fmla="*/ 76 h 76"/>
                  </a:gdLst>
                  <a:ahLst/>
                  <a:cxnLst>
                    <a:cxn ang="T10">
                      <a:pos x="T0" y="T1"/>
                    </a:cxn>
                    <a:cxn ang="T11">
                      <a:pos x="T2" y="T3"/>
                    </a:cxn>
                    <a:cxn ang="T12">
                      <a:pos x="T4" y="T5"/>
                    </a:cxn>
                    <a:cxn ang="T13">
                      <a:pos x="T6" y="T7"/>
                    </a:cxn>
                    <a:cxn ang="T14">
                      <a:pos x="T8" y="T9"/>
                    </a:cxn>
                  </a:cxnLst>
                  <a:rect l="T15" t="T16" r="T17" b="T18"/>
                  <a:pathLst>
                    <a:path w="124" h="76">
                      <a:moveTo>
                        <a:pt x="15" y="0"/>
                      </a:moveTo>
                      <a:cubicBezTo>
                        <a:pt x="10" y="4"/>
                        <a:pt x="5" y="9"/>
                        <a:pt x="0" y="14"/>
                      </a:cubicBezTo>
                      <a:cubicBezTo>
                        <a:pt x="31" y="49"/>
                        <a:pt x="72" y="67"/>
                        <a:pt x="116" y="76"/>
                      </a:cubicBezTo>
                      <a:cubicBezTo>
                        <a:pt x="118" y="71"/>
                        <a:pt x="121" y="67"/>
                        <a:pt x="124" y="63"/>
                      </a:cubicBezTo>
                      <a:cubicBezTo>
                        <a:pt x="80" y="56"/>
                        <a:pt x="39" y="37"/>
                        <a:pt x="15"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82"/>
                <p:cNvSpPr>
                  <a:spLocks noChangeArrowheads="1"/>
                </p:cNvSpPr>
                <p:nvPr/>
              </p:nvSpPr>
              <p:spPr bwMode="auto">
                <a:xfrm flipH="1">
                  <a:off x="1030287" y="1268413"/>
                  <a:ext cx="511175" cy="230188"/>
                </a:xfrm>
                <a:custGeom>
                  <a:avLst/>
                  <a:gdLst>
                    <a:gd name="T0" fmla="*/ 0 w 136"/>
                    <a:gd name="T1" fmla="*/ 284795386 h 61"/>
                    <a:gd name="T2" fmla="*/ 1878940230 w 136"/>
                    <a:gd name="T3" fmla="*/ 868631399 h 61"/>
                    <a:gd name="T4" fmla="*/ 1921322652 w 136"/>
                    <a:gd name="T5" fmla="*/ 768952448 h 61"/>
                    <a:gd name="T6" fmla="*/ 169529685 w 136"/>
                    <a:gd name="T7" fmla="*/ 0 h 61"/>
                    <a:gd name="T8" fmla="*/ 0 w 136"/>
                    <a:gd name="T9" fmla="*/ 284795386 h 61"/>
                    <a:gd name="T10" fmla="*/ 0 60000 65536"/>
                    <a:gd name="T11" fmla="*/ 0 60000 65536"/>
                    <a:gd name="T12" fmla="*/ 0 60000 65536"/>
                    <a:gd name="T13" fmla="*/ 0 60000 65536"/>
                    <a:gd name="T14" fmla="*/ 0 60000 65536"/>
                    <a:gd name="T15" fmla="*/ 0 w 136"/>
                    <a:gd name="T16" fmla="*/ 0 h 61"/>
                    <a:gd name="T17" fmla="*/ 136 w 136"/>
                    <a:gd name="T18" fmla="*/ 61 h 61"/>
                  </a:gdLst>
                  <a:ahLst/>
                  <a:cxnLst>
                    <a:cxn ang="T10">
                      <a:pos x="T0" y="T1"/>
                    </a:cxn>
                    <a:cxn ang="T11">
                      <a:pos x="T2" y="T3"/>
                    </a:cxn>
                    <a:cxn ang="T12">
                      <a:pos x="T4" y="T5"/>
                    </a:cxn>
                    <a:cxn ang="T13">
                      <a:pos x="T6" y="T7"/>
                    </a:cxn>
                    <a:cxn ang="T14">
                      <a:pos x="T8" y="T9"/>
                    </a:cxn>
                  </a:cxnLst>
                  <a:rect l="T15" t="T16" r="T17" b="T18"/>
                  <a:pathLst>
                    <a:path w="136" h="61">
                      <a:moveTo>
                        <a:pt x="0" y="20"/>
                      </a:moveTo>
                      <a:cubicBezTo>
                        <a:pt x="33" y="54"/>
                        <a:pt x="85" y="59"/>
                        <a:pt x="133" y="61"/>
                      </a:cubicBezTo>
                      <a:cubicBezTo>
                        <a:pt x="134" y="59"/>
                        <a:pt x="135" y="57"/>
                        <a:pt x="136" y="54"/>
                      </a:cubicBezTo>
                      <a:cubicBezTo>
                        <a:pt x="90" y="49"/>
                        <a:pt x="45" y="33"/>
                        <a:pt x="12" y="0"/>
                      </a:cubicBezTo>
                      <a:cubicBezTo>
                        <a:pt x="8" y="7"/>
                        <a:pt x="4" y="13"/>
                        <a:pt x="0" y="2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83"/>
                <p:cNvSpPr>
                  <a:spLocks noChangeArrowheads="1"/>
                </p:cNvSpPr>
                <p:nvPr/>
              </p:nvSpPr>
              <p:spPr bwMode="auto">
                <a:xfrm flipH="1">
                  <a:off x="1041400" y="1343025"/>
                  <a:ext cx="541337" cy="227013"/>
                </a:xfrm>
                <a:custGeom>
                  <a:avLst/>
                  <a:gdLst>
                    <a:gd name="T0" fmla="*/ 0 w 144"/>
                    <a:gd name="T1" fmla="*/ 286305012 h 60"/>
                    <a:gd name="T2" fmla="*/ 1950245487 w 144"/>
                    <a:gd name="T3" fmla="*/ 858915036 h 60"/>
                    <a:gd name="T4" fmla="*/ 2035039914 w 144"/>
                    <a:gd name="T5" fmla="*/ 586926977 h 60"/>
                    <a:gd name="T6" fmla="*/ 155453942 w 144"/>
                    <a:gd name="T7" fmla="*/ 0 h 60"/>
                    <a:gd name="T8" fmla="*/ 0 w 144"/>
                    <a:gd name="T9" fmla="*/ 286305012 h 60"/>
                    <a:gd name="T10" fmla="*/ 0 60000 65536"/>
                    <a:gd name="T11" fmla="*/ 0 60000 65536"/>
                    <a:gd name="T12" fmla="*/ 0 60000 65536"/>
                    <a:gd name="T13" fmla="*/ 0 60000 65536"/>
                    <a:gd name="T14" fmla="*/ 0 60000 65536"/>
                    <a:gd name="T15" fmla="*/ 0 w 144"/>
                    <a:gd name="T16" fmla="*/ 0 h 60"/>
                    <a:gd name="T17" fmla="*/ 144 w 144"/>
                    <a:gd name="T18" fmla="*/ 60 h 60"/>
                  </a:gdLst>
                  <a:ahLst/>
                  <a:cxnLst>
                    <a:cxn ang="T10">
                      <a:pos x="T0" y="T1"/>
                    </a:cxn>
                    <a:cxn ang="T11">
                      <a:pos x="T2" y="T3"/>
                    </a:cxn>
                    <a:cxn ang="T12">
                      <a:pos x="T4" y="T5"/>
                    </a:cxn>
                    <a:cxn ang="T13">
                      <a:pos x="T6" y="T7"/>
                    </a:cxn>
                    <a:cxn ang="T14">
                      <a:pos x="T8" y="T9"/>
                    </a:cxn>
                  </a:cxnLst>
                  <a:rect l="T15" t="T16" r="T17" b="T18"/>
                  <a:pathLst>
                    <a:path w="144" h="60">
                      <a:moveTo>
                        <a:pt x="0" y="20"/>
                      </a:moveTo>
                      <a:cubicBezTo>
                        <a:pt x="40" y="50"/>
                        <a:pt x="89" y="57"/>
                        <a:pt x="138" y="60"/>
                      </a:cubicBezTo>
                      <a:cubicBezTo>
                        <a:pt x="140" y="53"/>
                        <a:pt x="142" y="47"/>
                        <a:pt x="144" y="41"/>
                      </a:cubicBezTo>
                      <a:cubicBezTo>
                        <a:pt x="96" y="39"/>
                        <a:pt x="44" y="34"/>
                        <a:pt x="11" y="0"/>
                      </a:cubicBezTo>
                      <a:cubicBezTo>
                        <a:pt x="7" y="7"/>
                        <a:pt x="3" y="13"/>
                        <a:pt x="0" y="2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84"/>
                <p:cNvSpPr>
                  <a:spLocks noChangeArrowheads="1"/>
                </p:cNvSpPr>
                <p:nvPr/>
              </p:nvSpPr>
              <p:spPr bwMode="auto">
                <a:xfrm flipH="1">
                  <a:off x="1065213" y="1419225"/>
                  <a:ext cx="547687" cy="195263"/>
                </a:xfrm>
                <a:custGeom>
                  <a:avLst/>
                  <a:gdLst>
                    <a:gd name="T0" fmla="*/ 84433829 w 146"/>
                    <a:gd name="T1" fmla="*/ 70501208 h 52"/>
                    <a:gd name="T2" fmla="*/ 0 w 146"/>
                    <a:gd name="T3" fmla="*/ 267908346 h 52"/>
                    <a:gd name="T4" fmla="*/ 2012310825 w 146"/>
                    <a:gd name="T5" fmla="*/ 733223830 h 52"/>
                    <a:gd name="T6" fmla="*/ 2054527740 w 146"/>
                    <a:gd name="T7" fmla="*/ 564017176 h 52"/>
                    <a:gd name="T8" fmla="*/ 112575937 w 146"/>
                    <a:gd name="T9" fmla="*/ 0 h 52"/>
                    <a:gd name="T10" fmla="*/ 84433829 w 146"/>
                    <a:gd name="T11" fmla="*/ 70501208 h 52"/>
                    <a:gd name="T12" fmla="*/ 0 60000 65536"/>
                    <a:gd name="T13" fmla="*/ 0 60000 65536"/>
                    <a:gd name="T14" fmla="*/ 0 60000 65536"/>
                    <a:gd name="T15" fmla="*/ 0 60000 65536"/>
                    <a:gd name="T16" fmla="*/ 0 60000 65536"/>
                    <a:gd name="T17" fmla="*/ 0 60000 65536"/>
                    <a:gd name="T18" fmla="*/ 0 w 146"/>
                    <a:gd name="T19" fmla="*/ 0 h 52"/>
                    <a:gd name="T20" fmla="*/ 146 w 146"/>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46" h="52">
                      <a:moveTo>
                        <a:pt x="6" y="5"/>
                      </a:moveTo>
                      <a:cubicBezTo>
                        <a:pt x="3" y="9"/>
                        <a:pt x="1" y="14"/>
                        <a:pt x="0" y="19"/>
                      </a:cubicBezTo>
                      <a:cubicBezTo>
                        <a:pt x="38" y="50"/>
                        <a:pt x="93" y="49"/>
                        <a:pt x="143" y="52"/>
                      </a:cubicBezTo>
                      <a:cubicBezTo>
                        <a:pt x="144" y="48"/>
                        <a:pt x="145" y="44"/>
                        <a:pt x="146" y="40"/>
                      </a:cubicBezTo>
                      <a:cubicBezTo>
                        <a:pt x="97" y="37"/>
                        <a:pt x="48" y="30"/>
                        <a:pt x="8" y="0"/>
                      </a:cubicBezTo>
                      <a:cubicBezTo>
                        <a:pt x="7" y="1"/>
                        <a:pt x="6" y="3"/>
                        <a:pt x="6" y="5"/>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85"/>
                <p:cNvSpPr>
                  <a:spLocks noChangeArrowheads="1"/>
                </p:cNvSpPr>
                <p:nvPr/>
              </p:nvSpPr>
              <p:spPr bwMode="auto">
                <a:xfrm flipH="1">
                  <a:off x="1087438" y="1581150"/>
                  <a:ext cx="563562" cy="161925"/>
                </a:xfrm>
                <a:custGeom>
                  <a:avLst/>
                  <a:gdLst>
                    <a:gd name="T0" fmla="*/ 42346049 w 150"/>
                    <a:gd name="T1" fmla="*/ 0 h 43"/>
                    <a:gd name="T2" fmla="*/ 0 w 150"/>
                    <a:gd name="T3" fmla="*/ 241068668 h 43"/>
                    <a:gd name="T4" fmla="*/ 2103232169 w 150"/>
                    <a:gd name="T5" fmla="*/ 581401127 h 43"/>
                    <a:gd name="T6" fmla="*/ 2117347519 w 150"/>
                    <a:gd name="T7" fmla="*/ 340332459 h 43"/>
                    <a:gd name="T8" fmla="*/ 42346049 w 150"/>
                    <a:gd name="T9" fmla="*/ 0 h 43"/>
                    <a:gd name="T10" fmla="*/ 0 60000 65536"/>
                    <a:gd name="T11" fmla="*/ 0 60000 65536"/>
                    <a:gd name="T12" fmla="*/ 0 60000 65536"/>
                    <a:gd name="T13" fmla="*/ 0 60000 65536"/>
                    <a:gd name="T14" fmla="*/ 0 60000 65536"/>
                    <a:gd name="T15" fmla="*/ 0 w 150"/>
                    <a:gd name="T16" fmla="*/ 0 h 43"/>
                    <a:gd name="T17" fmla="*/ 150 w 150"/>
                    <a:gd name="T18" fmla="*/ 43 h 43"/>
                  </a:gdLst>
                  <a:ahLst/>
                  <a:cxnLst>
                    <a:cxn ang="T10">
                      <a:pos x="T0" y="T1"/>
                    </a:cxn>
                    <a:cxn ang="T11">
                      <a:pos x="T2" y="T3"/>
                    </a:cxn>
                    <a:cxn ang="T12">
                      <a:pos x="T4" y="T5"/>
                    </a:cxn>
                    <a:cxn ang="T13">
                      <a:pos x="T6" y="T7"/>
                    </a:cxn>
                    <a:cxn ang="T14">
                      <a:pos x="T8" y="T9"/>
                    </a:cxn>
                  </a:cxnLst>
                  <a:rect l="T15" t="T16" r="T17" b="T18"/>
                  <a:pathLst>
                    <a:path w="150" h="43">
                      <a:moveTo>
                        <a:pt x="3" y="0"/>
                      </a:moveTo>
                      <a:cubicBezTo>
                        <a:pt x="2" y="5"/>
                        <a:pt x="1" y="11"/>
                        <a:pt x="0" y="17"/>
                      </a:cubicBezTo>
                      <a:cubicBezTo>
                        <a:pt x="44" y="43"/>
                        <a:pt x="97" y="41"/>
                        <a:pt x="149" y="41"/>
                      </a:cubicBezTo>
                      <a:cubicBezTo>
                        <a:pt x="149" y="35"/>
                        <a:pt x="149" y="30"/>
                        <a:pt x="150" y="24"/>
                      </a:cubicBezTo>
                      <a:cubicBezTo>
                        <a:pt x="100" y="28"/>
                        <a:pt x="47"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86"/>
                <p:cNvSpPr>
                  <a:spLocks noChangeArrowheads="1"/>
                </p:cNvSpPr>
                <p:nvPr/>
              </p:nvSpPr>
              <p:spPr bwMode="auto">
                <a:xfrm flipH="1">
                  <a:off x="268288" y="0"/>
                  <a:ext cx="1119187" cy="1468438"/>
                </a:xfrm>
                <a:custGeom>
                  <a:avLst/>
                  <a:gdLst>
                    <a:gd name="T0" fmla="*/ 84630067 w 298"/>
                    <a:gd name="T1" fmla="*/ 2147483647 h 390"/>
                    <a:gd name="T2" fmla="*/ 28208770 w 298"/>
                    <a:gd name="T3" fmla="*/ 2147483647 h 390"/>
                    <a:gd name="T4" fmla="*/ 225681430 w 298"/>
                    <a:gd name="T5" fmla="*/ 2147483647 h 390"/>
                    <a:gd name="T6" fmla="*/ 1678495070 w 298"/>
                    <a:gd name="T7" fmla="*/ 1531106416 h 390"/>
                    <a:gd name="T8" fmla="*/ 1918279007 w 298"/>
                    <a:gd name="T9" fmla="*/ 1020737610 h 390"/>
                    <a:gd name="T10" fmla="*/ 1438707377 w 298"/>
                    <a:gd name="T11" fmla="*/ 907321484 h 390"/>
                    <a:gd name="T12" fmla="*/ 1071978340 w 298"/>
                    <a:gd name="T13" fmla="*/ 269360477 h 390"/>
                    <a:gd name="T14" fmla="*/ 1932385270 w 298"/>
                    <a:gd name="T15" fmla="*/ 170124190 h 390"/>
                    <a:gd name="T16" fmla="*/ 2147483647 w 298"/>
                    <a:gd name="T17" fmla="*/ 1091621748 h 390"/>
                    <a:gd name="T18" fmla="*/ 2147483647 w 298"/>
                    <a:gd name="T19" fmla="*/ 1091621748 h 390"/>
                    <a:gd name="T20" fmla="*/ 2147483647 w 298"/>
                    <a:gd name="T21" fmla="*/ 1658698617 h 390"/>
                    <a:gd name="T22" fmla="*/ 2147483647 w 298"/>
                    <a:gd name="T23" fmla="*/ 1970591083 h 390"/>
                    <a:gd name="T24" fmla="*/ 2147483647 w 298"/>
                    <a:gd name="T25" fmla="*/ 1658698617 h 390"/>
                    <a:gd name="T26" fmla="*/ 2147483647 w 298"/>
                    <a:gd name="T27" fmla="*/ 2027299146 h 390"/>
                    <a:gd name="T28" fmla="*/ 2147483647 w 298"/>
                    <a:gd name="T29" fmla="*/ 2147483647 h 390"/>
                    <a:gd name="T30" fmla="*/ 2147483647 w 298"/>
                    <a:gd name="T31" fmla="*/ 2147483647 h 390"/>
                    <a:gd name="T32" fmla="*/ 662934270 w 298"/>
                    <a:gd name="T33" fmla="*/ 2147483647 h 390"/>
                    <a:gd name="T34" fmla="*/ 84630067 w 298"/>
                    <a:gd name="T35" fmla="*/ 2147483647 h 3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8"/>
                    <a:gd name="T55" fmla="*/ 0 h 390"/>
                    <a:gd name="T56" fmla="*/ 298 w 298"/>
                    <a:gd name="T57" fmla="*/ 390 h 3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8" h="390">
                      <a:moveTo>
                        <a:pt x="6" y="291"/>
                      </a:moveTo>
                      <a:cubicBezTo>
                        <a:pt x="4" y="284"/>
                        <a:pt x="3" y="276"/>
                        <a:pt x="2" y="268"/>
                      </a:cubicBezTo>
                      <a:cubicBezTo>
                        <a:pt x="0" y="245"/>
                        <a:pt x="6" y="221"/>
                        <a:pt x="16" y="201"/>
                      </a:cubicBezTo>
                      <a:cubicBezTo>
                        <a:pt x="37" y="159"/>
                        <a:pt x="75" y="125"/>
                        <a:pt x="119" y="108"/>
                      </a:cubicBezTo>
                      <a:cubicBezTo>
                        <a:pt x="134" y="103"/>
                        <a:pt x="154" y="89"/>
                        <a:pt x="136" y="72"/>
                      </a:cubicBezTo>
                      <a:cubicBezTo>
                        <a:pt x="126" y="63"/>
                        <a:pt x="115" y="66"/>
                        <a:pt x="102" y="64"/>
                      </a:cubicBezTo>
                      <a:cubicBezTo>
                        <a:pt x="78" y="62"/>
                        <a:pt x="60" y="41"/>
                        <a:pt x="76" y="19"/>
                      </a:cubicBezTo>
                      <a:cubicBezTo>
                        <a:pt x="89" y="0"/>
                        <a:pt x="117" y="3"/>
                        <a:pt x="137" y="12"/>
                      </a:cubicBezTo>
                      <a:cubicBezTo>
                        <a:pt x="160" y="22"/>
                        <a:pt x="181" y="51"/>
                        <a:pt x="179" y="77"/>
                      </a:cubicBezTo>
                      <a:cubicBezTo>
                        <a:pt x="206" y="71"/>
                        <a:pt x="230" y="66"/>
                        <a:pt x="257" y="77"/>
                      </a:cubicBezTo>
                      <a:cubicBezTo>
                        <a:pt x="271" y="82"/>
                        <a:pt x="297" y="100"/>
                        <a:pt x="297" y="117"/>
                      </a:cubicBezTo>
                      <a:cubicBezTo>
                        <a:pt x="298" y="143"/>
                        <a:pt x="261" y="150"/>
                        <a:pt x="243" y="139"/>
                      </a:cubicBezTo>
                      <a:cubicBezTo>
                        <a:pt x="228" y="129"/>
                        <a:pt x="219" y="117"/>
                        <a:pt x="199" y="117"/>
                      </a:cubicBezTo>
                      <a:cubicBezTo>
                        <a:pt x="182" y="117"/>
                        <a:pt x="174" y="126"/>
                        <a:pt x="181" y="143"/>
                      </a:cubicBezTo>
                      <a:cubicBezTo>
                        <a:pt x="188" y="161"/>
                        <a:pt x="200" y="170"/>
                        <a:pt x="211" y="185"/>
                      </a:cubicBezTo>
                      <a:cubicBezTo>
                        <a:pt x="256" y="249"/>
                        <a:pt x="238" y="342"/>
                        <a:pt x="164" y="374"/>
                      </a:cubicBezTo>
                      <a:cubicBezTo>
                        <a:pt x="124" y="390"/>
                        <a:pt x="80" y="382"/>
                        <a:pt x="47" y="354"/>
                      </a:cubicBezTo>
                      <a:cubicBezTo>
                        <a:pt x="25" y="335"/>
                        <a:pt x="12" y="316"/>
                        <a:pt x="6" y="291"/>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87"/>
                <p:cNvSpPr>
                  <a:spLocks noChangeArrowheads="1"/>
                </p:cNvSpPr>
                <p:nvPr/>
              </p:nvSpPr>
              <p:spPr bwMode="auto">
                <a:xfrm flipH="1">
                  <a:off x="595312" y="639763"/>
                  <a:ext cx="517525" cy="768350"/>
                </a:xfrm>
                <a:custGeom>
                  <a:avLst/>
                  <a:gdLst>
                    <a:gd name="T0" fmla="*/ 168765653 w 138"/>
                    <a:gd name="T1" fmla="*/ 723484386 h 204"/>
                    <a:gd name="T2" fmla="*/ 126576114 w 138"/>
                    <a:gd name="T3" fmla="*/ 2028587124 h 204"/>
                    <a:gd name="T4" fmla="*/ 1181363318 w 138"/>
                    <a:gd name="T5" fmla="*/ 2147483647 h 204"/>
                    <a:gd name="T6" fmla="*/ 1912686146 w 138"/>
                    <a:gd name="T7" fmla="*/ 1532082367 h 204"/>
                    <a:gd name="T8" fmla="*/ 1589214270 w 138"/>
                    <a:gd name="T9" fmla="*/ 326277568 h 204"/>
                    <a:gd name="T10" fmla="*/ 815705654 w 138"/>
                    <a:gd name="T11" fmla="*/ 42556797 h 204"/>
                    <a:gd name="T12" fmla="*/ 267211658 w 138"/>
                    <a:gd name="T13" fmla="*/ 510692867 h 204"/>
                    <a:gd name="T14" fmla="*/ 168765653 w 138"/>
                    <a:gd name="T15" fmla="*/ 723484386 h 204"/>
                    <a:gd name="T16" fmla="*/ 0 60000 65536"/>
                    <a:gd name="T17" fmla="*/ 0 60000 65536"/>
                    <a:gd name="T18" fmla="*/ 0 60000 65536"/>
                    <a:gd name="T19" fmla="*/ 0 60000 65536"/>
                    <a:gd name="T20" fmla="*/ 0 60000 65536"/>
                    <a:gd name="T21" fmla="*/ 0 60000 65536"/>
                    <a:gd name="T22" fmla="*/ 0 60000 65536"/>
                    <a:gd name="T23" fmla="*/ 0 60000 65536"/>
                    <a:gd name="T24" fmla="*/ 0 w 138"/>
                    <a:gd name="T25" fmla="*/ 0 h 204"/>
                    <a:gd name="T26" fmla="*/ 138 w 138"/>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 h="204">
                      <a:moveTo>
                        <a:pt x="12" y="51"/>
                      </a:moveTo>
                      <a:cubicBezTo>
                        <a:pt x="1" y="80"/>
                        <a:pt x="0" y="113"/>
                        <a:pt x="9" y="143"/>
                      </a:cubicBezTo>
                      <a:cubicBezTo>
                        <a:pt x="19" y="176"/>
                        <a:pt x="47" y="204"/>
                        <a:pt x="84" y="196"/>
                      </a:cubicBezTo>
                      <a:cubicBezTo>
                        <a:pt x="123" y="187"/>
                        <a:pt x="134" y="142"/>
                        <a:pt x="136" y="108"/>
                      </a:cubicBezTo>
                      <a:cubicBezTo>
                        <a:pt x="138" y="77"/>
                        <a:pt x="133" y="46"/>
                        <a:pt x="113" y="23"/>
                      </a:cubicBezTo>
                      <a:cubicBezTo>
                        <a:pt x="99" y="7"/>
                        <a:pt x="79" y="0"/>
                        <a:pt x="58" y="3"/>
                      </a:cubicBezTo>
                      <a:cubicBezTo>
                        <a:pt x="40" y="6"/>
                        <a:pt x="27" y="21"/>
                        <a:pt x="19" y="36"/>
                      </a:cubicBezTo>
                      <a:cubicBezTo>
                        <a:pt x="16" y="41"/>
                        <a:pt x="14" y="46"/>
                        <a:pt x="12" y="51"/>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88"/>
                <p:cNvSpPr>
                  <a:spLocks noChangeArrowheads="1"/>
                </p:cNvSpPr>
                <p:nvPr/>
              </p:nvSpPr>
              <p:spPr bwMode="auto">
                <a:xfrm flipH="1">
                  <a:off x="925513" y="850900"/>
                  <a:ext cx="49212" cy="44450"/>
                </a:xfrm>
                <a:custGeom>
                  <a:avLst/>
                  <a:gdLst>
                    <a:gd name="T0" fmla="*/ 114641247 w 13"/>
                    <a:gd name="T1" fmla="*/ 123489508 h 12"/>
                    <a:gd name="T2" fmla="*/ 14332049 w 13"/>
                    <a:gd name="T3" fmla="*/ 96045338 h 12"/>
                    <a:gd name="T4" fmla="*/ 114641247 w 13"/>
                    <a:gd name="T5" fmla="*/ 123489508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1"/>
                        <a:pt x="0" y="0"/>
                        <a:pt x="1"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6" name="Freeform 89"/>
                <p:cNvSpPr>
                  <a:spLocks noChangeArrowheads="1"/>
                </p:cNvSpPr>
                <p:nvPr/>
              </p:nvSpPr>
              <p:spPr bwMode="auto">
                <a:xfrm flipH="1">
                  <a:off x="612775" y="846138"/>
                  <a:ext cx="49212" cy="46038"/>
                </a:xfrm>
                <a:custGeom>
                  <a:avLst/>
                  <a:gdLst>
                    <a:gd name="T0" fmla="*/ 114641247 w 13"/>
                    <a:gd name="T1" fmla="*/ 132470509 h 12"/>
                    <a:gd name="T2" fmla="*/ 0 w 13"/>
                    <a:gd name="T3" fmla="*/ 103033044 h 12"/>
                    <a:gd name="T4" fmla="*/ 114641247 w 13"/>
                    <a:gd name="T5" fmla="*/ 132470509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2"/>
                        <a:pt x="0" y="0"/>
                        <a:pt x="0"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7" name="Freeform 90"/>
                <p:cNvSpPr>
                  <a:spLocks noChangeArrowheads="1"/>
                </p:cNvSpPr>
                <p:nvPr/>
              </p:nvSpPr>
              <p:spPr bwMode="auto">
                <a:xfrm flipH="1">
                  <a:off x="719138" y="828675"/>
                  <a:ext cx="93662" cy="269875"/>
                </a:xfrm>
                <a:custGeom>
                  <a:avLst/>
                  <a:gdLst>
                    <a:gd name="T0" fmla="*/ 294758060 w 25"/>
                    <a:gd name="T1" fmla="*/ 421484778 h 72"/>
                    <a:gd name="T2" fmla="*/ 154396187 w 25"/>
                    <a:gd name="T3" fmla="*/ 42149227 h 72"/>
                    <a:gd name="T4" fmla="*/ 28072375 w 25"/>
                    <a:gd name="T5" fmla="*/ 604126432 h 72"/>
                    <a:gd name="T6" fmla="*/ 224578997 w 25"/>
                    <a:gd name="T7" fmla="*/ 871066542 h 72"/>
                    <a:gd name="T8" fmla="*/ 294758060 w 25"/>
                    <a:gd name="T9" fmla="*/ 421484778 h 72"/>
                    <a:gd name="T10" fmla="*/ 0 60000 65536"/>
                    <a:gd name="T11" fmla="*/ 0 60000 65536"/>
                    <a:gd name="T12" fmla="*/ 0 60000 65536"/>
                    <a:gd name="T13" fmla="*/ 0 60000 65536"/>
                    <a:gd name="T14" fmla="*/ 0 60000 65536"/>
                    <a:gd name="T15" fmla="*/ 0 w 25"/>
                    <a:gd name="T16" fmla="*/ 0 h 72"/>
                    <a:gd name="T17" fmla="*/ 25 w 25"/>
                    <a:gd name="T18" fmla="*/ 72 h 72"/>
                  </a:gdLst>
                  <a:ahLst/>
                  <a:cxnLst>
                    <a:cxn ang="T10">
                      <a:pos x="T0" y="T1"/>
                    </a:cxn>
                    <a:cxn ang="T11">
                      <a:pos x="T2" y="T3"/>
                    </a:cxn>
                    <a:cxn ang="T12">
                      <a:pos x="T4" y="T5"/>
                    </a:cxn>
                    <a:cxn ang="T13">
                      <a:pos x="T6" y="T7"/>
                    </a:cxn>
                    <a:cxn ang="T14">
                      <a:pos x="T8" y="T9"/>
                    </a:cxn>
                  </a:cxnLst>
                  <a:rect l="T15" t="T16" r="T17" b="T18"/>
                  <a:pathLst>
                    <a:path w="25" h="72">
                      <a:moveTo>
                        <a:pt x="21" y="30"/>
                      </a:moveTo>
                      <a:cubicBezTo>
                        <a:pt x="20" y="24"/>
                        <a:pt x="22" y="0"/>
                        <a:pt x="11" y="3"/>
                      </a:cubicBezTo>
                      <a:cubicBezTo>
                        <a:pt x="0" y="7"/>
                        <a:pt x="2" y="34"/>
                        <a:pt x="2" y="43"/>
                      </a:cubicBezTo>
                      <a:cubicBezTo>
                        <a:pt x="2" y="50"/>
                        <a:pt x="2" y="72"/>
                        <a:pt x="16" y="62"/>
                      </a:cubicBezTo>
                      <a:cubicBezTo>
                        <a:pt x="25" y="56"/>
                        <a:pt x="21" y="40"/>
                        <a:pt x="21" y="30"/>
                      </a:cubicBezTo>
                      <a:close/>
                    </a:path>
                  </a:pathLst>
                </a:cu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91"/>
                <p:cNvSpPr>
                  <a:spLocks noChangeArrowheads="1"/>
                </p:cNvSpPr>
                <p:nvPr/>
              </p:nvSpPr>
              <p:spPr bwMode="auto">
                <a:xfrm flipH="1">
                  <a:off x="917575" y="914400"/>
                  <a:ext cx="177800" cy="139700"/>
                </a:xfrm>
                <a:custGeom>
                  <a:avLst/>
                  <a:gdLst>
                    <a:gd name="T0" fmla="*/ 643991600 w 47"/>
                    <a:gd name="T1" fmla="*/ 313626500 h 37"/>
                    <a:gd name="T2" fmla="*/ 128799077 w 47"/>
                    <a:gd name="T3" fmla="*/ 356393578 h 37"/>
                    <a:gd name="T4" fmla="*/ 643991600 w 47"/>
                    <a:gd name="T5" fmla="*/ 313626500 h 37"/>
                    <a:gd name="T6" fmla="*/ 0 60000 65536"/>
                    <a:gd name="T7" fmla="*/ 0 60000 65536"/>
                    <a:gd name="T8" fmla="*/ 0 60000 65536"/>
                    <a:gd name="T9" fmla="*/ 0 w 47"/>
                    <a:gd name="T10" fmla="*/ 0 h 37"/>
                    <a:gd name="T11" fmla="*/ 47 w 47"/>
                    <a:gd name="T12" fmla="*/ 37 h 37"/>
                  </a:gdLst>
                  <a:ahLst/>
                  <a:cxnLst>
                    <a:cxn ang="T6">
                      <a:pos x="T0" y="T1"/>
                    </a:cxn>
                    <a:cxn ang="T7">
                      <a:pos x="T2" y="T3"/>
                    </a:cxn>
                    <a:cxn ang="T8">
                      <a:pos x="T4" y="T5"/>
                    </a:cxn>
                  </a:cxnLst>
                  <a:rect l="T9" t="T10" r="T11" b="T12"/>
                  <a:pathLst>
                    <a:path w="47" h="37">
                      <a:moveTo>
                        <a:pt x="45" y="22"/>
                      </a:moveTo>
                      <a:cubicBezTo>
                        <a:pt x="43" y="37"/>
                        <a:pt x="14" y="36"/>
                        <a:pt x="9" y="25"/>
                      </a:cubicBezTo>
                      <a:cubicBezTo>
                        <a:pt x="0" y="8"/>
                        <a:pt x="47" y="0"/>
                        <a:pt x="45" y="22"/>
                      </a:cubicBezTo>
                      <a:close/>
                    </a:path>
                  </a:pathLst>
                </a:custGeom>
                <a:solidFill>
                  <a:srgbClr val="FFC0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92"/>
                <p:cNvSpPr>
                  <a:spLocks noChangeArrowheads="1"/>
                </p:cNvSpPr>
                <p:nvPr/>
              </p:nvSpPr>
              <p:spPr bwMode="auto">
                <a:xfrm flipH="1">
                  <a:off x="650875" y="996950"/>
                  <a:ext cx="342900" cy="222250"/>
                </a:xfrm>
                <a:custGeom>
                  <a:avLst/>
                  <a:gdLst>
                    <a:gd name="T0" fmla="*/ 28396642 w 91"/>
                    <a:gd name="T1" fmla="*/ 0 h 59"/>
                    <a:gd name="T2" fmla="*/ 0 w 91"/>
                    <a:gd name="T3" fmla="*/ 28380195 h 59"/>
                    <a:gd name="T4" fmla="*/ 241378991 w 91"/>
                    <a:gd name="T5" fmla="*/ 681117144 h 59"/>
                    <a:gd name="T6" fmla="*/ 695740332 w 91"/>
                    <a:gd name="T7" fmla="*/ 823014352 h 59"/>
                    <a:gd name="T8" fmla="*/ 1263695776 w 91"/>
                    <a:gd name="T9" fmla="*/ 56760390 h 59"/>
                    <a:gd name="T10" fmla="*/ 1235295366 w 91"/>
                    <a:gd name="T11" fmla="*/ 28380195 h 59"/>
                    <a:gd name="T12" fmla="*/ 1206898724 w 91"/>
                    <a:gd name="T13" fmla="*/ 56760390 h 59"/>
                    <a:gd name="T14" fmla="*/ 695740332 w 91"/>
                    <a:gd name="T15" fmla="*/ 766253962 h 59"/>
                    <a:gd name="T16" fmla="*/ 283977722 w 91"/>
                    <a:gd name="T17" fmla="*/ 638546852 h 59"/>
                    <a:gd name="T18" fmla="*/ 56797052 w 91"/>
                    <a:gd name="T19" fmla="*/ 28380195 h 59"/>
                    <a:gd name="T20" fmla="*/ 28396642 w 91"/>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59"/>
                    <a:gd name="T35" fmla="*/ 91 w 91"/>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59">
                      <a:moveTo>
                        <a:pt x="2" y="0"/>
                      </a:moveTo>
                      <a:cubicBezTo>
                        <a:pt x="1" y="0"/>
                        <a:pt x="0" y="1"/>
                        <a:pt x="0" y="2"/>
                      </a:cubicBezTo>
                      <a:cubicBezTo>
                        <a:pt x="1" y="22"/>
                        <a:pt x="6" y="38"/>
                        <a:pt x="17" y="48"/>
                      </a:cubicBezTo>
                      <a:cubicBezTo>
                        <a:pt x="25" y="56"/>
                        <a:pt x="36" y="59"/>
                        <a:pt x="49" y="58"/>
                      </a:cubicBezTo>
                      <a:cubicBezTo>
                        <a:pt x="75" y="56"/>
                        <a:pt x="91" y="28"/>
                        <a:pt x="89" y="4"/>
                      </a:cubicBezTo>
                      <a:cubicBezTo>
                        <a:pt x="89" y="3"/>
                        <a:pt x="88" y="2"/>
                        <a:pt x="87" y="2"/>
                      </a:cubicBezTo>
                      <a:cubicBezTo>
                        <a:pt x="85" y="2"/>
                        <a:pt x="85" y="3"/>
                        <a:pt x="85" y="4"/>
                      </a:cubicBezTo>
                      <a:cubicBezTo>
                        <a:pt x="86" y="26"/>
                        <a:pt x="72" y="52"/>
                        <a:pt x="49" y="54"/>
                      </a:cubicBezTo>
                      <a:cubicBezTo>
                        <a:pt x="37" y="55"/>
                        <a:pt x="27" y="52"/>
                        <a:pt x="20" y="45"/>
                      </a:cubicBezTo>
                      <a:cubicBezTo>
                        <a:pt x="10" y="36"/>
                        <a:pt x="4" y="21"/>
                        <a:pt x="4" y="2"/>
                      </a:cubicBezTo>
                      <a:cubicBezTo>
                        <a:pt x="4" y="1"/>
                        <a:pt x="4" y="0"/>
                        <a:pt x="2" y="0"/>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93"/>
                <p:cNvSpPr>
                  <a:spLocks noChangeArrowheads="1"/>
                </p:cNvSpPr>
                <p:nvPr/>
              </p:nvSpPr>
              <p:spPr bwMode="auto">
                <a:xfrm flipH="1">
                  <a:off x="1139825" y="2462213"/>
                  <a:ext cx="285750" cy="60325"/>
                </a:xfrm>
                <a:custGeom>
                  <a:avLst/>
                  <a:gdLst>
                    <a:gd name="T0" fmla="*/ 28274211 w 76"/>
                    <a:gd name="T1" fmla="*/ 170584019 h 16"/>
                    <a:gd name="T2" fmla="*/ 579602516 w 76"/>
                    <a:gd name="T3" fmla="*/ 99506088 h 16"/>
                    <a:gd name="T4" fmla="*/ 1074382401 w 76"/>
                    <a:gd name="T5" fmla="*/ 0 h 16"/>
                    <a:gd name="T6" fmla="*/ 593735862 w 76"/>
                    <a:gd name="T7" fmla="*/ 184798097 h 16"/>
                    <a:gd name="T8" fmla="*/ 0 w 76"/>
                    <a:gd name="T9" fmla="*/ 213230023 h 16"/>
                    <a:gd name="T10" fmla="*/ 0 60000 65536"/>
                    <a:gd name="T11" fmla="*/ 0 60000 65536"/>
                    <a:gd name="T12" fmla="*/ 0 60000 65536"/>
                    <a:gd name="T13" fmla="*/ 0 60000 65536"/>
                    <a:gd name="T14" fmla="*/ 0 60000 65536"/>
                    <a:gd name="T15" fmla="*/ 0 w 76"/>
                    <a:gd name="T16" fmla="*/ 0 h 16"/>
                    <a:gd name="T17" fmla="*/ 76 w 76"/>
                    <a:gd name="T18" fmla="*/ 16 h 16"/>
                  </a:gdLst>
                  <a:ahLst/>
                  <a:cxnLst>
                    <a:cxn ang="T10">
                      <a:pos x="T0" y="T1"/>
                    </a:cxn>
                    <a:cxn ang="T11">
                      <a:pos x="T2" y="T3"/>
                    </a:cxn>
                    <a:cxn ang="T12">
                      <a:pos x="T4" y="T5"/>
                    </a:cxn>
                    <a:cxn ang="T13">
                      <a:pos x="T6" y="T7"/>
                    </a:cxn>
                    <a:cxn ang="T14">
                      <a:pos x="T8" y="T9"/>
                    </a:cxn>
                  </a:cxnLst>
                  <a:rect l="T15" t="T16" r="T17" b="T18"/>
                  <a:pathLst>
                    <a:path w="76" h="16">
                      <a:moveTo>
                        <a:pt x="2" y="12"/>
                      </a:moveTo>
                      <a:cubicBezTo>
                        <a:pt x="16" y="12"/>
                        <a:pt x="28" y="9"/>
                        <a:pt x="41" y="7"/>
                      </a:cubicBezTo>
                      <a:cubicBezTo>
                        <a:pt x="52" y="5"/>
                        <a:pt x="66" y="4"/>
                        <a:pt x="76" y="0"/>
                      </a:cubicBezTo>
                      <a:cubicBezTo>
                        <a:pt x="72" y="10"/>
                        <a:pt x="51" y="11"/>
                        <a:pt x="42" y="13"/>
                      </a:cubicBezTo>
                      <a:cubicBezTo>
                        <a:pt x="29" y="16"/>
                        <a:pt x="14" y="15"/>
                        <a:pt x="0" y="15"/>
                      </a:cubicBezTo>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94"/>
                <p:cNvSpPr>
                  <a:spLocks noChangeArrowheads="1"/>
                </p:cNvSpPr>
                <p:nvPr/>
              </p:nvSpPr>
              <p:spPr bwMode="auto">
                <a:xfrm flipH="1">
                  <a:off x="730250" y="1079500"/>
                  <a:ext cx="898525" cy="779463"/>
                </a:xfrm>
                <a:custGeom>
                  <a:avLst/>
                  <a:gdLst>
                    <a:gd name="T0" fmla="*/ 70671435 w 239"/>
                    <a:gd name="T1" fmla="*/ 1219407732 h 207"/>
                    <a:gd name="T2" fmla="*/ 14135791 w 239"/>
                    <a:gd name="T3" fmla="*/ 1843290671 h 207"/>
                    <a:gd name="T4" fmla="*/ 183742723 w 239"/>
                    <a:gd name="T5" fmla="*/ 2147483647 h 207"/>
                    <a:gd name="T6" fmla="*/ 706699311 w 239"/>
                    <a:gd name="T7" fmla="*/ 2147483647 h 207"/>
                    <a:gd name="T8" fmla="*/ 1568873524 w 239"/>
                    <a:gd name="T9" fmla="*/ 2147483647 h 207"/>
                    <a:gd name="T10" fmla="*/ 2021158677 w 239"/>
                    <a:gd name="T11" fmla="*/ 2147483647 h 207"/>
                    <a:gd name="T12" fmla="*/ 2147483647 w 239"/>
                    <a:gd name="T13" fmla="*/ 2147483647 h 207"/>
                    <a:gd name="T14" fmla="*/ 2147483647 w 239"/>
                    <a:gd name="T15" fmla="*/ 2147483647 h 207"/>
                    <a:gd name="T16" fmla="*/ 2147483647 w 239"/>
                    <a:gd name="T17" fmla="*/ 2147483647 h 207"/>
                    <a:gd name="T18" fmla="*/ 2147483647 w 239"/>
                    <a:gd name="T19" fmla="*/ 2084336779 h 207"/>
                    <a:gd name="T20" fmla="*/ 2147483647 w 239"/>
                    <a:gd name="T21" fmla="*/ 2084336779 h 207"/>
                    <a:gd name="T22" fmla="*/ 1342727188 w 239"/>
                    <a:gd name="T23" fmla="*/ 2147483647 h 207"/>
                    <a:gd name="T24" fmla="*/ 565360201 w 239"/>
                    <a:gd name="T25" fmla="*/ 2147483647 h 207"/>
                    <a:gd name="T26" fmla="*/ 310946043 w 239"/>
                    <a:gd name="T27" fmla="*/ 1758216238 h 207"/>
                    <a:gd name="T28" fmla="*/ 975245501 w 239"/>
                    <a:gd name="T29" fmla="*/ 283581442 h 207"/>
                    <a:gd name="T30" fmla="*/ 848038422 w 239"/>
                    <a:gd name="T31" fmla="*/ 42539099 h 207"/>
                    <a:gd name="T32" fmla="*/ 452288913 w 239"/>
                    <a:gd name="T33" fmla="*/ 397017785 h 207"/>
                    <a:gd name="T34" fmla="*/ 141339110 w 239"/>
                    <a:gd name="T35" fmla="*/ 964180669 h 207"/>
                    <a:gd name="T36" fmla="*/ 70671435 w 239"/>
                    <a:gd name="T37" fmla="*/ 1219407732 h 2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9"/>
                    <a:gd name="T58" fmla="*/ 0 h 207"/>
                    <a:gd name="T59" fmla="*/ 239 w 239"/>
                    <a:gd name="T60" fmla="*/ 207 h 2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9" h="207">
                      <a:moveTo>
                        <a:pt x="5" y="86"/>
                      </a:moveTo>
                      <a:cubicBezTo>
                        <a:pt x="2" y="100"/>
                        <a:pt x="1" y="115"/>
                        <a:pt x="1" y="130"/>
                      </a:cubicBezTo>
                      <a:cubicBezTo>
                        <a:pt x="0" y="148"/>
                        <a:pt x="4" y="163"/>
                        <a:pt x="13" y="179"/>
                      </a:cubicBezTo>
                      <a:cubicBezTo>
                        <a:pt x="21" y="192"/>
                        <a:pt x="35" y="199"/>
                        <a:pt x="50" y="202"/>
                      </a:cubicBezTo>
                      <a:cubicBezTo>
                        <a:pt x="72" y="207"/>
                        <a:pt x="92" y="199"/>
                        <a:pt x="111" y="189"/>
                      </a:cubicBezTo>
                      <a:cubicBezTo>
                        <a:pt x="121" y="184"/>
                        <a:pt x="132" y="181"/>
                        <a:pt x="143" y="176"/>
                      </a:cubicBezTo>
                      <a:cubicBezTo>
                        <a:pt x="154" y="171"/>
                        <a:pt x="164" y="165"/>
                        <a:pt x="177" y="164"/>
                      </a:cubicBezTo>
                      <a:cubicBezTo>
                        <a:pt x="184" y="164"/>
                        <a:pt x="190" y="166"/>
                        <a:pt x="197" y="167"/>
                      </a:cubicBezTo>
                      <a:cubicBezTo>
                        <a:pt x="206" y="170"/>
                        <a:pt x="219" y="178"/>
                        <a:pt x="229" y="172"/>
                      </a:cubicBezTo>
                      <a:cubicBezTo>
                        <a:pt x="239" y="165"/>
                        <a:pt x="231" y="152"/>
                        <a:pt x="224" y="147"/>
                      </a:cubicBezTo>
                      <a:cubicBezTo>
                        <a:pt x="202" y="131"/>
                        <a:pt x="180" y="140"/>
                        <a:pt x="157" y="147"/>
                      </a:cubicBezTo>
                      <a:cubicBezTo>
                        <a:pt x="136" y="154"/>
                        <a:pt x="117" y="166"/>
                        <a:pt x="95" y="171"/>
                      </a:cubicBezTo>
                      <a:cubicBezTo>
                        <a:pt x="79" y="174"/>
                        <a:pt x="55" y="181"/>
                        <a:pt x="40" y="168"/>
                      </a:cubicBezTo>
                      <a:cubicBezTo>
                        <a:pt x="27" y="157"/>
                        <a:pt x="24" y="140"/>
                        <a:pt x="22" y="124"/>
                      </a:cubicBezTo>
                      <a:cubicBezTo>
                        <a:pt x="17" y="82"/>
                        <a:pt x="44" y="50"/>
                        <a:pt x="69" y="20"/>
                      </a:cubicBezTo>
                      <a:cubicBezTo>
                        <a:pt x="76" y="11"/>
                        <a:pt x="72" y="0"/>
                        <a:pt x="60" y="3"/>
                      </a:cubicBezTo>
                      <a:cubicBezTo>
                        <a:pt x="48" y="5"/>
                        <a:pt x="39" y="19"/>
                        <a:pt x="32" y="28"/>
                      </a:cubicBezTo>
                      <a:cubicBezTo>
                        <a:pt x="22" y="40"/>
                        <a:pt x="16" y="54"/>
                        <a:pt x="10" y="68"/>
                      </a:cubicBezTo>
                      <a:cubicBezTo>
                        <a:pt x="8" y="74"/>
                        <a:pt x="6" y="80"/>
                        <a:pt x="5" y="86"/>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grpSp>
      <p:grpSp>
        <p:nvGrpSpPr>
          <p:cNvPr id="242" name="Group 392"/>
          <p:cNvGrpSpPr/>
          <p:nvPr/>
        </p:nvGrpSpPr>
        <p:grpSpPr bwMode="auto">
          <a:xfrm>
            <a:off x="6119813" y="5732463"/>
            <a:ext cx="1016000" cy="1136650"/>
            <a:chOff x="0" y="0"/>
            <a:chExt cx="1641475" cy="1830388"/>
          </a:xfrm>
        </p:grpSpPr>
        <p:sp>
          <p:nvSpPr>
            <p:cNvPr id="243" name="Freeform 127"/>
            <p:cNvSpPr>
              <a:spLocks noChangeArrowheads="1"/>
            </p:cNvSpPr>
            <p:nvPr/>
          </p:nvSpPr>
          <p:spPr bwMode="auto">
            <a:xfrm>
              <a:off x="0" y="823913"/>
              <a:ext cx="1641475" cy="979488"/>
            </a:xfrm>
            <a:custGeom>
              <a:avLst/>
              <a:gdLst>
                <a:gd name="T0" fmla="*/ 2147483647 w 437"/>
                <a:gd name="T1" fmla="*/ 2147483647 h 260"/>
                <a:gd name="T2" fmla="*/ 2147483647 w 437"/>
                <a:gd name="T3" fmla="*/ 0 h 260"/>
                <a:gd name="T4" fmla="*/ 0 w 437"/>
                <a:gd name="T5" fmla="*/ 2147483647 h 260"/>
                <a:gd name="T6" fmla="*/ 0 w 437"/>
                <a:gd name="T7" fmla="*/ 2147483647 h 260"/>
                <a:gd name="T8" fmla="*/ 2147483647 w 437"/>
                <a:gd name="T9" fmla="*/ 2147483647 h 260"/>
                <a:gd name="T10" fmla="*/ 2147483647 w 437"/>
                <a:gd name="T11" fmla="*/ 2147483647 h 260"/>
                <a:gd name="T12" fmla="*/ 0 60000 65536"/>
                <a:gd name="T13" fmla="*/ 0 60000 65536"/>
                <a:gd name="T14" fmla="*/ 0 60000 65536"/>
                <a:gd name="T15" fmla="*/ 0 60000 65536"/>
                <a:gd name="T16" fmla="*/ 0 60000 65536"/>
                <a:gd name="T17" fmla="*/ 0 60000 65536"/>
                <a:gd name="T18" fmla="*/ 0 w 437"/>
                <a:gd name="T19" fmla="*/ 0 h 260"/>
                <a:gd name="T20" fmla="*/ 437 w 437"/>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437" h="260">
                  <a:moveTo>
                    <a:pt x="437" y="259"/>
                  </a:moveTo>
                  <a:cubicBezTo>
                    <a:pt x="437" y="133"/>
                    <a:pt x="339" y="0"/>
                    <a:pt x="218" y="0"/>
                  </a:cubicBezTo>
                  <a:cubicBezTo>
                    <a:pt x="98" y="0"/>
                    <a:pt x="0" y="133"/>
                    <a:pt x="0" y="259"/>
                  </a:cubicBezTo>
                  <a:cubicBezTo>
                    <a:pt x="0" y="259"/>
                    <a:pt x="0" y="260"/>
                    <a:pt x="0" y="260"/>
                  </a:cubicBezTo>
                  <a:cubicBezTo>
                    <a:pt x="437" y="260"/>
                    <a:pt x="437" y="260"/>
                    <a:pt x="437" y="260"/>
                  </a:cubicBezTo>
                  <a:cubicBezTo>
                    <a:pt x="437" y="260"/>
                    <a:pt x="437" y="259"/>
                    <a:pt x="437" y="259"/>
                  </a:cubicBezTo>
                  <a:close/>
                </a:path>
              </a:pathLst>
            </a:custGeom>
            <a:solidFill>
              <a:srgbClr val="9A440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44" name="Group 394"/>
            <p:cNvGrpSpPr/>
            <p:nvPr/>
          </p:nvGrpSpPr>
          <p:grpSpPr bwMode="auto">
            <a:xfrm>
              <a:off x="138113" y="0"/>
              <a:ext cx="1349375" cy="1830388"/>
              <a:chOff x="0" y="0"/>
              <a:chExt cx="1349375" cy="1830388"/>
            </a:xfrm>
          </p:grpSpPr>
          <p:sp>
            <p:nvSpPr>
              <p:cNvPr id="245" name="Rectangle 112"/>
              <p:cNvSpPr>
                <a:spLocks noChangeArrowheads="1"/>
              </p:cNvSpPr>
              <p:nvPr/>
            </p:nvSpPr>
            <p:spPr bwMode="auto">
              <a:xfrm>
                <a:off x="966787" y="441325"/>
                <a:ext cx="33338" cy="873125"/>
              </a:xfrm>
              <a:prstGeom prst="rect">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6" name="Oval 113"/>
              <p:cNvSpPr>
                <a:spLocks noChangeArrowheads="1"/>
              </p:cNvSpPr>
              <p:nvPr/>
            </p:nvSpPr>
            <p:spPr bwMode="auto">
              <a:xfrm>
                <a:off x="747712" y="87313"/>
                <a:ext cx="131763" cy="134938"/>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7" name="Freeform 114"/>
              <p:cNvSpPr>
                <a:spLocks noChangeArrowheads="1"/>
              </p:cNvSpPr>
              <p:nvPr/>
            </p:nvSpPr>
            <p:spPr bwMode="auto">
              <a:xfrm>
                <a:off x="849312" y="0"/>
                <a:ext cx="147638" cy="147638"/>
              </a:xfrm>
              <a:custGeom>
                <a:avLst/>
                <a:gdLst>
                  <a:gd name="T0" fmla="*/ 458582556 w 39"/>
                  <a:gd name="T1" fmla="*/ 458582556 h 39"/>
                  <a:gd name="T2" fmla="*/ 100314343 w 39"/>
                  <a:gd name="T3" fmla="*/ 458582556 h 39"/>
                  <a:gd name="T4" fmla="*/ 100314343 w 39"/>
                  <a:gd name="T5" fmla="*/ 100314343 h 39"/>
                  <a:gd name="T6" fmla="*/ 458582556 w 39"/>
                  <a:gd name="T7" fmla="*/ 85985885 h 39"/>
                  <a:gd name="T8" fmla="*/ 458582556 w 39"/>
                  <a:gd name="T9" fmla="*/ 458582556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32" y="32"/>
                    </a:moveTo>
                    <a:cubicBezTo>
                      <a:pt x="26" y="39"/>
                      <a:pt x="14" y="39"/>
                      <a:pt x="7" y="32"/>
                    </a:cubicBezTo>
                    <a:cubicBezTo>
                      <a:pt x="0" y="25"/>
                      <a:pt x="0" y="14"/>
                      <a:pt x="7" y="7"/>
                    </a:cubicBezTo>
                    <a:cubicBezTo>
                      <a:pt x="14" y="0"/>
                      <a:pt x="25" y="0"/>
                      <a:pt x="32" y="6"/>
                    </a:cubicBezTo>
                    <a:cubicBezTo>
                      <a:pt x="39" y="13"/>
                      <a:pt x="39" y="25"/>
                      <a:pt x="32" y="32"/>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115"/>
              <p:cNvSpPr>
                <a:spLocks noChangeArrowheads="1"/>
              </p:cNvSpPr>
              <p:nvPr/>
            </p:nvSpPr>
            <p:spPr bwMode="auto">
              <a:xfrm>
                <a:off x="985837" y="26988"/>
                <a:ext cx="134938" cy="134938"/>
              </a:xfrm>
              <a:custGeom>
                <a:avLst/>
                <a:gdLst>
                  <a:gd name="T0" fmla="*/ 266941099 w 36"/>
                  <a:gd name="T1" fmla="*/ 505785107 h 36"/>
                  <a:gd name="T2" fmla="*/ 0 w 36"/>
                  <a:gd name="T3" fmla="*/ 266941099 h 36"/>
                  <a:gd name="T4" fmla="*/ 252892553 w 36"/>
                  <a:gd name="T5" fmla="*/ 14048545 h 36"/>
                  <a:gd name="T6" fmla="*/ 505785107 w 36"/>
                  <a:gd name="T7" fmla="*/ 252892553 h 36"/>
                  <a:gd name="T8" fmla="*/ 266941099 w 36"/>
                  <a:gd name="T9" fmla="*/ 505785107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9" y="36"/>
                    </a:moveTo>
                    <a:cubicBezTo>
                      <a:pt x="9" y="36"/>
                      <a:pt x="1" y="29"/>
                      <a:pt x="0" y="19"/>
                    </a:cubicBezTo>
                    <a:cubicBezTo>
                      <a:pt x="0" y="9"/>
                      <a:pt x="8" y="1"/>
                      <a:pt x="18" y="1"/>
                    </a:cubicBezTo>
                    <a:cubicBezTo>
                      <a:pt x="27" y="0"/>
                      <a:pt x="36" y="8"/>
                      <a:pt x="36" y="18"/>
                    </a:cubicBezTo>
                    <a:cubicBezTo>
                      <a:pt x="36" y="28"/>
                      <a:pt x="28" y="36"/>
                      <a:pt x="19" y="36"/>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116"/>
              <p:cNvSpPr>
                <a:spLocks noChangeArrowheads="1"/>
              </p:cNvSpPr>
              <p:nvPr/>
            </p:nvSpPr>
            <p:spPr bwMode="auto">
              <a:xfrm>
                <a:off x="1057275" y="128588"/>
                <a:ext cx="146050" cy="150813"/>
              </a:xfrm>
              <a:custGeom>
                <a:avLst/>
                <a:gdLst>
                  <a:gd name="T0" fmla="*/ 112192614 w 39"/>
                  <a:gd name="T1" fmla="*/ 469107607 h 40"/>
                  <a:gd name="T2" fmla="*/ 84143524 w 39"/>
                  <a:gd name="T3" fmla="*/ 113724313 h 40"/>
                  <a:gd name="T4" fmla="*/ 448770456 w 39"/>
                  <a:gd name="T5" fmla="*/ 99506417 h 40"/>
                  <a:gd name="T6" fmla="*/ 462795001 w 39"/>
                  <a:gd name="T7" fmla="*/ 454889711 h 40"/>
                  <a:gd name="T8" fmla="*/ 112192614 w 39"/>
                  <a:gd name="T9" fmla="*/ 469107607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8" y="33"/>
                    </a:moveTo>
                    <a:cubicBezTo>
                      <a:pt x="0" y="26"/>
                      <a:pt x="0" y="15"/>
                      <a:pt x="6" y="8"/>
                    </a:cubicBezTo>
                    <a:cubicBezTo>
                      <a:pt x="13" y="1"/>
                      <a:pt x="24" y="0"/>
                      <a:pt x="32" y="7"/>
                    </a:cubicBezTo>
                    <a:cubicBezTo>
                      <a:pt x="39" y="13"/>
                      <a:pt x="39" y="25"/>
                      <a:pt x="33" y="32"/>
                    </a:cubicBezTo>
                    <a:cubicBezTo>
                      <a:pt x="26" y="39"/>
                      <a:pt x="15" y="40"/>
                      <a:pt x="8" y="33"/>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117"/>
              <p:cNvSpPr>
                <a:spLocks noChangeArrowheads="1"/>
              </p:cNvSpPr>
              <p:nvPr/>
            </p:nvSpPr>
            <p:spPr bwMode="auto">
              <a:xfrm>
                <a:off x="1041400" y="263525"/>
                <a:ext cx="139700" cy="139700"/>
              </a:xfrm>
              <a:custGeom>
                <a:avLst/>
                <a:gdLst>
                  <a:gd name="T0" fmla="*/ 14256951 w 37"/>
                  <a:gd name="T1" fmla="*/ 285116373 h 37"/>
                  <a:gd name="T2" fmla="*/ 242345519 w 37"/>
                  <a:gd name="T3" fmla="*/ 14256951 h 37"/>
                  <a:gd name="T4" fmla="*/ 513204941 w 37"/>
                  <a:gd name="T5" fmla="*/ 256602470 h 37"/>
                  <a:gd name="T6" fmla="*/ 270859422 w 37"/>
                  <a:gd name="T7" fmla="*/ 513204941 h 37"/>
                  <a:gd name="T8" fmla="*/ 14256951 w 37"/>
                  <a:gd name="T9" fmla="*/ 285116373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 y="20"/>
                    </a:moveTo>
                    <a:cubicBezTo>
                      <a:pt x="0" y="10"/>
                      <a:pt x="7" y="1"/>
                      <a:pt x="17" y="1"/>
                    </a:cubicBezTo>
                    <a:cubicBezTo>
                      <a:pt x="27" y="0"/>
                      <a:pt x="35" y="8"/>
                      <a:pt x="36" y="18"/>
                    </a:cubicBezTo>
                    <a:cubicBezTo>
                      <a:pt x="37" y="27"/>
                      <a:pt x="29" y="36"/>
                      <a:pt x="19" y="36"/>
                    </a:cubicBezTo>
                    <a:cubicBezTo>
                      <a:pt x="10" y="37"/>
                      <a:pt x="1" y="29"/>
                      <a:pt x="1" y="2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118"/>
              <p:cNvSpPr>
                <a:spLocks noChangeArrowheads="1"/>
              </p:cNvSpPr>
              <p:nvPr/>
            </p:nvSpPr>
            <p:spPr bwMode="auto">
              <a:xfrm>
                <a:off x="931862" y="338138"/>
                <a:ext cx="147638" cy="150813"/>
              </a:xfrm>
              <a:custGeom>
                <a:avLst/>
                <a:gdLst>
                  <a:gd name="T0" fmla="*/ 85985885 w 39"/>
                  <a:gd name="T1" fmla="*/ 113724313 h 40"/>
                  <a:gd name="T2" fmla="*/ 444250313 w 39"/>
                  <a:gd name="T3" fmla="*/ 85292292 h 40"/>
                  <a:gd name="T4" fmla="*/ 472911013 w 39"/>
                  <a:gd name="T5" fmla="*/ 440675586 h 40"/>
                  <a:gd name="T6" fmla="*/ 114646585 w 39"/>
                  <a:gd name="T7" fmla="*/ 469107607 h 40"/>
                  <a:gd name="T8" fmla="*/ 85985885 w 39"/>
                  <a:gd name="T9" fmla="*/ 113724313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6" y="8"/>
                    </a:moveTo>
                    <a:cubicBezTo>
                      <a:pt x="12" y="1"/>
                      <a:pt x="24" y="0"/>
                      <a:pt x="31" y="6"/>
                    </a:cubicBezTo>
                    <a:cubicBezTo>
                      <a:pt x="38" y="13"/>
                      <a:pt x="39" y="24"/>
                      <a:pt x="33" y="31"/>
                    </a:cubicBezTo>
                    <a:cubicBezTo>
                      <a:pt x="26" y="39"/>
                      <a:pt x="15" y="40"/>
                      <a:pt x="8" y="33"/>
                    </a:cubicBezTo>
                    <a:cubicBezTo>
                      <a:pt x="0" y="27"/>
                      <a:pt x="0" y="16"/>
                      <a:pt x="6" y="8"/>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119"/>
              <p:cNvSpPr>
                <a:spLocks noChangeArrowheads="1"/>
              </p:cNvSpPr>
              <p:nvPr/>
            </p:nvSpPr>
            <p:spPr bwMode="auto">
              <a:xfrm>
                <a:off x="804862" y="327025"/>
                <a:ext cx="139700" cy="139700"/>
              </a:xfrm>
              <a:custGeom>
                <a:avLst/>
                <a:gdLst>
                  <a:gd name="T0" fmla="*/ 242345519 w 37"/>
                  <a:gd name="T1" fmla="*/ 14256951 h 37"/>
                  <a:gd name="T2" fmla="*/ 513204941 w 37"/>
                  <a:gd name="T3" fmla="*/ 242345519 h 37"/>
                  <a:gd name="T4" fmla="*/ 285116373 w 37"/>
                  <a:gd name="T5" fmla="*/ 513204941 h 37"/>
                  <a:gd name="T6" fmla="*/ 14256951 w 37"/>
                  <a:gd name="T7" fmla="*/ 285116373 h 37"/>
                  <a:gd name="T8" fmla="*/ 242345519 w 37"/>
                  <a:gd name="T9" fmla="*/ 14256951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7" y="1"/>
                    </a:moveTo>
                    <a:cubicBezTo>
                      <a:pt x="27" y="0"/>
                      <a:pt x="35" y="7"/>
                      <a:pt x="36" y="17"/>
                    </a:cubicBezTo>
                    <a:cubicBezTo>
                      <a:pt x="37" y="27"/>
                      <a:pt x="30" y="35"/>
                      <a:pt x="20" y="36"/>
                    </a:cubicBezTo>
                    <a:cubicBezTo>
                      <a:pt x="10" y="37"/>
                      <a:pt x="2" y="30"/>
                      <a:pt x="1" y="20"/>
                    </a:cubicBezTo>
                    <a:cubicBezTo>
                      <a:pt x="0" y="10"/>
                      <a:pt x="7" y="2"/>
                      <a:pt x="17" y="1"/>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120"/>
              <p:cNvSpPr>
                <a:spLocks noChangeArrowheads="1"/>
              </p:cNvSpPr>
              <p:nvPr/>
            </p:nvSpPr>
            <p:spPr bwMode="auto">
              <a:xfrm>
                <a:off x="719137" y="219075"/>
                <a:ext cx="149225" cy="149225"/>
              </a:xfrm>
              <a:custGeom>
                <a:avLst/>
                <a:gdLst>
                  <a:gd name="T0" fmla="*/ 431443051 w 40"/>
                  <a:gd name="T1" fmla="*/ 97421541 h 40"/>
                  <a:gd name="T2" fmla="*/ 459280974 w 40"/>
                  <a:gd name="T3" fmla="*/ 445362013 h 40"/>
                  <a:gd name="T4" fmla="*/ 111340503 w 40"/>
                  <a:gd name="T5" fmla="*/ 473196206 h 40"/>
                  <a:gd name="T6" fmla="*/ 83506310 w 40"/>
                  <a:gd name="T7" fmla="*/ 125259465 h 40"/>
                  <a:gd name="T8" fmla="*/ 431443051 w 40"/>
                  <a:gd name="T9" fmla="*/ 97421541 h 40"/>
                  <a:gd name="T10" fmla="*/ 0 60000 65536"/>
                  <a:gd name="T11" fmla="*/ 0 60000 65536"/>
                  <a:gd name="T12" fmla="*/ 0 60000 65536"/>
                  <a:gd name="T13" fmla="*/ 0 60000 65536"/>
                  <a:gd name="T14" fmla="*/ 0 60000 65536"/>
                  <a:gd name="T15" fmla="*/ 0 w 40"/>
                  <a:gd name="T16" fmla="*/ 0 h 40"/>
                  <a:gd name="T17" fmla="*/ 40 w 40"/>
                  <a:gd name="T18" fmla="*/ 40 h 40"/>
                </a:gdLst>
                <a:ahLst/>
                <a:cxnLst>
                  <a:cxn ang="T10">
                    <a:pos x="T0" y="T1"/>
                  </a:cxn>
                  <a:cxn ang="T11">
                    <a:pos x="T2" y="T3"/>
                  </a:cxn>
                  <a:cxn ang="T12">
                    <a:pos x="T4" y="T5"/>
                  </a:cxn>
                  <a:cxn ang="T13">
                    <a:pos x="T6" y="T7"/>
                  </a:cxn>
                  <a:cxn ang="T14">
                    <a:pos x="T8" y="T9"/>
                  </a:cxn>
                </a:cxnLst>
                <a:rect l="T15" t="T16" r="T17" b="T18"/>
                <a:pathLst>
                  <a:path w="40" h="40">
                    <a:moveTo>
                      <a:pt x="31" y="7"/>
                    </a:moveTo>
                    <a:cubicBezTo>
                      <a:pt x="38" y="13"/>
                      <a:pt x="40" y="24"/>
                      <a:pt x="33" y="32"/>
                    </a:cubicBezTo>
                    <a:cubicBezTo>
                      <a:pt x="27" y="39"/>
                      <a:pt x="16" y="40"/>
                      <a:pt x="8" y="34"/>
                    </a:cubicBezTo>
                    <a:cubicBezTo>
                      <a:pt x="1" y="28"/>
                      <a:pt x="0" y="17"/>
                      <a:pt x="6" y="9"/>
                    </a:cubicBezTo>
                    <a:cubicBezTo>
                      <a:pt x="12" y="2"/>
                      <a:pt x="23" y="0"/>
                      <a:pt x="31" y="7"/>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Oval 121"/>
              <p:cNvSpPr>
                <a:spLocks noChangeArrowheads="1"/>
              </p:cNvSpPr>
              <p:nvPr/>
            </p:nvSpPr>
            <p:spPr bwMode="auto">
              <a:xfrm>
                <a:off x="782637" y="74613"/>
                <a:ext cx="346075" cy="347663"/>
              </a:xfrm>
              <a:prstGeom prst="ellipse">
                <a:avLst/>
              </a:prstGeom>
              <a:solidFill>
                <a:srgbClr val="FF92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5" name="Oval 122"/>
              <p:cNvSpPr>
                <a:spLocks noChangeArrowheads="1"/>
              </p:cNvSpPr>
              <p:nvPr/>
            </p:nvSpPr>
            <p:spPr bwMode="auto">
              <a:xfrm>
                <a:off x="842962" y="131763"/>
                <a:ext cx="228600" cy="2301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6" name="Oval 123"/>
              <p:cNvSpPr>
                <a:spLocks noChangeArrowheads="1"/>
              </p:cNvSpPr>
              <p:nvPr/>
            </p:nvSpPr>
            <p:spPr bwMode="auto">
              <a:xfrm>
                <a:off x="895350" y="195263"/>
                <a:ext cx="104775" cy="106363"/>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7" name="Freeform 124"/>
              <p:cNvSpPr>
                <a:spLocks noChangeArrowheads="1"/>
              </p:cNvSpPr>
              <p:nvPr/>
            </p:nvSpPr>
            <p:spPr bwMode="auto">
              <a:xfrm>
                <a:off x="777875" y="760413"/>
                <a:ext cx="203200" cy="241300"/>
              </a:xfrm>
              <a:custGeom>
                <a:avLst/>
                <a:gdLst>
                  <a:gd name="T0" fmla="*/ 764634074 w 54"/>
                  <a:gd name="T1" fmla="*/ 710764231 h 64"/>
                  <a:gd name="T2" fmla="*/ 0 w 54"/>
                  <a:gd name="T3" fmla="*/ 227444102 h 64"/>
                  <a:gd name="T4" fmla="*/ 764634074 w 54"/>
                  <a:gd name="T5" fmla="*/ 710764231 h 64"/>
                  <a:gd name="T6" fmla="*/ 0 60000 65536"/>
                  <a:gd name="T7" fmla="*/ 0 60000 65536"/>
                  <a:gd name="T8" fmla="*/ 0 60000 65536"/>
                  <a:gd name="T9" fmla="*/ 0 w 54"/>
                  <a:gd name="T10" fmla="*/ 0 h 64"/>
                  <a:gd name="T11" fmla="*/ 54 w 54"/>
                  <a:gd name="T12" fmla="*/ 64 h 64"/>
                </a:gdLst>
                <a:ahLst/>
                <a:cxnLst>
                  <a:cxn ang="T6">
                    <a:pos x="T0" y="T1"/>
                  </a:cxn>
                  <a:cxn ang="T7">
                    <a:pos x="T2" y="T3"/>
                  </a:cxn>
                  <a:cxn ang="T8">
                    <a:pos x="T4" y="T5"/>
                  </a:cxn>
                </a:cxnLst>
                <a:rect l="T9" t="T10" r="T11" b="T12"/>
                <a:pathLst>
                  <a:path w="54" h="64">
                    <a:moveTo>
                      <a:pt x="54" y="50"/>
                    </a:moveTo>
                    <a:cubicBezTo>
                      <a:pt x="54" y="50"/>
                      <a:pt x="48" y="0"/>
                      <a:pt x="0" y="16"/>
                    </a:cubicBezTo>
                    <a:cubicBezTo>
                      <a:pt x="0" y="16"/>
                      <a:pt x="6" y="64"/>
                      <a:pt x="54"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125"/>
              <p:cNvSpPr>
                <a:spLocks noChangeArrowheads="1"/>
              </p:cNvSpPr>
              <p:nvPr/>
            </p:nvSpPr>
            <p:spPr bwMode="auto">
              <a:xfrm>
                <a:off x="985837" y="587375"/>
                <a:ext cx="209550" cy="249238"/>
              </a:xfrm>
              <a:custGeom>
                <a:avLst/>
                <a:gdLst>
                  <a:gd name="T0" fmla="*/ 0 w 56"/>
                  <a:gd name="T1" fmla="*/ 713035931 h 66"/>
                  <a:gd name="T2" fmla="*/ 784128616 w 56"/>
                  <a:gd name="T3" fmla="*/ 256692482 h 66"/>
                  <a:gd name="T4" fmla="*/ 0 w 56"/>
                  <a:gd name="T5" fmla="*/ 713035931 h 66"/>
                  <a:gd name="T6" fmla="*/ 0 60000 65536"/>
                  <a:gd name="T7" fmla="*/ 0 60000 65536"/>
                  <a:gd name="T8" fmla="*/ 0 60000 65536"/>
                  <a:gd name="T9" fmla="*/ 0 w 56"/>
                  <a:gd name="T10" fmla="*/ 0 h 66"/>
                  <a:gd name="T11" fmla="*/ 56 w 56"/>
                  <a:gd name="T12" fmla="*/ 66 h 66"/>
                </a:gdLst>
                <a:ahLst/>
                <a:cxnLst>
                  <a:cxn ang="T6">
                    <a:pos x="T0" y="T1"/>
                  </a:cxn>
                  <a:cxn ang="T7">
                    <a:pos x="T2" y="T3"/>
                  </a:cxn>
                  <a:cxn ang="T8">
                    <a:pos x="T4" y="T5"/>
                  </a:cxn>
                </a:cxnLst>
                <a:rect l="T9" t="T10" r="T11" b="T12"/>
                <a:pathLst>
                  <a:path w="56" h="66">
                    <a:moveTo>
                      <a:pt x="0" y="50"/>
                    </a:moveTo>
                    <a:cubicBezTo>
                      <a:pt x="0" y="50"/>
                      <a:pt x="8" y="0"/>
                      <a:pt x="56" y="18"/>
                    </a:cubicBezTo>
                    <a:cubicBezTo>
                      <a:pt x="56" y="18"/>
                      <a:pt x="48" y="66"/>
                      <a:pt x="0"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128"/>
              <p:cNvSpPr>
                <a:spLocks noChangeArrowheads="1"/>
              </p:cNvSpPr>
              <p:nvPr/>
            </p:nvSpPr>
            <p:spPr bwMode="auto">
              <a:xfrm>
                <a:off x="0" y="1031875"/>
                <a:ext cx="1349375" cy="798513"/>
              </a:xfrm>
              <a:custGeom>
                <a:avLst/>
                <a:gdLst>
                  <a:gd name="T0" fmla="*/ 2147483647 w 359"/>
                  <a:gd name="T1" fmla="*/ 2147483647 h 212"/>
                  <a:gd name="T2" fmla="*/ 2147483647 w 359"/>
                  <a:gd name="T3" fmla="*/ 0 h 212"/>
                  <a:gd name="T4" fmla="*/ 0 w 359"/>
                  <a:gd name="T5" fmla="*/ 2147483647 h 212"/>
                  <a:gd name="T6" fmla="*/ 0 w 359"/>
                  <a:gd name="T7" fmla="*/ 2147483647 h 212"/>
                  <a:gd name="T8" fmla="*/ 2147483647 w 359"/>
                  <a:gd name="T9" fmla="*/ 2147483647 h 212"/>
                  <a:gd name="T10" fmla="*/ 2147483647 w 359"/>
                  <a:gd name="T11" fmla="*/ 2147483647 h 212"/>
                  <a:gd name="T12" fmla="*/ 0 60000 65536"/>
                  <a:gd name="T13" fmla="*/ 0 60000 65536"/>
                  <a:gd name="T14" fmla="*/ 0 60000 65536"/>
                  <a:gd name="T15" fmla="*/ 0 60000 65536"/>
                  <a:gd name="T16" fmla="*/ 0 60000 65536"/>
                  <a:gd name="T17" fmla="*/ 0 60000 65536"/>
                  <a:gd name="T18" fmla="*/ 0 w 359"/>
                  <a:gd name="T19" fmla="*/ 0 h 212"/>
                  <a:gd name="T20" fmla="*/ 359 w 359"/>
                  <a:gd name="T21" fmla="*/ 212 h 212"/>
                </a:gdLst>
                <a:ahLst/>
                <a:cxnLst>
                  <a:cxn ang="T12">
                    <a:pos x="T0" y="T1"/>
                  </a:cxn>
                  <a:cxn ang="T13">
                    <a:pos x="T2" y="T3"/>
                  </a:cxn>
                  <a:cxn ang="T14">
                    <a:pos x="T4" y="T5"/>
                  </a:cxn>
                  <a:cxn ang="T15">
                    <a:pos x="T6" y="T7"/>
                  </a:cxn>
                  <a:cxn ang="T16">
                    <a:pos x="T8" y="T9"/>
                  </a:cxn>
                  <a:cxn ang="T17">
                    <a:pos x="T10" y="T11"/>
                  </a:cxn>
                </a:cxnLst>
                <a:rect l="T18" t="T19" r="T20" b="T21"/>
                <a:pathLst>
                  <a:path w="359" h="212">
                    <a:moveTo>
                      <a:pt x="359" y="211"/>
                    </a:moveTo>
                    <a:cubicBezTo>
                      <a:pt x="359" y="108"/>
                      <a:pt x="279" y="0"/>
                      <a:pt x="180" y="0"/>
                    </a:cubicBezTo>
                    <a:cubicBezTo>
                      <a:pt x="81" y="0"/>
                      <a:pt x="0" y="108"/>
                      <a:pt x="0" y="211"/>
                    </a:cubicBezTo>
                    <a:cubicBezTo>
                      <a:pt x="0" y="211"/>
                      <a:pt x="0" y="212"/>
                      <a:pt x="0" y="212"/>
                    </a:cubicBezTo>
                    <a:cubicBezTo>
                      <a:pt x="359" y="212"/>
                      <a:pt x="359" y="212"/>
                      <a:pt x="359" y="212"/>
                    </a:cubicBezTo>
                    <a:cubicBezTo>
                      <a:pt x="359" y="212"/>
                      <a:pt x="359" y="211"/>
                      <a:pt x="359" y="211"/>
                    </a:cubicBezTo>
                    <a:close/>
                  </a:path>
                </a:pathLst>
              </a:custGeom>
              <a:solidFill>
                <a:srgbClr val="FFFF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129"/>
              <p:cNvSpPr>
                <a:spLocks noChangeArrowheads="1"/>
              </p:cNvSpPr>
              <p:nvPr/>
            </p:nvSpPr>
            <p:spPr bwMode="auto">
              <a:xfrm>
                <a:off x="203200" y="1204913"/>
                <a:ext cx="925513" cy="534988"/>
              </a:xfrm>
              <a:custGeom>
                <a:avLst/>
                <a:gdLst>
                  <a:gd name="T0" fmla="*/ 2147483647 w 246"/>
                  <a:gd name="T1" fmla="*/ 2001382573 h 142"/>
                  <a:gd name="T2" fmla="*/ 1741006583 w 246"/>
                  <a:gd name="T3" fmla="*/ 0 h 142"/>
                  <a:gd name="T4" fmla="*/ 0 w 246"/>
                  <a:gd name="T5" fmla="*/ 2001382573 h 142"/>
                  <a:gd name="T6" fmla="*/ 0 w 246"/>
                  <a:gd name="T7" fmla="*/ 2015578593 h 142"/>
                  <a:gd name="T8" fmla="*/ 2147483647 w 246"/>
                  <a:gd name="T9" fmla="*/ 2015578593 h 142"/>
                  <a:gd name="T10" fmla="*/ 2147483647 w 246"/>
                  <a:gd name="T11" fmla="*/ 2001382573 h 142"/>
                  <a:gd name="T12" fmla="*/ 0 60000 65536"/>
                  <a:gd name="T13" fmla="*/ 0 60000 65536"/>
                  <a:gd name="T14" fmla="*/ 0 60000 65536"/>
                  <a:gd name="T15" fmla="*/ 0 60000 65536"/>
                  <a:gd name="T16" fmla="*/ 0 60000 65536"/>
                  <a:gd name="T17" fmla="*/ 0 60000 65536"/>
                  <a:gd name="T18" fmla="*/ 0 w 246"/>
                  <a:gd name="T19" fmla="*/ 0 h 142"/>
                  <a:gd name="T20" fmla="*/ 246 w 246"/>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246" h="142">
                    <a:moveTo>
                      <a:pt x="246" y="141"/>
                    </a:moveTo>
                    <a:cubicBezTo>
                      <a:pt x="246" y="72"/>
                      <a:pt x="191" y="0"/>
                      <a:pt x="123" y="0"/>
                    </a:cubicBezTo>
                    <a:cubicBezTo>
                      <a:pt x="55" y="0"/>
                      <a:pt x="0" y="72"/>
                      <a:pt x="0" y="141"/>
                    </a:cubicBezTo>
                    <a:cubicBezTo>
                      <a:pt x="0" y="141"/>
                      <a:pt x="0" y="141"/>
                      <a:pt x="0" y="142"/>
                    </a:cubicBezTo>
                    <a:cubicBezTo>
                      <a:pt x="246" y="142"/>
                      <a:pt x="246" y="142"/>
                      <a:pt x="246" y="142"/>
                    </a:cubicBezTo>
                    <a:cubicBezTo>
                      <a:pt x="246" y="141"/>
                      <a:pt x="246" y="141"/>
                      <a:pt x="246" y="141"/>
                    </a:cubicBezTo>
                    <a:close/>
                  </a:path>
                </a:pathLst>
              </a:custGeom>
              <a:solidFill>
                <a:srgbClr val="FF60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grpSp>
        <p:nvGrpSpPr>
          <p:cNvPr id="261" name="Group 411"/>
          <p:cNvGrpSpPr/>
          <p:nvPr/>
        </p:nvGrpSpPr>
        <p:grpSpPr bwMode="auto">
          <a:xfrm>
            <a:off x="-20638" y="3854450"/>
            <a:ext cx="3179763" cy="3014663"/>
            <a:chOff x="0" y="0"/>
            <a:chExt cx="1567115" cy="1644030"/>
          </a:xfrm>
        </p:grpSpPr>
        <p:sp>
          <p:nvSpPr>
            <p:cNvPr id="262" name="Rectangle 98"/>
            <p:cNvSpPr>
              <a:spLocks noChangeArrowheads="1"/>
            </p:cNvSpPr>
            <p:nvPr/>
          </p:nvSpPr>
          <p:spPr bwMode="auto">
            <a:xfrm>
              <a:off x="316380" y="775179"/>
              <a:ext cx="11470" cy="308734"/>
            </a:xfrm>
            <a:prstGeom prst="rect">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63" name="Oval 99"/>
            <p:cNvSpPr>
              <a:spLocks noChangeArrowheads="1"/>
            </p:cNvSpPr>
            <p:nvPr/>
          </p:nvSpPr>
          <p:spPr bwMode="auto">
            <a:xfrm>
              <a:off x="251383" y="657612"/>
              <a:ext cx="46836" cy="47792"/>
            </a:xfrm>
            <a:prstGeom prst="ellipse">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64" name="Freeform 100"/>
            <p:cNvSpPr>
              <a:spLocks noChangeArrowheads="1"/>
            </p:cNvSpPr>
            <p:nvPr/>
          </p:nvSpPr>
          <p:spPr bwMode="auto">
            <a:xfrm>
              <a:off x="286749" y="627981"/>
              <a:ext cx="52571" cy="52571"/>
            </a:xfrm>
            <a:custGeom>
              <a:avLst/>
              <a:gdLst>
                <a:gd name="T0" fmla="*/ 99263191 w 23"/>
                <a:gd name="T1" fmla="*/ 94040376 h 23"/>
                <a:gd name="T2" fmla="*/ 20898115 w 23"/>
                <a:gd name="T3" fmla="*/ 99263191 h 23"/>
                <a:gd name="T4" fmla="*/ 20898115 w 23"/>
                <a:gd name="T5" fmla="*/ 20898115 h 23"/>
                <a:gd name="T6" fmla="*/ 99263191 w 23"/>
                <a:gd name="T7" fmla="*/ 20898115 h 23"/>
                <a:gd name="T8" fmla="*/ 99263191 w 23"/>
                <a:gd name="T9" fmla="*/ 94040376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9" y="18"/>
                  </a:moveTo>
                  <a:cubicBezTo>
                    <a:pt x="15" y="23"/>
                    <a:pt x="8" y="23"/>
                    <a:pt x="4" y="19"/>
                  </a:cubicBezTo>
                  <a:cubicBezTo>
                    <a:pt x="0" y="15"/>
                    <a:pt x="0" y="8"/>
                    <a:pt x="4" y="4"/>
                  </a:cubicBezTo>
                  <a:cubicBezTo>
                    <a:pt x="8" y="0"/>
                    <a:pt x="15" y="0"/>
                    <a:pt x="19" y="4"/>
                  </a:cubicBezTo>
                  <a:cubicBezTo>
                    <a:pt x="23" y="8"/>
                    <a:pt x="23" y="14"/>
                    <a:pt x="19" y="18"/>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101"/>
            <p:cNvSpPr>
              <a:spLocks noChangeArrowheads="1"/>
            </p:cNvSpPr>
            <p:nvPr/>
          </p:nvSpPr>
          <p:spPr bwMode="auto">
            <a:xfrm>
              <a:off x="334541" y="637540"/>
              <a:ext cx="47792" cy="49703"/>
            </a:xfrm>
            <a:custGeom>
              <a:avLst/>
              <a:gdLst>
                <a:gd name="T0" fmla="*/ 56972616 w 21"/>
                <a:gd name="T1" fmla="*/ 107186779 h 22"/>
                <a:gd name="T2" fmla="*/ 0 w 21"/>
                <a:gd name="T3" fmla="*/ 56144057 h 22"/>
                <a:gd name="T4" fmla="*/ 51792873 w 21"/>
                <a:gd name="T5" fmla="*/ 0 h 22"/>
                <a:gd name="T6" fmla="*/ 108765489 w 21"/>
                <a:gd name="T7" fmla="*/ 56144057 h 22"/>
                <a:gd name="T8" fmla="*/ 56972616 w 21"/>
                <a:gd name="T9" fmla="*/ 107186779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11" y="21"/>
                  </a:moveTo>
                  <a:cubicBezTo>
                    <a:pt x="5" y="22"/>
                    <a:pt x="0" y="17"/>
                    <a:pt x="0" y="11"/>
                  </a:cubicBezTo>
                  <a:cubicBezTo>
                    <a:pt x="0" y="5"/>
                    <a:pt x="5" y="1"/>
                    <a:pt x="10" y="0"/>
                  </a:cubicBezTo>
                  <a:cubicBezTo>
                    <a:pt x="16" y="0"/>
                    <a:pt x="21" y="5"/>
                    <a:pt x="21" y="11"/>
                  </a:cubicBezTo>
                  <a:cubicBezTo>
                    <a:pt x="21" y="16"/>
                    <a:pt x="17" y="21"/>
                    <a:pt x="11" y="2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102"/>
            <p:cNvSpPr>
              <a:spLocks noChangeArrowheads="1"/>
            </p:cNvSpPr>
            <p:nvPr/>
          </p:nvSpPr>
          <p:spPr bwMode="auto">
            <a:xfrm>
              <a:off x="359392" y="672906"/>
              <a:ext cx="52571" cy="52571"/>
            </a:xfrm>
            <a:custGeom>
              <a:avLst/>
              <a:gdLst>
                <a:gd name="T0" fmla="*/ 26120930 w 23"/>
                <a:gd name="T1" fmla="*/ 99263191 h 23"/>
                <a:gd name="T2" fmla="*/ 20898115 w 23"/>
                <a:gd name="T3" fmla="*/ 26120930 h 23"/>
                <a:gd name="T4" fmla="*/ 99263191 w 23"/>
                <a:gd name="T5" fmla="*/ 20898115 h 23"/>
                <a:gd name="T6" fmla="*/ 99263191 w 23"/>
                <a:gd name="T7" fmla="*/ 99263191 h 23"/>
                <a:gd name="T8" fmla="*/ 26120930 w 23"/>
                <a:gd name="T9" fmla="*/ 99263191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5" y="19"/>
                  </a:moveTo>
                  <a:cubicBezTo>
                    <a:pt x="0" y="15"/>
                    <a:pt x="0" y="9"/>
                    <a:pt x="4" y="5"/>
                  </a:cubicBezTo>
                  <a:cubicBezTo>
                    <a:pt x="8" y="0"/>
                    <a:pt x="14" y="0"/>
                    <a:pt x="19" y="4"/>
                  </a:cubicBezTo>
                  <a:cubicBezTo>
                    <a:pt x="23" y="8"/>
                    <a:pt x="23" y="14"/>
                    <a:pt x="19" y="19"/>
                  </a:cubicBezTo>
                  <a:cubicBezTo>
                    <a:pt x="15" y="23"/>
                    <a:pt x="9" y="23"/>
                    <a:pt x="5" y="1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103"/>
            <p:cNvSpPr>
              <a:spLocks noChangeArrowheads="1"/>
            </p:cNvSpPr>
            <p:nvPr/>
          </p:nvSpPr>
          <p:spPr bwMode="auto">
            <a:xfrm>
              <a:off x="354613" y="720697"/>
              <a:ext cx="47792" cy="49703"/>
            </a:xfrm>
            <a:custGeom>
              <a:avLst/>
              <a:gdLst>
                <a:gd name="T0" fmla="*/ 0 w 21"/>
                <a:gd name="T1" fmla="*/ 61249911 h 22"/>
                <a:gd name="T2" fmla="*/ 51792873 w 21"/>
                <a:gd name="T3" fmla="*/ 5103594 h 22"/>
                <a:gd name="T4" fmla="*/ 108765489 w 21"/>
                <a:gd name="T5" fmla="*/ 51040463 h 22"/>
                <a:gd name="T6" fmla="*/ 56972616 w 21"/>
                <a:gd name="T7" fmla="*/ 107186779 h 22"/>
                <a:gd name="T8" fmla="*/ 0 w 21"/>
                <a:gd name="T9" fmla="*/ 6124991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0" y="12"/>
                  </a:moveTo>
                  <a:cubicBezTo>
                    <a:pt x="0" y="6"/>
                    <a:pt x="4" y="1"/>
                    <a:pt x="10" y="1"/>
                  </a:cubicBezTo>
                  <a:cubicBezTo>
                    <a:pt x="16" y="0"/>
                    <a:pt x="21" y="5"/>
                    <a:pt x="21" y="10"/>
                  </a:cubicBezTo>
                  <a:cubicBezTo>
                    <a:pt x="21" y="16"/>
                    <a:pt x="17" y="21"/>
                    <a:pt x="11" y="21"/>
                  </a:cubicBezTo>
                  <a:cubicBezTo>
                    <a:pt x="5" y="22"/>
                    <a:pt x="0" y="17"/>
                    <a:pt x="0" y="12"/>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104"/>
            <p:cNvSpPr>
              <a:spLocks noChangeArrowheads="1"/>
            </p:cNvSpPr>
            <p:nvPr/>
          </p:nvSpPr>
          <p:spPr bwMode="auto">
            <a:xfrm>
              <a:off x="314468" y="748416"/>
              <a:ext cx="54483" cy="51615"/>
            </a:xfrm>
            <a:custGeom>
              <a:avLst/>
              <a:gdLst>
                <a:gd name="T0" fmla="*/ 20615005 w 24"/>
                <a:gd name="T1" fmla="*/ 25181388 h 23"/>
                <a:gd name="T2" fmla="*/ 97915032 w 24"/>
                <a:gd name="T3" fmla="*/ 20145559 h 23"/>
                <a:gd name="T4" fmla="*/ 103070485 w 24"/>
                <a:gd name="T5" fmla="*/ 90649405 h 23"/>
                <a:gd name="T6" fmla="*/ 25768189 w 24"/>
                <a:gd name="T7" fmla="*/ 95685233 h 23"/>
                <a:gd name="T8" fmla="*/ 20615005 w 24"/>
                <a:gd name="T9" fmla="*/ 25181388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4" y="5"/>
                  </a:moveTo>
                  <a:cubicBezTo>
                    <a:pt x="8" y="0"/>
                    <a:pt x="15" y="0"/>
                    <a:pt x="19" y="4"/>
                  </a:cubicBezTo>
                  <a:cubicBezTo>
                    <a:pt x="23" y="7"/>
                    <a:pt x="24" y="14"/>
                    <a:pt x="20" y="18"/>
                  </a:cubicBezTo>
                  <a:cubicBezTo>
                    <a:pt x="16" y="23"/>
                    <a:pt x="10" y="23"/>
                    <a:pt x="5" y="19"/>
                  </a:cubicBezTo>
                  <a:cubicBezTo>
                    <a:pt x="1" y="16"/>
                    <a:pt x="0" y="9"/>
                    <a:pt x="4" y="5"/>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105"/>
            <p:cNvSpPr>
              <a:spLocks noChangeArrowheads="1"/>
            </p:cNvSpPr>
            <p:nvPr/>
          </p:nvSpPr>
          <p:spPr bwMode="auto">
            <a:xfrm>
              <a:off x="271456" y="743637"/>
              <a:ext cx="49703" cy="49703"/>
            </a:xfrm>
            <a:custGeom>
              <a:avLst/>
              <a:gdLst>
                <a:gd name="T0" fmla="*/ 51040463 w 22"/>
                <a:gd name="T1" fmla="*/ 5103594 h 22"/>
                <a:gd name="T2" fmla="*/ 107186779 w 22"/>
                <a:gd name="T3" fmla="*/ 51040463 h 22"/>
                <a:gd name="T4" fmla="*/ 61249911 w 22"/>
                <a:gd name="T5" fmla="*/ 107186779 h 22"/>
                <a:gd name="T6" fmla="*/ 0 w 22"/>
                <a:gd name="T7" fmla="*/ 61249911 h 22"/>
                <a:gd name="T8" fmla="*/ 51040463 w 22"/>
                <a:gd name="T9" fmla="*/ 5103594 h 22"/>
                <a:gd name="T10" fmla="*/ 0 60000 65536"/>
                <a:gd name="T11" fmla="*/ 0 60000 65536"/>
                <a:gd name="T12" fmla="*/ 0 60000 65536"/>
                <a:gd name="T13" fmla="*/ 0 60000 65536"/>
                <a:gd name="T14" fmla="*/ 0 60000 65536"/>
                <a:gd name="T15" fmla="*/ 0 w 22"/>
                <a:gd name="T16" fmla="*/ 0 h 22"/>
                <a:gd name="T17" fmla="*/ 22 w 22"/>
                <a:gd name="T18" fmla="*/ 22 h 22"/>
              </a:gdLst>
              <a:ahLst/>
              <a:cxnLst>
                <a:cxn ang="T10">
                  <a:pos x="T0" y="T1"/>
                </a:cxn>
                <a:cxn ang="T11">
                  <a:pos x="T2" y="T3"/>
                </a:cxn>
                <a:cxn ang="T12">
                  <a:pos x="T4" y="T5"/>
                </a:cxn>
                <a:cxn ang="T13">
                  <a:pos x="T6" y="T7"/>
                </a:cxn>
                <a:cxn ang="T14">
                  <a:pos x="T8" y="T9"/>
                </a:cxn>
              </a:cxnLst>
              <a:rect l="T15" t="T16" r="T17" b="T18"/>
              <a:pathLst>
                <a:path w="22" h="22">
                  <a:moveTo>
                    <a:pt x="10" y="1"/>
                  </a:moveTo>
                  <a:cubicBezTo>
                    <a:pt x="15" y="0"/>
                    <a:pt x="21" y="4"/>
                    <a:pt x="21" y="10"/>
                  </a:cubicBezTo>
                  <a:cubicBezTo>
                    <a:pt x="22" y="16"/>
                    <a:pt x="17" y="21"/>
                    <a:pt x="12" y="21"/>
                  </a:cubicBezTo>
                  <a:cubicBezTo>
                    <a:pt x="6" y="22"/>
                    <a:pt x="1" y="18"/>
                    <a:pt x="0" y="12"/>
                  </a:cubicBezTo>
                  <a:cubicBezTo>
                    <a:pt x="0" y="6"/>
                    <a:pt x="4" y="1"/>
                    <a:pt x="10" y="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106"/>
            <p:cNvSpPr>
              <a:spLocks noChangeArrowheads="1"/>
            </p:cNvSpPr>
            <p:nvPr/>
          </p:nvSpPr>
          <p:spPr bwMode="auto">
            <a:xfrm>
              <a:off x="239913" y="705404"/>
              <a:ext cx="51615" cy="54483"/>
            </a:xfrm>
            <a:custGeom>
              <a:avLst/>
              <a:gdLst>
                <a:gd name="T0" fmla="*/ 90649405 w 23"/>
                <a:gd name="T1" fmla="*/ 20615005 h 24"/>
                <a:gd name="T2" fmla="*/ 100723306 w 23"/>
                <a:gd name="T3" fmla="*/ 97915032 h 24"/>
                <a:gd name="T4" fmla="*/ 25181388 w 23"/>
                <a:gd name="T5" fmla="*/ 103070485 h 24"/>
                <a:gd name="T6" fmla="*/ 20145559 w 23"/>
                <a:gd name="T7" fmla="*/ 25768189 h 24"/>
                <a:gd name="T8" fmla="*/ 90649405 w 23"/>
                <a:gd name="T9" fmla="*/ 20615005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8" y="4"/>
                  </a:moveTo>
                  <a:cubicBezTo>
                    <a:pt x="23" y="8"/>
                    <a:pt x="23" y="14"/>
                    <a:pt x="20" y="19"/>
                  </a:cubicBezTo>
                  <a:cubicBezTo>
                    <a:pt x="16" y="23"/>
                    <a:pt x="10" y="24"/>
                    <a:pt x="5" y="20"/>
                  </a:cubicBezTo>
                  <a:cubicBezTo>
                    <a:pt x="1" y="16"/>
                    <a:pt x="0" y="10"/>
                    <a:pt x="4" y="5"/>
                  </a:cubicBezTo>
                  <a:cubicBezTo>
                    <a:pt x="7" y="1"/>
                    <a:pt x="14" y="0"/>
                    <a:pt x="18" y="4"/>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Oval 107"/>
            <p:cNvSpPr>
              <a:spLocks noChangeArrowheads="1"/>
            </p:cNvSpPr>
            <p:nvPr/>
          </p:nvSpPr>
          <p:spPr bwMode="auto">
            <a:xfrm>
              <a:off x="266677" y="655701"/>
              <a:ext cx="122346" cy="122346"/>
            </a:xfrm>
            <a:prstGeom prst="ellipse">
              <a:avLst/>
            </a:prstGeom>
            <a:solidFill>
              <a:srgbClr val="7E9F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72" name="Oval 108"/>
            <p:cNvSpPr>
              <a:spLocks noChangeArrowheads="1"/>
            </p:cNvSpPr>
            <p:nvPr/>
          </p:nvSpPr>
          <p:spPr bwMode="auto">
            <a:xfrm>
              <a:off x="286749" y="675773"/>
              <a:ext cx="82201" cy="81246"/>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73" name="Oval 109"/>
            <p:cNvSpPr>
              <a:spLocks noChangeArrowheads="1"/>
            </p:cNvSpPr>
            <p:nvPr/>
          </p:nvSpPr>
          <p:spPr bwMode="auto">
            <a:xfrm>
              <a:off x="307778" y="698713"/>
              <a:ext cx="36322" cy="36322"/>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74" name="Freeform 110"/>
            <p:cNvSpPr>
              <a:spLocks noChangeArrowheads="1"/>
            </p:cNvSpPr>
            <p:nvPr/>
          </p:nvSpPr>
          <p:spPr bwMode="auto">
            <a:xfrm>
              <a:off x="228443" y="950097"/>
              <a:ext cx="92716" cy="112788"/>
            </a:xfrm>
            <a:custGeom>
              <a:avLst/>
              <a:gdLst>
                <a:gd name="T0" fmla="*/ 209664796 w 41"/>
                <a:gd name="T1" fmla="*/ 198450486 h 50"/>
                <a:gd name="T2" fmla="*/ 0 w 41"/>
                <a:gd name="T3" fmla="*/ 66150162 h 50"/>
                <a:gd name="T4" fmla="*/ 209664796 w 41"/>
                <a:gd name="T5" fmla="*/ 198450486 h 50"/>
                <a:gd name="T6" fmla="*/ 0 60000 65536"/>
                <a:gd name="T7" fmla="*/ 0 60000 65536"/>
                <a:gd name="T8" fmla="*/ 0 60000 65536"/>
                <a:gd name="T9" fmla="*/ 0 w 41"/>
                <a:gd name="T10" fmla="*/ 0 h 50"/>
                <a:gd name="T11" fmla="*/ 41 w 41"/>
                <a:gd name="T12" fmla="*/ 50 h 50"/>
              </a:gdLst>
              <a:ahLst/>
              <a:cxnLst>
                <a:cxn ang="T6">
                  <a:pos x="T0" y="T1"/>
                </a:cxn>
                <a:cxn ang="T7">
                  <a:pos x="T2" y="T3"/>
                </a:cxn>
                <a:cxn ang="T8">
                  <a:pos x="T4" y="T5"/>
                </a:cxn>
              </a:cxnLst>
              <a:rect l="T9" t="T10" r="T11" b="T12"/>
              <a:pathLst>
                <a:path w="41" h="50">
                  <a:moveTo>
                    <a:pt x="41" y="39"/>
                  </a:moveTo>
                  <a:cubicBezTo>
                    <a:pt x="41" y="39"/>
                    <a:pt x="36" y="0"/>
                    <a:pt x="0" y="13"/>
                  </a:cubicBezTo>
                  <a:cubicBezTo>
                    <a:pt x="0" y="13"/>
                    <a:pt x="4" y="50"/>
                    <a:pt x="41"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5" name="Freeform 111"/>
            <p:cNvSpPr>
              <a:spLocks noChangeArrowheads="1"/>
            </p:cNvSpPr>
            <p:nvPr/>
          </p:nvSpPr>
          <p:spPr bwMode="auto">
            <a:xfrm>
              <a:off x="323071" y="870762"/>
              <a:ext cx="95583" cy="115656"/>
            </a:xfrm>
            <a:custGeom>
              <a:avLst/>
              <a:gdLst>
                <a:gd name="T0" fmla="*/ 0 w 42"/>
                <a:gd name="T1" fmla="*/ 200567914 h 51"/>
                <a:gd name="T2" fmla="*/ 217526426 w 42"/>
                <a:gd name="T3" fmla="*/ 71999262 h 51"/>
                <a:gd name="T4" fmla="*/ 0 w 42"/>
                <a:gd name="T5" fmla="*/ 200567914 h 51"/>
                <a:gd name="T6" fmla="*/ 0 60000 65536"/>
                <a:gd name="T7" fmla="*/ 0 60000 65536"/>
                <a:gd name="T8" fmla="*/ 0 60000 65536"/>
                <a:gd name="T9" fmla="*/ 0 w 42"/>
                <a:gd name="T10" fmla="*/ 0 h 51"/>
                <a:gd name="T11" fmla="*/ 42 w 42"/>
                <a:gd name="T12" fmla="*/ 51 h 51"/>
              </a:gdLst>
              <a:ahLst/>
              <a:cxnLst>
                <a:cxn ang="T6">
                  <a:pos x="T0" y="T1"/>
                </a:cxn>
                <a:cxn ang="T7">
                  <a:pos x="T2" y="T3"/>
                </a:cxn>
                <a:cxn ang="T8">
                  <a:pos x="T4" y="T5"/>
                </a:cxn>
              </a:cxnLst>
              <a:rect l="T9" t="T10" r="T11" b="T12"/>
              <a:pathLst>
                <a:path w="42" h="51">
                  <a:moveTo>
                    <a:pt x="0" y="39"/>
                  </a:moveTo>
                  <a:cubicBezTo>
                    <a:pt x="0" y="39"/>
                    <a:pt x="6" y="0"/>
                    <a:pt x="42" y="14"/>
                  </a:cubicBezTo>
                  <a:cubicBezTo>
                    <a:pt x="42" y="14"/>
                    <a:pt x="37" y="51"/>
                    <a:pt x="0"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6" name="Freeform 126"/>
            <p:cNvSpPr>
              <a:spLocks noChangeArrowheads="1"/>
            </p:cNvSpPr>
            <p:nvPr/>
          </p:nvSpPr>
          <p:spPr bwMode="auto">
            <a:xfrm>
              <a:off x="780466" y="0"/>
              <a:ext cx="786649" cy="870762"/>
            </a:xfrm>
            <a:custGeom>
              <a:avLst/>
              <a:gdLst>
                <a:gd name="T0" fmla="*/ 715371367 w 348"/>
                <a:gd name="T1" fmla="*/ 1820287144 h 384"/>
                <a:gd name="T2" fmla="*/ 975971453 w 348"/>
                <a:gd name="T3" fmla="*/ 1902558280 h 384"/>
                <a:gd name="T4" fmla="*/ 1139483681 w 348"/>
                <a:gd name="T5" fmla="*/ 1938554311 h 384"/>
                <a:gd name="T6" fmla="*/ 1354096448 w 348"/>
                <a:gd name="T7" fmla="*/ 1645456729 h 384"/>
                <a:gd name="T8" fmla="*/ 1737330140 w 348"/>
                <a:gd name="T9" fmla="*/ 1316365383 h 384"/>
                <a:gd name="T10" fmla="*/ 1543158945 w 348"/>
                <a:gd name="T11" fmla="*/ 1064404503 h 384"/>
                <a:gd name="T12" fmla="*/ 1619805231 w 348"/>
                <a:gd name="T13" fmla="*/ 725029548 h 384"/>
                <a:gd name="T14" fmla="*/ 1584037567 w 348"/>
                <a:gd name="T15" fmla="*/ 370228047 h 384"/>
                <a:gd name="T16" fmla="*/ 1267228245 w 348"/>
                <a:gd name="T17" fmla="*/ 406221811 h 384"/>
                <a:gd name="T18" fmla="*/ 1093496362 w 348"/>
                <a:gd name="T19" fmla="*/ 298238253 h 384"/>
                <a:gd name="T20" fmla="*/ 725591023 w 348"/>
                <a:gd name="T21" fmla="*/ 41136702 h 384"/>
                <a:gd name="T22" fmla="*/ 495649903 w 348"/>
                <a:gd name="T23" fmla="*/ 354801501 h 384"/>
                <a:gd name="T24" fmla="*/ 347466028 w 348"/>
                <a:gd name="T25" fmla="*/ 493638152 h 384"/>
                <a:gd name="T26" fmla="*/ 76646286 w 348"/>
                <a:gd name="T27" fmla="*/ 565625680 h 384"/>
                <a:gd name="T28" fmla="*/ 102196555 w 348"/>
                <a:gd name="T29" fmla="*/ 786733467 h 384"/>
                <a:gd name="T30" fmla="*/ 270819742 w 348"/>
                <a:gd name="T31" fmla="*/ 1038694347 h 384"/>
                <a:gd name="T32" fmla="*/ 173734144 w 348"/>
                <a:gd name="T33" fmla="*/ 1321508321 h 384"/>
                <a:gd name="T34" fmla="*/ 608066114 w 348"/>
                <a:gd name="T35" fmla="*/ 1568326264 h 384"/>
                <a:gd name="T36" fmla="*/ 715371367 w 348"/>
                <a:gd name="T37" fmla="*/ 1820287144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384"/>
                <a:gd name="T59" fmla="*/ 348 w 348"/>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384">
                  <a:moveTo>
                    <a:pt x="140" y="354"/>
                  </a:moveTo>
                  <a:cubicBezTo>
                    <a:pt x="153" y="364"/>
                    <a:pt x="175" y="365"/>
                    <a:pt x="191" y="370"/>
                  </a:cubicBezTo>
                  <a:cubicBezTo>
                    <a:pt x="204" y="375"/>
                    <a:pt x="209" y="384"/>
                    <a:pt x="223" y="377"/>
                  </a:cubicBezTo>
                  <a:cubicBezTo>
                    <a:pt x="244" y="367"/>
                    <a:pt x="245" y="332"/>
                    <a:pt x="265" y="320"/>
                  </a:cubicBezTo>
                  <a:cubicBezTo>
                    <a:pt x="291" y="303"/>
                    <a:pt x="348" y="302"/>
                    <a:pt x="340" y="256"/>
                  </a:cubicBezTo>
                  <a:cubicBezTo>
                    <a:pt x="336" y="233"/>
                    <a:pt x="310" y="227"/>
                    <a:pt x="302" y="207"/>
                  </a:cubicBezTo>
                  <a:cubicBezTo>
                    <a:pt x="291" y="184"/>
                    <a:pt x="310" y="162"/>
                    <a:pt x="317" y="141"/>
                  </a:cubicBezTo>
                  <a:cubicBezTo>
                    <a:pt x="323" y="122"/>
                    <a:pt x="329" y="87"/>
                    <a:pt x="310" y="72"/>
                  </a:cubicBezTo>
                  <a:cubicBezTo>
                    <a:pt x="285" y="52"/>
                    <a:pt x="272" y="80"/>
                    <a:pt x="248" y="79"/>
                  </a:cubicBezTo>
                  <a:cubicBezTo>
                    <a:pt x="234" y="79"/>
                    <a:pt x="223" y="68"/>
                    <a:pt x="214" y="58"/>
                  </a:cubicBezTo>
                  <a:cubicBezTo>
                    <a:pt x="195" y="36"/>
                    <a:pt x="177" y="0"/>
                    <a:pt x="142" y="8"/>
                  </a:cubicBezTo>
                  <a:cubicBezTo>
                    <a:pt x="114" y="15"/>
                    <a:pt x="108" y="47"/>
                    <a:pt x="97" y="69"/>
                  </a:cubicBezTo>
                  <a:cubicBezTo>
                    <a:pt x="90" y="81"/>
                    <a:pt x="82" y="90"/>
                    <a:pt x="68" y="96"/>
                  </a:cubicBezTo>
                  <a:cubicBezTo>
                    <a:pt x="50" y="102"/>
                    <a:pt x="30" y="95"/>
                    <a:pt x="15" y="110"/>
                  </a:cubicBezTo>
                  <a:cubicBezTo>
                    <a:pt x="0" y="124"/>
                    <a:pt x="7" y="139"/>
                    <a:pt x="20" y="153"/>
                  </a:cubicBezTo>
                  <a:cubicBezTo>
                    <a:pt x="34" y="168"/>
                    <a:pt x="56" y="178"/>
                    <a:pt x="53" y="202"/>
                  </a:cubicBezTo>
                  <a:cubicBezTo>
                    <a:pt x="51" y="221"/>
                    <a:pt x="29" y="234"/>
                    <a:pt x="34" y="257"/>
                  </a:cubicBezTo>
                  <a:cubicBezTo>
                    <a:pt x="44" y="300"/>
                    <a:pt x="98" y="274"/>
                    <a:pt x="119" y="305"/>
                  </a:cubicBezTo>
                  <a:cubicBezTo>
                    <a:pt x="129" y="320"/>
                    <a:pt x="123" y="341"/>
                    <a:pt x="140" y="354"/>
                  </a:cubicBezTo>
                  <a:close/>
                </a:path>
              </a:pathLst>
            </a:custGeom>
            <a:solidFill>
              <a:srgbClr val="FF90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7" name="Freeform 130"/>
            <p:cNvSpPr>
              <a:spLocks noChangeArrowheads="1"/>
            </p:cNvSpPr>
            <p:nvPr/>
          </p:nvSpPr>
          <p:spPr bwMode="auto">
            <a:xfrm>
              <a:off x="0" y="895614"/>
              <a:ext cx="1427056" cy="748416"/>
            </a:xfrm>
            <a:custGeom>
              <a:avLst/>
              <a:gdLst>
                <a:gd name="T0" fmla="*/ 2147483647 w 631"/>
                <a:gd name="T1" fmla="*/ 1687065740 h 330"/>
                <a:gd name="T2" fmla="*/ 1616257391 w 631"/>
                <a:gd name="T3" fmla="*/ 0 h 330"/>
                <a:gd name="T4" fmla="*/ 0 w 631"/>
                <a:gd name="T5" fmla="*/ 1687065740 h 330"/>
                <a:gd name="T6" fmla="*/ 0 w 631"/>
                <a:gd name="T7" fmla="*/ 1697353058 h 330"/>
                <a:gd name="T8" fmla="*/ 2147483647 w 631"/>
                <a:gd name="T9" fmla="*/ 1697353058 h 330"/>
                <a:gd name="T10" fmla="*/ 2147483647 w 631"/>
                <a:gd name="T11" fmla="*/ 1687065740 h 330"/>
                <a:gd name="T12" fmla="*/ 0 60000 65536"/>
                <a:gd name="T13" fmla="*/ 0 60000 65536"/>
                <a:gd name="T14" fmla="*/ 0 60000 65536"/>
                <a:gd name="T15" fmla="*/ 0 60000 65536"/>
                <a:gd name="T16" fmla="*/ 0 60000 65536"/>
                <a:gd name="T17" fmla="*/ 0 60000 65536"/>
                <a:gd name="T18" fmla="*/ 0 w 631"/>
                <a:gd name="T19" fmla="*/ 0 h 330"/>
                <a:gd name="T20" fmla="*/ 631 w 631"/>
                <a:gd name="T21" fmla="*/ 330 h 330"/>
              </a:gdLst>
              <a:ahLst/>
              <a:cxnLst>
                <a:cxn ang="T12">
                  <a:pos x="T0" y="T1"/>
                </a:cxn>
                <a:cxn ang="T13">
                  <a:pos x="T2" y="T3"/>
                </a:cxn>
                <a:cxn ang="T14">
                  <a:pos x="T4" y="T5"/>
                </a:cxn>
                <a:cxn ang="T15">
                  <a:pos x="T6" y="T7"/>
                </a:cxn>
                <a:cxn ang="T16">
                  <a:pos x="T8" y="T9"/>
                </a:cxn>
                <a:cxn ang="T17">
                  <a:pos x="T10" y="T11"/>
                </a:cxn>
              </a:cxnLst>
              <a:rect l="T18" t="T19" r="T20" b="T21"/>
              <a:pathLst>
                <a:path w="631" h="330">
                  <a:moveTo>
                    <a:pt x="631" y="328"/>
                  </a:moveTo>
                  <a:cubicBezTo>
                    <a:pt x="631" y="147"/>
                    <a:pt x="490" y="0"/>
                    <a:pt x="316" y="0"/>
                  </a:cubicBezTo>
                  <a:cubicBezTo>
                    <a:pt x="141" y="0"/>
                    <a:pt x="0" y="147"/>
                    <a:pt x="0" y="328"/>
                  </a:cubicBezTo>
                  <a:cubicBezTo>
                    <a:pt x="0" y="329"/>
                    <a:pt x="0" y="330"/>
                    <a:pt x="0" y="330"/>
                  </a:cubicBezTo>
                  <a:cubicBezTo>
                    <a:pt x="631" y="330"/>
                    <a:pt x="631" y="330"/>
                    <a:pt x="631" y="330"/>
                  </a:cubicBezTo>
                  <a:cubicBezTo>
                    <a:pt x="631" y="330"/>
                    <a:pt x="631" y="329"/>
                    <a:pt x="631" y="328"/>
                  </a:cubicBezTo>
                  <a:close/>
                </a:path>
              </a:pathLst>
            </a:custGeom>
            <a:solidFill>
              <a:srgbClr val="FF8D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8" name="Freeform 131"/>
            <p:cNvSpPr>
              <a:spLocks noChangeArrowheads="1"/>
            </p:cNvSpPr>
            <p:nvPr/>
          </p:nvSpPr>
          <p:spPr bwMode="auto">
            <a:xfrm>
              <a:off x="122346" y="1017960"/>
              <a:ext cx="1173760" cy="616511"/>
            </a:xfrm>
            <a:custGeom>
              <a:avLst/>
              <a:gdLst>
                <a:gd name="T0" fmla="*/ 2147483647 w 519"/>
                <a:gd name="T1" fmla="*/ 1387099885 h 272"/>
                <a:gd name="T2" fmla="*/ 1329833895 w 519"/>
                <a:gd name="T3" fmla="*/ 0 h 272"/>
                <a:gd name="T4" fmla="*/ 0 w 519"/>
                <a:gd name="T5" fmla="*/ 1387099885 h 272"/>
                <a:gd name="T6" fmla="*/ 0 w 519"/>
                <a:gd name="T7" fmla="*/ 1397374313 h 272"/>
                <a:gd name="T8" fmla="*/ 2147483647 w 519"/>
                <a:gd name="T9" fmla="*/ 1397374313 h 272"/>
                <a:gd name="T10" fmla="*/ 2147483647 w 519"/>
                <a:gd name="T11" fmla="*/ 1387099885 h 272"/>
                <a:gd name="T12" fmla="*/ 0 60000 65536"/>
                <a:gd name="T13" fmla="*/ 0 60000 65536"/>
                <a:gd name="T14" fmla="*/ 0 60000 65536"/>
                <a:gd name="T15" fmla="*/ 0 60000 65536"/>
                <a:gd name="T16" fmla="*/ 0 60000 65536"/>
                <a:gd name="T17" fmla="*/ 0 60000 65536"/>
                <a:gd name="T18" fmla="*/ 0 w 519"/>
                <a:gd name="T19" fmla="*/ 0 h 272"/>
                <a:gd name="T20" fmla="*/ 519 w 519"/>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519" h="272">
                  <a:moveTo>
                    <a:pt x="519" y="270"/>
                  </a:moveTo>
                  <a:cubicBezTo>
                    <a:pt x="519" y="121"/>
                    <a:pt x="403" y="0"/>
                    <a:pt x="260" y="0"/>
                  </a:cubicBezTo>
                  <a:cubicBezTo>
                    <a:pt x="116" y="0"/>
                    <a:pt x="0" y="121"/>
                    <a:pt x="0" y="270"/>
                  </a:cubicBezTo>
                  <a:cubicBezTo>
                    <a:pt x="0" y="271"/>
                    <a:pt x="0" y="272"/>
                    <a:pt x="0" y="272"/>
                  </a:cubicBezTo>
                  <a:cubicBezTo>
                    <a:pt x="519" y="272"/>
                    <a:pt x="519" y="272"/>
                    <a:pt x="519" y="272"/>
                  </a:cubicBezTo>
                  <a:cubicBezTo>
                    <a:pt x="519" y="272"/>
                    <a:pt x="519" y="271"/>
                    <a:pt x="519" y="270"/>
                  </a:cubicBezTo>
                  <a:close/>
                </a:path>
              </a:pathLst>
            </a:custGeom>
            <a:solidFill>
              <a:srgbClr val="FFCA7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9" name="Freeform 132"/>
            <p:cNvSpPr>
              <a:spLocks noChangeArrowheads="1"/>
            </p:cNvSpPr>
            <p:nvPr/>
          </p:nvSpPr>
          <p:spPr bwMode="auto">
            <a:xfrm>
              <a:off x="253295" y="1163247"/>
              <a:ext cx="920465" cy="477915"/>
            </a:xfrm>
            <a:custGeom>
              <a:avLst/>
              <a:gdLst>
                <a:gd name="T0" fmla="*/ 2081709622 w 407"/>
                <a:gd name="T1" fmla="*/ 1072217025 h 211"/>
                <a:gd name="T2" fmla="*/ 1043411533 w 407"/>
                <a:gd name="T3" fmla="*/ 0 h 211"/>
                <a:gd name="T4" fmla="*/ 0 w 407"/>
                <a:gd name="T5" fmla="*/ 1072217025 h 211"/>
                <a:gd name="T6" fmla="*/ 0 w 407"/>
                <a:gd name="T7" fmla="*/ 1082477475 h 211"/>
                <a:gd name="T8" fmla="*/ 2081709622 w 407"/>
                <a:gd name="T9" fmla="*/ 1082477475 h 211"/>
                <a:gd name="T10" fmla="*/ 2081709622 w 407"/>
                <a:gd name="T11" fmla="*/ 1072217025 h 211"/>
                <a:gd name="T12" fmla="*/ 0 60000 65536"/>
                <a:gd name="T13" fmla="*/ 0 60000 65536"/>
                <a:gd name="T14" fmla="*/ 0 60000 65536"/>
                <a:gd name="T15" fmla="*/ 0 60000 65536"/>
                <a:gd name="T16" fmla="*/ 0 60000 65536"/>
                <a:gd name="T17" fmla="*/ 0 60000 65536"/>
                <a:gd name="T18" fmla="*/ 0 w 407"/>
                <a:gd name="T19" fmla="*/ 0 h 211"/>
                <a:gd name="T20" fmla="*/ 407 w 407"/>
                <a:gd name="T21" fmla="*/ 211 h 211"/>
              </a:gdLst>
              <a:ahLst/>
              <a:cxnLst>
                <a:cxn ang="T12">
                  <a:pos x="T0" y="T1"/>
                </a:cxn>
                <a:cxn ang="T13">
                  <a:pos x="T2" y="T3"/>
                </a:cxn>
                <a:cxn ang="T14">
                  <a:pos x="T4" y="T5"/>
                </a:cxn>
                <a:cxn ang="T15">
                  <a:pos x="T6" y="T7"/>
                </a:cxn>
                <a:cxn ang="T16">
                  <a:pos x="T8" y="T9"/>
                </a:cxn>
                <a:cxn ang="T17">
                  <a:pos x="T10" y="T11"/>
                </a:cxn>
              </a:cxnLst>
              <a:rect l="T18" t="T19" r="T20" b="T21"/>
              <a:pathLst>
                <a:path w="407" h="211">
                  <a:moveTo>
                    <a:pt x="407" y="209"/>
                  </a:moveTo>
                  <a:cubicBezTo>
                    <a:pt x="407" y="94"/>
                    <a:pt x="316" y="0"/>
                    <a:pt x="204" y="0"/>
                  </a:cubicBezTo>
                  <a:cubicBezTo>
                    <a:pt x="91" y="0"/>
                    <a:pt x="0" y="94"/>
                    <a:pt x="0" y="209"/>
                  </a:cubicBezTo>
                  <a:cubicBezTo>
                    <a:pt x="0" y="210"/>
                    <a:pt x="0" y="210"/>
                    <a:pt x="0" y="211"/>
                  </a:cubicBezTo>
                  <a:cubicBezTo>
                    <a:pt x="407" y="211"/>
                    <a:pt x="407" y="211"/>
                    <a:pt x="407" y="211"/>
                  </a:cubicBezTo>
                  <a:cubicBezTo>
                    <a:pt x="407" y="210"/>
                    <a:pt x="407" y="210"/>
                    <a:pt x="407" y="209"/>
                  </a:cubicBezTo>
                  <a:close/>
                </a:path>
              </a:pathLst>
            </a:custGeom>
            <a:solidFill>
              <a:srgbClr val="FFFFE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0" name="Freeform 133"/>
            <p:cNvSpPr>
              <a:spLocks noChangeArrowheads="1"/>
            </p:cNvSpPr>
            <p:nvPr/>
          </p:nvSpPr>
          <p:spPr bwMode="auto">
            <a:xfrm>
              <a:off x="418654" y="1285593"/>
              <a:ext cx="592615" cy="330718"/>
            </a:xfrm>
            <a:custGeom>
              <a:avLst/>
              <a:gdLst>
                <a:gd name="T0" fmla="*/ 1340429535 w 262"/>
                <a:gd name="T1" fmla="*/ 749139695 h 146"/>
                <a:gd name="T2" fmla="*/ 670215899 w 262"/>
                <a:gd name="T3" fmla="*/ 0 h 146"/>
                <a:gd name="T4" fmla="*/ 0 w 262"/>
                <a:gd name="T5" fmla="*/ 749139695 h 146"/>
                <a:gd name="T6" fmla="*/ 0 w 262"/>
                <a:gd name="T7" fmla="*/ 749139695 h 146"/>
                <a:gd name="T8" fmla="*/ 1340429535 w 262"/>
                <a:gd name="T9" fmla="*/ 749139695 h 146"/>
                <a:gd name="T10" fmla="*/ 1340429535 w 262"/>
                <a:gd name="T11" fmla="*/ 749139695 h 146"/>
                <a:gd name="T12" fmla="*/ 0 60000 65536"/>
                <a:gd name="T13" fmla="*/ 0 60000 65536"/>
                <a:gd name="T14" fmla="*/ 0 60000 65536"/>
                <a:gd name="T15" fmla="*/ 0 60000 65536"/>
                <a:gd name="T16" fmla="*/ 0 60000 65536"/>
                <a:gd name="T17" fmla="*/ 0 60000 65536"/>
                <a:gd name="T18" fmla="*/ 0 w 262"/>
                <a:gd name="T19" fmla="*/ 0 h 146"/>
                <a:gd name="T20" fmla="*/ 262 w 262"/>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262" h="146">
                  <a:moveTo>
                    <a:pt x="262" y="146"/>
                  </a:moveTo>
                  <a:cubicBezTo>
                    <a:pt x="262" y="65"/>
                    <a:pt x="203" y="0"/>
                    <a:pt x="131" y="0"/>
                  </a:cubicBezTo>
                  <a:cubicBezTo>
                    <a:pt x="58" y="0"/>
                    <a:pt x="0" y="65"/>
                    <a:pt x="0" y="146"/>
                  </a:cubicBezTo>
                  <a:cubicBezTo>
                    <a:pt x="0" y="146"/>
                    <a:pt x="0" y="146"/>
                    <a:pt x="0" y="146"/>
                  </a:cubicBezTo>
                  <a:cubicBezTo>
                    <a:pt x="262" y="146"/>
                    <a:pt x="262" y="146"/>
                    <a:pt x="262" y="146"/>
                  </a:cubicBezTo>
                  <a:cubicBezTo>
                    <a:pt x="262" y="146"/>
                    <a:pt x="262" y="146"/>
                    <a:pt x="262" y="146"/>
                  </a:cubicBezTo>
                  <a:close/>
                </a:path>
              </a:pathLst>
            </a:custGeom>
            <a:solidFill>
              <a:srgbClr val="B1BD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1" name="Freeform 134"/>
            <p:cNvSpPr>
              <a:spLocks noChangeArrowheads="1"/>
            </p:cNvSpPr>
            <p:nvPr/>
          </p:nvSpPr>
          <p:spPr bwMode="auto">
            <a:xfrm>
              <a:off x="549602" y="1421321"/>
              <a:ext cx="321159" cy="179696"/>
            </a:xfrm>
            <a:custGeom>
              <a:avLst/>
              <a:gdLst>
                <a:gd name="T0" fmla="*/ 726359882 w 142"/>
                <a:gd name="T1" fmla="*/ 403567646 h 79"/>
                <a:gd name="T2" fmla="*/ 363181072 w 142"/>
                <a:gd name="T3" fmla="*/ 0 h 79"/>
                <a:gd name="T4" fmla="*/ 0 w 142"/>
                <a:gd name="T5" fmla="*/ 403567646 h 79"/>
                <a:gd name="T6" fmla="*/ 0 w 142"/>
                <a:gd name="T7" fmla="*/ 408742436 h 79"/>
                <a:gd name="T8" fmla="*/ 726359882 w 142"/>
                <a:gd name="T9" fmla="*/ 408742436 h 79"/>
                <a:gd name="T10" fmla="*/ 726359882 w 142"/>
                <a:gd name="T11" fmla="*/ 403567646 h 79"/>
                <a:gd name="T12" fmla="*/ 0 60000 65536"/>
                <a:gd name="T13" fmla="*/ 0 60000 65536"/>
                <a:gd name="T14" fmla="*/ 0 60000 65536"/>
                <a:gd name="T15" fmla="*/ 0 60000 65536"/>
                <a:gd name="T16" fmla="*/ 0 60000 65536"/>
                <a:gd name="T17" fmla="*/ 0 60000 65536"/>
                <a:gd name="T18" fmla="*/ 0 w 142"/>
                <a:gd name="T19" fmla="*/ 0 h 79"/>
                <a:gd name="T20" fmla="*/ 142 w 142"/>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142" h="79">
                  <a:moveTo>
                    <a:pt x="142" y="78"/>
                  </a:moveTo>
                  <a:cubicBezTo>
                    <a:pt x="142" y="35"/>
                    <a:pt x="110" y="0"/>
                    <a:pt x="71" y="0"/>
                  </a:cubicBezTo>
                  <a:cubicBezTo>
                    <a:pt x="32" y="0"/>
                    <a:pt x="0" y="35"/>
                    <a:pt x="0" y="78"/>
                  </a:cubicBezTo>
                  <a:cubicBezTo>
                    <a:pt x="0" y="79"/>
                    <a:pt x="0" y="79"/>
                    <a:pt x="0" y="79"/>
                  </a:cubicBezTo>
                  <a:cubicBezTo>
                    <a:pt x="142" y="79"/>
                    <a:pt x="142" y="79"/>
                    <a:pt x="142" y="79"/>
                  </a:cubicBezTo>
                  <a:cubicBezTo>
                    <a:pt x="142" y="79"/>
                    <a:pt x="142" y="79"/>
                    <a:pt x="142" y="78"/>
                  </a:cubicBezTo>
                  <a:close/>
                </a:path>
              </a:pathLst>
            </a:custGeom>
            <a:solidFill>
              <a:srgbClr val="60724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2" name="Freeform 153"/>
            <p:cNvSpPr>
              <a:spLocks noChangeArrowheads="1"/>
            </p:cNvSpPr>
            <p:nvPr/>
          </p:nvSpPr>
          <p:spPr bwMode="auto">
            <a:xfrm>
              <a:off x="1013708" y="432562"/>
              <a:ext cx="302999" cy="881276"/>
            </a:xfrm>
            <a:custGeom>
              <a:avLst/>
              <a:gdLst>
                <a:gd name="T0" fmla="*/ 332342418 w 134"/>
                <a:gd name="T1" fmla="*/ 1996522849 h 389"/>
                <a:gd name="T2" fmla="*/ 311889986 w 134"/>
                <a:gd name="T3" fmla="*/ 990563286 h 389"/>
                <a:gd name="T4" fmla="*/ 102259901 w 134"/>
                <a:gd name="T5" fmla="*/ 523509661 h 389"/>
                <a:gd name="T6" fmla="*/ 46017408 w 134"/>
                <a:gd name="T7" fmla="*/ 35926156 h 389"/>
                <a:gd name="T8" fmla="*/ 117597530 w 134"/>
                <a:gd name="T9" fmla="*/ 272019770 h 389"/>
                <a:gd name="T10" fmla="*/ 209632345 w 134"/>
                <a:gd name="T11" fmla="*/ 508113384 h 389"/>
                <a:gd name="T12" fmla="*/ 383472369 w 134"/>
                <a:gd name="T13" fmla="*/ 569703022 h 389"/>
                <a:gd name="T14" fmla="*/ 521522331 w 134"/>
                <a:gd name="T15" fmla="*/ 313079529 h 389"/>
                <a:gd name="T16" fmla="*/ 680024726 w 134"/>
                <a:gd name="T17" fmla="*/ 189900252 h 389"/>
                <a:gd name="T18" fmla="*/ 634007318 w 134"/>
                <a:gd name="T19" fmla="*/ 272019770 h 389"/>
                <a:gd name="T20" fmla="*/ 495957356 w 134"/>
                <a:gd name="T21" fmla="*/ 549173143 h 389"/>
                <a:gd name="T22" fmla="*/ 444827405 w 134"/>
                <a:gd name="T23" fmla="*/ 985429683 h 389"/>
                <a:gd name="T24" fmla="*/ 593104714 w 134"/>
                <a:gd name="T25" fmla="*/ 1934933210 h 3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4"/>
                <a:gd name="T40" fmla="*/ 0 h 389"/>
                <a:gd name="T41" fmla="*/ 134 w 134"/>
                <a:gd name="T42" fmla="*/ 389 h 3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4" h="389">
                  <a:moveTo>
                    <a:pt x="65" y="389"/>
                  </a:moveTo>
                  <a:cubicBezTo>
                    <a:pt x="98" y="330"/>
                    <a:pt x="81" y="254"/>
                    <a:pt x="61" y="193"/>
                  </a:cubicBezTo>
                  <a:cubicBezTo>
                    <a:pt x="51" y="162"/>
                    <a:pt x="33" y="133"/>
                    <a:pt x="20" y="102"/>
                  </a:cubicBezTo>
                  <a:cubicBezTo>
                    <a:pt x="9" y="76"/>
                    <a:pt x="0" y="34"/>
                    <a:pt x="9" y="7"/>
                  </a:cubicBezTo>
                  <a:cubicBezTo>
                    <a:pt x="20" y="0"/>
                    <a:pt x="20" y="45"/>
                    <a:pt x="23" y="53"/>
                  </a:cubicBezTo>
                  <a:cubicBezTo>
                    <a:pt x="27" y="68"/>
                    <a:pt x="33" y="85"/>
                    <a:pt x="41" y="99"/>
                  </a:cubicBezTo>
                  <a:cubicBezTo>
                    <a:pt x="50" y="114"/>
                    <a:pt x="62" y="130"/>
                    <a:pt x="75" y="111"/>
                  </a:cubicBezTo>
                  <a:cubicBezTo>
                    <a:pt x="86" y="95"/>
                    <a:pt x="92" y="77"/>
                    <a:pt x="102" y="61"/>
                  </a:cubicBezTo>
                  <a:cubicBezTo>
                    <a:pt x="104" y="56"/>
                    <a:pt x="128" y="20"/>
                    <a:pt x="133" y="37"/>
                  </a:cubicBezTo>
                  <a:cubicBezTo>
                    <a:pt x="134" y="42"/>
                    <a:pt x="127" y="49"/>
                    <a:pt x="124" y="53"/>
                  </a:cubicBezTo>
                  <a:cubicBezTo>
                    <a:pt x="113" y="71"/>
                    <a:pt x="107" y="89"/>
                    <a:pt x="97" y="107"/>
                  </a:cubicBezTo>
                  <a:cubicBezTo>
                    <a:pt x="82" y="134"/>
                    <a:pt x="80" y="160"/>
                    <a:pt x="87" y="192"/>
                  </a:cubicBezTo>
                  <a:cubicBezTo>
                    <a:pt x="99" y="253"/>
                    <a:pt x="116" y="318"/>
                    <a:pt x="116" y="377"/>
                  </a:cubicBezTo>
                </a:path>
              </a:pathLst>
            </a:custGeom>
            <a:solidFill>
              <a:srgbClr val="9556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3" name="Freeform 154"/>
            <p:cNvSpPr>
              <a:spLocks noChangeArrowheads="1"/>
            </p:cNvSpPr>
            <p:nvPr/>
          </p:nvSpPr>
          <p:spPr bwMode="auto">
            <a:xfrm>
              <a:off x="1074354" y="188299"/>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8"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4" name="Freeform 155"/>
            <p:cNvSpPr>
              <a:spLocks noChangeArrowheads="1"/>
            </p:cNvSpPr>
            <p:nvPr/>
          </p:nvSpPr>
          <p:spPr bwMode="auto">
            <a:xfrm>
              <a:off x="1116938" y="333740"/>
              <a:ext cx="96539" cy="102274"/>
            </a:xfrm>
            <a:custGeom>
              <a:avLst/>
              <a:gdLst>
                <a:gd name="T0" fmla="*/ 80645986 w 43"/>
                <a:gd name="T1" fmla="*/ 201450234 h 45"/>
                <a:gd name="T2" fmla="*/ 85688465 w 43"/>
                <a:gd name="T3" fmla="*/ 206616208 h 45"/>
                <a:gd name="T4" fmla="*/ 85688465 w 43"/>
                <a:gd name="T5" fmla="*/ 41323242 h 45"/>
                <a:gd name="T6" fmla="*/ 80645986 w 43"/>
                <a:gd name="T7" fmla="*/ 201450234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6" y="39"/>
                  </a:moveTo>
                  <a:cubicBezTo>
                    <a:pt x="17" y="40"/>
                    <a:pt x="17" y="40"/>
                    <a:pt x="17" y="40"/>
                  </a:cubicBezTo>
                  <a:cubicBezTo>
                    <a:pt x="43" y="45"/>
                    <a:pt x="40" y="0"/>
                    <a:pt x="17" y="8"/>
                  </a:cubicBezTo>
                  <a:cubicBezTo>
                    <a:pt x="3" y="12"/>
                    <a:pt x="0" y="35"/>
                    <a:pt x="16"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5" name="Freeform 156"/>
            <p:cNvSpPr>
              <a:spLocks noChangeArrowheads="1"/>
            </p:cNvSpPr>
            <p:nvPr/>
          </p:nvSpPr>
          <p:spPr bwMode="auto">
            <a:xfrm>
              <a:off x="1300886" y="236091"/>
              <a:ext cx="99406" cy="101318"/>
            </a:xfrm>
            <a:custGeom>
              <a:avLst/>
              <a:gdLst>
                <a:gd name="T0" fmla="*/ 86770142 w 44"/>
                <a:gd name="T1" fmla="*/ 197702939 h 45"/>
                <a:gd name="T2" fmla="*/ 91873736 w 44"/>
                <a:gd name="T3" fmla="*/ 197702939 h 45"/>
                <a:gd name="T4" fmla="*/ 91873736 w 44"/>
                <a:gd name="T5" fmla="*/ 35486067 h 45"/>
                <a:gd name="T6" fmla="*/ 86770142 w 44"/>
                <a:gd name="T7" fmla="*/ 197702939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7" y="39"/>
                    <a:pt x="17" y="39"/>
                    <a:pt x="18" y="39"/>
                  </a:cubicBezTo>
                  <a:cubicBezTo>
                    <a:pt x="44"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6" name="Freeform 157"/>
            <p:cNvSpPr>
              <a:spLocks noChangeArrowheads="1"/>
            </p:cNvSpPr>
            <p:nvPr/>
          </p:nvSpPr>
          <p:spPr bwMode="auto">
            <a:xfrm>
              <a:off x="1351859" y="505069"/>
              <a:ext cx="97495" cy="99406"/>
            </a:xfrm>
            <a:custGeom>
              <a:avLst/>
              <a:gdLst>
                <a:gd name="T0" fmla="*/ 87394065 w 43"/>
                <a:gd name="T1" fmla="*/ 199060515 h 44"/>
                <a:gd name="T2" fmla="*/ 87394065 w 43"/>
                <a:gd name="T3" fmla="*/ 199060515 h 44"/>
                <a:gd name="T4" fmla="*/ 87394065 w 43"/>
                <a:gd name="T5" fmla="*/ 35729679 h 44"/>
                <a:gd name="T6" fmla="*/ 87394065 w 43"/>
                <a:gd name="T7" fmla="*/ 199060515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7" y="39"/>
                  </a:cubicBezTo>
                  <a:cubicBezTo>
                    <a:pt x="43" y="44"/>
                    <a:pt x="41" y="0"/>
                    <a:pt x="17"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7" name="Freeform 158"/>
            <p:cNvSpPr>
              <a:spLocks noChangeArrowheads="1"/>
            </p:cNvSpPr>
            <p:nvPr/>
          </p:nvSpPr>
          <p:spPr bwMode="auto">
            <a:xfrm>
              <a:off x="895613" y="251384"/>
              <a:ext cx="99406" cy="102274"/>
            </a:xfrm>
            <a:custGeom>
              <a:avLst/>
              <a:gdLst>
                <a:gd name="T0" fmla="*/ 86770142 w 44"/>
                <a:gd name="T1" fmla="*/ 201450234 h 45"/>
                <a:gd name="T2" fmla="*/ 91873736 w 44"/>
                <a:gd name="T3" fmla="*/ 201450234 h 45"/>
                <a:gd name="T4" fmla="*/ 91873736 w 44"/>
                <a:gd name="T5" fmla="*/ 36157268 h 45"/>
                <a:gd name="T6" fmla="*/ 86770142 w 44"/>
                <a:gd name="T7" fmla="*/ 201450234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8" y="39"/>
                    <a:pt x="18" y="39"/>
                    <a:pt x="18" y="39"/>
                  </a:cubicBezTo>
                  <a:cubicBezTo>
                    <a:pt x="44" y="45"/>
                    <a:pt x="41" y="0"/>
                    <a:pt x="18" y="7"/>
                  </a:cubicBezTo>
                  <a:cubicBezTo>
                    <a:pt x="4"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8" name="Freeform 159"/>
            <p:cNvSpPr>
              <a:spLocks noChangeArrowheads="1"/>
            </p:cNvSpPr>
            <p:nvPr/>
          </p:nvSpPr>
          <p:spPr bwMode="auto">
            <a:xfrm>
              <a:off x="917032" y="492253"/>
              <a:ext cx="97495" cy="101318"/>
            </a:xfrm>
            <a:custGeom>
              <a:avLst/>
              <a:gdLst>
                <a:gd name="T0" fmla="*/ 87394065 w 43"/>
                <a:gd name="T1" fmla="*/ 197702939 h 45"/>
                <a:gd name="T2" fmla="*/ 92534092 w 43"/>
                <a:gd name="T3" fmla="*/ 197702939 h 45"/>
                <a:gd name="T4" fmla="*/ 92534092 w 43"/>
                <a:gd name="T5" fmla="*/ 35486067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39"/>
                    <a:pt x="18" y="39"/>
                  </a:cubicBezTo>
                  <a:cubicBezTo>
                    <a:pt x="43"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9" name="Freeform 160"/>
            <p:cNvSpPr>
              <a:spLocks noChangeArrowheads="1"/>
            </p:cNvSpPr>
            <p:nvPr/>
          </p:nvSpPr>
          <p:spPr bwMode="auto">
            <a:xfrm>
              <a:off x="1251182" y="410052"/>
              <a:ext cx="96539" cy="100363"/>
            </a:xfrm>
            <a:custGeom>
              <a:avLst/>
              <a:gdLst>
                <a:gd name="T0" fmla="*/ 85688465 w 43"/>
                <a:gd name="T1" fmla="*/ 202911176 h 44"/>
                <a:gd name="T2" fmla="*/ 90728699 w 43"/>
                <a:gd name="T3" fmla="*/ 202911176 h 44"/>
                <a:gd name="T4" fmla="*/ 90728699 w 43"/>
                <a:gd name="T5" fmla="*/ 36420364 h 44"/>
                <a:gd name="T6" fmla="*/ 85688465 w 43"/>
                <a:gd name="T7" fmla="*/ 202911176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8" y="39"/>
                  </a:cubicBezTo>
                  <a:cubicBezTo>
                    <a:pt x="43"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0" name="Freeform 161"/>
            <p:cNvSpPr>
              <a:spLocks noChangeArrowheads="1"/>
            </p:cNvSpPr>
            <p:nvPr/>
          </p:nvSpPr>
          <p:spPr bwMode="auto">
            <a:xfrm>
              <a:off x="1435515" y="572638"/>
              <a:ext cx="97495" cy="101318"/>
            </a:xfrm>
            <a:custGeom>
              <a:avLst/>
              <a:gdLst>
                <a:gd name="T0" fmla="*/ 87394065 w 43"/>
                <a:gd name="T1" fmla="*/ 197702939 h 45"/>
                <a:gd name="T2" fmla="*/ 87394065 w 43"/>
                <a:gd name="T3" fmla="*/ 202771091 h 45"/>
                <a:gd name="T4" fmla="*/ 87394065 w 43"/>
                <a:gd name="T5" fmla="*/ 40554218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40"/>
                    <a:pt x="17" y="40"/>
                  </a:cubicBezTo>
                  <a:cubicBezTo>
                    <a:pt x="43" y="45"/>
                    <a:pt x="41" y="0"/>
                    <a:pt x="17" y="8"/>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1" name="Freeform 162"/>
            <p:cNvSpPr>
              <a:spLocks noChangeArrowheads="1"/>
            </p:cNvSpPr>
            <p:nvPr/>
          </p:nvSpPr>
          <p:spPr bwMode="auto">
            <a:xfrm>
              <a:off x="1246403" y="667968"/>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7"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2" name="Freeform 163"/>
            <p:cNvSpPr>
              <a:spLocks noChangeArrowheads="1"/>
            </p:cNvSpPr>
            <p:nvPr/>
          </p:nvSpPr>
          <p:spPr bwMode="auto">
            <a:xfrm>
              <a:off x="655700" y="555338"/>
              <a:ext cx="86025" cy="70731"/>
            </a:xfrm>
            <a:custGeom>
              <a:avLst/>
              <a:gdLst>
                <a:gd name="T0" fmla="*/ 20498852 w 38"/>
                <a:gd name="T1" fmla="*/ 119736175 h 31"/>
                <a:gd name="T2" fmla="*/ 40999968 w 38"/>
                <a:gd name="T3" fmla="*/ 0 h 31"/>
                <a:gd name="T4" fmla="*/ 51248262 w 38"/>
                <a:gd name="T5" fmla="*/ 109325028 h 31"/>
                <a:gd name="T6" fmla="*/ 148621770 w 38"/>
                <a:gd name="T7" fmla="*/ 41646869 h 31"/>
                <a:gd name="T8" fmla="*/ 87122951 w 38"/>
                <a:gd name="T9" fmla="*/ 114529461 h 31"/>
                <a:gd name="T10" fmla="*/ 169120622 w 38"/>
                <a:gd name="T11" fmla="*/ 140558469 h 31"/>
                <a:gd name="T12" fmla="*/ 61498820 w 38"/>
                <a:gd name="T13" fmla="*/ 145765183 h 31"/>
                <a:gd name="T14" fmla="*/ 0 60000 65536"/>
                <a:gd name="T15" fmla="*/ 0 60000 65536"/>
                <a:gd name="T16" fmla="*/ 0 60000 65536"/>
                <a:gd name="T17" fmla="*/ 0 60000 65536"/>
                <a:gd name="T18" fmla="*/ 0 60000 65536"/>
                <a:gd name="T19" fmla="*/ 0 60000 65536"/>
                <a:gd name="T20" fmla="*/ 0 60000 65536"/>
                <a:gd name="T21" fmla="*/ 0 w 38"/>
                <a:gd name="T22" fmla="*/ 0 h 31"/>
                <a:gd name="T23" fmla="*/ 38 w 38"/>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31">
                  <a:moveTo>
                    <a:pt x="4" y="23"/>
                  </a:moveTo>
                  <a:cubicBezTo>
                    <a:pt x="4" y="18"/>
                    <a:pt x="0" y="0"/>
                    <a:pt x="8" y="0"/>
                  </a:cubicBezTo>
                  <a:cubicBezTo>
                    <a:pt x="15" y="0"/>
                    <a:pt x="10" y="17"/>
                    <a:pt x="10" y="21"/>
                  </a:cubicBezTo>
                  <a:cubicBezTo>
                    <a:pt x="11" y="16"/>
                    <a:pt x="23" y="6"/>
                    <a:pt x="29" y="8"/>
                  </a:cubicBezTo>
                  <a:cubicBezTo>
                    <a:pt x="38" y="11"/>
                    <a:pt x="19" y="20"/>
                    <a:pt x="17" y="22"/>
                  </a:cubicBezTo>
                  <a:cubicBezTo>
                    <a:pt x="21" y="21"/>
                    <a:pt x="38" y="20"/>
                    <a:pt x="33" y="27"/>
                  </a:cubicBezTo>
                  <a:cubicBezTo>
                    <a:pt x="30" y="31"/>
                    <a:pt x="15" y="30"/>
                    <a:pt x="12" y="28"/>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3" name="Freeform 164"/>
            <p:cNvSpPr>
              <a:spLocks noChangeArrowheads="1"/>
            </p:cNvSpPr>
            <p:nvPr/>
          </p:nvSpPr>
          <p:spPr bwMode="auto">
            <a:xfrm>
              <a:off x="501811" y="657612"/>
              <a:ext cx="70731" cy="49703"/>
            </a:xfrm>
            <a:custGeom>
              <a:avLst/>
              <a:gdLst>
                <a:gd name="T0" fmla="*/ 145765183 w 31"/>
                <a:gd name="T1" fmla="*/ 5103594 h 22"/>
                <a:gd name="T2" fmla="*/ 0 w 31"/>
                <a:gd name="T3" fmla="*/ 40833274 h 22"/>
                <a:gd name="T4" fmla="*/ 62471445 w 31"/>
                <a:gd name="T5" fmla="*/ 81666547 h 22"/>
                <a:gd name="T6" fmla="*/ 145765183 w 31"/>
                <a:gd name="T7" fmla="*/ 107186779 h 22"/>
                <a:gd name="T8" fmla="*/ 161383044 w 31"/>
                <a:gd name="T9" fmla="*/ 0 h 22"/>
                <a:gd name="T10" fmla="*/ 0 60000 65536"/>
                <a:gd name="T11" fmla="*/ 0 60000 65536"/>
                <a:gd name="T12" fmla="*/ 0 60000 65536"/>
                <a:gd name="T13" fmla="*/ 0 60000 65536"/>
                <a:gd name="T14" fmla="*/ 0 60000 65536"/>
                <a:gd name="T15" fmla="*/ 0 w 31"/>
                <a:gd name="T16" fmla="*/ 0 h 22"/>
                <a:gd name="T17" fmla="*/ 31 w 31"/>
                <a:gd name="T18" fmla="*/ 22 h 22"/>
              </a:gdLst>
              <a:ahLst/>
              <a:cxnLst>
                <a:cxn ang="T10">
                  <a:pos x="T0" y="T1"/>
                </a:cxn>
                <a:cxn ang="T11">
                  <a:pos x="T2" y="T3"/>
                </a:cxn>
                <a:cxn ang="T12">
                  <a:pos x="T4" y="T5"/>
                </a:cxn>
                <a:cxn ang="T13">
                  <a:pos x="T6" y="T7"/>
                </a:cxn>
                <a:cxn ang="T14">
                  <a:pos x="T8" y="T9"/>
                </a:cxn>
              </a:cxnLst>
              <a:rect l="T15" t="T16" r="T17" b="T18"/>
              <a:pathLst>
                <a:path w="31" h="22">
                  <a:moveTo>
                    <a:pt x="28" y="1"/>
                  </a:moveTo>
                  <a:cubicBezTo>
                    <a:pt x="19" y="3"/>
                    <a:pt x="9" y="4"/>
                    <a:pt x="0" y="8"/>
                  </a:cubicBezTo>
                  <a:cubicBezTo>
                    <a:pt x="0" y="13"/>
                    <a:pt x="9" y="15"/>
                    <a:pt x="12" y="16"/>
                  </a:cubicBezTo>
                  <a:cubicBezTo>
                    <a:pt x="17" y="18"/>
                    <a:pt x="23" y="22"/>
                    <a:pt x="28" y="21"/>
                  </a:cubicBezTo>
                  <a:cubicBezTo>
                    <a:pt x="30" y="21"/>
                    <a:pt x="30" y="3"/>
                    <a:pt x="31" y="0"/>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4" name="Freeform 165"/>
            <p:cNvSpPr>
              <a:spLocks noChangeArrowheads="1"/>
            </p:cNvSpPr>
            <p:nvPr/>
          </p:nvSpPr>
          <p:spPr bwMode="auto">
            <a:xfrm>
              <a:off x="540044" y="598351"/>
              <a:ext cx="292484" cy="287705"/>
            </a:xfrm>
            <a:custGeom>
              <a:avLst/>
              <a:gdLst>
                <a:gd name="T0" fmla="*/ 663154188 w 129"/>
                <a:gd name="T1" fmla="*/ 415692948 h 127"/>
                <a:gd name="T2" fmla="*/ 406117435 w 129"/>
                <a:gd name="T3" fmla="*/ 631236097 h 127"/>
                <a:gd name="T4" fmla="*/ 87391498 w 129"/>
                <a:gd name="T5" fmla="*/ 487539909 h 127"/>
                <a:gd name="T6" fmla="*/ 195347570 w 129"/>
                <a:gd name="T7" fmla="*/ 20528998 h 127"/>
                <a:gd name="T8" fmla="*/ 431822017 w 129"/>
                <a:gd name="T9" fmla="*/ 128300572 h 127"/>
                <a:gd name="T10" fmla="*/ 442102036 w 129"/>
                <a:gd name="T11" fmla="*/ 395163950 h 127"/>
                <a:gd name="T12" fmla="*/ 555198117 w 129"/>
                <a:gd name="T13" fmla="*/ 441353062 h 127"/>
                <a:gd name="T14" fmla="*/ 663154188 w 129"/>
                <a:gd name="T15" fmla="*/ 415692948 h 127"/>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27"/>
                <a:gd name="T26" fmla="*/ 129 w 129"/>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27">
                  <a:moveTo>
                    <a:pt x="129" y="81"/>
                  </a:moveTo>
                  <a:cubicBezTo>
                    <a:pt x="123" y="106"/>
                    <a:pt x="104" y="119"/>
                    <a:pt x="79" y="123"/>
                  </a:cubicBezTo>
                  <a:cubicBezTo>
                    <a:pt x="56" y="127"/>
                    <a:pt x="29" y="115"/>
                    <a:pt x="17" y="95"/>
                  </a:cubicBezTo>
                  <a:cubicBezTo>
                    <a:pt x="2" y="69"/>
                    <a:pt x="0" y="11"/>
                    <a:pt x="38" y="4"/>
                  </a:cubicBezTo>
                  <a:cubicBezTo>
                    <a:pt x="55" y="0"/>
                    <a:pt x="76" y="9"/>
                    <a:pt x="84" y="25"/>
                  </a:cubicBezTo>
                  <a:cubicBezTo>
                    <a:pt x="91" y="41"/>
                    <a:pt x="78" y="63"/>
                    <a:pt x="86" y="77"/>
                  </a:cubicBezTo>
                  <a:cubicBezTo>
                    <a:pt x="90" y="85"/>
                    <a:pt x="100" y="86"/>
                    <a:pt x="108" y="86"/>
                  </a:cubicBezTo>
                  <a:cubicBezTo>
                    <a:pt x="110" y="86"/>
                    <a:pt x="128" y="83"/>
                    <a:pt x="129" y="81"/>
                  </a:cubicBezTo>
                  <a:close/>
                </a:path>
              </a:pathLst>
            </a:custGeom>
            <a:solidFill>
              <a:srgbClr val="FFCF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5" name="Freeform 166"/>
            <p:cNvSpPr>
              <a:spLocks noChangeArrowheads="1"/>
            </p:cNvSpPr>
            <p:nvPr/>
          </p:nvSpPr>
          <p:spPr bwMode="auto">
            <a:xfrm>
              <a:off x="590704" y="659524"/>
              <a:ext cx="20073" cy="27719"/>
            </a:xfrm>
            <a:custGeom>
              <a:avLst/>
              <a:gdLst>
                <a:gd name="T0" fmla="*/ 34819964 w 9"/>
                <a:gd name="T1" fmla="*/ 42684950 h 12"/>
                <a:gd name="T2" fmla="*/ 4973643 w 9"/>
                <a:gd name="T3" fmla="*/ 32015445 h 12"/>
                <a:gd name="T4" fmla="*/ 34819964 w 9"/>
                <a:gd name="T5" fmla="*/ 4268495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7" y="8"/>
                  </a:moveTo>
                  <a:cubicBezTo>
                    <a:pt x="9" y="2"/>
                    <a:pt x="1" y="0"/>
                    <a:pt x="1" y="6"/>
                  </a:cubicBezTo>
                  <a:cubicBezTo>
                    <a:pt x="0" y="10"/>
                    <a:pt x="5" y="12"/>
                    <a:pt x="7" y="8"/>
                  </a:cubicBezTo>
                  <a:close/>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6" name="Freeform 167"/>
            <p:cNvSpPr>
              <a:spLocks noChangeArrowheads="1"/>
            </p:cNvSpPr>
            <p:nvPr/>
          </p:nvSpPr>
          <p:spPr bwMode="auto">
            <a:xfrm>
              <a:off x="819147" y="743637"/>
              <a:ext cx="56394" cy="67864"/>
            </a:xfrm>
            <a:custGeom>
              <a:avLst/>
              <a:gdLst>
                <a:gd name="T0" fmla="*/ 0 w 25"/>
                <a:gd name="T1" fmla="*/ 97228753 h 30"/>
                <a:gd name="T2" fmla="*/ 20353722 w 25"/>
                <a:gd name="T3" fmla="*/ 15350837 h 30"/>
                <a:gd name="T4" fmla="*/ 35618450 w 25"/>
                <a:gd name="T5" fmla="*/ 76758708 h 30"/>
                <a:gd name="T6" fmla="*/ 101768612 w 25"/>
                <a:gd name="T7" fmla="*/ 71641763 h 30"/>
                <a:gd name="T8" fmla="*/ 45796440 w 25"/>
                <a:gd name="T9" fmla="*/ 107462644 h 30"/>
                <a:gd name="T10" fmla="*/ 91592879 w 25"/>
                <a:gd name="T11" fmla="*/ 143283525 h 30"/>
                <a:gd name="T12" fmla="*/ 15264728 w 25"/>
                <a:gd name="T13" fmla="*/ 107462644 h 30"/>
                <a:gd name="T14" fmla="*/ 0 60000 65536"/>
                <a:gd name="T15" fmla="*/ 0 60000 65536"/>
                <a:gd name="T16" fmla="*/ 0 60000 65536"/>
                <a:gd name="T17" fmla="*/ 0 60000 65536"/>
                <a:gd name="T18" fmla="*/ 0 60000 65536"/>
                <a:gd name="T19" fmla="*/ 0 60000 65536"/>
                <a:gd name="T20" fmla="*/ 0 60000 65536"/>
                <a:gd name="T21" fmla="*/ 0 w 25"/>
                <a:gd name="T22" fmla="*/ 0 h 30"/>
                <a:gd name="T23" fmla="*/ 25 w 25"/>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30">
                  <a:moveTo>
                    <a:pt x="0" y="19"/>
                  </a:moveTo>
                  <a:cubicBezTo>
                    <a:pt x="2" y="15"/>
                    <a:pt x="0" y="5"/>
                    <a:pt x="4" y="3"/>
                  </a:cubicBezTo>
                  <a:cubicBezTo>
                    <a:pt x="11" y="0"/>
                    <a:pt x="8" y="13"/>
                    <a:pt x="7" y="15"/>
                  </a:cubicBezTo>
                  <a:cubicBezTo>
                    <a:pt x="10" y="13"/>
                    <a:pt x="19" y="8"/>
                    <a:pt x="20" y="14"/>
                  </a:cubicBezTo>
                  <a:cubicBezTo>
                    <a:pt x="22" y="19"/>
                    <a:pt x="11" y="20"/>
                    <a:pt x="9" y="21"/>
                  </a:cubicBezTo>
                  <a:cubicBezTo>
                    <a:pt x="13" y="20"/>
                    <a:pt x="25" y="26"/>
                    <a:pt x="18" y="28"/>
                  </a:cubicBezTo>
                  <a:cubicBezTo>
                    <a:pt x="14" y="30"/>
                    <a:pt x="5" y="25"/>
                    <a:pt x="3" y="2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7" name="Freeform 168"/>
            <p:cNvSpPr>
              <a:spLocks noChangeArrowheads="1"/>
            </p:cNvSpPr>
            <p:nvPr/>
          </p:nvSpPr>
          <p:spPr bwMode="auto">
            <a:xfrm>
              <a:off x="690110" y="641363"/>
              <a:ext cx="46836" cy="45880"/>
            </a:xfrm>
            <a:custGeom>
              <a:avLst/>
              <a:gdLst>
                <a:gd name="T0" fmla="*/ 54715599 w 21"/>
                <a:gd name="T1" fmla="*/ 94723848 h 20"/>
                <a:gd name="T2" fmla="*/ 29845683 w 21"/>
                <a:gd name="T3" fmla="*/ 31574616 h 20"/>
                <a:gd name="T4" fmla="*/ 54715599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8" name="Freeform 169"/>
            <p:cNvSpPr>
              <a:spLocks noChangeArrowheads="1"/>
            </p:cNvSpPr>
            <p:nvPr/>
          </p:nvSpPr>
          <p:spPr bwMode="auto">
            <a:xfrm>
              <a:off x="558205" y="743637"/>
              <a:ext cx="47792" cy="43013"/>
            </a:xfrm>
            <a:custGeom>
              <a:avLst/>
              <a:gdLst>
                <a:gd name="T0" fmla="*/ 62152358 w 21"/>
                <a:gd name="T1" fmla="*/ 87123963 h 19"/>
                <a:gd name="T2" fmla="*/ 36255922 w 21"/>
                <a:gd name="T3" fmla="*/ 25624429 h 19"/>
                <a:gd name="T4" fmla="*/ 62152358 w 21"/>
                <a:gd name="T5" fmla="*/ 87123963 h 19"/>
                <a:gd name="T6" fmla="*/ 0 60000 65536"/>
                <a:gd name="T7" fmla="*/ 0 60000 65536"/>
                <a:gd name="T8" fmla="*/ 0 60000 65536"/>
                <a:gd name="T9" fmla="*/ 0 w 21"/>
                <a:gd name="T10" fmla="*/ 0 h 19"/>
                <a:gd name="T11" fmla="*/ 21 w 21"/>
                <a:gd name="T12" fmla="*/ 19 h 19"/>
              </a:gdLst>
              <a:ahLst/>
              <a:cxnLst>
                <a:cxn ang="T6">
                  <a:pos x="T0" y="T1"/>
                </a:cxn>
                <a:cxn ang="T7">
                  <a:pos x="T2" y="T3"/>
                </a:cxn>
                <a:cxn ang="T8">
                  <a:pos x="T4" y="T5"/>
                </a:cxn>
              </a:cxnLst>
              <a:rect l="T9" t="T10" r="T11" b="T12"/>
              <a:pathLst>
                <a:path w="21" h="19">
                  <a:moveTo>
                    <a:pt x="12" y="17"/>
                  </a:moveTo>
                  <a:cubicBezTo>
                    <a:pt x="21" y="14"/>
                    <a:pt x="15" y="0"/>
                    <a:pt x="7" y="5"/>
                  </a:cubicBezTo>
                  <a:cubicBezTo>
                    <a:pt x="0" y="9"/>
                    <a:pt x="4" y="19"/>
                    <a:pt x="12"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9" name="Freeform 170"/>
            <p:cNvSpPr>
              <a:spLocks noChangeArrowheads="1"/>
            </p:cNvSpPr>
            <p:nvPr/>
          </p:nvSpPr>
          <p:spPr bwMode="auto">
            <a:xfrm>
              <a:off x="599306" y="605041"/>
              <a:ext cx="33454" cy="29631"/>
            </a:xfrm>
            <a:custGeom>
              <a:avLst/>
              <a:gdLst>
                <a:gd name="T0" fmla="*/ 44765913 w 15"/>
                <a:gd name="T1" fmla="*/ 62343624 h 13"/>
                <a:gd name="T2" fmla="*/ 54715132 w 15"/>
                <a:gd name="T3" fmla="*/ 0 h 13"/>
                <a:gd name="T4" fmla="*/ 0 w 15"/>
                <a:gd name="T5" fmla="*/ 31171812 h 13"/>
                <a:gd name="T6" fmla="*/ 44765913 w 15"/>
                <a:gd name="T7" fmla="*/ 62343624 h 13"/>
                <a:gd name="T8" fmla="*/ 0 60000 65536"/>
                <a:gd name="T9" fmla="*/ 0 60000 65536"/>
                <a:gd name="T10" fmla="*/ 0 60000 65536"/>
                <a:gd name="T11" fmla="*/ 0 60000 65536"/>
                <a:gd name="T12" fmla="*/ 0 w 15"/>
                <a:gd name="T13" fmla="*/ 0 h 13"/>
                <a:gd name="T14" fmla="*/ 15 w 15"/>
                <a:gd name="T15" fmla="*/ 13 h 13"/>
              </a:gdLst>
              <a:ahLst/>
              <a:cxnLst>
                <a:cxn ang="T8">
                  <a:pos x="T0" y="T1"/>
                </a:cxn>
                <a:cxn ang="T9">
                  <a:pos x="T2" y="T3"/>
                </a:cxn>
                <a:cxn ang="T10">
                  <a:pos x="T4" y="T5"/>
                </a:cxn>
                <a:cxn ang="T11">
                  <a:pos x="T6" y="T7"/>
                </a:cxn>
              </a:cxnLst>
              <a:rect l="T12" t="T13" r="T14" b="T15"/>
              <a:pathLst>
                <a:path w="15" h="13">
                  <a:moveTo>
                    <a:pt x="9" y="12"/>
                  </a:moveTo>
                  <a:cubicBezTo>
                    <a:pt x="15" y="10"/>
                    <a:pt x="15" y="3"/>
                    <a:pt x="11" y="0"/>
                  </a:cubicBezTo>
                  <a:cubicBezTo>
                    <a:pt x="8" y="2"/>
                    <a:pt x="4" y="4"/>
                    <a:pt x="0" y="6"/>
                  </a:cubicBezTo>
                  <a:cubicBezTo>
                    <a:pt x="1" y="9"/>
                    <a:pt x="4" y="13"/>
                    <a:pt x="9" y="12"/>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0" name="Freeform 171"/>
            <p:cNvSpPr>
              <a:spLocks noChangeArrowheads="1"/>
            </p:cNvSpPr>
            <p:nvPr/>
          </p:nvSpPr>
          <p:spPr bwMode="auto">
            <a:xfrm>
              <a:off x="640407" y="755107"/>
              <a:ext cx="44924" cy="44924"/>
            </a:xfrm>
            <a:custGeom>
              <a:avLst/>
              <a:gdLst>
                <a:gd name="T0" fmla="*/ 55499110 w 20"/>
                <a:gd name="T1" fmla="*/ 85771147 h 20"/>
                <a:gd name="T2" fmla="*/ 30272037 w 20"/>
                <a:gd name="T3" fmla="*/ 25227072 h 20"/>
                <a:gd name="T4" fmla="*/ 55499110 w 20"/>
                <a:gd name="T5" fmla="*/ 85771147 h 20"/>
                <a:gd name="T6" fmla="*/ 0 60000 65536"/>
                <a:gd name="T7" fmla="*/ 0 60000 65536"/>
                <a:gd name="T8" fmla="*/ 0 60000 65536"/>
                <a:gd name="T9" fmla="*/ 0 w 20"/>
                <a:gd name="T10" fmla="*/ 0 h 20"/>
                <a:gd name="T11" fmla="*/ 20 w 20"/>
                <a:gd name="T12" fmla="*/ 20 h 20"/>
              </a:gdLst>
              <a:ahLst/>
              <a:cxnLst>
                <a:cxn ang="T6">
                  <a:pos x="T0" y="T1"/>
                </a:cxn>
                <a:cxn ang="T7">
                  <a:pos x="T2" y="T3"/>
                </a:cxn>
                <a:cxn ang="T8">
                  <a:pos x="T4" y="T5"/>
                </a:cxn>
              </a:cxnLst>
              <a:rect l="T9" t="T10" r="T11" b="T12"/>
              <a:pathLst>
                <a:path w="20" h="20">
                  <a:moveTo>
                    <a:pt x="11" y="17"/>
                  </a:moveTo>
                  <a:cubicBezTo>
                    <a:pt x="20" y="15"/>
                    <a:pt x="15" y="0"/>
                    <a:pt x="6" y="5"/>
                  </a:cubicBezTo>
                  <a:cubicBezTo>
                    <a:pt x="0" y="9"/>
                    <a:pt x="3" y="20"/>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1" name="Freeform 172"/>
            <p:cNvSpPr>
              <a:spLocks noChangeArrowheads="1"/>
            </p:cNvSpPr>
            <p:nvPr/>
          </p:nvSpPr>
          <p:spPr bwMode="auto">
            <a:xfrm>
              <a:off x="687242" y="829662"/>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2" name="Freeform 173"/>
            <p:cNvSpPr>
              <a:spLocks noChangeArrowheads="1"/>
            </p:cNvSpPr>
            <p:nvPr/>
          </p:nvSpPr>
          <p:spPr bwMode="auto">
            <a:xfrm>
              <a:off x="779958" y="791429"/>
              <a:ext cx="45880" cy="43013"/>
            </a:xfrm>
            <a:custGeom>
              <a:avLst/>
              <a:gdLst>
                <a:gd name="T0" fmla="*/ 57886796 w 20"/>
                <a:gd name="T1" fmla="*/ 87123963 h 19"/>
                <a:gd name="T2" fmla="*/ 31574616 w 20"/>
                <a:gd name="T3" fmla="*/ 25624429 h 19"/>
                <a:gd name="T4" fmla="*/ 57886796 w 20"/>
                <a:gd name="T5" fmla="*/ 87123963 h 19"/>
                <a:gd name="T6" fmla="*/ 0 60000 65536"/>
                <a:gd name="T7" fmla="*/ 0 60000 65536"/>
                <a:gd name="T8" fmla="*/ 0 60000 65536"/>
                <a:gd name="T9" fmla="*/ 0 w 20"/>
                <a:gd name="T10" fmla="*/ 0 h 19"/>
                <a:gd name="T11" fmla="*/ 20 w 20"/>
                <a:gd name="T12" fmla="*/ 19 h 19"/>
              </a:gdLst>
              <a:ahLst/>
              <a:cxnLst>
                <a:cxn ang="T6">
                  <a:pos x="T0" y="T1"/>
                </a:cxn>
                <a:cxn ang="T7">
                  <a:pos x="T2" y="T3"/>
                </a:cxn>
                <a:cxn ang="T8">
                  <a:pos x="T4" y="T5"/>
                </a:cxn>
              </a:cxnLst>
              <a:rect l="T9" t="T10" r="T11" b="T12"/>
              <a:pathLst>
                <a:path w="20" h="19">
                  <a:moveTo>
                    <a:pt x="11" y="17"/>
                  </a:moveTo>
                  <a:cubicBezTo>
                    <a:pt x="20" y="15"/>
                    <a:pt x="15" y="0"/>
                    <a:pt x="6" y="5"/>
                  </a:cubicBezTo>
                  <a:cubicBezTo>
                    <a:pt x="0" y="9"/>
                    <a:pt x="3" y="19"/>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3" name="Freeform 174"/>
            <p:cNvSpPr>
              <a:spLocks noChangeArrowheads="1"/>
            </p:cNvSpPr>
            <p:nvPr/>
          </p:nvSpPr>
          <p:spPr bwMode="auto">
            <a:xfrm>
              <a:off x="630848" y="677684"/>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4" name="Freeform 175"/>
            <p:cNvSpPr>
              <a:spLocks noChangeArrowheads="1"/>
            </p:cNvSpPr>
            <p:nvPr/>
          </p:nvSpPr>
          <p:spPr bwMode="auto">
            <a:xfrm>
              <a:off x="730255" y="778047"/>
              <a:ext cx="27719" cy="21984"/>
            </a:xfrm>
            <a:custGeom>
              <a:avLst/>
              <a:gdLst>
                <a:gd name="T0" fmla="*/ 10671815 w 12"/>
                <a:gd name="T1" fmla="*/ 0 h 10"/>
                <a:gd name="T2" fmla="*/ 53356765 w 12"/>
                <a:gd name="T3" fmla="*/ 38663261 h 10"/>
                <a:gd name="T4" fmla="*/ 64028580 w 12"/>
                <a:gd name="T5" fmla="*/ 38663261 h 10"/>
                <a:gd name="T6" fmla="*/ 10671815 w 12"/>
                <a:gd name="T7" fmla="*/ 0 h 10"/>
                <a:gd name="T8" fmla="*/ 0 60000 65536"/>
                <a:gd name="T9" fmla="*/ 0 60000 65536"/>
                <a:gd name="T10" fmla="*/ 0 60000 65536"/>
                <a:gd name="T11" fmla="*/ 0 60000 65536"/>
                <a:gd name="T12" fmla="*/ 0 w 12"/>
                <a:gd name="T13" fmla="*/ 0 h 10"/>
                <a:gd name="T14" fmla="*/ 12 w 12"/>
                <a:gd name="T15" fmla="*/ 10 h 10"/>
              </a:gdLst>
              <a:ahLst/>
              <a:cxnLst>
                <a:cxn ang="T8">
                  <a:pos x="T0" y="T1"/>
                </a:cxn>
                <a:cxn ang="T9">
                  <a:pos x="T2" y="T3"/>
                </a:cxn>
                <a:cxn ang="T10">
                  <a:pos x="T4" y="T5"/>
                </a:cxn>
                <a:cxn ang="T11">
                  <a:pos x="T6" y="T7"/>
                </a:cxn>
              </a:cxnLst>
              <a:rect l="T12" t="T13" r="T14" b="T15"/>
              <a:pathLst>
                <a:path w="12" h="10">
                  <a:moveTo>
                    <a:pt x="2" y="0"/>
                  </a:moveTo>
                  <a:cubicBezTo>
                    <a:pt x="0" y="4"/>
                    <a:pt x="4" y="10"/>
                    <a:pt x="10" y="8"/>
                  </a:cubicBezTo>
                  <a:cubicBezTo>
                    <a:pt x="10" y="8"/>
                    <a:pt x="11" y="8"/>
                    <a:pt x="12" y="8"/>
                  </a:cubicBezTo>
                  <a:cubicBezTo>
                    <a:pt x="8" y="7"/>
                    <a:pt x="4" y="4"/>
                    <a:pt x="2" y="0"/>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5" name="Freeform 176"/>
            <p:cNvSpPr>
              <a:spLocks noChangeArrowheads="1"/>
            </p:cNvSpPr>
            <p:nvPr/>
          </p:nvSpPr>
          <p:spPr bwMode="auto">
            <a:xfrm>
              <a:off x="607908" y="827750"/>
              <a:ext cx="36322" cy="36322"/>
            </a:xfrm>
            <a:custGeom>
              <a:avLst/>
              <a:gdLst>
                <a:gd name="T0" fmla="*/ 15459551 w 16"/>
                <a:gd name="T1" fmla="*/ 25768189 h 16"/>
                <a:gd name="T2" fmla="*/ 0 w 16"/>
                <a:gd name="T3" fmla="*/ 46380924 h 16"/>
                <a:gd name="T4" fmla="*/ 56687291 w 16"/>
                <a:gd name="T5" fmla="*/ 82455480 h 16"/>
                <a:gd name="T6" fmla="*/ 15459551 w 16"/>
                <a:gd name="T7" fmla="*/ 25768189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3" y="5"/>
                  </a:moveTo>
                  <a:cubicBezTo>
                    <a:pt x="2" y="6"/>
                    <a:pt x="1" y="8"/>
                    <a:pt x="0" y="9"/>
                  </a:cubicBezTo>
                  <a:cubicBezTo>
                    <a:pt x="4" y="11"/>
                    <a:pt x="7" y="14"/>
                    <a:pt x="11" y="16"/>
                  </a:cubicBezTo>
                  <a:cubicBezTo>
                    <a:pt x="16" y="11"/>
                    <a:pt x="11" y="0"/>
                    <a:pt x="3" y="5"/>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6" name="Rectangle 177"/>
            <p:cNvSpPr>
              <a:spLocks noChangeArrowheads="1"/>
            </p:cNvSpPr>
            <p:nvPr/>
          </p:nvSpPr>
          <p:spPr bwMode="auto">
            <a:xfrm>
              <a:off x="667170" y="865983"/>
              <a:ext cx="8603" cy="67864"/>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07" name="Rectangle 178"/>
            <p:cNvSpPr>
              <a:spLocks noChangeArrowheads="1"/>
            </p:cNvSpPr>
            <p:nvPr/>
          </p:nvSpPr>
          <p:spPr bwMode="auto">
            <a:xfrm>
              <a:off x="723564" y="867895"/>
              <a:ext cx="6691" cy="68820"/>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08" name="Freeform 179"/>
            <p:cNvSpPr>
              <a:spLocks noChangeArrowheads="1"/>
            </p:cNvSpPr>
            <p:nvPr/>
          </p:nvSpPr>
          <p:spPr bwMode="auto">
            <a:xfrm>
              <a:off x="626069" y="723564"/>
              <a:ext cx="135728" cy="99406"/>
            </a:xfrm>
            <a:custGeom>
              <a:avLst/>
              <a:gdLst>
                <a:gd name="T0" fmla="*/ 56288664 w 60"/>
                <a:gd name="T1" fmla="*/ 5103594 h 44"/>
                <a:gd name="T2" fmla="*/ 189338298 w 60"/>
                <a:gd name="T3" fmla="*/ 183747473 h 44"/>
                <a:gd name="T4" fmla="*/ 46054773 w 60"/>
                <a:gd name="T5" fmla="*/ 5103594 h 44"/>
                <a:gd name="T6" fmla="*/ 0 60000 65536"/>
                <a:gd name="T7" fmla="*/ 0 60000 65536"/>
                <a:gd name="T8" fmla="*/ 0 60000 65536"/>
                <a:gd name="T9" fmla="*/ 0 w 60"/>
                <a:gd name="T10" fmla="*/ 0 h 44"/>
                <a:gd name="T11" fmla="*/ 60 w 60"/>
                <a:gd name="T12" fmla="*/ 44 h 44"/>
              </a:gdLst>
              <a:ahLst/>
              <a:cxnLst>
                <a:cxn ang="T6">
                  <a:pos x="T0" y="T1"/>
                </a:cxn>
                <a:cxn ang="T7">
                  <a:pos x="T2" y="T3"/>
                </a:cxn>
                <a:cxn ang="T8">
                  <a:pos x="T4" y="T5"/>
                </a:cxn>
              </a:cxnLst>
              <a:rect l="T9" t="T10" r="T11" b="T12"/>
              <a:pathLst>
                <a:path w="60" h="44">
                  <a:moveTo>
                    <a:pt x="11" y="1"/>
                  </a:moveTo>
                  <a:cubicBezTo>
                    <a:pt x="26" y="0"/>
                    <a:pt x="60" y="20"/>
                    <a:pt x="37" y="36"/>
                  </a:cubicBezTo>
                  <a:cubicBezTo>
                    <a:pt x="23" y="44"/>
                    <a:pt x="0" y="12"/>
                    <a:pt x="9" y="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309" name="Group 459"/>
          <p:cNvGrpSpPr/>
          <p:nvPr/>
        </p:nvGrpSpPr>
        <p:grpSpPr bwMode="auto">
          <a:xfrm>
            <a:off x="2438400" y="5021263"/>
            <a:ext cx="4157663" cy="1892300"/>
            <a:chOff x="0" y="0"/>
            <a:chExt cx="2033053" cy="924289"/>
          </a:xfrm>
        </p:grpSpPr>
        <p:sp>
          <p:nvSpPr>
            <p:cNvPr id="310" name="Freeform 135"/>
            <p:cNvSpPr>
              <a:spLocks noChangeArrowheads="1"/>
            </p:cNvSpPr>
            <p:nvPr/>
          </p:nvSpPr>
          <p:spPr bwMode="auto">
            <a:xfrm>
              <a:off x="0" y="437771"/>
              <a:ext cx="2033053" cy="486518"/>
            </a:xfrm>
            <a:custGeom>
              <a:avLst/>
              <a:gdLst>
                <a:gd name="T0" fmla="*/ 0 w 899"/>
                <a:gd name="T1" fmla="*/ 1100929136 h 215"/>
                <a:gd name="T2" fmla="*/ 2147483647 w 899"/>
                <a:gd name="T3" fmla="*/ 15362654 h 215"/>
                <a:gd name="T4" fmla="*/ 2147483647 w 899"/>
                <a:gd name="T5" fmla="*/ 1054843436 h 215"/>
                <a:gd name="T6" fmla="*/ 0 w 899"/>
                <a:gd name="T7" fmla="*/ 1100929136 h 215"/>
                <a:gd name="T8" fmla="*/ 0 60000 65536"/>
                <a:gd name="T9" fmla="*/ 0 60000 65536"/>
                <a:gd name="T10" fmla="*/ 0 60000 65536"/>
                <a:gd name="T11" fmla="*/ 0 60000 65536"/>
                <a:gd name="T12" fmla="*/ 0 w 899"/>
                <a:gd name="T13" fmla="*/ 0 h 215"/>
                <a:gd name="T14" fmla="*/ 899 w 899"/>
                <a:gd name="T15" fmla="*/ 215 h 215"/>
              </a:gdLst>
              <a:ahLst/>
              <a:cxnLst>
                <a:cxn ang="T8">
                  <a:pos x="T0" y="T1"/>
                </a:cxn>
                <a:cxn ang="T9">
                  <a:pos x="T2" y="T3"/>
                </a:cxn>
                <a:cxn ang="T10">
                  <a:pos x="T4" y="T5"/>
                </a:cxn>
                <a:cxn ang="T11">
                  <a:pos x="T6" y="T7"/>
                </a:cxn>
              </a:cxnLst>
              <a:rect l="T12" t="T13" r="T14" b="T15"/>
              <a:pathLst>
                <a:path w="899" h="215">
                  <a:moveTo>
                    <a:pt x="0" y="215"/>
                  </a:moveTo>
                  <a:cubicBezTo>
                    <a:pt x="0" y="215"/>
                    <a:pt x="206" y="0"/>
                    <a:pt x="484" y="3"/>
                  </a:cubicBezTo>
                  <a:cubicBezTo>
                    <a:pt x="763" y="6"/>
                    <a:pt x="899" y="206"/>
                    <a:pt x="899" y="206"/>
                  </a:cubicBezTo>
                  <a:lnTo>
                    <a:pt x="0" y="215"/>
                  </a:lnTo>
                  <a:close/>
                </a:path>
              </a:pathLst>
            </a:custGeom>
            <a:solidFill>
              <a:srgbClr val="58A7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1" name="Freeform 136"/>
            <p:cNvSpPr>
              <a:spLocks noChangeArrowheads="1"/>
            </p:cNvSpPr>
            <p:nvPr/>
          </p:nvSpPr>
          <p:spPr bwMode="auto">
            <a:xfrm>
              <a:off x="327850" y="563940"/>
              <a:ext cx="1472936" cy="353657"/>
            </a:xfrm>
            <a:custGeom>
              <a:avLst/>
              <a:gdLst>
                <a:gd name="T0" fmla="*/ 0 w 651"/>
                <a:gd name="T1" fmla="*/ 801751754 h 156"/>
                <a:gd name="T2" fmla="*/ 1796855216 w 651"/>
                <a:gd name="T3" fmla="*/ 15418085 h 156"/>
                <a:gd name="T4" fmla="*/ 2147483647 w 651"/>
                <a:gd name="T5" fmla="*/ 770915584 h 156"/>
                <a:gd name="T6" fmla="*/ 0 w 651"/>
                <a:gd name="T7" fmla="*/ 801751754 h 156"/>
                <a:gd name="T8" fmla="*/ 0 60000 65536"/>
                <a:gd name="T9" fmla="*/ 0 60000 65536"/>
                <a:gd name="T10" fmla="*/ 0 60000 65536"/>
                <a:gd name="T11" fmla="*/ 0 60000 65536"/>
                <a:gd name="T12" fmla="*/ 0 w 651"/>
                <a:gd name="T13" fmla="*/ 0 h 156"/>
                <a:gd name="T14" fmla="*/ 651 w 651"/>
                <a:gd name="T15" fmla="*/ 156 h 156"/>
              </a:gdLst>
              <a:ahLst/>
              <a:cxnLst>
                <a:cxn ang="T8">
                  <a:pos x="T0" y="T1"/>
                </a:cxn>
                <a:cxn ang="T9">
                  <a:pos x="T2" y="T3"/>
                </a:cxn>
                <a:cxn ang="T10">
                  <a:pos x="T4" y="T5"/>
                </a:cxn>
                <a:cxn ang="T11">
                  <a:pos x="T6" y="T7"/>
                </a:cxn>
              </a:cxnLst>
              <a:rect l="T12" t="T13" r="T14" b="T15"/>
              <a:pathLst>
                <a:path w="651" h="156">
                  <a:moveTo>
                    <a:pt x="0" y="156"/>
                  </a:moveTo>
                  <a:cubicBezTo>
                    <a:pt x="0" y="156"/>
                    <a:pt x="149" y="0"/>
                    <a:pt x="351" y="3"/>
                  </a:cubicBezTo>
                  <a:cubicBezTo>
                    <a:pt x="552" y="5"/>
                    <a:pt x="651" y="150"/>
                    <a:pt x="651" y="150"/>
                  </a:cubicBezTo>
                  <a:lnTo>
                    <a:pt x="0" y="156"/>
                  </a:lnTo>
                  <a:close/>
                </a:path>
              </a:pathLst>
            </a:custGeom>
            <a:solidFill>
              <a:srgbClr val="DDCA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2" name="Freeform 137"/>
            <p:cNvSpPr>
              <a:spLocks noChangeArrowheads="1"/>
            </p:cNvSpPr>
            <p:nvPr/>
          </p:nvSpPr>
          <p:spPr bwMode="auto">
            <a:xfrm>
              <a:off x="624158" y="675773"/>
              <a:ext cx="916642" cy="238002"/>
            </a:xfrm>
            <a:custGeom>
              <a:avLst/>
              <a:gdLst>
                <a:gd name="T0" fmla="*/ 0 w 405"/>
                <a:gd name="T1" fmla="*/ 539475733 h 105"/>
                <a:gd name="T2" fmla="*/ 1116723447 w 405"/>
                <a:gd name="T3" fmla="*/ 5138577 h 105"/>
                <a:gd name="T4" fmla="*/ 2074648287 w 405"/>
                <a:gd name="T5" fmla="*/ 513787384 h 105"/>
                <a:gd name="T6" fmla="*/ 0 w 405"/>
                <a:gd name="T7" fmla="*/ 539475733 h 105"/>
                <a:gd name="T8" fmla="*/ 0 60000 65536"/>
                <a:gd name="T9" fmla="*/ 0 60000 65536"/>
                <a:gd name="T10" fmla="*/ 0 60000 65536"/>
                <a:gd name="T11" fmla="*/ 0 60000 65536"/>
                <a:gd name="T12" fmla="*/ 0 w 405"/>
                <a:gd name="T13" fmla="*/ 0 h 105"/>
                <a:gd name="T14" fmla="*/ 405 w 405"/>
                <a:gd name="T15" fmla="*/ 105 h 105"/>
              </a:gdLst>
              <a:ahLst/>
              <a:cxnLst>
                <a:cxn ang="T8">
                  <a:pos x="T0" y="T1"/>
                </a:cxn>
                <a:cxn ang="T9">
                  <a:pos x="T2" y="T3"/>
                </a:cxn>
                <a:cxn ang="T10">
                  <a:pos x="T4" y="T5"/>
                </a:cxn>
                <a:cxn ang="T11">
                  <a:pos x="T6" y="T7"/>
                </a:cxn>
              </a:cxnLst>
              <a:rect l="T12" t="T13" r="T14" b="T15"/>
              <a:pathLst>
                <a:path w="405" h="105">
                  <a:moveTo>
                    <a:pt x="0" y="105"/>
                  </a:moveTo>
                  <a:cubicBezTo>
                    <a:pt x="0" y="105"/>
                    <a:pt x="93" y="0"/>
                    <a:pt x="218" y="1"/>
                  </a:cubicBezTo>
                  <a:cubicBezTo>
                    <a:pt x="344" y="3"/>
                    <a:pt x="405" y="100"/>
                    <a:pt x="405" y="100"/>
                  </a:cubicBezTo>
                  <a:lnTo>
                    <a:pt x="0" y="105"/>
                  </a:lnTo>
                  <a:close/>
                </a:path>
              </a:pathLst>
            </a:custGeom>
            <a:solidFill>
              <a:srgbClr val="F6A67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3" name="Freeform 138"/>
            <p:cNvSpPr>
              <a:spLocks noChangeArrowheads="1"/>
            </p:cNvSpPr>
            <p:nvPr/>
          </p:nvSpPr>
          <p:spPr bwMode="auto">
            <a:xfrm>
              <a:off x="786649" y="758930"/>
              <a:ext cx="627025" cy="150066"/>
            </a:xfrm>
            <a:custGeom>
              <a:avLst/>
              <a:gdLst>
                <a:gd name="T0" fmla="*/ 0 w 277"/>
                <a:gd name="T1" fmla="*/ 341209157 h 66"/>
                <a:gd name="T2" fmla="*/ 763478769 w 277"/>
                <a:gd name="T3" fmla="*/ 0 h 66"/>
                <a:gd name="T4" fmla="*/ 1419351446 w 277"/>
                <a:gd name="T5" fmla="*/ 325700063 h 66"/>
                <a:gd name="T6" fmla="*/ 0 w 277"/>
                <a:gd name="T7" fmla="*/ 341209157 h 66"/>
                <a:gd name="T8" fmla="*/ 0 60000 65536"/>
                <a:gd name="T9" fmla="*/ 0 60000 65536"/>
                <a:gd name="T10" fmla="*/ 0 60000 65536"/>
                <a:gd name="T11" fmla="*/ 0 60000 65536"/>
                <a:gd name="T12" fmla="*/ 0 w 277"/>
                <a:gd name="T13" fmla="*/ 0 h 66"/>
                <a:gd name="T14" fmla="*/ 277 w 277"/>
                <a:gd name="T15" fmla="*/ 66 h 66"/>
              </a:gdLst>
              <a:ahLst/>
              <a:cxnLst>
                <a:cxn ang="T8">
                  <a:pos x="T0" y="T1"/>
                </a:cxn>
                <a:cxn ang="T9">
                  <a:pos x="T2" y="T3"/>
                </a:cxn>
                <a:cxn ang="T10">
                  <a:pos x="T4" y="T5"/>
                </a:cxn>
                <a:cxn ang="T11">
                  <a:pos x="T6" y="T7"/>
                </a:cxn>
              </a:cxnLst>
              <a:rect l="T12" t="T13" r="T14" b="T15"/>
              <a:pathLst>
                <a:path w="277" h="66">
                  <a:moveTo>
                    <a:pt x="0" y="66"/>
                  </a:moveTo>
                  <a:cubicBezTo>
                    <a:pt x="0" y="66"/>
                    <a:pt x="63" y="0"/>
                    <a:pt x="149" y="0"/>
                  </a:cubicBezTo>
                  <a:cubicBezTo>
                    <a:pt x="235" y="1"/>
                    <a:pt x="277" y="63"/>
                    <a:pt x="277" y="63"/>
                  </a:cubicBezTo>
                  <a:lnTo>
                    <a:pt x="0" y="66"/>
                  </a:lnTo>
                  <a:close/>
                </a:path>
              </a:pathLst>
            </a:custGeom>
            <a:solidFill>
              <a:srgbClr val="95685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4" name="Rectangle 139"/>
            <p:cNvSpPr>
              <a:spLocks noChangeArrowheads="1"/>
            </p:cNvSpPr>
            <p:nvPr/>
          </p:nvSpPr>
          <p:spPr bwMode="auto">
            <a:xfrm>
              <a:off x="1067663" y="158668"/>
              <a:ext cx="11470" cy="33071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15" name="Oval 140"/>
            <p:cNvSpPr>
              <a:spLocks noChangeArrowheads="1"/>
            </p:cNvSpPr>
            <p:nvPr/>
          </p:nvSpPr>
          <p:spPr bwMode="auto">
            <a:xfrm>
              <a:off x="997888" y="33455"/>
              <a:ext cx="51615" cy="50659"/>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16" name="Freeform 141"/>
            <p:cNvSpPr>
              <a:spLocks noChangeArrowheads="1"/>
            </p:cNvSpPr>
            <p:nvPr/>
          </p:nvSpPr>
          <p:spPr bwMode="auto">
            <a:xfrm>
              <a:off x="1036121" y="0"/>
              <a:ext cx="56394" cy="56394"/>
            </a:xfrm>
            <a:custGeom>
              <a:avLst/>
              <a:gdLst>
                <a:gd name="T0" fmla="*/ 106857607 w 25"/>
                <a:gd name="T1" fmla="*/ 101768612 h 25"/>
                <a:gd name="T2" fmla="*/ 25442717 w 25"/>
                <a:gd name="T3" fmla="*/ 101768612 h 25"/>
                <a:gd name="T4" fmla="*/ 25442717 w 25"/>
                <a:gd name="T5" fmla="*/ 25442717 h 25"/>
                <a:gd name="T6" fmla="*/ 106857607 w 25"/>
                <a:gd name="T7" fmla="*/ 20353722 h 25"/>
                <a:gd name="T8" fmla="*/ 106857607 w 25"/>
                <a:gd name="T9" fmla="*/ 10176861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0"/>
                  </a:moveTo>
                  <a:cubicBezTo>
                    <a:pt x="16" y="25"/>
                    <a:pt x="9" y="25"/>
                    <a:pt x="5" y="20"/>
                  </a:cubicBezTo>
                  <a:cubicBezTo>
                    <a:pt x="1" y="16"/>
                    <a:pt x="0" y="9"/>
                    <a:pt x="5" y="5"/>
                  </a:cubicBezTo>
                  <a:cubicBezTo>
                    <a:pt x="9" y="0"/>
                    <a:pt x="16" y="0"/>
                    <a:pt x="21" y="4"/>
                  </a:cubicBezTo>
                  <a:cubicBezTo>
                    <a:pt x="25" y="9"/>
                    <a:pt x="25" y="16"/>
                    <a:pt x="21" y="2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7" name="Freeform 142"/>
            <p:cNvSpPr>
              <a:spLocks noChangeArrowheads="1"/>
            </p:cNvSpPr>
            <p:nvPr/>
          </p:nvSpPr>
          <p:spPr bwMode="auto">
            <a:xfrm>
              <a:off x="1087736" y="11470"/>
              <a:ext cx="52571" cy="51615"/>
            </a:xfrm>
            <a:custGeom>
              <a:avLst/>
              <a:gdLst>
                <a:gd name="T0" fmla="*/ 62692060 w 23"/>
                <a:gd name="T1" fmla="*/ 115830792 h 23"/>
                <a:gd name="T2" fmla="*/ 0 w 23"/>
                <a:gd name="T3" fmla="*/ 60434433 h 23"/>
                <a:gd name="T4" fmla="*/ 57469246 w 23"/>
                <a:gd name="T5" fmla="*/ 0 h 23"/>
                <a:gd name="T6" fmla="*/ 120161306 w 23"/>
                <a:gd name="T7" fmla="*/ 55396360 h 23"/>
                <a:gd name="T8" fmla="*/ 62692060 w 23"/>
                <a:gd name="T9" fmla="*/ 115830792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0" y="18"/>
                    <a:pt x="0" y="12"/>
                  </a:cubicBezTo>
                  <a:cubicBezTo>
                    <a:pt x="0" y="6"/>
                    <a:pt x="5" y="0"/>
                    <a:pt x="11" y="0"/>
                  </a:cubicBezTo>
                  <a:cubicBezTo>
                    <a:pt x="17" y="0"/>
                    <a:pt x="22" y="5"/>
                    <a:pt x="23" y="11"/>
                  </a:cubicBezTo>
                  <a:cubicBezTo>
                    <a:pt x="23" y="17"/>
                    <a:pt x="18" y="22"/>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8" name="Freeform 143"/>
            <p:cNvSpPr>
              <a:spLocks noChangeArrowheads="1"/>
            </p:cNvSpPr>
            <p:nvPr/>
          </p:nvSpPr>
          <p:spPr bwMode="auto">
            <a:xfrm>
              <a:off x="1115455" y="49703"/>
              <a:ext cx="56394" cy="56394"/>
            </a:xfrm>
            <a:custGeom>
              <a:avLst/>
              <a:gdLst>
                <a:gd name="T0" fmla="*/ 25442717 w 25"/>
                <a:gd name="T1" fmla="*/ 106857607 h 25"/>
                <a:gd name="T2" fmla="*/ 20353722 w 25"/>
                <a:gd name="T3" fmla="*/ 25442717 h 25"/>
                <a:gd name="T4" fmla="*/ 101768612 w 25"/>
                <a:gd name="T5" fmla="*/ 20353722 h 25"/>
                <a:gd name="T6" fmla="*/ 106857607 w 25"/>
                <a:gd name="T7" fmla="*/ 101768612 h 25"/>
                <a:gd name="T8" fmla="*/ 25442717 w 25"/>
                <a:gd name="T9" fmla="*/ 10685760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6"/>
                    <a:pt x="0" y="9"/>
                    <a:pt x="4" y="5"/>
                  </a:cubicBezTo>
                  <a:cubicBezTo>
                    <a:pt x="8" y="0"/>
                    <a:pt x="15" y="0"/>
                    <a:pt x="20" y="4"/>
                  </a:cubicBezTo>
                  <a:cubicBezTo>
                    <a:pt x="24" y="8"/>
                    <a:pt x="25" y="15"/>
                    <a:pt x="21" y="20"/>
                  </a:cubicBezTo>
                  <a:cubicBezTo>
                    <a:pt x="16" y="24"/>
                    <a:pt x="9"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9" name="Freeform 144"/>
            <p:cNvSpPr>
              <a:spLocks noChangeArrowheads="1"/>
            </p:cNvSpPr>
            <p:nvPr/>
          </p:nvSpPr>
          <p:spPr bwMode="auto">
            <a:xfrm>
              <a:off x="1107808" y="102274"/>
              <a:ext cx="54483" cy="51615"/>
            </a:xfrm>
            <a:custGeom>
              <a:avLst/>
              <a:gdLst>
                <a:gd name="T0" fmla="*/ 5153184 w 24"/>
                <a:gd name="T1" fmla="*/ 60434433 h 23"/>
                <a:gd name="T2" fmla="*/ 56687291 w 24"/>
                <a:gd name="T3" fmla="*/ 0 h 23"/>
                <a:gd name="T4" fmla="*/ 118530037 w 24"/>
                <a:gd name="T5" fmla="*/ 55396360 h 23"/>
                <a:gd name="T6" fmla="*/ 66995929 w 24"/>
                <a:gd name="T7" fmla="*/ 110794964 h 23"/>
                <a:gd name="T8" fmla="*/ 5153184 w 24"/>
                <a:gd name="T9" fmla="*/ 60434433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1" y="12"/>
                  </a:moveTo>
                  <a:cubicBezTo>
                    <a:pt x="0" y="6"/>
                    <a:pt x="5" y="0"/>
                    <a:pt x="11" y="0"/>
                  </a:cubicBezTo>
                  <a:cubicBezTo>
                    <a:pt x="18" y="0"/>
                    <a:pt x="23" y="4"/>
                    <a:pt x="23" y="11"/>
                  </a:cubicBezTo>
                  <a:cubicBezTo>
                    <a:pt x="24" y="17"/>
                    <a:pt x="19" y="22"/>
                    <a:pt x="13" y="22"/>
                  </a:cubicBezTo>
                  <a:cubicBezTo>
                    <a:pt x="6" y="23"/>
                    <a:pt x="1" y="18"/>
                    <a:pt x="1" y="1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0" name="Freeform 145"/>
            <p:cNvSpPr>
              <a:spLocks noChangeArrowheads="1"/>
            </p:cNvSpPr>
            <p:nvPr/>
          </p:nvSpPr>
          <p:spPr bwMode="auto">
            <a:xfrm>
              <a:off x="1067663" y="129038"/>
              <a:ext cx="56394" cy="56394"/>
            </a:xfrm>
            <a:custGeom>
              <a:avLst/>
              <a:gdLst>
                <a:gd name="T0" fmla="*/ 20353722 w 25"/>
                <a:gd name="T1" fmla="*/ 25442717 h 25"/>
                <a:gd name="T2" fmla="*/ 101768612 w 25"/>
                <a:gd name="T3" fmla="*/ 20353722 h 25"/>
                <a:gd name="T4" fmla="*/ 106857607 w 25"/>
                <a:gd name="T5" fmla="*/ 101768612 h 25"/>
                <a:gd name="T6" fmla="*/ 25442717 w 25"/>
                <a:gd name="T7" fmla="*/ 106857607 h 25"/>
                <a:gd name="T8" fmla="*/ 20353722 w 25"/>
                <a:gd name="T9" fmla="*/ 2544271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1"/>
                    <a:pt x="15" y="0"/>
                    <a:pt x="20" y="4"/>
                  </a:cubicBezTo>
                  <a:cubicBezTo>
                    <a:pt x="24" y="8"/>
                    <a:pt x="25" y="15"/>
                    <a:pt x="21" y="20"/>
                  </a:cubicBezTo>
                  <a:cubicBezTo>
                    <a:pt x="17" y="25"/>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1" name="Freeform 146"/>
            <p:cNvSpPr>
              <a:spLocks noChangeArrowheads="1"/>
            </p:cNvSpPr>
            <p:nvPr/>
          </p:nvSpPr>
          <p:spPr bwMode="auto">
            <a:xfrm>
              <a:off x="1019872" y="124258"/>
              <a:ext cx="52571" cy="54483"/>
            </a:xfrm>
            <a:custGeom>
              <a:avLst/>
              <a:gdLst>
                <a:gd name="T0" fmla="*/ 57469246 w 23"/>
                <a:gd name="T1" fmla="*/ 5153184 h 24"/>
                <a:gd name="T2" fmla="*/ 120161306 w 23"/>
                <a:gd name="T3" fmla="*/ 56687291 h 24"/>
                <a:gd name="T4" fmla="*/ 62692060 w 23"/>
                <a:gd name="T5" fmla="*/ 118530037 h 24"/>
                <a:gd name="T6" fmla="*/ 0 w 23"/>
                <a:gd name="T7" fmla="*/ 66995929 h 24"/>
                <a:gd name="T8" fmla="*/ 57469246 w 23"/>
                <a:gd name="T9" fmla="*/ 5153184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1" y="1"/>
                  </a:moveTo>
                  <a:cubicBezTo>
                    <a:pt x="17" y="0"/>
                    <a:pt x="22" y="5"/>
                    <a:pt x="23" y="11"/>
                  </a:cubicBezTo>
                  <a:cubicBezTo>
                    <a:pt x="23" y="17"/>
                    <a:pt x="19" y="22"/>
                    <a:pt x="12" y="23"/>
                  </a:cubicBezTo>
                  <a:cubicBezTo>
                    <a:pt x="6" y="24"/>
                    <a:pt x="1" y="19"/>
                    <a:pt x="0" y="13"/>
                  </a:cubicBezTo>
                  <a:cubicBezTo>
                    <a:pt x="0" y="7"/>
                    <a:pt x="4" y="1"/>
                    <a:pt x="11" y="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2" name="Freeform 147"/>
            <p:cNvSpPr>
              <a:spLocks noChangeArrowheads="1"/>
            </p:cNvSpPr>
            <p:nvPr/>
          </p:nvSpPr>
          <p:spPr bwMode="auto">
            <a:xfrm>
              <a:off x="986418" y="84113"/>
              <a:ext cx="56394" cy="56394"/>
            </a:xfrm>
            <a:custGeom>
              <a:avLst/>
              <a:gdLst>
                <a:gd name="T0" fmla="*/ 101768612 w 25"/>
                <a:gd name="T1" fmla="*/ 20353722 h 25"/>
                <a:gd name="T2" fmla="*/ 106857607 w 25"/>
                <a:gd name="T3" fmla="*/ 101768612 h 25"/>
                <a:gd name="T4" fmla="*/ 30531712 w 25"/>
                <a:gd name="T5" fmla="*/ 106857607 h 25"/>
                <a:gd name="T6" fmla="*/ 20353722 w 25"/>
                <a:gd name="T7" fmla="*/ 30531712 h 25"/>
                <a:gd name="T8" fmla="*/ 101768612 w 25"/>
                <a:gd name="T9" fmla="*/ 2035372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20"/>
                  </a:cubicBezTo>
                  <a:cubicBezTo>
                    <a:pt x="17" y="25"/>
                    <a:pt x="10" y="25"/>
                    <a:pt x="6" y="21"/>
                  </a:cubicBezTo>
                  <a:cubicBezTo>
                    <a:pt x="1" y="17"/>
                    <a:pt x="0" y="10"/>
                    <a:pt x="4" y="6"/>
                  </a:cubicBezTo>
                  <a:cubicBezTo>
                    <a:pt x="8" y="1"/>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3" name="Oval 148"/>
            <p:cNvSpPr>
              <a:spLocks noChangeArrowheads="1"/>
            </p:cNvSpPr>
            <p:nvPr/>
          </p:nvSpPr>
          <p:spPr bwMode="auto">
            <a:xfrm>
              <a:off x="1015093" y="29631"/>
              <a:ext cx="131905" cy="130949"/>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24" name="Oval 149"/>
            <p:cNvSpPr>
              <a:spLocks noChangeArrowheads="1"/>
            </p:cNvSpPr>
            <p:nvPr/>
          </p:nvSpPr>
          <p:spPr bwMode="auto">
            <a:xfrm>
              <a:off x="1038033" y="51615"/>
              <a:ext cx="86025" cy="86025"/>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25" name="Oval 150"/>
            <p:cNvSpPr>
              <a:spLocks noChangeArrowheads="1"/>
            </p:cNvSpPr>
            <p:nvPr/>
          </p:nvSpPr>
          <p:spPr bwMode="auto">
            <a:xfrm>
              <a:off x="1058105" y="74555"/>
              <a:ext cx="39189" cy="41101"/>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26" name="Freeform 151"/>
            <p:cNvSpPr>
              <a:spLocks noChangeArrowheads="1"/>
            </p:cNvSpPr>
            <p:nvPr/>
          </p:nvSpPr>
          <p:spPr bwMode="auto">
            <a:xfrm>
              <a:off x="972080" y="346967"/>
              <a:ext cx="102274" cy="119479"/>
            </a:xfrm>
            <a:custGeom>
              <a:avLst/>
              <a:gdLst>
                <a:gd name="T0" fmla="*/ 232443802 w 45"/>
                <a:gd name="T1" fmla="*/ 208360104 h 53"/>
                <a:gd name="T2" fmla="*/ 0 w 45"/>
                <a:gd name="T3" fmla="*/ 71146363 h 53"/>
                <a:gd name="T4" fmla="*/ 232443802 w 45"/>
                <a:gd name="T5" fmla="*/ 208360104 h 53"/>
                <a:gd name="T6" fmla="*/ 0 60000 65536"/>
                <a:gd name="T7" fmla="*/ 0 60000 65536"/>
                <a:gd name="T8" fmla="*/ 0 60000 65536"/>
                <a:gd name="T9" fmla="*/ 0 w 45"/>
                <a:gd name="T10" fmla="*/ 0 h 53"/>
                <a:gd name="T11" fmla="*/ 45 w 45"/>
                <a:gd name="T12" fmla="*/ 53 h 53"/>
              </a:gdLst>
              <a:ahLst/>
              <a:cxnLst>
                <a:cxn ang="T6">
                  <a:pos x="T0" y="T1"/>
                </a:cxn>
                <a:cxn ang="T7">
                  <a:pos x="T2" y="T3"/>
                </a:cxn>
                <a:cxn ang="T8">
                  <a:pos x="T4" y="T5"/>
                </a:cxn>
              </a:cxnLst>
              <a:rect l="T9" t="T10" r="T11" b="T12"/>
              <a:pathLst>
                <a:path w="45" h="53">
                  <a:moveTo>
                    <a:pt x="45" y="41"/>
                  </a:moveTo>
                  <a:cubicBezTo>
                    <a:pt x="45" y="41"/>
                    <a:pt x="40" y="0"/>
                    <a:pt x="0" y="14"/>
                  </a:cubicBezTo>
                  <a:cubicBezTo>
                    <a:pt x="0" y="14"/>
                    <a:pt x="5" y="53"/>
                    <a:pt x="45"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7" name="Freeform 152"/>
            <p:cNvSpPr>
              <a:spLocks noChangeArrowheads="1"/>
            </p:cNvSpPr>
            <p:nvPr/>
          </p:nvSpPr>
          <p:spPr bwMode="auto">
            <a:xfrm>
              <a:off x="1076266" y="260942"/>
              <a:ext cx="102274" cy="122346"/>
            </a:xfrm>
            <a:custGeom>
              <a:avLst/>
              <a:gdLst>
                <a:gd name="T0" fmla="*/ 0 w 45"/>
                <a:gd name="T1" fmla="*/ 210462308 h 54"/>
                <a:gd name="T2" fmla="*/ 232443802 w 45"/>
                <a:gd name="T3" fmla="*/ 76998682 h 54"/>
                <a:gd name="T4" fmla="*/ 0 w 45"/>
                <a:gd name="T5" fmla="*/ 210462308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0" y="41"/>
                  </a:moveTo>
                  <a:cubicBezTo>
                    <a:pt x="0" y="41"/>
                    <a:pt x="6" y="0"/>
                    <a:pt x="45" y="15"/>
                  </a:cubicBezTo>
                  <a:cubicBezTo>
                    <a:pt x="45" y="15"/>
                    <a:pt x="39" y="54"/>
                    <a:pt x="0"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328" name="Group 478"/>
          <p:cNvGrpSpPr/>
          <p:nvPr/>
        </p:nvGrpSpPr>
        <p:grpSpPr bwMode="auto">
          <a:xfrm>
            <a:off x="50800" y="5270500"/>
            <a:ext cx="1530350" cy="674688"/>
            <a:chOff x="0" y="0"/>
            <a:chExt cx="3578226" cy="1574800"/>
          </a:xfrm>
        </p:grpSpPr>
        <p:sp>
          <p:nvSpPr>
            <p:cNvPr id="329" name="Freeform 183"/>
            <p:cNvSpPr>
              <a:spLocks noChangeArrowheads="1"/>
            </p:cNvSpPr>
            <p:nvPr/>
          </p:nvSpPr>
          <p:spPr bwMode="auto">
            <a:xfrm>
              <a:off x="1323975" y="287338"/>
              <a:ext cx="873125" cy="892175"/>
            </a:xfrm>
            <a:custGeom>
              <a:avLst/>
              <a:gdLst>
                <a:gd name="T0" fmla="*/ 1671315552 w 232"/>
                <a:gd name="T1" fmla="*/ 0 h 236"/>
                <a:gd name="T2" fmla="*/ 0 w 232"/>
                <a:gd name="T3" fmla="*/ 1686392209 h 236"/>
                <a:gd name="T4" fmla="*/ 1671315552 w 232"/>
                <a:gd name="T5" fmla="*/ 2147483647 h 236"/>
                <a:gd name="T6" fmla="*/ 2147483647 w 232"/>
                <a:gd name="T7" fmla="*/ 2147483647 h 236"/>
                <a:gd name="T8" fmla="*/ 2138719688 w 232"/>
                <a:gd name="T9" fmla="*/ 2147483647 h 236"/>
                <a:gd name="T10" fmla="*/ 2147483647 w 232"/>
                <a:gd name="T11" fmla="*/ 1257645416 h 236"/>
                <a:gd name="T12" fmla="*/ 1671315552 w 232"/>
                <a:gd name="T13" fmla="*/ 0 h 236"/>
                <a:gd name="T14" fmla="*/ 0 60000 65536"/>
                <a:gd name="T15" fmla="*/ 0 60000 65536"/>
                <a:gd name="T16" fmla="*/ 0 60000 65536"/>
                <a:gd name="T17" fmla="*/ 0 60000 65536"/>
                <a:gd name="T18" fmla="*/ 0 60000 65536"/>
                <a:gd name="T19" fmla="*/ 0 60000 65536"/>
                <a:gd name="T20" fmla="*/ 0 60000 65536"/>
                <a:gd name="T21" fmla="*/ 0 w 232"/>
                <a:gd name="T22" fmla="*/ 0 h 236"/>
                <a:gd name="T23" fmla="*/ 232 w 232"/>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236">
                  <a:moveTo>
                    <a:pt x="118" y="0"/>
                  </a:moveTo>
                  <a:cubicBezTo>
                    <a:pt x="52" y="0"/>
                    <a:pt x="0" y="53"/>
                    <a:pt x="0" y="118"/>
                  </a:cubicBezTo>
                  <a:cubicBezTo>
                    <a:pt x="0" y="183"/>
                    <a:pt x="52" y="236"/>
                    <a:pt x="118" y="236"/>
                  </a:cubicBezTo>
                  <a:cubicBezTo>
                    <a:pt x="135" y="236"/>
                    <a:pt x="152" y="232"/>
                    <a:pt x="166" y="226"/>
                  </a:cubicBezTo>
                  <a:cubicBezTo>
                    <a:pt x="157" y="211"/>
                    <a:pt x="151" y="194"/>
                    <a:pt x="151" y="176"/>
                  </a:cubicBezTo>
                  <a:cubicBezTo>
                    <a:pt x="151" y="129"/>
                    <a:pt x="187" y="92"/>
                    <a:pt x="232" y="88"/>
                  </a:cubicBezTo>
                  <a:cubicBezTo>
                    <a:pt x="219" y="37"/>
                    <a:pt x="172" y="0"/>
                    <a:pt x="118" y="0"/>
                  </a:cubicBezTo>
                </a:path>
              </a:pathLst>
            </a:custGeom>
            <a:solidFill>
              <a:srgbClr val="FFDE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0" name="Freeform 184"/>
            <p:cNvSpPr>
              <a:spLocks noChangeArrowheads="1"/>
            </p:cNvSpPr>
            <p:nvPr/>
          </p:nvSpPr>
          <p:spPr bwMode="auto">
            <a:xfrm>
              <a:off x="1947863" y="620713"/>
              <a:ext cx="603250" cy="660400"/>
            </a:xfrm>
            <a:custGeom>
              <a:avLst/>
              <a:gdLst>
                <a:gd name="T0" fmla="*/ 1037714420 w 160"/>
                <a:gd name="T1" fmla="*/ 0 h 175"/>
                <a:gd name="T2" fmla="*/ 938208333 w 160"/>
                <a:gd name="T3" fmla="*/ 0 h 175"/>
                <a:gd name="T4" fmla="*/ 995068416 w 160"/>
                <a:gd name="T5" fmla="*/ 427225968 h 175"/>
                <a:gd name="T6" fmla="*/ 0 w 160"/>
                <a:gd name="T7" fmla="*/ 1965248510 h 175"/>
                <a:gd name="T8" fmla="*/ 1037714420 w 160"/>
                <a:gd name="T9" fmla="*/ 2147483647 h 175"/>
                <a:gd name="T10" fmla="*/ 2147483647 w 160"/>
                <a:gd name="T11" fmla="*/ 1253201456 h 175"/>
                <a:gd name="T12" fmla="*/ 1037714420 w 160"/>
                <a:gd name="T13" fmla="*/ 0 h 175"/>
                <a:gd name="T14" fmla="*/ 0 60000 65536"/>
                <a:gd name="T15" fmla="*/ 0 60000 65536"/>
                <a:gd name="T16" fmla="*/ 0 60000 65536"/>
                <a:gd name="T17" fmla="*/ 0 60000 65536"/>
                <a:gd name="T18" fmla="*/ 0 60000 65536"/>
                <a:gd name="T19" fmla="*/ 0 60000 65536"/>
                <a:gd name="T20" fmla="*/ 0 60000 65536"/>
                <a:gd name="T21" fmla="*/ 0 w 160"/>
                <a:gd name="T22" fmla="*/ 0 h 175"/>
                <a:gd name="T23" fmla="*/ 160 w 160"/>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0" h="175">
                  <a:moveTo>
                    <a:pt x="73" y="0"/>
                  </a:moveTo>
                  <a:cubicBezTo>
                    <a:pt x="70" y="0"/>
                    <a:pt x="68" y="0"/>
                    <a:pt x="66" y="0"/>
                  </a:cubicBezTo>
                  <a:cubicBezTo>
                    <a:pt x="68" y="10"/>
                    <a:pt x="70" y="20"/>
                    <a:pt x="70" y="30"/>
                  </a:cubicBezTo>
                  <a:cubicBezTo>
                    <a:pt x="70" y="78"/>
                    <a:pt x="41" y="119"/>
                    <a:pt x="0" y="138"/>
                  </a:cubicBezTo>
                  <a:cubicBezTo>
                    <a:pt x="16" y="160"/>
                    <a:pt x="43" y="175"/>
                    <a:pt x="73" y="175"/>
                  </a:cubicBezTo>
                  <a:cubicBezTo>
                    <a:pt x="121" y="175"/>
                    <a:pt x="160" y="136"/>
                    <a:pt x="160" y="88"/>
                  </a:cubicBezTo>
                  <a:cubicBezTo>
                    <a:pt x="160" y="39"/>
                    <a:pt x="121" y="0"/>
                    <a:pt x="73" y="0"/>
                  </a:cubicBezTo>
                </a:path>
              </a:pathLst>
            </a:custGeom>
            <a:solidFill>
              <a:srgbClr val="FFBD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1" name="Freeform 185"/>
            <p:cNvSpPr>
              <a:spLocks noChangeArrowheads="1"/>
            </p:cNvSpPr>
            <p:nvPr/>
          </p:nvSpPr>
          <p:spPr bwMode="auto">
            <a:xfrm>
              <a:off x="1892300" y="620713"/>
              <a:ext cx="319088" cy="520700"/>
            </a:xfrm>
            <a:custGeom>
              <a:avLst/>
              <a:gdLst>
                <a:gd name="T0" fmla="*/ 1141479133 w 85"/>
                <a:gd name="T1" fmla="*/ 0 h 138"/>
                <a:gd name="T2" fmla="*/ 0 w 85"/>
                <a:gd name="T3" fmla="*/ 1252853251 h 138"/>
                <a:gd name="T4" fmla="*/ 211386415 w 85"/>
                <a:gd name="T5" fmla="*/ 1964699203 h 138"/>
                <a:gd name="T6" fmla="*/ 1197848844 w 85"/>
                <a:gd name="T7" fmla="*/ 427109835 h 138"/>
                <a:gd name="T8" fmla="*/ 1141479133 w 85"/>
                <a:gd name="T9" fmla="*/ 0 h 138"/>
                <a:gd name="T10" fmla="*/ 0 60000 65536"/>
                <a:gd name="T11" fmla="*/ 0 60000 65536"/>
                <a:gd name="T12" fmla="*/ 0 60000 65536"/>
                <a:gd name="T13" fmla="*/ 0 60000 65536"/>
                <a:gd name="T14" fmla="*/ 0 60000 65536"/>
                <a:gd name="T15" fmla="*/ 0 w 85"/>
                <a:gd name="T16" fmla="*/ 0 h 138"/>
                <a:gd name="T17" fmla="*/ 85 w 85"/>
                <a:gd name="T18" fmla="*/ 138 h 138"/>
              </a:gdLst>
              <a:ahLst/>
              <a:cxnLst>
                <a:cxn ang="T10">
                  <a:pos x="T0" y="T1"/>
                </a:cxn>
                <a:cxn ang="T11">
                  <a:pos x="T2" y="T3"/>
                </a:cxn>
                <a:cxn ang="T12">
                  <a:pos x="T4" y="T5"/>
                </a:cxn>
                <a:cxn ang="T13">
                  <a:pos x="T6" y="T7"/>
                </a:cxn>
                <a:cxn ang="T14">
                  <a:pos x="T8" y="T9"/>
                </a:cxn>
              </a:cxnLst>
              <a:rect l="T15" t="T16" r="T17" b="T18"/>
              <a:pathLst>
                <a:path w="85" h="138">
                  <a:moveTo>
                    <a:pt x="81" y="0"/>
                  </a:moveTo>
                  <a:cubicBezTo>
                    <a:pt x="36" y="4"/>
                    <a:pt x="0" y="41"/>
                    <a:pt x="0" y="88"/>
                  </a:cubicBezTo>
                  <a:cubicBezTo>
                    <a:pt x="0" y="106"/>
                    <a:pt x="6" y="123"/>
                    <a:pt x="15" y="138"/>
                  </a:cubicBezTo>
                  <a:cubicBezTo>
                    <a:pt x="56" y="119"/>
                    <a:pt x="85" y="78"/>
                    <a:pt x="85" y="30"/>
                  </a:cubicBezTo>
                  <a:cubicBezTo>
                    <a:pt x="85" y="20"/>
                    <a:pt x="83" y="10"/>
                    <a:pt x="81" y="0"/>
                  </a:cubicBezTo>
                </a:path>
              </a:pathLst>
            </a:custGeom>
            <a:solidFill>
              <a:srgbClr val="FFAB4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2" name="Freeform 186"/>
            <p:cNvSpPr>
              <a:spLocks noChangeArrowheads="1"/>
            </p:cNvSpPr>
            <p:nvPr/>
          </p:nvSpPr>
          <p:spPr bwMode="auto">
            <a:xfrm>
              <a:off x="0" y="0"/>
              <a:ext cx="423863" cy="434975"/>
            </a:xfrm>
            <a:custGeom>
              <a:avLst/>
              <a:gdLst>
                <a:gd name="T0" fmla="*/ 801990057 w 113"/>
                <a:gd name="T1" fmla="*/ 0 h 115"/>
                <a:gd name="T2" fmla="*/ 0 w 113"/>
                <a:gd name="T3" fmla="*/ 829777222 h 115"/>
                <a:gd name="T4" fmla="*/ 801990057 w 113"/>
                <a:gd name="T5" fmla="*/ 1645245658 h 115"/>
                <a:gd name="T6" fmla="*/ 1252230089 w 113"/>
                <a:gd name="T7" fmla="*/ 1516485493 h 115"/>
                <a:gd name="T8" fmla="*/ 1097460078 w 113"/>
                <a:gd name="T9" fmla="*/ 1144517567 h 115"/>
                <a:gd name="T10" fmla="*/ 1589910113 w 113"/>
                <a:gd name="T11" fmla="*/ 615179469 h 115"/>
                <a:gd name="T12" fmla="*/ 801990057 w 113"/>
                <a:gd name="T13" fmla="*/ 0 h 115"/>
                <a:gd name="T14" fmla="*/ 0 60000 65536"/>
                <a:gd name="T15" fmla="*/ 0 60000 65536"/>
                <a:gd name="T16" fmla="*/ 0 60000 65536"/>
                <a:gd name="T17" fmla="*/ 0 60000 65536"/>
                <a:gd name="T18" fmla="*/ 0 60000 65536"/>
                <a:gd name="T19" fmla="*/ 0 60000 65536"/>
                <a:gd name="T20" fmla="*/ 0 60000 65536"/>
                <a:gd name="T21" fmla="*/ 0 w 113"/>
                <a:gd name="T22" fmla="*/ 0 h 115"/>
                <a:gd name="T23" fmla="*/ 113 w 113"/>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115">
                  <a:moveTo>
                    <a:pt x="57" y="0"/>
                  </a:moveTo>
                  <a:cubicBezTo>
                    <a:pt x="25" y="0"/>
                    <a:pt x="0" y="26"/>
                    <a:pt x="0" y="58"/>
                  </a:cubicBezTo>
                  <a:cubicBezTo>
                    <a:pt x="0" y="90"/>
                    <a:pt x="25" y="115"/>
                    <a:pt x="57" y="115"/>
                  </a:cubicBezTo>
                  <a:cubicBezTo>
                    <a:pt x="69" y="115"/>
                    <a:pt x="80" y="112"/>
                    <a:pt x="89" y="106"/>
                  </a:cubicBezTo>
                  <a:cubicBezTo>
                    <a:pt x="82" y="99"/>
                    <a:pt x="78" y="90"/>
                    <a:pt x="78" y="80"/>
                  </a:cubicBezTo>
                  <a:cubicBezTo>
                    <a:pt x="78" y="60"/>
                    <a:pt x="93" y="44"/>
                    <a:pt x="113" y="43"/>
                  </a:cubicBezTo>
                  <a:cubicBezTo>
                    <a:pt x="106" y="18"/>
                    <a:pt x="84" y="0"/>
                    <a:pt x="57" y="0"/>
                  </a:cubicBezTo>
                </a:path>
              </a:pathLst>
            </a:custGeom>
            <a:solidFill>
              <a:srgbClr val="BAE5E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3" name="Freeform 187"/>
            <p:cNvSpPr>
              <a:spLocks noChangeArrowheads="1"/>
            </p:cNvSpPr>
            <p:nvPr/>
          </p:nvSpPr>
          <p:spPr bwMode="auto">
            <a:xfrm>
              <a:off x="334963" y="163513"/>
              <a:ext cx="239713" cy="279400"/>
            </a:xfrm>
            <a:custGeom>
              <a:avLst/>
              <a:gdLst>
                <a:gd name="T0" fmla="*/ 378780250 w 64"/>
                <a:gd name="T1" fmla="*/ 0 h 74"/>
                <a:gd name="T2" fmla="*/ 336691891 w 64"/>
                <a:gd name="T3" fmla="*/ 0 h 74"/>
                <a:gd name="T4" fmla="*/ 364749548 w 64"/>
                <a:gd name="T5" fmla="*/ 213835392 h 74"/>
                <a:gd name="T6" fmla="*/ 0 w 64"/>
                <a:gd name="T7" fmla="*/ 898112422 h 74"/>
                <a:gd name="T8" fmla="*/ 378780250 w 64"/>
                <a:gd name="T9" fmla="*/ 1054923784 h 74"/>
                <a:gd name="T10" fmla="*/ 897848787 w 64"/>
                <a:gd name="T11" fmla="*/ 527461892 h 74"/>
                <a:gd name="T12" fmla="*/ 378780250 w 64"/>
                <a:gd name="T13" fmla="*/ 0 h 74"/>
                <a:gd name="T14" fmla="*/ 0 60000 65536"/>
                <a:gd name="T15" fmla="*/ 0 60000 65536"/>
                <a:gd name="T16" fmla="*/ 0 60000 65536"/>
                <a:gd name="T17" fmla="*/ 0 60000 65536"/>
                <a:gd name="T18" fmla="*/ 0 60000 65536"/>
                <a:gd name="T19" fmla="*/ 0 60000 65536"/>
                <a:gd name="T20" fmla="*/ 0 60000 65536"/>
                <a:gd name="T21" fmla="*/ 0 w 64"/>
                <a:gd name="T22" fmla="*/ 0 h 74"/>
                <a:gd name="T23" fmla="*/ 64 w 64"/>
                <a:gd name="T24" fmla="*/ 74 h 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74">
                  <a:moveTo>
                    <a:pt x="27" y="0"/>
                  </a:moveTo>
                  <a:cubicBezTo>
                    <a:pt x="26" y="0"/>
                    <a:pt x="25" y="0"/>
                    <a:pt x="24" y="0"/>
                  </a:cubicBezTo>
                  <a:cubicBezTo>
                    <a:pt x="25" y="5"/>
                    <a:pt x="26" y="10"/>
                    <a:pt x="26" y="15"/>
                  </a:cubicBezTo>
                  <a:cubicBezTo>
                    <a:pt x="26" y="35"/>
                    <a:pt x="15" y="53"/>
                    <a:pt x="0" y="63"/>
                  </a:cubicBezTo>
                  <a:cubicBezTo>
                    <a:pt x="6" y="70"/>
                    <a:pt x="16" y="74"/>
                    <a:pt x="27" y="74"/>
                  </a:cubicBezTo>
                  <a:cubicBezTo>
                    <a:pt x="47" y="74"/>
                    <a:pt x="64" y="58"/>
                    <a:pt x="64" y="37"/>
                  </a:cubicBezTo>
                  <a:cubicBezTo>
                    <a:pt x="64" y="16"/>
                    <a:pt x="47" y="0"/>
                    <a:pt x="27" y="0"/>
                  </a:cubicBezTo>
                </a:path>
              </a:pathLst>
            </a:custGeom>
            <a:solidFill>
              <a:srgbClr val="D8E4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4" name="Freeform 188"/>
            <p:cNvSpPr>
              <a:spLocks noChangeArrowheads="1"/>
            </p:cNvSpPr>
            <p:nvPr/>
          </p:nvSpPr>
          <p:spPr bwMode="auto">
            <a:xfrm>
              <a:off x="293688" y="163513"/>
              <a:ext cx="138113" cy="238125"/>
            </a:xfrm>
            <a:custGeom>
              <a:avLst/>
              <a:gdLst>
                <a:gd name="T0" fmla="*/ 487677003 w 37"/>
                <a:gd name="T1" fmla="*/ 0 h 63"/>
                <a:gd name="T2" fmla="*/ 0 w 37"/>
                <a:gd name="T3" fmla="*/ 528603482 h 63"/>
                <a:gd name="T4" fmla="*/ 153271835 w 37"/>
                <a:gd name="T5" fmla="*/ 900055804 h 63"/>
                <a:gd name="T6" fmla="*/ 515545967 w 37"/>
                <a:gd name="T7" fmla="*/ 214297381 h 63"/>
                <a:gd name="T8" fmla="*/ 487677003 w 37"/>
                <a:gd name="T9" fmla="*/ 0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5" y="0"/>
                  </a:moveTo>
                  <a:cubicBezTo>
                    <a:pt x="15" y="1"/>
                    <a:pt x="0" y="17"/>
                    <a:pt x="0" y="37"/>
                  </a:cubicBezTo>
                  <a:cubicBezTo>
                    <a:pt x="0" y="47"/>
                    <a:pt x="4" y="56"/>
                    <a:pt x="11" y="63"/>
                  </a:cubicBezTo>
                  <a:cubicBezTo>
                    <a:pt x="26" y="53"/>
                    <a:pt x="37" y="35"/>
                    <a:pt x="37" y="15"/>
                  </a:cubicBezTo>
                  <a:cubicBezTo>
                    <a:pt x="37" y="10"/>
                    <a:pt x="36" y="5"/>
                    <a:pt x="35" y="0"/>
                  </a:cubicBezTo>
                </a:path>
              </a:pathLst>
            </a:custGeom>
            <a:solidFill>
              <a:srgbClr val="B2D7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5" name="Oval 189"/>
            <p:cNvSpPr>
              <a:spLocks noChangeArrowheads="1"/>
            </p:cNvSpPr>
            <p:nvPr/>
          </p:nvSpPr>
          <p:spPr bwMode="auto">
            <a:xfrm>
              <a:off x="2235200" y="1349375"/>
              <a:ext cx="225425" cy="225425"/>
            </a:xfrm>
            <a:prstGeom prst="ellipse">
              <a:avLst/>
            </a:prstGeom>
            <a:solidFill>
              <a:srgbClr val="D8C1B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36" name="Freeform 190"/>
            <p:cNvSpPr>
              <a:spLocks noChangeArrowheads="1"/>
            </p:cNvSpPr>
            <p:nvPr/>
          </p:nvSpPr>
          <p:spPr bwMode="auto">
            <a:xfrm>
              <a:off x="2979738" y="996950"/>
              <a:ext cx="330200" cy="328613"/>
            </a:xfrm>
            <a:custGeom>
              <a:avLst/>
              <a:gdLst>
                <a:gd name="T0" fmla="*/ 492785977 w 88"/>
                <a:gd name="T1" fmla="*/ 0 h 87"/>
                <a:gd name="T2" fmla="*/ 0 w 88"/>
                <a:gd name="T3" fmla="*/ 613478922 h 87"/>
                <a:gd name="T4" fmla="*/ 619500227 w 88"/>
                <a:gd name="T5" fmla="*/ 1241224181 h 87"/>
                <a:gd name="T6" fmla="*/ 1239000455 w 88"/>
                <a:gd name="T7" fmla="*/ 613478922 h 87"/>
                <a:gd name="T8" fmla="*/ 1239000455 w 88"/>
                <a:gd name="T9" fmla="*/ 613478922 h 87"/>
                <a:gd name="T10" fmla="*/ 492785977 w 88"/>
                <a:gd name="T11" fmla="*/ 0 h 87"/>
                <a:gd name="T12" fmla="*/ 0 60000 65536"/>
                <a:gd name="T13" fmla="*/ 0 60000 65536"/>
                <a:gd name="T14" fmla="*/ 0 60000 65536"/>
                <a:gd name="T15" fmla="*/ 0 60000 65536"/>
                <a:gd name="T16" fmla="*/ 0 60000 65536"/>
                <a:gd name="T17" fmla="*/ 0 60000 65536"/>
                <a:gd name="T18" fmla="*/ 0 w 88"/>
                <a:gd name="T19" fmla="*/ 0 h 87"/>
                <a:gd name="T20" fmla="*/ 88 w 88"/>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8" h="87">
                  <a:moveTo>
                    <a:pt x="35" y="0"/>
                  </a:moveTo>
                  <a:cubicBezTo>
                    <a:pt x="15" y="4"/>
                    <a:pt x="0" y="22"/>
                    <a:pt x="0" y="43"/>
                  </a:cubicBezTo>
                  <a:cubicBezTo>
                    <a:pt x="0" y="67"/>
                    <a:pt x="20" y="87"/>
                    <a:pt x="44" y="87"/>
                  </a:cubicBezTo>
                  <a:cubicBezTo>
                    <a:pt x="68" y="87"/>
                    <a:pt x="88" y="67"/>
                    <a:pt x="88" y="43"/>
                  </a:cubicBezTo>
                  <a:cubicBezTo>
                    <a:pt x="88" y="43"/>
                    <a:pt x="88" y="43"/>
                    <a:pt x="88" y="43"/>
                  </a:cubicBezTo>
                  <a:cubicBezTo>
                    <a:pt x="63" y="40"/>
                    <a:pt x="43" y="23"/>
                    <a:pt x="35" y="0"/>
                  </a:cubicBezTo>
                </a:path>
              </a:pathLst>
            </a:custGeom>
            <a:solidFill>
              <a:srgbClr val="FF705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7" name="Oval 191"/>
            <p:cNvSpPr>
              <a:spLocks noChangeArrowheads="1"/>
            </p:cNvSpPr>
            <p:nvPr/>
          </p:nvSpPr>
          <p:spPr bwMode="auto">
            <a:xfrm>
              <a:off x="2795588" y="846138"/>
              <a:ext cx="127000" cy="125413"/>
            </a:xfrm>
            <a:prstGeom prst="ellipse">
              <a:avLst/>
            </a:prstGeom>
            <a:solidFill>
              <a:srgbClr val="CAC95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38" name="Freeform 192"/>
            <p:cNvSpPr>
              <a:spLocks noChangeArrowheads="1"/>
            </p:cNvSpPr>
            <p:nvPr/>
          </p:nvSpPr>
          <p:spPr bwMode="auto">
            <a:xfrm>
              <a:off x="3100388" y="681038"/>
              <a:ext cx="477838" cy="479425"/>
            </a:xfrm>
            <a:custGeom>
              <a:avLst/>
              <a:gdLst>
                <a:gd name="T0" fmla="*/ 891856408 w 127"/>
                <a:gd name="T1" fmla="*/ 0 h 127"/>
                <a:gd name="T2" fmla="*/ 0 w 127"/>
                <a:gd name="T3" fmla="*/ 897789375 h 127"/>
                <a:gd name="T4" fmla="*/ 42471144 w 127"/>
                <a:gd name="T5" fmla="*/ 1197052500 h 127"/>
                <a:gd name="T6" fmla="*/ 169877053 w 127"/>
                <a:gd name="T7" fmla="*/ 1182801875 h 127"/>
                <a:gd name="T8" fmla="*/ 792759580 w 127"/>
                <a:gd name="T9" fmla="*/ 1809829375 h 127"/>
                <a:gd name="T10" fmla="*/ 891856408 w 127"/>
                <a:gd name="T11" fmla="*/ 1809829375 h 127"/>
                <a:gd name="T12" fmla="*/ 1797867356 w 127"/>
                <a:gd name="T13" fmla="*/ 897789375 h 127"/>
                <a:gd name="T14" fmla="*/ 891856408 w 127"/>
                <a:gd name="T15" fmla="*/ 0 h 127"/>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27"/>
                <a:gd name="T26" fmla="*/ 127 w 127"/>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27">
                  <a:moveTo>
                    <a:pt x="63" y="0"/>
                  </a:moveTo>
                  <a:cubicBezTo>
                    <a:pt x="28" y="0"/>
                    <a:pt x="0" y="28"/>
                    <a:pt x="0" y="63"/>
                  </a:cubicBezTo>
                  <a:cubicBezTo>
                    <a:pt x="0" y="71"/>
                    <a:pt x="1" y="78"/>
                    <a:pt x="3" y="84"/>
                  </a:cubicBezTo>
                  <a:cubicBezTo>
                    <a:pt x="6" y="83"/>
                    <a:pt x="9" y="83"/>
                    <a:pt x="12" y="83"/>
                  </a:cubicBezTo>
                  <a:cubicBezTo>
                    <a:pt x="36" y="83"/>
                    <a:pt x="55" y="103"/>
                    <a:pt x="56" y="127"/>
                  </a:cubicBezTo>
                  <a:cubicBezTo>
                    <a:pt x="58" y="127"/>
                    <a:pt x="61" y="127"/>
                    <a:pt x="63" y="127"/>
                  </a:cubicBezTo>
                  <a:cubicBezTo>
                    <a:pt x="98" y="127"/>
                    <a:pt x="127" y="99"/>
                    <a:pt x="127" y="63"/>
                  </a:cubicBezTo>
                  <a:cubicBezTo>
                    <a:pt x="127" y="28"/>
                    <a:pt x="98" y="0"/>
                    <a:pt x="63" y="0"/>
                  </a:cubicBezTo>
                </a:path>
              </a:pathLst>
            </a:custGeom>
            <a:solidFill>
              <a:srgbClr val="9CC8B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9" name="Freeform 193"/>
            <p:cNvSpPr>
              <a:spLocks noChangeArrowheads="1"/>
            </p:cNvSpPr>
            <p:nvPr/>
          </p:nvSpPr>
          <p:spPr bwMode="auto">
            <a:xfrm>
              <a:off x="3111500" y="993775"/>
              <a:ext cx="198438" cy="166688"/>
            </a:xfrm>
            <a:custGeom>
              <a:avLst/>
              <a:gdLst>
                <a:gd name="T0" fmla="*/ 126165383 w 53"/>
                <a:gd name="T1" fmla="*/ 0 h 44"/>
                <a:gd name="T2" fmla="*/ 0 w 53"/>
                <a:gd name="T3" fmla="*/ 14350321 h 44"/>
                <a:gd name="T4" fmla="*/ 742974337 w 53"/>
                <a:gd name="T5" fmla="*/ 631474758 h 44"/>
                <a:gd name="T6" fmla="*/ 126165383 w 53"/>
                <a:gd name="T7" fmla="*/ 0 h 44"/>
                <a:gd name="T8" fmla="*/ 0 60000 65536"/>
                <a:gd name="T9" fmla="*/ 0 60000 65536"/>
                <a:gd name="T10" fmla="*/ 0 60000 65536"/>
                <a:gd name="T11" fmla="*/ 0 60000 65536"/>
                <a:gd name="T12" fmla="*/ 0 w 53"/>
                <a:gd name="T13" fmla="*/ 0 h 44"/>
                <a:gd name="T14" fmla="*/ 53 w 53"/>
                <a:gd name="T15" fmla="*/ 44 h 44"/>
              </a:gdLst>
              <a:ahLst/>
              <a:cxnLst>
                <a:cxn ang="T8">
                  <a:pos x="T0" y="T1"/>
                </a:cxn>
                <a:cxn ang="T9">
                  <a:pos x="T2" y="T3"/>
                </a:cxn>
                <a:cxn ang="T10">
                  <a:pos x="T4" y="T5"/>
                </a:cxn>
                <a:cxn ang="T11">
                  <a:pos x="T6" y="T7"/>
                </a:cxn>
              </a:cxnLst>
              <a:rect l="T12" t="T13" r="T14" b="T15"/>
              <a:pathLst>
                <a:path w="53" h="44">
                  <a:moveTo>
                    <a:pt x="9" y="0"/>
                  </a:moveTo>
                  <a:cubicBezTo>
                    <a:pt x="6" y="0"/>
                    <a:pt x="3" y="0"/>
                    <a:pt x="0" y="1"/>
                  </a:cubicBezTo>
                  <a:cubicBezTo>
                    <a:pt x="8" y="24"/>
                    <a:pt x="28" y="41"/>
                    <a:pt x="53" y="44"/>
                  </a:cubicBezTo>
                  <a:cubicBezTo>
                    <a:pt x="52" y="20"/>
                    <a:pt x="33" y="0"/>
                    <a:pt x="9" y="0"/>
                  </a:cubicBezTo>
                </a:path>
              </a:pathLst>
            </a:custGeom>
            <a:solidFill>
              <a:srgbClr val="9C9A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366" name="Rectangle 365"/>
          <p:cNvSpPr/>
          <p:nvPr/>
        </p:nvSpPr>
        <p:spPr>
          <a:xfrm>
            <a:off x="2224987" y="2183599"/>
            <a:ext cx="7577466" cy="2862322"/>
          </a:xfrm>
          <a:prstGeom prst="rect">
            <a:avLst/>
          </a:prstGeom>
        </p:spPr>
        <p:txBody>
          <a:bodyPr wrap="square">
            <a:spAutoFit/>
          </a:bodyPr>
          <a:lstStyle/>
          <a:p>
            <a:pPr lvl="0" algn="ctr"/>
            <a:r>
              <a:rPr lang="en-US" altLang="zh-CN" sz="6000" b="1">
                <a:solidFill>
                  <a:srgbClr val="FF7B57"/>
                </a:solidFill>
                <a:latin typeface="Coiny" panose="02000903060500060000" pitchFamily="2" charset="0"/>
                <a:ea typeface="仓耳今楷05-6763 W05" panose="02020400000000000000" pitchFamily="18" charset="-122"/>
              </a:rPr>
              <a:t>THAM GIA XÂY DỰNG NỘI QUY LỚP HỌC</a:t>
            </a:r>
            <a:endParaRPr lang="en-US" altLang="zh-CN" sz="6000" b="1" dirty="0" err="1">
              <a:solidFill>
                <a:srgbClr val="FF7B57"/>
              </a:solidFill>
              <a:latin typeface="Coiny" panose="02000903060500060000" pitchFamily="2" charset="0"/>
              <a:ea typeface="仓耳今楷05-6763 W05" panose="02020400000000000000" pitchFamily="18" charset="-122"/>
            </a:endParaRPr>
          </a:p>
        </p:txBody>
      </p:sp>
      <p:sp>
        <p:nvSpPr>
          <p:cNvPr id="343" name="MH_Number_1">
            <a:extLst>
              <a:ext uri="{FF2B5EF4-FFF2-40B4-BE49-F238E27FC236}">
                <a16:creationId xmlns:a16="http://schemas.microsoft.com/office/drawing/2014/main" id="{0CED53E1-1E28-4A25-905F-64E59E8A5271}"/>
              </a:ext>
            </a:extLst>
          </p:cNvPr>
          <p:cNvSpPr/>
          <p:nvPr>
            <p:custDataLst>
              <p:tags r:id="rId1"/>
            </p:custDataLst>
          </p:nvPr>
        </p:nvSpPr>
        <p:spPr>
          <a:xfrm>
            <a:off x="4703787" y="258819"/>
            <a:ext cx="2761776" cy="1628157"/>
          </a:xfrm>
          <a:prstGeom prst="ellipse">
            <a:avLst/>
          </a:prstGeom>
          <a:noFill/>
          <a:ln w="28575">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hangingPunct="1">
              <a:defRPr/>
            </a:pPr>
            <a:r>
              <a:rPr lang="vi-VN" altLang="zh-CN" sz="6600" b="1" noProof="1">
                <a:solidFill>
                  <a:sysClr val="windowText" lastClr="000000"/>
                </a:solidFill>
                <a:latin typeface="Arial" panose="020B0604020202020204" pitchFamily="34" charset="0"/>
                <a:ea typeface="微软雅黑" panose="020B0503020204020204" charset="-122"/>
                <a:cs typeface="Times New Roman" panose="02020603050405020304" pitchFamily="18" charset="0"/>
                <a:sym typeface="Arial" panose="020B0604020202020204" pitchFamily="34" charset="0"/>
              </a:rPr>
              <a:t>SHL</a:t>
            </a:r>
            <a:endParaRPr lang="zh-CN" altLang="en-US" sz="6600" b="1" noProof="1">
              <a:solidFill>
                <a:sysClr val="windowText" lastClr="000000"/>
              </a:solidFill>
              <a:latin typeface="Arial" panose="020B0604020202020204" pitchFamily="34" charset="0"/>
              <a:ea typeface="微软雅黑" panose="020B0503020204020204" charset="-122"/>
              <a:cs typeface="Times New Roman" panose="02020603050405020304" pitchFamily="18" charset="0"/>
              <a:sym typeface="Arial" panose="020B0604020202020204" pitchFamily="34" charset="0"/>
            </a:endParaRPr>
          </a:p>
        </p:txBody>
      </p:sp>
    </p:spTree>
    <p:extLst>
      <p:ext uri="{BB962C8B-B14F-4D97-AF65-F5344CB8AC3E}">
        <p14:creationId xmlns:p14="http://schemas.microsoft.com/office/powerpoint/2010/main" val="984831541"/>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grpId="0" nodeType="withEffect">
                                  <p:stCondLst>
                                    <p:cond delay="0"/>
                                  </p:stCondLst>
                                  <p:iterate type="lt">
                                    <p:tmPct val="10000"/>
                                  </p:iterate>
                                  <p:childTnLst>
                                    <p:animMotion origin="layout" path="M 8.33333E-7 -3.33333E-6 L 8.33333E-7 -0.07222 " pathEditMode="relative" rAng="0" ptsTypes="AA">
                                      <p:cBhvr>
                                        <p:cTn id="6" dur="250" accel="50000" decel="50000" autoRev="1" fill="hold">
                                          <p:stCondLst>
                                            <p:cond delay="0"/>
                                          </p:stCondLst>
                                        </p:cTn>
                                        <p:tgtEl>
                                          <p:spTgt spid="366"/>
                                        </p:tgtEl>
                                        <p:attrNameLst>
                                          <p:attrName>ppt_x</p:attrName>
                                          <p:attrName>ppt_y</p:attrName>
                                        </p:attrNameLst>
                                      </p:cBhvr>
                                      <p:rCtr x="0" y="-3611"/>
                                    </p:animMotion>
                                    <p:animRot by="1500000">
                                      <p:cBhvr>
                                        <p:cTn id="7" dur="125" fill="hold">
                                          <p:stCondLst>
                                            <p:cond delay="0"/>
                                          </p:stCondLst>
                                        </p:cTn>
                                        <p:tgtEl>
                                          <p:spTgt spid="366"/>
                                        </p:tgtEl>
                                        <p:attrNameLst>
                                          <p:attrName>r</p:attrName>
                                        </p:attrNameLst>
                                      </p:cBhvr>
                                    </p:animRot>
                                    <p:animRot by="-1500000">
                                      <p:cBhvr>
                                        <p:cTn id="8" dur="125" fill="hold">
                                          <p:stCondLst>
                                            <p:cond delay="125"/>
                                          </p:stCondLst>
                                        </p:cTn>
                                        <p:tgtEl>
                                          <p:spTgt spid="366"/>
                                        </p:tgtEl>
                                        <p:attrNameLst>
                                          <p:attrName>r</p:attrName>
                                        </p:attrNameLst>
                                      </p:cBhvr>
                                    </p:animRot>
                                    <p:animRot by="-1500000">
                                      <p:cBhvr>
                                        <p:cTn id="9" dur="125" fill="hold">
                                          <p:stCondLst>
                                            <p:cond delay="250"/>
                                          </p:stCondLst>
                                        </p:cTn>
                                        <p:tgtEl>
                                          <p:spTgt spid="366"/>
                                        </p:tgtEl>
                                        <p:attrNameLst>
                                          <p:attrName>r</p:attrName>
                                        </p:attrNameLst>
                                      </p:cBhvr>
                                    </p:animRot>
                                    <p:animRot by="1500000">
                                      <p:cBhvr>
                                        <p:cTn id="10" dur="125" fill="hold">
                                          <p:stCondLst>
                                            <p:cond delay="375"/>
                                          </p:stCondLst>
                                        </p:cTn>
                                        <p:tgtEl>
                                          <p:spTgt spid="366"/>
                                        </p:tgtEl>
                                        <p:attrNameLst>
                                          <p:attrName>r</p:attrName>
                                        </p:attrNameLst>
                                      </p:cBhvr>
                                    </p:animRot>
                                  </p:childTnLst>
                                </p:cTn>
                              </p:par>
                            </p:childTnLst>
                          </p:cTn>
                        </p:par>
                        <p:par>
                          <p:cTn id="11" fill="hold">
                            <p:stCondLst>
                              <p:cond delay="1750"/>
                            </p:stCondLst>
                            <p:childTnLst>
                              <p:par>
                                <p:cTn id="12" presetID="53" presetClass="entr" presetSubtype="16" fill="hold" grpId="0" nodeType="afterEffect">
                                  <p:stCondLst>
                                    <p:cond delay="0"/>
                                  </p:stCondLst>
                                  <p:childTnLst>
                                    <p:set>
                                      <p:cBhvr>
                                        <p:cTn id="13" dur="1" fill="hold">
                                          <p:stCondLst>
                                            <p:cond delay="0"/>
                                          </p:stCondLst>
                                        </p:cTn>
                                        <p:tgtEl>
                                          <p:spTgt spid="343"/>
                                        </p:tgtEl>
                                        <p:attrNameLst>
                                          <p:attrName>style.visibility</p:attrName>
                                        </p:attrNameLst>
                                      </p:cBhvr>
                                      <p:to>
                                        <p:strVal val="visible"/>
                                      </p:to>
                                    </p:set>
                                    <p:anim calcmode="lin" valueType="num">
                                      <p:cBhvr>
                                        <p:cTn id="14" dur="500" fill="hold"/>
                                        <p:tgtEl>
                                          <p:spTgt spid="343"/>
                                        </p:tgtEl>
                                        <p:attrNameLst>
                                          <p:attrName>ppt_w</p:attrName>
                                        </p:attrNameLst>
                                      </p:cBhvr>
                                      <p:tavLst>
                                        <p:tav tm="0">
                                          <p:val>
                                            <p:fltVal val="0"/>
                                          </p:val>
                                        </p:tav>
                                        <p:tav tm="100000">
                                          <p:val>
                                            <p:strVal val="#ppt_w"/>
                                          </p:val>
                                        </p:tav>
                                      </p:tavLst>
                                    </p:anim>
                                    <p:anim calcmode="lin" valueType="num">
                                      <p:cBhvr>
                                        <p:cTn id="15" dur="500" fill="hold"/>
                                        <p:tgtEl>
                                          <p:spTgt spid="343"/>
                                        </p:tgtEl>
                                        <p:attrNameLst>
                                          <p:attrName>ppt_h</p:attrName>
                                        </p:attrNameLst>
                                      </p:cBhvr>
                                      <p:tavLst>
                                        <p:tav tm="0">
                                          <p:val>
                                            <p:fltVal val="0"/>
                                          </p:val>
                                        </p:tav>
                                        <p:tav tm="100000">
                                          <p:val>
                                            <p:strVal val="#ppt_h"/>
                                          </p:val>
                                        </p:tav>
                                      </p:tavLst>
                                    </p:anim>
                                    <p:animEffect transition="in" filter="fade">
                                      <p:cBhvr>
                                        <p:cTn id="16" dur="500"/>
                                        <p:tgtEl>
                                          <p:spTgt spid="3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 grpId="0"/>
      <p:bldP spid="343" grpId="0" bldLvl="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5638" y="2793506"/>
            <a:ext cx="3571321" cy="3240272"/>
          </a:xfrm>
          <a:prstGeom prst="rect">
            <a:avLst/>
          </a:prstGeom>
        </p:spPr>
      </p:pic>
      <p:sp>
        <p:nvSpPr>
          <p:cNvPr id="8" name="Rounded Rectangular Callout 7"/>
          <p:cNvSpPr/>
          <p:nvPr/>
        </p:nvSpPr>
        <p:spPr>
          <a:xfrm>
            <a:off x="2023879" y="586968"/>
            <a:ext cx="8873909" cy="1580540"/>
          </a:xfrm>
          <a:prstGeom prst="wedgeRoundRectCallout">
            <a:avLst>
              <a:gd name="adj1" fmla="val -39959"/>
              <a:gd name="adj2" fmla="val 70927"/>
              <a:gd name="adj3" fmla="val 16667"/>
            </a:avLst>
          </a:prstGeom>
          <a:solidFill>
            <a:schemeClr val="accent2">
              <a:lumMod val="60000"/>
              <a:lumOff val="4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err="1">
                <a:solidFill>
                  <a:schemeClr val="tx1"/>
                </a:solidFill>
                <a:latin typeface="VNI-Avo" pitchFamily="2" charset="0"/>
              </a:rPr>
              <a:t>Haõy</a:t>
            </a:r>
            <a:r>
              <a:rPr lang="en-US" sz="3200" dirty="0">
                <a:solidFill>
                  <a:schemeClr val="tx1"/>
                </a:solidFill>
                <a:latin typeface="VNI-Avo" pitchFamily="2" charset="0"/>
              </a:rPr>
              <a:t> </a:t>
            </a:r>
            <a:r>
              <a:rPr lang="en-US" sz="3200" dirty="0" err="1">
                <a:solidFill>
                  <a:schemeClr val="tx1"/>
                </a:solidFill>
                <a:latin typeface="VNI-Avo" pitchFamily="2" charset="0"/>
              </a:rPr>
              <a:t>thaûo</a:t>
            </a:r>
            <a:r>
              <a:rPr lang="en-US" sz="3200" dirty="0">
                <a:solidFill>
                  <a:schemeClr val="tx1"/>
                </a:solidFill>
                <a:latin typeface="VNI-Avo" pitchFamily="2" charset="0"/>
              </a:rPr>
              <a:t> </a:t>
            </a:r>
            <a:r>
              <a:rPr lang="en-US" sz="3200" err="1">
                <a:solidFill>
                  <a:schemeClr val="tx1"/>
                </a:solidFill>
                <a:latin typeface="VNI-Avo" pitchFamily="2" charset="0"/>
              </a:rPr>
              <a:t>luaän</a:t>
            </a:r>
            <a:r>
              <a:rPr lang="en-US" sz="3200">
                <a:solidFill>
                  <a:schemeClr val="tx1"/>
                </a:solidFill>
                <a:latin typeface="VNI-Avo" pitchFamily="2" charset="0"/>
              </a:rPr>
              <a:t> xaây döïng noäi quy lôùp hoïc.</a:t>
            </a:r>
            <a:endParaRPr lang="en-US" sz="3200" b="1" dirty="0">
              <a:solidFill>
                <a:schemeClr val="tx1"/>
              </a:solidFill>
              <a:latin typeface="VNI-Avo" pitchFamily="2" charset="0"/>
            </a:endParaRPr>
          </a:p>
        </p:txBody>
      </p:sp>
      <p:pic>
        <p:nvPicPr>
          <p:cNvPr id="3" name="Picture 2">
            <a:extLst>
              <a:ext uri="{FF2B5EF4-FFF2-40B4-BE49-F238E27FC236}">
                <a16:creationId xmlns:a16="http://schemas.microsoft.com/office/drawing/2014/main" id="{BA9234A2-F472-4A38-B651-ABCB2968F53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96168" y="2535460"/>
            <a:ext cx="5971831" cy="4129898"/>
          </a:xfrm>
          <a:prstGeom prst="rect">
            <a:avLst/>
          </a:prstGeom>
          <a:ln>
            <a:noFill/>
          </a:ln>
          <a:effectLst>
            <a:softEdge rad="112500"/>
          </a:effectLst>
        </p:spPr>
      </p:pic>
    </p:spTree>
    <p:extLst>
      <p:ext uri="{BB962C8B-B14F-4D97-AF65-F5344CB8AC3E}">
        <p14:creationId xmlns:p14="http://schemas.microsoft.com/office/powerpoint/2010/main" val="3566721352"/>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04919" y="3193556"/>
            <a:ext cx="3571321" cy="3240272"/>
          </a:xfrm>
          <a:prstGeom prst="rect">
            <a:avLst/>
          </a:prstGeom>
        </p:spPr>
      </p:pic>
      <p:sp>
        <p:nvSpPr>
          <p:cNvPr id="8" name="Rounded Rectangular Callout 7"/>
          <p:cNvSpPr/>
          <p:nvPr/>
        </p:nvSpPr>
        <p:spPr>
          <a:xfrm>
            <a:off x="2221486" y="646785"/>
            <a:ext cx="8064347" cy="1580540"/>
          </a:xfrm>
          <a:prstGeom prst="wedgeRoundRectCallout">
            <a:avLst>
              <a:gd name="adj1" fmla="val -39959"/>
              <a:gd name="adj2" fmla="val 70927"/>
              <a:gd name="adj3" fmla="val 16667"/>
            </a:avLst>
          </a:prstGeom>
          <a:solidFill>
            <a:schemeClr val="accent2">
              <a:lumMod val="60000"/>
              <a:lumOff val="4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solidFill>
                  <a:schemeClr val="tx1"/>
                </a:solidFill>
                <a:latin typeface="VNI-Avo" pitchFamily="2" charset="0"/>
              </a:rPr>
              <a:t>Laäp baûn cam keát thöïc hieän noäi quy lôùp hoïc.</a:t>
            </a:r>
            <a:endParaRPr lang="en-US" sz="3600" b="1" dirty="0">
              <a:solidFill>
                <a:schemeClr val="tx1"/>
              </a:solidFill>
              <a:latin typeface="VNI-Avo" pitchFamily="2" charset="0"/>
            </a:endParaRPr>
          </a:p>
        </p:txBody>
      </p:sp>
      <p:pic>
        <p:nvPicPr>
          <p:cNvPr id="7170" name="Picture 2" descr="Painting Brush For Iphone - Paint Brushes And Paints Cartoon - Free  Transparent PNG Clipart Images Download"/>
          <p:cNvPicPr>
            <a:picLocks noChangeAspect="1" noChangeArrowheads="1"/>
          </p:cNvPicPr>
          <p:nvPr/>
        </p:nvPicPr>
        <p:blipFill>
          <a:blip r:embed="rId3">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a:off x="8714340" y="5103926"/>
            <a:ext cx="2533880" cy="1723412"/>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Incandescent light bulb, Creative cartoon hand-painted lamp, watercolor  Painting, cartoon Character, text png | PNGWing"/>
          <p:cNvPicPr>
            <a:picLocks noChangeAspect="1" noChangeArrowheads="1"/>
          </p:cNvPicPr>
          <p:nvPr/>
        </p:nvPicPr>
        <p:blipFill>
          <a:blip r:embed="rId4" cstate="print">
            <a:clrChange>
              <a:clrFrom>
                <a:srgbClr val="E6E6E6"/>
              </a:clrFrom>
              <a:clrTo>
                <a:srgbClr val="E6E6E6">
                  <a:alpha val="0"/>
                </a:srgbClr>
              </a:clrTo>
            </a:clrChange>
            <a:extLst>
              <a:ext uri="{BEBA8EAE-BF5A-486C-A8C5-ECC9F3942E4B}">
                <a14:imgProps xmlns:a14="http://schemas.microsoft.com/office/drawing/2010/main">
                  <a14:imgLayer r:embed="rId5">
                    <a14:imgEffect>
                      <a14:backgroundRemoval t="0" b="99269" l="10000" r="90000">
                        <a14:foregroundMark x1="23478" y1="97075" x2="31196" y2="89031"/>
                        <a14:foregroundMark x1="21522" y1="89397" x2="31413" y2="75320"/>
                        <a14:foregroundMark x1="35543" y1="63620" x2="43261" y2="76051"/>
                        <a14:foregroundMark x1="37717" y1="60146" x2="43696" y2="72029"/>
                        <a14:foregroundMark x1="36196" y1="70384" x2="40000" y2="76965"/>
                        <a14:foregroundMark x1="51304" y1="30165" x2="57283" y2="22121"/>
                        <a14:foregroundMark x1="48478" y1="17916" x2="45978" y2="13346"/>
                        <a14:foregroundMark x1="54565" y1="9872" x2="54130" y2="2011"/>
                        <a14:foregroundMark x1="63370" y1="9689" x2="64457" y2="1463"/>
                        <a14:foregroundMark x1="70543" y1="18099" x2="72935" y2="12797"/>
                        <a14:foregroundMark x1="75326" y1="29982" x2="79674" y2="27605"/>
                        <a14:foregroundMark x1="75000" y1="44424" x2="78913" y2="46252"/>
                        <a14:foregroundMark x1="70543" y1="54662" x2="74674" y2="60512"/>
                        <a14:foregroundMark x1="64565" y1="61243" x2="66522" y2="68190"/>
                        <a14:foregroundMark x1="44239" y1="28154" x2="39457" y2="25046"/>
                      </a14:backgroundRemoval>
                    </a14:imgEffect>
                  </a14:imgLayer>
                </a14:imgProps>
              </a:ext>
              <a:ext uri="{28A0092B-C50C-407E-A947-70E740481C1C}">
                <a14:useLocalDpi xmlns:a14="http://schemas.microsoft.com/office/drawing/2010/main" val="0"/>
              </a:ext>
            </a:extLst>
          </a:blip>
          <a:srcRect/>
          <a:stretch>
            <a:fillRect/>
          </a:stretch>
        </p:blipFill>
        <p:spPr bwMode="auto">
          <a:xfrm>
            <a:off x="-142141" y="267228"/>
            <a:ext cx="2444406" cy="1453359"/>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C8376CE5-8643-4651-87EA-21CF0B6B7A3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96168" y="2363883"/>
            <a:ext cx="5971831" cy="4129898"/>
          </a:xfrm>
          <a:prstGeom prst="rect">
            <a:avLst/>
          </a:prstGeom>
          <a:ln>
            <a:noFill/>
          </a:ln>
          <a:effectLst>
            <a:softEdge rad="112500"/>
          </a:effectLst>
        </p:spPr>
      </p:pic>
    </p:spTree>
    <p:extLst>
      <p:ext uri="{BB962C8B-B14F-4D97-AF65-F5344CB8AC3E}">
        <p14:creationId xmlns:p14="http://schemas.microsoft.com/office/powerpoint/2010/main" val="1926583700"/>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 15">
            <a:extLst>
              <a:ext uri="{FF2B5EF4-FFF2-40B4-BE49-F238E27FC236}">
                <a16:creationId xmlns:a16="http://schemas.microsoft.com/office/drawing/2014/main" id="{EC2FF108-D701-429B-9296-BB66DE678D2A}"/>
              </a:ext>
            </a:extLst>
          </p:cNvPr>
          <p:cNvGraphicFramePr>
            <a:graphicFrameLocks noGrp="1"/>
          </p:cNvGraphicFramePr>
          <p:nvPr>
            <p:extLst>
              <p:ext uri="{D42A27DB-BD31-4B8C-83A1-F6EECF244321}">
                <p14:modId xmlns:p14="http://schemas.microsoft.com/office/powerpoint/2010/main" val="2604998092"/>
              </p:ext>
            </p:extLst>
          </p:nvPr>
        </p:nvGraphicFramePr>
        <p:xfrm>
          <a:off x="942460" y="2111908"/>
          <a:ext cx="10411340" cy="4339147"/>
        </p:xfrm>
        <a:graphic>
          <a:graphicData uri="http://schemas.openxmlformats.org/drawingml/2006/table">
            <a:tbl>
              <a:tblPr firstRow="1" bandRow="1">
                <a:tableStyleId>{93296810-A885-4BE3-A3E7-6D5BEEA58F35}</a:tableStyleId>
              </a:tblPr>
              <a:tblGrid>
                <a:gridCol w="731862">
                  <a:extLst>
                    <a:ext uri="{9D8B030D-6E8A-4147-A177-3AD203B41FA5}">
                      <a16:colId xmlns:a16="http://schemas.microsoft.com/office/drawing/2014/main" val="1419813711"/>
                    </a:ext>
                  </a:extLst>
                </a:gridCol>
                <a:gridCol w="4511130">
                  <a:extLst>
                    <a:ext uri="{9D8B030D-6E8A-4147-A177-3AD203B41FA5}">
                      <a16:colId xmlns:a16="http://schemas.microsoft.com/office/drawing/2014/main" val="956618158"/>
                    </a:ext>
                  </a:extLst>
                </a:gridCol>
                <a:gridCol w="2565513">
                  <a:extLst>
                    <a:ext uri="{9D8B030D-6E8A-4147-A177-3AD203B41FA5}">
                      <a16:colId xmlns:a16="http://schemas.microsoft.com/office/drawing/2014/main" val="1508692082"/>
                    </a:ext>
                  </a:extLst>
                </a:gridCol>
                <a:gridCol w="2602835">
                  <a:extLst>
                    <a:ext uri="{9D8B030D-6E8A-4147-A177-3AD203B41FA5}">
                      <a16:colId xmlns:a16="http://schemas.microsoft.com/office/drawing/2014/main" val="3552500970"/>
                    </a:ext>
                  </a:extLst>
                </a:gridCol>
              </a:tblGrid>
              <a:tr h="370840">
                <a:tc rowSpan="2">
                  <a:txBody>
                    <a:bodyPr/>
                    <a:lstStyle/>
                    <a:p>
                      <a:pPr algn="ctr"/>
                      <a:r>
                        <a:rPr lang="vi-VN" dirty="0">
                          <a:solidFill>
                            <a:schemeClr val="bg1"/>
                          </a:solidFill>
                        </a:rPr>
                        <a:t>TT</a:t>
                      </a:r>
                      <a:endParaRPr lang="en-US" dirty="0">
                        <a:solidFill>
                          <a:schemeClr val="bg1"/>
                        </a:solidFill>
                      </a:endParaRPr>
                    </a:p>
                  </a:txBody>
                  <a:tcPr>
                    <a:solidFill>
                      <a:schemeClr val="accent6"/>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dirty="0">
                          <a:solidFill>
                            <a:schemeClr val="bg1"/>
                          </a:solidFill>
                        </a:rPr>
                        <a:t>Điều em học được</a:t>
                      </a:r>
                      <a:endParaRPr lang="en-US" dirty="0">
                        <a:solidFill>
                          <a:schemeClr val="bg1"/>
                        </a:solidFill>
                      </a:endParaRPr>
                    </a:p>
                    <a:p>
                      <a:pPr algn="ctr"/>
                      <a:endParaRPr lang="en-US" dirty="0">
                        <a:solidFill>
                          <a:schemeClr val="bg1"/>
                        </a:solidFill>
                      </a:endParaRPr>
                    </a:p>
                  </a:txBody>
                  <a:tcPr>
                    <a:solidFill>
                      <a:schemeClr val="accent6"/>
                    </a:solidFill>
                  </a:tcPr>
                </a:tc>
                <a:tc gridSpan="2">
                  <a:txBody>
                    <a:bodyPr/>
                    <a:lstStyle/>
                    <a:p>
                      <a:pPr algn="ctr"/>
                      <a:r>
                        <a:rPr lang="vi-VN" dirty="0">
                          <a:solidFill>
                            <a:schemeClr val="bg1"/>
                          </a:solidFill>
                        </a:rPr>
                        <a:t>Ý kiến của em</a:t>
                      </a:r>
                      <a:endParaRPr lang="en-US" dirty="0">
                        <a:solidFill>
                          <a:schemeClr val="bg1"/>
                        </a:solidFill>
                      </a:endParaRPr>
                    </a:p>
                  </a:txBody>
                  <a:tcPr>
                    <a:solidFill>
                      <a:schemeClr val="accent6"/>
                    </a:solidFill>
                  </a:tcPr>
                </a:tc>
                <a:tc hMerge="1">
                  <a:txBody>
                    <a:bodyPr/>
                    <a:lstStyle/>
                    <a:p>
                      <a:endParaRPr lang="en-US" dirty="0"/>
                    </a:p>
                  </a:txBody>
                  <a:tcPr/>
                </a:tc>
                <a:extLst>
                  <a:ext uri="{0D108BD9-81ED-4DB2-BD59-A6C34878D82A}">
                    <a16:rowId xmlns:a16="http://schemas.microsoft.com/office/drawing/2014/main" val="1794189614"/>
                  </a:ext>
                </a:extLst>
              </a:tr>
              <a:tr h="370840">
                <a:tc vMerge="1">
                  <a:txBody>
                    <a:bodyPr/>
                    <a:lstStyle/>
                    <a:p>
                      <a:endParaRPr lang="en-US" dirty="0"/>
                    </a:p>
                  </a:txBody>
                  <a:tcPr/>
                </a:tc>
                <a:tc vMerge="1">
                  <a:txBody>
                    <a:bodyPr/>
                    <a:lstStyle/>
                    <a:p>
                      <a:endParaRPr lang="en-US" dirty="0"/>
                    </a:p>
                  </a:txBody>
                  <a:tcPr/>
                </a:tc>
                <a:tc>
                  <a:txBody>
                    <a:bodyPr/>
                    <a:lstStyle/>
                    <a:p>
                      <a:pPr algn="ctr"/>
                      <a:r>
                        <a:rPr lang="vi-VN" dirty="0">
                          <a:solidFill>
                            <a:schemeClr val="bg1"/>
                          </a:solidFill>
                        </a:rPr>
                        <a:t>Đồng ý </a:t>
                      </a:r>
                      <a:endParaRPr lang="en-US" dirty="0">
                        <a:solidFill>
                          <a:schemeClr val="bg1"/>
                        </a:solidFill>
                      </a:endParaRPr>
                    </a:p>
                  </a:txBody>
                  <a:tcPr>
                    <a:solidFill>
                      <a:schemeClr val="accent6"/>
                    </a:solidFill>
                  </a:tcPr>
                </a:tc>
                <a:tc>
                  <a:txBody>
                    <a:bodyPr/>
                    <a:lstStyle/>
                    <a:p>
                      <a:pPr algn="ctr"/>
                      <a:r>
                        <a:rPr lang="vi-VN" dirty="0">
                          <a:solidFill>
                            <a:schemeClr val="bg1"/>
                          </a:solidFill>
                        </a:rPr>
                        <a:t>Không đồng ý</a:t>
                      </a:r>
                      <a:endParaRPr lang="en-US" dirty="0">
                        <a:solidFill>
                          <a:schemeClr val="bg1"/>
                        </a:solidFill>
                      </a:endParaRPr>
                    </a:p>
                  </a:txBody>
                  <a:tcPr>
                    <a:solidFill>
                      <a:schemeClr val="accent6"/>
                    </a:solidFill>
                  </a:tcPr>
                </a:tc>
                <a:extLst>
                  <a:ext uri="{0D108BD9-81ED-4DB2-BD59-A6C34878D82A}">
                    <a16:rowId xmlns:a16="http://schemas.microsoft.com/office/drawing/2014/main" val="3330002462"/>
                  </a:ext>
                </a:extLst>
              </a:tr>
              <a:tr h="370840">
                <a:tc>
                  <a:txBody>
                    <a:bodyPr/>
                    <a:lstStyle/>
                    <a:p>
                      <a:r>
                        <a:rPr lang="vi-VN" dirty="0"/>
                        <a:t>1</a:t>
                      </a:r>
                      <a:endParaRPr lang="en-US" dirty="0"/>
                    </a:p>
                  </a:txBody>
                  <a:tcPr/>
                </a:tc>
                <a:tc>
                  <a:txBody>
                    <a:bodyPr/>
                    <a:lstStyle/>
                    <a:p>
                      <a:pPr algn="just"/>
                      <a:r>
                        <a:rPr lang="vi-VN" dirty="0"/>
                        <a:t>Em xây dựng thời gian biểu một tuần cho các hoạt động của mình</a:t>
                      </a:r>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4265584386"/>
                  </a:ext>
                </a:extLst>
              </a:tr>
              <a:tr h="370840">
                <a:tc>
                  <a:txBody>
                    <a:bodyPr/>
                    <a:lstStyle/>
                    <a:p>
                      <a:r>
                        <a:rPr lang="vi-VN" dirty="0"/>
                        <a:t>2</a:t>
                      </a:r>
                      <a:endParaRPr lang="en-US" dirty="0"/>
                    </a:p>
                  </a:txBody>
                  <a:tcPr/>
                </a:tc>
                <a:tc>
                  <a:txBody>
                    <a:bodyPr/>
                    <a:lstStyle/>
                    <a:p>
                      <a:pPr algn="just"/>
                      <a:r>
                        <a:rPr lang="vi-VN" dirty="0"/>
                        <a:t>Em đã thực hiện được thời gian biểu mà mình xây dựng</a:t>
                      </a:r>
                      <a:endParaRPr lang="en-US" dirty="0"/>
                    </a:p>
                  </a:txBody>
                  <a:tcPr/>
                </a:tc>
                <a:tc>
                  <a:txBody>
                    <a:bodyPr/>
                    <a:lstStyle/>
                    <a:p>
                      <a:endParaRPr lang="en-US" dirty="0"/>
                    </a:p>
                  </a:txBody>
                  <a:tcPr/>
                </a:tc>
                <a:tc>
                  <a:txBody>
                    <a:bodyPr/>
                    <a:lstStyle/>
                    <a:p>
                      <a:endParaRPr lang="en-US"/>
                    </a:p>
                  </a:txBody>
                  <a:tcPr/>
                </a:tc>
                <a:extLst>
                  <a:ext uri="{0D108BD9-81ED-4DB2-BD59-A6C34878D82A}">
                    <a16:rowId xmlns:a16="http://schemas.microsoft.com/office/drawing/2014/main" val="1900082851"/>
                  </a:ext>
                </a:extLst>
              </a:tr>
              <a:tr h="370840">
                <a:tc>
                  <a:txBody>
                    <a:bodyPr/>
                    <a:lstStyle/>
                    <a:p>
                      <a:r>
                        <a:rPr lang="vi-VN" dirty="0"/>
                        <a:t>3</a:t>
                      </a:r>
                      <a:endParaRPr lang="en-US" dirty="0"/>
                    </a:p>
                  </a:txBody>
                  <a:tcPr/>
                </a:tc>
                <a:tc>
                  <a:txBody>
                    <a:bodyPr/>
                    <a:lstStyle/>
                    <a:p>
                      <a:pPr algn="just"/>
                      <a:r>
                        <a:rPr lang="vi-VN" dirty="0"/>
                        <a:t>Em tự giác và nghiêm túc thực hiện thời gian biểu mình đề ra</a:t>
                      </a:r>
                      <a:endParaRPr lang="en-US" dirty="0"/>
                    </a:p>
                  </a:txBody>
                  <a:tcPr/>
                </a:tc>
                <a:tc>
                  <a:txBody>
                    <a:bodyPr/>
                    <a:lstStyle/>
                    <a:p>
                      <a:endParaRPr lang="en-US" dirty="0"/>
                    </a:p>
                  </a:txBody>
                  <a:tcPr/>
                </a:tc>
                <a:tc>
                  <a:txBody>
                    <a:bodyPr/>
                    <a:lstStyle/>
                    <a:p>
                      <a:endParaRPr lang="en-US"/>
                    </a:p>
                  </a:txBody>
                  <a:tcPr/>
                </a:tc>
                <a:extLst>
                  <a:ext uri="{0D108BD9-81ED-4DB2-BD59-A6C34878D82A}">
                    <a16:rowId xmlns:a16="http://schemas.microsoft.com/office/drawing/2014/main" val="3782319703"/>
                  </a:ext>
                </a:extLst>
              </a:tr>
              <a:tr h="370840">
                <a:tc>
                  <a:txBody>
                    <a:bodyPr/>
                    <a:lstStyle/>
                    <a:p>
                      <a:r>
                        <a:rPr lang="vi-VN" dirty="0"/>
                        <a:t>4</a:t>
                      </a:r>
                      <a:endParaRPr lang="en-US" dirty="0"/>
                    </a:p>
                  </a:txBody>
                  <a:tcPr/>
                </a:tc>
                <a:tc>
                  <a:txBody>
                    <a:bodyPr/>
                    <a:lstStyle/>
                    <a:p>
                      <a:pPr algn="just"/>
                      <a:r>
                        <a:rPr lang="vi-VN" dirty="0"/>
                        <a:t>Em nhận thấy được những khó khăn của bản thân khi thực hiện thời gian biểu</a:t>
                      </a:r>
                      <a:endParaRPr lang="en-US" dirty="0"/>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18322901"/>
                  </a:ext>
                </a:extLst>
              </a:tr>
              <a:tr h="370840">
                <a:tc>
                  <a:txBody>
                    <a:bodyPr/>
                    <a:lstStyle/>
                    <a:p>
                      <a:r>
                        <a:rPr lang="vi-VN" dirty="0"/>
                        <a:t>5</a:t>
                      </a:r>
                      <a:endParaRPr lang="en-US" dirty="0"/>
                    </a:p>
                  </a:txBody>
                  <a:tcPr/>
                </a:tc>
                <a:tc>
                  <a:txBody>
                    <a:bodyPr/>
                    <a:lstStyle/>
                    <a:p>
                      <a:pPr algn="just"/>
                      <a:r>
                        <a:rPr lang="vi-VN" dirty="0"/>
                        <a:t>Em biết tổ chức các hoạt động theo kế hoạch và xử lí các tình huống đột xuất để hoàn thành công việc. </a:t>
                      </a:r>
                      <a:endParaRPr lang="en-US" dirty="0"/>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4053676980"/>
                  </a:ext>
                </a:extLst>
              </a:tr>
            </a:tbl>
          </a:graphicData>
        </a:graphic>
      </p:graphicFrame>
      <p:sp>
        <p:nvSpPr>
          <p:cNvPr id="10" name="Rectangle 9">
            <a:extLst>
              <a:ext uri="{FF2B5EF4-FFF2-40B4-BE49-F238E27FC236}">
                <a16:creationId xmlns:a16="http://schemas.microsoft.com/office/drawing/2014/main" id="{538356A0-44F4-4BA3-A7E1-0E8CC8C5F7AF}"/>
              </a:ext>
            </a:extLst>
          </p:cNvPr>
          <p:cNvSpPr/>
          <p:nvPr/>
        </p:nvSpPr>
        <p:spPr>
          <a:xfrm>
            <a:off x="3914794" y="1574667"/>
            <a:ext cx="3756156" cy="523220"/>
          </a:xfrm>
          <a:prstGeom prst="rect">
            <a:avLst/>
          </a:prstGeom>
          <a:noFill/>
        </p:spPr>
        <p:txBody>
          <a:bodyPr wrap="none" lIns="91440" tIns="45720" rIns="91440" bIns="45720">
            <a:spAutoFit/>
          </a:bodyPr>
          <a:lstStyle/>
          <a:p>
            <a:pPr algn="ctr"/>
            <a:r>
              <a:rPr lang="vi-VN" sz="2800" b="1" dirty="0">
                <a:ln w="22225">
                  <a:solidFill>
                    <a:schemeClr val="accent2"/>
                  </a:solidFill>
                  <a:prstDash val="solid"/>
                </a:ln>
                <a:solidFill>
                  <a:srgbClr val="FF0000"/>
                </a:solidFill>
              </a:rPr>
              <a:t>THỬ THÁCH 7 NGÀY</a:t>
            </a:r>
            <a:endParaRPr lang="en-US" sz="2800" b="1" dirty="0">
              <a:ln w="22225">
                <a:solidFill>
                  <a:schemeClr val="accent2"/>
                </a:solidFill>
                <a:prstDash val="solid"/>
              </a:ln>
              <a:solidFill>
                <a:srgbClr val="FF0000"/>
              </a:solidFill>
            </a:endParaRPr>
          </a:p>
        </p:txBody>
      </p:sp>
      <p:sp>
        <p:nvSpPr>
          <p:cNvPr id="11" name="TextBox 10">
            <a:extLst>
              <a:ext uri="{FF2B5EF4-FFF2-40B4-BE49-F238E27FC236}">
                <a16:creationId xmlns:a16="http://schemas.microsoft.com/office/drawing/2014/main" id="{217B8D50-6B81-43CB-AD7A-41641B5815D2}"/>
              </a:ext>
            </a:extLst>
          </p:cNvPr>
          <p:cNvSpPr txBox="1"/>
          <p:nvPr/>
        </p:nvSpPr>
        <p:spPr>
          <a:xfrm>
            <a:off x="942460" y="337640"/>
            <a:ext cx="10411340" cy="954107"/>
          </a:xfrm>
          <a:prstGeom prst="rect">
            <a:avLst/>
          </a:prstGeom>
          <a:noFill/>
        </p:spPr>
        <p:txBody>
          <a:bodyPr wrap="square" rtlCol="0">
            <a:spAutoFit/>
          </a:bodyPr>
          <a:lstStyle/>
          <a:p>
            <a:r>
              <a:rPr lang="vi-VN" sz="2800" dirty="0"/>
              <a:t>Em hãy lập thời khóa biểu và theo dõi kết quả của mình đạt được sau 7 ngày và hoàn thành vào bảng sau:</a:t>
            </a:r>
            <a:endParaRPr lang="en-US" sz="2800" dirty="0"/>
          </a:p>
        </p:txBody>
      </p:sp>
    </p:spTree>
    <p:extLst>
      <p:ext uri="{BB962C8B-B14F-4D97-AF65-F5344CB8AC3E}">
        <p14:creationId xmlns:p14="http://schemas.microsoft.com/office/powerpoint/2010/main" val="218323729"/>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 name="图片 366"/>
          <p:cNvPicPr>
            <a:picLocks noChangeAspect="1"/>
          </p:cNvPicPr>
          <p:nvPr/>
        </p:nvPicPr>
        <p:blipFill rotWithShape="1">
          <a:blip r:embed="rId3" cstate="print">
            <a:extLst>
              <a:ext uri="{28A0092B-C50C-407E-A947-70E740481C1C}">
                <a14:useLocalDpi xmlns:a14="http://schemas.microsoft.com/office/drawing/2010/main" val="0"/>
              </a:ext>
            </a:extLst>
          </a:blip>
          <a:srcRect/>
          <a:stretch>
            <a:fillRect/>
          </a:stretch>
        </p:blipFill>
        <p:spPr>
          <a:xfrm>
            <a:off x="17358" y="16695"/>
            <a:ext cx="12174641" cy="6862699"/>
          </a:xfrm>
          <a:prstGeom prst="rect">
            <a:avLst/>
          </a:prstGeom>
        </p:spPr>
      </p:pic>
      <p:grpSp>
        <p:nvGrpSpPr>
          <p:cNvPr id="2" name="Group 2"/>
          <p:cNvGrpSpPr/>
          <p:nvPr/>
        </p:nvGrpSpPr>
        <p:grpSpPr bwMode="auto">
          <a:xfrm>
            <a:off x="12700" y="-71438"/>
            <a:ext cx="2124075" cy="6634163"/>
            <a:chOff x="0" y="0"/>
            <a:chExt cx="2013030" cy="6070840"/>
          </a:xfrm>
        </p:grpSpPr>
        <p:grpSp>
          <p:nvGrpSpPr>
            <p:cNvPr id="3" name="Group 3"/>
            <p:cNvGrpSpPr/>
            <p:nvPr/>
          </p:nvGrpSpPr>
          <p:grpSpPr bwMode="auto">
            <a:xfrm>
              <a:off x="0" y="0"/>
              <a:ext cx="1440555" cy="6070840"/>
              <a:chOff x="0" y="0"/>
              <a:chExt cx="1440555" cy="5805488"/>
            </a:xfrm>
          </p:grpSpPr>
          <p:sp>
            <p:nvSpPr>
              <p:cNvPr id="5" name="Freeform 365"/>
              <p:cNvSpPr>
                <a:spLocks noChangeArrowheads="1"/>
              </p:cNvSpPr>
              <p:nvPr/>
            </p:nvSpPr>
            <p:spPr bwMode="auto">
              <a:xfrm>
                <a:off x="515082" y="5584"/>
                <a:ext cx="541604" cy="1402865"/>
              </a:xfrm>
              <a:custGeom>
                <a:avLst/>
                <a:gdLst>
                  <a:gd name="T0" fmla="*/ 0 w 198"/>
                  <a:gd name="T1" fmla="*/ 2147483647 h 513"/>
                  <a:gd name="T2" fmla="*/ 516277175 w 198"/>
                  <a:gd name="T3" fmla="*/ 2131285560 h 513"/>
                  <a:gd name="T4" fmla="*/ 875426276 w 198"/>
                  <a:gd name="T5" fmla="*/ 1301207878 h 513"/>
                  <a:gd name="T6" fmla="*/ 1129821504 w 198"/>
                  <a:gd name="T7" fmla="*/ 635648250 h 513"/>
                  <a:gd name="T8" fmla="*/ 1316880037 w 198"/>
                  <a:gd name="T9" fmla="*/ 0 h 513"/>
                  <a:gd name="T10" fmla="*/ 1481489358 w 198"/>
                  <a:gd name="T11" fmla="*/ 14955689 h 513"/>
                  <a:gd name="T12" fmla="*/ 1451561634 w 198"/>
                  <a:gd name="T13" fmla="*/ 194432167 h 513"/>
                  <a:gd name="T14" fmla="*/ 1369254238 w 198"/>
                  <a:gd name="T15" fmla="*/ 530952954 h 513"/>
                  <a:gd name="T16" fmla="*/ 1219610147 w 198"/>
                  <a:gd name="T17" fmla="*/ 1069382386 h 513"/>
                  <a:gd name="T18" fmla="*/ 912837982 w 198"/>
                  <a:gd name="T19" fmla="*/ 2093894969 h 513"/>
                  <a:gd name="T20" fmla="*/ 456418991 w 198"/>
                  <a:gd name="T21" fmla="*/ 2147483647 h 513"/>
                  <a:gd name="T22" fmla="*/ 179574550 w 198"/>
                  <a:gd name="T23" fmla="*/ 2147483647 h 5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513"/>
                  <a:gd name="T38" fmla="*/ 198 w 198"/>
                  <a:gd name="T39" fmla="*/ 513 h 5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513">
                    <a:moveTo>
                      <a:pt x="0" y="392"/>
                    </a:moveTo>
                    <a:cubicBezTo>
                      <a:pt x="28" y="360"/>
                      <a:pt x="48" y="322"/>
                      <a:pt x="69" y="285"/>
                    </a:cubicBezTo>
                    <a:cubicBezTo>
                      <a:pt x="90" y="249"/>
                      <a:pt x="100" y="210"/>
                      <a:pt x="117" y="174"/>
                    </a:cubicBezTo>
                    <a:cubicBezTo>
                      <a:pt x="131" y="145"/>
                      <a:pt x="141" y="115"/>
                      <a:pt x="151" y="85"/>
                    </a:cubicBezTo>
                    <a:cubicBezTo>
                      <a:pt x="160" y="57"/>
                      <a:pt x="173" y="30"/>
                      <a:pt x="176" y="0"/>
                    </a:cubicBezTo>
                    <a:cubicBezTo>
                      <a:pt x="183" y="1"/>
                      <a:pt x="190" y="3"/>
                      <a:pt x="198" y="2"/>
                    </a:cubicBezTo>
                    <a:cubicBezTo>
                      <a:pt x="196" y="10"/>
                      <a:pt x="195" y="18"/>
                      <a:pt x="194" y="26"/>
                    </a:cubicBezTo>
                    <a:cubicBezTo>
                      <a:pt x="191" y="41"/>
                      <a:pt x="187" y="56"/>
                      <a:pt x="183" y="71"/>
                    </a:cubicBezTo>
                    <a:cubicBezTo>
                      <a:pt x="177" y="95"/>
                      <a:pt x="171" y="120"/>
                      <a:pt x="163" y="143"/>
                    </a:cubicBezTo>
                    <a:cubicBezTo>
                      <a:pt x="150" y="187"/>
                      <a:pt x="137" y="235"/>
                      <a:pt x="122" y="280"/>
                    </a:cubicBezTo>
                    <a:cubicBezTo>
                      <a:pt x="104" y="336"/>
                      <a:pt x="83" y="390"/>
                      <a:pt x="61" y="444"/>
                    </a:cubicBezTo>
                    <a:cubicBezTo>
                      <a:pt x="51" y="468"/>
                      <a:pt x="36" y="490"/>
                      <a:pt x="24" y="513"/>
                    </a:cubicBezTo>
                  </a:path>
                </a:pathLst>
              </a:custGeom>
              <a:solidFill>
                <a:srgbClr val="6F3F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 name="Freeform 367"/>
              <p:cNvSpPr>
                <a:spLocks noChangeArrowheads="1"/>
              </p:cNvSpPr>
              <p:nvPr/>
            </p:nvSpPr>
            <p:spPr bwMode="auto">
              <a:xfrm>
                <a:off x="515082" y="1306549"/>
                <a:ext cx="196820" cy="415974"/>
              </a:xfrm>
              <a:custGeom>
                <a:avLst/>
                <a:gdLst>
                  <a:gd name="T0" fmla="*/ 283959321 w 72"/>
                  <a:gd name="T1" fmla="*/ 0 h 152"/>
                  <a:gd name="T2" fmla="*/ 82199686 w 72"/>
                  <a:gd name="T3" fmla="*/ 22468069 h 152"/>
                  <a:gd name="T4" fmla="*/ 134507335 w 72"/>
                  <a:gd name="T5" fmla="*/ 1138384004 h 152"/>
                  <a:gd name="T6" fmla="*/ 538029339 w 72"/>
                  <a:gd name="T7" fmla="*/ 1138384004 h 152"/>
                  <a:gd name="T8" fmla="*/ 283959321 w 72"/>
                  <a:gd name="T9" fmla="*/ 0 h 152"/>
                  <a:gd name="T10" fmla="*/ 0 60000 65536"/>
                  <a:gd name="T11" fmla="*/ 0 60000 65536"/>
                  <a:gd name="T12" fmla="*/ 0 60000 65536"/>
                  <a:gd name="T13" fmla="*/ 0 60000 65536"/>
                  <a:gd name="T14" fmla="*/ 0 60000 65536"/>
                  <a:gd name="T15" fmla="*/ 0 w 72"/>
                  <a:gd name="T16" fmla="*/ 0 h 152"/>
                  <a:gd name="T17" fmla="*/ 72 w 72"/>
                  <a:gd name="T18" fmla="*/ 152 h 152"/>
                </a:gdLst>
                <a:ahLst/>
                <a:cxnLst>
                  <a:cxn ang="T10">
                    <a:pos x="T0" y="T1"/>
                  </a:cxn>
                  <a:cxn ang="T11">
                    <a:pos x="T2" y="T3"/>
                  </a:cxn>
                  <a:cxn ang="T12">
                    <a:pos x="T4" y="T5"/>
                  </a:cxn>
                  <a:cxn ang="T13">
                    <a:pos x="T6" y="T7"/>
                  </a:cxn>
                  <a:cxn ang="T14">
                    <a:pos x="T8" y="T9"/>
                  </a:cxn>
                </a:cxnLst>
                <a:rect l="T15" t="T16" r="T17" b="T18"/>
                <a:pathLst>
                  <a:path w="72" h="152">
                    <a:moveTo>
                      <a:pt x="38" y="0"/>
                    </a:moveTo>
                    <a:cubicBezTo>
                      <a:pt x="11" y="3"/>
                      <a:pt x="11" y="3"/>
                      <a:pt x="11" y="3"/>
                    </a:cubicBezTo>
                    <a:cubicBezTo>
                      <a:pt x="0" y="50"/>
                      <a:pt x="10" y="104"/>
                      <a:pt x="18" y="152"/>
                    </a:cubicBezTo>
                    <a:cubicBezTo>
                      <a:pt x="72" y="152"/>
                      <a:pt x="72" y="152"/>
                      <a:pt x="72" y="152"/>
                    </a:cubicBezTo>
                    <a:cubicBezTo>
                      <a:pt x="62" y="101"/>
                      <a:pt x="51" y="50"/>
                      <a:pt x="38" y="0"/>
                    </a:cubicBez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 name="Freeform 368"/>
              <p:cNvSpPr>
                <a:spLocks noChangeArrowheads="1"/>
              </p:cNvSpPr>
              <p:nvPr/>
            </p:nvSpPr>
            <p:spPr bwMode="auto">
              <a:xfrm>
                <a:off x="563938" y="1722523"/>
                <a:ext cx="167506" cy="114463"/>
              </a:xfrm>
              <a:custGeom>
                <a:avLst/>
                <a:gdLst>
                  <a:gd name="T0" fmla="*/ 407187864 w 61"/>
                  <a:gd name="T1" fmla="*/ 0 h 42"/>
                  <a:gd name="T2" fmla="*/ 0 w 61"/>
                  <a:gd name="T3" fmla="*/ 0 h 42"/>
                  <a:gd name="T4" fmla="*/ 30162064 w 61"/>
                  <a:gd name="T5" fmla="*/ 155974915 h 42"/>
                  <a:gd name="T6" fmla="*/ 52783612 w 61"/>
                  <a:gd name="T7" fmla="*/ 311947104 h 42"/>
                  <a:gd name="T8" fmla="*/ 459971476 w 61"/>
                  <a:gd name="T9" fmla="*/ 267382843 h 42"/>
                  <a:gd name="T10" fmla="*/ 407187864 w 61"/>
                  <a:gd name="T11" fmla="*/ 0 h 42"/>
                  <a:gd name="T12" fmla="*/ 0 60000 65536"/>
                  <a:gd name="T13" fmla="*/ 0 60000 65536"/>
                  <a:gd name="T14" fmla="*/ 0 60000 65536"/>
                  <a:gd name="T15" fmla="*/ 0 60000 65536"/>
                  <a:gd name="T16" fmla="*/ 0 60000 65536"/>
                  <a:gd name="T17" fmla="*/ 0 60000 65536"/>
                  <a:gd name="T18" fmla="*/ 0 w 61"/>
                  <a:gd name="T19" fmla="*/ 0 h 42"/>
                  <a:gd name="T20" fmla="*/ 61 w 61"/>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61" h="42">
                    <a:moveTo>
                      <a:pt x="54" y="0"/>
                    </a:moveTo>
                    <a:cubicBezTo>
                      <a:pt x="0" y="0"/>
                      <a:pt x="0" y="0"/>
                      <a:pt x="0" y="0"/>
                    </a:cubicBezTo>
                    <a:cubicBezTo>
                      <a:pt x="2" y="7"/>
                      <a:pt x="3" y="14"/>
                      <a:pt x="4" y="21"/>
                    </a:cubicBezTo>
                    <a:cubicBezTo>
                      <a:pt x="5" y="28"/>
                      <a:pt x="6" y="35"/>
                      <a:pt x="7" y="42"/>
                    </a:cubicBezTo>
                    <a:cubicBezTo>
                      <a:pt x="61" y="36"/>
                      <a:pt x="61" y="36"/>
                      <a:pt x="61" y="36"/>
                    </a:cubicBezTo>
                    <a:cubicBezTo>
                      <a:pt x="59" y="24"/>
                      <a:pt x="56" y="12"/>
                      <a:pt x="54" y="0"/>
                    </a:cubicBez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 name="Freeform 369"/>
              <p:cNvSpPr>
                <a:spLocks noChangeArrowheads="1"/>
              </p:cNvSpPr>
              <p:nvPr/>
            </p:nvSpPr>
            <p:spPr bwMode="auto">
              <a:xfrm>
                <a:off x="607211" y="2003095"/>
                <a:ext cx="181465" cy="307095"/>
              </a:xfrm>
              <a:custGeom>
                <a:avLst/>
                <a:gdLst>
                  <a:gd name="T0" fmla="*/ 0 w 66"/>
                  <a:gd name="T1" fmla="*/ 0 h 112"/>
                  <a:gd name="T2" fmla="*/ 98274295 w 66"/>
                  <a:gd name="T3" fmla="*/ 842029813 h 112"/>
                  <a:gd name="T4" fmla="*/ 498932519 w 66"/>
                  <a:gd name="T5" fmla="*/ 293207177 h 112"/>
                  <a:gd name="T6" fmla="*/ 468693851 w 66"/>
                  <a:gd name="T7" fmla="*/ 157879733 h 112"/>
                  <a:gd name="T8" fmla="*/ 0 w 66"/>
                  <a:gd name="T9" fmla="*/ 0 h 112"/>
                  <a:gd name="T10" fmla="*/ 0 60000 65536"/>
                  <a:gd name="T11" fmla="*/ 0 60000 65536"/>
                  <a:gd name="T12" fmla="*/ 0 60000 65536"/>
                  <a:gd name="T13" fmla="*/ 0 60000 65536"/>
                  <a:gd name="T14" fmla="*/ 0 60000 65536"/>
                  <a:gd name="T15" fmla="*/ 0 w 66"/>
                  <a:gd name="T16" fmla="*/ 0 h 112"/>
                  <a:gd name="T17" fmla="*/ 66 w 66"/>
                  <a:gd name="T18" fmla="*/ 112 h 112"/>
                </a:gdLst>
                <a:ahLst/>
                <a:cxnLst>
                  <a:cxn ang="T10">
                    <a:pos x="T0" y="T1"/>
                  </a:cxn>
                  <a:cxn ang="T11">
                    <a:pos x="T2" y="T3"/>
                  </a:cxn>
                  <a:cxn ang="T12">
                    <a:pos x="T4" y="T5"/>
                  </a:cxn>
                  <a:cxn ang="T13">
                    <a:pos x="T6" y="T7"/>
                  </a:cxn>
                  <a:cxn ang="T14">
                    <a:pos x="T8" y="T9"/>
                  </a:cxn>
                </a:cxnLst>
                <a:rect l="T15" t="T16" r="T17" b="T18"/>
                <a:pathLst>
                  <a:path w="66" h="112">
                    <a:moveTo>
                      <a:pt x="0" y="0"/>
                    </a:moveTo>
                    <a:cubicBezTo>
                      <a:pt x="5" y="37"/>
                      <a:pt x="10" y="75"/>
                      <a:pt x="13" y="112"/>
                    </a:cubicBezTo>
                    <a:cubicBezTo>
                      <a:pt x="29" y="86"/>
                      <a:pt x="46" y="62"/>
                      <a:pt x="66" y="39"/>
                    </a:cubicBezTo>
                    <a:cubicBezTo>
                      <a:pt x="64" y="33"/>
                      <a:pt x="63" y="27"/>
                      <a:pt x="62" y="21"/>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 name="Freeform 370"/>
              <p:cNvSpPr>
                <a:spLocks noChangeArrowheads="1"/>
              </p:cNvSpPr>
              <p:nvPr/>
            </p:nvSpPr>
            <p:spPr bwMode="auto">
              <a:xfrm>
                <a:off x="583480" y="1820235"/>
                <a:ext cx="194029" cy="241488"/>
              </a:xfrm>
              <a:custGeom>
                <a:avLst/>
                <a:gdLst>
                  <a:gd name="T0" fmla="*/ 522774248 w 71"/>
                  <a:gd name="T1" fmla="*/ 640094130 h 88"/>
                  <a:gd name="T2" fmla="*/ 403282444 w 71"/>
                  <a:gd name="T3" fmla="*/ 0 h 88"/>
                  <a:gd name="T4" fmla="*/ 0 w 71"/>
                  <a:gd name="T5" fmla="*/ 45182954 h 88"/>
                  <a:gd name="T6" fmla="*/ 67213285 w 71"/>
                  <a:gd name="T7" fmla="*/ 504545269 h 88"/>
                  <a:gd name="T8" fmla="*/ 530242998 w 71"/>
                  <a:gd name="T9" fmla="*/ 662686979 h 88"/>
                  <a:gd name="T10" fmla="*/ 522774248 w 71"/>
                  <a:gd name="T11" fmla="*/ 640094130 h 88"/>
                  <a:gd name="T12" fmla="*/ 0 60000 65536"/>
                  <a:gd name="T13" fmla="*/ 0 60000 65536"/>
                  <a:gd name="T14" fmla="*/ 0 60000 65536"/>
                  <a:gd name="T15" fmla="*/ 0 60000 65536"/>
                  <a:gd name="T16" fmla="*/ 0 60000 65536"/>
                  <a:gd name="T17" fmla="*/ 0 60000 65536"/>
                  <a:gd name="T18" fmla="*/ 0 w 71"/>
                  <a:gd name="T19" fmla="*/ 0 h 88"/>
                  <a:gd name="T20" fmla="*/ 71 w 71"/>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71" h="88">
                    <a:moveTo>
                      <a:pt x="70" y="85"/>
                    </a:moveTo>
                    <a:cubicBezTo>
                      <a:pt x="65" y="57"/>
                      <a:pt x="59" y="29"/>
                      <a:pt x="54" y="0"/>
                    </a:cubicBezTo>
                    <a:cubicBezTo>
                      <a:pt x="0" y="6"/>
                      <a:pt x="0" y="6"/>
                      <a:pt x="0" y="6"/>
                    </a:cubicBezTo>
                    <a:cubicBezTo>
                      <a:pt x="3" y="26"/>
                      <a:pt x="6" y="46"/>
                      <a:pt x="9" y="67"/>
                    </a:cubicBezTo>
                    <a:cubicBezTo>
                      <a:pt x="71" y="88"/>
                      <a:pt x="71" y="88"/>
                      <a:pt x="71" y="88"/>
                    </a:cubicBezTo>
                    <a:cubicBezTo>
                      <a:pt x="71" y="87"/>
                      <a:pt x="71" y="86"/>
                      <a:pt x="70" y="85"/>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371"/>
              <p:cNvSpPr>
                <a:spLocks noChangeArrowheads="1"/>
              </p:cNvSpPr>
              <p:nvPr/>
            </p:nvSpPr>
            <p:spPr bwMode="auto">
              <a:xfrm>
                <a:off x="643504" y="2110579"/>
                <a:ext cx="202404" cy="251259"/>
              </a:xfrm>
              <a:custGeom>
                <a:avLst/>
                <a:gdLst>
                  <a:gd name="T0" fmla="*/ 0 w 74"/>
                  <a:gd name="T1" fmla="*/ 544491908 h 92"/>
                  <a:gd name="T2" fmla="*/ 7480742 w 74"/>
                  <a:gd name="T3" fmla="*/ 566867615 h 92"/>
                  <a:gd name="T4" fmla="*/ 553613233 w 74"/>
                  <a:gd name="T5" fmla="*/ 686207447 h 92"/>
                  <a:gd name="T6" fmla="*/ 396506701 w 74"/>
                  <a:gd name="T7" fmla="*/ 0 h 92"/>
                  <a:gd name="T8" fmla="*/ 0 w 74"/>
                  <a:gd name="T9" fmla="*/ 544491908 h 92"/>
                  <a:gd name="T10" fmla="*/ 0 60000 65536"/>
                  <a:gd name="T11" fmla="*/ 0 60000 65536"/>
                  <a:gd name="T12" fmla="*/ 0 60000 65536"/>
                  <a:gd name="T13" fmla="*/ 0 60000 65536"/>
                  <a:gd name="T14" fmla="*/ 0 60000 65536"/>
                  <a:gd name="T15" fmla="*/ 0 w 74"/>
                  <a:gd name="T16" fmla="*/ 0 h 92"/>
                  <a:gd name="T17" fmla="*/ 74 w 74"/>
                  <a:gd name="T18" fmla="*/ 92 h 92"/>
                </a:gdLst>
                <a:ahLst/>
                <a:cxnLst>
                  <a:cxn ang="T10">
                    <a:pos x="T0" y="T1"/>
                  </a:cxn>
                  <a:cxn ang="T11">
                    <a:pos x="T2" y="T3"/>
                  </a:cxn>
                  <a:cxn ang="T12">
                    <a:pos x="T4" y="T5"/>
                  </a:cxn>
                  <a:cxn ang="T13">
                    <a:pos x="T6" y="T7"/>
                  </a:cxn>
                  <a:cxn ang="T14">
                    <a:pos x="T8" y="T9"/>
                  </a:cxn>
                </a:cxnLst>
                <a:rect l="T15" t="T16" r="T17" b="T18"/>
                <a:pathLst>
                  <a:path w="74" h="92">
                    <a:moveTo>
                      <a:pt x="0" y="73"/>
                    </a:moveTo>
                    <a:cubicBezTo>
                      <a:pt x="1" y="74"/>
                      <a:pt x="1" y="75"/>
                      <a:pt x="1" y="76"/>
                    </a:cubicBezTo>
                    <a:cubicBezTo>
                      <a:pt x="74" y="92"/>
                      <a:pt x="74" y="92"/>
                      <a:pt x="74" y="92"/>
                    </a:cubicBezTo>
                    <a:cubicBezTo>
                      <a:pt x="70" y="73"/>
                      <a:pt x="61" y="41"/>
                      <a:pt x="53" y="0"/>
                    </a:cubicBezTo>
                    <a:cubicBezTo>
                      <a:pt x="33" y="23"/>
                      <a:pt x="16" y="47"/>
                      <a:pt x="0" y="7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372"/>
              <p:cNvSpPr>
                <a:spLocks noChangeArrowheads="1"/>
              </p:cNvSpPr>
              <p:nvPr/>
            </p:nvSpPr>
            <p:spPr bwMode="auto">
              <a:xfrm>
                <a:off x="649087" y="2318566"/>
                <a:ext cx="237301" cy="325241"/>
              </a:xfrm>
              <a:custGeom>
                <a:avLst/>
                <a:gdLst>
                  <a:gd name="T0" fmla="*/ 550543775 w 87"/>
                  <a:gd name="T1" fmla="*/ 268916912 h 119"/>
                  <a:gd name="T2" fmla="*/ 535664730 w 87"/>
                  <a:gd name="T3" fmla="*/ 112049624 h 119"/>
                  <a:gd name="T4" fmla="*/ 14879045 w 87"/>
                  <a:gd name="T5" fmla="*/ 0 h 119"/>
                  <a:gd name="T6" fmla="*/ 7440887 w 87"/>
                  <a:gd name="T7" fmla="*/ 112049624 h 119"/>
                  <a:gd name="T8" fmla="*/ 29758091 w 87"/>
                  <a:gd name="T9" fmla="*/ 866513085 h 119"/>
                  <a:gd name="T10" fmla="*/ 647261662 w 87"/>
                  <a:gd name="T11" fmla="*/ 888921917 h 119"/>
                  <a:gd name="T12" fmla="*/ 550543775 w 87"/>
                  <a:gd name="T13" fmla="*/ 268916912 h 119"/>
                  <a:gd name="T14" fmla="*/ 0 60000 65536"/>
                  <a:gd name="T15" fmla="*/ 0 60000 65536"/>
                  <a:gd name="T16" fmla="*/ 0 60000 65536"/>
                  <a:gd name="T17" fmla="*/ 0 60000 65536"/>
                  <a:gd name="T18" fmla="*/ 0 60000 65536"/>
                  <a:gd name="T19" fmla="*/ 0 60000 65536"/>
                  <a:gd name="T20" fmla="*/ 0 60000 65536"/>
                  <a:gd name="T21" fmla="*/ 0 w 87"/>
                  <a:gd name="T22" fmla="*/ 0 h 119"/>
                  <a:gd name="T23" fmla="*/ 87 w 87"/>
                  <a:gd name="T24" fmla="*/ 119 h 1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119">
                    <a:moveTo>
                      <a:pt x="74" y="36"/>
                    </a:moveTo>
                    <a:cubicBezTo>
                      <a:pt x="73" y="28"/>
                      <a:pt x="73" y="23"/>
                      <a:pt x="72" y="15"/>
                    </a:cubicBezTo>
                    <a:cubicBezTo>
                      <a:pt x="2" y="0"/>
                      <a:pt x="2" y="0"/>
                      <a:pt x="2" y="0"/>
                    </a:cubicBezTo>
                    <a:cubicBezTo>
                      <a:pt x="2" y="6"/>
                      <a:pt x="0" y="9"/>
                      <a:pt x="1" y="15"/>
                    </a:cubicBezTo>
                    <a:cubicBezTo>
                      <a:pt x="4" y="41"/>
                      <a:pt x="2" y="78"/>
                      <a:pt x="4" y="116"/>
                    </a:cubicBezTo>
                    <a:cubicBezTo>
                      <a:pt x="87" y="119"/>
                      <a:pt x="87" y="119"/>
                      <a:pt x="87" y="119"/>
                    </a:cubicBezTo>
                    <a:cubicBezTo>
                      <a:pt x="81" y="92"/>
                      <a:pt x="77" y="65"/>
                      <a:pt x="74" y="36"/>
                    </a:cubicBez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 name="Freeform 373"/>
              <p:cNvSpPr>
                <a:spLocks noChangeArrowheads="1"/>
              </p:cNvSpPr>
              <p:nvPr/>
            </p:nvSpPr>
            <p:spPr bwMode="auto">
              <a:xfrm>
                <a:off x="660254" y="2635432"/>
                <a:ext cx="273594" cy="171693"/>
              </a:xfrm>
              <a:custGeom>
                <a:avLst/>
                <a:gdLst>
                  <a:gd name="T0" fmla="*/ 726080173 w 100"/>
                  <a:gd name="T1" fmla="*/ 363931929 h 63"/>
                  <a:gd name="T2" fmla="*/ 621285463 w 100"/>
                  <a:gd name="T3" fmla="*/ 22281936 h 63"/>
                  <a:gd name="T4" fmla="*/ 0 w 100"/>
                  <a:gd name="T5" fmla="*/ 0 h 63"/>
                  <a:gd name="T6" fmla="*/ 44913191 w 100"/>
                  <a:gd name="T7" fmla="*/ 467912480 h 63"/>
                  <a:gd name="T8" fmla="*/ 748536768 w 100"/>
                  <a:gd name="T9" fmla="*/ 401066672 h 63"/>
                  <a:gd name="T10" fmla="*/ 726080173 w 100"/>
                  <a:gd name="T11" fmla="*/ 363931929 h 63"/>
                  <a:gd name="T12" fmla="*/ 0 60000 65536"/>
                  <a:gd name="T13" fmla="*/ 0 60000 65536"/>
                  <a:gd name="T14" fmla="*/ 0 60000 65536"/>
                  <a:gd name="T15" fmla="*/ 0 60000 65536"/>
                  <a:gd name="T16" fmla="*/ 0 60000 65536"/>
                  <a:gd name="T17" fmla="*/ 0 60000 65536"/>
                  <a:gd name="T18" fmla="*/ 0 w 100"/>
                  <a:gd name="T19" fmla="*/ 0 h 63"/>
                  <a:gd name="T20" fmla="*/ 100 w 100"/>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00" h="63">
                    <a:moveTo>
                      <a:pt x="97" y="49"/>
                    </a:moveTo>
                    <a:cubicBezTo>
                      <a:pt x="93" y="36"/>
                      <a:pt x="86" y="15"/>
                      <a:pt x="83" y="3"/>
                    </a:cubicBezTo>
                    <a:cubicBezTo>
                      <a:pt x="0" y="0"/>
                      <a:pt x="0" y="0"/>
                      <a:pt x="0" y="0"/>
                    </a:cubicBezTo>
                    <a:cubicBezTo>
                      <a:pt x="0" y="21"/>
                      <a:pt x="2" y="43"/>
                      <a:pt x="6" y="63"/>
                    </a:cubicBezTo>
                    <a:cubicBezTo>
                      <a:pt x="100" y="54"/>
                      <a:pt x="100" y="54"/>
                      <a:pt x="100" y="54"/>
                    </a:cubicBezTo>
                    <a:cubicBezTo>
                      <a:pt x="99" y="54"/>
                      <a:pt x="98" y="49"/>
                      <a:pt x="97" y="49"/>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Freeform 374"/>
              <p:cNvSpPr>
                <a:spLocks noChangeArrowheads="1"/>
              </p:cNvSpPr>
              <p:nvPr/>
            </p:nvSpPr>
            <p:spPr bwMode="auto">
              <a:xfrm>
                <a:off x="681192" y="2758270"/>
                <a:ext cx="263823" cy="97712"/>
              </a:xfrm>
              <a:custGeom>
                <a:avLst/>
                <a:gdLst>
                  <a:gd name="T0" fmla="*/ 702371026 w 96"/>
                  <a:gd name="T1" fmla="*/ 176807150 h 36"/>
                  <a:gd name="T2" fmla="*/ 725026826 w 96"/>
                  <a:gd name="T3" fmla="*/ 0 h 36"/>
                  <a:gd name="T4" fmla="*/ 694816345 w 96"/>
                  <a:gd name="T5" fmla="*/ 14732798 h 36"/>
                  <a:gd name="T6" fmla="*/ 0 w 96"/>
                  <a:gd name="T7" fmla="*/ 147338839 h 36"/>
                  <a:gd name="T8" fmla="*/ 22655800 w 96"/>
                  <a:gd name="T9" fmla="*/ 265212082 h 36"/>
                  <a:gd name="T10" fmla="*/ 702371026 w 96"/>
                  <a:gd name="T11" fmla="*/ 176807150 h 36"/>
                  <a:gd name="T12" fmla="*/ 0 60000 65536"/>
                  <a:gd name="T13" fmla="*/ 0 60000 65536"/>
                  <a:gd name="T14" fmla="*/ 0 60000 65536"/>
                  <a:gd name="T15" fmla="*/ 0 60000 65536"/>
                  <a:gd name="T16" fmla="*/ 0 60000 65536"/>
                  <a:gd name="T17" fmla="*/ 0 60000 65536"/>
                  <a:gd name="T18" fmla="*/ 0 w 96"/>
                  <a:gd name="T19" fmla="*/ 0 h 36"/>
                  <a:gd name="T20" fmla="*/ 96 w 96"/>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96" h="36">
                    <a:moveTo>
                      <a:pt x="93" y="24"/>
                    </a:moveTo>
                    <a:cubicBezTo>
                      <a:pt x="95" y="14"/>
                      <a:pt x="96" y="6"/>
                      <a:pt x="96" y="0"/>
                    </a:cubicBezTo>
                    <a:cubicBezTo>
                      <a:pt x="94" y="0"/>
                      <a:pt x="94" y="2"/>
                      <a:pt x="92" y="2"/>
                    </a:cubicBezTo>
                    <a:cubicBezTo>
                      <a:pt x="0" y="20"/>
                      <a:pt x="0" y="20"/>
                      <a:pt x="0" y="20"/>
                    </a:cubicBezTo>
                    <a:cubicBezTo>
                      <a:pt x="1" y="25"/>
                      <a:pt x="2" y="31"/>
                      <a:pt x="3" y="36"/>
                    </a:cubicBezTo>
                    <a:lnTo>
                      <a:pt x="93" y="24"/>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Freeform 375"/>
              <p:cNvSpPr>
                <a:spLocks noChangeArrowheads="1"/>
              </p:cNvSpPr>
              <p:nvPr/>
            </p:nvSpPr>
            <p:spPr bwMode="auto">
              <a:xfrm>
                <a:off x="686776" y="2818293"/>
                <a:ext cx="258239" cy="82357"/>
              </a:xfrm>
              <a:custGeom>
                <a:avLst/>
                <a:gdLst>
                  <a:gd name="T0" fmla="*/ 709440225 w 94"/>
                  <a:gd name="T1" fmla="*/ 0 h 30"/>
                  <a:gd name="T2" fmla="*/ 0 w 94"/>
                  <a:gd name="T3" fmla="*/ 97971887 h 30"/>
                  <a:gd name="T4" fmla="*/ 45282483 w 94"/>
                  <a:gd name="T5" fmla="*/ 226089182 h 30"/>
                  <a:gd name="T6" fmla="*/ 701893602 w 94"/>
                  <a:gd name="T7" fmla="*/ 143188625 h 30"/>
                  <a:gd name="T8" fmla="*/ 709440225 w 94"/>
                  <a:gd name="T9" fmla="*/ 0 h 30"/>
                  <a:gd name="T10" fmla="*/ 0 60000 65536"/>
                  <a:gd name="T11" fmla="*/ 0 60000 65536"/>
                  <a:gd name="T12" fmla="*/ 0 60000 65536"/>
                  <a:gd name="T13" fmla="*/ 0 60000 65536"/>
                  <a:gd name="T14" fmla="*/ 0 60000 65536"/>
                  <a:gd name="T15" fmla="*/ 0 w 94"/>
                  <a:gd name="T16" fmla="*/ 0 h 30"/>
                  <a:gd name="T17" fmla="*/ 94 w 94"/>
                  <a:gd name="T18" fmla="*/ 30 h 30"/>
                </a:gdLst>
                <a:ahLst/>
                <a:cxnLst>
                  <a:cxn ang="T10">
                    <a:pos x="T0" y="T1"/>
                  </a:cxn>
                  <a:cxn ang="T11">
                    <a:pos x="T2" y="T3"/>
                  </a:cxn>
                  <a:cxn ang="T12">
                    <a:pos x="T4" y="T5"/>
                  </a:cxn>
                  <a:cxn ang="T13">
                    <a:pos x="T6" y="T7"/>
                  </a:cxn>
                  <a:cxn ang="T14">
                    <a:pos x="T8" y="T9"/>
                  </a:cxn>
                </a:cxnLst>
                <a:rect l="T15" t="T16" r="T17" b="T18"/>
                <a:pathLst>
                  <a:path w="94" h="30">
                    <a:moveTo>
                      <a:pt x="94" y="0"/>
                    </a:moveTo>
                    <a:cubicBezTo>
                      <a:pt x="0" y="13"/>
                      <a:pt x="0" y="13"/>
                      <a:pt x="0" y="13"/>
                    </a:cubicBezTo>
                    <a:cubicBezTo>
                      <a:pt x="1" y="17"/>
                      <a:pt x="5" y="26"/>
                      <a:pt x="6" y="30"/>
                    </a:cubicBezTo>
                    <a:cubicBezTo>
                      <a:pt x="93" y="19"/>
                      <a:pt x="93" y="19"/>
                      <a:pt x="93" y="19"/>
                    </a:cubicBezTo>
                    <a:cubicBezTo>
                      <a:pt x="94" y="14"/>
                      <a:pt x="93" y="6"/>
                      <a:pt x="94"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Freeform 376"/>
              <p:cNvSpPr>
                <a:spLocks noChangeArrowheads="1"/>
              </p:cNvSpPr>
              <p:nvPr/>
            </p:nvSpPr>
            <p:spPr bwMode="auto">
              <a:xfrm>
                <a:off x="703526" y="2869941"/>
                <a:ext cx="219154" cy="79565"/>
              </a:xfrm>
              <a:custGeom>
                <a:avLst/>
                <a:gdLst>
                  <a:gd name="T0" fmla="*/ 600355946 w 80"/>
                  <a:gd name="T1" fmla="*/ 0 h 29"/>
                  <a:gd name="T2" fmla="*/ 0 w 80"/>
                  <a:gd name="T3" fmla="*/ 90328224 h 29"/>
                  <a:gd name="T4" fmla="*/ 90053118 w 80"/>
                  <a:gd name="T5" fmla="*/ 218296180 h 29"/>
                  <a:gd name="T6" fmla="*/ 510302828 w 80"/>
                  <a:gd name="T7" fmla="*/ 173130696 h 29"/>
                  <a:gd name="T8" fmla="*/ 600355946 w 80"/>
                  <a:gd name="T9" fmla="*/ 0 h 29"/>
                  <a:gd name="T10" fmla="*/ 0 60000 65536"/>
                  <a:gd name="T11" fmla="*/ 0 60000 65536"/>
                  <a:gd name="T12" fmla="*/ 0 60000 65536"/>
                  <a:gd name="T13" fmla="*/ 0 60000 65536"/>
                  <a:gd name="T14" fmla="*/ 0 60000 65536"/>
                  <a:gd name="T15" fmla="*/ 0 w 80"/>
                  <a:gd name="T16" fmla="*/ 0 h 29"/>
                  <a:gd name="T17" fmla="*/ 80 w 80"/>
                  <a:gd name="T18" fmla="*/ 29 h 29"/>
                </a:gdLst>
                <a:ahLst/>
                <a:cxnLst>
                  <a:cxn ang="T10">
                    <a:pos x="T0" y="T1"/>
                  </a:cxn>
                  <a:cxn ang="T11">
                    <a:pos x="T2" y="T3"/>
                  </a:cxn>
                  <a:cxn ang="T12">
                    <a:pos x="T4" y="T5"/>
                  </a:cxn>
                  <a:cxn ang="T13">
                    <a:pos x="T6" y="T7"/>
                  </a:cxn>
                  <a:cxn ang="T14">
                    <a:pos x="T8" y="T9"/>
                  </a:cxn>
                </a:cxnLst>
                <a:rect l="T15" t="T16" r="T17" b="T18"/>
                <a:pathLst>
                  <a:path w="80" h="29">
                    <a:moveTo>
                      <a:pt x="80" y="0"/>
                    </a:moveTo>
                    <a:cubicBezTo>
                      <a:pt x="0" y="12"/>
                      <a:pt x="0" y="12"/>
                      <a:pt x="0" y="12"/>
                    </a:cubicBezTo>
                    <a:cubicBezTo>
                      <a:pt x="4" y="22"/>
                      <a:pt x="6" y="22"/>
                      <a:pt x="12" y="29"/>
                    </a:cubicBezTo>
                    <a:cubicBezTo>
                      <a:pt x="68" y="23"/>
                      <a:pt x="68" y="23"/>
                      <a:pt x="68" y="23"/>
                    </a:cubicBezTo>
                    <a:cubicBezTo>
                      <a:pt x="72" y="15"/>
                      <a:pt x="77" y="10"/>
                      <a:pt x="80"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Freeform 377"/>
              <p:cNvSpPr>
                <a:spLocks noChangeArrowheads="1"/>
              </p:cNvSpPr>
              <p:nvPr/>
            </p:nvSpPr>
            <p:spPr bwMode="auto">
              <a:xfrm>
                <a:off x="737028" y="2932755"/>
                <a:ext cx="152152" cy="93524"/>
              </a:xfrm>
              <a:custGeom>
                <a:avLst/>
                <a:gdLst>
                  <a:gd name="T0" fmla="*/ 0 w 56"/>
                  <a:gd name="T1" fmla="*/ 45397650 h 34"/>
                  <a:gd name="T2" fmla="*/ 81202979 w 56"/>
                  <a:gd name="T3" fmla="*/ 136195700 h 34"/>
                  <a:gd name="T4" fmla="*/ 413396984 w 56"/>
                  <a:gd name="T5" fmla="*/ 0 h 34"/>
                  <a:gd name="T6" fmla="*/ 0 w 56"/>
                  <a:gd name="T7" fmla="*/ 45397650 h 34"/>
                  <a:gd name="T8" fmla="*/ 0 60000 65536"/>
                  <a:gd name="T9" fmla="*/ 0 60000 65536"/>
                  <a:gd name="T10" fmla="*/ 0 60000 65536"/>
                  <a:gd name="T11" fmla="*/ 0 60000 65536"/>
                  <a:gd name="T12" fmla="*/ 0 w 56"/>
                  <a:gd name="T13" fmla="*/ 0 h 34"/>
                  <a:gd name="T14" fmla="*/ 56 w 56"/>
                  <a:gd name="T15" fmla="*/ 34 h 34"/>
                </a:gdLst>
                <a:ahLst/>
                <a:cxnLst>
                  <a:cxn ang="T8">
                    <a:pos x="T0" y="T1"/>
                  </a:cxn>
                  <a:cxn ang="T9">
                    <a:pos x="T2" y="T3"/>
                  </a:cxn>
                  <a:cxn ang="T10">
                    <a:pos x="T4" y="T5"/>
                  </a:cxn>
                  <a:cxn ang="T11">
                    <a:pos x="T6" y="T7"/>
                  </a:cxn>
                </a:cxnLst>
                <a:rect l="T12" t="T13" r="T14" b="T15"/>
                <a:pathLst>
                  <a:path w="56" h="34">
                    <a:moveTo>
                      <a:pt x="0" y="6"/>
                    </a:moveTo>
                    <a:cubicBezTo>
                      <a:pt x="3" y="11"/>
                      <a:pt x="7" y="15"/>
                      <a:pt x="11" y="18"/>
                    </a:cubicBezTo>
                    <a:cubicBezTo>
                      <a:pt x="29" y="34"/>
                      <a:pt x="45" y="21"/>
                      <a:pt x="56" y="0"/>
                    </a:cubicBezTo>
                    <a:lnTo>
                      <a:pt x="0" y="6"/>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Freeform 378"/>
              <p:cNvSpPr>
                <a:spLocks noChangeArrowheads="1"/>
              </p:cNvSpPr>
              <p:nvPr/>
            </p:nvSpPr>
            <p:spPr bwMode="auto">
              <a:xfrm>
                <a:off x="462039" y="1993325"/>
                <a:ext cx="16751" cy="48856"/>
              </a:xfrm>
              <a:custGeom>
                <a:avLst/>
                <a:gdLst>
                  <a:gd name="T0" fmla="*/ 7794799 w 6"/>
                  <a:gd name="T1" fmla="*/ 125239642 h 18"/>
                  <a:gd name="T2" fmla="*/ 46766000 w 6"/>
                  <a:gd name="T3" fmla="*/ 7366399 h 18"/>
                  <a:gd name="T4" fmla="*/ 23384396 w 6"/>
                  <a:gd name="T5" fmla="*/ 0 h 18"/>
                  <a:gd name="T6" fmla="*/ 7794799 w 6"/>
                  <a:gd name="T7" fmla="*/ 125239642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1" y="17"/>
                    </a:moveTo>
                    <a:cubicBezTo>
                      <a:pt x="2" y="17"/>
                      <a:pt x="6" y="1"/>
                      <a:pt x="6" y="1"/>
                    </a:cubicBezTo>
                    <a:cubicBezTo>
                      <a:pt x="6" y="1"/>
                      <a:pt x="5" y="1"/>
                      <a:pt x="3" y="0"/>
                    </a:cubicBezTo>
                    <a:cubicBezTo>
                      <a:pt x="1" y="13"/>
                      <a:pt x="0" y="18"/>
                      <a:pt x="1" y="17"/>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Freeform 379"/>
              <p:cNvSpPr>
                <a:spLocks noChangeArrowheads="1"/>
              </p:cNvSpPr>
              <p:nvPr/>
            </p:nvSpPr>
            <p:spPr bwMode="auto">
              <a:xfrm>
                <a:off x="333617" y="5383931"/>
                <a:ext cx="424349" cy="421557"/>
              </a:xfrm>
              <a:custGeom>
                <a:avLst/>
                <a:gdLst>
                  <a:gd name="T0" fmla="*/ 119923765 w 155"/>
                  <a:gd name="T1" fmla="*/ 0 h 154"/>
                  <a:gd name="T2" fmla="*/ 104931926 w 155"/>
                  <a:gd name="T3" fmla="*/ 14987173 h 154"/>
                  <a:gd name="T4" fmla="*/ 0 w 155"/>
                  <a:gd name="T5" fmla="*/ 1153963015 h 154"/>
                  <a:gd name="T6" fmla="*/ 22485022 w 155"/>
                  <a:gd name="T7" fmla="*/ 1153963015 h 154"/>
                  <a:gd name="T8" fmla="*/ 1161755315 w 155"/>
                  <a:gd name="T9" fmla="*/ 194825031 h 154"/>
                  <a:gd name="T10" fmla="*/ 119923765 w 155"/>
                  <a:gd name="T11" fmla="*/ 0 h 154"/>
                  <a:gd name="T12" fmla="*/ 0 60000 65536"/>
                  <a:gd name="T13" fmla="*/ 0 60000 65536"/>
                  <a:gd name="T14" fmla="*/ 0 60000 65536"/>
                  <a:gd name="T15" fmla="*/ 0 60000 65536"/>
                  <a:gd name="T16" fmla="*/ 0 60000 65536"/>
                  <a:gd name="T17" fmla="*/ 0 60000 65536"/>
                  <a:gd name="T18" fmla="*/ 0 w 155"/>
                  <a:gd name="T19" fmla="*/ 0 h 154"/>
                  <a:gd name="T20" fmla="*/ 155 w 155"/>
                  <a:gd name="T21" fmla="*/ 154 h 154"/>
                </a:gdLst>
                <a:ahLst/>
                <a:cxnLst>
                  <a:cxn ang="T12">
                    <a:pos x="T0" y="T1"/>
                  </a:cxn>
                  <a:cxn ang="T13">
                    <a:pos x="T2" y="T3"/>
                  </a:cxn>
                  <a:cxn ang="T14">
                    <a:pos x="T4" y="T5"/>
                  </a:cxn>
                  <a:cxn ang="T15">
                    <a:pos x="T6" y="T7"/>
                  </a:cxn>
                  <a:cxn ang="T16">
                    <a:pos x="T8" y="T9"/>
                  </a:cxn>
                  <a:cxn ang="T17">
                    <a:pos x="T10" y="T11"/>
                  </a:cxn>
                </a:cxnLst>
                <a:rect l="T18" t="T19" r="T20" b="T21"/>
                <a:pathLst>
                  <a:path w="155" h="154">
                    <a:moveTo>
                      <a:pt x="16" y="0"/>
                    </a:moveTo>
                    <a:cubicBezTo>
                      <a:pt x="14" y="2"/>
                      <a:pt x="14" y="2"/>
                      <a:pt x="14" y="2"/>
                    </a:cubicBezTo>
                    <a:cubicBezTo>
                      <a:pt x="6" y="94"/>
                      <a:pt x="0" y="154"/>
                      <a:pt x="0" y="154"/>
                    </a:cubicBezTo>
                    <a:cubicBezTo>
                      <a:pt x="3" y="154"/>
                      <a:pt x="3" y="154"/>
                      <a:pt x="3" y="154"/>
                    </a:cubicBezTo>
                    <a:cubicBezTo>
                      <a:pt x="155" y="26"/>
                      <a:pt x="155" y="26"/>
                      <a:pt x="155" y="26"/>
                    </a:cubicBezTo>
                    <a:lnTo>
                      <a:pt x="16" y="0"/>
                    </a:lnTo>
                    <a:close/>
                  </a:path>
                </a:pathLst>
              </a:custGeom>
              <a:solidFill>
                <a:srgbClr val="FFB1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Freeform 380"/>
              <p:cNvSpPr>
                <a:spLocks noChangeArrowheads="1"/>
              </p:cNvSpPr>
              <p:nvPr/>
            </p:nvSpPr>
            <p:spPr bwMode="auto">
              <a:xfrm>
                <a:off x="777509" y="5457913"/>
                <a:ext cx="273594" cy="281969"/>
              </a:xfrm>
              <a:custGeom>
                <a:avLst/>
                <a:gdLst>
                  <a:gd name="T0" fmla="*/ 229923652 w 196"/>
                  <a:gd name="T1" fmla="*/ 42866267 h 202"/>
                  <a:gd name="T2" fmla="*/ 0 w 196"/>
                  <a:gd name="T3" fmla="*/ 0 h 202"/>
                  <a:gd name="T4" fmla="*/ 381906514 w 196"/>
                  <a:gd name="T5" fmla="*/ 393596619 h 202"/>
                  <a:gd name="T6" fmla="*/ 229923652 w 196"/>
                  <a:gd name="T7" fmla="*/ 42866267 h 202"/>
                  <a:gd name="T8" fmla="*/ 0 60000 65536"/>
                  <a:gd name="T9" fmla="*/ 0 60000 65536"/>
                  <a:gd name="T10" fmla="*/ 0 60000 65536"/>
                  <a:gd name="T11" fmla="*/ 0 60000 65536"/>
                  <a:gd name="T12" fmla="*/ 0 w 196"/>
                  <a:gd name="T13" fmla="*/ 0 h 202"/>
                  <a:gd name="T14" fmla="*/ 196 w 196"/>
                  <a:gd name="T15" fmla="*/ 202 h 202"/>
                </a:gdLst>
                <a:ahLst/>
                <a:cxnLst>
                  <a:cxn ang="T8">
                    <a:pos x="T0" y="T1"/>
                  </a:cxn>
                  <a:cxn ang="T9">
                    <a:pos x="T2" y="T3"/>
                  </a:cxn>
                  <a:cxn ang="T10">
                    <a:pos x="T4" y="T5"/>
                  </a:cxn>
                  <a:cxn ang="T11">
                    <a:pos x="T6" y="T7"/>
                  </a:cxn>
                </a:cxnLst>
                <a:rect l="T12" t="T13" r="T14" b="T15"/>
                <a:pathLst>
                  <a:path w="196" h="202">
                    <a:moveTo>
                      <a:pt x="118" y="22"/>
                    </a:moveTo>
                    <a:lnTo>
                      <a:pt x="0" y="0"/>
                    </a:lnTo>
                    <a:lnTo>
                      <a:pt x="196" y="202"/>
                    </a:lnTo>
                    <a:lnTo>
                      <a:pt x="118" y="22"/>
                    </a:lnTo>
                    <a:close/>
                  </a:path>
                </a:pathLst>
              </a:custGeom>
              <a:solidFill>
                <a:srgbClr val="6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Freeform 381"/>
              <p:cNvSpPr>
                <a:spLocks noChangeArrowheads="1"/>
              </p:cNvSpPr>
              <p:nvPr/>
            </p:nvSpPr>
            <p:spPr bwMode="auto">
              <a:xfrm>
                <a:off x="341992" y="5455121"/>
                <a:ext cx="714693" cy="350367"/>
              </a:xfrm>
              <a:custGeom>
                <a:avLst/>
                <a:gdLst>
                  <a:gd name="T0" fmla="*/ 607930150 w 512"/>
                  <a:gd name="T1" fmla="*/ 3897309 h 251"/>
                  <a:gd name="T2" fmla="*/ 580651769 w 512"/>
                  <a:gd name="T3" fmla="*/ 0 h 251"/>
                  <a:gd name="T4" fmla="*/ 0 w 512"/>
                  <a:gd name="T5" fmla="*/ 489071851 h 251"/>
                  <a:gd name="T6" fmla="*/ 997629071 w 512"/>
                  <a:gd name="T7" fmla="*/ 413081297 h 251"/>
                  <a:gd name="T8" fmla="*/ 989834450 w 512"/>
                  <a:gd name="T9" fmla="*/ 397492059 h 251"/>
                  <a:gd name="T10" fmla="*/ 607930150 w 512"/>
                  <a:gd name="T11" fmla="*/ 3897309 h 251"/>
                  <a:gd name="T12" fmla="*/ 0 60000 65536"/>
                  <a:gd name="T13" fmla="*/ 0 60000 65536"/>
                  <a:gd name="T14" fmla="*/ 0 60000 65536"/>
                  <a:gd name="T15" fmla="*/ 0 60000 65536"/>
                  <a:gd name="T16" fmla="*/ 0 60000 65536"/>
                  <a:gd name="T17" fmla="*/ 0 60000 65536"/>
                  <a:gd name="T18" fmla="*/ 0 w 512"/>
                  <a:gd name="T19" fmla="*/ 0 h 251"/>
                  <a:gd name="T20" fmla="*/ 512 w 512"/>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512" h="251">
                    <a:moveTo>
                      <a:pt x="312" y="2"/>
                    </a:moveTo>
                    <a:lnTo>
                      <a:pt x="298" y="0"/>
                    </a:lnTo>
                    <a:lnTo>
                      <a:pt x="0" y="251"/>
                    </a:lnTo>
                    <a:lnTo>
                      <a:pt x="512" y="212"/>
                    </a:lnTo>
                    <a:lnTo>
                      <a:pt x="508" y="204"/>
                    </a:lnTo>
                    <a:lnTo>
                      <a:pt x="312" y="2"/>
                    </a:lnTo>
                    <a:close/>
                  </a:path>
                </a:pathLst>
              </a:custGeom>
              <a:solidFill>
                <a:srgbClr val="7451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 name="Freeform 382"/>
              <p:cNvSpPr>
                <a:spLocks noChangeArrowheads="1"/>
              </p:cNvSpPr>
              <p:nvPr/>
            </p:nvSpPr>
            <p:spPr bwMode="auto">
              <a:xfrm>
                <a:off x="378285" y="5127088"/>
                <a:ext cx="563938" cy="361534"/>
              </a:xfrm>
              <a:custGeom>
                <a:avLst/>
                <a:gdLst>
                  <a:gd name="T0" fmla="*/ 1116643779 w 206"/>
                  <a:gd name="T1" fmla="*/ 0 h 132"/>
                  <a:gd name="T2" fmla="*/ 906804091 w 206"/>
                  <a:gd name="T3" fmla="*/ 15003661 h 132"/>
                  <a:gd name="T4" fmla="*/ 0 w 206"/>
                  <a:gd name="T5" fmla="*/ 705144678 h 132"/>
                  <a:gd name="T6" fmla="*/ 1543815863 w 206"/>
                  <a:gd name="T7" fmla="*/ 990203281 h 132"/>
                  <a:gd name="T8" fmla="*/ 1116643779 w 206"/>
                  <a:gd name="T9" fmla="*/ 0 h 132"/>
                  <a:gd name="T10" fmla="*/ 0 60000 65536"/>
                  <a:gd name="T11" fmla="*/ 0 60000 65536"/>
                  <a:gd name="T12" fmla="*/ 0 60000 65536"/>
                  <a:gd name="T13" fmla="*/ 0 60000 65536"/>
                  <a:gd name="T14" fmla="*/ 0 60000 65536"/>
                  <a:gd name="T15" fmla="*/ 0 w 206"/>
                  <a:gd name="T16" fmla="*/ 0 h 132"/>
                  <a:gd name="T17" fmla="*/ 206 w 206"/>
                  <a:gd name="T18" fmla="*/ 132 h 132"/>
                </a:gdLst>
                <a:ahLst/>
                <a:cxnLst>
                  <a:cxn ang="T10">
                    <a:pos x="T0" y="T1"/>
                  </a:cxn>
                  <a:cxn ang="T11">
                    <a:pos x="T2" y="T3"/>
                  </a:cxn>
                  <a:cxn ang="T12">
                    <a:pos x="T4" y="T5"/>
                  </a:cxn>
                  <a:cxn ang="T13">
                    <a:pos x="T6" y="T7"/>
                  </a:cxn>
                  <a:cxn ang="T14">
                    <a:pos x="T8" y="T9"/>
                  </a:cxn>
                </a:cxnLst>
                <a:rect l="T15" t="T16" r="T17" b="T18"/>
                <a:pathLst>
                  <a:path w="206" h="132">
                    <a:moveTo>
                      <a:pt x="149" y="0"/>
                    </a:moveTo>
                    <a:cubicBezTo>
                      <a:pt x="140" y="1"/>
                      <a:pt x="131" y="1"/>
                      <a:pt x="121" y="2"/>
                    </a:cubicBezTo>
                    <a:cubicBezTo>
                      <a:pt x="0" y="94"/>
                      <a:pt x="0" y="94"/>
                      <a:pt x="0" y="94"/>
                    </a:cubicBezTo>
                    <a:cubicBezTo>
                      <a:pt x="206" y="132"/>
                      <a:pt x="206" y="132"/>
                      <a:pt x="206" y="132"/>
                    </a:cubicBezTo>
                    <a:lnTo>
                      <a:pt x="149" y="0"/>
                    </a:lnTo>
                    <a:close/>
                  </a:path>
                </a:pathLst>
              </a:custGeom>
              <a:solidFill>
                <a:srgbClr val="936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 name="Freeform 383"/>
              <p:cNvSpPr>
                <a:spLocks noChangeArrowheads="1"/>
              </p:cNvSpPr>
              <p:nvPr/>
            </p:nvSpPr>
            <p:spPr bwMode="auto">
              <a:xfrm>
                <a:off x="785884" y="5103358"/>
                <a:ext cx="311283" cy="647691"/>
              </a:xfrm>
              <a:custGeom>
                <a:avLst/>
                <a:gdLst>
                  <a:gd name="T0" fmla="*/ 849974615 w 114"/>
                  <a:gd name="T1" fmla="*/ 1755119631 h 237"/>
                  <a:gd name="T2" fmla="*/ 723225092 w 114"/>
                  <a:gd name="T3" fmla="*/ 0 h 237"/>
                  <a:gd name="T4" fmla="*/ 514457960 w 114"/>
                  <a:gd name="T5" fmla="*/ 22406829 h 237"/>
                  <a:gd name="T6" fmla="*/ 0 w 114"/>
                  <a:gd name="T7" fmla="*/ 67217755 h 237"/>
                  <a:gd name="T8" fmla="*/ 738136640 w 114"/>
                  <a:gd name="T9" fmla="*/ 1770057517 h 237"/>
                  <a:gd name="T10" fmla="*/ 849974615 w 114"/>
                  <a:gd name="T11" fmla="*/ 1755119631 h 237"/>
                  <a:gd name="T12" fmla="*/ 0 60000 65536"/>
                  <a:gd name="T13" fmla="*/ 0 60000 65536"/>
                  <a:gd name="T14" fmla="*/ 0 60000 65536"/>
                  <a:gd name="T15" fmla="*/ 0 60000 65536"/>
                  <a:gd name="T16" fmla="*/ 0 60000 65536"/>
                  <a:gd name="T17" fmla="*/ 0 60000 65536"/>
                  <a:gd name="T18" fmla="*/ 0 w 114"/>
                  <a:gd name="T19" fmla="*/ 0 h 237"/>
                  <a:gd name="T20" fmla="*/ 114 w 114"/>
                  <a:gd name="T21" fmla="*/ 237 h 237"/>
                </a:gdLst>
                <a:ahLst/>
                <a:cxnLst>
                  <a:cxn ang="T12">
                    <a:pos x="T0" y="T1"/>
                  </a:cxn>
                  <a:cxn ang="T13">
                    <a:pos x="T2" y="T3"/>
                  </a:cxn>
                  <a:cxn ang="T14">
                    <a:pos x="T4" y="T5"/>
                  </a:cxn>
                  <a:cxn ang="T15">
                    <a:pos x="T6" y="T7"/>
                  </a:cxn>
                  <a:cxn ang="T16">
                    <a:pos x="T8" y="T9"/>
                  </a:cxn>
                  <a:cxn ang="T17">
                    <a:pos x="T10" y="T11"/>
                  </a:cxn>
                </a:cxnLst>
                <a:rect l="T18" t="T19" r="T20" b="T21"/>
                <a:pathLst>
                  <a:path w="114" h="237">
                    <a:moveTo>
                      <a:pt x="114" y="235"/>
                    </a:moveTo>
                    <a:cubicBezTo>
                      <a:pt x="114" y="235"/>
                      <a:pt x="106" y="131"/>
                      <a:pt x="97" y="0"/>
                    </a:cubicBezTo>
                    <a:cubicBezTo>
                      <a:pt x="88" y="1"/>
                      <a:pt x="78" y="2"/>
                      <a:pt x="69" y="3"/>
                    </a:cubicBezTo>
                    <a:cubicBezTo>
                      <a:pt x="46" y="6"/>
                      <a:pt x="23" y="8"/>
                      <a:pt x="0" y="9"/>
                    </a:cubicBezTo>
                    <a:cubicBezTo>
                      <a:pt x="99" y="237"/>
                      <a:pt x="99" y="237"/>
                      <a:pt x="99" y="237"/>
                    </a:cubicBezTo>
                    <a:lnTo>
                      <a:pt x="114" y="235"/>
                    </a:lnTo>
                    <a:close/>
                  </a:path>
                </a:pathLst>
              </a:custGeom>
              <a:solidFill>
                <a:srgbClr val="A4BB4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 name="Freeform 384"/>
              <p:cNvSpPr>
                <a:spLocks noChangeArrowheads="1"/>
              </p:cNvSpPr>
              <p:nvPr/>
            </p:nvSpPr>
            <p:spPr bwMode="auto">
              <a:xfrm>
                <a:off x="372702" y="5132671"/>
                <a:ext cx="336409" cy="256843"/>
              </a:xfrm>
              <a:custGeom>
                <a:avLst/>
                <a:gdLst>
                  <a:gd name="T0" fmla="*/ 52362198 w 123"/>
                  <a:gd name="T1" fmla="*/ 74659342 h 94"/>
                  <a:gd name="T2" fmla="*/ 0 w 123"/>
                  <a:gd name="T3" fmla="*/ 701790709 h 94"/>
                  <a:gd name="T4" fmla="*/ 920089555 w 123"/>
                  <a:gd name="T5" fmla="*/ 0 h 94"/>
                  <a:gd name="T6" fmla="*/ 52362198 w 123"/>
                  <a:gd name="T7" fmla="*/ 74659342 h 94"/>
                  <a:gd name="T8" fmla="*/ 0 60000 65536"/>
                  <a:gd name="T9" fmla="*/ 0 60000 65536"/>
                  <a:gd name="T10" fmla="*/ 0 60000 65536"/>
                  <a:gd name="T11" fmla="*/ 0 60000 65536"/>
                  <a:gd name="T12" fmla="*/ 0 w 123"/>
                  <a:gd name="T13" fmla="*/ 0 h 94"/>
                  <a:gd name="T14" fmla="*/ 123 w 123"/>
                  <a:gd name="T15" fmla="*/ 94 h 94"/>
                </a:gdLst>
                <a:ahLst/>
                <a:cxnLst>
                  <a:cxn ang="T8">
                    <a:pos x="T0" y="T1"/>
                  </a:cxn>
                  <a:cxn ang="T9">
                    <a:pos x="T2" y="T3"/>
                  </a:cxn>
                  <a:cxn ang="T10">
                    <a:pos x="T4" y="T5"/>
                  </a:cxn>
                  <a:cxn ang="T11">
                    <a:pos x="T6" y="T7"/>
                  </a:cxn>
                </a:cxnLst>
                <a:rect l="T12" t="T13" r="T14" b="T15"/>
                <a:pathLst>
                  <a:path w="123" h="94">
                    <a:moveTo>
                      <a:pt x="7" y="10"/>
                    </a:moveTo>
                    <a:cubicBezTo>
                      <a:pt x="4" y="40"/>
                      <a:pt x="2" y="68"/>
                      <a:pt x="0" y="94"/>
                    </a:cubicBezTo>
                    <a:cubicBezTo>
                      <a:pt x="123" y="0"/>
                      <a:pt x="123" y="0"/>
                      <a:pt x="123" y="0"/>
                    </a:cubicBezTo>
                    <a:cubicBezTo>
                      <a:pt x="85" y="2"/>
                      <a:pt x="46" y="5"/>
                      <a:pt x="7" y="10"/>
                    </a:cubicBezTo>
                    <a:close/>
                  </a:path>
                </a:pathLst>
              </a:custGeom>
              <a:solidFill>
                <a:srgbClr val="FF88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 name="Freeform 385"/>
              <p:cNvSpPr>
                <a:spLocks noChangeArrowheads="1"/>
              </p:cNvSpPr>
              <p:nvPr/>
            </p:nvSpPr>
            <p:spPr bwMode="auto">
              <a:xfrm>
                <a:off x="390848" y="4857682"/>
                <a:ext cx="660254" cy="302907"/>
              </a:xfrm>
              <a:custGeom>
                <a:avLst/>
                <a:gdLst>
                  <a:gd name="T0" fmla="*/ 0 w 241"/>
                  <a:gd name="T1" fmla="*/ 826600456 h 111"/>
                  <a:gd name="T2" fmla="*/ 1598702324 w 241"/>
                  <a:gd name="T3" fmla="*/ 692557287 h 111"/>
                  <a:gd name="T4" fmla="*/ 1808860351 w 241"/>
                  <a:gd name="T5" fmla="*/ 670215849 h 111"/>
                  <a:gd name="T6" fmla="*/ 1771332719 w 241"/>
                  <a:gd name="T7" fmla="*/ 156384608 h 111"/>
                  <a:gd name="T8" fmla="*/ 67551381 w 241"/>
                  <a:gd name="T9" fmla="*/ 0 h 111"/>
                  <a:gd name="T10" fmla="*/ 0 w 241"/>
                  <a:gd name="T11" fmla="*/ 826600456 h 111"/>
                  <a:gd name="T12" fmla="*/ 0 60000 65536"/>
                  <a:gd name="T13" fmla="*/ 0 60000 65536"/>
                  <a:gd name="T14" fmla="*/ 0 60000 65536"/>
                  <a:gd name="T15" fmla="*/ 0 60000 65536"/>
                  <a:gd name="T16" fmla="*/ 0 60000 65536"/>
                  <a:gd name="T17" fmla="*/ 0 60000 65536"/>
                  <a:gd name="T18" fmla="*/ 0 w 241"/>
                  <a:gd name="T19" fmla="*/ 0 h 111"/>
                  <a:gd name="T20" fmla="*/ 241 w 241"/>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241" h="111">
                    <a:moveTo>
                      <a:pt x="0" y="111"/>
                    </a:moveTo>
                    <a:cubicBezTo>
                      <a:pt x="72" y="102"/>
                      <a:pt x="141" y="101"/>
                      <a:pt x="213" y="93"/>
                    </a:cubicBezTo>
                    <a:cubicBezTo>
                      <a:pt x="222" y="92"/>
                      <a:pt x="232" y="91"/>
                      <a:pt x="241" y="90"/>
                    </a:cubicBezTo>
                    <a:cubicBezTo>
                      <a:pt x="239" y="68"/>
                      <a:pt x="238" y="44"/>
                      <a:pt x="236" y="21"/>
                    </a:cubicBezTo>
                    <a:cubicBezTo>
                      <a:pt x="160" y="15"/>
                      <a:pt x="84" y="7"/>
                      <a:pt x="9" y="0"/>
                    </a:cubicBezTo>
                    <a:cubicBezTo>
                      <a:pt x="6" y="39"/>
                      <a:pt x="3" y="76"/>
                      <a:pt x="0" y="11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 name="Freeform 386"/>
              <p:cNvSpPr>
                <a:spLocks noChangeArrowheads="1"/>
              </p:cNvSpPr>
              <p:nvPr/>
            </p:nvSpPr>
            <p:spPr bwMode="auto">
              <a:xfrm>
                <a:off x="503915" y="3637678"/>
                <a:ext cx="501123" cy="118650"/>
              </a:xfrm>
              <a:custGeom>
                <a:avLst/>
                <a:gdLst>
                  <a:gd name="T0" fmla="*/ 1372263722 w 183"/>
                  <a:gd name="T1" fmla="*/ 220799372 h 43"/>
                  <a:gd name="T2" fmla="*/ 14998091 w 183"/>
                  <a:gd name="T3" fmla="*/ 0 h 43"/>
                  <a:gd name="T4" fmla="*/ 0 w 183"/>
                  <a:gd name="T5" fmla="*/ 152274858 h 43"/>
                  <a:gd name="T6" fmla="*/ 1364766046 w 183"/>
                  <a:gd name="T7" fmla="*/ 327391221 h 43"/>
                  <a:gd name="T8" fmla="*/ 1372263722 w 183"/>
                  <a:gd name="T9" fmla="*/ 220799372 h 43"/>
                  <a:gd name="T10" fmla="*/ 0 60000 65536"/>
                  <a:gd name="T11" fmla="*/ 0 60000 65536"/>
                  <a:gd name="T12" fmla="*/ 0 60000 65536"/>
                  <a:gd name="T13" fmla="*/ 0 60000 65536"/>
                  <a:gd name="T14" fmla="*/ 0 60000 65536"/>
                  <a:gd name="T15" fmla="*/ 0 w 183"/>
                  <a:gd name="T16" fmla="*/ 0 h 43"/>
                  <a:gd name="T17" fmla="*/ 183 w 183"/>
                  <a:gd name="T18" fmla="*/ 43 h 43"/>
                </a:gdLst>
                <a:ahLst/>
                <a:cxnLst>
                  <a:cxn ang="T10">
                    <a:pos x="T0" y="T1"/>
                  </a:cxn>
                  <a:cxn ang="T11">
                    <a:pos x="T2" y="T3"/>
                  </a:cxn>
                  <a:cxn ang="T12">
                    <a:pos x="T4" y="T5"/>
                  </a:cxn>
                  <a:cxn ang="T13">
                    <a:pos x="T6" y="T7"/>
                  </a:cxn>
                  <a:cxn ang="T14">
                    <a:pos x="T8" y="T9"/>
                  </a:cxn>
                </a:cxnLst>
                <a:rect l="T15" t="T16" r="T17" b="T18"/>
                <a:pathLst>
                  <a:path w="183" h="43">
                    <a:moveTo>
                      <a:pt x="183" y="29"/>
                    </a:moveTo>
                    <a:cubicBezTo>
                      <a:pt x="2" y="0"/>
                      <a:pt x="2" y="0"/>
                      <a:pt x="2" y="0"/>
                    </a:cubicBezTo>
                    <a:cubicBezTo>
                      <a:pt x="1" y="7"/>
                      <a:pt x="1" y="14"/>
                      <a:pt x="0" y="20"/>
                    </a:cubicBezTo>
                    <a:cubicBezTo>
                      <a:pt x="182" y="43"/>
                      <a:pt x="182" y="43"/>
                      <a:pt x="182" y="43"/>
                    </a:cubicBezTo>
                    <a:cubicBezTo>
                      <a:pt x="182" y="38"/>
                      <a:pt x="183" y="34"/>
                      <a:pt x="183" y="29"/>
                    </a:cubicBez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 name="Freeform 387"/>
              <p:cNvSpPr>
                <a:spLocks noChangeArrowheads="1"/>
              </p:cNvSpPr>
              <p:nvPr/>
            </p:nvSpPr>
            <p:spPr bwMode="auto">
              <a:xfrm>
                <a:off x="501123" y="3692117"/>
                <a:ext cx="501123" cy="96316"/>
              </a:xfrm>
              <a:custGeom>
                <a:avLst/>
                <a:gdLst>
                  <a:gd name="T0" fmla="*/ 1372263722 w 183"/>
                  <a:gd name="T1" fmla="*/ 174175103 h 35"/>
                  <a:gd name="T2" fmla="*/ 7497676 w 183"/>
                  <a:gd name="T3" fmla="*/ 0 h 35"/>
                  <a:gd name="T4" fmla="*/ 0 w 183"/>
                  <a:gd name="T5" fmla="*/ 189321481 h 35"/>
                  <a:gd name="T6" fmla="*/ 1364766046 w 183"/>
                  <a:gd name="T7" fmla="*/ 265050624 h 35"/>
                  <a:gd name="T8" fmla="*/ 1372263722 w 183"/>
                  <a:gd name="T9" fmla="*/ 174175103 h 35"/>
                  <a:gd name="T10" fmla="*/ 0 60000 65536"/>
                  <a:gd name="T11" fmla="*/ 0 60000 65536"/>
                  <a:gd name="T12" fmla="*/ 0 60000 65536"/>
                  <a:gd name="T13" fmla="*/ 0 60000 65536"/>
                  <a:gd name="T14" fmla="*/ 0 60000 65536"/>
                  <a:gd name="T15" fmla="*/ 0 w 183"/>
                  <a:gd name="T16" fmla="*/ 0 h 35"/>
                  <a:gd name="T17" fmla="*/ 183 w 183"/>
                  <a:gd name="T18" fmla="*/ 35 h 35"/>
                </a:gdLst>
                <a:ahLst/>
                <a:cxnLst>
                  <a:cxn ang="T10">
                    <a:pos x="T0" y="T1"/>
                  </a:cxn>
                  <a:cxn ang="T11">
                    <a:pos x="T2" y="T3"/>
                  </a:cxn>
                  <a:cxn ang="T12">
                    <a:pos x="T4" y="T5"/>
                  </a:cxn>
                  <a:cxn ang="T13">
                    <a:pos x="T6" y="T7"/>
                  </a:cxn>
                  <a:cxn ang="T14">
                    <a:pos x="T8" y="T9"/>
                  </a:cxn>
                </a:cxnLst>
                <a:rect l="T15" t="T16" r="T17" b="T18"/>
                <a:pathLst>
                  <a:path w="183" h="35">
                    <a:moveTo>
                      <a:pt x="183" y="23"/>
                    </a:moveTo>
                    <a:cubicBezTo>
                      <a:pt x="1" y="0"/>
                      <a:pt x="1" y="0"/>
                      <a:pt x="1" y="0"/>
                    </a:cubicBezTo>
                    <a:cubicBezTo>
                      <a:pt x="1" y="9"/>
                      <a:pt x="0" y="17"/>
                      <a:pt x="0" y="25"/>
                    </a:cubicBezTo>
                    <a:cubicBezTo>
                      <a:pt x="182" y="35"/>
                      <a:pt x="182" y="35"/>
                      <a:pt x="182" y="35"/>
                    </a:cubicBezTo>
                    <a:cubicBezTo>
                      <a:pt x="183" y="31"/>
                      <a:pt x="183" y="27"/>
                      <a:pt x="183" y="2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 name="Freeform 388"/>
              <p:cNvSpPr>
                <a:spLocks noChangeArrowheads="1"/>
              </p:cNvSpPr>
              <p:nvPr/>
            </p:nvSpPr>
            <p:spPr bwMode="auto">
              <a:xfrm>
                <a:off x="495540" y="3760516"/>
                <a:ext cx="503915" cy="62814"/>
              </a:xfrm>
              <a:custGeom>
                <a:avLst/>
                <a:gdLst>
                  <a:gd name="T0" fmla="*/ 14999687 w 184"/>
                  <a:gd name="T1" fmla="*/ 0 h 23"/>
                  <a:gd name="T2" fmla="*/ 0 w 184"/>
                  <a:gd name="T3" fmla="*/ 171547765 h 23"/>
                  <a:gd name="T4" fmla="*/ 1380056126 w 184"/>
                  <a:gd name="T5" fmla="*/ 149172326 h 23"/>
                  <a:gd name="T6" fmla="*/ 1380056126 w 184"/>
                  <a:gd name="T7" fmla="*/ 74584797 h 23"/>
                  <a:gd name="T8" fmla="*/ 14999687 w 184"/>
                  <a:gd name="T9" fmla="*/ 0 h 23"/>
                  <a:gd name="T10" fmla="*/ 0 60000 65536"/>
                  <a:gd name="T11" fmla="*/ 0 60000 65536"/>
                  <a:gd name="T12" fmla="*/ 0 60000 65536"/>
                  <a:gd name="T13" fmla="*/ 0 60000 65536"/>
                  <a:gd name="T14" fmla="*/ 0 60000 65536"/>
                  <a:gd name="T15" fmla="*/ 0 w 184"/>
                  <a:gd name="T16" fmla="*/ 0 h 23"/>
                  <a:gd name="T17" fmla="*/ 184 w 184"/>
                  <a:gd name="T18" fmla="*/ 23 h 23"/>
                </a:gdLst>
                <a:ahLst/>
                <a:cxnLst>
                  <a:cxn ang="T10">
                    <a:pos x="T0" y="T1"/>
                  </a:cxn>
                  <a:cxn ang="T11">
                    <a:pos x="T2" y="T3"/>
                  </a:cxn>
                  <a:cxn ang="T12">
                    <a:pos x="T4" y="T5"/>
                  </a:cxn>
                  <a:cxn ang="T13">
                    <a:pos x="T6" y="T7"/>
                  </a:cxn>
                  <a:cxn ang="T14">
                    <a:pos x="T8" y="T9"/>
                  </a:cxn>
                </a:cxnLst>
                <a:rect l="T15" t="T16" r="T17" b="T18"/>
                <a:pathLst>
                  <a:path w="184" h="23">
                    <a:moveTo>
                      <a:pt x="2" y="0"/>
                    </a:moveTo>
                    <a:cubicBezTo>
                      <a:pt x="1" y="8"/>
                      <a:pt x="1" y="16"/>
                      <a:pt x="0" y="23"/>
                    </a:cubicBezTo>
                    <a:cubicBezTo>
                      <a:pt x="62" y="22"/>
                      <a:pt x="122" y="22"/>
                      <a:pt x="184" y="20"/>
                    </a:cubicBezTo>
                    <a:cubicBezTo>
                      <a:pt x="184" y="17"/>
                      <a:pt x="184" y="13"/>
                      <a:pt x="184" y="10"/>
                    </a:cubicBezTo>
                    <a:lnTo>
                      <a:pt x="2" y="0"/>
                    </a:ln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 name="Freeform 389"/>
              <p:cNvSpPr>
                <a:spLocks noChangeArrowheads="1"/>
              </p:cNvSpPr>
              <p:nvPr/>
            </p:nvSpPr>
            <p:spPr bwMode="auto">
              <a:xfrm>
                <a:off x="492748" y="3816351"/>
                <a:ext cx="506707" cy="51647"/>
              </a:xfrm>
              <a:custGeom>
                <a:avLst/>
                <a:gdLst>
                  <a:gd name="T0" fmla="*/ 7502003 w 185"/>
                  <a:gd name="T1" fmla="*/ 22167436 h 19"/>
                  <a:gd name="T2" fmla="*/ 0 w 185"/>
                  <a:gd name="T3" fmla="*/ 140390137 h 19"/>
                  <a:gd name="T4" fmla="*/ 1380346559 w 185"/>
                  <a:gd name="T5" fmla="*/ 88667026 h 19"/>
                  <a:gd name="T6" fmla="*/ 1380346559 w 185"/>
                  <a:gd name="T7" fmla="*/ 59111351 h 19"/>
                  <a:gd name="T8" fmla="*/ 1387848561 w 185"/>
                  <a:gd name="T9" fmla="*/ 0 h 19"/>
                  <a:gd name="T10" fmla="*/ 7502003 w 185"/>
                  <a:gd name="T11" fmla="*/ 22167436 h 19"/>
                  <a:gd name="T12" fmla="*/ 0 60000 65536"/>
                  <a:gd name="T13" fmla="*/ 0 60000 65536"/>
                  <a:gd name="T14" fmla="*/ 0 60000 65536"/>
                  <a:gd name="T15" fmla="*/ 0 60000 65536"/>
                  <a:gd name="T16" fmla="*/ 0 60000 65536"/>
                  <a:gd name="T17" fmla="*/ 0 60000 65536"/>
                  <a:gd name="T18" fmla="*/ 0 w 185"/>
                  <a:gd name="T19" fmla="*/ 0 h 19"/>
                  <a:gd name="T20" fmla="*/ 185 w 18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85" h="19">
                    <a:moveTo>
                      <a:pt x="1" y="3"/>
                    </a:moveTo>
                    <a:cubicBezTo>
                      <a:pt x="1" y="9"/>
                      <a:pt x="0" y="14"/>
                      <a:pt x="0" y="19"/>
                    </a:cubicBezTo>
                    <a:cubicBezTo>
                      <a:pt x="184" y="12"/>
                      <a:pt x="184" y="12"/>
                      <a:pt x="184" y="12"/>
                    </a:cubicBezTo>
                    <a:cubicBezTo>
                      <a:pt x="184" y="10"/>
                      <a:pt x="184" y="9"/>
                      <a:pt x="184" y="8"/>
                    </a:cubicBezTo>
                    <a:cubicBezTo>
                      <a:pt x="185" y="5"/>
                      <a:pt x="185" y="3"/>
                      <a:pt x="185" y="0"/>
                    </a:cubicBezTo>
                    <a:cubicBezTo>
                      <a:pt x="123" y="2"/>
                      <a:pt x="63" y="2"/>
                      <a:pt x="1" y="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 name="Freeform 390"/>
              <p:cNvSpPr>
                <a:spLocks noChangeArrowheads="1"/>
              </p:cNvSpPr>
              <p:nvPr/>
            </p:nvSpPr>
            <p:spPr bwMode="auto">
              <a:xfrm>
                <a:off x="509499" y="3588822"/>
                <a:ext cx="498332" cy="128421"/>
              </a:xfrm>
              <a:custGeom>
                <a:avLst/>
                <a:gdLst>
                  <a:gd name="T0" fmla="*/ 1364476825 w 182"/>
                  <a:gd name="T1" fmla="*/ 238906778 h 47"/>
                  <a:gd name="T2" fmla="*/ 7496885 w 182"/>
                  <a:gd name="T3" fmla="*/ 0 h 47"/>
                  <a:gd name="T4" fmla="*/ 0 w 182"/>
                  <a:gd name="T5" fmla="*/ 134385746 h 47"/>
                  <a:gd name="T6" fmla="*/ 1356979941 w 182"/>
                  <a:gd name="T7" fmla="*/ 350892622 h 47"/>
                  <a:gd name="T8" fmla="*/ 1364476825 w 182"/>
                  <a:gd name="T9" fmla="*/ 238906778 h 47"/>
                  <a:gd name="T10" fmla="*/ 0 60000 65536"/>
                  <a:gd name="T11" fmla="*/ 0 60000 65536"/>
                  <a:gd name="T12" fmla="*/ 0 60000 65536"/>
                  <a:gd name="T13" fmla="*/ 0 60000 65536"/>
                  <a:gd name="T14" fmla="*/ 0 60000 65536"/>
                  <a:gd name="T15" fmla="*/ 0 w 182"/>
                  <a:gd name="T16" fmla="*/ 0 h 47"/>
                  <a:gd name="T17" fmla="*/ 182 w 182"/>
                  <a:gd name="T18" fmla="*/ 47 h 47"/>
                </a:gdLst>
                <a:ahLst/>
                <a:cxnLst>
                  <a:cxn ang="T10">
                    <a:pos x="T0" y="T1"/>
                  </a:cxn>
                  <a:cxn ang="T11">
                    <a:pos x="T2" y="T3"/>
                  </a:cxn>
                  <a:cxn ang="T12">
                    <a:pos x="T4" y="T5"/>
                  </a:cxn>
                  <a:cxn ang="T13">
                    <a:pos x="T6" y="T7"/>
                  </a:cxn>
                  <a:cxn ang="T14">
                    <a:pos x="T8" y="T9"/>
                  </a:cxn>
                </a:cxnLst>
                <a:rect l="T15" t="T16" r="T17" b="T18"/>
                <a:pathLst>
                  <a:path w="182" h="47">
                    <a:moveTo>
                      <a:pt x="182" y="32"/>
                    </a:moveTo>
                    <a:cubicBezTo>
                      <a:pt x="1" y="0"/>
                      <a:pt x="1" y="0"/>
                      <a:pt x="1" y="0"/>
                    </a:cubicBezTo>
                    <a:cubicBezTo>
                      <a:pt x="1" y="6"/>
                      <a:pt x="0" y="12"/>
                      <a:pt x="0" y="18"/>
                    </a:cubicBezTo>
                    <a:cubicBezTo>
                      <a:pt x="181" y="47"/>
                      <a:pt x="181" y="47"/>
                      <a:pt x="181" y="47"/>
                    </a:cubicBezTo>
                    <a:cubicBezTo>
                      <a:pt x="182" y="42"/>
                      <a:pt x="182" y="37"/>
                      <a:pt x="182" y="32"/>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 name="Freeform 391"/>
              <p:cNvSpPr>
                <a:spLocks noChangeArrowheads="1"/>
              </p:cNvSpPr>
              <p:nvPr/>
            </p:nvSpPr>
            <p:spPr bwMode="auto">
              <a:xfrm>
                <a:off x="536020" y="3105845"/>
                <a:ext cx="566730" cy="226133"/>
              </a:xfrm>
              <a:custGeom>
                <a:avLst/>
                <a:gdLst>
                  <a:gd name="T0" fmla="*/ 0 w 207"/>
                  <a:gd name="T1" fmla="*/ 207840747 h 83"/>
                  <a:gd name="T2" fmla="*/ 1439173874 w 207"/>
                  <a:gd name="T3" fmla="*/ 616097996 h 83"/>
                  <a:gd name="T4" fmla="*/ 1551608178 w 207"/>
                  <a:gd name="T5" fmla="*/ 133611909 h 83"/>
                  <a:gd name="T6" fmla="*/ 7496168 w 207"/>
                  <a:gd name="T7" fmla="*/ 0 h 83"/>
                  <a:gd name="T8" fmla="*/ 0 w 207"/>
                  <a:gd name="T9" fmla="*/ 207840747 h 83"/>
                  <a:gd name="T10" fmla="*/ 0 60000 65536"/>
                  <a:gd name="T11" fmla="*/ 0 60000 65536"/>
                  <a:gd name="T12" fmla="*/ 0 60000 65536"/>
                  <a:gd name="T13" fmla="*/ 0 60000 65536"/>
                  <a:gd name="T14" fmla="*/ 0 60000 65536"/>
                  <a:gd name="T15" fmla="*/ 0 w 207"/>
                  <a:gd name="T16" fmla="*/ 0 h 83"/>
                  <a:gd name="T17" fmla="*/ 207 w 207"/>
                  <a:gd name="T18" fmla="*/ 83 h 83"/>
                </a:gdLst>
                <a:ahLst/>
                <a:cxnLst>
                  <a:cxn ang="T10">
                    <a:pos x="T0" y="T1"/>
                  </a:cxn>
                  <a:cxn ang="T11">
                    <a:pos x="T2" y="T3"/>
                  </a:cxn>
                  <a:cxn ang="T12">
                    <a:pos x="T4" y="T5"/>
                  </a:cxn>
                  <a:cxn ang="T13">
                    <a:pos x="T6" y="T7"/>
                  </a:cxn>
                  <a:cxn ang="T14">
                    <a:pos x="T8" y="T9"/>
                  </a:cxn>
                </a:cxnLst>
                <a:rect l="T15" t="T16" r="T17" b="T18"/>
                <a:pathLst>
                  <a:path w="207" h="83">
                    <a:moveTo>
                      <a:pt x="0" y="28"/>
                    </a:moveTo>
                    <a:cubicBezTo>
                      <a:pt x="192" y="83"/>
                      <a:pt x="192" y="83"/>
                      <a:pt x="192" y="83"/>
                    </a:cubicBezTo>
                    <a:cubicBezTo>
                      <a:pt x="197" y="60"/>
                      <a:pt x="202" y="39"/>
                      <a:pt x="207" y="18"/>
                    </a:cubicBezTo>
                    <a:cubicBezTo>
                      <a:pt x="1" y="0"/>
                      <a:pt x="1" y="0"/>
                      <a:pt x="1" y="0"/>
                    </a:cubicBezTo>
                    <a:cubicBezTo>
                      <a:pt x="1" y="9"/>
                      <a:pt x="0" y="18"/>
                      <a:pt x="0" y="28"/>
                    </a:cubicBezTo>
                    <a:close/>
                  </a:path>
                </a:pathLst>
              </a:custGeom>
              <a:solidFill>
                <a:srgbClr val="FFD4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 name="Freeform 392"/>
              <p:cNvSpPr>
                <a:spLocks noChangeArrowheads="1"/>
              </p:cNvSpPr>
              <p:nvPr/>
            </p:nvSpPr>
            <p:spPr bwMode="auto">
              <a:xfrm>
                <a:off x="0" y="938035"/>
                <a:ext cx="93525" cy="456454"/>
              </a:xfrm>
              <a:custGeom>
                <a:avLst/>
                <a:gdLst>
                  <a:gd name="T0" fmla="*/ 257262518 w 34"/>
                  <a:gd name="T1" fmla="*/ 1210253615 h 167"/>
                  <a:gd name="T2" fmla="*/ 0 w 34"/>
                  <a:gd name="T3" fmla="*/ 0 h 167"/>
                  <a:gd name="T4" fmla="*/ 0 w 34"/>
                  <a:gd name="T5" fmla="*/ 1030957391 h 167"/>
                  <a:gd name="T6" fmla="*/ 52965408 w 34"/>
                  <a:gd name="T7" fmla="*/ 1247606312 h 167"/>
                  <a:gd name="T8" fmla="*/ 257262518 w 34"/>
                  <a:gd name="T9" fmla="*/ 1210253615 h 167"/>
                  <a:gd name="T10" fmla="*/ 0 60000 65536"/>
                  <a:gd name="T11" fmla="*/ 0 60000 65536"/>
                  <a:gd name="T12" fmla="*/ 0 60000 65536"/>
                  <a:gd name="T13" fmla="*/ 0 60000 65536"/>
                  <a:gd name="T14" fmla="*/ 0 60000 65536"/>
                  <a:gd name="T15" fmla="*/ 0 w 34"/>
                  <a:gd name="T16" fmla="*/ 0 h 167"/>
                  <a:gd name="T17" fmla="*/ 34 w 34"/>
                  <a:gd name="T18" fmla="*/ 167 h 167"/>
                </a:gdLst>
                <a:ahLst/>
                <a:cxnLst>
                  <a:cxn ang="T10">
                    <a:pos x="T0" y="T1"/>
                  </a:cxn>
                  <a:cxn ang="T11">
                    <a:pos x="T2" y="T3"/>
                  </a:cxn>
                  <a:cxn ang="T12">
                    <a:pos x="T4" y="T5"/>
                  </a:cxn>
                  <a:cxn ang="T13">
                    <a:pos x="T6" y="T7"/>
                  </a:cxn>
                  <a:cxn ang="T14">
                    <a:pos x="T8" y="T9"/>
                  </a:cxn>
                </a:cxnLst>
                <a:rect l="T15" t="T16" r="T17" b="T18"/>
                <a:pathLst>
                  <a:path w="34" h="167">
                    <a:moveTo>
                      <a:pt x="34" y="162"/>
                    </a:moveTo>
                    <a:cubicBezTo>
                      <a:pt x="12" y="93"/>
                      <a:pt x="0" y="0"/>
                      <a:pt x="0" y="0"/>
                    </a:cubicBezTo>
                    <a:cubicBezTo>
                      <a:pt x="0" y="138"/>
                      <a:pt x="0" y="138"/>
                      <a:pt x="0" y="138"/>
                    </a:cubicBezTo>
                    <a:cubicBezTo>
                      <a:pt x="2" y="147"/>
                      <a:pt x="5" y="157"/>
                      <a:pt x="7" y="167"/>
                    </a:cubicBezTo>
                    <a:lnTo>
                      <a:pt x="34" y="162"/>
                    </a:lnTo>
                    <a:close/>
                  </a:path>
                </a:pathLst>
              </a:custGeom>
              <a:solidFill>
                <a:srgbClr val="FF97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 name="Freeform 393"/>
              <p:cNvSpPr>
                <a:spLocks noChangeArrowheads="1"/>
              </p:cNvSpPr>
              <p:nvPr/>
            </p:nvSpPr>
            <p:spPr bwMode="auto">
              <a:xfrm>
                <a:off x="19542" y="1380530"/>
                <a:ext cx="242884" cy="368514"/>
              </a:xfrm>
              <a:custGeom>
                <a:avLst/>
                <a:gdLst>
                  <a:gd name="T0" fmla="*/ 201086120 w 89"/>
                  <a:gd name="T1" fmla="*/ 0 h 135"/>
                  <a:gd name="T2" fmla="*/ 0 w 89"/>
                  <a:gd name="T3" fmla="*/ 37258130 h 135"/>
                  <a:gd name="T4" fmla="*/ 283008983 w 89"/>
                  <a:gd name="T5" fmla="*/ 1005944950 h 135"/>
                  <a:gd name="T6" fmla="*/ 662838623 w 89"/>
                  <a:gd name="T7" fmla="*/ 991043335 h 135"/>
                  <a:gd name="T8" fmla="*/ 521332767 w 89"/>
                  <a:gd name="T9" fmla="*/ 752595669 h 135"/>
                  <a:gd name="T10" fmla="*/ 201086120 w 89"/>
                  <a:gd name="T11" fmla="*/ 0 h 135"/>
                  <a:gd name="T12" fmla="*/ 0 60000 65536"/>
                  <a:gd name="T13" fmla="*/ 0 60000 65536"/>
                  <a:gd name="T14" fmla="*/ 0 60000 65536"/>
                  <a:gd name="T15" fmla="*/ 0 60000 65536"/>
                  <a:gd name="T16" fmla="*/ 0 60000 65536"/>
                  <a:gd name="T17" fmla="*/ 0 60000 65536"/>
                  <a:gd name="T18" fmla="*/ 0 w 89"/>
                  <a:gd name="T19" fmla="*/ 0 h 135"/>
                  <a:gd name="T20" fmla="*/ 89 w 89"/>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89" h="135">
                    <a:moveTo>
                      <a:pt x="27" y="0"/>
                    </a:moveTo>
                    <a:cubicBezTo>
                      <a:pt x="0" y="5"/>
                      <a:pt x="0" y="5"/>
                      <a:pt x="0" y="5"/>
                    </a:cubicBezTo>
                    <a:cubicBezTo>
                      <a:pt x="11" y="46"/>
                      <a:pt x="24" y="93"/>
                      <a:pt x="38" y="135"/>
                    </a:cubicBezTo>
                    <a:cubicBezTo>
                      <a:pt x="89" y="133"/>
                      <a:pt x="89" y="133"/>
                      <a:pt x="89" y="133"/>
                    </a:cubicBezTo>
                    <a:cubicBezTo>
                      <a:pt x="83" y="124"/>
                      <a:pt x="77" y="113"/>
                      <a:pt x="70" y="101"/>
                    </a:cubicBezTo>
                    <a:cubicBezTo>
                      <a:pt x="50" y="68"/>
                      <a:pt x="36" y="33"/>
                      <a:pt x="27" y="0"/>
                    </a:cubicBezTo>
                    <a:close/>
                  </a:path>
                </a:pathLst>
              </a:custGeom>
              <a:solidFill>
                <a:srgbClr val="7C74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 name="Freeform 394"/>
              <p:cNvSpPr>
                <a:spLocks noChangeArrowheads="1"/>
              </p:cNvSpPr>
              <p:nvPr/>
            </p:nvSpPr>
            <p:spPr bwMode="auto">
              <a:xfrm>
                <a:off x="122838" y="1743461"/>
                <a:ext cx="227530" cy="145172"/>
              </a:xfrm>
              <a:custGeom>
                <a:avLst/>
                <a:gdLst>
                  <a:gd name="T0" fmla="*/ 0 w 83"/>
                  <a:gd name="T1" fmla="*/ 15004759 h 53"/>
                  <a:gd name="T2" fmla="*/ 135267956 w 83"/>
                  <a:gd name="T3" fmla="*/ 397639803 h 53"/>
                  <a:gd name="T4" fmla="*/ 623733746 w 83"/>
                  <a:gd name="T5" fmla="*/ 337618029 h 53"/>
                  <a:gd name="T6" fmla="*/ 383259208 w 83"/>
                  <a:gd name="T7" fmla="*/ 0 h 53"/>
                  <a:gd name="T8" fmla="*/ 0 w 83"/>
                  <a:gd name="T9" fmla="*/ 15004759 h 53"/>
                  <a:gd name="T10" fmla="*/ 0 60000 65536"/>
                  <a:gd name="T11" fmla="*/ 0 60000 65536"/>
                  <a:gd name="T12" fmla="*/ 0 60000 65536"/>
                  <a:gd name="T13" fmla="*/ 0 60000 65536"/>
                  <a:gd name="T14" fmla="*/ 0 60000 65536"/>
                  <a:gd name="T15" fmla="*/ 0 w 83"/>
                  <a:gd name="T16" fmla="*/ 0 h 53"/>
                  <a:gd name="T17" fmla="*/ 83 w 83"/>
                  <a:gd name="T18" fmla="*/ 53 h 53"/>
                </a:gdLst>
                <a:ahLst/>
                <a:cxnLst>
                  <a:cxn ang="T10">
                    <a:pos x="T0" y="T1"/>
                  </a:cxn>
                  <a:cxn ang="T11">
                    <a:pos x="T2" y="T3"/>
                  </a:cxn>
                  <a:cxn ang="T12">
                    <a:pos x="T4" y="T5"/>
                  </a:cxn>
                  <a:cxn ang="T13">
                    <a:pos x="T6" y="T7"/>
                  </a:cxn>
                  <a:cxn ang="T14">
                    <a:pos x="T8" y="T9"/>
                  </a:cxn>
                </a:cxnLst>
                <a:rect l="T15" t="T16" r="T17" b="T18"/>
                <a:pathLst>
                  <a:path w="83" h="53">
                    <a:moveTo>
                      <a:pt x="0" y="2"/>
                    </a:moveTo>
                    <a:cubicBezTo>
                      <a:pt x="6" y="20"/>
                      <a:pt x="12" y="37"/>
                      <a:pt x="18" y="53"/>
                    </a:cubicBezTo>
                    <a:cubicBezTo>
                      <a:pt x="83" y="45"/>
                      <a:pt x="83" y="45"/>
                      <a:pt x="83" y="45"/>
                    </a:cubicBezTo>
                    <a:cubicBezTo>
                      <a:pt x="74" y="33"/>
                      <a:pt x="63" y="18"/>
                      <a:pt x="51" y="0"/>
                    </a:cubicBezTo>
                    <a:lnTo>
                      <a:pt x="0" y="2"/>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 name="Freeform 395"/>
              <p:cNvSpPr>
                <a:spLocks noChangeArrowheads="1"/>
              </p:cNvSpPr>
              <p:nvPr/>
            </p:nvSpPr>
            <p:spPr bwMode="auto">
              <a:xfrm>
                <a:off x="390848" y="967348"/>
                <a:ext cx="201008" cy="76773"/>
              </a:xfrm>
              <a:custGeom>
                <a:avLst/>
                <a:gdLst>
                  <a:gd name="T0" fmla="*/ 0 w 73"/>
                  <a:gd name="T1" fmla="*/ 0 h 28"/>
                  <a:gd name="T2" fmla="*/ 22746946 w 73"/>
                  <a:gd name="T3" fmla="*/ 195466800 h 28"/>
                  <a:gd name="T4" fmla="*/ 553482412 w 73"/>
                  <a:gd name="T5" fmla="*/ 210503340 h 28"/>
                  <a:gd name="T6" fmla="*/ 538318699 w 73"/>
                  <a:gd name="T7" fmla="*/ 67661690 h 28"/>
                  <a:gd name="T8" fmla="*/ 0 w 73"/>
                  <a:gd name="T9" fmla="*/ 0 h 28"/>
                  <a:gd name="T10" fmla="*/ 0 60000 65536"/>
                  <a:gd name="T11" fmla="*/ 0 60000 65536"/>
                  <a:gd name="T12" fmla="*/ 0 60000 65536"/>
                  <a:gd name="T13" fmla="*/ 0 60000 65536"/>
                  <a:gd name="T14" fmla="*/ 0 60000 65536"/>
                  <a:gd name="T15" fmla="*/ 0 w 73"/>
                  <a:gd name="T16" fmla="*/ 0 h 28"/>
                  <a:gd name="T17" fmla="*/ 73 w 73"/>
                  <a:gd name="T18" fmla="*/ 28 h 28"/>
                </a:gdLst>
                <a:ahLst/>
                <a:cxnLst>
                  <a:cxn ang="T10">
                    <a:pos x="T0" y="T1"/>
                  </a:cxn>
                  <a:cxn ang="T11">
                    <a:pos x="T2" y="T3"/>
                  </a:cxn>
                  <a:cxn ang="T12">
                    <a:pos x="T4" y="T5"/>
                  </a:cxn>
                  <a:cxn ang="T13">
                    <a:pos x="T6" y="T7"/>
                  </a:cxn>
                  <a:cxn ang="T14">
                    <a:pos x="T8" y="T9"/>
                  </a:cxn>
                </a:cxnLst>
                <a:rect l="T15" t="T16" r="T17" b="T18"/>
                <a:pathLst>
                  <a:path w="73" h="28">
                    <a:moveTo>
                      <a:pt x="0" y="0"/>
                    </a:moveTo>
                    <a:cubicBezTo>
                      <a:pt x="1" y="9"/>
                      <a:pt x="2" y="17"/>
                      <a:pt x="3" y="26"/>
                    </a:cubicBezTo>
                    <a:cubicBezTo>
                      <a:pt x="73" y="28"/>
                      <a:pt x="73" y="28"/>
                      <a:pt x="73" y="28"/>
                    </a:cubicBezTo>
                    <a:cubicBezTo>
                      <a:pt x="73" y="21"/>
                      <a:pt x="72" y="15"/>
                      <a:pt x="71" y="9"/>
                    </a:cubicBezTo>
                    <a:lnTo>
                      <a:pt x="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 name="Freeform 396"/>
              <p:cNvSpPr>
                <a:spLocks noChangeArrowheads="1"/>
              </p:cNvSpPr>
              <p:nvPr/>
            </p:nvSpPr>
            <p:spPr bwMode="auto">
              <a:xfrm>
                <a:off x="375494" y="561146"/>
                <a:ext cx="210779" cy="431328"/>
              </a:xfrm>
              <a:custGeom>
                <a:avLst/>
                <a:gdLst>
                  <a:gd name="T0" fmla="*/ 472079263 w 77"/>
                  <a:gd name="T1" fmla="*/ 0 h 158"/>
                  <a:gd name="T2" fmla="*/ 29974416 w 77"/>
                  <a:gd name="T3" fmla="*/ 149048393 h 158"/>
                  <a:gd name="T4" fmla="*/ 7492235 w 77"/>
                  <a:gd name="T5" fmla="*/ 484411373 h 158"/>
                  <a:gd name="T6" fmla="*/ 44958887 w 77"/>
                  <a:gd name="T7" fmla="*/ 1110421177 h 158"/>
                  <a:gd name="T8" fmla="*/ 576984245 w 77"/>
                  <a:gd name="T9" fmla="*/ 1177492681 h 158"/>
                  <a:gd name="T10" fmla="*/ 472079263 w 77"/>
                  <a:gd name="T11" fmla="*/ 0 h 158"/>
                  <a:gd name="T12" fmla="*/ 0 60000 65536"/>
                  <a:gd name="T13" fmla="*/ 0 60000 65536"/>
                  <a:gd name="T14" fmla="*/ 0 60000 65536"/>
                  <a:gd name="T15" fmla="*/ 0 60000 65536"/>
                  <a:gd name="T16" fmla="*/ 0 60000 65536"/>
                  <a:gd name="T17" fmla="*/ 0 60000 65536"/>
                  <a:gd name="T18" fmla="*/ 0 w 77"/>
                  <a:gd name="T19" fmla="*/ 0 h 158"/>
                  <a:gd name="T20" fmla="*/ 77 w 77"/>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77" h="158">
                    <a:moveTo>
                      <a:pt x="63" y="0"/>
                    </a:moveTo>
                    <a:cubicBezTo>
                      <a:pt x="4" y="20"/>
                      <a:pt x="4" y="20"/>
                      <a:pt x="4" y="20"/>
                    </a:cubicBezTo>
                    <a:cubicBezTo>
                      <a:pt x="3" y="39"/>
                      <a:pt x="2" y="54"/>
                      <a:pt x="1" y="65"/>
                    </a:cubicBezTo>
                    <a:cubicBezTo>
                      <a:pt x="0" y="77"/>
                      <a:pt x="2" y="109"/>
                      <a:pt x="6" y="149"/>
                    </a:cubicBezTo>
                    <a:cubicBezTo>
                      <a:pt x="77" y="158"/>
                      <a:pt x="77" y="158"/>
                      <a:pt x="77" y="158"/>
                    </a:cubicBezTo>
                    <a:cubicBezTo>
                      <a:pt x="70" y="98"/>
                      <a:pt x="65" y="42"/>
                      <a:pt x="63" y="0"/>
                    </a:cubicBezTo>
                    <a:close/>
                  </a:path>
                </a:pathLst>
              </a:custGeom>
              <a:solidFill>
                <a:srgbClr val="FFB36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6" name="Freeform 397"/>
              <p:cNvSpPr>
                <a:spLocks noChangeArrowheads="1"/>
              </p:cNvSpPr>
              <p:nvPr/>
            </p:nvSpPr>
            <p:spPr bwMode="auto">
              <a:xfrm>
                <a:off x="386661" y="322449"/>
                <a:ext cx="160527" cy="293136"/>
              </a:xfrm>
              <a:custGeom>
                <a:avLst/>
                <a:gdLst>
                  <a:gd name="T0" fmla="*/ 429358030 w 59"/>
                  <a:gd name="T1" fmla="*/ 15010207 h 107"/>
                  <a:gd name="T2" fmla="*/ 29610430 w 59"/>
                  <a:gd name="T3" fmla="*/ 0 h 107"/>
                  <a:gd name="T4" fmla="*/ 0 w 59"/>
                  <a:gd name="T5" fmla="*/ 803072098 h 107"/>
                  <a:gd name="T6" fmla="*/ 436761317 w 59"/>
                  <a:gd name="T7" fmla="*/ 652964549 h 107"/>
                  <a:gd name="T8" fmla="*/ 429358030 w 59"/>
                  <a:gd name="T9" fmla="*/ 465332853 h 107"/>
                  <a:gd name="T10" fmla="*/ 429358030 w 59"/>
                  <a:gd name="T11" fmla="*/ 15010207 h 107"/>
                  <a:gd name="T12" fmla="*/ 0 60000 65536"/>
                  <a:gd name="T13" fmla="*/ 0 60000 65536"/>
                  <a:gd name="T14" fmla="*/ 0 60000 65536"/>
                  <a:gd name="T15" fmla="*/ 0 60000 65536"/>
                  <a:gd name="T16" fmla="*/ 0 60000 65536"/>
                  <a:gd name="T17" fmla="*/ 0 60000 65536"/>
                  <a:gd name="T18" fmla="*/ 0 w 59"/>
                  <a:gd name="T19" fmla="*/ 0 h 107"/>
                  <a:gd name="T20" fmla="*/ 59 w 59"/>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59" h="107">
                    <a:moveTo>
                      <a:pt x="58" y="2"/>
                    </a:moveTo>
                    <a:cubicBezTo>
                      <a:pt x="4" y="0"/>
                      <a:pt x="4" y="0"/>
                      <a:pt x="4" y="0"/>
                    </a:cubicBezTo>
                    <a:cubicBezTo>
                      <a:pt x="3" y="36"/>
                      <a:pt x="2" y="76"/>
                      <a:pt x="0" y="107"/>
                    </a:cubicBezTo>
                    <a:cubicBezTo>
                      <a:pt x="59" y="87"/>
                      <a:pt x="59" y="87"/>
                      <a:pt x="59" y="87"/>
                    </a:cubicBezTo>
                    <a:cubicBezTo>
                      <a:pt x="58" y="78"/>
                      <a:pt x="58" y="70"/>
                      <a:pt x="58" y="62"/>
                    </a:cubicBezTo>
                    <a:cubicBezTo>
                      <a:pt x="58" y="40"/>
                      <a:pt x="58" y="20"/>
                      <a:pt x="58" y="2"/>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7" name="Freeform 398"/>
              <p:cNvSpPr>
                <a:spLocks noChangeArrowheads="1"/>
              </p:cNvSpPr>
              <p:nvPr/>
            </p:nvSpPr>
            <p:spPr bwMode="auto">
              <a:xfrm>
                <a:off x="396432" y="0"/>
                <a:ext cx="147964" cy="328033"/>
              </a:xfrm>
              <a:custGeom>
                <a:avLst/>
                <a:gdLst>
                  <a:gd name="T0" fmla="*/ 360385503 w 54"/>
                  <a:gd name="T1" fmla="*/ 74725917 h 120"/>
                  <a:gd name="T2" fmla="*/ 37539015 w 54"/>
                  <a:gd name="T3" fmla="*/ 186814794 h 120"/>
                  <a:gd name="T4" fmla="*/ 0 w 54"/>
                  <a:gd name="T5" fmla="*/ 881769106 h 120"/>
                  <a:gd name="T6" fmla="*/ 405432320 w 54"/>
                  <a:gd name="T7" fmla="*/ 896713742 h 120"/>
                  <a:gd name="T8" fmla="*/ 360385503 w 54"/>
                  <a:gd name="T9" fmla="*/ 74725917 h 120"/>
                  <a:gd name="T10" fmla="*/ 0 60000 65536"/>
                  <a:gd name="T11" fmla="*/ 0 60000 65536"/>
                  <a:gd name="T12" fmla="*/ 0 60000 65536"/>
                  <a:gd name="T13" fmla="*/ 0 60000 65536"/>
                  <a:gd name="T14" fmla="*/ 0 60000 65536"/>
                  <a:gd name="T15" fmla="*/ 0 w 54"/>
                  <a:gd name="T16" fmla="*/ 0 h 120"/>
                  <a:gd name="T17" fmla="*/ 54 w 54"/>
                  <a:gd name="T18" fmla="*/ 120 h 120"/>
                </a:gdLst>
                <a:ahLst/>
                <a:cxnLst>
                  <a:cxn ang="T10">
                    <a:pos x="T0" y="T1"/>
                  </a:cxn>
                  <a:cxn ang="T11">
                    <a:pos x="T2" y="T3"/>
                  </a:cxn>
                  <a:cxn ang="T12">
                    <a:pos x="T4" y="T5"/>
                  </a:cxn>
                  <a:cxn ang="T13">
                    <a:pos x="T6" y="T7"/>
                  </a:cxn>
                  <a:cxn ang="T14">
                    <a:pos x="T8" y="T9"/>
                  </a:cxn>
                </a:cxnLst>
                <a:rect l="T15" t="T16" r="T17" b="T18"/>
                <a:pathLst>
                  <a:path w="54" h="120">
                    <a:moveTo>
                      <a:pt x="48" y="10"/>
                    </a:moveTo>
                    <a:cubicBezTo>
                      <a:pt x="48" y="10"/>
                      <a:pt x="11" y="0"/>
                      <a:pt x="5" y="25"/>
                    </a:cubicBezTo>
                    <a:cubicBezTo>
                      <a:pt x="3" y="36"/>
                      <a:pt x="1" y="74"/>
                      <a:pt x="0" y="118"/>
                    </a:cubicBezTo>
                    <a:cubicBezTo>
                      <a:pt x="54" y="120"/>
                      <a:pt x="54" y="120"/>
                      <a:pt x="54" y="120"/>
                    </a:cubicBezTo>
                    <a:cubicBezTo>
                      <a:pt x="52" y="38"/>
                      <a:pt x="48" y="10"/>
                      <a:pt x="48" y="10"/>
                    </a:cubicBezTo>
                    <a:close/>
                  </a:path>
                </a:pathLst>
              </a:custGeom>
              <a:solidFill>
                <a:srgbClr val="B6BB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 name="Freeform 399"/>
              <p:cNvSpPr>
                <a:spLocks noChangeArrowheads="1"/>
              </p:cNvSpPr>
              <p:nvPr/>
            </p:nvSpPr>
            <p:spPr bwMode="auto">
              <a:xfrm>
                <a:off x="399223" y="1038539"/>
                <a:ext cx="224738" cy="287552"/>
              </a:xfrm>
              <a:custGeom>
                <a:avLst/>
                <a:gdLst>
                  <a:gd name="T0" fmla="*/ 0 w 82"/>
                  <a:gd name="T1" fmla="*/ 0 h 105"/>
                  <a:gd name="T2" fmla="*/ 90136382 w 82"/>
                  <a:gd name="T3" fmla="*/ 787487169 h 105"/>
                  <a:gd name="T4" fmla="*/ 615941081 w 82"/>
                  <a:gd name="T5" fmla="*/ 697488870 h 105"/>
                  <a:gd name="T6" fmla="*/ 525804699 w 82"/>
                  <a:gd name="T7" fmla="*/ 14999260 h 105"/>
                  <a:gd name="T8" fmla="*/ 0 w 82"/>
                  <a:gd name="T9" fmla="*/ 0 h 105"/>
                  <a:gd name="T10" fmla="*/ 0 60000 65536"/>
                  <a:gd name="T11" fmla="*/ 0 60000 65536"/>
                  <a:gd name="T12" fmla="*/ 0 60000 65536"/>
                  <a:gd name="T13" fmla="*/ 0 60000 65536"/>
                  <a:gd name="T14" fmla="*/ 0 60000 65536"/>
                  <a:gd name="T15" fmla="*/ 0 w 82"/>
                  <a:gd name="T16" fmla="*/ 0 h 105"/>
                  <a:gd name="T17" fmla="*/ 82 w 82"/>
                  <a:gd name="T18" fmla="*/ 105 h 105"/>
                </a:gdLst>
                <a:ahLst/>
                <a:cxnLst>
                  <a:cxn ang="T10">
                    <a:pos x="T0" y="T1"/>
                  </a:cxn>
                  <a:cxn ang="T11">
                    <a:pos x="T2" y="T3"/>
                  </a:cxn>
                  <a:cxn ang="T12">
                    <a:pos x="T4" y="T5"/>
                  </a:cxn>
                  <a:cxn ang="T13">
                    <a:pos x="T6" y="T7"/>
                  </a:cxn>
                  <a:cxn ang="T14">
                    <a:pos x="T8" y="T9"/>
                  </a:cxn>
                </a:cxnLst>
                <a:rect l="T15" t="T16" r="T17" b="T18"/>
                <a:pathLst>
                  <a:path w="82" h="105">
                    <a:moveTo>
                      <a:pt x="0" y="0"/>
                    </a:moveTo>
                    <a:cubicBezTo>
                      <a:pt x="4" y="32"/>
                      <a:pt x="8" y="68"/>
                      <a:pt x="12" y="105"/>
                    </a:cubicBezTo>
                    <a:cubicBezTo>
                      <a:pt x="82" y="93"/>
                      <a:pt x="82" y="93"/>
                      <a:pt x="82" y="93"/>
                    </a:cubicBezTo>
                    <a:cubicBezTo>
                      <a:pt x="78" y="63"/>
                      <a:pt x="74" y="32"/>
                      <a:pt x="70" y="2"/>
                    </a:cubicBezTo>
                    <a:lnTo>
                      <a:pt x="0" y="0"/>
                    </a:lnTo>
                    <a:close/>
                  </a:path>
                </a:pathLst>
              </a:custGeom>
              <a:solidFill>
                <a:srgbClr val="749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9" name="Freeform 400"/>
              <p:cNvSpPr>
                <a:spLocks noChangeArrowheads="1"/>
              </p:cNvSpPr>
              <p:nvPr/>
            </p:nvSpPr>
            <p:spPr bwMode="auto">
              <a:xfrm>
                <a:off x="432725" y="1292590"/>
                <a:ext cx="245676" cy="443892"/>
              </a:xfrm>
              <a:custGeom>
                <a:avLst/>
                <a:gdLst>
                  <a:gd name="T0" fmla="*/ 0 w 90"/>
                  <a:gd name="T1" fmla="*/ 90096376 h 162"/>
                  <a:gd name="T2" fmla="*/ 119223833 w 90"/>
                  <a:gd name="T3" fmla="*/ 1216296961 h 162"/>
                  <a:gd name="T4" fmla="*/ 670629966 w 90"/>
                  <a:gd name="T5" fmla="*/ 1193773552 h 162"/>
                  <a:gd name="T6" fmla="*/ 521600175 w 90"/>
                  <a:gd name="T7" fmla="*/ 0 h 162"/>
                  <a:gd name="T8" fmla="*/ 0 w 90"/>
                  <a:gd name="T9" fmla="*/ 90096376 h 162"/>
                  <a:gd name="T10" fmla="*/ 0 60000 65536"/>
                  <a:gd name="T11" fmla="*/ 0 60000 65536"/>
                  <a:gd name="T12" fmla="*/ 0 60000 65536"/>
                  <a:gd name="T13" fmla="*/ 0 60000 65536"/>
                  <a:gd name="T14" fmla="*/ 0 60000 65536"/>
                  <a:gd name="T15" fmla="*/ 0 w 90"/>
                  <a:gd name="T16" fmla="*/ 0 h 162"/>
                  <a:gd name="T17" fmla="*/ 90 w 90"/>
                  <a:gd name="T18" fmla="*/ 162 h 162"/>
                </a:gdLst>
                <a:ahLst/>
                <a:cxnLst>
                  <a:cxn ang="T10">
                    <a:pos x="T0" y="T1"/>
                  </a:cxn>
                  <a:cxn ang="T11">
                    <a:pos x="T2" y="T3"/>
                  </a:cxn>
                  <a:cxn ang="T12">
                    <a:pos x="T4" y="T5"/>
                  </a:cxn>
                  <a:cxn ang="T13">
                    <a:pos x="T6" y="T7"/>
                  </a:cxn>
                  <a:cxn ang="T14">
                    <a:pos x="T8" y="T9"/>
                  </a:cxn>
                </a:cxnLst>
                <a:rect l="T15" t="T16" r="T17" b="T18"/>
                <a:pathLst>
                  <a:path w="90" h="162">
                    <a:moveTo>
                      <a:pt x="0" y="12"/>
                    </a:moveTo>
                    <a:cubicBezTo>
                      <a:pt x="7" y="65"/>
                      <a:pt x="13" y="119"/>
                      <a:pt x="16" y="162"/>
                    </a:cubicBezTo>
                    <a:cubicBezTo>
                      <a:pt x="90" y="159"/>
                      <a:pt x="90" y="159"/>
                      <a:pt x="90" y="159"/>
                    </a:cubicBezTo>
                    <a:cubicBezTo>
                      <a:pt x="85" y="114"/>
                      <a:pt x="77" y="58"/>
                      <a:pt x="70" y="0"/>
                    </a:cubicBezTo>
                    <a:lnTo>
                      <a:pt x="0" y="12"/>
                    </a:ln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0" name="Freeform 401"/>
              <p:cNvSpPr>
                <a:spLocks noChangeArrowheads="1"/>
              </p:cNvSpPr>
              <p:nvPr/>
            </p:nvSpPr>
            <p:spPr bwMode="auto">
              <a:xfrm>
                <a:off x="475997" y="1728106"/>
                <a:ext cx="213571" cy="122838"/>
              </a:xfrm>
              <a:custGeom>
                <a:avLst/>
                <a:gdLst>
                  <a:gd name="T0" fmla="*/ 0 w 78"/>
                  <a:gd name="T1" fmla="*/ 22353786 h 45"/>
                  <a:gd name="T2" fmla="*/ 14993779 w 78"/>
                  <a:gd name="T3" fmla="*/ 335314983 h 45"/>
                  <a:gd name="T4" fmla="*/ 584776565 w 78"/>
                  <a:gd name="T5" fmla="*/ 268250895 h 45"/>
                  <a:gd name="T6" fmla="*/ 554789006 w 78"/>
                  <a:gd name="T7" fmla="*/ 0 h 45"/>
                  <a:gd name="T8" fmla="*/ 0 w 78"/>
                  <a:gd name="T9" fmla="*/ 22353786 h 45"/>
                  <a:gd name="T10" fmla="*/ 0 60000 65536"/>
                  <a:gd name="T11" fmla="*/ 0 60000 65536"/>
                  <a:gd name="T12" fmla="*/ 0 60000 65536"/>
                  <a:gd name="T13" fmla="*/ 0 60000 65536"/>
                  <a:gd name="T14" fmla="*/ 0 60000 65536"/>
                  <a:gd name="T15" fmla="*/ 0 w 78"/>
                  <a:gd name="T16" fmla="*/ 0 h 45"/>
                  <a:gd name="T17" fmla="*/ 78 w 78"/>
                  <a:gd name="T18" fmla="*/ 45 h 45"/>
                </a:gdLst>
                <a:ahLst/>
                <a:cxnLst>
                  <a:cxn ang="T10">
                    <a:pos x="T0" y="T1"/>
                  </a:cxn>
                  <a:cxn ang="T11">
                    <a:pos x="T2" y="T3"/>
                  </a:cxn>
                  <a:cxn ang="T12">
                    <a:pos x="T4" y="T5"/>
                  </a:cxn>
                  <a:cxn ang="T13">
                    <a:pos x="T6" y="T7"/>
                  </a:cxn>
                  <a:cxn ang="T14">
                    <a:pos x="T8" y="T9"/>
                  </a:cxn>
                </a:cxnLst>
                <a:rect l="T15" t="T16" r="T17" b="T18"/>
                <a:pathLst>
                  <a:path w="78" h="45">
                    <a:moveTo>
                      <a:pt x="0" y="3"/>
                    </a:moveTo>
                    <a:cubicBezTo>
                      <a:pt x="1" y="19"/>
                      <a:pt x="2" y="33"/>
                      <a:pt x="2" y="45"/>
                    </a:cubicBezTo>
                    <a:cubicBezTo>
                      <a:pt x="78" y="36"/>
                      <a:pt x="78" y="36"/>
                      <a:pt x="78" y="36"/>
                    </a:cubicBezTo>
                    <a:cubicBezTo>
                      <a:pt x="77" y="25"/>
                      <a:pt x="76" y="13"/>
                      <a:pt x="74" y="0"/>
                    </a:cubicBezTo>
                    <a:lnTo>
                      <a:pt x="0" y="3"/>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 name="Freeform 402"/>
              <p:cNvSpPr>
                <a:spLocks noChangeArrowheads="1"/>
              </p:cNvSpPr>
              <p:nvPr/>
            </p:nvSpPr>
            <p:spPr bwMode="auto">
              <a:xfrm>
                <a:off x="173090" y="1867695"/>
                <a:ext cx="207987" cy="254051"/>
              </a:xfrm>
              <a:custGeom>
                <a:avLst/>
                <a:gdLst>
                  <a:gd name="T0" fmla="*/ 569192002 w 76"/>
                  <a:gd name="T1" fmla="*/ 104472327 h 93"/>
                  <a:gd name="T2" fmla="*/ 486809994 w 76"/>
                  <a:gd name="T3" fmla="*/ 0 h 93"/>
                  <a:gd name="T4" fmla="*/ 0 w 76"/>
                  <a:gd name="T5" fmla="*/ 59699253 h 93"/>
                  <a:gd name="T6" fmla="*/ 59913939 w 76"/>
                  <a:gd name="T7" fmla="*/ 201484297 h 93"/>
                  <a:gd name="T8" fmla="*/ 322043239 w 76"/>
                  <a:gd name="T9" fmla="*/ 693999039 h 93"/>
                  <a:gd name="T10" fmla="*/ 531746132 w 76"/>
                  <a:gd name="T11" fmla="*/ 194021207 h 93"/>
                  <a:gd name="T12" fmla="*/ 569192002 w 76"/>
                  <a:gd name="T13" fmla="*/ 104472327 h 93"/>
                  <a:gd name="T14" fmla="*/ 0 60000 65536"/>
                  <a:gd name="T15" fmla="*/ 0 60000 65536"/>
                  <a:gd name="T16" fmla="*/ 0 60000 65536"/>
                  <a:gd name="T17" fmla="*/ 0 60000 65536"/>
                  <a:gd name="T18" fmla="*/ 0 60000 65536"/>
                  <a:gd name="T19" fmla="*/ 0 60000 65536"/>
                  <a:gd name="T20" fmla="*/ 0 60000 65536"/>
                  <a:gd name="T21" fmla="*/ 0 w 76"/>
                  <a:gd name="T22" fmla="*/ 0 h 93"/>
                  <a:gd name="T23" fmla="*/ 76 w 76"/>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93">
                    <a:moveTo>
                      <a:pt x="76" y="14"/>
                    </a:moveTo>
                    <a:cubicBezTo>
                      <a:pt x="72" y="9"/>
                      <a:pt x="68" y="4"/>
                      <a:pt x="65" y="0"/>
                    </a:cubicBezTo>
                    <a:cubicBezTo>
                      <a:pt x="0" y="8"/>
                      <a:pt x="0" y="8"/>
                      <a:pt x="0" y="8"/>
                    </a:cubicBezTo>
                    <a:cubicBezTo>
                      <a:pt x="2" y="15"/>
                      <a:pt x="5" y="21"/>
                      <a:pt x="8" y="27"/>
                    </a:cubicBezTo>
                    <a:cubicBezTo>
                      <a:pt x="18" y="52"/>
                      <a:pt x="30" y="73"/>
                      <a:pt x="43" y="93"/>
                    </a:cubicBezTo>
                    <a:cubicBezTo>
                      <a:pt x="51" y="70"/>
                      <a:pt x="59" y="47"/>
                      <a:pt x="71" y="26"/>
                    </a:cubicBezTo>
                    <a:cubicBezTo>
                      <a:pt x="73" y="22"/>
                      <a:pt x="74" y="18"/>
                      <a:pt x="76" y="14"/>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 name="Freeform 403"/>
              <p:cNvSpPr>
                <a:spLocks noChangeArrowheads="1"/>
              </p:cNvSpPr>
              <p:nvPr/>
            </p:nvSpPr>
            <p:spPr bwMode="auto">
              <a:xfrm>
                <a:off x="290344" y="1905383"/>
                <a:ext cx="147964" cy="368514"/>
              </a:xfrm>
              <a:custGeom>
                <a:avLst/>
                <a:gdLst>
                  <a:gd name="T0" fmla="*/ 247762978 w 54"/>
                  <a:gd name="T1" fmla="*/ 0 h 135"/>
                  <a:gd name="T2" fmla="*/ 210223963 w 54"/>
                  <a:gd name="T3" fmla="*/ 89417875 h 135"/>
                  <a:gd name="T4" fmla="*/ 0 w 54"/>
                  <a:gd name="T5" fmla="*/ 588664264 h 135"/>
                  <a:gd name="T6" fmla="*/ 232747372 w 54"/>
                  <a:gd name="T7" fmla="*/ 976138991 h 135"/>
                  <a:gd name="T8" fmla="*/ 405432320 w 54"/>
                  <a:gd name="T9" fmla="*/ 1005944950 h 135"/>
                  <a:gd name="T10" fmla="*/ 390416714 w 54"/>
                  <a:gd name="T11" fmla="*/ 156479234 h 135"/>
                  <a:gd name="T12" fmla="*/ 247762978 w 54"/>
                  <a:gd name="T13" fmla="*/ 0 h 135"/>
                  <a:gd name="T14" fmla="*/ 0 60000 65536"/>
                  <a:gd name="T15" fmla="*/ 0 60000 65536"/>
                  <a:gd name="T16" fmla="*/ 0 60000 65536"/>
                  <a:gd name="T17" fmla="*/ 0 60000 65536"/>
                  <a:gd name="T18" fmla="*/ 0 60000 65536"/>
                  <a:gd name="T19" fmla="*/ 0 60000 65536"/>
                  <a:gd name="T20" fmla="*/ 0 60000 65536"/>
                  <a:gd name="T21" fmla="*/ 0 w 54"/>
                  <a:gd name="T22" fmla="*/ 0 h 135"/>
                  <a:gd name="T23" fmla="*/ 54 w 54"/>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135">
                    <a:moveTo>
                      <a:pt x="33" y="0"/>
                    </a:moveTo>
                    <a:cubicBezTo>
                      <a:pt x="31" y="4"/>
                      <a:pt x="30" y="8"/>
                      <a:pt x="28" y="12"/>
                    </a:cubicBezTo>
                    <a:cubicBezTo>
                      <a:pt x="16" y="33"/>
                      <a:pt x="8" y="56"/>
                      <a:pt x="0" y="79"/>
                    </a:cubicBezTo>
                    <a:cubicBezTo>
                      <a:pt x="10" y="96"/>
                      <a:pt x="21" y="113"/>
                      <a:pt x="31" y="131"/>
                    </a:cubicBezTo>
                    <a:cubicBezTo>
                      <a:pt x="54" y="135"/>
                      <a:pt x="54" y="135"/>
                      <a:pt x="54" y="135"/>
                    </a:cubicBezTo>
                    <a:cubicBezTo>
                      <a:pt x="54" y="97"/>
                      <a:pt x="54" y="59"/>
                      <a:pt x="52" y="21"/>
                    </a:cubicBezTo>
                    <a:cubicBezTo>
                      <a:pt x="45" y="15"/>
                      <a:pt x="39" y="7"/>
                      <a:pt x="33" y="0"/>
                    </a:cubicBezTo>
                    <a:close/>
                  </a:path>
                </a:pathLst>
              </a:custGeom>
              <a:solidFill>
                <a:srgbClr val="9ACDD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 name="Freeform 404"/>
              <p:cNvSpPr>
                <a:spLocks noChangeArrowheads="1"/>
              </p:cNvSpPr>
              <p:nvPr/>
            </p:nvSpPr>
            <p:spPr bwMode="auto">
              <a:xfrm>
                <a:off x="637920" y="2208291"/>
                <a:ext cx="79566" cy="125630"/>
              </a:xfrm>
              <a:custGeom>
                <a:avLst/>
                <a:gdLst>
                  <a:gd name="T0" fmla="*/ 218301667 w 29"/>
                  <a:gd name="T1" fmla="*/ 343106454 h 46"/>
                  <a:gd name="T2" fmla="*/ 195718642 w 29"/>
                  <a:gd name="T3" fmla="*/ 0 h 46"/>
                  <a:gd name="T4" fmla="*/ 0 w 29"/>
                  <a:gd name="T5" fmla="*/ 298352132 h 46"/>
                  <a:gd name="T6" fmla="*/ 218301667 w 29"/>
                  <a:gd name="T7" fmla="*/ 343106454 h 46"/>
                  <a:gd name="T8" fmla="*/ 0 60000 65536"/>
                  <a:gd name="T9" fmla="*/ 0 60000 65536"/>
                  <a:gd name="T10" fmla="*/ 0 60000 65536"/>
                  <a:gd name="T11" fmla="*/ 0 60000 65536"/>
                  <a:gd name="T12" fmla="*/ 0 w 29"/>
                  <a:gd name="T13" fmla="*/ 0 h 46"/>
                  <a:gd name="T14" fmla="*/ 29 w 29"/>
                  <a:gd name="T15" fmla="*/ 46 h 46"/>
                </a:gdLst>
                <a:ahLst/>
                <a:cxnLst>
                  <a:cxn ang="T8">
                    <a:pos x="T0" y="T1"/>
                  </a:cxn>
                  <a:cxn ang="T9">
                    <a:pos x="T2" y="T3"/>
                  </a:cxn>
                  <a:cxn ang="T10">
                    <a:pos x="T4" y="T5"/>
                  </a:cxn>
                  <a:cxn ang="T11">
                    <a:pos x="T6" y="T7"/>
                  </a:cxn>
                </a:cxnLst>
                <a:rect l="T12" t="T13" r="T14" b="T15"/>
                <a:pathLst>
                  <a:path w="29" h="46">
                    <a:moveTo>
                      <a:pt x="29" y="46"/>
                    </a:moveTo>
                    <a:cubicBezTo>
                      <a:pt x="28" y="31"/>
                      <a:pt x="27" y="15"/>
                      <a:pt x="26" y="0"/>
                    </a:cubicBezTo>
                    <a:cubicBezTo>
                      <a:pt x="17" y="13"/>
                      <a:pt x="8" y="27"/>
                      <a:pt x="0" y="40"/>
                    </a:cubicBezTo>
                    <a:lnTo>
                      <a:pt x="29" y="46"/>
                    </a:ln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 name="Freeform 405"/>
              <p:cNvSpPr>
                <a:spLocks noChangeArrowheads="1"/>
              </p:cNvSpPr>
              <p:nvPr/>
            </p:nvSpPr>
            <p:spPr bwMode="auto">
              <a:xfrm>
                <a:off x="478789" y="1825818"/>
                <a:ext cx="221946" cy="210778"/>
              </a:xfrm>
              <a:custGeom>
                <a:avLst/>
                <a:gdLst>
                  <a:gd name="T0" fmla="*/ 22523409 w 81"/>
                  <a:gd name="T1" fmla="*/ 322208390 h 77"/>
                  <a:gd name="T2" fmla="*/ 22523409 w 81"/>
                  <a:gd name="T3" fmla="*/ 374662001 h 77"/>
                  <a:gd name="T4" fmla="*/ 608148480 w 81"/>
                  <a:gd name="T5" fmla="*/ 576978770 h 77"/>
                  <a:gd name="T6" fmla="*/ 608148480 w 81"/>
                  <a:gd name="T7" fmla="*/ 359674864 h 77"/>
                  <a:gd name="T8" fmla="*/ 578117269 w 81"/>
                  <a:gd name="T9" fmla="*/ 0 h 77"/>
                  <a:gd name="T10" fmla="*/ 7507803 w 81"/>
                  <a:gd name="T11" fmla="*/ 67438010 h 77"/>
                  <a:gd name="T12" fmla="*/ 0 w 81"/>
                  <a:gd name="T13" fmla="*/ 367167064 h 77"/>
                  <a:gd name="T14" fmla="*/ 22523409 w 81"/>
                  <a:gd name="T15" fmla="*/ 374662001 h 77"/>
                  <a:gd name="T16" fmla="*/ 22523409 w 81"/>
                  <a:gd name="T17" fmla="*/ 32220839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77"/>
                  <a:gd name="T29" fmla="*/ 81 w 81"/>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77">
                    <a:moveTo>
                      <a:pt x="3" y="43"/>
                    </a:moveTo>
                    <a:cubicBezTo>
                      <a:pt x="3" y="45"/>
                      <a:pt x="3" y="48"/>
                      <a:pt x="3" y="50"/>
                    </a:cubicBezTo>
                    <a:cubicBezTo>
                      <a:pt x="81" y="77"/>
                      <a:pt x="81" y="77"/>
                      <a:pt x="81" y="77"/>
                    </a:cubicBezTo>
                    <a:cubicBezTo>
                      <a:pt x="81" y="66"/>
                      <a:pt x="81" y="56"/>
                      <a:pt x="81" y="48"/>
                    </a:cubicBezTo>
                    <a:cubicBezTo>
                      <a:pt x="80" y="37"/>
                      <a:pt x="79" y="20"/>
                      <a:pt x="77" y="0"/>
                    </a:cubicBezTo>
                    <a:cubicBezTo>
                      <a:pt x="1" y="9"/>
                      <a:pt x="1" y="9"/>
                      <a:pt x="1" y="9"/>
                    </a:cubicBezTo>
                    <a:cubicBezTo>
                      <a:pt x="2" y="9"/>
                      <a:pt x="1" y="33"/>
                      <a:pt x="0" y="49"/>
                    </a:cubicBezTo>
                    <a:cubicBezTo>
                      <a:pt x="3" y="50"/>
                      <a:pt x="3" y="50"/>
                      <a:pt x="3" y="50"/>
                    </a:cubicBezTo>
                    <a:cubicBezTo>
                      <a:pt x="3" y="48"/>
                      <a:pt x="3" y="45"/>
                      <a:pt x="3" y="4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 name="Freeform 406"/>
              <p:cNvSpPr>
                <a:spLocks noChangeArrowheads="1"/>
              </p:cNvSpPr>
              <p:nvPr/>
            </p:nvSpPr>
            <p:spPr bwMode="auto">
              <a:xfrm>
                <a:off x="432725" y="1959823"/>
                <a:ext cx="159131" cy="347575"/>
              </a:xfrm>
              <a:custGeom>
                <a:avLst/>
                <a:gdLst>
                  <a:gd name="T0" fmla="*/ 225826094 w 58"/>
                  <a:gd name="T1" fmla="*/ 299604176 h 127"/>
                  <a:gd name="T2" fmla="*/ 150551644 w 58"/>
                  <a:gd name="T3" fmla="*/ 7490652 h 127"/>
                  <a:gd name="T4" fmla="*/ 127968760 w 58"/>
                  <a:gd name="T5" fmla="*/ 0 h 127"/>
                  <a:gd name="T6" fmla="*/ 120440218 w 58"/>
                  <a:gd name="T7" fmla="*/ 104860914 h 127"/>
                  <a:gd name="T8" fmla="*/ 0 w 58"/>
                  <a:gd name="T9" fmla="*/ 7490652 h 127"/>
                  <a:gd name="T10" fmla="*/ 15054341 w 58"/>
                  <a:gd name="T11" fmla="*/ 861364744 h 127"/>
                  <a:gd name="T12" fmla="*/ 436597848 w 58"/>
                  <a:gd name="T13" fmla="*/ 951247092 h 127"/>
                  <a:gd name="T14" fmla="*/ 270991862 w 58"/>
                  <a:gd name="T15" fmla="*/ 449409001 h 127"/>
                  <a:gd name="T16" fmla="*/ 225826094 w 58"/>
                  <a:gd name="T17" fmla="*/ 299604176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127"/>
                  <a:gd name="T29" fmla="*/ 58 w 58"/>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127">
                    <a:moveTo>
                      <a:pt x="30" y="40"/>
                    </a:moveTo>
                    <a:cubicBezTo>
                      <a:pt x="25" y="28"/>
                      <a:pt x="20" y="15"/>
                      <a:pt x="20" y="1"/>
                    </a:cubicBezTo>
                    <a:cubicBezTo>
                      <a:pt x="17" y="0"/>
                      <a:pt x="17" y="0"/>
                      <a:pt x="17" y="0"/>
                    </a:cubicBezTo>
                    <a:cubicBezTo>
                      <a:pt x="16" y="7"/>
                      <a:pt x="16" y="12"/>
                      <a:pt x="16" y="14"/>
                    </a:cubicBezTo>
                    <a:cubicBezTo>
                      <a:pt x="10" y="11"/>
                      <a:pt x="5" y="6"/>
                      <a:pt x="0" y="1"/>
                    </a:cubicBezTo>
                    <a:cubicBezTo>
                      <a:pt x="2" y="39"/>
                      <a:pt x="2" y="77"/>
                      <a:pt x="2" y="115"/>
                    </a:cubicBezTo>
                    <a:cubicBezTo>
                      <a:pt x="58" y="127"/>
                      <a:pt x="58" y="127"/>
                      <a:pt x="58" y="127"/>
                    </a:cubicBezTo>
                    <a:cubicBezTo>
                      <a:pt x="50" y="105"/>
                      <a:pt x="43" y="83"/>
                      <a:pt x="36" y="60"/>
                    </a:cubicBezTo>
                    <a:cubicBezTo>
                      <a:pt x="34" y="54"/>
                      <a:pt x="32" y="46"/>
                      <a:pt x="30" y="40"/>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 name="Freeform 407"/>
              <p:cNvSpPr>
                <a:spLocks noChangeArrowheads="1"/>
              </p:cNvSpPr>
              <p:nvPr/>
            </p:nvSpPr>
            <p:spPr bwMode="auto">
              <a:xfrm>
                <a:off x="487165" y="1962615"/>
                <a:ext cx="221946" cy="355950"/>
              </a:xfrm>
              <a:custGeom>
                <a:avLst/>
                <a:gdLst>
                  <a:gd name="T0" fmla="*/ 0 w 81"/>
                  <a:gd name="T1" fmla="*/ 0 h 130"/>
                  <a:gd name="T2" fmla="*/ 75080770 w 81"/>
                  <a:gd name="T3" fmla="*/ 292385544 h 130"/>
                  <a:gd name="T4" fmla="*/ 120127587 w 81"/>
                  <a:gd name="T5" fmla="*/ 442328113 h 130"/>
                  <a:gd name="T6" fmla="*/ 285304733 w 81"/>
                  <a:gd name="T7" fmla="*/ 944631062 h 130"/>
                  <a:gd name="T8" fmla="*/ 412940123 w 81"/>
                  <a:gd name="T9" fmla="*/ 974618481 h 130"/>
                  <a:gd name="T10" fmla="*/ 608148480 w 81"/>
                  <a:gd name="T11" fmla="*/ 674736082 h 130"/>
                  <a:gd name="T12" fmla="*/ 585625072 w 81"/>
                  <a:gd name="T13" fmla="*/ 202420551 h 130"/>
                  <a:gd name="T14" fmla="*/ 0 w 81"/>
                  <a:gd name="T15" fmla="*/ 0 h 130"/>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30"/>
                  <a:gd name="T26" fmla="*/ 81 w 81"/>
                  <a:gd name="T27" fmla="*/ 130 h 1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30">
                    <a:moveTo>
                      <a:pt x="0" y="0"/>
                    </a:moveTo>
                    <a:cubicBezTo>
                      <a:pt x="0" y="14"/>
                      <a:pt x="5" y="27"/>
                      <a:pt x="10" y="39"/>
                    </a:cubicBezTo>
                    <a:cubicBezTo>
                      <a:pt x="12" y="45"/>
                      <a:pt x="14" y="53"/>
                      <a:pt x="16" y="59"/>
                    </a:cubicBezTo>
                    <a:cubicBezTo>
                      <a:pt x="23" y="82"/>
                      <a:pt x="30" y="104"/>
                      <a:pt x="38" y="126"/>
                    </a:cubicBezTo>
                    <a:cubicBezTo>
                      <a:pt x="55" y="130"/>
                      <a:pt x="55" y="130"/>
                      <a:pt x="55" y="130"/>
                    </a:cubicBezTo>
                    <a:cubicBezTo>
                      <a:pt x="63" y="117"/>
                      <a:pt x="72" y="103"/>
                      <a:pt x="81" y="90"/>
                    </a:cubicBezTo>
                    <a:cubicBezTo>
                      <a:pt x="80" y="67"/>
                      <a:pt x="79" y="45"/>
                      <a:pt x="78" y="27"/>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 name="Freeform 408"/>
              <p:cNvSpPr>
                <a:spLocks noChangeArrowheads="1"/>
              </p:cNvSpPr>
              <p:nvPr/>
            </p:nvSpPr>
            <p:spPr bwMode="auto">
              <a:xfrm>
                <a:off x="375494" y="2262730"/>
                <a:ext cx="368514" cy="372701"/>
              </a:xfrm>
              <a:custGeom>
                <a:avLst/>
                <a:gdLst>
                  <a:gd name="T0" fmla="*/ 0 w 135"/>
                  <a:gd name="T1" fmla="*/ 0 h 136"/>
                  <a:gd name="T2" fmla="*/ 372573113 w 135"/>
                  <a:gd name="T3" fmla="*/ 1006347509 h 136"/>
                  <a:gd name="T4" fmla="*/ 1005944950 w 135"/>
                  <a:gd name="T5" fmla="*/ 1021367907 h 136"/>
                  <a:gd name="T6" fmla="*/ 931431419 w 135"/>
                  <a:gd name="T7" fmla="*/ 195262439 h 136"/>
                  <a:gd name="T8" fmla="*/ 0 w 135"/>
                  <a:gd name="T9" fmla="*/ 0 h 136"/>
                  <a:gd name="T10" fmla="*/ 0 60000 65536"/>
                  <a:gd name="T11" fmla="*/ 0 60000 65536"/>
                  <a:gd name="T12" fmla="*/ 0 60000 65536"/>
                  <a:gd name="T13" fmla="*/ 0 60000 65536"/>
                  <a:gd name="T14" fmla="*/ 0 60000 65536"/>
                  <a:gd name="T15" fmla="*/ 0 w 135"/>
                  <a:gd name="T16" fmla="*/ 0 h 136"/>
                  <a:gd name="T17" fmla="*/ 135 w 135"/>
                  <a:gd name="T18" fmla="*/ 136 h 136"/>
                </a:gdLst>
                <a:ahLst/>
                <a:cxnLst>
                  <a:cxn ang="T10">
                    <a:pos x="T0" y="T1"/>
                  </a:cxn>
                  <a:cxn ang="T11">
                    <a:pos x="T2" y="T3"/>
                  </a:cxn>
                  <a:cxn ang="T12">
                    <a:pos x="T4" y="T5"/>
                  </a:cxn>
                  <a:cxn ang="T13">
                    <a:pos x="T6" y="T7"/>
                  </a:cxn>
                  <a:cxn ang="T14">
                    <a:pos x="T8" y="T9"/>
                  </a:cxn>
                </a:cxnLst>
                <a:rect l="T15" t="T16" r="T17" b="T18"/>
                <a:pathLst>
                  <a:path w="135" h="136">
                    <a:moveTo>
                      <a:pt x="0" y="0"/>
                    </a:moveTo>
                    <a:cubicBezTo>
                      <a:pt x="20" y="35"/>
                      <a:pt x="39" y="76"/>
                      <a:pt x="50" y="134"/>
                    </a:cubicBezTo>
                    <a:cubicBezTo>
                      <a:pt x="135" y="136"/>
                      <a:pt x="135" y="136"/>
                      <a:pt x="135" y="136"/>
                    </a:cubicBezTo>
                    <a:cubicBezTo>
                      <a:pt x="131" y="101"/>
                      <a:pt x="128" y="63"/>
                      <a:pt x="125" y="26"/>
                    </a:cubicBezTo>
                    <a:lnTo>
                      <a:pt x="0" y="0"/>
                    </a:ln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 name="Freeform 409"/>
              <p:cNvSpPr>
                <a:spLocks noChangeArrowheads="1"/>
              </p:cNvSpPr>
              <p:nvPr/>
            </p:nvSpPr>
            <p:spPr bwMode="auto">
              <a:xfrm>
                <a:off x="512290" y="2629849"/>
                <a:ext cx="251259" cy="207987"/>
              </a:xfrm>
              <a:custGeom>
                <a:avLst/>
                <a:gdLst>
                  <a:gd name="T0" fmla="*/ 0 w 92"/>
                  <a:gd name="T1" fmla="*/ 0 h 76"/>
                  <a:gd name="T2" fmla="*/ 67129850 w 92"/>
                  <a:gd name="T3" fmla="*/ 569192002 h 76"/>
                  <a:gd name="T4" fmla="*/ 686207447 w 92"/>
                  <a:gd name="T5" fmla="*/ 464341924 h 76"/>
                  <a:gd name="T6" fmla="*/ 633994734 w 92"/>
                  <a:gd name="T7" fmla="*/ 14977801 h 76"/>
                  <a:gd name="T8" fmla="*/ 0 w 92"/>
                  <a:gd name="T9" fmla="*/ 0 h 76"/>
                  <a:gd name="T10" fmla="*/ 0 60000 65536"/>
                  <a:gd name="T11" fmla="*/ 0 60000 65536"/>
                  <a:gd name="T12" fmla="*/ 0 60000 65536"/>
                  <a:gd name="T13" fmla="*/ 0 60000 65536"/>
                  <a:gd name="T14" fmla="*/ 0 60000 65536"/>
                  <a:gd name="T15" fmla="*/ 0 w 92"/>
                  <a:gd name="T16" fmla="*/ 0 h 76"/>
                  <a:gd name="T17" fmla="*/ 92 w 92"/>
                  <a:gd name="T18" fmla="*/ 76 h 76"/>
                </a:gdLst>
                <a:ahLst/>
                <a:cxnLst>
                  <a:cxn ang="T10">
                    <a:pos x="T0" y="T1"/>
                  </a:cxn>
                  <a:cxn ang="T11">
                    <a:pos x="T2" y="T3"/>
                  </a:cxn>
                  <a:cxn ang="T12">
                    <a:pos x="T4" y="T5"/>
                  </a:cxn>
                  <a:cxn ang="T13">
                    <a:pos x="T6" y="T7"/>
                  </a:cxn>
                  <a:cxn ang="T14">
                    <a:pos x="T8" y="T9"/>
                  </a:cxn>
                </a:cxnLst>
                <a:rect l="T15" t="T16" r="T17" b="T18"/>
                <a:pathLst>
                  <a:path w="92" h="76">
                    <a:moveTo>
                      <a:pt x="0" y="0"/>
                    </a:moveTo>
                    <a:cubicBezTo>
                      <a:pt x="5" y="23"/>
                      <a:pt x="8" y="48"/>
                      <a:pt x="9" y="76"/>
                    </a:cubicBezTo>
                    <a:cubicBezTo>
                      <a:pt x="92" y="62"/>
                      <a:pt x="92" y="62"/>
                      <a:pt x="92" y="62"/>
                    </a:cubicBezTo>
                    <a:cubicBezTo>
                      <a:pt x="89" y="44"/>
                      <a:pt x="87" y="24"/>
                      <a:pt x="85" y="2"/>
                    </a:cubicBezTo>
                    <a:lnTo>
                      <a:pt x="0"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 name="Freeform 410"/>
              <p:cNvSpPr>
                <a:spLocks noChangeArrowheads="1"/>
              </p:cNvSpPr>
              <p:nvPr/>
            </p:nvSpPr>
            <p:spPr bwMode="auto">
              <a:xfrm>
                <a:off x="974328" y="2407902"/>
                <a:ext cx="284761" cy="235904"/>
              </a:xfrm>
              <a:custGeom>
                <a:avLst/>
                <a:gdLst>
                  <a:gd name="T0" fmla="*/ 209918143 w 104"/>
                  <a:gd name="T1" fmla="*/ 0 h 86"/>
                  <a:gd name="T2" fmla="*/ 0 w 104"/>
                  <a:gd name="T3" fmla="*/ 632052650 h 86"/>
                  <a:gd name="T4" fmla="*/ 712225594 w 104"/>
                  <a:gd name="T5" fmla="*/ 647101130 h 86"/>
                  <a:gd name="T6" fmla="*/ 779700261 w 104"/>
                  <a:gd name="T7" fmla="*/ 120390589 h 86"/>
                  <a:gd name="T8" fmla="*/ 209918143 w 104"/>
                  <a:gd name="T9" fmla="*/ 0 h 86"/>
                  <a:gd name="T10" fmla="*/ 0 60000 65536"/>
                  <a:gd name="T11" fmla="*/ 0 60000 65536"/>
                  <a:gd name="T12" fmla="*/ 0 60000 65536"/>
                  <a:gd name="T13" fmla="*/ 0 60000 65536"/>
                  <a:gd name="T14" fmla="*/ 0 60000 65536"/>
                  <a:gd name="T15" fmla="*/ 0 w 104"/>
                  <a:gd name="T16" fmla="*/ 0 h 86"/>
                  <a:gd name="T17" fmla="*/ 104 w 104"/>
                  <a:gd name="T18" fmla="*/ 86 h 86"/>
                </a:gdLst>
                <a:ahLst/>
                <a:cxnLst>
                  <a:cxn ang="T10">
                    <a:pos x="T0" y="T1"/>
                  </a:cxn>
                  <a:cxn ang="T11">
                    <a:pos x="T2" y="T3"/>
                  </a:cxn>
                  <a:cxn ang="T12">
                    <a:pos x="T4" y="T5"/>
                  </a:cxn>
                  <a:cxn ang="T13">
                    <a:pos x="T6" y="T7"/>
                  </a:cxn>
                  <a:cxn ang="T14">
                    <a:pos x="T8" y="T9"/>
                  </a:cxn>
                </a:cxnLst>
                <a:rect l="T15" t="T16" r="T17" b="T18"/>
                <a:pathLst>
                  <a:path w="104" h="86">
                    <a:moveTo>
                      <a:pt x="28" y="0"/>
                    </a:moveTo>
                    <a:cubicBezTo>
                      <a:pt x="19" y="29"/>
                      <a:pt x="9" y="58"/>
                      <a:pt x="0" y="84"/>
                    </a:cubicBezTo>
                    <a:cubicBezTo>
                      <a:pt x="95" y="86"/>
                      <a:pt x="95" y="86"/>
                      <a:pt x="95" y="86"/>
                    </a:cubicBezTo>
                    <a:cubicBezTo>
                      <a:pt x="98" y="66"/>
                      <a:pt x="101" y="42"/>
                      <a:pt x="104" y="16"/>
                    </a:cubicBezTo>
                    <a:lnTo>
                      <a:pt x="28" y="0"/>
                    </a:lnTo>
                    <a:close/>
                  </a:path>
                </a:pathLst>
              </a:custGeom>
              <a:solidFill>
                <a:srgbClr val="A26D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 name="Freeform 411"/>
              <p:cNvSpPr>
                <a:spLocks noChangeArrowheads="1"/>
              </p:cNvSpPr>
              <p:nvPr/>
            </p:nvSpPr>
            <p:spPr bwMode="auto">
              <a:xfrm>
                <a:off x="1232567" y="1266068"/>
                <a:ext cx="147964" cy="439704"/>
              </a:xfrm>
              <a:custGeom>
                <a:avLst/>
                <a:gdLst>
                  <a:gd name="T0" fmla="*/ 390416714 w 54"/>
                  <a:gd name="T1" fmla="*/ 253599965 h 161"/>
                  <a:gd name="T2" fmla="*/ 90096376 w 54"/>
                  <a:gd name="T3" fmla="*/ 0 h 161"/>
                  <a:gd name="T4" fmla="*/ 0 w 54"/>
                  <a:gd name="T5" fmla="*/ 1193408547 h 161"/>
                  <a:gd name="T6" fmla="*/ 345367157 w 54"/>
                  <a:gd name="T7" fmla="*/ 1200867128 h 161"/>
                  <a:gd name="T8" fmla="*/ 390416714 w 54"/>
                  <a:gd name="T9" fmla="*/ 253599965 h 161"/>
                  <a:gd name="T10" fmla="*/ 0 60000 65536"/>
                  <a:gd name="T11" fmla="*/ 0 60000 65536"/>
                  <a:gd name="T12" fmla="*/ 0 60000 65536"/>
                  <a:gd name="T13" fmla="*/ 0 60000 65536"/>
                  <a:gd name="T14" fmla="*/ 0 60000 65536"/>
                  <a:gd name="T15" fmla="*/ 0 w 54"/>
                  <a:gd name="T16" fmla="*/ 0 h 161"/>
                  <a:gd name="T17" fmla="*/ 54 w 54"/>
                  <a:gd name="T18" fmla="*/ 161 h 161"/>
                </a:gdLst>
                <a:ahLst/>
                <a:cxnLst>
                  <a:cxn ang="T10">
                    <a:pos x="T0" y="T1"/>
                  </a:cxn>
                  <a:cxn ang="T11">
                    <a:pos x="T2" y="T3"/>
                  </a:cxn>
                  <a:cxn ang="T12">
                    <a:pos x="T4" y="T5"/>
                  </a:cxn>
                  <a:cxn ang="T13">
                    <a:pos x="T6" y="T7"/>
                  </a:cxn>
                  <a:cxn ang="T14">
                    <a:pos x="T8" y="T9"/>
                  </a:cxn>
                </a:cxnLst>
                <a:rect l="T15" t="T16" r="T17" b="T18"/>
                <a:pathLst>
                  <a:path w="54" h="161">
                    <a:moveTo>
                      <a:pt x="52" y="34"/>
                    </a:moveTo>
                    <a:cubicBezTo>
                      <a:pt x="46" y="19"/>
                      <a:pt x="12" y="0"/>
                      <a:pt x="12" y="0"/>
                    </a:cubicBezTo>
                    <a:cubicBezTo>
                      <a:pt x="12" y="0"/>
                      <a:pt x="9" y="86"/>
                      <a:pt x="0" y="160"/>
                    </a:cubicBezTo>
                    <a:cubicBezTo>
                      <a:pt x="46" y="161"/>
                      <a:pt x="46" y="161"/>
                      <a:pt x="46" y="161"/>
                    </a:cubicBezTo>
                    <a:cubicBezTo>
                      <a:pt x="50" y="93"/>
                      <a:pt x="54" y="39"/>
                      <a:pt x="52" y="34"/>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 name="Freeform 412"/>
              <p:cNvSpPr>
                <a:spLocks noChangeArrowheads="1"/>
              </p:cNvSpPr>
              <p:nvPr/>
            </p:nvSpPr>
            <p:spPr bwMode="auto">
              <a:xfrm>
                <a:off x="1224192" y="1605269"/>
                <a:ext cx="216363" cy="157735"/>
              </a:xfrm>
              <a:custGeom>
                <a:avLst/>
                <a:gdLst>
                  <a:gd name="T0" fmla="*/ 22501752 w 79"/>
                  <a:gd name="T1" fmla="*/ 266256680 h 58"/>
                  <a:gd name="T2" fmla="*/ 0 w 79"/>
                  <a:gd name="T3" fmla="*/ 428971211 h 58"/>
                  <a:gd name="T4" fmla="*/ 345041471 w 79"/>
                  <a:gd name="T5" fmla="*/ 406782248 h 58"/>
                  <a:gd name="T6" fmla="*/ 592568959 w 79"/>
                  <a:gd name="T7" fmla="*/ 0 h 58"/>
                  <a:gd name="T8" fmla="*/ 22501752 w 79"/>
                  <a:gd name="T9" fmla="*/ 266256680 h 58"/>
                  <a:gd name="T10" fmla="*/ 0 60000 65536"/>
                  <a:gd name="T11" fmla="*/ 0 60000 65536"/>
                  <a:gd name="T12" fmla="*/ 0 60000 65536"/>
                  <a:gd name="T13" fmla="*/ 0 60000 65536"/>
                  <a:gd name="T14" fmla="*/ 0 60000 65536"/>
                  <a:gd name="T15" fmla="*/ 0 w 79"/>
                  <a:gd name="T16" fmla="*/ 0 h 58"/>
                  <a:gd name="T17" fmla="*/ 79 w 79"/>
                  <a:gd name="T18" fmla="*/ 58 h 58"/>
                </a:gdLst>
                <a:ahLst/>
                <a:cxnLst>
                  <a:cxn ang="T10">
                    <a:pos x="T0" y="T1"/>
                  </a:cxn>
                  <a:cxn ang="T11">
                    <a:pos x="T2" y="T3"/>
                  </a:cxn>
                  <a:cxn ang="T12">
                    <a:pos x="T4" y="T5"/>
                  </a:cxn>
                  <a:cxn ang="T13">
                    <a:pos x="T6" y="T7"/>
                  </a:cxn>
                  <a:cxn ang="T14">
                    <a:pos x="T8" y="T9"/>
                  </a:cxn>
                </a:cxnLst>
                <a:rect l="T15" t="T16" r="T17" b="T18"/>
                <a:pathLst>
                  <a:path w="79" h="58">
                    <a:moveTo>
                      <a:pt x="3" y="36"/>
                    </a:moveTo>
                    <a:cubicBezTo>
                      <a:pt x="2" y="43"/>
                      <a:pt x="1" y="51"/>
                      <a:pt x="0" y="58"/>
                    </a:cubicBezTo>
                    <a:cubicBezTo>
                      <a:pt x="46" y="55"/>
                      <a:pt x="46" y="55"/>
                      <a:pt x="46" y="55"/>
                    </a:cubicBezTo>
                    <a:cubicBezTo>
                      <a:pt x="46" y="48"/>
                      <a:pt x="79" y="7"/>
                      <a:pt x="79" y="0"/>
                    </a:cubicBezTo>
                    <a:lnTo>
                      <a:pt x="3" y="36"/>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 name="Freeform 413"/>
              <p:cNvSpPr>
                <a:spLocks noChangeArrowheads="1"/>
              </p:cNvSpPr>
              <p:nvPr/>
            </p:nvSpPr>
            <p:spPr bwMode="auto">
              <a:xfrm>
                <a:off x="1113917" y="2088245"/>
                <a:ext cx="196820" cy="364326"/>
              </a:xfrm>
              <a:custGeom>
                <a:avLst/>
                <a:gdLst>
                  <a:gd name="T0" fmla="*/ 0 w 72"/>
                  <a:gd name="T1" fmla="*/ 285141251 h 133"/>
                  <a:gd name="T2" fmla="*/ 396048311 w 72"/>
                  <a:gd name="T3" fmla="*/ 997995746 h 133"/>
                  <a:gd name="T4" fmla="*/ 538029339 w 72"/>
                  <a:gd name="T5" fmla="*/ 105051895 h 133"/>
                  <a:gd name="T6" fmla="*/ 82199686 w 72"/>
                  <a:gd name="T7" fmla="*/ 0 h 133"/>
                  <a:gd name="T8" fmla="*/ 0 w 72"/>
                  <a:gd name="T9" fmla="*/ 285141251 h 133"/>
                  <a:gd name="T10" fmla="*/ 0 60000 65536"/>
                  <a:gd name="T11" fmla="*/ 0 60000 65536"/>
                  <a:gd name="T12" fmla="*/ 0 60000 65536"/>
                  <a:gd name="T13" fmla="*/ 0 60000 65536"/>
                  <a:gd name="T14" fmla="*/ 0 60000 65536"/>
                  <a:gd name="T15" fmla="*/ 0 w 72"/>
                  <a:gd name="T16" fmla="*/ 0 h 133"/>
                  <a:gd name="T17" fmla="*/ 72 w 72"/>
                  <a:gd name="T18" fmla="*/ 133 h 133"/>
                </a:gdLst>
                <a:ahLst/>
                <a:cxnLst>
                  <a:cxn ang="T10">
                    <a:pos x="T0" y="T1"/>
                  </a:cxn>
                  <a:cxn ang="T11">
                    <a:pos x="T2" y="T3"/>
                  </a:cxn>
                  <a:cxn ang="T12">
                    <a:pos x="T4" y="T5"/>
                  </a:cxn>
                  <a:cxn ang="T13">
                    <a:pos x="T6" y="T7"/>
                  </a:cxn>
                  <a:cxn ang="T14">
                    <a:pos x="T8" y="T9"/>
                  </a:cxn>
                </a:cxnLst>
                <a:rect l="T15" t="T16" r="T17" b="T18"/>
                <a:pathLst>
                  <a:path w="72" h="133">
                    <a:moveTo>
                      <a:pt x="0" y="38"/>
                    </a:moveTo>
                    <a:cubicBezTo>
                      <a:pt x="53" y="133"/>
                      <a:pt x="53" y="133"/>
                      <a:pt x="53" y="133"/>
                    </a:cubicBezTo>
                    <a:cubicBezTo>
                      <a:pt x="58" y="93"/>
                      <a:pt x="65" y="54"/>
                      <a:pt x="72" y="14"/>
                    </a:cubicBezTo>
                    <a:cubicBezTo>
                      <a:pt x="11" y="0"/>
                      <a:pt x="11" y="0"/>
                      <a:pt x="11" y="0"/>
                    </a:cubicBezTo>
                    <a:cubicBezTo>
                      <a:pt x="8" y="12"/>
                      <a:pt x="4" y="25"/>
                      <a:pt x="0" y="38"/>
                    </a:cubicBez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 name="Freeform 414"/>
              <p:cNvSpPr>
                <a:spLocks noChangeArrowheads="1"/>
              </p:cNvSpPr>
              <p:nvPr/>
            </p:nvSpPr>
            <p:spPr bwMode="auto">
              <a:xfrm>
                <a:off x="1201858" y="1796504"/>
                <a:ext cx="175882" cy="214966"/>
              </a:xfrm>
              <a:custGeom>
                <a:avLst/>
                <a:gdLst>
                  <a:gd name="T0" fmla="*/ 22655800 w 64"/>
                  <a:gd name="T1" fmla="*/ 111063953 h 79"/>
                  <a:gd name="T2" fmla="*/ 0 w 64"/>
                  <a:gd name="T3" fmla="*/ 229534708 h 79"/>
                  <a:gd name="T4" fmla="*/ 362514787 w 64"/>
                  <a:gd name="T5" fmla="*/ 584941534 h 79"/>
                  <a:gd name="T6" fmla="*/ 483351218 w 64"/>
                  <a:gd name="T7" fmla="*/ 0 h 79"/>
                  <a:gd name="T8" fmla="*/ 22655800 w 64"/>
                  <a:gd name="T9" fmla="*/ 111063953 h 79"/>
                  <a:gd name="T10" fmla="*/ 0 60000 65536"/>
                  <a:gd name="T11" fmla="*/ 0 60000 65536"/>
                  <a:gd name="T12" fmla="*/ 0 60000 65536"/>
                  <a:gd name="T13" fmla="*/ 0 60000 65536"/>
                  <a:gd name="T14" fmla="*/ 0 60000 65536"/>
                  <a:gd name="T15" fmla="*/ 0 w 64"/>
                  <a:gd name="T16" fmla="*/ 0 h 79"/>
                  <a:gd name="T17" fmla="*/ 64 w 64"/>
                  <a:gd name="T18" fmla="*/ 79 h 79"/>
                </a:gdLst>
                <a:ahLst/>
                <a:cxnLst>
                  <a:cxn ang="T10">
                    <a:pos x="T0" y="T1"/>
                  </a:cxn>
                  <a:cxn ang="T11">
                    <a:pos x="T2" y="T3"/>
                  </a:cxn>
                  <a:cxn ang="T12">
                    <a:pos x="T4" y="T5"/>
                  </a:cxn>
                  <a:cxn ang="T13">
                    <a:pos x="T6" y="T7"/>
                  </a:cxn>
                  <a:cxn ang="T14">
                    <a:pos x="T8" y="T9"/>
                  </a:cxn>
                </a:cxnLst>
                <a:rect l="T15" t="T16" r="T17" b="T18"/>
                <a:pathLst>
                  <a:path w="64" h="79">
                    <a:moveTo>
                      <a:pt x="3" y="15"/>
                    </a:moveTo>
                    <a:cubicBezTo>
                      <a:pt x="2" y="20"/>
                      <a:pt x="1" y="26"/>
                      <a:pt x="0" y="31"/>
                    </a:cubicBezTo>
                    <a:cubicBezTo>
                      <a:pt x="48" y="79"/>
                      <a:pt x="48" y="79"/>
                      <a:pt x="48" y="79"/>
                    </a:cubicBezTo>
                    <a:cubicBezTo>
                      <a:pt x="53" y="53"/>
                      <a:pt x="59" y="26"/>
                      <a:pt x="64" y="0"/>
                    </a:cubicBezTo>
                    <a:lnTo>
                      <a:pt x="3" y="15"/>
                    </a:ln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 name="Freeform 415"/>
              <p:cNvSpPr>
                <a:spLocks noChangeArrowheads="1"/>
              </p:cNvSpPr>
              <p:nvPr/>
            </p:nvSpPr>
            <p:spPr bwMode="auto">
              <a:xfrm>
                <a:off x="1210233" y="1648541"/>
                <a:ext cx="194029" cy="188444"/>
              </a:xfrm>
              <a:custGeom>
                <a:avLst/>
                <a:gdLst>
                  <a:gd name="T0" fmla="*/ 530242998 w 71"/>
                  <a:gd name="T1" fmla="*/ 0 h 69"/>
                  <a:gd name="T2" fmla="*/ 37341018 w 71"/>
                  <a:gd name="T3" fmla="*/ 313267667 h 69"/>
                  <a:gd name="T4" fmla="*/ 0 w 71"/>
                  <a:gd name="T5" fmla="*/ 514654219 h 69"/>
                  <a:gd name="T6" fmla="*/ 455560962 w 71"/>
                  <a:gd name="T7" fmla="*/ 402773105 h 69"/>
                  <a:gd name="T8" fmla="*/ 530242998 w 71"/>
                  <a:gd name="T9" fmla="*/ 0 h 69"/>
                  <a:gd name="T10" fmla="*/ 0 60000 65536"/>
                  <a:gd name="T11" fmla="*/ 0 60000 65536"/>
                  <a:gd name="T12" fmla="*/ 0 60000 65536"/>
                  <a:gd name="T13" fmla="*/ 0 60000 65536"/>
                  <a:gd name="T14" fmla="*/ 0 60000 65536"/>
                  <a:gd name="T15" fmla="*/ 0 w 71"/>
                  <a:gd name="T16" fmla="*/ 0 h 69"/>
                  <a:gd name="T17" fmla="*/ 71 w 71"/>
                  <a:gd name="T18" fmla="*/ 69 h 69"/>
                </a:gdLst>
                <a:ahLst/>
                <a:cxnLst>
                  <a:cxn ang="T10">
                    <a:pos x="T0" y="T1"/>
                  </a:cxn>
                  <a:cxn ang="T11">
                    <a:pos x="T2" y="T3"/>
                  </a:cxn>
                  <a:cxn ang="T12">
                    <a:pos x="T4" y="T5"/>
                  </a:cxn>
                  <a:cxn ang="T13">
                    <a:pos x="T6" y="T7"/>
                  </a:cxn>
                  <a:cxn ang="T14">
                    <a:pos x="T8" y="T9"/>
                  </a:cxn>
                </a:cxnLst>
                <a:rect l="T15" t="T16" r="T17" b="T18"/>
                <a:pathLst>
                  <a:path w="71" h="69">
                    <a:moveTo>
                      <a:pt x="71" y="0"/>
                    </a:moveTo>
                    <a:cubicBezTo>
                      <a:pt x="67" y="24"/>
                      <a:pt x="22" y="35"/>
                      <a:pt x="5" y="42"/>
                    </a:cubicBezTo>
                    <a:cubicBezTo>
                      <a:pt x="3" y="51"/>
                      <a:pt x="2" y="60"/>
                      <a:pt x="0" y="69"/>
                    </a:cubicBezTo>
                    <a:cubicBezTo>
                      <a:pt x="61" y="54"/>
                      <a:pt x="61" y="54"/>
                      <a:pt x="61" y="54"/>
                    </a:cubicBezTo>
                    <a:cubicBezTo>
                      <a:pt x="64" y="36"/>
                      <a:pt x="68" y="18"/>
                      <a:pt x="71" y="0"/>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 name="Freeform 416"/>
              <p:cNvSpPr>
                <a:spLocks noChangeArrowheads="1"/>
              </p:cNvSpPr>
              <p:nvPr/>
            </p:nvSpPr>
            <p:spPr bwMode="auto">
              <a:xfrm>
                <a:off x="1144626" y="1880258"/>
                <a:ext cx="188445" cy="247071"/>
              </a:xfrm>
              <a:custGeom>
                <a:avLst/>
                <a:gdLst>
                  <a:gd name="T0" fmla="*/ 156636030 w 69"/>
                  <a:gd name="T1" fmla="*/ 0 h 90"/>
                  <a:gd name="T2" fmla="*/ 149177432 w 69"/>
                  <a:gd name="T3" fmla="*/ 22609742 h 90"/>
                  <a:gd name="T4" fmla="*/ 0 w 69"/>
                  <a:gd name="T5" fmla="*/ 572759992 h 90"/>
                  <a:gd name="T6" fmla="*/ 454988163 w 69"/>
                  <a:gd name="T7" fmla="*/ 678267545 h 90"/>
                  <a:gd name="T8" fmla="*/ 514659682 w 69"/>
                  <a:gd name="T9" fmla="*/ 361742142 h 90"/>
                  <a:gd name="T10" fmla="*/ 156636030 w 69"/>
                  <a:gd name="T11" fmla="*/ 0 h 90"/>
                  <a:gd name="T12" fmla="*/ 0 60000 65536"/>
                  <a:gd name="T13" fmla="*/ 0 60000 65536"/>
                  <a:gd name="T14" fmla="*/ 0 60000 65536"/>
                  <a:gd name="T15" fmla="*/ 0 60000 65536"/>
                  <a:gd name="T16" fmla="*/ 0 60000 65536"/>
                  <a:gd name="T17" fmla="*/ 0 60000 65536"/>
                  <a:gd name="T18" fmla="*/ 0 w 69"/>
                  <a:gd name="T19" fmla="*/ 0 h 90"/>
                  <a:gd name="T20" fmla="*/ 69 w 69"/>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69" h="90">
                    <a:moveTo>
                      <a:pt x="21" y="0"/>
                    </a:moveTo>
                    <a:cubicBezTo>
                      <a:pt x="20" y="1"/>
                      <a:pt x="20" y="2"/>
                      <a:pt x="20" y="3"/>
                    </a:cubicBezTo>
                    <a:cubicBezTo>
                      <a:pt x="16" y="18"/>
                      <a:pt x="9" y="44"/>
                      <a:pt x="0" y="76"/>
                    </a:cubicBezTo>
                    <a:cubicBezTo>
                      <a:pt x="61" y="90"/>
                      <a:pt x="61" y="90"/>
                      <a:pt x="61" y="90"/>
                    </a:cubicBezTo>
                    <a:cubicBezTo>
                      <a:pt x="63" y="76"/>
                      <a:pt x="66" y="62"/>
                      <a:pt x="69" y="48"/>
                    </a:cubicBezTo>
                    <a:lnTo>
                      <a:pt x="21" y="0"/>
                    </a:ln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 name="Freeform 417"/>
              <p:cNvSpPr>
                <a:spLocks noChangeArrowheads="1"/>
              </p:cNvSpPr>
              <p:nvPr/>
            </p:nvSpPr>
            <p:spPr bwMode="auto">
              <a:xfrm>
                <a:off x="1051102" y="2192936"/>
                <a:ext cx="207987" cy="259635"/>
              </a:xfrm>
              <a:custGeom>
                <a:avLst/>
                <a:gdLst>
                  <a:gd name="T0" fmla="*/ 0 w 76"/>
                  <a:gd name="T1" fmla="*/ 590073831 h 95"/>
                  <a:gd name="T2" fmla="*/ 569192002 w 76"/>
                  <a:gd name="T3" fmla="*/ 709582455 h 95"/>
                  <a:gd name="T4" fmla="*/ 569192002 w 76"/>
                  <a:gd name="T5" fmla="*/ 709582455 h 95"/>
                  <a:gd name="T6" fmla="*/ 172254286 w 76"/>
                  <a:gd name="T7" fmla="*/ 0 h 95"/>
                  <a:gd name="T8" fmla="*/ 0 w 76"/>
                  <a:gd name="T9" fmla="*/ 590073831 h 95"/>
                  <a:gd name="T10" fmla="*/ 0 60000 65536"/>
                  <a:gd name="T11" fmla="*/ 0 60000 65536"/>
                  <a:gd name="T12" fmla="*/ 0 60000 65536"/>
                  <a:gd name="T13" fmla="*/ 0 60000 65536"/>
                  <a:gd name="T14" fmla="*/ 0 60000 65536"/>
                  <a:gd name="T15" fmla="*/ 0 w 76"/>
                  <a:gd name="T16" fmla="*/ 0 h 95"/>
                  <a:gd name="T17" fmla="*/ 76 w 76"/>
                  <a:gd name="T18" fmla="*/ 95 h 95"/>
                </a:gdLst>
                <a:ahLst/>
                <a:cxnLst>
                  <a:cxn ang="T10">
                    <a:pos x="T0" y="T1"/>
                  </a:cxn>
                  <a:cxn ang="T11">
                    <a:pos x="T2" y="T3"/>
                  </a:cxn>
                  <a:cxn ang="T12">
                    <a:pos x="T4" y="T5"/>
                  </a:cxn>
                  <a:cxn ang="T13">
                    <a:pos x="T6" y="T7"/>
                  </a:cxn>
                  <a:cxn ang="T14">
                    <a:pos x="T8" y="T9"/>
                  </a:cxn>
                </a:cxnLst>
                <a:rect l="T15" t="T16" r="T17" b="T18"/>
                <a:pathLst>
                  <a:path w="76" h="95">
                    <a:moveTo>
                      <a:pt x="0" y="79"/>
                    </a:moveTo>
                    <a:cubicBezTo>
                      <a:pt x="76" y="95"/>
                      <a:pt x="76" y="95"/>
                      <a:pt x="76" y="95"/>
                    </a:cubicBezTo>
                    <a:cubicBezTo>
                      <a:pt x="76" y="95"/>
                      <a:pt x="76" y="95"/>
                      <a:pt x="76" y="95"/>
                    </a:cubicBezTo>
                    <a:cubicBezTo>
                      <a:pt x="23" y="0"/>
                      <a:pt x="23" y="0"/>
                      <a:pt x="23" y="0"/>
                    </a:cubicBezTo>
                    <a:cubicBezTo>
                      <a:pt x="16" y="25"/>
                      <a:pt x="8" y="52"/>
                      <a:pt x="0" y="79"/>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 name="Freeform 418"/>
              <p:cNvSpPr>
                <a:spLocks noChangeArrowheads="1"/>
              </p:cNvSpPr>
              <p:nvPr/>
            </p:nvSpPr>
            <p:spPr bwMode="auto">
              <a:xfrm>
                <a:off x="928264" y="2638224"/>
                <a:ext cx="307095" cy="131213"/>
              </a:xfrm>
              <a:custGeom>
                <a:avLst/>
                <a:gdLst>
                  <a:gd name="T0" fmla="*/ 127809100 w 112"/>
                  <a:gd name="T1" fmla="*/ 0 h 48"/>
                  <a:gd name="T2" fmla="*/ 0 w 112"/>
                  <a:gd name="T3" fmla="*/ 358684404 h 48"/>
                  <a:gd name="T4" fmla="*/ 804438094 w 112"/>
                  <a:gd name="T5" fmla="*/ 224177411 h 48"/>
                  <a:gd name="T6" fmla="*/ 842029813 w 112"/>
                  <a:gd name="T7" fmla="*/ 14944614 h 48"/>
                  <a:gd name="T8" fmla="*/ 127809100 w 112"/>
                  <a:gd name="T9" fmla="*/ 0 h 48"/>
                  <a:gd name="T10" fmla="*/ 0 60000 65536"/>
                  <a:gd name="T11" fmla="*/ 0 60000 65536"/>
                  <a:gd name="T12" fmla="*/ 0 60000 65536"/>
                  <a:gd name="T13" fmla="*/ 0 60000 65536"/>
                  <a:gd name="T14" fmla="*/ 0 60000 65536"/>
                  <a:gd name="T15" fmla="*/ 0 w 112"/>
                  <a:gd name="T16" fmla="*/ 0 h 48"/>
                  <a:gd name="T17" fmla="*/ 112 w 112"/>
                  <a:gd name="T18" fmla="*/ 48 h 48"/>
                </a:gdLst>
                <a:ahLst/>
                <a:cxnLst>
                  <a:cxn ang="T10">
                    <a:pos x="T0" y="T1"/>
                  </a:cxn>
                  <a:cxn ang="T11">
                    <a:pos x="T2" y="T3"/>
                  </a:cxn>
                  <a:cxn ang="T12">
                    <a:pos x="T4" y="T5"/>
                  </a:cxn>
                  <a:cxn ang="T13">
                    <a:pos x="T6" y="T7"/>
                  </a:cxn>
                  <a:cxn ang="T14">
                    <a:pos x="T8" y="T9"/>
                  </a:cxn>
                </a:cxnLst>
                <a:rect l="T15" t="T16" r="T17" b="T18"/>
                <a:pathLst>
                  <a:path w="112" h="48">
                    <a:moveTo>
                      <a:pt x="17" y="0"/>
                    </a:moveTo>
                    <a:cubicBezTo>
                      <a:pt x="11" y="17"/>
                      <a:pt x="6" y="34"/>
                      <a:pt x="0" y="48"/>
                    </a:cubicBezTo>
                    <a:cubicBezTo>
                      <a:pt x="107" y="30"/>
                      <a:pt x="107" y="30"/>
                      <a:pt x="107" y="30"/>
                    </a:cubicBezTo>
                    <a:cubicBezTo>
                      <a:pt x="109" y="22"/>
                      <a:pt x="110" y="12"/>
                      <a:pt x="112" y="2"/>
                    </a:cubicBezTo>
                    <a:lnTo>
                      <a:pt x="17"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 name="Freeform 419"/>
              <p:cNvSpPr>
                <a:spLocks noChangeArrowheads="1"/>
              </p:cNvSpPr>
              <p:nvPr/>
            </p:nvSpPr>
            <p:spPr bwMode="auto">
              <a:xfrm>
                <a:off x="536020" y="2798750"/>
                <a:ext cx="235905" cy="73982"/>
              </a:xfrm>
              <a:custGeom>
                <a:avLst/>
                <a:gdLst>
                  <a:gd name="T0" fmla="*/ 647106617 w 86"/>
                  <a:gd name="T1" fmla="*/ 112619785 h 27"/>
                  <a:gd name="T2" fmla="*/ 624533800 w 86"/>
                  <a:gd name="T3" fmla="*/ 0 h 27"/>
                  <a:gd name="T4" fmla="*/ 0 w 86"/>
                  <a:gd name="T5" fmla="*/ 105111982 h 27"/>
                  <a:gd name="T6" fmla="*/ 7524272 w 86"/>
                  <a:gd name="T7" fmla="*/ 202716160 h 27"/>
                  <a:gd name="T8" fmla="*/ 647106617 w 86"/>
                  <a:gd name="T9" fmla="*/ 112619785 h 27"/>
                  <a:gd name="T10" fmla="*/ 0 60000 65536"/>
                  <a:gd name="T11" fmla="*/ 0 60000 65536"/>
                  <a:gd name="T12" fmla="*/ 0 60000 65536"/>
                  <a:gd name="T13" fmla="*/ 0 60000 65536"/>
                  <a:gd name="T14" fmla="*/ 0 60000 65536"/>
                  <a:gd name="T15" fmla="*/ 0 w 86"/>
                  <a:gd name="T16" fmla="*/ 0 h 27"/>
                  <a:gd name="T17" fmla="*/ 86 w 86"/>
                  <a:gd name="T18" fmla="*/ 27 h 27"/>
                </a:gdLst>
                <a:ahLst/>
                <a:cxnLst>
                  <a:cxn ang="T10">
                    <a:pos x="T0" y="T1"/>
                  </a:cxn>
                  <a:cxn ang="T11">
                    <a:pos x="T2" y="T3"/>
                  </a:cxn>
                  <a:cxn ang="T12">
                    <a:pos x="T4" y="T5"/>
                  </a:cxn>
                  <a:cxn ang="T13">
                    <a:pos x="T6" y="T7"/>
                  </a:cxn>
                  <a:cxn ang="T14">
                    <a:pos x="T8" y="T9"/>
                  </a:cxn>
                </a:cxnLst>
                <a:rect l="T15" t="T16" r="T17" b="T18"/>
                <a:pathLst>
                  <a:path w="86" h="27">
                    <a:moveTo>
                      <a:pt x="86" y="15"/>
                    </a:moveTo>
                    <a:cubicBezTo>
                      <a:pt x="85" y="10"/>
                      <a:pt x="84" y="5"/>
                      <a:pt x="83" y="0"/>
                    </a:cubicBezTo>
                    <a:cubicBezTo>
                      <a:pt x="0" y="14"/>
                      <a:pt x="0" y="14"/>
                      <a:pt x="0" y="14"/>
                    </a:cubicBezTo>
                    <a:cubicBezTo>
                      <a:pt x="1" y="18"/>
                      <a:pt x="1" y="23"/>
                      <a:pt x="1" y="27"/>
                    </a:cubicBezTo>
                    <a:lnTo>
                      <a:pt x="86" y="15"/>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 name="Freeform 420"/>
              <p:cNvSpPr>
                <a:spLocks noChangeArrowheads="1"/>
              </p:cNvSpPr>
              <p:nvPr/>
            </p:nvSpPr>
            <p:spPr bwMode="auto">
              <a:xfrm>
                <a:off x="883596" y="2782000"/>
                <a:ext cx="321054" cy="99107"/>
              </a:xfrm>
              <a:custGeom>
                <a:avLst/>
                <a:gdLst>
                  <a:gd name="T0" fmla="*/ 880988640 w 117"/>
                  <a:gd name="T1" fmla="*/ 0 h 36"/>
                  <a:gd name="T2" fmla="*/ 67767090 w 117"/>
                  <a:gd name="T3" fmla="*/ 113683988 h 36"/>
                  <a:gd name="T4" fmla="*/ 0 w 117"/>
                  <a:gd name="T5" fmla="*/ 272838818 h 36"/>
                  <a:gd name="T6" fmla="*/ 835810580 w 117"/>
                  <a:gd name="T7" fmla="*/ 166733763 h 36"/>
                  <a:gd name="T8" fmla="*/ 880988640 w 117"/>
                  <a:gd name="T9" fmla="*/ 0 h 36"/>
                  <a:gd name="T10" fmla="*/ 0 60000 65536"/>
                  <a:gd name="T11" fmla="*/ 0 60000 65536"/>
                  <a:gd name="T12" fmla="*/ 0 60000 65536"/>
                  <a:gd name="T13" fmla="*/ 0 60000 65536"/>
                  <a:gd name="T14" fmla="*/ 0 60000 65536"/>
                  <a:gd name="T15" fmla="*/ 0 w 117"/>
                  <a:gd name="T16" fmla="*/ 0 h 36"/>
                  <a:gd name="T17" fmla="*/ 117 w 117"/>
                  <a:gd name="T18" fmla="*/ 36 h 36"/>
                </a:gdLst>
                <a:ahLst/>
                <a:cxnLst>
                  <a:cxn ang="T10">
                    <a:pos x="T0" y="T1"/>
                  </a:cxn>
                  <a:cxn ang="T11">
                    <a:pos x="T2" y="T3"/>
                  </a:cxn>
                  <a:cxn ang="T12">
                    <a:pos x="T4" y="T5"/>
                  </a:cxn>
                  <a:cxn ang="T13">
                    <a:pos x="T6" y="T7"/>
                  </a:cxn>
                  <a:cxn ang="T14">
                    <a:pos x="T8" y="T9"/>
                  </a:cxn>
                </a:cxnLst>
                <a:rect l="T15" t="T16" r="T17" b="T18"/>
                <a:pathLst>
                  <a:path w="117" h="36">
                    <a:moveTo>
                      <a:pt x="117" y="0"/>
                    </a:moveTo>
                    <a:cubicBezTo>
                      <a:pt x="9" y="15"/>
                      <a:pt x="9" y="15"/>
                      <a:pt x="9" y="15"/>
                    </a:cubicBezTo>
                    <a:cubicBezTo>
                      <a:pt x="5" y="22"/>
                      <a:pt x="2" y="29"/>
                      <a:pt x="0" y="36"/>
                    </a:cubicBezTo>
                    <a:cubicBezTo>
                      <a:pt x="111" y="22"/>
                      <a:pt x="111" y="22"/>
                      <a:pt x="111" y="22"/>
                    </a:cubicBezTo>
                    <a:cubicBezTo>
                      <a:pt x="113" y="15"/>
                      <a:pt x="115" y="7"/>
                      <a:pt x="117"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 name="Freeform 421"/>
              <p:cNvSpPr>
                <a:spLocks noChangeArrowheads="1"/>
              </p:cNvSpPr>
              <p:nvPr/>
            </p:nvSpPr>
            <p:spPr bwMode="auto">
              <a:xfrm>
                <a:off x="538812" y="2840627"/>
                <a:ext cx="244280" cy="80961"/>
              </a:xfrm>
              <a:custGeom>
                <a:avLst/>
                <a:gdLst>
                  <a:gd name="T0" fmla="*/ 670479982 w 89"/>
                  <a:gd name="T1" fmla="*/ 138375843 h 30"/>
                  <a:gd name="T2" fmla="*/ 640345711 w 89"/>
                  <a:gd name="T3" fmla="*/ 0 h 30"/>
                  <a:gd name="T4" fmla="*/ 0 w 89"/>
                  <a:gd name="T5" fmla="*/ 87394701 h 30"/>
                  <a:gd name="T6" fmla="*/ 7534254 w 89"/>
                  <a:gd name="T7" fmla="*/ 218489451 h 30"/>
                  <a:gd name="T8" fmla="*/ 670479982 w 89"/>
                  <a:gd name="T9" fmla="*/ 138375843 h 30"/>
                  <a:gd name="T10" fmla="*/ 0 60000 65536"/>
                  <a:gd name="T11" fmla="*/ 0 60000 65536"/>
                  <a:gd name="T12" fmla="*/ 0 60000 65536"/>
                  <a:gd name="T13" fmla="*/ 0 60000 65536"/>
                  <a:gd name="T14" fmla="*/ 0 60000 65536"/>
                  <a:gd name="T15" fmla="*/ 0 w 89"/>
                  <a:gd name="T16" fmla="*/ 0 h 30"/>
                  <a:gd name="T17" fmla="*/ 89 w 89"/>
                  <a:gd name="T18" fmla="*/ 30 h 30"/>
                </a:gdLst>
                <a:ahLst/>
                <a:cxnLst>
                  <a:cxn ang="T10">
                    <a:pos x="T0" y="T1"/>
                  </a:cxn>
                  <a:cxn ang="T11">
                    <a:pos x="T2" y="T3"/>
                  </a:cxn>
                  <a:cxn ang="T12">
                    <a:pos x="T4" y="T5"/>
                  </a:cxn>
                  <a:cxn ang="T13">
                    <a:pos x="T6" y="T7"/>
                  </a:cxn>
                  <a:cxn ang="T14">
                    <a:pos x="T8" y="T9"/>
                  </a:cxn>
                </a:cxnLst>
                <a:rect l="T15" t="T16" r="T17" b="T18"/>
                <a:pathLst>
                  <a:path w="89" h="30">
                    <a:moveTo>
                      <a:pt x="89" y="19"/>
                    </a:moveTo>
                    <a:cubicBezTo>
                      <a:pt x="87" y="14"/>
                      <a:pt x="86" y="7"/>
                      <a:pt x="85" y="0"/>
                    </a:cubicBezTo>
                    <a:cubicBezTo>
                      <a:pt x="0" y="12"/>
                      <a:pt x="0" y="12"/>
                      <a:pt x="0" y="12"/>
                    </a:cubicBezTo>
                    <a:cubicBezTo>
                      <a:pt x="0" y="18"/>
                      <a:pt x="1" y="24"/>
                      <a:pt x="1" y="30"/>
                    </a:cubicBezTo>
                    <a:lnTo>
                      <a:pt x="89" y="19"/>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 name="Freeform 422"/>
              <p:cNvSpPr>
                <a:spLocks noChangeArrowheads="1"/>
              </p:cNvSpPr>
              <p:nvPr/>
            </p:nvSpPr>
            <p:spPr bwMode="auto">
              <a:xfrm>
                <a:off x="541604" y="2892275"/>
                <a:ext cx="255448" cy="68398"/>
              </a:xfrm>
              <a:custGeom>
                <a:avLst/>
                <a:gdLst>
                  <a:gd name="T0" fmla="*/ 663928579 w 93"/>
                  <a:gd name="T1" fmla="*/ 0 h 25"/>
                  <a:gd name="T2" fmla="*/ 0 w 93"/>
                  <a:gd name="T3" fmla="*/ 82337512 h 25"/>
                  <a:gd name="T4" fmla="*/ 0 w 93"/>
                  <a:gd name="T5" fmla="*/ 187131456 h 25"/>
                  <a:gd name="T6" fmla="*/ 701652481 w 93"/>
                  <a:gd name="T7" fmla="*/ 134735852 h 25"/>
                  <a:gd name="T8" fmla="*/ 663928579 w 93"/>
                  <a:gd name="T9" fmla="*/ 0 h 25"/>
                  <a:gd name="T10" fmla="*/ 0 60000 65536"/>
                  <a:gd name="T11" fmla="*/ 0 60000 65536"/>
                  <a:gd name="T12" fmla="*/ 0 60000 65536"/>
                  <a:gd name="T13" fmla="*/ 0 60000 65536"/>
                  <a:gd name="T14" fmla="*/ 0 60000 65536"/>
                  <a:gd name="T15" fmla="*/ 0 w 93"/>
                  <a:gd name="T16" fmla="*/ 0 h 25"/>
                  <a:gd name="T17" fmla="*/ 93 w 93"/>
                  <a:gd name="T18" fmla="*/ 25 h 25"/>
                </a:gdLst>
                <a:ahLst/>
                <a:cxnLst>
                  <a:cxn ang="T10">
                    <a:pos x="T0" y="T1"/>
                  </a:cxn>
                  <a:cxn ang="T11">
                    <a:pos x="T2" y="T3"/>
                  </a:cxn>
                  <a:cxn ang="T12">
                    <a:pos x="T4" y="T5"/>
                  </a:cxn>
                  <a:cxn ang="T13">
                    <a:pos x="T6" y="T7"/>
                  </a:cxn>
                  <a:cxn ang="T14">
                    <a:pos x="T8" y="T9"/>
                  </a:cxn>
                </a:cxnLst>
                <a:rect l="T15" t="T16" r="T17" b="T18"/>
                <a:pathLst>
                  <a:path w="93" h="25">
                    <a:moveTo>
                      <a:pt x="88" y="0"/>
                    </a:moveTo>
                    <a:cubicBezTo>
                      <a:pt x="0" y="11"/>
                      <a:pt x="0" y="11"/>
                      <a:pt x="0" y="11"/>
                    </a:cubicBezTo>
                    <a:cubicBezTo>
                      <a:pt x="0" y="15"/>
                      <a:pt x="0" y="20"/>
                      <a:pt x="0" y="25"/>
                    </a:cubicBezTo>
                    <a:cubicBezTo>
                      <a:pt x="93" y="18"/>
                      <a:pt x="93" y="18"/>
                      <a:pt x="93" y="18"/>
                    </a:cubicBezTo>
                    <a:cubicBezTo>
                      <a:pt x="91" y="13"/>
                      <a:pt x="89" y="7"/>
                      <a:pt x="88"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2" name="Freeform 423"/>
              <p:cNvSpPr>
                <a:spLocks noChangeArrowheads="1"/>
              </p:cNvSpPr>
              <p:nvPr/>
            </p:nvSpPr>
            <p:spPr bwMode="auto">
              <a:xfrm>
                <a:off x="854282" y="2843419"/>
                <a:ext cx="333617" cy="94920"/>
              </a:xfrm>
              <a:custGeom>
                <a:avLst/>
                <a:gdLst>
                  <a:gd name="T0" fmla="*/ 912297563 w 122"/>
                  <a:gd name="T1" fmla="*/ 0 h 35"/>
                  <a:gd name="T2" fmla="*/ 82255732 w 122"/>
                  <a:gd name="T3" fmla="*/ 102969216 h 35"/>
                  <a:gd name="T4" fmla="*/ 0 w 122"/>
                  <a:gd name="T5" fmla="*/ 257423040 h 35"/>
                  <a:gd name="T6" fmla="*/ 859952509 w 122"/>
                  <a:gd name="T7" fmla="*/ 198583488 h 35"/>
                  <a:gd name="T8" fmla="*/ 912297563 w 122"/>
                  <a:gd name="T9" fmla="*/ 0 h 35"/>
                  <a:gd name="T10" fmla="*/ 0 60000 65536"/>
                  <a:gd name="T11" fmla="*/ 0 60000 65536"/>
                  <a:gd name="T12" fmla="*/ 0 60000 65536"/>
                  <a:gd name="T13" fmla="*/ 0 60000 65536"/>
                  <a:gd name="T14" fmla="*/ 0 60000 65536"/>
                  <a:gd name="T15" fmla="*/ 0 w 122"/>
                  <a:gd name="T16" fmla="*/ 0 h 35"/>
                  <a:gd name="T17" fmla="*/ 122 w 122"/>
                  <a:gd name="T18" fmla="*/ 35 h 35"/>
                </a:gdLst>
                <a:ahLst/>
                <a:cxnLst>
                  <a:cxn ang="T10">
                    <a:pos x="T0" y="T1"/>
                  </a:cxn>
                  <a:cxn ang="T11">
                    <a:pos x="T2" y="T3"/>
                  </a:cxn>
                  <a:cxn ang="T12">
                    <a:pos x="T4" y="T5"/>
                  </a:cxn>
                  <a:cxn ang="T13">
                    <a:pos x="T6" y="T7"/>
                  </a:cxn>
                  <a:cxn ang="T14">
                    <a:pos x="T8" y="T9"/>
                  </a:cxn>
                </a:cxnLst>
                <a:rect l="T15" t="T16" r="T17" b="T18"/>
                <a:pathLst>
                  <a:path w="122" h="35">
                    <a:moveTo>
                      <a:pt x="122" y="0"/>
                    </a:moveTo>
                    <a:cubicBezTo>
                      <a:pt x="11" y="14"/>
                      <a:pt x="11" y="14"/>
                      <a:pt x="11" y="14"/>
                    </a:cubicBezTo>
                    <a:cubicBezTo>
                      <a:pt x="7" y="22"/>
                      <a:pt x="3" y="29"/>
                      <a:pt x="0" y="35"/>
                    </a:cubicBezTo>
                    <a:cubicBezTo>
                      <a:pt x="115" y="27"/>
                      <a:pt x="115" y="27"/>
                      <a:pt x="115" y="27"/>
                    </a:cubicBezTo>
                    <a:cubicBezTo>
                      <a:pt x="117" y="18"/>
                      <a:pt x="120" y="9"/>
                      <a:pt x="122"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3" name="Freeform 424"/>
              <p:cNvSpPr>
                <a:spLocks noChangeArrowheads="1"/>
              </p:cNvSpPr>
              <p:nvPr/>
            </p:nvSpPr>
            <p:spPr bwMode="auto">
              <a:xfrm>
                <a:off x="541604" y="2916005"/>
                <a:ext cx="626753" cy="79565"/>
              </a:xfrm>
              <a:custGeom>
                <a:avLst/>
                <a:gdLst>
                  <a:gd name="T0" fmla="*/ 1715368223 w 229"/>
                  <a:gd name="T1" fmla="*/ 0 h 29"/>
                  <a:gd name="T2" fmla="*/ 853938646 w 229"/>
                  <a:gd name="T3" fmla="*/ 60219731 h 29"/>
                  <a:gd name="T4" fmla="*/ 741577434 w 229"/>
                  <a:gd name="T5" fmla="*/ 150547954 h 29"/>
                  <a:gd name="T6" fmla="*/ 696634591 w 229"/>
                  <a:gd name="T7" fmla="*/ 67748226 h 29"/>
                  <a:gd name="T8" fmla="*/ 0 w 229"/>
                  <a:gd name="T9" fmla="*/ 120439461 h 29"/>
                  <a:gd name="T10" fmla="*/ 0 w 229"/>
                  <a:gd name="T11" fmla="*/ 203241933 h 29"/>
                  <a:gd name="T12" fmla="*/ 1655443520 w 229"/>
                  <a:gd name="T13" fmla="*/ 218296180 h 29"/>
                  <a:gd name="T14" fmla="*/ 1715368223 w 229"/>
                  <a:gd name="T15" fmla="*/ 0 h 29"/>
                  <a:gd name="T16" fmla="*/ 0 60000 65536"/>
                  <a:gd name="T17" fmla="*/ 0 60000 65536"/>
                  <a:gd name="T18" fmla="*/ 0 60000 65536"/>
                  <a:gd name="T19" fmla="*/ 0 60000 65536"/>
                  <a:gd name="T20" fmla="*/ 0 60000 65536"/>
                  <a:gd name="T21" fmla="*/ 0 60000 65536"/>
                  <a:gd name="T22" fmla="*/ 0 60000 65536"/>
                  <a:gd name="T23" fmla="*/ 0 60000 65536"/>
                  <a:gd name="T24" fmla="*/ 0 w 229"/>
                  <a:gd name="T25" fmla="*/ 0 h 29"/>
                  <a:gd name="T26" fmla="*/ 229 w 229"/>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9" h="29">
                    <a:moveTo>
                      <a:pt x="229" y="0"/>
                    </a:moveTo>
                    <a:cubicBezTo>
                      <a:pt x="114" y="8"/>
                      <a:pt x="114" y="8"/>
                      <a:pt x="114" y="8"/>
                    </a:cubicBezTo>
                    <a:cubicBezTo>
                      <a:pt x="108" y="18"/>
                      <a:pt x="103" y="23"/>
                      <a:pt x="99" y="20"/>
                    </a:cubicBezTo>
                    <a:cubicBezTo>
                      <a:pt x="97" y="18"/>
                      <a:pt x="95" y="15"/>
                      <a:pt x="93" y="9"/>
                    </a:cubicBezTo>
                    <a:cubicBezTo>
                      <a:pt x="0" y="16"/>
                      <a:pt x="0" y="16"/>
                      <a:pt x="0" y="16"/>
                    </a:cubicBezTo>
                    <a:cubicBezTo>
                      <a:pt x="0" y="19"/>
                      <a:pt x="0" y="23"/>
                      <a:pt x="0" y="27"/>
                    </a:cubicBezTo>
                    <a:cubicBezTo>
                      <a:pt x="221" y="29"/>
                      <a:pt x="221" y="29"/>
                      <a:pt x="221" y="29"/>
                    </a:cubicBezTo>
                    <a:cubicBezTo>
                      <a:pt x="223" y="19"/>
                      <a:pt x="226" y="9"/>
                      <a:pt x="229"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4" name="Freeform 425"/>
              <p:cNvSpPr>
                <a:spLocks noChangeArrowheads="1"/>
              </p:cNvSpPr>
              <p:nvPr/>
            </p:nvSpPr>
            <p:spPr bwMode="auto">
              <a:xfrm>
                <a:off x="541604" y="2989987"/>
                <a:ext cx="605814" cy="79565"/>
              </a:xfrm>
              <a:custGeom>
                <a:avLst/>
                <a:gdLst>
                  <a:gd name="T0" fmla="*/ 1660681460 w 221"/>
                  <a:gd name="T1" fmla="*/ 15054247 h 29"/>
                  <a:gd name="T2" fmla="*/ 0 w 221"/>
                  <a:gd name="T3" fmla="*/ 0 h 29"/>
                  <a:gd name="T4" fmla="*/ 0 w 221"/>
                  <a:gd name="T5" fmla="*/ 105385214 h 29"/>
                  <a:gd name="T6" fmla="*/ 1600566070 w 221"/>
                  <a:gd name="T7" fmla="*/ 218296180 h 29"/>
                  <a:gd name="T8" fmla="*/ 1660681460 w 221"/>
                  <a:gd name="T9" fmla="*/ 15054247 h 29"/>
                  <a:gd name="T10" fmla="*/ 0 60000 65536"/>
                  <a:gd name="T11" fmla="*/ 0 60000 65536"/>
                  <a:gd name="T12" fmla="*/ 0 60000 65536"/>
                  <a:gd name="T13" fmla="*/ 0 60000 65536"/>
                  <a:gd name="T14" fmla="*/ 0 60000 65536"/>
                  <a:gd name="T15" fmla="*/ 0 w 221"/>
                  <a:gd name="T16" fmla="*/ 0 h 29"/>
                  <a:gd name="T17" fmla="*/ 221 w 221"/>
                  <a:gd name="T18" fmla="*/ 29 h 29"/>
                </a:gdLst>
                <a:ahLst/>
                <a:cxnLst>
                  <a:cxn ang="T10">
                    <a:pos x="T0" y="T1"/>
                  </a:cxn>
                  <a:cxn ang="T11">
                    <a:pos x="T2" y="T3"/>
                  </a:cxn>
                  <a:cxn ang="T12">
                    <a:pos x="T4" y="T5"/>
                  </a:cxn>
                  <a:cxn ang="T13">
                    <a:pos x="T6" y="T7"/>
                  </a:cxn>
                  <a:cxn ang="T14">
                    <a:pos x="T8" y="T9"/>
                  </a:cxn>
                </a:cxnLst>
                <a:rect l="T15" t="T16" r="T17" b="T18"/>
                <a:pathLst>
                  <a:path w="221" h="29">
                    <a:moveTo>
                      <a:pt x="221" y="2"/>
                    </a:moveTo>
                    <a:cubicBezTo>
                      <a:pt x="0" y="0"/>
                      <a:pt x="0" y="0"/>
                      <a:pt x="0" y="0"/>
                    </a:cubicBezTo>
                    <a:cubicBezTo>
                      <a:pt x="0" y="4"/>
                      <a:pt x="0" y="9"/>
                      <a:pt x="0" y="14"/>
                    </a:cubicBezTo>
                    <a:cubicBezTo>
                      <a:pt x="213" y="29"/>
                      <a:pt x="213" y="29"/>
                      <a:pt x="213" y="29"/>
                    </a:cubicBezTo>
                    <a:cubicBezTo>
                      <a:pt x="216" y="20"/>
                      <a:pt x="218" y="11"/>
                      <a:pt x="221" y="2"/>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 name="Freeform 426"/>
              <p:cNvSpPr>
                <a:spLocks noChangeArrowheads="1"/>
              </p:cNvSpPr>
              <p:nvPr/>
            </p:nvSpPr>
            <p:spPr bwMode="auto">
              <a:xfrm>
                <a:off x="538812" y="3029072"/>
                <a:ext cx="586272" cy="86545"/>
              </a:xfrm>
              <a:custGeom>
                <a:avLst/>
                <a:gdLst>
                  <a:gd name="T0" fmla="*/ 1606144196 w 214"/>
                  <a:gd name="T1" fmla="*/ 109717424 h 32"/>
                  <a:gd name="T2" fmla="*/ 7506473 w 214"/>
                  <a:gd name="T3" fmla="*/ 0 h 32"/>
                  <a:gd name="T4" fmla="*/ 0 w 214"/>
                  <a:gd name="T5" fmla="*/ 102401667 h 32"/>
                  <a:gd name="T6" fmla="*/ 1576123782 w 214"/>
                  <a:gd name="T7" fmla="*/ 234063657 h 32"/>
                  <a:gd name="T8" fmla="*/ 1606144196 w 214"/>
                  <a:gd name="T9" fmla="*/ 109717424 h 32"/>
                  <a:gd name="T10" fmla="*/ 0 60000 65536"/>
                  <a:gd name="T11" fmla="*/ 0 60000 65536"/>
                  <a:gd name="T12" fmla="*/ 0 60000 65536"/>
                  <a:gd name="T13" fmla="*/ 0 60000 65536"/>
                  <a:gd name="T14" fmla="*/ 0 60000 65536"/>
                  <a:gd name="T15" fmla="*/ 0 w 214"/>
                  <a:gd name="T16" fmla="*/ 0 h 32"/>
                  <a:gd name="T17" fmla="*/ 214 w 214"/>
                  <a:gd name="T18" fmla="*/ 32 h 32"/>
                </a:gdLst>
                <a:ahLst/>
                <a:cxnLst>
                  <a:cxn ang="T10">
                    <a:pos x="T0" y="T1"/>
                  </a:cxn>
                  <a:cxn ang="T11">
                    <a:pos x="T2" y="T3"/>
                  </a:cxn>
                  <a:cxn ang="T12">
                    <a:pos x="T4" y="T5"/>
                  </a:cxn>
                  <a:cxn ang="T13">
                    <a:pos x="T6" y="T7"/>
                  </a:cxn>
                  <a:cxn ang="T14">
                    <a:pos x="T8" y="T9"/>
                  </a:cxn>
                </a:cxnLst>
                <a:rect l="T15" t="T16" r="T17" b="T18"/>
                <a:pathLst>
                  <a:path w="214" h="32">
                    <a:moveTo>
                      <a:pt x="214" y="15"/>
                    </a:moveTo>
                    <a:cubicBezTo>
                      <a:pt x="1" y="0"/>
                      <a:pt x="1" y="0"/>
                      <a:pt x="1" y="0"/>
                    </a:cubicBezTo>
                    <a:cubicBezTo>
                      <a:pt x="1" y="4"/>
                      <a:pt x="1" y="9"/>
                      <a:pt x="0" y="14"/>
                    </a:cubicBezTo>
                    <a:cubicBezTo>
                      <a:pt x="210" y="32"/>
                      <a:pt x="210" y="32"/>
                      <a:pt x="210" y="32"/>
                    </a:cubicBezTo>
                    <a:cubicBezTo>
                      <a:pt x="211" y="27"/>
                      <a:pt x="213" y="21"/>
                      <a:pt x="214" y="15"/>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 name="Freeform 427"/>
              <p:cNvSpPr>
                <a:spLocks noChangeArrowheads="1"/>
              </p:cNvSpPr>
              <p:nvPr/>
            </p:nvSpPr>
            <p:spPr bwMode="auto">
              <a:xfrm>
                <a:off x="538812" y="3066760"/>
                <a:ext cx="575105" cy="87940"/>
              </a:xfrm>
              <a:custGeom>
                <a:avLst/>
                <a:gdLst>
                  <a:gd name="T0" fmla="*/ 0 w 210"/>
                  <a:gd name="T1" fmla="*/ 0 h 32"/>
                  <a:gd name="T2" fmla="*/ 0 w 210"/>
                  <a:gd name="T3" fmla="*/ 60417528 h 32"/>
                  <a:gd name="T4" fmla="*/ 0 w 210"/>
                  <a:gd name="T5" fmla="*/ 105731361 h 32"/>
                  <a:gd name="T6" fmla="*/ 1544981242 w 210"/>
                  <a:gd name="T7" fmla="*/ 241670113 h 32"/>
                  <a:gd name="T8" fmla="*/ 1574979814 w 210"/>
                  <a:gd name="T9" fmla="*/ 135938751 h 32"/>
                  <a:gd name="T10" fmla="*/ 0 w 210"/>
                  <a:gd name="T11" fmla="*/ 0 h 32"/>
                  <a:gd name="T12" fmla="*/ 0 60000 65536"/>
                  <a:gd name="T13" fmla="*/ 0 60000 65536"/>
                  <a:gd name="T14" fmla="*/ 0 60000 65536"/>
                  <a:gd name="T15" fmla="*/ 0 60000 65536"/>
                  <a:gd name="T16" fmla="*/ 0 60000 65536"/>
                  <a:gd name="T17" fmla="*/ 0 60000 65536"/>
                  <a:gd name="T18" fmla="*/ 0 w 210"/>
                  <a:gd name="T19" fmla="*/ 0 h 32"/>
                  <a:gd name="T20" fmla="*/ 210 w 21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10" h="32">
                    <a:moveTo>
                      <a:pt x="0" y="0"/>
                    </a:moveTo>
                    <a:cubicBezTo>
                      <a:pt x="0" y="3"/>
                      <a:pt x="0" y="6"/>
                      <a:pt x="0" y="8"/>
                    </a:cubicBezTo>
                    <a:cubicBezTo>
                      <a:pt x="0" y="10"/>
                      <a:pt x="0" y="12"/>
                      <a:pt x="0" y="14"/>
                    </a:cubicBezTo>
                    <a:cubicBezTo>
                      <a:pt x="206" y="32"/>
                      <a:pt x="206" y="32"/>
                      <a:pt x="206" y="32"/>
                    </a:cubicBezTo>
                    <a:cubicBezTo>
                      <a:pt x="207" y="27"/>
                      <a:pt x="209" y="23"/>
                      <a:pt x="210" y="18"/>
                    </a:cubicBezTo>
                    <a:lnTo>
                      <a:pt x="0" y="0"/>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 name="Freeform 428"/>
              <p:cNvSpPr>
                <a:spLocks noChangeArrowheads="1"/>
              </p:cNvSpPr>
              <p:nvPr/>
            </p:nvSpPr>
            <p:spPr bwMode="auto">
              <a:xfrm>
                <a:off x="908722" y="2719185"/>
                <a:ext cx="312678" cy="104691"/>
              </a:xfrm>
              <a:custGeom>
                <a:avLst/>
                <a:gdLst>
                  <a:gd name="T0" fmla="*/ 842562984 w 114"/>
                  <a:gd name="T1" fmla="*/ 60720780 h 38"/>
                  <a:gd name="T2" fmla="*/ 857609927 w 114"/>
                  <a:gd name="T3" fmla="*/ 0 h 38"/>
                  <a:gd name="T4" fmla="*/ 52661558 w 114"/>
                  <a:gd name="T5" fmla="*/ 136621755 h 38"/>
                  <a:gd name="T6" fmla="*/ 0 w 114"/>
                  <a:gd name="T7" fmla="*/ 288426460 h 38"/>
                  <a:gd name="T8" fmla="*/ 812471841 w 114"/>
                  <a:gd name="T9" fmla="*/ 174574998 h 38"/>
                  <a:gd name="T10" fmla="*/ 842562984 w 114"/>
                  <a:gd name="T11" fmla="*/ 60720780 h 38"/>
                  <a:gd name="T12" fmla="*/ 0 60000 65536"/>
                  <a:gd name="T13" fmla="*/ 0 60000 65536"/>
                  <a:gd name="T14" fmla="*/ 0 60000 65536"/>
                  <a:gd name="T15" fmla="*/ 0 60000 65536"/>
                  <a:gd name="T16" fmla="*/ 0 60000 65536"/>
                  <a:gd name="T17" fmla="*/ 0 60000 65536"/>
                  <a:gd name="T18" fmla="*/ 0 w 114"/>
                  <a:gd name="T19" fmla="*/ 0 h 38"/>
                  <a:gd name="T20" fmla="*/ 114 w 114"/>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14" h="38">
                    <a:moveTo>
                      <a:pt x="112" y="8"/>
                    </a:moveTo>
                    <a:cubicBezTo>
                      <a:pt x="113" y="5"/>
                      <a:pt x="113" y="3"/>
                      <a:pt x="114" y="0"/>
                    </a:cubicBezTo>
                    <a:cubicBezTo>
                      <a:pt x="7" y="18"/>
                      <a:pt x="7" y="18"/>
                      <a:pt x="7" y="18"/>
                    </a:cubicBezTo>
                    <a:cubicBezTo>
                      <a:pt x="5" y="25"/>
                      <a:pt x="2" y="32"/>
                      <a:pt x="0" y="38"/>
                    </a:cubicBezTo>
                    <a:cubicBezTo>
                      <a:pt x="108" y="23"/>
                      <a:pt x="108" y="23"/>
                      <a:pt x="108" y="23"/>
                    </a:cubicBezTo>
                    <a:cubicBezTo>
                      <a:pt x="110" y="18"/>
                      <a:pt x="111" y="13"/>
                      <a:pt x="112" y="8"/>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 name="Freeform 429"/>
              <p:cNvSpPr>
                <a:spLocks noChangeArrowheads="1"/>
              </p:cNvSpPr>
              <p:nvPr/>
            </p:nvSpPr>
            <p:spPr bwMode="auto">
              <a:xfrm>
                <a:off x="530437" y="3181223"/>
                <a:ext cx="73982" cy="104691"/>
              </a:xfrm>
              <a:custGeom>
                <a:avLst/>
                <a:gdLst>
                  <a:gd name="T0" fmla="*/ 15015606 w 27"/>
                  <a:gd name="T1" fmla="*/ 0 h 38"/>
                  <a:gd name="T2" fmla="*/ 0 w 27"/>
                  <a:gd name="T3" fmla="*/ 242885875 h 38"/>
                  <a:gd name="T4" fmla="*/ 172684948 w 27"/>
                  <a:gd name="T5" fmla="*/ 288426460 h 38"/>
                  <a:gd name="T6" fmla="*/ 202716160 w 27"/>
                  <a:gd name="T7" fmla="*/ 60720780 h 38"/>
                  <a:gd name="T8" fmla="*/ 15015606 w 27"/>
                  <a:gd name="T9" fmla="*/ 0 h 38"/>
                  <a:gd name="T10" fmla="*/ 0 60000 65536"/>
                  <a:gd name="T11" fmla="*/ 0 60000 65536"/>
                  <a:gd name="T12" fmla="*/ 0 60000 65536"/>
                  <a:gd name="T13" fmla="*/ 0 60000 65536"/>
                  <a:gd name="T14" fmla="*/ 0 60000 65536"/>
                  <a:gd name="T15" fmla="*/ 0 w 27"/>
                  <a:gd name="T16" fmla="*/ 0 h 38"/>
                  <a:gd name="T17" fmla="*/ 27 w 27"/>
                  <a:gd name="T18" fmla="*/ 38 h 38"/>
                </a:gdLst>
                <a:ahLst/>
                <a:cxnLst>
                  <a:cxn ang="T10">
                    <a:pos x="T0" y="T1"/>
                  </a:cxn>
                  <a:cxn ang="T11">
                    <a:pos x="T2" y="T3"/>
                  </a:cxn>
                  <a:cxn ang="T12">
                    <a:pos x="T4" y="T5"/>
                  </a:cxn>
                  <a:cxn ang="T13">
                    <a:pos x="T6" y="T7"/>
                  </a:cxn>
                  <a:cxn ang="T14">
                    <a:pos x="T8" y="T9"/>
                  </a:cxn>
                </a:cxnLst>
                <a:rect l="T15" t="T16" r="T17" b="T18"/>
                <a:pathLst>
                  <a:path w="27" h="38">
                    <a:moveTo>
                      <a:pt x="2" y="0"/>
                    </a:moveTo>
                    <a:cubicBezTo>
                      <a:pt x="1" y="11"/>
                      <a:pt x="1" y="21"/>
                      <a:pt x="0" y="32"/>
                    </a:cubicBezTo>
                    <a:cubicBezTo>
                      <a:pt x="23" y="38"/>
                      <a:pt x="23" y="38"/>
                      <a:pt x="23" y="38"/>
                    </a:cubicBezTo>
                    <a:cubicBezTo>
                      <a:pt x="27" y="8"/>
                      <a:pt x="27" y="8"/>
                      <a:pt x="27" y="8"/>
                    </a:cubicBezTo>
                    <a:lnTo>
                      <a:pt x="2"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9" name="Freeform 430"/>
              <p:cNvSpPr>
                <a:spLocks noChangeArrowheads="1"/>
              </p:cNvSpPr>
              <p:nvPr/>
            </p:nvSpPr>
            <p:spPr bwMode="auto">
              <a:xfrm>
                <a:off x="594647" y="3203557"/>
                <a:ext cx="100504" cy="103296"/>
              </a:xfrm>
              <a:custGeom>
                <a:avLst/>
                <a:gdLst>
                  <a:gd name="T0" fmla="*/ 13639230 w 72"/>
                  <a:gd name="T1" fmla="*/ 0 h 74"/>
                  <a:gd name="T2" fmla="*/ 0 w 72"/>
                  <a:gd name="T3" fmla="*/ 114962864 h 74"/>
                  <a:gd name="T4" fmla="*/ 124704526 w 72"/>
                  <a:gd name="T5" fmla="*/ 144190049 h 74"/>
                  <a:gd name="T6" fmla="*/ 140292417 w 72"/>
                  <a:gd name="T7" fmla="*/ 35073180 h 74"/>
                  <a:gd name="T8" fmla="*/ 13639230 w 72"/>
                  <a:gd name="T9" fmla="*/ 0 h 74"/>
                  <a:gd name="T10" fmla="*/ 0 60000 65536"/>
                  <a:gd name="T11" fmla="*/ 0 60000 65536"/>
                  <a:gd name="T12" fmla="*/ 0 60000 65536"/>
                  <a:gd name="T13" fmla="*/ 0 60000 65536"/>
                  <a:gd name="T14" fmla="*/ 0 60000 65536"/>
                  <a:gd name="T15" fmla="*/ 0 w 72"/>
                  <a:gd name="T16" fmla="*/ 0 h 74"/>
                  <a:gd name="T17" fmla="*/ 72 w 72"/>
                  <a:gd name="T18" fmla="*/ 74 h 74"/>
                </a:gdLst>
                <a:ahLst/>
                <a:cxnLst>
                  <a:cxn ang="T10">
                    <a:pos x="T0" y="T1"/>
                  </a:cxn>
                  <a:cxn ang="T11">
                    <a:pos x="T2" y="T3"/>
                  </a:cxn>
                  <a:cxn ang="T12">
                    <a:pos x="T4" y="T5"/>
                  </a:cxn>
                  <a:cxn ang="T13">
                    <a:pos x="T6" y="T7"/>
                  </a:cxn>
                  <a:cxn ang="T14">
                    <a:pos x="T8" y="T9"/>
                  </a:cxn>
                </a:cxnLst>
                <a:rect l="T15" t="T16" r="T17" b="T18"/>
                <a:pathLst>
                  <a:path w="72" h="74">
                    <a:moveTo>
                      <a:pt x="7" y="0"/>
                    </a:moveTo>
                    <a:lnTo>
                      <a:pt x="0" y="59"/>
                    </a:lnTo>
                    <a:lnTo>
                      <a:pt x="64" y="74"/>
                    </a:lnTo>
                    <a:lnTo>
                      <a:pt x="72" y="18"/>
                    </a:lnTo>
                    <a:lnTo>
                      <a:pt x="7"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0" name="Freeform 431"/>
              <p:cNvSpPr>
                <a:spLocks noChangeArrowheads="1"/>
              </p:cNvSpPr>
              <p:nvPr/>
            </p:nvSpPr>
            <p:spPr bwMode="auto">
              <a:xfrm>
                <a:off x="683984" y="3228683"/>
                <a:ext cx="90733" cy="100504"/>
              </a:xfrm>
              <a:custGeom>
                <a:avLst/>
                <a:gdLst>
                  <a:gd name="T0" fmla="*/ 15587929 w 65"/>
                  <a:gd name="T1" fmla="*/ 0 h 72"/>
                  <a:gd name="T2" fmla="*/ 0 w 65"/>
                  <a:gd name="T3" fmla="*/ 109116634 h 72"/>
                  <a:gd name="T4" fmla="*/ 114962899 w 65"/>
                  <a:gd name="T5" fmla="*/ 140292417 h 72"/>
                  <a:gd name="T6" fmla="*/ 126653497 w 65"/>
                  <a:gd name="T7" fmla="*/ 29227122 h 72"/>
                  <a:gd name="T8" fmla="*/ 15587929 w 65"/>
                  <a:gd name="T9" fmla="*/ 0 h 72"/>
                  <a:gd name="T10" fmla="*/ 0 60000 65536"/>
                  <a:gd name="T11" fmla="*/ 0 60000 65536"/>
                  <a:gd name="T12" fmla="*/ 0 60000 65536"/>
                  <a:gd name="T13" fmla="*/ 0 60000 65536"/>
                  <a:gd name="T14" fmla="*/ 0 60000 65536"/>
                  <a:gd name="T15" fmla="*/ 0 w 65"/>
                  <a:gd name="T16" fmla="*/ 0 h 72"/>
                  <a:gd name="T17" fmla="*/ 65 w 65"/>
                  <a:gd name="T18" fmla="*/ 72 h 72"/>
                </a:gdLst>
                <a:ahLst/>
                <a:cxnLst>
                  <a:cxn ang="T10">
                    <a:pos x="T0" y="T1"/>
                  </a:cxn>
                  <a:cxn ang="T11">
                    <a:pos x="T2" y="T3"/>
                  </a:cxn>
                  <a:cxn ang="T12">
                    <a:pos x="T4" y="T5"/>
                  </a:cxn>
                  <a:cxn ang="T13">
                    <a:pos x="T6" y="T7"/>
                  </a:cxn>
                  <a:cxn ang="T14">
                    <a:pos x="T8" y="T9"/>
                  </a:cxn>
                </a:cxnLst>
                <a:rect l="T15" t="T16" r="T17" b="T18"/>
                <a:pathLst>
                  <a:path w="65" h="72">
                    <a:moveTo>
                      <a:pt x="8" y="0"/>
                    </a:moveTo>
                    <a:lnTo>
                      <a:pt x="0" y="56"/>
                    </a:lnTo>
                    <a:lnTo>
                      <a:pt x="59" y="72"/>
                    </a:lnTo>
                    <a:lnTo>
                      <a:pt x="65" y="15"/>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1" name="Freeform 432"/>
              <p:cNvSpPr>
                <a:spLocks noChangeArrowheads="1"/>
              </p:cNvSpPr>
              <p:nvPr/>
            </p:nvSpPr>
            <p:spPr bwMode="auto">
              <a:xfrm>
                <a:off x="859866" y="3277540"/>
                <a:ext cx="114463" cy="100504"/>
              </a:xfrm>
              <a:custGeom>
                <a:avLst/>
                <a:gdLst>
                  <a:gd name="T0" fmla="*/ 15587906 w 82"/>
                  <a:gd name="T1" fmla="*/ 0 h 72"/>
                  <a:gd name="T2" fmla="*/ 0 w 82"/>
                  <a:gd name="T3" fmla="*/ 107167974 h 72"/>
                  <a:gd name="T4" fmla="*/ 140292553 w 82"/>
                  <a:gd name="T5" fmla="*/ 140292417 h 72"/>
                  <a:gd name="T6" fmla="*/ 159777785 w 82"/>
                  <a:gd name="T7" fmla="*/ 40919087 h 72"/>
                  <a:gd name="T8" fmla="*/ 15587906 w 82"/>
                  <a:gd name="T9" fmla="*/ 0 h 72"/>
                  <a:gd name="T10" fmla="*/ 0 60000 65536"/>
                  <a:gd name="T11" fmla="*/ 0 60000 65536"/>
                  <a:gd name="T12" fmla="*/ 0 60000 65536"/>
                  <a:gd name="T13" fmla="*/ 0 60000 65536"/>
                  <a:gd name="T14" fmla="*/ 0 60000 65536"/>
                  <a:gd name="T15" fmla="*/ 0 w 82"/>
                  <a:gd name="T16" fmla="*/ 0 h 72"/>
                  <a:gd name="T17" fmla="*/ 82 w 82"/>
                  <a:gd name="T18" fmla="*/ 72 h 72"/>
                </a:gdLst>
                <a:ahLst/>
                <a:cxnLst>
                  <a:cxn ang="T10">
                    <a:pos x="T0" y="T1"/>
                  </a:cxn>
                  <a:cxn ang="T11">
                    <a:pos x="T2" y="T3"/>
                  </a:cxn>
                  <a:cxn ang="T12">
                    <a:pos x="T4" y="T5"/>
                  </a:cxn>
                  <a:cxn ang="T13">
                    <a:pos x="T6" y="T7"/>
                  </a:cxn>
                  <a:cxn ang="T14">
                    <a:pos x="T8" y="T9"/>
                  </a:cxn>
                </a:cxnLst>
                <a:rect l="T15" t="T16" r="T17" b="T18"/>
                <a:pathLst>
                  <a:path w="82" h="72">
                    <a:moveTo>
                      <a:pt x="8" y="0"/>
                    </a:moveTo>
                    <a:lnTo>
                      <a:pt x="0" y="55"/>
                    </a:lnTo>
                    <a:lnTo>
                      <a:pt x="72" y="72"/>
                    </a:lnTo>
                    <a:lnTo>
                      <a:pt x="82" y="21"/>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2" name="Freeform 433"/>
              <p:cNvSpPr>
                <a:spLocks noChangeArrowheads="1"/>
              </p:cNvSpPr>
              <p:nvPr/>
            </p:nvSpPr>
            <p:spPr bwMode="auto">
              <a:xfrm>
                <a:off x="960369" y="3306853"/>
                <a:ext cx="101900" cy="93524"/>
              </a:xfrm>
              <a:custGeom>
                <a:avLst/>
                <a:gdLst>
                  <a:gd name="T0" fmla="*/ 280638108 w 37"/>
                  <a:gd name="T1" fmla="*/ 68096475 h 34"/>
                  <a:gd name="T2" fmla="*/ 37923324 w 37"/>
                  <a:gd name="T3" fmla="*/ 0 h 34"/>
                  <a:gd name="T4" fmla="*/ 0 w 37"/>
                  <a:gd name="T5" fmla="*/ 196724983 h 34"/>
                  <a:gd name="T6" fmla="*/ 242714784 w 37"/>
                  <a:gd name="T7" fmla="*/ 257257017 h 34"/>
                  <a:gd name="T8" fmla="*/ 280638108 w 37"/>
                  <a:gd name="T9" fmla="*/ 68096475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37" y="9"/>
                    </a:moveTo>
                    <a:cubicBezTo>
                      <a:pt x="5" y="0"/>
                      <a:pt x="5" y="0"/>
                      <a:pt x="5" y="0"/>
                    </a:cubicBezTo>
                    <a:cubicBezTo>
                      <a:pt x="0" y="26"/>
                      <a:pt x="0" y="26"/>
                      <a:pt x="0" y="26"/>
                    </a:cubicBezTo>
                    <a:cubicBezTo>
                      <a:pt x="32" y="34"/>
                      <a:pt x="32" y="34"/>
                      <a:pt x="32" y="34"/>
                    </a:cubicBezTo>
                    <a:cubicBezTo>
                      <a:pt x="34" y="26"/>
                      <a:pt x="35" y="17"/>
                      <a:pt x="37" y="9"/>
                    </a:cubicBez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3" name="Freeform 434"/>
              <p:cNvSpPr>
                <a:spLocks noChangeArrowheads="1"/>
              </p:cNvSpPr>
              <p:nvPr/>
            </p:nvSpPr>
            <p:spPr bwMode="auto">
              <a:xfrm>
                <a:off x="766342" y="3249622"/>
                <a:ext cx="104692" cy="104691"/>
              </a:xfrm>
              <a:custGeom>
                <a:avLst/>
                <a:gdLst>
                  <a:gd name="T0" fmla="*/ 11690607 w 75"/>
                  <a:gd name="T1" fmla="*/ 0 h 75"/>
                  <a:gd name="T2" fmla="*/ 0 w 75"/>
                  <a:gd name="T3" fmla="*/ 111063192 h 75"/>
                  <a:gd name="T4" fmla="*/ 130550924 w 75"/>
                  <a:gd name="T5" fmla="*/ 146136073 h 75"/>
                  <a:gd name="T6" fmla="*/ 146138865 w 75"/>
                  <a:gd name="T7" fmla="*/ 38970178 h 75"/>
                  <a:gd name="T8" fmla="*/ 11690607 w 75"/>
                  <a:gd name="T9" fmla="*/ 0 h 75"/>
                  <a:gd name="T10" fmla="*/ 0 60000 65536"/>
                  <a:gd name="T11" fmla="*/ 0 60000 65536"/>
                  <a:gd name="T12" fmla="*/ 0 60000 65536"/>
                  <a:gd name="T13" fmla="*/ 0 60000 65536"/>
                  <a:gd name="T14" fmla="*/ 0 60000 65536"/>
                  <a:gd name="T15" fmla="*/ 0 w 75"/>
                  <a:gd name="T16" fmla="*/ 0 h 75"/>
                  <a:gd name="T17" fmla="*/ 75 w 75"/>
                  <a:gd name="T18" fmla="*/ 75 h 75"/>
                </a:gdLst>
                <a:ahLst/>
                <a:cxnLst>
                  <a:cxn ang="T10">
                    <a:pos x="T0" y="T1"/>
                  </a:cxn>
                  <a:cxn ang="T11">
                    <a:pos x="T2" y="T3"/>
                  </a:cxn>
                  <a:cxn ang="T12">
                    <a:pos x="T4" y="T5"/>
                  </a:cxn>
                  <a:cxn ang="T13">
                    <a:pos x="T6" y="T7"/>
                  </a:cxn>
                  <a:cxn ang="T14">
                    <a:pos x="T8" y="T9"/>
                  </a:cxn>
                </a:cxnLst>
                <a:rect l="T15" t="T16" r="T17" b="T18"/>
                <a:pathLst>
                  <a:path w="75" h="75">
                    <a:moveTo>
                      <a:pt x="6" y="0"/>
                    </a:moveTo>
                    <a:lnTo>
                      <a:pt x="0" y="57"/>
                    </a:lnTo>
                    <a:lnTo>
                      <a:pt x="67" y="75"/>
                    </a:lnTo>
                    <a:lnTo>
                      <a:pt x="75" y="20"/>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Freeform 435"/>
              <p:cNvSpPr>
                <a:spLocks noChangeArrowheads="1"/>
              </p:cNvSpPr>
              <p:nvPr/>
            </p:nvSpPr>
            <p:spPr bwMode="auto">
              <a:xfrm>
                <a:off x="529041" y="3269164"/>
                <a:ext cx="519269" cy="191236"/>
              </a:xfrm>
              <a:custGeom>
                <a:avLst/>
                <a:gdLst>
                  <a:gd name="T0" fmla="*/ 1419159444 w 190"/>
                  <a:gd name="T1" fmla="*/ 358247863 h 70"/>
                  <a:gd name="T2" fmla="*/ 7469275 w 190"/>
                  <a:gd name="T3" fmla="*/ 0 h 70"/>
                  <a:gd name="T4" fmla="*/ 0 w 190"/>
                  <a:gd name="T5" fmla="*/ 179125297 h 70"/>
                  <a:gd name="T6" fmla="*/ 1389282346 w 190"/>
                  <a:gd name="T7" fmla="*/ 522445824 h 70"/>
                  <a:gd name="T8" fmla="*/ 1419159444 w 190"/>
                  <a:gd name="T9" fmla="*/ 358247863 h 70"/>
                  <a:gd name="T10" fmla="*/ 0 60000 65536"/>
                  <a:gd name="T11" fmla="*/ 0 60000 65536"/>
                  <a:gd name="T12" fmla="*/ 0 60000 65536"/>
                  <a:gd name="T13" fmla="*/ 0 60000 65536"/>
                  <a:gd name="T14" fmla="*/ 0 60000 65536"/>
                  <a:gd name="T15" fmla="*/ 0 w 190"/>
                  <a:gd name="T16" fmla="*/ 0 h 70"/>
                  <a:gd name="T17" fmla="*/ 190 w 190"/>
                  <a:gd name="T18" fmla="*/ 70 h 70"/>
                </a:gdLst>
                <a:ahLst/>
                <a:cxnLst>
                  <a:cxn ang="T10">
                    <a:pos x="T0" y="T1"/>
                  </a:cxn>
                  <a:cxn ang="T11">
                    <a:pos x="T2" y="T3"/>
                  </a:cxn>
                  <a:cxn ang="T12">
                    <a:pos x="T4" y="T5"/>
                  </a:cxn>
                  <a:cxn ang="T13">
                    <a:pos x="T6" y="T7"/>
                  </a:cxn>
                  <a:cxn ang="T14">
                    <a:pos x="T8" y="T9"/>
                  </a:cxn>
                </a:cxnLst>
                <a:rect l="T15" t="T16" r="T17" b="T18"/>
                <a:pathLst>
                  <a:path w="190" h="70">
                    <a:moveTo>
                      <a:pt x="190" y="48"/>
                    </a:moveTo>
                    <a:cubicBezTo>
                      <a:pt x="1" y="0"/>
                      <a:pt x="1" y="0"/>
                      <a:pt x="1" y="0"/>
                    </a:cubicBezTo>
                    <a:cubicBezTo>
                      <a:pt x="1" y="8"/>
                      <a:pt x="0" y="16"/>
                      <a:pt x="0" y="24"/>
                    </a:cubicBezTo>
                    <a:cubicBezTo>
                      <a:pt x="186" y="70"/>
                      <a:pt x="186" y="70"/>
                      <a:pt x="186" y="70"/>
                    </a:cubicBezTo>
                    <a:cubicBezTo>
                      <a:pt x="187" y="63"/>
                      <a:pt x="189" y="56"/>
                      <a:pt x="190" y="48"/>
                    </a:cubicBezTo>
                    <a:close/>
                  </a:path>
                </a:pathLst>
              </a:custGeom>
              <a:solidFill>
                <a:srgbClr val="5B83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5" name="Freeform 436"/>
              <p:cNvSpPr>
                <a:spLocks noChangeArrowheads="1"/>
              </p:cNvSpPr>
              <p:nvPr/>
            </p:nvSpPr>
            <p:spPr bwMode="auto">
              <a:xfrm>
                <a:off x="517874" y="3334770"/>
                <a:ext cx="519269" cy="270802"/>
              </a:xfrm>
              <a:custGeom>
                <a:avLst/>
                <a:gdLst>
                  <a:gd name="T0" fmla="*/ 29877098 w 190"/>
                  <a:gd name="T1" fmla="*/ 0 h 99"/>
                  <a:gd name="T2" fmla="*/ 0 w 190"/>
                  <a:gd name="T3" fmla="*/ 471384221 h 99"/>
                  <a:gd name="T4" fmla="*/ 1359405247 w 190"/>
                  <a:gd name="T5" fmla="*/ 740744679 h 99"/>
                  <a:gd name="T6" fmla="*/ 1419159444 w 190"/>
                  <a:gd name="T7" fmla="*/ 344183871 h 99"/>
                  <a:gd name="T8" fmla="*/ 29877098 w 190"/>
                  <a:gd name="T9" fmla="*/ 0 h 99"/>
                  <a:gd name="T10" fmla="*/ 0 60000 65536"/>
                  <a:gd name="T11" fmla="*/ 0 60000 65536"/>
                  <a:gd name="T12" fmla="*/ 0 60000 65536"/>
                  <a:gd name="T13" fmla="*/ 0 60000 65536"/>
                  <a:gd name="T14" fmla="*/ 0 60000 65536"/>
                  <a:gd name="T15" fmla="*/ 0 w 190"/>
                  <a:gd name="T16" fmla="*/ 0 h 99"/>
                  <a:gd name="T17" fmla="*/ 190 w 190"/>
                  <a:gd name="T18" fmla="*/ 99 h 99"/>
                </a:gdLst>
                <a:ahLst/>
                <a:cxnLst>
                  <a:cxn ang="T10">
                    <a:pos x="T0" y="T1"/>
                  </a:cxn>
                  <a:cxn ang="T11">
                    <a:pos x="T2" y="T3"/>
                  </a:cxn>
                  <a:cxn ang="T12">
                    <a:pos x="T4" y="T5"/>
                  </a:cxn>
                  <a:cxn ang="T13">
                    <a:pos x="T6" y="T7"/>
                  </a:cxn>
                  <a:cxn ang="T14">
                    <a:pos x="T8" y="T9"/>
                  </a:cxn>
                </a:cxnLst>
                <a:rect l="T15" t="T16" r="T17" b="T18"/>
                <a:pathLst>
                  <a:path w="190" h="99">
                    <a:moveTo>
                      <a:pt x="4" y="0"/>
                    </a:moveTo>
                    <a:cubicBezTo>
                      <a:pt x="3" y="20"/>
                      <a:pt x="1" y="41"/>
                      <a:pt x="0" y="63"/>
                    </a:cubicBezTo>
                    <a:cubicBezTo>
                      <a:pt x="182" y="99"/>
                      <a:pt x="182" y="99"/>
                      <a:pt x="182" y="99"/>
                    </a:cubicBezTo>
                    <a:cubicBezTo>
                      <a:pt x="185" y="81"/>
                      <a:pt x="187" y="63"/>
                      <a:pt x="190" y="46"/>
                    </a:cubicBezTo>
                    <a:lnTo>
                      <a:pt x="4" y="0"/>
                    </a:lnTo>
                    <a:close/>
                  </a:path>
                </a:pathLst>
              </a:custGeom>
              <a:solidFill>
                <a:srgbClr val="7468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6" name="Freeform 437"/>
              <p:cNvSpPr>
                <a:spLocks noChangeArrowheads="1"/>
              </p:cNvSpPr>
              <p:nvPr/>
            </p:nvSpPr>
            <p:spPr bwMode="auto">
              <a:xfrm>
                <a:off x="512290" y="3506465"/>
                <a:ext cx="82358" cy="96316"/>
              </a:xfrm>
              <a:custGeom>
                <a:avLst/>
                <a:gdLst>
                  <a:gd name="T0" fmla="*/ 15074259 w 30"/>
                  <a:gd name="T1" fmla="*/ 0 h 35"/>
                  <a:gd name="T2" fmla="*/ 0 w 30"/>
                  <a:gd name="T3" fmla="*/ 227187429 h 35"/>
                  <a:gd name="T4" fmla="*/ 226094672 w 30"/>
                  <a:gd name="T5" fmla="*/ 265050624 h 35"/>
                  <a:gd name="T6" fmla="*/ 226094672 w 30"/>
                  <a:gd name="T7" fmla="*/ 37863196 h 35"/>
                  <a:gd name="T8" fmla="*/ 15074259 w 30"/>
                  <a:gd name="T9" fmla="*/ 0 h 35"/>
                  <a:gd name="T10" fmla="*/ 0 60000 65536"/>
                  <a:gd name="T11" fmla="*/ 0 60000 65536"/>
                  <a:gd name="T12" fmla="*/ 0 60000 65536"/>
                  <a:gd name="T13" fmla="*/ 0 60000 65536"/>
                  <a:gd name="T14" fmla="*/ 0 60000 65536"/>
                  <a:gd name="T15" fmla="*/ 0 w 30"/>
                  <a:gd name="T16" fmla="*/ 0 h 35"/>
                  <a:gd name="T17" fmla="*/ 30 w 30"/>
                  <a:gd name="T18" fmla="*/ 35 h 35"/>
                </a:gdLst>
                <a:ahLst/>
                <a:cxnLst>
                  <a:cxn ang="T10">
                    <a:pos x="T0" y="T1"/>
                  </a:cxn>
                  <a:cxn ang="T11">
                    <a:pos x="T2" y="T3"/>
                  </a:cxn>
                  <a:cxn ang="T12">
                    <a:pos x="T4" y="T5"/>
                  </a:cxn>
                  <a:cxn ang="T13">
                    <a:pos x="T6" y="T7"/>
                  </a:cxn>
                  <a:cxn ang="T14">
                    <a:pos x="T8" y="T9"/>
                  </a:cxn>
                </a:cxnLst>
                <a:rect l="T15" t="T16" r="T17" b="T18"/>
                <a:pathLst>
                  <a:path w="30" h="35">
                    <a:moveTo>
                      <a:pt x="2" y="0"/>
                    </a:moveTo>
                    <a:cubicBezTo>
                      <a:pt x="1" y="10"/>
                      <a:pt x="1" y="20"/>
                      <a:pt x="0" y="30"/>
                    </a:cubicBezTo>
                    <a:cubicBezTo>
                      <a:pt x="30" y="35"/>
                      <a:pt x="30" y="35"/>
                      <a:pt x="30" y="35"/>
                    </a:cubicBezTo>
                    <a:cubicBezTo>
                      <a:pt x="30" y="5"/>
                      <a:pt x="30" y="5"/>
                      <a:pt x="30" y="5"/>
                    </a:cubicBezTo>
                    <a:lnTo>
                      <a:pt x="2"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7" name="Freeform 438"/>
              <p:cNvSpPr>
                <a:spLocks noChangeArrowheads="1"/>
              </p:cNvSpPr>
              <p:nvPr/>
            </p:nvSpPr>
            <p:spPr bwMode="auto">
              <a:xfrm>
                <a:off x="594647" y="3520424"/>
                <a:ext cx="92128" cy="99107"/>
              </a:xfrm>
              <a:custGeom>
                <a:avLst/>
                <a:gdLst>
                  <a:gd name="T0" fmla="*/ 0 w 66"/>
                  <a:gd name="T1" fmla="*/ 0 h 71"/>
                  <a:gd name="T2" fmla="*/ 0 w 66"/>
                  <a:gd name="T3" fmla="*/ 114959932 h 71"/>
                  <a:gd name="T4" fmla="*/ 120804934 w 66"/>
                  <a:gd name="T5" fmla="*/ 138340809 h 71"/>
                  <a:gd name="T6" fmla="*/ 128599521 w 66"/>
                  <a:gd name="T7" fmla="*/ 27278155 h 71"/>
                  <a:gd name="T8" fmla="*/ 0 w 66"/>
                  <a:gd name="T9" fmla="*/ 0 h 71"/>
                  <a:gd name="T10" fmla="*/ 0 60000 65536"/>
                  <a:gd name="T11" fmla="*/ 0 60000 65536"/>
                  <a:gd name="T12" fmla="*/ 0 60000 65536"/>
                  <a:gd name="T13" fmla="*/ 0 60000 65536"/>
                  <a:gd name="T14" fmla="*/ 0 60000 65536"/>
                  <a:gd name="T15" fmla="*/ 0 w 66"/>
                  <a:gd name="T16" fmla="*/ 0 h 71"/>
                  <a:gd name="T17" fmla="*/ 66 w 66"/>
                  <a:gd name="T18" fmla="*/ 71 h 71"/>
                </a:gdLst>
                <a:ahLst/>
                <a:cxnLst>
                  <a:cxn ang="T10">
                    <a:pos x="T0" y="T1"/>
                  </a:cxn>
                  <a:cxn ang="T11">
                    <a:pos x="T2" y="T3"/>
                  </a:cxn>
                  <a:cxn ang="T12">
                    <a:pos x="T4" y="T5"/>
                  </a:cxn>
                  <a:cxn ang="T13">
                    <a:pos x="T6" y="T7"/>
                  </a:cxn>
                  <a:cxn ang="T14">
                    <a:pos x="T8" y="T9"/>
                  </a:cxn>
                </a:cxnLst>
                <a:rect l="T15" t="T16" r="T17" b="T18"/>
                <a:pathLst>
                  <a:path w="66" h="71">
                    <a:moveTo>
                      <a:pt x="0" y="0"/>
                    </a:moveTo>
                    <a:lnTo>
                      <a:pt x="0" y="59"/>
                    </a:lnTo>
                    <a:lnTo>
                      <a:pt x="62" y="71"/>
                    </a:lnTo>
                    <a:lnTo>
                      <a:pt x="66" y="14"/>
                    </a:lnTo>
                    <a:lnTo>
                      <a:pt x="0"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8" name="Freeform 439"/>
              <p:cNvSpPr>
                <a:spLocks noChangeArrowheads="1"/>
              </p:cNvSpPr>
              <p:nvPr/>
            </p:nvSpPr>
            <p:spPr bwMode="auto">
              <a:xfrm>
                <a:off x="681192" y="3539966"/>
                <a:ext cx="90733" cy="92128"/>
              </a:xfrm>
              <a:custGeom>
                <a:avLst/>
                <a:gdLst>
                  <a:gd name="T0" fmla="*/ 7794663 w 65"/>
                  <a:gd name="T1" fmla="*/ 0 h 66"/>
                  <a:gd name="T2" fmla="*/ 0 w 65"/>
                  <a:gd name="T3" fmla="*/ 111063096 h 66"/>
                  <a:gd name="T4" fmla="*/ 114962899 w 65"/>
                  <a:gd name="T5" fmla="*/ 128599521 h 66"/>
                  <a:gd name="T6" fmla="*/ 126653497 w 65"/>
                  <a:gd name="T7" fmla="*/ 23382366 h 66"/>
                  <a:gd name="T8" fmla="*/ 7794663 w 65"/>
                  <a:gd name="T9" fmla="*/ 0 h 66"/>
                  <a:gd name="T10" fmla="*/ 0 60000 65536"/>
                  <a:gd name="T11" fmla="*/ 0 60000 65536"/>
                  <a:gd name="T12" fmla="*/ 0 60000 65536"/>
                  <a:gd name="T13" fmla="*/ 0 60000 65536"/>
                  <a:gd name="T14" fmla="*/ 0 60000 65536"/>
                  <a:gd name="T15" fmla="*/ 0 w 65"/>
                  <a:gd name="T16" fmla="*/ 0 h 66"/>
                  <a:gd name="T17" fmla="*/ 65 w 65"/>
                  <a:gd name="T18" fmla="*/ 66 h 66"/>
                </a:gdLst>
                <a:ahLst/>
                <a:cxnLst>
                  <a:cxn ang="T10">
                    <a:pos x="T0" y="T1"/>
                  </a:cxn>
                  <a:cxn ang="T11">
                    <a:pos x="T2" y="T3"/>
                  </a:cxn>
                  <a:cxn ang="T12">
                    <a:pos x="T4" y="T5"/>
                  </a:cxn>
                  <a:cxn ang="T13">
                    <a:pos x="T6" y="T7"/>
                  </a:cxn>
                  <a:cxn ang="T14">
                    <a:pos x="T8" y="T9"/>
                  </a:cxn>
                </a:cxnLst>
                <a:rect l="T15" t="T16" r="T17" b="T18"/>
                <a:pathLst>
                  <a:path w="65" h="66">
                    <a:moveTo>
                      <a:pt x="4" y="0"/>
                    </a:moveTo>
                    <a:lnTo>
                      <a:pt x="0" y="57"/>
                    </a:lnTo>
                    <a:lnTo>
                      <a:pt x="59" y="66"/>
                    </a:lnTo>
                    <a:lnTo>
                      <a:pt x="65" y="12"/>
                    </a:lnTo>
                    <a:lnTo>
                      <a:pt x="4"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9" name="Freeform 440"/>
              <p:cNvSpPr>
                <a:spLocks noChangeArrowheads="1"/>
              </p:cNvSpPr>
              <p:nvPr/>
            </p:nvSpPr>
            <p:spPr bwMode="auto">
              <a:xfrm>
                <a:off x="763550" y="3556717"/>
                <a:ext cx="101900" cy="92128"/>
              </a:xfrm>
              <a:custGeom>
                <a:avLst/>
                <a:gdLst>
                  <a:gd name="T0" fmla="*/ 11690582 w 73"/>
                  <a:gd name="T1" fmla="*/ 0 h 66"/>
                  <a:gd name="T2" fmla="*/ 0 w 73"/>
                  <a:gd name="T3" fmla="*/ 105217155 h 66"/>
                  <a:gd name="T4" fmla="*/ 130550651 w 73"/>
                  <a:gd name="T5" fmla="*/ 128599521 h 66"/>
                  <a:gd name="T6" fmla="*/ 142241233 w 73"/>
                  <a:gd name="T7" fmla="*/ 25329616 h 66"/>
                  <a:gd name="T8" fmla="*/ 11690582 w 73"/>
                  <a:gd name="T9" fmla="*/ 0 h 66"/>
                  <a:gd name="T10" fmla="*/ 0 60000 65536"/>
                  <a:gd name="T11" fmla="*/ 0 60000 65536"/>
                  <a:gd name="T12" fmla="*/ 0 60000 65536"/>
                  <a:gd name="T13" fmla="*/ 0 60000 65536"/>
                  <a:gd name="T14" fmla="*/ 0 60000 65536"/>
                  <a:gd name="T15" fmla="*/ 0 w 73"/>
                  <a:gd name="T16" fmla="*/ 0 h 66"/>
                  <a:gd name="T17" fmla="*/ 73 w 73"/>
                  <a:gd name="T18" fmla="*/ 66 h 66"/>
                </a:gdLst>
                <a:ahLst/>
                <a:cxnLst>
                  <a:cxn ang="T10">
                    <a:pos x="T0" y="T1"/>
                  </a:cxn>
                  <a:cxn ang="T11">
                    <a:pos x="T2" y="T3"/>
                  </a:cxn>
                  <a:cxn ang="T12">
                    <a:pos x="T4" y="T5"/>
                  </a:cxn>
                  <a:cxn ang="T13">
                    <a:pos x="T6" y="T7"/>
                  </a:cxn>
                  <a:cxn ang="T14">
                    <a:pos x="T8" y="T9"/>
                  </a:cxn>
                </a:cxnLst>
                <a:rect l="T15" t="T16" r="T17" b="T18"/>
                <a:pathLst>
                  <a:path w="73" h="66">
                    <a:moveTo>
                      <a:pt x="6" y="0"/>
                    </a:moveTo>
                    <a:lnTo>
                      <a:pt x="0" y="54"/>
                    </a:lnTo>
                    <a:lnTo>
                      <a:pt x="67" y="66"/>
                    </a:lnTo>
                    <a:lnTo>
                      <a:pt x="73" y="13"/>
                    </a:lnTo>
                    <a:lnTo>
                      <a:pt x="6"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0" name="Freeform 441"/>
              <p:cNvSpPr>
                <a:spLocks noChangeArrowheads="1"/>
              </p:cNvSpPr>
              <p:nvPr/>
            </p:nvSpPr>
            <p:spPr bwMode="auto">
              <a:xfrm>
                <a:off x="942223" y="3591613"/>
                <a:ext cx="73982" cy="85149"/>
              </a:xfrm>
              <a:custGeom>
                <a:avLst/>
                <a:gdLst>
                  <a:gd name="T0" fmla="*/ 202716160 w 27"/>
                  <a:gd name="T1" fmla="*/ 37723754 h 31"/>
                  <a:gd name="T2" fmla="*/ 22523409 w 27"/>
                  <a:gd name="T3" fmla="*/ 0 h 31"/>
                  <a:gd name="T4" fmla="*/ 0 w 27"/>
                  <a:gd name="T5" fmla="*/ 196158575 h 31"/>
                  <a:gd name="T6" fmla="*/ 180192751 w 27"/>
                  <a:gd name="T7" fmla="*/ 233882329 h 31"/>
                  <a:gd name="T8" fmla="*/ 202716160 w 27"/>
                  <a:gd name="T9" fmla="*/ 37723754 h 31"/>
                  <a:gd name="T10" fmla="*/ 0 60000 65536"/>
                  <a:gd name="T11" fmla="*/ 0 60000 65536"/>
                  <a:gd name="T12" fmla="*/ 0 60000 65536"/>
                  <a:gd name="T13" fmla="*/ 0 60000 65536"/>
                  <a:gd name="T14" fmla="*/ 0 60000 65536"/>
                  <a:gd name="T15" fmla="*/ 0 w 27"/>
                  <a:gd name="T16" fmla="*/ 0 h 31"/>
                  <a:gd name="T17" fmla="*/ 27 w 27"/>
                  <a:gd name="T18" fmla="*/ 31 h 31"/>
                </a:gdLst>
                <a:ahLst/>
                <a:cxnLst>
                  <a:cxn ang="T10">
                    <a:pos x="T0" y="T1"/>
                  </a:cxn>
                  <a:cxn ang="T11">
                    <a:pos x="T2" y="T3"/>
                  </a:cxn>
                  <a:cxn ang="T12">
                    <a:pos x="T4" y="T5"/>
                  </a:cxn>
                  <a:cxn ang="T13">
                    <a:pos x="T6" y="T7"/>
                  </a:cxn>
                  <a:cxn ang="T14">
                    <a:pos x="T8" y="T9"/>
                  </a:cxn>
                </a:cxnLst>
                <a:rect l="T15" t="T16" r="T17" b="T18"/>
                <a:pathLst>
                  <a:path w="27" h="31">
                    <a:moveTo>
                      <a:pt x="27" y="5"/>
                    </a:moveTo>
                    <a:cubicBezTo>
                      <a:pt x="3" y="0"/>
                      <a:pt x="3" y="0"/>
                      <a:pt x="3" y="0"/>
                    </a:cubicBezTo>
                    <a:cubicBezTo>
                      <a:pt x="0" y="26"/>
                      <a:pt x="0" y="26"/>
                      <a:pt x="0" y="26"/>
                    </a:cubicBezTo>
                    <a:cubicBezTo>
                      <a:pt x="24" y="31"/>
                      <a:pt x="24" y="31"/>
                      <a:pt x="24" y="31"/>
                    </a:cubicBezTo>
                    <a:cubicBezTo>
                      <a:pt x="25" y="22"/>
                      <a:pt x="26" y="13"/>
                      <a:pt x="27" y="5"/>
                    </a:cubicBez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1" name="Freeform 442"/>
              <p:cNvSpPr>
                <a:spLocks noChangeArrowheads="1"/>
              </p:cNvSpPr>
              <p:nvPr/>
            </p:nvSpPr>
            <p:spPr bwMode="auto">
              <a:xfrm>
                <a:off x="857074" y="3574863"/>
                <a:ext cx="93525" cy="87940"/>
              </a:xfrm>
              <a:custGeom>
                <a:avLst/>
                <a:gdLst>
                  <a:gd name="T0" fmla="*/ 11690625 w 67"/>
                  <a:gd name="T1" fmla="*/ 0 h 63"/>
                  <a:gd name="T2" fmla="*/ 0 w 67"/>
                  <a:gd name="T3" fmla="*/ 103268082 h 63"/>
                  <a:gd name="T4" fmla="*/ 118860504 w 67"/>
                  <a:gd name="T5" fmla="*/ 122753073 h 63"/>
                  <a:gd name="T6" fmla="*/ 130551129 w 67"/>
                  <a:gd name="T7" fmla="*/ 23380873 h 63"/>
                  <a:gd name="T8" fmla="*/ 11690625 w 67"/>
                  <a:gd name="T9" fmla="*/ 0 h 63"/>
                  <a:gd name="T10" fmla="*/ 0 60000 65536"/>
                  <a:gd name="T11" fmla="*/ 0 60000 65536"/>
                  <a:gd name="T12" fmla="*/ 0 60000 65536"/>
                  <a:gd name="T13" fmla="*/ 0 60000 65536"/>
                  <a:gd name="T14" fmla="*/ 0 60000 65536"/>
                  <a:gd name="T15" fmla="*/ 0 w 67"/>
                  <a:gd name="T16" fmla="*/ 0 h 63"/>
                  <a:gd name="T17" fmla="*/ 67 w 67"/>
                  <a:gd name="T18" fmla="*/ 63 h 63"/>
                </a:gdLst>
                <a:ahLst/>
                <a:cxnLst>
                  <a:cxn ang="T10">
                    <a:pos x="T0" y="T1"/>
                  </a:cxn>
                  <a:cxn ang="T11">
                    <a:pos x="T2" y="T3"/>
                  </a:cxn>
                  <a:cxn ang="T12">
                    <a:pos x="T4" y="T5"/>
                  </a:cxn>
                  <a:cxn ang="T13">
                    <a:pos x="T6" y="T7"/>
                  </a:cxn>
                  <a:cxn ang="T14">
                    <a:pos x="T8" y="T9"/>
                  </a:cxn>
                </a:cxnLst>
                <a:rect l="T15" t="T16" r="T17" b="T18"/>
                <a:pathLst>
                  <a:path w="67" h="63">
                    <a:moveTo>
                      <a:pt x="6" y="0"/>
                    </a:moveTo>
                    <a:lnTo>
                      <a:pt x="0" y="53"/>
                    </a:lnTo>
                    <a:lnTo>
                      <a:pt x="61" y="63"/>
                    </a:lnTo>
                    <a:lnTo>
                      <a:pt x="67" y="12"/>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2" name="Freeform 443"/>
              <p:cNvSpPr>
                <a:spLocks noChangeArrowheads="1"/>
              </p:cNvSpPr>
              <p:nvPr/>
            </p:nvSpPr>
            <p:spPr bwMode="auto">
              <a:xfrm>
                <a:off x="478789" y="3848456"/>
                <a:ext cx="517874" cy="202403"/>
              </a:xfrm>
              <a:custGeom>
                <a:avLst/>
                <a:gdLst>
                  <a:gd name="T0" fmla="*/ 1419013121 w 189"/>
                  <a:gd name="T1" fmla="*/ 0 h 74"/>
                  <a:gd name="T2" fmla="*/ 37539015 w 189"/>
                  <a:gd name="T3" fmla="*/ 52367673 h 74"/>
                  <a:gd name="T4" fmla="*/ 0 w 189"/>
                  <a:gd name="T5" fmla="*/ 553607762 h 74"/>
                  <a:gd name="T6" fmla="*/ 1419013121 w 189"/>
                  <a:gd name="T7" fmla="*/ 538646351 h 74"/>
                  <a:gd name="T8" fmla="*/ 1419013121 w 189"/>
                  <a:gd name="T9" fmla="*/ 0 h 74"/>
                  <a:gd name="T10" fmla="*/ 0 60000 65536"/>
                  <a:gd name="T11" fmla="*/ 0 60000 65536"/>
                  <a:gd name="T12" fmla="*/ 0 60000 65536"/>
                  <a:gd name="T13" fmla="*/ 0 60000 65536"/>
                  <a:gd name="T14" fmla="*/ 0 60000 65536"/>
                  <a:gd name="T15" fmla="*/ 0 w 189"/>
                  <a:gd name="T16" fmla="*/ 0 h 74"/>
                  <a:gd name="T17" fmla="*/ 189 w 189"/>
                  <a:gd name="T18" fmla="*/ 74 h 74"/>
                </a:gdLst>
                <a:ahLst/>
                <a:cxnLst>
                  <a:cxn ang="T10">
                    <a:pos x="T0" y="T1"/>
                  </a:cxn>
                  <a:cxn ang="T11">
                    <a:pos x="T2" y="T3"/>
                  </a:cxn>
                  <a:cxn ang="T12">
                    <a:pos x="T4" y="T5"/>
                  </a:cxn>
                  <a:cxn ang="T13">
                    <a:pos x="T6" y="T7"/>
                  </a:cxn>
                  <a:cxn ang="T14">
                    <a:pos x="T8" y="T9"/>
                  </a:cxn>
                </a:cxnLst>
                <a:rect l="T15" t="T16" r="T17" b="T18"/>
                <a:pathLst>
                  <a:path w="189" h="74">
                    <a:moveTo>
                      <a:pt x="189" y="0"/>
                    </a:moveTo>
                    <a:cubicBezTo>
                      <a:pt x="5" y="7"/>
                      <a:pt x="5" y="7"/>
                      <a:pt x="5" y="7"/>
                    </a:cubicBezTo>
                    <a:cubicBezTo>
                      <a:pt x="3" y="29"/>
                      <a:pt x="2" y="52"/>
                      <a:pt x="0" y="74"/>
                    </a:cubicBezTo>
                    <a:cubicBezTo>
                      <a:pt x="189" y="72"/>
                      <a:pt x="189" y="72"/>
                      <a:pt x="189" y="72"/>
                    </a:cubicBezTo>
                    <a:cubicBezTo>
                      <a:pt x="189" y="44"/>
                      <a:pt x="189" y="20"/>
                      <a:pt x="189" y="0"/>
                    </a:cubicBez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444"/>
              <p:cNvSpPr>
                <a:spLocks noChangeArrowheads="1"/>
              </p:cNvSpPr>
              <p:nvPr/>
            </p:nvSpPr>
            <p:spPr bwMode="auto">
              <a:xfrm>
                <a:off x="469557" y="3959763"/>
                <a:ext cx="534625" cy="251259"/>
              </a:xfrm>
              <a:custGeom>
                <a:avLst/>
                <a:gdLst>
                  <a:gd name="T0" fmla="*/ 1443213333 w 195"/>
                  <a:gd name="T1" fmla="*/ 0 h 92"/>
                  <a:gd name="T2" fmla="*/ 22550208 w 195"/>
                  <a:gd name="T3" fmla="*/ 14917138 h 92"/>
                  <a:gd name="T4" fmla="*/ 0 w 195"/>
                  <a:gd name="T5" fmla="*/ 350563658 h 92"/>
                  <a:gd name="T6" fmla="*/ 1465763542 w 195"/>
                  <a:gd name="T7" fmla="*/ 686207447 h 92"/>
                  <a:gd name="T8" fmla="*/ 1443213333 w 195"/>
                  <a:gd name="T9" fmla="*/ 0 h 92"/>
                  <a:gd name="T10" fmla="*/ 0 60000 65536"/>
                  <a:gd name="T11" fmla="*/ 0 60000 65536"/>
                  <a:gd name="T12" fmla="*/ 0 60000 65536"/>
                  <a:gd name="T13" fmla="*/ 0 60000 65536"/>
                  <a:gd name="T14" fmla="*/ 0 60000 65536"/>
                  <a:gd name="T15" fmla="*/ 0 w 195"/>
                  <a:gd name="T16" fmla="*/ 0 h 92"/>
                  <a:gd name="T17" fmla="*/ 195 w 195"/>
                  <a:gd name="T18" fmla="*/ 92 h 92"/>
                </a:gdLst>
                <a:ahLst/>
                <a:cxnLst>
                  <a:cxn ang="T10">
                    <a:pos x="T0" y="T1"/>
                  </a:cxn>
                  <a:cxn ang="T11">
                    <a:pos x="T2" y="T3"/>
                  </a:cxn>
                  <a:cxn ang="T12">
                    <a:pos x="T4" y="T5"/>
                  </a:cxn>
                  <a:cxn ang="T13">
                    <a:pos x="T6" y="T7"/>
                  </a:cxn>
                  <a:cxn ang="T14">
                    <a:pos x="T8" y="T9"/>
                  </a:cxn>
                </a:cxnLst>
                <a:rect l="T15" t="T16" r="T17" b="T18"/>
                <a:pathLst>
                  <a:path w="195" h="92">
                    <a:moveTo>
                      <a:pt x="192" y="0"/>
                    </a:moveTo>
                    <a:cubicBezTo>
                      <a:pt x="3" y="2"/>
                      <a:pt x="3" y="2"/>
                      <a:pt x="3" y="2"/>
                    </a:cubicBezTo>
                    <a:cubicBezTo>
                      <a:pt x="2" y="17"/>
                      <a:pt x="1" y="32"/>
                      <a:pt x="0" y="47"/>
                    </a:cubicBezTo>
                    <a:cubicBezTo>
                      <a:pt x="195" y="92"/>
                      <a:pt x="195" y="92"/>
                      <a:pt x="195" y="92"/>
                    </a:cubicBezTo>
                    <a:cubicBezTo>
                      <a:pt x="194" y="59"/>
                      <a:pt x="193" y="28"/>
                      <a:pt x="192" y="0"/>
                    </a:cubicBezTo>
                    <a:close/>
                  </a:path>
                </a:pathLst>
              </a:cu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445"/>
              <p:cNvSpPr>
                <a:spLocks noChangeArrowheads="1"/>
              </p:cNvSpPr>
              <p:nvPr/>
            </p:nvSpPr>
            <p:spPr bwMode="auto">
              <a:xfrm>
                <a:off x="459247" y="4173698"/>
                <a:ext cx="559751" cy="388056"/>
              </a:xfrm>
              <a:custGeom>
                <a:avLst/>
                <a:gdLst>
                  <a:gd name="T0" fmla="*/ 30116799 w 204"/>
                  <a:gd name="T1" fmla="*/ 0 h 142"/>
                  <a:gd name="T2" fmla="*/ 0 w 204"/>
                  <a:gd name="T3" fmla="*/ 388342943 h 142"/>
                  <a:gd name="T4" fmla="*/ 1535888147 w 204"/>
                  <a:gd name="T5" fmla="*/ 1060475064 h 142"/>
                  <a:gd name="T6" fmla="*/ 1498244892 w 204"/>
                  <a:gd name="T7" fmla="*/ 336064694 h 142"/>
                  <a:gd name="T8" fmla="*/ 30116799 w 204"/>
                  <a:gd name="T9" fmla="*/ 0 h 142"/>
                  <a:gd name="T10" fmla="*/ 0 60000 65536"/>
                  <a:gd name="T11" fmla="*/ 0 60000 65536"/>
                  <a:gd name="T12" fmla="*/ 0 60000 65536"/>
                  <a:gd name="T13" fmla="*/ 0 60000 65536"/>
                  <a:gd name="T14" fmla="*/ 0 60000 65536"/>
                  <a:gd name="T15" fmla="*/ 0 w 204"/>
                  <a:gd name="T16" fmla="*/ 0 h 142"/>
                  <a:gd name="T17" fmla="*/ 204 w 204"/>
                  <a:gd name="T18" fmla="*/ 142 h 142"/>
                </a:gdLst>
                <a:ahLst/>
                <a:cxnLst>
                  <a:cxn ang="T10">
                    <a:pos x="T0" y="T1"/>
                  </a:cxn>
                  <a:cxn ang="T11">
                    <a:pos x="T2" y="T3"/>
                  </a:cxn>
                  <a:cxn ang="T12">
                    <a:pos x="T4" y="T5"/>
                  </a:cxn>
                  <a:cxn ang="T13">
                    <a:pos x="T6" y="T7"/>
                  </a:cxn>
                  <a:cxn ang="T14">
                    <a:pos x="T8" y="T9"/>
                  </a:cxn>
                </a:cxnLst>
                <a:rect l="T15" t="T16" r="T17" b="T18"/>
                <a:pathLst>
                  <a:path w="204" h="142">
                    <a:moveTo>
                      <a:pt x="4" y="0"/>
                    </a:moveTo>
                    <a:cubicBezTo>
                      <a:pt x="2" y="17"/>
                      <a:pt x="1" y="34"/>
                      <a:pt x="0" y="52"/>
                    </a:cubicBezTo>
                    <a:cubicBezTo>
                      <a:pt x="204" y="142"/>
                      <a:pt x="204" y="142"/>
                      <a:pt x="204" y="142"/>
                    </a:cubicBezTo>
                    <a:cubicBezTo>
                      <a:pt x="202" y="109"/>
                      <a:pt x="200" y="76"/>
                      <a:pt x="199" y="45"/>
                    </a:cubicBezTo>
                    <a:lnTo>
                      <a:pt x="4" y="0"/>
                    </a:ln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446"/>
              <p:cNvSpPr>
                <a:spLocks noChangeArrowheads="1"/>
              </p:cNvSpPr>
              <p:nvPr/>
            </p:nvSpPr>
            <p:spPr bwMode="auto">
              <a:xfrm>
                <a:off x="415974" y="4316078"/>
                <a:ext cx="621170" cy="598835"/>
              </a:xfrm>
              <a:custGeom>
                <a:avLst/>
                <a:gdLst>
                  <a:gd name="T0" fmla="*/ 119809190 w 227"/>
                  <a:gd name="T1" fmla="*/ 0 h 219"/>
                  <a:gd name="T2" fmla="*/ 0 w 227"/>
                  <a:gd name="T3" fmla="*/ 1480440434 h 219"/>
                  <a:gd name="T4" fmla="*/ 1699789290 w 227"/>
                  <a:gd name="T5" fmla="*/ 1637458252 h 219"/>
                  <a:gd name="T6" fmla="*/ 1647372941 w 227"/>
                  <a:gd name="T7" fmla="*/ 672929210 h 219"/>
                  <a:gd name="T8" fmla="*/ 119809190 w 227"/>
                  <a:gd name="T9" fmla="*/ 0 h 219"/>
                  <a:gd name="T10" fmla="*/ 0 60000 65536"/>
                  <a:gd name="T11" fmla="*/ 0 60000 65536"/>
                  <a:gd name="T12" fmla="*/ 0 60000 65536"/>
                  <a:gd name="T13" fmla="*/ 0 60000 65536"/>
                  <a:gd name="T14" fmla="*/ 0 60000 65536"/>
                  <a:gd name="T15" fmla="*/ 0 w 227"/>
                  <a:gd name="T16" fmla="*/ 0 h 219"/>
                  <a:gd name="T17" fmla="*/ 227 w 227"/>
                  <a:gd name="T18" fmla="*/ 219 h 219"/>
                </a:gdLst>
                <a:ahLst/>
                <a:cxnLst>
                  <a:cxn ang="T10">
                    <a:pos x="T0" y="T1"/>
                  </a:cxn>
                  <a:cxn ang="T11">
                    <a:pos x="T2" y="T3"/>
                  </a:cxn>
                  <a:cxn ang="T12">
                    <a:pos x="T4" y="T5"/>
                  </a:cxn>
                  <a:cxn ang="T13">
                    <a:pos x="T6" y="T7"/>
                  </a:cxn>
                  <a:cxn ang="T14">
                    <a:pos x="T8" y="T9"/>
                  </a:cxn>
                </a:cxnLst>
                <a:rect l="T15" t="T16" r="T17" b="T18"/>
                <a:pathLst>
                  <a:path w="227" h="219">
                    <a:moveTo>
                      <a:pt x="16" y="0"/>
                    </a:moveTo>
                    <a:cubicBezTo>
                      <a:pt x="10" y="67"/>
                      <a:pt x="5" y="135"/>
                      <a:pt x="0" y="198"/>
                    </a:cubicBezTo>
                    <a:cubicBezTo>
                      <a:pt x="75" y="205"/>
                      <a:pt x="151" y="213"/>
                      <a:pt x="227" y="219"/>
                    </a:cubicBezTo>
                    <a:cubicBezTo>
                      <a:pt x="225" y="176"/>
                      <a:pt x="222" y="133"/>
                      <a:pt x="220" y="90"/>
                    </a:cubicBezTo>
                    <a:lnTo>
                      <a:pt x="16" y="0"/>
                    </a:ln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447"/>
              <p:cNvSpPr>
                <a:spLocks noChangeArrowheads="1"/>
              </p:cNvSpPr>
              <p:nvPr/>
            </p:nvSpPr>
            <p:spPr bwMode="auto">
              <a:xfrm>
                <a:off x="427141" y="4392852"/>
                <a:ext cx="164715" cy="302907"/>
              </a:xfrm>
              <a:custGeom>
                <a:avLst/>
                <a:gdLst>
                  <a:gd name="T0" fmla="*/ 75365348 w 60"/>
                  <a:gd name="T1" fmla="*/ 0 h 111"/>
                  <a:gd name="T2" fmla="*/ 67826892 w 60"/>
                  <a:gd name="T3" fmla="*/ 0 h 111"/>
                  <a:gd name="T4" fmla="*/ 0 w 60"/>
                  <a:gd name="T5" fmla="*/ 819153310 h 111"/>
                  <a:gd name="T6" fmla="*/ 75365348 w 60"/>
                  <a:gd name="T7" fmla="*/ 826600456 h 111"/>
                  <a:gd name="T8" fmla="*/ 452183854 w 60"/>
                  <a:gd name="T9" fmla="*/ 409576655 h 111"/>
                  <a:gd name="T10" fmla="*/ 75365348 w 60"/>
                  <a:gd name="T11" fmla="*/ 0 h 111"/>
                  <a:gd name="T12" fmla="*/ 0 60000 65536"/>
                  <a:gd name="T13" fmla="*/ 0 60000 65536"/>
                  <a:gd name="T14" fmla="*/ 0 60000 65536"/>
                  <a:gd name="T15" fmla="*/ 0 60000 65536"/>
                  <a:gd name="T16" fmla="*/ 0 60000 65536"/>
                  <a:gd name="T17" fmla="*/ 0 60000 65536"/>
                  <a:gd name="T18" fmla="*/ 0 w 60"/>
                  <a:gd name="T19" fmla="*/ 0 h 111"/>
                  <a:gd name="T20" fmla="*/ 60 w 60"/>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60" h="111">
                    <a:moveTo>
                      <a:pt x="10" y="0"/>
                    </a:moveTo>
                    <a:cubicBezTo>
                      <a:pt x="9" y="0"/>
                      <a:pt x="9" y="0"/>
                      <a:pt x="9" y="0"/>
                    </a:cubicBezTo>
                    <a:cubicBezTo>
                      <a:pt x="0" y="110"/>
                      <a:pt x="0" y="110"/>
                      <a:pt x="0" y="110"/>
                    </a:cubicBezTo>
                    <a:cubicBezTo>
                      <a:pt x="3" y="111"/>
                      <a:pt x="6" y="111"/>
                      <a:pt x="10" y="111"/>
                    </a:cubicBezTo>
                    <a:cubicBezTo>
                      <a:pt x="38" y="111"/>
                      <a:pt x="60" y="86"/>
                      <a:pt x="60" y="55"/>
                    </a:cubicBezTo>
                    <a:cubicBezTo>
                      <a:pt x="60" y="25"/>
                      <a:pt x="38" y="0"/>
                      <a:pt x="10"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448"/>
              <p:cNvSpPr>
                <a:spLocks noChangeArrowheads="1"/>
              </p:cNvSpPr>
              <p:nvPr/>
            </p:nvSpPr>
            <p:spPr bwMode="auto">
              <a:xfrm>
                <a:off x="455059" y="4783700"/>
                <a:ext cx="251259" cy="100504"/>
              </a:xfrm>
              <a:custGeom>
                <a:avLst/>
                <a:gdLst>
                  <a:gd name="T0" fmla="*/ 328185220 w 92"/>
                  <a:gd name="T1" fmla="*/ 0 h 37"/>
                  <a:gd name="T2" fmla="*/ 0 w 92"/>
                  <a:gd name="T3" fmla="*/ 206595479 h 37"/>
                  <a:gd name="T4" fmla="*/ 686207447 w 92"/>
                  <a:gd name="T5" fmla="*/ 273001460 h 37"/>
                  <a:gd name="T6" fmla="*/ 328185220 w 92"/>
                  <a:gd name="T7" fmla="*/ 0 h 37"/>
                  <a:gd name="T8" fmla="*/ 0 60000 65536"/>
                  <a:gd name="T9" fmla="*/ 0 60000 65536"/>
                  <a:gd name="T10" fmla="*/ 0 60000 65536"/>
                  <a:gd name="T11" fmla="*/ 0 60000 65536"/>
                  <a:gd name="T12" fmla="*/ 0 w 92"/>
                  <a:gd name="T13" fmla="*/ 0 h 37"/>
                  <a:gd name="T14" fmla="*/ 92 w 92"/>
                  <a:gd name="T15" fmla="*/ 37 h 37"/>
                </a:gdLst>
                <a:ahLst/>
                <a:cxnLst>
                  <a:cxn ang="T8">
                    <a:pos x="T0" y="T1"/>
                  </a:cxn>
                  <a:cxn ang="T9">
                    <a:pos x="T2" y="T3"/>
                  </a:cxn>
                  <a:cxn ang="T10">
                    <a:pos x="T4" y="T5"/>
                  </a:cxn>
                  <a:cxn ang="T11">
                    <a:pos x="T6" y="T7"/>
                  </a:cxn>
                </a:cxnLst>
                <a:rect l="T12" t="T13" r="T14" b="T15"/>
                <a:pathLst>
                  <a:path w="92" h="37">
                    <a:moveTo>
                      <a:pt x="44" y="0"/>
                    </a:moveTo>
                    <a:cubicBezTo>
                      <a:pt x="25" y="0"/>
                      <a:pt x="9" y="12"/>
                      <a:pt x="0" y="28"/>
                    </a:cubicBezTo>
                    <a:cubicBezTo>
                      <a:pt x="92" y="37"/>
                      <a:pt x="92" y="37"/>
                      <a:pt x="92" y="37"/>
                    </a:cubicBezTo>
                    <a:cubicBezTo>
                      <a:pt x="85" y="16"/>
                      <a:pt x="66" y="0"/>
                      <a:pt x="44"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8" name="Freeform 449"/>
              <p:cNvSpPr>
                <a:spLocks noChangeArrowheads="1"/>
              </p:cNvSpPr>
              <p:nvPr/>
            </p:nvSpPr>
            <p:spPr bwMode="auto">
              <a:xfrm>
                <a:off x="752383" y="4450083"/>
                <a:ext cx="249864" cy="174485"/>
              </a:xfrm>
              <a:custGeom>
                <a:avLst/>
                <a:gdLst>
                  <a:gd name="T0" fmla="*/ 686066137 w 91"/>
                  <a:gd name="T1" fmla="*/ 289882291 h 64"/>
                  <a:gd name="T2" fmla="*/ 7539852 w 91"/>
                  <a:gd name="T3" fmla="*/ 0 h 64"/>
                  <a:gd name="T4" fmla="*/ 0 w 91"/>
                  <a:gd name="T5" fmla="*/ 59463943 h 64"/>
                  <a:gd name="T6" fmla="*/ 376959657 w 91"/>
                  <a:gd name="T7" fmla="*/ 475703363 h 64"/>
                  <a:gd name="T8" fmla="*/ 686066137 w 91"/>
                  <a:gd name="T9" fmla="*/ 304746231 h 64"/>
                  <a:gd name="T10" fmla="*/ 686066137 w 91"/>
                  <a:gd name="T11" fmla="*/ 289882291 h 64"/>
                  <a:gd name="T12" fmla="*/ 0 60000 65536"/>
                  <a:gd name="T13" fmla="*/ 0 60000 65536"/>
                  <a:gd name="T14" fmla="*/ 0 60000 65536"/>
                  <a:gd name="T15" fmla="*/ 0 60000 65536"/>
                  <a:gd name="T16" fmla="*/ 0 60000 65536"/>
                  <a:gd name="T17" fmla="*/ 0 60000 65536"/>
                  <a:gd name="T18" fmla="*/ 0 w 91"/>
                  <a:gd name="T19" fmla="*/ 0 h 64"/>
                  <a:gd name="T20" fmla="*/ 91 w 91"/>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1" h="64">
                    <a:moveTo>
                      <a:pt x="91" y="39"/>
                    </a:moveTo>
                    <a:cubicBezTo>
                      <a:pt x="1" y="0"/>
                      <a:pt x="1" y="0"/>
                      <a:pt x="1" y="0"/>
                    </a:cubicBezTo>
                    <a:cubicBezTo>
                      <a:pt x="0" y="2"/>
                      <a:pt x="0" y="5"/>
                      <a:pt x="0" y="8"/>
                    </a:cubicBezTo>
                    <a:cubicBezTo>
                      <a:pt x="0" y="39"/>
                      <a:pt x="23" y="64"/>
                      <a:pt x="50" y="64"/>
                    </a:cubicBezTo>
                    <a:cubicBezTo>
                      <a:pt x="67" y="64"/>
                      <a:pt x="82" y="55"/>
                      <a:pt x="91" y="41"/>
                    </a:cubicBezTo>
                    <a:lnTo>
                      <a:pt x="91" y="39"/>
                    </a:ln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Oval 450"/>
              <p:cNvSpPr>
                <a:spLocks noChangeArrowheads="1"/>
              </p:cNvSpPr>
              <p:nvPr/>
            </p:nvSpPr>
            <p:spPr bwMode="auto">
              <a:xfrm>
                <a:off x="654671" y="4613402"/>
                <a:ext cx="153547" cy="170298"/>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0" name="Freeform 451"/>
              <p:cNvSpPr>
                <a:spLocks noChangeArrowheads="1"/>
              </p:cNvSpPr>
              <p:nvPr/>
            </p:nvSpPr>
            <p:spPr bwMode="auto">
              <a:xfrm>
                <a:off x="868241" y="4712510"/>
                <a:ext cx="166111" cy="205195"/>
              </a:xfrm>
              <a:custGeom>
                <a:avLst/>
                <a:gdLst>
                  <a:gd name="T0" fmla="*/ 378188454 w 61"/>
                  <a:gd name="T1" fmla="*/ 0 h 75"/>
                  <a:gd name="T2" fmla="*/ 0 w 61"/>
                  <a:gd name="T3" fmla="*/ 419177818 h 75"/>
                  <a:gd name="T4" fmla="*/ 14830172 w 61"/>
                  <a:gd name="T5" fmla="*/ 516486759 h 75"/>
                  <a:gd name="T6" fmla="*/ 452342038 w 61"/>
                  <a:gd name="T7" fmla="*/ 561399840 h 75"/>
                  <a:gd name="T8" fmla="*/ 400433712 w 61"/>
                  <a:gd name="T9" fmla="*/ 0 h 75"/>
                  <a:gd name="T10" fmla="*/ 378188454 w 61"/>
                  <a:gd name="T11" fmla="*/ 0 h 75"/>
                  <a:gd name="T12" fmla="*/ 0 60000 65536"/>
                  <a:gd name="T13" fmla="*/ 0 60000 65536"/>
                  <a:gd name="T14" fmla="*/ 0 60000 65536"/>
                  <a:gd name="T15" fmla="*/ 0 60000 65536"/>
                  <a:gd name="T16" fmla="*/ 0 60000 65536"/>
                  <a:gd name="T17" fmla="*/ 0 60000 65536"/>
                  <a:gd name="T18" fmla="*/ 0 w 61"/>
                  <a:gd name="T19" fmla="*/ 0 h 75"/>
                  <a:gd name="T20" fmla="*/ 61 w 61"/>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61" h="75">
                    <a:moveTo>
                      <a:pt x="51" y="0"/>
                    </a:moveTo>
                    <a:cubicBezTo>
                      <a:pt x="23" y="0"/>
                      <a:pt x="0" y="25"/>
                      <a:pt x="0" y="56"/>
                    </a:cubicBezTo>
                    <a:cubicBezTo>
                      <a:pt x="0" y="60"/>
                      <a:pt x="1" y="65"/>
                      <a:pt x="2" y="69"/>
                    </a:cubicBezTo>
                    <a:cubicBezTo>
                      <a:pt x="61" y="75"/>
                      <a:pt x="61" y="75"/>
                      <a:pt x="61" y="75"/>
                    </a:cubicBezTo>
                    <a:cubicBezTo>
                      <a:pt x="54" y="0"/>
                      <a:pt x="54" y="0"/>
                      <a:pt x="54" y="0"/>
                    </a:cubicBezTo>
                    <a:cubicBezTo>
                      <a:pt x="53" y="0"/>
                      <a:pt x="52" y="0"/>
                      <a:pt x="51"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Oval 452"/>
              <p:cNvSpPr>
                <a:spLocks noChangeArrowheads="1"/>
              </p:cNvSpPr>
              <p:nvPr/>
            </p:nvSpPr>
            <p:spPr bwMode="auto">
              <a:xfrm>
                <a:off x="446683" y="4895371"/>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2" name="Oval 453"/>
              <p:cNvSpPr>
                <a:spLocks noChangeArrowheads="1"/>
              </p:cNvSpPr>
              <p:nvPr/>
            </p:nvSpPr>
            <p:spPr bwMode="auto">
              <a:xfrm>
                <a:off x="744007" y="4944227"/>
                <a:ext cx="39085"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3" name="Oval 454"/>
              <p:cNvSpPr>
                <a:spLocks noChangeArrowheads="1"/>
              </p:cNvSpPr>
              <p:nvPr/>
            </p:nvSpPr>
            <p:spPr bwMode="auto">
              <a:xfrm>
                <a:off x="600231" y="4928872"/>
                <a:ext cx="40481"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4" name="Oval 455"/>
              <p:cNvSpPr>
                <a:spLocks noChangeArrowheads="1"/>
              </p:cNvSpPr>
              <p:nvPr/>
            </p:nvSpPr>
            <p:spPr bwMode="auto">
              <a:xfrm>
                <a:off x="489956" y="4988895"/>
                <a:ext cx="39085"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5" name="Oval 456"/>
              <p:cNvSpPr>
                <a:spLocks noChangeArrowheads="1"/>
              </p:cNvSpPr>
              <p:nvPr/>
            </p:nvSpPr>
            <p:spPr bwMode="auto">
              <a:xfrm>
                <a:off x="626753" y="5064273"/>
                <a:ext cx="41877"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6" name="Oval 457"/>
              <p:cNvSpPr>
                <a:spLocks noChangeArrowheads="1"/>
              </p:cNvSpPr>
              <p:nvPr/>
            </p:nvSpPr>
            <p:spPr bwMode="auto">
              <a:xfrm>
                <a:off x="407599" y="5081024"/>
                <a:ext cx="39085"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7" name="Oval 458"/>
              <p:cNvSpPr>
                <a:spLocks noChangeArrowheads="1"/>
              </p:cNvSpPr>
              <p:nvPr/>
            </p:nvSpPr>
            <p:spPr bwMode="auto">
              <a:xfrm>
                <a:off x="811010" y="5048918"/>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8" name="Oval 459"/>
              <p:cNvSpPr>
                <a:spLocks noChangeArrowheads="1"/>
              </p:cNvSpPr>
              <p:nvPr/>
            </p:nvSpPr>
            <p:spPr bwMode="auto">
              <a:xfrm>
                <a:off x="939431" y="4933060"/>
                <a:ext cx="37689"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99" name="Oval 460"/>
              <p:cNvSpPr>
                <a:spLocks noChangeArrowheads="1"/>
              </p:cNvSpPr>
              <p:nvPr/>
            </p:nvSpPr>
            <p:spPr bwMode="auto">
              <a:xfrm>
                <a:off x="993871" y="5064273"/>
                <a:ext cx="37689"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0" name="Oval 461"/>
              <p:cNvSpPr>
                <a:spLocks noChangeArrowheads="1"/>
              </p:cNvSpPr>
              <p:nvPr/>
            </p:nvSpPr>
            <p:spPr bwMode="auto">
              <a:xfrm>
                <a:off x="536020" y="3936398"/>
                <a:ext cx="44668"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1" name="Oval 462"/>
              <p:cNvSpPr>
                <a:spLocks noChangeArrowheads="1"/>
              </p:cNvSpPr>
              <p:nvPr/>
            </p:nvSpPr>
            <p:spPr bwMode="auto">
              <a:xfrm>
                <a:off x="536020" y="4102508"/>
                <a:ext cx="44668" cy="44668"/>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2" name="Oval 463"/>
              <p:cNvSpPr>
                <a:spLocks noChangeArrowheads="1"/>
              </p:cNvSpPr>
              <p:nvPr/>
            </p:nvSpPr>
            <p:spPr bwMode="auto">
              <a:xfrm>
                <a:off x="649087" y="4119258"/>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3" name="Oval 464"/>
              <p:cNvSpPr>
                <a:spLocks noChangeArrowheads="1"/>
              </p:cNvSpPr>
              <p:nvPr/>
            </p:nvSpPr>
            <p:spPr bwMode="auto">
              <a:xfrm>
                <a:off x="769133" y="4124842"/>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4" name="Oval 465"/>
              <p:cNvSpPr>
                <a:spLocks noChangeArrowheads="1"/>
              </p:cNvSpPr>
              <p:nvPr/>
            </p:nvSpPr>
            <p:spPr bwMode="auto">
              <a:xfrm>
                <a:off x="900347" y="4147176"/>
                <a:ext cx="47460"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5" name="Oval 466"/>
              <p:cNvSpPr>
                <a:spLocks noChangeArrowheads="1"/>
              </p:cNvSpPr>
              <p:nvPr/>
            </p:nvSpPr>
            <p:spPr bwMode="auto">
              <a:xfrm>
                <a:off x="665838"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6" name="Oval 467"/>
              <p:cNvSpPr>
                <a:spLocks noChangeArrowheads="1"/>
              </p:cNvSpPr>
              <p:nvPr/>
            </p:nvSpPr>
            <p:spPr bwMode="auto">
              <a:xfrm>
                <a:off x="785884"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7" name="Oval 468"/>
              <p:cNvSpPr>
                <a:spLocks noChangeArrowheads="1"/>
              </p:cNvSpPr>
              <p:nvPr/>
            </p:nvSpPr>
            <p:spPr bwMode="auto">
              <a:xfrm>
                <a:off x="931056" y="391964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8" name="Oval 469"/>
              <p:cNvSpPr>
                <a:spLocks noChangeArrowheads="1"/>
              </p:cNvSpPr>
              <p:nvPr/>
            </p:nvSpPr>
            <p:spPr bwMode="auto">
              <a:xfrm>
                <a:off x="498332" y="4239304"/>
                <a:ext cx="43273" cy="46064"/>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09" name="Oval 470"/>
              <p:cNvSpPr>
                <a:spLocks noChangeArrowheads="1"/>
              </p:cNvSpPr>
              <p:nvPr/>
            </p:nvSpPr>
            <p:spPr bwMode="auto">
              <a:xfrm>
                <a:off x="623961" y="4296536"/>
                <a:ext cx="47460"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0" name="Oval 471"/>
              <p:cNvSpPr>
                <a:spLocks noChangeArrowheads="1"/>
              </p:cNvSpPr>
              <p:nvPr/>
            </p:nvSpPr>
            <p:spPr bwMode="auto">
              <a:xfrm>
                <a:off x="774717" y="4356559"/>
                <a:ext cx="43273"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1" name="Oval 472"/>
              <p:cNvSpPr>
                <a:spLocks noChangeArrowheads="1"/>
              </p:cNvSpPr>
              <p:nvPr/>
            </p:nvSpPr>
            <p:spPr bwMode="auto">
              <a:xfrm>
                <a:off x="931056" y="440122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2" name="Freeform 473"/>
              <p:cNvSpPr>
                <a:spLocks noChangeArrowheads="1"/>
              </p:cNvSpPr>
              <p:nvPr/>
            </p:nvSpPr>
            <p:spPr bwMode="auto">
              <a:xfrm>
                <a:off x="536020" y="3089095"/>
                <a:ext cx="526249" cy="242884"/>
              </a:xfrm>
              <a:custGeom>
                <a:avLst/>
                <a:gdLst>
                  <a:gd name="T0" fmla="*/ 3897314 w 377"/>
                  <a:gd name="T1" fmla="*/ 0 h 174"/>
                  <a:gd name="T2" fmla="*/ 91579889 w 377"/>
                  <a:gd name="T3" fmla="*/ 159777191 h 174"/>
                  <a:gd name="T4" fmla="*/ 218231412 w 377"/>
                  <a:gd name="T5" fmla="*/ 23382471 h 174"/>
                  <a:gd name="T6" fmla="*/ 298120756 w 377"/>
                  <a:gd name="T7" fmla="*/ 204592081 h 174"/>
                  <a:gd name="T8" fmla="*/ 452052079 w 377"/>
                  <a:gd name="T9" fmla="*/ 56506823 h 174"/>
                  <a:gd name="T10" fmla="*/ 520249482 w 377"/>
                  <a:gd name="T11" fmla="*/ 278635408 h 174"/>
                  <a:gd name="T12" fmla="*/ 691717320 w 377"/>
                  <a:gd name="T13" fmla="*/ 79887898 h 174"/>
                  <a:gd name="T14" fmla="*/ 734583581 w 377"/>
                  <a:gd name="T15" fmla="*/ 339038146 h 174"/>
                  <a:gd name="T16" fmla="*/ 0 w 377"/>
                  <a:gd name="T17" fmla="*/ 128600099 h 174"/>
                  <a:gd name="T18" fmla="*/ 3897314 w 377"/>
                  <a:gd name="T19" fmla="*/ 0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7"/>
                  <a:gd name="T31" fmla="*/ 0 h 174"/>
                  <a:gd name="T32" fmla="*/ 377 w 377"/>
                  <a:gd name="T33" fmla="*/ 174 h 1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7" h="174">
                    <a:moveTo>
                      <a:pt x="2" y="0"/>
                    </a:moveTo>
                    <a:lnTo>
                      <a:pt x="47" y="82"/>
                    </a:lnTo>
                    <a:lnTo>
                      <a:pt x="112" y="12"/>
                    </a:lnTo>
                    <a:lnTo>
                      <a:pt x="153" y="105"/>
                    </a:lnTo>
                    <a:lnTo>
                      <a:pt x="232" y="29"/>
                    </a:lnTo>
                    <a:lnTo>
                      <a:pt x="267" y="143"/>
                    </a:lnTo>
                    <a:lnTo>
                      <a:pt x="355" y="41"/>
                    </a:lnTo>
                    <a:lnTo>
                      <a:pt x="377" y="174"/>
                    </a:lnTo>
                    <a:lnTo>
                      <a:pt x="0" y="66"/>
                    </a:lnTo>
                    <a:lnTo>
                      <a:pt x="2" y="0"/>
                    </a:lnTo>
                    <a:close/>
                  </a:path>
                </a:pathLst>
              </a:custGeom>
              <a:solidFill>
                <a:srgbClr val="FF7E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474"/>
              <p:cNvSpPr>
                <a:spLocks noChangeArrowheads="1"/>
              </p:cNvSpPr>
              <p:nvPr/>
            </p:nvSpPr>
            <p:spPr bwMode="auto">
              <a:xfrm>
                <a:off x="529041" y="3269164"/>
                <a:ext cx="508102" cy="199611"/>
              </a:xfrm>
              <a:custGeom>
                <a:avLst/>
                <a:gdLst>
                  <a:gd name="T0" fmla="*/ 1231289586 w 186"/>
                  <a:gd name="T1" fmla="*/ 314031853 h 73"/>
                  <a:gd name="T2" fmla="*/ 1171590333 w 186"/>
                  <a:gd name="T3" fmla="*/ 299077435 h 73"/>
                  <a:gd name="T4" fmla="*/ 932793320 w 186"/>
                  <a:gd name="T5" fmla="*/ 373846793 h 73"/>
                  <a:gd name="T6" fmla="*/ 850707530 w 186"/>
                  <a:gd name="T7" fmla="*/ 216832234 h 73"/>
                  <a:gd name="T8" fmla="*/ 820857903 w 186"/>
                  <a:gd name="T9" fmla="*/ 209353657 h 73"/>
                  <a:gd name="T10" fmla="*/ 611913248 w 186"/>
                  <a:gd name="T11" fmla="*/ 291598858 h 73"/>
                  <a:gd name="T12" fmla="*/ 455204757 w 186"/>
                  <a:gd name="T13" fmla="*/ 119629880 h 73"/>
                  <a:gd name="T14" fmla="*/ 410428952 w 186"/>
                  <a:gd name="T15" fmla="*/ 104678196 h 73"/>
                  <a:gd name="T16" fmla="*/ 194021207 w 186"/>
                  <a:gd name="T17" fmla="*/ 186923397 h 73"/>
                  <a:gd name="T18" fmla="*/ 14923447 w 186"/>
                  <a:gd name="T19" fmla="*/ 0 h 73"/>
                  <a:gd name="T20" fmla="*/ 7463090 w 186"/>
                  <a:gd name="T21" fmla="*/ 0 h 73"/>
                  <a:gd name="T22" fmla="*/ 0 w 186"/>
                  <a:gd name="T23" fmla="*/ 171968978 h 73"/>
                  <a:gd name="T24" fmla="*/ 201484297 w 186"/>
                  <a:gd name="T25" fmla="*/ 284123016 h 73"/>
                  <a:gd name="T26" fmla="*/ 410428952 w 186"/>
                  <a:gd name="T27" fmla="*/ 201877815 h 73"/>
                  <a:gd name="T28" fmla="*/ 574600532 w 186"/>
                  <a:gd name="T29" fmla="*/ 388801212 h 73"/>
                  <a:gd name="T30" fmla="*/ 783547919 w 186"/>
                  <a:gd name="T31" fmla="*/ 306553277 h 73"/>
                  <a:gd name="T32" fmla="*/ 940256410 w 186"/>
                  <a:gd name="T33" fmla="*/ 463570571 h 73"/>
                  <a:gd name="T34" fmla="*/ 1186513781 w 186"/>
                  <a:gd name="T35" fmla="*/ 388801212 h 73"/>
                  <a:gd name="T36" fmla="*/ 1380534988 w 186"/>
                  <a:gd name="T37" fmla="*/ 545815772 h 73"/>
                  <a:gd name="T38" fmla="*/ 1387998077 w 186"/>
                  <a:gd name="T39" fmla="*/ 463570571 h 73"/>
                  <a:gd name="T40" fmla="*/ 1231289586 w 186"/>
                  <a:gd name="T41" fmla="*/ 314031853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6"/>
                  <a:gd name="T64" fmla="*/ 0 h 73"/>
                  <a:gd name="T65" fmla="*/ 186 w 186"/>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6" h="73">
                    <a:moveTo>
                      <a:pt x="165" y="42"/>
                    </a:moveTo>
                    <a:cubicBezTo>
                      <a:pt x="157" y="40"/>
                      <a:pt x="157" y="40"/>
                      <a:pt x="157" y="40"/>
                    </a:cubicBezTo>
                    <a:cubicBezTo>
                      <a:pt x="150" y="47"/>
                      <a:pt x="137" y="57"/>
                      <a:pt x="125" y="50"/>
                    </a:cubicBezTo>
                    <a:cubicBezTo>
                      <a:pt x="115" y="44"/>
                      <a:pt x="113" y="36"/>
                      <a:pt x="114" y="29"/>
                    </a:cubicBezTo>
                    <a:cubicBezTo>
                      <a:pt x="110" y="28"/>
                      <a:pt x="110" y="28"/>
                      <a:pt x="110" y="28"/>
                    </a:cubicBezTo>
                    <a:cubicBezTo>
                      <a:pt x="105" y="34"/>
                      <a:pt x="96" y="41"/>
                      <a:pt x="82" y="39"/>
                    </a:cubicBezTo>
                    <a:cubicBezTo>
                      <a:pt x="68" y="37"/>
                      <a:pt x="63" y="25"/>
                      <a:pt x="61" y="16"/>
                    </a:cubicBezTo>
                    <a:cubicBezTo>
                      <a:pt x="55" y="14"/>
                      <a:pt x="55" y="14"/>
                      <a:pt x="55" y="14"/>
                    </a:cubicBezTo>
                    <a:cubicBezTo>
                      <a:pt x="51" y="20"/>
                      <a:pt x="42" y="27"/>
                      <a:pt x="26" y="25"/>
                    </a:cubicBezTo>
                    <a:cubicBezTo>
                      <a:pt x="8" y="24"/>
                      <a:pt x="3" y="10"/>
                      <a:pt x="2" y="0"/>
                    </a:cubicBezTo>
                    <a:cubicBezTo>
                      <a:pt x="1" y="0"/>
                      <a:pt x="1" y="0"/>
                      <a:pt x="1" y="0"/>
                    </a:cubicBezTo>
                    <a:cubicBezTo>
                      <a:pt x="0" y="23"/>
                      <a:pt x="0" y="23"/>
                      <a:pt x="0" y="23"/>
                    </a:cubicBezTo>
                    <a:cubicBezTo>
                      <a:pt x="0" y="23"/>
                      <a:pt x="9" y="40"/>
                      <a:pt x="27" y="38"/>
                    </a:cubicBezTo>
                    <a:cubicBezTo>
                      <a:pt x="46" y="37"/>
                      <a:pt x="55" y="27"/>
                      <a:pt x="55" y="27"/>
                    </a:cubicBezTo>
                    <a:cubicBezTo>
                      <a:pt x="55" y="27"/>
                      <a:pt x="57" y="49"/>
                      <a:pt x="77" y="52"/>
                    </a:cubicBezTo>
                    <a:cubicBezTo>
                      <a:pt x="96" y="54"/>
                      <a:pt x="105" y="41"/>
                      <a:pt x="105" y="41"/>
                    </a:cubicBezTo>
                    <a:cubicBezTo>
                      <a:pt x="105" y="41"/>
                      <a:pt x="110" y="58"/>
                      <a:pt x="126" y="62"/>
                    </a:cubicBezTo>
                    <a:cubicBezTo>
                      <a:pt x="143" y="66"/>
                      <a:pt x="159" y="52"/>
                      <a:pt x="159" y="52"/>
                    </a:cubicBezTo>
                    <a:cubicBezTo>
                      <a:pt x="165" y="69"/>
                      <a:pt x="185" y="73"/>
                      <a:pt x="185" y="73"/>
                    </a:cubicBezTo>
                    <a:cubicBezTo>
                      <a:pt x="186" y="62"/>
                      <a:pt x="186" y="62"/>
                      <a:pt x="186" y="62"/>
                    </a:cubicBezTo>
                    <a:cubicBezTo>
                      <a:pt x="172" y="60"/>
                      <a:pt x="167" y="50"/>
                      <a:pt x="165" y="42"/>
                    </a:cubicBezTo>
                    <a:close/>
                  </a:path>
                </a:pathLst>
              </a:cu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475"/>
              <p:cNvSpPr>
                <a:spLocks noChangeArrowheads="1"/>
              </p:cNvSpPr>
              <p:nvPr/>
            </p:nvSpPr>
            <p:spPr bwMode="auto">
              <a:xfrm>
                <a:off x="526249" y="3274748"/>
                <a:ext cx="508102" cy="220550"/>
              </a:xfrm>
              <a:custGeom>
                <a:avLst/>
                <a:gdLst>
                  <a:gd name="T0" fmla="*/ 1268599571 w 186"/>
                  <a:gd name="T1" fmla="*/ 437418721 h 81"/>
                  <a:gd name="T2" fmla="*/ 1208900318 w 186"/>
                  <a:gd name="T3" fmla="*/ 311381203 h 81"/>
                  <a:gd name="T4" fmla="*/ 932793320 w 186"/>
                  <a:gd name="T5" fmla="*/ 430004429 h 81"/>
                  <a:gd name="T6" fmla="*/ 850707530 w 186"/>
                  <a:gd name="T7" fmla="*/ 355864232 h 81"/>
                  <a:gd name="T8" fmla="*/ 813397545 w 186"/>
                  <a:gd name="T9" fmla="*/ 244658021 h 81"/>
                  <a:gd name="T10" fmla="*/ 611913248 w 186"/>
                  <a:gd name="T11" fmla="*/ 341038371 h 81"/>
                  <a:gd name="T12" fmla="*/ 440278578 w 186"/>
                  <a:gd name="T13" fmla="*/ 133449087 h 81"/>
                  <a:gd name="T14" fmla="*/ 343269340 w 186"/>
                  <a:gd name="T15" fmla="*/ 222415145 h 81"/>
                  <a:gd name="T16" fmla="*/ 194021207 w 186"/>
                  <a:gd name="T17" fmla="*/ 244658021 h 81"/>
                  <a:gd name="T18" fmla="*/ 14923447 w 186"/>
                  <a:gd name="T19" fmla="*/ 0 h 81"/>
                  <a:gd name="T20" fmla="*/ 0 w 186"/>
                  <a:gd name="T21" fmla="*/ 229829437 h 81"/>
                  <a:gd name="T22" fmla="*/ 208944655 w 186"/>
                  <a:gd name="T23" fmla="*/ 341038371 h 81"/>
                  <a:gd name="T24" fmla="*/ 410428952 w 186"/>
                  <a:gd name="T25" fmla="*/ 252072313 h 81"/>
                  <a:gd name="T26" fmla="*/ 574600532 w 186"/>
                  <a:gd name="T27" fmla="*/ 437418721 h 81"/>
                  <a:gd name="T28" fmla="*/ 791011008 w 186"/>
                  <a:gd name="T29" fmla="*/ 355864232 h 81"/>
                  <a:gd name="T30" fmla="*/ 947719499 w 186"/>
                  <a:gd name="T31" fmla="*/ 511556195 h 81"/>
                  <a:gd name="T32" fmla="*/ 1186513781 w 186"/>
                  <a:gd name="T33" fmla="*/ 437418721 h 81"/>
                  <a:gd name="T34" fmla="*/ 1380534988 w 186"/>
                  <a:gd name="T35" fmla="*/ 600522253 h 81"/>
                  <a:gd name="T36" fmla="*/ 1387998077 w 186"/>
                  <a:gd name="T37" fmla="*/ 518970487 h 81"/>
                  <a:gd name="T38" fmla="*/ 1268599571 w 186"/>
                  <a:gd name="T39" fmla="*/ 437418721 h 8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6"/>
                  <a:gd name="T61" fmla="*/ 0 h 81"/>
                  <a:gd name="T62" fmla="*/ 186 w 186"/>
                  <a:gd name="T63" fmla="*/ 81 h 8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6" h="81">
                    <a:moveTo>
                      <a:pt x="170" y="59"/>
                    </a:moveTo>
                    <a:cubicBezTo>
                      <a:pt x="166" y="54"/>
                      <a:pt x="163" y="49"/>
                      <a:pt x="162" y="42"/>
                    </a:cubicBezTo>
                    <a:cubicBezTo>
                      <a:pt x="153" y="52"/>
                      <a:pt x="140" y="66"/>
                      <a:pt x="125" y="58"/>
                    </a:cubicBezTo>
                    <a:cubicBezTo>
                      <a:pt x="121" y="55"/>
                      <a:pt x="117" y="52"/>
                      <a:pt x="114" y="48"/>
                    </a:cubicBezTo>
                    <a:cubicBezTo>
                      <a:pt x="113" y="46"/>
                      <a:pt x="108" y="35"/>
                      <a:pt x="109" y="33"/>
                    </a:cubicBezTo>
                    <a:cubicBezTo>
                      <a:pt x="104" y="43"/>
                      <a:pt x="94" y="48"/>
                      <a:pt x="82" y="46"/>
                    </a:cubicBezTo>
                    <a:cubicBezTo>
                      <a:pt x="68" y="44"/>
                      <a:pt x="61" y="30"/>
                      <a:pt x="59" y="18"/>
                    </a:cubicBezTo>
                    <a:cubicBezTo>
                      <a:pt x="54" y="22"/>
                      <a:pt x="52" y="27"/>
                      <a:pt x="46" y="30"/>
                    </a:cubicBezTo>
                    <a:cubicBezTo>
                      <a:pt x="40" y="33"/>
                      <a:pt x="33" y="33"/>
                      <a:pt x="26" y="33"/>
                    </a:cubicBezTo>
                    <a:cubicBezTo>
                      <a:pt x="2" y="30"/>
                      <a:pt x="2" y="6"/>
                      <a:pt x="2" y="0"/>
                    </a:cubicBezTo>
                    <a:cubicBezTo>
                      <a:pt x="0" y="31"/>
                      <a:pt x="0" y="31"/>
                      <a:pt x="0" y="31"/>
                    </a:cubicBezTo>
                    <a:cubicBezTo>
                      <a:pt x="0" y="31"/>
                      <a:pt x="9" y="47"/>
                      <a:pt x="28" y="46"/>
                    </a:cubicBezTo>
                    <a:cubicBezTo>
                      <a:pt x="47" y="44"/>
                      <a:pt x="55" y="34"/>
                      <a:pt x="55" y="34"/>
                    </a:cubicBezTo>
                    <a:cubicBezTo>
                      <a:pt x="55" y="34"/>
                      <a:pt x="57" y="56"/>
                      <a:pt x="77" y="59"/>
                    </a:cubicBezTo>
                    <a:cubicBezTo>
                      <a:pt x="96" y="62"/>
                      <a:pt x="106" y="48"/>
                      <a:pt x="106" y="48"/>
                    </a:cubicBezTo>
                    <a:cubicBezTo>
                      <a:pt x="106" y="48"/>
                      <a:pt x="110" y="65"/>
                      <a:pt x="127" y="69"/>
                    </a:cubicBezTo>
                    <a:cubicBezTo>
                      <a:pt x="144" y="73"/>
                      <a:pt x="159" y="59"/>
                      <a:pt x="159" y="59"/>
                    </a:cubicBezTo>
                    <a:cubicBezTo>
                      <a:pt x="166" y="77"/>
                      <a:pt x="185" y="81"/>
                      <a:pt x="185" y="81"/>
                    </a:cubicBezTo>
                    <a:cubicBezTo>
                      <a:pt x="186" y="70"/>
                      <a:pt x="186" y="70"/>
                      <a:pt x="186" y="70"/>
                    </a:cubicBezTo>
                    <a:cubicBezTo>
                      <a:pt x="186" y="72"/>
                      <a:pt x="171" y="61"/>
                      <a:pt x="170" y="59"/>
                    </a:cubicBezTo>
                    <a:close/>
                  </a:path>
                </a:pathLst>
              </a:custGeom>
              <a:solidFill>
                <a:srgbClr val="D4D2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Oval 476"/>
              <p:cNvSpPr>
                <a:spLocks noChangeArrowheads="1"/>
              </p:cNvSpPr>
              <p:nvPr/>
            </p:nvSpPr>
            <p:spPr bwMode="auto">
              <a:xfrm>
                <a:off x="583480" y="3291498"/>
                <a:ext cx="20939" cy="20938"/>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6" name="Oval 477"/>
              <p:cNvSpPr>
                <a:spLocks noChangeArrowheads="1"/>
              </p:cNvSpPr>
              <p:nvPr/>
            </p:nvSpPr>
            <p:spPr bwMode="auto">
              <a:xfrm>
                <a:off x="752383" y="3334770"/>
                <a:ext cx="22334"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7" name="Oval 478"/>
              <p:cNvSpPr>
                <a:spLocks noChangeArrowheads="1"/>
              </p:cNvSpPr>
              <p:nvPr/>
            </p:nvSpPr>
            <p:spPr bwMode="auto">
              <a:xfrm>
                <a:off x="879408" y="3372460"/>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8" name="Oval 479"/>
              <p:cNvSpPr>
                <a:spLocks noChangeArrowheads="1"/>
              </p:cNvSpPr>
              <p:nvPr/>
            </p:nvSpPr>
            <p:spPr bwMode="auto">
              <a:xfrm>
                <a:off x="1021788" y="3400377"/>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19" name="Oval 480"/>
              <p:cNvSpPr>
                <a:spLocks noChangeArrowheads="1"/>
              </p:cNvSpPr>
              <p:nvPr/>
            </p:nvSpPr>
            <p:spPr bwMode="auto">
              <a:xfrm>
                <a:off x="637920" y="3411545"/>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0" name="Oval 481"/>
              <p:cNvSpPr>
                <a:spLocks noChangeArrowheads="1"/>
              </p:cNvSpPr>
              <p:nvPr/>
            </p:nvSpPr>
            <p:spPr bwMode="auto">
              <a:xfrm>
                <a:off x="794259" y="3449233"/>
                <a:ext cx="20939" cy="22334"/>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1" name="Oval 482"/>
              <p:cNvSpPr>
                <a:spLocks noChangeArrowheads="1"/>
              </p:cNvSpPr>
              <p:nvPr/>
            </p:nvSpPr>
            <p:spPr bwMode="auto">
              <a:xfrm>
                <a:off x="925473" y="3474359"/>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2" name="Oval 483"/>
              <p:cNvSpPr>
                <a:spLocks noChangeArrowheads="1"/>
              </p:cNvSpPr>
              <p:nvPr/>
            </p:nvSpPr>
            <p:spPr bwMode="auto">
              <a:xfrm>
                <a:off x="435516" y="2307399"/>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3" name="Oval 484"/>
              <p:cNvSpPr>
                <a:spLocks noChangeArrowheads="1"/>
              </p:cNvSpPr>
              <p:nvPr/>
            </p:nvSpPr>
            <p:spPr bwMode="auto">
              <a:xfrm>
                <a:off x="665838" y="233950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4" name="Oval 485"/>
              <p:cNvSpPr>
                <a:spLocks noChangeArrowheads="1"/>
              </p:cNvSpPr>
              <p:nvPr/>
            </p:nvSpPr>
            <p:spPr bwMode="auto">
              <a:xfrm>
                <a:off x="549979" y="2367422"/>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5" name="Oval 486"/>
              <p:cNvSpPr>
                <a:spLocks noChangeArrowheads="1"/>
              </p:cNvSpPr>
              <p:nvPr/>
            </p:nvSpPr>
            <p:spPr bwMode="auto">
              <a:xfrm>
                <a:off x="623961" y="2449779"/>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6" name="Oval 487"/>
              <p:cNvSpPr>
                <a:spLocks noChangeArrowheads="1"/>
              </p:cNvSpPr>
              <p:nvPr/>
            </p:nvSpPr>
            <p:spPr bwMode="auto">
              <a:xfrm>
                <a:off x="783092" y="2424653"/>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7" name="Oval 488"/>
              <p:cNvSpPr>
                <a:spLocks noChangeArrowheads="1"/>
              </p:cNvSpPr>
              <p:nvPr/>
            </p:nvSpPr>
            <p:spPr bwMode="auto">
              <a:xfrm>
                <a:off x="799843" y="256424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8" name="Oval 489"/>
              <p:cNvSpPr>
                <a:spLocks noChangeArrowheads="1"/>
              </p:cNvSpPr>
              <p:nvPr/>
            </p:nvSpPr>
            <p:spPr bwMode="auto">
              <a:xfrm>
                <a:off x="541604" y="2547491"/>
                <a:ext cx="39085"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29" name="Oval 490"/>
              <p:cNvSpPr>
                <a:spLocks noChangeArrowheads="1"/>
              </p:cNvSpPr>
              <p:nvPr/>
            </p:nvSpPr>
            <p:spPr bwMode="auto">
              <a:xfrm>
                <a:off x="657463" y="2564242"/>
                <a:ext cx="37689"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0" name="Oval 491"/>
              <p:cNvSpPr>
                <a:spLocks noChangeArrowheads="1"/>
              </p:cNvSpPr>
              <p:nvPr/>
            </p:nvSpPr>
            <p:spPr bwMode="auto">
              <a:xfrm>
                <a:off x="1065061" y="2449779"/>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1" name="Oval 492"/>
              <p:cNvSpPr>
                <a:spLocks noChangeArrowheads="1"/>
              </p:cNvSpPr>
              <p:nvPr/>
            </p:nvSpPr>
            <p:spPr bwMode="auto">
              <a:xfrm>
                <a:off x="1122292" y="2522365"/>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2" name="Oval 493"/>
              <p:cNvSpPr>
                <a:spLocks noChangeArrowheads="1"/>
              </p:cNvSpPr>
              <p:nvPr/>
            </p:nvSpPr>
            <p:spPr bwMode="auto">
              <a:xfrm>
                <a:off x="1196274" y="2596347"/>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3" name="Oval 494"/>
              <p:cNvSpPr>
                <a:spLocks noChangeArrowheads="1"/>
              </p:cNvSpPr>
              <p:nvPr/>
            </p:nvSpPr>
            <p:spPr bwMode="auto">
              <a:xfrm>
                <a:off x="1213025" y="246513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4" name="Oval 495"/>
              <p:cNvSpPr>
                <a:spLocks noChangeArrowheads="1"/>
              </p:cNvSpPr>
              <p:nvPr/>
            </p:nvSpPr>
            <p:spPr bwMode="auto">
              <a:xfrm>
                <a:off x="1024580" y="258099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35" name="Freeform 502"/>
              <p:cNvSpPr>
                <a:spLocks noChangeArrowheads="1"/>
              </p:cNvSpPr>
              <p:nvPr/>
            </p:nvSpPr>
            <p:spPr bwMode="auto">
              <a:xfrm>
                <a:off x="1150210" y="8375"/>
                <a:ext cx="240092" cy="1358196"/>
              </a:xfrm>
              <a:custGeom>
                <a:avLst/>
                <a:gdLst>
                  <a:gd name="T0" fmla="*/ 312635252 w 88"/>
                  <a:gd name="T1" fmla="*/ 2147483647 h 497"/>
                  <a:gd name="T2" fmla="*/ 0 w 88"/>
                  <a:gd name="T3" fmla="*/ 0 h 497"/>
                  <a:gd name="T4" fmla="*/ 178650275 w 88"/>
                  <a:gd name="T5" fmla="*/ 22403402 h 497"/>
                  <a:gd name="T6" fmla="*/ 610384800 w 88"/>
                  <a:gd name="T7" fmla="*/ 2147483647 h 497"/>
                  <a:gd name="T8" fmla="*/ 312635252 w 88"/>
                  <a:gd name="T9" fmla="*/ 2147483647 h 497"/>
                  <a:gd name="T10" fmla="*/ 0 60000 65536"/>
                  <a:gd name="T11" fmla="*/ 0 60000 65536"/>
                  <a:gd name="T12" fmla="*/ 0 60000 65536"/>
                  <a:gd name="T13" fmla="*/ 0 60000 65536"/>
                  <a:gd name="T14" fmla="*/ 0 60000 65536"/>
                  <a:gd name="T15" fmla="*/ 0 w 88"/>
                  <a:gd name="T16" fmla="*/ 0 h 497"/>
                  <a:gd name="T17" fmla="*/ 88 w 88"/>
                  <a:gd name="T18" fmla="*/ 497 h 497"/>
                </a:gdLst>
                <a:ahLst/>
                <a:cxnLst>
                  <a:cxn ang="T10">
                    <a:pos x="T0" y="T1"/>
                  </a:cxn>
                  <a:cxn ang="T11">
                    <a:pos x="T2" y="T3"/>
                  </a:cxn>
                  <a:cxn ang="T12">
                    <a:pos x="T4" y="T5"/>
                  </a:cxn>
                  <a:cxn ang="T13">
                    <a:pos x="T6" y="T7"/>
                  </a:cxn>
                  <a:cxn ang="T14">
                    <a:pos x="T8" y="T9"/>
                  </a:cxn>
                </a:cxnLst>
                <a:rect l="T15" t="T16" r="T17" b="T18"/>
                <a:pathLst>
                  <a:path w="88" h="497">
                    <a:moveTo>
                      <a:pt x="42" y="497"/>
                    </a:moveTo>
                    <a:cubicBezTo>
                      <a:pt x="42" y="497"/>
                      <a:pt x="12" y="33"/>
                      <a:pt x="0" y="0"/>
                    </a:cubicBezTo>
                    <a:cubicBezTo>
                      <a:pt x="24" y="3"/>
                      <a:pt x="24" y="3"/>
                      <a:pt x="24" y="3"/>
                    </a:cubicBezTo>
                    <a:cubicBezTo>
                      <a:pt x="24" y="3"/>
                      <a:pt x="88" y="382"/>
                      <a:pt x="82" y="491"/>
                    </a:cubicBezTo>
                    <a:lnTo>
                      <a:pt x="42" y="497"/>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519"/>
              <p:cNvSpPr>
                <a:spLocks noChangeArrowheads="1"/>
              </p:cNvSpPr>
              <p:nvPr/>
            </p:nvSpPr>
            <p:spPr bwMode="auto">
              <a:xfrm>
                <a:off x="452267" y="1292590"/>
                <a:ext cx="259635" cy="429933"/>
              </a:xfrm>
              <a:custGeom>
                <a:avLst/>
                <a:gdLst>
                  <a:gd name="T0" fmla="*/ 239665439 w 186"/>
                  <a:gd name="T1" fmla="*/ 0 h 308"/>
                  <a:gd name="T2" fmla="*/ 0 w 186"/>
                  <a:gd name="T3" fmla="*/ 171467889 h 308"/>
                  <a:gd name="T4" fmla="*/ 266945261 w 186"/>
                  <a:gd name="T5" fmla="*/ 171467889 h 308"/>
                  <a:gd name="T6" fmla="*/ 21433846 w 186"/>
                  <a:gd name="T7" fmla="*/ 321501943 h 308"/>
                  <a:gd name="T8" fmla="*/ 302018320 w 186"/>
                  <a:gd name="T9" fmla="*/ 366318271 h 308"/>
                  <a:gd name="T10" fmla="*/ 33124401 w 186"/>
                  <a:gd name="T11" fmla="*/ 473484655 h 308"/>
                  <a:gd name="T12" fmla="*/ 362421146 w 186"/>
                  <a:gd name="T13" fmla="*/ 600137612 h 308"/>
                  <a:gd name="T14" fmla="*/ 239665439 w 186"/>
                  <a:gd name="T15" fmla="*/ 0 h 308"/>
                  <a:gd name="T16" fmla="*/ 0 60000 65536"/>
                  <a:gd name="T17" fmla="*/ 0 60000 65536"/>
                  <a:gd name="T18" fmla="*/ 0 60000 65536"/>
                  <a:gd name="T19" fmla="*/ 0 60000 65536"/>
                  <a:gd name="T20" fmla="*/ 0 60000 65536"/>
                  <a:gd name="T21" fmla="*/ 0 60000 65536"/>
                  <a:gd name="T22" fmla="*/ 0 60000 65536"/>
                  <a:gd name="T23" fmla="*/ 0 60000 65536"/>
                  <a:gd name="T24" fmla="*/ 0 w 186"/>
                  <a:gd name="T25" fmla="*/ 0 h 308"/>
                  <a:gd name="T26" fmla="*/ 186 w 186"/>
                  <a:gd name="T27" fmla="*/ 308 h 3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6" h="308">
                    <a:moveTo>
                      <a:pt x="123" y="0"/>
                    </a:moveTo>
                    <a:lnTo>
                      <a:pt x="0" y="88"/>
                    </a:lnTo>
                    <a:lnTo>
                      <a:pt x="137" y="88"/>
                    </a:lnTo>
                    <a:lnTo>
                      <a:pt x="11" y="165"/>
                    </a:lnTo>
                    <a:lnTo>
                      <a:pt x="155" y="188"/>
                    </a:lnTo>
                    <a:lnTo>
                      <a:pt x="17" y="243"/>
                    </a:lnTo>
                    <a:lnTo>
                      <a:pt x="186" y="308"/>
                    </a:lnTo>
                    <a:lnTo>
                      <a:pt x="123"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520"/>
              <p:cNvSpPr>
                <a:spLocks noChangeArrowheads="1"/>
              </p:cNvSpPr>
              <p:nvPr/>
            </p:nvSpPr>
            <p:spPr bwMode="auto">
              <a:xfrm>
                <a:off x="544395" y="5226196"/>
                <a:ext cx="281969" cy="188444"/>
              </a:xfrm>
              <a:custGeom>
                <a:avLst/>
                <a:gdLst>
                  <a:gd name="T0" fmla="*/ 276686967 w 202"/>
                  <a:gd name="T1" fmla="*/ 0 h 135"/>
                  <a:gd name="T2" fmla="*/ 0 w 202"/>
                  <a:gd name="T3" fmla="*/ 171467289 h 135"/>
                  <a:gd name="T4" fmla="*/ 393596619 w 202"/>
                  <a:gd name="T5" fmla="*/ 263045490 h 135"/>
                  <a:gd name="T6" fmla="*/ 276686967 w 202"/>
                  <a:gd name="T7" fmla="*/ 0 h 135"/>
                  <a:gd name="T8" fmla="*/ 0 60000 65536"/>
                  <a:gd name="T9" fmla="*/ 0 60000 65536"/>
                  <a:gd name="T10" fmla="*/ 0 60000 65536"/>
                  <a:gd name="T11" fmla="*/ 0 60000 65536"/>
                  <a:gd name="T12" fmla="*/ 0 w 202"/>
                  <a:gd name="T13" fmla="*/ 0 h 135"/>
                  <a:gd name="T14" fmla="*/ 202 w 202"/>
                  <a:gd name="T15" fmla="*/ 135 h 135"/>
                </a:gdLst>
                <a:ahLst/>
                <a:cxnLst>
                  <a:cxn ang="T8">
                    <a:pos x="T0" y="T1"/>
                  </a:cxn>
                  <a:cxn ang="T9">
                    <a:pos x="T2" y="T3"/>
                  </a:cxn>
                  <a:cxn ang="T10">
                    <a:pos x="T4" y="T5"/>
                  </a:cxn>
                  <a:cxn ang="T11">
                    <a:pos x="T6" y="T7"/>
                  </a:cxn>
                </a:cxnLst>
                <a:rect l="T12" t="T13" r="T14" b="T15"/>
                <a:pathLst>
                  <a:path w="202" h="135">
                    <a:moveTo>
                      <a:pt x="142" y="0"/>
                    </a:moveTo>
                    <a:lnTo>
                      <a:pt x="0" y="88"/>
                    </a:lnTo>
                    <a:lnTo>
                      <a:pt x="202" y="135"/>
                    </a:lnTo>
                    <a:lnTo>
                      <a:pt x="142"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521"/>
              <p:cNvSpPr>
                <a:spLocks noChangeArrowheads="1"/>
              </p:cNvSpPr>
              <p:nvPr/>
            </p:nvSpPr>
            <p:spPr bwMode="auto">
              <a:xfrm>
                <a:off x="552771" y="5597501"/>
                <a:ext cx="364327" cy="150756"/>
              </a:xfrm>
              <a:custGeom>
                <a:avLst/>
                <a:gdLst>
                  <a:gd name="T0" fmla="*/ 0 w 261"/>
                  <a:gd name="T1" fmla="*/ 210438625 h 108"/>
                  <a:gd name="T2" fmla="*/ 298121386 w 261"/>
                  <a:gd name="T3" fmla="*/ 0 h 108"/>
                  <a:gd name="T4" fmla="*/ 508560011 w 261"/>
                  <a:gd name="T5" fmla="*/ 187056091 h 108"/>
                  <a:gd name="T6" fmla="*/ 0 w 261"/>
                  <a:gd name="T7" fmla="*/ 210438625 h 108"/>
                  <a:gd name="T8" fmla="*/ 0 60000 65536"/>
                  <a:gd name="T9" fmla="*/ 0 60000 65536"/>
                  <a:gd name="T10" fmla="*/ 0 60000 65536"/>
                  <a:gd name="T11" fmla="*/ 0 60000 65536"/>
                  <a:gd name="T12" fmla="*/ 0 w 261"/>
                  <a:gd name="T13" fmla="*/ 0 h 108"/>
                  <a:gd name="T14" fmla="*/ 261 w 261"/>
                  <a:gd name="T15" fmla="*/ 108 h 108"/>
                </a:gdLst>
                <a:ahLst/>
                <a:cxnLst>
                  <a:cxn ang="T8">
                    <a:pos x="T0" y="T1"/>
                  </a:cxn>
                  <a:cxn ang="T9">
                    <a:pos x="T2" y="T3"/>
                  </a:cxn>
                  <a:cxn ang="T10">
                    <a:pos x="T4" y="T5"/>
                  </a:cxn>
                  <a:cxn ang="T11">
                    <a:pos x="T6" y="T7"/>
                  </a:cxn>
                </a:cxnLst>
                <a:rect l="T12" t="T13" r="T14" b="T15"/>
                <a:pathLst>
                  <a:path w="261" h="108">
                    <a:moveTo>
                      <a:pt x="0" y="108"/>
                    </a:moveTo>
                    <a:lnTo>
                      <a:pt x="153" y="0"/>
                    </a:lnTo>
                    <a:lnTo>
                      <a:pt x="261" y="96"/>
                    </a:lnTo>
                    <a:lnTo>
                      <a:pt x="0" y="108"/>
                    </a:lnTo>
                    <a:close/>
                  </a:path>
                </a:pathLst>
              </a:custGeom>
              <a:solidFill>
                <a:srgbClr val="A7C5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522"/>
              <p:cNvSpPr>
                <a:spLocks noChangeArrowheads="1"/>
              </p:cNvSpPr>
              <p:nvPr/>
            </p:nvSpPr>
            <p:spPr bwMode="auto">
              <a:xfrm>
                <a:off x="410390" y="5466288"/>
                <a:ext cx="199612" cy="188444"/>
              </a:xfrm>
              <a:custGeom>
                <a:avLst/>
                <a:gdLst>
                  <a:gd name="T0" fmla="*/ 0 w 143"/>
                  <a:gd name="T1" fmla="*/ 0 h 135"/>
                  <a:gd name="T2" fmla="*/ 278636018 w 143"/>
                  <a:gd name="T3" fmla="*/ 68197186 h 135"/>
                  <a:gd name="T4" fmla="*/ 11690563 w 143"/>
                  <a:gd name="T5" fmla="*/ 263045490 h 135"/>
                  <a:gd name="T6" fmla="*/ 0 w 143"/>
                  <a:gd name="T7" fmla="*/ 0 h 135"/>
                  <a:gd name="T8" fmla="*/ 0 60000 65536"/>
                  <a:gd name="T9" fmla="*/ 0 60000 65536"/>
                  <a:gd name="T10" fmla="*/ 0 60000 65536"/>
                  <a:gd name="T11" fmla="*/ 0 60000 65536"/>
                  <a:gd name="T12" fmla="*/ 0 w 143"/>
                  <a:gd name="T13" fmla="*/ 0 h 135"/>
                  <a:gd name="T14" fmla="*/ 143 w 143"/>
                  <a:gd name="T15" fmla="*/ 135 h 135"/>
                </a:gdLst>
                <a:ahLst/>
                <a:cxnLst>
                  <a:cxn ang="T8">
                    <a:pos x="T0" y="T1"/>
                  </a:cxn>
                  <a:cxn ang="T9">
                    <a:pos x="T2" y="T3"/>
                  </a:cxn>
                  <a:cxn ang="T10">
                    <a:pos x="T4" y="T5"/>
                  </a:cxn>
                  <a:cxn ang="T11">
                    <a:pos x="T6" y="T7"/>
                  </a:cxn>
                </a:cxnLst>
                <a:rect l="T12" t="T13" r="T14" b="T15"/>
                <a:pathLst>
                  <a:path w="143" h="135">
                    <a:moveTo>
                      <a:pt x="0" y="0"/>
                    </a:moveTo>
                    <a:lnTo>
                      <a:pt x="143" y="35"/>
                    </a:lnTo>
                    <a:lnTo>
                      <a:pt x="6" y="135"/>
                    </a:lnTo>
                    <a:lnTo>
                      <a:pt x="0" y="0"/>
                    </a:lnTo>
                    <a:close/>
                  </a:path>
                </a:pathLst>
              </a:custGeom>
              <a:solidFill>
                <a:srgbClr val="5D90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523"/>
              <p:cNvSpPr>
                <a:spLocks noChangeArrowheads="1"/>
              </p:cNvSpPr>
              <p:nvPr/>
            </p:nvSpPr>
            <p:spPr bwMode="auto">
              <a:xfrm>
                <a:off x="900347" y="5166172"/>
                <a:ext cx="184257" cy="431328"/>
              </a:xfrm>
              <a:custGeom>
                <a:avLst/>
                <a:gdLst>
                  <a:gd name="T0" fmla="*/ 222128793 w 132"/>
                  <a:gd name="T1" fmla="*/ 0 h 309"/>
                  <a:gd name="T2" fmla="*/ 0 w 132"/>
                  <a:gd name="T3" fmla="*/ 48712146 h 309"/>
                  <a:gd name="T4" fmla="*/ 257201834 w 132"/>
                  <a:gd name="T5" fmla="*/ 602083636 h 309"/>
                  <a:gd name="T6" fmla="*/ 222128793 w 132"/>
                  <a:gd name="T7" fmla="*/ 0 h 309"/>
                  <a:gd name="T8" fmla="*/ 0 60000 65536"/>
                  <a:gd name="T9" fmla="*/ 0 60000 65536"/>
                  <a:gd name="T10" fmla="*/ 0 60000 65536"/>
                  <a:gd name="T11" fmla="*/ 0 60000 65536"/>
                  <a:gd name="T12" fmla="*/ 0 w 132"/>
                  <a:gd name="T13" fmla="*/ 0 h 309"/>
                  <a:gd name="T14" fmla="*/ 132 w 132"/>
                  <a:gd name="T15" fmla="*/ 309 h 309"/>
                </a:gdLst>
                <a:ahLst/>
                <a:cxnLst>
                  <a:cxn ang="T8">
                    <a:pos x="T0" y="T1"/>
                  </a:cxn>
                  <a:cxn ang="T9">
                    <a:pos x="T2" y="T3"/>
                  </a:cxn>
                  <a:cxn ang="T10">
                    <a:pos x="T4" y="T5"/>
                  </a:cxn>
                  <a:cxn ang="T11">
                    <a:pos x="T6" y="T7"/>
                  </a:cxn>
                </a:cxnLst>
                <a:rect l="T12" t="T13" r="T14" b="T15"/>
                <a:pathLst>
                  <a:path w="132" h="309">
                    <a:moveTo>
                      <a:pt x="114" y="0"/>
                    </a:moveTo>
                    <a:lnTo>
                      <a:pt x="0" y="25"/>
                    </a:lnTo>
                    <a:lnTo>
                      <a:pt x="132" y="309"/>
                    </a:lnTo>
                    <a:lnTo>
                      <a:pt x="114" y="0"/>
                    </a:lnTo>
                    <a:close/>
                  </a:path>
                </a:pathLst>
              </a:custGeom>
              <a:solidFill>
                <a:srgbClr val="DE6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524"/>
              <p:cNvSpPr>
                <a:spLocks noChangeArrowheads="1"/>
              </p:cNvSpPr>
              <p:nvPr/>
            </p:nvSpPr>
            <p:spPr bwMode="auto">
              <a:xfrm>
                <a:off x="569521" y="2053347"/>
                <a:ext cx="147964" cy="157735"/>
              </a:xfrm>
              <a:custGeom>
                <a:avLst/>
                <a:gdLst>
                  <a:gd name="T0" fmla="*/ 0 w 106"/>
                  <a:gd name="T1" fmla="*/ 0 h 113"/>
                  <a:gd name="T2" fmla="*/ 79887997 w 106"/>
                  <a:gd name="T3" fmla="*/ 220179913 h 113"/>
                  <a:gd name="T4" fmla="*/ 206540993 w 106"/>
                  <a:gd name="T5" fmla="*/ 91579824 h 113"/>
                  <a:gd name="T6" fmla="*/ 0 w 106"/>
                  <a:gd name="T7" fmla="*/ 0 h 113"/>
                  <a:gd name="T8" fmla="*/ 0 60000 65536"/>
                  <a:gd name="T9" fmla="*/ 0 60000 65536"/>
                  <a:gd name="T10" fmla="*/ 0 60000 65536"/>
                  <a:gd name="T11" fmla="*/ 0 60000 65536"/>
                  <a:gd name="T12" fmla="*/ 0 w 106"/>
                  <a:gd name="T13" fmla="*/ 0 h 113"/>
                  <a:gd name="T14" fmla="*/ 106 w 106"/>
                  <a:gd name="T15" fmla="*/ 113 h 113"/>
                </a:gdLst>
                <a:ahLst/>
                <a:cxnLst>
                  <a:cxn ang="T8">
                    <a:pos x="T0" y="T1"/>
                  </a:cxn>
                  <a:cxn ang="T9">
                    <a:pos x="T2" y="T3"/>
                  </a:cxn>
                  <a:cxn ang="T10">
                    <a:pos x="T4" y="T5"/>
                  </a:cxn>
                  <a:cxn ang="T11">
                    <a:pos x="T6" y="T7"/>
                  </a:cxn>
                </a:cxnLst>
                <a:rect l="T12" t="T13" r="T14" b="T15"/>
                <a:pathLst>
                  <a:path w="106" h="113">
                    <a:moveTo>
                      <a:pt x="0" y="0"/>
                    </a:moveTo>
                    <a:lnTo>
                      <a:pt x="41" y="113"/>
                    </a:lnTo>
                    <a:lnTo>
                      <a:pt x="106" y="47"/>
                    </a:lnTo>
                    <a:lnTo>
                      <a:pt x="0" y="0"/>
                    </a:lnTo>
                    <a:close/>
                  </a:path>
                </a:pathLst>
              </a:custGeom>
              <a:solidFill>
                <a:srgbClr val="8851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Oval 525"/>
              <p:cNvSpPr>
                <a:spLocks noChangeArrowheads="1"/>
              </p:cNvSpPr>
              <p:nvPr/>
            </p:nvSpPr>
            <p:spPr bwMode="auto">
              <a:xfrm>
                <a:off x="435516" y="1085999"/>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43" name="Oval 526"/>
              <p:cNvSpPr>
                <a:spLocks noChangeArrowheads="1"/>
              </p:cNvSpPr>
              <p:nvPr/>
            </p:nvSpPr>
            <p:spPr bwMode="auto">
              <a:xfrm>
                <a:off x="536020" y="1092978"/>
                <a:ext cx="33501"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44" name="Oval 527"/>
              <p:cNvSpPr>
                <a:spLocks noChangeArrowheads="1"/>
              </p:cNvSpPr>
              <p:nvPr/>
            </p:nvSpPr>
            <p:spPr bwMode="auto">
              <a:xfrm>
                <a:off x="484373" y="1166960"/>
                <a:ext cx="36293"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45" name="Oval 528"/>
              <p:cNvSpPr>
                <a:spLocks noChangeArrowheads="1"/>
              </p:cNvSpPr>
              <p:nvPr/>
            </p:nvSpPr>
            <p:spPr bwMode="auto">
              <a:xfrm>
                <a:off x="569521" y="1208837"/>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46" name="Oval 529"/>
              <p:cNvSpPr>
                <a:spLocks noChangeArrowheads="1"/>
              </p:cNvSpPr>
              <p:nvPr/>
            </p:nvSpPr>
            <p:spPr bwMode="auto">
              <a:xfrm>
                <a:off x="452267" y="1257693"/>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47" name="Freeform 530"/>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w 35"/>
                  <a:gd name="T9" fmla="*/ 218231678 h 178"/>
                  <a:gd name="T10" fmla="*/ 0 60000 65536"/>
                  <a:gd name="T11" fmla="*/ 0 60000 65536"/>
                  <a:gd name="T12" fmla="*/ 0 60000 65536"/>
                  <a:gd name="T13" fmla="*/ 0 60000 65536"/>
                  <a:gd name="T14" fmla="*/ 0 60000 65536"/>
                  <a:gd name="T15" fmla="*/ 0 w 35"/>
                  <a:gd name="T16" fmla="*/ 0 h 178"/>
                  <a:gd name="T17" fmla="*/ 35 w 35"/>
                  <a:gd name="T18" fmla="*/ 178 h 178"/>
                </a:gdLst>
                <a:ahLst/>
                <a:cxnLst>
                  <a:cxn ang="T10">
                    <a:pos x="T0" y="T1"/>
                  </a:cxn>
                  <a:cxn ang="T11">
                    <a:pos x="T2" y="T3"/>
                  </a:cxn>
                  <a:cxn ang="T12">
                    <a:pos x="T4" y="T5"/>
                  </a:cxn>
                  <a:cxn ang="T13">
                    <a:pos x="T6" y="T7"/>
                  </a:cxn>
                  <a:cxn ang="T14">
                    <a:pos x="T8" y="T9"/>
                  </a:cxn>
                </a:cxnLst>
                <a:rect l="T15" t="T16" r="T17" b="T18"/>
                <a:pathLst>
                  <a:path w="35" h="178">
                    <a:moveTo>
                      <a:pt x="0" y="112"/>
                    </a:moveTo>
                    <a:lnTo>
                      <a:pt x="30" y="0"/>
                    </a:lnTo>
                    <a:lnTo>
                      <a:pt x="35" y="178"/>
                    </a:lnTo>
                    <a:lnTo>
                      <a:pt x="6" y="129"/>
                    </a:lnTo>
                    <a:lnTo>
                      <a:pt x="0" y="112"/>
                    </a:lnTo>
                    <a:close/>
                  </a:path>
                </a:pathLst>
              </a:custGeom>
              <a:solidFill>
                <a:srgbClr val="9062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8" name="Freeform 531"/>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60000 65536"/>
                  <a:gd name="T9" fmla="*/ 0 60000 65536"/>
                  <a:gd name="T10" fmla="*/ 0 60000 65536"/>
                  <a:gd name="T11" fmla="*/ 0 60000 65536"/>
                  <a:gd name="T12" fmla="*/ 0 w 35"/>
                  <a:gd name="T13" fmla="*/ 0 h 178"/>
                  <a:gd name="T14" fmla="*/ 35 w 35"/>
                  <a:gd name="T15" fmla="*/ 178 h 178"/>
                </a:gdLst>
                <a:ahLst/>
                <a:cxnLst>
                  <a:cxn ang="T8">
                    <a:pos x="T0" y="T1"/>
                  </a:cxn>
                  <a:cxn ang="T9">
                    <a:pos x="T2" y="T3"/>
                  </a:cxn>
                  <a:cxn ang="T10">
                    <a:pos x="T4" y="T5"/>
                  </a:cxn>
                  <a:cxn ang="T11">
                    <a:pos x="T6" y="T7"/>
                  </a:cxn>
                </a:cxnLst>
                <a:rect l="T12" t="T13" r="T14" b="T15"/>
                <a:pathLst>
                  <a:path w="35" h="178">
                    <a:moveTo>
                      <a:pt x="0" y="112"/>
                    </a:moveTo>
                    <a:lnTo>
                      <a:pt x="30" y="0"/>
                    </a:lnTo>
                    <a:lnTo>
                      <a:pt x="35" y="178"/>
                    </a:lnTo>
                    <a:lnTo>
                      <a:pt x="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4" name="Freeform 366"/>
            <p:cNvSpPr>
              <a:spLocks noChangeArrowheads="1"/>
            </p:cNvSpPr>
            <p:nvPr/>
          </p:nvSpPr>
          <p:spPr bwMode="auto">
            <a:xfrm>
              <a:off x="1229938" y="119667"/>
              <a:ext cx="783092" cy="1883049"/>
            </a:xfrm>
            <a:custGeom>
              <a:avLst/>
              <a:gdLst>
                <a:gd name="T0" fmla="*/ 2144171610 w 286"/>
                <a:gd name="T1" fmla="*/ 14938673 h 689"/>
                <a:gd name="T2" fmla="*/ 1664357999 w 286"/>
                <a:gd name="T3" fmla="*/ 1695550340 h 689"/>
                <a:gd name="T4" fmla="*/ 1132063533 w 286"/>
                <a:gd name="T5" fmla="*/ 2147483647 h 689"/>
                <a:gd name="T6" fmla="*/ 442329242 w 286"/>
                <a:gd name="T7" fmla="*/ 2147483647 h 689"/>
                <a:gd name="T8" fmla="*/ 277392543 w 286"/>
                <a:gd name="T9" fmla="*/ 2147483647 h 689"/>
                <a:gd name="T10" fmla="*/ 112455845 w 286"/>
                <a:gd name="T11" fmla="*/ 2147483647 h 689"/>
                <a:gd name="T12" fmla="*/ 1529408795 w 286"/>
                <a:gd name="T13" fmla="*/ 1613387638 h 689"/>
                <a:gd name="T14" fmla="*/ 1941750542 w 286"/>
                <a:gd name="T15" fmla="*/ 0 h 689"/>
                <a:gd name="T16" fmla="*/ 2144171610 w 286"/>
                <a:gd name="T17" fmla="*/ 14938673 h 6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6"/>
                <a:gd name="T28" fmla="*/ 0 h 689"/>
                <a:gd name="T29" fmla="*/ 286 w 286"/>
                <a:gd name="T30" fmla="*/ 689 h 6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6" h="689">
                  <a:moveTo>
                    <a:pt x="286" y="2"/>
                  </a:moveTo>
                  <a:cubicBezTo>
                    <a:pt x="268" y="78"/>
                    <a:pt x="246" y="153"/>
                    <a:pt x="222" y="227"/>
                  </a:cubicBezTo>
                  <a:cubicBezTo>
                    <a:pt x="201" y="294"/>
                    <a:pt x="178" y="359"/>
                    <a:pt x="151" y="424"/>
                  </a:cubicBezTo>
                  <a:cubicBezTo>
                    <a:pt x="123" y="490"/>
                    <a:pt x="85" y="551"/>
                    <a:pt x="59" y="618"/>
                  </a:cubicBezTo>
                  <a:cubicBezTo>
                    <a:pt x="50" y="642"/>
                    <a:pt x="44" y="665"/>
                    <a:pt x="37" y="689"/>
                  </a:cubicBezTo>
                  <a:cubicBezTo>
                    <a:pt x="26" y="673"/>
                    <a:pt x="0" y="593"/>
                    <a:pt x="15" y="575"/>
                  </a:cubicBezTo>
                  <a:cubicBezTo>
                    <a:pt x="15" y="575"/>
                    <a:pt x="150" y="399"/>
                    <a:pt x="204" y="216"/>
                  </a:cubicBezTo>
                  <a:cubicBezTo>
                    <a:pt x="257" y="34"/>
                    <a:pt x="259" y="0"/>
                    <a:pt x="259" y="0"/>
                  </a:cubicBezTo>
                  <a:lnTo>
                    <a:pt x="286" y="2"/>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49" name="Group 299"/>
          <p:cNvGrpSpPr/>
          <p:nvPr/>
        </p:nvGrpSpPr>
        <p:grpSpPr bwMode="auto">
          <a:xfrm>
            <a:off x="6551613" y="4168775"/>
            <a:ext cx="5565775" cy="3089275"/>
            <a:chOff x="0" y="0"/>
            <a:chExt cx="4124325" cy="2288660"/>
          </a:xfrm>
        </p:grpSpPr>
        <p:sp>
          <p:nvSpPr>
            <p:cNvPr id="150" name="Freeform 6"/>
            <p:cNvSpPr>
              <a:spLocks noChangeArrowheads="1"/>
            </p:cNvSpPr>
            <p:nvPr/>
          </p:nvSpPr>
          <p:spPr bwMode="auto">
            <a:xfrm flipH="1">
              <a:off x="0" y="940872"/>
              <a:ext cx="4124325" cy="1077913"/>
            </a:xfrm>
            <a:custGeom>
              <a:avLst/>
              <a:gdLst>
                <a:gd name="T0" fmla="*/ 0 w 1097"/>
                <a:gd name="T1" fmla="*/ 2147483647 h 286"/>
                <a:gd name="T2" fmla="*/ 2147483647 w 1097"/>
                <a:gd name="T3" fmla="*/ 255687748 h 286"/>
                <a:gd name="T4" fmla="*/ 2147483647 w 1097"/>
                <a:gd name="T5" fmla="*/ 2147483647 h 286"/>
                <a:gd name="T6" fmla="*/ 0 w 1097"/>
                <a:gd name="T7" fmla="*/ 2147483647 h 286"/>
                <a:gd name="T8" fmla="*/ 0 60000 65536"/>
                <a:gd name="T9" fmla="*/ 0 60000 65536"/>
                <a:gd name="T10" fmla="*/ 0 60000 65536"/>
                <a:gd name="T11" fmla="*/ 0 60000 65536"/>
                <a:gd name="T12" fmla="*/ 0 w 1097"/>
                <a:gd name="T13" fmla="*/ 0 h 286"/>
                <a:gd name="T14" fmla="*/ 1097 w 1097"/>
                <a:gd name="T15" fmla="*/ 286 h 286"/>
              </a:gdLst>
              <a:ahLst/>
              <a:cxnLst>
                <a:cxn ang="T8">
                  <a:pos x="T0" y="T1"/>
                </a:cxn>
                <a:cxn ang="T9">
                  <a:pos x="T2" y="T3"/>
                </a:cxn>
                <a:cxn ang="T10">
                  <a:pos x="T4" y="T5"/>
                </a:cxn>
                <a:cxn ang="T11">
                  <a:pos x="T6" y="T7"/>
                </a:cxn>
              </a:cxnLst>
              <a:rect l="T12" t="T13" r="T14" b="T15"/>
              <a:pathLst>
                <a:path w="1097" h="286">
                  <a:moveTo>
                    <a:pt x="0" y="286"/>
                  </a:moveTo>
                  <a:cubicBezTo>
                    <a:pt x="0" y="286"/>
                    <a:pt x="103" y="36"/>
                    <a:pt x="393" y="18"/>
                  </a:cubicBezTo>
                  <a:cubicBezTo>
                    <a:pt x="684" y="0"/>
                    <a:pt x="1089" y="260"/>
                    <a:pt x="1097" y="278"/>
                  </a:cubicBezTo>
                  <a:lnTo>
                    <a:pt x="0" y="286"/>
                  </a:lnTo>
                  <a:close/>
                </a:path>
              </a:pathLst>
            </a:custGeom>
            <a:solidFill>
              <a:srgbClr val="C7D4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1" name="Freeform 7"/>
            <p:cNvSpPr>
              <a:spLocks noChangeArrowheads="1"/>
            </p:cNvSpPr>
            <p:nvPr/>
          </p:nvSpPr>
          <p:spPr bwMode="auto">
            <a:xfrm flipH="1">
              <a:off x="331788" y="1174235"/>
              <a:ext cx="3544887" cy="839788"/>
            </a:xfrm>
            <a:custGeom>
              <a:avLst/>
              <a:gdLst>
                <a:gd name="T0" fmla="*/ 0 w 943"/>
                <a:gd name="T1" fmla="*/ 2147483647 h 223"/>
                <a:gd name="T2" fmla="*/ 2147483647 w 943"/>
                <a:gd name="T3" fmla="*/ 198543959 h 223"/>
                <a:gd name="T4" fmla="*/ 2147483647 w 943"/>
                <a:gd name="T5" fmla="*/ 2147483647 h 223"/>
                <a:gd name="T6" fmla="*/ 0 w 943"/>
                <a:gd name="T7" fmla="*/ 2147483647 h 223"/>
                <a:gd name="T8" fmla="*/ 0 60000 65536"/>
                <a:gd name="T9" fmla="*/ 0 60000 65536"/>
                <a:gd name="T10" fmla="*/ 0 60000 65536"/>
                <a:gd name="T11" fmla="*/ 0 60000 65536"/>
                <a:gd name="T12" fmla="*/ 0 w 943"/>
                <a:gd name="T13" fmla="*/ 0 h 223"/>
                <a:gd name="T14" fmla="*/ 943 w 943"/>
                <a:gd name="T15" fmla="*/ 223 h 223"/>
              </a:gdLst>
              <a:ahLst/>
              <a:cxnLst>
                <a:cxn ang="T8">
                  <a:pos x="T0" y="T1"/>
                </a:cxn>
                <a:cxn ang="T9">
                  <a:pos x="T2" y="T3"/>
                </a:cxn>
                <a:cxn ang="T10">
                  <a:pos x="T4" y="T5"/>
                </a:cxn>
                <a:cxn ang="T11">
                  <a:pos x="T6" y="T7"/>
                </a:cxn>
              </a:cxnLst>
              <a:rect l="T12" t="T13" r="T14" b="T15"/>
              <a:pathLst>
                <a:path w="943" h="223">
                  <a:moveTo>
                    <a:pt x="0" y="223"/>
                  </a:moveTo>
                  <a:cubicBezTo>
                    <a:pt x="0" y="223"/>
                    <a:pt x="88" y="28"/>
                    <a:pt x="338" y="14"/>
                  </a:cubicBezTo>
                  <a:cubicBezTo>
                    <a:pt x="588" y="0"/>
                    <a:pt x="936" y="203"/>
                    <a:pt x="943" y="217"/>
                  </a:cubicBezTo>
                  <a:lnTo>
                    <a:pt x="0" y="223"/>
                  </a:lnTo>
                  <a:close/>
                </a:path>
              </a:pathLst>
            </a:custGeom>
            <a:solidFill>
              <a:srgbClr val="FFF2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2" name="Freeform 8"/>
            <p:cNvSpPr>
              <a:spLocks noChangeArrowheads="1"/>
            </p:cNvSpPr>
            <p:nvPr/>
          </p:nvSpPr>
          <p:spPr bwMode="auto">
            <a:xfrm flipH="1">
              <a:off x="820738" y="1379022"/>
              <a:ext cx="2627312" cy="623888"/>
            </a:xfrm>
            <a:custGeom>
              <a:avLst/>
              <a:gdLst>
                <a:gd name="T0" fmla="*/ 0 w 699"/>
                <a:gd name="T1" fmla="*/ 2147483647 h 166"/>
                <a:gd name="T2" fmla="*/ 2147483647 w 699"/>
                <a:gd name="T3" fmla="*/ 155378179 h 166"/>
                <a:gd name="T4" fmla="*/ 2147483647 w 699"/>
                <a:gd name="T5" fmla="*/ 2147483647 h 166"/>
                <a:gd name="T6" fmla="*/ 0 w 699"/>
                <a:gd name="T7" fmla="*/ 2147483647 h 166"/>
                <a:gd name="T8" fmla="*/ 0 60000 65536"/>
                <a:gd name="T9" fmla="*/ 0 60000 65536"/>
                <a:gd name="T10" fmla="*/ 0 60000 65536"/>
                <a:gd name="T11" fmla="*/ 0 60000 65536"/>
                <a:gd name="T12" fmla="*/ 0 w 699"/>
                <a:gd name="T13" fmla="*/ 0 h 166"/>
                <a:gd name="T14" fmla="*/ 699 w 699"/>
                <a:gd name="T15" fmla="*/ 166 h 166"/>
              </a:gdLst>
              <a:ahLst/>
              <a:cxnLst>
                <a:cxn ang="T8">
                  <a:pos x="T0" y="T1"/>
                </a:cxn>
                <a:cxn ang="T9">
                  <a:pos x="T2" y="T3"/>
                </a:cxn>
                <a:cxn ang="T10">
                  <a:pos x="T4" y="T5"/>
                </a:cxn>
                <a:cxn ang="T11">
                  <a:pos x="T6" y="T7"/>
                </a:cxn>
              </a:cxnLst>
              <a:rect l="T12" t="T13" r="T14" b="T15"/>
              <a:pathLst>
                <a:path w="699" h="166">
                  <a:moveTo>
                    <a:pt x="0" y="166"/>
                  </a:moveTo>
                  <a:cubicBezTo>
                    <a:pt x="0" y="166"/>
                    <a:pt x="65" y="21"/>
                    <a:pt x="250" y="11"/>
                  </a:cubicBezTo>
                  <a:cubicBezTo>
                    <a:pt x="436" y="0"/>
                    <a:pt x="694" y="151"/>
                    <a:pt x="699" y="161"/>
                  </a:cubicBezTo>
                  <a:lnTo>
                    <a:pt x="0" y="166"/>
                  </a:lnTo>
                  <a:close/>
                </a:path>
              </a:pathLst>
            </a:custGeom>
            <a:solidFill>
              <a:srgbClr val="FFA2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3" name="Freeform 9"/>
            <p:cNvSpPr>
              <a:spLocks noChangeArrowheads="1"/>
            </p:cNvSpPr>
            <p:nvPr/>
          </p:nvSpPr>
          <p:spPr bwMode="auto">
            <a:xfrm flipH="1">
              <a:off x="1268413" y="1544122"/>
              <a:ext cx="1871662" cy="461963"/>
            </a:xfrm>
            <a:custGeom>
              <a:avLst/>
              <a:gdLst>
                <a:gd name="T0" fmla="*/ 0 w 498"/>
                <a:gd name="T1" fmla="*/ 1735039133 h 123"/>
                <a:gd name="T2" fmla="*/ 2147483647 w 498"/>
                <a:gd name="T3" fmla="*/ 112846669 h 123"/>
                <a:gd name="T4" fmla="*/ 2147483647 w 498"/>
                <a:gd name="T5" fmla="*/ 1692722571 h 123"/>
                <a:gd name="T6" fmla="*/ 0 w 498"/>
                <a:gd name="T7" fmla="*/ 1735039133 h 123"/>
                <a:gd name="T8" fmla="*/ 0 60000 65536"/>
                <a:gd name="T9" fmla="*/ 0 60000 65536"/>
                <a:gd name="T10" fmla="*/ 0 60000 65536"/>
                <a:gd name="T11" fmla="*/ 0 60000 65536"/>
                <a:gd name="T12" fmla="*/ 0 w 498"/>
                <a:gd name="T13" fmla="*/ 0 h 123"/>
                <a:gd name="T14" fmla="*/ 498 w 498"/>
                <a:gd name="T15" fmla="*/ 123 h 123"/>
              </a:gdLst>
              <a:ahLst/>
              <a:cxnLst>
                <a:cxn ang="T8">
                  <a:pos x="T0" y="T1"/>
                </a:cxn>
                <a:cxn ang="T9">
                  <a:pos x="T2" y="T3"/>
                </a:cxn>
                <a:cxn ang="T10">
                  <a:pos x="T4" y="T5"/>
                </a:cxn>
                <a:cxn ang="T11">
                  <a:pos x="T6" y="T7"/>
                </a:cxn>
              </a:cxnLst>
              <a:rect l="T12" t="T13" r="T14" b="T15"/>
              <a:pathLst>
                <a:path w="498" h="123">
                  <a:moveTo>
                    <a:pt x="0" y="123"/>
                  </a:moveTo>
                  <a:cubicBezTo>
                    <a:pt x="0" y="123"/>
                    <a:pt x="47" y="15"/>
                    <a:pt x="178" y="8"/>
                  </a:cubicBezTo>
                  <a:cubicBezTo>
                    <a:pt x="310" y="0"/>
                    <a:pt x="494" y="112"/>
                    <a:pt x="498" y="120"/>
                  </a:cubicBezTo>
                  <a:lnTo>
                    <a:pt x="0" y="123"/>
                  </a:lnTo>
                  <a:close/>
                </a:path>
              </a:pathLst>
            </a:custGeom>
            <a:solidFill>
              <a:srgbClr val="FFED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4" name="Rectangle 10"/>
            <p:cNvSpPr>
              <a:spLocks noChangeArrowheads="1"/>
            </p:cNvSpPr>
            <p:nvPr/>
          </p:nvSpPr>
          <p:spPr bwMode="auto">
            <a:xfrm flipH="1">
              <a:off x="2846387" y="1698110"/>
              <a:ext cx="19050" cy="55403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55" name="Oval 11"/>
            <p:cNvSpPr>
              <a:spLocks noChangeArrowheads="1"/>
            </p:cNvSpPr>
            <p:nvPr/>
          </p:nvSpPr>
          <p:spPr bwMode="auto">
            <a:xfrm flipH="1">
              <a:off x="2895600" y="1486972"/>
              <a:ext cx="85725" cy="87313"/>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56" name="Freeform 12"/>
            <p:cNvSpPr>
              <a:spLocks noChangeArrowheads="1"/>
            </p:cNvSpPr>
            <p:nvPr/>
          </p:nvSpPr>
          <p:spPr bwMode="auto">
            <a:xfrm flipH="1">
              <a:off x="2824163" y="1431410"/>
              <a:ext cx="93662" cy="93663"/>
            </a:xfrm>
            <a:custGeom>
              <a:avLst/>
              <a:gdLst>
                <a:gd name="T0" fmla="*/ 294758060 w 25"/>
                <a:gd name="T1" fmla="*/ 294764954 h 25"/>
                <a:gd name="T2" fmla="*/ 70179063 w 25"/>
                <a:gd name="T3" fmla="*/ 294764954 h 25"/>
                <a:gd name="T4" fmla="*/ 70179063 w 25"/>
                <a:gd name="T5" fmla="*/ 70183559 h 25"/>
                <a:gd name="T6" fmla="*/ 294758060 w 25"/>
                <a:gd name="T7" fmla="*/ 70183559 h 25"/>
                <a:gd name="T8" fmla="*/ 294758060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1"/>
                  </a:moveTo>
                  <a:cubicBezTo>
                    <a:pt x="16" y="25"/>
                    <a:pt x="9" y="25"/>
                    <a:pt x="5" y="21"/>
                  </a:cubicBezTo>
                  <a:cubicBezTo>
                    <a:pt x="0" y="17"/>
                    <a:pt x="0" y="9"/>
                    <a:pt x="5" y="5"/>
                  </a:cubicBezTo>
                  <a:cubicBezTo>
                    <a:pt x="9" y="0"/>
                    <a:pt x="16" y="0"/>
                    <a:pt x="21" y="5"/>
                  </a:cubicBezTo>
                  <a:cubicBezTo>
                    <a:pt x="25" y="9"/>
                    <a:pt x="25" y="16"/>
                    <a:pt x="21"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7" name="Freeform 13"/>
            <p:cNvSpPr>
              <a:spLocks noChangeArrowheads="1"/>
            </p:cNvSpPr>
            <p:nvPr/>
          </p:nvSpPr>
          <p:spPr bwMode="auto">
            <a:xfrm flipH="1">
              <a:off x="2744788" y="1450460"/>
              <a:ext cx="87312" cy="85725"/>
            </a:xfrm>
            <a:custGeom>
              <a:avLst/>
              <a:gdLst>
                <a:gd name="T0" fmla="*/ 172930906 w 23"/>
                <a:gd name="T1" fmla="*/ 319511984 h 23"/>
                <a:gd name="T2" fmla="*/ 0 w 23"/>
                <a:gd name="T3" fmla="*/ 166701580 h 23"/>
                <a:gd name="T4" fmla="*/ 158520630 w 23"/>
                <a:gd name="T5" fmla="*/ 0 h 23"/>
                <a:gd name="T6" fmla="*/ 331451537 w 23"/>
                <a:gd name="T7" fmla="*/ 152810403 h 23"/>
                <a:gd name="T8" fmla="*/ 172930906 w 23"/>
                <a:gd name="T9" fmla="*/ 31951198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1" y="18"/>
                    <a:pt x="0" y="12"/>
                  </a:cubicBezTo>
                  <a:cubicBezTo>
                    <a:pt x="0" y="6"/>
                    <a:pt x="5" y="1"/>
                    <a:pt x="11" y="0"/>
                  </a:cubicBezTo>
                  <a:cubicBezTo>
                    <a:pt x="18" y="0"/>
                    <a:pt x="23" y="5"/>
                    <a:pt x="23" y="11"/>
                  </a:cubicBezTo>
                  <a:cubicBezTo>
                    <a:pt x="23" y="18"/>
                    <a:pt x="18" y="23"/>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8" name="Freeform 14"/>
            <p:cNvSpPr>
              <a:spLocks noChangeArrowheads="1"/>
            </p:cNvSpPr>
            <p:nvPr/>
          </p:nvSpPr>
          <p:spPr bwMode="auto">
            <a:xfrm flipH="1">
              <a:off x="2692400" y="1513960"/>
              <a:ext cx="93662" cy="93663"/>
            </a:xfrm>
            <a:custGeom>
              <a:avLst/>
              <a:gdLst>
                <a:gd name="T0" fmla="*/ 70179063 w 25"/>
                <a:gd name="T1" fmla="*/ 294764954 h 25"/>
                <a:gd name="T2" fmla="*/ 56144749 w 25"/>
                <a:gd name="T3" fmla="*/ 70183559 h 25"/>
                <a:gd name="T4" fmla="*/ 280723746 w 25"/>
                <a:gd name="T5" fmla="*/ 70183559 h 25"/>
                <a:gd name="T6" fmla="*/ 294758060 w 25"/>
                <a:gd name="T7" fmla="*/ 280726744 h 25"/>
                <a:gd name="T8" fmla="*/ 70179063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7"/>
                    <a:pt x="0" y="10"/>
                    <a:pt x="4" y="5"/>
                  </a:cubicBezTo>
                  <a:cubicBezTo>
                    <a:pt x="8" y="1"/>
                    <a:pt x="16" y="0"/>
                    <a:pt x="20" y="5"/>
                  </a:cubicBezTo>
                  <a:cubicBezTo>
                    <a:pt x="25" y="9"/>
                    <a:pt x="25" y="16"/>
                    <a:pt x="21" y="20"/>
                  </a:cubicBezTo>
                  <a:cubicBezTo>
                    <a:pt x="17" y="25"/>
                    <a:pt x="10"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9" name="Freeform 15"/>
            <p:cNvSpPr>
              <a:spLocks noChangeArrowheads="1"/>
            </p:cNvSpPr>
            <p:nvPr/>
          </p:nvSpPr>
          <p:spPr bwMode="auto">
            <a:xfrm flipH="1">
              <a:off x="2708275" y="1599685"/>
              <a:ext cx="85725" cy="87313"/>
            </a:xfrm>
            <a:custGeom>
              <a:avLst/>
              <a:gdLst>
                <a:gd name="T0" fmla="*/ 0 w 23"/>
                <a:gd name="T1" fmla="*/ 187347124 h 23"/>
                <a:gd name="T2" fmla="*/ 152810403 w 23"/>
                <a:gd name="T3" fmla="*/ 14410441 h 23"/>
                <a:gd name="T4" fmla="*/ 305620807 w 23"/>
                <a:gd name="T5" fmla="*/ 158522446 h 23"/>
                <a:gd name="T6" fmla="*/ 166701580 w 23"/>
                <a:gd name="T7" fmla="*/ 331459129 h 23"/>
                <a:gd name="T8" fmla="*/ 0 w 23"/>
                <a:gd name="T9" fmla="*/ 18734712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0" y="13"/>
                  </a:moveTo>
                  <a:cubicBezTo>
                    <a:pt x="0" y="6"/>
                    <a:pt x="4" y="1"/>
                    <a:pt x="11" y="1"/>
                  </a:cubicBezTo>
                  <a:cubicBezTo>
                    <a:pt x="17" y="0"/>
                    <a:pt x="22" y="5"/>
                    <a:pt x="22" y="11"/>
                  </a:cubicBezTo>
                  <a:cubicBezTo>
                    <a:pt x="23" y="17"/>
                    <a:pt x="18" y="23"/>
                    <a:pt x="12" y="23"/>
                  </a:cubicBezTo>
                  <a:cubicBezTo>
                    <a:pt x="6" y="23"/>
                    <a:pt x="0" y="19"/>
                    <a:pt x="0" y="1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0" name="Freeform 16"/>
            <p:cNvSpPr>
              <a:spLocks noChangeArrowheads="1"/>
            </p:cNvSpPr>
            <p:nvPr/>
          </p:nvSpPr>
          <p:spPr bwMode="auto">
            <a:xfrm flipH="1">
              <a:off x="2771775" y="1648897"/>
              <a:ext cx="93662" cy="95250"/>
            </a:xfrm>
            <a:custGeom>
              <a:avLst/>
              <a:gdLst>
                <a:gd name="T0" fmla="*/ 56144749 w 25"/>
                <a:gd name="T1" fmla="*/ 72580500 h 25"/>
                <a:gd name="T2" fmla="*/ 280723746 w 25"/>
                <a:gd name="T3" fmla="*/ 58064400 h 25"/>
                <a:gd name="T4" fmla="*/ 294758060 w 25"/>
                <a:gd name="T5" fmla="*/ 290322000 h 25"/>
                <a:gd name="T6" fmla="*/ 70179063 w 25"/>
                <a:gd name="T7" fmla="*/ 304838100 h 25"/>
                <a:gd name="T8" fmla="*/ 56144749 w 25"/>
                <a:gd name="T9" fmla="*/ 725805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0"/>
                    <a:pt x="15" y="0"/>
                    <a:pt x="20" y="4"/>
                  </a:cubicBezTo>
                  <a:cubicBezTo>
                    <a:pt x="25" y="8"/>
                    <a:pt x="25" y="15"/>
                    <a:pt x="21" y="20"/>
                  </a:cubicBezTo>
                  <a:cubicBezTo>
                    <a:pt x="17" y="24"/>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1" name="Freeform 17"/>
            <p:cNvSpPr>
              <a:spLocks noChangeArrowheads="1"/>
            </p:cNvSpPr>
            <p:nvPr/>
          </p:nvSpPr>
          <p:spPr bwMode="auto">
            <a:xfrm flipH="1">
              <a:off x="2857500" y="1640960"/>
              <a:ext cx="87312" cy="87313"/>
            </a:xfrm>
            <a:custGeom>
              <a:avLst/>
              <a:gdLst>
                <a:gd name="T0" fmla="*/ 144110354 w 23"/>
                <a:gd name="T1" fmla="*/ 0 h 23"/>
                <a:gd name="T2" fmla="*/ 331451537 w 23"/>
                <a:gd name="T3" fmla="*/ 158522446 h 23"/>
                <a:gd name="T4" fmla="*/ 172930906 w 23"/>
                <a:gd name="T5" fmla="*/ 331459129 h 23"/>
                <a:gd name="T6" fmla="*/ 0 w 23"/>
                <a:gd name="T7" fmla="*/ 187347124 h 23"/>
                <a:gd name="T8" fmla="*/ 144110354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0" y="0"/>
                  </a:moveTo>
                  <a:cubicBezTo>
                    <a:pt x="17" y="0"/>
                    <a:pt x="22" y="4"/>
                    <a:pt x="23" y="11"/>
                  </a:cubicBezTo>
                  <a:cubicBezTo>
                    <a:pt x="23" y="17"/>
                    <a:pt x="19" y="22"/>
                    <a:pt x="12" y="23"/>
                  </a:cubicBezTo>
                  <a:cubicBezTo>
                    <a:pt x="6" y="23"/>
                    <a:pt x="1" y="19"/>
                    <a:pt x="0" y="13"/>
                  </a:cubicBezTo>
                  <a:cubicBezTo>
                    <a:pt x="0" y="6"/>
                    <a:pt x="4" y="1"/>
                    <a:pt x="10" y="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2" name="Freeform 18"/>
            <p:cNvSpPr>
              <a:spLocks noChangeArrowheads="1"/>
            </p:cNvSpPr>
            <p:nvPr/>
          </p:nvSpPr>
          <p:spPr bwMode="auto">
            <a:xfrm flipH="1">
              <a:off x="2906713" y="1574285"/>
              <a:ext cx="93662" cy="93663"/>
            </a:xfrm>
            <a:custGeom>
              <a:avLst/>
              <a:gdLst>
                <a:gd name="T0" fmla="*/ 280723746 w 25"/>
                <a:gd name="T1" fmla="*/ 56145349 h 25"/>
                <a:gd name="T2" fmla="*/ 294758060 w 25"/>
                <a:gd name="T3" fmla="*/ 266692280 h 25"/>
                <a:gd name="T4" fmla="*/ 70179063 w 25"/>
                <a:gd name="T5" fmla="*/ 294764954 h 25"/>
                <a:gd name="T6" fmla="*/ 56144749 w 25"/>
                <a:gd name="T7" fmla="*/ 70183559 h 25"/>
                <a:gd name="T8" fmla="*/ 280723746 w 25"/>
                <a:gd name="T9" fmla="*/ 56145349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19"/>
                  </a:cubicBezTo>
                  <a:cubicBezTo>
                    <a:pt x="17" y="24"/>
                    <a:pt x="10" y="25"/>
                    <a:pt x="5" y="21"/>
                  </a:cubicBezTo>
                  <a:cubicBezTo>
                    <a:pt x="0" y="17"/>
                    <a:pt x="0" y="10"/>
                    <a:pt x="4" y="5"/>
                  </a:cubicBezTo>
                  <a:cubicBezTo>
                    <a:pt x="8" y="0"/>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3" name="Oval 19"/>
            <p:cNvSpPr>
              <a:spLocks noChangeArrowheads="1"/>
            </p:cNvSpPr>
            <p:nvPr/>
          </p:nvSpPr>
          <p:spPr bwMode="auto">
            <a:xfrm flipH="1">
              <a:off x="2733675" y="1480622"/>
              <a:ext cx="219075" cy="220663"/>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64" name="Oval 20"/>
            <p:cNvSpPr>
              <a:spLocks noChangeArrowheads="1"/>
            </p:cNvSpPr>
            <p:nvPr/>
          </p:nvSpPr>
          <p:spPr bwMode="auto">
            <a:xfrm flipH="1">
              <a:off x="2771775" y="1517135"/>
              <a:ext cx="142875" cy="14763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65" name="Oval 21"/>
            <p:cNvSpPr>
              <a:spLocks noChangeArrowheads="1"/>
            </p:cNvSpPr>
            <p:nvPr/>
          </p:nvSpPr>
          <p:spPr bwMode="auto">
            <a:xfrm flipH="1">
              <a:off x="2813050" y="1558410"/>
              <a:ext cx="68262" cy="6508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66" name="Freeform 22"/>
            <p:cNvSpPr>
              <a:spLocks noChangeArrowheads="1"/>
            </p:cNvSpPr>
            <p:nvPr/>
          </p:nvSpPr>
          <p:spPr bwMode="auto">
            <a:xfrm flipH="1">
              <a:off x="2854325" y="2010847"/>
              <a:ext cx="169862" cy="203200"/>
            </a:xfrm>
            <a:custGeom>
              <a:avLst/>
              <a:gdLst>
                <a:gd name="T0" fmla="*/ 641179979 w 45"/>
                <a:gd name="T1" fmla="*/ 594713719 h 54"/>
                <a:gd name="T2" fmla="*/ 0 w 45"/>
                <a:gd name="T3" fmla="*/ 198236652 h 54"/>
                <a:gd name="T4" fmla="*/ 641179979 w 45"/>
                <a:gd name="T5" fmla="*/ 594713719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45" y="42"/>
                  </a:moveTo>
                  <a:cubicBezTo>
                    <a:pt x="45" y="42"/>
                    <a:pt x="40" y="0"/>
                    <a:pt x="0" y="14"/>
                  </a:cubicBezTo>
                  <a:cubicBezTo>
                    <a:pt x="0" y="14"/>
                    <a:pt x="5" y="54"/>
                    <a:pt x="45"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7" name="Freeform 23"/>
            <p:cNvSpPr>
              <a:spLocks noChangeArrowheads="1"/>
            </p:cNvSpPr>
            <p:nvPr/>
          </p:nvSpPr>
          <p:spPr bwMode="auto">
            <a:xfrm flipH="1">
              <a:off x="2681288" y="1867972"/>
              <a:ext cx="169862" cy="206375"/>
            </a:xfrm>
            <a:custGeom>
              <a:avLst/>
              <a:gdLst>
                <a:gd name="T0" fmla="*/ 0 w 45"/>
                <a:gd name="T1" fmla="*/ 591339420 h 55"/>
                <a:gd name="T2" fmla="*/ 641179979 w 45"/>
                <a:gd name="T3" fmla="*/ 211192918 h 55"/>
                <a:gd name="T4" fmla="*/ 0 w 45"/>
                <a:gd name="T5" fmla="*/ 591339420 h 55"/>
                <a:gd name="T6" fmla="*/ 0 60000 65536"/>
                <a:gd name="T7" fmla="*/ 0 60000 65536"/>
                <a:gd name="T8" fmla="*/ 0 60000 65536"/>
                <a:gd name="T9" fmla="*/ 0 w 45"/>
                <a:gd name="T10" fmla="*/ 0 h 55"/>
                <a:gd name="T11" fmla="*/ 45 w 45"/>
                <a:gd name="T12" fmla="*/ 55 h 55"/>
              </a:gdLst>
              <a:ahLst/>
              <a:cxnLst>
                <a:cxn ang="T6">
                  <a:pos x="T0" y="T1"/>
                </a:cxn>
                <a:cxn ang="T7">
                  <a:pos x="T2" y="T3"/>
                </a:cxn>
                <a:cxn ang="T8">
                  <a:pos x="T4" y="T5"/>
                </a:cxn>
              </a:cxnLst>
              <a:rect l="T9" t="T10" r="T11" b="T12"/>
              <a:pathLst>
                <a:path w="45" h="55">
                  <a:moveTo>
                    <a:pt x="0" y="42"/>
                  </a:moveTo>
                  <a:cubicBezTo>
                    <a:pt x="0" y="42"/>
                    <a:pt x="6" y="0"/>
                    <a:pt x="45" y="15"/>
                  </a:cubicBezTo>
                  <a:cubicBezTo>
                    <a:pt x="45" y="15"/>
                    <a:pt x="39" y="55"/>
                    <a:pt x="0"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8" name="Rectangle 24"/>
            <p:cNvSpPr>
              <a:spLocks noChangeArrowheads="1"/>
            </p:cNvSpPr>
            <p:nvPr/>
          </p:nvSpPr>
          <p:spPr bwMode="auto">
            <a:xfrm flipH="1">
              <a:off x="1444625" y="1544122"/>
              <a:ext cx="19050" cy="738188"/>
            </a:xfrm>
            <a:prstGeom prst="rect">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69" name="Oval 25"/>
            <p:cNvSpPr>
              <a:spLocks noChangeArrowheads="1"/>
            </p:cNvSpPr>
            <p:nvPr/>
          </p:nvSpPr>
          <p:spPr bwMode="auto">
            <a:xfrm flipH="1">
              <a:off x="1497013" y="1321872"/>
              <a:ext cx="90487" cy="90488"/>
            </a:xfrm>
            <a:prstGeom prst="ellipse">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70" name="Freeform 26"/>
            <p:cNvSpPr>
              <a:spLocks noChangeArrowheads="1"/>
            </p:cNvSpPr>
            <p:nvPr/>
          </p:nvSpPr>
          <p:spPr bwMode="auto">
            <a:xfrm flipH="1">
              <a:off x="1422400" y="1261547"/>
              <a:ext cx="96837" cy="98425"/>
            </a:xfrm>
            <a:custGeom>
              <a:avLst/>
              <a:gdLst>
                <a:gd name="T0" fmla="*/ 305181806 w 26"/>
                <a:gd name="T1" fmla="*/ 315274203 h 26"/>
                <a:gd name="T2" fmla="*/ 69361364 w 26"/>
                <a:gd name="T3" fmla="*/ 315274203 h 26"/>
                <a:gd name="T4" fmla="*/ 69361364 w 26"/>
                <a:gd name="T5" fmla="*/ 71653400 h 26"/>
                <a:gd name="T6" fmla="*/ 305181806 w 26"/>
                <a:gd name="T7" fmla="*/ 71653400 h 26"/>
                <a:gd name="T8" fmla="*/ 305181806 w 26"/>
                <a:gd name="T9" fmla="*/ 31527420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2" y="22"/>
                  </a:moveTo>
                  <a:cubicBezTo>
                    <a:pt x="17" y="26"/>
                    <a:pt x="10" y="26"/>
                    <a:pt x="5" y="22"/>
                  </a:cubicBezTo>
                  <a:cubicBezTo>
                    <a:pt x="0" y="17"/>
                    <a:pt x="0" y="10"/>
                    <a:pt x="5" y="5"/>
                  </a:cubicBezTo>
                  <a:cubicBezTo>
                    <a:pt x="9" y="0"/>
                    <a:pt x="17" y="0"/>
                    <a:pt x="22" y="5"/>
                  </a:cubicBezTo>
                  <a:cubicBezTo>
                    <a:pt x="26" y="9"/>
                    <a:pt x="26" y="17"/>
                    <a:pt x="22"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 name="Freeform 27"/>
            <p:cNvSpPr>
              <a:spLocks noChangeArrowheads="1"/>
            </p:cNvSpPr>
            <p:nvPr/>
          </p:nvSpPr>
          <p:spPr bwMode="auto">
            <a:xfrm flipH="1">
              <a:off x="1339850" y="1280597"/>
              <a:ext cx="88900" cy="93663"/>
            </a:xfrm>
            <a:custGeom>
              <a:avLst/>
              <a:gdLst>
                <a:gd name="T0" fmla="*/ 178370442 w 24"/>
                <a:gd name="T1" fmla="*/ 336872092 h 25"/>
                <a:gd name="T2" fmla="*/ 0 w 24"/>
                <a:gd name="T3" fmla="*/ 182474257 h 25"/>
                <a:gd name="T4" fmla="*/ 164650208 w 24"/>
                <a:gd name="T5" fmla="*/ 14038210 h 25"/>
                <a:gd name="T6" fmla="*/ 329300417 w 24"/>
                <a:gd name="T7" fmla="*/ 168436046 h 25"/>
                <a:gd name="T8" fmla="*/ 178370442 w 24"/>
                <a:gd name="T9" fmla="*/ 336872092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13" y="24"/>
                  </a:moveTo>
                  <a:cubicBezTo>
                    <a:pt x="6" y="25"/>
                    <a:pt x="1" y="19"/>
                    <a:pt x="0" y="13"/>
                  </a:cubicBezTo>
                  <a:cubicBezTo>
                    <a:pt x="0" y="6"/>
                    <a:pt x="5" y="1"/>
                    <a:pt x="12" y="1"/>
                  </a:cubicBezTo>
                  <a:cubicBezTo>
                    <a:pt x="19" y="0"/>
                    <a:pt x="24" y="6"/>
                    <a:pt x="24" y="12"/>
                  </a:cubicBezTo>
                  <a:cubicBezTo>
                    <a:pt x="24" y="19"/>
                    <a:pt x="19" y="24"/>
                    <a:pt x="13" y="2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 name="Freeform 28"/>
            <p:cNvSpPr>
              <a:spLocks noChangeArrowheads="1"/>
            </p:cNvSpPr>
            <p:nvPr/>
          </p:nvSpPr>
          <p:spPr bwMode="auto">
            <a:xfrm flipH="1">
              <a:off x="1282700" y="1348860"/>
              <a:ext cx="98425" cy="101600"/>
            </a:xfrm>
            <a:custGeom>
              <a:avLst/>
              <a:gdLst>
                <a:gd name="T0" fmla="*/ 71653400 w 26"/>
                <a:gd name="T1" fmla="*/ 311516889 h 27"/>
                <a:gd name="T2" fmla="*/ 57321206 w 26"/>
                <a:gd name="T3" fmla="*/ 84960178 h 27"/>
                <a:gd name="T4" fmla="*/ 300942009 w 26"/>
                <a:gd name="T5" fmla="*/ 70800148 h 27"/>
                <a:gd name="T6" fmla="*/ 315274203 w 26"/>
                <a:gd name="T7" fmla="*/ 311516889 h 27"/>
                <a:gd name="T8" fmla="*/ 71653400 w 26"/>
                <a:gd name="T9" fmla="*/ 311516889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5" y="22"/>
                  </a:moveTo>
                  <a:cubicBezTo>
                    <a:pt x="0" y="18"/>
                    <a:pt x="0" y="10"/>
                    <a:pt x="4" y="6"/>
                  </a:cubicBezTo>
                  <a:cubicBezTo>
                    <a:pt x="9" y="1"/>
                    <a:pt x="16" y="0"/>
                    <a:pt x="21" y="5"/>
                  </a:cubicBezTo>
                  <a:cubicBezTo>
                    <a:pt x="26" y="9"/>
                    <a:pt x="26" y="17"/>
                    <a:pt x="22" y="22"/>
                  </a:cubicBezTo>
                  <a:cubicBezTo>
                    <a:pt x="17" y="26"/>
                    <a:pt x="10" y="27"/>
                    <a:pt x="5"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 name="Freeform 29"/>
            <p:cNvSpPr>
              <a:spLocks noChangeArrowheads="1"/>
            </p:cNvSpPr>
            <p:nvPr/>
          </p:nvSpPr>
          <p:spPr bwMode="auto">
            <a:xfrm flipH="1">
              <a:off x="1296987" y="1437760"/>
              <a:ext cx="95250" cy="95250"/>
            </a:xfrm>
            <a:custGeom>
              <a:avLst/>
              <a:gdLst>
                <a:gd name="T0" fmla="*/ 14516100 w 25"/>
                <a:gd name="T1" fmla="*/ 188709300 h 25"/>
                <a:gd name="T2" fmla="*/ 174193200 w 25"/>
                <a:gd name="T3" fmla="*/ 14516100 h 25"/>
                <a:gd name="T4" fmla="*/ 348386400 w 25"/>
                <a:gd name="T5" fmla="*/ 174193200 h 25"/>
                <a:gd name="T6" fmla="*/ 188709300 w 25"/>
                <a:gd name="T7" fmla="*/ 362902500 h 25"/>
                <a:gd name="T8" fmla="*/ 14516100 w 25"/>
                <a:gd name="T9" fmla="*/ 1887093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 y="13"/>
                  </a:moveTo>
                  <a:cubicBezTo>
                    <a:pt x="0" y="7"/>
                    <a:pt x="5" y="1"/>
                    <a:pt x="12" y="1"/>
                  </a:cubicBezTo>
                  <a:cubicBezTo>
                    <a:pt x="18" y="0"/>
                    <a:pt x="24" y="5"/>
                    <a:pt x="24" y="12"/>
                  </a:cubicBezTo>
                  <a:cubicBezTo>
                    <a:pt x="25" y="19"/>
                    <a:pt x="20" y="24"/>
                    <a:pt x="13" y="25"/>
                  </a:cubicBezTo>
                  <a:cubicBezTo>
                    <a:pt x="7" y="25"/>
                    <a:pt x="1" y="20"/>
                    <a:pt x="1" y="1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 name="Freeform 30"/>
            <p:cNvSpPr>
              <a:spLocks noChangeArrowheads="1"/>
            </p:cNvSpPr>
            <p:nvPr/>
          </p:nvSpPr>
          <p:spPr bwMode="auto">
            <a:xfrm flipH="1">
              <a:off x="1365250" y="1491735"/>
              <a:ext cx="101600" cy="96838"/>
            </a:xfrm>
            <a:custGeom>
              <a:avLst/>
              <a:gdLst>
                <a:gd name="T0" fmla="*/ 70800148 w 27"/>
                <a:gd name="T1" fmla="*/ 69362080 h 26"/>
                <a:gd name="T2" fmla="*/ 311516889 w 27"/>
                <a:gd name="T3" fmla="*/ 55488174 h 26"/>
                <a:gd name="T4" fmla="*/ 325676919 w 27"/>
                <a:gd name="T5" fmla="*/ 291314776 h 26"/>
                <a:gd name="T6" fmla="*/ 84960178 w 27"/>
                <a:gd name="T7" fmla="*/ 305188682 h 26"/>
                <a:gd name="T8" fmla="*/ 70800148 w 27"/>
                <a:gd name="T9" fmla="*/ 69362080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5" y="5"/>
                  </a:moveTo>
                  <a:cubicBezTo>
                    <a:pt x="9" y="0"/>
                    <a:pt x="17" y="0"/>
                    <a:pt x="22" y="4"/>
                  </a:cubicBezTo>
                  <a:cubicBezTo>
                    <a:pt x="26" y="8"/>
                    <a:pt x="27" y="16"/>
                    <a:pt x="23" y="21"/>
                  </a:cubicBezTo>
                  <a:cubicBezTo>
                    <a:pt x="18" y="26"/>
                    <a:pt x="11" y="26"/>
                    <a:pt x="6" y="22"/>
                  </a:cubicBezTo>
                  <a:cubicBezTo>
                    <a:pt x="1" y="18"/>
                    <a:pt x="0" y="10"/>
                    <a:pt x="5"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 name="Freeform 31"/>
            <p:cNvSpPr>
              <a:spLocks noChangeArrowheads="1"/>
            </p:cNvSpPr>
            <p:nvPr/>
          </p:nvSpPr>
          <p:spPr bwMode="auto">
            <a:xfrm flipH="1">
              <a:off x="1455738" y="1483797"/>
              <a:ext cx="93662" cy="90488"/>
            </a:xfrm>
            <a:custGeom>
              <a:avLst/>
              <a:gdLst>
                <a:gd name="T0" fmla="*/ 154396187 w 25"/>
                <a:gd name="T1" fmla="*/ 0 h 24"/>
                <a:gd name="T2" fmla="*/ 336868496 w 25"/>
                <a:gd name="T3" fmla="*/ 156370805 h 24"/>
                <a:gd name="T4" fmla="*/ 196506622 w 25"/>
                <a:gd name="T5" fmla="*/ 341169923 h 24"/>
                <a:gd name="T6" fmla="*/ 14034314 w 25"/>
                <a:gd name="T7" fmla="*/ 184799118 h 24"/>
                <a:gd name="T8" fmla="*/ 154396187 w 25"/>
                <a:gd name="T9" fmla="*/ 0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11" y="0"/>
                  </a:moveTo>
                  <a:cubicBezTo>
                    <a:pt x="18" y="0"/>
                    <a:pt x="24" y="4"/>
                    <a:pt x="24" y="11"/>
                  </a:cubicBezTo>
                  <a:cubicBezTo>
                    <a:pt x="25" y="18"/>
                    <a:pt x="20" y="23"/>
                    <a:pt x="14" y="24"/>
                  </a:cubicBezTo>
                  <a:cubicBezTo>
                    <a:pt x="7" y="24"/>
                    <a:pt x="1" y="20"/>
                    <a:pt x="1" y="13"/>
                  </a:cubicBezTo>
                  <a:cubicBezTo>
                    <a:pt x="0" y="7"/>
                    <a:pt x="5" y="1"/>
                    <a:pt x="11" y="0"/>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 name="Freeform 32"/>
            <p:cNvSpPr>
              <a:spLocks noChangeArrowheads="1"/>
            </p:cNvSpPr>
            <p:nvPr/>
          </p:nvSpPr>
          <p:spPr bwMode="auto">
            <a:xfrm flipH="1">
              <a:off x="1508125" y="1407597"/>
              <a:ext cx="101600" cy="103188"/>
            </a:xfrm>
            <a:custGeom>
              <a:avLst/>
              <a:gdLst>
                <a:gd name="T0" fmla="*/ 297356859 w 27"/>
                <a:gd name="T1" fmla="*/ 73030352 h 27"/>
                <a:gd name="T2" fmla="*/ 325676919 w 27"/>
                <a:gd name="T3" fmla="*/ 306724419 h 27"/>
                <a:gd name="T4" fmla="*/ 84960178 w 27"/>
                <a:gd name="T5" fmla="*/ 335938088 h 27"/>
                <a:gd name="T6" fmla="*/ 70800148 w 27"/>
                <a:gd name="T7" fmla="*/ 87637186 h 27"/>
                <a:gd name="T8" fmla="*/ 297356859 w 27"/>
                <a:gd name="T9" fmla="*/ 73030352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1" y="5"/>
                  </a:moveTo>
                  <a:cubicBezTo>
                    <a:pt x="26" y="9"/>
                    <a:pt x="27" y="16"/>
                    <a:pt x="23" y="21"/>
                  </a:cubicBezTo>
                  <a:cubicBezTo>
                    <a:pt x="19" y="26"/>
                    <a:pt x="11" y="27"/>
                    <a:pt x="6" y="23"/>
                  </a:cubicBezTo>
                  <a:cubicBezTo>
                    <a:pt x="1" y="19"/>
                    <a:pt x="0" y="11"/>
                    <a:pt x="5" y="6"/>
                  </a:cubicBezTo>
                  <a:cubicBezTo>
                    <a:pt x="9" y="1"/>
                    <a:pt x="16" y="0"/>
                    <a:pt x="21"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 name="Oval 33"/>
            <p:cNvSpPr>
              <a:spLocks noChangeArrowheads="1"/>
            </p:cNvSpPr>
            <p:nvPr/>
          </p:nvSpPr>
          <p:spPr bwMode="auto">
            <a:xfrm flipH="1">
              <a:off x="1323975" y="1313935"/>
              <a:ext cx="233362" cy="230188"/>
            </a:xfrm>
            <a:prstGeom prst="ellipse">
              <a:avLst/>
            </a:prstGeom>
            <a:solidFill>
              <a:srgbClr val="FFD9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78" name="Oval 34"/>
            <p:cNvSpPr>
              <a:spLocks noChangeArrowheads="1"/>
            </p:cNvSpPr>
            <p:nvPr/>
          </p:nvSpPr>
          <p:spPr bwMode="auto">
            <a:xfrm flipH="1">
              <a:off x="1365250" y="1352035"/>
              <a:ext cx="150812" cy="1539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79" name="Oval 35"/>
            <p:cNvSpPr>
              <a:spLocks noChangeArrowheads="1"/>
            </p:cNvSpPr>
            <p:nvPr/>
          </p:nvSpPr>
          <p:spPr bwMode="auto">
            <a:xfrm flipH="1">
              <a:off x="1411288" y="1393310"/>
              <a:ext cx="71437" cy="7143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80" name="Freeform 36"/>
            <p:cNvSpPr>
              <a:spLocks noChangeArrowheads="1"/>
            </p:cNvSpPr>
            <p:nvPr/>
          </p:nvSpPr>
          <p:spPr bwMode="auto">
            <a:xfrm flipH="1">
              <a:off x="1452563" y="1558410"/>
              <a:ext cx="179387" cy="211138"/>
            </a:xfrm>
            <a:custGeom>
              <a:avLst/>
              <a:gdLst>
                <a:gd name="T0" fmla="*/ 670410329 w 48"/>
                <a:gd name="T1" fmla="*/ 625473703 h 56"/>
                <a:gd name="T2" fmla="*/ 0 w 48"/>
                <a:gd name="T3" fmla="*/ 199016417 h 56"/>
                <a:gd name="T4" fmla="*/ 670410329 w 48"/>
                <a:gd name="T5" fmla="*/ 625473703 h 56"/>
                <a:gd name="T6" fmla="*/ 0 60000 65536"/>
                <a:gd name="T7" fmla="*/ 0 60000 65536"/>
                <a:gd name="T8" fmla="*/ 0 60000 65536"/>
                <a:gd name="T9" fmla="*/ 0 w 48"/>
                <a:gd name="T10" fmla="*/ 0 h 56"/>
                <a:gd name="T11" fmla="*/ 48 w 48"/>
                <a:gd name="T12" fmla="*/ 56 h 56"/>
              </a:gdLst>
              <a:ahLst/>
              <a:cxnLst>
                <a:cxn ang="T6">
                  <a:pos x="T0" y="T1"/>
                </a:cxn>
                <a:cxn ang="T7">
                  <a:pos x="T2" y="T3"/>
                </a:cxn>
                <a:cxn ang="T8">
                  <a:pos x="T4" y="T5"/>
                </a:cxn>
              </a:cxnLst>
              <a:rect l="T9" t="T10" r="T11" b="T12"/>
              <a:pathLst>
                <a:path w="48" h="56">
                  <a:moveTo>
                    <a:pt x="48" y="44"/>
                  </a:moveTo>
                  <a:cubicBezTo>
                    <a:pt x="48" y="44"/>
                    <a:pt x="42" y="0"/>
                    <a:pt x="0" y="14"/>
                  </a:cubicBezTo>
                  <a:cubicBezTo>
                    <a:pt x="0" y="14"/>
                    <a:pt x="6" y="56"/>
                    <a:pt x="48" y="4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1" name="Freeform 37"/>
            <p:cNvSpPr>
              <a:spLocks noChangeArrowheads="1"/>
            </p:cNvSpPr>
            <p:nvPr/>
          </p:nvSpPr>
          <p:spPr bwMode="auto">
            <a:xfrm flipH="1">
              <a:off x="1268413" y="1826697"/>
              <a:ext cx="179387" cy="214313"/>
            </a:xfrm>
            <a:custGeom>
              <a:avLst/>
              <a:gdLst>
                <a:gd name="T0" fmla="*/ 0 w 48"/>
                <a:gd name="T1" fmla="*/ 607878145 h 57"/>
                <a:gd name="T2" fmla="*/ 670410329 w 48"/>
                <a:gd name="T3" fmla="*/ 212049554 h 57"/>
                <a:gd name="T4" fmla="*/ 0 w 48"/>
                <a:gd name="T5" fmla="*/ 607878145 h 57"/>
                <a:gd name="T6" fmla="*/ 0 60000 65536"/>
                <a:gd name="T7" fmla="*/ 0 60000 65536"/>
                <a:gd name="T8" fmla="*/ 0 60000 65536"/>
                <a:gd name="T9" fmla="*/ 0 w 48"/>
                <a:gd name="T10" fmla="*/ 0 h 57"/>
                <a:gd name="T11" fmla="*/ 48 w 48"/>
                <a:gd name="T12" fmla="*/ 57 h 57"/>
              </a:gdLst>
              <a:ahLst/>
              <a:cxnLst>
                <a:cxn ang="T6">
                  <a:pos x="T0" y="T1"/>
                </a:cxn>
                <a:cxn ang="T7">
                  <a:pos x="T2" y="T3"/>
                </a:cxn>
                <a:cxn ang="T8">
                  <a:pos x="T4" y="T5"/>
                </a:cxn>
              </a:cxnLst>
              <a:rect l="T9" t="T10" r="T11" b="T12"/>
              <a:pathLst>
                <a:path w="48" h="57">
                  <a:moveTo>
                    <a:pt x="0" y="43"/>
                  </a:moveTo>
                  <a:cubicBezTo>
                    <a:pt x="0" y="43"/>
                    <a:pt x="6" y="0"/>
                    <a:pt x="48" y="15"/>
                  </a:cubicBezTo>
                  <a:cubicBezTo>
                    <a:pt x="48" y="15"/>
                    <a:pt x="41" y="57"/>
                    <a:pt x="0" y="4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2" name="Rectangle 38"/>
            <p:cNvSpPr>
              <a:spLocks noChangeArrowheads="1"/>
            </p:cNvSpPr>
            <p:nvPr/>
          </p:nvSpPr>
          <p:spPr bwMode="auto">
            <a:xfrm flipH="1">
              <a:off x="2162175" y="1480622"/>
              <a:ext cx="30162" cy="808038"/>
            </a:xfrm>
            <a:prstGeom prst="rect">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83" name="Oval 39"/>
            <p:cNvSpPr>
              <a:spLocks noChangeArrowheads="1"/>
            </p:cNvSpPr>
            <p:nvPr/>
          </p:nvSpPr>
          <p:spPr bwMode="auto">
            <a:xfrm flipH="1">
              <a:off x="2241550" y="1174235"/>
              <a:ext cx="123825" cy="125413"/>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84" name="Freeform 40"/>
            <p:cNvSpPr>
              <a:spLocks noChangeArrowheads="1"/>
            </p:cNvSpPr>
            <p:nvPr/>
          </p:nvSpPr>
          <p:spPr bwMode="auto">
            <a:xfrm flipH="1">
              <a:off x="2132013" y="1091685"/>
              <a:ext cx="134937" cy="139700"/>
            </a:xfrm>
            <a:custGeom>
              <a:avLst/>
              <a:gdLst>
                <a:gd name="T0" fmla="*/ 421483216 w 36"/>
                <a:gd name="T1" fmla="*/ 427670784 h 37"/>
                <a:gd name="T2" fmla="*/ 84298143 w 36"/>
                <a:gd name="T3" fmla="*/ 427670784 h 37"/>
                <a:gd name="T4" fmla="*/ 84298143 w 36"/>
                <a:gd name="T5" fmla="*/ 99791108 h 37"/>
                <a:gd name="T6" fmla="*/ 407431027 w 36"/>
                <a:gd name="T7" fmla="*/ 99791108 h 37"/>
                <a:gd name="T8" fmla="*/ 421483216 w 36"/>
                <a:gd name="T9" fmla="*/ 4276707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30" y="30"/>
                  </a:moveTo>
                  <a:cubicBezTo>
                    <a:pt x="23" y="36"/>
                    <a:pt x="13" y="37"/>
                    <a:pt x="6" y="30"/>
                  </a:cubicBezTo>
                  <a:cubicBezTo>
                    <a:pt x="0" y="24"/>
                    <a:pt x="0" y="13"/>
                    <a:pt x="6" y="7"/>
                  </a:cubicBezTo>
                  <a:cubicBezTo>
                    <a:pt x="12" y="0"/>
                    <a:pt x="23" y="0"/>
                    <a:pt x="29" y="7"/>
                  </a:cubicBezTo>
                  <a:cubicBezTo>
                    <a:pt x="36" y="13"/>
                    <a:pt x="36" y="23"/>
                    <a:pt x="30" y="3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5" name="Freeform 41"/>
            <p:cNvSpPr>
              <a:spLocks noChangeArrowheads="1"/>
            </p:cNvSpPr>
            <p:nvPr/>
          </p:nvSpPr>
          <p:spPr bwMode="auto">
            <a:xfrm flipH="1">
              <a:off x="2016125" y="1121847"/>
              <a:ext cx="127000" cy="125413"/>
            </a:xfrm>
            <a:custGeom>
              <a:avLst/>
              <a:gdLst>
                <a:gd name="T0" fmla="*/ 237191176 w 34"/>
                <a:gd name="T1" fmla="*/ 476618805 h 33"/>
                <a:gd name="T2" fmla="*/ 0 w 34"/>
                <a:gd name="T3" fmla="*/ 245532051 h 33"/>
                <a:gd name="T4" fmla="*/ 223239853 w 34"/>
                <a:gd name="T5" fmla="*/ 0 h 33"/>
                <a:gd name="T6" fmla="*/ 460431029 w 34"/>
                <a:gd name="T7" fmla="*/ 231086754 h 33"/>
                <a:gd name="T8" fmla="*/ 237191176 w 34"/>
                <a:gd name="T9" fmla="*/ 476618805 h 33"/>
                <a:gd name="T10" fmla="*/ 0 60000 65536"/>
                <a:gd name="T11" fmla="*/ 0 60000 65536"/>
                <a:gd name="T12" fmla="*/ 0 60000 65536"/>
                <a:gd name="T13" fmla="*/ 0 60000 65536"/>
                <a:gd name="T14" fmla="*/ 0 60000 65536"/>
                <a:gd name="T15" fmla="*/ 0 w 34"/>
                <a:gd name="T16" fmla="*/ 0 h 33"/>
                <a:gd name="T17" fmla="*/ 34 w 34"/>
                <a:gd name="T18" fmla="*/ 33 h 33"/>
              </a:gdLst>
              <a:ahLst/>
              <a:cxnLst>
                <a:cxn ang="T10">
                  <a:pos x="T0" y="T1"/>
                </a:cxn>
                <a:cxn ang="T11">
                  <a:pos x="T2" y="T3"/>
                </a:cxn>
                <a:cxn ang="T12">
                  <a:pos x="T4" y="T5"/>
                </a:cxn>
                <a:cxn ang="T13">
                  <a:pos x="T6" y="T7"/>
                </a:cxn>
                <a:cxn ang="T14">
                  <a:pos x="T8" y="T9"/>
                </a:cxn>
              </a:cxnLst>
              <a:rect l="T15" t="T16" r="T17" b="T18"/>
              <a:pathLst>
                <a:path w="34" h="33">
                  <a:moveTo>
                    <a:pt x="17" y="33"/>
                  </a:moveTo>
                  <a:cubicBezTo>
                    <a:pt x="8" y="33"/>
                    <a:pt x="1" y="26"/>
                    <a:pt x="0" y="17"/>
                  </a:cubicBezTo>
                  <a:cubicBezTo>
                    <a:pt x="0" y="8"/>
                    <a:pt x="7" y="0"/>
                    <a:pt x="16" y="0"/>
                  </a:cubicBezTo>
                  <a:cubicBezTo>
                    <a:pt x="25" y="0"/>
                    <a:pt x="33" y="7"/>
                    <a:pt x="33" y="16"/>
                  </a:cubicBezTo>
                  <a:cubicBezTo>
                    <a:pt x="34" y="25"/>
                    <a:pt x="26" y="32"/>
                    <a:pt x="17" y="33"/>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6" name="Freeform 42"/>
            <p:cNvSpPr>
              <a:spLocks noChangeArrowheads="1"/>
            </p:cNvSpPr>
            <p:nvPr/>
          </p:nvSpPr>
          <p:spPr bwMode="auto">
            <a:xfrm flipH="1">
              <a:off x="1939925" y="1212335"/>
              <a:ext cx="139700" cy="139700"/>
            </a:xfrm>
            <a:custGeom>
              <a:avLst/>
              <a:gdLst>
                <a:gd name="T0" fmla="*/ 114044284 w 37"/>
                <a:gd name="T1" fmla="*/ 441927735 h 37"/>
                <a:gd name="T2" fmla="*/ 99791108 w 37"/>
                <a:gd name="T3" fmla="*/ 114044284 h 37"/>
                <a:gd name="T4" fmla="*/ 427670784 w 37"/>
                <a:gd name="T5" fmla="*/ 99791108 h 37"/>
                <a:gd name="T6" fmla="*/ 441927735 w 37"/>
                <a:gd name="T7" fmla="*/ 427670784 h 37"/>
                <a:gd name="T8" fmla="*/ 114044284 w 37"/>
                <a:gd name="T9" fmla="*/ 441927735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8" y="31"/>
                  </a:moveTo>
                  <a:cubicBezTo>
                    <a:pt x="1" y="25"/>
                    <a:pt x="0" y="14"/>
                    <a:pt x="7" y="8"/>
                  </a:cubicBezTo>
                  <a:cubicBezTo>
                    <a:pt x="13" y="1"/>
                    <a:pt x="23" y="0"/>
                    <a:pt x="30" y="7"/>
                  </a:cubicBezTo>
                  <a:cubicBezTo>
                    <a:pt x="37" y="13"/>
                    <a:pt x="37" y="23"/>
                    <a:pt x="31" y="30"/>
                  </a:cubicBezTo>
                  <a:cubicBezTo>
                    <a:pt x="25" y="37"/>
                    <a:pt x="14" y="37"/>
                    <a:pt x="8" y="3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7" name="Freeform 43"/>
            <p:cNvSpPr>
              <a:spLocks noChangeArrowheads="1"/>
            </p:cNvSpPr>
            <p:nvPr/>
          </p:nvSpPr>
          <p:spPr bwMode="auto">
            <a:xfrm flipH="1">
              <a:off x="1963737" y="1340922"/>
              <a:ext cx="127000" cy="127000"/>
            </a:xfrm>
            <a:custGeom>
              <a:avLst/>
              <a:gdLst>
                <a:gd name="T0" fmla="*/ 0 w 34"/>
                <a:gd name="T1" fmla="*/ 251142500 h 34"/>
                <a:gd name="T2" fmla="*/ 223239853 w 34"/>
                <a:gd name="T3" fmla="*/ 0 h 34"/>
                <a:gd name="T4" fmla="*/ 460431029 w 34"/>
                <a:gd name="T5" fmla="*/ 223239853 h 34"/>
                <a:gd name="T6" fmla="*/ 251142500 w 34"/>
                <a:gd name="T7" fmla="*/ 460431029 h 34"/>
                <a:gd name="T8" fmla="*/ 0 w 34"/>
                <a:gd name="T9" fmla="*/ 251142500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0" y="18"/>
                  </a:moveTo>
                  <a:cubicBezTo>
                    <a:pt x="0" y="9"/>
                    <a:pt x="7" y="1"/>
                    <a:pt x="16" y="0"/>
                  </a:cubicBezTo>
                  <a:cubicBezTo>
                    <a:pt x="25" y="0"/>
                    <a:pt x="33" y="7"/>
                    <a:pt x="33" y="16"/>
                  </a:cubicBezTo>
                  <a:cubicBezTo>
                    <a:pt x="34" y="25"/>
                    <a:pt x="27" y="33"/>
                    <a:pt x="18" y="33"/>
                  </a:cubicBezTo>
                  <a:cubicBezTo>
                    <a:pt x="9" y="34"/>
                    <a:pt x="1" y="27"/>
                    <a:pt x="0" y="1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8" name="Freeform 44"/>
            <p:cNvSpPr>
              <a:spLocks noChangeArrowheads="1"/>
            </p:cNvSpPr>
            <p:nvPr/>
          </p:nvSpPr>
          <p:spPr bwMode="auto">
            <a:xfrm flipH="1">
              <a:off x="2057400" y="1407597"/>
              <a:ext cx="134937" cy="139700"/>
            </a:xfrm>
            <a:custGeom>
              <a:avLst/>
              <a:gdLst>
                <a:gd name="T0" fmla="*/ 84298143 w 36"/>
                <a:gd name="T1" fmla="*/ 114044284 h 37"/>
                <a:gd name="T2" fmla="*/ 407431027 w 36"/>
                <a:gd name="T3" fmla="*/ 85534157 h 37"/>
                <a:gd name="T4" fmla="*/ 421483216 w 36"/>
                <a:gd name="T5" fmla="*/ 413417608 h 37"/>
                <a:gd name="T6" fmla="*/ 98346584 w 36"/>
                <a:gd name="T7" fmla="*/ 441927735 h 37"/>
                <a:gd name="T8" fmla="*/ 84298143 w 36"/>
                <a:gd name="T9" fmla="*/ 1140442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6" y="8"/>
                  </a:moveTo>
                  <a:cubicBezTo>
                    <a:pt x="11" y="1"/>
                    <a:pt x="22" y="0"/>
                    <a:pt x="29" y="6"/>
                  </a:cubicBezTo>
                  <a:cubicBezTo>
                    <a:pt x="36" y="12"/>
                    <a:pt x="36" y="22"/>
                    <a:pt x="30" y="29"/>
                  </a:cubicBezTo>
                  <a:cubicBezTo>
                    <a:pt x="25" y="36"/>
                    <a:pt x="14" y="37"/>
                    <a:pt x="7" y="31"/>
                  </a:cubicBezTo>
                  <a:cubicBezTo>
                    <a:pt x="0" y="25"/>
                    <a:pt x="0" y="15"/>
                    <a:pt x="6" y="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9" name="Freeform 45"/>
            <p:cNvSpPr>
              <a:spLocks noChangeArrowheads="1"/>
            </p:cNvSpPr>
            <p:nvPr/>
          </p:nvSpPr>
          <p:spPr bwMode="auto">
            <a:xfrm flipH="1">
              <a:off x="2181225" y="1396485"/>
              <a:ext cx="128587" cy="131763"/>
            </a:xfrm>
            <a:custGeom>
              <a:avLst/>
              <a:gdLst>
                <a:gd name="T0" fmla="*/ 214551191 w 34"/>
                <a:gd name="T1" fmla="*/ 14173934 h 35"/>
                <a:gd name="T2" fmla="*/ 472008839 w 34"/>
                <a:gd name="T3" fmla="*/ 226764123 h 35"/>
                <a:gd name="T4" fmla="*/ 257457648 w 34"/>
                <a:gd name="T5" fmla="*/ 481868585 h 35"/>
                <a:gd name="T6" fmla="*/ 0 w 34"/>
                <a:gd name="T7" fmla="*/ 269278396 h 35"/>
                <a:gd name="T8" fmla="*/ 214551191 w 34"/>
                <a:gd name="T9" fmla="*/ 1417393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15" y="1"/>
                  </a:moveTo>
                  <a:cubicBezTo>
                    <a:pt x="24" y="0"/>
                    <a:pt x="32" y="7"/>
                    <a:pt x="33" y="16"/>
                  </a:cubicBezTo>
                  <a:cubicBezTo>
                    <a:pt x="34" y="25"/>
                    <a:pt x="27" y="33"/>
                    <a:pt x="18" y="34"/>
                  </a:cubicBezTo>
                  <a:cubicBezTo>
                    <a:pt x="9" y="35"/>
                    <a:pt x="1" y="28"/>
                    <a:pt x="0" y="19"/>
                  </a:cubicBezTo>
                  <a:cubicBezTo>
                    <a:pt x="0" y="10"/>
                    <a:pt x="6" y="2"/>
                    <a:pt x="15" y="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0" name="Freeform 46"/>
            <p:cNvSpPr>
              <a:spLocks noChangeArrowheads="1"/>
            </p:cNvSpPr>
            <p:nvPr/>
          </p:nvSpPr>
          <p:spPr bwMode="auto">
            <a:xfrm flipH="1">
              <a:off x="2252662" y="1299647"/>
              <a:ext cx="139700" cy="138113"/>
            </a:xfrm>
            <a:custGeom>
              <a:avLst/>
              <a:gdLst>
                <a:gd name="T0" fmla="*/ 413417608 w 37"/>
                <a:gd name="T1" fmla="*/ 83603158 h 37"/>
                <a:gd name="T2" fmla="*/ 441927735 w 37"/>
                <a:gd name="T3" fmla="*/ 404077577 h 37"/>
                <a:gd name="T4" fmla="*/ 114044284 w 37"/>
                <a:gd name="T5" fmla="*/ 431942808 h 37"/>
                <a:gd name="T6" fmla="*/ 85534157 w 37"/>
                <a:gd name="T7" fmla="*/ 111468389 h 37"/>
                <a:gd name="T8" fmla="*/ 413417608 w 37"/>
                <a:gd name="T9" fmla="*/ 83603158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29" y="6"/>
                  </a:moveTo>
                  <a:cubicBezTo>
                    <a:pt x="36" y="11"/>
                    <a:pt x="37" y="22"/>
                    <a:pt x="31" y="29"/>
                  </a:cubicBezTo>
                  <a:cubicBezTo>
                    <a:pt x="25" y="36"/>
                    <a:pt x="15" y="37"/>
                    <a:pt x="8" y="31"/>
                  </a:cubicBezTo>
                  <a:cubicBezTo>
                    <a:pt x="1" y="25"/>
                    <a:pt x="0" y="15"/>
                    <a:pt x="6" y="8"/>
                  </a:cubicBezTo>
                  <a:cubicBezTo>
                    <a:pt x="11" y="1"/>
                    <a:pt x="22" y="0"/>
                    <a:pt x="29" y="6"/>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1" name="Oval 47"/>
            <p:cNvSpPr>
              <a:spLocks noChangeArrowheads="1"/>
            </p:cNvSpPr>
            <p:nvPr/>
          </p:nvSpPr>
          <p:spPr bwMode="auto">
            <a:xfrm flipH="1">
              <a:off x="2000250" y="1163122"/>
              <a:ext cx="320675" cy="320675"/>
            </a:xfrm>
            <a:prstGeom prst="ellipse">
              <a:avLst/>
            </a:prstGeom>
            <a:solidFill>
              <a:srgbClr val="7CBDB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2" name="Oval 48"/>
            <p:cNvSpPr>
              <a:spLocks noChangeArrowheads="1"/>
            </p:cNvSpPr>
            <p:nvPr/>
          </p:nvSpPr>
          <p:spPr bwMode="auto">
            <a:xfrm flipH="1">
              <a:off x="2052638" y="1217097"/>
              <a:ext cx="214312" cy="214313"/>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3" name="Oval 49"/>
            <p:cNvSpPr>
              <a:spLocks noChangeArrowheads="1"/>
            </p:cNvSpPr>
            <p:nvPr/>
          </p:nvSpPr>
          <p:spPr bwMode="auto">
            <a:xfrm flipH="1">
              <a:off x="2120900" y="1275835"/>
              <a:ext cx="93662" cy="98425"/>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194" name="Freeform 50"/>
            <p:cNvSpPr>
              <a:spLocks noChangeArrowheads="1"/>
            </p:cNvSpPr>
            <p:nvPr/>
          </p:nvSpPr>
          <p:spPr bwMode="auto">
            <a:xfrm flipH="1">
              <a:off x="2181225" y="1917185"/>
              <a:ext cx="247650" cy="293688"/>
            </a:xfrm>
            <a:custGeom>
              <a:avLst/>
              <a:gdLst>
                <a:gd name="T0" fmla="*/ 929250341 w 66"/>
                <a:gd name="T1" fmla="*/ 850618344 h 78"/>
                <a:gd name="T2" fmla="*/ 0 w 66"/>
                <a:gd name="T3" fmla="*/ 283540703 h 78"/>
                <a:gd name="T4" fmla="*/ 929250341 w 66"/>
                <a:gd name="T5" fmla="*/ 850618344 h 78"/>
                <a:gd name="T6" fmla="*/ 0 60000 65536"/>
                <a:gd name="T7" fmla="*/ 0 60000 65536"/>
                <a:gd name="T8" fmla="*/ 0 60000 65536"/>
                <a:gd name="T9" fmla="*/ 0 w 66"/>
                <a:gd name="T10" fmla="*/ 0 h 78"/>
                <a:gd name="T11" fmla="*/ 66 w 66"/>
                <a:gd name="T12" fmla="*/ 78 h 78"/>
              </a:gdLst>
              <a:ahLst/>
              <a:cxnLst>
                <a:cxn ang="T6">
                  <a:pos x="T0" y="T1"/>
                </a:cxn>
                <a:cxn ang="T7">
                  <a:pos x="T2" y="T3"/>
                </a:cxn>
                <a:cxn ang="T8">
                  <a:pos x="T4" y="T5"/>
                </a:cxn>
              </a:cxnLst>
              <a:rect l="T9" t="T10" r="T11" b="T12"/>
              <a:pathLst>
                <a:path w="66" h="78">
                  <a:moveTo>
                    <a:pt x="66" y="60"/>
                  </a:moveTo>
                  <a:cubicBezTo>
                    <a:pt x="66" y="60"/>
                    <a:pt x="58" y="0"/>
                    <a:pt x="0" y="20"/>
                  </a:cubicBezTo>
                  <a:cubicBezTo>
                    <a:pt x="0" y="20"/>
                    <a:pt x="8" y="78"/>
                    <a:pt x="66" y="6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5" name="Freeform 51"/>
            <p:cNvSpPr>
              <a:spLocks noChangeArrowheads="1"/>
            </p:cNvSpPr>
            <p:nvPr/>
          </p:nvSpPr>
          <p:spPr bwMode="auto">
            <a:xfrm flipH="1">
              <a:off x="1925638" y="1706047"/>
              <a:ext cx="252412" cy="300038"/>
            </a:xfrm>
            <a:custGeom>
              <a:avLst/>
              <a:gdLst>
                <a:gd name="T0" fmla="*/ 0 w 67"/>
                <a:gd name="T1" fmla="*/ 858029920 h 80"/>
                <a:gd name="T2" fmla="*/ 950922653 w 67"/>
                <a:gd name="T3" fmla="*/ 309451692 h 80"/>
                <a:gd name="T4" fmla="*/ 0 w 67"/>
                <a:gd name="T5" fmla="*/ 858029920 h 80"/>
                <a:gd name="T6" fmla="*/ 0 60000 65536"/>
                <a:gd name="T7" fmla="*/ 0 60000 65536"/>
                <a:gd name="T8" fmla="*/ 0 60000 65536"/>
                <a:gd name="T9" fmla="*/ 0 w 67"/>
                <a:gd name="T10" fmla="*/ 0 h 80"/>
                <a:gd name="T11" fmla="*/ 67 w 67"/>
                <a:gd name="T12" fmla="*/ 80 h 80"/>
              </a:gdLst>
              <a:ahLst/>
              <a:cxnLst>
                <a:cxn ang="T6">
                  <a:pos x="T0" y="T1"/>
                </a:cxn>
                <a:cxn ang="T7">
                  <a:pos x="T2" y="T3"/>
                </a:cxn>
                <a:cxn ang="T8">
                  <a:pos x="T4" y="T5"/>
                </a:cxn>
              </a:cxnLst>
              <a:rect l="T9" t="T10" r="T11" b="T12"/>
              <a:pathLst>
                <a:path w="67" h="80">
                  <a:moveTo>
                    <a:pt x="0" y="61"/>
                  </a:moveTo>
                  <a:cubicBezTo>
                    <a:pt x="0" y="61"/>
                    <a:pt x="9" y="0"/>
                    <a:pt x="67" y="22"/>
                  </a:cubicBezTo>
                  <a:cubicBezTo>
                    <a:pt x="67" y="22"/>
                    <a:pt x="58" y="80"/>
                    <a:pt x="0" y="6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6" name="Freeform 71"/>
            <p:cNvSpPr>
              <a:spLocks noChangeArrowheads="1"/>
            </p:cNvSpPr>
            <p:nvPr/>
          </p:nvSpPr>
          <p:spPr bwMode="auto">
            <a:xfrm flipH="1">
              <a:off x="2398712" y="1352035"/>
              <a:ext cx="57150" cy="55563"/>
            </a:xfrm>
            <a:custGeom>
              <a:avLst/>
              <a:gdLst>
                <a:gd name="T0" fmla="*/ 29032200 w 15"/>
                <a:gd name="T1" fmla="*/ 0 h 15"/>
                <a:gd name="T2" fmla="*/ 203225400 w 15"/>
                <a:gd name="T3" fmla="*/ 150931333 h 15"/>
                <a:gd name="T4" fmla="*/ 14516100 w 15"/>
                <a:gd name="T5" fmla="*/ 0 h 15"/>
                <a:gd name="T6" fmla="*/ 0 60000 65536"/>
                <a:gd name="T7" fmla="*/ 0 60000 65536"/>
                <a:gd name="T8" fmla="*/ 0 60000 65536"/>
                <a:gd name="T9" fmla="*/ 0 w 15"/>
                <a:gd name="T10" fmla="*/ 0 h 15"/>
                <a:gd name="T11" fmla="*/ 15 w 15"/>
                <a:gd name="T12" fmla="*/ 15 h 15"/>
              </a:gdLst>
              <a:ahLst/>
              <a:cxnLst>
                <a:cxn ang="T6">
                  <a:pos x="T0" y="T1"/>
                </a:cxn>
                <a:cxn ang="T7">
                  <a:pos x="T2" y="T3"/>
                </a:cxn>
                <a:cxn ang="T8">
                  <a:pos x="T4" y="T5"/>
                </a:cxn>
              </a:cxnLst>
              <a:rect l="T9" t="T10" r="T11" b="T12"/>
              <a:pathLst>
                <a:path w="15" h="15">
                  <a:moveTo>
                    <a:pt x="2" y="0"/>
                  </a:moveTo>
                  <a:cubicBezTo>
                    <a:pt x="8" y="1"/>
                    <a:pt x="15" y="3"/>
                    <a:pt x="14" y="11"/>
                  </a:cubicBezTo>
                  <a:cubicBezTo>
                    <a:pt x="8" y="15"/>
                    <a:pt x="0" y="5"/>
                    <a:pt x="1"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7" name="Freeform 72"/>
            <p:cNvSpPr>
              <a:spLocks noChangeArrowheads="1"/>
            </p:cNvSpPr>
            <p:nvPr/>
          </p:nvSpPr>
          <p:spPr bwMode="auto">
            <a:xfrm flipH="1">
              <a:off x="2384425" y="1450460"/>
              <a:ext cx="44450" cy="66675"/>
            </a:xfrm>
            <a:custGeom>
              <a:avLst/>
              <a:gdLst>
                <a:gd name="T0" fmla="*/ 41164404 w 12"/>
                <a:gd name="T1" fmla="*/ 27440467 h 18"/>
                <a:gd name="T2" fmla="*/ 164650208 w 12"/>
                <a:gd name="T3" fmla="*/ 233255079 h 18"/>
                <a:gd name="T4" fmla="*/ 27440467 w 12"/>
                <a:gd name="T5" fmla="*/ 178370442 h 18"/>
                <a:gd name="T6" fmla="*/ 27440467 w 12"/>
                <a:gd name="T7" fmla="*/ 0 h 18"/>
                <a:gd name="T8" fmla="*/ 0 60000 65536"/>
                <a:gd name="T9" fmla="*/ 0 60000 65536"/>
                <a:gd name="T10" fmla="*/ 0 60000 65536"/>
                <a:gd name="T11" fmla="*/ 0 60000 65536"/>
                <a:gd name="T12" fmla="*/ 0 w 12"/>
                <a:gd name="T13" fmla="*/ 0 h 18"/>
                <a:gd name="T14" fmla="*/ 12 w 12"/>
                <a:gd name="T15" fmla="*/ 18 h 18"/>
              </a:gdLst>
              <a:ahLst/>
              <a:cxnLst>
                <a:cxn ang="T8">
                  <a:pos x="T0" y="T1"/>
                </a:cxn>
                <a:cxn ang="T9">
                  <a:pos x="T2" y="T3"/>
                </a:cxn>
                <a:cxn ang="T10">
                  <a:pos x="T4" y="T5"/>
                </a:cxn>
                <a:cxn ang="T11">
                  <a:pos x="T6" y="T7"/>
                </a:cxn>
              </a:cxnLst>
              <a:rect l="T12" t="T13" r="T14" b="T15"/>
              <a:pathLst>
                <a:path w="12" h="18">
                  <a:moveTo>
                    <a:pt x="3" y="2"/>
                  </a:moveTo>
                  <a:cubicBezTo>
                    <a:pt x="9" y="1"/>
                    <a:pt x="10" y="12"/>
                    <a:pt x="12" y="17"/>
                  </a:cubicBezTo>
                  <a:cubicBezTo>
                    <a:pt x="7" y="18"/>
                    <a:pt x="6" y="14"/>
                    <a:pt x="2" y="13"/>
                  </a:cubicBezTo>
                  <a:cubicBezTo>
                    <a:pt x="2" y="9"/>
                    <a:pt x="0" y="4"/>
                    <a:pt x="2"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8" name="Freeform 73"/>
            <p:cNvSpPr>
              <a:spLocks noChangeArrowheads="1"/>
            </p:cNvSpPr>
            <p:nvPr/>
          </p:nvSpPr>
          <p:spPr bwMode="auto">
            <a:xfrm flipH="1">
              <a:off x="2493963" y="1467922"/>
              <a:ext cx="30162" cy="65088"/>
            </a:xfrm>
            <a:custGeom>
              <a:avLst/>
              <a:gdLst>
                <a:gd name="T0" fmla="*/ 42645298 w 8"/>
                <a:gd name="T1" fmla="*/ 0 h 17"/>
                <a:gd name="T2" fmla="*/ 99504438 w 8"/>
                <a:gd name="T3" fmla="*/ 219886408 h 17"/>
                <a:gd name="T4" fmla="*/ 14213843 w 8"/>
                <a:gd name="T5" fmla="*/ 43976516 h 17"/>
                <a:gd name="T6" fmla="*/ 0 60000 65536"/>
                <a:gd name="T7" fmla="*/ 0 60000 65536"/>
                <a:gd name="T8" fmla="*/ 0 60000 65536"/>
                <a:gd name="T9" fmla="*/ 0 w 8"/>
                <a:gd name="T10" fmla="*/ 0 h 17"/>
                <a:gd name="T11" fmla="*/ 8 w 8"/>
                <a:gd name="T12" fmla="*/ 17 h 17"/>
              </a:gdLst>
              <a:ahLst/>
              <a:cxnLst>
                <a:cxn ang="T6">
                  <a:pos x="T0" y="T1"/>
                </a:cxn>
                <a:cxn ang="T7">
                  <a:pos x="T2" y="T3"/>
                </a:cxn>
                <a:cxn ang="T8">
                  <a:pos x="T4" y="T5"/>
                </a:cxn>
              </a:cxnLst>
              <a:rect l="T9" t="T10" r="T11" b="T12"/>
              <a:pathLst>
                <a:path w="8" h="17">
                  <a:moveTo>
                    <a:pt x="3" y="0"/>
                  </a:moveTo>
                  <a:cubicBezTo>
                    <a:pt x="5" y="5"/>
                    <a:pt x="8" y="10"/>
                    <a:pt x="7" y="15"/>
                  </a:cubicBezTo>
                  <a:cubicBezTo>
                    <a:pt x="0" y="17"/>
                    <a:pt x="1" y="7"/>
                    <a:pt x="1" y="3"/>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74"/>
            <p:cNvSpPr>
              <a:spLocks noChangeArrowheads="1"/>
            </p:cNvSpPr>
            <p:nvPr/>
          </p:nvSpPr>
          <p:spPr bwMode="auto">
            <a:xfrm flipH="1">
              <a:off x="2403475" y="1577460"/>
              <a:ext cx="49212" cy="68263"/>
            </a:xfrm>
            <a:custGeom>
              <a:avLst/>
              <a:gdLst>
                <a:gd name="T0" fmla="*/ 42992360 w 13"/>
                <a:gd name="T1" fmla="*/ 14380739 h 18"/>
                <a:gd name="T2" fmla="*/ 71652672 w 13"/>
                <a:gd name="T3" fmla="*/ 230114573 h 18"/>
                <a:gd name="T4" fmla="*/ 0 w 13"/>
                <a:gd name="T5" fmla="*/ 0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3" y="1"/>
                  </a:moveTo>
                  <a:cubicBezTo>
                    <a:pt x="6" y="2"/>
                    <a:pt x="13" y="18"/>
                    <a:pt x="5" y="16"/>
                  </a:cubicBezTo>
                  <a:cubicBezTo>
                    <a:pt x="1" y="15"/>
                    <a:pt x="0" y="3"/>
                    <a:pt x="0"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00" name="Group 350"/>
            <p:cNvGrpSpPr/>
            <p:nvPr/>
          </p:nvGrpSpPr>
          <p:grpSpPr bwMode="auto">
            <a:xfrm>
              <a:off x="2663825" y="0"/>
              <a:ext cx="1186658" cy="2018282"/>
              <a:chOff x="0" y="0"/>
              <a:chExt cx="1341439" cy="2281535"/>
            </a:xfrm>
          </p:grpSpPr>
          <p:sp>
            <p:nvSpPr>
              <p:cNvPr id="201" name="Freeform 63"/>
              <p:cNvSpPr>
                <a:spLocks noChangeArrowheads="1"/>
              </p:cNvSpPr>
              <p:nvPr/>
            </p:nvSpPr>
            <p:spPr bwMode="auto">
              <a:xfrm flipH="1">
                <a:off x="15876" y="1483023"/>
                <a:ext cx="138112" cy="161925"/>
              </a:xfrm>
              <a:custGeom>
                <a:avLst/>
                <a:gdLst>
                  <a:gd name="T0" fmla="*/ 222935165 w 37"/>
                  <a:gd name="T1" fmla="*/ 0 h 43"/>
                  <a:gd name="T2" fmla="*/ 515538501 w 37"/>
                  <a:gd name="T3" fmla="*/ 439596249 h 43"/>
                  <a:gd name="T4" fmla="*/ 0 60000 65536"/>
                  <a:gd name="T5" fmla="*/ 0 60000 65536"/>
                  <a:gd name="T6" fmla="*/ 0 w 37"/>
                  <a:gd name="T7" fmla="*/ 0 h 43"/>
                  <a:gd name="T8" fmla="*/ 37 w 37"/>
                  <a:gd name="T9" fmla="*/ 43 h 43"/>
                </a:gdLst>
                <a:ahLst/>
                <a:cxnLst>
                  <a:cxn ang="T4">
                    <a:pos x="T0" y="T1"/>
                  </a:cxn>
                  <a:cxn ang="T5">
                    <a:pos x="T2" y="T3"/>
                  </a:cxn>
                </a:cxnLst>
                <a:rect l="T6" t="T7" r="T8" b="T9"/>
                <a:pathLst>
                  <a:path w="37" h="43">
                    <a:moveTo>
                      <a:pt x="16" y="0"/>
                    </a:moveTo>
                    <a:cubicBezTo>
                      <a:pt x="0" y="4"/>
                      <a:pt x="16" y="43"/>
                      <a:pt x="37" y="31"/>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64"/>
              <p:cNvSpPr>
                <a:spLocks noChangeArrowheads="1"/>
              </p:cNvSpPr>
              <p:nvPr/>
            </p:nvSpPr>
            <p:spPr bwMode="auto">
              <a:xfrm flipH="1">
                <a:off x="0" y="1471910"/>
                <a:ext cx="95250" cy="139700"/>
              </a:xfrm>
              <a:custGeom>
                <a:avLst/>
                <a:gdLst>
                  <a:gd name="T0" fmla="*/ 232257600 w 25"/>
                  <a:gd name="T1" fmla="*/ 498951765 h 37"/>
                  <a:gd name="T2" fmla="*/ 14516100 w 25"/>
                  <a:gd name="T3" fmla="*/ 199578441 h 37"/>
                  <a:gd name="T4" fmla="*/ 101612700 w 25"/>
                  <a:gd name="T5" fmla="*/ 14256951 h 37"/>
                  <a:gd name="T6" fmla="*/ 304838100 w 25"/>
                  <a:gd name="T7" fmla="*/ 242345519 h 37"/>
                  <a:gd name="T8" fmla="*/ 232257600 w 25"/>
                  <a:gd name="T9" fmla="*/ 498951765 h 37"/>
                  <a:gd name="T10" fmla="*/ 0 60000 65536"/>
                  <a:gd name="T11" fmla="*/ 0 60000 65536"/>
                  <a:gd name="T12" fmla="*/ 0 60000 65536"/>
                  <a:gd name="T13" fmla="*/ 0 60000 65536"/>
                  <a:gd name="T14" fmla="*/ 0 60000 65536"/>
                  <a:gd name="T15" fmla="*/ 0 w 25"/>
                  <a:gd name="T16" fmla="*/ 0 h 37"/>
                  <a:gd name="T17" fmla="*/ 25 w 25"/>
                  <a:gd name="T18" fmla="*/ 37 h 37"/>
                </a:gdLst>
                <a:ahLst/>
                <a:cxnLst>
                  <a:cxn ang="T10">
                    <a:pos x="T0" y="T1"/>
                  </a:cxn>
                  <a:cxn ang="T11">
                    <a:pos x="T2" y="T3"/>
                  </a:cxn>
                  <a:cxn ang="T12">
                    <a:pos x="T4" y="T5"/>
                  </a:cxn>
                  <a:cxn ang="T13">
                    <a:pos x="T6" y="T7"/>
                  </a:cxn>
                  <a:cxn ang="T14">
                    <a:pos x="T8" y="T9"/>
                  </a:cxn>
                </a:cxnLst>
                <a:rect l="T15" t="T16" r="T17" b="T18"/>
                <a:pathLst>
                  <a:path w="25" h="37">
                    <a:moveTo>
                      <a:pt x="16" y="35"/>
                    </a:moveTo>
                    <a:cubicBezTo>
                      <a:pt x="8" y="33"/>
                      <a:pt x="3" y="20"/>
                      <a:pt x="1" y="14"/>
                    </a:cubicBezTo>
                    <a:cubicBezTo>
                      <a:pt x="0" y="9"/>
                      <a:pt x="0" y="0"/>
                      <a:pt x="7" y="1"/>
                    </a:cubicBezTo>
                    <a:cubicBezTo>
                      <a:pt x="14" y="3"/>
                      <a:pt x="19" y="11"/>
                      <a:pt x="21" y="17"/>
                    </a:cubicBezTo>
                    <a:cubicBezTo>
                      <a:pt x="23" y="22"/>
                      <a:pt x="25" y="37"/>
                      <a:pt x="16" y="35"/>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65"/>
              <p:cNvSpPr>
                <a:spLocks noChangeArrowheads="1"/>
              </p:cNvSpPr>
              <p:nvPr/>
            </p:nvSpPr>
            <p:spPr bwMode="auto">
              <a:xfrm flipH="1">
                <a:off x="52388" y="1490960"/>
                <a:ext cx="12700" cy="14288"/>
              </a:xfrm>
              <a:custGeom>
                <a:avLst/>
                <a:gdLst>
                  <a:gd name="T0" fmla="*/ 35843633 w 3"/>
                  <a:gd name="T1" fmla="*/ 51036736 h 4"/>
                  <a:gd name="T2" fmla="*/ 0 w 3"/>
                  <a:gd name="T3" fmla="*/ 12759184 h 4"/>
                  <a:gd name="T4" fmla="*/ 35843633 w 3"/>
                  <a:gd name="T5" fmla="*/ 5103673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2" y="4"/>
                    </a:moveTo>
                    <a:cubicBezTo>
                      <a:pt x="1" y="4"/>
                      <a:pt x="0" y="2"/>
                      <a:pt x="0" y="1"/>
                    </a:cubicBezTo>
                    <a:cubicBezTo>
                      <a:pt x="1" y="0"/>
                      <a:pt x="3"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66"/>
              <p:cNvSpPr>
                <a:spLocks noChangeArrowheads="1"/>
              </p:cNvSpPr>
              <p:nvPr/>
            </p:nvSpPr>
            <p:spPr bwMode="auto">
              <a:xfrm flipH="1">
                <a:off x="19051" y="1532235"/>
                <a:ext cx="11112" cy="15875"/>
              </a:xfrm>
              <a:custGeom>
                <a:avLst/>
                <a:gdLst>
                  <a:gd name="T0" fmla="*/ 13719616 w 3"/>
                  <a:gd name="T1" fmla="*/ 63003906 h 4"/>
                  <a:gd name="T2" fmla="*/ 0 w 3"/>
                  <a:gd name="T3" fmla="*/ 15751969 h 4"/>
                  <a:gd name="T4" fmla="*/ 13719616 w 3"/>
                  <a:gd name="T5" fmla="*/ 6300390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1" y="4"/>
                    </a:moveTo>
                    <a:cubicBezTo>
                      <a:pt x="0" y="4"/>
                      <a:pt x="0" y="1"/>
                      <a:pt x="0" y="1"/>
                    </a:cubicBezTo>
                    <a:cubicBezTo>
                      <a:pt x="1" y="0"/>
                      <a:pt x="3" y="3"/>
                      <a:pt x="1"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67"/>
              <p:cNvSpPr>
                <a:spLocks noChangeArrowheads="1"/>
              </p:cNvSpPr>
              <p:nvPr/>
            </p:nvSpPr>
            <p:spPr bwMode="auto">
              <a:xfrm flipH="1">
                <a:off x="46038" y="1532235"/>
                <a:ext cx="14287" cy="15875"/>
              </a:xfrm>
              <a:custGeom>
                <a:avLst/>
                <a:gdLst>
                  <a:gd name="T0" fmla="*/ 25516582 w 4"/>
                  <a:gd name="T1" fmla="*/ 63003906 h 4"/>
                  <a:gd name="T2" fmla="*/ 0 w 4"/>
                  <a:gd name="T3" fmla="*/ 15751969 h 4"/>
                  <a:gd name="T4" fmla="*/ 25516582 w 4"/>
                  <a:gd name="T5" fmla="*/ 63003906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2" y="4"/>
                    </a:moveTo>
                    <a:cubicBezTo>
                      <a:pt x="1" y="4"/>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68"/>
              <p:cNvSpPr>
                <a:spLocks noChangeArrowheads="1"/>
              </p:cNvSpPr>
              <p:nvPr/>
            </p:nvSpPr>
            <p:spPr bwMode="auto">
              <a:xfrm flipH="1">
                <a:off x="15876" y="1570335"/>
                <a:ext cx="14287" cy="19050"/>
              </a:xfrm>
              <a:custGeom>
                <a:avLst/>
                <a:gdLst>
                  <a:gd name="T0" fmla="*/ 25516582 w 4"/>
                  <a:gd name="T1" fmla="*/ 58064400 h 5"/>
                  <a:gd name="T2" fmla="*/ 0 w 4"/>
                  <a:gd name="T3" fmla="*/ 29032200 h 5"/>
                  <a:gd name="T4" fmla="*/ 25516582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69"/>
              <p:cNvSpPr>
                <a:spLocks noChangeArrowheads="1"/>
              </p:cNvSpPr>
              <p:nvPr/>
            </p:nvSpPr>
            <p:spPr bwMode="auto">
              <a:xfrm flipH="1">
                <a:off x="41275" y="1565573"/>
                <a:ext cx="15875" cy="19050"/>
              </a:xfrm>
              <a:custGeom>
                <a:avLst/>
                <a:gdLst>
                  <a:gd name="T0" fmla="*/ 31503938 w 4"/>
                  <a:gd name="T1" fmla="*/ 58064400 h 5"/>
                  <a:gd name="T2" fmla="*/ 0 w 4"/>
                  <a:gd name="T3" fmla="*/ 145161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70"/>
              <p:cNvSpPr>
                <a:spLocks noChangeArrowheads="1"/>
              </p:cNvSpPr>
              <p:nvPr/>
            </p:nvSpPr>
            <p:spPr bwMode="auto">
              <a:xfrm flipH="1">
                <a:off x="71438" y="1494135"/>
                <a:ext cx="15875" cy="19050"/>
              </a:xfrm>
              <a:custGeom>
                <a:avLst/>
                <a:gdLst>
                  <a:gd name="T0" fmla="*/ 31503938 w 4"/>
                  <a:gd name="T1" fmla="*/ 58064400 h 5"/>
                  <a:gd name="T2" fmla="*/ 0 w 4"/>
                  <a:gd name="T3" fmla="*/ 290322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09" name="Group 359"/>
              <p:cNvGrpSpPr/>
              <p:nvPr/>
            </p:nvGrpSpPr>
            <p:grpSpPr bwMode="auto">
              <a:xfrm>
                <a:off x="25837" y="0"/>
                <a:ext cx="1315602" cy="2281535"/>
                <a:chOff x="0" y="0"/>
                <a:chExt cx="1684337" cy="2921001"/>
              </a:xfrm>
            </p:grpSpPr>
            <p:sp>
              <p:nvSpPr>
                <p:cNvPr id="210" name="Freeform 5"/>
                <p:cNvSpPr>
                  <a:spLocks noChangeArrowheads="1"/>
                </p:cNvSpPr>
                <p:nvPr/>
              </p:nvSpPr>
              <p:spPr bwMode="auto">
                <a:xfrm flipH="1">
                  <a:off x="0" y="323850"/>
                  <a:ext cx="1143000" cy="1169988"/>
                </a:xfrm>
                <a:custGeom>
                  <a:avLst/>
                  <a:gdLst>
                    <a:gd name="T0" fmla="*/ 141367293 w 304"/>
                    <a:gd name="T1" fmla="*/ 2147483647 h 311"/>
                    <a:gd name="T2" fmla="*/ 1441935859 w 304"/>
                    <a:gd name="T3" fmla="*/ 2147483647 h 311"/>
                    <a:gd name="T4" fmla="*/ 2147483647 w 304"/>
                    <a:gd name="T5" fmla="*/ 1146377567 h 311"/>
                    <a:gd name="T6" fmla="*/ 2147483647 w 304"/>
                    <a:gd name="T7" fmla="*/ 212290749 h 311"/>
                    <a:gd name="T8" fmla="*/ 2147483647 w 304"/>
                    <a:gd name="T9" fmla="*/ 283054332 h 311"/>
                    <a:gd name="T10" fmla="*/ 2147483647 w 304"/>
                    <a:gd name="T11" fmla="*/ 1599264497 h 311"/>
                    <a:gd name="T12" fmla="*/ 2147483647 w 304"/>
                    <a:gd name="T13" fmla="*/ 2147483647 h 311"/>
                    <a:gd name="T14" fmla="*/ 2147483647 w 304"/>
                    <a:gd name="T15" fmla="*/ 2147483647 h 311"/>
                    <a:gd name="T16" fmla="*/ 1767078000 w 304"/>
                    <a:gd name="T17" fmla="*/ 2147483647 h 311"/>
                    <a:gd name="T18" fmla="*/ 904744658 w 304"/>
                    <a:gd name="T19" fmla="*/ 2147483647 h 311"/>
                    <a:gd name="T20" fmla="*/ 0 w 304"/>
                    <a:gd name="T21" fmla="*/ 2147483647 h 3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4"/>
                    <a:gd name="T34" fmla="*/ 0 h 311"/>
                    <a:gd name="T35" fmla="*/ 304 w 304"/>
                    <a:gd name="T36" fmla="*/ 311 h 3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4" h="311">
                      <a:moveTo>
                        <a:pt x="10" y="277"/>
                      </a:moveTo>
                      <a:cubicBezTo>
                        <a:pt x="40" y="274"/>
                        <a:pt x="75" y="267"/>
                        <a:pt x="102" y="256"/>
                      </a:cubicBezTo>
                      <a:cubicBezTo>
                        <a:pt x="179" y="226"/>
                        <a:pt x="234" y="161"/>
                        <a:pt x="254" y="81"/>
                      </a:cubicBezTo>
                      <a:cubicBezTo>
                        <a:pt x="259" y="59"/>
                        <a:pt x="257" y="35"/>
                        <a:pt x="269" y="15"/>
                      </a:cubicBezTo>
                      <a:cubicBezTo>
                        <a:pt x="278" y="0"/>
                        <a:pt x="290" y="8"/>
                        <a:pt x="294" y="20"/>
                      </a:cubicBezTo>
                      <a:cubicBezTo>
                        <a:pt x="304" y="52"/>
                        <a:pt x="287" y="84"/>
                        <a:pt x="275" y="113"/>
                      </a:cubicBezTo>
                      <a:cubicBezTo>
                        <a:pt x="261" y="149"/>
                        <a:pt x="246" y="182"/>
                        <a:pt x="219" y="212"/>
                      </a:cubicBezTo>
                      <a:cubicBezTo>
                        <a:pt x="210" y="222"/>
                        <a:pt x="198" y="229"/>
                        <a:pt x="187" y="238"/>
                      </a:cubicBezTo>
                      <a:cubicBezTo>
                        <a:pt x="168" y="255"/>
                        <a:pt x="149" y="267"/>
                        <a:pt x="125" y="277"/>
                      </a:cubicBezTo>
                      <a:cubicBezTo>
                        <a:pt x="105" y="287"/>
                        <a:pt x="85" y="293"/>
                        <a:pt x="64" y="298"/>
                      </a:cubicBezTo>
                      <a:cubicBezTo>
                        <a:pt x="45" y="303"/>
                        <a:pt x="20" y="311"/>
                        <a:pt x="0" y="304"/>
                      </a:cubicBezTo>
                    </a:path>
                  </a:pathLst>
                </a:custGeom>
                <a:solidFill>
                  <a:srgbClr val="496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52"/>
                <p:cNvSpPr>
                  <a:spLocks noChangeArrowheads="1"/>
                </p:cNvSpPr>
                <p:nvPr/>
              </p:nvSpPr>
              <p:spPr bwMode="auto">
                <a:xfrm flipH="1">
                  <a:off x="661988" y="1509713"/>
                  <a:ext cx="214312" cy="315913"/>
                </a:xfrm>
                <a:custGeom>
                  <a:avLst/>
                  <a:gdLst>
                    <a:gd name="T0" fmla="*/ 805783041 w 57"/>
                    <a:gd name="T1" fmla="*/ 169728020 h 84"/>
                    <a:gd name="T2" fmla="*/ 212048564 w 57"/>
                    <a:gd name="T3" fmla="*/ 198017277 h 84"/>
                    <a:gd name="T4" fmla="*/ 565460332 w 57"/>
                    <a:gd name="T5" fmla="*/ 1188107423 h 84"/>
                    <a:gd name="T6" fmla="*/ 579597404 w 57"/>
                    <a:gd name="T7" fmla="*/ 1004234775 h 84"/>
                    <a:gd name="T8" fmla="*/ 466504586 w 57"/>
                    <a:gd name="T9" fmla="*/ 919367004 h 84"/>
                    <a:gd name="T10" fmla="*/ 381685912 w 57"/>
                    <a:gd name="T11" fmla="*/ 820358365 h 84"/>
                    <a:gd name="T12" fmla="*/ 508915803 w 57"/>
                    <a:gd name="T13" fmla="*/ 240451163 h 84"/>
                    <a:gd name="T14" fmla="*/ 749238512 w 57"/>
                    <a:gd name="T15" fmla="*/ 282881287 h 84"/>
                    <a:gd name="T16" fmla="*/ 0 60000 65536"/>
                    <a:gd name="T17" fmla="*/ 0 60000 65536"/>
                    <a:gd name="T18" fmla="*/ 0 60000 65536"/>
                    <a:gd name="T19" fmla="*/ 0 60000 65536"/>
                    <a:gd name="T20" fmla="*/ 0 60000 65536"/>
                    <a:gd name="T21" fmla="*/ 0 60000 65536"/>
                    <a:gd name="T22" fmla="*/ 0 60000 65536"/>
                    <a:gd name="T23" fmla="*/ 0 60000 65536"/>
                    <a:gd name="T24" fmla="*/ 0 w 57"/>
                    <a:gd name="T25" fmla="*/ 0 h 84"/>
                    <a:gd name="T26" fmla="*/ 57 w 57"/>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 h="84">
                      <a:moveTo>
                        <a:pt x="57" y="12"/>
                      </a:moveTo>
                      <a:cubicBezTo>
                        <a:pt x="45" y="1"/>
                        <a:pt x="24" y="0"/>
                        <a:pt x="15" y="14"/>
                      </a:cubicBezTo>
                      <a:cubicBezTo>
                        <a:pt x="0" y="37"/>
                        <a:pt x="14" y="76"/>
                        <a:pt x="40" y="84"/>
                      </a:cubicBezTo>
                      <a:cubicBezTo>
                        <a:pt x="41" y="81"/>
                        <a:pt x="43" y="74"/>
                        <a:pt x="41" y="71"/>
                      </a:cubicBezTo>
                      <a:cubicBezTo>
                        <a:pt x="40" y="68"/>
                        <a:pt x="35" y="68"/>
                        <a:pt x="33" y="65"/>
                      </a:cubicBezTo>
                      <a:cubicBezTo>
                        <a:pt x="31" y="63"/>
                        <a:pt x="29" y="61"/>
                        <a:pt x="27" y="58"/>
                      </a:cubicBezTo>
                      <a:cubicBezTo>
                        <a:pt x="23" y="49"/>
                        <a:pt x="24" y="20"/>
                        <a:pt x="36" y="17"/>
                      </a:cubicBezTo>
                      <a:cubicBezTo>
                        <a:pt x="42" y="15"/>
                        <a:pt x="49" y="18"/>
                        <a:pt x="53" y="20"/>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53"/>
                <p:cNvSpPr>
                  <a:spLocks noChangeArrowheads="1"/>
                </p:cNvSpPr>
                <p:nvPr/>
              </p:nvSpPr>
              <p:spPr bwMode="auto">
                <a:xfrm flipH="1">
                  <a:off x="60325" y="1647825"/>
                  <a:ext cx="327025" cy="268288"/>
                </a:xfrm>
                <a:custGeom>
                  <a:avLst/>
                  <a:gdLst>
                    <a:gd name="T0" fmla="*/ 211942271 w 87"/>
                    <a:gd name="T1" fmla="*/ 85670782 h 71"/>
                    <a:gd name="T2" fmla="*/ 1215127168 w 87"/>
                    <a:gd name="T3" fmla="*/ 913830494 h 71"/>
                    <a:gd name="T4" fmla="*/ 1130352515 w 87"/>
                    <a:gd name="T5" fmla="*/ 1013780999 h 71"/>
                    <a:gd name="T6" fmla="*/ 0 w 87"/>
                    <a:gd name="T7" fmla="*/ 485472804 h 71"/>
                    <a:gd name="T8" fmla="*/ 211942271 w 87"/>
                    <a:gd name="T9" fmla="*/ 85670782 h 71"/>
                    <a:gd name="T10" fmla="*/ 0 60000 65536"/>
                    <a:gd name="T11" fmla="*/ 0 60000 65536"/>
                    <a:gd name="T12" fmla="*/ 0 60000 65536"/>
                    <a:gd name="T13" fmla="*/ 0 60000 65536"/>
                    <a:gd name="T14" fmla="*/ 0 60000 65536"/>
                    <a:gd name="T15" fmla="*/ 0 w 87"/>
                    <a:gd name="T16" fmla="*/ 0 h 71"/>
                    <a:gd name="T17" fmla="*/ 87 w 87"/>
                    <a:gd name="T18" fmla="*/ 71 h 71"/>
                  </a:gdLst>
                  <a:ahLst/>
                  <a:cxnLst>
                    <a:cxn ang="T10">
                      <a:pos x="T0" y="T1"/>
                    </a:cxn>
                    <a:cxn ang="T11">
                      <a:pos x="T2" y="T3"/>
                    </a:cxn>
                    <a:cxn ang="T12">
                      <a:pos x="T4" y="T5"/>
                    </a:cxn>
                    <a:cxn ang="T13">
                      <a:pos x="T6" y="T7"/>
                    </a:cxn>
                    <a:cxn ang="T14">
                      <a:pos x="T8" y="T9"/>
                    </a:cxn>
                  </a:cxnLst>
                  <a:rect l="T15" t="T16" r="T17" b="T18"/>
                  <a:pathLst>
                    <a:path w="87" h="71">
                      <a:moveTo>
                        <a:pt x="15" y="6"/>
                      </a:moveTo>
                      <a:cubicBezTo>
                        <a:pt x="15" y="6"/>
                        <a:pt x="85" y="62"/>
                        <a:pt x="86" y="64"/>
                      </a:cubicBezTo>
                      <a:cubicBezTo>
                        <a:pt x="87" y="66"/>
                        <a:pt x="83" y="71"/>
                        <a:pt x="80" y="71"/>
                      </a:cubicBezTo>
                      <a:cubicBezTo>
                        <a:pt x="77" y="70"/>
                        <a:pt x="0" y="34"/>
                        <a:pt x="0" y="34"/>
                      </a:cubicBezTo>
                      <a:cubicBezTo>
                        <a:pt x="0" y="34"/>
                        <a:pt x="7" y="0"/>
                        <a:pt x="15" y="6"/>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54"/>
                <p:cNvSpPr>
                  <a:spLocks noChangeArrowheads="1"/>
                </p:cNvSpPr>
                <p:nvPr/>
              </p:nvSpPr>
              <p:spPr bwMode="auto">
                <a:xfrm flipH="1">
                  <a:off x="334962" y="1546225"/>
                  <a:ext cx="361950" cy="180975"/>
                </a:xfrm>
                <a:custGeom>
                  <a:avLst/>
                  <a:gdLst>
                    <a:gd name="T0" fmla="*/ 1307804527 w 96"/>
                    <a:gd name="T1" fmla="*/ 639686300 h 48"/>
                    <a:gd name="T2" fmla="*/ 1364664609 w 96"/>
                    <a:gd name="T3" fmla="*/ 440674125 h 48"/>
                    <a:gd name="T4" fmla="*/ 71077931 w 96"/>
                    <a:gd name="T5" fmla="*/ 0 h 48"/>
                    <a:gd name="T6" fmla="*/ 0 w 96"/>
                    <a:gd name="T7" fmla="*/ 255876028 h 48"/>
                    <a:gd name="T8" fmla="*/ 1307804527 w 96"/>
                    <a:gd name="T9" fmla="*/ 639686300 h 48"/>
                    <a:gd name="T10" fmla="*/ 0 60000 65536"/>
                    <a:gd name="T11" fmla="*/ 0 60000 65536"/>
                    <a:gd name="T12" fmla="*/ 0 60000 65536"/>
                    <a:gd name="T13" fmla="*/ 0 60000 65536"/>
                    <a:gd name="T14" fmla="*/ 0 60000 65536"/>
                    <a:gd name="T15" fmla="*/ 0 w 96"/>
                    <a:gd name="T16" fmla="*/ 0 h 48"/>
                    <a:gd name="T17" fmla="*/ 96 w 96"/>
                    <a:gd name="T18" fmla="*/ 48 h 48"/>
                  </a:gdLst>
                  <a:ahLst/>
                  <a:cxnLst>
                    <a:cxn ang="T10">
                      <a:pos x="T0" y="T1"/>
                    </a:cxn>
                    <a:cxn ang="T11">
                      <a:pos x="T2" y="T3"/>
                    </a:cxn>
                    <a:cxn ang="T12">
                      <a:pos x="T4" y="T5"/>
                    </a:cxn>
                    <a:cxn ang="T13">
                      <a:pos x="T6" y="T7"/>
                    </a:cxn>
                    <a:cxn ang="T14">
                      <a:pos x="T8" y="T9"/>
                    </a:cxn>
                  </a:cxnLst>
                  <a:rect l="T15" t="T16" r="T17" b="T18"/>
                  <a:pathLst>
                    <a:path w="96" h="48">
                      <a:moveTo>
                        <a:pt x="92" y="45"/>
                      </a:moveTo>
                      <a:cubicBezTo>
                        <a:pt x="93" y="40"/>
                        <a:pt x="95" y="36"/>
                        <a:pt x="96" y="31"/>
                      </a:cubicBezTo>
                      <a:cubicBezTo>
                        <a:pt x="5" y="0"/>
                        <a:pt x="5" y="0"/>
                        <a:pt x="5" y="0"/>
                      </a:cubicBezTo>
                      <a:cubicBezTo>
                        <a:pt x="3" y="6"/>
                        <a:pt x="1" y="12"/>
                        <a:pt x="0" y="18"/>
                      </a:cubicBezTo>
                      <a:cubicBezTo>
                        <a:pt x="22" y="40"/>
                        <a:pt x="58" y="48"/>
                        <a:pt x="92" y="45"/>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55"/>
                <p:cNvSpPr>
                  <a:spLocks noChangeArrowheads="1"/>
                </p:cNvSpPr>
                <p:nvPr/>
              </p:nvSpPr>
              <p:spPr bwMode="auto">
                <a:xfrm flipH="1">
                  <a:off x="350838" y="1614488"/>
                  <a:ext cx="357187" cy="150813"/>
                </a:xfrm>
                <a:custGeom>
                  <a:avLst/>
                  <a:gdLst>
                    <a:gd name="T0" fmla="*/ 1286429660 w 95"/>
                    <a:gd name="T1" fmla="*/ 568614024 h 40"/>
                    <a:gd name="T2" fmla="*/ 1342974242 w 95"/>
                    <a:gd name="T3" fmla="*/ 383815315 h 40"/>
                    <a:gd name="T4" fmla="*/ 42411256 w 95"/>
                    <a:gd name="T5" fmla="*/ 0 h 40"/>
                    <a:gd name="T6" fmla="*/ 0 w 95"/>
                    <a:gd name="T7" fmla="*/ 170584584 h 40"/>
                    <a:gd name="T8" fmla="*/ 1286429660 w 95"/>
                    <a:gd name="T9" fmla="*/ 568614024 h 40"/>
                    <a:gd name="T10" fmla="*/ 0 60000 65536"/>
                    <a:gd name="T11" fmla="*/ 0 60000 65536"/>
                    <a:gd name="T12" fmla="*/ 0 60000 65536"/>
                    <a:gd name="T13" fmla="*/ 0 60000 65536"/>
                    <a:gd name="T14" fmla="*/ 0 60000 65536"/>
                    <a:gd name="T15" fmla="*/ 0 w 95"/>
                    <a:gd name="T16" fmla="*/ 0 h 40"/>
                    <a:gd name="T17" fmla="*/ 95 w 95"/>
                    <a:gd name="T18" fmla="*/ 40 h 40"/>
                  </a:gdLst>
                  <a:ahLst/>
                  <a:cxnLst>
                    <a:cxn ang="T10">
                      <a:pos x="T0" y="T1"/>
                    </a:cxn>
                    <a:cxn ang="T11">
                      <a:pos x="T2" y="T3"/>
                    </a:cxn>
                    <a:cxn ang="T12">
                      <a:pos x="T4" y="T5"/>
                    </a:cxn>
                    <a:cxn ang="T13">
                      <a:pos x="T6" y="T7"/>
                    </a:cxn>
                    <a:cxn ang="T14">
                      <a:pos x="T8" y="T9"/>
                    </a:cxn>
                  </a:cxnLst>
                  <a:rect l="T15" t="T16" r="T17" b="T18"/>
                  <a:pathLst>
                    <a:path w="95" h="40">
                      <a:moveTo>
                        <a:pt x="91" y="40"/>
                      </a:moveTo>
                      <a:cubicBezTo>
                        <a:pt x="92" y="36"/>
                        <a:pt x="93" y="31"/>
                        <a:pt x="95" y="27"/>
                      </a:cubicBezTo>
                      <a:cubicBezTo>
                        <a:pt x="61" y="30"/>
                        <a:pt x="25" y="22"/>
                        <a:pt x="3" y="0"/>
                      </a:cubicBezTo>
                      <a:cubicBezTo>
                        <a:pt x="2" y="4"/>
                        <a:pt x="1" y="8"/>
                        <a:pt x="0" y="12"/>
                      </a:cubicBezTo>
                      <a:cubicBezTo>
                        <a:pt x="23" y="34"/>
                        <a:pt x="58" y="38"/>
                        <a:pt x="91" y="40"/>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56"/>
                <p:cNvSpPr>
                  <a:spLocks noChangeArrowheads="1"/>
                </p:cNvSpPr>
                <p:nvPr/>
              </p:nvSpPr>
              <p:spPr bwMode="auto">
                <a:xfrm flipH="1">
                  <a:off x="365125" y="1660525"/>
                  <a:ext cx="349250" cy="149225"/>
                </a:xfrm>
                <a:custGeom>
                  <a:avLst/>
                  <a:gdLst>
                    <a:gd name="T0" fmla="*/ 1255151925 w 93"/>
                    <a:gd name="T1" fmla="*/ 556702516 h 40"/>
                    <a:gd name="T2" fmla="*/ 1297463750 w 93"/>
                    <a:gd name="T3" fmla="*/ 445362013 h 40"/>
                    <a:gd name="T4" fmla="*/ 1311565188 w 93"/>
                    <a:gd name="T5" fmla="*/ 389693626 h 40"/>
                    <a:gd name="T6" fmla="*/ 28206632 w 93"/>
                    <a:gd name="T7" fmla="*/ 0 h 40"/>
                    <a:gd name="T8" fmla="*/ 0 w 93"/>
                    <a:gd name="T9" fmla="*/ 125259465 h 40"/>
                    <a:gd name="T10" fmla="*/ 1255151925 w 93"/>
                    <a:gd name="T11" fmla="*/ 556702516 h 40"/>
                    <a:gd name="T12" fmla="*/ 0 60000 65536"/>
                    <a:gd name="T13" fmla="*/ 0 60000 65536"/>
                    <a:gd name="T14" fmla="*/ 0 60000 65536"/>
                    <a:gd name="T15" fmla="*/ 0 60000 65536"/>
                    <a:gd name="T16" fmla="*/ 0 60000 65536"/>
                    <a:gd name="T17" fmla="*/ 0 60000 65536"/>
                    <a:gd name="T18" fmla="*/ 0 w 93"/>
                    <a:gd name="T19" fmla="*/ 0 h 40"/>
                    <a:gd name="T20" fmla="*/ 93 w 93"/>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93" h="40">
                      <a:moveTo>
                        <a:pt x="89" y="40"/>
                      </a:moveTo>
                      <a:cubicBezTo>
                        <a:pt x="90" y="37"/>
                        <a:pt x="91" y="34"/>
                        <a:pt x="92" y="32"/>
                      </a:cubicBezTo>
                      <a:cubicBezTo>
                        <a:pt x="92" y="30"/>
                        <a:pt x="92" y="29"/>
                        <a:pt x="93" y="28"/>
                      </a:cubicBezTo>
                      <a:cubicBezTo>
                        <a:pt x="60" y="26"/>
                        <a:pt x="25" y="22"/>
                        <a:pt x="2" y="0"/>
                      </a:cubicBezTo>
                      <a:cubicBezTo>
                        <a:pt x="1" y="3"/>
                        <a:pt x="1" y="6"/>
                        <a:pt x="0" y="9"/>
                      </a:cubicBezTo>
                      <a:cubicBezTo>
                        <a:pt x="23" y="32"/>
                        <a:pt x="57" y="38"/>
                        <a:pt x="89" y="4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57"/>
                <p:cNvSpPr>
                  <a:spLocks noChangeArrowheads="1"/>
                </p:cNvSpPr>
                <p:nvPr/>
              </p:nvSpPr>
              <p:spPr bwMode="auto">
                <a:xfrm flipH="1">
                  <a:off x="381000" y="1693863"/>
                  <a:ext cx="344487" cy="161925"/>
                </a:xfrm>
                <a:custGeom>
                  <a:avLst/>
                  <a:gdLst>
                    <a:gd name="T0" fmla="*/ 1233821379 w 92"/>
                    <a:gd name="T1" fmla="*/ 609760596 h 43"/>
                    <a:gd name="T2" fmla="*/ 1289905361 w 92"/>
                    <a:gd name="T3" fmla="*/ 439596249 h 43"/>
                    <a:gd name="T4" fmla="*/ 42061114 w 92"/>
                    <a:gd name="T5" fmla="*/ 0 h 43"/>
                    <a:gd name="T6" fmla="*/ 14019123 w 92"/>
                    <a:gd name="T7" fmla="*/ 184345964 h 43"/>
                    <a:gd name="T8" fmla="*/ 0 w 92"/>
                    <a:gd name="T9" fmla="*/ 198527581 h 43"/>
                    <a:gd name="T10" fmla="*/ 1233821379 w 92"/>
                    <a:gd name="T11" fmla="*/ 609760596 h 43"/>
                    <a:gd name="T12" fmla="*/ 0 60000 65536"/>
                    <a:gd name="T13" fmla="*/ 0 60000 65536"/>
                    <a:gd name="T14" fmla="*/ 0 60000 65536"/>
                    <a:gd name="T15" fmla="*/ 0 60000 65536"/>
                    <a:gd name="T16" fmla="*/ 0 60000 65536"/>
                    <a:gd name="T17" fmla="*/ 0 60000 65536"/>
                    <a:gd name="T18" fmla="*/ 0 w 92"/>
                    <a:gd name="T19" fmla="*/ 0 h 43"/>
                    <a:gd name="T20" fmla="*/ 92 w 9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92" h="43">
                      <a:moveTo>
                        <a:pt x="88" y="43"/>
                      </a:moveTo>
                      <a:cubicBezTo>
                        <a:pt x="90" y="39"/>
                        <a:pt x="91" y="35"/>
                        <a:pt x="92" y="31"/>
                      </a:cubicBezTo>
                      <a:cubicBezTo>
                        <a:pt x="60" y="29"/>
                        <a:pt x="26" y="23"/>
                        <a:pt x="3" y="0"/>
                      </a:cubicBezTo>
                      <a:cubicBezTo>
                        <a:pt x="2" y="5"/>
                        <a:pt x="1" y="9"/>
                        <a:pt x="1" y="13"/>
                      </a:cubicBezTo>
                      <a:cubicBezTo>
                        <a:pt x="1" y="13"/>
                        <a:pt x="0" y="14"/>
                        <a:pt x="0" y="14"/>
                      </a:cubicBezTo>
                      <a:cubicBezTo>
                        <a:pt x="26" y="34"/>
                        <a:pt x="57" y="41"/>
                        <a:pt x="88" y="43"/>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58"/>
                <p:cNvSpPr>
                  <a:spLocks noChangeArrowheads="1"/>
                </p:cNvSpPr>
                <p:nvPr/>
              </p:nvSpPr>
              <p:spPr bwMode="auto">
                <a:xfrm flipH="1">
                  <a:off x="406400" y="1784350"/>
                  <a:ext cx="331787" cy="146050"/>
                </a:xfrm>
                <a:custGeom>
                  <a:avLst/>
                  <a:gdLst>
                    <a:gd name="T0" fmla="*/ 1194078791 w 88"/>
                    <a:gd name="T1" fmla="*/ 532913981 h 39"/>
                    <a:gd name="T2" fmla="*/ 1250938788 w 88"/>
                    <a:gd name="T3" fmla="*/ 406696822 h 39"/>
                    <a:gd name="T4" fmla="*/ 14214057 w 88"/>
                    <a:gd name="T5" fmla="*/ 0 h 39"/>
                    <a:gd name="T6" fmla="*/ 0 w 88"/>
                    <a:gd name="T7" fmla="*/ 84143524 h 39"/>
                    <a:gd name="T8" fmla="*/ 1194078791 w 88"/>
                    <a:gd name="T9" fmla="*/ 532913981 h 39"/>
                    <a:gd name="T10" fmla="*/ 0 60000 65536"/>
                    <a:gd name="T11" fmla="*/ 0 60000 65536"/>
                    <a:gd name="T12" fmla="*/ 0 60000 65536"/>
                    <a:gd name="T13" fmla="*/ 0 60000 65536"/>
                    <a:gd name="T14" fmla="*/ 0 60000 65536"/>
                    <a:gd name="T15" fmla="*/ 0 w 88"/>
                    <a:gd name="T16" fmla="*/ 0 h 39"/>
                    <a:gd name="T17" fmla="*/ 88 w 88"/>
                    <a:gd name="T18" fmla="*/ 39 h 39"/>
                  </a:gdLst>
                  <a:ahLst/>
                  <a:cxnLst>
                    <a:cxn ang="T10">
                      <a:pos x="T0" y="T1"/>
                    </a:cxn>
                    <a:cxn ang="T11">
                      <a:pos x="T2" y="T3"/>
                    </a:cxn>
                    <a:cxn ang="T12">
                      <a:pos x="T4" y="T5"/>
                    </a:cxn>
                    <a:cxn ang="T13">
                      <a:pos x="T6" y="T7"/>
                    </a:cxn>
                    <a:cxn ang="T14">
                      <a:pos x="T8" y="T9"/>
                    </a:cxn>
                  </a:cxnLst>
                  <a:rect l="T15" t="T16" r="T17" b="T18"/>
                  <a:pathLst>
                    <a:path w="88" h="39">
                      <a:moveTo>
                        <a:pt x="84" y="38"/>
                      </a:moveTo>
                      <a:cubicBezTo>
                        <a:pt x="86" y="35"/>
                        <a:pt x="87" y="32"/>
                        <a:pt x="88" y="29"/>
                      </a:cubicBezTo>
                      <a:cubicBezTo>
                        <a:pt x="57" y="28"/>
                        <a:pt x="23" y="23"/>
                        <a:pt x="1" y="0"/>
                      </a:cubicBezTo>
                      <a:cubicBezTo>
                        <a:pt x="1" y="2"/>
                        <a:pt x="0" y="4"/>
                        <a:pt x="0" y="6"/>
                      </a:cubicBezTo>
                      <a:cubicBezTo>
                        <a:pt x="21" y="30"/>
                        <a:pt x="54" y="39"/>
                        <a:pt x="84" y="3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59"/>
                <p:cNvSpPr>
                  <a:spLocks noChangeArrowheads="1"/>
                </p:cNvSpPr>
                <p:nvPr/>
              </p:nvSpPr>
              <p:spPr bwMode="auto">
                <a:xfrm flipH="1">
                  <a:off x="422275" y="1806575"/>
                  <a:ext cx="319087" cy="150813"/>
                </a:xfrm>
                <a:custGeom>
                  <a:avLst/>
                  <a:gdLst>
                    <a:gd name="T0" fmla="*/ 14092384 w 85"/>
                    <a:gd name="T1" fmla="*/ 0 h 40"/>
                    <a:gd name="T2" fmla="*/ 70461918 w 85"/>
                    <a:gd name="T3" fmla="*/ 241662751 h 40"/>
                    <a:gd name="T4" fmla="*/ 634149750 w 85"/>
                    <a:gd name="T5" fmla="*/ 525967878 h 40"/>
                    <a:gd name="T6" fmla="*/ 1042825118 w 85"/>
                    <a:gd name="T7" fmla="*/ 554399899 h 40"/>
                    <a:gd name="T8" fmla="*/ 1197841336 w 85"/>
                    <a:gd name="T9" fmla="*/ 454889711 h 40"/>
                    <a:gd name="T10" fmla="*/ 14092384 w 85"/>
                    <a:gd name="T11" fmla="*/ 0 h 40"/>
                    <a:gd name="T12" fmla="*/ 0 60000 65536"/>
                    <a:gd name="T13" fmla="*/ 0 60000 65536"/>
                    <a:gd name="T14" fmla="*/ 0 60000 65536"/>
                    <a:gd name="T15" fmla="*/ 0 60000 65536"/>
                    <a:gd name="T16" fmla="*/ 0 60000 65536"/>
                    <a:gd name="T17" fmla="*/ 0 60000 65536"/>
                    <a:gd name="T18" fmla="*/ 0 w 85"/>
                    <a:gd name="T19" fmla="*/ 0 h 40"/>
                    <a:gd name="T20" fmla="*/ 85 w 8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5" h="40">
                      <a:moveTo>
                        <a:pt x="1" y="0"/>
                      </a:moveTo>
                      <a:cubicBezTo>
                        <a:pt x="0" y="6"/>
                        <a:pt x="1" y="13"/>
                        <a:pt x="5" y="17"/>
                      </a:cubicBezTo>
                      <a:cubicBezTo>
                        <a:pt x="17" y="29"/>
                        <a:pt x="30" y="34"/>
                        <a:pt x="45" y="37"/>
                      </a:cubicBezTo>
                      <a:cubicBezTo>
                        <a:pt x="55" y="40"/>
                        <a:pt x="65" y="40"/>
                        <a:pt x="74" y="39"/>
                      </a:cubicBezTo>
                      <a:cubicBezTo>
                        <a:pt x="80" y="39"/>
                        <a:pt x="83" y="36"/>
                        <a:pt x="85" y="32"/>
                      </a:cubicBezTo>
                      <a:cubicBezTo>
                        <a:pt x="55" y="33"/>
                        <a:pt x="22" y="24"/>
                        <a:pt x="1" y="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60"/>
                <p:cNvSpPr>
                  <a:spLocks noChangeArrowheads="1"/>
                </p:cNvSpPr>
                <p:nvPr/>
              </p:nvSpPr>
              <p:spPr bwMode="auto">
                <a:xfrm flipH="1">
                  <a:off x="395288" y="1746250"/>
                  <a:ext cx="338137" cy="147638"/>
                </a:xfrm>
                <a:custGeom>
                  <a:avLst/>
                  <a:gdLst>
                    <a:gd name="T0" fmla="*/ 1228060985 w 90"/>
                    <a:gd name="T1" fmla="*/ 558896899 h 39"/>
                    <a:gd name="T2" fmla="*/ 1242176326 w 90"/>
                    <a:gd name="T3" fmla="*/ 501575499 h 39"/>
                    <a:gd name="T4" fmla="*/ 1270407009 w 90"/>
                    <a:gd name="T5" fmla="*/ 415589613 h 39"/>
                    <a:gd name="T6" fmla="*/ 28230682 w 90"/>
                    <a:gd name="T7" fmla="*/ 0 h 39"/>
                    <a:gd name="T8" fmla="*/ 0 w 90"/>
                    <a:gd name="T9" fmla="*/ 143307285 h 39"/>
                    <a:gd name="T10" fmla="*/ 1228060985 w 90"/>
                    <a:gd name="T11" fmla="*/ 558896899 h 39"/>
                    <a:gd name="T12" fmla="*/ 0 60000 65536"/>
                    <a:gd name="T13" fmla="*/ 0 60000 65536"/>
                    <a:gd name="T14" fmla="*/ 0 60000 65536"/>
                    <a:gd name="T15" fmla="*/ 0 60000 65536"/>
                    <a:gd name="T16" fmla="*/ 0 60000 65536"/>
                    <a:gd name="T17" fmla="*/ 0 60000 65536"/>
                    <a:gd name="T18" fmla="*/ 0 w 90"/>
                    <a:gd name="T19" fmla="*/ 0 h 39"/>
                    <a:gd name="T20" fmla="*/ 90 w 90"/>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90" h="39">
                      <a:moveTo>
                        <a:pt x="87" y="39"/>
                      </a:moveTo>
                      <a:cubicBezTo>
                        <a:pt x="87" y="38"/>
                        <a:pt x="88" y="36"/>
                        <a:pt x="88" y="35"/>
                      </a:cubicBezTo>
                      <a:cubicBezTo>
                        <a:pt x="89" y="33"/>
                        <a:pt x="90" y="31"/>
                        <a:pt x="90" y="29"/>
                      </a:cubicBezTo>
                      <a:cubicBezTo>
                        <a:pt x="59" y="27"/>
                        <a:pt x="28" y="20"/>
                        <a:pt x="2" y="0"/>
                      </a:cubicBezTo>
                      <a:cubicBezTo>
                        <a:pt x="2" y="3"/>
                        <a:pt x="1" y="7"/>
                        <a:pt x="0" y="10"/>
                      </a:cubicBezTo>
                      <a:cubicBezTo>
                        <a:pt x="22" y="33"/>
                        <a:pt x="56" y="38"/>
                        <a:pt x="87" y="39"/>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61"/>
                <p:cNvSpPr>
                  <a:spLocks noChangeArrowheads="1"/>
                </p:cNvSpPr>
                <p:nvPr/>
              </p:nvSpPr>
              <p:spPr bwMode="auto">
                <a:xfrm flipH="1">
                  <a:off x="304800" y="1493838"/>
                  <a:ext cx="368300" cy="203200"/>
                </a:xfrm>
                <a:custGeom>
                  <a:avLst/>
                  <a:gdLst>
                    <a:gd name="T0" fmla="*/ 805054944 w 98"/>
                    <a:gd name="T1" fmla="*/ 679673896 h 54"/>
                    <a:gd name="T2" fmla="*/ 1242892239 w 98"/>
                    <a:gd name="T3" fmla="*/ 495597274 h 54"/>
                    <a:gd name="T4" fmla="*/ 1031037059 w 98"/>
                    <a:gd name="T5" fmla="*/ 254876770 h 54"/>
                    <a:gd name="T6" fmla="*/ 254228470 w 98"/>
                    <a:gd name="T7" fmla="*/ 42480089 h 54"/>
                    <a:gd name="T8" fmla="*/ 0 w 98"/>
                    <a:gd name="T9" fmla="*/ 240716741 h 54"/>
                    <a:gd name="T10" fmla="*/ 508456941 w 98"/>
                    <a:gd name="T11" fmla="*/ 608873748 h 54"/>
                    <a:gd name="T12" fmla="*/ 805054944 w 98"/>
                    <a:gd name="T13" fmla="*/ 679673896 h 54"/>
                    <a:gd name="T14" fmla="*/ 0 60000 65536"/>
                    <a:gd name="T15" fmla="*/ 0 60000 65536"/>
                    <a:gd name="T16" fmla="*/ 0 60000 65536"/>
                    <a:gd name="T17" fmla="*/ 0 60000 65536"/>
                    <a:gd name="T18" fmla="*/ 0 60000 65536"/>
                    <a:gd name="T19" fmla="*/ 0 60000 65536"/>
                    <a:gd name="T20" fmla="*/ 0 60000 65536"/>
                    <a:gd name="T21" fmla="*/ 0 w 98"/>
                    <a:gd name="T22" fmla="*/ 0 h 54"/>
                    <a:gd name="T23" fmla="*/ 98 w 98"/>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54">
                      <a:moveTo>
                        <a:pt x="57" y="48"/>
                      </a:moveTo>
                      <a:cubicBezTo>
                        <a:pt x="67" y="51"/>
                        <a:pt x="98" y="54"/>
                        <a:pt x="88" y="35"/>
                      </a:cubicBezTo>
                      <a:cubicBezTo>
                        <a:pt x="85" y="29"/>
                        <a:pt x="79" y="23"/>
                        <a:pt x="73" y="18"/>
                      </a:cubicBezTo>
                      <a:cubicBezTo>
                        <a:pt x="59" y="8"/>
                        <a:pt x="36" y="0"/>
                        <a:pt x="18" y="3"/>
                      </a:cubicBezTo>
                      <a:cubicBezTo>
                        <a:pt x="11" y="5"/>
                        <a:pt x="0" y="8"/>
                        <a:pt x="0" y="17"/>
                      </a:cubicBezTo>
                      <a:cubicBezTo>
                        <a:pt x="1" y="30"/>
                        <a:pt x="25" y="40"/>
                        <a:pt x="36" y="43"/>
                      </a:cubicBezTo>
                      <a:cubicBezTo>
                        <a:pt x="43" y="44"/>
                        <a:pt x="50" y="47"/>
                        <a:pt x="57" y="4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62"/>
                <p:cNvSpPr>
                  <a:spLocks noChangeArrowheads="1"/>
                </p:cNvSpPr>
                <p:nvPr/>
              </p:nvSpPr>
              <p:spPr bwMode="auto">
                <a:xfrm flipH="1">
                  <a:off x="384175" y="1441450"/>
                  <a:ext cx="165100" cy="134938"/>
                </a:xfrm>
                <a:custGeom>
                  <a:avLst/>
                  <a:gdLst>
                    <a:gd name="T0" fmla="*/ 535021559 w 44"/>
                    <a:gd name="T1" fmla="*/ 295041937 h 36"/>
                    <a:gd name="T2" fmla="*/ 112635723 w 44"/>
                    <a:gd name="T3" fmla="*/ 365288411 h 36"/>
                    <a:gd name="T4" fmla="*/ 70396389 w 44"/>
                    <a:gd name="T5" fmla="*/ 112395857 h 36"/>
                    <a:gd name="T6" fmla="*/ 267510780 w 44"/>
                    <a:gd name="T7" fmla="*/ 266941099 h 36"/>
                    <a:gd name="T8" fmla="*/ 535021559 w 44"/>
                    <a:gd name="T9" fmla="*/ 295041937 h 36"/>
                    <a:gd name="T10" fmla="*/ 0 60000 65536"/>
                    <a:gd name="T11" fmla="*/ 0 60000 65536"/>
                    <a:gd name="T12" fmla="*/ 0 60000 65536"/>
                    <a:gd name="T13" fmla="*/ 0 60000 65536"/>
                    <a:gd name="T14" fmla="*/ 0 60000 65536"/>
                    <a:gd name="T15" fmla="*/ 0 w 44"/>
                    <a:gd name="T16" fmla="*/ 0 h 36"/>
                    <a:gd name="T17" fmla="*/ 44 w 44"/>
                    <a:gd name="T18" fmla="*/ 36 h 36"/>
                  </a:gdLst>
                  <a:ahLst/>
                  <a:cxnLst>
                    <a:cxn ang="T10">
                      <a:pos x="T0" y="T1"/>
                    </a:cxn>
                    <a:cxn ang="T11">
                      <a:pos x="T2" y="T3"/>
                    </a:cxn>
                    <a:cxn ang="T12">
                      <a:pos x="T4" y="T5"/>
                    </a:cxn>
                    <a:cxn ang="T13">
                      <a:pos x="T6" y="T7"/>
                    </a:cxn>
                    <a:cxn ang="T14">
                      <a:pos x="T8" y="T9"/>
                    </a:cxn>
                  </a:cxnLst>
                  <a:rect l="T15" t="T16" r="T17" b="T18"/>
                  <a:pathLst>
                    <a:path w="44" h="36">
                      <a:moveTo>
                        <a:pt x="38" y="21"/>
                      </a:moveTo>
                      <a:cubicBezTo>
                        <a:pt x="33" y="32"/>
                        <a:pt x="14" y="36"/>
                        <a:pt x="8" y="26"/>
                      </a:cubicBezTo>
                      <a:cubicBezTo>
                        <a:pt x="5" y="22"/>
                        <a:pt x="0" y="13"/>
                        <a:pt x="5" y="8"/>
                      </a:cubicBezTo>
                      <a:cubicBezTo>
                        <a:pt x="13" y="0"/>
                        <a:pt x="20" y="12"/>
                        <a:pt x="19" y="19"/>
                      </a:cubicBezTo>
                      <a:cubicBezTo>
                        <a:pt x="24" y="10"/>
                        <a:pt x="44" y="8"/>
                        <a:pt x="38" y="21"/>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75"/>
                <p:cNvSpPr>
                  <a:spLocks noChangeArrowheads="1"/>
                </p:cNvSpPr>
                <p:nvPr/>
              </p:nvSpPr>
              <p:spPr bwMode="auto">
                <a:xfrm flipH="1">
                  <a:off x="996950" y="1814513"/>
                  <a:ext cx="687387" cy="1106488"/>
                </a:xfrm>
                <a:custGeom>
                  <a:avLst/>
                  <a:gdLst>
                    <a:gd name="T0" fmla="*/ 42328766 w 183"/>
                    <a:gd name="T1" fmla="*/ 0 h 294"/>
                    <a:gd name="T2" fmla="*/ 56437102 w 183"/>
                    <a:gd name="T3" fmla="*/ 1189809557 h 294"/>
                    <a:gd name="T4" fmla="*/ 324510520 w 183"/>
                    <a:gd name="T5" fmla="*/ 2147483647 h 294"/>
                    <a:gd name="T6" fmla="*/ 663129376 w 183"/>
                    <a:gd name="T7" fmla="*/ 2147483647 h 294"/>
                    <a:gd name="T8" fmla="*/ 846549018 w 183"/>
                    <a:gd name="T9" fmla="*/ 2147483647 h 294"/>
                    <a:gd name="T10" fmla="*/ 1185167874 w 183"/>
                    <a:gd name="T11" fmla="*/ 2147483647 h 294"/>
                    <a:gd name="T12" fmla="*/ 1128730772 w 183"/>
                    <a:gd name="T13" fmla="*/ 2147483647 h 294"/>
                    <a:gd name="T14" fmla="*/ 1552003403 w 183"/>
                    <a:gd name="T15" fmla="*/ 2147483647 h 294"/>
                    <a:gd name="T16" fmla="*/ 1975279791 w 183"/>
                    <a:gd name="T17" fmla="*/ 2147483647 h 294"/>
                    <a:gd name="T18" fmla="*/ 2130479004 w 183"/>
                    <a:gd name="T19" fmla="*/ 2147483647 h 294"/>
                    <a:gd name="T20" fmla="*/ 2147483647 w 183"/>
                    <a:gd name="T21" fmla="*/ 2147483647 h 294"/>
                    <a:gd name="T22" fmla="*/ 2147483647 w 183"/>
                    <a:gd name="T23" fmla="*/ 2147483647 h 294"/>
                    <a:gd name="T24" fmla="*/ 2147483647 w 183"/>
                    <a:gd name="T25" fmla="*/ 99151110 h 294"/>
                    <a:gd name="T26" fmla="*/ 42328766 w 183"/>
                    <a:gd name="T27" fmla="*/ 0 h 2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
                    <a:gd name="T43" fmla="*/ 0 h 294"/>
                    <a:gd name="T44" fmla="*/ 183 w 183"/>
                    <a:gd name="T45" fmla="*/ 294 h 2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 h="294">
                      <a:moveTo>
                        <a:pt x="3" y="0"/>
                      </a:moveTo>
                      <a:cubicBezTo>
                        <a:pt x="0" y="27"/>
                        <a:pt x="0" y="57"/>
                        <a:pt x="4" y="84"/>
                      </a:cubicBezTo>
                      <a:cubicBezTo>
                        <a:pt x="7" y="115"/>
                        <a:pt x="16" y="145"/>
                        <a:pt x="23" y="174"/>
                      </a:cubicBezTo>
                      <a:cubicBezTo>
                        <a:pt x="29" y="201"/>
                        <a:pt x="36" y="229"/>
                        <a:pt x="47" y="254"/>
                      </a:cubicBezTo>
                      <a:cubicBezTo>
                        <a:pt x="51" y="263"/>
                        <a:pt x="53" y="275"/>
                        <a:pt x="60" y="283"/>
                      </a:cubicBezTo>
                      <a:cubicBezTo>
                        <a:pt x="70" y="294"/>
                        <a:pt x="83" y="293"/>
                        <a:pt x="84" y="276"/>
                      </a:cubicBezTo>
                      <a:cubicBezTo>
                        <a:pt x="86" y="254"/>
                        <a:pt x="80" y="232"/>
                        <a:pt x="80" y="209"/>
                      </a:cubicBezTo>
                      <a:cubicBezTo>
                        <a:pt x="80" y="189"/>
                        <a:pt x="92" y="188"/>
                        <a:pt x="110" y="185"/>
                      </a:cubicBezTo>
                      <a:cubicBezTo>
                        <a:pt x="122" y="184"/>
                        <a:pt x="134" y="182"/>
                        <a:pt x="140" y="195"/>
                      </a:cubicBezTo>
                      <a:cubicBezTo>
                        <a:pt x="147" y="211"/>
                        <a:pt x="147" y="232"/>
                        <a:pt x="151" y="249"/>
                      </a:cubicBezTo>
                      <a:cubicBezTo>
                        <a:pt x="157" y="272"/>
                        <a:pt x="173" y="282"/>
                        <a:pt x="178" y="254"/>
                      </a:cubicBezTo>
                      <a:cubicBezTo>
                        <a:pt x="183" y="227"/>
                        <a:pt x="175" y="199"/>
                        <a:pt x="172" y="172"/>
                      </a:cubicBezTo>
                      <a:cubicBezTo>
                        <a:pt x="165" y="118"/>
                        <a:pt x="159" y="63"/>
                        <a:pt x="158" y="7"/>
                      </a:cubicBezTo>
                      <a:cubicBezTo>
                        <a:pt x="107" y="17"/>
                        <a:pt x="51" y="17"/>
                        <a:pt x="3" y="0"/>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76"/>
                <p:cNvSpPr>
                  <a:spLocks noChangeArrowheads="1"/>
                </p:cNvSpPr>
                <p:nvPr/>
              </p:nvSpPr>
              <p:spPr bwMode="auto">
                <a:xfrm flipH="1">
                  <a:off x="1090613" y="1724025"/>
                  <a:ext cx="582612" cy="153988"/>
                </a:xfrm>
                <a:custGeom>
                  <a:avLst/>
                  <a:gdLst>
                    <a:gd name="T0" fmla="*/ 42384083 w 155"/>
                    <a:gd name="T1" fmla="*/ 0 h 41"/>
                    <a:gd name="T2" fmla="*/ 0 w 155"/>
                    <a:gd name="T3" fmla="*/ 296227842 h 41"/>
                    <a:gd name="T4" fmla="*/ 0 w 155"/>
                    <a:gd name="T5" fmla="*/ 338544496 h 41"/>
                    <a:gd name="T6" fmla="*/ 2147483647 w 155"/>
                    <a:gd name="T7" fmla="*/ 437288362 h 41"/>
                    <a:gd name="T8" fmla="*/ 2147483647 w 155"/>
                    <a:gd name="T9" fmla="*/ 211590779 h 41"/>
                    <a:gd name="T10" fmla="*/ 42384083 w 155"/>
                    <a:gd name="T11" fmla="*/ 0 h 41"/>
                    <a:gd name="T12" fmla="*/ 0 60000 65536"/>
                    <a:gd name="T13" fmla="*/ 0 60000 65536"/>
                    <a:gd name="T14" fmla="*/ 0 60000 65536"/>
                    <a:gd name="T15" fmla="*/ 0 60000 65536"/>
                    <a:gd name="T16" fmla="*/ 0 60000 65536"/>
                    <a:gd name="T17" fmla="*/ 0 60000 65536"/>
                    <a:gd name="T18" fmla="*/ 0 w 155"/>
                    <a:gd name="T19" fmla="*/ 0 h 41"/>
                    <a:gd name="T20" fmla="*/ 155 w 15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55" h="41">
                      <a:moveTo>
                        <a:pt x="3" y="0"/>
                      </a:moveTo>
                      <a:cubicBezTo>
                        <a:pt x="2" y="7"/>
                        <a:pt x="1" y="14"/>
                        <a:pt x="0" y="21"/>
                      </a:cubicBezTo>
                      <a:cubicBezTo>
                        <a:pt x="0" y="22"/>
                        <a:pt x="0" y="23"/>
                        <a:pt x="0" y="24"/>
                      </a:cubicBezTo>
                      <a:cubicBezTo>
                        <a:pt x="48" y="41"/>
                        <a:pt x="104" y="41"/>
                        <a:pt x="155" y="31"/>
                      </a:cubicBezTo>
                      <a:cubicBezTo>
                        <a:pt x="155" y="26"/>
                        <a:pt x="155" y="20"/>
                        <a:pt x="155" y="15"/>
                      </a:cubicBezTo>
                      <a:cubicBezTo>
                        <a:pt x="103" y="18"/>
                        <a:pt x="48"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77"/>
                <p:cNvSpPr>
                  <a:spLocks noChangeArrowheads="1"/>
                </p:cNvSpPr>
                <p:nvPr/>
              </p:nvSpPr>
              <p:spPr bwMode="auto">
                <a:xfrm flipH="1">
                  <a:off x="1090612" y="1644650"/>
                  <a:ext cx="571500" cy="161925"/>
                </a:xfrm>
                <a:custGeom>
                  <a:avLst/>
                  <a:gdLst>
                    <a:gd name="T0" fmla="*/ 42411316 w 152"/>
                    <a:gd name="T1" fmla="*/ 0 h 43"/>
                    <a:gd name="T2" fmla="*/ 0 w 152"/>
                    <a:gd name="T3" fmla="*/ 297791372 h 43"/>
                    <a:gd name="T4" fmla="*/ 2147483647 w 152"/>
                    <a:gd name="T5" fmla="*/ 510496805 h 43"/>
                    <a:gd name="T6" fmla="*/ 2147483647 w 152"/>
                    <a:gd name="T7" fmla="*/ 382873545 h 43"/>
                    <a:gd name="T8" fmla="*/ 2147483647 w 152"/>
                    <a:gd name="T9" fmla="*/ 340332459 h 43"/>
                    <a:gd name="T10" fmla="*/ 42411316 w 152"/>
                    <a:gd name="T11" fmla="*/ 0 h 43"/>
                    <a:gd name="T12" fmla="*/ 0 60000 65536"/>
                    <a:gd name="T13" fmla="*/ 0 60000 65536"/>
                    <a:gd name="T14" fmla="*/ 0 60000 65536"/>
                    <a:gd name="T15" fmla="*/ 0 60000 65536"/>
                    <a:gd name="T16" fmla="*/ 0 60000 65536"/>
                    <a:gd name="T17" fmla="*/ 0 60000 65536"/>
                    <a:gd name="T18" fmla="*/ 0 w 152"/>
                    <a:gd name="T19" fmla="*/ 0 h 43"/>
                    <a:gd name="T20" fmla="*/ 152 w 15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52" h="43">
                      <a:moveTo>
                        <a:pt x="3" y="0"/>
                      </a:moveTo>
                      <a:cubicBezTo>
                        <a:pt x="2" y="7"/>
                        <a:pt x="1" y="14"/>
                        <a:pt x="0" y="21"/>
                      </a:cubicBezTo>
                      <a:cubicBezTo>
                        <a:pt x="45" y="43"/>
                        <a:pt x="100" y="39"/>
                        <a:pt x="152" y="36"/>
                      </a:cubicBezTo>
                      <a:cubicBezTo>
                        <a:pt x="152" y="33"/>
                        <a:pt x="152" y="30"/>
                        <a:pt x="152" y="27"/>
                      </a:cubicBezTo>
                      <a:cubicBezTo>
                        <a:pt x="152" y="26"/>
                        <a:pt x="152" y="25"/>
                        <a:pt x="152" y="24"/>
                      </a:cubicBezTo>
                      <a:cubicBezTo>
                        <a:pt x="100" y="24"/>
                        <a:pt x="47" y="26"/>
                        <a:pt x="3"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78"/>
                <p:cNvSpPr>
                  <a:spLocks noChangeArrowheads="1"/>
                </p:cNvSpPr>
                <p:nvPr/>
              </p:nvSpPr>
              <p:spPr bwMode="auto">
                <a:xfrm flipH="1">
                  <a:off x="1076325" y="1490663"/>
                  <a:ext cx="563562" cy="195263"/>
                </a:xfrm>
                <a:custGeom>
                  <a:avLst/>
                  <a:gdLst>
                    <a:gd name="T0" fmla="*/ 0 w 150"/>
                    <a:gd name="T1" fmla="*/ 338409554 h 52"/>
                    <a:gd name="T2" fmla="*/ 2075001470 w 150"/>
                    <a:gd name="T3" fmla="*/ 676822864 h 52"/>
                    <a:gd name="T4" fmla="*/ 2117347519 w 150"/>
                    <a:gd name="T5" fmla="*/ 465315484 h 52"/>
                    <a:gd name="T6" fmla="*/ 98811204 w 150"/>
                    <a:gd name="T7" fmla="*/ 0 h 52"/>
                    <a:gd name="T8" fmla="*/ 0 w 150"/>
                    <a:gd name="T9" fmla="*/ 338409554 h 52"/>
                    <a:gd name="T10" fmla="*/ 0 60000 65536"/>
                    <a:gd name="T11" fmla="*/ 0 60000 65536"/>
                    <a:gd name="T12" fmla="*/ 0 60000 65536"/>
                    <a:gd name="T13" fmla="*/ 0 60000 65536"/>
                    <a:gd name="T14" fmla="*/ 0 60000 65536"/>
                    <a:gd name="T15" fmla="*/ 0 w 150"/>
                    <a:gd name="T16" fmla="*/ 0 h 52"/>
                    <a:gd name="T17" fmla="*/ 150 w 150"/>
                    <a:gd name="T18" fmla="*/ 52 h 52"/>
                  </a:gdLst>
                  <a:ahLst/>
                  <a:cxnLst>
                    <a:cxn ang="T10">
                      <a:pos x="T0" y="T1"/>
                    </a:cxn>
                    <a:cxn ang="T11">
                      <a:pos x="T2" y="T3"/>
                    </a:cxn>
                    <a:cxn ang="T12">
                      <a:pos x="T4" y="T5"/>
                    </a:cxn>
                    <a:cxn ang="T13">
                      <a:pos x="T6" y="T7"/>
                    </a:cxn>
                    <a:cxn ang="T14">
                      <a:pos x="T8" y="T9"/>
                    </a:cxn>
                  </a:cxnLst>
                  <a:rect l="T15" t="T16" r="T17" b="T18"/>
                  <a:pathLst>
                    <a:path w="150" h="52">
                      <a:moveTo>
                        <a:pt x="0" y="24"/>
                      </a:moveTo>
                      <a:cubicBezTo>
                        <a:pt x="44" y="46"/>
                        <a:pt x="97" y="52"/>
                        <a:pt x="147" y="48"/>
                      </a:cubicBezTo>
                      <a:cubicBezTo>
                        <a:pt x="148" y="43"/>
                        <a:pt x="149" y="38"/>
                        <a:pt x="150" y="33"/>
                      </a:cubicBezTo>
                      <a:cubicBezTo>
                        <a:pt x="100" y="30"/>
                        <a:pt x="45" y="31"/>
                        <a:pt x="7" y="0"/>
                      </a:cubicBezTo>
                      <a:cubicBezTo>
                        <a:pt x="4" y="8"/>
                        <a:pt x="2" y="16"/>
                        <a:pt x="0" y="24"/>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79"/>
                <p:cNvSpPr>
                  <a:spLocks noChangeArrowheads="1"/>
                </p:cNvSpPr>
                <p:nvPr/>
              </p:nvSpPr>
              <p:spPr bwMode="auto">
                <a:xfrm flipH="1">
                  <a:off x="1004887" y="1193800"/>
                  <a:ext cx="492125" cy="277813"/>
                </a:xfrm>
                <a:custGeom>
                  <a:avLst/>
                  <a:gdLst>
                    <a:gd name="T0" fmla="*/ 211688884 w 131"/>
                    <a:gd name="T1" fmla="*/ 0 h 74"/>
                    <a:gd name="T2" fmla="*/ 0 w 131"/>
                    <a:gd name="T3" fmla="*/ 281886339 h 74"/>
                    <a:gd name="T4" fmla="*/ 1749966447 w 131"/>
                    <a:gd name="T5" fmla="*/ 1042973824 h 74"/>
                    <a:gd name="T6" fmla="*/ 1848755844 w 131"/>
                    <a:gd name="T7" fmla="*/ 873842020 h 74"/>
                    <a:gd name="T8" fmla="*/ 211688884 w 131"/>
                    <a:gd name="T9" fmla="*/ 0 h 74"/>
                    <a:gd name="T10" fmla="*/ 0 60000 65536"/>
                    <a:gd name="T11" fmla="*/ 0 60000 65536"/>
                    <a:gd name="T12" fmla="*/ 0 60000 65536"/>
                    <a:gd name="T13" fmla="*/ 0 60000 65536"/>
                    <a:gd name="T14" fmla="*/ 0 60000 65536"/>
                    <a:gd name="T15" fmla="*/ 0 w 131"/>
                    <a:gd name="T16" fmla="*/ 0 h 74"/>
                    <a:gd name="T17" fmla="*/ 131 w 131"/>
                    <a:gd name="T18" fmla="*/ 74 h 74"/>
                  </a:gdLst>
                  <a:ahLst/>
                  <a:cxnLst>
                    <a:cxn ang="T10">
                      <a:pos x="T0" y="T1"/>
                    </a:cxn>
                    <a:cxn ang="T11">
                      <a:pos x="T2" y="T3"/>
                    </a:cxn>
                    <a:cxn ang="T12">
                      <a:pos x="T4" y="T5"/>
                    </a:cxn>
                    <a:cxn ang="T13">
                      <a:pos x="T6" y="T7"/>
                    </a:cxn>
                    <a:cxn ang="T14">
                      <a:pos x="T8" y="T9"/>
                    </a:cxn>
                  </a:cxnLst>
                  <a:rect l="T15" t="T16" r="T17" b="T18"/>
                  <a:pathLst>
                    <a:path w="131" h="74">
                      <a:moveTo>
                        <a:pt x="15" y="0"/>
                      </a:moveTo>
                      <a:cubicBezTo>
                        <a:pt x="10" y="6"/>
                        <a:pt x="5" y="13"/>
                        <a:pt x="0" y="20"/>
                      </a:cubicBezTo>
                      <a:cubicBezTo>
                        <a:pt x="33" y="53"/>
                        <a:pt x="78" y="69"/>
                        <a:pt x="124" y="74"/>
                      </a:cubicBezTo>
                      <a:cubicBezTo>
                        <a:pt x="126" y="70"/>
                        <a:pt x="129" y="66"/>
                        <a:pt x="131" y="62"/>
                      </a:cubicBezTo>
                      <a:cubicBezTo>
                        <a:pt x="87" y="53"/>
                        <a:pt x="46" y="35"/>
                        <a:pt x="15"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80"/>
                <p:cNvSpPr>
                  <a:spLocks noChangeArrowheads="1"/>
                </p:cNvSpPr>
                <p:nvPr/>
              </p:nvSpPr>
              <p:spPr bwMode="auto">
                <a:xfrm flipH="1">
                  <a:off x="952500" y="1114425"/>
                  <a:ext cx="431800" cy="263525"/>
                </a:xfrm>
                <a:custGeom>
                  <a:avLst/>
                  <a:gdLst>
                    <a:gd name="T0" fmla="*/ 140984577 w 115"/>
                    <a:gd name="T1" fmla="*/ 0 h 70"/>
                    <a:gd name="T2" fmla="*/ 0 w 115"/>
                    <a:gd name="T3" fmla="*/ 99209633 h 70"/>
                    <a:gd name="T4" fmla="*/ 1536723633 w 115"/>
                    <a:gd name="T5" fmla="*/ 992077509 h 70"/>
                    <a:gd name="T6" fmla="*/ 1621315130 w 115"/>
                    <a:gd name="T7" fmla="*/ 878697760 h 70"/>
                    <a:gd name="T8" fmla="*/ 140984577 w 115"/>
                    <a:gd name="T9" fmla="*/ 0 h 70"/>
                    <a:gd name="T10" fmla="*/ 0 60000 65536"/>
                    <a:gd name="T11" fmla="*/ 0 60000 65536"/>
                    <a:gd name="T12" fmla="*/ 0 60000 65536"/>
                    <a:gd name="T13" fmla="*/ 0 60000 65536"/>
                    <a:gd name="T14" fmla="*/ 0 60000 65536"/>
                    <a:gd name="T15" fmla="*/ 0 w 115"/>
                    <a:gd name="T16" fmla="*/ 0 h 70"/>
                    <a:gd name="T17" fmla="*/ 115 w 115"/>
                    <a:gd name="T18" fmla="*/ 70 h 70"/>
                  </a:gdLst>
                  <a:ahLst/>
                  <a:cxnLst>
                    <a:cxn ang="T10">
                      <a:pos x="T0" y="T1"/>
                    </a:cxn>
                    <a:cxn ang="T11">
                      <a:pos x="T2" y="T3"/>
                    </a:cxn>
                    <a:cxn ang="T12">
                      <a:pos x="T4" y="T5"/>
                    </a:cxn>
                    <a:cxn ang="T13">
                      <a:pos x="T6" y="T7"/>
                    </a:cxn>
                    <a:cxn ang="T14">
                      <a:pos x="T8" y="T9"/>
                    </a:cxn>
                  </a:cxnLst>
                  <a:rect l="T15" t="T16" r="T17" b="T18"/>
                  <a:pathLst>
                    <a:path w="115" h="70">
                      <a:moveTo>
                        <a:pt x="10" y="0"/>
                      </a:moveTo>
                      <a:cubicBezTo>
                        <a:pt x="6" y="2"/>
                        <a:pt x="3" y="4"/>
                        <a:pt x="0" y="7"/>
                      </a:cubicBezTo>
                      <a:cubicBezTo>
                        <a:pt x="24" y="44"/>
                        <a:pt x="65" y="63"/>
                        <a:pt x="109" y="70"/>
                      </a:cubicBezTo>
                      <a:cubicBezTo>
                        <a:pt x="111" y="68"/>
                        <a:pt x="113" y="65"/>
                        <a:pt x="115" y="62"/>
                      </a:cubicBezTo>
                      <a:lnTo>
                        <a:pt x="10" y="0"/>
                      </a:ln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81"/>
                <p:cNvSpPr>
                  <a:spLocks noChangeArrowheads="1"/>
                </p:cNvSpPr>
                <p:nvPr/>
              </p:nvSpPr>
              <p:spPr bwMode="auto">
                <a:xfrm flipH="1">
                  <a:off x="974725" y="1139825"/>
                  <a:ext cx="465137" cy="287338"/>
                </a:xfrm>
                <a:custGeom>
                  <a:avLst/>
                  <a:gdLst>
                    <a:gd name="T0" fmla="*/ 211063416 w 124"/>
                    <a:gd name="T1" fmla="*/ 0 h 76"/>
                    <a:gd name="T2" fmla="*/ 0 w 124"/>
                    <a:gd name="T3" fmla="*/ 200119575 h 76"/>
                    <a:gd name="T4" fmla="*/ 1632210746 w 124"/>
                    <a:gd name="T5" fmla="*/ 1086356924 h 76"/>
                    <a:gd name="T6" fmla="*/ 1744777651 w 124"/>
                    <a:gd name="T7" fmla="*/ 900532415 h 76"/>
                    <a:gd name="T8" fmla="*/ 211063416 w 124"/>
                    <a:gd name="T9" fmla="*/ 0 h 76"/>
                    <a:gd name="T10" fmla="*/ 0 60000 65536"/>
                    <a:gd name="T11" fmla="*/ 0 60000 65536"/>
                    <a:gd name="T12" fmla="*/ 0 60000 65536"/>
                    <a:gd name="T13" fmla="*/ 0 60000 65536"/>
                    <a:gd name="T14" fmla="*/ 0 60000 65536"/>
                    <a:gd name="T15" fmla="*/ 0 w 124"/>
                    <a:gd name="T16" fmla="*/ 0 h 76"/>
                    <a:gd name="T17" fmla="*/ 124 w 124"/>
                    <a:gd name="T18" fmla="*/ 76 h 76"/>
                  </a:gdLst>
                  <a:ahLst/>
                  <a:cxnLst>
                    <a:cxn ang="T10">
                      <a:pos x="T0" y="T1"/>
                    </a:cxn>
                    <a:cxn ang="T11">
                      <a:pos x="T2" y="T3"/>
                    </a:cxn>
                    <a:cxn ang="T12">
                      <a:pos x="T4" y="T5"/>
                    </a:cxn>
                    <a:cxn ang="T13">
                      <a:pos x="T6" y="T7"/>
                    </a:cxn>
                    <a:cxn ang="T14">
                      <a:pos x="T8" y="T9"/>
                    </a:cxn>
                  </a:cxnLst>
                  <a:rect l="T15" t="T16" r="T17" b="T18"/>
                  <a:pathLst>
                    <a:path w="124" h="76">
                      <a:moveTo>
                        <a:pt x="15" y="0"/>
                      </a:moveTo>
                      <a:cubicBezTo>
                        <a:pt x="10" y="4"/>
                        <a:pt x="5" y="9"/>
                        <a:pt x="0" y="14"/>
                      </a:cubicBezTo>
                      <a:cubicBezTo>
                        <a:pt x="31" y="49"/>
                        <a:pt x="72" y="67"/>
                        <a:pt x="116" y="76"/>
                      </a:cubicBezTo>
                      <a:cubicBezTo>
                        <a:pt x="118" y="71"/>
                        <a:pt x="121" y="67"/>
                        <a:pt x="124" y="63"/>
                      </a:cubicBezTo>
                      <a:cubicBezTo>
                        <a:pt x="80" y="56"/>
                        <a:pt x="39" y="37"/>
                        <a:pt x="15"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82"/>
                <p:cNvSpPr>
                  <a:spLocks noChangeArrowheads="1"/>
                </p:cNvSpPr>
                <p:nvPr/>
              </p:nvSpPr>
              <p:spPr bwMode="auto">
                <a:xfrm flipH="1">
                  <a:off x="1030287" y="1268413"/>
                  <a:ext cx="511175" cy="230188"/>
                </a:xfrm>
                <a:custGeom>
                  <a:avLst/>
                  <a:gdLst>
                    <a:gd name="T0" fmla="*/ 0 w 136"/>
                    <a:gd name="T1" fmla="*/ 284795386 h 61"/>
                    <a:gd name="T2" fmla="*/ 1878940230 w 136"/>
                    <a:gd name="T3" fmla="*/ 868631399 h 61"/>
                    <a:gd name="T4" fmla="*/ 1921322652 w 136"/>
                    <a:gd name="T5" fmla="*/ 768952448 h 61"/>
                    <a:gd name="T6" fmla="*/ 169529685 w 136"/>
                    <a:gd name="T7" fmla="*/ 0 h 61"/>
                    <a:gd name="T8" fmla="*/ 0 w 136"/>
                    <a:gd name="T9" fmla="*/ 284795386 h 61"/>
                    <a:gd name="T10" fmla="*/ 0 60000 65536"/>
                    <a:gd name="T11" fmla="*/ 0 60000 65536"/>
                    <a:gd name="T12" fmla="*/ 0 60000 65536"/>
                    <a:gd name="T13" fmla="*/ 0 60000 65536"/>
                    <a:gd name="T14" fmla="*/ 0 60000 65536"/>
                    <a:gd name="T15" fmla="*/ 0 w 136"/>
                    <a:gd name="T16" fmla="*/ 0 h 61"/>
                    <a:gd name="T17" fmla="*/ 136 w 136"/>
                    <a:gd name="T18" fmla="*/ 61 h 61"/>
                  </a:gdLst>
                  <a:ahLst/>
                  <a:cxnLst>
                    <a:cxn ang="T10">
                      <a:pos x="T0" y="T1"/>
                    </a:cxn>
                    <a:cxn ang="T11">
                      <a:pos x="T2" y="T3"/>
                    </a:cxn>
                    <a:cxn ang="T12">
                      <a:pos x="T4" y="T5"/>
                    </a:cxn>
                    <a:cxn ang="T13">
                      <a:pos x="T6" y="T7"/>
                    </a:cxn>
                    <a:cxn ang="T14">
                      <a:pos x="T8" y="T9"/>
                    </a:cxn>
                  </a:cxnLst>
                  <a:rect l="T15" t="T16" r="T17" b="T18"/>
                  <a:pathLst>
                    <a:path w="136" h="61">
                      <a:moveTo>
                        <a:pt x="0" y="20"/>
                      </a:moveTo>
                      <a:cubicBezTo>
                        <a:pt x="33" y="54"/>
                        <a:pt x="85" y="59"/>
                        <a:pt x="133" y="61"/>
                      </a:cubicBezTo>
                      <a:cubicBezTo>
                        <a:pt x="134" y="59"/>
                        <a:pt x="135" y="57"/>
                        <a:pt x="136" y="54"/>
                      </a:cubicBezTo>
                      <a:cubicBezTo>
                        <a:pt x="90" y="49"/>
                        <a:pt x="45" y="33"/>
                        <a:pt x="12" y="0"/>
                      </a:cubicBezTo>
                      <a:cubicBezTo>
                        <a:pt x="8" y="7"/>
                        <a:pt x="4" y="13"/>
                        <a:pt x="0" y="2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83"/>
                <p:cNvSpPr>
                  <a:spLocks noChangeArrowheads="1"/>
                </p:cNvSpPr>
                <p:nvPr/>
              </p:nvSpPr>
              <p:spPr bwMode="auto">
                <a:xfrm flipH="1">
                  <a:off x="1041400" y="1343025"/>
                  <a:ext cx="541337" cy="227013"/>
                </a:xfrm>
                <a:custGeom>
                  <a:avLst/>
                  <a:gdLst>
                    <a:gd name="T0" fmla="*/ 0 w 144"/>
                    <a:gd name="T1" fmla="*/ 286305012 h 60"/>
                    <a:gd name="T2" fmla="*/ 1950245487 w 144"/>
                    <a:gd name="T3" fmla="*/ 858915036 h 60"/>
                    <a:gd name="T4" fmla="*/ 2035039914 w 144"/>
                    <a:gd name="T5" fmla="*/ 586926977 h 60"/>
                    <a:gd name="T6" fmla="*/ 155453942 w 144"/>
                    <a:gd name="T7" fmla="*/ 0 h 60"/>
                    <a:gd name="T8" fmla="*/ 0 w 144"/>
                    <a:gd name="T9" fmla="*/ 286305012 h 60"/>
                    <a:gd name="T10" fmla="*/ 0 60000 65536"/>
                    <a:gd name="T11" fmla="*/ 0 60000 65536"/>
                    <a:gd name="T12" fmla="*/ 0 60000 65536"/>
                    <a:gd name="T13" fmla="*/ 0 60000 65536"/>
                    <a:gd name="T14" fmla="*/ 0 60000 65536"/>
                    <a:gd name="T15" fmla="*/ 0 w 144"/>
                    <a:gd name="T16" fmla="*/ 0 h 60"/>
                    <a:gd name="T17" fmla="*/ 144 w 144"/>
                    <a:gd name="T18" fmla="*/ 60 h 60"/>
                  </a:gdLst>
                  <a:ahLst/>
                  <a:cxnLst>
                    <a:cxn ang="T10">
                      <a:pos x="T0" y="T1"/>
                    </a:cxn>
                    <a:cxn ang="T11">
                      <a:pos x="T2" y="T3"/>
                    </a:cxn>
                    <a:cxn ang="T12">
                      <a:pos x="T4" y="T5"/>
                    </a:cxn>
                    <a:cxn ang="T13">
                      <a:pos x="T6" y="T7"/>
                    </a:cxn>
                    <a:cxn ang="T14">
                      <a:pos x="T8" y="T9"/>
                    </a:cxn>
                  </a:cxnLst>
                  <a:rect l="T15" t="T16" r="T17" b="T18"/>
                  <a:pathLst>
                    <a:path w="144" h="60">
                      <a:moveTo>
                        <a:pt x="0" y="20"/>
                      </a:moveTo>
                      <a:cubicBezTo>
                        <a:pt x="40" y="50"/>
                        <a:pt x="89" y="57"/>
                        <a:pt x="138" y="60"/>
                      </a:cubicBezTo>
                      <a:cubicBezTo>
                        <a:pt x="140" y="53"/>
                        <a:pt x="142" y="47"/>
                        <a:pt x="144" y="41"/>
                      </a:cubicBezTo>
                      <a:cubicBezTo>
                        <a:pt x="96" y="39"/>
                        <a:pt x="44" y="34"/>
                        <a:pt x="11" y="0"/>
                      </a:cubicBezTo>
                      <a:cubicBezTo>
                        <a:pt x="7" y="7"/>
                        <a:pt x="3" y="13"/>
                        <a:pt x="0" y="2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84"/>
                <p:cNvSpPr>
                  <a:spLocks noChangeArrowheads="1"/>
                </p:cNvSpPr>
                <p:nvPr/>
              </p:nvSpPr>
              <p:spPr bwMode="auto">
                <a:xfrm flipH="1">
                  <a:off x="1065213" y="1419225"/>
                  <a:ext cx="547687" cy="195263"/>
                </a:xfrm>
                <a:custGeom>
                  <a:avLst/>
                  <a:gdLst>
                    <a:gd name="T0" fmla="*/ 84433829 w 146"/>
                    <a:gd name="T1" fmla="*/ 70501208 h 52"/>
                    <a:gd name="T2" fmla="*/ 0 w 146"/>
                    <a:gd name="T3" fmla="*/ 267908346 h 52"/>
                    <a:gd name="T4" fmla="*/ 2012310825 w 146"/>
                    <a:gd name="T5" fmla="*/ 733223830 h 52"/>
                    <a:gd name="T6" fmla="*/ 2054527740 w 146"/>
                    <a:gd name="T7" fmla="*/ 564017176 h 52"/>
                    <a:gd name="T8" fmla="*/ 112575937 w 146"/>
                    <a:gd name="T9" fmla="*/ 0 h 52"/>
                    <a:gd name="T10" fmla="*/ 84433829 w 146"/>
                    <a:gd name="T11" fmla="*/ 70501208 h 52"/>
                    <a:gd name="T12" fmla="*/ 0 60000 65536"/>
                    <a:gd name="T13" fmla="*/ 0 60000 65536"/>
                    <a:gd name="T14" fmla="*/ 0 60000 65536"/>
                    <a:gd name="T15" fmla="*/ 0 60000 65536"/>
                    <a:gd name="T16" fmla="*/ 0 60000 65536"/>
                    <a:gd name="T17" fmla="*/ 0 60000 65536"/>
                    <a:gd name="T18" fmla="*/ 0 w 146"/>
                    <a:gd name="T19" fmla="*/ 0 h 52"/>
                    <a:gd name="T20" fmla="*/ 146 w 146"/>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46" h="52">
                      <a:moveTo>
                        <a:pt x="6" y="5"/>
                      </a:moveTo>
                      <a:cubicBezTo>
                        <a:pt x="3" y="9"/>
                        <a:pt x="1" y="14"/>
                        <a:pt x="0" y="19"/>
                      </a:cubicBezTo>
                      <a:cubicBezTo>
                        <a:pt x="38" y="50"/>
                        <a:pt x="93" y="49"/>
                        <a:pt x="143" y="52"/>
                      </a:cubicBezTo>
                      <a:cubicBezTo>
                        <a:pt x="144" y="48"/>
                        <a:pt x="145" y="44"/>
                        <a:pt x="146" y="40"/>
                      </a:cubicBezTo>
                      <a:cubicBezTo>
                        <a:pt x="97" y="37"/>
                        <a:pt x="48" y="30"/>
                        <a:pt x="8" y="0"/>
                      </a:cubicBezTo>
                      <a:cubicBezTo>
                        <a:pt x="7" y="1"/>
                        <a:pt x="6" y="3"/>
                        <a:pt x="6" y="5"/>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85"/>
                <p:cNvSpPr>
                  <a:spLocks noChangeArrowheads="1"/>
                </p:cNvSpPr>
                <p:nvPr/>
              </p:nvSpPr>
              <p:spPr bwMode="auto">
                <a:xfrm flipH="1">
                  <a:off x="1087438" y="1581150"/>
                  <a:ext cx="563562" cy="161925"/>
                </a:xfrm>
                <a:custGeom>
                  <a:avLst/>
                  <a:gdLst>
                    <a:gd name="T0" fmla="*/ 42346049 w 150"/>
                    <a:gd name="T1" fmla="*/ 0 h 43"/>
                    <a:gd name="T2" fmla="*/ 0 w 150"/>
                    <a:gd name="T3" fmla="*/ 241068668 h 43"/>
                    <a:gd name="T4" fmla="*/ 2103232169 w 150"/>
                    <a:gd name="T5" fmla="*/ 581401127 h 43"/>
                    <a:gd name="T6" fmla="*/ 2117347519 w 150"/>
                    <a:gd name="T7" fmla="*/ 340332459 h 43"/>
                    <a:gd name="T8" fmla="*/ 42346049 w 150"/>
                    <a:gd name="T9" fmla="*/ 0 h 43"/>
                    <a:gd name="T10" fmla="*/ 0 60000 65536"/>
                    <a:gd name="T11" fmla="*/ 0 60000 65536"/>
                    <a:gd name="T12" fmla="*/ 0 60000 65536"/>
                    <a:gd name="T13" fmla="*/ 0 60000 65536"/>
                    <a:gd name="T14" fmla="*/ 0 60000 65536"/>
                    <a:gd name="T15" fmla="*/ 0 w 150"/>
                    <a:gd name="T16" fmla="*/ 0 h 43"/>
                    <a:gd name="T17" fmla="*/ 150 w 150"/>
                    <a:gd name="T18" fmla="*/ 43 h 43"/>
                  </a:gdLst>
                  <a:ahLst/>
                  <a:cxnLst>
                    <a:cxn ang="T10">
                      <a:pos x="T0" y="T1"/>
                    </a:cxn>
                    <a:cxn ang="T11">
                      <a:pos x="T2" y="T3"/>
                    </a:cxn>
                    <a:cxn ang="T12">
                      <a:pos x="T4" y="T5"/>
                    </a:cxn>
                    <a:cxn ang="T13">
                      <a:pos x="T6" y="T7"/>
                    </a:cxn>
                    <a:cxn ang="T14">
                      <a:pos x="T8" y="T9"/>
                    </a:cxn>
                  </a:cxnLst>
                  <a:rect l="T15" t="T16" r="T17" b="T18"/>
                  <a:pathLst>
                    <a:path w="150" h="43">
                      <a:moveTo>
                        <a:pt x="3" y="0"/>
                      </a:moveTo>
                      <a:cubicBezTo>
                        <a:pt x="2" y="5"/>
                        <a:pt x="1" y="11"/>
                        <a:pt x="0" y="17"/>
                      </a:cubicBezTo>
                      <a:cubicBezTo>
                        <a:pt x="44" y="43"/>
                        <a:pt x="97" y="41"/>
                        <a:pt x="149" y="41"/>
                      </a:cubicBezTo>
                      <a:cubicBezTo>
                        <a:pt x="149" y="35"/>
                        <a:pt x="149" y="30"/>
                        <a:pt x="150" y="24"/>
                      </a:cubicBezTo>
                      <a:cubicBezTo>
                        <a:pt x="100" y="28"/>
                        <a:pt x="47"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86"/>
                <p:cNvSpPr>
                  <a:spLocks noChangeArrowheads="1"/>
                </p:cNvSpPr>
                <p:nvPr/>
              </p:nvSpPr>
              <p:spPr bwMode="auto">
                <a:xfrm flipH="1">
                  <a:off x="268288" y="0"/>
                  <a:ext cx="1119187" cy="1468438"/>
                </a:xfrm>
                <a:custGeom>
                  <a:avLst/>
                  <a:gdLst>
                    <a:gd name="T0" fmla="*/ 84630067 w 298"/>
                    <a:gd name="T1" fmla="*/ 2147483647 h 390"/>
                    <a:gd name="T2" fmla="*/ 28208770 w 298"/>
                    <a:gd name="T3" fmla="*/ 2147483647 h 390"/>
                    <a:gd name="T4" fmla="*/ 225681430 w 298"/>
                    <a:gd name="T5" fmla="*/ 2147483647 h 390"/>
                    <a:gd name="T6" fmla="*/ 1678495070 w 298"/>
                    <a:gd name="T7" fmla="*/ 1531106416 h 390"/>
                    <a:gd name="T8" fmla="*/ 1918279007 w 298"/>
                    <a:gd name="T9" fmla="*/ 1020737610 h 390"/>
                    <a:gd name="T10" fmla="*/ 1438707377 w 298"/>
                    <a:gd name="T11" fmla="*/ 907321484 h 390"/>
                    <a:gd name="T12" fmla="*/ 1071978340 w 298"/>
                    <a:gd name="T13" fmla="*/ 269360477 h 390"/>
                    <a:gd name="T14" fmla="*/ 1932385270 w 298"/>
                    <a:gd name="T15" fmla="*/ 170124190 h 390"/>
                    <a:gd name="T16" fmla="*/ 2147483647 w 298"/>
                    <a:gd name="T17" fmla="*/ 1091621748 h 390"/>
                    <a:gd name="T18" fmla="*/ 2147483647 w 298"/>
                    <a:gd name="T19" fmla="*/ 1091621748 h 390"/>
                    <a:gd name="T20" fmla="*/ 2147483647 w 298"/>
                    <a:gd name="T21" fmla="*/ 1658698617 h 390"/>
                    <a:gd name="T22" fmla="*/ 2147483647 w 298"/>
                    <a:gd name="T23" fmla="*/ 1970591083 h 390"/>
                    <a:gd name="T24" fmla="*/ 2147483647 w 298"/>
                    <a:gd name="T25" fmla="*/ 1658698617 h 390"/>
                    <a:gd name="T26" fmla="*/ 2147483647 w 298"/>
                    <a:gd name="T27" fmla="*/ 2027299146 h 390"/>
                    <a:gd name="T28" fmla="*/ 2147483647 w 298"/>
                    <a:gd name="T29" fmla="*/ 2147483647 h 390"/>
                    <a:gd name="T30" fmla="*/ 2147483647 w 298"/>
                    <a:gd name="T31" fmla="*/ 2147483647 h 390"/>
                    <a:gd name="T32" fmla="*/ 662934270 w 298"/>
                    <a:gd name="T33" fmla="*/ 2147483647 h 390"/>
                    <a:gd name="T34" fmla="*/ 84630067 w 298"/>
                    <a:gd name="T35" fmla="*/ 2147483647 h 3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8"/>
                    <a:gd name="T55" fmla="*/ 0 h 390"/>
                    <a:gd name="T56" fmla="*/ 298 w 298"/>
                    <a:gd name="T57" fmla="*/ 390 h 3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8" h="390">
                      <a:moveTo>
                        <a:pt x="6" y="291"/>
                      </a:moveTo>
                      <a:cubicBezTo>
                        <a:pt x="4" y="284"/>
                        <a:pt x="3" y="276"/>
                        <a:pt x="2" y="268"/>
                      </a:cubicBezTo>
                      <a:cubicBezTo>
                        <a:pt x="0" y="245"/>
                        <a:pt x="6" y="221"/>
                        <a:pt x="16" y="201"/>
                      </a:cubicBezTo>
                      <a:cubicBezTo>
                        <a:pt x="37" y="159"/>
                        <a:pt x="75" y="125"/>
                        <a:pt x="119" y="108"/>
                      </a:cubicBezTo>
                      <a:cubicBezTo>
                        <a:pt x="134" y="103"/>
                        <a:pt x="154" y="89"/>
                        <a:pt x="136" y="72"/>
                      </a:cubicBezTo>
                      <a:cubicBezTo>
                        <a:pt x="126" y="63"/>
                        <a:pt x="115" y="66"/>
                        <a:pt x="102" y="64"/>
                      </a:cubicBezTo>
                      <a:cubicBezTo>
                        <a:pt x="78" y="62"/>
                        <a:pt x="60" y="41"/>
                        <a:pt x="76" y="19"/>
                      </a:cubicBezTo>
                      <a:cubicBezTo>
                        <a:pt x="89" y="0"/>
                        <a:pt x="117" y="3"/>
                        <a:pt x="137" y="12"/>
                      </a:cubicBezTo>
                      <a:cubicBezTo>
                        <a:pt x="160" y="22"/>
                        <a:pt x="181" y="51"/>
                        <a:pt x="179" y="77"/>
                      </a:cubicBezTo>
                      <a:cubicBezTo>
                        <a:pt x="206" y="71"/>
                        <a:pt x="230" y="66"/>
                        <a:pt x="257" y="77"/>
                      </a:cubicBezTo>
                      <a:cubicBezTo>
                        <a:pt x="271" y="82"/>
                        <a:pt x="297" y="100"/>
                        <a:pt x="297" y="117"/>
                      </a:cubicBezTo>
                      <a:cubicBezTo>
                        <a:pt x="298" y="143"/>
                        <a:pt x="261" y="150"/>
                        <a:pt x="243" y="139"/>
                      </a:cubicBezTo>
                      <a:cubicBezTo>
                        <a:pt x="228" y="129"/>
                        <a:pt x="219" y="117"/>
                        <a:pt x="199" y="117"/>
                      </a:cubicBezTo>
                      <a:cubicBezTo>
                        <a:pt x="182" y="117"/>
                        <a:pt x="174" y="126"/>
                        <a:pt x="181" y="143"/>
                      </a:cubicBezTo>
                      <a:cubicBezTo>
                        <a:pt x="188" y="161"/>
                        <a:pt x="200" y="170"/>
                        <a:pt x="211" y="185"/>
                      </a:cubicBezTo>
                      <a:cubicBezTo>
                        <a:pt x="256" y="249"/>
                        <a:pt x="238" y="342"/>
                        <a:pt x="164" y="374"/>
                      </a:cubicBezTo>
                      <a:cubicBezTo>
                        <a:pt x="124" y="390"/>
                        <a:pt x="80" y="382"/>
                        <a:pt x="47" y="354"/>
                      </a:cubicBezTo>
                      <a:cubicBezTo>
                        <a:pt x="25" y="335"/>
                        <a:pt x="12" y="316"/>
                        <a:pt x="6" y="291"/>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87"/>
                <p:cNvSpPr>
                  <a:spLocks noChangeArrowheads="1"/>
                </p:cNvSpPr>
                <p:nvPr/>
              </p:nvSpPr>
              <p:spPr bwMode="auto">
                <a:xfrm flipH="1">
                  <a:off x="595312" y="639763"/>
                  <a:ext cx="517525" cy="768350"/>
                </a:xfrm>
                <a:custGeom>
                  <a:avLst/>
                  <a:gdLst>
                    <a:gd name="T0" fmla="*/ 168765653 w 138"/>
                    <a:gd name="T1" fmla="*/ 723484386 h 204"/>
                    <a:gd name="T2" fmla="*/ 126576114 w 138"/>
                    <a:gd name="T3" fmla="*/ 2028587124 h 204"/>
                    <a:gd name="T4" fmla="*/ 1181363318 w 138"/>
                    <a:gd name="T5" fmla="*/ 2147483647 h 204"/>
                    <a:gd name="T6" fmla="*/ 1912686146 w 138"/>
                    <a:gd name="T7" fmla="*/ 1532082367 h 204"/>
                    <a:gd name="T8" fmla="*/ 1589214270 w 138"/>
                    <a:gd name="T9" fmla="*/ 326277568 h 204"/>
                    <a:gd name="T10" fmla="*/ 815705654 w 138"/>
                    <a:gd name="T11" fmla="*/ 42556797 h 204"/>
                    <a:gd name="T12" fmla="*/ 267211658 w 138"/>
                    <a:gd name="T13" fmla="*/ 510692867 h 204"/>
                    <a:gd name="T14" fmla="*/ 168765653 w 138"/>
                    <a:gd name="T15" fmla="*/ 723484386 h 204"/>
                    <a:gd name="T16" fmla="*/ 0 60000 65536"/>
                    <a:gd name="T17" fmla="*/ 0 60000 65536"/>
                    <a:gd name="T18" fmla="*/ 0 60000 65536"/>
                    <a:gd name="T19" fmla="*/ 0 60000 65536"/>
                    <a:gd name="T20" fmla="*/ 0 60000 65536"/>
                    <a:gd name="T21" fmla="*/ 0 60000 65536"/>
                    <a:gd name="T22" fmla="*/ 0 60000 65536"/>
                    <a:gd name="T23" fmla="*/ 0 60000 65536"/>
                    <a:gd name="T24" fmla="*/ 0 w 138"/>
                    <a:gd name="T25" fmla="*/ 0 h 204"/>
                    <a:gd name="T26" fmla="*/ 138 w 138"/>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 h="204">
                      <a:moveTo>
                        <a:pt x="12" y="51"/>
                      </a:moveTo>
                      <a:cubicBezTo>
                        <a:pt x="1" y="80"/>
                        <a:pt x="0" y="113"/>
                        <a:pt x="9" y="143"/>
                      </a:cubicBezTo>
                      <a:cubicBezTo>
                        <a:pt x="19" y="176"/>
                        <a:pt x="47" y="204"/>
                        <a:pt x="84" y="196"/>
                      </a:cubicBezTo>
                      <a:cubicBezTo>
                        <a:pt x="123" y="187"/>
                        <a:pt x="134" y="142"/>
                        <a:pt x="136" y="108"/>
                      </a:cubicBezTo>
                      <a:cubicBezTo>
                        <a:pt x="138" y="77"/>
                        <a:pt x="133" y="46"/>
                        <a:pt x="113" y="23"/>
                      </a:cubicBezTo>
                      <a:cubicBezTo>
                        <a:pt x="99" y="7"/>
                        <a:pt x="79" y="0"/>
                        <a:pt x="58" y="3"/>
                      </a:cubicBezTo>
                      <a:cubicBezTo>
                        <a:pt x="40" y="6"/>
                        <a:pt x="27" y="21"/>
                        <a:pt x="19" y="36"/>
                      </a:cubicBezTo>
                      <a:cubicBezTo>
                        <a:pt x="16" y="41"/>
                        <a:pt x="14" y="46"/>
                        <a:pt x="12" y="51"/>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88"/>
                <p:cNvSpPr>
                  <a:spLocks noChangeArrowheads="1"/>
                </p:cNvSpPr>
                <p:nvPr/>
              </p:nvSpPr>
              <p:spPr bwMode="auto">
                <a:xfrm flipH="1">
                  <a:off x="925513" y="850900"/>
                  <a:ext cx="49212" cy="44450"/>
                </a:xfrm>
                <a:custGeom>
                  <a:avLst/>
                  <a:gdLst>
                    <a:gd name="T0" fmla="*/ 114641247 w 13"/>
                    <a:gd name="T1" fmla="*/ 123489508 h 12"/>
                    <a:gd name="T2" fmla="*/ 14332049 w 13"/>
                    <a:gd name="T3" fmla="*/ 96045338 h 12"/>
                    <a:gd name="T4" fmla="*/ 114641247 w 13"/>
                    <a:gd name="T5" fmla="*/ 123489508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1"/>
                        <a:pt x="0" y="0"/>
                        <a:pt x="1"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6" name="Freeform 89"/>
                <p:cNvSpPr>
                  <a:spLocks noChangeArrowheads="1"/>
                </p:cNvSpPr>
                <p:nvPr/>
              </p:nvSpPr>
              <p:spPr bwMode="auto">
                <a:xfrm flipH="1">
                  <a:off x="612775" y="846138"/>
                  <a:ext cx="49212" cy="46038"/>
                </a:xfrm>
                <a:custGeom>
                  <a:avLst/>
                  <a:gdLst>
                    <a:gd name="T0" fmla="*/ 114641247 w 13"/>
                    <a:gd name="T1" fmla="*/ 132470509 h 12"/>
                    <a:gd name="T2" fmla="*/ 0 w 13"/>
                    <a:gd name="T3" fmla="*/ 103033044 h 12"/>
                    <a:gd name="T4" fmla="*/ 114641247 w 13"/>
                    <a:gd name="T5" fmla="*/ 132470509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2"/>
                        <a:pt x="0" y="0"/>
                        <a:pt x="0"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7" name="Freeform 90"/>
                <p:cNvSpPr>
                  <a:spLocks noChangeArrowheads="1"/>
                </p:cNvSpPr>
                <p:nvPr/>
              </p:nvSpPr>
              <p:spPr bwMode="auto">
                <a:xfrm flipH="1">
                  <a:off x="719138" y="828675"/>
                  <a:ext cx="93662" cy="269875"/>
                </a:xfrm>
                <a:custGeom>
                  <a:avLst/>
                  <a:gdLst>
                    <a:gd name="T0" fmla="*/ 294758060 w 25"/>
                    <a:gd name="T1" fmla="*/ 421484778 h 72"/>
                    <a:gd name="T2" fmla="*/ 154396187 w 25"/>
                    <a:gd name="T3" fmla="*/ 42149227 h 72"/>
                    <a:gd name="T4" fmla="*/ 28072375 w 25"/>
                    <a:gd name="T5" fmla="*/ 604126432 h 72"/>
                    <a:gd name="T6" fmla="*/ 224578997 w 25"/>
                    <a:gd name="T7" fmla="*/ 871066542 h 72"/>
                    <a:gd name="T8" fmla="*/ 294758060 w 25"/>
                    <a:gd name="T9" fmla="*/ 421484778 h 72"/>
                    <a:gd name="T10" fmla="*/ 0 60000 65536"/>
                    <a:gd name="T11" fmla="*/ 0 60000 65536"/>
                    <a:gd name="T12" fmla="*/ 0 60000 65536"/>
                    <a:gd name="T13" fmla="*/ 0 60000 65536"/>
                    <a:gd name="T14" fmla="*/ 0 60000 65536"/>
                    <a:gd name="T15" fmla="*/ 0 w 25"/>
                    <a:gd name="T16" fmla="*/ 0 h 72"/>
                    <a:gd name="T17" fmla="*/ 25 w 25"/>
                    <a:gd name="T18" fmla="*/ 72 h 72"/>
                  </a:gdLst>
                  <a:ahLst/>
                  <a:cxnLst>
                    <a:cxn ang="T10">
                      <a:pos x="T0" y="T1"/>
                    </a:cxn>
                    <a:cxn ang="T11">
                      <a:pos x="T2" y="T3"/>
                    </a:cxn>
                    <a:cxn ang="T12">
                      <a:pos x="T4" y="T5"/>
                    </a:cxn>
                    <a:cxn ang="T13">
                      <a:pos x="T6" y="T7"/>
                    </a:cxn>
                    <a:cxn ang="T14">
                      <a:pos x="T8" y="T9"/>
                    </a:cxn>
                  </a:cxnLst>
                  <a:rect l="T15" t="T16" r="T17" b="T18"/>
                  <a:pathLst>
                    <a:path w="25" h="72">
                      <a:moveTo>
                        <a:pt x="21" y="30"/>
                      </a:moveTo>
                      <a:cubicBezTo>
                        <a:pt x="20" y="24"/>
                        <a:pt x="22" y="0"/>
                        <a:pt x="11" y="3"/>
                      </a:cubicBezTo>
                      <a:cubicBezTo>
                        <a:pt x="0" y="7"/>
                        <a:pt x="2" y="34"/>
                        <a:pt x="2" y="43"/>
                      </a:cubicBezTo>
                      <a:cubicBezTo>
                        <a:pt x="2" y="50"/>
                        <a:pt x="2" y="72"/>
                        <a:pt x="16" y="62"/>
                      </a:cubicBezTo>
                      <a:cubicBezTo>
                        <a:pt x="25" y="56"/>
                        <a:pt x="21" y="40"/>
                        <a:pt x="21" y="30"/>
                      </a:cubicBezTo>
                      <a:close/>
                    </a:path>
                  </a:pathLst>
                </a:cu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91"/>
                <p:cNvSpPr>
                  <a:spLocks noChangeArrowheads="1"/>
                </p:cNvSpPr>
                <p:nvPr/>
              </p:nvSpPr>
              <p:spPr bwMode="auto">
                <a:xfrm flipH="1">
                  <a:off x="917575" y="914400"/>
                  <a:ext cx="177800" cy="139700"/>
                </a:xfrm>
                <a:custGeom>
                  <a:avLst/>
                  <a:gdLst>
                    <a:gd name="T0" fmla="*/ 643991600 w 47"/>
                    <a:gd name="T1" fmla="*/ 313626500 h 37"/>
                    <a:gd name="T2" fmla="*/ 128799077 w 47"/>
                    <a:gd name="T3" fmla="*/ 356393578 h 37"/>
                    <a:gd name="T4" fmla="*/ 643991600 w 47"/>
                    <a:gd name="T5" fmla="*/ 313626500 h 37"/>
                    <a:gd name="T6" fmla="*/ 0 60000 65536"/>
                    <a:gd name="T7" fmla="*/ 0 60000 65536"/>
                    <a:gd name="T8" fmla="*/ 0 60000 65536"/>
                    <a:gd name="T9" fmla="*/ 0 w 47"/>
                    <a:gd name="T10" fmla="*/ 0 h 37"/>
                    <a:gd name="T11" fmla="*/ 47 w 47"/>
                    <a:gd name="T12" fmla="*/ 37 h 37"/>
                  </a:gdLst>
                  <a:ahLst/>
                  <a:cxnLst>
                    <a:cxn ang="T6">
                      <a:pos x="T0" y="T1"/>
                    </a:cxn>
                    <a:cxn ang="T7">
                      <a:pos x="T2" y="T3"/>
                    </a:cxn>
                    <a:cxn ang="T8">
                      <a:pos x="T4" y="T5"/>
                    </a:cxn>
                  </a:cxnLst>
                  <a:rect l="T9" t="T10" r="T11" b="T12"/>
                  <a:pathLst>
                    <a:path w="47" h="37">
                      <a:moveTo>
                        <a:pt x="45" y="22"/>
                      </a:moveTo>
                      <a:cubicBezTo>
                        <a:pt x="43" y="37"/>
                        <a:pt x="14" y="36"/>
                        <a:pt x="9" y="25"/>
                      </a:cubicBezTo>
                      <a:cubicBezTo>
                        <a:pt x="0" y="8"/>
                        <a:pt x="47" y="0"/>
                        <a:pt x="45" y="22"/>
                      </a:cubicBezTo>
                      <a:close/>
                    </a:path>
                  </a:pathLst>
                </a:custGeom>
                <a:solidFill>
                  <a:srgbClr val="FFC0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92"/>
                <p:cNvSpPr>
                  <a:spLocks noChangeArrowheads="1"/>
                </p:cNvSpPr>
                <p:nvPr/>
              </p:nvSpPr>
              <p:spPr bwMode="auto">
                <a:xfrm flipH="1">
                  <a:off x="650875" y="996950"/>
                  <a:ext cx="342900" cy="222250"/>
                </a:xfrm>
                <a:custGeom>
                  <a:avLst/>
                  <a:gdLst>
                    <a:gd name="T0" fmla="*/ 28396642 w 91"/>
                    <a:gd name="T1" fmla="*/ 0 h 59"/>
                    <a:gd name="T2" fmla="*/ 0 w 91"/>
                    <a:gd name="T3" fmla="*/ 28380195 h 59"/>
                    <a:gd name="T4" fmla="*/ 241378991 w 91"/>
                    <a:gd name="T5" fmla="*/ 681117144 h 59"/>
                    <a:gd name="T6" fmla="*/ 695740332 w 91"/>
                    <a:gd name="T7" fmla="*/ 823014352 h 59"/>
                    <a:gd name="T8" fmla="*/ 1263695776 w 91"/>
                    <a:gd name="T9" fmla="*/ 56760390 h 59"/>
                    <a:gd name="T10" fmla="*/ 1235295366 w 91"/>
                    <a:gd name="T11" fmla="*/ 28380195 h 59"/>
                    <a:gd name="T12" fmla="*/ 1206898724 w 91"/>
                    <a:gd name="T13" fmla="*/ 56760390 h 59"/>
                    <a:gd name="T14" fmla="*/ 695740332 w 91"/>
                    <a:gd name="T15" fmla="*/ 766253962 h 59"/>
                    <a:gd name="T16" fmla="*/ 283977722 w 91"/>
                    <a:gd name="T17" fmla="*/ 638546852 h 59"/>
                    <a:gd name="T18" fmla="*/ 56797052 w 91"/>
                    <a:gd name="T19" fmla="*/ 28380195 h 59"/>
                    <a:gd name="T20" fmla="*/ 28396642 w 91"/>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59"/>
                    <a:gd name="T35" fmla="*/ 91 w 91"/>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59">
                      <a:moveTo>
                        <a:pt x="2" y="0"/>
                      </a:moveTo>
                      <a:cubicBezTo>
                        <a:pt x="1" y="0"/>
                        <a:pt x="0" y="1"/>
                        <a:pt x="0" y="2"/>
                      </a:cubicBezTo>
                      <a:cubicBezTo>
                        <a:pt x="1" y="22"/>
                        <a:pt x="6" y="38"/>
                        <a:pt x="17" y="48"/>
                      </a:cubicBezTo>
                      <a:cubicBezTo>
                        <a:pt x="25" y="56"/>
                        <a:pt x="36" y="59"/>
                        <a:pt x="49" y="58"/>
                      </a:cubicBezTo>
                      <a:cubicBezTo>
                        <a:pt x="75" y="56"/>
                        <a:pt x="91" y="28"/>
                        <a:pt x="89" y="4"/>
                      </a:cubicBezTo>
                      <a:cubicBezTo>
                        <a:pt x="89" y="3"/>
                        <a:pt x="88" y="2"/>
                        <a:pt x="87" y="2"/>
                      </a:cubicBezTo>
                      <a:cubicBezTo>
                        <a:pt x="85" y="2"/>
                        <a:pt x="85" y="3"/>
                        <a:pt x="85" y="4"/>
                      </a:cubicBezTo>
                      <a:cubicBezTo>
                        <a:pt x="86" y="26"/>
                        <a:pt x="72" y="52"/>
                        <a:pt x="49" y="54"/>
                      </a:cubicBezTo>
                      <a:cubicBezTo>
                        <a:pt x="37" y="55"/>
                        <a:pt x="27" y="52"/>
                        <a:pt x="20" y="45"/>
                      </a:cubicBezTo>
                      <a:cubicBezTo>
                        <a:pt x="10" y="36"/>
                        <a:pt x="4" y="21"/>
                        <a:pt x="4" y="2"/>
                      </a:cubicBezTo>
                      <a:cubicBezTo>
                        <a:pt x="4" y="1"/>
                        <a:pt x="4" y="0"/>
                        <a:pt x="2" y="0"/>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93"/>
                <p:cNvSpPr>
                  <a:spLocks noChangeArrowheads="1"/>
                </p:cNvSpPr>
                <p:nvPr/>
              </p:nvSpPr>
              <p:spPr bwMode="auto">
                <a:xfrm flipH="1">
                  <a:off x="1139825" y="2462213"/>
                  <a:ext cx="285750" cy="60325"/>
                </a:xfrm>
                <a:custGeom>
                  <a:avLst/>
                  <a:gdLst>
                    <a:gd name="T0" fmla="*/ 28274211 w 76"/>
                    <a:gd name="T1" fmla="*/ 170584019 h 16"/>
                    <a:gd name="T2" fmla="*/ 579602516 w 76"/>
                    <a:gd name="T3" fmla="*/ 99506088 h 16"/>
                    <a:gd name="T4" fmla="*/ 1074382401 w 76"/>
                    <a:gd name="T5" fmla="*/ 0 h 16"/>
                    <a:gd name="T6" fmla="*/ 593735862 w 76"/>
                    <a:gd name="T7" fmla="*/ 184798097 h 16"/>
                    <a:gd name="T8" fmla="*/ 0 w 76"/>
                    <a:gd name="T9" fmla="*/ 213230023 h 16"/>
                    <a:gd name="T10" fmla="*/ 0 60000 65536"/>
                    <a:gd name="T11" fmla="*/ 0 60000 65536"/>
                    <a:gd name="T12" fmla="*/ 0 60000 65536"/>
                    <a:gd name="T13" fmla="*/ 0 60000 65536"/>
                    <a:gd name="T14" fmla="*/ 0 60000 65536"/>
                    <a:gd name="T15" fmla="*/ 0 w 76"/>
                    <a:gd name="T16" fmla="*/ 0 h 16"/>
                    <a:gd name="T17" fmla="*/ 76 w 76"/>
                    <a:gd name="T18" fmla="*/ 16 h 16"/>
                  </a:gdLst>
                  <a:ahLst/>
                  <a:cxnLst>
                    <a:cxn ang="T10">
                      <a:pos x="T0" y="T1"/>
                    </a:cxn>
                    <a:cxn ang="T11">
                      <a:pos x="T2" y="T3"/>
                    </a:cxn>
                    <a:cxn ang="T12">
                      <a:pos x="T4" y="T5"/>
                    </a:cxn>
                    <a:cxn ang="T13">
                      <a:pos x="T6" y="T7"/>
                    </a:cxn>
                    <a:cxn ang="T14">
                      <a:pos x="T8" y="T9"/>
                    </a:cxn>
                  </a:cxnLst>
                  <a:rect l="T15" t="T16" r="T17" b="T18"/>
                  <a:pathLst>
                    <a:path w="76" h="16">
                      <a:moveTo>
                        <a:pt x="2" y="12"/>
                      </a:moveTo>
                      <a:cubicBezTo>
                        <a:pt x="16" y="12"/>
                        <a:pt x="28" y="9"/>
                        <a:pt x="41" y="7"/>
                      </a:cubicBezTo>
                      <a:cubicBezTo>
                        <a:pt x="52" y="5"/>
                        <a:pt x="66" y="4"/>
                        <a:pt x="76" y="0"/>
                      </a:cubicBezTo>
                      <a:cubicBezTo>
                        <a:pt x="72" y="10"/>
                        <a:pt x="51" y="11"/>
                        <a:pt x="42" y="13"/>
                      </a:cubicBezTo>
                      <a:cubicBezTo>
                        <a:pt x="29" y="16"/>
                        <a:pt x="14" y="15"/>
                        <a:pt x="0" y="15"/>
                      </a:cubicBezTo>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94"/>
                <p:cNvSpPr>
                  <a:spLocks noChangeArrowheads="1"/>
                </p:cNvSpPr>
                <p:nvPr/>
              </p:nvSpPr>
              <p:spPr bwMode="auto">
                <a:xfrm flipH="1">
                  <a:off x="730250" y="1079500"/>
                  <a:ext cx="898525" cy="779463"/>
                </a:xfrm>
                <a:custGeom>
                  <a:avLst/>
                  <a:gdLst>
                    <a:gd name="T0" fmla="*/ 70671435 w 239"/>
                    <a:gd name="T1" fmla="*/ 1219407732 h 207"/>
                    <a:gd name="T2" fmla="*/ 14135791 w 239"/>
                    <a:gd name="T3" fmla="*/ 1843290671 h 207"/>
                    <a:gd name="T4" fmla="*/ 183742723 w 239"/>
                    <a:gd name="T5" fmla="*/ 2147483647 h 207"/>
                    <a:gd name="T6" fmla="*/ 706699311 w 239"/>
                    <a:gd name="T7" fmla="*/ 2147483647 h 207"/>
                    <a:gd name="T8" fmla="*/ 1568873524 w 239"/>
                    <a:gd name="T9" fmla="*/ 2147483647 h 207"/>
                    <a:gd name="T10" fmla="*/ 2021158677 w 239"/>
                    <a:gd name="T11" fmla="*/ 2147483647 h 207"/>
                    <a:gd name="T12" fmla="*/ 2147483647 w 239"/>
                    <a:gd name="T13" fmla="*/ 2147483647 h 207"/>
                    <a:gd name="T14" fmla="*/ 2147483647 w 239"/>
                    <a:gd name="T15" fmla="*/ 2147483647 h 207"/>
                    <a:gd name="T16" fmla="*/ 2147483647 w 239"/>
                    <a:gd name="T17" fmla="*/ 2147483647 h 207"/>
                    <a:gd name="T18" fmla="*/ 2147483647 w 239"/>
                    <a:gd name="T19" fmla="*/ 2084336779 h 207"/>
                    <a:gd name="T20" fmla="*/ 2147483647 w 239"/>
                    <a:gd name="T21" fmla="*/ 2084336779 h 207"/>
                    <a:gd name="T22" fmla="*/ 1342727188 w 239"/>
                    <a:gd name="T23" fmla="*/ 2147483647 h 207"/>
                    <a:gd name="T24" fmla="*/ 565360201 w 239"/>
                    <a:gd name="T25" fmla="*/ 2147483647 h 207"/>
                    <a:gd name="T26" fmla="*/ 310946043 w 239"/>
                    <a:gd name="T27" fmla="*/ 1758216238 h 207"/>
                    <a:gd name="T28" fmla="*/ 975245501 w 239"/>
                    <a:gd name="T29" fmla="*/ 283581442 h 207"/>
                    <a:gd name="T30" fmla="*/ 848038422 w 239"/>
                    <a:gd name="T31" fmla="*/ 42539099 h 207"/>
                    <a:gd name="T32" fmla="*/ 452288913 w 239"/>
                    <a:gd name="T33" fmla="*/ 397017785 h 207"/>
                    <a:gd name="T34" fmla="*/ 141339110 w 239"/>
                    <a:gd name="T35" fmla="*/ 964180669 h 207"/>
                    <a:gd name="T36" fmla="*/ 70671435 w 239"/>
                    <a:gd name="T37" fmla="*/ 1219407732 h 2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9"/>
                    <a:gd name="T58" fmla="*/ 0 h 207"/>
                    <a:gd name="T59" fmla="*/ 239 w 239"/>
                    <a:gd name="T60" fmla="*/ 207 h 2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9" h="207">
                      <a:moveTo>
                        <a:pt x="5" y="86"/>
                      </a:moveTo>
                      <a:cubicBezTo>
                        <a:pt x="2" y="100"/>
                        <a:pt x="1" y="115"/>
                        <a:pt x="1" y="130"/>
                      </a:cubicBezTo>
                      <a:cubicBezTo>
                        <a:pt x="0" y="148"/>
                        <a:pt x="4" y="163"/>
                        <a:pt x="13" y="179"/>
                      </a:cubicBezTo>
                      <a:cubicBezTo>
                        <a:pt x="21" y="192"/>
                        <a:pt x="35" y="199"/>
                        <a:pt x="50" y="202"/>
                      </a:cubicBezTo>
                      <a:cubicBezTo>
                        <a:pt x="72" y="207"/>
                        <a:pt x="92" y="199"/>
                        <a:pt x="111" y="189"/>
                      </a:cubicBezTo>
                      <a:cubicBezTo>
                        <a:pt x="121" y="184"/>
                        <a:pt x="132" y="181"/>
                        <a:pt x="143" y="176"/>
                      </a:cubicBezTo>
                      <a:cubicBezTo>
                        <a:pt x="154" y="171"/>
                        <a:pt x="164" y="165"/>
                        <a:pt x="177" y="164"/>
                      </a:cubicBezTo>
                      <a:cubicBezTo>
                        <a:pt x="184" y="164"/>
                        <a:pt x="190" y="166"/>
                        <a:pt x="197" y="167"/>
                      </a:cubicBezTo>
                      <a:cubicBezTo>
                        <a:pt x="206" y="170"/>
                        <a:pt x="219" y="178"/>
                        <a:pt x="229" y="172"/>
                      </a:cubicBezTo>
                      <a:cubicBezTo>
                        <a:pt x="239" y="165"/>
                        <a:pt x="231" y="152"/>
                        <a:pt x="224" y="147"/>
                      </a:cubicBezTo>
                      <a:cubicBezTo>
                        <a:pt x="202" y="131"/>
                        <a:pt x="180" y="140"/>
                        <a:pt x="157" y="147"/>
                      </a:cubicBezTo>
                      <a:cubicBezTo>
                        <a:pt x="136" y="154"/>
                        <a:pt x="117" y="166"/>
                        <a:pt x="95" y="171"/>
                      </a:cubicBezTo>
                      <a:cubicBezTo>
                        <a:pt x="79" y="174"/>
                        <a:pt x="55" y="181"/>
                        <a:pt x="40" y="168"/>
                      </a:cubicBezTo>
                      <a:cubicBezTo>
                        <a:pt x="27" y="157"/>
                        <a:pt x="24" y="140"/>
                        <a:pt x="22" y="124"/>
                      </a:cubicBezTo>
                      <a:cubicBezTo>
                        <a:pt x="17" y="82"/>
                        <a:pt x="44" y="50"/>
                        <a:pt x="69" y="20"/>
                      </a:cubicBezTo>
                      <a:cubicBezTo>
                        <a:pt x="76" y="11"/>
                        <a:pt x="72" y="0"/>
                        <a:pt x="60" y="3"/>
                      </a:cubicBezTo>
                      <a:cubicBezTo>
                        <a:pt x="48" y="5"/>
                        <a:pt x="39" y="19"/>
                        <a:pt x="32" y="28"/>
                      </a:cubicBezTo>
                      <a:cubicBezTo>
                        <a:pt x="22" y="40"/>
                        <a:pt x="16" y="54"/>
                        <a:pt x="10" y="68"/>
                      </a:cubicBezTo>
                      <a:cubicBezTo>
                        <a:pt x="8" y="74"/>
                        <a:pt x="6" y="80"/>
                        <a:pt x="5" y="86"/>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grpSp>
      <p:grpSp>
        <p:nvGrpSpPr>
          <p:cNvPr id="242" name="Group 392"/>
          <p:cNvGrpSpPr/>
          <p:nvPr/>
        </p:nvGrpSpPr>
        <p:grpSpPr bwMode="auto">
          <a:xfrm>
            <a:off x="6119813" y="5732463"/>
            <a:ext cx="1016000" cy="1136650"/>
            <a:chOff x="0" y="0"/>
            <a:chExt cx="1641475" cy="1830388"/>
          </a:xfrm>
        </p:grpSpPr>
        <p:sp>
          <p:nvSpPr>
            <p:cNvPr id="243" name="Freeform 127"/>
            <p:cNvSpPr>
              <a:spLocks noChangeArrowheads="1"/>
            </p:cNvSpPr>
            <p:nvPr/>
          </p:nvSpPr>
          <p:spPr bwMode="auto">
            <a:xfrm>
              <a:off x="0" y="823913"/>
              <a:ext cx="1641475" cy="979488"/>
            </a:xfrm>
            <a:custGeom>
              <a:avLst/>
              <a:gdLst>
                <a:gd name="T0" fmla="*/ 2147483647 w 437"/>
                <a:gd name="T1" fmla="*/ 2147483647 h 260"/>
                <a:gd name="T2" fmla="*/ 2147483647 w 437"/>
                <a:gd name="T3" fmla="*/ 0 h 260"/>
                <a:gd name="T4" fmla="*/ 0 w 437"/>
                <a:gd name="T5" fmla="*/ 2147483647 h 260"/>
                <a:gd name="T6" fmla="*/ 0 w 437"/>
                <a:gd name="T7" fmla="*/ 2147483647 h 260"/>
                <a:gd name="T8" fmla="*/ 2147483647 w 437"/>
                <a:gd name="T9" fmla="*/ 2147483647 h 260"/>
                <a:gd name="T10" fmla="*/ 2147483647 w 437"/>
                <a:gd name="T11" fmla="*/ 2147483647 h 260"/>
                <a:gd name="T12" fmla="*/ 0 60000 65536"/>
                <a:gd name="T13" fmla="*/ 0 60000 65536"/>
                <a:gd name="T14" fmla="*/ 0 60000 65536"/>
                <a:gd name="T15" fmla="*/ 0 60000 65536"/>
                <a:gd name="T16" fmla="*/ 0 60000 65536"/>
                <a:gd name="T17" fmla="*/ 0 60000 65536"/>
                <a:gd name="T18" fmla="*/ 0 w 437"/>
                <a:gd name="T19" fmla="*/ 0 h 260"/>
                <a:gd name="T20" fmla="*/ 437 w 437"/>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437" h="260">
                  <a:moveTo>
                    <a:pt x="437" y="259"/>
                  </a:moveTo>
                  <a:cubicBezTo>
                    <a:pt x="437" y="133"/>
                    <a:pt x="339" y="0"/>
                    <a:pt x="218" y="0"/>
                  </a:cubicBezTo>
                  <a:cubicBezTo>
                    <a:pt x="98" y="0"/>
                    <a:pt x="0" y="133"/>
                    <a:pt x="0" y="259"/>
                  </a:cubicBezTo>
                  <a:cubicBezTo>
                    <a:pt x="0" y="259"/>
                    <a:pt x="0" y="260"/>
                    <a:pt x="0" y="260"/>
                  </a:cubicBezTo>
                  <a:cubicBezTo>
                    <a:pt x="437" y="260"/>
                    <a:pt x="437" y="260"/>
                    <a:pt x="437" y="260"/>
                  </a:cubicBezTo>
                  <a:cubicBezTo>
                    <a:pt x="437" y="260"/>
                    <a:pt x="437" y="259"/>
                    <a:pt x="437" y="259"/>
                  </a:cubicBezTo>
                  <a:close/>
                </a:path>
              </a:pathLst>
            </a:custGeom>
            <a:solidFill>
              <a:srgbClr val="9A440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44" name="Group 394"/>
            <p:cNvGrpSpPr/>
            <p:nvPr/>
          </p:nvGrpSpPr>
          <p:grpSpPr bwMode="auto">
            <a:xfrm>
              <a:off x="138113" y="0"/>
              <a:ext cx="1349375" cy="1830388"/>
              <a:chOff x="0" y="0"/>
              <a:chExt cx="1349375" cy="1830388"/>
            </a:xfrm>
          </p:grpSpPr>
          <p:sp>
            <p:nvSpPr>
              <p:cNvPr id="245" name="Rectangle 112"/>
              <p:cNvSpPr>
                <a:spLocks noChangeArrowheads="1"/>
              </p:cNvSpPr>
              <p:nvPr/>
            </p:nvSpPr>
            <p:spPr bwMode="auto">
              <a:xfrm>
                <a:off x="966787" y="441325"/>
                <a:ext cx="33338" cy="873125"/>
              </a:xfrm>
              <a:prstGeom prst="rect">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6" name="Oval 113"/>
              <p:cNvSpPr>
                <a:spLocks noChangeArrowheads="1"/>
              </p:cNvSpPr>
              <p:nvPr/>
            </p:nvSpPr>
            <p:spPr bwMode="auto">
              <a:xfrm>
                <a:off x="747712" y="87313"/>
                <a:ext cx="131763" cy="134938"/>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47" name="Freeform 114"/>
              <p:cNvSpPr>
                <a:spLocks noChangeArrowheads="1"/>
              </p:cNvSpPr>
              <p:nvPr/>
            </p:nvSpPr>
            <p:spPr bwMode="auto">
              <a:xfrm>
                <a:off x="849312" y="0"/>
                <a:ext cx="147638" cy="147638"/>
              </a:xfrm>
              <a:custGeom>
                <a:avLst/>
                <a:gdLst>
                  <a:gd name="T0" fmla="*/ 458582556 w 39"/>
                  <a:gd name="T1" fmla="*/ 458582556 h 39"/>
                  <a:gd name="T2" fmla="*/ 100314343 w 39"/>
                  <a:gd name="T3" fmla="*/ 458582556 h 39"/>
                  <a:gd name="T4" fmla="*/ 100314343 w 39"/>
                  <a:gd name="T5" fmla="*/ 100314343 h 39"/>
                  <a:gd name="T6" fmla="*/ 458582556 w 39"/>
                  <a:gd name="T7" fmla="*/ 85985885 h 39"/>
                  <a:gd name="T8" fmla="*/ 458582556 w 39"/>
                  <a:gd name="T9" fmla="*/ 458582556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32" y="32"/>
                    </a:moveTo>
                    <a:cubicBezTo>
                      <a:pt x="26" y="39"/>
                      <a:pt x="14" y="39"/>
                      <a:pt x="7" y="32"/>
                    </a:cubicBezTo>
                    <a:cubicBezTo>
                      <a:pt x="0" y="25"/>
                      <a:pt x="0" y="14"/>
                      <a:pt x="7" y="7"/>
                    </a:cubicBezTo>
                    <a:cubicBezTo>
                      <a:pt x="14" y="0"/>
                      <a:pt x="25" y="0"/>
                      <a:pt x="32" y="6"/>
                    </a:cubicBezTo>
                    <a:cubicBezTo>
                      <a:pt x="39" y="13"/>
                      <a:pt x="39" y="25"/>
                      <a:pt x="32" y="32"/>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115"/>
              <p:cNvSpPr>
                <a:spLocks noChangeArrowheads="1"/>
              </p:cNvSpPr>
              <p:nvPr/>
            </p:nvSpPr>
            <p:spPr bwMode="auto">
              <a:xfrm>
                <a:off x="985837" y="26988"/>
                <a:ext cx="134938" cy="134938"/>
              </a:xfrm>
              <a:custGeom>
                <a:avLst/>
                <a:gdLst>
                  <a:gd name="T0" fmla="*/ 266941099 w 36"/>
                  <a:gd name="T1" fmla="*/ 505785107 h 36"/>
                  <a:gd name="T2" fmla="*/ 0 w 36"/>
                  <a:gd name="T3" fmla="*/ 266941099 h 36"/>
                  <a:gd name="T4" fmla="*/ 252892553 w 36"/>
                  <a:gd name="T5" fmla="*/ 14048545 h 36"/>
                  <a:gd name="T6" fmla="*/ 505785107 w 36"/>
                  <a:gd name="T7" fmla="*/ 252892553 h 36"/>
                  <a:gd name="T8" fmla="*/ 266941099 w 36"/>
                  <a:gd name="T9" fmla="*/ 505785107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9" y="36"/>
                    </a:moveTo>
                    <a:cubicBezTo>
                      <a:pt x="9" y="36"/>
                      <a:pt x="1" y="29"/>
                      <a:pt x="0" y="19"/>
                    </a:cubicBezTo>
                    <a:cubicBezTo>
                      <a:pt x="0" y="9"/>
                      <a:pt x="8" y="1"/>
                      <a:pt x="18" y="1"/>
                    </a:cubicBezTo>
                    <a:cubicBezTo>
                      <a:pt x="27" y="0"/>
                      <a:pt x="36" y="8"/>
                      <a:pt x="36" y="18"/>
                    </a:cubicBezTo>
                    <a:cubicBezTo>
                      <a:pt x="36" y="28"/>
                      <a:pt x="28" y="36"/>
                      <a:pt x="19" y="36"/>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116"/>
              <p:cNvSpPr>
                <a:spLocks noChangeArrowheads="1"/>
              </p:cNvSpPr>
              <p:nvPr/>
            </p:nvSpPr>
            <p:spPr bwMode="auto">
              <a:xfrm>
                <a:off x="1057275" y="128588"/>
                <a:ext cx="146050" cy="150813"/>
              </a:xfrm>
              <a:custGeom>
                <a:avLst/>
                <a:gdLst>
                  <a:gd name="T0" fmla="*/ 112192614 w 39"/>
                  <a:gd name="T1" fmla="*/ 469107607 h 40"/>
                  <a:gd name="T2" fmla="*/ 84143524 w 39"/>
                  <a:gd name="T3" fmla="*/ 113724313 h 40"/>
                  <a:gd name="T4" fmla="*/ 448770456 w 39"/>
                  <a:gd name="T5" fmla="*/ 99506417 h 40"/>
                  <a:gd name="T6" fmla="*/ 462795001 w 39"/>
                  <a:gd name="T7" fmla="*/ 454889711 h 40"/>
                  <a:gd name="T8" fmla="*/ 112192614 w 39"/>
                  <a:gd name="T9" fmla="*/ 469107607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8" y="33"/>
                    </a:moveTo>
                    <a:cubicBezTo>
                      <a:pt x="0" y="26"/>
                      <a:pt x="0" y="15"/>
                      <a:pt x="6" y="8"/>
                    </a:cubicBezTo>
                    <a:cubicBezTo>
                      <a:pt x="13" y="1"/>
                      <a:pt x="24" y="0"/>
                      <a:pt x="32" y="7"/>
                    </a:cubicBezTo>
                    <a:cubicBezTo>
                      <a:pt x="39" y="13"/>
                      <a:pt x="39" y="25"/>
                      <a:pt x="33" y="32"/>
                    </a:cubicBezTo>
                    <a:cubicBezTo>
                      <a:pt x="26" y="39"/>
                      <a:pt x="15" y="40"/>
                      <a:pt x="8" y="33"/>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117"/>
              <p:cNvSpPr>
                <a:spLocks noChangeArrowheads="1"/>
              </p:cNvSpPr>
              <p:nvPr/>
            </p:nvSpPr>
            <p:spPr bwMode="auto">
              <a:xfrm>
                <a:off x="1041400" y="263525"/>
                <a:ext cx="139700" cy="139700"/>
              </a:xfrm>
              <a:custGeom>
                <a:avLst/>
                <a:gdLst>
                  <a:gd name="T0" fmla="*/ 14256951 w 37"/>
                  <a:gd name="T1" fmla="*/ 285116373 h 37"/>
                  <a:gd name="T2" fmla="*/ 242345519 w 37"/>
                  <a:gd name="T3" fmla="*/ 14256951 h 37"/>
                  <a:gd name="T4" fmla="*/ 513204941 w 37"/>
                  <a:gd name="T5" fmla="*/ 256602470 h 37"/>
                  <a:gd name="T6" fmla="*/ 270859422 w 37"/>
                  <a:gd name="T7" fmla="*/ 513204941 h 37"/>
                  <a:gd name="T8" fmla="*/ 14256951 w 37"/>
                  <a:gd name="T9" fmla="*/ 285116373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 y="20"/>
                    </a:moveTo>
                    <a:cubicBezTo>
                      <a:pt x="0" y="10"/>
                      <a:pt x="7" y="1"/>
                      <a:pt x="17" y="1"/>
                    </a:cubicBezTo>
                    <a:cubicBezTo>
                      <a:pt x="27" y="0"/>
                      <a:pt x="35" y="8"/>
                      <a:pt x="36" y="18"/>
                    </a:cubicBezTo>
                    <a:cubicBezTo>
                      <a:pt x="37" y="27"/>
                      <a:pt x="29" y="36"/>
                      <a:pt x="19" y="36"/>
                    </a:cubicBezTo>
                    <a:cubicBezTo>
                      <a:pt x="10" y="37"/>
                      <a:pt x="1" y="29"/>
                      <a:pt x="1" y="2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118"/>
              <p:cNvSpPr>
                <a:spLocks noChangeArrowheads="1"/>
              </p:cNvSpPr>
              <p:nvPr/>
            </p:nvSpPr>
            <p:spPr bwMode="auto">
              <a:xfrm>
                <a:off x="931862" y="338138"/>
                <a:ext cx="147638" cy="150813"/>
              </a:xfrm>
              <a:custGeom>
                <a:avLst/>
                <a:gdLst>
                  <a:gd name="T0" fmla="*/ 85985885 w 39"/>
                  <a:gd name="T1" fmla="*/ 113724313 h 40"/>
                  <a:gd name="T2" fmla="*/ 444250313 w 39"/>
                  <a:gd name="T3" fmla="*/ 85292292 h 40"/>
                  <a:gd name="T4" fmla="*/ 472911013 w 39"/>
                  <a:gd name="T5" fmla="*/ 440675586 h 40"/>
                  <a:gd name="T6" fmla="*/ 114646585 w 39"/>
                  <a:gd name="T7" fmla="*/ 469107607 h 40"/>
                  <a:gd name="T8" fmla="*/ 85985885 w 39"/>
                  <a:gd name="T9" fmla="*/ 113724313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6" y="8"/>
                    </a:moveTo>
                    <a:cubicBezTo>
                      <a:pt x="12" y="1"/>
                      <a:pt x="24" y="0"/>
                      <a:pt x="31" y="6"/>
                    </a:cubicBezTo>
                    <a:cubicBezTo>
                      <a:pt x="38" y="13"/>
                      <a:pt x="39" y="24"/>
                      <a:pt x="33" y="31"/>
                    </a:cubicBezTo>
                    <a:cubicBezTo>
                      <a:pt x="26" y="39"/>
                      <a:pt x="15" y="40"/>
                      <a:pt x="8" y="33"/>
                    </a:cubicBezTo>
                    <a:cubicBezTo>
                      <a:pt x="0" y="27"/>
                      <a:pt x="0" y="16"/>
                      <a:pt x="6" y="8"/>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119"/>
              <p:cNvSpPr>
                <a:spLocks noChangeArrowheads="1"/>
              </p:cNvSpPr>
              <p:nvPr/>
            </p:nvSpPr>
            <p:spPr bwMode="auto">
              <a:xfrm>
                <a:off x="804862" y="327025"/>
                <a:ext cx="139700" cy="139700"/>
              </a:xfrm>
              <a:custGeom>
                <a:avLst/>
                <a:gdLst>
                  <a:gd name="T0" fmla="*/ 242345519 w 37"/>
                  <a:gd name="T1" fmla="*/ 14256951 h 37"/>
                  <a:gd name="T2" fmla="*/ 513204941 w 37"/>
                  <a:gd name="T3" fmla="*/ 242345519 h 37"/>
                  <a:gd name="T4" fmla="*/ 285116373 w 37"/>
                  <a:gd name="T5" fmla="*/ 513204941 h 37"/>
                  <a:gd name="T6" fmla="*/ 14256951 w 37"/>
                  <a:gd name="T7" fmla="*/ 285116373 h 37"/>
                  <a:gd name="T8" fmla="*/ 242345519 w 37"/>
                  <a:gd name="T9" fmla="*/ 14256951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7" y="1"/>
                    </a:moveTo>
                    <a:cubicBezTo>
                      <a:pt x="27" y="0"/>
                      <a:pt x="35" y="7"/>
                      <a:pt x="36" y="17"/>
                    </a:cubicBezTo>
                    <a:cubicBezTo>
                      <a:pt x="37" y="27"/>
                      <a:pt x="30" y="35"/>
                      <a:pt x="20" y="36"/>
                    </a:cubicBezTo>
                    <a:cubicBezTo>
                      <a:pt x="10" y="37"/>
                      <a:pt x="2" y="30"/>
                      <a:pt x="1" y="20"/>
                    </a:cubicBezTo>
                    <a:cubicBezTo>
                      <a:pt x="0" y="10"/>
                      <a:pt x="7" y="2"/>
                      <a:pt x="17" y="1"/>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120"/>
              <p:cNvSpPr>
                <a:spLocks noChangeArrowheads="1"/>
              </p:cNvSpPr>
              <p:nvPr/>
            </p:nvSpPr>
            <p:spPr bwMode="auto">
              <a:xfrm>
                <a:off x="719137" y="219075"/>
                <a:ext cx="149225" cy="149225"/>
              </a:xfrm>
              <a:custGeom>
                <a:avLst/>
                <a:gdLst>
                  <a:gd name="T0" fmla="*/ 431443051 w 40"/>
                  <a:gd name="T1" fmla="*/ 97421541 h 40"/>
                  <a:gd name="T2" fmla="*/ 459280974 w 40"/>
                  <a:gd name="T3" fmla="*/ 445362013 h 40"/>
                  <a:gd name="T4" fmla="*/ 111340503 w 40"/>
                  <a:gd name="T5" fmla="*/ 473196206 h 40"/>
                  <a:gd name="T6" fmla="*/ 83506310 w 40"/>
                  <a:gd name="T7" fmla="*/ 125259465 h 40"/>
                  <a:gd name="T8" fmla="*/ 431443051 w 40"/>
                  <a:gd name="T9" fmla="*/ 97421541 h 40"/>
                  <a:gd name="T10" fmla="*/ 0 60000 65536"/>
                  <a:gd name="T11" fmla="*/ 0 60000 65536"/>
                  <a:gd name="T12" fmla="*/ 0 60000 65536"/>
                  <a:gd name="T13" fmla="*/ 0 60000 65536"/>
                  <a:gd name="T14" fmla="*/ 0 60000 65536"/>
                  <a:gd name="T15" fmla="*/ 0 w 40"/>
                  <a:gd name="T16" fmla="*/ 0 h 40"/>
                  <a:gd name="T17" fmla="*/ 40 w 40"/>
                  <a:gd name="T18" fmla="*/ 40 h 40"/>
                </a:gdLst>
                <a:ahLst/>
                <a:cxnLst>
                  <a:cxn ang="T10">
                    <a:pos x="T0" y="T1"/>
                  </a:cxn>
                  <a:cxn ang="T11">
                    <a:pos x="T2" y="T3"/>
                  </a:cxn>
                  <a:cxn ang="T12">
                    <a:pos x="T4" y="T5"/>
                  </a:cxn>
                  <a:cxn ang="T13">
                    <a:pos x="T6" y="T7"/>
                  </a:cxn>
                  <a:cxn ang="T14">
                    <a:pos x="T8" y="T9"/>
                  </a:cxn>
                </a:cxnLst>
                <a:rect l="T15" t="T16" r="T17" b="T18"/>
                <a:pathLst>
                  <a:path w="40" h="40">
                    <a:moveTo>
                      <a:pt x="31" y="7"/>
                    </a:moveTo>
                    <a:cubicBezTo>
                      <a:pt x="38" y="13"/>
                      <a:pt x="40" y="24"/>
                      <a:pt x="33" y="32"/>
                    </a:cubicBezTo>
                    <a:cubicBezTo>
                      <a:pt x="27" y="39"/>
                      <a:pt x="16" y="40"/>
                      <a:pt x="8" y="34"/>
                    </a:cubicBezTo>
                    <a:cubicBezTo>
                      <a:pt x="1" y="28"/>
                      <a:pt x="0" y="17"/>
                      <a:pt x="6" y="9"/>
                    </a:cubicBezTo>
                    <a:cubicBezTo>
                      <a:pt x="12" y="2"/>
                      <a:pt x="23" y="0"/>
                      <a:pt x="31" y="7"/>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Oval 121"/>
              <p:cNvSpPr>
                <a:spLocks noChangeArrowheads="1"/>
              </p:cNvSpPr>
              <p:nvPr/>
            </p:nvSpPr>
            <p:spPr bwMode="auto">
              <a:xfrm>
                <a:off x="782637" y="74613"/>
                <a:ext cx="346075" cy="347663"/>
              </a:xfrm>
              <a:prstGeom prst="ellipse">
                <a:avLst/>
              </a:prstGeom>
              <a:solidFill>
                <a:srgbClr val="FF92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5" name="Oval 122"/>
              <p:cNvSpPr>
                <a:spLocks noChangeArrowheads="1"/>
              </p:cNvSpPr>
              <p:nvPr/>
            </p:nvSpPr>
            <p:spPr bwMode="auto">
              <a:xfrm>
                <a:off x="842962" y="131763"/>
                <a:ext cx="228600" cy="2301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6" name="Oval 123"/>
              <p:cNvSpPr>
                <a:spLocks noChangeArrowheads="1"/>
              </p:cNvSpPr>
              <p:nvPr/>
            </p:nvSpPr>
            <p:spPr bwMode="auto">
              <a:xfrm>
                <a:off x="895350" y="195263"/>
                <a:ext cx="104775" cy="106363"/>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57" name="Freeform 124"/>
              <p:cNvSpPr>
                <a:spLocks noChangeArrowheads="1"/>
              </p:cNvSpPr>
              <p:nvPr/>
            </p:nvSpPr>
            <p:spPr bwMode="auto">
              <a:xfrm>
                <a:off x="777875" y="760413"/>
                <a:ext cx="203200" cy="241300"/>
              </a:xfrm>
              <a:custGeom>
                <a:avLst/>
                <a:gdLst>
                  <a:gd name="T0" fmla="*/ 764634074 w 54"/>
                  <a:gd name="T1" fmla="*/ 710764231 h 64"/>
                  <a:gd name="T2" fmla="*/ 0 w 54"/>
                  <a:gd name="T3" fmla="*/ 227444102 h 64"/>
                  <a:gd name="T4" fmla="*/ 764634074 w 54"/>
                  <a:gd name="T5" fmla="*/ 710764231 h 64"/>
                  <a:gd name="T6" fmla="*/ 0 60000 65536"/>
                  <a:gd name="T7" fmla="*/ 0 60000 65536"/>
                  <a:gd name="T8" fmla="*/ 0 60000 65536"/>
                  <a:gd name="T9" fmla="*/ 0 w 54"/>
                  <a:gd name="T10" fmla="*/ 0 h 64"/>
                  <a:gd name="T11" fmla="*/ 54 w 54"/>
                  <a:gd name="T12" fmla="*/ 64 h 64"/>
                </a:gdLst>
                <a:ahLst/>
                <a:cxnLst>
                  <a:cxn ang="T6">
                    <a:pos x="T0" y="T1"/>
                  </a:cxn>
                  <a:cxn ang="T7">
                    <a:pos x="T2" y="T3"/>
                  </a:cxn>
                  <a:cxn ang="T8">
                    <a:pos x="T4" y="T5"/>
                  </a:cxn>
                </a:cxnLst>
                <a:rect l="T9" t="T10" r="T11" b="T12"/>
                <a:pathLst>
                  <a:path w="54" h="64">
                    <a:moveTo>
                      <a:pt x="54" y="50"/>
                    </a:moveTo>
                    <a:cubicBezTo>
                      <a:pt x="54" y="50"/>
                      <a:pt x="48" y="0"/>
                      <a:pt x="0" y="16"/>
                    </a:cubicBezTo>
                    <a:cubicBezTo>
                      <a:pt x="0" y="16"/>
                      <a:pt x="6" y="64"/>
                      <a:pt x="54"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125"/>
              <p:cNvSpPr>
                <a:spLocks noChangeArrowheads="1"/>
              </p:cNvSpPr>
              <p:nvPr/>
            </p:nvSpPr>
            <p:spPr bwMode="auto">
              <a:xfrm>
                <a:off x="985837" y="587375"/>
                <a:ext cx="209550" cy="249238"/>
              </a:xfrm>
              <a:custGeom>
                <a:avLst/>
                <a:gdLst>
                  <a:gd name="T0" fmla="*/ 0 w 56"/>
                  <a:gd name="T1" fmla="*/ 713035931 h 66"/>
                  <a:gd name="T2" fmla="*/ 784128616 w 56"/>
                  <a:gd name="T3" fmla="*/ 256692482 h 66"/>
                  <a:gd name="T4" fmla="*/ 0 w 56"/>
                  <a:gd name="T5" fmla="*/ 713035931 h 66"/>
                  <a:gd name="T6" fmla="*/ 0 60000 65536"/>
                  <a:gd name="T7" fmla="*/ 0 60000 65536"/>
                  <a:gd name="T8" fmla="*/ 0 60000 65536"/>
                  <a:gd name="T9" fmla="*/ 0 w 56"/>
                  <a:gd name="T10" fmla="*/ 0 h 66"/>
                  <a:gd name="T11" fmla="*/ 56 w 56"/>
                  <a:gd name="T12" fmla="*/ 66 h 66"/>
                </a:gdLst>
                <a:ahLst/>
                <a:cxnLst>
                  <a:cxn ang="T6">
                    <a:pos x="T0" y="T1"/>
                  </a:cxn>
                  <a:cxn ang="T7">
                    <a:pos x="T2" y="T3"/>
                  </a:cxn>
                  <a:cxn ang="T8">
                    <a:pos x="T4" y="T5"/>
                  </a:cxn>
                </a:cxnLst>
                <a:rect l="T9" t="T10" r="T11" b="T12"/>
                <a:pathLst>
                  <a:path w="56" h="66">
                    <a:moveTo>
                      <a:pt x="0" y="50"/>
                    </a:moveTo>
                    <a:cubicBezTo>
                      <a:pt x="0" y="50"/>
                      <a:pt x="8" y="0"/>
                      <a:pt x="56" y="18"/>
                    </a:cubicBezTo>
                    <a:cubicBezTo>
                      <a:pt x="56" y="18"/>
                      <a:pt x="48" y="66"/>
                      <a:pt x="0"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128"/>
              <p:cNvSpPr>
                <a:spLocks noChangeArrowheads="1"/>
              </p:cNvSpPr>
              <p:nvPr/>
            </p:nvSpPr>
            <p:spPr bwMode="auto">
              <a:xfrm>
                <a:off x="0" y="1031875"/>
                <a:ext cx="1349375" cy="798513"/>
              </a:xfrm>
              <a:custGeom>
                <a:avLst/>
                <a:gdLst>
                  <a:gd name="T0" fmla="*/ 2147483647 w 359"/>
                  <a:gd name="T1" fmla="*/ 2147483647 h 212"/>
                  <a:gd name="T2" fmla="*/ 2147483647 w 359"/>
                  <a:gd name="T3" fmla="*/ 0 h 212"/>
                  <a:gd name="T4" fmla="*/ 0 w 359"/>
                  <a:gd name="T5" fmla="*/ 2147483647 h 212"/>
                  <a:gd name="T6" fmla="*/ 0 w 359"/>
                  <a:gd name="T7" fmla="*/ 2147483647 h 212"/>
                  <a:gd name="T8" fmla="*/ 2147483647 w 359"/>
                  <a:gd name="T9" fmla="*/ 2147483647 h 212"/>
                  <a:gd name="T10" fmla="*/ 2147483647 w 359"/>
                  <a:gd name="T11" fmla="*/ 2147483647 h 212"/>
                  <a:gd name="T12" fmla="*/ 0 60000 65536"/>
                  <a:gd name="T13" fmla="*/ 0 60000 65536"/>
                  <a:gd name="T14" fmla="*/ 0 60000 65536"/>
                  <a:gd name="T15" fmla="*/ 0 60000 65536"/>
                  <a:gd name="T16" fmla="*/ 0 60000 65536"/>
                  <a:gd name="T17" fmla="*/ 0 60000 65536"/>
                  <a:gd name="T18" fmla="*/ 0 w 359"/>
                  <a:gd name="T19" fmla="*/ 0 h 212"/>
                  <a:gd name="T20" fmla="*/ 359 w 359"/>
                  <a:gd name="T21" fmla="*/ 212 h 212"/>
                </a:gdLst>
                <a:ahLst/>
                <a:cxnLst>
                  <a:cxn ang="T12">
                    <a:pos x="T0" y="T1"/>
                  </a:cxn>
                  <a:cxn ang="T13">
                    <a:pos x="T2" y="T3"/>
                  </a:cxn>
                  <a:cxn ang="T14">
                    <a:pos x="T4" y="T5"/>
                  </a:cxn>
                  <a:cxn ang="T15">
                    <a:pos x="T6" y="T7"/>
                  </a:cxn>
                  <a:cxn ang="T16">
                    <a:pos x="T8" y="T9"/>
                  </a:cxn>
                  <a:cxn ang="T17">
                    <a:pos x="T10" y="T11"/>
                  </a:cxn>
                </a:cxnLst>
                <a:rect l="T18" t="T19" r="T20" b="T21"/>
                <a:pathLst>
                  <a:path w="359" h="212">
                    <a:moveTo>
                      <a:pt x="359" y="211"/>
                    </a:moveTo>
                    <a:cubicBezTo>
                      <a:pt x="359" y="108"/>
                      <a:pt x="279" y="0"/>
                      <a:pt x="180" y="0"/>
                    </a:cubicBezTo>
                    <a:cubicBezTo>
                      <a:pt x="81" y="0"/>
                      <a:pt x="0" y="108"/>
                      <a:pt x="0" y="211"/>
                    </a:cubicBezTo>
                    <a:cubicBezTo>
                      <a:pt x="0" y="211"/>
                      <a:pt x="0" y="212"/>
                      <a:pt x="0" y="212"/>
                    </a:cubicBezTo>
                    <a:cubicBezTo>
                      <a:pt x="359" y="212"/>
                      <a:pt x="359" y="212"/>
                      <a:pt x="359" y="212"/>
                    </a:cubicBezTo>
                    <a:cubicBezTo>
                      <a:pt x="359" y="212"/>
                      <a:pt x="359" y="211"/>
                      <a:pt x="359" y="211"/>
                    </a:cubicBezTo>
                    <a:close/>
                  </a:path>
                </a:pathLst>
              </a:custGeom>
              <a:solidFill>
                <a:srgbClr val="FFFF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129"/>
              <p:cNvSpPr>
                <a:spLocks noChangeArrowheads="1"/>
              </p:cNvSpPr>
              <p:nvPr/>
            </p:nvSpPr>
            <p:spPr bwMode="auto">
              <a:xfrm>
                <a:off x="203200" y="1204913"/>
                <a:ext cx="925513" cy="534988"/>
              </a:xfrm>
              <a:custGeom>
                <a:avLst/>
                <a:gdLst>
                  <a:gd name="T0" fmla="*/ 2147483647 w 246"/>
                  <a:gd name="T1" fmla="*/ 2001382573 h 142"/>
                  <a:gd name="T2" fmla="*/ 1741006583 w 246"/>
                  <a:gd name="T3" fmla="*/ 0 h 142"/>
                  <a:gd name="T4" fmla="*/ 0 w 246"/>
                  <a:gd name="T5" fmla="*/ 2001382573 h 142"/>
                  <a:gd name="T6" fmla="*/ 0 w 246"/>
                  <a:gd name="T7" fmla="*/ 2015578593 h 142"/>
                  <a:gd name="T8" fmla="*/ 2147483647 w 246"/>
                  <a:gd name="T9" fmla="*/ 2015578593 h 142"/>
                  <a:gd name="T10" fmla="*/ 2147483647 w 246"/>
                  <a:gd name="T11" fmla="*/ 2001382573 h 142"/>
                  <a:gd name="T12" fmla="*/ 0 60000 65536"/>
                  <a:gd name="T13" fmla="*/ 0 60000 65536"/>
                  <a:gd name="T14" fmla="*/ 0 60000 65536"/>
                  <a:gd name="T15" fmla="*/ 0 60000 65536"/>
                  <a:gd name="T16" fmla="*/ 0 60000 65536"/>
                  <a:gd name="T17" fmla="*/ 0 60000 65536"/>
                  <a:gd name="T18" fmla="*/ 0 w 246"/>
                  <a:gd name="T19" fmla="*/ 0 h 142"/>
                  <a:gd name="T20" fmla="*/ 246 w 246"/>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246" h="142">
                    <a:moveTo>
                      <a:pt x="246" y="141"/>
                    </a:moveTo>
                    <a:cubicBezTo>
                      <a:pt x="246" y="72"/>
                      <a:pt x="191" y="0"/>
                      <a:pt x="123" y="0"/>
                    </a:cubicBezTo>
                    <a:cubicBezTo>
                      <a:pt x="55" y="0"/>
                      <a:pt x="0" y="72"/>
                      <a:pt x="0" y="141"/>
                    </a:cubicBezTo>
                    <a:cubicBezTo>
                      <a:pt x="0" y="141"/>
                      <a:pt x="0" y="141"/>
                      <a:pt x="0" y="142"/>
                    </a:cubicBezTo>
                    <a:cubicBezTo>
                      <a:pt x="246" y="142"/>
                      <a:pt x="246" y="142"/>
                      <a:pt x="246" y="142"/>
                    </a:cubicBezTo>
                    <a:cubicBezTo>
                      <a:pt x="246" y="141"/>
                      <a:pt x="246" y="141"/>
                      <a:pt x="246" y="141"/>
                    </a:cubicBezTo>
                    <a:close/>
                  </a:path>
                </a:pathLst>
              </a:custGeom>
              <a:solidFill>
                <a:srgbClr val="FF60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grpSp>
        <p:nvGrpSpPr>
          <p:cNvPr id="261" name="Group 411"/>
          <p:cNvGrpSpPr/>
          <p:nvPr/>
        </p:nvGrpSpPr>
        <p:grpSpPr bwMode="auto">
          <a:xfrm>
            <a:off x="-20638" y="3854450"/>
            <a:ext cx="3179763" cy="3014663"/>
            <a:chOff x="0" y="0"/>
            <a:chExt cx="1567115" cy="1644030"/>
          </a:xfrm>
        </p:grpSpPr>
        <p:sp>
          <p:nvSpPr>
            <p:cNvPr id="262" name="Rectangle 98"/>
            <p:cNvSpPr>
              <a:spLocks noChangeArrowheads="1"/>
            </p:cNvSpPr>
            <p:nvPr/>
          </p:nvSpPr>
          <p:spPr bwMode="auto">
            <a:xfrm>
              <a:off x="316380" y="775179"/>
              <a:ext cx="11470" cy="308734"/>
            </a:xfrm>
            <a:prstGeom prst="rect">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63" name="Oval 99"/>
            <p:cNvSpPr>
              <a:spLocks noChangeArrowheads="1"/>
            </p:cNvSpPr>
            <p:nvPr/>
          </p:nvSpPr>
          <p:spPr bwMode="auto">
            <a:xfrm>
              <a:off x="251383" y="657612"/>
              <a:ext cx="46836" cy="47792"/>
            </a:xfrm>
            <a:prstGeom prst="ellipse">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64" name="Freeform 100"/>
            <p:cNvSpPr>
              <a:spLocks noChangeArrowheads="1"/>
            </p:cNvSpPr>
            <p:nvPr/>
          </p:nvSpPr>
          <p:spPr bwMode="auto">
            <a:xfrm>
              <a:off x="286749" y="627981"/>
              <a:ext cx="52571" cy="52571"/>
            </a:xfrm>
            <a:custGeom>
              <a:avLst/>
              <a:gdLst>
                <a:gd name="T0" fmla="*/ 99263191 w 23"/>
                <a:gd name="T1" fmla="*/ 94040376 h 23"/>
                <a:gd name="T2" fmla="*/ 20898115 w 23"/>
                <a:gd name="T3" fmla="*/ 99263191 h 23"/>
                <a:gd name="T4" fmla="*/ 20898115 w 23"/>
                <a:gd name="T5" fmla="*/ 20898115 h 23"/>
                <a:gd name="T6" fmla="*/ 99263191 w 23"/>
                <a:gd name="T7" fmla="*/ 20898115 h 23"/>
                <a:gd name="T8" fmla="*/ 99263191 w 23"/>
                <a:gd name="T9" fmla="*/ 94040376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9" y="18"/>
                  </a:moveTo>
                  <a:cubicBezTo>
                    <a:pt x="15" y="23"/>
                    <a:pt x="8" y="23"/>
                    <a:pt x="4" y="19"/>
                  </a:cubicBezTo>
                  <a:cubicBezTo>
                    <a:pt x="0" y="15"/>
                    <a:pt x="0" y="8"/>
                    <a:pt x="4" y="4"/>
                  </a:cubicBezTo>
                  <a:cubicBezTo>
                    <a:pt x="8" y="0"/>
                    <a:pt x="15" y="0"/>
                    <a:pt x="19" y="4"/>
                  </a:cubicBezTo>
                  <a:cubicBezTo>
                    <a:pt x="23" y="8"/>
                    <a:pt x="23" y="14"/>
                    <a:pt x="19" y="18"/>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101"/>
            <p:cNvSpPr>
              <a:spLocks noChangeArrowheads="1"/>
            </p:cNvSpPr>
            <p:nvPr/>
          </p:nvSpPr>
          <p:spPr bwMode="auto">
            <a:xfrm>
              <a:off x="334541" y="637540"/>
              <a:ext cx="47792" cy="49703"/>
            </a:xfrm>
            <a:custGeom>
              <a:avLst/>
              <a:gdLst>
                <a:gd name="T0" fmla="*/ 56972616 w 21"/>
                <a:gd name="T1" fmla="*/ 107186779 h 22"/>
                <a:gd name="T2" fmla="*/ 0 w 21"/>
                <a:gd name="T3" fmla="*/ 56144057 h 22"/>
                <a:gd name="T4" fmla="*/ 51792873 w 21"/>
                <a:gd name="T5" fmla="*/ 0 h 22"/>
                <a:gd name="T6" fmla="*/ 108765489 w 21"/>
                <a:gd name="T7" fmla="*/ 56144057 h 22"/>
                <a:gd name="T8" fmla="*/ 56972616 w 21"/>
                <a:gd name="T9" fmla="*/ 107186779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11" y="21"/>
                  </a:moveTo>
                  <a:cubicBezTo>
                    <a:pt x="5" y="22"/>
                    <a:pt x="0" y="17"/>
                    <a:pt x="0" y="11"/>
                  </a:cubicBezTo>
                  <a:cubicBezTo>
                    <a:pt x="0" y="5"/>
                    <a:pt x="5" y="1"/>
                    <a:pt x="10" y="0"/>
                  </a:cubicBezTo>
                  <a:cubicBezTo>
                    <a:pt x="16" y="0"/>
                    <a:pt x="21" y="5"/>
                    <a:pt x="21" y="11"/>
                  </a:cubicBezTo>
                  <a:cubicBezTo>
                    <a:pt x="21" y="16"/>
                    <a:pt x="17" y="21"/>
                    <a:pt x="11" y="2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102"/>
            <p:cNvSpPr>
              <a:spLocks noChangeArrowheads="1"/>
            </p:cNvSpPr>
            <p:nvPr/>
          </p:nvSpPr>
          <p:spPr bwMode="auto">
            <a:xfrm>
              <a:off x="359392" y="672906"/>
              <a:ext cx="52571" cy="52571"/>
            </a:xfrm>
            <a:custGeom>
              <a:avLst/>
              <a:gdLst>
                <a:gd name="T0" fmla="*/ 26120930 w 23"/>
                <a:gd name="T1" fmla="*/ 99263191 h 23"/>
                <a:gd name="T2" fmla="*/ 20898115 w 23"/>
                <a:gd name="T3" fmla="*/ 26120930 h 23"/>
                <a:gd name="T4" fmla="*/ 99263191 w 23"/>
                <a:gd name="T5" fmla="*/ 20898115 h 23"/>
                <a:gd name="T6" fmla="*/ 99263191 w 23"/>
                <a:gd name="T7" fmla="*/ 99263191 h 23"/>
                <a:gd name="T8" fmla="*/ 26120930 w 23"/>
                <a:gd name="T9" fmla="*/ 99263191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5" y="19"/>
                  </a:moveTo>
                  <a:cubicBezTo>
                    <a:pt x="0" y="15"/>
                    <a:pt x="0" y="9"/>
                    <a:pt x="4" y="5"/>
                  </a:cubicBezTo>
                  <a:cubicBezTo>
                    <a:pt x="8" y="0"/>
                    <a:pt x="14" y="0"/>
                    <a:pt x="19" y="4"/>
                  </a:cubicBezTo>
                  <a:cubicBezTo>
                    <a:pt x="23" y="8"/>
                    <a:pt x="23" y="14"/>
                    <a:pt x="19" y="19"/>
                  </a:cubicBezTo>
                  <a:cubicBezTo>
                    <a:pt x="15" y="23"/>
                    <a:pt x="9" y="23"/>
                    <a:pt x="5" y="1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103"/>
            <p:cNvSpPr>
              <a:spLocks noChangeArrowheads="1"/>
            </p:cNvSpPr>
            <p:nvPr/>
          </p:nvSpPr>
          <p:spPr bwMode="auto">
            <a:xfrm>
              <a:off x="354613" y="720697"/>
              <a:ext cx="47792" cy="49703"/>
            </a:xfrm>
            <a:custGeom>
              <a:avLst/>
              <a:gdLst>
                <a:gd name="T0" fmla="*/ 0 w 21"/>
                <a:gd name="T1" fmla="*/ 61249911 h 22"/>
                <a:gd name="T2" fmla="*/ 51792873 w 21"/>
                <a:gd name="T3" fmla="*/ 5103594 h 22"/>
                <a:gd name="T4" fmla="*/ 108765489 w 21"/>
                <a:gd name="T5" fmla="*/ 51040463 h 22"/>
                <a:gd name="T6" fmla="*/ 56972616 w 21"/>
                <a:gd name="T7" fmla="*/ 107186779 h 22"/>
                <a:gd name="T8" fmla="*/ 0 w 21"/>
                <a:gd name="T9" fmla="*/ 6124991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0" y="12"/>
                  </a:moveTo>
                  <a:cubicBezTo>
                    <a:pt x="0" y="6"/>
                    <a:pt x="4" y="1"/>
                    <a:pt x="10" y="1"/>
                  </a:cubicBezTo>
                  <a:cubicBezTo>
                    <a:pt x="16" y="0"/>
                    <a:pt x="21" y="5"/>
                    <a:pt x="21" y="10"/>
                  </a:cubicBezTo>
                  <a:cubicBezTo>
                    <a:pt x="21" y="16"/>
                    <a:pt x="17" y="21"/>
                    <a:pt x="11" y="21"/>
                  </a:cubicBezTo>
                  <a:cubicBezTo>
                    <a:pt x="5" y="22"/>
                    <a:pt x="0" y="17"/>
                    <a:pt x="0" y="12"/>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104"/>
            <p:cNvSpPr>
              <a:spLocks noChangeArrowheads="1"/>
            </p:cNvSpPr>
            <p:nvPr/>
          </p:nvSpPr>
          <p:spPr bwMode="auto">
            <a:xfrm>
              <a:off x="314468" y="748416"/>
              <a:ext cx="54483" cy="51615"/>
            </a:xfrm>
            <a:custGeom>
              <a:avLst/>
              <a:gdLst>
                <a:gd name="T0" fmla="*/ 20615005 w 24"/>
                <a:gd name="T1" fmla="*/ 25181388 h 23"/>
                <a:gd name="T2" fmla="*/ 97915032 w 24"/>
                <a:gd name="T3" fmla="*/ 20145559 h 23"/>
                <a:gd name="T4" fmla="*/ 103070485 w 24"/>
                <a:gd name="T5" fmla="*/ 90649405 h 23"/>
                <a:gd name="T6" fmla="*/ 25768189 w 24"/>
                <a:gd name="T7" fmla="*/ 95685233 h 23"/>
                <a:gd name="T8" fmla="*/ 20615005 w 24"/>
                <a:gd name="T9" fmla="*/ 25181388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4" y="5"/>
                  </a:moveTo>
                  <a:cubicBezTo>
                    <a:pt x="8" y="0"/>
                    <a:pt x="15" y="0"/>
                    <a:pt x="19" y="4"/>
                  </a:cubicBezTo>
                  <a:cubicBezTo>
                    <a:pt x="23" y="7"/>
                    <a:pt x="24" y="14"/>
                    <a:pt x="20" y="18"/>
                  </a:cubicBezTo>
                  <a:cubicBezTo>
                    <a:pt x="16" y="23"/>
                    <a:pt x="10" y="23"/>
                    <a:pt x="5" y="19"/>
                  </a:cubicBezTo>
                  <a:cubicBezTo>
                    <a:pt x="1" y="16"/>
                    <a:pt x="0" y="9"/>
                    <a:pt x="4" y="5"/>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105"/>
            <p:cNvSpPr>
              <a:spLocks noChangeArrowheads="1"/>
            </p:cNvSpPr>
            <p:nvPr/>
          </p:nvSpPr>
          <p:spPr bwMode="auto">
            <a:xfrm>
              <a:off x="271456" y="743637"/>
              <a:ext cx="49703" cy="49703"/>
            </a:xfrm>
            <a:custGeom>
              <a:avLst/>
              <a:gdLst>
                <a:gd name="T0" fmla="*/ 51040463 w 22"/>
                <a:gd name="T1" fmla="*/ 5103594 h 22"/>
                <a:gd name="T2" fmla="*/ 107186779 w 22"/>
                <a:gd name="T3" fmla="*/ 51040463 h 22"/>
                <a:gd name="T4" fmla="*/ 61249911 w 22"/>
                <a:gd name="T5" fmla="*/ 107186779 h 22"/>
                <a:gd name="T6" fmla="*/ 0 w 22"/>
                <a:gd name="T7" fmla="*/ 61249911 h 22"/>
                <a:gd name="T8" fmla="*/ 51040463 w 22"/>
                <a:gd name="T9" fmla="*/ 5103594 h 22"/>
                <a:gd name="T10" fmla="*/ 0 60000 65536"/>
                <a:gd name="T11" fmla="*/ 0 60000 65536"/>
                <a:gd name="T12" fmla="*/ 0 60000 65536"/>
                <a:gd name="T13" fmla="*/ 0 60000 65536"/>
                <a:gd name="T14" fmla="*/ 0 60000 65536"/>
                <a:gd name="T15" fmla="*/ 0 w 22"/>
                <a:gd name="T16" fmla="*/ 0 h 22"/>
                <a:gd name="T17" fmla="*/ 22 w 22"/>
                <a:gd name="T18" fmla="*/ 22 h 22"/>
              </a:gdLst>
              <a:ahLst/>
              <a:cxnLst>
                <a:cxn ang="T10">
                  <a:pos x="T0" y="T1"/>
                </a:cxn>
                <a:cxn ang="T11">
                  <a:pos x="T2" y="T3"/>
                </a:cxn>
                <a:cxn ang="T12">
                  <a:pos x="T4" y="T5"/>
                </a:cxn>
                <a:cxn ang="T13">
                  <a:pos x="T6" y="T7"/>
                </a:cxn>
                <a:cxn ang="T14">
                  <a:pos x="T8" y="T9"/>
                </a:cxn>
              </a:cxnLst>
              <a:rect l="T15" t="T16" r="T17" b="T18"/>
              <a:pathLst>
                <a:path w="22" h="22">
                  <a:moveTo>
                    <a:pt x="10" y="1"/>
                  </a:moveTo>
                  <a:cubicBezTo>
                    <a:pt x="15" y="0"/>
                    <a:pt x="21" y="4"/>
                    <a:pt x="21" y="10"/>
                  </a:cubicBezTo>
                  <a:cubicBezTo>
                    <a:pt x="22" y="16"/>
                    <a:pt x="17" y="21"/>
                    <a:pt x="12" y="21"/>
                  </a:cubicBezTo>
                  <a:cubicBezTo>
                    <a:pt x="6" y="22"/>
                    <a:pt x="1" y="18"/>
                    <a:pt x="0" y="12"/>
                  </a:cubicBezTo>
                  <a:cubicBezTo>
                    <a:pt x="0" y="6"/>
                    <a:pt x="4" y="1"/>
                    <a:pt x="10" y="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106"/>
            <p:cNvSpPr>
              <a:spLocks noChangeArrowheads="1"/>
            </p:cNvSpPr>
            <p:nvPr/>
          </p:nvSpPr>
          <p:spPr bwMode="auto">
            <a:xfrm>
              <a:off x="239913" y="705404"/>
              <a:ext cx="51615" cy="54483"/>
            </a:xfrm>
            <a:custGeom>
              <a:avLst/>
              <a:gdLst>
                <a:gd name="T0" fmla="*/ 90649405 w 23"/>
                <a:gd name="T1" fmla="*/ 20615005 h 24"/>
                <a:gd name="T2" fmla="*/ 100723306 w 23"/>
                <a:gd name="T3" fmla="*/ 97915032 h 24"/>
                <a:gd name="T4" fmla="*/ 25181388 w 23"/>
                <a:gd name="T5" fmla="*/ 103070485 h 24"/>
                <a:gd name="T6" fmla="*/ 20145559 w 23"/>
                <a:gd name="T7" fmla="*/ 25768189 h 24"/>
                <a:gd name="T8" fmla="*/ 90649405 w 23"/>
                <a:gd name="T9" fmla="*/ 20615005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8" y="4"/>
                  </a:moveTo>
                  <a:cubicBezTo>
                    <a:pt x="23" y="8"/>
                    <a:pt x="23" y="14"/>
                    <a:pt x="20" y="19"/>
                  </a:cubicBezTo>
                  <a:cubicBezTo>
                    <a:pt x="16" y="23"/>
                    <a:pt x="10" y="24"/>
                    <a:pt x="5" y="20"/>
                  </a:cubicBezTo>
                  <a:cubicBezTo>
                    <a:pt x="1" y="16"/>
                    <a:pt x="0" y="10"/>
                    <a:pt x="4" y="5"/>
                  </a:cubicBezTo>
                  <a:cubicBezTo>
                    <a:pt x="7" y="1"/>
                    <a:pt x="14" y="0"/>
                    <a:pt x="18" y="4"/>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Oval 107"/>
            <p:cNvSpPr>
              <a:spLocks noChangeArrowheads="1"/>
            </p:cNvSpPr>
            <p:nvPr/>
          </p:nvSpPr>
          <p:spPr bwMode="auto">
            <a:xfrm>
              <a:off x="266677" y="655701"/>
              <a:ext cx="122346" cy="122346"/>
            </a:xfrm>
            <a:prstGeom prst="ellipse">
              <a:avLst/>
            </a:prstGeom>
            <a:solidFill>
              <a:srgbClr val="7E9F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72" name="Oval 108"/>
            <p:cNvSpPr>
              <a:spLocks noChangeArrowheads="1"/>
            </p:cNvSpPr>
            <p:nvPr/>
          </p:nvSpPr>
          <p:spPr bwMode="auto">
            <a:xfrm>
              <a:off x="286749" y="675773"/>
              <a:ext cx="82201" cy="81246"/>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73" name="Oval 109"/>
            <p:cNvSpPr>
              <a:spLocks noChangeArrowheads="1"/>
            </p:cNvSpPr>
            <p:nvPr/>
          </p:nvSpPr>
          <p:spPr bwMode="auto">
            <a:xfrm>
              <a:off x="307778" y="698713"/>
              <a:ext cx="36322" cy="36322"/>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274" name="Freeform 110"/>
            <p:cNvSpPr>
              <a:spLocks noChangeArrowheads="1"/>
            </p:cNvSpPr>
            <p:nvPr/>
          </p:nvSpPr>
          <p:spPr bwMode="auto">
            <a:xfrm>
              <a:off x="228443" y="950097"/>
              <a:ext cx="92716" cy="112788"/>
            </a:xfrm>
            <a:custGeom>
              <a:avLst/>
              <a:gdLst>
                <a:gd name="T0" fmla="*/ 209664796 w 41"/>
                <a:gd name="T1" fmla="*/ 198450486 h 50"/>
                <a:gd name="T2" fmla="*/ 0 w 41"/>
                <a:gd name="T3" fmla="*/ 66150162 h 50"/>
                <a:gd name="T4" fmla="*/ 209664796 w 41"/>
                <a:gd name="T5" fmla="*/ 198450486 h 50"/>
                <a:gd name="T6" fmla="*/ 0 60000 65536"/>
                <a:gd name="T7" fmla="*/ 0 60000 65536"/>
                <a:gd name="T8" fmla="*/ 0 60000 65536"/>
                <a:gd name="T9" fmla="*/ 0 w 41"/>
                <a:gd name="T10" fmla="*/ 0 h 50"/>
                <a:gd name="T11" fmla="*/ 41 w 41"/>
                <a:gd name="T12" fmla="*/ 50 h 50"/>
              </a:gdLst>
              <a:ahLst/>
              <a:cxnLst>
                <a:cxn ang="T6">
                  <a:pos x="T0" y="T1"/>
                </a:cxn>
                <a:cxn ang="T7">
                  <a:pos x="T2" y="T3"/>
                </a:cxn>
                <a:cxn ang="T8">
                  <a:pos x="T4" y="T5"/>
                </a:cxn>
              </a:cxnLst>
              <a:rect l="T9" t="T10" r="T11" b="T12"/>
              <a:pathLst>
                <a:path w="41" h="50">
                  <a:moveTo>
                    <a:pt x="41" y="39"/>
                  </a:moveTo>
                  <a:cubicBezTo>
                    <a:pt x="41" y="39"/>
                    <a:pt x="36" y="0"/>
                    <a:pt x="0" y="13"/>
                  </a:cubicBezTo>
                  <a:cubicBezTo>
                    <a:pt x="0" y="13"/>
                    <a:pt x="4" y="50"/>
                    <a:pt x="41"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5" name="Freeform 111"/>
            <p:cNvSpPr>
              <a:spLocks noChangeArrowheads="1"/>
            </p:cNvSpPr>
            <p:nvPr/>
          </p:nvSpPr>
          <p:spPr bwMode="auto">
            <a:xfrm>
              <a:off x="323071" y="870762"/>
              <a:ext cx="95583" cy="115656"/>
            </a:xfrm>
            <a:custGeom>
              <a:avLst/>
              <a:gdLst>
                <a:gd name="T0" fmla="*/ 0 w 42"/>
                <a:gd name="T1" fmla="*/ 200567914 h 51"/>
                <a:gd name="T2" fmla="*/ 217526426 w 42"/>
                <a:gd name="T3" fmla="*/ 71999262 h 51"/>
                <a:gd name="T4" fmla="*/ 0 w 42"/>
                <a:gd name="T5" fmla="*/ 200567914 h 51"/>
                <a:gd name="T6" fmla="*/ 0 60000 65536"/>
                <a:gd name="T7" fmla="*/ 0 60000 65536"/>
                <a:gd name="T8" fmla="*/ 0 60000 65536"/>
                <a:gd name="T9" fmla="*/ 0 w 42"/>
                <a:gd name="T10" fmla="*/ 0 h 51"/>
                <a:gd name="T11" fmla="*/ 42 w 42"/>
                <a:gd name="T12" fmla="*/ 51 h 51"/>
              </a:gdLst>
              <a:ahLst/>
              <a:cxnLst>
                <a:cxn ang="T6">
                  <a:pos x="T0" y="T1"/>
                </a:cxn>
                <a:cxn ang="T7">
                  <a:pos x="T2" y="T3"/>
                </a:cxn>
                <a:cxn ang="T8">
                  <a:pos x="T4" y="T5"/>
                </a:cxn>
              </a:cxnLst>
              <a:rect l="T9" t="T10" r="T11" b="T12"/>
              <a:pathLst>
                <a:path w="42" h="51">
                  <a:moveTo>
                    <a:pt x="0" y="39"/>
                  </a:moveTo>
                  <a:cubicBezTo>
                    <a:pt x="0" y="39"/>
                    <a:pt x="6" y="0"/>
                    <a:pt x="42" y="14"/>
                  </a:cubicBezTo>
                  <a:cubicBezTo>
                    <a:pt x="42" y="14"/>
                    <a:pt x="37" y="51"/>
                    <a:pt x="0"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6" name="Freeform 126"/>
            <p:cNvSpPr>
              <a:spLocks noChangeArrowheads="1"/>
            </p:cNvSpPr>
            <p:nvPr/>
          </p:nvSpPr>
          <p:spPr bwMode="auto">
            <a:xfrm>
              <a:off x="780466" y="0"/>
              <a:ext cx="786649" cy="870762"/>
            </a:xfrm>
            <a:custGeom>
              <a:avLst/>
              <a:gdLst>
                <a:gd name="T0" fmla="*/ 715371367 w 348"/>
                <a:gd name="T1" fmla="*/ 1820287144 h 384"/>
                <a:gd name="T2" fmla="*/ 975971453 w 348"/>
                <a:gd name="T3" fmla="*/ 1902558280 h 384"/>
                <a:gd name="T4" fmla="*/ 1139483681 w 348"/>
                <a:gd name="T5" fmla="*/ 1938554311 h 384"/>
                <a:gd name="T6" fmla="*/ 1354096448 w 348"/>
                <a:gd name="T7" fmla="*/ 1645456729 h 384"/>
                <a:gd name="T8" fmla="*/ 1737330140 w 348"/>
                <a:gd name="T9" fmla="*/ 1316365383 h 384"/>
                <a:gd name="T10" fmla="*/ 1543158945 w 348"/>
                <a:gd name="T11" fmla="*/ 1064404503 h 384"/>
                <a:gd name="T12" fmla="*/ 1619805231 w 348"/>
                <a:gd name="T13" fmla="*/ 725029548 h 384"/>
                <a:gd name="T14" fmla="*/ 1584037567 w 348"/>
                <a:gd name="T15" fmla="*/ 370228047 h 384"/>
                <a:gd name="T16" fmla="*/ 1267228245 w 348"/>
                <a:gd name="T17" fmla="*/ 406221811 h 384"/>
                <a:gd name="T18" fmla="*/ 1093496362 w 348"/>
                <a:gd name="T19" fmla="*/ 298238253 h 384"/>
                <a:gd name="T20" fmla="*/ 725591023 w 348"/>
                <a:gd name="T21" fmla="*/ 41136702 h 384"/>
                <a:gd name="T22" fmla="*/ 495649903 w 348"/>
                <a:gd name="T23" fmla="*/ 354801501 h 384"/>
                <a:gd name="T24" fmla="*/ 347466028 w 348"/>
                <a:gd name="T25" fmla="*/ 493638152 h 384"/>
                <a:gd name="T26" fmla="*/ 76646286 w 348"/>
                <a:gd name="T27" fmla="*/ 565625680 h 384"/>
                <a:gd name="T28" fmla="*/ 102196555 w 348"/>
                <a:gd name="T29" fmla="*/ 786733467 h 384"/>
                <a:gd name="T30" fmla="*/ 270819742 w 348"/>
                <a:gd name="T31" fmla="*/ 1038694347 h 384"/>
                <a:gd name="T32" fmla="*/ 173734144 w 348"/>
                <a:gd name="T33" fmla="*/ 1321508321 h 384"/>
                <a:gd name="T34" fmla="*/ 608066114 w 348"/>
                <a:gd name="T35" fmla="*/ 1568326264 h 384"/>
                <a:gd name="T36" fmla="*/ 715371367 w 348"/>
                <a:gd name="T37" fmla="*/ 1820287144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384"/>
                <a:gd name="T59" fmla="*/ 348 w 348"/>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384">
                  <a:moveTo>
                    <a:pt x="140" y="354"/>
                  </a:moveTo>
                  <a:cubicBezTo>
                    <a:pt x="153" y="364"/>
                    <a:pt x="175" y="365"/>
                    <a:pt x="191" y="370"/>
                  </a:cubicBezTo>
                  <a:cubicBezTo>
                    <a:pt x="204" y="375"/>
                    <a:pt x="209" y="384"/>
                    <a:pt x="223" y="377"/>
                  </a:cubicBezTo>
                  <a:cubicBezTo>
                    <a:pt x="244" y="367"/>
                    <a:pt x="245" y="332"/>
                    <a:pt x="265" y="320"/>
                  </a:cubicBezTo>
                  <a:cubicBezTo>
                    <a:pt x="291" y="303"/>
                    <a:pt x="348" y="302"/>
                    <a:pt x="340" y="256"/>
                  </a:cubicBezTo>
                  <a:cubicBezTo>
                    <a:pt x="336" y="233"/>
                    <a:pt x="310" y="227"/>
                    <a:pt x="302" y="207"/>
                  </a:cubicBezTo>
                  <a:cubicBezTo>
                    <a:pt x="291" y="184"/>
                    <a:pt x="310" y="162"/>
                    <a:pt x="317" y="141"/>
                  </a:cubicBezTo>
                  <a:cubicBezTo>
                    <a:pt x="323" y="122"/>
                    <a:pt x="329" y="87"/>
                    <a:pt x="310" y="72"/>
                  </a:cubicBezTo>
                  <a:cubicBezTo>
                    <a:pt x="285" y="52"/>
                    <a:pt x="272" y="80"/>
                    <a:pt x="248" y="79"/>
                  </a:cubicBezTo>
                  <a:cubicBezTo>
                    <a:pt x="234" y="79"/>
                    <a:pt x="223" y="68"/>
                    <a:pt x="214" y="58"/>
                  </a:cubicBezTo>
                  <a:cubicBezTo>
                    <a:pt x="195" y="36"/>
                    <a:pt x="177" y="0"/>
                    <a:pt x="142" y="8"/>
                  </a:cubicBezTo>
                  <a:cubicBezTo>
                    <a:pt x="114" y="15"/>
                    <a:pt x="108" y="47"/>
                    <a:pt x="97" y="69"/>
                  </a:cubicBezTo>
                  <a:cubicBezTo>
                    <a:pt x="90" y="81"/>
                    <a:pt x="82" y="90"/>
                    <a:pt x="68" y="96"/>
                  </a:cubicBezTo>
                  <a:cubicBezTo>
                    <a:pt x="50" y="102"/>
                    <a:pt x="30" y="95"/>
                    <a:pt x="15" y="110"/>
                  </a:cubicBezTo>
                  <a:cubicBezTo>
                    <a:pt x="0" y="124"/>
                    <a:pt x="7" y="139"/>
                    <a:pt x="20" y="153"/>
                  </a:cubicBezTo>
                  <a:cubicBezTo>
                    <a:pt x="34" y="168"/>
                    <a:pt x="56" y="178"/>
                    <a:pt x="53" y="202"/>
                  </a:cubicBezTo>
                  <a:cubicBezTo>
                    <a:pt x="51" y="221"/>
                    <a:pt x="29" y="234"/>
                    <a:pt x="34" y="257"/>
                  </a:cubicBezTo>
                  <a:cubicBezTo>
                    <a:pt x="44" y="300"/>
                    <a:pt x="98" y="274"/>
                    <a:pt x="119" y="305"/>
                  </a:cubicBezTo>
                  <a:cubicBezTo>
                    <a:pt x="129" y="320"/>
                    <a:pt x="123" y="341"/>
                    <a:pt x="140" y="354"/>
                  </a:cubicBezTo>
                  <a:close/>
                </a:path>
              </a:pathLst>
            </a:custGeom>
            <a:solidFill>
              <a:srgbClr val="FF90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7" name="Freeform 130"/>
            <p:cNvSpPr>
              <a:spLocks noChangeArrowheads="1"/>
            </p:cNvSpPr>
            <p:nvPr/>
          </p:nvSpPr>
          <p:spPr bwMode="auto">
            <a:xfrm>
              <a:off x="0" y="895614"/>
              <a:ext cx="1427056" cy="748416"/>
            </a:xfrm>
            <a:custGeom>
              <a:avLst/>
              <a:gdLst>
                <a:gd name="T0" fmla="*/ 2147483647 w 631"/>
                <a:gd name="T1" fmla="*/ 1687065740 h 330"/>
                <a:gd name="T2" fmla="*/ 1616257391 w 631"/>
                <a:gd name="T3" fmla="*/ 0 h 330"/>
                <a:gd name="T4" fmla="*/ 0 w 631"/>
                <a:gd name="T5" fmla="*/ 1687065740 h 330"/>
                <a:gd name="T6" fmla="*/ 0 w 631"/>
                <a:gd name="T7" fmla="*/ 1697353058 h 330"/>
                <a:gd name="T8" fmla="*/ 2147483647 w 631"/>
                <a:gd name="T9" fmla="*/ 1697353058 h 330"/>
                <a:gd name="T10" fmla="*/ 2147483647 w 631"/>
                <a:gd name="T11" fmla="*/ 1687065740 h 330"/>
                <a:gd name="T12" fmla="*/ 0 60000 65536"/>
                <a:gd name="T13" fmla="*/ 0 60000 65536"/>
                <a:gd name="T14" fmla="*/ 0 60000 65536"/>
                <a:gd name="T15" fmla="*/ 0 60000 65536"/>
                <a:gd name="T16" fmla="*/ 0 60000 65536"/>
                <a:gd name="T17" fmla="*/ 0 60000 65536"/>
                <a:gd name="T18" fmla="*/ 0 w 631"/>
                <a:gd name="T19" fmla="*/ 0 h 330"/>
                <a:gd name="T20" fmla="*/ 631 w 631"/>
                <a:gd name="T21" fmla="*/ 330 h 330"/>
              </a:gdLst>
              <a:ahLst/>
              <a:cxnLst>
                <a:cxn ang="T12">
                  <a:pos x="T0" y="T1"/>
                </a:cxn>
                <a:cxn ang="T13">
                  <a:pos x="T2" y="T3"/>
                </a:cxn>
                <a:cxn ang="T14">
                  <a:pos x="T4" y="T5"/>
                </a:cxn>
                <a:cxn ang="T15">
                  <a:pos x="T6" y="T7"/>
                </a:cxn>
                <a:cxn ang="T16">
                  <a:pos x="T8" y="T9"/>
                </a:cxn>
                <a:cxn ang="T17">
                  <a:pos x="T10" y="T11"/>
                </a:cxn>
              </a:cxnLst>
              <a:rect l="T18" t="T19" r="T20" b="T21"/>
              <a:pathLst>
                <a:path w="631" h="330">
                  <a:moveTo>
                    <a:pt x="631" y="328"/>
                  </a:moveTo>
                  <a:cubicBezTo>
                    <a:pt x="631" y="147"/>
                    <a:pt x="490" y="0"/>
                    <a:pt x="316" y="0"/>
                  </a:cubicBezTo>
                  <a:cubicBezTo>
                    <a:pt x="141" y="0"/>
                    <a:pt x="0" y="147"/>
                    <a:pt x="0" y="328"/>
                  </a:cubicBezTo>
                  <a:cubicBezTo>
                    <a:pt x="0" y="329"/>
                    <a:pt x="0" y="330"/>
                    <a:pt x="0" y="330"/>
                  </a:cubicBezTo>
                  <a:cubicBezTo>
                    <a:pt x="631" y="330"/>
                    <a:pt x="631" y="330"/>
                    <a:pt x="631" y="330"/>
                  </a:cubicBezTo>
                  <a:cubicBezTo>
                    <a:pt x="631" y="330"/>
                    <a:pt x="631" y="329"/>
                    <a:pt x="631" y="328"/>
                  </a:cubicBezTo>
                  <a:close/>
                </a:path>
              </a:pathLst>
            </a:custGeom>
            <a:solidFill>
              <a:srgbClr val="FF8D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8" name="Freeform 131"/>
            <p:cNvSpPr>
              <a:spLocks noChangeArrowheads="1"/>
            </p:cNvSpPr>
            <p:nvPr/>
          </p:nvSpPr>
          <p:spPr bwMode="auto">
            <a:xfrm>
              <a:off x="122346" y="1017960"/>
              <a:ext cx="1173760" cy="616511"/>
            </a:xfrm>
            <a:custGeom>
              <a:avLst/>
              <a:gdLst>
                <a:gd name="T0" fmla="*/ 2147483647 w 519"/>
                <a:gd name="T1" fmla="*/ 1387099885 h 272"/>
                <a:gd name="T2" fmla="*/ 1329833895 w 519"/>
                <a:gd name="T3" fmla="*/ 0 h 272"/>
                <a:gd name="T4" fmla="*/ 0 w 519"/>
                <a:gd name="T5" fmla="*/ 1387099885 h 272"/>
                <a:gd name="T6" fmla="*/ 0 w 519"/>
                <a:gd name="T7" fmla="*/ 1397374313 h 272"/>
                <a:gd name="T8" fmla="*/ 2147483647 w 519"/>
                <a:gd name="T9" fmla="*/ 1397374313 h 272"/>
                <a:gd name="T10" fmla="*/ 2147483647 w 519"/>
                <a:gd name="T11" fmla="*/ 1387099885 h 272"/>
                <a:gd name="T12" fmla="*/ 0 60000 65536"/>
                <a:gd name="T13" fmla="*/ 0 60000 65536"/>
                <a:gd name="T14" fmla="*/ 0 60000 65536"/>
                <a:gd name="T15" fmla="*/ 0 60000 65536"/>
                <a:gd name="T16" fmla="*/ 0 60000 65536"/>
                <a:gd name="T17" fmla="*/ 0 60000 65536"/>
                <a:gd name="T18" fmla="*/ 0 w 519"/>
                <a:gd name="T19" fmla="*/ 0 h 272"/>
                <a:gd name="T20" fmla="*/ 519 w 519"/>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519" h="272">
                  <a:moveTo>
                    <a:pt x="519" y="270"/>
                  </a:moveTo>
                  <a:cubicBezTo>
                    <a:pt x="519" y="121"/>
                    <a:pt x="403" y="0"/>
                    <a:pt x="260" y="0"/>
                  </a:cubicBezTo>
                  <a:cubicBezTo>
                    <a:pt x="116" y="0"/>
                    <a:pt x="0" y="121"/>
                    <a:pt x="0" y="270"/>
                  </a:cubicBezTo>
                  <a:cubicBezTo>
                    <a:pt x="0" y="271"/>
                    <a:pt x="0" y="272"/>
                    <a:pt x="0" y="272"/>
                  </a:cubicBezTo>
                  <a:cubicBezTo>
                    <a:pt x="519" y="272"/>
                    <a:pt x="519" y="272"/>
                    <a:pt x="519" y="272"/>
                  </a:cubicBezTo>
                  <a:cubicBezTo>
                    <a:pt x="519" y="272"/>
                    <a:pt x="519" y="271"/>
                    <a:pt x="519" y="270"/>
                  </a:cubicBezTo>
                  <a:close/>
                </a:path>
              </a:pathLst>
            </a:custGeom>
            <a:solidFill>
              <a:srgbClr val="FFCA7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9" name="Freeform 132"/>
            <p:cNvSpPr>
              <a:spLocks noChangeArrowheads="1"/>
            </p:cNvSpPr>
            <p:nvPr/>
          </p:nvSpPr>
          <p:spPr bwMode="auto">
            <a:xfrm>
              <a:off x="253295" y="1163247"/>
              <a:ext cx="920465" cy="477915"/>
            </a:xfrm>
            <a:custGeom>
              <a:avLst/>
              <a:gdLst>
                <a:gd name="T0" fmla="*/ 2081709622 w 407"/>
                <a:gd name="T1" fmla="*/ 1072217025 h 211"/>
                <a:gd name="T2" fmla="*/ 1043411533 w 407"/>
                <a:gd name="T3" fmla="*/ 0 h 211"/>
                <a:gd name="T4" fmla="*/ 0 w 407"/>
                <a:gd name="T5" fmla="*/ 1072217025 h 211"/>
                <a:gd name="T6" fmla="*/ 0 w 407"/>
                <a:gd name="T7" fmla="*/ 1082477475 h 211"/>
                <a:gd name="T8" fmla="*/ 2081709622 w 407"/>
                <a:gd name="T9" fmla="*/ 1082477475 h 211"/>
                <a:gd name="T10" fmla="*/ 2081709622 w 407"/>
                <a:gd name="T11" fmla="*/ 1072217025 h 211"/>
                <a:gd name="T12" fmla="*/ 0 60000 65536"/>
                <a:gd name="T13" fmla="*/ 0 60000 65536"/>
                <a:gd name="T14" fmla="*/ 0 60000 65536"/>
                <a:gd name="T15" fmla="*/ 0 60000 65536"/>
                <a:gd name="T16" fmla="*/ 0 60000 65536"/>
                <a:gd name="T17" fmla="*/ 0 60000 65536"/>
                <a:gd name="T18" fmla="*/ 0 w 407"/>
                <a:gd name="T19" fmla="*/ 0 h 211"/>
                <a:gd name="T20" fmla="*/ 407 w 407"/>
                <a:gd name="T21" fmla="*/ 211 h 211"/>
              </a:gdLst>
              <a:ahLst/>
              <a:cxnLst>
                <a:cxn ang="T12">
                  <a:pos x="T0" y="T1"/>
                </a:cxn>
                <a:cxn ang="T13">
                  <a:pos x="T2" y="T3"/>
                </a:cxn>
                <a:cxn ang="T14">
                  <a:pos x="T4" y="T5"/>
                </a:cxn>
                <a:cxn ang="T15">
                  <a:pos x="T6" y="T7"/>
                </a:cxn>
                <a:cxn ang="T16">
                  <a:pos x="T8" y="T9"/>
                </a:cxn>
                <a:cxn ang="T17">
                  <a:pos x="T10" y="T11"/>
                </a:cxn>
              </a:cxnLst>
              <a:rect l="T18" t="T19" r="T20" b="T21"/>
              <a:pathLst>
                <a:path w="407" h="211">
                  <a:moveTo>
                    <a:pt x="407" y="209"/>
                  </a:moveTo>
                  <a:cubicBezTo>
                    <a:pt x="407" y="94"/>
                    <a:pt x="316" y="0"/>
                    <a:pt x="204" y="0"/>
                  </a:cubicBezTo>
                  <a:cubicBezTo>
                    <a:pt x="91" y="0"/>
                    <a:pt x="0" y="94"/>
                    <a:pt x="0" y="209"/>
                  </a:cubicBezTo>
                  <a:cubicBezTo>
                    <a:pt x="0" y="210"/>
                    <a:pt x="0" y="210"/>
                    <a:pt x="0" y="211"/>
                  </a:cubicBezTo>
                  <a:cubicBezTo>
                    <a:pt x="407" y="211"/>
                    <a:pt x="407" y="211"/>
                    <a:pt x="407" y="211"/>
                  </a:cubicBezTo>
                  <a:cubicBezTo>
                    <a:pt x="407" y="210"/>
                    <a:pt x="407" y="210"/>
                    <a:pt x="407" y="209"/>
                  </a:cubicBezTo>
                  <a:close/>
                </a:path>
              </a:pathLst>
            </a:custGeom>
            <a:solidFill>
              <a:srgbClr val="FFFFE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0" name="Freeform 133"/>
            <p:cNvSpPr>
              <a:spLocks noChangeArrowheads="1"/>
            </p:cNvSpPr>
            <p:nvPr/>
          </p:nvSpPr>
          <p:spPr bwMode="auto">
            <a:xfrm>
              <a:off x="418654" y="1285593"/>
              <a:ext cx="592615" cy="330718"/>
            </a:xfrm>
            <a:custGeom>
              <a:avLst/>
              <a:gdLst>
                <a:gd name="T0" fmla="*/ 1340429535 w 262"/>
                <a:gd name="T1" fmla="*/ 749139695 h 146"/>
                <a:gd name="T2" fmla="*/ 670215899 w 262"/>
                <a:gd name="T3" fmla="*/ 0 h 146"/>
                <a:gd name="T4" fmla="*/ 0 w 262"/>
                <a:gd name="T5" fmla="*/ 749139695 h 146"/>
                <a:gd name="T6" fmla="*/ 0 w 262"/>
                <a:gd name="T7" fmla="*/ 749139695 h 146"/>
                <a:gd name="T8" fmla="*/ 1340429535 w 262"/>
                <a:gd name="T9" fmla="*/ 749139695 h 146"/>
                <a:gd name="T10" fmla="*/ 1340429535 w 262"/>
                <a:gd name="T11" fmla="*/ 749139695 h 146"/>
                <a:gd name="T12" fmla="*/ 0 60000 65536"/>
                <a:gd name="T13" fmla="*/ 0 60000 65536"/>
                <a:gd name="T14" fmla="*/ 0 60000 65536"/>
                <a:gd name="T15" fmla="*/ 0 60000 65536"/>
                <a:gd name="T16" fmla="*/ 0 60000 65536"/>
                <a:gd name="T17" fmla="*/ 0 60000 65536"/>
                <a:gd name="T18" fmla="*/ 0 w 262"/>
                <a:gd name="T19" fmla="*/ 0 h 146"/>
                <a:gd name="T20" fmla="*/ 262 w 262"/>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262" h="146">
                  <a:moveTo>
                    <a:pt x="262" y="146"/>
                  </a:moveTo>
                  <a:cubicBezTo>
                    <a:pt x="262" y="65"/>
                    <a:pt x="203" y="0"/>
                    <a:pt x="131" y="0"/>
                  </a:cubicBezTo>
                  <a:cubicBezTo>
                    <a:pt x="58" y="0"/>
                    <a:pt x="0" y="65"/>
                    <a:pt x="0" y="146"/>
                  </a:cubicBezTo>
                  <a:cubicBezTo>
                    <a:pt x="0" y="146"/>
                    <a:pt x="0" y="146"/>
                    <a:pt x="0" y="146"/>
                  </a:cubicBezTo>
                  <a:cubicBezTo>
                    <a:pt x="262" y="146"/>
                    <a:pt x="262" y="146"/>
                    <a:pt x="262" y="146"/>
                  </a:cubicBezTo>
                  <a:cubicBezTo>
                    <a:pt x="262" y="146"/>
                    <a:pt x="262" y="146"/>
                    <a:pt x="262" y="146"/>
                  </a:cubicBezTo>
                  <a:close/>
                </a:path>
              </a:pathLst>
            </a:custGeom>
            <a:solidFill>
              <a:srgbClr val="B1BD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1" name="Freeform 134"/>
            <p:cNvSpPr>
              <a:spLocks noChangeArrowheads="1"/>
            </p:cNvSpPr>
            <p:nvPr/>
          </p:nvSpPr>
          <p:spPr bwMode="auto">
            <a:xfrm>
              <a:off x="549602" y="1421321"/>
              <a:ext cx="321159" cy="179696"/>
            </a:xfrm>
            <a:custGeom>
              <a:avLst/>
              <a:gdLst>
                <a:gd name="T0" fmla="*/ 726359882 w 142"/>
                <a:gd name="T1" fmla="*/ 403567646 h 79"/>
                <a:gd name="T2" fmla="*/ 363181072 w 142"/>
                <a:gd name="T3" fmla="*/ 0 h 79"/>
                <a:gd name="T4" fmla="*/ 0 w 142"/>
                <a:gd name="T5" fmla="*/ 403567646 h 79"/>
                <a:gd name="T6" fmla="*/ 0 w 142"/>
                <a:gd name="T7" fmla="*/ 408742436 h 79"/>
                <a:gd name="T8" fmla="*/ 726359882 w 142"/>
                <a:gd name="T9" fmla="*/ 408742436 h 79"/>
                <a:gd name="T10" fmla="*/ 726359882 w 142"/>
                <a:gd name="T11" fmla="*/ 403567646 h 79"/>
                <a:gd name="T12" fmla="*/ 0 60000 65536"/>
                <a:gd name="T13" fmla="*/ 0 60000 65536"/>
                <a:gd name="T14" fmla="*/ 0 60000 65536"/>
                <a:gd name="T15" fmla="*/ 0 60000 65536"/>
                <a:gd name="T16" fmla="*/ 0 60000 65536"/>
                <a:gd name="T17" fmla="*/ 0 60000 65536"/>
                <a:gd name="T18" fmla="*/ 0 w 142"/>
                <a:gd name="T19" fmla="*/ 0 h 79"/>
                <a:gd name="T20" fmla="*/ 142 w 142"/>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142" h="79">
                  <a:moveTo>
                    <a:pt x="142" y="78"/>
                  </a:moveTo>
                  <a:cubicBezTo>
                    <a:pt x="142" y="35"/>
                    <a:pt x="110" y="0"/>
                    <a:pt x="71" y="0"/>
                  </a:cubicBezTo>
                  <a:cubicBezTo>
                    <a:pt x="32" y="0"/>
                    <a:pt x="0" y="35"/>
                    <a:pt x="0" y="78"/>
                  </a:cubicBezTo>
                  <a:cubicBezTo>
                    <a:pt x="0" y="79"/>
                    <a:pt x="0" y="79"/>
                    <a:pt x="0" y="79"/>
                  </a:cubicBezTo>
                  <a:cubicBezTo>
                    <a:pt x="142" y="79"/>
                    <a:pt x="142" y="79"/>
                    <a:pt x="142" y="79"/>
                  </a:cubicBezTo>
                  <a:cubicBezTo>
                    <a:pt x="142" y="79"/>
                    <a:pt x="142" y="79"/>
                    <a:pt x="142" y="78"/>
                  </a:cubicBezTo>
                  <a:close/>
                </a:path>
              </a:pathLst>
            </a:custGeom>
            <a:solidFill>
              <a:srgbClr val="60724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2" name="Freeform 153"/>
            <p:cNvSpPr>
              <a:spLocks noChangeArrowheads="1"/>
            </p:cNvSpPr>
            <p:nvPr/>
          </p:nvSpPr>
          <p:spPr bwMode="auto">
            <a:xfrm>
              <a:off x="1013708" y="432562"/>
              <a:ext cx="302999" cy="881276"/>
            </a:xfrm>
            <a:custGeom>
              <a:avLst/>
              <a:gdLst>
                <a:gd name="T0" fmla="*/ 332342418 w 134"/>
                <a:gd name="T1" fmla="*/ 1996522849 h 389"/>
                <a:gd name="T2" fmla="*/ 311889986 w 134"/>
                <a:gd name="T3" fmla="*/ 990563286 h 389"/>
                <a:gd name="T4" fmla="*/ 102259901 w 134"/>
                <a:gd name="T5" fmla="*/ 523509661 h 389"/>
                <a:gd name="T6" fmla="*/ 46017408 w 134"/>
                <a:gd name="T7" fmla="*/ 35926156 h 389"/>
                <a:gd name="T8" fmla="*/ 117597530 w 134"/>
                <a:gd name="T9" fmla="*/ 272019770 h 389"/>
                <a:gd name="T10" fmla="*/ 209632345 w 134"/>
                <a:gd name="T11" fmla="*/ 508113384 h 389"/>
                <a:gd name="T12" fmla="*/ 383472369 w 134"/>
                <a:gd name="T13" fmla="*/ 569703022 h 389"/>
                <a:gd name="T14" fmla="*/ 521522331 w 134"/>
                <a:gd name="T15" fmla="*/ 313079529 h 389"/>
                <a:gd name="T16" fmla="*/ 680024726 w 134"/>
                <a:gd name="T17" fmla="*/ 189900252 h 389"/>
                <a:gd name="T18" fmla="*/ 634007318 w 134"/>
                <a:gd name="T19" fmla="*/ 272019770 h 389"/>
                <a:gd name="T20" fmla="*/ 495957356 w 134"/>
                <a:gd name="T21" fmla="*/ 549173143 h 389"/>
                <a:gd name="T22" fmla="*/ 444827405 w 134"/>
                <a:gd name="T23" fmla="*/ 985429683 h 389"/>
                <a:gd name="T24" fmla="*/ 593104714 w 134"/>
                <a:gd name="T25" fmla="*/ 1934933210 h 3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4"/>
                <a:gd name="T40" fmla="*/ 0 h 389"/>
                <a:gd name="T41" fmla="*/ 134 w 134"/>
                <a:gd name="T42" fmla="*/ 389 h 3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4" h="389">
                  <a:moveTo>
                    <a:pt x="65" y="389"/>
                  </a:moveTo>
                  <a:cubicBezTo>
                    <a:pt x="98" y="330"/>
                    <a:pt x="81" y="254"/>
                    <a:pt x="61" y="193"/>
                  </a:cubicBezTo>
                  <a:cubicBezTo>
                    <a:pt x="51" y="162"/>
                    <a:pt x="33" y="133"/>
                    <a:pt x="20" y="102"/>
                  </a:cubicBezTo>
                  <a:cubicBezTo>
                    <a:pt x="9" y="76"/>
                    <a:pt x="0" y="34"/>
                    <a:pt x="9" y="7"/>
                  </a:cubicBezTo>
                  <a:cubicBezTo>
                    <a:pt x="20" y="0"/>
                    <a:pt x="20" y="45"/>
                    <a:pt x="23" y="53"/>
                  </a:cubicBezTo>
                  <a:cubicBezTo>
                    <a:pt x="27" y="68"/>
                    <a:pt x="33" y="85"/>
                    <a:pt x="41" y="99"/>
                  </a:cubicBezTo>
                  <a:cubicBezTo>
                    <a:pt x="50" y="114"/>
                    <a:pt x="62" y="130"/>
                    <a:pt x="75" y="111"/>
                  </a:cubicBezTo>
                  <a:cubicBezTo>
                    <a:pt x="86" y="95"/>
                    <a:pt x="92" y="77"/>
                    <a:pt x="102" y="61"/>
                  </a:cubicBezTo>
                  <a:cubicBezTo>
                    <a:pt x="104" y="56"/>
                    <a:pt x="128" y="20"/>
                    <a:pt x="133" y="37"/>
                  </a:cubicBezTo>
                  <a:cubicBezTo>
                    <a:pt x="134" y="42"/>
                    <a:pt x="127" y="49"/>
                    <a:pt x="124" y="53"/>
                  </a:cubicBezTo>
                  <a:cubicBezTo>
                    <a:pt x="113" y="71"/>
                    <a:pt x="107" y="89"/>
                    <a:pt x="97" y="107"/>
                  </a:cubicBezTo>
                  <a:cubicBezTo>
                    <a:pt x="82" y="134"/>
                    <a:pt x="80" y="160"/>
                    <a:pt x="87" y="192"/>
                  </a:cubicBezTo>
                  <a:cubicBezTo>
                    <a:pt x="99" y="253"/>
                    <a:pt x="116" y="318"/>
                    <a:pt x="116" y="377"/>
                  </a:cubicBezTo>
                </a:path>
              </a:pathLst>
            </a:custGeom>
            <a:solidFill>
              <a:srgbClr val="9556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3" name="Freeform 154"/>
            <p:cNvSpPr>
              <a:spLocks noChangeArrowheads="1"/>
            </p:cNvSpPr>
            <p:nvPr/>
          </p:nvSpPr>
          <p:spPr bwMode="auto">
            <a:xfrm>
              <a:off x="1074354" y="188299"/>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8"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4" name="Freeform 155"/>
            <p:cNvSpPr>
              <a:spLocks noChangeArrowheads="1"/>
            </p:cNvSpPr>
            <p:nvPr/>
          </p:nvSpPr>
          <p:spPr bwMode="auto">
            <a:xfrm>
              <a:off x="1116938" y="333740"/>
              <a:ext cx="96539" cy="102274"/>
            </a:xfrm>
            <a:custGeom>
              <a:avLst/>
              <a:gdLst>
                <a:gd name="T0" fmla="*/ 80645986 w 43"/>
                <a:gd name="T1" fmla="*/ 201450234 h 45"/>
                <a:gd name="T2" fmla="*/ 85688465 w 43"/>
                <a:gd name="T3" fmla="*/ 206616208 h 45"/>
                <a:gd name="T4" fmla="*/ 85688465 w 43"/>
                <a:gd name="T5" fmla="*/ 41323242 h 45"/>
                <a:gd name="T6" fmla="*/ 80645986 w 43"/>
                <a:gd name="T7" fmla="*/ 201450234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6" y="39"/>
                  </a:moveTo>
                  <a:cubicBezTo>
                    <a:pt x="17" y="40"/>
                    <a:pt x="17" y="40"/>
                    <a:pt x="17" y="40"/>
                  </a:cubicBezTo>
                  <a:cubicBezTo>
                    <a:pt x="43" y="45"/>
                    <a:pt x="40" y="0"/>
                    <a:pt x="17" y="8"/>
                  </a:cubicBezTo>
                  <a:cubicBezTo>
                    <a:pt x="3" y="12"/>
                    <a:pt x="0" y="35"/>
                    <a:pt x="16"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5" name="Freeform 156"/>
            <p:cNvSpPr>
              <a:spLocks noChangeArrowheads="1"/>
            </p:cNvSpPr>
            <p:nvPr/>
          </p:nvSpPr>
          <p:spPr bwMode="auto">
            <a:xfrm>
              <a:off x="1300886" y="236091"/>
              <a:ext cx="99406" cy="101318"/>
            </a:xfrm>
            <a:custGeom>
              <a:avLst/>
              <a:gdLst>
                <a:gd name="T0" fmla="*/ 86770142 w 44"/>
                <a:gd name="T1" fmla="*/ 197702939 h 45"/>
                <a:gd name="T2" fmla="*/ 91873736 w 44"/>
                <a:gd name="T3" fmla="*/ 197702939 h 45"/>
                <a:gd name="T4" fmla="*/ 91873736 w 44"/>
                <a:gd name="T5" fmla="*/ 35486067 h 45"/>
                <a:gd name="T6" fmla="*/ 86770142 w 44"/>
                <a:gd name="T7" fmla="*/ 197702939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7" y="39"/>
                    <a:pt x="17" y="39"/>
                    <a:pt x="18" y="39"/>
                  </a:cubicBezTo>
                  <a:cubicBezTo>
                    <a:pt x="44"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6" name="Freeform 157"/>
            <p:cNvSpPr>
              <a:spLocks noChangeArrowheads="1"/>
            </p:cNvSpPr>
            <p:nvPr/>
          </p:nvSpPr>
          <p:spPr bwMode="auto">
            <a:xfrm>
              <a:off x="1351859" y="505069"/>
              <a:ext cx="97495" cy="99406"/>
            </a:xfrm>
            <a:custGeom>
              <a:avLst/>
              <a:gdLst>
                <a:gd name="T0" fmla="*/ 87394065 w 43"/>
                <a:gd name="T1" fmla="*/ 199060515 h 44"/>
                <a:gd name="T2" fmla="*/ 87394065 w 43"/>
                <a:gd name="T3" fmla="*/ 199060515 h 44"/>
                <a:gd name="T4" fmla="*/ 87394065 w 43"/>
                <a:gd name="T5" fmla="*/ 35729679 h 44"/>
                <a:gd name="T6" fmla="*/ 87394065 w 43"/>
                <a:gd name="T7" fmla="*/ 199060515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7" y="39"/>
                  </a:cubicBezTo>
                  <a:cubicBezTo>
                    <a:pt x="43" y="44"/>
                    <a:pt x="41" y="0"/>
                    <a:pt x="17"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7" name="Freeform 158"/>
            <p:cNvSpPr>
              <a:spLocks noChangeArrowheads="1"/>
            </p:cNvSpPr>
            <p:nvPr/>
          </p:nvSpPr>
          <p:spPr bwMode="auto">
            <a:xfrm>
              <a:off x="895613" y="251384"/>
              <a:ext cx="99406" cy="102274"/>
            </a:xfrm>
            <a:custGeom>
              <a:avLst/>
              <a:gdLst>
                <a:gd name="T0" fmla="*/ 86770142 w 44"/>
                <a:gd name="T1" fmla="*/ 201450234 h 45"/>
                <a:gd name="T2" fmla="*/ 91873736 w 44"/>
                <a:gd name="T3" fmla="*/ 201450234 h 45"/>
                <a:gd name="T4" fmla="*/ 91873736 w 44"/>
                <a:gd name="T5" fmla="*/ 36157268 h 45"/>
                <a:gd name="T6" fmla="*/ 86770142 w 44"/>
                <a:gd name="T7" fmla="*/ 201450234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8" y="39"/>
                    <a:pt x="18" y="39"/>
                    <a:pt x="18" y="39"/>
                  </a:cubicBezTo>
                  <a:cubicBezTo>
                    <a:pt x="44" y="45"/>
                    <a:pt x="41" y="0"/>
                    <a:pt x="18" y="7"/>
                  </a:cubicBezTo>
                  <a:cubicBezTo>
                    <a:pt x="4"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8" name="Freeform 159"/>
            <p:cNvSpPr>
              <a:spLocks noChangeArrowheads="1"/>
            </p:cNvSpPr>
            <p:nvPr/>
          </p:nvSpPr>
          <p:spPr bwMode="auto">
            <a:xfrm>
              <a:off x="917032" y="492253"/>
              <a:ext cx="97495" cy="101318"/>
            </a:xfrm>
            <a:custGeom>
              <a:avLst/>
              <a:gdLst>
                <a:gd name="T0" fmla="*/ 87394065 w 43"/>
                <a:gd name="T1" fmla="*/ 197702939 h 45"/>
                <a:gd name="T2" fmla="*/ 92534092 w 43"/>
                <a:gd name="T3" fmla="*/ 197702939 h 45"/>
                <a:gd name="T4" fmla="*/ 92534092 w 43"/>
                <a:gd name="T5" fmla="*/ 35486067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39"/>
                    <a:pt x="18" y="39"/>
                  </a:cubicBezTo>
                  <a:cubicBezTo>
                    <a:pt x="43"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9" name="Freeform 160"/>
            <p:cNvSpPr>
              <a:spLocks noChangeArrowheads="1"/>
            </p:cNvSpPr>
            <p:nvPr/>
          </p:nvSpPr>
          <p:spPr bwMode="auto">
            <a:xfrm>
              <a:off x="1251182" y="410052"/>
              <a:ext cx="96539" cy="100363"/>
            </a:xfrm>
            <a:custGeom>
              <a:avLst/>
              <a:gdLst>
                <a:gd name="T0" fmla="*/ 85688465 w 43"/>
                <a:gd name="T1" fmla="*/ 202911176 h 44"/>
                <a:gd name="T2" fmla="*/ 90728699 w 43"/>
                <a:gd name="T3" fmla="*/ 202911176 h 44"/>
                <a:gd name="T4" fmla="*/ 90728699 w 43"/>
                <a:gd name="T5" fmla="*/ 36420364 h 44"/>
                <a:gd name="T6" fmla="*/ 85688465 w 43"/>
                <a:gd name="T7" fmla="*/ 202911176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8" y="39"/>
                  </a:cubicBezTo>
                  <a:cubicBezTo>
                    <a:pt x="43"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0" name="Freeform 161"/>
            <p:cNvSpPr>
              <a:spLocks noChangeArrowheads="1"/>
            </p:cNvSpPr>
            <p:nvPr/>
          </p:nvSpPr>
          <p:spPr bwMode="auto">
            <a:xfrm>
              <a:off x="1435515" y="572638"/>
              <a:ext cx="97495" cy="101318"/>
            </a:xfrm>
            <a:custGeom>
              <a:avLst/>
              <a:gdLst>
                <a:gd name="T0" fmla="*/ 87394065 w 43"/>
                <a:gd name="T1" fmla="*/ 197702939 h 45"/>
                <a:gd name="T2" fmla="*/ 87394065 w 43"/>
                <a:gd name="T3" fmla="*/ 202771091 h 45"/>
                <a:gd name="T4" fmla="*/ 87394065 w 43"/>
                <a:gd name="T5" fmla="*/ 40554218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40"/>
                    <a:pt x="17" y="40"/>
                  </a:cubicBezTo>
                  <a:cubicBezTo>
                    <a:pt x="43" y="45"/>
                    <a:pt x="41" y="0"/>
                    <a:pt x="17" y="8"/>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1" name="Freeform 162"/>
            <p:cNvSpPr>
              <a:spLocks noChangeArrowheads="1"/>
            </p:cNvSpPr>
            <p:nvPr/>
          </p:nvSpPr>
          <p:spPr bwMode="auto">
            <a:xfrm>
              <a:off x="1246403" y="667968"/>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7"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2" name="Freeform 163"/>
            <p:cNvSpPr>
              <a:spLocks noChangeArrowheads="1"/>
            </p:cNvSpPr>
            <p:nvPr/>
          </p:nvSpPr>
          <p:spPr bwMode="auto">
            <a:xfrm>
              <a:off x="655700" y="555338"/>
              <a:ext cx="86025" cy="70731"/>
            </a:xfrm>
            <a:custGeom>
              <a:avLst/>
              <a:gdLst>
                <a:gd name="T0" fmla="*/ 20498852 w 38"/>
                <a:gd name="T1" fmla="*/ 119736175 h 31"/>
                <a:gd name="T2" fmla="*/ 40999968 w 38"/>
                <a:gd name="T3" fmla="*/ 0 h 31"/>
                <a:gd name="T4" fmla="*/ 51248262 w 38"/>
                <a:gd name="T5" fmla="*/ 109325028 h 31"/>
                <a:gd name="T6" fmla="*/ 148621770 w 38"/>
                <a:gd name="T7" fmla="*/ 41646869 h 31"/>
                <a:gd name="T8" fmla="*/ 87122951 w 38"/>
                <a:gd name="T9" fmla="*/ 114529461 h 31"/>
                <a:gd name="T10" fmla="*/ 169120622 w 38"/>
                <a:gd name="T11" fmla="*/ 140558469 h 31"/>
                <a:gd name="T12" fmla="*/ 61498820 w 38"/>
                <a:gd name="T13" fmla="*/ 145765183 h 31"/>
                <a:gd name="T14" fmla="*/ 0 60000 65536"/>
                <a:gd name="T15" fmla="*/ 0 60000 65536"/>
                <a:gd name="T16" fmla="*/ 0 60000 65536"/>
                <a:gd name="T17" fmla="*/ 0 60000 65536"/>
                <a:gd name="T18" fmla="*/ 0 60000 65536"/>
                <a:gd name="T19" fmla="*/ 0 60000 65536"/>
                <a:gd name="T20" fmla="*/ 0 60000 65536"/>
                <a:gd name="T21" fmla="*/ 0 w 38"/>
                <a:gd name="T22" fmla="*/ 0 h 31"/>
                <a:gd name="T23" fmla="*/ 38 w 38"/>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31">
                  <a:moveTo>
                    <a:pt x="4" y="23"/>
                  </a:moveTo>
                  <a:cubicBezTo>
                    <a:pt x="4" y="18"/>
                    <a:pt x="0" y="0"/>
                    <a:pt x="8" y="0"/>
                  </a:cubicBezTo>
                  <a:cubicBezTo>
                    <a:pt x="15" y="0"/>
                    <a:pt x="10" y="17"/>
                    <a:pt x="10" y="21"/>
                  </a:cubicBezTo>
                  <a:cubicBezTo>
                    <a:pt x="11" y="16"/>
                    <a:pt x="23" y="6"/>
                    <a:pt x="29" y="8"/>
                  </a:cubicBezTo>
                  <a:cubicBezTo>
                    <a:pt x="38" y="11"/>
                    <a:pt x="19" y="20"/>
                    <a:pt x="17" y="22"/>
                  </a:cubicBezTo>
                  <a:cubicBezTo>
                    <a:pt x="21" y="21"/>
                    <a:pt x="38" y="20"/>
                    <a:pt x="33" y="27"/>
                  </a:cubicBezTo>
                  <a:cubicBezTo>
                    <a:pt x="30" y="31"/>
                    <a:pt x="15" y="30"/>
                    <a:pt x="12" y="28"/>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3" name="Freeform 164"/>
            <p:cNvSpPr>
              <a:spLocks noChangeArrowheads="1"/>
            </p:cNvSpPr>
            <p:nvPr/>
          </p:nvSpPr>
          <p:spPr bwMode="auto">
            <a:xfrm>
              <a:off x="501811" y="657612"/>
              <a:ext cx="70731" cy="49703"/>
            </a:xfrm>
            <a:custGeom>
              <a:avLst/>
              <a:gdLst>
                <a:gd name="T0" fmla="*/ 145765183 w 31"/>
                <a:gd name="T1" fmla="*/ 5103594 h 22"/>
                <a:gd name="T2" fmla="*/ 0 w 31"/>
                <a:gd name="T3" fmla="*/ 40833274 h 22"/>
                <a:gd name="T4" fmla="*/ 62471445 w 31"/>
                <a:gd name="T5" fmla="*/ 81666547 h 22"/>
                <a:gd name="T6" fmla="*/ 145765183 w 31"/>
                <a:gd name="T7" fmla="*/ 107186779 h 22"/>
                <a:gd name="T8" fmla="*/ 161383044 w 31"/>
                <a:gd name="T9" fmla="*/ 0 h 22"/>
                <a:gd name="T10" fmla="*/ 0 60000 65536"/>
                <a:gd name="T11" fmla="*/ 0 60000 65536"/>
                <a:gd name="T12" fmla="*/ 0 60000 65536"/>
                <a:gd name="T13" fmla="*/ 0 60000 65536"/>
                <a:gd name="T14" fmla="*/ 0 60000 65536"/>
                <a:gd name="T15" fmla="*/ 0 w 31"/>
                <a:gd name="T16" fmla="*/ 0 h 22"/>
                <a:gd name="T17" fmla="*/ 31 w 31"/>
                <a:gd name="T18" fmla="*/ 22 h 22"/>
              </a:gdLst>
              <a:ahLst/>
              <a:cxnLst>
                <a:cxn ang="T10">
                  <a:pos x="T0" y="T1"/>
                </a:cxn>
                <a:cxn ang="T11">
                  <a:pos x="T2" y="T3"/>
                </a:cxn>
                <a:cxn ang="T12">
                  <a:pos x="T4" y="T5"/>
                </a:cxn>
                <a:cxn ang="T13">
                  <a:pos x="T6" y="T7"/>
                </a:cxn>
                <a:cxn ang="T14">
                  <a:pos x="T8" y="T9"/>
                </a:cxn>
              </a:cxnLst>
              <a:rect l="T15" t="T16" r="T17" b="T18"/>
              <a:pathLst>
                <a:path w="31" h="22">
                  <a:moveTo>
                    <a:pt x="28" y="1"/>
                  </a:moveTo>
                  <a:cubicBezTo>
                    <a:pt x="19" y="3"/>
                    <a:pt x="9" y="4"/>
                    <a:pt x="0" y="8"/>
                  </a:cubicBezTo>
                  <a:cubicBezTo>
                    <a:pt x="0" y="13"/>
                    <a:pt x="9" y="15"/>
                    <a:pt x="12" y="16"/>
                  </a:cubicBezTo>
                  <a:cubicBezTo>
                    <a:pt x="17" y="18"/>
                    <a:pt x="23" y="22"/>
                    <a:pt x="28" y="21"/>
                  </a:cubicBezTo>
                  <a:cubicBezTo>
                    <a:pt x="30" y="21"/>
                    <a:pt x="30" y="3"/>
                    <a:pt x="31" y="0"/>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4" name="Freeform 165"/>
            <p:cNvSpPr>
              <a:spLocks noChangeArrowheads="1"/>
            </p:cNvSpPr>
            <p:nvPr/>
          </p:nvSpPr>
          <p:spPr bwMode="auto">
            <a:xfrm>
              <a:off x="540044" y="598351"/>
              <a:ext cx="292484" cy="287705"/>
            </a:xfrm>
            <a:custGeom>
              <a:avLst/>
              <a:gdLst>
                <a:gd name="T0" fmla="*/ 663154188 w 129"/>
                <a:gd name="T1" fmla="*/ 415692948 h 127"/>
                <a:gd name="T2" fmla="*/ 406117435 w 129"/>
                <a:gd name="T3" fmla="*/ 631236097 h 127"/>
                <a:gd name="T4" fmla="*/ 87391498 w 129"/>
                <a:gd name="T5" fmla="*/ 487539909 h 127"/>
                <a:gd name="T6" fmla="*/ 195347570 w 129"/>
                <a:gd name="T7" fmla="*/ 20528998 h 127"/>
                <a:gd name="T8" fmla="*/ 431822017 w 129"/>
                <a:gd name="T9" fmla="*/ 128300572 h 127"/>
                <a:gd name="T10" fmla="*/ 442102036 w 129"/>
                <a:gd name="T11" fmla="*/ 395163950 h 127"/>
                <a:gd name="T12" fmla="*/ 555198117 w 129"/>
                <a:gd name="T13" fmla="*/ 441353062 h 127"/>
                <a:gd name="T14" fmla="*/ 663154188 w 129"/>
                <a:gd name="T15" fmla="*/ 415692948 h 127"/>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27"/>
                <a:gd name="T26" fmla="*/ 129 w 129"/>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27">
                  <a:moveTo>
                    <a:pt x="129" y="81"/>
                  </a:moveTo>
                  <a:cubicBezTo>
                    <a:pt x="123" y="106"/>
                    <a:pt x="104" y="119"/>
                    <a:pt x="79" y="123"/>
                  </a:cubicBezTo>
                  <a:cubicBezTo>
                    <a:pt x="56" y="127"/>
                    <a:pt x="29" y="115"/>
                    <a:pt x="17" y="95"/>
                  </a:cubicBezTo>
                  <a:cubicBezTo>
                    <a:pt x="2" y="69"/>
                    <a:pt x="0" y="11"/>
                    <a:pt x="38" y="4"/>
                  </a:cubicBezTo>
                  <a:cubicBezTo>
                    <a:pt x="55" y="0"/>
                    <a:pt x="76" y="9"/>
                    <a:pt x="84" y="25"/>
                  </a:cubicBezTo>
                  <a:cubicBezTo>
                    <a:pt x="91" y="41"/>
                    <a:pt x="78" y="63"/>
                    <a:pt x="86" y="77"/>
                  </a:cubicBezTo>
                  <a:cubicBezTo>
                    <a:pt x="90" y="85"/>
                    <a:pt x="100" y="86"/>
                    <a:pt x="108" y="86"/>
                  </a:cubicBezTo>
                  <a:cubicBezTo>
                    <a:pt x="110" y="86"/>
                    <a:pt x="128" y="83"/>
                    <a:pt x="129" y="81"/>
                  </a:cubicBezTo>
                  <a:close/>
                </a:path>
              </a:pathLst>
            </a:custGeom>
            <a:solidFill>
              <a:srgbClr val="FFCF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5" name="Freeform 166"/>
            <p:cNvSpPr>
              <a:spLocks noChangeArrowheads="1"/>
            </p:cNvSpPr>
            <p:nvPr/>
          </p:nvSpPr>
          <p:spPr bwMode="auto">
            <a:xfrm>
              <a:off x="590704" y="659524"/>
              <a:ext cx="20073" cy="27719"/>
            </a:xfrm>
            <a:custGeom>
              <a:avLst/>
              <a:gdLst>
                <a:gd name="T0" fmla="*/ 34819964 w 9"/>
                <a:gd name="T1" fmla="*/ 42684950 h 12"/>
                <a:gd name="T2" fmla="*/ 4973643 w 9"/>
                <a:gd name="T3" fmla="*/ 32015445 h 12"/>
                <a:gd name="T4" fmla="*/ 34819964 w 9"/>
                <a:gd name="T5" fmla="*/ 4268495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7" y="8"/>
                  </a:moveTo>
                  <a:cubicBezTo>
                    <a:pt x="9" y="2"/>
                    <a:pt x="1" y="0"/>
                    <a:pt x="1" y="6"/>
                  </a:cubicBezTo>
                  <a:cubicBezTo>
                    <a:pt x="0" y="10"/>
                    <a:pt x="5" y="12"/>
                    <a:pt x="7" y="8"/>
                  </a:cubicBezTo>
                  <a:close/>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6" name="Freeform 167"/>
            <p:cNvSpPr>
              <a:spLocks noChangeArrowheads="1"/>
            </p:cNvSpPr>
            <p:nvPr/>
          </p:nvSpPr>
          <p:spPr bwMode="auto">
            <a:xfrm>
              <a:off x="819147" y="743637"/>
              <a:ext cx="56394" cy="67864"/>
            </a:xfrm>
            <a:custGeom>
              <a:avLst/>
              <a:gdLst>
                <a:gd name="T0" fmla="*/ 0 w 25"/>
                <a:gd name="T1" fmla="*/ 97228753 h 30"/>
                <a:gd name="T2" fmla="*/ 20353722 w 25"/>
                <a:gd name="T3" fmla="*/ 15350837 h 30"/>
                <a:gd name="T4" fmla="*/ 35618450 w 25"/>
                <a:gd name="T5" fmla="*/ 76758708 h 30"/>
                <a:gd name="T6" fmla="*/ 101768612 w 25"/>
                <a:gd name="T7" fmla="*/ 71641763 h 30"/>
                <a:gd name="T8" fmla="*/ 45796440 w 25"/>
                <a:gd name="T9" fmla="*/ 107462644 h 30"/>
                <a:gd name="T10" fmla="*/ 91592879 w 25"/>
                <a:gd name="T11" fmla="*/ 143283525 h 30"/>
                <a:gd name="T12" fmla="*/ 15264728 w 25"/>
                <a:gd name="T13" fmla="*/ 107462644 h 30"/>
                <a:gd name="T14" fmla="*/ 0 60000 65536"/>
                <a:gd name="T15" fmla="*/ 0 60000 65536"/>
                <a:gd name="T16" fmla="*/ 0 60000 65536"/>
                <a:gd name="T17" fmla="*/ 0 60000 65536"/>
                <a:gd name="T18" fmla="*/ 0 60000 65536"/>
                <a:gd name="T19" fmla="*/ 0 60000 65536"/>
                <a:gd name="T20" fmla="*/ 0 60000 65536"/>
                <a:gd name="T21" fmla="*/ 0 w 25"/>
                <a:gd name="T22" fmla="*/ 0 h 30"/>
                <a:gd name="T23" fmla="*/ 25 w 25"/>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30">
                  <a:moveTo>
                    <a:pt x="0" y="19"/>
                  </a:moveTo>
                  <a:cubicBezTo>
                    <a:pt x="2" y="15"/>
                    <a:pt x="0" y="5"/>
                    <a:pt x="4" y="3"/>
                  </a:cubicBezTo>
                  <a:cubicBezTo>
                    <a:pt x="11" y="0"/>
                    <a:pt x="8" y="13"/>
                    <a:pt x="7" y="15"/>
                  </a:cubicBezTo>
                  <a:cubicBezTo>
                    <a:pt x="10" y="13"/>
                    <a:pt x="19" y="8"/>
                    <a:pt x="20" y="14"/>
                  </a:cubicBezTo>
                  <a:cubicBezTo>
                    <a:pt x="22" y="19"/>
                    <a:pt x="11" y="20"/>
                    <a:pt x="9" y="21"/>
                  </a:cubicBezTo>
                  <a:cubicBezTo>
                    <a:pt x="13" y="20"/>
                    <a:pt x="25" y="26"/>
                    <a:pt x="18" y="28"/>
                  </a:cubicBezTo>
                  <a:cubicBezTo>
                    <a:pt x="14" y="30"/>
                    <a:pt x="5" y="25"/>
                    <a:pt x="3" y="2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7" name="Freeform 168"/>
            <p:cNvSpPr>
              <a:spLocks noChangeArrowheads="1"/>
            </p:cNvSpPr>
            <p:nvPr/>
          </p:nvSpPr>
          <p:spPr bwMode="auto">
            <a:xfrm>
              <a:off x="690110" y="641363"/>
              <a:ext cx="46836" cy="45880"/>
            </a:xfrm>
            <a:custGeom>
              <a:avLst/>
              <a:gdLst>
                <a:gd name="T0" fmla="*/ 54715599 w 21"/>
                <a:gd name="T1" fmla="*/ 94723848 h 20"/>
                <a:gd name="T2" fmla="*/ 29845683 w 21"/>
                <a:gd name="T3" fmla="*/ 31574616 h 20"/>
                <a:gd name="T4" fmla="*/ 54715599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8" name="Freeform 169"/>
            <p:cNvSpPr>
              <a:spLocks noChangeArrowheads="1"/>
            </p:cNvSpPr>
            <p:nvPr/>
          </p:nvSpPr>
          <p:spPr bwMode="auto">
            <a:xfrm>
              <a:off x="558205" y="743637"/>
              <a:ext cx="47792" cy="43013"/>
            </a:xfrm>
            <a:custGeom>
              <a:avLst/>
              <a:gdLst>
                <a:gd name="T0" fmla="*/ 62152358 w 21"/>
                <a:gd name="T1" fmla="*/ 87123963 h 19"/>
                <a:gd name="T2" fmla="*/ 36255922 w 21"/>
                <a:gd name="T3" fmla="*/ 25624429 h 19"/>
                <a:gd name="T4" fmla="*/ 62152358 w 21"/>
                <a:gd name="T5" fmla="*/ 87123963 h 19"/>
                <a:gd name="T6" fmla="*/ 0 60000 65536"/>
                <a:gd name="T7" fmla="*/ 0 60000 65536"/>
                <a:gd name="T8" fmla="*/ 0 60000 65536"/>
                <a:gd name="T9" fmla="*/ 0 w 21"/>
                <a:gd name="T10" fmla="*/ 0 h 19"/>
                <a:gd name="T11" fmla="*/ 21 w 21"/>
                <a:gd name="T12" fmla="*/ 19 h 19"/>
              </a:gdLst>
              <a:ahLst/>
              <a:cxnLst>
                <a:cxn ang="T6">
                  <a:pos x="T0" y="T1"/>
                </a:cxn>
                <a:cxn ang="T7">
                  <a:pos x="T2" y="T3"/>
                </a:cxn>
                <a:cxn ang="T8">
                  <a:pos x="T4" y="T5"/>
                </a:cxn>
              </a:cxnLst>
              <a:rect l="T9" t="T10" r="T11" b="T12"/>
              <a:pathLst>
                <a:path w="21" h="19">
                  <a:moveTo>
                    <a:pt x="12" y="17"/>
                  </a:moveTo>
                  <a:cubicBezTo>
                    <a:pt x="21" y="14"/>
                    <a:pt x="15" y="0"/>
                    <a:pt x="7" y="5"/>
                  </a:cubicBezTo>
                  <a:cubicBezTo>
                    <a:pt x="0" y="9"/>
                    <a:pt x="4" y="19"/>
                    <a:pt x="12"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9" name="Freeform 170"/>
            <p:cNvSpPr>
              <a:spLocks noChangeArrowheads="1"/>
            </p:cNvSpPr>
            <p:nvPr/>
          </p:nvSpPr>
          <p:spPr bwMode="auto">
            <a:xfrm>
              <a:off x="599306" y="605041"/>
              <a:ext cx="33454" cy="29631"/>
            </a:xfrm>
            <a:custGeom>
              <a:avLst/>
              <a:gdLst>
                <a:gd name="T0" fmla="*/ 44765913 w 15"/>
                <a:gd name="T1" fmla="*/ 62343624 h 13"/>
                <a:gd name="T2" fmla="*/ 54715132 w 15"/>
                <a:gd name="T3" fmla="*/ 0 h 13"/>
                <a:gd name="T4" fmla="*/ 0 w 15"/>
                <a:gd name="T5" fmla="*/ 31171812 h 13"/>
                <a:gd name="T6" fmla="*/ 44765913 w 15"/>
                <a:gd name="T7" fmla="*/ 62343624 h 13"/>
                <a:gd name="T8" fmla="*/ 0 60000 65536"/>
                <a:gd name="T9" fmla="*/ 0 60000 65536"/>
                <a:gd name="T10" fmla="*/ 0 60000 65536"/>
                <a:gd name="T11" fmla="*/ 0 60000 65536"/>
                <a:gd name="T12" fmla="*/ 0 w 15"/>
                <a:gd name="T13" fmla="*/ 0 h 13"/>
                <a:gd name="T14" fmla="*/ 15 w 15"/>
                <a:gd name="T15" fmla="*/ 13 h 13"/>
              </a:gdLst>
              <a:ahLst/>
              <a:cxnLst>
                <a:cxn ang="T8">
                  <a:pos x="T0" y="T1"/>
                </a:cxn>
                <a:cxn ang="T9">
                  <a:pos x="T2" y="T3"/>
                </a:cxn>
                <a:cxn ang="T10">
                  <a:pos x="T4" y="T5"/>
                </a:cxn>
                <a:cxn ang="T11">
                  <a:pos x="T6" y="T7"/>
                </a:cxn>
              </a:cxnLst>
              <a:rect l="T12" t="T13" r="T14" b="T15"/>
              <a:pathLst>
                <a:path w="15" h="13">
                  <a:moveTo>
                    <a:pt x="9" y="12"/>
                  </a:moveTo>
                  <a:cubicBezTo>
                    <a:pt x="15" y="10"/>
                    <a:pt x="15" y="3"/>
                    <a:pt x="11" y="0"/>
                  </a:cubicBezTo>
                  <a:cubicBezTo>
                    <a:pt x="8" y="2"/>
                    <a:pt x="4" y="4"/>
                    <a:pt x="0" y="6"/>
                  </a:cubicBezTo>
                  <a:cubicBezTo>
                    <a:pt x="1" y="9"/>
                    <a:pt x="4" y="13"/>
                    <a:pt x="9" y="12"/>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0" name="Freeform 171"/>
            <p:cNvSpPr>
              <a:spLocks noChangeArrowheads="1"/>
            </p:cNvSpPr>
            <p:nvPr/>
          </p:nvSpPr>
          <p:spPr bwMode="auto">
            <a:xfrm>
              <a:off x="640407" y="755107"/>
              <a:ext cx="44924" cy="44924"/>
            </a:xfrm>
            <a:custGeom>
              <a:avLst/>
              <a:gdLst>
                <a:gd name="T0" fmla="*/ 55499110 w 20"/>
                <a:gd name="T1" fmla="*/ 85771147 h 20"/>
                <a:gd name="T2" fmla="*/ 30272037 w 20"/>
                <a:gd name="T3" fmla="*/ 25227072 h 20"/>
                <a:gd name="T4" fmla="*/ 55499110 w 20"/>
                <a:gd name="T5" fmla="*/ 85771147 h 20"/>
                <a:gd name="T6" fmla="*/ 0 60000 65536"/>
                <a:gd name="T7" fmla="*/ 0 60000 65536"/>
                <a:gd name="T8" fmla="*/ 0 60000 65536"/>
                <a:gd name="T9" fmla="*/ 0 w 20"/>
                <a:gd name="T10" fmla="*/ 0 h 20"/>
                <a:gd name="T11" fmla="*/ 20 w 20"/>
                <a:gd name="T12" fmla="*/ 20 h 20"/>
              </a:gdLst>
              <a:ahLst/>
              <a:cxnLst>
                <a:cxn ang="T6">
                  <a:pos x="T0" y="T1"/>
                </a:cxn>
                <a:cxn ang="T7">
                  <a:pos x="T2" y="T3"/>
                </a:cxn>
                <a:cxn ang="T8">
                  <a:pos x="T4" y="T5"/>
                </a:cxn>
              </a:cxnLst>
              <a:rect l="T9" t="T10" r="T11" b="T12"/>
              <a:pathLst>
                <a:path w="20" h="20">
                  <a:moveTo>
                    <a:pt x="11" y="17"/>
                  </a:moveTo>
                  <a:cubicBezTo>
                    <a:pt x="20" y="15"/>
                    <a:pt x="15" y="0"/>
                    <a:pt x="6" y="5"/>
                  </a:cubicBezTo>
                  <a:cubicBezTo>
                    <a:pt x="0" y="9"/>
                    <a:pt x="3" y="20"/>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1" name="Freeform 172"/>
            <p:cNvSpPr>
              <a:spLocks noChangeArrowheads="1"/>
            </p:cNvSpPr>
            <p:nvPr/>
          </p:nvSpPr>
          <p:spPr bwMode="auto">
            <a:xfrm>
              <a:off x="687242" y="829662"/>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2" name="Freeform 173"/>
            <p:cNvSpPr>
              <a:spLocks noChangeArrowheads="1"/>
            </p:cNvSpPr>
            <p:nvPr/>
          </p:nvSpPr>
          <p:spPr bwMode="auto">
            <a:xfrm>
              <a:off x="779958" y="791429"/>
              <a:ext cx="45880" cy="43013"/>
            </a:xfrm>
            <a:custGeom>
              <a:avLst/>
              <a:gdLst>
                <a:gd name="T0" fmla="*/ 57886796 w 20"/>
                <a:gd name="T1" fmla="*/ 87123963 h 19"/>
                <a:gd name="T2" fmla="*/ 31574616 w 20"/>
                <a:gd name="T3" fmla="*/ 25624429 h 19"/>
                <a:gd name="T4" fmla="*/ 57886796 w 20"/>
                <a:gd name="T5" fmla="*/ 87123963 h 19"/>
                <a:gd name="T6" fmla="*/ 0 60000 65536"/>
                <a:gd name="T7" fmla="*/ 0 60000 65536"/>
                <a:gd name="T8" fmla="*/ 0 60000 65536"/>
                <a:gd name="T9" fmla="*/ 0 w 20"/>
                <a:gd name="T10" fmla="*/ 0 h 19"/>
                <a:gd name="T11" fmla="*/ 20 w 20"/>
                <a:gd name="T12" fmla="*/ 19 h 19"/>
              </a:gdLst>
              <a:ahLst/>
              <a:cxnLst>
                <a:cxn ang="T6">
                  <a:pos x="T0" y="T1"/>
                </a:cxn>
                <a:cxn ang="T7">
                  <a:pos x="T2" y="T3"/>
                </a:cxn>
                <a:cxn ang="T8">
                  <a:pos x="T4" y="T5"/>
                </a:cxn>
              </a:cxnLst>
              <a:rect l="T9" t="T10" r="T11" b="T12"/>
              <a:pathLst>
                <a:path w="20" h="19">
                  <a:moveTo>
                    <a:pt x="11" y="17"/>
                  </a:moveTo>
                  <a:cubicBezTo>
                    <a:pt x="20" y="15"/>
                    <a:pt x="15" y="0"/>
                    <a:pt x="6" y="5"/>
                  </a:cubicBezTo>
                  <a:cubicBezTo>
                    <a:pt x="0" y="9"/>
                    <a:pt x="3" y="19"/>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3" name="Freeform 174"/>
            <p:cNvSpPr>
              <a:spLocks noChangeArrowheads="1"/>
            </p:cNvSpPr>
            <p:nvPr/>
          </p:nvSpPr>
          <p:spPr bwMode="auto">
            <a:xfrm>
              <a:off x="630848" y="677684"/>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4" name="Freeform 175"/>
            <p:cNvSpPr>
              <a:spLocks noChangeArrowheads="1"/>
            </p:cNvSpPr>
            <p:nvPr/>
          </p:nvSpPr>
          <p:spPr bwMode="auto">
            <a:xfrm>
              <a:off x="730255" y="778047"/>
              <a:ext cx="27719" cy="21984"/>
            </a:xfrm>
            <a:custGeom>
              <a:avLst/>
              <a:gdLst>
                <a:gd name="T0" fmla="*/ 10671815 w 12"/>
                <a:gd name="T1" fmla="*/ 0 h 10"/>
                <a:gd name="T2" fmla="*/ 53356765 w 12"/>
                <a:gd name="T3" fmla="*/ 38663261 h 10"/>
                <a:gd name="T4" fmla="*/ 64028580 w 12"/>
                <a:gd name="T5" fmla="*/ 38663261 h 10"/>
                <a:gd name="T6" fmla="*/ 10671815 w 12"/>
                <a:gd name="T7" fmla="*/ 0 h 10"/>
                <a:gd name="T8" fmla="*/ 0 60000 65536"/>
                <a:gd name="T9" fmla="*/ 0 60000 65536"/>
                <a:gd name="T10" fmla="*/ 0 60000 65536"/>
                <a:gd name="T11" fmla="*/ 0 60000 65536"/>
                <a:gd name="T12" fmla="*/ 0 w 12"/>
                <a:gd name="T13" fmla="*/ 0 h 10"/>
                <a:gd name="T14" fmla="*/ 12 w 12"/>
                <a:gd name="T15" fmla="*/ 10 h 10"/>
              </a:gdLst>
              <a:ahLst/>
              <a:cxnLst>
                <a:cxn ang="T8">
                  <a:pos x="T0" y="T1"/>
                </a:cxn>
                <a:cxn ang="T9">
                  <a:pos x="T2" y="T3"/>
                </a:cxn>
                <a:cxn ang="T10">
                  <a:pos x="T4" y="T5"/>
                </a:cxn>
                <a:cxn ang="T11">
                  <a:pos x="T6" y="T7"/>
                </a:cxn>
              </a:cxnLst>
              <a:rect l="T12" t="T13" r="T14" b="T15"/>
              <a:pathLst>
                <a:path w="12" h="10">
                  <a:moveTo>
                    <a:pt x="2" y="0"/>
                  </a:moveTo>
                  <a:cubicBezTo>
                    <a:pt x="0" y="4"/>
                    <a:pt x="4" y="10"/>
                    <a:pt x="10" y="8"/>
                  </a:cubicBezTo>
                  <a:cubicBezTo>
                    <a:pt x="10" y="8"/>
                    <a:pt x="11" y="8"/>
                    <a:pt x="12" y="8"/>
                  </a:cubicBezTo>
                  <a:cubicBezTo>
                    <a:pt x="8" y="7"/>
                    <a:pt x="4" y="4"/>
                    <a:pt x="2" y="0"/>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5" name="Freeform 176"/>
            <p:cNvSpPr>
              <a:spLocks noChangeArrowheads="1"/>
            </p:cNvSpPr>
            <p:nvPr/>
          </p:nvSpPr>
          <p:spPr bwMode="auto">
            <a:xfrm>
              <a:off x="607908" y="827750"/>
              <a:ext cx="36322" cy="36322"/>
            </a:xfrm>
            <a:custGeom>
              <a:avLst/>
              <a:gdLst>
                <a:gd name="T0" fmla="*/ 15459551 w 16"/>
                <a:gd name="T1" fmla="*/ 25768189 h 16"/>
                <a:gd name="T2" fmla="*/ 0 w 16"/>
                <a:gd name="T3" fmla="*/ 46380924 h 16"/>
                <a:gd name="T4" fmla="*/ 56687291 w 16"/>
                <a:gd name="T5" fmla="*/ 82455480 h 16"/>
                <a:gd name="T6" fmla="*/ 15459551 w 16"/>
                <a:gd name="T7" fmla="*/ 25768189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3" y="5"/>
                  </a:moveTo>
                  <a:cubicBezTo>
                    <a:pt x="2" y="6"/>
                    <a:pt x="1" y="8"/>
                    <a:pt x="0" y="9"/>
                  </a:cubicBezTo>
                  <a:cubicBezTo>
                    <a:pt x="4" y="11"/>
                    <a:pt x="7" y="14"/>
                    <a:pt x="11" y="16"/>
                  </a:cubicBezTo>
                  <a:cubicBezTo>
                    <a:pt x="16" y="11"/>
                    <a:pt x="11" y="0"/>
                    <a:pt x="3" y="5"/>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6" name="Rectangle 177"/>
            <p:cNvSpPr>
              <a:spLocks noChangeArrowheads="1"/>
            </p:cNvSpPr>
            <p:nvPr/>
          </p:nvSpPr>
          <p:spPr bwMode="auto">
            <a:xfrm>
              <a:off x="667170" y="865983"/>
              <a:ext cx="8603" cy="67864"/>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07" name="Rectangle 178"/>
            <p:cNvSpPr>
              <a:spLocks noChangeArrowheads="1"/>
            </p:cNvSpPr>
            <p:nvPr/>
          </p:nvSpPr>
          <p:spPr bwMode="auto">
            <a:xfrm>
              <a:off x="723564" y="867895"/>
              <a:ext cx="6691" cy="68820"/>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08" name="Freeform 179"/>
            <p:cNvSpPr>
              <a:spLocks noChangeArrowheads="1"/>
            </p:cNvSpPr>
            <p:nvPr/>
          </p:nvSpPr>
          <p:spPr bwMode="auto">
            <a:xfrm>
              <a:off x="626069" y="723564"/>
              <a:ext cx="135728" cy="99406"/>
            </a:xfrm>
            <a:custGeom>
              <a:avLst/>
              <a:gdLst>
                <a:gd name="T0" fmla="*/ 56288664 w 60"/>
                <a:gd name="T1" fmla="*/ 5103594 h 44"/>
                <a:gd name="T2" fmla="*/ 189338298 w 60"/>
                <a:gd name="T3" fmla="*/ 183747473 h 44"/>
                <a:gd name="T4" fmla="*/ 46054773 w 60"/>
                <a:gd name="T5" fmla="*/ 5103594 h 44"/>
                <a:gd name="T6" fmla="*/ 0 60000 65536"/>
                <a:gd name="T7" fmla="*/ 0 60000 65536"/>
                <a:gd name="T8" fmla="*/ 0 60000 65536"/>
                <a:gd name="T9" fmla="*/ 0 w 60"/>
                <a:gd name="T10" fmla="*/ 0 h 44"/>
                <a:gd name="T11" fmla="*/ 60 w 60"/>
                <a:gd name="T12" fmla="*/ 44 h 44"/>
              </a:gdLst>
              <a:ahLst/>
              <a:cxnLst>
                <a:cxn ang="T6">
                  <a:pos x="T0" y="T1"/>
                </a:cxn>
                <a:cxn ang="T7">
                  <a:pos x="T2" y="T3"/>
                </a:cxn>
                <a:cxn ang="T8">
                  <a:pos x="T4" y="T5"/>
                </a:cxn>
              </a:cxnLst>
              <a:rect l="T9" t="T10" r="T11" b="T12"/>
              <a:pathLst>
                <a:path w="60" h="44">
                  <a:moveTo>
                    <a:pt x="11" y="1"/>
                  </a:moveTo>
                  <a:cubicBezTo>
                    <a:pt x="26" y="0"/>
                    <a:pt x="60" y="20"/>
                    <a:pt x="37" y="36"/>
                  </a:cubicBezTo>
                  <a:cubicBezTo>
                    <a:pt x="23" y="44"/>
                    <a:pt x="0" y="12"/>
                    <a:pt x="9" y="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309" name="Group 459"/>
          <p:cNvGrpSpPr/>
          <p:nvPr/>
        </p:nvGrpSpPr>
        <p:grpSpPr bwMode="auto">
          <a:xfrm>
            <a:off x="2438400" y="5021263"/>
            <a:ext cx="4157663" cy="1892300"/>
            <a:chOff x="0" y="0"/>
            <a:chExt cx="2033053" cy="924289"/>
          </a:xfrm>
        </p:grpSpPr>
        <p:sp>
          <p:nvSpPr>
            <p:cNvPr id="310" name="Freeform 135"/>
            <p:cNvSpPr>
              <a:spLocks noChangeArrowheads="1"/>
            </p:cNvSpPr>
            <p:nvPr/>
          </p:nvSpPr>
          <p:spPr bwMode="auto">
            <a:xfrm>
              <a:off x="0" y="437771"/>
              <a:ext cx="2033053" cy="486518"/>
            </a:xfrm>
            <a:custGeom>
              <a:avLst/>
              <a:gdLst>
                <a:gd name="T0" fmla="*/ 0 w 899"/>
                <a:gd name="T1" fmla="*/ 1100929136 h 215"/>
                <a:gd name="T2" fmla="*/ 2147483647 w 899"/>
                <a:gd name="T3" fmla="*/ 15362654 h 215"/>
                <a:gd name="T4" fmla="*/ 2147483647 w 899"/>
                <a:gd name="T5" fmla="*/ 1054843436 h 215"/>
                <a:gd name="T6" fmla="*/ 0 w 899"/>
                <a:gd name="T7" fmla="*/ 1100929136 h 215"/>
                <a:gd name="T8" fmla="*/ 0 60000 65536"/>
                <a:gd name="T9" fmla="*/ 0 60000 65536"/>
                <a:gd name="T10" fmla="*/ 0 60000 65536"/>
                <a:gd name="T11" fmla="*/ 0 60000 65536"/>
                <a:gd name="T12" fmla="*/ 0 w 899"/>
                <a:gd name="T13" fmla="*/ 0 h 215"/>
                <a:gd name="T14" fmla="*/ 899 w 899"/>
                <a:gd name="T15" fmla="*/ 215 h 215"/>
              </a:gdLst>
              <a:ahLst/>
              <a:cxnLst>
                <a:cxn ang="T8">
                  <a:pos x="T0" y="T1"/>
                </a:cxn>
                <a:cxn ang="T9">
                  <a:pos x="T2" y="T3"/>
                </a:cxn>
                <a:cxn ang="T10">
                  <a:pos x="T4" y="T5"/>
                </a:cxn>
                <a:cxn ang="T11">
                  <a:pos x="T6" y="T7"/>
                </a:cxn>
              </a:cxnLst>
              <a:rect l="T12" t="T13" r="T14" b="T15"/>
              <a:pathLst>
                <a:path w="899" h="215">
                  <a:moveTo>
                    <a:pt x="0" y="215"/>
                  </a:moveTo>
                  <a:cubicBezTo>
                    <a:pt x="0" y="215"/>
                    <a:pt x="206" y="0"/>
                    <a:pt x="484" y="3"/>
                  </a:cubicBezTo>
                  <a:cubicBezTo>
                    <a:pt x="763" y="6"/>
                    <a:pt x="899" y="206"/>
                    <a:pt x="899" y="206"/>
                  </a:cubicBezTo>
                  <a:lnTo>
                    <a:pt x="0" y="215"/>
                  </a:lnTo>
                  <a:close/>
                </a:path>
              </a:pathLst>
            </a:custGeom>
            <a:solidFill>
              <a:srgbClr val="58A7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1" name="Freeform 136"/>
            <p:cNvSpPr>
              <a:spLocks noChangeArrowheads="1"/>
            </p:cNvSpPr>
            <p:nvPr/>
          </p:nvSpPr>
          <p:spPr bwMode="auto">
            <a:xfrm>
              <a:off x="327850" y="563940"/>
              <a:ext cx="1472936" cy="353657"/>
            </a:xfrm>
            <a:custGeom>
              <a:avLst/>
              <a:gdLst>
                <a:gd name="T0" fmla="*/ 0 w 651"/>
                <a:gd name="T1" fmla="*/ 801751754 h 156"/>
                <a:gd name="T2" fmla="*/ 1796855216 w 651"/>
                <a:gd name="T3" fmla="*/ 15418085 h 156"/>
                <a:gd name="T4" fmla="*/ 2147483647 w 651"/>
                <a:gd name="T5" fmla="*/ 770915584 h 156"/>
                <a:gd name="T6" fmla="*/ 0 w 651"/>
                <a:gd name="T7" fmla="*/ 801751754 h 156"/>
                <a:gd name="T8" fmla="*/ 0 60000 65536"/>
                <a:gd name="T9" fmla="*/ 0 60000 65536"/>
                <a:gd name="T10" fmla="*/ 0 60000 65536"/>
                <a:gd name="T11" fmla="*/ 0 60000 65536"/>
                <a:gd name="T12" fmla="*/ 0 w 651"/>
                <a:gd name="T13" fmla="*/ 0 h 156"/>
                <a:gd name="T14" fmla="*/ 651 w 651"/>
                <a:gd name="T15" fmla="*/ 156 h 156"/>
              </a:gdLst>
              <a:ahLst/>
              <a:cxnLst>
                <a:cxn ang="T8">
                  <a:pos x="T0" y="T1"/>
                </a:cxn>
                <a:cxn ang="T9">
                  <a:pos x="T2" y="T3"/>
                </a:cxn>
                <a:cxn ang="T10">
                  <a:pos x="T4" y="T5"/>
                </a:cxn>
                <a:cxn ang="T11">
                  <a:pos x="T6" y="T7"/>
                </a:cxn>
              </a:cxnLst>
              <a:rect l="T12" t="T13" r="T14" b="T15"/>
              <a:pathLst>
                <a:path w="651" h="156">
                  <a:moveTo>
                    <a:pt x="0" y="156"/>
                  </a:moveTo>
                  <a:cubicBezTo>
                    <a:pt x="0" y="156"/>
                    <a:pt x="149" y="0"/>
                    <a:pt x="351" y="3"/>
                  </a:cubicBezTo>
                  <a:cubicBezTo>
                    <a:pt x="552" y="5"/>
                    <a:pt x="651" y="150"/>
                    <a:pt x="651" y="150"/>
                  </a:cubicBezTo>
                  <a:lnTo>
                    <a:pt x="0" y="156"/>
                  </a:lnTo>
                  <a:close/>
                </a:path>
              </a:pathLst>
            </a:custGeom>
            <a:solidFill>
              <a:srgbClr val="DDCA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2" name="Freeform 137"/>
            <p:cNvSpPr>
              <a:spLocks noChangeArrowheads="1"/>
            </p:cNvSpPr>
            <p:nvPr/>
          </p:nvSpPr>
          <p:spPr bwMode="auto">
            <a:xfrm>
              <a:off x="624158" y="675773"/>
              <a:ext cx="916642" cy="238002"/>
            </a:xfrm>
            <a:custGeom>
              <a:avLst/>
              <a:gdLst>
                <a:gd name="T0" fmla="*/ 0 w 405"/>
                <a:gd name="T1" fmla="*/ 539475733 h 105"/>
                <a:gd name="T2" fmla="*/ 1116723447 w 405"/>
                <a:gd name="T3" fmla="*/ 5138577 h 105"/>
                <a:gd name="T4" fmla="*/ 2074648287 w 405"/>
                <a:gd name="T5" fmla="*/ 513787384 h 105"/>
                <a:gd name="T6" fmla="*/ 0 w 405"/>
                <a:gd name="T7" fmla="*/ 539475733 h 105"/>
                <a:gd name="T8" fmla="*/ 0 60000 65536"/>
                <a:gd name="T9" fmla="*/ 0 60000 65536"/>
                <a:gd name="T10" fmla="*/ 0 60000 65536"/>
                <a:gd name="T11" fmla="*/ 0 60000 65536"/>
                <a:gd name="T12" fmla="*/ 0 w 405"/>
                <a:gd name="T13" fmla="*/ 0 h 105"/>
                <a:gd name="T14" fmla="*/ 405 w 405"/>
                <a:gd name="T15" fmla="*/ 105 h 105"/>
              </a:gdLst>
              <a:ahLst/>
              <a:cxnLst>
                <a:cxn ang="T8">
                  <a:pos x="T0" y="T1"/>
                </a:cxn>
                <a:cxn ang="T9">
                  <a:pos x="T2" y="T3"/>
                </a:cxn>
                <a:cxn ang="T10">
                  <a:pos x="T4" y="T5"/>
                </a:cxn>
                <a:cxn ang="T11">
                  <a:pos x="T6" y="T7"/>
                </a:cxn>
              </a:cxnLst>
              <a:rect l="T12" t="T13" r="T14" b="T15"/>
              <a:pathLst>
                <a:path w="405" h="105">
                  <a:moveTo>
                    <a:pt x="0" y="105"/>
                  </a:moveTo>
                  <a:cubicBezTo>
                    <a:pt x="0" y="105"/>
                    <a:pt x="93" y="0"/>
                    <a:pt x="218" y="1"/>
                  </a:cubicBezTo>
                  <a:cubicBezTo>
                    <a:pt x="344" y="3"/>
                    <a:pt x="405" y="100"/>
                    <a:pt x="405" y="100"/>
                  </a:cubicBezTo>
                  <a:lnTo>
                    <a:pt x="0" y="105"/>
                  </a:lnTo>
                  <a:close/>
                </a:path>
              </a:pathLst>
            </a:custGeom>
            <a:solidFill>
              <a:srgbClr val="F6A67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3" name="Freeform 138"/>
            <p:cNvSpPr>
              <a:spLocks noChangeArrowheads="1"/>
            </p:cNvSpPr>
            <p:nvPr/>
          </p:nvSpPr>
          <p:spPr bwMode="auto">
            <a:xfrm>
              <a:off x="786649" y="758930"/>
              <a:ext cx="627025" cy="150066"/>
            </a:xfrm>
            <a:custGeom>
              <a:avLst/>
              <a:gdLst>
                <a:gd name="T0" fmla="*/ 0 w 277"/>
                <a:gd name="T1" fmla="*/ 341209157 h 66"/>
                <a:gd name="T2" fmla="*/ 763478769 w 277"/>
                <a:gd name="T3" fmla="*/ 0 h 66"/>
                <a:gd name="T4" fmla="*/ 1419351446 w 277"/>
                <a:gd name="T5" fmla="*/ 325700063 h 66"/>
                <a:gd name="T6" fmla="*/ 0 w 277"/>
                <a:gd name="T7" fmla="*/ 341209157 h 66"/>
                <a:gd name="T8" fmla="*/ 0 60000 65536"/>
                <a:gd name="T9" fmla="*/ 0 60000 65536"/>
                <a:gd name="T10" fmla="*/ 0 60000 65536"/>
                <a:gd name="T11" fmla="*/ 0 60000 65536"/>
                <a:gd name="T12" fmla="*/ 0 w 277"/>
                <a:gd name="T13" fmla="*/ 0 h 66"/>
                <a:gd name="T14" fmla="*/ 277 w 277"/>
                <a:gd name="T15" fmla="*/ 66 h 66"/>
              </a:gdLst>
              <a:ahLst/>
              <a:cxnLst>
                <a:cxn ang="T8">
                  <a:pos x="T0" y="T1"/>
                </a:cxn>
                <a:cxn ang="T9">
                  <a:pos x="T2" y="T3"/>
                </a:cxn>
                <a:cxn ang="T10">
                  <a:pos x="T4" y="T5"/>
                </a:cxn>
                <a:cxn ang="T11">
                  <a:pos x="T6" y="T7"/>
                </a:cxn>
              </a:cxnLst>
              <a:rect l="T12" t="T13" r="T14" b="T15"/>
              <a:pathLst>
                <a:path w="277" h="66">
                  <a:moveTo>
                    <a:pt x="0" y="66"/>
                  </a:moveTo>
                  <a:cubicBezTo>
                    <a:pt x="0" y="66"/>
                    <a:pt x="63" y="0"/>
                    <a:pt x="149" y="0"/>
                  </a:cubicBezTo>
                  <a:cubicBezTo>
                    <a:pt x="235" y="1"/>
                    <a:pt x="277" y="63"/>
                    <a:pt x="277" y="63"/>
                  </a:cubicBezTo>
                  <a:lnTo>
                    <a:pt x="0" y="66"/>
                  </a:lnTo>
                  <a:close/>
                </a:path>
              </a:pathLst>
            </a:custGeom>
            <a:solidFill>
              <a:srgbClr val="95685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4" name="Rectangle 139"/>
            <p:cNvSpPr>
              <a:spLocks noChangeArrowheads="1"/>
            </p:cNvSpPr>
            <p:nvPr/>
          </p:nvSpPr>
          <p:spPr bwMode="auto">
            <a:xfrm>
              <a:off x="1067663" y="158668"/>
              <a:ext cx="11470" cy="33071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15" name="Oval 140"/>
            <p:cNvSpPr>
              <a:spLocks noChangeArrowheads="1"/>
            </p:cNvSpPr>
            <p:nvPr/>
          </p:nvSpPr>
          <p:spPr bwMode="auto">
            <a:xfrm>
              <a:off x="997888" y="33455"/>
              <a:ext cx="51615" cy="50659"/>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16" name="Freeform 141"/>
            <p:cNvSpPr>
              <a:spLocks noChangeArrowheads="1"/>
            </p:cNvSpPr>
            <p:nvPr/>
          </p:nvSpPr>
          <p:spPr bwMode="auto">
            <a:xfrm>
              <a:off x="1036121" y="0"/>
              <a:ext cx="56394" cy="56394"/>
            </a:xfrm>
            <a:custGeom>
              <a:avLst/>
              <a:gdLst>
                <a:gd name="T0" fmla="*/ 106857607 w 25"/>
                <a:gd name="T1" fmla="*/ 101768612 h 25"/>
                <a:gd name="T2" fmla="*/ 25442717 w 25"/>
                <a:gd name="T3" fmla="*/ 101768612 h 25"/>
                <a:gd name="T4" fmla="*/ 25442717 w 25"/>
                <a:gd name="T5" fmla="*/ 25442717 h 25"/>
                <a:gd name="T6" fmla="*/ 106857607 w 25"/>
                <a:gd name="T7" fmla="*/ 20353722 h 25"/>
                <a:gd name="T8" fmla="*/ 106857607 w 25"/>
                <a:gd name="T9" fmla="*/ 10176861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0"/>
                  </a:moveTo>
                  <a:cubicBezTo>
                    <a:pt x="16" y="25"/>
                    <a:pt x="9" y="25"/>
                    <a:pt x="5" y="20"/>
                  </a:cubicBezTo>
                  <a:cubicBezTo>
                    <a:pt x="1" y="16"/>
                    <a:pt x="0" y="9"/>
                    <a:pt x="5" y="5"/>
                  </a:cubicBezTo>
                  <a:cubicBezTo>
                    <a:pt x="9" y="0"/>
                    <a:pt x="16" y="0"/>
                    <a:pt x="21" y="4"/>
                  </a:cubicBezTo>
                  <a:cubicBezTo>
                    <a:pt x="25" y="9"/>
                    <a:pt x="25" y="16"/>
                    <a:pt x="21" y="2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7" name="Freeform 142"/>
            <p:cNvSpPr>
              <a:spLocks noChangeArrowheads="1"/>
            </p:cNvSpPr>
            <p:nvPr/>
          </p:nvSpPr>
          <p:spPr bwMode="auto">
            <a:xfrm>
              <a:off x="1087736" y="11470"/>
              <a:ext cx="52571" cy="51615"/>
            </a:xfrm>
            <a:custGeom>
              <a:avLst/>
              <a:gdLst>
                <a:gd name="T0" fmla="*/ 62692060 w 23"/>
                <a:gd name="T1" fmla="*/ 115830792 h 23"/>
                <a:gd name="T2" fmla="*/ 0 w 23"/>
                <a:gd name="T3" fmla="*/ 60434433 h 23"/>
                <a:gd name="T4" fmla="*/ 57469246 w 23"/>
                <a:gd name="T5" fmla="*/ 0 h 23"/>
                <a:gd name="T6" fmla="*/ 120161306 w 23"/>
                <a:gd name="T7" fmla="*/ 55396360 h 23"/>
                <a:gd name="T8" fmla="*/ 62692060 w 23"/>
                <a:gd name="T9" fmla="*/ 115830792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0" y="18"/>
                    <a:pt x="0" y="12"/>
                  </a:cubicBezTo>
                  <a:cubicBezTo>
                    <a:pt x="0" y="6"/>
                    <a:pt x="5" y="0"/>
                    <a:pt x="11" y="0"/>
                  </a:cubicBezTo>
                  <a:cubicBezTo>
                    <a:pt x="17" y="0"/>
                    <a:pt x="22" y="5"/>
                    <a:pt x="23" y="11"/>
                  </a:cubicBezTo>
                  <a:cubicBezTo>
                    <a:pt x="23" y="17"/>
                    <a:pt x="18" y="22"/>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8" name="Freeform 143"/>
            <p:cNvSpPr>
              <a:spLocks noChangeArrowheads="1"/>
            </p:cNvSpPr>
            <p:nvPr/>
          </p:nvSpPr>
          <p:spPr bwMode="auto">
            <a:xfrm>
              <a:off x="1115455" y="49703"/>
              <a:ext cx="56394" cy="56394"/>
            </a:xfrm>
            <a:custGeom>
              <a:avLst/>
              <a:gdLst>
                <a:gd name="T0" fmla="*/ 25442717 w 25"/>
                <a:gd name="T1" fmla="*/ 106857607 h 25"/>
                <a:gd name="T2" fmla="*/ 20353722 w 25"/>
                <a:gd name="T3" fmla="*/ 25442717 h 25"/>
                <a:gd name="T4" fmla="*/ 101768612 w 25"/>
                <a:gd name="T5" fmla="*/ 20353722 h 25"/>
                <a:gd name="T6" fmla="*/ 106857607 w 25"/>
                <a:gd name="T7" fmla="*/ 101768612 h 25"/>
                <a:gd name="T8" fmla="*/ 25442717 w 25"/>
                <a:gd name="T9" fmla="*/ 10685760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6"/>
                    <a:pt x="0" y="9"/>
                    <a:pt x="4" y="5"/>
                  </a:cubicBezTo>
                  <a:cubicBezTo>
                    <a:pt x="8" y="0"/>
                    <a:pt x="15" y="0"/>
                    <a:pt x="20" y="4"/>
                  </a:cubicBezTo>
                  <a:cubicBezTo>
                    <a:pt x="24" y="8"/>
                    <a:pt x="25" y="15"/>
                    <a:pt x="21" y="20"/>
                  </a:cubicBezTo>
                  <a:cubicBezTo>
                    <a:pt x="16" y="24"/>
                    <a:pt x="9"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9" name="Freeform 144"/>
            <p:cNvSpPr>
              <a:spLocks noChangeArrowheads="1"/>
            </p:cNvSpPr>
            <p:nvPr/>
          </p:nvSpPr>
          <p:spPr bwMode="auto">
            <a:xfrm>
              <a:off x="1107808" y="102274"/>
              <a:ext cx="54483" cy="51615"/>
            </a:xfrm>
            <a:custGeom>
              <a:avLst/>
              <a:gdLst>
                <a:gd name="T0" fmla="*/ 5153184 w 24"/>
                <a:gd name="T1" fmla="*/ 60434433 h 23"/>
                <a:gd name="T2" fmla="*/ 56687291 w 24"/>
                <a:gd name="T3" fmla="*/ 0 h 23"/>
                <a:gd name="T4" fmla="*/ 118530037 w 24"/>
                <a:gd name="T5" fmla="*/ 55396360 h 23"/>
                <a:gd name="T6" fmla="*/ 66995929 w 24"/>
                <a:gd name="T7" fmla="*/ 110794964 h 23"/>
                <a:gd name="T8" fmla="*/ 5153184 w 24"/>
                <a:gd name="T9" fmla="*/ 60434433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1" y="12"/>
                  </a:moveTo>
                  <a:cubicBezTo>
                    <a:pt x="0" y="6"/>
                    <a:pt x="5" y="0"/>
                    <a:pt x="11" y="0"/>
                  </a:cubicBezTo>
                  <a:cubicBezTo>
                    <a:pt x="18" y="0"/>
                    <a:pt x="23" y="4"/>
                    <a:pt x="23" y="11"/>
                  </a:cubicBezTo>
                  <a:cubicBezTo>
                    <a:pt x="24" y="17"/>
                    <a:pt x="19" y="22"/>
                    <a:pt x="13" y="22"/>
                  </a:cubicBezTo>
                  <a:cubicBezTo>
                    <a:pt x="6" y="23"/>
                    <a:pt x="1" y="18"/>
                    <a:pt x="1" y="1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0" name="Freeform 145"/>
            <p:cNvSpPr>
              <a:spLocks noChangeArrowheads="1"/>
            </p:cNvSpPr>
            <p:nvPr/>
          </p:nvSpPr>
          <p:spPr bwMode="auto">
            <a:xfrm>
              <a:off x="1067663" y="129038"/>
              <a:ext cx="56394" cy="56394"/>
            </a:xfrm>
            <a:custGeom>
              <a:avLst/>
              <a:gdLst>
                <a:gd name="T0" fmla="*/ 20353722 w 25"/>
                <a:gd name="T1" fmla="*/ 25442717 h 25"/>
                <a:gd name="T2" fmla="*/ 101768612 w 25"/>
                <a:gd name="T3" fmla="*/ 20353722 h 25"/>
                <a:gd name="T4" fmla="*/ 106857607 w 25"/>
                <a:gd name="T5" fmla="*/ 101768612 h 25"/>
                <a:gd name="T6" fmla="*/ 25442717 w 25"/>
                <a:gd name="T7" fmla="*/ 106857607 h 25"/>
                <a:gd name="T8" fmla="*/ 20353722 w 25"/>
                <a:gd name="T9" fmla="*/ 2544271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1"/>
                    <a:pt x="15" y="0"/>
                    <a:pt x="20" y="4"/>
                  </a:cubicBezTo>
                  <a:cubicBezTo>
                    <a:pt x="24" y="8"/>
                    <a:pt x="25" y="15"/>
                    <a:pt x="21" y="20"/>
                  </a:cubicBezTo>
                  <a:cubicBezTo>
                    <a:pt x="17" y="25"/>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1" name="Freeform 146"/>
            <p:cNvSpPr>
              <a:spLocks noChangeArrowheads="1"/>
            </p:cNvSpPr>
            <p:nvPr/>
          </p:nvSpPr>
          <p:spPr bwMode="auto">
            <a:xfrm>
              <a:off x="1019872" y="124258"/>
              <a:ext cx="52571" cy="54483"/>
            </a:xfrm>
            <a:custGeom>
              <a:avLst/>
              <a:gdLst>
                <a:gd name="T0" fmla="*/ 57469246 w 23"/>
                <a:gd name="T1" fmla="*/ 5153184 h 24"/>
                <a:gd name="T2" fmla="*/ 120161306 w 23"/>
                <a:gd name="T3" fmla="*/ 56687291 h 24"/>
                <a:gd name="T4" fmla="*/ 62692060 w 23"/>
                <a:gd name="T5" fmla="*/ 118530037 h 24"/>
                <a:gd name="T6" fmla="*/ 0 w 23"/>
                <a:gd name="T7" fmla="*/ 66995929 h 24"/>
                <a:gd name="T8" fmla="*/ 57469246 w 23"/>
                <a:gd name="T9" fmla="*/ 5153184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1" y="1"/>
                  </a:moveTo>
                  <a:cubicBezTo>
                    <a:pt x="17" y="0"/>
                    <a:pt x="22" y="5"/>
                    <a:pt x="23" y="11"/>
                  </a:cubicBezTo>
                  <a:cubicBezTo>
                    <a:pt x="23" y="17"/>
                    <a:pt x="19" y="22"/>
                    <a:pt x="12" y="23"/>
                  </a:cubicBezTo>
                  <a:cubicBezTo>
                    <a:pt x="6" y="24"/>
                    <a:pt x="1" y="19"/>
                    <a:pt x="0" y="13"/>
                  </a:cubicBezTo>
                  <a:cubicBezTo>
                    <a:pt x="0" y="7"/>
                    <a:pt x="4" y="1"/>
                    <a:pt x="11" y="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2" name="Freeform 147"/>
            <p:cNvSpPr>
              <a:spLocks noChangeArrowheads="1"/>
            </p:cNvSpPr>
            <p:nvPr/>
          </p:nvSpPr>
          <p:spPr bwMode="auto">
            <a:xfrm>
              <a:off x="986418" y="84113"/>
              <a:ext cx="56394" cy="56394"/>
            </a:xfrm>
            <a:custGeom>
              <a:avLst/>
              <a:gdLst>
                <a:gd name="T0" fmla="*/ 101768612 w 25"/>
                <a:gd name="T1" fmla="*/ 20353722 h 25"/>
                <a:gd name="T2" fmla="*/ 106857607 w 25"/>
                <a:gd name="T3" fmla="*/ 101768612 h 25"/>
                <a:gd name="T4" fmla="*/ 30531712 w 25"/>
                <a:gd name="T5" fmla="*/ 106857607 h 25"/>
                <a:gd name="T6" fmla="*/ 20353722 w 25"/>
                <a:gd name="T7" fmla="*/ 30531712 h 25"/>
                <a:gd name="T8" fmla="*/ 101768612 w 25"/>
                <a:gd name="T9" fmla="*/ 2035372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20"/>
                  </a:cubicBezTo>
                  <a:cubicBezTo>
                    <a:pt x="17" y="25"/>
                    <a:pt x="10" y="25"/>
                    <a:pt x="6" y="21"/>
                  </a:cubicBezTo>
                  <a:cubicBezTo>
                    <a:pt x="1" y="17"/>
                    <a:pt x="0" y="10"/>
                    <a:pt x="4" y="6"/>
                  </a:cubicBezTo>
                  <a:cubicBezTo>
                    <a:pt x="8" y="1"/>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3" name="Oval 148"/>
            <p:cNvSpPr>
              <a:spLocks noChangeArrowheads="1"/>
            </p:cNvSpPr>
            <p:nvPr/>
          </p:nvSpPr>
          <p:spPr bwMode="auto">
            <a:xfrm>
              <a:off x="1015093" y="29631"/>
              <a:ext cx="131905" cy="130949"/>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24" name="Oval 149"/>
            <p:cNvSpPr>
              <a:spLocks noChangeArrowheads="1"/>
            </p:cNvSpPr>
            <p:nvPr/>
          </p:nvSpPr>
          <p:spPr bwMode="auto">
            <a:xfrm>
              <a:off x="1038033" y="51615"/>
              <a:ext cx="86025" cy="86025"/>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25" name="Oval 150"/>
            <p:cNvSpPr>
              <a:spLocks noChangeArrowheads="1"/>
            </p:cNvSpPr>
            <p:nvPr/>
          </p:nvSpPr>
          <p:spPr bwMode="auto">
            <a:xfrm>
              <a:off x="1058105" y="74555"/>
              <a:ext cx="39189" cy="41101"/>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26" name="Freeform 151"/>
            <p:cNvSpPr>
              <a:spLocks noChangeArrowheads="1"/>
            </p:cNvSpPr>
            <p:nvPr/>
          </p:nvSpPr>
          <p:spPr bwMode="auto">
            <a:xfrm>
              <a:off x="972080" y="346967"/>
              <a:ext cx="102274" cy="119479"/>
            </a:xfrm>
            <a:custGeom>
              <a:avLst/>
              <a:gdLst>
                <a:gd name="T0" fmla="*/ 232443802 w 45"/>
                <a:gd name="T1" fmla="*/ 208360104 h 53"/>
                <a:gd name="T2" fmla="*/ 0 w 45"/>
                <a:gd name="T3" fmla="*/ 71146363 h 53"/>
                <a:gd name="T4" fmla="*/ 232443802 w 45"/>
                <a:gd name="T5" fmla="*/ 208360104 h 53"/>
                <a:gd name="T6" fmla="*/ 0 60000 65536"/>
                <a:gd name="T7" fmla="*/ 0 60000 65536"/>
                <a:gd name="T8" fmla="*/ 0 60000 65536"/>
                <a:gd name="T9" fmla="*/ 0 w 45"/>
                <a:gd name="T10" fmla="*/ 0 h 53"/>
                <a:gd name="T11" fmla="*/ 45 w 45"/>
                <a:gd name="T12" fmla="*/ 53 h 53"/>
              </a:gdLst>
              <a:ahLst/>
              <a:cxnLst>
                <a:cxn ang="T6">
                  <a:pos x="T0" y="T1"/>
                </a:cxn>
                <a:cxn ang="T7">
                  <a:pos x="T2" y="T3"/>
                </a:cxn>
                <a:cxn ang="T8">
                  <a:pos x="T4" y="T5"/>
                </a:cxn>
              </a:cxnLst>
              <a:rect l="T9" t="T10" r="T11" b="T12"/>
              <a:pathLst>
                <a:path w="45" h="53">
                  <a:moveTo>
                    <a:pt x="45" y="41"/>
                  </a:moveTo>
                  <a:cubicBezTo>
                    <a:pt x="45" y="41"/>
                    <a:pt x="40" y="0"/>
                    <a:pt x="0" y="14"/>
                  </a:cubicBezTo>
                  <a:cubicBezTo>
                    <a:pt x="0" y="14"/>
                    <a:pt x="5" y="53"/>
                    <a:pt x="45"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7" name="Freeform 152"/>
            <p:cNvSpPr>
              <a:spLocks noChangeArrowheads="1"/>
            </p:cNvSpPr>
            <p:nvPr/>
          </p:nvSpPr>
          <p:spPr bwMode="auto">
            <a:xfrm>
              <a:off x="1076266" y="260942"/>
              <a:ext cx="102274" cy="122346"/>
            </a:xfrm>
            <a:custGeom>
              <a:avLst/>
              <a:gdLst>
                <a:gd name="T0" fmla="*/ 0 w 45"/>
                <a:gd name="T1" fmla="*/ 210462308 h 54"/>
                <a:gd name="T2" fmla="*/ 232443802 w 45"/>
                <a:gd name="T3" fmla="*/ 76998682 h 54"/>
                <a:gd name="T4" fmla="*/ 0 w 45"/>
                <a:gd name="T5" fmla="*/ 210462308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0" y="41"/>
                  </a:moveTo>
                  <a:cubicBezTo>
                    <a:pt x="0" y="41"/>
                    <a:pt x="6" y="0"/>
                    <a:pt x="45" y="15"/>
                  </a:cubicBezTo>
                  <a:cubicBezTo>
                    <a:pt x="45" y="15"/>
                    <a:pt x="39" y="54"/>
                    <a:pt x="0"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328" name="Group 478"/>
          <p:cNvGrpSpPr/>
          <p:nvPr/>
        </p:nvGrpSpPr>
        <p:grpSpPr bwMode="auto">
          <a:xfrm>
            <a:off x="50800" y="5270500"/>
            <a:ext cx="1530350" cy="674688"/>
            <a:chOff x="0" y="0"/>
            <a:chExt cx="3578226" cy="1574800"/>
          </a:xfrm>
        </p:grpSpPr>
        <p:sp>
          <p:nvSpPr>
            <p:cNvPr id="329" name="Freeform 183"/>
            <p:cNvSpPr>
              <a:spLocks noChangeArrowheads="1"/>
            </p:cNvSpPr>
            <p:nvPr/>
          </p:nvSpPr>
          <p:spPr bwMode="auto">
            <a:xfrm>
              <a:off x="1323975" y="287338"/>
              <a:ext cx="873125" cy="892175"/>
            </a:xfrm>
            <a:custGeom>
              <a:avLst/>
              <a:gdLst>
                <a:gd name="T0" fmla="*/ 1671315552 w 232"/>
                <a:gd name="T1" fmla="*/ 0 h 236"/>
                <a:gd name="T2" fmla="*/ 0 w 232"/>
                <a:gd name="T3" fmla="*/ 1686392209 h 236"/>
                <a:gd name="T4" fmla="*/ 1671315552 w 232"/>
                <a:gd name="T5" fmla="*/ 2147483647 h 236"/>
                <a:gd name="T6" fmla="*/ 2147483647 w 232"/>
                <a:gd name="T7" fmla="*/ 2147483647 h 236"/>
                <a:gd name="T8" fmla="*/ 2138719688 w 232"/>
                <a:gd name="T9" fmla="*/ 2147483647 h 236"/>
                <a:gd name="T10" fmla="*/ 2147483647 w 232"/>
                <a:gd name="T11" fmla="*/ 1257645416 h 236"/>
                <a:gd name="T12" fmla="*/ 1671315552 w 232"/>
                <a:gd name="T13" fmla="*/ 0 h 236"/>
                <a:gd name="T14" fmla="*/ 0 60000 65536"/>
                <a:gd name="T15" fmla="*/ 0 60000 65536"/>
                <a:gd name="T16" fmla="*/ 0 60000 65536"/>
                <a:gd name="T17" fmla="*/ 0 60000 65536"/>
                <a:gd name="T18" fmla="*/ 0 60000 65536"/>
                <a:gd name="T19" fmla="*/ 0 60000 65536"/>
                <a:gd name="T20" fmla="*/ 0 60000 65536"/>
                <a:gd name="T21" fmla="*/ 0 w 232"/>
                <a:gd name="T22" fmla="*/ 0 h 236"/>
                <a:gd name="T23" fmla="*/ 232 w 232"/>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236">
                  <a:moveTo>
                    <a:pt x="118" y="0"/>
                  </a:moveTo>
                  <a:cubicBezTo>
                    <a:pt x="52" y="0"/>
                    <a:pt x="0" y="53"/>
                    <a:pt x="0" y="118"/>
                  </a:cubicBezTo>
                  <a:cubicBezTo>
                    <a:pt x="0" y="183"/>
                    <a:pt x="52" y="236"/>
                    <a:pt x="118" y="236"/>
                  </a:cubicBezTo>
                  <a:cubicBezTo>
                    <a:pt x="135" y="236"/>
                    <a:pt x="152" y="232"/>
                    <a:pt x="166" y="226"/>
                  </a:cubicBezTo>
                  <a:cubicBezTo>
                    <a:pt x="157" y="211"/>
                    <a:pt x="151" y="194"/>
                    <a:pt x="151" y="176"/>
                  </a:cubicBezTo>
                  <a:cubicBezTo>
                    <a:pt x="151" y="129"/>
                    <a:pt x="187" y="92"/>
                    <a:pt x="232" y="88"/>
                  </a:cubicBezTo>
                  <a:cubicBezTo>
                    <a:pt x="219" y="37"/>
                    <a:pt x="172" y="0"/>
                    <a:pt x="118" y="0"/>
                  </a:cubicBezTo>
                </a:path>
              </a:pathLst>
            </a:custGeom>
            <a:solidFill>
              <a:srgbClr val="FFDE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0" name="Freeform 184"/>
            <p:cNvSpPr>
              <a:spLocks noChangeArrowheads="1"/>
            </p:cNvSpPr>
            <p:nvPr/>
          </p:nvSpPr>
          <p:spPr bwMode="auto">
            <a:xfrm>
              <a:off x="1947863" y="620713"/>
              <a:ext cx="603250" cy="660400"/>
            </a:xfrm>
            <a:custGeom>
              <a:avLst/>
              <a:gdLst>
                <a:gd name="T0" fmla="*/ 1037714420 w 160"/>
                <a:gd name="T1" fmla="*/ 0 h 175"/>
                <a:gd name="T2" fmla="*/ 938208333 w 160"/>
                <a:gd name="T3" fmla="*/ 0 h 175"/>
                <a:gd name="T4" fmla="*/ 995068416 w 160"/>
                <a:gd name="T5" fmla="*/ 427225968 h 175"/>
                <a:gd name="T6" fmla="*/ 0 w 160"/>
                <a:gd name="T7" fmla="*/ 1965248510 h 175"/>
                <a:gd name="T8" fmla="*/ 1037714420 w 160"/>
                <a:gd name="T9" fmla="*/ 2147483647 h 175"/>
                <a:gd name="T10" fmla="*/ 2147483647 w 160"/>
                <a:gd name="T11" fmla="*/ 1253201456 h 175"/>
                <a:gd name="T12" fmla="*/ 1037714420 w 160"/>
                <a:gd name="T13" fmla="*/ 0 h 175"/>
                <a:gd name="T14" fmla="*/ 0 60000 65536"/>
                <a:gd name="T15" fmla="*/ 0 60000 65536"/>
                <a:gd name="T16" fmla="*/ 0 60000 65536"/>
                <a:gd name="T17" fmla="*/ 0 60000 65536"/>
                <a:gd name="T18" fmla="*/ 0 60000 65536"/>
                <a:gd name="T19" fmla="*/ 0 60000 65536"/>
                <a:gd name="T20" fmla="*/ 0 60000 65536"/>
                <a:gd name="T21" fmla="*/ 0 w 160"/>
                <a:gd name="T22" fmla="*/ 0 h 175"/>
                <a:gd name="T23" fmla="*/ 160 w 160"/>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0" h="175">
                  <a:moveTo>
                    <a:pt x="73" y="0"/>
                  </a:moveTo>
                  <a:cubicBezTo>
                    <a:pt x="70" y="0"/>
                    <a:pt x="68" y="0"/>
                    <a:pt x="66" y="0"/>
                  </a:cubicBezTo>
                  <a:cubicBezTo>
                    <a:pt x="68" y="10"/>
                    <a:pt x="70" y="20"/>
                    <a:pt x="70" y="30"/>
                  </a:cubicBezTo>
                  <a:cubicBezTo>
                    <a:pt x="70" y="78"/>
                    <a:pt x="41" y="119"/>
                    <a:pt x="0" y="138"/>
                  </a:cubicBezTo>
                  <a:cubicBezTo>
                    <a:pt x="16" y="160"/>
                    <a:pt x="43" y="175"/>
                    <a:pt x="73" y="175"/>
                  </a:cubicBezTo>
                  <a:cubicBezTo>
                    <a:pt x="121" y="175"/>
                    <a:pt x="160" y="136"/>
                    <a:pt x="160" y="88"/>
                  </a:cubicBezTo>
                  <a:cubicBezTo>
                    <a:pt x="160" y="39"/>
                    <a:pt x="121" y="0"/>
                    <a:pt x="73" y="0"/>
                  </a:cubicBezTo>
                </a:path>
              </a:pathLst>
            </a:custGeom>
            <a:solidFill>
              <a:srgbClr val="FFBD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1" name="Freeform 185"/>
            <p:cNvSpPr>
              <a:spLocks noChangeArrowheads="1"/>
            </p:cNvSpPr>
            <p:nvPr/>
          </p:nvSpPr>
          <p:spPr bwMode="auto">
            <a:xfrm>
              <a:off x="1892300" y="620713"/>
              <a:ext cx="319088" cy="520700"/>
            </a:xfrm>
            <a:custGeom>
              <a:avLst/>
              <a:gdLst>
                <a:gd name="T0" fmla="*/ 1141479133 w 85"/>
                <a:gd name="T1" fmla="*/ 0 h 138"/>
                <a:gd name="T2" fmla="*/ 0 w 85"/>
                <a:gd name="T3" fmla="*/ 1252853251 h 138"/>
                <a:gd name="T4" fmla="*/ 211386415 w 85"/>
                <a:gd name="T5" fmla="*/ 1964699203 h 138"/>
                <a:gd name="T6" fmla="*/ 1197848844 w 85"/>
                <a:gd name="T7" fmla="*/ 427109835 h 138"/>
                <a:gd name="T8" fmla="*/ 1141479133 w 85"/>
                <a:gd name="T9" fmla="*/ 0 h 138"/>
                <a:gd name="T10" fmla="*/ 0 60000 65536"/>
                <a:gd name="T11" fmla="*/ 0 60000 65536"/>
                <a:gd name="T12" fmla="*/ 0 60000 65536"/>
                <a:gd name="T13" fmla="*/ 0 60000 65536"/>
                <a:gd name="T14" fmla="*/ 0 60000 65536"/>
                <a:gd name="T15" fmla="*/ 0 w 85"/>
                <a:gd name="T16" fmla="*/ 0 h 138"/>
                <a:gd name="T17" fmla="*/ 85 w 85"/>
                <a:gd name="T18" fmla="*/ 138 h 138"/>
              </a:gdLst>
              <a:ahLst/>
              <a:cxnLst>
                <a:cxn ang="T10">
                  <a:pos x="T0" y="T1"/>
                </a:cxn>
                <a:cxn ang="T11">
                  <a:pos x="T2" y="T3"/>
                </a:cxn>
                <a:cxn ang="T12">
                  <a:pos x="T4" y="T5"/>
                </a:cxn>
                <a:cxn ang="T13">
                  <a:pos x="T6" y="T7"/>
                </a:cxn>
                <a:cxn ang="T14">
                  <a:pos x="T8" y="T9"/>
                </a:cxn>
              </a:cxnLst>
              <a:rect l="T15" t="T16" r="T17" b="T18"/>
              <a:pathLst>
                <a:path w="85" h="138">
                  <a:moveTo>
                    <a:pt x="81" y="0"/>
                  </a:moveTo>
                  <a:cubicBezTo>
                    <a:pt x="36" y="4"/>
                    <a:pt x="0" y="41"/>
                    <a:pt x="0" y="88"/>
                  </a:cubicBezTo>
                  <a:cubicBezTo>
                    <a:pt x="0" y="106"/>
                    <a:pt x="6" y="123"/>
                    <a:pt x="15" y="138"/>
                  </a:cubicBezTo>
                  <a:cubicBezTo>
                    <a:pt x="56" y="119"/>
                    <a:pt x="85" y="78"/>
                    <a:pt x="85" y="30"/>
                  </a:cubicBezTo>
                  <a:cubicBezTo>
                    <a:pt x="85" y="20"/>
                    <a:pt x="83" y="10"/>
                    <a:pt x="81" y="0"/>
                  </a:cubicBezTo>
                </a:path>
              </a:pathLst>
            </a:custGeom>
            <a:solidFill>
              <a:srgbClr val="FFAB4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2" name="Freeform 186"/>
            <p:cNvSpPr>
              <a:spLocks noChangeArrowheads="1"/>
            </p:cNvSpPr>
            <p:nvPr/>
          </p:nvSpPr>
          <p:spPr bwMode="auto">
            <a:xfrm>
              <a:off x="0" y="0"/>
              <a:ext cx="423863" cy="434975"/>
            </a:xfrm>
            <a:custGeom>
              <a:avLst/>
              <a:gdLst>
                <a:gd name="T0" fmla="*/ 801990057 w 113"/>
                <a:gd name="T1" fmla="*/ 0 h 115"/>
                <a:gd name="T2" fmla="*/ 0 w 113"/>
                <a:gd name="T3" fmla="*/ 829777222 h 115"/>
                <a:gd name="T4" fmla="*/ 801990057 w 113"/>
                <a:gd name="T5" fmla="*/ 1645245658 h 115"/>
                <a:gd name="T6" fmla="*/ 1252230089 w 113"/>
                <a:gd name="T7" fmla="*/ 1516485493 h 115"/>
                <a:gd name="T8" fmla="*/ 1097460078 w 113"/>
                <a:gd name="T9" fmla="*/ 1144517567 h 115"/>
                <a:gd name="T10" fmla="*/ 1589910113 w 113"/>
                <a:gd name="T11" fmla="*/ 615179469 h 115"/>
                <a:gd name="T12" fmla="*/ 801990057 w 113"/>
                <a:gd name="T13" fmla="*/ 0 h 115"/>
                <a:gd name="T14" fmla="*/ 0 60000 65536"/>
                <a:gd name="T15" fmla="*/ 0 60000 65536"/>
                <a:gd name="T16" fmla="*/ 0 60000 65536"/>
                <a:gd name="T17" fmla="*/ 0 60000 65536"/>
                <a:gd name="T18" fmla="*/ 0 60000 65536"/>
                <a:gd name="T19" fmla="*/ 0 60000 65536"/>
                <a:gd name="T20" fmla="*/ 0 60000 65536"/>
                <a:gd name="T21" fmla="*/ 0 w 113"/>
                <a:gd name="T22" fmla="*/ 0 h 115"/>
                <a:gd name="T23" fmla="*/ 113 w 113"/>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115">
                  <a:moveTo>
                    <a:pt x="57" y="0"/>
                  </a:moveTo>
                  <a:cubicBezTo>
                    <a:pt x="25" y="0"/>
                    <a:pt x="0" y="26"/>
                    <a:pt x="0" y="58"/>
                  </a:cubicBezTo>
                  <a:cubicBezTo>
                    <a:pt x="0" y="90"/>
                    <a:pt x="25" y="115"/>
                    <a:pt x="57" y="115"/>
                  </a:cubicBezTo>
                  <a:cubicBezTo>
                    <a:pt x="69" y="115"/>
                    <a:pt x="80" y="112"/>
                    <a:pt x="89" y="106"/>
                  </a:cubicBezTo>
                  <a:cubicBezTo>
                    <a:pt x="82" y="99"/>
                    <a:pt x="78" y="90"/>
                    <a:pt x="78" y="80"/>
                  </a:cubicBezTo>
                  <a:cubicBezTo>
                    <a:pt x="78" y="60"/>
                    <a:pt x="93" y="44"/>
                    <a:pt x="113" y="43"/>
                  </a:cubicBezTo>
                  <a:cubicBezTo>
                    <a:pt x="106" y="18"/>
                    <a:pt x="84" y="0"/>
                    <a:pt x="57" y="0"/>
                  </a:cubicBezTo>
                </a:path>
              </a:pathLst>
            </a:custGeom>
            <a:solidFill>
              <a:srgbClr val="BAE5E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3" name="Freeform 187"/>
            <p:cNvSpPr>
              <a:spLocks noChangeArrowheads="1"/>
            </p:cNvSpPr>
            <p:nvPr/>
          </p:nvSpPr>
          <p:spPr bwMode="auto">
            <a:xfrm>
              <a:off x="334963" y="163513"/>
              <a:ext cx="239713" cy="279400"/>
            </a:xfrm>
            <a:custGeom>
              <a:avLst/>
              <a:gdLst>
                <a:gd name="T0" fmla="*/ 378780250 w 64"/>
                <a:gd name="T1" fmla="*/ 0 h 74"/>
                <a:gd name="T2" fmla="*/ 336691891 w 64"/>
                <a:gd name="T3" fmla="*/ 0 h 74"/>
                <a:gd name="T4" fmla="*/ 364749548 w 64"/>
                <a:gd name="T5" fmla="*/ 213835392 h 74"/>
                <a:gd name="T6" fmla="*/ 0 w 64"/>
                <a:gd name="T7" fmla="*/ 898112422 h 74"/>
                <a:gd name="T8" fmla="*/ 378780250 w 64"/>
                <a:gd name="T9" fmla="*/ 1054923784 h 74"/>
                <a:gd name="T10" fmla="*/ 897848787 w 64"/>
                <a:gd name="T11" fmla="*/ 527461892 h 74"/>
                <a:gd name="T12" fmla="*/ 378780250 w 64"/>
                <a:gd name="T13" fmla="*/ 0 h 74"/>
                <a:gd name="T14" fmla="*/ 0 60000 65536"/>
                <a:gd name="T15" fmla="*/ 0 60000 65536"/>
                <a:gd name="T16" fmla="*/ 0 60000 65536"/>
                <a:gd name="T17" fmla="*/ 0 60000 65536"/>
                <a:gd name="T18" fmla="*/ 0 60000 65536"/>
                <a:gd name="T19" fmla="*/ 0 60000 65536"/>
                <a:gd name="T20" fmla="*/ 0 60000 65536"/>
                <a:gd name="T21" fmla="*/ 0 w 64"/>
                <a:gd name="T22" fmla="*/ 0 h 74"/>
                <a:gd name="T23" fmla="*/ 64 w 64"/>
                <a:gd name="T24" fmla="*/ 74 h 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74">
                  <a:moveTo>
                    <a:pt x="27" y="0"/>
                  </a:moveTo>
                  <a:cubicBezTo>
                    <a:pt x="26" y="0"/>
                    <a:pt x="25" y="0"/>
                    <a:pt x="24" y="0"/>
                  </a:cubicBezTo>
                  <a:cubicBezTo>
                    <a:pt x="25" y="5"/>
                    <a:pt x="26" y="10"/>
                    <a:pt x="26" y="15"/>
                  </a:cubicBezTo>
                  <a:cubicBezTo>
                    <a:pt x="26" y="35"/>
                    <a:pt x="15" y="53"/>
                    <a:pt x="0" y="63"/>
                  </a:cubicBezTo>
                  <a:cubicBezTo>
                    <a:pt x="6" y="70"/>
                    <a:pt x="16" y="74"/>
                    <a:pt x="27" y="74"/>
                  </a:cubicBezTo>
                  <a:cubicBezTo>
                    <a:pt x="47" y="74"/>
                    <a:pt x="64" y="58"/>
                    <a:pt x="64" y="37"/>
                  </a:cubicBezTo>
                  <a:cubicBezTo>
                    <a:pt x="64" y="16"/>
                    <a:pt x="47" y="0"/>
                    <a:pt x="27" y="0"/>
                  </a:cubicBezTo>
                </a:path>
              </a:pathLst>
            </a:custGeom>
            <a:solidFill>
              <a:srgbClr val="D8E4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4" name="Freeform 188"/>
            <p:cNvSpPr>
              <a:spLocks noChangeArrowheads="1"/>
            </p:cNvSpPr>
            <p:nvPr/>
          </p:nvSpPr>
          <p:spPr bwMode="auto">
            <a:xfrm>
              <a:off x="293688" y="163513"/>
              <a:ext cx="138113" cy="238125"/>
            </a:xfrm>
            <a:custGeom>
              <a:avLst/>
              <a:gdLst>
                <a:gd name="T0" fmla="*/ 487677003 w 37"/>
                <a:gd name="T1" fmla="*/ 0 h 63"/>
                <a:gd name="T2" fmla="*/ 0 w 37"/>
                <a:gd name="T3" fmla="*/ 528603482 h 63"/>
                <a:gd name="T4" fmla="*/ 153271835 w 37"/>
                <a:gd name="T5" fmla="*/ 900055804 h 63"/>
                <a:gd name="T6" fmla="*/ 515545967 w 37"/>
                <a:gd name="T7" fmla="*/ 214297381 h 63"/>
                <a:gd name="T8" fmla="*/ 487677003 w 37"/>
                <a:gd name="T9" fmla="*/ 0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5" y="0"/>
                  </a:moveTo>
                  <a:cubicBezTo>
                    <a:pt x="15" y="1"/>
                    <a:pt x="0" y="17"/>
                    <a:pt x="0" y="37"/>
                  </a:cubicBezTo>
                  <a:cubicBezTo>
                    <a:pt x="0" y="47"/>
                    <a:pt x="4" y="56"/>
                    <a:pt x="11" y="63"/>
                  </a:cubicBezTo>
                  <a:cubicBezTo>
                    <a:pt x="26" y="53"/>
                    <a:pt x="37" y="35"/>
                    <a:pt x="37" y="15"/>
                  </a:cubicBezTo>
                  <a:cubicBezTo>
                    <a:pt x="37" y="10"/>
                    <a:pt x="36" y="5"/>
                    <a:pt x="35" y="0"/>
                  </a:cubicBezTo>
                </a:path>
              </a:pathLst>
            </a:custGeom>
            <a:solidFill>
              <a:srgbClr val="B2D7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5" name="Oval 189"/>
            <p:cNvSpPr>
              <a:spLocks noChangeArrowheads="1"/>
            </p:cNvSpPr>
            <p:nvPr/>
          </p:nvSpPr>
          <p:spPr bwMode="auto">
            <a:xfrm>
              <a:off x="2235200" y="1349375"/>
              <a:ext cx="225425" cy="225425"/>
            </a:xfrm>
            <a:prstGeom prst="ellipse">
              <a:avLst/>
            </a:prstGeom>
            <a:solidFill>
              <a:srgbClr val="D8C1B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36" name="Freeform 190"/>
            <p:cNvSpPr>
              <a:spLocks noChangeArrowheads="1"/>
            </p:cNvSpPr>
            <p:nvPr/>
          </p:nvSpPr>
          <p:spPr bwMode="auto">
            <a:xfrm>
              <a:off x="2979738" y="996950"/>
              <a:ext cx="330200" cy="328613"/>
            </a:xfrm>
            <a:custGeom>
              <a:avLst/>
              <a:gdLst>
                <a:gd name="T0" fmla="*/ 492785977 w 88"/>
                <a:gd name="T1" fmla="*/ 0 h 87"/>
                <a:gd name="T2" fmla="*/ 0 w 88"/>
                <a:gd name="T3" fmla="*/ 613478922 h 87"/>
                <a:gd name="T4" fmla="*/ 619500227 w 88"/>
                <a:gd name="T5" fmla="*/ 1241224181 h 87"/>
                <a:gd name="T6" fmla="*/ 1239000455 w 88"/>
                <a:gd name="T7" fmla="*/ 613478922 h 87"/>
                <a:gd name="T8" fmla="*/ 1239000455 w 88"/>
                <a:gd name="T9" fmla="*/ 613478922 h 87"/>
                <a:gd name="T10" fmla="*/ 492785977 w 88"/>
                <a:gd name="T11" fmla="*/ 0 h 87"/>
                <a:gd name="T12" fmla="*/ 0 60000 65536"/>
                <a:gd name="T13" fmla="*/ 0 60000 65536"/>
                <a:gd name="T14" fmla="*/ 0 60000 65536"/>
                <a:gd name="T15" fmla="*/ 0 60000 65536"/>
                <a:gd name="T16" fmla="*/ 0 60000 65536"/>
                <a:gd name="T17" fmla="*/ 0 60000 65536"/>
                <a:gd name="T18" fmla="*/ 0 w 88"/>
                <a:gd name="T19" fmla="*/ 0 h 87"/>
                <a:gd name="T20" fmla="*/ 88 w 88"/>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8" h="87">
                  <a:moveTo>
                    <a:pt x="35" y="0"/>
                  </a:moveTo>
                  <a:cubicBezTo>
                    <a:pt x="15" y="4"/>
                    <a:pt x="0" y="22"/>
                    <a:pt x="0" y="43"/>
                  </a:cubicBezTo>
                  <a:cubicBezTo>
                    <a:pt x="0" y="67"/>
                    <a:pt x="20" y="87"/>
                    <a:pt x="44" y="87"/>
                  </a:cubicBezTo>
                  <a:cubicBezTo>
                    <a:pt x="68" y="87"/>
                    <a:pt x="88" y="67"/>
                    <a:pt x="88" y="43"/>
                  </a:cubicBezTo>
                  <a:cubicBezTo>
                    <a:pt x="88" y="43"/>
                    <a:pt x="88" y="43"/>
                    <a:pt x="88" y="43"/>
                  </a:cubicBezTo>
                  <a:cubicBezTo>
                    <a:pt x="63" y="40"/>
                    <a:pt x="43" y="23"/>
                    <a:pt x="35" y="0"/>
                  </a:cubicBezTo>
                </a:path>
              </a:pathLst>
            </a:custGeom>
            <a:solidFill>
              <a:srgbClr val="FF705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7" name="Oval 191"/>
            <p:cNvSpPr>
              <a:spLocks noChangeArrowheads="1"/>
            </p:cNvSpPr>
            <p:nvPr/>
          </p:nvSpPr>
          <p:spPr bwMode="auto">
            <a:xfrm>
              <a:off x="2795588" y="846138"/>
              <a:ext cx="127000" cy="125413"/>
            </a:xfrm>
            <a:prstGeom prst="ellipse">
              <a:avLst/>
            </a:prstGeom>
            <a:solidFill>
              <a:srgbClr val="CAC95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a:ea typeface="宋体" panose="02010600030101010101" pitchFamily="2" charset="-122"/>
                <a:cs typeface="+mn-cs"/>
                <a:sym typeface="宋体" panose="02010600030101010101" pitchFamily="2" charset="-122"/>
              </a:endParaRPr>
            </a:p>
          </p:txBody>
        </p:sp>
        <p:sp>
          <p:nvSpPr>
            <p:cNvPr id="338" name="Freeform 192"/>
            <p:cNvSpPr>
              <a:spLocks noChangeArrowheads="1"/>
            </p:cNvSpPr>
            <p:nvPr/>
          </p:nvSpPr>
          <p:spPr bwMode="auto">
            <a:xfrm>
              <a:off x="3100388" y="681038"/>
              <a:ext cx="477838" cy="479425"/>
            </a:xfrm>
            <a:custGeom>
              <a:avLst/>
              <a:gdLst>
                <a:gd name="T0" fmla="*/ 891856408 w 127"/>
                <a:gd name="T1" fmla="*/ 0 h 127"/>
                <a:gd name="T2" fmla="*/ 0 w 127"/>
                <a:gd name="T3" fmla="*/ 897789375 h 127"/>
                <a:gd name="T4" fmla="*/ 42471144 w 127"/>
                <a:gd name="T5" fmla="*/ 1197052500 h 127"/>
                <a:gd name="T6" fmla="*/ 169877053 w 127"/>
                <a:gd name="T7" fmla="*/ 1182801875 h 127"/>
                <a:gd name="T8" fmla="*/ 792759580 w 127"/>
                <a:gd name="T9" fmla="*/ 1809829375 h 127"/>
                <a:gd name="T10" fmla="*/ 891856408 w 127"/>
                <a:gd name="T11" fmla="*/ 1809829375 h 127"/>
                <a:gd name="T12" fmla="*/ 1797867356 w 127"/>
                <a:gd name="T13" fmla="*/ 897789375 h 127"/>
                <a:gd name="T14" fmla="*/ 891856408 w 127"/>
                <a:gd name="T15" fmla="*/ 0 h 127"/>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27"/>
                <a:gd name="T26" fmla="*/ 127 w 127"/>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27">
                  <a:moveTo>
                    <a:pt x="63" y="0"/>
                  </a:moveTo>
                  <a:cubicBezTo>
                    <a:pt x="28" y="0"/>
                    <a:pt x="0" y="28"/>
                    <a:pt x="0" y="63"/>
                  </a:cubicBezTo>
                  <a:cubicBezTo>
                    <a:pt x="0" y="71"/>
                    <a:pt x="1" y="78"/>
                    <a:pt x="3" y="84"/>
                  </a:cubicBezTo>
                  <a:cubicBezTo>
                    <a:pt x="6" y="83"/>
                    <a:pt x="9" y="83"/>
                    <a:pt x="12" y="83"/>
                  </a:cubicBezTo>
                  <a:cubicBezTo>
                    <a:pt x="36" y="83"/>
                    <a:pt x="55" y="103"/>
                    <a:pt x="56" y="127"/>
                  </a:cubicBezTo>
                  <a:cubicBezTo>
                    <a:pt x="58" y="127"/>
                    <a:pt x="61" y="127"/>
                    <a:pt x="63" y="127"/>
                  </a:cubicBezTo>
                  <a:cubicBezTo>
                    <a:pt x="98" y="127"/>
                    <a:pt x="127" y="99"/>
                    <a:pt x="127" y="63"/>
                  </a:cubicBezTo>
                  <a:cubicBezTo>
                    <a:pt x="127" y="28"/>
                    <a:pt x="98" y="0"/>
                    <a:pt x="63" y="0"/>
                  </a:cubicBezTo>
                </a:path>
              </a:pathLst>
            </a:custGeom>
            <a:solidFill>
              <a:srgbClr val="9CC8B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9" name="Freeform 193"/>
            <p:cNvSpPr>
              <a:spLocks noChangeArrowheads="1"/>
            </p:cNvSpPr>
            <p:nvPr/>
          </p:nvSpPr>
          <p:spPr bwMode="auto">
            <a:xfrm>
              <a:off x="3111500" y="993775"/>
              <a:ext cx="198438" cy="166688"/>
            </a:xfrm>
            <a:custGeom>
              <a:avLst/>
              <a:gdLst>
                <a:gd name="T0" fmla="*/ 126165383 w 53"/>
                <a:gd name="T1" fmla="*/ 0 h 44"/>
                <a:gd name="T2" fmla="*/ 0 w 53"/>
                <a:gd name="T3" fmla="*/ 14350321 h 44"/>
                <a:gd name="T4" fmla="*/ 742974337 w 53"/>
                <a:gd name="T5" fmla="*/ 631474758 h 44"/>
                <a:gd name="T6" fmla="*/ 126165383 w 53"/>
                <a:gd name="T7" fmla="*/ 0 h 44"/>
                <a:gd name="T8" fmla="*/ 0 60000 65536"/>
                <a:gd name="T9" fmla="*/ 0 60000 65536"/>
                <a:gd name="T10" fmla="*/ 0 60000 65536"/>
                <a:gd name="T11" fmla="*/ 0 60000 65536"/>
                <a:gd name="T12" fmla="*/ 0 w 53"/>
                <a:gd name="T13" fmla="*/ 0 h 44"/>
                <a:gd name="T14" fmla="*/ 53 w 53"/>
                <a:gd name="T15" fmla="*/ 44 h 44"/>
              </a:gdLst>
              <a:ahLst/>
              <a:cxnLst>
                <a:cxn ang="T8">
                  <a:pos x="T0" y="T1"/>
                </a:cxn>
                <a:cxn ang="T9">
                  <a:pos x="T2" y="T3"/>
                </a:cxn>
                <a:cxn ang="T10">
                  <a:pos x="T4" y="T5"/>
                </a:cxn>
                <a:cxn ang="T11">
                  <a:pos x="T6" y="T7"/>
                </a:cxn>
              </a:cxnLst>
              <a:rect l="T12" t="T13" r="T14" b="T15"/>
              <a:pathLst>
                <a:path w="53" h="44">
                  <a:moveTo>
                    <a:pt x="9" y="0"/>
                  </a:moveTo>
                  <a:cubicBezTo>
                    <a:pt x="6" y="0"/>
                    <a:pt x="3" y="0"/>
                    <a:pt x="0" y="1"/>
                  </a:cubicBezTo>
                  <a:cubicBezTo>
                    <a:pt x="8" y="24"/>
                    <a:pt x="28" y="41"/>
                    <a:pt x="53" y="44"/>
                  </a:cubicBezTo>
                  <a:cubicBezTo>
                    <a:pt x="52" y="20"/>
                    <a:pt x="33" y="0"/>
                    <a:pt x="9" y="0"/>
                  </a:cubicBezTo>
                </a:path>
              </a:pathLst>
            </a:custGeom>
            <a:solidFill>
              <a:srgbClr val="9C9A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344" name="Rectangle 343">
            <a:extLst>
              <a:ext uri="{FF2B5EF4-FFF2-40B4-BE49-F238E27FC236}">
                <a16:creationId xmlns:a16="http://schemas.microsoft.com/office/drawing/2014/main" id="{EFCAD1AD-CA06-4B5E-AE91-B4CDF3E5FFF9}"/>
              </a:ext>
            </a:extLst>
          </p:cNvPr>
          <p:cNvSpPr/>
          <p:nvPr/>
        </p:nvSpPr>
        <p:spPr>
          <a:xfrm>
            <a:off x="2321717" y="2190932"/>
            <a:ext cx="7577466" cy="1938992"/>
          </a:xfrm>
          <a:prstGeom prst="rect">
            <a:avLst/>
          </a:prstGeom>
        </p:spPr>
        <p:txBody>
          <a:bodyPr wrap="square">
            <a:spAutoFit/>
          </a:bodyPr>
          <a:lstStyle/>
          <a:p>
            <a:pPr algn="ctr"/>
            <a:r>
              <a:rPr lang="en-US" altLang="zh-CN" sz="6000" b="1" dirty="0" err="1">
                <a:solidFill>
                  <a:srgbClr val="FF7B57"/>
                </a:solidFill>
                <a:latin typeface="Coiny" panose="02000903060500060000" pitchFamily="2" charset="0"/>
                <a:ea typeface="仓耳今楷05-6763 W05" panose="02020400000000000000" pitchFamily="18" charset="-122"/>
              </a:rPr>
              <a:t>Tạm</a:t>
            </a:r>
            <a:r>
              <a:rPr lang="en-US" altLang="zh-CN" sz="6000" b="1" dirty="0">
                <a:solidFill>
                  <a:srgbClr val="FF7B57"/>
                </a:solidFill>
                <a:latin typeface="Coiny" panose="02000903060500060000" pitchFamily="2" charset="0"/>
                <a:ea typeface="仓耳今楷05-6763 W05" panose="02020400000000000000" pitchFamily="18" charset="-122"/>
              </a:rPr>
              <a:t> </a:t>
            </a:r>
            <a:r>
              <a:rPr lang="en-US" altLang="zh-CN" sz="6000" b="1" dirty="0" err="1">
                <a:solidFill>
                  <a:srgbClr val="FF7B57"/>
                </a:solidFill>
                <a:latin typeface="Coiny" panose="02000903060500060000" pitchFamily="2" charset="0"/>
                <a:ea typeface="仓耳今楷05-6763 W05" panose="02020400000000000000" pitchFamily="18" charset="-122"/>
              </a:rPr>
              <a:t>biệt</a:t>
            </a:r>
            <a:r>
              <a:rPr lang="en-US" altLang="zh-CN" sz="6000" b="1" dirty="0">
                <a:solidFill>
                  <a:srgbClr val="FF7B57"/>
                </a:solidFill>
                <a:latin typeface="Coiny" panose="02000903060500060000" pitchFamily="2" charset="0"/>
                <a:ea typeface="仓耳今楷05-6763 W05" panose="02020400000000000000" pitchFamily="18" charset="-122"/>
              </a:rPr>
              <a:t> </a:t>
            </a:r>
            <a:r>
              <a:rPr lang="en-US" altLang="zh-CN" sz="6000" b="1" dirty="0" err="1">
                <a:solidFill>
                  <a:srgbClr val="FF7B57"/>
                </a:solidFill>
                <a:latin typeface="Coiny" panose="02000903060500060000" pitchFamily="2" charset="0"/>
                <a:ea typeface="仓耳今楷05-6763 W05" panose="02020400000000000000" pitchFamily="18" charset="-122"/>
              </a:rPr>
              <a:t>và</a:t>
            </a:r>
            <a:r>
              <a:rPr lang="en-US" altLang="zh-CN" sz="6000" b="1" dirty="0">
                <a:solidFill>
                  <a:srgbClr val="FF7B57"/>
                </a:solidFill>
                <a:latin typeface="Coiny" panose="02000903060500060000" pitchFamily="2" charset="0"/>
                <a:ea typeface="仓耳今楷05-6763 W05" panose="02020400000000000000" pitchFamily="18" charset="-122"/>
              </a:rPr>
              <a:t> </a:t>
            </a:r>
          </a:p>
          <a:p>
            <a:pPr algn="ctr"/>
            <a:r>
              <a:rPr lang="en-US" altLang="zh-CN" sz="6000" b="1" dirty="0" err="1">
                <a:solidFill>
                  <a:srgbClr val="FF7B57"/>
                </a:solidFill>
                <a:latin typeface="Coiny" panose="02000903060500060000" pitchFamily="2" charset="0"/>
                <a:ea typeface="仓耳今楷05-6763 W05" panose="02020400000000000000" pitchFamily="18" charset="-122"/>
              </a:rPr>
              <a:t>hẹn</a:t>
            </a:r>
            <a:r>
              <a:rPr lang="en-US" altLang="zh-CN" sz="6000" b="1" dirty="0">
                <a:solidFill>
                  <a:srgbClr val="FF7B57"/>
                </a:solidFill>
                <a:latin typeface="Coiny" panose="02000903060500060000" pitchFamily="2" charset="0"/>
                <a:ea typeface="仓耳今楷05-6763 W05" panose="02020400000000000000" pitchFamily="18" charset="-122"/>
              </a:rPr>
              <a:t> </a:t>
            </a:r>
            <a:r>
              <a:rPr lang="en-US" altLang="zh-CN" sz="6000" b="1" dirty="0" err="1">
                <a:solidFill>
                  <a:srgbClr val="FF7B57"/>
                </a:solidFill>
                <a:latin typeface="Coiny" panose="02000903060500060000" pitchFamily="2" charset="0"/>
                <a:ea typeface="仓耳今楷05-6763 W05" panose="02020400000000000000" pitchFamily="18" charset="-122"/>
              </a:rPr>
              <a:t>gặp</a:t>
            </a:r>
            <a:r>
              <a:rPr lang="en-US" altLang="zh-CN" sz="6000" b="1" dirty="0">
                <a:solidFill>
                  <a:srgbClr val="FF7B57"/>
                </a:solidFill>
                <a:latin typeface="Coiny" panose="02000903060500060000" pitchFamily="2" charset="0"/>
                <a:ea typeface="仓耳今楷05-6763 W05" panose="02020400000000000000" pitchFamily="18" charset="-122"/>
              </a:rPr>
              <a:t> </a:t>
            </a:r>
            <a:r>
              <a:rPr lang="en-US" altLang="zh-CN" sz="6000" b="1" dirty="0" err="1">
                <a:solidFill>
                  <a:srgbClr val="FF7B57"/>
                </a:solidFill>
                <a:latin typeface="Coiny" panose="02000903060500060000" pitchFamily="2" charset="0"/>
                <a:ea typeface="仓耳今楷05-6763 W05" panose="02020400000000000000" pitchFamily="18" charset="-122"/>
              </a:rPr>
              <a:t>lại</a:t>
            </a:r>
            <a:r>
              <a:rPr lang="en-US" altLang="zh-CN" sz="6000" b="1" dirty="0">
                <a:solidFill>
                  <a:srgbClr val="FF7B57"/>
                </a:solidFill>
                <a:latin typeface="Coiny" panose="02000903060500060000" pitchFamily="2" charset="0"/>
                <a:ea typeface="仓耳今楷05-6763 W05" panose="02020400000000000000" pitchFamily="18" charset="-122"/>
              </a:rPr>
              <a:t>!</a:t>
            </a:r>
            <a:endParaRPr lang="zh-CN" altLang="en-US" sz="6000" b="1" dirty="0">
              <a:solidFill>
                <a:srgbClr val="FF7B57"/>
              </a:solidFill>
              <a:latin typeface="Coiny" panose="02000903060500060000" pitchFamily="2" charset="0"/>
              <a:ea typeface="仓耳今楷05-6763 W05" panose="02020400000000000000" pitchFamily="18" charset="-122"/>
            </a:endParaRPr>
          </a:p>
        </p:txBody>
      </p:sp>
    </p:spTree>
    <p:extLst>
      <p:ext uri="{BB962C8B-B14F-4D97-AF65-F5344CB8AC3E}">
        <p14:creationId xmlns:p14="http://schemas.microsoft.com/office/powerpoint/2010/main" val="1645187037"/>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grpId="0" nodeType="withEffect">
                                  <p:stCondLst>
                                    <p:cond delay="0"/>
                                  </p:stCondLst>
                                  <p:iterate type="lt">
                                    <p:tmPct val="10000"/>
                                  </p:iterate>
                                  <p:childTnLst>
                                    <p:animMotion origin="layout" path="M -4.58333E-6 -1.48148E-6 L -4.58333E-6 -0.07222 " pathEditMode="relative" rAng="0" ptsTypes="AA">
                                      <p:cBhvr>
                                        <p:cTn id="6" dur="250" accel="50000" decel="50000" autoRev="1" fill="hold">
                                          <p:stCondLst>
                                            <p:cond delay="0"/>
                                          </p:stCondLst>
                                        </p:cTn>
                                        <p:tgtEl>
                                          <p:spTgt spid="344"/>
                                        </p:tgtEl>
                                        <p:attrNameLst>
                                          <p:attrName>ppt_x</p:attrName>
                                          <p:attrName>ppt_y</p:attrName>
                                        </p:attrNameLst>
                                      </p:cBhvr>
                                      <p:rCtr x="0" y="-3611"/>
                                    </p:animMotion>
                                    <p:animRot by="1500000">
                                      <p:cBhvr>
                                        <p:cTn id="7" dur="125" fill="hold">
                                          <p:stCondLst>
                                            <p:cond delay="0"/>
                                          </p:stCondLst>
                                        </p:cTn>
                                        <p:tgtEl>
                                          <p:spTgt spid="344"/>
                                        </p:tgtEl>
                                        <p:attrNameLst>
                                          <p:attrName>r</p:attrName>
                                        </p:attrNameLst>
                                      </p:cBhvr>
                                    </p:animRot>
                                    <p:animRot by="-1500000">
                                      <p:cBhvr>
                                        <p:cTn id="8" dur="125" fill="hold">
                                          <p:stCondLst>
                                            <p:cond delay="125"/>
                                          </p:stCondLst>
                                        </p:cTn>
                                        <p:tgtEl>
                                          <p:spTgt spid="344"/>
                                        </p:tgtEl>
                                        <p:attrNameLst>
                                          <p:attrName>r</p:attrName>
                                        </p:attrNameLst>
                                      </p:cBhvr>
                                    </p:animRot>
                                    <p:animRot by="-1500000">
                                      <p:cBhvr>
                                        <p:cTn id="9" dur="125" fill="hold">
                                          <p:stCondLst>
                                            <p:cond delay="250"/>
                                          </p:stCondLst>
                                        </p:cTn>
                                        <p:tgtEl>
                                          <p:spTgt spid="344"/>
                                        </p:tgtEl>
                                        <p:attrNameLst>
                                          <p:attrName>r</p:attrName>
                                        </p:attrNameLst>
                                      </p:cBhvr>
                                    </p:animRot>
                                    <p:animRot by="1500000">
                                      <p:cBhvr>
                                        <p:cTn id="10" dur="125" fill="hold">
                                          <p:stCondLst>
                                            <p:cond delay="375"/>
                                          </p:stCondLst>
                                        </p:cTn>
                                        <p:tgtEl>
                                          <p:spTgt spid="3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9" name="图片 698"/>
          <p:cNvPicPr>
            <a:picLocks noChangeAspect="1"/>
          </p:cNvPicPr>
          <p:nvPr/>
        </p:nvPicPr>
        <p:blipFill rotWithShape="1">
          <a:blip r:embed="rId3" cstate="print">
            <a:extLst>
              <a:ext uri="{28A0092B-C50C-407E-A947-70E740481C1C}">
                <a14:useLocalDpi xmlns:a14="http://schemas.microsoft.com/office/drawing/2010/main" val="0"/>
              </a:ext>
            </a:extLst>
          </a:blip>
          <a:srcRect/>
          <a:stretch>
            <a:fillRect/>
          </a:stretch>
        </p:blipFill>
        <p:spPr>
          <a:xfrm>
            <a:off x="17358" y="16695"/>
            <a:ext cx="12174641" cy="6862699"/>
          </a:xfrm>
          <a:prstGeom prst="rect">
            <a:avLst/>
          </a:prstGeom>
        </p:spPr>
      </p:pic>
      <p:pic>
        <p:nvPicPr>
          <p:cNvPr id="148" name="图片 55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24888" y="5695950"/>
            <a:ext cx="3643312"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30" name="Group 2"/>
          <p:cNvGrpSpPr/>
          <p:nvPr/>
        </p:nvGrpSpPr>
        <p:grpSpPr bwMode="auto">
          <a:xfrm flipH="1">
            <a:off x="205868" y="4377052"/>
            <a:ext cx="1545677" cy="2352811"/>
            <a:chOff x="0" y="0"/>
            <a:chExt cx="3462337" cy="5741988"/>
          </a:xfrm>
        </p:grpSpPr>
        <p:grpSp>
          <p:nvGrpSpPr>
            <p:cNvPr id="331" name="Group 3"/>
            <p:cNvGrpSpPr/>
            <p:nvPr/>
          </p:nvGrpSpPr>
          <p:grpSpPr bwMode="auto">
            <a:xfrm>
              <a:off x="0" y="0"/>
              <a:ext cx="3462337" cy="5394325"/>
              <a:chOff x="0" y="0"/>
              <a:chExt cx="2181" cy="3398"/>
            </a:xfrm>
          </p:grpSpPr>
          <p:sp>
            <p:nvSpPr>
              <p:cNvPr id="489" name="Freeform 5"/>
              <p:cNvSpPr>
                <a:spLocks noChangeArrowheads="1"/>
              </p:cNvSpPr>
              <p:nvPr/>
            </p:nvSpPr>
            <p:spPr bwMode="auto">
              <a:xfrm>
                <a:off x="1224" y="2929"/>
                <a:ext cx="624" cy="201"/>
              </a:xfrm>
              <a:custGeom>
                <a:avLst/>
                <a:gdLst>
                  <a:gd name="T0" fmla="*/ 1008 w 312"/>
                  <a:gd name="T1" fmla="*/ 60 h 101"/>
                  <a:gd name="T2" fmla="*/ 788 w 312"/>
                  <a:gd name="T3" fmla="*/ 96 h 101"/>
                  <a:gd name="T4" fmla="*/ 292 w 312"/>
                  <a:gd name="T5" fmla="*/ 209 h 101"/>
                  <a:gd name="T6" fmla="*/ 64 w 312"/>
                  <a:gd name="T7" fmla="*/ 301 h 101"/>
                  <a:gd name="T8" fmla="*/ 92 w 312"/>
                  <a:gd name="T9" fmla="*/ 396 h 101"/>
                  <a:gd name="T10" fmla="*/ 288 w 312"/>
                  <a:gd name="T11" fmla="*/ 400 h 101"/>
                  <a:gd name="T12" fmla="*/ 696 w 312"/>
                  <a:gd name="T13" fmla="*/ 344 h 101"/>
                  <a:gd name="T14" fmla="*/ 848 w 312"/>
                  <a:gd name="T15" fmla="*/ 301 h 101"/>
                  <a:gd name="T16" fmla="*/ 916 w 312"/>
                  <a:gd name="T17" fmla="*/ 285 h 101"/>
                  <a:gd name="T18" fmla="*/ 980 w 312"/>
                  <a:gd name="T19" fmla="*/ 249 h 101"/>
                  <a:gd name="T20" fmla="*/ 1116 w 312"/>
                  <a:gd name="T21" fmla="*/ 187 h 101"/>
                  <a:gd name="T22" fmla="*/ 1228 w 312"/>
                  <a:gd name="T23" fmla="*/ 100 h 101"/>
                  <a:gd name="T24" fmla="*/ 1008 w 312"/>
                  <a:gd name="T25" fmla="*/ 60 h 1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2"/>
                  <a:gd name="T40" fmla="*/ 0 h 101"/>
                  <a:gd name="T41" fmla="*/ 312 w 312"/>
                  <a:gd name="T42" fmla="*/ 101 h 1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2" h="101">
                    <a:moveTo>
                      <a:pt x="252" y="15"/>
                    </a:moveTo>
                    <a:cubicBezTo>
                      <a:pt x="233" y="18"/>
                      <a:pt x="215" y="20"/>
                      <a:pt x="197" y="24"/>
                    </a:cubicBezTo>
                    <a:cubicBezTo>
                      <a:pt x="156" y="33"/>
                      <a:pt x="112" y="38"/>
                      <a:pt x="73" y="53"/>
                    </a:cubicBezTo>
                    <a:cubicBezTo>
                      <a:pt x="56" y="59"/>
                      <a:pt x="31" y="65"/>
                      <a:pt x="16" y="76"/>
                    </a:cubicBezTo>
                    <a:cubicBezTo>
                      <a:pt x="0" y="87"/>
                      <a:pt x="4" y="98"/>
                      <a:pt x="23" y="100"/>
                    </a:cubicBezTo>
                    <a:cubicBezTo>
                      <a:pt x="39" y="101"/>
                      <a:pt x="56" y="101"/>
                      <a:pt x="72" y="101"/>
                    </a:cubicBezTo>
                    <a:cubicBezTo>
                      <a:pt x="106" y="99"/>
                      <a:pt x="141" y="93"/>
                      <a:pt x="174" y="87"/>
                    </a:cubicBezTo>
                    <a:cubicBezTo>
                      <a:pt x="187" y="84"/>
                      <a:pt x="200" y="80"/>
                      <a:pt x="212" y="76"/>
                    </a:cubicBezTo>
                    <a:cubicBezTo>
                      <a:pt x="218" y="74"/>
                      <a:pt x="224" y="73"/>
                      <a:pt x="229" y="72"/>
                    </a:cubicBezTo>
                    <a:cubicBezTo>
                      <a:pt x="235" y="70"/>
                      <a:pt x="239" y="66"/>
                      <a:pt x="245" y="63"/>
                    </a:cubicBezTo>
                    <a:cubicBezTo>
                      <a:pt x="256" y="58"/>
                      <a:pt x="268" y="54"/>
                      <a:pt x="279" y="47"/>
                    </a:cubicBezTo>
                    <a:cubicBezTo>
                      <a:pt x="288" y="42"/>
                      <a:pt x="303" y="38"/>
                      <a:pt x="307" y="25"/>
                    </a:cubicBezTo>
                    <a:cubicBezTo>
                      <a:pt x="312" y="0"/>
                      <a:pt x="265" y="14"/>
                      <a:pt x="252" y="15"/>
                    </a:cubicBezTo>
                    <a:close/>
                  </a:path>
                </a:pathLst>
              </a:custGeom>
              <a:solidFill>
                <a:srgbClr val="7942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0" name="Freeform 6"/>
              <p:cNvSpPr>
                <a:spLocks noChangeArrowheads="1"/>
              </p:cNvSpPr>
              <p:nvPr/>
            </p:nvSpPr>
            <p:spPr bwMode="auto">
              <a:xfrm>
                <a:off x="1125" y="2430"/>
                <a:ext cx="249" cy="724"/>
              </a:xfrm>
              <a:custGeom>
                <a:avLst/>
                <a:gdLst>
                  <a:gd name="T0" fmla="*/ 4 w 125"/>
                  <a:gd name="T1" fmla="*/ 4 h 363"/>
                  <a:gd name="T2" fmla="*/ 0 w 125"/>
                  <a:gd name="T3" fmla="*/ 12 h 363"/>
                  <a:gd name="T4" fmla="*/ 247 w 125"/>
                  <a:gd name="T5" fmla="*/ 732 h 363"/>
                  <a:gd name="T6" fmla="*/ 484 w 125"/>
                  <a:gd name="T7" fmla="*/ 1436 h 363"/>
                  <a:gd name="T8" fmla="*/ 492 w 125"/>
                  <a:gd name="T9" fmla="*/ 1440 h 363"/>
                  <a:gd name="T10" fmla="*/ 496 w 125"/>
                  <a:gd name="T11" fmla="*/ 1432 h 363"/>
                  <a:gd name="T12" fmla="*/ 257 w 125"/>
                  <a:gd name="T13" fmla="*/ 728 h 363"/>
                  <a:gd name="T14" fmla="*/ 12 w 125"/>
                  <a:gd name="T15" fmla="*/ 4 h 363"/>
                  <a:gd name="T16" fmla="*/ 4 w 125"/>
                  <a:gd name="T17" fmla="*/ 4 h 3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363"/>
                  <a:gd name="T29" fmla="*/ 125 w 125"/>
                  <a:gd name="T30" fmla="*/ 363 h 3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363">
                    <a:moveTo>
                      <a:pt x="1" y="1"/>
                    </a:moveTo>
                    <a:cubicBezTo>
                      <a:pt x="0" y="1"/>
                      <a:pt x="0" y="2"/>
                      <a:pt x="0" y="3"/>
                    </a:cubicBezTo>
                    <a:cubicBezTo>
                      <a:pt x="24" y="60"/>
                      <a:pt x="43" y="123"/>
                      <a:pt x="62" y="184"/>
                    </a:cubicBezTo>
                    <a:cubicBezTo>
                      <a:pt x="80" y="243"/>
                      <a:pt x="99" y="305"/>
                      <a:pt x="122" y="361"/>
                    </a:cubicBezTo>
                    <a:cubicBezTo>
                      <a:pt x="122" y="362"/>
                      <a:pt x="123" y="363"/>
                      <a:pt x="124" y="362"/>
                    </a:cubicBezTo>
                    <a:cubicBezTo>
                      <a:pt x="125" y="362"/>
                      <a:pt x="125" y="361"/>
                      <a:pt x="125" y="360"/>
                    </a:cubicBezTo>
                    <a:cubicBezTo>
                      <a:pt x="101" y="304"/>
                      <a:pt x="83" y="242"/>
                      <a:pt x="65" y="183"/>
                    </a:cubicBezTo>
                    <a:cubicBezTo>
                      <a:pt x="46" y="122"/>
                      <a:pt x="27" y="59"/>
                      <a:pt x="3" y="1"/>
                    </a:cubicBezTo>
                    <a:cubicBezTo>
                      <a:pt x="3" y="1"/>
                      <a:pt x="2" y="0"/>
                      <a:pt x="1" y="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1" name="Freeform 7"/>
              <p:cNvSpPr>
                <a:spLocks noChangeArrowheads="1"/>
              </p:cNvSpPr>
              <p:nvPr/>
            </p:nvSpPr>
            <p:spPr bwMode="auto">
              <a:xfrm>
                <a:off x="1592" y="2316"/>
                <a:ext cx="152" cy="750"/>
              </a:xfrm>
              <a:custGeom>
                <a:avLst/>
                <a:gdLst>
                  <a:gd name="T0" fmla="*/ 4 w 76"/>
                  <a:gd name="T1" fmla="*/ 0 h 376"/>
                  <a:gd name="T2" fmla="*/ 0 w 76"/>
                  <a:gd name="T3" fmla="*/ 4 h 376"/>
                  <a:gd name="T4" fmla="*/ 0 w 76"/>
                  <a:gd name="T5" fmla="*/ 8 h 376"/>
                  <a:gd name="T6" fmla="*/ 52 w 76"/>
                  <a:gd name="T7" fmla="*/ 279 h 376"/>
                  <a:gd name="T8" fmla="*/ 72 w 76"/>
                  <a:gd name="T9" fmla="*/ 405 h 376"/>
                  <a:gd name="T10" fmla="*/ 84 w 76"/>
                  <a:gd name="T11" fmla="*/ 481 h 376"/>
                  <a:gd name="T12" fmla="*/ 148 w 76"/>
                  <a:gd name="T13" fmla="*/ 792 h 376"/>
                  <a:gd name="T14" fmla="*/ 256 w 76"/>
                  <a:gd name="T15" fmla="*/ 1301 h 376"/>
                  <a:gd name="T16" fmla="*/ 292 w 76"/>
                  <a:gd name="T17" fmla="*/ 1480 h 376"/>
                  <a:gd name="T18" fmla="*/ 292 w 76"/>
                  <a:gd name="T19" fmla="*/ 1484 h 376"/>
                  <a:gd name="T20" fmla="*/ 300 w 76"/>
                  <a:gd name="T21" fmla="*/ 1496 h 376"/>
                  <a:gd name="T22" fmla="*/ 304 w 76"/>
                  <a:gd name="T23" fmla="*/ 1484 h 376"/>
                  <a:gd name="T24" fmla="*/ 304 w 76"/>
                  <a:gd name="T25" fmla="*/ 1484 h 376"/>
                  <a:gd name="T26" fmla="*/ 304 w 76"/>
                  <a:gd name="T27" fmla="*/ 1480 h 376"/>
                  <a:gd name="T28" fmla="*/ 304 w 76"/>
                  <a:gd name="T29" fmla="*/ 1480 h 376"/>
                  <a:gd name="T30" fmla="*/ 304 w 76"/>
                  <a:gd name="T31" fmla="*/ 1468 h 376"/>
                  <a:gd name="T32" fmla="*/ 304 w 76"/>
                  <a:gd name="T33" fmla="*/ 1464 h 376"/>
                  <a:gd name="T34" fmla="*/ 300 w 76"/>
                  <a:gd name="T35" fmla="*/ 1464 h 376"/>
                  <a:gd name="T36" fmla="*/ 268 w 76"/>
                  <a:gd name="T37" fmla="*/ 1297 h 376"/>
                  <a:gd name="T38" fmla="*/ 160 w 76"/>
                  <a:gd name="T39" fmla="*/ 792 h 376"/>
                  <a:gd name="T40" fmla="*/ 96 w 76"/>
                  <a:gd name="T41" fmla="*/ 477 h 376"/>
                  <a:gd name="T42" fmla="*/ 84 w 76"/>
                  <a:gd name="T43" fmla="*/ 405 h 376"/>
                  <a:gd name="T44" fmla="*/ 64 w 76"/>
                  <a:gd name="T45" fmla="*/ 275 h 376"/>
                  <a:gd name="T46" fmla="*/ 12 w 76"/>
                  <a:gd name="T47" fmla="*/ 4 h 376"/>
                  <a:gd name="T48" fmla="*/ 4 w 76"/>
                  <a:gd name="T49" fmla="*/ 0 h 3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6"/>
                  <a:gd name="T76" fmla="*/ 0 h 376"/>
                  <a:gd name="T77" fmla="*/ 76 w 76"/>
                  <a:gd name="T78" fmla="*/ 376 h 37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6" h="376">
                    <a:moveTo>
                      <a:pt x="1" y="0"/>
                    </a:moveTo>
                    <a:cubicBezTo>
                      <a:pt x="1" y="0"/>
                      <a:pt x="0" y="1"/>
                      <a:pt x="0" y="1"/>
                    </a:cubicBezTo>
                    <a:cubicBezTo>
                      <a:pt x="0" y="1"/>
                      <a:pt x="0" y="2"/>
                      <a:pt x="0" y="2"/>
                    </a:cubicBezTo>
                    <a:cubicBezTo>
                      <a:pt x="8" y="21"/>
                      <a:pt x="11" y="46"/>
                      <a:pt x="13" y="70"/>
                    </a:cubicBezTo>
                    <a:cubicBezTo>
                      <a:pt x="15" y="81"/>
                      <a:pt x="16" y="92"/>
                      <a:pt x="18" y="102"/>
                    </a:cubicBezTo>
                    <a:cubicBezTo>
                      <a:pt x="21" y="121"/>
                      <a:pt x="21" y="121"/>
                      <a:pt x="21" y="121"/>
                    </a:cubicBezTo>
                    <a:cubicBezTo>
                      <a:pt x="25" y="147"/>
                      <a:pt x="30" y="174"/>
                      <a:pt x="37" y="199"/>
                    </a:cubicBezTo>
                    <a:cubicBezTo>
                      <a:pt x="48" y="241"/>
                      <a:pt x="56" y="285"/>
                      <a:pt x="64" y="327"/>
                    </a:cubicBezTo>
                    <a:cubicBezTo>
                      <a:pt x="64" y="327"/>
                      <a:pt x="73" y="370"/>
                      <a:pt x="73" y="372"/>
                    </a:cubicBezTo>
                    <a:cubicBezTo>
                      <a:pt x="73" y="372"/>
                      <a:pt x="73" y="373"/>
                      <a:pt x="73" y="373"/>
                    </a:cubicBezTo>
                    <a:cubicBezTo>
                      <a:pt x="73" y="375"/>
                      <a:pt x="73" y="376"/>
                      <a:pt x="75" y="376"/>
                    </a:cubicBezTo>
                    <a:cubicBezTo>
                      <a:pt x="76" y="376"/>
                      <a:pt x="76" y="375"/>
                      <a:pt x="76" y="373"/>
                    </a:cubicBezTo>
                    <a:cubicBezTo>
                      <a:pt x="76" y="373"/>
                      <a:pt x="76" y="373"/>
                      <a:pt x="76" y="373"/>
                    </a:cubicBezTo>
                    <a:cubicBezTo>
                      <a:pt x="76" y="373"/>
                      <a:pt x="76" y="372"/>
                      <a:pt x="76" y="372"/>
                    </a:cubicBezTo>
                    <a:cubicBezTo>
                      <a:pt x="76" y="372"/>
                      <a:pt x="76" y="372"/>
                      <a:pt x="76" y="372"/>
                    </a:cubicBezTo>
                    <a:cubicBezTo>
                      <a:pt x="76" y="371"/>
                      <a:pt x="76" y="369"/>
                      <a:pt x="76" y="369"/>
                    </a:cubicBezTo>
                    <a:cubicBezTo>
                      <a:pt x="76" y="369"/>
                      <a:pt x="76" y="368"/>
                      <a:pt x="76" y="368"/>
                    </a:cubicBezTo>
                    <a:cubicBezTo>
                      <a:pt x="76" y="368"/>
                      <a:pt x="75" y="368"/>
                      <a:pt x="75" y="368"/>
                    </a:cubicBezTo>
                    <a:cubicBezTo>
                      <a:pt x="74" y="361"/>
                      <a:pt x="67" y="326"/>
                      <a:pt x="67" y="326"/>
                    </a:cubicBezTo>
                    <a:cubicBezTo>
                      <a:pt x="59" y="284"/>
                      <a:pt x="51" y="241"/>
                      <a:pt x="40" y="199"/>
                    </a:cubicBezTo>
                    <a:cubicBezTo>
                      <a:pt x="33" y="173"/>
                      <a:pt x="28" y="146"/>
                      <a:pt x="24" y="120"/>
                    </a:cubicBezTo>
                    <a:cubicBezTo>
                      <a:pt x="21" y="102"/>
                      <a:pt x="21" y="102"/>
                      <a:pt x="21" y="102"/>
                    </a:cubicBezTo>
                    <a:cubicBezTo>
                      <a:pt x="19" y="92"/>
                      <a:pt x="18" y="81"/>
                      <a:pt x="16" y="69"/>
                    </a:cubicBezTo>
                    <a:cubicBezTo>
                      <a:pt x="14" y="45"/>
                      <a:pt x="11" y="20"/>
                      <a:pt x="3" y="1"/>
                    </a:cubicBezTo>
                    <a:cubicBezTo>
                      <a:pt x="3" y="0"/>
                      <a:pt x="2" y="0"/>
                      <a:pt x="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2" name="Freeform 8"/>
              <p:cNvSpPr>
                <a:spLocks noChangeArrowheads="1"/>
              </p:cNvSpPr>
              <p:nvPr/>
            </p:nvSpPr>
            <p:spPr bwMode="auto">
              <a:xfrm>
                <a:off x="1834" y="2612"/>
                <a:ext cx="347" cy="287"/>
              </a:xfrm>
              <a:custGeom>
                <a:avLst/>
                <a:gdLst>
                  <a:gd name="T0" fmla="*/ 84 w 174"/>
                  <a:gd name="T1" fmla="*/ 476 h 144"/>
                  <a:gd name="T2" fmla="*/ 441 w 174"/>
                  <a:gd name="T3" fmla="*/ 297 h 144"/>
                  <a:gd name="T4" fmla="*/ 648 w 174"/>
                  <a:gd name="T5" fmla="*/ 132 h 144"/>
                  <a:gd name="T6" fmla="*/ 243 w 174"/>
                  <a:gd name="T7" fmla="*/ 524 h 144"/>
                  <a:gd name="T8" fmla="*/ 92 w 174"/>
                  <a:gd name="T9" fmla="*/ 568 h 144"/>
                  <a:gd name="T10" fmla="*/ 0 w 174"/>
                  <a:gd name="T11" fmla="*/ 564 h 144"/>
                  <a:gd name="T12" fmla="*/ 0 60000 65536"/>
                  <a:gd name="T13" fmla="*/ 0 60000 65536"/>
                  <a:gd name="T14" fmla="*/ 0 60000 65536"/>
                  <a:gd name="T15" fmla="*/ 0 60000 65536"/>
                  <a:gd name="T16" fmla="*/ 0 60000 65536"/>
                  <a:gd name="T17" fmla="*/ 0 60000 65536"/>
                  <a:gd name="T18" fmla="*/ 0 w 174"/>
                  <a:gd name="T19" fmla="*/ 0 h 144"/>
                  <a:gd name="T20" fmla="*/ 174 w 17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174" h="144">
                    <a:moveTo>
                      <a:pt x="21" y="120"/>
                    </a:moveTo>
                    <a:cubicBezTo>
                      <a:pt x="59" y="120"/>
                      <a:pt x="84" y="99"/>
                      <a:pt x="111" y="75"/>
                    </a:cubicBezTo>
                    <a:cubicBezTo>
                      <a:pt x="125" y="62"/>
                      <a:pt x="155" y="0"/>
                      <a:pt x="163" y="33"/>
                    </a:cubicBezTo>
                    <a:cubicBezTo>
                      <a:pt x="174" y="72"/>
                      <a:pt x="91" y="123"/>
                      <a:pt x="61" y="132"/>
                    </a:cubicBezTo>
                    <a:cubicBezTo>
                      <a:pt x="49" y="136"/>
                      <a:pt x="36" y="141"/>
                      <a:pt x="23" y="143"/>
                    </a:cubicBezTo>
                    <a:cubicBezTo>
                      <a:pt x="15" y="144"/>
                      <a:pt x="9" y="142"/>
                      <a:pt x="0" y="142"/>
                    </a:cubicBezTo>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3" name="Freeform 9"/>
              <p:cNvSpPr>
                <a:spLocks noChangeArrowheads="1"/>
              </p:cNvSpPr>
              <p:nvPr/>
            </p:nvSpPr>
            <p:spPr bwMode="auto">
              <a:xfrm>
                <a:off x="1810" y="3154"/>
                <a:ext cx="219" cy="244"/>
              </a:xfrm>
              <a:custGeom>
                <a:avLst/>
                <a:gdLst>
                  <a:gd name="T0" fmla="*/ 108 w 110"/>
                  <a:gd name="T1" fmla="*/ 8 h 122"/>
                  <a:gd name="T2" fmla="*/ 241 w 110"/>
                  <a:gd name="T3" fmla="*/ 80 h 122"/>
                  <a:gd name="T4" fmla="*/ 368 w 110"/>
                  <a:gd name="T5" fmla="*/ 164 h 122"/>
                  <a:gd name="T6" fmla="*/ 321 w 110"/>
                  <a:gd name="T7" fmla="*/ 436 h 122"/>
                  <a:gd name="T8" fmla="*/ 64 w 110"/>
                  <a:gd name="T9" fmla="*/ 308 h 122"/>
                  <a:gd name="T10" fmla="*/ 64 w 110"/>
                  <a:gd name="T11" fmla="*/ 0 h 122"/>
                  <a:gd name="T12" fmla="*/ 0 60000 65536"/>
                  <a:gd name="T13" fmla="*/ 0 60000 65536"/>
                  <a:gd name="T14" fmla="*/ 0 60000 65536"/>
                  <a:gd name="T15" fmla="*/ 0 60000 65536"/>
                  <a:gd name="T16" fmla="*/ 0 60000 65536"/>
                  <a:gd name="T17" fmla="*/ 0 60000 65536"/>
                  <a:gd name="T18" fmla="*/ 0 w 110"/>
                  <a:gd name="T19" fmla="*/ 0 h 122"/>
                  <a:gd name="T20" fmla="*/ 110 w 110"/>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110" h="122">
                    <a:moveTo>
                      <a:pt x="27" y="2"/>
                    </a:moveTo>
                    <a:cubicBezTo>
                      <a:pt x="37" y="3"/>
                      <a:pt x="51" y="15"/>
                      <a:pt x="61" y="20"/>
                    </a:cubicBezTo>
                    <a:cubicBezTo>
                      <a:pt x="72" y="25"/>
                      <a:pt x="85" y="32"/>
                      <a:pt x="93" y="41"/>
                    </a:cubicBezTo>
                    <a:cubicBezTo>
                      <a:pt x="110" y="61"/>
                      <a:pt x="107" y="98"/>
                      <a:pt x="81" y="109"/>
                    </a:cubicBezTo>
                    <a:cubicBezTo>
                      <a:pt x="54" y="122"/>
                      <a:pt x="23" y="104"/>
                      <a:pt x="16" y="77"/>
                    </a:cubicBezTo>
                    <a:cubicBezTo>
                      <a:pt x="12" y="62"/>
                      <a:pt x="0" y="9"/>
                      <a:pt x="16" y="0"/>
                    </a:cubicBezTo>
                  </a:path>
                </a:pathLst>
              </a:custGeom>
              <a:solidFill>
                <a:srgbClr val="FA6F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4" name="Freeform 10"/>
              <p:cNvSpPr>
                <a:spLocks noChangeArrowheads="1"/>
              </p:cNvSpPr>
              <p:nvPr/>
            </p:nvSpPr>
            <p:spPr bwMode="auto">
              <a:xfrm>
                <a:off x="354" y="247"/>
                <a:ext cx="241" cy="60"/>
              </a:xfrm>
              <a:custGeom>
                <a:avLst/>
                <a:gdLst>
                  <a:gd name="T0" fmla="*/ 0 w 121"/>
                  <a:gd name="T1" fmla="*/ 56 h 30"/>
                  <a:gd name="T2" fmla="*/ 476 w 121"/>
                  <a:gd name="T3" fmla="*/ 120 h 30"/>
                  <a:gd name="T4" fmla="*/ 480 w 121"/>
                  <a:gd name="T5" fmla="*/ 56 h 30"/>
                  <a:gd name="T6" fmla="*/ 72 w 121"/>
                  <a:gd name="T7" fmla="*/ 0 h 30"/>
                  <a:gd name="T8" fmla="*/ 0 w 121"/>
                  <a:gd name="T9" fmla="*/ 56 h 30"/>
                  <a:gd name="T10" fmla="*/ 0 60000 65536"/>
                  <a:gd name="T11" fmla="*/ 0 60000 65536"/>
                  <a:gd name="T12" fmla="*/ 0 60000 65536"/>
                  <a:gd name="T13" fmla="*/ 0 60000 65536"/>
                  <a:gd name="T14" fmla="*/ 0 60000 65536"/>
                  <a:gd name="T15" fmla="*/ 0 w 121"/>
                  <a:gd name="T16" fmla="*/ 0 h 30"/>
                  <a:gd name="T17" fmla="*/ 121 w 121"/>
                  <a:gd name="T18" fmla="*/ 30 h 30"/>
                </a:gdLst>
                <a:ahLst/>
                <a:cxnLst>
                  <a:cxn ang="T10">
                    <a:pos x="T0" y="T1"/>
                  </a:cxn>
                  <a:cxn ang="T11">
                    <a:pos x="T2" y="T3"/>
                  </a:cxn>
                  <a:cxn ang="T12">
                    <a:pos x="T4" y="T5"/>
                  </a:cxn>
                  <a:cxn ang="T13">
                    <a:pos x="T6" y="T7"/>
                  </a:cxn>
                  <a:cxn ang="T14">
                    <a:pos x="T8" y="T9"/>
                  </a:cxn>
                </a:cxnLst>
                <a:rect l="T15" t="T16" r="T17" b="T18"/>
                <a:pathLst>
                  <a:path w="121" h="30">
                    <a:moveTo>
                      <a:pt x="0" y="14"/>
                    </a:moveTo>
                    <a:cubicBezTo>
                      <a:pt x="120" y="30"/>
                      <a:pt x="120" y="30"/>
                      <a:pt x="120" y="30"/>
                    </a:cubicBezTo>
                    <a:cubicBezTo>
                      <a:pt x="120" y="25"/>
                      <a:pt x="120" y="19"/>
                      <a:pt x="121" y="14"/>
                    </a:cubicBezTo>
                    <a:cubicBezTo>
                      <a:pt x="18" y="0"/>
                      <a:pt x="18" y="0"/>
                      <a:pt x="18" y="0"/>
                    </a:cubicBezTo>
                    <a:cubicBezTo>
                      <a:pt x="12" y="4"/>
                      <a:pt x="6" y="9"/>
                      <a:pt x="0"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5" name="Freeform 11"/>
              <p:cNvSpPr>
                <a:spLocks noChangeArrowheads="1"/>
              </p:cNvSpPr>
              <p:nvPr/>
            </p:nvSpPr>
            <p:spPr bwMode="auto">
              <a:xfrm>
                <a:off x="469" y="128"/>
                <a:ext cx="140" cy="72"/>
              </a:xfrm>
              <a:custGeom>
                <a:avLst/>
                <a:gdLst>
                  <a:gd name="T0" fmla="*/ 280 w 70"/>
                  <a:gd name="T1" fmla="*/ 68 h 36"/>
                  <a:gd name="T2" fmla="*/ 252 w 70"/>
                  <a:gd name="T3" fmla="*/ 40 h 36"/>
                  <a:gd name="T4" fmla="*/ 224 w 70"/>
                  <a:gd name="T5" fmla="*/ 0 h 36"/>
                  <a:gd name="T6" fmla="*/ 0 w 70"/>
                  <a:gd name="T7" fmla="*/ 124 h 36"/>
                  <a:gd name="T8" fmla="*/ 268 w 70"/>
                  <a:gd name="T9" fmla="*/ 144 h 36"/>
                  <a:gd name="T10" fmla="*/ 280 w 70"/>
                  <a:gd name="T11" fmla="*/ 68 h 36"/>
                  <a:gd name="T12" fmla="*/ 0 60000 65536"/>
                  <a:gd name="T13" fmla="*/ 0 60000 65536"/>
                  <a:gd name="T14" fmla="*/ 0 60000 65536"/>
                  <a:gd name="T15" fmla="*/ 0 60000 65536"/>
                  <a:gd name="T16" fmla="*/ 0 60000 65536"/>
                  <a:gd name="T17" fmla="*/ 0 60000 65536"/>
                  <a:gd name="T18" fmla="*/ 0 w 70"/>
                  <a:gd name="T19" fmla="*/ 0 h 36"/>
                  <a:gd name="T20" fmla="*/ 70 w 70"/>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70" h="36">
                    <a:moveTo>
                      <a:pt x="70" y="17"/>
                    </a:moveTo>
                    <a:cubicBezTo>
                      <a:pt x="68" y="15"/>
                      <a:pt x="65" y="13"/>
                      <a:pt x="63" y="10"/>
                    </a:cubicBezTo>
                    <a:cubicBezTo>
                      <a:pt x="62" y="7"/>
                      <a:pt x="58" y="3"/>
                      <a:pt x="56" y="0"/>
                    </a:cubicBezTo>
                    <a:cubicBezTo>
                      <a:pt x="37" y="9"/>
                      <a:pt x="18" y="19"/>
                      <a:pt x="0" y="31"/>
                    </a:cubicBezTo>
                    <a:cubicBezTo>
                      <a:pt x="67" y="36"/>
                      <a:pt x="67" y="36"/>
                      <a:pt x="67" y="36"/>
                    </a:cubicBezTo>
                    <a:cubicBezTo>
                      <a:pt x="68" y="30"/>
                      <a:pt x="69" y="23"/>
                      <a:pt x="70" y="17"/>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6" name="Freeform 12"/>
              <p:cNvSpPr>
                <a:spLocks noChangeArrowheads="1"/>
              </p:cNvSpPr>
              <p:nvPr/>
            </p:nvSpPr>
            <p:spPr bwMode="auto">
              <a:xfrm>
                <a:off x="429" y="190"/>
                <a:ext cx="174" cy="47"/>
              </a:xfrm>
              <a:custGeom>
                <a:avLst/>
                <a:gdLst>
                  <a:gd name="T0" fmla="*/ 80 w 87"/>
                  <a:gd name="T1" fmla="*/ 0 h 24"/>
                  <a:gd name="T2" fmla="*/ 0 w 87"/>
                  <a:gd name="T3" fmla="*/ 49 h 24"/>
                  <a:gd name="T4" fmla="*/ 340 w 87"/>
                  <a:gd name="T5" fmla="*/ 92 h 24"/>
                  <a:gd name="T6" fmla="*/ 348 w 87"/>
                  <a:gd name="T7" fmla="*/ 20 h 24"/>
                  <a:gd name="T8" fmla="*/ 80 w 87"/>
                  <a:gd name="T9" fmla="*/ 0 h 24"/>
                  <a:gd name="T10" fmla="*/ 0 60000 65536"/>
                  <a:gd name="T11" fmla="*/ 0 60000 65536"/>
                  <a:gd name="T12" fmla="*/ 0 60000 65536"/>
                  <a:gd name="T13" fmla="*/ 0 60000 65536"/>
                  <a:gd name="T14" fmla="*/ 0 60000 65536"/>
                  <a:gd name="T15" fmla="*/ 0 w 87"/>
                  <a:gd name="T16" fmla="*/ 0 h 24"/>
                  <a:gd name="T17" fmla="*/ 87 w 87"/>
                  <a:gd name="T18" fmla="*/ 24 h 24"/>
                </a:gdLst>
                <a:ahLst/>
                <a:cxnLst>
                  <a:cxn ang="T10">
                    <a:pos x="T0" y="T1"/>
                  </a:cxn>
                  <a:cxn ang="T11">
                    <a:pos x="T2" y="T3"/>
                  </a:cxn>
                  <a:cxn ang="T12">
                    <a:pos x="T4" y="T5"/>
                  </a:cxn>
                  <a:cxn ang="T13">
                    <a:pos x="T6" y="T7"/>
                  </a:cxn>
                  <a:cxn ang="T14">
                    <a:pos x="T8" y="T9"/>
                  </a:cxn>
                </a:cxnLst>
                <a:rect l="T15" t="T16" r="T17" b="T18"/>
                <a:pathLst>
                  <a:path w="87" h="24">
                    <a:moveTo>
                      <a:pt x="20" y="0"/>
                    </a:moveTo>
                    <a:cubicBezTo>
                      <a:pt x="13" y="4"/>
                      <a:pt x="7" y="8"/>
                      <a:pt x="0" y="13"/>
                    </a:cubicBezTo>
                    <a:cubicBezTo>
                      <a:pt x="85" y="24"/>
                      <a:pt x="85" y="24"/>
                      <a:pt x="85" y="24"/>
                    </a:cubicBezTo>
                    <a:cubicBezTo>
                      <a:pt x="86" y="18"/>
                      <a:pt x="86" y="12"/>
                      <a:pt x="87" y="5"/>
                    </a:cubicBezTo>
                    <a:lnTo>
                      <a:pt x="2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7" name="Freeform 13"/>
              <p:cNvSpPr>
                <a:spLocks noChangeArrowheads="1"/>
              </p:cNvSpPr>
              <p:nvPr/>
            </p:nvSpPr>
            <p:spPr bwMode="auto">
              <a:xfrm>
                <a:off x="390" y="216"/>
                <a:ext cx="209" cy="59"/>
              </a:xfrm>
              <a:custGeom>
                <a:avLst/>
                <a:gdLst>
                  <a:gd name="T0" fmla="*/ 80 w 105"/>
                  <a:gd name="T1" fmla="*/ 0 h 30"/>
                  <a:gd name="T2" fmla="*/ 0 w 105"/>
                  <a:gd name="T3" fmla="*/ 61 h 30"/>
                  <a:gd name="T4" fmla="*/ 408 w 105"/>
                  <a:gd name="T5" fmla="*/ 116 h 30"/>
                  <a:gd name="T6" fmla="*/ 416 w 105"/>
                  <a:gd name="T7" fmla="*/ 43 h 30"/>
                  <a:gd name="T8" fmla="*/ 80 w 105"/>
                  <a:gd name="T9" fmla="*/ 0 h 30"/>
                  <a:gd name="T10" fmla="*/ 0 60000 65536"/>
                  <a:gd name="T11" fmla="*/ 0 60000 65536"/>
                  <a:gd name="T12" fmla="*/ 0 60000 65536"/>
                  <a:gd name="T13" fmla="*/ 0 60000 65536"/>
                  <a:gd name="T14" fmla="*/ 0 60000 65536"/>
                  <a:gd name="T15" fmla="*/ 0 w 105"/>
                  <a:gd name="T16" fmla="*/ 0 h 30"/>
                  <a:gd name="T17" fmla="*/ 105 w 105"/>
                  <a:gd name="T18" fmla="*/ 30 h 30"/>
                </a:gdLst>
                <a:ahLst/>
                <a:cxnLst>
                  <a:cxn ang="T10">
                    <a:pos x="T0" y="T1"/>
                  </a:cxn>
                  <a:cxn ang="T11">
                    <a:pos x="T2" y="T3"/>
                  </a:cxn>
                  <a:cxn ang="T12">
                    <a:pos x="T4" y="T5"/>
                  </a:cxn>
                  <a:cxn ang="T13">
                    <a:pos x="T6" y="T7"/>
                  </a:cxn>
                  <a:cxn ang="T14">
                    <a:pos x="T8" y="T9"/>
                  </a:cxn>
                </a:cxnLst>
                <a:rect l="T15" t="T16" r="T17" b="T18"/>
                <a:pathLst>
                  <a:path w="105" h="30">
                    <a:moveTo>
                      <a:pt x="20" y="0"/>
                    </a:moveTo>
                    <a:cubicBezTo>
                      <a:pt x="13" y="5"/>
                      <a:pt x="6" y="10"/>
                      <a:pt x="0" y="16"/>
                    </a:cubicBezTo>
                    <a:cubicBezTo>
                      <a:pt x="103" y="30"/>
                      <a:pt x="103" y="30"/>
                      <a:pt x="103" y="30"/>
                    </a:cubicBezTo>
                    <a:cubicBezTo>
                      <a:pt x="104" y="24"/>
                      <a:pt x="104" y="17"/>
                      <a:pt x="105" y="11"/>
                    </a:cubicBezTo>
                    <a:lnTo>
                      <a:pt x="20" y="0"/>
                    </a:ln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8" name="Freeform 14"/>
              <p:cNvSpPr>
                <a:spLocks noChangeArrowheads="1"/>
              </p:cNvSpPr>
              <p:nvPr/>
            </p:nvSpPr>
            <p:spPr bwMode="auto">
              <a:xfrm>
                <a:off x="322" y="275"/>
                <a:ext cx="271" cy="70"/>
              </a:xfrm>
              <a:custGeom>
                <a:avLst/>
                <a:gdLst>
                  <a:gd name="T0" fmla="*/ 0 w 136"/>
                  <a:gd name="T1" fmla="*/ 64 h 35"/>
                  <a:gd name="T2" fmla="*/ 532 w 136"/>
                  <a:gd name="T3" fmla="*/ 140 h 35"/>
                  <a:gd name="T4" fmla="*/ 540 w 136"/>
                  <a:gd name="T5" fmla="*/ 64 h 35"/>
                  <a:gd name="T6" fmla="*/ 64 w 136"/>
                  <a:gd name="T7" fmla="*/ 0 h 35"/>
                  <a:gd name="T8" fmla="*/ 0 w 136"/>
                  <a:gd name="T9" fmla="*/ 64 h 35"/>
                  <a:gd name="T10" fmla="*/ 0 60000 65536"/>
                  <a:gd name="T11" fmla="*/ 0 60000 65536"/>
                  <a:gd name="T12" fmla="*/ 0 60000 65536"/>
                  <a:gd name="T13" fmla="*/ 0 60000 65536"/>
                  <a:gd name="T14" fmla="*/ 0 60000 65536"/>
                  <a:gd name="T15" fmla="*/ 0 w 136"/>
                  <a:gd name="T16" fmla="*/ 0 h 35"/>
                  <a:gd name="T17" fmla="*/ 136 w 136"/>
                  <a:gd name="T18" fmla="*/ 35 h 35"/>
                </a:gdLst>
                <a:ahLst/>
                <a:cxnLst>
                  <a:cxn ang="T10">
                    <a:pos x="T0" y="T1"/>
                  </a:cxn>
                  <a:cxn ang="T11">
                    <a:pos x="T2" y="T3"/>
                  </a:cxn>
                  <a:cxn ang="T12">
                    <a:pos x="T4" y="T5"/>
                  </a:cxn>
                  <a:cxn ang="T13">
                    <a:pos x="T6" y="T7"/>
                  </a:cxn>
                  <a:cxn ang="T14">
                    <a:pos x="T8" y="T9"/>
                  </a:cxn>
                </a:cxnLst>
                <a:rect l="T15" t="T16" r="T17" b="T18"/>
                <a:pathLst>
                  <a:path w="136" h="35">
                    <a:moveTo>
                      <a:pt x="0" y="16"/>
                    </a:moveTo>
                    <a:cubicBezTo>
                      <a:pt x="134" y="35"/>
                      <a:pt x="134" y="35"/>
                      <a:pt x="134" y="35"/>
                    </a:cubicBezTo>
                    <a:cubicBezTo>
                      <a:pt x="135" y="29"/>
                      <a:pt x="135" y="22"/>
                      <a:pt x="136" y="16"/>
                    </a:cubicBezTo>
                    <a:cubicBezTo>
                      <a:pt x="16" y="0"/>
                      <a:pt x="16" y="0"/>
                      <a:pt x="16" y="0"/>
                    </a:cubicBezTo>
                    <a:cubicBezTo>
                      <a:pt x="11" y="5"/>
                      <a:pt x="5" y="10"/>
                      <a:pt x="0" y="16"/>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9" name="Freeform 15"/>
              <p:cNvSpPr>
                <a:spLocks noChangeArrowheads="1"/>
              </p:cNvSpPr>
              <p:nvPr/>
            </p:nvSpPr>
            <p:spPr bwMode="auto">
              <a:xfrm>
                <a:off x="294" y="307"/>
                <a:ext cx="295" cy="80"/>
              </a:xfrm>
              <a:custGeom>
                <a:avLst/>
                <a:gdLst>
                  <a:gd name="T0" fmla="*/ 0 w 148"/>
                  <a:gd name="T1" fmla="*/ 56 h 40"/>
                  <a:gd name="T2" fmla="*/ 584 w 148"/>
                  <a:gd name="T3" fmla="*/ 160 h 40"/>
                  <a:gd name="T4" fmla="*/ 588 w 148"/>
                  <a:gd name="T5" fmla="*/ 76 h 40"/>
                  <a:gd name="T6" fmla="*/ 56 w 148"/>
                  <a:gd name="T7" fmla="*/ 0 h 40"/>
                  <a:gd name="T8" fmla="*/ 0 w 148"/>
                  <a:gd name="T9" fmla="*/ 56 h 40"/>
                  <a:gd name="T10" fmla="*/ 0 60000 65536"/>
                  <a:gd name="T11" fmla="*/ 0 60000 65536"/>
                  <a:gd name="T12" fmla="*/ 0 60000 65536"/>
                  <a:gd name="T13" fmla="*/ 0 60000 65536"/>
                  <a:gd name="T14" fmla="*/ 0 60000 65536"/>
                  <a:gd name="T15" fmla="*/ 0 w 148"/>
                  <a:gd name="T16" fmla="*/ 0 h 40"/>
                  <a:gd name="T17" fmla="*/ 148 w 148"/>
                  <a:gd name="T18" fmla="*/ 40 h 40"/>
                </a:gdLst>
                <a:ahLst/>
                <a:cxnLst>
                  <a:cxn ang="T10">
                    <a:pos x="T0" y="T1"/>
                  </a:cxn>
                  <a:cxn ang="T11">
                    <a:pos x="T2" y="T3"/>
                  </a:cxn>
                  <a:cxn ang="T12">
                    <a:pos x="T4" y="T5"/>
                  </a:cxn>
                  <a:cxn ang="T13">
                    <a:pos x="T6" y="T7"/>
                  </a:cxn>
                  <a:cxn ang="T14">
                    <a:pos x="T8" y="T9"/>
                  </a:cxn>
                </a:cxnLst>
                <a:rect l="T15" t="T16" r="T17" b="T18"/>
                <a:pathLst>
                  <a:path w="148" h="40">
                    <a:moveTo>
                      <a:pt x="0" y="14"/>
                    </a:moveTo>
                    <a:cubicBezTo>
                      <a:pt x="147" y="40"/>
                      <a:pt x="147" y="40"/>
                      <a:pt x="147" y="40"/>
                    </a:cubicBezTo>
                    <a:cubicBezTo>
                      <a:pt x="147" y="33"/>
                      <a:pt x="148" y="26"/>
                      <a:pt x="148" y="19"/>
                    </a:cubicBezTo>
                    <a:cubicBezTo>
                      <a:pt x="14" y="0"/>
                      <a:pt x="14" y="0"/>
                      <a:pt x="14" y="0"/>
                    </a:cubicBezTo>
                    <a:cubicBezTo>
                      <a:pt x="9" y="4"/>
                      <a:pt x="5" y="9"/>
                      <a:pt x="0" y="14"/>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0" name="Freeform 16"/>
              <p:cNvSpPr>
                <a:spLocks noChangeArrowheads="1"/>
              </p:cNvSpPr>
              <p:nvPr/>
            </p:nvSpPr>
            <p:spPr bwMode="auto">
              <a:xfrm>
                <a:off x="258" y="335"/>
                <a:ext cx="329" cy="82"/>
              </a:xfrm>
              <a:custGeom>
                <a:avLst/>
                <a:gdLst>
                  <a:gd name="T0" fmla="*/ 28 w 165"/>
                  <a:gd name="T1" fmla="*/ 52 h 41"/>
                  <a:gd name="T2" fmla="*/ 0 w 165"/>
                  <a:gd name="T3" fmla="*/ 84 h 41"/>
                  <a:gd name="T4" fmla="*/ 656 w 165"/>
                  <a:gd name="T5" fmla="*/ 164 h 41"/>
                  <a:gd name="T6" fmla="*/ 656 w 165"/>
                  <a:gd name="T7" fmla="*/ 104 h 41"/>
                  <a:gd name="T8" fmla="*/ 72 w 165"/>
                  <a:gd name="T9" fmla="*/ 0 h 41"/>
                  <a:gd name="T10" fmla="*/ 28 w 165"/>
                  <a:gd name="T11" fmla="*/ 52 h 41"/>
                  <a:gd name="T12" fmla="*/ 0 60000 65536"/>
                  <a:gd name="T13" fmla="*/ 0 60000 65536"/>
                  <a:gd name="T14" fmla="*/ 0 60000 65536"/>
                  <a:gd name="T15" fmla="*/ 0 60000 65536"/>
                  <a:gd name="T16" fmla="*/ 0 60000 65536"/>
                  <a:gd name="T17" fmla="*/ 0 60000 65536"/>
                  <a:gd name="T18" fmla="*/ 0 w 165"/>
                  <a:gd name="T19" fmla="*/ 0 h 41"/>
                  <a:gd name="T20" fmla="*/ 165 w 16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65" h="41">
                    <a:moveTo>
                      <a:pt x="7" y="13"/>
                    </a:moveTo>
                    <a:cubicBezTo>
                      <a:pt x="5" y="15"/>
                      <a:pt x="2" y="18"/>
                      <a:pt x="0" y="21"/>
                    </a:cubicBezTo>
                    <a:cubicBezTo>
                      <a:pt x="165" y="41"/>
                      <a:pt x="165" y="41"/>
                      <a:pt x="165" y="41"/>
                    </a:cubicBezTo>
                    <a:cubicBezTo>
                      <a:pt x="165" y="36"/>
                      <a:pt x="165" y="31"/>
                      <a:pt x="165" y="26"/>
                    </a:cubicBezTo>
                    <a:cubicBezTo>
                      <a:pt x="18" y="0"/>
                      <a:pt x="18" y="0"/>
                      <a:pt x="18" y="0"/>
                    </a:cubicBezTo>
                    <a:cubicBezTo>
                      <a:pt x="14" y="4"/>
                      <a:pt x="11" y="8"/>
                      <a:pt x="7" y="13"/>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1" name="Freeform 17"/>
              <p:cNvSpPr>
                <a:spLocks noChangeArrowheads="1"/>
              </p:cNvSpPr>
              <p:nvPr/>
            </p:nvSpPr>
            <p:spPr bwMode="auto">
              <a:xfrm>
                <a:off x="220" y="377"/>
                <a:ext cx="367" cy="84"/>
              </a:xfrm>
              <a:custGeom>
                <a:avLst/>
                <a:gdLst>
                  <a:gd name="T0" fmla="*/ 0 w 184"/>
                  <a:gd name="T1" fmla="*/ 100 h 42"/>
                  <a:gd name="T2" fmla="*/ 728 w 184"/>
                  <a:gd name="T3" fmla="*/ 168 h 42"/>
                  <a:gd name="T4" fmla="*/ 732 w 184"/>
                  <a:gd name="T5" fmla="*/ 80 h 42"/>
                  <a:gd name="T6" fmla="*/ 76 w 184"/>
                  <a:gd name="T7" fmla="*/ 0 h 42"/>
                  <a:gd name="T8" fmla="*/ 0 w 184"/>
                  <a:gd name="T9" fmla="*/ 100 h 42"/>
                  <a:gd name="T10" fmla="*/ 0 60000 65536"/>
                  <a:gd name="T11" fmla="*/ 0 60000 65536"/>
                  <a:gd name="T12" fmla="*/ 0 60000 65536"/>
                  <a:gd name="T13" fmla="*/ 0 60000 65536"/>
                  <a:gd name="T14" fmla="*/ 0 60000 65536"/>
                  <a:gd name="T15" fmla="*/ 0 w 184"/>
                  <a:gd name="T16" fmla="*/ 0 h 42"/>
                  <a:gd name="T17" fmla="*/ 184 w 184"/>
                  <a:gd name="T18" fmla="*/ 42 h 42"/>
                </a:gdLst>
                <a:ahLst/>
                <a:cxnLst>
                  <a:cxn ang="T10">
                    <a:pos x="T0" y="T1"/>
                  </a:cxn>
                  <a:cxn ang="T11">
                    <a:pos x="T2" y="T3"/>
                  </a:cxn>
                  <a:cxn ang="T12">
                    <a:pos x="T4" y="T5"/>
                  </a:cxn>
                  <a:cxn ang="T13">
                    <a:pos x="T6" y="T7"/>
                  </a:cxn>
                  <a:cxn ang="T14">
                    <a:pos x="T8" y="T9"/>
                  </a:cxn>
                </a:cxnLst>
                <a:rect l="T15" t="T16" r="T17" b="T18"/>
                <a:pathLst>
                  <a:path w="184" h="42">
                    <a:moveTo>
                      <a:pt x="0" y="25"/>
                    </a:moveTo>
                    <a:cubicBezTo>
                      <a:pt x="183" y="42"/>
                      <a:pt x="183" y="42"/>
                      <a:pt x="183" y="42"/>
                    </a:cubicBezTo>
                    <a:cubicBezTo>
                      <a:pt x="183" y="34"/>
                      <a:pt x="183" y="27"/>
                      <a:pt x="184" y="20"/>
                    </a:cubicBezTo>
                    <a:cubicBezTo>
                      <a:pt x="19" y="0"/>
                      <a:pt x="19" y="0"/>
                      <a:pt x="19" y="0"/>
                    </a:cubicBezTo>
                    <a:cubicBezTo>
                      <a:pt x="13" y="8"/>
                      <a:pt x="6" y="16"/>
                      <a:pt x="0" y="25"/>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2" name="Freeform 18"/>
              <p:cNvSpPr>
                <a:spLocks noChangeArrowheads="1"/>
              </p:cNvSpPr>
              <p:nvPr/>
            </p:nvSpPr>
            <p:spPr bwMode="auto">
              <a:xfrm>
                <a:off x="186" y="427"/>
                <a:ext cx="399" cy="70"/>
              </a:xfrm>
              <a:custGeom>
                <a:avLst/>
                <a:gdLst>
                  <a:gd name="T0" fmla="*/ 0 w 200"/>
                  <a:gd name="T1" fmla="*/ 92 h 35"/>
                  <a:gd name="T2" fmla="*/ 796 w 200"/>
                  <a:gd name="T3" fmla="*/ 140 h 35"/>
                  <a:gd name="T4" fmla="*/ 796 w 200"/>
                  <a:gd name="T5" fmla="*/ 68 h 35"/>
                  <a:gd name="T6" fmla="*/ 68 w 200"/>
                  <a:gd name="T7" fmla="*/ 0 h 35"/>
                  <a:gd name="T8" fmla="*/ 0 w 200"/>
                  <a:gd name="T9" fmla="*/ 92 h 35"/>
                  <a:gd name="T10" fmla="*/ 0 60000 65536"/>
                  <a:gd name="T11" fmla="*/ 0 60000 65536"/>
                  <a:gd name="T12" fmla="*/ 0 60000 65536"/>
                  <a:gd name="T13" fmla="*/ 0 60000 65536"/>
                  <a:gd name="T14" fmla="*/ 0 60000 65536"/>
                  <a:gd name="T15" fmla="*/ 0 w 200"/>
                  <a:gd name="T16" fmla="*/ 0 h 35"/>
                  <a:gd name="T17" fmla="*/ 200 w 200"/>
                  <a:gd name="T18" fmla="*/ 35 h 35"/>
                </a:gdLst>
                <a:ahLst/>
                <a:cxnLst>
                  <a:cxn ang="T10">
                    <a:pos x="T0" y="T1"/>
                  </a:cxn>
                  <a:cxn ang="T11">
                    <a:pos x="T2" y="T3"/>
                  </a:cxn>
                  <a:cxn ang="T12">
                    <a:pos x="T4" y="T5"/>
                  </a:cxn>
                  <a:cxn ang="T13">
                    <a:pos x="T6" y="T7"/>
                  </a:cxn>
                  <a:cxn ang="T14">
                    <a:pos x="T8" y="T9"/>
                  </a:cxn>
                </a:cxnLst>
                <a:rect l="T15" t="T16" r="T17" b="T18"/>
                <a:pathLst>
                  <a:path w="200" h="35">
                    <a:moveTo>
                      <a:pt x="0" y="23"/>
                    </a:moveTo>
                    <a:cubicBezTo>
                      <a:pt x="200" y="35"/>
                      <a:pt x="200" y="35"/>
                      <a:pt x="200" y="35"/>
                    </a:cubicBezTo>
                    <a:cubicBezTo>
                      <a:pt x="200" y="29"/>
                      <a:pt x="200" y="23"/>
                      <a:pt x="200" y="17"/>
                    </a:cubicBezTo>
                    <a:cubicBezTo>
                      <a:pt x="17" y="0"/>
                      <a:pt x="17" y="0"/>
                      <a:pt x="17" y="0"/>
                    </a:cubicBezTo>
                    <a:cubicBezTo>
                      <a:pt x="11" y="7"/>
                      <a:pt x="6" y="15"/>
                      <a:pt x="0" y="23"/>
                    </a:cubicBezTo>
                    <a:close/>
                  </a:path>
                </a:pathLst>
              </a:custGeom>
              <a:solidFill>
                <a:srgbClr val="B8C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3" name="Freeform 19"/>
              <p:cNvSpPr>
                <a:spLocks noChangeArrowheads="1"/>
              </p:cNvSpPr>
              <p:nvPr/>
            </p:nvSpPr>
            <p:spPr bwMode="auto">
              <a:xfrm>
                <a:off x="162" y="473"/>
                <a:ext cx="423" cy="58"/>
              </a:xfrm>
              <a:custGeom>
                <a:avLst/>
                <a:gdLst>
                  <a:gd name="T0" fmla="*/ 48 w 212"/>
                  <a:gd name="T1" fmla="*/ 0 h 29"/>
                  <a:gd name="T2" fmla="*/ 0 w 212"/>
                  <a:gd name="T3" fmla="*/ 76 h 29"/>
                  <a:gd name="T4" fmla="*/ 844 w 212"/>
                  <a:gd name="T5" fmla="*/ 116 h 29"/>
                  <a:gd name="T6" fmla="*/ 844 w 212"/>
                  <a:gd name="T7" fmla="*/ 48 h 29"/>
                  <a:gd name="T8" fmla="*/ 48 w 212"/>
                  <a:gd name="T9" fmla="*/ 0 h 29"/>
                  <a:gd name="T10" fmla="*/ 0 60000 65536"/>
                  <a:gd name="T11" fmla="*/ 0 60000 65536"/>
                  <a:gd name="T12" fmla="*/ 0 60000 65536"/>
                  <a:gd name="T13" fmla="*/ 0 60000 65536"/>
                  <a:gd name="T14" fmla="*/ 0 60000 65536"/>
                  <a:gd name="T15" fmla="*/ 0 w 212"/>
                  <a:gd name="T16" fmla="*/ 0 h 29"/>
                  <a:gd name="T17" fmla="*/ 212 w 212"/>
                  <a:gd name="T18" fmla="*/ 29 h 29"/>
                </a:gdLst>
                <a:ahLst/>
                <a:cxnLst>
                  <a:cxn ang="T10">
                    <a:pos x="T0" y="T1"/>
                  </a:cxn>
                  <a:cxn ang="T11">
                    <a:pos x="T2" y="T3"/>
                  </a:cxn>
                  <a:cxn ang="T12">
                    <a:pos x="T4" y="T5"/>
                  </a:cxn>
                  <a:cxn ang="T13">
                    <a:pos x="T6" y="T7"/>
                  </a:cxn>
                  <a:cxn ang="T14">
                    <a:pos x="T8" y="T9"/>
                  </a:cxn>
                </a:cxnLst>
                <a:rect l="T15" t="T16" r="T17" b="T18"/>
                <a:pathLst>
                  <a:path w="212" h="29">
                    <a:moveTo>
                      <a:pt x="12" y="0"/>
                    </a:moveTo>
                    <a:cubicBezTo>
                      <a:pt x="8" y="6"/>
                      <a:pt x="4" y="12"/>
                      <a:pt x="0" y="19"/>
                    </a:cubicBezTo>
                    <a:cubicBezTo>
                      <a:pt x="212" y="29"/>
                      <a:pt x="212" y="29"/>
                      <a:pt x="212" y="29"/>
                    </a:cubicBezTo>
                    <a:cubicBezTo>
                      <a:pt x="212" y="24"/>
                      <a:pt x="212" y="18"/>
                      <a:pt x="212" y="12"/>
                    </a:cubicBezTo>
                    <a:lnTo>
                      <a:pt x="12"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4" name="Freeform 20"/>
              <p:cNvSpPr>
                <a:spLocks noChangeArrowheads="1"/>
              </p:cNvSpPr>
              <p:nvPr/>
            </p:nvSpPr>
            <p:spPr bwMode="auto">
              <a:xfrm>
                <a:off x="90" y="511"/>
                <a:ext cx="499" cy="135"/>
              </a:xfrm>
              <a:custGeom>
                <a:avLst/>
                <a:gdLst>
                  <a:gd name="T0" fmla="*/ 988 w 250"/>
                  <a:gd name="T1" fmla="*/ 40 h 68"/>
                  <a:gd name="T2" fmla="*/ 144 w 250"/>
                  <a:gd name="T3" fmla="*/ 0 h 68"/>
                  <a:gd name="T4" fmla="*/ 0 w 250"/>
                  <a:gd name="T5" fmla="*/ 268 h 68"/>
                  <a:gd name="T6" fmla="*/ 996 w 250"/>
                  <a:gd name="T7" fmla="*/ 216 h 68"/>
                  <a:gd name="T8" fmla="*/ 988 w 250"/>
                  <a:gd name="T9" fmla="*/ 40 h 68"/>
                  <a:gd name="T10" fmla="*/ 0 60000 65536"/>
                  <a:gd name="T11" fmla="*/ 0 60000 65536"/>
                  <a:gd name="T12" fmla="*/ 0 60000 65536"/>
                  <a:gd name="T13" fmla="*/ 0 60000 65536"/>
                  <a:gd name="T14" fmla="*/ 0 60000 65536"/>
                  <a:gd name="T15" fmla="*/ 0 w 250"/>
                  <a:gd name="T16" fmla="*/ 0 h 68"/>
                  <a:gd name="T17" fmla="*/ 250 w 250"/>
                  <a:gd name="T18" fmla="*/ 68 h 68"/>
                </a:gdLst>
                <a:ahLst/>
                <a:cxnLst>
                  <a:cxn ang="T10">
                    <a:pos x="T0" y="T1"/>
                  </a:cxn>
                  <a:cxn ang="T11">
                    <a:pos x="T2" y="T3"/>
                  </a:cxn>
                  <a:cxn ang="T12">
                    <a:pos x="T4" y="T5"/>
                  </a:cxn>
                  <a:cxn ang="T13">
                    <a:pos x="T6" y="T7"/>
                  </a:cxn>
                  <a:cxn ang="T14">
                    <a:pos x="T8" y="T9"/>
                  </a:cxn>
                </a:cxnLst>
                <a:rect l="T15" t="T16" r="T17" b="T18"/>
                <a:pathLst>
                  <a:path w="250" h="68">
                    <a:moveTo>
                      <a:pt x="248" y="10"/>
                    </a:moveTo>
                    <a:cubicBezTo>
                      <a:pt x="36" y="0"/>
                      <a:pt x="36" y="0"/>
                      <a:pt x="36" y="0"/>
                    </a:cubicBezTo>
                    <a:cubicBezTo>
                      <a:pt x="22" y="22"/>
                      <a:pt x="10" y="44"/>
                      <a:pt x="0" y="68"/>
                    </a:cubicBezTo>
                    <a:cubicBezTo>
                      <a:pt x="250" y="55"/>
                      <a:pt x="250" y="55"/>
                      <a:pt x="250" y="55"/>
                    </a:cubicBezTo>
                    <a:cubicBezTo>
                      <a:pt x="249" y="40"/>
                      <a:pt x="248" y="25"/>
                      <a:pt x="248" y="10"/>
                    </a:cubicBezTo>
                    <a:close/>
                  </a:path>
                </a:pathLst>
              </a:custGeom>
              <a:solidFill>
                <a:srgbClr val="FF4C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5" name="Freeform 21"/>
              <p:cNvSpPr>
                <a:spLocks noChangeArrowheads="1"/>
              </p:cNvSpPr>
              <p:nvPr/>
            </p:nvSpPr>
            <p:spPr bwMode="auto">
              <a:xfrm>
                <a:off x="0" y="934"/>
                <a:ext cx="204" cy="427"/>
              </a:xfrm>
              <a:custGeom>
                <a:avLst/>
                <a:gdLst>
                  <a:gd name="T0" fmla="*/ 16 w 102"/>
                  <a:gd name="T1" fmla="*/ 0 h 214"/>
                  <a:gd name="T2" fmla="*/ 16 w 102"/>
                  <a:gd name="T3" fmla="*/ 399 h 214"/>
                  <a:gd name="T4" fmla="*/ 128 w 102"/>
                  <a:gd name="T5" fmla="*/ 852 h 214"/>
                  <a:gd name="T6" fmla="*/ 408 w 102"/>
                  <a:gd name="T7" fmla="*/ 792 h 214"/>
                  <a:gd name="T8" fmla="*/ 240 w 102"/>
                  <a:gd name="T9" fmla="*/ 40 h 214"/>
                  <a:gd name="T10" fmla="*/ 16 w 102"/>
                  <a:gd name="T11" fmla="*/ 0 h 214"/>
                  <a:gd name="T12" fmla="*/ 0 60000 65536"/>
                  <a:gd name="T13" fmla="*/ 0 60000 65536"/>
                  <a:gd name="T14" fmla="*/ 0 60000 65536"/>
                  <a:gd name="T15" fmla="*/ 0 60000 65536"/>
                  <a:gd name="T16" fmla="*/ 0 60000 65536"/>
                  <a:gd name="T17" fmla="*/ 0 60000 65536"/>
                  <a:gd name="T18" fmla="*/ 0 w 102"/>
                  <a:gd name="T19" fmla="*/ 0 h 214"/>
                  <a:gd name="T20" fmla="*/ 102 w 102"/>
                  <a:gd name="T21" fmla="*/ 214 h 214"/>
                </a:gdLst>
                <a:ahLst/>
                <a:cxnLst>
                  <a:cxn ang="T12">
                    <a:pos x="T0" y="T1"/>
                  </a:cxn>
                  <a:cxn ang="T13">
                    <a:pos x="T2" y="T3"/>
                  </a:cxn>
                  <a:cxn ang="T14">
                    <a:pos x="T4" y="T5"/>
                  </a:cxn>
                  <a:cxn ang="T15">
                    <a:pos x="T6" y="T7"/>
                  </a:cxn>
                  <a:cxn ang="T16">
                    <a:pos x="T8" y="T9"/>
                  </a:cxn>
                  <a:cxn ang="T17">
                    <a:pos x="T10" y="T11"/>
                  </a:cxn>
                </a:cxnLst>
                <a:rect l="T18" t="T19" r="T20" b="T21"/>
                <a:pathLst>
                  <a:path w="102" h="214">
                    <a:moveTo>
                      <a:pt x="4" y="0"/>
                    </a:moveTo>
                    <a:cubicBezTo>
                      <a:pt x="1" y="33"/>
                      <a:pt x="0" y="66"/>
                      <a:pt x="4" y="100"/>
                    </a:cubicBezTo>
                    <a:cubicBezTo>
                      <a:pt x="8" y="140"/>
                      <a:pt x="18" y="178"/>
                      <a:pt x="32" y="214"/>
                    </a:cubicBezTo>
                    <a:cubicBezTo>
                      <a:pt x="102" y="199"/>
                      <a:pt x="102" y="199"/>
                      <a:pt x="102" y="199"/>
                    </a:cubicBezTo>
                    <a:cubicBezTo>
                      <a:pt x="78" y="139"/>
                      <a:pt x="64" y="74"/>
                      <a:pt x="60" y="10"/>
                    </a:cubicBezTo>
                    <a:lnTo>
                      <a:pt x="4" y="0"/>
                    </a:ln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6" name="Freeform 22"/>
              <p:cNvSpPr>
                <a:spLocks noChangeArrowheads="1"/>
              </p:cNvSpPr>
              <p:nvPr/>
            </p:nvSpPr>
            <p:spPr bwMode="auto">
              <a:xfrm>
                <a:off x="120" y="954"/>
                <a:ext cx="246" cy="377"/>
              </a:xfrm>
              <a:custGeom>
                <a:avLst/>
                <a:gdLst>
                  <a:gd name="T0" fmla="*/ 0 w 123"/>
                  <a:gd name="T1" fmla="*/ 0 h 189"/>
                  <a:gd name="T2" fmla="*/ 168 w 123"/>
                  <a:gd name="T3" fmla="*/ 752 h 189"/>
                  <a:gd name="T4" fmla="*/ 492 w 123"/>
                  <a:gd name="T5" fmla="*/ 680 h 189"/>
                  <a:gd name="T6" fmla="*/ 296 w 123"/>
                  <a:gd name="T7" fmla="*/ 48 h 189"/>
                  <a:gd name="T8" fmla="*/ 0 w 123"/>
                  <a:gd name="T9" fmla="*/ 0 h 189"/>
                  <a:gd name="T10" fmla="*/ 0 60000 65536"/>
                  <a:gd name="T11" fmla="*/ 0 60000 65536"/>
                  <a:gd name="T12" fmla="*/ 0 60000 65536"/>
                  <a:gd name="T13" fmla="*/ 0 60000 65536"/>
                  <a:gd name="T14" fmla="*/ 0 60000 65536"/>
                  <a:gd name="T15" fmla="*/ 0 w 123"/>
                  <a:gd name="T16" fmla="*/ 0 h 189"/>
                  <a:gd name="T17" fmla="*/ 123 w 123"/>
                  <a:gd name="T18" fmla="*/ 189 h 189"/>
                </a:gdLst>
                <a:ahLst/>
                <a:cxnLst>
                  <a:cxn ang="T10">
                    <a:pos x="T0" y="T1"/>
                  </a:cxn>
                  <a:cxn ang="T11">
                    <a:pos x="T2" y="T3"/>
                  </a:cxn>
                  <a:cxn ang="T12">
                    <a:pos x="T4" y="T5"/>
                  </a:cxn>
                  <a:cxn ang="T13">
                    <a:pos x="T6" y="T7"/>
                  </a:cxn>
                  <a:cxn ang="T14">
                    <a:pos x="T8" y="T9"/>
                  </a:cxn>
                </a:cxnLst>
                <a:rect l="T15" t="T16" r="T17" b="T18"/>
                <a:pathLst>
                  <a:path w="123" h="189">
                    <a:moveTo>
                      <a:pt x="0" y="0"/>
                    </a:moveTo>
                    <a:cubicBezTo>
                      <a:pt x="4" y="64"/>
                      <a:pt x="18" y="129"/>
                      <a:pt x="42" y="189"/>
                    </a:cubicBezTo>
                    <a:cubicBezTo>
                      <a:pt x="123" y="171"/>
                      <a:pt x="123" y="171"/>
                      <a:pt x="123" y="171"/>
                    </a:cubicBezTo>
                    <a:cubicBezTo>
                      <a:pt x="100" y="120"/>
                      <a:pt x="83" y="67"/>
                      <a:pt x="74" y="12"/>
                    </a:cubicBezTo>
                    <a:lnTo>
                      <a:pt x="0" y="0"/>
                    </a:ln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7" name="Freeform 23"/>
              <p:cNvSpPr>
                <a:spLocks noChangeArrowheads="1"/>
              </p:cNvSpPr>
              <p:nvPr/>
            </p:nvSpPr>
            <p:spPr bwMode="auto">
              <a:xfrm>
                <a:off x="268" y="978"/>
                <a:ext cx="233" cy="317"/>
              </a:xfrm>
              <a:custGeom>
                <a:avLst/>
                <a:gdLst>
                  <a:gd name="T0" fmla="*/ 297 w 117"/>
                  <a:gd name="T1" fmla="*/ 52 h 159"/>
                  <a:gd name="T2" fmla="*/ 0 w 117"/>
                  <a:gd name="T3" fmla="*/ 0 h 159"/>
                  <a:gd name="T4" fmla="*/ 195 w 117"/>
                  <a:gd name="T5" fmla="*/ 632 h 159"/>
                  <a:gd name="T6" fmla="*/ 464 w 117"/>
                  <a:gd name="T7" fmla="*/ 572 h 159"/>
                  <a:gd name="T8" fmla="*/ 448 w 117"/>
                  <a:gd name="T9" fmla="*/ 540 h 159"/>
                  <a:gd name="T10" fmla="*/ 297 w 117"/>
                  <a:gd name="T11" fmla="*/ 52 h 159"/>
                  <a:gd name="T12" fmla="*/ 0 60000 65536"/>
                  <a:gd name="T13" fmla="*/ 0 60000 65536"/>
                  <a:gd name="T14" fmla="*/ 0 60000 65536"/>
                  <a:gd name="T15" fmla="*/ 0 60000 65536"/>
                  <a:gd name="T16" fmla="*/ 0 60000 65536"/>
                  <a:gd name="T17" fmla="*/ 0 60000 65536"/>
                  <a:gd name="T18" fmla="*/ 0 w 117"/>
                  <a:gd name="T19" fmla="*/ 0 h 159"/>
                  <a:gd name="T20" fmla="*/ 117 w 117"/>
                  <a:gd name="T21" fmla="*/ 159 h 159"/>
                </a:gdLst>
                <a:ahLst/>
                <a:cxnLst>
                  <a:cxn ang="T12">
                    <a:pos x="T0" y="T1"/>
                  </a:cxn>
                  <a:cxn ang="T13">
                    <a:pos x="T2" y="T3"/>
                  </a:cxn>
                  <a:cxn ang="T14">
                    <a:pos x="T4" y="T5"/>
                  </a:cxn>
                  <a:cxn ang="T15">
                    <a:pos x="T6" y="T7"/>
                  </a:cxn>
                  <a:cxn ang="T16">
                    <a:pos x="T8" y="T9"/>
                  </a:cxn>
                  <a:cxn ang="T17">
                    <a:pos x="T10" y="T11"/>
                  </a:cxn>
                </a:cxnLst>
                <a:rect l="T18" t="T19" r="T20" b="T21"/>
                <a:pathLst>
                  <a:path w="117" h="159">
                    <a:moveTo>
                      <a:pt x="75" y="13"/>
                    </a:moveTo>
                    <a:cubicBezTo>
                      <a:pt x="0" y="0"/>
                      <a:pt x="0" y="0"/>
                      <a:pt x="0" y="0"/>
                    </a:cubicBezTo>
                    <a:cubicBezTo>
                      <a:pt x="9" y="55"/>
                      <a:pt x="26" y="108"/>
                      <a:pt x="49" y="159"/>
                    </a:cubicBezTo>
                    <a:cubicBezTo>
                      <a:pt x="117" y="144"/>
                      <a:pt x="117" y="144"/>
                      <a:pt x="117" y="144"/>
                    </a:cubicBezTo>
                    <a:cubicBezTo>
                      <a:pt x="116" y="141"/>
                      <a:pt x="115" y="139"/>
                      <a:pt x="113" y="136"/>
                    </a:cubicBezTo>
                    <a:cubicBezTo>
                      <a:pt x="95" y="96"/>
                      <a:pt x="82" y="54"/>
                      <a:pt x="75" y="13"/>
                    </a:cubicBez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8" name="Freeform 24"/>
              <p:cNvSpPr>
                <a:spLocks noChangeArrowheads="1"/>
              </p:cNvSpPr>
              <p:nvPr/>
            </p:nvSpPr>
            <p:spPr bwMode="auto">
              <a:xfrm>
                <a:off x="417" y="1004"/>
                <a:ext cx="272" cy="261"/>
              </a:xfrm>
              <a:custGeom>
                <a:avLst/>
                <a:gdLst>
                  <a:gd name="T0" fmla="*/ 484 w 136"/>
                  <a:gd name="T1" fmla="*/ 215 h 131"/>
                  <a:gd name="T2" fmla="*/ 456 w 136"/>
                  <a:gd name="T3" fmla="*/ 76 h 131"/>
                  <a:gd name="T4" fmla="*/ 0 w 136"/>
                  <a:gd name="T5" fmla="*/ 0 h 131"/>
                  <a:gd name="T6" fmla="*/ 152 w 136"/>
                  <a:gd name="T7" fmla="*/ 488 h 131"/>
                  <a:gd name="T8" fmla="*/ 168 w 136"/>
                  <a:gd name="T9" fmla="*/ 520 h 131"/>
                  <a:gd name="T10" fmla="*/ 544 w 136"/>
                  <a:gd name="T11" fmla="*/ 436 h 131"/>
                  <a:gd name="T12" fmla="*/ 484 w 136"/>
                  <a:gd name="T13" fmla="*/ 215 h 131"/>
                  <a:gd name="T14" fmla="*/ 0 60000 65536"/>
                  <a:gd name="T15" fmla="*/ 0 60000 65536"/>
                  <a:gd name="T16" fmla="*/ 0 60000 65536"/>
                  <a:gd name="T17" fmla="*/ 0 60000 65536"/>
                  <a:gd name="T18" fmla="*/ 0 60000 65536"/>
                  <a:gd name="T19" fmla="*/ 0 60000 65536"/>
                  <a:gd name="T20" fmla="*/ 0 60000 65536"/>
                  <a:gd name="T21" fmla="*/ 0 w 136"/>
                  <a:gd name="T22" fmla="*/ 0 h 131"/>
                  <a:gd name="T23" fmla="*/ 136 w 136"/>
                  <a:gd name="T24" fmla="*/ 131 h 1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6" h="131">
                    <a:moveTo>
                      <a:pt x="121" y="54"/>
                    </a:moveTo>
                    <a:cubicBezTo>
                      <a:pt x="119" y="42"/>
                      <a:pt x="116" y="31"/>
                      <a:pt x="114" y="19"/>
                    </a:cubicBezTo>
                    <a:cubicBezTo>
                      <a:pt x="0" y="0"/>
                      <a:pt x="0" y="0"/>
                      <a:pt x="0" y="0"/>
                    </a:cubicBezTo>
                    <a:cubicBezTo>
                      <a:pt x="7" y="41"/>
                      <a:pt x="20" y="83"/>
                      <a:pt x="38" y="123"/>
                    </a:cubicBezTo>
                    <a:cubicBezTo>
                      <a:pt x="40" y="126"/>
                      <a:pt x="41" y="128"/>
                      <a:pt x="42" y="131"/>
                    </a:cubicBezTo>
                    <a:cubicBezTo>
                      <a:pt x="136" y="110"/>
                      <a:pt x="136" y="110"/>
                      <a:pt x="136" y="110"/>
                    </a:cubicBezTo>
                    <a:cubicBezTo>
                      <a:pt x="131" y="92"/>
                      <a:pt x="126" y="73"/>
                      <a:pt x="121" y="54"/>
                    </a:cubicBez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9" name="Freeform 25"/>
              <p:cNvSpPr>
                <a:spLocks noChangeArrowheads="1"/>
              </p:cNvSpPr>
              <p:nvPr/>
            </p:nvSpPr>
            <p:spPr bwMode="auto">
              <a:xfrm>
                <a:off x="64" y="1331"/>
                <a:ext cx="324" cy="353"/>
              </a:xfrm>
              <a:custGeom>
                <a:avLst/>
                <a:gdLst>
                  <a:gd name="T0" fmla="*/ 0 w 162"/>
                  <a:gd name="T1" fmla="*/ 60 h 177"/>
                  <a:gd name="T2" fmla="*/ 408 w 162"/>
                  <a:gd name="T3" fmla="*/ 704 h 177"/>
                  <a:gd name="T4" fmla="*/ 648 w 162"/>
                  <a:gd name="T5" fmla="*/ 612 h 177"/>
                  <a:gd name="T6" fmla="*/ 280 w 162"/>
                  <a:gd name="T7" fmla="*/ 0 h 177"/>
                  <a:gd name="T8" fmla="*/ 0 w 162"/>
                  <a:gd name="T9" fmla="*/ 60 h 177"/>
                  <a:gd name="T10" fmla="*/ 0 60000 65536"/>
                  <a:gd name="T11" fmla="*/ 0 60000 65536"/>
                  <a:gd name="T12" fmla="*/ 0 60000 65536"/>
                  <a:gd name="T13" fmla="*/ 0 60000 65536"/>
                  <a:gd name="T14" fmla="*/ 0 60000 65536"/>
                  <a:gd name="T15" fmla="*/ 0 w 162"/>
                  <a:gd name="T16" fmla="*/ 0 h 177"/>
                  <a:gd name="T17" fmla="*/ 162 w 162"/>
                  <a:gd name="T18" fmla="*/ 177 h 177"/>
                </a:gdLst>
                <a:ahLst/>
                <a:cxnLst>
                  <a:cxn ang="T10">
                    <a:pos x="T0" y="T1"/>
                  </a:cxn>
                  <a:cxn ang="T11">
                    <a:pos x="T2" y="T3"/>
                  </a:cxn>
                  <a:cxn ang="T12">
                    <a:pos x="T4" y="T5"/>
                  </a:cxn>
                  <a:cxn ang="T13">
                    <a:pos x="T6" y="T7"/>
                  </a:cxn>
                  <a:cxn ang="T14">
                    <a:pos x="T8" y="T9"/>
                  </a:cxn>
                </a:cxnLst>
                <a:rect l="T15" t="T16" r="T17" b="T18"/>
                <a:pathLst>
                  <a:path w="162" h="177">
                    <a:moveTo>
                      <a:pt x="0" y="15"/>
                    </a:moveTo>
                    <a:cubicBezTo>
                      <a:pt x="23" y="75"/>
                      <a:pt x="58" y="130"/>
                      <a:pt x="102" y="177"/>
                    </a:cubicBezTo>
                    <a:cubicBezTo>
                      <a:pt x="162" y="154"/>
                      <a:pt x="162" y="154"/>
                      <a:pt x="162" y="154"/>
                    </a:cubicBezTo>
                    <a:cubicBezTo>
                      <a:pt x="123" y="109"/>
                      <a:pt x="92" y="56"/>
                      <a:pt x="70" y="0"/>
                    </a:cubicBezTo>
                    <a:lnTo>
                      <a:pt x="0" y="15"/>
                    </a:ln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0" name="Freeform 26"/>
              <p:cNvSpPr>
                <a:spLocks noChangeArrowheads="1"/>
              </p:cNvSpPr>
              <p:nvPr/>
            </p:nvSpPr>
            <p:spPr bwMode="auto">
              <a:xfrm>
                <a:off x="204" y="1295"/>
                <a:ext cx="339" cy="343"/>
              </a:xfrm>
              <a:custGeom>
                <a:avLst/>
                <a:gdLst>
                  <a:gd name="T0" fmla="*/ 0 w 170"/>
                  <a:gd name="T1" fmla="*/ 72 h 172"/>
                  <a:gd name="T2" fmla="*/ 365 w 170"/>
                  <a:gd name="T3" fmla="*/ 684 h 172"/>
                  <a:gd name="T4" fmla="*/ 676 w 170"/>
                  <a:gd name="T5" fmla="*/ 564 h 172"/>
                  <a:gd name="T6" fmla="*/ 323 w 170"/>
                  <a:gd name="T7" fmla="*/ 0 h 172"/>
                  <a:gd name="T8" fmla="*/ 0 w 170"/>
                  <a:gd name="T9" fmla="*/ 72 h 172"/>
                  <a:gd name="T10" fmla="*/ 0 60000 65536"/>
                  <a:gd name="T11" fmla="*/ 0 60000 65536"/>
                  <a:gd name="T12" fmla="*/ 0 60000 65536"/>
                  <a:gd name="T13" fmla="*/ 0 60000 65536"/>
                  <a:gd name="T14" fmla="*/ 0 60000 65536"/>
                  <a:gd name="T15" fmla="*/ 0 w 170"/>
                  <a:gd name="T16" fmla="*/ 0 h 172"/>
                  <a:gd name="T17" fmla="*/ 170 w 170"/>
                  <a:gd name="T18" fmla="*/ 172 h 172"/>
                </a:gdLst>
                <a:ahLst/>
                <a:cxnLst>
                  <a:cxn ang="T10">
                    <a:pos x="T0" y="T1"/>
                  </a:cxn>
                  <a:cxn ang="T11">
                    <a:pos x="T2" y="T3"/>
                  </a:cxn>
                  <a:cxn ang="T12">
                    <a:pos x="T4" y="T5"/>
                  </a:cxn>
                  <a:cxn ang="T13">
                    <a:pos x="T6" y="T7"/>
                  </a:cxn>
                  <a:cxn ang="T14">
                    <a:pos x="T8" y="T9"/>
                  </a:cxn>
                </a:cxnLst>
                <a:rect l="T15" t="T16" r="T17" b="T18"/>
                <a:pathLst>
                  <a:path w="170" h="172">
                    <a:moveTo>
                      <a:pt x="0" y="18"/>
                    </a:moveTo>
                    <a:cubicBezTo>
                      <a:pt x="22" y="74"/>
                      <a:pt x="53" y="127"/>
                      <a:pt x="92" y="172"/>
                    </a:cubicBezTo>
                    <a:cubicBezTo>
                      <a:pt x="170" y="142"/>
                      <a:pt x="170" y="142"/>
                      <a:pt x="170" y="142"/>
                    </a:cubicBezTo>
                    <a:cubicBezTo>
                      <a:pt x="134" y="99"/>
                      <a:pt x="104" y="51"/>
                      <a:pt x="81" y="0"/>
                    </a:cubicBezTo>
                    <a:lnTo>
                      <a:pt x="0" y="18"/>
                    </a:ln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1" name="Freeform 27"/>
              <p:cNvSpPr>
                <a:spLocks noChangeArrowheads="1"/>
              </p:cNvSpPr>
              <p:nvPr/>
            </p:nvSpPr>
            <p:spPr bwMode="auto">
              <a:xfrm>
                <a:off x="366" y="1265"/>
                <a:ext cx="295" cy="313"/>
              </a:xfrm>
              <a:custGeom>
                <a:avLst/>
                <a:gdLst>
                  <a:gd name="T0" fmla="*/ 271 w 148"/>
                  <a:gd name="T1" fmla="*/ 0 h 157"/>
                  <a:gd name="T2" fmla="*/ 0 w 148"/>
                  <a:gd name="T3" fmla="*/ 60 h 157"/>
                  <a:gd name="T4" fmla="*/ 353 w 148"/>
                  <a:gd name="T5" fmla="*/ 624 h 157"/>
                  <a:gd name="T6" fmla="*/ 588 w 148"/>
                  <a:gd name="T7" fmla="*/ 536 h 157"/>
                  <a:gd name="T8" fmla="*/ 584 w 148"/>
                  <a:gd name="T9" fmla="*/ 532 h 157"/>
                  <a:gd name="T10" fmla="*/ 271 w 148"/>
                  <a:gd name="T11" fmla="*/ 0 h 157"/>
                  <a:gd name="T12" fmla="*/ 0 60000 65536"/>
                  <a:gd name="T13" fmla="*/ 0 60000 65536"/>
                  <a:gd name="T14" fmla="*/ 0 60000 65536"/>
                  <a:gd name="T15" fmla="*/ 0 60000 65536"/>
                  <a:gd name="T16" fmla="*/ 0 60000 65536"/>
                  <a:gd name="T17" fmla="*/ 0 60000 65536"/>
                  <a:gd name="T18" fmla="*/ 0 w 148"/>
                  <a:gd name="T19" fmla="*/ 0 h 157"/>
                  <a:gd name="T20" fmla="*/ 148 w 148"/>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8" h="157">
                    <a:moveTo>
                      <a:pt x="68" y="0"/>
                    </a:moveTo>
                    <a:cubicBezTo>
                      <a:pt x="0" y="15"/>
                      <a:pt x="0" y="15"/>
                      <a:pt x="0" y="15"/>
                    </a:cubicBezTo>
                    <a:cubicBezTo>
                      <a:pt x="23" y="66"/>
                      <a:pt x="53" y="114"/>
                      <a:pt x="89" y="157"/>
                    </a:cubicBezTo>
                    <a:cubicBezTo>
                      <a:pt x="148" y="135"/>
                      <a:pt x="148" y="135"/>
                      <a:pt x="148" y="135"/>
                    </a:cubicBezTo>
                    <a:cubicBezTo>
                      <a:pt x="148" y="134"/>
                      <a:pt x="148" y="134"/>
                      <a:pt x="147" y="134"/>
                    </a:cubicBezTo>
                    <a:cubicBezTo>
                      <a:pt x="115" y="90"/>
                      <a:pt x="89" y="47"/>
                      <a:pt x="68" y="0"/>
                    </a:cubicBezTo>
                    <a:close/>
                  </a:path>
                </a:pathLst>
              </a:custGeom>
              <a:solidFill>
                <a:srgbClr val="FFD4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2" name="Freeform 28"/>
              <p:cNvSpPr>
                <a:spLocks noChangeArrowheads="1"/>
              </p:cNvSpPr>
              <p:nvPr/>
            </p:nvSpPr>
            <p:spPr bwMode="auto">
              <a:xfrm>
                <a:off x="501" y="1223"/>
                <a:ext cx="304" cy="311"/>
              </a:xfrm>
              <a:custGeom>
                <a:avLst/>
                <a:gdLst>
                  <a:gd name="T0" fmla="*/ 376 w 152"/>
                  <a:gd name="T1" fmla="*/ 0 h 156"/>
                  <a:gd name="T2" fmla="*/ 0 w 152"/>
                  <a:gd name="T3" fmla="*/ 84 h 156"/>
                  <a:gd name="T4" fmla="*/ 316 w 152"/>
                  <a:gd name="T5" fmla="*/ 616 h 156"/>
                  <a:gd name="T6" fmla="*/ 320 w 152"/>
                  <a:gd name="T7" fmla="*/ 620 h 156"/>
                  <a:gd name="T8" fmla="*/ 608 w 152"/>
                  <a:gd name="T9" fmla="*/ 508 h 156"/>
                  <a:gd name="T10" fmla="*/ 376 w 152"/>
                  <a:gd name="T11" fmla="*/ 0 h 156"/>
                  <a:gd name="T12" fmla="*/ 0 60000 65536"/>
                  <a:gd name="T13" fmla="*/ 0 60000 65536"/>
                  <a:gd name="T14" fmla="*/ 0 60000 65536"/>
                  <a:gd name="T15" fmla="*/ 0 60000 65536"/>
                  <a:gd name="T16" fmla="*/ 0 60000 65536"/>
                  <a:gd name="T17" fmla="*/ 0 60000 65536"/>
                  <a:gd name="T18" fmla="*/ 0 w 152"/>
                  <a:gd name="T19" fmla="*/ 0 h 156"/>
                  <a:gd name="T20" fmla="*/ 152 w 152"/>
                  <a:gd name="T21" fmla="*/ 156 h 156"/>
                </a:gdLst>
                <a:ahLst/>
                <a:cxnLst>
                  <a:cxn ang="T12">
                    <a:pos x="T0" y="T1"/>
                  </a:cxn>
                  <a:cxn ang="T13">
                    <a:pos x="T2" y="T3"/>
                  </a:cxn>
                  <a:cxn ang="T14">
                    <a:pos x="T4" y="T5"/>
                  </a:cxn>
                  <a:cxn ang="T15">
                    <a:pos x="T6" y="T7"/>
                  </a:cxn>
                  <a:cxn ang="T16">
                    <a:pos x="T8" y="T9"/>
                  </a:cxn>
                  <a:cxn ang="T17">
                    <a:pos x="T10" y="T11"/>
                  </a:cxn>
                </a:cxnLst>
                <a:rect l="T18" t="T19" r="T20" b="T21"/>
                <a:pathLst>
                  <a:path w="152" h="156">
                    <a:moveTo>
                      <a:pt x="94" y="0"/>
                    </a:moveTo>
                    <a:cubicBezTo>
                      <a:pt x="0" y="21"/>
                      <a:pt x="0" y="21"/>
                      <a:pt x="0" y="21"/>
                    </a:cubicBezTo>
                    <a:cubicBezTo>
                      <a:pt x="21" y="68"/>
                      <a:pt x="47" y="111"/>
                      <a:pt x="79" y="155"/>
                    </a:cubicBezTo>
                    <a:cubicBezTo>
                      <a:pt x="80" y="155"/>
                      <a:pt x="80" y="155"/>
                      <a:pt x="80" y="156"/>
                    </a:cubicBezTo>
                    <a:cubicBezTo>
                      <a:pt x="152" y="128"/>
                      <a:pt x="152" y="128"/>
                      <a:pt x="152" y="128"/>
                    </a:cubicBezTo>
                    <a:cubicBezTo>
                      <a:pt x="127" y="87"/>
                      <a:pt x="109" y="45"/>
                      <a:pt x="94" y="0"/>
                    </a:cubicBezTo>
                    <a:close/>
                  </a:path>
                </a:pathLst>
              </a:custGeom>
              <a:solidFill>
                <a:srgbClr val="628B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3" name="Freeform 29"/>
              <p:cNvSpPr>
                <a:spLocks noChangeArrowheads="1"/>
              </p:cNvSpPr>
              <p:nvPr/>
            </p:nvSpPr>
            <p:spPr bwMode="auto">
              <a:xfrm>
                <a:off x="268" y="1478"/>
                <a:ext cx="553" cy="250"/>
              </a:xfrm>
              <a:custGeom>
                <a:avLst/>
                <a:gdLst>
                  <a:gd name="T0" fmla="*/ 1072 w 277"/>
                  <a:gd name="T1" fmla="*/ 0 h 125"/>
                  <a:gd name="T2" fmla="*/ 0 w 277"/>
                  <a:gd name="T3" fmla="*/ 412 h 125"/>
                  <a:gd name="T4" fmla="*/ 80 w 277"/>
                  <a:gd name="T5" fmla="*/ 500 h 125"/>
                  <a:gd name="T6" fmla="*/ 1104 w 277"/>
                  <a:gd name="T7" fmla="*/ 52 h 125"/>
                  <a:gd name="T8" fmla="*/ 1072 w 277"/>
                  <a:gd name="T9" fmla="*/ 0 h 125"/>
                  <a:gd name="T10" fmla="*/ 0 60000 65536"/>
                  <a:gd name="T11" fmla="*/ 0 60000 65536"/>
                  <a:gd name="T12" fmla="*/ 0 60000 65536"/>
                  <a:gd name="T13" fmla="*/ 0 60000 65536"/>
                  <a:gd name="T14" fmla="*/ 0 60000 65536"/>
                  <a:gd name="T15" fmla="*/ 0 w 277"/>
                  <a:gd name="T16" fmla="*/ 0 h 125"/>
                  <a:gd name="T17" fmla="*/ 277 w 277"/>
                  <a:gd name="T18" fmla="*/ 125 h 125"/>
                </a:gdLst>
                <a:ahLst/>
                <a:cxnLst>
                  <a:cxn ang="T10">
                    <a:pos x="T0" y="T1"/>
                  </a:cxn>
                  <a:cxn ang="T11">
                    <a:pos x="T2" y="T3"/>
                  </a:cxn>
                  <a:cxn ang="T12">
                    <a:pos x="T4" y="T5"/>
                  </a:cxn>
                  <a:cxn ang="T13">
                    <a:pos x="T6" y="T7"/>
                  </a:cxn>
                  <a:cxn ang="T14">
                    <a:pos x="T8" y="T9"/>
                  </a:cxn>
                </a:cxnLst>
                <a:rect l="T15" t="T16" r="T17" b="T18"/>
                <a:pathLst>
                  <a:path w="277" h="125">
                    <a:moveTo>
                      <a:pt x="269" y="0"/>
                    </a:moveTo>
                    <a:cubicBezTo>
                      <a:pt x="0" y="103"/>
                      <a:pt x="0" y="103"/>
                      <a:pt x="0" y="103"/>
                    </a:cubicBezTo>
                    <a:cubicBezTo>
                      <a:pt x="7" y="111"/>
                      <a:pt x="13" y="118"/>
                      <a:pt x="20" y="125"/>
                    </a:cubicBezTo>
                    <a:cubicBezTo>
                      <a:pt x="277" y="13"/>
                      <a:pt x="277" y="13"/>
                      <a:pt x="277" y="13"/>
                    </a:cubicBezTo>
                    <a:cubicBezTo>
                      <a:pt x="274" y="9"/>
                      <a:pt x="272" y="5"/>
                      <a:pt x="269" y="0"/>
                    </a:cubicBezTo>
                    <a:close/>
                  </a:path>
                </a:pathLst>
              </a:custGeom>
              <a:solidFill>
                <a:srgbClr val="FF97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4" name="Freeform 30"/>
              <p:cNvSpPr>
                <a:spLocks noChangeArrowheads="1"/>
              </p:cNvSpPr>
              <p:nvPr/>
            </p:nvSpPr>
            <p:spPr bwMode="auto">
              <a:xfrm>
                <a:off x="308" y="1504"/>
                <a:ext cx="535" cy="254"/>
              </a:xfrm>
              <a:custGeom>
                <a:avLst/>
                <a:gdLst>
                  <a:gd name="T0" fmla="*/ 1024 w 268"/>
                  <a:gd name="T1" fmla="*/ 0 h 127"/>
                  <a:gd name="T2" fmla="*/ 0 w 268"/>
                  <a:gd name="T3" fmla="*/ 448 h 127"/>
                  <a:gd name="T4" fmla="*/ 64 w 268"/>
                  <a:gd name="T5" fmla="*/ 508 h 127"/>
                  <a:gd name="T6" fmla="*/ 1068 w 268"/>
                  <a:gd name="T7" fmla="*/ 64 h 127"/>
                  <a:gd name="T8" fmla="*/ 1024 w 268"/>
                  <a:gd name="T9" fmla="*/ 0 h 127"/>
                  <a:gd name="T10" fmla="*/ 0 60000 65536"/>
                  <a:gd name="T11" fmla="*/ 0 60000 65536"/>
                  <a:gd name="T12" fmla="*/ 0 60000 65536"/>
                  <a:gd name="T13" fmla="*/ 0 60000 65536"/>
                  <a:gd name="T14" fmla="*/ 0 60000 65536"/>
                  <a:gd name="T15" fmla="*/ 0 w 268"/>
                  <a:gd name="T16" fmla="*/ 0 h 127"/>
                  <a:gd name="T17" fmla="*/ 268 w 268"/>
                  <a:gd name="T18" fmla="*/ 127 h 127"/>
                </a:gdLst>
                <a:ahLst/>
                <a:cxnLst>
                  <a:cxn ang="T10">
                    <a:pos x="T0" y="T1"/>
                  </a:cxn>
                  <a:cxn ang="T11">
                    <a:pos x="T2" y="T3"/>
                  </a:cxn>
                  <a:cxn ang="T12">
                    <a:pos x="T4" y="T5"/>
                  </a:cxn>
                  <a:cxn ang="T13">
                    <a:pos x="T6" y="T7"/>
                  </a:cxn>
                  <a:cxn ang="T14">
                    <a:pos x="T8" y="T9"/>
                  </a:cxn>
                </a:cxnLst>
                <a:rect l="T15" t="T16" r="T17" b="T18"/>
                <a:pathLst>
                  <a:path w="268" h="127">
                    <a:moveTo>
                      <a:pt x="257" y="0"/>
                    </a:moveTo>
                    <a:cubicBezTo>
                      <a:pt x="0" y="112"/>
                      <a:pt x="0" y="112"/>
                      <a:pt x="0" y="112"/>
                    </a:cubicBezTo>
                    <a:cubicBezTo>
                      <a:pt x="6" y="117"/>
                      <a:pt x="11" y="122"/>
                      <a:pt x="16" y="127"/>
                    </a:cubicBezTo>
                    <a:cubicBezTo>
                      <a:pt x="268" y="16"/>
                      <a:pt x="268" y="16"/>
                      <a:pt x="268" y="16"/>
                    </a:cubicBezTo>
                    <a:cubicBezTo>
                      <a:pt x="264" y="11"/>
                      <a:pt x="261" y="6"/>
                      <a:pt x="257" y="0"/>
                    </a:cubicBezTo>
                    <a:close/>
                  </a:path>
                </a:pathLst>
              </a:custGeom>
              <a:solidFill>
                <a:srgbClr val="9A42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5" name="Freeform 31"/>
              <p:cNvSpPr>
                <a:spLocks noChangeArrowheads="1"/>
              </p:cNvSpPr>
              <p:nvPr/>
            </p:nvSpPr>
            <p:spPr bwMode="auto">
              <a:xfrm>
                <a:off x="340" y="1536"/>
                <a:ext cx="521" cy="256"/>
              </a:xfrm>
              <a:custGeom>
                <a:avLst/>
                <a:gdLst>
                  <a:gd name="T0" fmla="*/ 1020 w 261"/>
                  <a:gd name="T1" fmla="*/ 24 h 128"/>
                  <a:gd name="T2" fmla="*/ 1004 w 261"/>
                  <a:gd name="T3" fmla="*/ 0 h 128"/>
                  <a:gd name="T4" fmla="*/ 0 w 261"/>
                  <a:gd name="T5" fmla="*/ 444 h 128"/>
                  <a:gd name="T6" fmla="*/ 80 w 261"/>
                  <a:gd name="T7" fmla="*/ 512 h 128"/>
                  <a:gd name="T8" fmla="*/ 1040 w 261"/>
                  <a:gd name="T9" fmla="*/ 52 h 128"/>
                  <a:gd name="T10" fmla="*/ 1020 w 261"/>
                  <a:gd name="T11" fmla="*/ 24 h 128"/>
                  <a:gd name="T12" fmla="*/ 0 60000 65536"/>
                  <a:gd name="T13" fmla="*/ 0 60000 65536"/>
                  <a:gd name="T14" fmla="*/ 0 60000 65536"/>
                  <a:gd name="T15" fmla="*/ 0 60000 65536"/>
                  <a:gd name="T16" fmla="*/ 0 60000 65536"/>
                  <a:gd name="T17" fmla="*/ 0 60000 65536"/>
                  <a:gd name="T18" fmla="*/ 0 w 261"/>
                  <a:gd name="T19" fmla="*/ 0 h 128"/>
                  <a:gd name="T20" fmla="*/ 261 w 261"/>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261" h="128">
                    <a:moveTo>
                      <a:pt x="256" y="6"/>
                    </a:moveTo>
                    <a:cubicBezTo>
                      <a:pt x="254" y="4"/>
                      <a:pt x="253" y="2"/>
                      <a:pt x="252" y="0"/>
                    </a:cubicBezTo>
                    <a:cubicBezTo>
                      <a:pt x="0" y="111"/>
                      <a:pt x="0" y="111"/>
                      <a:pt x="0" y="111"/>
                    </a:cubicBezTo>
                    <a:cubicBezTo>
                      <a:pt x="7" y="117"/>
                      <a:pt x="13" y="123"/>
                      <a:pt x="20" y="128"/>
                    </a:cubicBezTo>
                    <a:cubicBezTo>
                      <a:pt x="261" y="13"/>
                      <a:pt x="261" y="13"/>
                      <a:pt x="261" y="13"/>
                    </a:cubicBezTo>
                    <a:cubicBezTo>
                      <a:pt x="259" y="10"/>
                      <a:pt x="258" y="8"/>
                      <a:pt x="256" y="6"/>
                    </a:cubicBezTo>
                    <a:close/>
                  </a:path>
                </a:pathLst>
              </a:custGeom>
              <a:solidFill>
                <a:srgbClr val="FF97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6" name="Freeform 32"/>
              <p:cNvSpPr>
                <a:spLocks noChangeArrowheads="1"/>
              </p:cNvSpPr>
              <p:nvPr/>
            </p:nvSpPr>
            <p:spPr bwMode="auto">
              <a:xfrm>
                <a:off x="380" y="1562"/>
                <a:ext cx="507" cy="272"/>
              </a:xfrm>
              <a:custGeom>
                <a:avLst/>
                <a:gdLst>
                  <a:gd name="T0" fmla="*/ 960 w 254"/>
                  <a:gd name="T1" fmla="*/ 0 h 136"/>
                  <a:gd name="T2" fmla="*/ 0 w 254"/>
                  <a:gd name="T3" fmla="*/ 460 h 136"/>
                  <a:gd name="T4" fmla="*/ 104 w 254"/>
                  <a:gd name="T5" fmla="*/ 544 h 136"/>
                  <a:gd name="T6" fmla="*/ 1012 w 254"/>
                  <a:gd name="T7" fmla="*/ 52 h 136"/>
                  <a:gd name="T8" fmla="*/ 960 w 254"/>
                  <a:gd name="T9" fmla="*/ 0 h 136"/>
                  <a:gd name="T10" fmla="*/ 0 60000 65536"/>
                  <a:gd name="T11" fmla="*/ 0 60000 65536"/>
                  <a:gd name="T12" fmla="*/ 0 60000 65536"/>
                  <a:gd name="T13" fmla="*/ 0 60000 65536"/>
                  <a:gd name="T14" fmla="*/ 0 60000 65536"/>
                  <a:gd name="T15" fmla="*/ 0 w 254"/>
                  <a:gd name="T16" fmla="*/ 0 h 136"/>
                  <a:gd name="T17" fmla="*/ 254 w 254"/>
                  <a:gd name="T18" fmla="*/ 136 h 136"/>
                </a:gdLst>
                <a:ahLst/>
                <a:cxnLst>
                  <a:cxn ang="T10">
                    <a:pos x="T0" y="T1"/>
                  </a:cxn>
                  <a:cxn ang="T11">
                    <a:pos x="T2" y="T3"/>
                  </a:cxn>
                  <a:cxn ang="T12">
                    <a:pos x="T4" y="T5"/>
                  </a:cxn>
                  <a:cxn ang="T13">
                    <a:pos x="T6" y="T7"/>
                  </a:cxn>
                  <a:cxn ang="T14">
                    <a:pos x="T8" y="T9"/>
                  </a:cxn>
                </a:cxnLst>
                <a:rect l="T15" t="T16" r="T17" b="T18"/>
                <a:pathLst>
                  <a:path w="254" h="136">
                    <a:moveTo>
                      <a:pt x="241" y="0"/>
                    </a:moveTo>
                    <a:cubicBezTo>
                      <a:pt x="0" y="115"/>
                      <a:pt x="0" y="115"/>
                      <a:pt x="0" y="115"/>
                    </a:cubicBezTo>
                    <a:cubicBezTo>
                      <a:pt x="8" y="123"/>
                      <a:pt x="17" y="129"/>
                      <a:pt x="26" y="136"/>
                    </a:cubicBezTo>
                    <a:cubicBezTo>
                      <a:pt x="254" y="13"/>
                      <a:pt x="254" y="13"/>
                      <a:pt x="254" y="13"/>
                    </a:cubicBezTo>
                    <a:cubicBezTo>
                      <a:pt x="250" y="8"/>
                      <a:pt x="245" y="4"/>
                      <a:pt x="241" y="0"/>
                    </a:cubicBezTo>
                    <a:close/>
                  </a:path>
                </a:pathLst>
              </a:custGeom>
              <a:solidFill>
                <a:srgbClr val="9A42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7" name="Freeform 33"/>
              <p:cNvSpPr>
                <a:spLocks noChangeArrowheads="1"/>
              </p:cNvSpPr>
              <p:nvPr/>
            </p:nvSpPr>
            <p:spPr bwMode="auto">
              <a:xfrm>
                <a:off x="431" y="1588"/>
                <a:ext cx="472" cy="279"/>
              </a:xfrm>
              <a:custGeom>
                <a:avLst/>
                <a:gdLst>
                  <a:gd name="T0" fmla="*/ 912 w 236"/>
                  <a:gd name="T1" fmla="*/ 0 h 140"/>
                  <a:gd name="T2" fmla="*/ 0 w 236"/>
                  <a:gd name="T3" fmla="*/ 488 h 140"/>
                  <a:gd name="T4" fmla="*/ 92 w 236"/>
                  <a:gd name="T5" fmla="*/ 556 h 140"/>
                  <a:gd name="T6" fmla="*/ 944 w 236"/>
                  <a:gd name="T7" fmla="*/ 24 h 140"/>
                  <a:gd name="T8" fmla="*/ 912 w 236"/>
                  <a:gd name="T9" fmla="*/ 0 h 140"/>
                  <a:gd name="T10" fmla="*/ 0 60000 65536"/>
                  <a:gd name="T11" fmla="*/ 0 60000 65536"/>
                  <a:gd name="T12" fmla="*/ 0 60000 65536"/>
                  <a:gd name="T13" fmla="*/ 0 60000 65536"/>
                  <a:gd name="T14" fmla="*/ 0 60000 65536"/>
                  <a:gd name="T15" fmla="*/ 0 w 236"/>
                  <a:gd name="T16" fmla="*/ 0 h 140"/>
                  <a:gd name="T17" fmla="*/ 236 w 236"/>
                  <a:gd name="T18" fmla="*/ 140 h 140"/>
                </a:gdLst>
                <a:ahLst/>
                <a:cxnLst>
                  <a:cxn ang="T10">
                    <a:pos x="T0" y="T1"/>
                  </a:cxn>
                  <a:cxn ang="T11">
                    <a:pos x="T2" y="T3"/>
                  </a:cxn>
                  <a:cxn ang="T12">
                    <a:pos x="T4" y="T5"/>
                  </a:cxn>
                  <a:cxn ang="T13">
                    <a:pos x="T6" y="T7"/>
                  </a:cxn>
                  <a:cxn ang="T14">
                    <a:pos x="T8" y="T9"/>
                  </a:cxn>
                </a:cxnLst>
                <a:rect l="T15" t="T16" r="T17" b="T18"/>
                <a:pathLst>
                  <a:path w="236" h="140">
                    <a:moveTo>
                      <a:pt x="228" y="0"/>
                    </a:moveTo>
                    <a:cubicBezTo>
                      <a:pt x="0" y="123"/>
                      <a:pt x="0" y="123"/>
                      <a:pt x="0" y="123"/>
                    </a:cubicBezTo>
                    <a:cubicBezTo>
                      <a:pt x="7" y="129"/>
                      <a:pt x="15" y="135"/>
                      <a:pt x="23" y="140"/>
                    </a:cubicBezTo>
                    <a:cubicBezTo>
                      <a:pt x="236" y="6"/>
                      <a:pt x="236" y="6"/>
                      <a:pt x="236" y="6"/>
                    </a:cubicBezTo>
                    <a:cubicBezTo>
                      <a:pt x="233" y="4"/>
                      <a:pt x="231" y="2"/>
                      <a:pt x="228" y="0"/>
                    </a:cubicBezTo>
                    <a:close/>
                  </a:path>
                </a:pathLst>
              </a:custGeom>
              <a:solidFill>
                <a:srgbClr val="FF97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8" name="Freeform 34"/>
              <p:cNvSpPr>
                <a:spLocks noChangeArrowheads="1"/>
              </p:cNvSpPr>
              <p:nvPr/>
            </p:nvSpPr>
            <p:spPr bwMode="auto">
              <a:xfrm>
                <a:off x="477" y="1600"/>
                <a:ext cx="434" cy="293"/>
              </a:xfrm>
              <a:custGeom>
                <a:avLst/>
                <a:gdLst>
                  <a:gd name="T0" fmla="*/ 0 w 217"/>
                  <a:gd name="T1" fmla="*/ 532 h 147"/>
                  <a:gd name="T2" fmla="*/ 72 w 217"/>
                  <a:gd name="T3" fmla="*/ 584 h 147"/>
                  <a:gd name="T4" fmla="*/ 868 w 217"/>
                  <a:gd name="T5" fmla="*/ 20 h 147"/>
                  <a:gd name="T6" fmla="*/ 852 w 217"/>
                  <a:gd name="T7" fmla="*/ 0 h 147"/>
                  <a:gd name="T8" fmla="*/ 0 w 217"/>
                  <a:gd name="T9" fmla="*/ 532 h 147"/>
                  <a:gd name="T10" fmla="*/ 0 60000 65536"/>
                  <a:gd name="T11" fmla="*/ 0 60000 65536"/>
                  <a:gd name="T12" fmla="*/ 0 60000 65536"/>
                  <a:gd name="T13" fmla="*/ 0 60000 65536"/>
                  <a:gd name="T14" fmla="*/ 0 60000 65536"/>
                  <a:gd name="T15" fmla="*/ 0 w 217"/>
                  <a:gd name="T16" fmla="*/ 0 h 147"/>
                  <a:gd name="T17" fmla="*/ 217 w 217"/>
                  <a:gd name="T18" fmla="*/ 147 h 147"/>
                </a:gdLst>
                <a:ahLst/>
                <a:cxnLst>
                  <a:cxn ang="T10">
                    <a:pos x="T0" y="T1"/>
                  </a:cxn>
                  <a:cxn ang="T11">
                    <a:pos x="T2" y="T3"/>
                  </a:cxn>
                  <a:cxn ang="T12">
                    <a:pos x="T4" y="T5"/>
                  </a:cxn>
                  <a:cxn ang="T13">
                    <a:pos x="T6" y="T7"/>
                  </a:cxn>
                  <a:cxn ang="T14">
                    <a:pos x="T8" y="T9"/>
                  </a:cxn>
                </a:cxnLst>
                <a:rect l="T15" t="T16" r="T17" b="T18"/>
                <a:pathLst>
                  <a:path w="217" h="147">
                    <a:moveTo>
                      <a:pt x="0" y="134"/>
                    </a:moveTo>
                    <a:cubicBezTo>
                      <a:pt x="6" y="139"/>
                      <a:pt x="12" y="143"/>
                      <a:pt x="18" y="147"/>
                    </a:cubicBezTo>
                    <a:cubicBezTo>
                      <a:pt x="217" y="5"/>
                      <a:pt x="217" y="5"/>
                      <a:pt x="217" y="5"/>
                    </a:cubicBezTo>
                    <a:cubicBezTo>
                      <a:pt x="215" y="3"/>
                      <a:pt x="214" y="2"/>
                      <a:pt x="213" y="0"/>
                    </a:cubicBezTo>
                    <a:lnTo>
                      <a:pt x="0" y="134"/>
                    </a:lnTo>
                    <a:close/>
                  </a:path>
                </a:pathLst>
              </a:custGeom>
              <a:solidFill>
                <a:srgbClr val="9A42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9" name="Freeform 35"/>
              <p:cNvSpPr>
                <a:spLocks noChangeArrowheads="1"/>
              </p:cNvSpPr>
              <p:nvPr/>
            </p:nvSpPr>
            <p:spPr bwMode="auto">
              <a:xfrm>
                <a:off x="513" y="1610"/>
                <a:ext cx="649" cy="415"/>
              </a:xfrm>
              <a:custGeom>
                <a:avLst/>
                <a:gdLst>
                  <a:gd name="T0" fmla="*/ 833 w 325"/>
                  <a:gd name="T1" fmla="*/ 44 h 208"/>
                  <a:gd name="T2" fmla="*/ 793 w 325"/>
                  <a:gd name="T3" fmla="*/ 0 h 208"/>
                  <a:gd name="T4" fmla="*/ 0 w 325"/>
                  <a:gd name="T5" fmla="*/ 565 h 208"/>
                  <a:gd name="T6" fmla="*/ 331 w 325"/>
                  <a:gd name="T7" fmla="*/ 748 h 208"/>
                  <a:gd name="T8" fmla="*/ 503 w 325"/>
                  <a:gd name="T9" fmla="*/ 828 h 208"/>
                  <a:gd name="T10" fmla="*/ 1296 w 325"/>
                  <a:gd name="T11" fmla="*/ 601 h 208"/>
                  <a:gd name="T12" fmla="*/ 833 w 325"/>
                  <a:gd name="T13" fmla="*/ 44 h 208"/>
                  <a:gd name="T14" fmla="*/ 0 60000 65536"/>
                  <a:gd name="T15" fmla="*/ 0 60000 65536"/>
                  <a:gd name="T16" fmla="*/ 0 60000 65536"/>
                  <a:gd name="T17" fmla="*/ 0 60000 65536"/>
                  <a:gd name="T18" fmla="*/ 0 60000 65536"/>
                  <a:gd name="T19" fmla="*/ 0 60000 65536"/>
                  <a:gd name="T20" fmla="*/ 0 60000 65536"/>
                  <a:gd name="T21" fmla="*/ 0 w 325"/>
                  <a:gd name="T22" fmla="*/ 0 h 208"/>
                  <a:gd name="T23" fmla="*/ 325 w 325"/>
                  <a:gd name="T24" fmla="*/ 208 h 2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5" h="208">
                    <a:moveTo>
                      <a:pt x="209" y="11"/>
                    </a:moveTo>
                    <a:cubicBezTo>
                      <a:pt x="206" y="7"/>
                      <a:pt x="202" y="3"/>
                      <a:pt x="199" y="0"/>
                    </a:cubicBezTo>
                    <a:cubicBezTo>
                      <a:pt x="0" y="142"/>
                      <a:pt x="0" y="142"/>
                      <a:pt x="0" y="142"/>
                    </a:cubicBezTo>
                    <a:cubicBezTo>
                      <a:pt x="27" y="159"/>
                      <a:pt x="55" y="174"/>
                      <a:pt x="83" y="188"/>
                    </a:cubicBezTo>
                    <a:cubicBezTo>
                      <a:pt x="98" y="194"/>
                      <a:pt x="112" y="201"/>
                      <a:pt x="126" y="208"/>
                    </a:cubicBezTo>
                    <a:cubicBezTo>
                      <a:pt x="325" y="151"/>
                      <a:pt x="325" y="151"/>
                      <a:pt x="325" y="151"/>
                    </a:cubicBezTo>
                    <a:cubicBezTo>
                      <a:pt x="284" y="107"/>
                      <a:pt x="246" y="64"/>
                      <a:pt x="209" y="11"/>
                    </a:cubicBezTo>
                    <a:close/>
                  </a:path>
                </a:pathLst>
              </a:custGeom>
              <a:solidFill>
                <a:srgbClr val="885C6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0" name="Freeform 36"/>
              <p:cNvSpPr>
                <a:spLocks noChangeArrowheads="1"/>
              </p:cNvSpPr>
              <p:nvPr/>
            </p:nvSpPr>
            <p:spPr bwMode="auto">
              <a:xfrm>
                <a:off x="765" y="2003"/>
                <a:ext cx="222" cy="130"/>
              </a:xfrm>
              <a:custGeom>
                <a:avLst/>
                <a:gdLst>
                  <a:gd name="T0" fmla="*/ 0 w 111"/>
                  <a:gd name="T1" fmla="*/ 44 h 65"/>
                  <a:gd name="T2" fmla="*/ 380 w 111"/>
                  <a:gd name="T3" fmla="*/ 260 h 65"/>
                  <a:gd name="T4" fmla="*/ 444 w 111"/>
                  <a:gd name="T5" fmla="*/ 228 h 65"/>
                  <a:gd name="T6" fmla="*/ 144 w 111"/>
                  <a:gd name="T7" fmla="*/ 0 h 65"/>
                  <a:gd name="T8" fmla="*/ 0 w 111"/>
                  <a:gd name="T9" fmla="*/ 44 h 65"/>
                  <a:gd name="T10" fmla="*/ 0 60000 65536"/>
                  <a:gd name="T11" fmla="*/ 0 60000 65536"/>
                  <a:gd name="T12" fmla="*/ 0 60000 65536"/>
                  <a:gd name="T13" fmla="*/ 0 60000 65536"/>
                  <a:gd name="T14" fmla="*/ 0 60000 65536"/>
                  <a:gd name="T15" fmla="*/ 0 w 111"/>
                  <a:gd name="T16" fmla="*/ 0 h 65"/>
                  <a:gd name="T17" fmla="*/ 111 w 111"/>
                  <a:gd name="T18" fmla="*/ 65 h 65"/>
                </a:gdLst>
                <a:ahLst/>
                <a:cxnLst>
                  <a:cxn ang="T10">
                    <a:pos x="T0" y="T1"/>
                  </a:cxn>
                  <a:cxn ang="T11">
                    <a:pos x="T2" y="T3"/>
                  </a:cxn>
                  <a:cxn ang="T12">
                    <a:pos x="T4" y="T5"/>
                  </a:cxn>
                  <a:cxn ang="T13">
                    <a:pos x="T6" y="T7"/>
                  </a:cxn>
                  <a:cxn ang="T14">
                    <a:pos x="T8" y="T9"/>
                  </a:cxn>
                </a:cxnLst>
                <a:rect l="T15" t="T16" r="T17" b="T18"/>
                <a:pathLst>
                  <a:path w="111" h="65">
                    <a:moveTo>
                      <a:pt x="0" y="11"/>
                    </a:moveTo>
                    <a:cubicBezTo>
                      <a:pt x="33" y="26"/>
                      <a:pt x="66" y="44"/>
                      <a:pt x="95" y="65"/>
                    </a:cubicBezTo>
                    <a:cubicBezTo>
                      <a:pt x="111" y="57"/>
                      <a:pt x="111" y="57"/>
                      <a:pt x="111" y="57"/>
                    </a:cubicBezTo>
                    <a:cubicBezTo>
                      <a:pt x="36" y="0"/>
                      <a:pt x="36" y="0"/>
                      <a:pt x="36" y="0"/>
                    </a:cubicBezTo>
                    <a:lnTo>
                      <a:pt x="0" y="11"/>
                    </a:lnTo>
                    <a:close/>
                  </a:path>
                </a:pathLst>
              </a:custGeom>
              <a:solidFill>
                <a:srgbClr val="FF68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1" name="Freeform 37"/>
              <p:cNvSpPr>
                <a:spLocks noChangeArrowheads="1"/>
              </p:cNvSpPr>
              <p:nvPr/>
            </p:nvSpPr>
            <p:spPr bwMode="auto">
              <a:xfrm>
                <a:off x="837" y="1985"/>
                <a:ext cx="186" cy="132"/>
              </a:xfrm>
              <a:custGeom>
                <a:avLst/>
                <a:gdLst>
                  <a:gd name="T0" fmla="*/ 0 w 186"/>
                  <a:gd name="T1" fmla="*/ 18 h 132"/>
                  <a:gd name="T2" fmla="*/ 150 w 186"/>
                  <a:gd name="T3" fmla="*/ 132 h 132"/>
                  <a:gd name="T4" fmla="*/ 186 w 186"/>
                  <a:gd name="T5" fmla="*/ 112 h 132"/>
                  <a:gd name="T6" fmla="*/ 64 w 186"/>
                  <a:gd name="T7" fmla="*/ 0 h 132"/>
                  <a:gd name="T8" fmla="*/ 0 w 186"/>
                  <a:gd name="T9" fmla="*/ 18 h 132"/>
                  <a:gd name="T10" fmla="*/ 0 60000 65536"/>
                  <a:gd name="T11" fmla="*/ 0 60000 65536"/>
                  <a:gd name="T12" fmla="*/ 0 60000 65536"/>
                  <a:gd name="T13" fmla="*/ 0 60000 65536"/>
                  <a:gd name="T14" fmla="*/ 0 60000 65536"/>
                  <a:gd name="T15" fmla="*/ 0 w 186"/>
                  <a:gd name="T16" fmla="*/ 0 h 132"/>
                  <a:gd name="T17" fmla="*/ 186 w 186"/>
                  <a:gd name="T18" fmla="*/ 132 h 132"/>
                </a:gdLst>
                <a:ahLst/>
                <a:cxnLst>
                  <a:cxn ang="T10">
                    <a:pos x="T0" y="T1"/>
                  </a:cxn>
                  <a:cxn ang="T11">
                    <a:pos x="T2" y="T3"/>
                  </a:cxn>
                  <a:cxn ang="T12">
                    <a:pos x="T4" y="T5"/>
                  </a:cxn>
                  <a:cxn ang="T13">
                    <a:pos x="T6" y="T7"/>
                  </a:cxn>
                  <a:cxn ang="T14">
                    <a:pos x="T8" y="T9"/>
                  </a:cxn>
                </a:cxnLst>
                <a:rect l="T15" t="T16" r="T17" b="T18"/>
                <a:pathLst>
                  <a:path w="186" h="132">
                    <a:moveTo>
                      <a:pt x="0" y="18"/>
                    </a:moveTo>
                    <a:lnTo>
                      <a:pt x="150" y="132"/>
                    </a:lnTo>
                    <a:lnTo>
                      <a:pt x="186" y="112"/>
                    </a:lnTo>
                    <a:lnTo>
                      <a:pt x="64" y="0"/>
                    </a:lnTo>
                    <a:lnTo>
                      <a:pt x="0" y="18"/>
                    </a:lnTo>
                    <a:close/>
                  </a:path>
                </a:pathLst>
              </a:custGeom>
              <a:solidFill>
                <a:srgbClr val="8B1E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2" name="Freeform 38"/>
              <p:cNvSpPr>
                <a:spLocks noChangeArrowheads="1"/>
              </p:cNvSpPr>
              <p:nvPr/>
            </p:nvSpPr>
            <p:spPr bwMode="auto">
              <a:xfrm>
                <a:off x="965" y="1947"/>
                <a:ext cx="132" cy="134"/>
              </a:xfrm>
              <a:custGeom>
                <a:avLst/>
                <a:gdLst>
                  <a:gd name="T0" fmla="*/ 0 w 132"/>
                  <a:gd name="T1" fmla="*/ 20 h 134"/>
                  <a:gd name="T2" fmla="*/ 88 w 132"/>
                  <a:gd name="T3" fmla="*/ 134 h 134"/>
                  <a:gd name="T4" fmla="*/ 132 w 132"/>
                  <a:gd name="T5" fmla="*/ 110 h 134"/>
                  <a:gd name="T6" fmla="*/ 70 w 132"/>
                  <a:gd name="T7" fmla="*/ 0 h 134"/>
                  <a:gd name="T8" fmla="*/ 0 w 132"/>
                  <a:gd name="T9" fmla="*/ 20 h 134"/>
                  <a:gd name="T10" fmla="*/ 0 60000 65536"/>
                  <a:gd name="T11" fmla="*/ 0 60000 65536"/>
                  <a:gd name="T12" fmla="*/ 0 60000 65536"/>
                  <a:gd name="T13" fmla="*/ 0 60000 65536"/>
                  <a:gd name="T14" fmla="*/ 0 60000 65536"/>
                  <a:gd name="T15" fmla="*/ 0 w 132"/>
                  <a:gd name="T16" fmla="*/ 0 h 134"/>
                  <a:gd name="T17" fmla="*/ 132 w 132"/>
                  <a:gd name="T18" fmla="*/ 134 h 134"/>
                </a:gdLst>
                <a:ahLst/>
                <a:cxnLst>
                  <a:cxn ang="T10">
                    <a:pos x="T0" y="T1"/>
                  </a:cxn>
                  <a:cxn ang="T11">
                    <a:pos x="T2" y="T3"/>
                  </a:cxn>
                  <a:cxn ang="T12">
                    <a:pos x="T4" y="T5"/>
                  </a:cxn>
                  <a:cxn ang="T13">
                    <a:pos x="T6" y="T7"/>
                  </a:cxn>
                  <a:cxn ang="T14">
                    <a:pos x="T8" y="T9"/>
                  </a:cxn>
                </a:cxnLst>
                <a:rect l="T15" t="T16" r="T17" b="T18"/>
                <a:pathLst>
                  <a:path w="132" h="134">
                    <a:moveTo>
                      <a:pt x="0" y="20"/>
                    </a:moveTo>
                    <a:lnTo>
                      <a:pt x="88" y="134"/>
                    </a:lnTo>
                    <a:lnTo>
                      <a:pt x="132" y="110"/>
                    </a:lnTo>
                    <a:lnTo>
                      <a:pt x="70" y="0"/>
                    </a:lnTo>
                    <a:lnTo>
                      <a:pt x="0" y="20"/>
                    </a:lnTo>
                    <a:close/>
                  </a:path>
                </a:pathLst>
              </a:custGeom>
              <a:solidFill>
                <a:srgbClr val="8B1E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3" name="Freeform 39"/>
              <p:cNvSpPr>
                <a:spLocks noChangeArrowheads="1"/>
              </p:cNvSpPr>
              <p:nvPr/>
            </p:nvSpPr>
            <p:spPr bwMode="auto">
              <a:xfrm>
                <a:off x="1035" y="1911"/>
                <a:ext cx="195" cy="146"/>
              </a:xfrm>
              <a:custGeom>
                <a:avLst/>
                <a:gdLst>
                  <a:gd name="T0" fmla="*/ 253 w 98"/>
                  <a:gd name="T1" fmla="*/ 0 h 73"/>
                  <a:gd name="T2" fmla="*/ 0 w 98"/>
                  <a:gd name="T3" fmla="*/ 72 h 73"/>
                  <a:gd name="T4" fmla="*/ 123 w 98"/>
                  <a:gd name="T5" fmla="*/ 292 h 73"/>
                  <a:gd name="T6" fmla="*/ 388 w 98"/>
                  <a:gd name="T7" fmla="*/ 144 h 73"/>
                  <a:gd name="T8" fmla="*/ 253 w 98"/>
                  <a:gd name="T9" fmla="*/ 0 h 73"/>
                  <a:gd name="T10" fmla="*/ 0 60000 65536"/>
                  <a:gd name="T11" fmla="*/ 0 60000 65536"/>
                  <a:gd name="T12" fmla="*/ 0 60000 65536"/>
                  <a:gd name="T13" fmla="*/ 0 60000 65536"/>
                  <a:gd name="T14" fmla="*/ 0 60000 65536"/>
                  <a:gd name="T15" fmla="*/ 0 w 98"/>
                  <a:gd name="T16" fmla="*/ 0 h 73"/>
                  <a:gd name="T17" fmla="*/ 98 w 98"/>
                  <a:gd name="T18" fmla="*/ 73 h 73"/>
                </a:gdLst>
                <a:ahLst/>
                <a:cxnLst>
                  <a:cxn ang="T10">
                    <a:pos x="T0" y="T1"/>
                  </a:cxn>
                  <a:cxn ang="T11">
                    <a:pos x="T2" y="T3"/>
                  </a:cxn>
                  <a:cxn ang="T12">
                    <a:pos x="T4" y="T5"/>
                  </a:cxn>
                  <a:cxn ang="T13">
                    <a:pos x="T6" y="T7"/>
                  </a:cxn>
                  <a:cxn ang="T14">
                    <a:pos x="T8" y="T9"/>
                  </a:cxn>
                </a:cxnLst>
                <a:rect l="T15" t="T16" r="T17" b="T18"/>
                <a:pathLst>
                  <a:path w="98" h="73">
                    <a:moveTo>
                      <a:pt x="64" y="0"/>
                    </a:moveTo>
                    <a:cubicBezTo>
                      <a:pt x="0" y="18"/>
                      <a:pt x="0" y="18"/>
                      <a:pt x="0" y="18"/>
                    </a:cubicBezTo>
                    <a:cubicBezTo>
                      <a:pt x="31" y="73"/>
                      <a:pt x="31" y="73"/>
                      <a:pt x="31" y="73"/>
                    </a:cubicBezTo>
                    <a:cubicBezTo>
                      <a:pt x="98" y="36"/>
                      <a:pt x="98" y="36"/>
                      <a:pt x="98" y="36"/>
                    </a:cubicBezTo>
                    <a:cubicBezTo>
                      <a:pt x="87" y="23"/>
                      <a:pt x="75" y="12"/>
                      <a:pt x="64" y="0"/>
                    </a:cubicBezTo>
                    <a:close/>
                  </a:path>
                </a:pathLst>
              </a:custGeom>
              <a:solidFill>
                <a:srgbClr val="FF68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4" name="Freeform 40"/>
              <p:cNvSpPr>
                <a:spLocks noChangeArrowheads="1"/>
              </p:cNvSpPr>
              <p:nvPr/>
            </p:nvSpPr>
            <p:spPr bwMode="auto">
              <a:xfrm>
                <a:off x="901" y="1967"/>
                <a:ext cx="152" cy="130"/>
              </a:xfrm>
              <a:custGeom>
                <a:avLst/>
                <a:gdLst>
                  <a:gd name="T0" fmla="*/ 0 w 152"/>
                  <a:gd name="T1" fmla="*/ 18 h 130"/>
                  <a:gd name="T2" fmla="*/ 122 w 152"/>
                  <a:gd name="T3" fmla="*/ 130 h 130"/>
                  <a:gd name="T4" fmla="*/ 152 w 152"/>
                  <a:gd name="T5" fmla="*/ 114 h 130"/>
                  <a:gd name="T6" fmla="*/ 64 w 152"/>
                  <a:gd name="T7" fmla="*/ 0 h 130"/>
                  <a:gd name="T8" fmla="*/ 0 w 152"/>
                  <a:gd name="T9" fmla="*/ 18 h 130"/>
                  <a:gd name="T10" fmla="*/ 0 60000 65536"/>
                  <a:gd name="T11" fmla="*/ 0 60000 65536"/>
                  <a:gd name="T12" fmla="*/ 0 60000 65536"/>
                  <a:gd name="T13" fmla="*/ 0 60000 65536"/>
                  <a:gd name="T14" fmla="*/ 0 60000 65536"/>
                  <a:gd name="T15" fmla="*/ 0 w 152"/>
                  <a:gd name="T16" fmla="*/ 0 h 130"/>
                  <a:gd name="T17" fmla="*/ 152 w 152"/>
                  <a:gd name="T18" fmla="*/ 130 h 130"/>
                </a:gdLst>
                <a:ahLst/>
                <a:cxnLst>
                  <a:cxn ang="T10">
                    <a:pos x="T0" y="T1"/>
                  </a:cxn>
                  <a:cxn ang="T11">
                    <a:pos x="T2" y="T3"/>
                  </a:cxn>
                  <a:cxn ang="T12">
                    <a:pos x="T4" y="T5"/>
                  </a:cxn>
                  <a:cxn ang="T13">
                    <a:pos x="T6" y="T7"/>
                  </a:cxn>
                  <a:cxn ang="T14">
                    <a:pos x="T8" y="T9"/>
                  </a:cxn>
                </a:cxnLst>
                <a:rect l="T15" t="T16" r="T17" b="T18"/>
                <a:pathLst>
                  <a:path w="152" h="130">
                    <a:moveTo>
                      <a:pt x="0" y="18"/>
                    </a:moveTo>
                    <a:lnTo>
                      <a:pt x="122" y="130"/>
                    </a:lnTo>
                    <a:lnTo>
                      <a:pt x="152" y="114"/>
                    </a:lnTo>
                    <a:lnTo>
                      <a:pt x="64" y="0"/>
                    </a:lnTo>
                    <a:lnTo>
                      <a:pt x="0" y="18"/>
                    </a:lnTo>
                    <a:close/>
                  </a:path>
                </a:pathLst>
              </a:custGeom>
              <a:solidFill>
                <a:srgbClr val="FF68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5" name="Freeform 41"/>
              <p:cNvSpPr>
                <a:spLocks noChangeArrowheads="1"/>
              </p:cNvSpPr>
              <p:nvPr/>
            </p:nvSpPr>
            <p:spPr bwMode="auto">
              <a:xfrm>
                <a:off x="955" y="1983"/>
                <a:ext cx="429" cy="303"/>
              </a:xfrm>
              <a:custGeom>
                <a:avLst/>
                <a:gdLst>
                  <a:gd name="T0" fmla="*/ 549 w 215"/>
                  <a:gd name="T1" fmla="*/ 0 h 152"/>
                  <a:gd name="T2" fmla="*/ 0 w 215"/>
                  <a:gd name="T3" fmla="*/ 299 h 152"/>
                  <a:gd name="T4" fmla="*/ 36 w 215"/>
                  <a:gd name="T5" fmla="*/ 329 h 152"/>
                  <a:gd name="T6" fmla="*/ 215 w 215"/>
                  <a:gd name="T7" fmla="*/ 580 h 152"/>
                  <a:gd name="T8" fmla="*/ 223 w 215"/>
                  <a:gd name="T9" fmla="*/ 596 h 152"/>
                  <a:gd name="T10" fmla="*/ 856 w 215"/>
                  <a:gd name="T11" fmla="*/ 528 h 152"/>
                  <a:gd name="T12" fmla="*/ 609 w 215"/>
                  <a:gd name="T13" fmla="*/ 60 h 152"/>
                  <a:gd name="T14" fmla="*/ 549 w 215"/>
                  <a:gd name="T15" fmla="*/ 0 h 152"/>
                  <a:gd name="T16" fmla="*/ 0 60000 65536"/>
                  <a:gd name="T17" fmla="*/ 0 60000 65536"/>
                  <a:gd name="T18" fmla="*/ 0 60000 65536"/>
                  <a:gd name="T19" fmla="*/ 0 60000 65536"/>
                  <a:gd name="T20" fmla="*/ 0 60000 65536"/>
                  <a:gd name="T21" fmla="*/ 0 60000 65536"/>
                  <a:gd name="T22" fmla="*/ 0 60000 65536"/>
                  <a:gd name="T23" fmla="*/ 0 60000 65536"/>
                  <a:gd name="T24" fmla="*/ 0 w 215"/>
                  <a:gd name="T25" fmla="*/ 0 h 152"/>
                  <a:gd name="T26" fmla="*/ 215 w 215"/>
                  <a:gd name="T27" fmla="*/ 152 h 1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5" h="152">
                    <a:moveTo>
                      <a:pt x="138" y="0"/>
                    </a:moveTo>
                    <a:cubicBezTo>
                      <a:pt x="0" y="75"/>
                      <a:pt x="0" y="75"/>
                      <a:pt x="0" y="75"/>
                    </a:cubicBezTo>
                    <a:cubicBezTo>
                      <a:pt x="3" y="78"/>
                      <a:pt x="6" y="80"/>
                      <a:pt x="9" y="83"/>
                    </a:cubicBezTo>
                    <a:cubicBezTo>
                      <a:pt x="30" y="99"/>
                      <a:pt x="45" y="121"/>
                      <a:pt x="54" y="146"/>
                    </a:cubicBezTo>
                    <a:cubicBezTo>
                      <a:pt x="55" y="147"/>
                      <a:pt x="55" y="149"/>
                      <a:pt x="56" y="150"/>
                    </a:cubicBezTo>
                    <a:cubicBezTo>
                      <a:pt x="106" y="152"/>
                      <a:pt x="163" y="147"/>
                      <a:pt x="215" y="133"/>
                    </a:cubicBezTo>
                    <a:cubicBezTo>
                      <a:pt x="203" y="89"/>
                      <a:pt x="183" y="49"/>
                      <a:pt x="153" y="15"/>
                    </a:cubicBezTo>
                    <a:cubicBezTo>
                      <a:pt x="148" y="10"/>
                      <a:pt x="143" y="5"/>
                      <a:pt x="138" y="0"/>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6" name="Freeform 42"/>
              <p:cNvSpPr>
                <a:spLocks noChangeArrowheads="1"/>
              </p:cNvSpPr>
              <p:nvPr/>
            </p:nvSpPr>
            <p:spPr bwMode="auto">
              <a:xfrm>
                <a:off x="8" y="621"/>
                <a:ext cx="637" cy="420"/>
              </a:xfrm>
              <a:custGeom>
                <a:avLst/>
                <a:gdLst>
                  <a:gd name="T0" fmla="*/ 1160 w 319"/>
                  <a:gd name="T1" fmla="*/ 0 h 211"/>
                  <a:gd name="T2" fmla="*/ 164 w 319"/>
                  <a:gd name="T3" fmla="*/ 52 h 211"/>
                  <a:gd name="T4" fmla="*/ 0 w 319"/>
                  <a:gd name="T5" fmla="*/ 623 h 211"/>
                  <a:gd name="T6" fmla="*/ 1272 w 319"/>
                  <a:gd name="T7" fmla="*/ 836 h 211"/>
                  <a:gd name="T8" fmla="*/ 1160 w 319"/>
                  <a:gd name="T9" fmla="*/ 0 h 211"/>
                  <a:gd name="T10" fmla="*/ 0 60000 65536"/>
                  <a:gd name="T11" fmla="*/ 0 60000 65536"/>
                  <a:gd name="T12" fmla="*/ 0 60000 65536"/>
                  <a:gd name="T13" fmla="*/ 0 60000 65536"/>
                  <a:gd name="T14" fmla="*/ 0 60000 65536"/>
                  <a:gd name="T15" fmla="*/ 0 w 319"/>
                  <a:gd name="T16" fmla="*/ 0 h 211"/>
                  <a:gd name="T17" fmla="*/ 319 w 319"/>
                  <a:gd name="T18" fmla="*/ 211 h 211"/>
                </a:gdLst>
                <a:ahLst/>
                <a:cxnLst>
                  <a:cxn ang="T10">
                    <a:pos x="T0" y="T1"/>
                  </a:cxn>
                  <a:cxn ang="T11">
                    <a:pos x="T2" y="T3"/>
                  </a:cxn>
                  <a:cxn ang="T12">
                    <a:pos x="T4" y="T5"/>
                  </a:cxn>
                  <a:cxn ang="T13">
                    <a:pos x="T6" y="T7"/>
                  </a:cxn>
                  <a:cxn ang="T14">
                    <a:pos x="T8" y="T9"/>
                  </a:cxn>
                </a:cxnLst>
                <a:rect l="T15" t="T16" r="T17" b="T18"/>
                <a:pathLst>
                  <a:path w="319" h="211">
                    <a:moveTo>
                      <a:pt x="291" y="0"/>
                    </a:moveTo>
                    <a:cubicBezTo>
                      <a:pt x="41" y="13"/>
                      <a:pt x="41" y="13"/>
                      <a:pt x="41" y="13"/>
                    </a:cubicBezTo>
                    <a:cubicBezTo>
                      <a:pt x="20" y="59"/>
                      <a:pt x="6" y="107"/>
                      <a:pt x="0" y="157"/>
                    </a:cubicBezTo>
                    <a:cubicBezTo>
                      <a:pt x="319" y="211"/>
                      <a:pt x="319" y="211"/>
                      <a:pt x="319" y="211"/>
                    </a:cubicBezTo>
                    <a:cubicBezTo>
                      <a:pt x="305" y="140"/>
                      <a:pt x="295" y="70"/>
                      <a:pt x="291" y="0"/>
                    </a:cubicBezTo>
                    <a:close/>
                  </a:path>
                </a:pathLst>
              </a:custGeom>
              <a:solidFill>
                <a:srgbClr val="AC704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7" name="Freeform 43"/>
              <p:cNvSpPr>
                <a:spLocks noChangeArrowheads="1"/>
              </p:cNvSpPr>
              <p:nvPr/>
            </p:nvSpPr>
            <p:spPr bwMode="auto">
              <a:xfrm>
                <a:off x="581" y="0"/>
                <a:ext cx="959" cy="487"/>
              </a:xfrm>
              <a:custGeom>
                <a:avLst/>
                <a:gdLst>
                  <a:gd name="T0" fmla="*/ 1916 w 480"/>
                  <a:gd name="T1" fmla="*/ 275 h 244"/>
                  <a:gd name="T2" fmla="*/ 1852 w 480"/>
                  <a:gd name="T3" fmla="*/ 244 h 244"/>
                  <a:gd name="T4" fmla="*/ 735 w 480"/>
                  <a:gd name="T5" fmla="*/ 44 h 244"/>
                  <a:gd name="T6" fmla="*/ 0 w 480"/>
                  <a:gd name="T7" fmla="*/ 255 h 244"/>
                  <a:gd name="T8" fmla="*/ 28 w 480"/>
                  <a:gd name="T9" fmla="*/ 295 h 244"/>
                  <a:gd name="T10" fmla="*/ 192 w 480"/>
                  <a:gd name="T11" fmla="*/ 451 h 244"/>
                  <a:gd name="T12" fmla="*/ 607 w 480"/>
                  <a:gd name="T13" fmla="*/ 972 h 244"/>
                  <a:gd name="T14" fmla="*/ 1776 w 480"/>
                  <a:gd name="T15" fmla="*/ 347 h 244"/>
                  <a:gd name="T16" fmla="*/ 1916 w 480"/>
                  <a:gd name="T17" fmla="*/ 275 h 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0"/>
                  <a:gd name="T28" fmla="*/ 0 h 244"/>
                  <a:gd name="T29" fmla="*/ 480 w 480"/>
                  <a:gd name="T30" fmla="*/ 244 h 2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0" h="244">
                    <a:moveTo>
                      <a:pt x="480" y="69"/>
                    </a:moveTo>
                    <a:cubicBezTo>
                      <a:pt x="474" y="66"/>
                      <a:pt x="469" y="63"/>
                      <a:pt x="464" y="61"/>
                    </a:cubicBezTo>
                    <a:cubicBezTo>
                      <a:pt x="384" y="20"/>
                      <a:pt x="276" y="0"/>
                      <a:pt x="184" y="11"/>
                    </a:cubicBezTo>
                    <a:cubicBezTo>
                      <a:pt x="121" y="19"/>
                      <a:pt x="58" y="36"/>
                      <a:pt x="0" y="64"/>
                    </a:cubicBezTo>
                    <a:cubicBezTo>
                      <a:pt x="2" y="67"/>
                      <a:pt x="6" y="71"/>
                      <a:pt x="7" y="74"/>
                    </a:cubicBezTo>
                    <a:cubicBezTo>
                      <a:pt x="21" y="89"/>
                      <a:pt x="37" y="97"/>
                      <a:pt x="48" y="113"/>
                    </a:cubicBezTo>
                    <a:cubicBezTo>
                      <a:pt x="84" y="156"/>
                      <a:pt x="120" y="199"/>
                      <a:pt x="152" y="244"/>
                    </a:cubicBezTo>
                    <a:cubicBezTo>
                      <a:pt x="250" y="191"/>
                      <a:pt x="342" y="134"/>
                      <a:pt x="445" y="87"/>
                    </a:cubicBezTo>
                    <a:cubicBezTo>
                      <a:pt x="457" y="81"/>
                      <a:pt x="468" y="75"/>
                      <a:pt x="480" y="69"/>
                    </a:cubicBezTo>
                    <a:close/>
                  </a:path>
                </a:pathLst>
              </a:custGeom>
              <a:solidFill>
                <a:srgbClr val="814E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8" name="Freeform 44"/>
              <p:cNvSpPr>
                <a:spLocks noChangeArrowheads="1"/>
              </p:cNvSpPr>
              <p:nvPr/>
            </p:nvSpPr>
            <p:spPr bwMode="auto">
              <a:xfrm>
                <a:off x="885" y="138"/>
                <a:ext cx="1080" cy="704"/>
              </a:xfrm>
              <a:custGeom>
                <a:avLst/>
                <a:gdLst>
                  <a:gd name="T0" fmla="*/ 2136 w 541"/>
                  <a:gd name="T1" fmla="*/ 764 h 353"/>
                  <a:gd name="T2" fmla="*/ 1308 w 541"/>
                  <a:gd name="T3" fmla="*/ 0 h 353"/>
                  <a:gd name="T4" fmla="*/ 1168 w 541"/>
                  <a:gd name="T5" fmla="*/ 72 h 353"/>
                  <a:gd name="T6" fmla="*/ 0 w 541"/>
                  <a:gd name="T7" fmla="*/ 696 h 353"/>
                  <a:gd name="T8" fmla="*/ 367 w 541"/>
                  <a:gd name="T9" fmla="*/ 1320 h 353"/>
                  <a:gd name="T10" fmla="*/ 407 w 541"/>
                  <a:gd name="T11" fmla="*/ 1404 h 353"/>
                  <a:gd name="T12" fmla="*/ 2156 w 541"/>
                  <a:gd name="T13" fmla="*/ 792 h 353"/>
                  <a:gd name="T14" fmla="*/ 2136 w 541"/>
                  <a:gd name="T15" fmla="*/ 764 h 353"/>
                  <a:gd name="T16" fmla="*/ 0 60000 65536"/>
                  <a:gd name="T17" fmla="*/ 0 60000 65536"/>
                  <a:gd name="T18" fmla="*/ 0 60000 65536"/>
                  <a:gd name="T19" fmla="*/ 0 60000 65536"/>
                  <a:gd name="T20" fmla="*/ 0 60000 65536"/>
                  <a:gd name="T21" fmla="*/ 0 60000 65536"/>
                  <a:gd name="T22" fmla="*/ 0 60000 65536"/>
                  <a:gd name="T23" fmla="*/ 0 60000 65536"/>
                  <a:gd name="T24" fmla="*/ 0 w 541"/>
                  <a:gd name="T25" fmla="*/ 0 h 353"/>
                  <a:gd name="T26" fmla="*/ 541 w 541"/>
                  <a:gd name="T27" fmla="*/ 353 h 3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1" h="353">
                    <a:moveTo>
                      <a:pt x="536" y="192"/>
                    </a:moveTo>
                    <a:cubicBezTo>
                      <a:pt x="483" y="113"/>
                      <a:pt x="411" y="46"/>
                      <a:pt x="328" y="0"/>
                    </a:cubicBezTo>
                    <a:cubicBezTo>
                      <a:pt x="316" y="6"/>
                      <a:pt x="305" y="12"/>
                      <a:pt x="293" y="18"/>
                    </a:cubicBezTo>
                    <a:cubicBezTo>
                      <a:pt x="190" y="65"/>
                      <a:pt x="98" y="122"/>
                      <a:pt x="0" y="175"/>
                    </a:cubicBezTo>
                    <a:cubicBezTo>
                      <a:pt x="35" y="224"/>
                      <a:pt x="67" y="276"/>
                      <a:pt x="92" y="332"/>
                    </a:cubicBezTo>
                    <a:cubicBezTo>
                      <a:pt x="95" y="339"/>
                      <a:pt x="99" y="346"/>
                      <a:pt x="102" y="353"/>
                    </a:cubicBezTo>
                    <a:cubicBezTo>
                      <a:pt x="541" y="199"/>
                      <a:pt x="541" y="199"/>
                      <a:pt x="541" y="199"/>
                    </a:cubicBezTo>
                    <a:cubicBezTo>
                      <a:pt x="539" y="197"/>
                      <a:pt x="538" y="194"/>
                      <a:pt x="536" y="192"/>
                    </a:cubicBezTo>
                    <a:close/>
                  </a:path>
                </a:pathLst>
              </a:custGeom>
              <a:solidFill>
                <a:srgbClr val="8165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9" name="Freeform 45"/>
              <p:cNvSpPr>
                <a:spLocks noChangeArrowheads="1"/>
              </p:cNvSpPr>
              <p:nvPr/>
            </p:nvSpPr>
            <p:spPr bwMode="auto">
              <a:xfrm>
                <a:off x="1089" y="535"/>
                <a:ext cx="894" cy="353"/>
              </a:xfrm>
              <a:custGeom>
                <a:avLst/>
                <a:gdLst>
                  <a:gd name="T0" fmla="*/ 1748 w 448"/>
                  <a:gd name="T1" fmla="*/ 0 h 177"/>
                  <a:gd name="T2" fmla="*/ 0 w 448"/>
                  <a:gd name="T3" fmla="*/ 612 h 177"/>
                  <a:gd name="T4" fmla="*/ 40 w 448"/>
                  <a:gd name="T5" fmla="*/ 704 h 177"/>
                  <a:gd name="T6" fmla="*/ 1784 w 448"/>
                  <a:gd name="T7" fmla="*/ 60 h 177"/>
                  <a:gd name="T8" fmla="*/ 1748 w 448"/>
                  <a:gd name="T9" fmla="*/ 0 h 177"/>
                  <a:gd name="T10" fmla="*/ 0 60000 65536"/>
                  <a:gd name="T11" fmla="*/ 0 60000 65536"/>
                  <a:gd name="T12" fmla="*/ 0 60000 65536"/>
                  <a:gd name="T13" fmla="*/ 0 60000 65536"/>
                  <a:gd name="T14" fmla="*/ 0 60000 65536"/>
                  <a:gd name="T15" fmla="*/ 0 w 448"/>
                  <a:gd name="T16" fmla="*/ 0 h 177"/>
                  <a:gd name="T17" fmla="*/ 448 w 448"/>
                  <a:gd name="T18" fmla="*/ 177 h 177"/>
                </a:gdLst>
                <a:ahLst/>
                <a:cxnLst>
                  <a:cxn ang="T10">
                    <a:pos x="T0" y="T1"/>
                  </a:cxn>
                  <a:cxn ang="T11">
                    <a:pos x="T2" y="T3"/>
                  </a:cxn>
                  <a:cxn ang="T12">
                    <a:pos x="T4" y="T5"/>
                  </a:cxn>
                  <a:cxn ang="T13">
                    <a:pos x="T6" y="T7"/>
                  </a:cxn>
                  <a:cxn ang="T14">
                    <a:pos x="T8" y="T9"/>
                  </a:cxn>
                </a:cxnLst>
                <a:rect l="T15" t="T16" r="T17" b="T18"/>
                <a:pathLst>
                  <a:path w="448" h="177">
                    <a:moveTo>
                      <a:pt x="439" y="0"/>
                    </a:moveTo>
                    <a:cubicBezTo>
                      <a:pt x="0" y="154"/>
                      <a:pt x="0" y="154"/>
                      <a:pt x="0" y="154"/>
                    </a:cubicBezTo>
                    <a:cubicBezTo>
                      <a:pt x="3" y="162"/>
                      <a:pt x="7" y="169"/>
                      <a:pt x="10" y="177"/>
                    </a:cubicBezTo>
                    <a:cubicBezTo>
                      <a:pt x="448" y="15"/>
                      <a:pt x="448" y="15"/>
                      <a:pt x="448" y="15"/>
                    </a:cubicBezTo>
                    <a:cubicBezTo>
                      <a:pt x="445" y="10"/>
                      <a:pt x="442" y="5"/>
                      <a:pt x="439" y="0"/>
                    </a:cubicBezTo>
                    <a:close/>
                  </a:path>
                </a:pathLst>
              </a:custGeom>
              <a:solidFill>
                <a:srgbClr val="EB60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0" name="Freeform 46"/>
              <p:cNvSpPr>
                <a:spLocks noChangeArrowheads="1"/>
              </p:cNvSpPr>
              <p:nvPr/>
            </p:nvSpPr>
            <p:spPr bwMode="auto">
              <a:xfrm>
                <a:off x="1109" y="565"/>
                <a:ext cx="898" cy="363"/>
              </a:xfrm>
              <a:custGeom>
                <a:avLst/>
                <a:gdLst>
                  <a:gd name="T0" fmla="*/ 1744 w 450"/>
                  <a:gd name="T1" fmla="*/ 0 h 182"/>
                  <a:gd name="T2" fmla="*/ 0 w 450"/>
                  <a:gd name="T3" fmla="*/ 644 h 182"/>
                  <a:gd name="T4" fmla="*/ 36 w 450"/>
                  <a:gd name="T5" fmla="*/ 724 h 182"/>
                  <a:gd name="T6" fmla="*/ 1792 w 450"/>
                  <a:gd name="T7" fmla="*/ 88 h 182"/>
                  <a:gd name="T8" fmla="*/ 1744 w 450"/>
                  <a:gd name="T9" fmla="*/ 0 h 182"/>
                  <a:gd name="T10" fmla="*/ 0 60000 65536"/>
                  <a:gd name="T11" fmla="*/ 0 60000 65536"/>
                  <a:gd name="T12" fmla="*/ 0 60000 65536"/>
                  <a:gd name="T13" fmla="*/ 0 60000 65536"/>
                  <a:gd name="T14" fmla="*/ 0 60000 65536"/>
                  <a:gd name="T15" fmla="*/ 0 w 450"/>
                  <a:gd name="T16" fmla="*/ 0 h 182"/>
                  <a:gd name="T17" fmla="*/ 450 w 450"/>
                  <a:gd name="T18" fmla="*/ 182 h 182"/>
                </a:gdLst>
                <a:ahLst/>
                <a:cxnLst>
                  <a:cxn ang="T10">
                    <a:pos x="T0" y="T1"/>
                  </a:cxn>
                  <a:cxn ang="T11">
                    <a:pos x="T2" y="T3"/>
                  </a:cxn>
                  <a:cxn ang="T12">
                    <a:pos x="T4" y="T5"/>
                  </a:cxn>
                  <a:cxn ang="T13">
                    <a:pos x="T6" y="T7"/>
                  </a:cxn>
                  <a:cxn ang="T14">
                    <a:pos x="T8" y="T9"/>
                  </a:cxn>
                </a:cxnLst>
                <a:rect l="T15" t="T16" r="T17" b="T18"/>
                <a:pathLst>
                  <a:path w="450" h="182">
                    <a:moveTo>
                      <a:pt x="438" y="0"/>
                    </a:moveTo>
                    <a:cubicBezTo>
                      <a:pt x="0" y="162"/>
                      <a:pt x="0" y="162"/>
                      <a:pt x="0" y="162"/>
                    </a:cubicBezTo>
                    <a:cubicBezTo>
                      <a:pt x="3" y="169"/>
                      <a:pt x="6" y="176"/>
                      <a:pt x="9" y="182"/>
                    </a:cubicBezTo>
                    <a:cubicBezTo>
                      <a:pt x="450" y="22"/>
                      <a:pt x="450" y="22"/>
                      <a:pt x="450" y="22"/>
                    </a:cubicBezTo>
                    <a:cubicBezTo>
                      <a:pt x="446" y="15"/>
                      <a:pt x="442" y="8"/>
                      <a:pt x="438"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1" name="Freeform 47"/>
              <p:cNvSpPr>
                <a:spLocks noChangeArrowheads="1"/>
              </p:cNvSpPr>
              <p:nvPr/>
            </p:nvSpPr>
            <p:spPr bwMode="auto">
              <a:xfrm>
                <a:off x="1127" y="609"/>
                <a:ext cx="896" cy="365"/>
              </a:xfrm>
              <a:custGeom>
                <a:avLst/>
                <a:gdLst>
                  <a:gd name="T0" fmla="*/ 1756 w 449"/>
                  <a:gd name="T1" fmla="*/ 0 h 183"/>
                  <a:gd name="T2" fmla="*/ 0 w 449"/>
                  <a:gd name="T3" fmla="*/ 636 h 183"/>
                  <a:gd name="T4" fmla="*/ 40 w 449"/>
                  <a:gd name="T5" fmla="*/ 728 h 183"/>
                  <a:gd name="T6" fmla="*/ 1788 w 449"/>
                  <a:gd name="T7" fmla="*/ 68 h 183"/>
                  <a:gd name="T8" fmla="*/ 1756 w 449"/>
                  <a:gd name="T9" fmla="*/ 0 h 183"/>
                  <a:gd name="T10" fmla="*/ 0 60000 65536"/>
                  <a:gd name="T11" fmla="*/ 0 60000 65536"/>
                  <a:gd name="T12" fmla="*/ 0 60000 65536"/>
                  <a:gd name="T13" fmla="*/ 0 60000 65536"/>
                  <a:gd name="T14" fmla="*/ 0 60000 65536"/>
                  <a:gd name="T15" fmla="*/ 0 w 449"/>
                  <a:gd name="T16" fmla="*/ 0 h 183"/>
                  <a:gd name="T17" fmla="*/ 449 w 449"/>
                  <a:gd name="T18" fmla="*/ 183 h 183"/>
                </a:gdLst>
                <a:ahLst/>
                <a:cxnLst>
                  <a:cxn ang="T10">
                    <a:pos x="T0" y="T1"/>
                  </a:cxn>
                  <a:cxn ang="T11">
                    <a:pos x="T2" y="T3"/>
                  </a:cxn>
                  <a:cxn ang="T12">
                    <a:pos x="T4" y="T5"/>
                  </a:cxn>
                  <a:cxn ang="T13">
                    <a:pos x="T6" y="T7"/>
                  </a:cxn>
                  <a:cxn ang="T14">
                    <a:pos x="T8" y="T9"/>
                  </a:cxn>
                </a:cxnLst>
                <a:rect l="T15" t="T16" r="T17" b="T18"/>
                <a:pathLst>
                  <a:path w="449" h="183">
                    <a:moveTo>
                      <a:pt x="441" y="0"/>
                    </a:moveTo>
                    <a:cubicBezTo>
                      <a:pt x="0" y="160"/>
                      <a:pt x="0" y="160"/>
                      <a:pt x="0" y="160"/>
                    </a:cubicBezTo>
                    <a:cubicBezTo>
                      <a:pt x="3" y="168"/>
                      <a:pt x="7" y="175"/>
                      <a:pt x="10" y="183"/>
                    </a:cubicBezTo>
                    <a:cubicBezTo>
                      <a:pt x="449" y="17"/>
                      <a:pt x="449" y="17"/>
                      <a:pt x="449" y="17"/>
                    </a:cubicBezTo>
                    <a:cubicBezTo>
                      <a:pt x="447" y="12"/>
                      <a:pt x="444" y="6"/>
                      <a:pt x="441" y="0"/>
                    </a:cubicBezTo>
                    <a:close/>
                  </a:path>
                </a:pathLst>
              </a:custGeom>
              <a:solidFill>
                <a:srgbClr val="EB60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2" name="Freeform 48"/>
              <p:cNvSpPr>
                <a:spLocks noChangeArrowheads="1"/>
              </p:cNvSpPr>
              <p:nvPr/>
            </p:nvSpPr>
            <p:spPr bwMode="auto">
              <a:xfrm>
                <a:off x="1146" y="642"/>
                <a:ext cx="891" cy="393"/>
              </a:xfrm>
              <a:custGeom>
                <a:avLst/>
                <a:gdLst>
                  <a:gd name="T0" fmla="*/ 1780 w 446"/>
                  <a:gd name="T1" fmla="*/ 72 h 197"/>
                  <a:gd name="T2" fmla="*/ 1752 w 446"/>
                  <a:gd name="T3" fmla="*/ 0 h 197"/>
                  <a:gd name="T4" fmla="*/ 0 w 446"/>
                  <a:gd name="T5" fmla="*/ 660 h 197"/>
                  <a:gd name="T6" fmla="*/ 52 w 446"/>
                  <a:gd name="T7" fmla="*/ 784 h 197"/>
                  <a:gd name="T8" fmla="*/ 1780 w 446"/>
                  <a:gd name="T9" fmla="*/ 72 h 197"/>
                  <a:gd name="T10" fmla="*/ 0 60000 65536"/>
                  <a:gd name="T11" fmla="*/ 0 60000 65536"/>
                  <a:gd name="T12" fmla="*/ 0 60000 65536"/>
                  <a:gd name="T13" fmla="*/ 0 60000 65536"/>
                  <a:gd name="T14" fmla="*/ 0 60000 65536"/>
                  <a:gd name="T15" fmla="*/ 0 w 446"/>
                  <a:gd name="T16" fmla="*/ 0 h 197"/>
                  <a:gd name="T17" fmla="*/ 446 w 446"/>
                  <a:gd name="T18" fmla="*/ 197 h 197"/>
                </a:gdLst>
                <a:ahLst/>
                <a:cxnLst>
                  <a:cxn ang="T10">
                    <a:pos x="T0" y="T1"/>
                  </a:cxn>
                  <a:cxn ang="T11">
                    <a:pos x="T2" y="T3"/>
                  </a:cxn>
                  <a:cxn ang="T12">
                    <a:pos x="T4" y="T5"/>
                  </a:cxn>
                  <a:cxn ang="T13">
                    <a:pos x="T6" y="T7"/>
                  </a:cxn>
                  <a:cxn ang="T14">
                    <a:pos x="T8" y="T9"/>
                  </a:cxn>
                </a:cxnLst>
                <a:rect l="T15" t="T16" r="T17" b="T18"/>
                <a:pathLst>
                  <a:path w="446" h="197">
                    <a:moveTo>
                      <a:pt x="446" y="18"/>
                    </a:moveTo>
                    <a:cubicBezTo>
                      <a:pt x="444" y="12"/>
                      <a:pt x="442" y="6"/>
                      <a:pt x="439" y="0"/>
                    </a:cubicBezTo>
                    <a:cubicBezTo>
                      <a:pt x="0" y="166"/>
                      <a:pt x="0" y="166"/>
                      <a:pt x="0" y="166"/>
                    </a:cubicBezTo>
                    <a:cubicBezTo>
                      <a:pt x="4" y="176"/>
                      <a:pt x="9" y="186"/>
                      <a:pt x="13" y="197"/>
                    </a:cubicBezTo>
                    <a:lnTo>
                      <a:pt x="446" y="18"/>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3" name="Freeform 49"/>
              <p:cNvSpPr>
                <a:spLocks noChangeArrowheads="1"/>
              </p:cNvSpPr>
              <p:nvPr/>
            </p:nvSpPr>
            <p:spPr bwMode="auto">
              <a:xfrm>
                <a:off x="1172" y="678"/>
                <a:ext cx="875" cy="429"/>
              </a:xfrm>
              <a:custGeom>
                <a:avLst/>
                <a:gdLst>
                  <a:gd name="T0" fmla="*/ 1728 w 438"/>
                  <a:gd name="T1" fmla="*/ 0 h 215"/>
                  <a:gd name="T2" fmla="*/ 0 w 438"/>
                  <a:gd name="T3" fmla="*/ 712 h 215"/>
                  <a:gd name="T4" fmla="*/ 64 w 438"/>
                  <a:gd name="T5" fmla="*/ 856 h 215"/>
                  <a:gd name="T6" fmla="*/ 1748 w 438"/>
                  <a:gd name="T7" fmla="*/ 52 h 215"/>
                  <a:gd name="T8" fmla="*/ 1728 w 438"/>
                  <a:gd name="T9" fmla="*/ 0 h 215"/>
                  <a:gd name="T10" fmla="*/ 0 60000 65536"/>
                  <a:gd name="T11" fmla="*/ 0 60000 65536"/>
                  <a:gd name="T12" fmla="*/ 0 60000 65536"/>
                  <a:gd name="T13" fmla="*/ 0 60000 65536"/>
                  <a:gd name="T14" fmla="*/ 0 60000 65536"/>
                  <a:gd name="T15" fmla="*/ 0 w 438"/>
                  <a:gd name="T16" fmla="*/ 0 h 215"/>
                  <a:gd name="T17" fmla="*/ 438 w 438"/>
                  <a:gd name="T18" fmla="*/ 215 h 215"/>
                </a:gdLst>
                <a:ahLst/>
                <a:cxnLst>
                  <a:cxn ang="T10">
                    <a:pos x="T0" y="T1"/>
                  </a:cxn>
                  <a:cxn ang="T11">
                    <a:pos x="T2" y="T3"/>
                  </a:cxn>
                  <a:cxn ang="T12">
                    <a:pos x="T4" y="T5"/>
                  </a:cxn>
                  <a:cxn ang="T13">
                    <a:pos x="T6" y="T7"/>
                  </a:cxn>
                  <a:cxn ang="T14">
                    <a:pos x="T8" y="T9"/>
                  </a:cxn>
                </a:cxnLst>
                <a:rect l="T15" t="T16" r="T17" b="T18"/>
                <a:pathLst>
                  <a:path w="438" h="215">
                    <a:moveTo>
                      <a:pt x="433" y="0"/>
                    </a:moveTo>
                    <a:cubicBezTo>
                      <a:pt x="0" y="179"/>
                      <a:pt x="0" y="179"/>
                      <a:pt x="0" y="179"/>
                    </a:cubicBezTo>
                    <a:cubicBezTo>
                      <a:pt x="5" y="191"/>
                      <a:pt x="11" y="203"/>
                      <a:pt x="16" y="215"/>
                    </a:cubicBezTo>
                    <a:cubicBezTo>
                      <a:pt x="438" y="13"/>
                      <a:pt x="438" y="13"/>
                      <a:pt x="438" y="13"/>
                    </a:cubicBezTo>
                    <a:cubicBezTo>
                      <a:pt x="436" y="9"/>
                      <a:pt x="435" y="4"/>
                      <a:pt x="433" y="0"/>
                    </a:cubicBezTo>
                    <a:close/>
                  </a:path>
                </a:pathLst>
              </a:custGeom>
              <a:solidFill>
                <a:srgbClr val="EB603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4" name="Freeform 50"/>
              <p:cNvSpPr>
                <a:spLocks noChangeArrowheads="1"/>
              </p:cNvSpPr>
              <p:nvPr/>
            </p:nvSpPr>
            <p:spPr bwMode="auto">
              <a:xfrm>
                <a:off x="1204" y="704"/>
                <a:ext cx="853" cy="471"/>
              </a:xfrm>
              <a:custGeom>
                <a:avLst/>
                <a:gdLst>
                  <a:gd name="T0" fmla="*/ 0 w 427"/>
                  <a:gd name="T1" fmla="*/ 804 h 236"/>
                  <a:gd name="T2" fmla="*/ 52 w 427"/>
                  <a:gd name="T3" fmla="*/ 940 h 236"/>
                  <a:gd name="T4" fmla="*/ 1704 w 427"/>
                  <a:gd name="T5" fmla="*/ 64 h 236"/>
                  <a:gd name="T6" fmla="*/ 1684 w 427"/>
                  <a:gd name="T7" fmla="*/ 0 h 236"/>
                  <a:gd name="T8" fmla="*/ 0 w 427"/>
                  <a:gd name="T9" fmla="*/ 804 h 236"/>
                  <a:gd name="T10" fmla="*/ 0 60000 65536"/>
                  <a:gd name="T11" fmla="*/ 0 60000 65536"/>
                  <a:gd name="T12" fmla="*/ 0 60000 65536"/>
                  <a:gd name="T13" fmla="*/ 0 60000 65536"/>
                  <a:gd name="T14" fmla="*/ 0 60000 65536"/>
                  <a:gd name="T15" fmla="*/ 0 w 427"/>
                  <a:gd name="T16" fmla="*/ 0 h 236"/>
                  <a:gd name="T17" fmla="*/ 427 w 427"/>
                  <a:gd name="T18" fmla="*/ 236 h 236"/>
                </a:gdLst>
                <a:ahLst/>
                <a:cxnLst>
                  <a:cxn ang="T10">
                    <a:pos x="T0" y="T1"/>
                  </a:cxn>
                  <a:cxn ang="T11">
                    <a:pos x="T2" y="T3"/>
                  </a:cxn>
                  <a:cxn ang="T12">
                    <a:pos x="T4" y="T5"/>
                  </a:cxn>
                  <a:cxn ang="T13">
                    <a:pos x="T6" y="T7"/>
                  </a:cxn>
                  <a:cxn ang="T14">
                    <a:pos x="T8" y="T9"/>
                  </a:cxn>
                </a:cxnLst>
                <a:rect l="T15" t="T16" r="T17" b="T18"/>
                <a:pathLst>
                  <a:path w="427" h="236">
                    <a:moveTo>
                      <a:pt x="0" y="202"/>
                    </a:moveTo>
                    <a:cubicBezTo>
                      <a:pt x="4" y="214"/>
                      <a:pt x="9" y="225"/>
                      <a:pt x="13" y="236"/>
                    </a:cubicBezTo>
                    <a:cubicBezTo>
                      <a:pt x="427" y="16"/>
                      <a:pt x="427" y="16"/>
                      <a:pt x="427" y="16"/>
                    </a:cubicBezTo>
                    <a:cubicBezTo>
                      <a:pt x="425" y="10"/>
                      <a:pt x="424" y="5"/>
                      <a:pt x="422" y="0"/>
                    </a:cubicBezTo>
                    <a:lnTo>
                      <a:pt x="0" y="202"/>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5" name="Freeform 51"/>
              <p:cNvSpPr>
                <a:spLocks noChangeArrowheads="1"/>
              </p:cNvSpPr>
              <p:nvPr/>
            </p:nvSpPr>
            <p:spPr bwMode="auto">
              <a:xfrm>
                <a:off x="1244" y="1205"/>
                <a:ext cx="26" cy="12"/>
              </a:xfrm>
              <a:custGeom>
                <a:avLst/>
                <a:gdLst>
                  <a:gd name="T0" fmla="*/ 52 w 13"/>
                  <a:gd name="T1" fmla="*/ 0 h 6"/>
                  <a:gd name="T2" fmla="*/ 0 w 13"/>
                  <a:gd name="T3" fmla="*/ 8 h 6"/>
                  <a:gd name="T4" fmla="*/ 4 w 13"/>
                  <a:gd name="T5" fmla="*/ 24 h 6"/>
                  <a:gd name="T6" fmla="*/ 52 w 13"/>
                  <a:gd name="T7" fmla="*/ 0 h 6"/>
                  <a:gd name="T8" fmla="*/ 0 60000 65536"/>
                  <a:gd name="T9" fmla="*/ 0 60000 65536"/>
                  <a:gd name="T10" fmla="*/ 0 60000 65536"/>
                  <a:gd name="T11" fmla="*/ 0 60000 65536"/>
                  <a:gd name="T12" fmla="*/ 0 w 13"/>
                  <a:gd name="T13" fmla="*/ 0 h 6"/>
                  <a:gd name="T14" fmla="*/ 13 w 13"/>
                  <a:gd name="T15" fmla="*/ 6 h 6"/>
                </a:gdLst>
                <a:ahLst/>
                <a:cxnLst>
                  <a:cxn ang="T8">
                    <a:pos x="T0" y="T1"/>
                  </a:cxn>
                  <a:cxn ang="T9">
                    <a:pos x="T2" y="T3"/>
                  </a:cxn>
                  <a:cxn ang="T10">
                    <a:pos x="T4" y="T5"/>
                  </a:cxn>
                  <a:cxn ang="T11">
                    <a:pos x="T6" y="T7"/>
                  </a:cxn>
                </a:cxnLst>
                <a:rect l="T12" t="T13" r="T14" b="T15"/>
                <a:pathLst>
                  <a:path w="13" h="6">
                    <a:moveTo>
                      <a:pt x="13" y="0"/>
                    </a:moveTo>
                    <a:cubicBezTo>
                      <a:pt x="0" y="2"/>
                      <a:pt x="0" y="2"/>
                      <a:pt x="0" y="2"/>
                    </a:cubicBezTo>
                    <a:cubicBezTo>
                      <a:pt x="0" y="3"/>
                      <a:pt x="1" y="4"/>
                      <a:pt x="1" y="6"/>
                    </a:cubicBezTo>
                    <a:lnTo>
                      <a:pt x="13" y="0"/>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6" name="Freeform 52"/>
              <p:cNvSpPr>
                <a:spLocks noChangeArrowheads="1"/>
              </p:cNvSpPr>
              <p:nvPr/>
            </p:nvSpPr>
            <p:spPr bwMode="auto">
              <a:xfrm>
                <a:off x="1230" y="898"/>
                <a:ext cx="552" cy="311"/>
              </a:xfrm>
              <a:custGeom>
                <a:avLst/>
                <a:gdLst>
                  <a:gd name="T0" fmla="*/ 0 w 276"/>
                  <a:gd name="T1" fmla="*/ 552 h 156"/>
                  <a:gd name="T2" fmla="*/ 28 w 276"/>
                  <a:gd name="T3" fmla="*/ 620 h 156"/>
                  <a:gd name="T4" fmla="*/ 80 w 276"/>
                  <a:gd name="T5" fmla="*/ 612 h 156"/>
                  <a:gd name="T6" fmla="*/ 1104 w 276"/>
                  <a:gd name="T7" fmla="*/ 163 h 156"/>
                  <a:gd name="T8" fmla="*/ 1044 w 276"/>
                  <a:gd name="T9" fmla="*/ 0 h 156"/>
                  <a:gd name="T10" fmla="*/ 0 w 276"/>
                  <a:gd name="T11" fmla="*/ 552 h 156"/>
                  <a:gd name="T12" fmla="*/ 0 60000 65536"/>
                  <a:gd name="T13" fmla="*/ 0 60000 65536"/>
                  <a:gd name="T14" fmla="*/ 0 60000 65536"/>
                  <a:gd name="T15" fmla="*/ 0 60000 65536"/>
                  <a:gd name="T16" fmla="*/ 0 60000 65536"/>
                  <a:gd name="T17" fmla="*/ 0 60000 65536"/>
                  <a:gd name="T18" fmla="*/ 0 w 276"/>
                  <a:gd name="T19" fmla="*/ 0 h 156"/>
                  <a:gd name="T20" fmla="*/ 276 w 276"/>
                  <a:gd name="T21" fmla="*/ 156 h 156"/>
                </a:gdLst>
                <a:ahLst/>
                <a:cxnLst>
                  <a:cxn ang="T12">
                    <a:pos x="T0" y="T1"/>
                  </a:cxn>
                  <a:cxn ang="T13">
                    <a:pos x="T2" y="T3"/>
                  </a:cxn>
                  <a:cxn ang="T14">
                    <a:pos x="T4" y="T5"/>
                  </a:cxn>
                  <a:cxn ang="T15">
                    <a:pos x="T6" y="T7"/>
                  </a:cxn>
                  <a:cxn ang="T16">
                    <a:pos x="T8" y="T9"/>
                  </a:cxn>
                  <a:cxn ang="T17">
                    <a:pos x="T10" y="T11"/>
                  </a:cxn>
                </a:cxnLst>
                <a:rect l="T18" t="T19" r="T20" b="T21"/>
                <a:pathLst>
                  <a:path w="276" h="156">
                    <a:moveTo>
                      <a:pt x="0" y="139"/>
                    </a:moveTo>
                    <a:cubicBezTo>
                      <a:pt x="3" y="145"/>
                      <a:pt x="5" y="150"/>
                      <a:pt x="7" y="156"/>
                    </a:cubicBezTo>
                    <a:cubicBezTo>
                      <a:pt x="20" y="154"/>
                      <a:pt x="20" y="154"/>
                      <a:pt x="20" y="154"/>
                    </a:cubicBezTo>
                    <a:cubicBezTo>
                      <a:pt x="276" y="41"/>
                      <a:pt x="276" y="41"/>
                      <a:pt x="276" y="41"/>
                    </a:cubicBezTo>
                    <a:cubicBezTo>
                      <a:pt x="261" y="0"/>
                      <a:pt x="261" y="0"/>
                      <a:pt x="261" y="0"/>
                    </a:cubicBezTo>
                    <a:lnTo>
                      <a:pt x="0" y="139"/>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7" name="Freeform 53"/>
              <p:cNvSpPr>
                <a:spLocks noChangeArrowheads="1"/>
              </p:cNvSpPr>
              <p:nvPr/>
            </p:nvSpPr>
            <p:spPr bwMode="auto">
              <a:xfrm>
                <a:off x="1822" y="822"/>
                <a:ext cx="101" cy="126"/>
              </a:xfrm>
              <a:custGeom>
                <a:avLst/>
                <a:gdLst>
                  <a:gd name="T0" fmla="*/ 0 w 101"/>
                  <a:gd name="T1" fmla="*/ 38 h 126"/>
                  <a:gd name="T2" fmla="*/ 30 w 101"/>
                  <a:gd name="T3" fmla="*/ 126 h 126"/>
                  <a:gd name="T4" fmla="*/ 101 w 101"/>
                  <a:gd name="T5" fmla="*/ 94 h 126"/>
                  <a:gd name="T6" fmla="*/ 75 w 101"/>
                  <a:gd name="T7" fmla="*/ 0 h 126"/>
                  <a:gd name="T8" fmla="*/ 0 w 101"/>
                  <a:gd name="T9" fmla="*/ 38 h 126"/>
                  <a:gd name="T10" fmla="*/ 0 60000 65536"/>
                  <a:gd name="T11" fmla="*/ 0 60000 65536"/>
                  <a:gd name="T12" fmla="*/ 0 60000 65536"/>
                  <a:gd name="T13" fmla="*/ 0 60000 65536"/>
                  <a:gd name="T14" fmla="*/ 0 60000 65536"/>
                  <a:gd name="T15" fmla="*/ 0 w 101"/>
                  <a:gd name="T16" fmla="*/ 0 h 126"/>
                  <a:gd name="T17" fmla="*/ 101 w 101"/>
                  <a:gd name="T18" fmla="*/ 126 h 126"/>
                </a:gdLst>
                <a:ahLst/>
                <a:cxnLst>
                  <a:cxn ang="T10">
                    <a:pos x="T0" y="T1"/>
                  </a:cxn>
                  <a:cxn ang="T11">
                    <a:pos x="T2" y="T3"/>
                  </a:cxn>
                  <a:cxn ang="T12">
                    <a:pos x="T4" y="T5"/>
                  </a:cxn>
                  <a:cxn ang="T13">
                    <a:pos x="T6" y="T7"/>
                  </a:cxn>
                  <a:cxn ang="T14">
                    <a:pos x="T8" y="T9"/>
                  </a:cxn>
                </a:cxnLst>
                <a:rect l="T15" t="T16" r="T17" b="T18"/>
                <a:pathLst>
                  <a:path w="101" h="126">
                    <a:moveTo>
                      <a:pt x="0" y="38"/>
                    </a:moveTo>
                    <a:lnTo>
                      <a:pt x="30" y="126"/>
                    </a:lnTo>
                    <a:lnTo>
                      <a:pt x="101" y="94"/>
                    </a:lnTo>
                    <a:lnTo>
                      <a:pt x="75" y="0"/>
                    </a:lnTo>
                    <a:lnTo>
                      <a:pt x="0" y="38"/>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8" name="Freeform 54"/>
              <p:cNvSpPr>
                <a:spLocks noChangeArrowheads="1"/>
              </p:cNvSpPr>
              <p:nvPr/>
            </p:nvSpPr>
            <p:spPr bwMode="auto">
              <a:xfrm>
                <a:off x="1897" y="778"/>
                <a:ext cx="110" cy="138"/>
              </a:xfrm>
              <a:custGeom>
                <a:avLst/>
                <a:gdLst>
                  <a:gd name="T0" fmla="*/ 0 w 110"/>
                  <a:gd name="T1" fmla="*/ 44 h 138"/>
                  <a:gd name="T2" fmla="*/ 26 w 110"/>
                  <a:gd name="T3" fmla="*/ 138 h 138"/>
                  <a:gd name="T4" fmla="*/ 110 w 110"/>
                  <a:gd name="T5" fmla="*/ 102 h 138"/>
                  <a:gd name="T6" fmla="*/ 80 w 110"/>
                  <a:gd name="T7" fmla="*/ 0 h 138"/>
                  <a:gd name="T8" fmla="*/ 0 w 110"/>
                  <a:gd name="T9" fmla="*/ 44 h 138"/>
                  <a:gd name="T10" fmla="*/ 0 60000 65536"/>
                  <a:gd name="T11" fmla="*/ 0 60000 65536"/>
                  <a:gd name="T12" fmla="*/ 0 60000 65536"/>
                  <a:gd name="T13" fmla="*/ 0 60000 65536"/>
                  <a:gd name="T14" fmla="*/ 0 60000 65536"/>
                  <a:gd name="T15" fmla="*/ 0 w 110"/>
                  <a:gd name="T16" fmla="*/ 0 h 138"/>
                  <a:gd name="T17" fmla="*/ 110 w 110"/>
                  <a:gd name="T18" fmla="*/ 138 h 138"/>
                </a:gdLst>
                <a:ahLst/>
                <a:cxnLst>
                  <a:cxn ang="T10">
                    <a:pos x="T0" y="T1"/>
                  </a:cxn>
                  <a:cxn ang="T11">
                    <a:pos x="T2" y="T3"/>
                  </a:cxn>
                  <a:cxn ang="T12">
                    <a:pos x="T4" y="T5"/>
                  </a:cxn>
                  <a:cxn ang="T13">
                    <a:pos x="T6" y="T7"/>
                  </a:cxn>
                  <a:cxn ang="T14">
                    <a:pos x="T8" y="T9"/>
                  </a:cxn>
                </a:cxnLst>
                <a:rect l="T15" t="T16" r="T17" b="T18"/>
                <a:pathLst>
                  <a:path w="110" h="138">
                    <a:moveTo>
                      <a:pt x="0" y="44"/>
                    </a:moveTo>
                    <a:lnTo>
                      <a:pt x="26" y="138"/>
                    </a:lnTo>
                    <a:lnTo>
                      <a:pt x="110" y="102"/>
                    </a:lnTo>
                    <a:lnTo>
                      <a:pt x="80" y="0"/>
                    </a:lnTo>
                    <a:lnTo>
                      <a:pt x="0" y="44"/>
                    </a:ln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9" name="Freeform 55"/>
              <p:cNvSpPr>
                <a:spLocks noChangeArrowheads="1"/>
              </p:cNvSpPr>
              <p:nvPr/>
            </p:nvSpPr>
            <p:spPr bwMode="auto">
              <a:xfrm>
                <a:off x="1977" y="736"/>
                <a:ext cx="106" cy="144"/>
              </a:xfrm>
              <a:custGeom>
                <a:avLst/>
                <a:gdLst>
                  <a:gd name="T0" fmla="*/ 160 w 53"/>
                  <a:gd name="T1" fmla="*/ 0 h 72"/>
                  <a:gd name="T2" fmla="*/ 0 w 53"/>
                  <a:gd name="T3" fmla="*/ 84 h 72"/>
                  <a:gd name="T4" fmla="*/ 60 w 53"/>
                  <a:gd name="T5" fmla="*/ 288 h 72"/>
                  <a:gd name="T6" fmla="*/ 212 w 53"/>
                  <a:gd name="T7" fmla="*/ 220 h 72"/>
                  <a:gd name="T8" fmla="*/ 160 w 53"/>
                  <a:gd name="T9" fmla="*/ 0 h 72"/>
                  <a:gd name="T10" fmla="*/ 0 60000 65536"/>
                  <a:gd name="T11" fmla="*/ 0 60000 65536"/>
                  <a:gd name="T12" fmla="*/ 0 60000 65536"/>
                  <a:gd name="T13" fmla="*/ 0 60000 65536"/>
                  <a:gd name="T14" fmla="*/ 0 60000 65536"/>
                  <a:gd name="T15" fmla="*/ 0 w 53"/>
                  <a:gd name="T16" fmla="*/ 0 h 72"/>
                  <a:gd name="T17" fmla="*/ 53 w 53"/>
                  <a:gd name="T18" fmla="*/ 72 h 72"/>
                </a:gdLst>
                <a:ahLst/>
                <a:cxnLst>
                  <a:cxn ang="T10">
                    <a:pos x="T0" y="T1"/>
                  </a:cxn>
                  <a:cxn ang="T11">
                    <a:pos x="T2" y="T3"/>
                  </a:cxn>
                  <a:cxn ang="T12">
                    <a:pos x="T4" y="T5"/>
                  </a:cxn>
                  <a:cxn ang="T13">
                    <a:pos x="T6" y="T7"/>
                  </a:cxn>
                  <a:cxn ang="T14">
                    <a:pos x="T8" y="T9"/>
                  </a:cxn>
                </a:cxnLst>
                <a:rect l="T15" t="T16" r="T17" b="T18"/>
                <a:pathLst>
                  <a:path w="53" h="72">
                    <a:moveTo>
                      <a:pt x="40" y="0"/>
                    </a:moveTo>
                    <a:cubicBezTo>
                      <a:pt x="0" y="21"/>
                      <a:pt x="0" y="21"/>
                      <a:pt x="0" y="21"/>
                    </a:cubicBezTo>
                    <a:cubicBezTo>
                      <a:pt x="15" y="72"/>
                      <a:pt x="15" y="72"/>
                      <a:pt x="15" y="72"/>
                    </a:cubicBezTo>
                    <a:cubicBezTo>
                      <a:pt x="53" y="55"/>
                      <a:pt x="53" y="55"/>
                      <a:pt x="53" y="55"/>
                    </a:cubicBezTo>
                    <a:cubicBezTo>
                      <a:pt x="50" y="36"/>
                      <a:pt x="45" y="18"/>
                      <a:pt x="40" y="0"/>
                    </a:cubicBez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0" name="Freeform 56"/>
              <p:cNvSpPr>
                <a:spLocks noChangeArrowheads="1"/>
              </p:cNvSpPr>
              <p:nvPr/>
            </p:nvSpPr>
            <p:spPr bwMode="auto">
              <a:xfrm>
                <a:off x="1752" y="860"/>
                <a:ext cx="100" cy="120"/>
              </a:xfrm>
              <a:custGeom>
                <a:avLst/>
                <a:gdLst>
                  <a:gd name="T0" fmla="*/ 0 w 100"/>
                  <a:gd name="T1" fmla="*/ 38 h 120"/>
                  <a:gd name="T2" fmla="*/ 30 w 100"/>
                  <a:gd name="T3" fmla="*/ 120 h 120"/>
                  <a:gd name="T4" fmla="*/ 100 w 100"/>
                  <a:gd name="T5" fmla="*/ 88 h 120"/>
                  <a:gd name="T6" fmla="*/ 70 w 100"/>
                  <a:gd name="T7" fmla="*/ 0 h 120"/>
                  <a:gd name="T8" fmla="*/ 0 w 100"/>
                  <a:gd name="T9" fmla="*/ 38 h 120"/>
                  <a:gd name="T10" fmla="*/ 0 60000 65536"/>
                  <a:gd name="T11" fmla="*/ 0 60000 65536"/>
                  <a:gd name="T12" fmla="*/ 0 60000 65536"/>
                  <a:gd name="T13" fmla="*/ 0 60000 65536"/>
                  <a:gd name="T14" fmla="*/ 0 60000 65536"/>
                  <a:gd name="T15" fmla="*/ 0 w 100"/>
                  <a:gd name="T16" fmla="*/ 0 h 120"/>
                  <a:gd name="T17" fmla="*/ 100 w 100"/>
                  <a:gd name="T18" fmla="*/ 120 h 120"/>
                </a:gdLst>
                <a:ahLst/>
                <a:cxnLst>
                  <a:cxn ang="T10">
                    <a:pos x="T0" y="T1"/>
                  </a:cxn>
                  <a:cxn ang="T11">
                    <a:pos x="T2" y="T3"/>
                  </a:cxn>
                  <a:cxn ang="T12">
                    <a:pos x="T4" y="T5"/>
                  </a:cxn>
                  <a:cxn ang="T13">
                    <a:pos x="T6" y="T7"/>
                  </a:cxn>
                  <a:cxn ang="T14">
                    <a:pos x="T8" y="T9"/>
                  </a:cxn>
                </a:cxnLst>
                <a:rect l="T15" t="T16" r="T17" b="T18"/>
                <a:pathLst>
                  <a:path w="100" h="120">
                    <a:moveTo>
                      <a:pt x="0" y="38"/>
                    </a:moveTo>
                    <a:lnTo>
                      <a:pt x="30" y="120"/>
                    </a:lnTo>
                    <a:lnTo>
                      <a:pt x="100" y="88"/>
                    </a:lnTo>
                    <a:lnTo>
                      <a:pt x="70" y="0"/>
                    </a:lnTo>
                    <a:lnTo>
                      <a:pt x="0" y="38"/>
                    </a:ln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1" name="Freeform 57"/>
              <p:cNvSpPr>
                <a:spLocks noChangeArrowheads="1"/>
              </p:cNvSpPr>
              <p:nvPr/>
            </p:nvSpPr>
            <p:spPr bwMode="auto">
              <a:xfrm>
                <a:off x="1270" y="846"/>
                <a:ext cx="829" cy="359"/>
              </a:xfrm>
              <a:custGeom>
                <a:avLst/>
                <a:gdLst>
                  <a:gd name="T0" fmla="*/ 1624 w 415"/>
                  <a:gd name="T1" fmla="*/ 0 h 180"/>
                  <a:gd name="T2" fmla="*/ 0 w 415"/>
                  <a:gd name="T3" fmla="*/ 716 h 180"/>
                  <a:gd name="T4" fmla="*/ 1640 w 415"/>
                  <a:gd name="T5" fmla="*/ 544 h 180"/>
                  <a:gd name="T6" fmla="*/ 1624 w 415"/>
                  <a:gd name="T7" fmla="*/ 0 h 180"/>
                  <a:gd name="T8" fmla="*/ 0 60000 65536"/>
                  <a:gd name="T9" fmla="*/ 0 60000 65536"/>
                  <a:gd name="T10" fmla="*/ 0 60000 65536"/>
                  <a:gd name="T11" fmla="*/ 0 60000 65536"/>
                  <a:gd name="T12" fmla="*/ 0 w 415"/>
                  <a:gd name="T13" fmla="*/ 0 h 180"/>
                  <a:gd name="T14" fmla="*/ 415 w 415"/>
                  <a:gd name="T15" fmla="*/ 180 h 180"/>
                </a:gdLst>
                <a:ahLst/>
                <a:cxnLst>
                  <a:cxn ang="T8">
                    <a:pos x="T0" y="T1"/>
                  </a:cxn>
                  <a:cxn ang="T9">
                    <a:pos x="T2" y="T3"/>
                  </a:cxn>
                  <a:cxn ang="T10">
                    <a:pos x="T4" y="T5"/>
                  </a:cxn>
                  <a:cxn ang="T11">
                    <a:pos x="T6" y="T7"/>
                  </a:cxn>
                </a:cxnLst>
                <a:rect l="T12" t="T13" r="T14" b="T15"/>
                <a:pathLst>
                  <a:path w="415" h="180">
                    <a:moveTo>
                      <a:pt x="407" y="0"/>
                    </a:moveTo>
                    <a:cubicBezTo>
                      <a:pt x="0" y="180"/>
                      <a:pt x="0" y="180"/>
                      <a:pt x="0" y="180"/>
                    </a:cubicBezTo>
                    <a:cubicBezTo>
                      <a:pt x="411" y="137"/>
                      <a:pt x="411" y="137"/>
                      <a:pt x="411" y="137"/>
                    </a:cubicBezTo>
                    <a:cubicBezTo>
                      <a:pt x="415" y="91"/>
                      <a:pt x="414" y="45"/>
                      <a:pt x="407" y="0"/>
                    </a:cubicBezTo>
                    <a:close/>
                  </a:path>
                </a:pathLst>
              </a:custGeom>
              <a:solidFill>
                <a:srgbClr val="6A58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2" name="Freeform 58"/>
              <p:cNvSpPr>
                <a:spLocks noChangeArrowheads="1"/>
              </p:cNvSpPr>
              <p:nvPr/>
            </p:nvSpPr>
            <p:spPr bwMode="auto">
              <a:xfrm>
                <a:off x="1246" y="1149"/>
                <a:ext cx="564" cy="102"/>
              </a:xfrm>
              <a:custGeom>
                <a:avLst/>
                <a:gdLst>
                  <a:gd name="T0" fmla="*/ 48 w 282"/>
                  <a:gd name="T1" fmla="*/ 112 h 51"/>
                  <a:gd name="T2" fmla="*/ 0 w 282"/>
                  <a:gd name="T3" fmla="*/ 136 h 51"/>
                  <a:gd name="T4" fmla="*/ 28 w 282"/>
                  <a:gd name="T5" fmla="*/ 204 h 51"/>
                  <a:gd name="T6" fmla="*/ 1128 w 282"/>
                  <a:gd name="T7" fmla="*/ 180 h 51"/>
                  <a:gd name="T8" fmla="*/ 1124 w 282"/>
                  <a:gd name="T9" fmla="*/ 0 h 51"/>
                  <a:gd name="T10" fmla="*/ 48 w 282"/>
                  <a:gd name="T11" fmla="*/ 112 h 51"/>
                  <a:gd name="T12" fmla="*/ 0 60000 65536"/>
                  <a:gd name="T13" fmla="*/ 0 60000 65536"/>
                  <a:gd name="T14" fmla="*/ 0 60000 65536"/>
                  <a:gd name="T15" fmla="*/ 0 60000 65536"/>
                  <a:gd name="T16" fmla="*/ 0 60000 65536"/>
                  <a:gd name="T17" fmla="*/ 0 60000 65536"/>
                  <a:gd name="T18" fmla="*/ 0 w 282"/>
                  <a:gd name="T19" fmla="*/ 0 h 51"/>
                  <a:gd name="T20" fmla="*/ 282 w 28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282" h="51">
                    <a:moveTo>
                      <a:pt x="12" y="28"/>
                    </a:moveTo>
                    <a:cubicBezTo>
                      <a:pt x="0" y="34"/>
                      <a:pt x="0" y="34"/>
                      <a:pt x="0" y="34"/>
                    </a:cubicBezTo>
                    <a:cubicBezTo>
                      <a:pt x="3" y="39"/>
                      <a:pt x="5" y="45"/>
                      <a:pt x="7" y="51"/>
                    </a:cubicBezTo>
                    <a:cubicBezTo>
                      <a:pt x="282" y="45"/>
                      <a:pt x="282" y="45"/>
                      <a:pt x="282" y="45"/>
                    </a:cubicBezTo>
                    <a:cubicBezTo>
                      <a:pt x="281" y="0"/>
                      <a:pt x="281" y="0"/>
                      <a:pt x="281" y="0"/>
                    </a:cubicBezTo>
                    <a:lnTo>
                      <a:pt x="12" y="28"/>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3" name="Freeform 59"/>
              <p:cNvSpPr>
                <a:spLocks noChangeArrowheads="1"/>
              </p:cNvSpPr>
              <p:nvPr/>
            </p:nvSpPr>
            <p:spPr bwMode="auto">
              <a:xfrm>
                <a:off x="1808" y="1139"/>
                <a:ext cx="93" cy="100"/>
              </a:xfrm>
              <a:custGeom>
                <a:avLst/>
                <a:gdLst>
                  <a:gd name="T0" fmla="*/ 0 w 93"/>
                  <a:gd name="T1" fmla="*/ 10 h 100"/>
                  <a:gd name="T2" fmla="*/ 2 w 93"/>
                  <a:gd name="T3" fmla="*/ 100 h 100"/>
                  <a:gd name="T4" fmla="*/ 89 w 93"/>
                  <a:gd name="T5" fmla="*/ 100 h 100"/>
                  <a:gd name="T6" fmla="*/ 93 w 93"/>
                  <a:gd name="T7" fmla="*/ 0 h 100"/>
                  <a:gd name="T8" fmla="*/ 0 w 93"/>
                  <a:gd name="T9" fmla="*/ 10 h 100"/>
                  <a:gd name="T10" fmla="*/ 0 60000 65536"/>
                  <a:gd name="T11" fmla="*/ 0 60000 65536"/>
                  <a:gd name="T12" fmla="*/ 0 60000 65536"/>
                  <a:gd name="T13" fmla="*/ 0 60000 65536"/>
                  <a:gd name="T14" fmla="*/ 0 60000 65536"/>
                  <a:gd name="T15" fmla="*/ 0 w 93"/>
                  <a:gd name="T16" fmla="*/ 0 h 100"/>
                  <a:gd name="T17" fmla="*/ 93 w 93"/>
                  <a:gd name="T18" fmla="*/ 100 h 100"/>
                </a:gdLst>
                <a:ahLst/>
                <a:cxnLst>
                  <a:cxn ang="T10">
                    <a:pos x="T0" y="T1"/>
                  </a:cxn>
                  <a:cxn ang="T11">
                    <a:pos x="T2" y="T3"/>
                  </a:cxn>
                  <a:cxn ang="T12">
                    <a:pos x="T4" y="T5"/>
                  </a:cxn>
                  <a:cxn ang="T13">
                    <a:pos x="T6" y="T7"/>
                  </a:cxn>
                  <a:cxn ang="T14">
                    <a:pos x="T8" y="T9"/>
                  </a:cxn>
                </a:cxnLst>
                <a:rect l="T15" t="T16" r="T17" b="T18"/>
                <a:pathLst>
                  <a:path w="93" h="100">
                    <a:moveTo>
                      <a:pt x="0" y="10"/>
                    </a:moveTo>
                    <a:lnTo>
                      <a:pt x="2" y="100"/>
                    </a:lnTo>
                    <a:lnTo>
                      <a:pt x="89" y="100"/>
                    </a:lnTo>
                    <a:lnTo>
                      <a:pt x="93" y="0"/>
                    </a:lnTo>
                    <a:lnTo>
                      <a:pt x="0" y="10"/>
                    </a:ln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4" name="Freeform 60"/>
              <p:cNvSpPr>
                <a:spLocks noChangeArrowheads="1"/>
              </p:cNvSpPr>
              <p:nvPr/>
            </p:nvSpPr>
            <p:spPr bwMode="auto">
              <a:xfrm>
                <a:off x="1897" y="1127"/>
                <a:ext cx="110" cy="112"/>
              </a:xfrm>
              <a:custGeom>
                <a:avLst/>
                <a:gdLst>
                  <a:gd name="T0" fmla="*/ 4 w 110"/>
                  <a:gd name="T1" fmla="*/ 12 h 112"/>
                  <a:gd name="T2" fmla="*/ 0 w 110"/>
                  <a:gd name="T3" fmla="*/ 112 h 112"/>
                  <a:gd name="T4" fmla="*/ 104 w 110"/>
                  <a:gd name="T5" fmla="*/ 110 h 112"/>
                  <a:gd name="T6" fmla="*/ 110 w 110"/>
                  <a:gd name="T7" fmla="*/ 0 h 112"/>
                  <a:gd name="T8" fmla="*/ 4 w 110"/>
                  <a:gd name="T9" fmla="*/ 12 h 112"/>
                  <a:gd name="T10" fmla="*/ 0 60000 65536"/>
                  <a:gd name="T11" fmla="*/ 0 60000 65536"/>
                  <a:gd name="T12" fmla="*/ 0 60000 65536"/>
                  <a:gd name="T13" fmla="*/ 0 60000 65536"/>
                  <a:gd name="T14" fmla="*/ 0 60000 65536"/>
                  <a:gd name="T15" fmla="*/ 0 w 110"/>
                  <a:gd name="T16" fmla="*/ 0 h 112"/>
                  <a:gd name="T17" fmla="*/ 110 w 110"/>
                  <a:gd name="T18" fmla="*/ 112 h 112"/>
                </a:gdLst>
                <a:ahLst/>
                <a:cxnLst>
                  <a:cxn ang="T10">
                    <a:pos x="T0" y="T1"/>
                  </a:cxn>
                  <a:cxn ang="T11">
                    <a:pos x="T2" y="T3"/>
                  </a:cxn>
                  <a:cxn ang="T12">
                    <a:pos x="T4" y="T5"/>
                  </a:cxn>
                  <a:cxn ang="T13">
                    <a:pos x="T6" y="T7"/>
                  </a:cxn>
                  <a:cxn ang="T14">
                    <a:pos x="T8" y="T9"/>
                  </a:cxn>
                </a:cxnLst>
                <a:rect l="T15" t="T16" r="T17" b="T18"/>
                <a:pathLst>
                  <a:path w="110" h="112">
                    <a:moveTo>
                      <a:pt x="4" y="12"/>
                    </a:moveTo>
                    <a:lnTo>
                      <a:pt x="0" y="112"/>
                    </a:lnTo>
                    <a:lnTo>
                      <a:pt x="104" y="110"/>
                    </a:lnTo>
                    <a:lnTo>
                      <a:pt x="110" y="0"/>
                    </a:lnTo>
                    <a:lnTo>
                      <a:pt x="4" y="12"/>
                    </a:ln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5" name="Freeform 61"/>
              <p:cNvSpPr>
                <a:spLocks noChangeArrowheads="1"/>
              </p:cNvSpPr>
              <p:nvPr/>
            </p:nvSpPr>
            <p:spPr bwMode="auto">
              <a:xfrm>
                <a:off x="2001" y="1119"/>
                <a:ext cx="90" cy="118"/>
              </a:xfrm>
              <a:custGeom>
                <a:avLst/>
                <a:gdLst>
                  <a:gd name="T0" fmla="*/ 180 w 45"/>
                  <a:gd name="T1" fmla="*/ 0 h 59"/>
                  <a:gd name="T2" fmla="*/ 12 w 45"/>
                  <a:gd name="T3" fmla="*/ 16 h 59"/>
                  <a:gd name="T4" fmla="*/ 0 w 45"/>
                  <a:gd name="T5" fmla="*/ 236 h 59"/>
                  <a:gd name="T6" fmla="*/ 148 w 45"/>
                  <a:gd name="T7" fmla="*/ 232 h 59"/>
                  <a:gd name="T8" fmla="*/ 180 w 45"/>
                  <a:gd name="T9" fmla="*/ 0 h 59"/>
                  <a:gd name="T10" fmla="*/ 0 60000 65536"/>
                  <a:gd name="T11" fmla="*/ 0 60000 65536"/>
                  <a:gd name="T12" fmla="*/ 0 60000 65536"/>
                  <a:gd name="T13" fmla="*/ 0 60000 65536"/>
                  <a:gd name="T14" fmla="*/ 0 60000 65536"/>
                  <a:gd name="T15" fmla="*/ 0 w 45"/>
                  <a:gd name="T16" fmla="*/ 0 h 59"/>
                  <a:gd name="T17" fmla="*/ 45 w 45"/>
                  <a:gd name="T18" fmla="*/ 59 h 59"/>
                </a:gdLst>
                <a:ahLst/>
                <a:cxnLst>
                  <a:cxn ang="T10">
                    <a:pos x="T0" y="T1"/>
                  </a:cxn>
                  <a:cxn ang="T11">
                    <a:pos x="T2" y="T3"/>
                  </a:cxn>
                  <a:cxn ang="T12">
                    <a:pos x="T4" y="T5"/>
                  </a:cxn>
                  <a:cxn ang="T13">
                    <a:pos x="T6" y="T7"/>
                  </a:cxn>
                  <a:cxn ang="T14">
                    <a:pos x="T8" y="T9"/>
                  </a:cxn>
                </a:cxnLst>
                <a:rect l="T15" t="T16" r="T17" b="T18"/>
                <a:pathLst>
                  <a:path w="45" h="59">
                    <a:moveTo>
                      <a:pt x="45" y="0"/>
                    </a:moveTo>
                    <a:cubicBezTo>
                      <a:pt x="3" y="4"/>
                      <a:pt x="3" y="4"/>
                      <a:pt x="3" y="4"/>
                    </a:cubicBezTo>
                    <a:cubicBezTo>
                      <a:pt x="0" y="59"/>
                      <a:pt x="0" y="59"/>
                      <a:pt x="0" y="59"/>
                    </a:cubicBezTo>
                    <a:cubicBezTo>
                      <a:pt x="37" y="58"/>
                      <a:pt x="37" y="58"/>
                      <a:pt x="37" y="58"/>
                    </a:cubicBezTo>
                    <a:cubicBezTo>
                      <a:pt x="40" y="39"/>
                      <a:pt x="43" y="19"/>
                      <a:pt x="45" y="0"/>
                    </a:cubicBezTo>
                    <a:close/>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6" name="Freeform 62"/>
              <p:cNvSpPr>
                <a:spLocks noChangeArrowheads="1"/>
              </p:cNvSpPr>
              <p:nvPr/>
            </p:nvSpPr>
            <p:spPr bwMode="auto">
              <a:xfrm>
                <a:off x="1260" y="1235"/>
                <a:ext cx="815" cy="377"/>
              </a:xfrm>
              <a:custGeom>
                <a:avLst/>
                <a:gdLst>
                  <a:gd name="T0" fmla="*/ 1508 w 408"/>
                  <a:gd name="T1" fmla="*/ 425 h 189"/>
                  <a:gd name="T2" fmla="*/ 1540 w 408"/>
                  <a:gd name="T3" fmla="*/ 327 h 189"/>
                  <a:gd name="T4" fmla="*/ 1628 w 408"/>
                  <a:gd name="T5" fmla="*/ 0 h 189"/>
                  <a:gd name="T6" fmla="*/ 0 w 408"/>
                  <a:gd name="T7" fmla="*/ 32 h 189"/>
                  <a:gd name="T8" fmla="*/ 228 w 408"/>
                  <a:gd name="T9" fmla="*/ 752 h 189"/>
                  <a:gd name="T10" fmla="*/ 1508 w 408"/>
                  <a:gd name="T11" fmla="*/ 425 h 189"/>
                  <a:gd name="T12" fmla="*/ 0 60000 65536"/>
                  <a:gd name="T13" fmla="*/ 0 60000 65536"/>
                  <a:gd name="T14" fmla="*/ 0 60000 65536"/>
                  <a:gd name="T15" fmla="*/ 0 60000 65536"/>
                  <a:gd name="T16" fmla="*/ 0 60000 65536"/>
                  <a:gd name="T17" fmla="*/ 0 60000 65536"/>
                  <a:gd name="T18" fmla="*/ 0 w 408"/>
                  <a:gd name="T19" fmla="*/ 0 h 189"/>
                  <a:gd name="T20" fmla="*/ 408 w 408"/>
                  <a:gd name="T21" fmla="*/ 189 h 189"/>
                </a:gdLst>
                <a:ahLst/>
                <a:cxnLst>
                  <a:cxn ang="T12">
                    <a:pos x="T0" y="T1"/>
                  </a:cxn>
                  <a:cxn ang="T13">
                    <a:pos x="T2" y="T3"/>
                  </a:cxn>
                  <a:cxn ang="T14">
                    <a:pos x="T4" y="T5"/>
                  </a:cxn>
                  <a:cxn ang="T15">
                    <a:pos x="T6" y="T7"/>
                  </a:cxn>
                  <a:cxn ang="T16">
                    <a:pos x="T8" y="T9"/>
                  </a:cxn>
                  <a:cxn ang="T17">
                    <a:pos x="T10" y="T11"/>
                  </a:cxn>
                </a:cxnLst>
                <a:rect l="T18" t="T19" r="T20" b="T21"/>
                <a:pathLst>
                  <a:path w="408" h="189">
                    <a:moveTo>
                      <a:pt x="378" y="107"/>
                    </a:moveTo>
                    <a:cubicBezTo>
                      <a:pt x="381" y="99"/>
                      <a:pt x="384" y="90"/>
                      <a:pt x="386" y="82"/>
                    </a:cubicBezTo>
                    <a:cubicBezTo>
                      <a:pt x="395" y="55"/>
                      <a:pt x="402" y="28"/>
                      <a:pt x="408" y="0"/>
                    </a:cubicBezTo>
                    <a:cubicBezTo>
                      <a:pt x="0" y="8"/>
                      <a:pt x="0" y="8"/>
                      <a:pt x="0" y="8"/>
                    </a:cubicBezTo>
                    <a:cubicBezTo>
                      <a:pt x="22" y="67"/>
                      <a:pt x="42" y="128"/>
                      <a:pt x="57" y="189"/>
                    </a:cubicBezTo>
                    <a:cubicBezTo>
                      <a:pt x="378" y="107"/>
                      <a:pt x="378" y="107"/>
                      <a:pt x="378" y="107"/>
                    </a:cubicBezTo>
                  </a:path>
                </a:pathLst>
              </a:custGeom>
              <a:solidFill>
                <a:srgbClr val="FFD7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7" name="Freeform 63"/>
              <p:cNvSpPr>
                <a:spLocks noChangeArrowheads="1"/>
              </p:cNvSpPr>
              <p:nvPr/>
            </p:nvSpPr>
            <p:spPr bwMode="auto">
              <a:xfrm>
                <a:off x="1420" y="1828"/>
                <a:ext cx="204" cy="137"/>
              </a:xfrm>
              <a:custGeom>
                <a:avLst/>
                <a:gdLst>
                  <a:gd name="T0" fmla="*/ 0 w 102"/>
                  <a:gd name="T1" fmla="*/ 64 h 69"/>
                  <a:gd name="T2" fmla="*/ 16 w 102"/>
                  <a:gd name="T3" fmla="*/ 216 h 69"/>
                  <a:gd name="T4" fmla="*/ 320 w 102"/>
                  <a:gd name="T5" fmla="*/ 272 h 69"/>
                  <a:gd name="T6" fmla="*/ 408 w 102"/>
                  <a:gd name="T7" fmla="*/ 0 h 69"/>
                  <a:gd name="T8" fmla="*/ 0 w 102"/>
                  <a:gd name="T9" fmla="*/ 64 h 69"/>
                  <a:gd name="T10" fmla="*/ 0 60000 65536"/>
                  <a:gd name="T11" fmla="*/ 0 60000 65536"/>
                  <a:gd name="T12" fmla="*/ 0 60000 65536"/>
                  <a:gd name="T13" fmla="*/ 0 60000 65536"/>
                  <a:gd name="T14" fmla="*/ 0 60000 65536"/>
                  <a:gd name="T15" fmla="*/ 0 w 102"/>
                  <a:gd name="T16" fmla="*/ 0 h 69"/>
                  <a:gd name="T17" fmla="*/ 102 w 102"/>
                  <a:gd name="T18" fmla="*/ 69 h 69"/>
                </a:gdLst>
                <a:ahLst/>
                <a:cxnLst>
                  <a:cxn ang="T10">
                    <a:pos x="T0" y="T1"/>
                  </a:cxn>
                  <a:cxn ang="T11">
                    <a:pos x="T2" y="T3"/>
                  </a:cxn>
                  <a:cxn ang="T12">
                    <a:pos x="T4" y="T5"/>
                  </a:cxn>
                  <a:cxn ang="T13">
                    <a:pos x="T6" y="T7"/>
                  </a:cxn>
                  <a:cxn ang="T14">
                    <a:pos x="T8" y="T9"/>
                  </a:cxn>
                </a:cxnLst>
                <a:rect l="T15" t="T16" r="T17" b="T18"/>
                <a:pathLst>
                  <a:path w="102" h="69">
                    <a:moveTo>
                      <a:pt x="0" y="16"/>
                    </a:moveTo>
                    <a:cubicBezTo>
                      <a:pt x="2" y="29"/>
                      <a:pt x="3" y="42"/>
                      <a:pt x="4" y="55"/>
                    </a:cubicBezTo>
                    <a:cubicBezTo>
                      <a:pt x="80" y="69"/>
                      <a:pt x="80" y="69"/>
                      <a:pt x="80" y="69"/>
                    </a:cubicBezTo>
                    <a:cubicBezTo>
                      <a:pt x="86" y="46"/>
                      <a:pt x="92" y="23"/>
                      <a:pt x="102" y="0"/>
                    </a:cubicBezTo>
                    <a:lnTo>
                      <a:pt x="0" y="16"/>
                    </a:lnTo>
                    <a:close/>
                  </a:path>
                </a:pathLst>
              </a:custGeom>
              <a:solidFill>
                <a:srgbClr val="F06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8" name="Freeform 64"/>
              <p:cNvSpPr>
                <a:spLocks noChangeArrowheads="1"/>
              </p:cNvSpPr>
              <p:nvPr/>
            </p:nvSpPr>
            <p:spPr bwMode="auto">
              <a:xfrm>
                <a:off x="1580" y="1820"/>
                <a:ext cx="92" cy="151"/>
              </a:xfrm>
              <a:custGeom>
                <a:avLst/>
                <a:gdLst>
                  <a:gd name="T0" fmla="*/ 184 w 46"/>
                  <a:gd name="T1" fmla="*/ 0 h 76"/>
                  <a:gd name="T2" fmla="*/ 88 w 46"/>
                  <a:gd name="T3" fmla="*/ 16 h 76"/>
                  <a:gd name="T4" fmla="*/ 0 w 46"/>
                  <a:gd name="T5" fmla="*/ 288 h 76"/>
                  <a:gd name="T6" fmla="*/ 56 w 46"/>
                  <a:gd name="T7" fmla="*/ 300 h 76"/>
                  <a:gd name="T8" fmla="*/ 184 w 46"/>
                  <a:gd name="T9" fmla="*/ 0 h 76"/>
                  <a:gd name="T10" fmla="*/ 0 60000 65536"/>
                  <a:gd name="T11" fmla="*/ 0 60000 65536"/>
                  <a:gd name="T12" fmla="*/ 0 60000 65536"/>
                  <a:gd name="T13" fmla="*/ 0 60000 65536"/>
                  <a:gd name="T14" fmla="*/ 0 60000 65536"/>
                  <a:gd name="T15" fmla="*/ 0 w 46"/>
                  <a:gd name="T16" fmla="*/ 0 h 76"/>
                  <a:gd name="T17" fmla="*/ 46 w 46"/>
                  <a:gd name="T18" fmla="*/ 76 h 76"/>
                </a:gdLst>
                <a:ahLst/>
                <a:cxnLst>
                  <a:cxn ang="T10">
                    <a:pos x="T0" y="T1"/>
                  </a:cxn>
                  <a:cxn ang="T11">
                    <a:pos x="T2" y="T3"/>
                  </a:cxn>
                  <a:cxn ang="T12">
                    <a:pos x="T4" y="T5"/>
                  </a:cxn>
                  <a:cxn ang="T13">
                    <a:pos x="T6" y="T7"/>
                  </a:cxn>
                  <a:cxn ang="T14">
                    <a:pos x="T8" y="T9"/>
                  </a:cxn>
                </a:cxnLst>
                <a:rect l="T15" t="T16" r="T17" b="T18"/>
                <a:pathLst>
                  <a:path w="46" h="76">
                    <a:moveTo>
                      <a:pt x="46" y="0"/>
                    </a:moveTo>
                    <a:cubicBezTo>
                      <a:pt x="22" y="4"/>
                      <a:pt x="22" y="4"/>
                      <a:pt x="22" y="4"/>
                    </a:cubicBezTo>
                    <a:cubicBezTo>
                      <a:pt x="12" y="27"/>
                      <a:pt x="6" y="50"/>
                      <a:pt x="0" y="73"/>
                    </a:cubicBezTo>
                    <a:cubicBezTo>
                      <a:pt x="14" y="76"/>
                      <a:pt x="14" y="76"/>
                      <a:pt x="14" y="76"/>
                    </a:cubicBezTo>
                    <a:cubicBezTo>
                      <a:pt x="24" y="51"/>
                      <a:pt x="35" y="26"/>
                      <a:pt x="46" y="0"/>
                    </a:cubicBezTo>
                    <a:close/>
                  </a:path>
                </a:pathLst>
              </a:custGeom>
              <a:solidFill>
                <a:srgbClr val="8144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9" name="Freeform 65"/>
              <p:cNvSpPr>
                <a:spLocks noChangeArrowheads="1"/>
              </p:cNvSpPr>
              <p:nvPr/>
            </p:nvSpPr>
            <p:spPr bwMode="auto">
              <a:xfrm>
                <a:off x="1608" y="1808"/>
                <a:ext cx="144" cy="167"/>
              </a:xfrm>
              <a:custGeom>
                <a:avLst/>
                <a:gdLst>
                  <a:gd name="T0" fmla="*/ 128 w 72"/>
                  <a:gd name="T1" fmla="*/ 24 h 84"/>
                  <a:gd name="T2" fmla="*/ 0 w 72"/>
                  <a:gd name="T3" fmla="*/ 324 h 84"/>
                  <a:gd name="T4" fmla="*/ 36 w 72"/>
                  <a:gd name="T5" fmla="*/ 332 h 84"/>
                  <a:gd name="T6" fmla="*/ 288 w 72"/>
                  <a:gd name="T7" fmla="*/ 0 h 84"/>
                  <a:gd name="T8" fmla="*/ 128 w 72"/>
                  <a:gd name="T9" fmla="*/ 24 h 84"/>
                  <a:gd name="T10" fmla="*/ 0 60000 65536"/>
                  <a:gd name="T11" fmla="*/ 0 60000 65536"/>
                  <a:gd name="T12" fmla="*/ 0 60000 65536"/>
                  <a:gd name="T13" fmla="*/ 0 60000 65536"/>
                  <a:gd name="T14" fmla="*/ 0 60000 65536"/>
                  <a:gd name="T15" fmla="*/ 0 w 72"/>
                  <a:gd name="T16" fmla="*/ 0 h 84"/>
                  <a:gd name="T17" fmla="*/ 72 w 72"/>
                  <a:gd name="T18" fmla="*/ 84 h 84"/>
                </a:gdLst>
                <a:ahLst/>
                <a:cxnLst>
                  <a:cxn ang="T10">
                    <a:pos x="T0" y="T1"/>
                  </a:cxn>
                  <a:cxn ang="T11">
                    <a:pos x="T2" y="T3"/>
                  </a:cxn>
                  <a:cxn ang="T12">
                    <a:pos x="T4" y="T5"/>
                  </a:cxn>
                  <a:cxn ang="T13">
                    <a:pos x="T6" y="T7"/>
                  </a:cxn>
                  <a:cxn ang="T14">
                    <a:pos x="T8" y="T9"/>
                  </a:cxn>
                </a:cxnLst>
                <a:rect l="T15" t="T16" r="T17" b="T18"/>
                <a:pathLst>
                  <a:path w="72" h="84">
                    <a:moveTo>
                      <a:pt x="32" y="6"/>
                    </a:moveTo>
                    <a:cubicBezTo>
                      <a:pt x="21" y="32"/>
                      <a:pt x="10" y="57"/>
                      <a:pt x="0" y="82"/>
                    </a:cubicBezTo>
                    <a:cubicBezTo>
                      <a:pt x="9" y="84"/>
                      <a:pt x="9" y="84"/>
                      <a:pt x="9" y="84"/>
                    </a:cubicBezTo>
                    <a:cubicBezTo>
                      <a:pt x="25" y="53"/>
                      <a:pt x="47" y="25"/>
                      <a:pt x="72" y="0"/>
                    </a:cubicBezTo>
                    <a:lnTo>
                      <a:pt x="32" y="6"/>
                    </a:lnTo>
                    <a:close/>
                  </a:path>
                </a:pathLst>
              </a:custGeom>
              <a:solidFill>
                <a:srgbClr val="F06D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0" name="Freeform 66"/>
              <p:cNvSpPr>
                <a:spLocks noChangeArrowheads="1"/>
              </p:cNvSpPr>
              <p:nvPr/>
            </p:nvSpPr>
            <p:spPr bwMode="auto">
              <a:xfrm>
                <a:off x="1626" y="1800"/>
                <a:ext cx="182" cy="179"/>
              </a:xfrm>
              <a:custGeom>
                <a:avLst/>
                <a:gdLst>
                  <a:gd name="T0" fmla="*/ 252 w 91"/>
                  <a:gd name="T1" fmla="*/ 16 h 90"/>
                  <a:gd name="T2" fmla="*/ 0 w 91"/>
                  <a:gd name="T3" fmla="*/ 348 h 90"/>
                  <a:gd name="T4" fmla="*/ 32 w 91"/>
                  <a:gd name="T5" fmla="*/ 356 h 90"/>
                  <a:gd name="T6" fmla="*/ 356 w 91"/>
                  <a:gd name="T7" fmla="*/ 12 h 90"/>
                  <a:gd name="T8" fmla="*/ 364 w 91"/>
                  <a:gd name="T9" fmla="*/ 0 h 90"/>
                  <a:gd name="T10" fmla="*/ 252 w 91"/>
                  <a:gd name="T11" fmla="*/ 16 h 90"/>
                  <a:gd name="T12" fmla="*/ 0 60000 65536"/>
                  <a:gd name="T13" fmla="*/ 0 60000 65536"/>
                  <a:gd name="T14" fmla="*/ 0 60000 65536"/>
                  <a:gd name="T15" fmla="*/ 0 60000 65536"/>
                  <a:gd name="T16" fmla="*/ 0 60000 65536"/>
                  <a:gd name="T17" fmla="*/ 0 60000 65536"/>
                  <a:gd name="T18" fmla="*/ 0 w 91"/>
                  <a:gd name="T19" fmla="*/ 0 h 90"/>
                  <a:gd name="T20" fmla="*/ 91 w 91"/>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91" h="90">
                    <a:moveTo>
                      <a:pt x="63" y="4"/>
                    </a:moveTo>
                    <a:cubicBezTo>
                      <a:pt x="38" y="29"/>
                      <a:pt x="16" y="57"/>
                      <a:pt x="0" y="88"/>
                    </a:cubicBezTo>
                    <a:cubicBezTo>
                      <a:pt x="8" y="90"/>
                      <a:pt x="8" y="90"/>
                      <a:pt x="8" y="90"/>
                    </a:cubicBezTo>
                    <a:cubicBezTo>
                      <a:pt x="31" y="58"/>
                      <a:pt x="65" y="30"/>
                      <a:pt x="89" y="3"/>
                    </a:cubicBezTo>
                    <a:cubicBezTo>
                      <a:pt x="90" y="2"/>
                      <a:pt x="90" y="1"/>
                      <a:pt x="91" y="0"/>
                    </a:cubicBezTo>
                    <a:lnTo>
                      <a:pt x="63" y="4"/>
                    </a:lnTo>
                    <a:close/>
                  </a:path>
                </a:pathLst>
              </a:custGeom>
              <a:solidFill>
                <a:srgbClr val="8144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1" name="Freeform 67"/>
              <p:cNvSpPr>
                <a:spLocks noChangeArrowheads="1"/>
              </p:cNvSpPr>
              <p:nvPr/>
            </p:nvSpPr>
            <p:spPr bwMode="auto">
              <a:xfrm>
                <a:off x="1428" y="1937"/>
                <a:ext cx="214" cy="72"/>
              </a:xfrm>
              <a:custGeom>
                <a:avLst/>
                <a:gdLst>
                  <a:gd name="T0" fmla="*/ 428 w 107"/>
                  <a:gd name="T1" fmla="*/ 84 h 36"/>
                  <a:gd name="T2" fmla="*/ 0 w 107"/>
                  <a:gd name="T3" fmla="*/ 0 h 36"/>
                  <a:gd name="T4" fmla="*/ 8 w 107"/>
                  <a:gd name="T5" fmla="*/ 76 h 36"/>
                  <a:gd name="T6" fmla="*/ 388 w 107"/>
                  <a:gd name="T7" fmla="*/ 144 h 36"/>
                  <a:gd name="T8" fmla="*/ 428 w 107"/>
                  <a:gd name="T9" fmla="*/ 84 h 36"/>
                  <a:gd name="T10" fmla="*/ 0 60000 65536"/>
                  <a:gd name="T11" fmla="*/ 0 60000 65536"/>
                  <a:gd name="T12" fmla="*/ 0 60000 65536"/>
                  <a:gd name="T13" fmla="*/ 0 60000 65536"/>
                  <a:gd name="T14" fmla="*/ 0 60000 65536"/>
                  <a:gd name="T15" fmla="*/ 0 w 107"/>
                  <a:gd name="T16" fmla="*/ 0 h 36"/>
                  <a:gd name="T17" fmla="*/ 107 w 107"/>
                  <a:gd name="T18" fmla="*/ 36 h 36"/>
                </a:gdLst>
                <a:ahLst/>
                <a:cxnLst>
                  <a:cxn ang="T10">
                    <a:pos x="T0" y="T1"/>
                  </a:cxn>
                  <a:cxn ang="T11">
                    <a:pos x="T2" y="T3"/>
                  </a:cxn>
                  <a:cxn ang="T12">
                    <a:pos x="T4" y="T5"/>
                  </a:cxn>
                  <a:cxn ang="T13">
                    <a:pos x="T6" y="T7"/>
                  </a:cxn>
                  <a:cxn ang="T14">
                    <a:pos x="T8" y="T9"/>
                  </a:cxn>
                </a:cxnLst>
                <a:rect l="T15" t="T16" r="T17" b="T18"/>
                <a:pathLst>
                  <a:path w="107" h="36">
                    <a:moveTo>
                      <a:pt x="107" y="21"/>
                    </a:moveTo>
                    <a:cubicBezTo>
                      <a:pt x="0" y="0"/>
                      <a:pt x="0" y="0"/>
                      <a:pt x="0" y="0"/>
                    </a:cubicBezTo>
                    <a:cubicBezTo>
                      <a:pt x="1" y="6"/>
                      <a:pt x="1" y="12"/>
                      <a:pt x="2" y="19"/>
                    </a:cubicBezTo>
                    <a:cubicBezTo>
                      <a:pt x="97" y="36"/>
                      <a:pt x="97" y="36"/>
                      <a:pt x="97" y="36"/>
                    </a:cubicBezTo>
                    <a:cubicBezTo>
                      <a:pt x="100" y="31"/>
                      <a:pt x="104" y="26"/>
                      <a:pt x="107" y="21"/>
                    </a:cubicBez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2" name="Freeform 68"/>
              <p:cNvSpPr>
                <a:spLocks noChangeArrowheads="1"/>
              </p:cNvSpPr>
              <p:nvPr/>
            </p:nvSpPr>
            <p:spPr bwMode="auto">
              <a:xfrm>
                <a:off x="1432" y="1975"/>
                <a:ext cx="190" cy="66"/>
              </a:xfrm>
              <a:custGeom>
                <a:avLst/>
                <a:gdLst>
                  <a:gd name="T0" fmla="*/ 360 w 95"/>
                  <a:gd name="T1" fmla="*/ 104 h 33"/>
                  <a:gd name="T2" fmla="*/ 380 w 95"/>
                  <a:gd name="T3" fmla="*/ 68 h 33"/>
                  <a:gd name="T4" fmla="*/ 0 w 95"/>
                  <a:gd name="T5" fmla="*/ 0 h 33"/>
                  <a:gd name="T6" fmla="*/ 4 w 95"/>
                  <a:gd name="T7" fmla="*/ 104 h 33"/>
                  <a:gd name="T8" fmla="*/ 348 w 95"/>
                  <a:gd name="T9" fmla="*/ 132 h 33"/>
                  <a:gd name="T10" fmla="*/ 360 w 95"/>
                  <a:gd name="T11" fmla="*/ 104 h 33"/>
                  <a:gd name="T12" fmla="*/ 0 60000 65536"/>
                  <a:gd name="T13" fmla="*/ 0 60000 65536"/>
                  <a:gd name="T14" fmla="*/ 0 60000 65536"/>
                  <a:gd name="T15" fmla="*/ 0 60000 65536"/>
                  <a:gd name="T16" fmla="*/ 0 60000 65536"/>
                  <a:gd name="T17" fmla="*/ 0 60000 65536"/>
                  <a:gd name="T18" fmla="*/ 0 w 95"/>
                  <a:gd name="T19" fmla="*/ 0 h 33"/>
                  <a:gd name="T20" fmla="*/ 95 w 95"/>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95" h="33">
                    <a:moveTo>
                      <a:pt x="90" y="26"/>
                    </a:moveTo>
                    <a:cubicBezTo>
                      <a:pt x="92" y="23"/>
                      <a:pt x="93" y="20"/>
                      <a:pt x="95" y="17"/>
                    </a:cubicBezTo>
                    <a:cubicBezTo>
                      <a:pt x="0" y="0"/>
                      <a:pt x="0" y="0"/>
                      <a:pt x="0" y="0"/>
                    </a:cubicBezTo>
                    <a:cubicBezTo>
                      <a:pt x="0" y="8"/>
                      <a:pt x="0" y="17"/>
                      <a:pt x="1" y="26"/>
                    </a:cubicBezTo>
                    <a:cubicBezTo>
                      <a:pt x="87" y="33"/>
                      <a:pt x="87" y="33"/>
                      <a:pt x="87" y="33"/>
                    </a:cubicBezTo>
                    <a:cubicBezTo>
                      <a:pt x="88" y="31"/>
                      <a:pt x="89" y="29"/>
                      <a:pt x="90" y="26"/>
                    </a:cubicBezTo>
                    <a:close/>
                  </a:path>
                </a:pathLst>
              </a:custGeom>
              <a:solidFill>
                <a:srgbClr val="74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3" name="Freeform 69"/>
              <p:cNvSpPr>
                <a:spLocks noChangeArrowheads="1"/>
              </p:cNvSpPr>
              <p:nvPr/>
            </p:nvSpPr>
            <p:spPr bwMode="auto">
              <a:xfrm>
                <a:off x="1434" y="2027"/>
                <a:ext cx="172" cy="42"/>
              </a:xfrm>
              <a:custGeom>
                <a:avLst/>
                <a:gdLst>
                  <a:gd name="T0" fmla="*/ 344 w 86"/>
                  <a:gd name="T1" fmla="*/ 28 h 21"/>
                  <a:gd name="T2" fmla="*/ 0 w 86"/>
                  <a:gd name="T3" fmla="*/ 0 h 21"/>
                  <a:gd name="T4" fmla="*/ 0 w 86"/>
                  <a:gd name="T5" fmla="*/ 68 h 21"/>
                  <a:gd name="T6" fmla="*/ 328 w 86"/>
                  <a:gd name="T7" fmla="*/ 84 h 21"/>
                  <a:gd name="T8" fmla="*/ 344 w 86"/>
                  <a:gd name="T9" fmla="*/ 28 h 21"/>
                  <a:gd name="T10" fmla="*/ 0 60000 65536"/>
                  <a:gd name="T11" fmla="*/ 0 60000 65536"/>
                  <a:gd name="T12" fmla="*/ 0 60000 65536"/>
                  <a:gd name="T13" fmla="*/ 0 60000 65536"/>
                  <a:gd name="T14" fmla="*/ 0 60000 65536"/>
                  <a:gd name="T15" fmla="*/ 0 w 86"/>
                  <a:gd name="T16" fmla="*/ 0 h 21"/>
                  <a:gd name="T17" fmla="*/ 86 w 86"/>
                  <a:gd name="T18" fmla="*/ 21 h 21"/>
                </a:gdLst>
                <a:ahLst/>
                <a:cxnLst>
                  <a:cxn ang="T10">
                    <a:pos x="T0" y="T1"/>
                  </a:cxn>
                  <a:cxn ang="T11">
                    <a:pos x="T2" y="T3"/>
                  </a:cxn>
                  <a:cxn ang="T12">
                    <a:pos x="T4" y="T5"/>
                  </a:cxn>
                  <a:cxn ang="T13">
                    <a:pos x="T6" y="T7"/>
                  </a:cxn>
                  <a:cxn ang="T14">
                    <a:pos x="T8" y="T9"/>
                  </a:cxn>
                </a:cxnLst>
                <a:rect l="T15" t="T16" r="T17" b="T18"/>
                <a:pathLst>
                  <a:path w="86" h="21">
                    <a:moveTo>
                      <a:pt x="86" y="7"/>
                    </a:moveTo>
                    <a:cubicBezTo>
                      <a:pt x="0" y="0"/>
                      <a:pt x="0" y="0"/>
                      <a:pt x="0" y="0"/>
                    </a:cubicBezTo>
                    <a:cubicBezTo>
                      <a:pt x="0" y="6"/>
                      <a:pt x="0" y="12"/>
                      <a:pt x="0" y="17"/>
                    </a:cubicBezTo>
                    <a:cubicBezTo>
                      <a:pt x="82" y="21"/>
                      <a:pt x="82" y="21"/>
                      <a:pt x="82" y="21"/>
                    </a:cubicBezTo>
                    <a:cubicBezTo>
                      <a:pt x="83" y="16"/>
                      <a:pt x="84" y="12"/>
                      <a:pt x="86" y="7"/>
                    </a:cubicBez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4" name="Freeform 70"/>
              <p:cNvSpPr>
                <a:spLocks noChangeArrowheads="1"/>
              </p:cNvSpPr>
              <p:nvPr/>
            </p:nvSpPr>
            <p:spPr bwMode="auto">
              <a:xfrm>
                <a:off x="1434" y="2061"/>
                <a:ext cx="164" cy="54"/>
              </a:xfrm>
              <a:custGeom>
                <a:avLst/>
                <a:gdLst>
                  <a:gd name="T0" fmla="*/ 328 w 82"/>
                  <a:gd name="T1" fmla="*/ 16 h 27"/>
                  <a:gd name="T2" fmla="*/ 0 w 82"/>
                  <a:gd name="T3" fmla="*/ 0 h 27"/>
                  <a:gd name="T4" fmla="*/ 0 w 82"/>
                  <a:gd name="T5" fmla="*/ 108 h 27"/>
                  <a:gd name="T6" fmla="*/ 320 w 82"/>
                  <a:gd name="T7" fmla="*/ 56 h 27"/>
                  <a:gd name="T8" fmla="*/ 328 w 82"/>
                  <a:gd name="T9" fmla="*/ 16 h 27"/>
                  <a:gd name="T10" fmla="*/ 0 60000 65536"/>
                  <a:gd name="T11" fmla="*/ 0 60000 65536"/>
                  <a:gd name="T12" fmla="*/ 0 60000 65536"/>
                  <a:gd name="T13" fmla="*/ 0 60000 65536"/>
                  <a:gd name="T14" fmla="*/ 0 60000 65536"/>
                  <a:gd name="T15" fmla="*/ 0 w 82"/>
                  <a:gd name="T16" fmla="*/ 0 h 27"/>
                  <a:gd name="T17" fmla="*/ 82 w 82"/>
                  <a:gd name="T18" fmla="*/ 27 h 27"/>
                </a:gdLst>
                <a:ahLst/>
                <a:cxnLst>
                  <a:cxn ang="T10">
                    <a:pos x="T0" y="T1"/>
                  </a:cxn>
                  <a:cxn ang="T11">
                    <a:pos x="T2" y="T3"/>
                  </a:cxn>
                  <a:cxn ang="T12">
                    <a:pos x="T4" y="T5"/>
                  </a:cxn>
                  <a:cxn ang="T13">
                    <a:pos x="T6" y="T7"/>
                  </a:cxn>
                  <a:cxn ang="T14">
                    <a:pos x="T8" y="T9"/>
                  </a:cxn>
                </a:cxnLst>
                <a:rect l="T15" t="T16" r="T17" b="T18"/>
                <a:pathLst>
                  <a:path w="82" h="27">
                    <a:moveTo>
                      <a:pt x="82" y="4"/>
                    </a:moveTo>
                    <a:cubicBezTo>
                      <a:pt x="0" y="0"/>
                      <a:pt x="0" y="0"/>
                      <a:pt x="0" y="0"/>
                    </a:cubicBezTo>
                    <a:cubicBezTo>
                      <a:pt x="0" y="9"/>
                      <a:pt x="0" y="18"/>
                      <a:pt x="0" y="27"/>
                    </a:cubicBezTo>
                    <a:cubicBezTo>
                      <a:pt x="80" y="14"/>
                      <a:pt x="80" y="14"/>
                      <a:pt x="80" y="14"/>
                    </a:cubicBezTo>
                    <a:cubicBezTo>
                      <a:pt x="80" y="10"/>
                      <a:pt x="81" y="7"/>
                      <a:pt x="82" y="4"/>
                    </a:cubicBezTo>
                    <a:close/>
                  </a:path>
                </a:pathLst>
              </a:custGeom>
              <a:solidFill>
                <a:srgbClr val="74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5" name="Freeform 71"/>
              <p:cNvSpPr>
                <a:spLocks noChangeArrowheads="1"/>
              </p:cNvSpPr>
              <p:nvPr/>
            </p:nvSpPr>
            <p:spPr bwMode="auto">
              <a:xfrm>
                <a:off x="1430" y="2089"/>
                <a:ext cx="164" cy="72"/>
              </a:xfrm>
              <a:custGeom>
                <a:avLst/>
                <a:gdLst>
                  <a:gd name="T0" fmla="*/ 328 w 82"/>
                  <a:gd name="T1" fmla="*/ 0 h 36"/>
                  <a:gd name="T2" fmla="*/ 8 w 82"/>
                  <a:gd name="T3" fmla="*/ 52 h 36"/>
                  <a:gd name="T4" fmla="*/ 0 w 82"/>
                  <a:gd name="T5" fmla="*/ 144 h 36"/>
                  <a:gd name="T6" fmla="*/ 320 w 82"/>
                  <a:gd name="T7" fmla="*/ 36 h 36"/>
                  <a:gd name="T8" fmla="*/ 328 w 82"/>
                  <a:gd name="T9" fmla="*/ 0 h 36"/>
                  <a:gd name="T10" fmla="*/ 0 60000 65536"/>
                  <a:gd name="T11" fmla="*/ 0 60000 65536"/>
                  <a:gd name="T12" fmla="*/ 0 60000 65536"/>
                  <a:gd name="T13" fmla="*/ 0 60000 65536"/>
                  <a:gd name="T14" fmla="*/ 0 60000 65536"/>
                  <a:gd name="T15" fmla="*/ 0 w 82"/>
                  <a:gd name="T16" fmla="*/ 0 h 36"/>
                  <a:gd name="T17" fmla="*/ 82 w 82"/>
                  <a:gd name="T18" fmla="*/ 36 h 36"/>
                </a:gdLst>
                <a:ahLst/>
                <a:cxnLst>
                  <a:cxn ang="T10">
                    <a:pos x="T0" y="T1"/>
                  </a:cxn>
                  <a:cxn ang="T11">
                    <a:pos x="T2" y="T3"/>
                  </a:cxn>
                  <a:cxn ang="T12">
                    <a:pos x="T4" y="T5"/>
                  </a:cxn>
                  <a:cxn ang="T13">
                    <a:pos x="T6" y="T7"/>
                  </a:cxn>
                  <a:cxn ang="T14">
                    <a:pos x="T8" y="T9"/>
                  </a:cxn>
                </a:cxnLst>
                <a:rect l="T15" t="T16" r="T17" b="T18"/>
                <a:pathLst>
                  <a:path w="82" h="36">
                    <a:moveTo>
                      <a:pt x="82" y="0"/>
                    </a:moveTo>
                    <a:cubicBezTo>
                      <a:pt x="2" y="13"/>
                      <a:pt x="2" y="13"/>
                      <a:pt x="2" y="13"/>
                    </a:cubicBezTo>
                    <a:cubicBezTo>
                      <a:pt x="1" y="21"/>
                      <a:pt x="1" y="28"/>
                      <a:pt x="0" y="36"/>
                    </a:cubicBezTo>
                    <a:cubicBezTo>
                      <a:pt x="80" y="9"/>
                      <a:pt x="80" y="9"/>
                      <a:pt x="80" y="9"/>
                    </a:cubicBezTo>
                    <a:cubicBezTo>
                      <a:pt x="81" y="6"/>
                      <a:pt x="81" y="3"/>
                      <a:pt x="82" y="0"/>
                    </a:cubicBez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6" name="Freeform 72"/>
              <p:cNvSpPr>
                <a:spLocks noChangeArrowheads="1"/>
              </p:cNvSpPr>
              <p:nvPr/>
            </p:nvSpPr>
            <p:spPr bwMode="auto">
              <a:xfrm>
                <a:off x="1424" y="2133"/>
                <a:ext cx="164" cy="104"/>
              </a:xfrm>
              <a:custGeom>
                <a:avLst/>
                <a:gdLst>
                  <a:gd name="T0" fmla="*/ 8 w 82"/>
                  <a:gd name="T1" fmla="*/ 136 h 52"/>
                  <a:gd name="T2" fmla="*/ 0 w 82"/>
                  <a:gd name="T3" fmla="*/ 208 h 52"/>
                  <a:gd name="T4" fmla="*/ 328 w 82"/>
                  <a:gd name="T5" fmla="*/ 36 h 52"/>
                  <a:gd name="T6" fmla="*/ 328 w 82"/>
                  <a:gd name="T7" fmla="*/ 0 h 52"/>
                  <a:gd name="T8" fmla="*/ 8 w 82"/>
                  <a:gd name="T9" fmla="*/ 136 h 52"/>
                  <a:gd name="T10" fmla="*/ 0 60000 65536"/>
                  <a:gd name="T11" fmla="*/ 0 60000 65536"/>
                  <a:gd name="T12" fmla="*/ 0 60000 65536"/>
                  <a:gd name="T13" fmla="*/ 0 60000 65536"/>
                  <a:gd name="T14" fmla="*/ 0 60000 65536"/>
                  <a:gd name="T15" fmla="*/ 0 w 82"/>
                  <a:gd name="T16" fmla="*/ 0 h 52"/>
                  <a:gd name="T17" fmla="*/ 82 w 82"/>
                  <a:gd name="T18" fmla="*/ 52 h 52"/>
                </a:gdLst>
                <a:ahLst/>
                <a:cxnLst>
                  <a:cxn ang="T10">
                    <a:pos x="T0" y="T1"/>
                  </a:cxn>
                  <a:cxn ang="T11">
                    <a:pos x="T2" y="T3"/>
                  </a:cxn>
                  <a:cxn ang="T12">
                    <a:pos x="T4" y="T5"/>
                  </a:cxn>
                  <a:cxn ang="T13">
                    <a:pos x="T6" y="T7"/>
                  </a:cxn>
                  <a:cxn ang="T14">
                    <a:pos x="T8" y="T9"/>
                  </a:cxn>
                </a:cxnLst>
                <a:rect l="T15" t="T16" r="T17" b="T18"/>
                <a:pathLst>
                  <a:path w="82" h="52">
                    <a:moveTo>
                      <a:pt x="2" y="34"/>
                    </a:moveTo>
                    <a:cubicBezTo>
                      <a:pt x="1" y="40"/>
                      <a:pt x="1" y="46"/>
                      <a:pt x="0" y="52"/>
                    </a:cubicBezTo>
                    <a:cubicBezTo>
                      <a:pt x="30" y="42"/>
                      <a:pt x="58" y="28"/>
                      <a:pt x="82" y="9"/>
                    </a:cubicBezTo>
                    <a:cubicBezTo>
                      <a:pt x="82" y="6"/>
                      <a:pt x="82" y="3"/>
                      <a:pt x="82" y="0"/>
                    </a:cubicBezTo>
                    <a:lnTo>
                      <a:pt x="2" y="34"/>
                    </a:lnTo>
                    <a:close/>
                  </a:path>
                </a:pathLst>
              </a:custGeom>
              <a:solidFill>
                <a:srgbClr val="743F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7" name="Freeform 73"/>
              <p:cNvSpPr>
                <a:spLocks noChangeArrowheads="1"/>
              </p:cNvSpPr>
              <p:nvPr/>
            </p:nvSpPr>
            <p:spPr bwMode="auto">
              <a:xfrm>
                <a:off x="1428" y="2107"/>
                <a:ext cx="162" cy="94"/>
              </a:xfrm>
              <a:custGeom>
                <a:avLst/>
                <a:gdLst>
                  <a:gd name="T0" fmla="*/ 324 w 81"/>
                  <a:gd name="T1" fmla="*/ 0 h 47"/>
                  <a:gd name="T2" fmla="*/ 4 w 81"/>
                  <a:gd name="T3" fmla="*/ 108 h 47"/>
                  <a:gd name="T4" fmla="*/ 0 w 81"/>
                  <a:gd name="T5" fmla="*/ 188 h 47"/>
                  <a:gd name="T6" fmla="*/ 320 w 81"/>
                  <a:gd name="T7" fmla="*/ 52 h 47"/>
                  <a:gd name="T8" fmla="*/ 324 w 81"/>
                  <a:gd name="T9" fmla="*/ 0 h 47"/>
                  <a:gd name="T10" fmla="*/ 0 60000 65536"/>
                  <a:gd name="T11" fmla="*/ 0 60000 65536"/>
                  <a:gd name="T12" fmla="*/ 0 60000 65536"/>
                  <a:gd name="T13" fmla="*/ 0 60000 65536"/>
                  <a:gd name="T14" fmla="*/ 0 60000 65536"/>
                  <a:gd name="T15" fmla="*/ 0 w 81"/>
                  <a:gd name="T16" fmla="*/ 0 h 47"/>
                  <a:gd name="T17" fmla="*/ 81 w 81"/>
                  <a:gd name="T18" fmla="*/ 47 h 47"/>
                </a:gdLst>
                <a:ahLst/>
                <a:cxnLst>
                  <a:cxn ang="T10">
                    <a:pos x="T0" y="T1"/>
                  </a:cxn>
                  <a:cxn ang="T11">
                    <a:pos x="T2" y="T3"/>
                  </a:cxn>
                  <a:cxn ang="T12">
                    <a:pos x="T4" y="T5"/>
                  </a:cxn>
                  <a:cxn ang="T13">
                    <a:pos x="T6" y="T7"/>
                  </a:cxn>
                  <a:cxn ang="T14">
                    <a:pos x="T8" y="T9"/>
                  </a:cxn>
                </a:cxnLst>
                <a:rect l="T15" t="T16" r="T17" b="T18"/>
                <a:pathLst>
                  <a:path w="81" h="47">
                    <a:moveTo>
                      <a:pt x="81" y="0"/>
                    </a:moveTo>
                    <a:cubicBezTo>
                      <a:pt x="1" y="27"/>
                      <a:pt x="1" y="27"/>
                      <a:pt x="1" y="27"/>
                    </a:cubicBezTo>
                    <a:cubicBezTo>
                      <a:pt x="1" y="34"/>
                      <a:pt x="0" y="40"/>
                      <a:pt x="0" y="47"/>
                    </a:cubicBezTo>
                    <a:cubicBezTo>
                      <a:pt x="80" y="13"/>
                      <a:pt x="80" y="13"/>
                      <a:pt x="80" y="13"/>
                    </a:cubicBezTo>
                    <a:cubicBezTo>
                      <a:pt x="81" y="9"/>
                      <a:pt x="81" y="5"/>
                      <a:pt x="81" y="0"/>
                    </a:cubicBezTo>
                    <a:close/>
                  </a:path>
                </a:pathLst>
              </a:custGeom>
              <a:solidFill>
                <a:srgbClr val="74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8" name="Freeform 74"/>
              <p:cNvSpPr>
                <a:spLocks noChangeArrowheads="1"/>
              </p:cNvSpPr>
              <p:nvPr/>
            </p:nvSpPr>
            <p:spPr bwMode="auto">
              <a:xfrm>
                <a:off x="1374" y="1448"/>
                <a:ext cx="641" cy="411"/>
              </a:xfrm>
              <a:custGeom>
                <a:avLst/>
                <a:gdLst>
                  <a:gd name="T0" fmla="*/ 1280 w 321"/>
                  <a:gd name="T1" fmla="*/ 0 h 206"/>
                  <a:gd name="T2" fmla="*/ 0 w 321"/>
                  <a:gd name="T3" fmla="*/ 327 h 206"/>
                  <a:gd name="T4" fmla="*/ 92 w 321"/>
                  <a:gd name="T5" fmla="*/ 820 h 206"/>
                  <a:gd name="T6" fmla="*/ 865 w 321"/>
                  <a:gd name="T7" fmla="*/ 700 h 206"/>
                  <a:gd name="T8" fmla="*/ 1280 w 321"/>
                  <a:gd name="T9" fmla="*/ 0 h 206"/>
                  <a:gd name="T10" fmla="*/ 0 60000 65536"/>
                  <a:gd name="T11" fmla="*/ 0 60000 65536"/>
                  <a:gd name="T12" fmla="*/ 0 60000 65536"/>
                  <a:gd name="T13" fmla="*/ 0 60000 65536"/>
                  <a:gd name="T14" fmla="*/ 0 60000 65536"/>
                  <a:gd name="T15" fmla="*/ 0 w 321"/>
                  <a:gd name="T16" fmla="*/ 0 h 206"/>
                  <a:gd name="T17" fmla="*/ 321 w 321"/>
                  <a:gd name="T18" fmla="*/ 206 h 206"/>
                </a:gdLst>
                <a:ahLst/>
                <a:cxnLst>
                  <a:cxn ang="T10">
                    <a:pos x="T0" y="T1"/>
                  </a:cxn>
                  <a:cxn ang="T11">
                    <a:pos x="T2" y="T3"/>
                  </a:cxn>
                  <a:cxn ang="T12">
                    <a:pos x="T4" y="T5"/>
                  </a:cxn>
                  <a:cxn ang="T13">
                    <a:pos x="T6" y="T7"/>
                  </a:cxn>
                  <a:cxn ang="T14">
                    <a:pos x="T8" y="T9"/>
                  </a:cxn>
                </a:cxnLst>
                <a:rect l="T15" t="T16" r="T17" b="T18"/>
                <a:pathLst>
                  <a:path w="321" h="206">
                    <a:moveTo>
                      <a:pt x="321" y="0"/>
                    </a:moveTo>
                    <a:cubicBezTo>
                      <a:pt x="0" y="82"/>
                      <a:pt x="0" y="82"/>
                      <a:pt x="0" y="82"/>
                    </a:cubicBezTo>
                    <a:cubicBezTo>
                      <a:pt x="10" y="123"/>
                      <a:pt x="18" y="164"/>
                      <a:pt x="23" y="206"/>
                    </a:cubicBezTo>
                    <a:cubicBezTo>
                      <a:pt x="217" y="176"/>
                      <a:pt x="217" y="176"/>
                      <a:pt x="217" y="176"/>
                    </a:cubicBezTo>
                    <a:cubicBezTo>
                      <a:pt x="262" y="124"/>
                      <a:pt x="296" y="64"/>
                      <a:pt x="321" y="0"/>
                    </a:cubicBezTo>
                  </a:path>
                </a:pathLst>
              </a:custGeom>
              <a:solidFill>
                <a:srgbClr val="8160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9" name="Freeform 75"/>
              <p:cNvSpPr>
                <a:spLocks noChangeArrowheads="1"/>
              </p:cNvSpPr>
              <p:nvPr/>
            </p:nvSpPr>
            <p:spPr bwMode="auto">
              <a:xfrm>
                <a:off x="553" y="112"/>
                <a:ext cx="502" cy="353"/>
              </a:xfrm>
              <a:custGeom>
                <a:avLst/>
                <a:gdLst>
                  <a:gd name="T0" fmla="*/ 872 w 251"/>
                  <a:gd name="T1" fmla="*/ 429 h 177"/>
                  <a:gd name="T2" fmla="*/ 1004 w 251"/>
                  <a:gd name="T3" fmla="*/ 128 h 177"/>
                  <a:gd name="T4" fmla="*/ 968 w 251"/>
                  <a:gd name="T5" fmla="*/ 116 h 177"/>
                  <a:gd name="T6" fmla="*/ 428 w 251"/>
                  <a:gd name="T7" fmla="*/ 20 h 177"/>
                  <a:gd name="T8" fmla="*/ 160 w 251"/>
                  <a:gd name="T9" fmla="*/ 16 h 177"/>
                  <a:gd name="T10" fmla="*/ 60 w 251"/>
                  <a:gd name="T11" fmla="*/ 203 h 177"/>
                  <a:gd name="T12" fmla="*/ 280 w 251"/>
                  <a:gd name="T13" fmla="*/ 351 h 177"/>
                  <a:gd name="T14" fmla="*/ 396 w 251"/>
                  <a:gd name="T15" fmla="*/ 584 h 177"/>
                  <a:gd name="T16" fmla="*/ 468 w 251"/>
                  <a:gd name="T17" fmla="*/ 704 h 177"/>
                  <a:gd name="T18" fmla="*/ 872 w 251"/>
                  <a:gd name="T19" fmla="*/ 429 h 1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1"/>
                  <a:gd name="T31" fmla="*/ 0 h 177"/>
                  <a:gd name="T32" fmla="*/ 251 w 251"/>
                  <a:gd name="T33" fmla="*/ 177 h 1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1" h="177">
                    <a:moveTo>
                      <a:pt x="218" y="108"/>
                    </a:moveTo>
                    <a:cubicBezTo>
                      <a:pt x="236" y="85"/>
                      <a:pt x="245" y="59"/>
                      <a:pt x="251" y="32"/>
                    </a:cubicBezTo>
                    <a:cubicBezTo>
                      <a:pt x="248" y="31"/>
                      <a:pt x="245" y="30"/>
                      <a:pt x="242" y="29"/>
                    </a:cubicBezTo>
                    <a:cubicBezTo>
                      <a:pt x="198" y="15"/>
                      <a:pt x="153" y="7"/>
                      <a:pt x="107" y="5"/>
                    </a:cubicBezTo>
                    <a:cubicBezTo>
                      <a:pt x="89" y="4"/>
                      <a:pt x="62" y="0"/>
                      <a:pt x="40" y="4"/>
                    </a:cubicBezTo>
                    <a:cubicBezTo>
                      <a:pt x="16" y="7"/>
                      <a:pt x="0" y="19"/>
                      <a:pt x="15" y="51"/>
                    </a:cubicBezTo>
                    <a:cubicBezTo>
                      <a:pt x="28" y="77"/>
                      <a:pt x="51" y="72"/>
                      <a:pt x="70" y="88"/>
                    </a:cubicBezTo>
                    <a:cubicBezTo>
                      <a:pt x="86" y="102"/>
                      <a:pt x="91" y="127"/>
                      <a:pt x="99" y="147"/>
                    </a:cubicBezTo>
                    <a:cubicBezTo>
                      <a:pt x="100" y="151"/>
                      <a:pt x="107" y="162"/>
                      <a:pt x="117" y="177"/>
                    </a:cubicBezTo>
                    <a:cubicBezTo>
                      <a:pt x="155" y="165"/>
                      <a:pt x="190" y="142"/>
                      <a:pt x="218" y="108"/>
                    </a:cubicBezTo>
                    <a:close/>
                  </a:path>
                </a:pathLst>
              </a:custGeom>
              <a:solidFill>
                <a:srgbClr val="FF77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0" name="Freeform 76"/>
              <p:cNvSpPr>
                <a:spLocks noChangeArrowheads="1"/>
              </p:cNvSpPr>
              <p:nvPr/>
            </p:nvSpPr>
            <p:spPr bwMode="auto">
              <a:xfrm>
                <a:off x="787" y="176"/>
                <a:ext cx="401" cy="947"/>
              </a:xfrm>
              <a:custGeom>
                <a:avLst/>
                <a:gdLst>
                  <a:gd name="T0" fmla="*/ 732 w 201"/>
                  <a:gd name="T1" fmla="*/ 684 h 475"/>
                  <a:gd name="T2" fmla="*/ 716 w 201"/>
                  <a:gd name="T3" fmla="*/ 648 h 475"/>
                  <a:gd name="T4" fmla="*/ 640 w 201"/>
                  <a:gd name="T5" fmla="*/ 36 h 475"/>
                  <a:gd name="T6" fmla="*/ 533 w 201"/>
                  <a:gd name="T7" fmla="*/ 0 h 475"/>
                  <a:gd name="T8" fmla="*/ 401 w 201"/>
                  <a:gd name="T9" fmla="*/ 303 h 475"/>
                  <a:gd name="T10" fmla="*/ 0 w 201"/>
                  <a:gd name="T11" fmla="*/ 576 h 475"/>
                  <a:gd name="T12" fmla="*/ 505 w 201"/>
                  <a:gd name="T13" fmla="*/ 1388 h 475"/>
                  <a:gd name="T14" fmla="*/ 628 w 201"/>
                  <a:gd name="T15" fmla="*/ 1888 h 475"/>
                  <a:gd name="T16" fmla="*/ 676 w 201"/>
                  <a:gd name="T17" fmla="*/ 1768 h 475"/>
                  <a:gd name="T18" fmla="*/ 732 w 201"/>
                  <a:gd name="T19" fmla="*/ 684 h 4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475"/>
                  <a:gd name="T32" fmla="*/ 201 w 201"/>
                  <a:gd name="T33" fmla="*/ 475 h 4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475">
                    <a:moveTo>
                      <a:pt x="184" y="172"/>
                    </a:moveTo>
                    <a:cubicBezTo>
                      <a:pt x="182" y="169"/>
                      <a:pt x="181" y="166"/>
                      <a:pt x="180" y="163"/>
                    </a:cubicBezTo>
                    <a:cubicBezTo>
                      <a:pt x="163" y="116"/>
                      <a:pt x="146" y="57"/>
                      <a:pt x="161" y="9"/>
                    </a:cubicBezTo>
                    <a:cubicBezTo>
                      <a:pt x="152" y="6"/>
                      <a:pt x="143" y="3"/>
                      <a:pt x="134" y="0"/>
                    </a:cubicBezTo>
                    <a:cubicBezTo>
                      <a:pt x="128" y="27"/>
                      <a:pt x="119" y="53"/>
                      <a:pt x="101" y="76"/>
                    </a:cubicBezTo>
                    <a:cubicBezTo>
                      <a:pt x="73" y="110"/>
                      <a:pt x="38" y="133"/>
                      <a:pt x="0" y="145"/>
                    </a:cubicBezTo>
                    <a:cubicBezTo>
                      <a:pt x="37" y="203"/>
                      <a:pt x="121" y="325"/>
                      <a:pt x="127" y="349"/>
                    </a:cubicBezTo>
                    <a:cubicBezTo>
                      <a:pt x="129" y="359"/>
                      <a:pt x="142" y="411"/>
                      <a:pt x="158" y="475"/>
                    </a:cubicBezTo>
                    <a:cubicBezTo>
                      <a:pt x="162" y="465"/>
                      <a:pt x="166" y="455"/>
                      <a:pt x="170" y="445"/>
                    </a:cubicBezTo>
                    <a:cubicBezTo>
                      <a:pt x="201" y="354"/>
                      <a:pt x="198" y="263"/>
                      <a:pt x="184" y="172"/>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1" name="Freeform 77"/>
              <p:cNvSpPr>
                <a:spLocks noChangeArrowheads="1"/>
              </p:cNvSpPr>
              <p:nvPr/>
            </p:nvSpPr>
            <p:spPr bwMode="auto">
              <a:xfrm>
                <a:off x="1354" y="816"/>
                <a:ext cx="406" cy="636"/>
              </a:xfrm>
              <a:custGeom>
                <a:avLst/>
                <a:gdLst>
                  <a:gd name="T0" fmla="*/ 644 w 203"/>
                  <a:gd name="T1" fmla="*/ 0 h 319"/>
                  <a:gd name="T2" fmla="*/ 224 w 203"/>
                  <a:gd name="T3" fmla="*/ 425 h 319"/>
                  <a:gd name="T4" fmla="*/ 36 w 203"/>
                  <a:gd name="T5" fmla="*/ 524 h 319"/>
                  <a:gd name="T6" fmla="*/ 0 w 203"/>
                  <a:gd name="T7" fmla="*/ 536 h 319"/>
                  <a:gd name="T8" fmla="*/ 20 w 203"/>
                  <a:gd name="T9" fmla="*/ 588 h 319"/>
                  <a:gd name="T10" fmla="*/ 68 w 203"/>
                  <a:gd name="T11" fmla="*/ 732 h 319"/>
                  <a:gd name="T12" fmla="*/ 184 w 203"/>
                  <a:gd name="T13" fmla="*/ 919 h 319"/>
                  <a:gd name="T14" fmla="*/ 724 w 203"/>
                  <a:gd name="T15" fmla="*/ 1268 h 319"/>
                  <a:gd name="T16" fmla="*/ 644 w 203"/>
                  <a:gd name="T17" fmla="*/ 0 h 3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3"/>
                  <a:gd name="T28" fmla="*/ 0 h 319"/>
                  <a:gd name="T29" fmla="*/ 203 w 203"/>
                  <a:gd name="T30" fmla="*/ 319 h 3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3" h="319">
                    <a:moveTo>
                      <a:pt x="161" y="0"/>
                    </a:moveTo>
                    <a:cubicBezTo>
                      <a:pt x="144" y="48"/>
                      <a:pt x="99" y="80"/>
                      <a:pt x="56" y="107"/>
                    </a:cubicBezTo>
                    <a:cubicBezTo>
                      <a:pt x="40" y="118"/>
                      <a:pt x="26" y="126"/>
                      <a:pt x="9" y="132"/>
                    </a:cubicBezTo>
                    <a:cubicBezTo>
                      <a:pt x="6" y="133"/>
                      <a:pt x="3" y="134"/>
                      <a:pt x="0" y="135"/>
                    </a:cubicBezTo>
                    <a:cubicBezTo>
                      <a:pt x="2" y="139"/>
                      <a:pt x="3" y="144"/>
                      <a:pt x="5" y="148"/>
                    </a:cubicBezTo>
                    <a:cubicBezTo>
                      <a:pt x="11" y="160"/>
                      <a:pt x="11" y="172"/>
                      <a:pt x="17" y="184"/>
                    </a:cubicBezTo>
                    <a:cubicBezTo>
                      <a:pt x="26" y="201"/>
                      <a:pt x="36" y="215"/>
                      <a:pt x="46" y="231"/>
                    </a:cubicBezTo>
                    <a:cubicBezTo>
                      <a:pt x="81" y="280"/>
                      <a:pt x="129" y="308"/>
                      <a:pt x="181" y="319"/>
                    </a:cubicBezTo>
                    <a:cubicBezTo>
                      <a:pt x="199" y="232"/>
                      <a:pt x="203" y="124"/>
                      <a:pt x="161" y="0"/>
                    </a:cubicBezTo>
                    <a:close/>
                  </a:path>
                </a:pathLst>
              </a:custGeom>
              <a:solidFill>
                <a:srgbClr val="CFBBA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2" name="Freeform 78"/>
              <p:cNvSpPr>
                <a:spLocks noChangeArrowheads="1"/>
              </p:cNvSpPr>
              <p:nvPr/>
            </p:nvSpPr>
            <p:spPr bwMode="auto">
              <a:xfrm>
                <a:off x="1103" y="1085"/>
                <a:ext cx="327" cy="717"/>
              </a:xfrm>
              <a:custGeom>
                <a:avLst/>
                <a:gdLst>
                  <a:gd name="T0" fmla="*/ 580 w 164"/>
                  <a:gd name="T1" fmla="*/ 216 h 359"/>
                  <a:gd name="T2" fmla="*/ 568 w 164"/>
                  <a:gd name="T3" fmla="*/ 196 h 359"/>
                  <a:gd name="T4" fmla="*/ 520 w 164"/>
                  <a:gd name="T5" fmla="*/ 52 h 359"/>
                  <a:gd name="T6" fmla="*/ 500 w 164"/>
                  <a:gd name="T7" fmla="*/ 0 h 359"/>
                  <a:gd name="T8" fmla="*/ 385 w 164"/>
                  <a:gd name="T9" fmla="*/ 36 h 359"/>
                  <a:gd name="T10" fmla="*/ 323 w 164"/>
                  <a:gd name="T11" fmla="*/ 60 h 359"/>
                  <a:gd name="T12" fmla="*/ 0 w 164"/>
                  <a:gd name="T13" fmla="*/ 76 h 359"/>
                  <a:gd name="T14" fmla="*/ 0 w 164"/>
                  <a:gd name="T15" fmla="*/ 76 h 359"/>
                  <a:gd name="T16" fmla="*/ 271 w 164"/>
                  <a:gd name="T17" fmla="*/ 1284 h 359"/>
                  <a:gd name="T18" fmla="*/ 287 w 164"/>
                  <a:gd name="T19" fmla="*/ 1432 h 359"/>
                  <a:gd name="T20" fmla="*/ 580 w 164"/>
                  <a:gd name="T21" fmla="*/ 216 h 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4"/>
                  <a:gd name="T34" fmla="*/ 0 h 359"/>
                  <a:gd name="T35" fmla="*/ 164 w 164"/>
                  <a:gd name="T36" fmla="*/ 359 h 3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4" h="359">
                    <a:moveTo>
                      <a:pt x="146" y="54"/>
                    </a:moveTo>
                    <a:cubicBezTo>
                      <a:pt x="145" y="52"/>
                      <a:pt x="144" y="51"/>
                      <a:pt x="143" y="49"/>
                    </a:cubicBezTo>
                    <a:cubicBezTo>
                      <a:pt x="137" y="37"/>
                      <a:pt x="137" y="25"/>
                      <a:pt x="131" y="13"/>
                    </a:cubicBezTo>
                    <a:cubicBezTo>
                      <a:pt x="129" y="9"/>
                      <a:pt x="128" y="4"/>
                      <a:pt x="126" y="0"/>
                    </a:cubicBezTo>
                    <a:cubicBezTo>
                      <a:pt x="116" y="3"/>
                      <a:pt x="106" y="6"/>
                      <a:pt x="97" y="9"/>
                    </a:cubicBezTo>
                    <a:cubicBezTo>
                      <a:pt x="93" y="11"/>
                      <a:pt x="85" y="15"/>
                      <a:pt x="81" y="15"/>
                    </a:cubicBezTo>
                    <a:cubicBezTo>
                      <a:pt x="54" y="20"/>
                      <a:pt x="27" y="21"/>
                      <a:pt x="0" y="19"/>
                    </a:cubicBezTo>
                    <a:cubicBezTo>
                      <a:pt x="0" y="19"/>
                      <a:pt x="0" y="19"/>
                      <a:pt x="0" y="19"/>
                    </a:cubicBezTo>
                    <a:cubicBezTo>
                      <a:pt x="29" y="142"/>
                      <a:pt x="70" y="312"/>
                      <a:pt x="68" y="322"/>
                    </a:cubicBezTo>
                    <a:cubicBezTo>
                      <a:pt x="66" y="334"/>
                      <a:pt x="68" y="346"/>
                      <a:pt x="72" y="359"/>
                    </a:cubicBezTo>
                    <a:cubicBezTo>
                      <a:pt x="136" y="270"/>
                      <a:pt x="164" y="160"/>
                      <a:pt x="146" y="54"/>
                    </a:cubicBezTo>
                    <a:close/>
                  </a:path>
                </a:pathLst>
              </a:custGeom>
              <a:solidFill>
                <a:srgbClr val="586F8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3" name="Freeform 79"/>
              <p:cNvSpPr>
                <a:spLocks noChangeArrowheads="1"/>
              </p:cNvSpPr>
              <p:nvPr/>
            </p:nvSpPr>
            <p:spPr bwMode="auto">
              <a:xfrm>
                <a:off x="1314" y="1193"/>
                <a:ext cx="402" cy="497"/>
              </a:xfrm>
              <a:custGeom>
                <a:avLst/>
                <a:gdLst>
                  <a:gd name="T0" fmla="*/ 800 w 201"/>
                  <a:gd name="T1" fmla="*/ 549 h 249"/>
                  <a:gd name="T2" fmla="*/ 804 w 201"/>
                  <a:gd name="T3" fmla="*/ 517 h 249"/>
                  <a:gd name="T4" fmla="*/ 264 w 201"/>
                  <a:gd name="T5" fmla="*/ 168 h 249"/>
                  <a:gd name="T6" fmla="*/ 160 w 201"/>
                  <a:gd name="T7" fmla="*/ 0 h 249"/>
                  <a:gd name="T8" fmla="*/ 0 w 201"/>
                  <a:gd name="T9" fmla="*/ 992 h 249"/>
                  <a:gd name="T10" fmla="*/ 800 w 201"/>
                  <a:gd name="T11" fmla="*/ 549 h 249"/>
                  <a:gd name="T12" fmla="*/ 0 60000 65536"/>
                  <a:gd name="T13" fmla="*/ 0 60000 65536"/>
                  <a:gd name="T14" fmla="*/ 0 60000 65536"/>
                  <a:gd name="T15" fmla="*/ 0 60000 65536"/>
                  <a:gd name="T16" fmla="*/ 0 60000 65536"/>
                  <a:gd name="T17" fmla="*/ 0 60000 65536"/>
                  <a:gd name="T18" fmla="*/ 0 w 201"/>
                  <a:gd name="T19" fmla="*/ 0 h 249"/>
                  <a:gd name="T20" fmla="*/ 201 w 201"/>
                  <a:gd name="T21" fmla="*/ 249 h 249"/>
                </a:gdLst>
                <a:ahLst/>
                <a:cxnLst>
                  <a:cxn ang="T12">
                    <a:pos x="T0" y="T1"/>
                  </a:cxn>
                  <a:cxn ang="T13">
                    <a:pos x="T2" y="T3"/>
                  </a:cxn>
                  <a:cxn ang="T14">
                    <a:pos x="T4" y="T5"/>
                  </a:cxn>
                  <a:cxn ang="T15">
                    <a:pos x="T6" y="T7"/>
                  </a:cxn>
                  <a:cxn ang="T16">
                    <a:pos x="T8" y="T9"/>
                  </a:cxn>
                  <a:cxn ang="T17">
                    <a:pos x="T10" y="T11"/>
                  </a:cxn>
                </a:cxnLst>
                <a:rect l="T18" t="T19" r="T20" b="T21"/>
                <a:pathLst>
                  <a:path w="201" h="249">
                    <a:moveTo>
                      <a:pt x="200" y="138"/>
                    </a:moveTo>
                    <a:cubicBezTo>
                      <a:pt x="200" y="135"/>
                      <a:pt x="201" y="132"/>
                      <a:pt x="201" y="130"/>
                    </a:cubicBezTo>
                    <a:cubicBezTo>
                      <a:pt x="149" y="119"/>
                      <a:pt x="101" y="91"/>
                      <a:pt x="66" y="42"/>
                    </a:cubicBezTo>
                    <a:cubicBezTo>
                      <a:pt x="57" y="27"/>
                      <a:pt x="47" y="14"/>
                      <a:pt x="40" y="0"/>
                    </a:cubicBezTo>
                    <a:cubicBezTo>
                      <a:pt x="55" y="85"/>
                      <a:pt x="39" y="172"/>
                      <a:pt x="0" y="249"/>
                    </a:cubicBezTo>
                    <a:cubicBezTo>
                      <a:pt x="78" y="247"/>
                      <a:pt x="155" y="203"/>
                      <a:pt x="200" y="138"/>
                    </a:cubicBezTo>
                    <a:close/>
                  </a:path>
                </a:pathLst>
              </a:custGeom>
              <a:solidFill>
                <a:srgbClr val="FF49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4" name="Freeform 80"/>
              <p:cNvSpPr>
                <a:spLocks noChangeArrowheads="1"/>
              </p:cNvSpPr>
              <p:nvPr/>
            </p:nvSpPr>
            <p:spPr bwMode="auto">
              <a:xfrm>
                <a:off x="1314" y="1688"/>
                <a:ext cx="218" cy="309"/>
              </a:xfrm>
              <a:custGeom>
                <a:avLst/>
                <a:gdLst>
                  <a:gd name="T0" fmla="*/ 384 w 109"/>
                  <a:gd name="T1" fmla="*/ 512 h 155"/>
                  <a:gd name="T2" fmla="*/ 68 w 109"/>
                  <a:gd name="T3" fmla="*/ 60 h 155"/>
                  <a:gd name="T4" fmla="*/ 60 w 109"/>
                  <a:gd name="T5" fmla="*/ 0 h 155"/>
                  <a:gd name="T6" fmla="*/ 4 w 109"/>
                  <a:gd name="T7" fmla="*/ 4 h 155"/>
                  <a:gd name="T8" fmla="*/ 408 w 109"/>
                  <a:gd name="T9" fmla="*/ 616 h 155"/>
                  <a:gd name="T10" fmla="*/ 436 w 109"/>
                  <a:gd name="T11" fmla="*/ 540 h 155"/>
                  <a:gd name="T12" fmla="*/ 424 w 109"/>
                  <a:gd name="T13" fmla="*/ 520 h 155"/>
                  <a:gd name="T14" fmla="*/ 384 w 109"/>
                  <a:gd name="T15" fmla="*/ 512 h 155"/>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155"/>
                  <a:gd name="T26" fmla="*/ 109 w 109"/>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155">
                    <a:moveTo>
                      <a:pt x="96" y="129"/>
                    </a:moveTo>
                    <a:cubicBezTo>
                      <a:pt x="60" y="98"/>
                      <a:pt x="46" y="56"/>
                      <a:pt x="17" y="15"/>
                    </a:cubicBezTo>
                    <a:cubicBezTo>
                      <a:pt x="15" y="10"/>
                      <a:pt x="14" y="5"/>
                      <a:pt x="15" y="0"/>
                    </a:cubicBezTo>
                    <a:cubicBezTo>
                      <a:pt x="10" y="1"/>
                      <a:pt x="5" y="1"/>
                      <a:pt x="1" y="1"/>
                    </a:cubicBezTo>
                    <a:cubicBezTo>
                      <a:pt x="0" y="70"/>
                      <a:pt x="44" y="122"/>
                      <a:pt x="102" y="155"/>
                    </a:cubicBezTo>
                    <a:cubicBezTo>
                      <a:pt x="105" y="148"/>
                      <a:pt x="107" y="142"/>
                      <a:pt x="109" y="136"/>
                    </a:cubicBezTo>
                    <a:cubicBezTo>
                      <a:pt x="108" y="135"/>
                      <a:pt x="107" y="133"/>
                      <a:pt x="106" y="131"/>
                    </a:cubicBezTo>
                    <a:cubicBezTo>
                      <a:pt x="102" y="133"/>
                      <a:pt x="98" y="129"/>
                      <a:pt x="96" y="129"/>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5" name="Freeform 81"/>
              <p:cNvSpPr>
                <a:spLocks noChangeArrowheads="1"/>
              </p:cNvSpPr>
              <p:nvPr/>
            </p:nvSpPr>
            <p:spPr bwMode="auto">
              <a:xfrm>
                <a:off x="1342" y="1684"/>
                <a:ext cx="218" cy="275"/>
              </a:xfrm>
              <a:custGeom>
                <a:avLst/>
                <a:gdLst>
                  <a:gd name="T0" fmla="*/ 80 w 109"/>
                  <a:gd name="T1" fmla="*/ 0 h 138"/>
                  <a:gd name="T2" fmla="*/ 4 w 109"/>
                  <a:gd name="T3" fmla="*/ 8 h 138"/>
                  <a:gd name="T4" fmla="*/ 12 w 109"/>
                  <a:gd name="T5" fmla="*/ 68 h 138"/>
                  <a:gd name="T6" fmla="*/ 328 w 109"/>
                  <a:gd name="T7" fmla="*/ 520 h 138"/>
                  <a:gd name="T8" fmla="*/ 368 w 109"/>
                  <a:gd name="T9" fmla="*/ 528 h 138"/>
                  <a:gd name="T10" fmla="*/ 380 w 109"/>
                  <a:gd name="T11" fmla="*/ 548 h 138"/>
                  <a:gd name="T12" fmla="*/ 436 w 109"/>
                  <a:gd name="T13" fmla="*/ 413 h 138"/>
                  <a:gd name="T14" fmla="*/ 80 w 109"/>
                  <a:gd name="T15" fmla="*/ 0 h 138"/>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138"/>
                  <a:gd name="T26" fmla="*/ 109 w 109"/>
                  <a:gd name="T27" fmla="*/ 138 h 1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138">
                    <a:moveTo>
                      <a:pt x="20" y="0"/>
                    </a:moveTo>
                    <a:cubicBezTo>
                      <a:pt x="14" y="1"/>
                      <a:pt x="7" y="2"/>
                      <a:pt x="1" y="2"/>
                    </a:cubicBezTo>
                    <a:cubicBezTo>
                      <a:pt x="0" y="7"/>
                      <a:pt x="1" y="12"/>
                      <a:pt x="3" y="17"/>
                    </a:cubicBezTo>
                    <a:cubicBezTo>
                      <a:pt x="32" y="58"/>
                      <a:pt x="46" y="100"/>
                      <a:pt x="82" y="131"/>
                    </a:cubicBezTo>
                    <a:cubicBezTo>
                      <a:pt x="84" y="131"/>
                      <a:pt x="88" y="135"/>
                      <a:pt x="92" y="133"/>
                    </a:cubicBezTo>
                    <a:cubicBezTo>
                      <a:pt x="93" y="135"/>
                      <a:pt x="94" y="137"/>
                      <a:pt x="95" y="138"/>
                    </a:cubicBezTo>
                    <a:cubicBezTo>
                      <a:pt x="100" y="127"/>
                      <a:pt x="104" y="116"/>
                      <a:pt x="109" y="104"/>
                    </a:cubicBezTo>
                    <a:cubicBezTo>
                      <a:pt x="68" y="83"/>
                      <a:pt x="41" y="40"/>
                      <a:pt x="20"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6" name="Freeform 82"/>
              <p:cNvSpPr>
                <a:spLocks noChangeArrowheads="1"/>
              </p:cNvSpPr>
              <p:nvPr/>
            </p:nvSpPr>
            <p:spPr bwMode="auto">
              <a:xfrm>
                <a:off x="1428" y="1658"/>
                <a:ext cx="164" cy="183"/>
              </a:xfrm>
              <a:custGeom>
                <a:avLst/>
                <a:gdLst>
                  <a:gd name="T0" fmla="*/ 84 w 82"/>
                  <a:gd name="T1" fmla="*/ 0 h 92"/>
                  <a:gd name="T2" fmla="*/ 0 w 82"/>
                  <a:gd name="T3" fmla="*/ 28 h 92"/>
                  <a:gd name="T4" fmla="*/ 300 w 82"/>
                  <a:gd name="T5" fmla="*/ 364 h 92"/>
                  <a:gd name="T6" fmla="*/ 328 w 82"/>
                  <a:gd name="T7" fmla="*/ 296 h 92"/>
                  <a:gd name="T8" fmla="*/ 84 w 82"/>
                  <a:gd name="T9" fmla="*/ 0 h 92"/>
                  <a:gd name="T10" fmla="*/ 0 60000 65536"/>
                  <a:gd name="T11" fmla="*/ 0 60000 65536"/>
                  <a:gd name="T12" fmla="*/ 0 60000 65536"/>
                  <a:gd name="T13" fmla="*/ 0 60000 65536"/>
                  <a:gd name="T14" fmla="*/ 0 60000 65536"/>
                  <a:gd name="T15" fmla="*/ 0 w 82"/>
                  <a:gd name="T16" fmla="*/ 0 h 92"/>
                  <a:gd name="T17" fmla="*/ 82 w 82"/>
                  <a:gd name="T18" fmla="*/ 92 h 92"/>
                </a:gdLst>
                <a:ahLst/>
                <a:cxnLst>
                  <a:cxn ang="T10">
                    <a:pos x="T0" y="T1"/>
                  </a:cxn>
                  <a:cxn ang="T11">
                    <a:pos x="T2" y="T3"/>
                  </a:cxn>
                  <a:cxn ang="T12">
                    <a:pos x="T4" y="T5"/>
                  </a:cxn>
                  <a:cxn ang="T13">
                    <a:pos x="T6" y="T7"/>
                  </a:cxn>
                  <a:cxn ang="T14">
                    <a:pos x="T8" y="T9"/>
                  </a:cxn>
                </a:cxnLst>
                <a:rect l="T15" t="T16" r="T17" b="T18"/>
                <a:pathLst>
                  <a:path w="82" h="92">
                    <a:moveTo>
                      <a:pt x="21" y="0"/>
                    </a:moveTo>
                    <a:cubicBezTo>
                      <a:pt x="14" y="3"/>
                      <a:pt x="7" y="5"/>
                      <a:pt x="0" y="7"/>
                    </a:cubicBezTo>
                    <a:cubicBezTo>
                      <a:pt x="19" y="40"/>
                      <a:pt x="42" y="74"/>
                      <a:pt x="75" y="92"/>
                    </a:cubicBezTo>
                    <a:cubicBezTo>
                      <a:pt x="77" y="87"/>
                      <a:pt x="80" y="82"/>
                      <a:pt x="82" y="75"/>
                    </a:cubicBezTo>
                    <a:cubicBezTo>
                      <a:pt x="57" y="56"/>
                      <a:pt x="39" y="26"/>
                      <a:pt x="21"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7" name="Freeform 83"/>
              <p:cNvSpPr>
                <a:spLocks noChangeArrowheads="1"/>
              </p:cNvSpPr>
              <p:nvPr/>
            </p:nvSpPr>
            <p:spPr bwMode="auto">
              <a:xfrm>
                <a:off x="1470" y="1646"/>
                <a:ext cx="140" cy="162"/>
              </a:xfrm>
              <a:custGeom>
                <a:avLst/>
                <a:gdLst>
                  <a:gd name="T0" fmla="*/ 60 w 70"/>
                  <a:gd name="T1" fmla="*/ 0 h 81"/>
                  <a:gd name="T2" fmla="*/ 0 w 70"/>
                  <a:gd name="T3" fmla="*/ 24 h 81"/>
                  <a:gd name="T4" fmla="*/ 244 w 70"/>
                  <a:gd name="T5" fmla="*/ 324 h 81"/>
                  <a:gd name="T6" fmla="*/ 280 w 70"/>
                  <a:gd name="T7" fmla="*/ 244 h 81"/>
                  <a:gd name="T8" fmla="*/ 60 w 70"/>
                  <a:gd name="T9" fmla="*/ 0 h 81"/>
                  <a:gd name="T10" fmla="*/ 0 60000 65536"/>
                  <a:gd name="T11" fmla="*/ 0 60000 65536"/>
                  <a:gd name="T12" fmla="*/ 0 60000 65536"/>
                  <a:gd name="T13" fmla="*/ 0 60000 65536"/>
                  <a:gd name="T14" fmla="*/ 0 60000 65536"/>
                  <a:gd name="T15" fmla="*/ 0 w 70"/>
                  <a:gd name="T16" fmla="*/ 0 h 81"/>
                  <a:gd name="T17" fmla="*/ 70 w 70"/>
                  <a:gd name="T18" fmla="*/ 81 h 81"/>
                </a:gdLst>
                <a:ahLst/>
                <a:cxnLst>
                  <a:cxn ang="T10">
                    <a:pos x="T0" y="T1"/>
                  </a:cxn>
                  <a:cxn ang="T11">
                    <a:pos x="T2" y="T3"/>
                  </a:cxn>
                  <a:cxn ang="T12">
                    <a:pos x="T4" y="T5"/>
                  </a:cxn>
                  <a:cxn ang="T13">
                    <a:pos x="T6" y="T7"/>
                  </a:cxn>
                  <a:cxn ang="T14">
                    <a:pos x="T8" y="T9"/>
                  </a:cxn>
                </a:cxnLst>
                <a:rect l="T15" t="T16" r="T17" b="T18"/>
                <a:pathLst>
                  <a:path w="70" h="81">
                    <a:moveTo>
                      <a:pt x="15" y="0"/>
                    </a:moveTo>
                    <a:cubicBezTo>
                      <a:pt x="10" y="2"/>
                      <a:pt x="5" y="4"/>
                      <a:pt x="0" y="6"/>
                    </a:cubicBezTo>
                    <a:cubicBezTo>
                      <a:pt x="18" y="32"/>
                      <a:pt x="36" y="62"/>
                      <a:pt x="61" y="81"/>
                    </a:cubicBezTo>
                    <a:cubicBezTo>
                      <a:pt x="64" y="75"/>
                      <a:pt x="67" y="69"/>
                      <a:pt x="70" y="61"/>
                    </a:cubicBezTo>
                    <a:cubicBezTo>
                      <a:pt x="48" y="44"/>
                      <a:pt x="30" y="24"/>
                      <a:pt x="15"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8" name="Freeform 84"/>
              <p:cNvSpPr>
                <a:spLocks noChangeArrowheads="1"/>
              </p:cNvSpPr>
              <p:nvPr/>
            </p:nvSpPr>
            <p:spPr bwMode="auto">
              <a:xfrm>
                <a:off x="1500" y="1628"/>
                <a:ext cx="126" cy="140"/>
              </a:xfrm>
              <a:custGeom>
                <a:avLst/>
                <a:gdLst>
                  <a:gd name="T0" fmla="*/ 68 w 63"/>
                  <a:gd name="T1" fmla="*/ 0 h 70"/>
                  <a:gd name="T2" fmla="*/ 0 w 63"/>
                  <a:gd name="T3" fmla="*/ 36 h 70"/>
                  <a:gd name="T4" fmla="*/ 220 w 63"/>
                  <a:gd name="T5" fmla="*/ 280 h 70"/>
                  <a:gd name="T6" fmla="*/ 252 w 63"/>
                  <a:gd name="T7" fmla="*/ 208 h 70"/>
                  <a:gd name="T8" fmla="*/ 68 w 63"/>
                  <a:gd name="T9" fmla="*/ 0 h 70"/>
                  <a:gd name="T10" fmla="*/ 0 60000 65536"/>
                  <a:gd name="T11" fmla="*/ 0 60000 65536"/>
                  <a:gd name="T12" fmla="*/ 0 60000 65536"/>
                  <a:gd name="T13" fmla="*/ 0 60000 65536"/>
                  <a:gd name="T14" fmla="*/ 0 60000 65536"/>
                  <a:gd name="T15" fmla="*/ 0 w 63"/>
                  <a:gd name="T16" fmla="*/ 0 h 70"/>
                  <a:gd name="T17" fmla="*/ 63 w 63"/>
                  <a:gd name="T18" fmla="*/ 70 h 70"/>
                </a:gdLst>
                <a:ahLst/>
                <a:cxnLst>
                  <a:cxn ang="T10">
                    <a:pos x="T0" y="T1"/>
                  </a:cxn>
                  <a:cxn ang="T11">
                    <a:pos x="T2" y="T3"/>
                  </a:cxn>
                  <a:cxn ang="T12">
                    <a:pos x="T4" y="T5"/>
                  </a:cxn>
                  <a:cxn ang="T13">
                    <a:pos x="T6" y="T7"/>
                  </a:cxn>
                  <a:cxn ang="T14">
                    <a:pos x="T8" y="T9"/>
                  </a:cxn>
                </a:cxnLst>
                <a:rect l="T15" t="T16" r="T17" b="T18"/>
                <a:pathLst>
                  <a:path w="63" h="70">
                    <a:moveTo>
                      <a:pt x="17" y="0"/>
                    </a:moveTo>
                    <a:cubicBezTo>
                      <a:pt x="12" y="3"/>
                      <a:pt x="6" y="6"/>
                      <a:pt x="0" y="9"/>
                    </a:cubicBezTo>
                    <a:cubicBezTo>
                      <a:pt x="15" y="33"/>
                      <a:pt x="33" y="53"/>
                      <a:pt x="55" y="70"/>
                    </a:cubicBezTo>
                    <a:cubicBezTo>
                      <a:pt x="58" y="65"/>
                      <a:pt x="60" y="59"/>
                      <a:pt x="63" y="52"/>
                    </a:cubicBezTo>
                    <a:cubicBezTo>
                      <a:pt x="45" y="40"/>
                      <a:pt x="32" y="18"/>
                      <a:pt x="17"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9" name="Freeform 85"/>
              <p:cNvSpPr>
                <a:spLocks noChangeArrowheads="1"/>
              </p:cNvSpPr>
              <p:nvPr/>
            </p:nvSpPr>
            <p:spPr bwMode="auto">
              <a:xfrm>
                <a:off x="1534" y="1606"/>
                <a:ext cx="108" cy="126"/>
              </a:xfrm>
              <a:custGeom>
                <a:avLst/>
                <a:gdLst>
                  <a:gd name="T0" fmla="*/ 76 w 54"/>
                  <a:gd name="T1" fmla="*/ 0 h 63"/>
                  <a:gd name="T2" fmla="*/ 0 w 54"/>
                  <a:gd name="T3" fmla="*/ 44 h 63"/>
                  <a:gd name="T4" fmla="*/ 184 w 54"/>
                  <a:gd name="T5" fmla="*/ 252 h 63"/>
                  <a:gd name="T6" fmla="*/ 216 w 54"/>
                  <a:gd name="T7" fmla="*/ 176 h 63"/>
                  <a:gd name="T8" fmla="*/ 76 w 54"/>
                  <a:gd name="T9" fmla="*/ 0 h 63"/>
                  <a:gd name="T10" fmla="*/ 0 60000 65536"/>
                  <a:gd name="T11" fmla="*/ 0 60000 65536"/>
                  <a:gd name="T12" fmla="*/ 0 60000 65536"/>
                  <a:gd name="T13" fmla="*/ 0 60000 65536"/>
                  <a:gd name="T14" fmla="*/ 0 60000 65536"/>
                  <a:gd name="T15" fmla="*/ 0 w 54"/>
                  <a:gd name="T16" fmla="*/ 0 h 63"/>
                  <a:gd name="T17" fmla="*/ 54 w 54"/>
                  <a:gd name="T18" fmla="*/ 63 h 63"/>
                </a:gdLst>
                <a:ahLst/>
                <a:cxnLst>
                  <a:cxn ang="T10">
                    <a:pos x="T0" y="T1"/>
                  </a:cxn>
                  <a:cxn ang="T11">
                    <a:pos x="T2" y="T3"/>
                  </a:cxn>
                  <a:cxn ang="T12">
                    <a:pos x="T4" y="T5"/>
                  </a:cxn>
                  <a:cxn ang="T13">
                    <a:pos x="T6" y="T7"/>
                  </a:cxn>
                  <a:cxn ang="T14">
                    <a:pos x="T8" y="T9"/>
                  </a:cxn>
                </a:cxnLst>
                <a:rect l="T15" t="T16" r="T17" b="T18"/>
                <a:pathLst>
                  <a:path w="54" h="63">
                    <a:moveTo>
                      <a:pt x="19" y="0"/>
                    </a:moveTo>
                    <a:cubicBezTo>
                      <a:pt x="13" y="4"/>
                      <a:pt x="7" y="8"/>
                      <a:pt x="0" y="11"/>
                    </a:cubicBezTo>
                    <a:cubicBezTo>
                      <a:pt x="15" y="29"/>
                      <a:pt x="28" y="51"/>
                      <a:pt x="46" y="63"/>
                    </a:cubicBezTo>
                    <a:cubicBezTo>
                      <a:pt x="49" y="57"/>
                      <a:pt x="51" y="51"/>
                      <a:pt x="54" y="44"/>
                    </a:cubicBezTo>
                    <a:cubicBezTo>
                      <a:pt x="40" y="32"/>
                      <a:pt x="33" y="13"/>
                      <a:pt x="19"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0" name="Freeform 86"/>
              <p:cNvSpPr>
                <a:spLocks noChangeArrowheads="1"/>
              </p:cNvSpPr>
              <p:nvPr/>
            </p:nvSpPr>
            <p:spPr bwMode="auto">
              <a:xfrm>
                <a:off x="1572" y="1584"/>
                <a:ext cx="86" cy="110"/>
              </a:xfrm>
              <a:custGeom>
                <a:avLst/>
                <a:gdLst>
                  <a:gd name="T0" fmla="*/ 64 w 43"/>
                  <a:gd name="T1" fmla="*/ 0 h 55"/>
                  <a:gd name="T2" fmla="*/ 0 w 43"/>
                  <a:gd name="T3" fmla="*/ 44 h 55"/>
                  <a:gd name="T4" fmla="*/ 140 w 43"/>
                  <a:gd name="T5" fmla="*/ 220 h 55"/>
                  <a:gd name="T6" fmla="*/ 172 w 43"/>
                  <a:gd name="T7" fmla="*/ 132 h 55"/>
                  <a:gd name="T8" fmla="*/ 64 w 43"/>
                  <a:gd name="T9" fmla="*/ 0 h 55"/>
                  <a:gd name="T10" fmla="*/ 0 60000 65536"/>
                  <a:gd name="T11" fmla="*/ 0 60000 65536"/>
                  <a:gd name="T12" fmla="*/ 0 60000 65536"/>
                  <a:gd name="T13" fmla="*/ 0 60000 65536"/>
                  <a:gd name="T14" fmla="*/ 0 60000 65536"/>
                  <a:gd name="T15" fmla="*/ 0 w 43"/>
                  <a:gd name="T16" fmla="*/ 0 h 55"/>
                  <a:gd name="T17" fmla="*/ 43 w 43"/>
                  <a:gd name="T18" fmla="*/ 55 h 55"/>
                </a:gdLst>
                <a:ahLst/>
                <a:cxnLst>
                  <a:cxn ang="T10">
                    <a:pos x="T0" y="T1"/>
                  </a:cxn>
                  <a:cxn ang="T11">
                    <a:pos x="T2" y="T3"/>
                  </a:cxn>
                  <a:cxn ang="T12">
                    <a:pos x="T4" y="T5"/>
                  </a:cxn>
                  <a:cxn ang="T13">
                    <a:pos x="T6" y="T7"/>
                  </a:cxn>
                  <a:cxn ang="T14">
                    <a:pos x="T8" y="T9"/>
                  </a:cxn>
                </a:cxnLst>
                <a:rect l="T15" t="T16" r="T17" b="T18"/>
                <a:pathLst>
                  <a:path w="43" h="55">
                    <a:moveTo>
                      <a:pt x="16" y="0"/>
                    </a:moveTo>
                    <a:cubicBezTo>
                      <a:pt x="11" y="4"/>
                      <a:pt x="5" y="7"/>
                      <a:pt x="0" y="11"/>
                    </a:cubicBezTo>
                    <a:cubicBezTo>
                      <a:pt x="14" y="24"/>
                      <a:pt x="21" y="43"/>
                      <a:pt x="35" y="55"/>
                    </a:cubicBezTo>
                    <a:cubicBezTo>
                      <a:pt x="38" y="48"/>
                      <a:pt x="41" y="41"/>
                      <a:pt x="43" y="33"/>
                    </a:cubicBezTo>
                    <a:cubicBezTo>
                      <a:pt x="33" y="23"/>
                      <a:pt x="23" y="12"/>
                      <a:pt x="16" y="0"/>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1" name="Freeform 87"/>
              <p:cNvSpPr>
                <a:spLocks noChangeArrowheads="1"/>
              </p:cNvSpPr>
              <p:nvPr/>
            </p:nvSpPr>
            <p:spPr bwMode="auto">
              <a:xfrm>
                <a:off x="1664" y="1468"/>
                <a:ext cx="50" cy="96"/>
              </a:xfrm>
              <a:custGeom>
                <a:avLst/>
                <a:gdLst>
                  <a:gd name="T0" fmla="*/ 0 w 25"/>
                  <a:gd name="T1" fmla="*/ 124 h 48"/>
                  <a:gd name="T2" fmla="*/ 48 w 25"/>
                  <a:gd name="T3" fmla="*/ 192 h 48"/>
                  <a:gd name="T4" fmla="*/ 100 w 25"/>
                  <a:gd name="T5" fmla="*/ 0 h 48"/>
                  <a:gd name="T6" fmla="*/ 0 w 25"/>
                  <a:gd name="T7" fmla="*/ 124 h 48"/>
                  <a:gd name="T8" fmla="*/ 0 60000 65536"/>
                  <a:gd name="T9" fmla="*/ 0 60000 65536"/>
                  <a:gd name="T10" fmla="*/ 0 60000 65536"/>
                  <a:gd name="T11" fmla="*/ 0 60000 65536"/>
                  <a:gd name="T12" fmla="*/ 0 w 25"/>
                  <a:gd name="T13" fmla="*/ 0 h 48"/>
                  <a:gd name="T14" fmla="*/ 25 w 25"/>
                  <a:gd name="T15" fmla="*/ 48 h 48"/>
                </a:gdLst>
                <a:ahLst/>
                <a:cxnLst>
                  <a:cxn ang="T8">
                    <a:pos x="T0" y="T1"/>
                  </a:cxn>
                  <a:cxn ang="T9">
                    <a:pos x="T2" y="T3"/>
                  </a:cxn>
                  <a:cxn ang="T10">
                    <a:pos x="T4" y="T5"/>
                  </a:cxn>
                  <a:cxn ang="T11">
                    <a:pos x="T6" y="T7"/>
                  </a:cxn>
                </a:cxnLst>
                <a:rect l="T12" t="T13" r="T14" b="T15"/>
                <a:pathLst>
                  <a:path w="25" h="48">
                    <a:moveTo>
                      <a:pt x="0" y="31"/>
                    </a:moveTo>
                    <a:cubicBezTo>
                      <a:pt x="4" y="36"/>
                      <a:pt x="8" y="42"/>
                      <a:pt x="12" y="48"/>
                    </a:cubicBezTo>
                    <a:cubicBezTo>
                      <a:pt x="17" y="33"/>
                      <a:pt x="21" y="17"/>
                      <a:pt x="25" y="0"/>
                    </a:cubicBezTo>
                    <a:cubicBezTo>
                      <a:pt x="17" y="11"/>
                      <a:pt x="9" y="21"/>
                      <a:pt x="0" y="3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2" name="Freeform 88"/>
              <p:cNvSpPr>
                <a:spLocks noChangeArrowheads="1"/>
              </p:cNvSpPr>
              <p:nvPr/>
            </p:nvSpPr>
            <p:spPr bwMode="auto">
              <a:xfrm>
                <a:off x="1630" y="1530"/>
                <a:ext cx="58" cy="80"/>
              </a:xfrm>
              <a:custGeom>
                <a:avLst/>
                <a:gdLst>
                  <a:gd name="T0" fmla="*/ 0 w 29"/>
                  <a:gd name="T1" fmla="*/ 60 h 40"/>
                  <a:gd name="T2" fmla="*/ 88 w 29"/>
                  <a:gd name="T3" fmla="*/ 160 h 40"/>
                  <a:gd name="T4" fmla="*/ 116 w 29"/>
                  <a:gd name="T5" fmla="*/ 68 h 40"/>
                  <a:gd name="T6" fmla="*/ 68 w 29"/>
                  <a:gd name="T7" fmla="*/ 0 h 40"/>
                  <a:gd name="T8" fmla="*/ 0 w 29"/>
                  <a:gd name="T9" fmla="*/ 60 h 40"/>
                  <a:gd name="T10" fmla="*/ 0 60000 65536"/>
                  <a:gd name="T11" fmla="*/ 0 60000 65536"/>
                  <a:gd name="T12" fmla="*/ 0 60000 65536"/>
                  <a:gd name="T13" fmla="*/ 0 60000 65536"/>
                  <a:gd name="T14" fmla="*/ 0 60000 65536"/>
                  <a:gd name="T15" fmla="*/ 0 w 29"/>
                  <a:gd name="T16" fmla="*/ 0 h 40"/>
                  <a:gd name="T17" fmla="*/ 29 w 29"/>
                  <a:gd name="T18" fmla="*/ 40 h 40"/>
                </a:gdLst>
                <a:ahLst/>
                <a:cxnLst>
                  <a:cxn ang="T10">
                    <a:pos x="T0" y="T1"/>
                  </a:cxn>
                  <a:cxn ang="T11">
                    <a:pos x="T2" y="T3"/>
                  </a:cxn>
                  <a:cxn ang="T12">
                    <a:pos x="T4" y="T5"/>
                  </a:cxn>
                  <a:cxn ang="T13">
                    <a:pos x="T6" y="T7"/>
                  </a:cxn>
                  <a:cxn ang="T14">
                    <a:pos x="T8" y="T9"/>
                  </a:cxn>
                </a:cxnLst>
                <a:rect l="T15" t="T16" r="T17" b="T18"/>
                <a:pathLst>
                  <a:path w="29" h="40">
                    <a:moveTo>
                      <a:pt x="0" y="15"/>
                    </a:moveTo>
                    <a:cubicBezTo>
                      <a:pt x="6" y="25"/>
                      <a:pt x="14" y="33"/>
                      <a:pt x="22" y="40"/>
                    </a:cubicBezTo>
                    <a:cubicBezTo>
                      <a:pt x="24" y="32"/>
                      <a:pt x="27" y="25"/>
                      <a:pt x="29" y="17"/>
                    </a:cubicBezTo>
                    <a:cubicBezTo>
                      <a:pt x="25" y="11"/>
                      <a:pt x="21" y="5"/>
                      <a:pt x="17" y="0"/>
                    </a:cubicBezTo>
                    <a:cubicBezTo>
                      <a:pt x="12" y="5"/>
                      <a:pt x="6" y="10"/>
                      <a:pt x="0" y="15"/>
                    </a:cubicBezTo>
                    <a:close/>
                  </a:path>
                </a:pathLst>
              </a:custGeom>
              <a:solidFill>
                <a:srgbClr val="88A7C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3" name="Freeform 89"/>
              <p:cNvSpPr>
                <a:spLocks noChangeArrowheads="1"/>
              </p:cNvSpPr>
              <p:nvPr/>
            </p:nvSpPr>
            <p:spPr bwMode="auto">
              <a:xfrm>
                <a:off x="1604" y="1560"/>
                <a:ext cx="70" cy="90"/>
              </a:xfrm>
              <a:custGeom>
                <a:avLst/>
                <a:gdLst>
                  <a:gd name="T0" fmla="*/ 52 w 35"/>
                  <a:gd name="T1" fmla="*/ 0 h 45"/>
                  <a:gd name="T2" fmla="*/ 0 w 35"/>
                  <a:gd name="T3" fmla="*/ 48 h 45"/>
                  <a:gd name="T4" fmla="*/ 108 w 35"/>
                  <a:gd name="T5" fmla="*/ 180 h 45"/>
                  <a:gd name="T6" fmla="*/ 140 w 35"/>
                  <a:gd name="T7" fmla="*/ 100 h 45"/>
                  <a:gd name="T8" fmla="*/ 52 w 35"/>
                  <a:gd name="T9" fmla="*/ 0 h 45"/>
                  <a:gd name="T10" fmla="*/ 0 60000 65536"/>
                  <a:gd name="T11" fmla="*/ 0 60000 65536"/>
                  <a:gd name="T12" fmla="*/ 0 60000 65536"/>
                  <a:gd name="T13" fmla="*/ 0 60000 65536"/>
                  <a:gd name="T14" fmla="*/ 0 60000 65536"/>
                  <a:gd name="T15" fmla="*/ 0 w 35"/>
                  <a:gd name="T16" fmla="*/ 0 h 45"/>
                  <a:gd name="T17" fmla="*/ 35 w 35"/>
                  <a:gd name="T18" fmla="*/ 45 h 45"/>
                </a:gdLst>
                <a:ahLst/>
                <a:cxnLst>
                  <a:cxn ang="T10">
                    <a:pos x="T0" y="T1"/>
                  </a:cxn>
                  <a:cxn ang="T11">
                    <a:pos x="T2" y="T3"/>
                  </a:cxn>
                  <a:cxn ang="T12">
                    <a:pos x="T4" y="T5"/>
                  </a:cxn>
                  <a:cxn ang="T13">
                    <a:pos x="T6" y="T7"/>
                  </a:cxn>
                  <a:cxn ang="T14">
                    <a:pos x="T8" y="T9"/>
                  </a:cxn>
                </a:cxnLst>
                <a:rect l="T15" t="T16" r="T17" b="T18"/>
                <a:pathLst>
                  <a:path w="35" h="45">
                    <a:moveTo>
                      <a:pt x="13" y="0"/>
                    </a:moveTo>
                    <a:cubicBezTo>
                      <a:pt x="9" y="4"/>
                      <a:pt x="4" y="8"/>
                      <a:pt x="0" y="12"/>
                    </a:cubicBezTo>
                    <a:cubicBezTo>
                      <a:pt x="7" y="24"/>
                      <a:pt x="17" y="35"/>
                      <a:pt x="27" y="45"/>
                    </a:cubicBezTo>
                    <a:cubicBezTo>
                      <a:pt x="30" y="39"/>
                      <a:pt x="32" y="32"/>
                      <a:pt x="35" y="25"/>
                    </a:cubicBezTo>
                    <a:cubicBezTo>
                      <a:pt x="27" y="18"/>
                      <a:pt x="19" y="10"/>
                      <a:pt x="13"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4" name="Freeform 90"/>
              <p:cNvSpPr>
                <a:spLocks noChangeArrowheads="1"/>
              </p:cNvSpPr>
              <p:nvPr/>
            </p:nvSpPr>
            <p:spPr bwMode="auto">
              <a:xfrm>
                <a:off x="1382" y="1672"/>
                <a:ext cx="196" cy="219"/>
              </a:xfrm>
              <a:custGeom>
                <a:avLst/>
                <a:gdLst>
                  <a:gd name="T0" fmla="*/ 92 w 98"/>
                  <a:gd name="T1" fmla="*/ 0 h 110"/>
                  <a:gd name="T2" fmla="*/ 0 w 98"/>
                  <a:gd name="T3" fmla="*/ 24 h 110"/>
                  <a:gd name="T4" fmla="*/ 356 w 98"/>
                  <a:gd name="T5" fmla="*/ 436 h 110"/>
                  <a:gd name="T6" fmla="*/ 384 w 98"/>
                  <a:gd name="T7" fmla="*/ 364 h 110"/>
                  <a:gd name="T8" fmla="*/ 392 w 98"/>
                  <a:gd name="T9" fmla="*/ 336 h 110"/>
                  <a:gd name="T10" fmla="*/ 92 w 98"/>
                  <a:gd name="T11" fmla="*/ 0 h 110"/>
                  <a:gd name="T12" fmla="*/ 0 60000 65536"/>
                  <a:gd name="T13" fmla="*/ 0 60000 65536"/>
                  <a:gd name="T14" fmla="*/ 0 60000 65536"/>
                  <a:gd name="T15" fmla="*/ 0 60000 65536"/>
                  <a:gd name="T16" fmla="*/ 0 60000 65536"/>
                  <a:gd name="T17" fmla="*/ 0 60000 65536"/>
                  <a:gd name="T18" fmla="*/ 0 w 98"/>
                  <a:gd name="T19" fmla="*/ 0 h 110"/>
                  <a:gd name="T20" fmla="*/ 98 w 98"/>
                  <a:gd name="T21" fmla="*/ 110 h 110"/>
                </a:gdLst>
                <a:ahLst/>
                <a:cxnLst>
                  <a:cxn ang="T12">
                    <a:pos x="T0" y="T1"/>
                  </a:cxn>
                  <a:cxn ang="T13">
                    <a:pos x="T2" y="T3"/>
                  </a:cxn>
                  <a:cxn ang="T14">
                    <a:pos x="T4" y="T5"/>
                  </a:cxn>
                  <a:cxn ang="T15">
                    <a:pos x="T6" y="T7"/>
                  </a:cxn>
                  <a:cxn ang="T16">
                    <a:pos x="T8" y="T9"/>
                  </a:cxn>
                  <a:cxn ang="T17">
                    <a:pos x="T10" y="T11"/>
                  </a:cxn>
                </a:cxnLst>
                <a:rect l="T18" t="T19" r="T20" b="T21"/>
                <a:pathLst>
                  <a:path w="98" h="110">
                    <a:moveTo>
                      <a:pt x="23" y="0"/>
                    </a:moveTo>
                    <a:cubicBezTo>
                      <a:pt x="15" y="2"/>
                      <a:pt x="8" y="4"/>
                      <a:pt x="0" y="6"/>
                    </a:cubicBezTo>
                    <a:cubicBezTo>
                      <a:pt x="21" y="46"/>
                      <a:pt x="48" y="89"/>
                      <a:pt x="89" y="110"/>
                    </a:cubicBezTo>
                    <a:cubicBezTo>
                      <a:pt x="91" y="104"/>
                      <a:pt x="93" y="98"/>
                      <a:pt x="96" y="92"/>
                    </a:cubicBezTo>
                    <a:cubicBezTo>
                      <a:pt x="96" y="90"/>
                      <a:pt x="97" y="88"/>
                      <a:pt x="98" y="85"/>
                    </a:cubicBezTo>
                    <a:cubicBezTo>
                      <a:pt x="65" y="67"/>
                      <a:pt x="42" y="33"/>
                      <a:pt x="23"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5" name="Freeform 91"/>
              <p:cNvSpPr>
                <a:spLocks noChangeArrowheads="1"/>
              </p:cNvSpPr>
              <p:nvPr/>
            </p:nvSpPr>
            <p:spPr bwMode="auto">
              <a:xfrm>
                <a:off x="1246" y="1690"/>
                <a:ext cx="266" cy="475"/>
              </a:xfrm>
              <a:custGeom>
                <a:avLst/>
                <a:gdLst>
                  <a:gd name="T0" fmla="*/ 532 w 133"/>
                  <a:gd name="T1" fmla="*/ 605 h 238"/>
                  <a:gd name="T2" fmla="*/ 140 w 133"/>
                  <a:gd name="T3" fmla="*/ 0 h 238"/>
                  <a:gd name="T4" fmla="*/ 136 w 133"/>
                  <a:gd name="T5" fmla="*/ 0 h 238"/>
                  <a:gd name="T6" fmla="*/ 0 w 133"/>
                  <a:gd name="T7" fmla="*/ 224 h 238"/>
                  <a:gd name="T8" fmla="*/ 72 w 133"/>
                  <a:gd name="T9" fmla="*/ 467 h 238"/>
                  <a:gd name="T10" fmla="*/ 128 w 133"/>
                  <a:gd name="T11" fmla="*/ 948 h 238"/>
                  <a:gd name="T12" fmla="*/ 212 w 133"/>
                  <a:gd name="T13" fmla="*/ 912 h 238"/>
                  <a:gd name="T14" fmla="*/ 532 w 133"/>
                  <a:gd name="T15" fmla="*/ 605 h 238"/>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238"/>
                  <a:gd name="T26" fmla="*/ 133 w 133"/>
                  <a:gd name="T27" fmla="*/ 238 h 2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238">
                    <a:moveTo>
                      <a:pt x="133" y="152"/>
                    </a:moveTo>
                    <a:cubicBezTo>
                      <a:pt x="76" y="119"/>
                      <a:pt x="34" y="67"/>
                      <a:pt x="35" y="0"/>
                    </a:cubicBezTo>
                    <a:cubicBezTo>
                      <a:pt x="35" y="0"/>
                      <a:pt x="34" y="0"/>
                      <a:pt x="34" y="0"/>
                    </a:cubicBezTo>
                    <a:cubicBezTo>
                      <a:pt x="25" y="19"/>
                      <a:pt x="13" y="38"/>
                      <a:pt x="0" y="56"/>
                    </a:cubicBezTo>
                    <a:cubicBezTo>
                      <a:pt x="7" y="77"/>
                      <a:pt x="17" y="98"/>
                      <a:pt x="18" y="117"/>
                    </a:cubicBezTo>
                    <a:cubicBezTo>
                      <a:pt x="21" y="159"/>
                      <a:pt x="23" y="198"/>
                      <a:pt x="32" y="238"/>
                    </a:cubicBezTo>
                    <a:cubicBezTo>
                      <a:pt x="39" y="235"/>
                      <a:pt x="46" y="232"/>
                      <a:pt x="53" y="229"/>
                    </a:cubicBezTo>
                    <a:cubicBezTo>
                      <a:pt x="87" y="213"/>
                      <a:pt x="119" y="187"/>
                      <a:pt x="133" y="152"/>
                    </a:cubicBezTo>
                    <a:close/>
                  </a:path>
                </a:pathLst>
              </a:cu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6" name="Freeform 92"/>
              <p:cNvSpPr>
                <a:spLocks noChangeArrowheads="1"/>
              </p:cNvSpPr>
              <p:nvPr/>
            </p:nvSpPr>
            <p:spPr bwMode="auto">
              <a:xfrm>
                <a:off x="1310" y="1993"/>
                <a:ext cx="208" cy="196"/>
              </a:xfrm>
              <a:custGeom>
                <a:avLst/>
                <a:gdLst>
                  <a:gd name="T0" fmla="*/ 392 w 104"/>
                  <a:gd name="T1" fmla="*/ 92 h 98"/>
                  <a:gd name="T2" fmla="*/ 416 w 104"/>
                  <a:gd name="T3" fmla="*/ 8 h 98"/>
                  <a:gd name="T4" fmla="*/ 404 w 104"/>
                  <a:gd name="T5" fmla="*/ 0 h 98"/>
                  <a:gd name="T6" fmla="*/ 84 w 104"/>
                  <a:gd name="T7" fmla="*/ 308 h 98"/>
                  <a:gd name="T8" fmla="*/ 0 w 104"/>
                  <a:gd name="T9" fmla="*/ 344 h 98"/>
                  <a:gd name="T10" fmla="*/ 16 w 104"/>
                  <a:gd name="T11" fmla="*/ 392 h 98"/>
                  <a:gd name="T12" fmla="*/ 392 w 104"/>
                  <a:gd name="T13" fmla="*/ 92 h 98"/>
                  <a:gd name="T14" fmla="*/ 0 60000 65536"/>
                  <a:gd name="T15" fmla="*/ 0 60000 65536"/>
                  <a:gd name="T16" fmla="*/ 0 60000 65536"/>
                  <a:gd name="T17" fmla="*/ 0 60000 65536"/>
                  <a:gd name="T18" fmla="*/ 0 60000 65536"/>
                  <a:gd name="T19" fmla="*/ 0 60000 65536"/>
                  <a:gd name="T20" fmla="*/ 0 60000 65536"/>
                  <a:gd name="T21" fmla="*/ 0 w 104"/>
                  <a:gd name="T22" fmla="*/ 0 h 98"/>
                  <a:gd name="T23" fmla="*/ 104 w 104"/>
                  <a:gd name="T24" fmla="*/ 98 h 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98">
                    <a:moveTo>
                      <a:pt x="98" y="23"/>
                    </a:moveTo>
                    <a:cubicBezTo>
                      <a:pt x="100" y="16"/>
                      <a:pt x="102" y="9"/>
                      <a:pt x="104" y="2"/>
                    </a:cubicBezTo>
                    <a:cubicBezTo>
                      <a:pt x="103" y="1"/>
                      <a:pt x="102" y="0"/>
                      <a:pt x="101" y="0"/>
                    </a:cubicBezTo>
                    <a:cubicBezTo>
                      <a:pt x="87" y="35"/>
                      <a:pt x="55" y="61"/>
                      <a:pt x="21" y="77"/>
                    </a:cubicBezTo>
                    <a:cubicBezTo>
                      <a:pt x="14" y="80"/>
                      <a:pt x="7" y="83"/>
                      <a:pt x="0" y="86"/>
                    </a:cubicBezTo>
                    <a:cubicBezTo>
                      <a:pt x="1" y="90"/>
                      <a:pt x="2" y="94"/>
                      <a:pt x="4" y="98"/>
                    </a:cubicBezTo>
                    <a:cubicBezTo>
                      <a:pt x="41" y="82"/>
                      <a:pt x="72" y="55"/>
                      <a:pt x="98" y="23"/>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7" name="Freeform 93"/>
              <p:cNvSpPr>
                <a:spLocks noChangeArrowheads="1"/>
              </p:cNvSpPr>
              <p:nvPr/>
            </p:nvSpPr>
            <p:spPr bwMode="auto">
              <a:xfrm>
                <a:off x="1318" y="2039"/>
                <a:ext cx="214" cy="317"/>
              </a:xfrm>
              <a:custGeom>
                <a:avLst/>
                <a:gdLst>
                  <a:gd name="T0" fmla="*/ 376 w 107"/>
                  <a:gd name="T1" fmla="*/ 0 h 159"/>
                  <a:gd name="T2" fmla="*/ 0 w 107"/>
                  <a:gd name="T3" fmla="*/ 299 h 159"/>
                  <a:gd name="T4" fmla="*/ 16 w 107"/>
                  <a:gd name="T5" fmla="*/ 353 h 159"/>
                  <a:gd name="T6" fmla="*/ 208 w 107"/>
                  <a:gd name="T7" fmla="*/ 632 h 159"/>
                  <a:gd name="T8" fmla="*/ 296 w 107"/>
                  <a:gd name="T9" fmla="*/ 624 h 159"/>
                  <a:gd name="T10" fmla="*/ 360 w 107"/>
                  <a:gd name="T11" fmla="*/ 620 h 159"/>
                  <a:gd name="T12" fmla="*/ 388 w 107"/>
                  <a:gd name="T13" fmla="*/ 401 h 159"/>
                  <a:gd name="T14" fmla="*/ 376 w 107"/>
                  <a:gd name="T15" fmla="*/ 0 h 159"/>
                  <a:gd name="T16" fmla="*/ 0 60000 65536"/>
                  <a:gd name="T17" fmla="*/ 0 60000 65536"/>
                  <a:gd name="T18" fmla="*/ 0 60000 65536"/>
                  <a:gd name="T19" fmla="*/ 0 60000 65536"/>
                  <a:gd name="T20" fmla="*/ 0 60000 65536"/>
                  <a:gd name="T21" fmla="*/ 0 60000 65536"/>
                  <a:gd name="T22" fmla="*/ 0 60000 65536"/>
                  <a:gd name="T23" fmla="*/ 0 60000 65536"/>
                  <a:gd name="T24" fmla="*/ 0 w 107"/>
                  <a:gd name="T25" fmla="*/ 0 h 159"/>
                  <a:gd name="T26" fmla="*/ 107 w 107"/>
                  <a:gd name="T27" fmla="*/ 159 h 1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 h="159">
                    <a:moveTo>
                      <a:pt x="94" y="0"/>
                    </a:moveTo>
                    <a:cubicBezTo>
                      <a:pt x="68" y="32"/>
                      <a:pt x="37" y="59"/>
                      <a:pt x="0" y="75"/>
                    </a:cubicBezTo>
                    <a:cubicBezTo>
                      <a:pt x="1" y="80"/>
                      <a:pt x="2" y="84"/>
                      <a:pt x="4" y="89"/>
                    </a:cubicBezTo>
                    <a:cubicBezTo>
                      <a:pt x="13" y="116"/>
                      <a:pt x="21" y="156"/>
                      <a:pt x="52" y="159"/>
                    </a:cubicBezTo>
                    <a:cubicBezTo>
                      <a:pt x="55" y="159"/>
                      <a:pt x="70" y="158"/>
                      <a:pt x="74" y="157"/>
                    </a:cubicBezTo>
                    <a:cubicBezTo>
                      <a:pt x="80" y="156"/>
                      <a:pt x="85" y="159"/>
                      <a:pt x="90" y="156"/>
                    </a:cubicBezTo>
                    <a:cubicBezTo>
                      <a:pt x="107" y="145"/>
                      <a:pt x="100" y="116"/>
                      <a:pt x="97" y="101"/>
                    </a:cubicBezTo>
                    <a:cubicBezTo>
                      <a:pt x="88" y="57"/>
                      <a:pt x="89" y="27"/>
                      <a:pt x="94" y="0"/>
                    </a:cubicBezTo>
                    <a:close/>
                  </a:path>
                </a:pathLst>
              </a:custGeom>
              <a:solidFill>
                <a:srgbClr val="FF6A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8" name="Freeform 94"/>
              <p:cNvSpPr>
                <a:spLocks noChangeArrowheads="1"/>
              </p:cNvSpPr>
              <p:nvPr/>
            </p:nvSpPr>
            <p:spPr bwMode="auto">
              <a:xfrm>
                <a:off x="1115" y="798"/>
                <a:ext cx="561" cy="327"/>
              </a:xfrm>
              <a:custGeom>
                <a:avLst/>
                <a:gdLst>
                  <a:gd name="T0" fmla="*/ 1108 w 281"/>
                  <a:gd name="T1" fmla="*/ 4 h 164"/>
                  <a:gd name="T2" fmla="*/ 1032 w 281"/>
                  <a:gd name="T3" fmla="*/ 0 h 164"/>
                  <a:gd name="T4" fmla="*/ 693 w 281"/>
                  <a:gd name="T5" fmla="*/ 319 h 164"/>
                  <a:gd name="T6" fmla="*/ 0 w 281"/>
                  <a:gd name="T7" fmla="*/ 648 h 164"/>
                  <a:gd name="T8" fmla="*/ 299 w 281"/>
                  <a:gd name="T9" fmla="*/ 632 h 164"/>
                  <a:gd name="T10" fmla="*/ 363 w 281"/>
                  <a:gd name="T11" fmla="*/ 608 h 164"/>
                  <a:gd name="T12" fmla="*/ 515 w 281"/>
                  <a:gd name="T13" fmla="*/ 560 h 164"/>
                  <a:gd name="T14" fmla="*/ 701 w 281"/>
                  <a:gd name="T15" fmla="*/ 461 h 164"/>
                  <a:gd name="T16" fmla="*/ 1120 w 281"/>
                  <a:gd name="T17" fmla="*/ 36 h 164"/>
                  <a:gd name="T18" fmla="*/ 1108 w 281"/>
                  <a:gd name="T19" fmla="*/ 4 h 1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1"/>
                  <a:gd name="T31" fmla="*/ 0 h 164"/>
                  <a:gd name="T32" fmla="*/ 281 w 281"/>
                  <a:gd name="T33" fmla="*/ 164 h 1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1" h="164">
                    <a:moveTo>
                      <a:pt x="278" y="1"/>
                    </a:moveTo>
                    <a:cubicBezTo>
                      <a:pt x="272" y="1"/>
                      <a:pt x="265" y="1"/>
                      <a:pt x="259" y="0"/>
                    </a:cubicBezTo>
                    <a:cubicBezTo>
                      <a:pt x="238" y="33"/>
                      <a:pt x="208" y="59"/>
                      <a:pt x="174" y="80"/>
                    </a:cubicBezTo>
                    <a:cubicBezTo>
                      <a:pt x="119" y="114"/>
                      <a:pt x="62" y="149"/>
                      <a:pt x="0" y="163"/>
                    </a:cubicBezTo>
                    <a:cubicBezTo>
                      <a:pt x="25" y="164"/>
                      <a:pt x="50" y="164"/>
                      <a:pt x="75" y="159"/>
                    </a:cubicBezTo>
                    <a:cubicBezTo>
                      <a:pt x="79" y="159"/>
                      <a:pt x="87" y="155"/>
                      <a:pt x="91" y="153"/>
                    </a:cubicBezTo>
                    <a:cubicBezTo>
                      <a:pt x="103" y="149"/>
                      <a:pt x="117" y="145"/>
                      <a:pt x="129" y="141"/>
                    </a:cubicBezTo>
                    <a:cubicBezTo>
                      <a:pt x="146" y="135"/>
                      <a:pt x="160" y="127"/>
                      <a:pt x="176" y="116"/>
                    </a:cubicBezTo>
                    <a:cubicBezTo>
                      <a:pt x="219" y="89"/>
                      <a:pt x="264" y="57"/>
                      <a:pt x="281" y="9"/>
                    </a:cubicBezTo>
                    <a:cubicBezTo>
                      <a:pt x="280" y="6"/>
                      <a:pt x="279" y="3"/>
                      <a:pt x="278" y="1"/>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9" name="Freeform 95"/>
              <p:cNvSpPr>
                <a:spLocks noChangeArrowheads="1"/>
              </p:cNvSpPr>
              <p:nvPr/>
            </p:nvSpPr>
            <p:spPr bwMode="auto">
              <a:xfrm>
                <a:off x="1160" y="738"/>
                <a:ext cx="290" cy="184"/>
              </a:xfrm>
              <a:custGeom>
                <a:avLst/>
                <a:gdLst>
                  <a:gd name="T0" fmla="*/ 464 w 145"/>
                  <a:gd name="T1" fmla="*/ 0 h 92"/>
                  <a:gd name="T2" fmla="*/ 16 w 145"/>
                  <a:gd name="T3" fmla="*/ 248 h 92"/>
                  <a:gd name="T4" fmla="*/ 0 w 145"/>
                  <a:gd name="T5" fmla="*/ 368 h 92"/>
                  <a:gd name="T6" fmla="*/ 532 w 145"/>
                  <a:gd name="T7" fmla="*/ 100 h 92"/>
                  <a:gd name="T8" fmla="*/ 580 w 145"/>
                  <a:gd name="T9" fmla="*/ 48 h 92"/>
                  <a:gd name="T10" fmla="*/ 464 w 145"/>
                  <a:gd name="T11" fmla="*/ 0 h 92"/>
                  <a:gd name="T12" fmla="*/ 0 60000 65536"/>
                  <a:gd name="T13" fmla="*/ 0 60000 65536"/>
                  <a:gd name="T14" fmla="*/ 0 60000 65536"/>
                  <a:gd name="T15" fmla="*/ 0 60000 65536"/>
                  <a:gd name="T16" fmla="*/ 0 60000 65536"/>
                  <a:gd name="T17" fmla="*/ 0 60000 65536"/>
                  <a:gd name="T18" fmla="*/ 0 w 145"/>
                  <a:gd name="T19" fmla="*/ 0 h 92"/>
                  <a:gd name="T20" fmla="*/ 145 w 145"/>
                  <a:gd name="T21" fmla="*/ 92 h 92"/>
                </a:gdLst>
                <a:ahLst/>
                <a:cxnLst>
                  <a:cxn ang="T12">
                    <a:pos x="T0" y="T1"/>
                  </a:cxn>
                  <a:cxn ang="T13">
                    <a:pos x="T2" y="T3"/>
                  </a:cxn>
                  <a:cxn ang="T14">
                    <a:pos x="T4" y="T5"/>
                  </a:cxn>
                  <a:cxn ang="T15">
                    <a:pos x="T6" y="T7"/>
                  </a:cxn>
                  <a:cxn ang="T16">
                    <a:pos x="T8" y="T9"/>
                  </a:cxn>
                  <a:cxn ang="T17">
                    <a:pos x="T10" y="T11"/>
                  </a:cxn>
                </a:cxnLst>
                <a:rect l="T18" t="T19" r="T20" b="T21"/>
                <a:pathLst>
                  <a:path w="145" h="92">
                    <a:moveTo>
                      <a:pt x="116" y="0"/>
                    </a:moveTo>
                    <a:cubicBezTo>
                      <a:pt x="86" y="31"/>
                      <a:pt x="46" y="49"/>
                      <a:pt x="4" y="62"/>
                    </a:cubicBezTo>
                    <a:cubicBezTo>
                      <a:pt x="3" y="72"/>
                      <a:pt x="2" y="82"/>
                      <a:pt x="0" y="92"/>
                    </a:cubicBezTo>
                    <a:cubicBezTo>
                      <a:pt x="49" y="80"/>
                      <a:pt x="95" y="60"/>
                      <a:pt x="133" y="25"/>
                    </a:cubicBezTo>
                    <a:cubicBezTo>
                      <a:pt x="137" y="21"/>
                      <a:pt x="141" y="17"/>
                      <a:pt x="145" y="12"/>
                    </a:cubicBezTo>
                    <a:cubicBezTo>
                      <a:pt x="135" y="8"/>
                      <a:pt x="126" y="4"/>
                      <a:pt x="116"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0" name="Freeform 96"/>
              <p:cNvSpPr>
                <a:spLocks noChangeArrowheads="1"/>
              </p:cNvSpPr>
              <p:nvPr/>
            </p:nvSpPr>
            <p:spPr bwMode="auto">
              <a:xfrm>
                <a:off x="1154" y="519"/>
                <a:ext cx="48" cy="100"/>
              </a:xfrm>
              <a:custGeom>
                <a:avLst/>
                <a:gdLst>
                  <a:gd name="T0" fmla="*/ 0 w 24"/>
                  <a:gd name="T1" fmla="*/ 0 h 50"/>
                  <a:gd name="T2" fmla="*/ 24 w 24"/>
                  <a:gd name="T3" fmla="*/ 200 h 50"/>
                  <a:gd name="T4" fmla="*/ 96 w 24"/>
                  <a:gd name="T5" fmla="*/ 156 h 50"/>
                  <a:gd name="T6" fmla="*/ 0 w 24"/>
                  <a:gd name="T7" fmla="*/ 0 h 50"/>
                  <a:gd name="T8" fmla="*/ 0 60000 65536"/>
                  <a:gd name="T9" fmla="*/ 0 60000 65536"/>
                  <a:gd name="T10" fmla="*/ 0 60000 65536"/>
                  <a:gd name="T11" fmla="*/ 0 60000 65536"/>
                  <a:gd name="T12" fmla="*/ 0 w 24"/>
                  <a:gd name="T13" fmla="*/ 0 h 50"/>
                  <a:gd name="T14" fmla="*/ 24 w 24"/>
                  <a:gd name="T15" fmla="*/ 50 h 50"/>
                </a:gdLst>
                <a:ahLst/>
                <a:cxnLst>
                  <a:cxn ang="T8">
                    <a:pos x="T0" y="T1"/>
                  </a:cxn>
                  <a:cxn ang="T9">
                    <a:pos x="T2" y="T3"/>
                  </a:cxn>
                  <a:cxn ang="T10">
                    <a:pos x="T4" y="T5"/>
                  </a:cxn>
                  <a:cxn ang="T11">
                    <a:pos x="T6" y="T7"/>
                  </a:cxn>
                </a:cxnLst>
                <a:rect l="T12" t="T13" r="T14" b="T15"/>
                <a:pathLst>
                  <a:path w="24" h="50">
                    <a:moveTo>
                      <a:pt x="0" y="0"/>
                    </a:moveTo>
                    <a:cubicBezTo>
                      <a:pt x="2" y="17"/>
                      <a:pt x="5" y="34"/>
                      <a:pt x="6" y="50"/>
                    </a:cubicBezTo>
                    <a:cubicBezTo>
                      <a:pt x="12" y="47"/>
                      <a:pt x="18" y="43"/>
                      <a:pt x="24" y="39"/>
                    </a:cubicBezTo>
                    <a:cubicBezTo>
                      <a:pt x="14" y="27"/>
                      <a:pt x="6" y="14"/>
                      <a:pt x="0"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1" name="Freeform 97"/>
              <p:cNvSpPr>
                <a:spLocks noChangeArrowheads="1"/>
              </p:cNvSpPr>
              <p:nvPr/>
            </p:nvSpPr>
            <p:spPr bwMode="auto">
              <a:xfrm>
                <a:off x="1166" y="597"/>
                <a:ext cx="62" cy="59"/>
              </a:xfrm>
              <a:custGeom>
                <a:avLst/>
                <a:gdLst>
                  <a:gd name="T0" fmla="*/ 124 w 31"/>
                  <a:gd name="T1" fmla="*/ 55 h 30"/>
                  <a:gd name="T2" fmla="*/ 72 w 31"/>
                  <a:gd name="T3" fmla="*/ 0 h 30"/>
                  <a:gd name="T4" fmla="*/ 0 w 31"/>
                  <a:gd name="T5" fmla="*/ 43 h 30"/>
                  <a:gd name="T6" fmla="*/ 8 w 31"/>
                  <a:gd name="T7" fmla="*/ 116 h 30"/>
                  <a:gd name="T8" fmla="*/ 124 w 31"/>
                  <a:gd name="T9" fmla="*/ 55 h 30"/>
                  <a:gd name="T10" fmla="*/ 0 60000 65536"/>
                  <a:gd name="T11" fmla="*/ 0 60000 65536"/>
                  <a:gd name="T12" fmla="*/ 0 60000 65536"/>
                  <a:gd name="T13" fmla="*/ 0 60000 65536"/>
                  <a:gd name="T14" fmla="*/ 0 60000 65536"/>
                  <a:gd name="T15" fmla="*/ 0 w 31"/>
                  <a:gd name="T16" fmla="*/ 0 h 30"/>
                  <a:gd name="T17" fmla="*/ 31 w 31"/>
                  <a:gd name="T18" fmla="*/ 30 h 30"/>
                </a:gdLst>
                <a:ahLst/>
                <a:cxnLst>
                  <a:cxn ang="T10">
                    <a:pos x="T0" y="T1"/>
                  </a:cxn>
                  <a:cxn ang="T11">
                    <a:pos x="T2" y="T3"/>
                  </a:cxn>
                  <a:cxn ang="T12">
                    <a:pos x="T4" y="T5"/>
                  </a:cxn>
                  <a:cxn ang="T13">
                    <a:pos x="T6" y="T7"/>
                  </a:cxn>
                  <a:cxn ang="T14">
                    <a:pos x="T8" y="T9"/>
                  </a:cxn>
                </a:cxnLst>
                <a:rect l="T15" t="T16" r="T17" b="T18"/>
                <a:pathLst>
                  <a:path w="31" h="30">
                    <a:moveTo>
                      <a:pt x="31" y="14"/>
                    </a:moveTo>
                    <a:cubicBezTo>
                      <a:pt x="26" y="10"/>
                      <a:pt x="22" y="5"/>
                      <a:pt x="18" y="0"/>
                    </a:cubicBezTo>
                    <a:cubicBezTo>
                      <a:pt x="12" y="4"/>
                      <a:pt x="6" y="8"/>
                      <a:pt x="0" y="11"/>
                    </a:cubicBezTo>
                    <a:cubicBezTo>
                      <a:pt x="1" y="18"/>
                      <a:pt x="1" y="24"/>
                      <a:pt x="2" y="30"/>
                    </a:cubicBezTo>
                    <a:cubicBezTo>
                      <a:pt x="13" y="27"/>
                      <a:pt x="22" y="22"/>
                      <a:pt x="31" y="14"/>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2" name="Freeform 98"/>
              <p:cNvSpPr>
                <a:spLocks noChangeArrowheads="1"/>
              </p:cNvSpPr>
              <p:nvPr/>
            </p:nvSpPr>
            <p:spPr bwMode="auto">
              <a:xfrm>
                <a:off x="1170" y="624"/>
                <a:ext cx="90" cy="70"/>
              </a:xfrm>
              <a:custGeom>
                <a:avLst/>
                <a:gdLst>
                  <a:gd name="T0" fmla="*/ 116 w 45"/>
                  <a:gd name="T1" fmla="*/ 0 h 35"/>
                  <a:gd name="T2" fmla="*/ 0 w 45"/>
                  <a:gd name="T3" fmla="*/ 64 h 35"/>
                  <a:gd name="T4" fmla="*/ 4 w 45"/>
                  <a:gd name="T5" fmla="*/ 140 h 35"/>
                  <a:gd name="T6" fmla="*/ 180 w 45"/>
                  <a:gd name="T7" fmla="*/ 60 h 35"/>
                  <a:gd name="T8" fmla="*/ 116 w 45"/>
                  <a:gd name="T9" fmla="*/ 0 h 35"/>
                  <a:gd name="T10" fmla="*/ 0 60000 65536"/>
                  <a:gd name="T11" fmla="*/ 0 60000 65536"/>
                  <a:gd name="T12" fmla="*/ 0 60000 65536"/>
                  <a:gd name="T13" fmla="*/ 0 60000 65536"/>
                  <a:gd name="T14" fmla="*/ 0 60000 65536"/>
                  <a:gd name="T15" fmla="*/ 0 w 45"/>
                  <a:gd name="T16" fmla="*/ 0 h 35"/>
                  <a:gd name="T17" fmla="*/ 45 w 45"/>
                  <a:gd name="T18" fmla="*/ 35 h 35"/>
                </a:gdLst>
                <a:ahLst/>
                <a:cxnLst>
                  <a:cxn ang="T10">
                    <a:pos x="T0" y="T1"/>
                  </a:cxn>
                  <a:cxn ang="T11">
                    <a:pos x="T2" y="T3"/>
                  </a:cxn>
                  <a:cxn ang="T12">
                    <a:pos x="T4" y="T5"/>
                  </a:cxn>
                  <a:cxn ang="T13">
                    <a:pos x="T6" y="T7"/>
                  </a:cxn>
                  <a:cxn ang="T14">
                    <a:pos x="T8" y="T9"/>
                  </a:cxn>
                </a:cxnLst>
                <a:rect l="T15" t="T16" r="T17" b="T18"/>
                <a:pathLst>
                  <a:path w="45" h="35">
                    <a:moveTo>
                      <a:pt x="29" y="0"/>
                    </a:moveTo>
                    <a:cubicBezTo>
                      <a:pt x="20" y="8"/>
                      <a:pt x="11" y="13"/>
                      <a:pt x="0" y="16"/>
                    </a:cubicBezTo>
                    <a:cubicBezTo>
                      <a:pt x="0" y="22"/>
                      <a:pt x="1" y="29"/>
                      <a:pt x="1" y="35"/>
                    </a:cubicBezTo>
                    <a:cubicBezTo>
                      <a:pt x="16" y="30"/>
                      <a:pt x="31" y="23"/>
                      <a:pt x="45" y="15"/>
                    </a:cubicBezTo>
                    <a:cubicBezTo>
                      <a:pt x="39" y="10"/>
                      <a:pt x="34" y="5"/>
                      <a:pt x="29"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3" name="Freeform 99"/>
              <p:cNvSpPr>
                <a:spLocks noChangeArrowheads="1"/>
              </p:cNvSpPr>
              <p:nvPr/>
            </p:nvSpPr>
            <p:spPr bwMode="auto">
              <a:xfrm>
                <a:off x="1172" y="654"/>
                <a:ext cx="126" cy="90"/>
              </a:xfrm>
              <a:custGeom>
                <a:avLst/>
                <a:gdLst>
                  <a:gd name="T0" fmla="*/ 240 w 63"/>
                  <a:gd name="T1" fmla="*/ 48 h 45"/>
                  <a:gd name="T2" fmla="*/ 176 w 63"/>
                  <a:gd name="T3" fmla="*/ 0 h 45"/>
                  <a:gd name="T4" fmla="*/ 0 w 63"/>
                  <a:gd name="T5" fmla="*/ 80 h 45"/>
                  <a:gd name="T6" fmla="*/ 4 w 63"/>
                  <a:gd name="T7" fmla="*/ 180 h 45"/>
                  <a:gd name="T8" fmla="*/ 252 w 63"/>
                  <a:gd name="T9" fmla="*/ 56 h 45"/>
                  <a:gd name="T10" fmla="*/ 240 w 63"/>
                  <a:gd name="T11" fmla="*/ 48 h 45"/>
                  <a:gd name="T12" fmla="*/ 0 60000 65536"/>
                  <a:gd name="T13" fmla="*/ 0 60000 65536"/>
                  <a:gd name="T14" fmla="*/ 0 60000 65536"/>
                  <a:gd name="T15" fmla="*/ 0 60000 65536"/>
                  <a:gd name="T16" fmla="*/ 0 60000 65536"/>
                  <a:gd name="T17" fmla="*/ 0 60000 65536"/>
                  <a:gd name="T18" fmla="*/ 0 w 63"/>
                  <a:gd name="T19" fmla="*/ 0 h 45"/>
                  <a:gd name="T20" fmla="*/ 63 w 63"/>
                  <a:gd name="T21" fmla="*/ 45 h 45"/>
                </a:gdLst>
                <a:ahLst/>
                <a:cxnLst>
                  <a:cxn ang="T12">
                    <a:pos x="T0" y="T1"/>
                  </a:cxn>
                  <a:cxn ang="T13">
                    <a:pos x="T2" y="T3"/>
                  </a:cxn>
                  <a:cxn ang="T14">
                    <a:pos x="T4" y="T5"/>
                  </a:cxn>
                  <a:cxn ang="T15">
                    <a:pos x="T6" y="T7"/>
                  </a:cxn>
                  <a:cxn ang="T16">
                    <a:pos x="T8" y="T9"/>
                  </a:cxn>
                  <a:cxn ang="T17">
                    <a:pos x="T10" y="T11"/>
                  </a:cxn>
                </a:cxnLst>
                <a:rect l="T18" t="T19" r="T20" b="T21"/>
                <a:pathLst>
                  <a:path w="63" h="45">
                    <a:moveTo>
                      <a:pt x="60" y="12"/>
                    </a:moveTo>
                    <a:cubicBezTo>
                      <a:pt x="54" y="8"/>
                      <a:pt x="49" y="4"/>
                      <a:pt x="44" y="0"/>
                    </a:cubicBezTo>
                    <a:cubicBezTo>
                      <a:pt x="30" y="8"/>
                      <a:pt x="15" y="15"/>
                      <a:pt x="0" y="20"/>
                    </a:cubicBezTo>
                    <a:cubicBezTo>
                      <a:pt x="1" y="28"/>
                      <a:pt x="1" y="37"/>
                      <a:pt x="1" y="45"/>
                    </a:cubicBezTo>
                    <a:cubicBezTo>
                      <a:pt x="23" y="37"/>
                      <a:pt x="43" y="26"/>
                      <a:pt x="63" y="14"/>
                    </a:cubicBezTo>
                    <a:cubicBezTo>
                      <a:pt x="62" y="14"/>
                      <a:pt x="61" y="13"/>
                      <a:pt x="60" y="12"/>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4" name="Freeform 100"/>
              <p:cNvSpPr>
                <a:spLocks noChangeArrowheads="1"/>
              </p:cNvSpPr>
              <p:nvPr/>
            </p:nvSpPr>
            <p:spPr bwMode="auto">
              <a:xfrm>
                <a:off x="1174" y="682"/>
                <a:ext cx="166" cy="98"/>
              </a:xfrm>
              <a:custGeom>
                <a:avLst/>
                <a:gdLst>
                  <a:gd name="T0" fmla="*/ 248 w 83"/>
                  <a:gd name="T1" fmla="*/ 0 h 49"/>
                  <a:gd name="T2" fmla="*/ 0 w 83"/>
                  <a:gd name="T3" fmla="*/ 124 h 49"/>
                  <a:gd name="T4" fmla="*/ 0 w 83"/>
                  <a:gd name="T5" fmla="*/ 196 h 49"/>
                  <a:gd name="T6" fmla="*/ 56 w 83"/>
                  <a:gd name="T7" fmla="*/ 188 h 49"/>
                  <a:gd name="T8" fmla="*/ 332 w 83"/>
                  <a:gd name="T9" fmla="*/ 56 h 49"/>
                  <a:gd name="T10" fmla="*/ 248 w 83"/>
                  <a:gd name="T11" fmla="*/ 0 h 49"/>
                  <a:gd name="T12" fmla="*/ 0 60000 65536"/>
                  <a:gd name="T13" fmla="*/ 0 60000 65536"/>
                  <a:gd name="T14" fmla="*/ 0 60000 65536"/>
                  <a:gd name="T15" fmla="*/ 0 60000 65536"/>
                  <a:gd name="T16" fmla="*/ 0 60000 65536"/>
                  <a:gd name="T17" fmla="*/ 0 60000 65536"/>
                  <a:gd name="T18" fmla="*/ 0 w 83"/>
                  <a:gd name="T19" fmla="*/ 0 h 49"/>
                  <a:gd name="T20" fmla="*/ 83 w 83"/>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83" h="49">
                    <a:moveTo>
                      <a:pt x="62" y="0"/>
                    </a:moveTo>
                    <a:cubicBezTo>
                      <a:pt x="42" y="12"/>
                      <a:pt x="22" y="23"/>
                      <a:pt x="0" y="31"/>
                    </a:cubicBezTo>
                    <a:cubicBezTo>
                      <a:pt x="0" y="37"/>
                      <a:pt x="0" y="43"/>
                      <a:pt x="0" y="49"/>
                    </a:cubicBezTo>
                    <a:cubicBezTo>
                      <a:pt x="4" y="48"/>
                      <a:pt x="9" y="47"/>
                      <a:pt x="14" y="47"/>
                    </a:cubicBezTo>
                    <a:cubicBezTo>
                      <a:pt x="41" y="43"/>
                      <a:pt x="63" y="31"/>
                      <a:pt x="83" y="14"/>
                    </a:cubicBezTo>
                    <a:cubicBezTo>
                      <a:pt x="76" y="10"/>
                      <a:pt x="69" y="5"/>
                      <a:pt x="62"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5" name="Freeform 101"/>
              <p:cNvSpPr>
                <a:spLocks noChangeArrowheads="1"/>
              </p:cNvSpPr>
              <p:nvPr/>
            </p:nvSpPr>
            <p:spPr bwMode="auto">
              <a:xfrm>
                <a:off x="1168" y="710"/>
                <a:ext cx="224" cy="152"/>
              </a:xfrm>
              <a:custGeom>
                <a:avLst/>
                <a:gdLst>
                  <a:gd name="T0" fmla="*/ 344 w 112"/>
                  <a:gd name="T1" fmla="*/ 0 h 76"/>
                  <a:gd name="T2" fmla="*/ 68 w 112"/>
                  <a:gd name="T3" fmla="*/ 132 h 76"/>
                  <a:gd name="T4" fmla="*/ 12 w 112"/>
                  <a:gd name="T5" fmla="*/ 140 h 76"/>
                  <a:gd name="T6" fmla="*/ 0 w 112"/>
                  <a:gd name="T7" fmla="*/ 304 h 76"/>
                  <a:gd name="T8" fmla="*/ 448 w 112"/>
                  <a:gd name="T9" fmla="*/ 56 h 76"/>
                  <a:gd name="T10" fmla="*/ 344 w 112"/>
                  <a:gd name="T11" fmla="*/ 0 h 76"/>
                  <a:gd name="T12" fmla="*/ 0 60000 65536"/>
                  <a:gd name="T13" fmla="*/ 0 60000 65536"/>
                  <a:gd name="T14" fmla="*/ 0 60000 65536"/>
                  <a:gd name="T15" fmla="*/ 0 60000 65536"/>
                  <a:gd name="T16" fmla="*/ 0 60000 65536"/>
                  <a:gd name="T17" fmla="*/ 0 60000 65536"/>
                  <a:gd name="T18" fmla="*/ 0 w 112"/>
                  <a:gd name="T19" fmla="*/ 0 h 76"/>
                  <a:gd name="T20" fmla="*/ 112 w 112"/>
                  <a:gd name="T21" fmla="*/ 76 h 76"/>
                </a:gdLst>
                <a:ahLst/>
                <a:cxnLst>
                  <a:cxn ang="T12">
                    <a:pos x="T0" y="T1"/>
                  </a:cxn>
                  <a:cxn ang="T13">
                    <a:pos x="T2" y="T3"/>
                  </a:cxn>
                  <a:cxn ang="T14">
                    <a:pos x="T4" y="T5"/>
                  </a:cxn>
                  <a:cxn ang="T15">
                    <a:pos x="T6" y="T7"/>
                  </a:cxn>
                  <a:cxn ang="T16">
                    <a:pos x="T8" y="T9"/>
                  </a:cxn>
                  <a:cxn ang="T17">
                    <a:pos x="T10" y="T11"/>
                  </a:cxn>
                </a:cxnLst>
                <a:rect l="T18" t="T19" r="T20" b="T21"/>
                <a:pathLst>
                  <a:path w="112" h="76">
                    <a:moveTo>
                      <a:pt x="86" y="0"/>
                    </a:moveTo>
                    <a:cubicBezTo>
                      <a:pt x="66" y="17"/>
                      <a:pt x="44" y="29"/>
                      <a:pt x="17" y="33"/>
                    </a:cubicBezTo>
                    <a:cubicBezTo>
                      <a:pt x="12" y="33"/>
                      <a:pt x="7" y="34"/>
                      <a:pt x="3" y="35"/>
                    </a:cubicBezTo>
                    <a:cubicBezTo>
                      <a:pt x="2" y="49"/>
                      <a:pt x="2" y="63"/>
                      <a:pt x="0" y="76"/>
                    </a:cubicBezTo>
                    <a:cubicBezTo>
                      <a:pt x="42" y="63"/>
                      <a:pt x="82" y="45"/>
                      <a:pt x="112" y="14"/>
                    </a:cubicBezTo>
                    <a:cubicBezTo>
                      <a:pt x="103" y="10"/>
                      <a:pt x="95" y="5"/>
                      <a:pt x="86" y="0"/>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6" name="Freeform 102"/>
              <p:cNvSpPr>
                <a:spLocks noChangeArrowheads="1"/>
              </p:cNvSpPr>
              <p:nvPr/>
            </p:nvSpPr>
            <p:spPr bwMode="auto">
              <a:xfrm>
                <a:off x="1146" y="762"/>
                <a:ext cx="360" cy="232"/>
              </a:xfrm>
              <a:custGeom>
                <a:avLst/>
                <a:gdLst>
                  <a:gd name="T0" fmla="*/ 608 w 180"/>
                  <a:gd name="T1" fmla="*/ 0 h 116"/>
                  <a:gd name="T2" fmla="*/ 560 w 180"/>
                  <a:gd name="T3" fmla="*/ 52 h 116"/>
                  <a:gd name="T4" fmla="*/ 28 w 180"/>
                  <a:gd name="T5" fmla="*/ 320 h 116"/>
                  <a:gd name="T6" fmla="*/ 0 w 180"/>
                  <a:gd name="T7" fmla="*/ 464 h 116"/>
                  <a:gd name="T8" fmla="*/ 720 w 180"/>
                  <a:gd name="T9" fmla="*/ 36 h 116"/>
                  <a:gd name="T10" fmla="*/ 608 w 180"/>
                  <a:gd name="T11" fmla="*/ 0 h 116"/>
                  <a:gd name="T12" fmla="*/ 0 60000 65536"/>
                  <a:gd name="T13" fmla="*/ 0 60000 65536"/>
                  <a:gd name="T14" fmla="*/ 0 60000 65536"/>
                  <a:gd name="T15" fmla="*/ 0 60000 65536"/>
                  <a:gd name="T16" fmla="*/ 0 60000 65536"/>
                  <a:gd name="T17" fmla="*/ 0 60000 65536"/>
                  <a:gd name="T18" fmla="*/ 0 w 180"/>
                  <a:gd name="T19" fmla="*/ 0 h 116"/>
                  <a:gd name="T20" fmla="*/ 180 w 180"/>
                  <a:gd name="T21" fmla="*/ 116 h 116"/>
                </a:gdLst>
                <a:ahLst/>
                <a:cxnLst>
                  <a:cxn ang="T12">
                    <a:pos x="T0" y="T1"/>
                  </a:cxn>
                  <a:cxn ang="T13">
                    <a:pos x="T2" y="T3"/>
                  </a:cxn>
                  <a:cxn ang="T14">
                    <a:pos x="T4" y="T5"/>
                  </a:cxn>
                  <a:cxn ang="T15">
                    <a:pos x="T6" y="T7"/>
                  </a:cxn>
                  <a:cxn ang="T16">
                    <a:pos x="T8" y="T9"/>
                  </a:cxn>
                  <a:cxn ang="T17">
                    <a:pos x="T10" y="T11"/>
                  </a:cxn>
                </a:cxnLst>
                <a:rect l="T18" t="T19" r="T20" b="T21"/>
                <a:pathLst>
                  <a:path w="180" h="116">
                    <a:moveTo>
                      <a:pt x="152" y="0"/>
                    </a:moveTo>
                    <a:cubicBezTo>
                      <a:pt x="148" y="5"/>
                      <a:pt x="144" y="9"/>
                      <a:pt x="140" y="13"/>
                    </a:cubicBezTo>
                    <a:cubicBezTo>
                      <a:pt x="102" y="48"/>
                      <a:pt x="56" y="68"/>
                      <a:pt x="7" y="80"/>
                    </a:cubicBezTo>
                    <a:cubicBezTo>
                      <a:pt x="5" y="92"/>
                      <a:pt x="3" y="104"/>
                      <a:pt x="0" y="116"/>
                    </a:cubicBezTo>
                    <a:cubicBezTo>
                      <a:pt x="68" y="93"/>
                      <a:pt x="138" y="68"/>
                      <a:pt x="180" y="9"/>
                    </a:cubicBezTo>
                    <a:cubicBezTo>
                      <a:pt x="171" y="6"/>
                      <a:pt x="161" y="3"/>
                      <a:pt x="152" y="0"/>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7" name="Freeform 103"/>
              <p:cNvSpPr>
                <a:spLocks noChangeArrowheads="1"/>
              </p:cNvSpPr>
              <p:nvPr/>
            </p:nvSpPr>
            <p:spPr bwMode="auto">
              <a:xfrm>
                <a:off x="1129" y="780"/>
                <a:ext cx="437" cy="273"/>
              </a:xfrm>
              <a:custGeom>
                <a:avLst/>
                <a:gdLst>
                  <a:gd name="T0" fmla="*/ 752 w 219"/>
                  <a:gd name="T1" fmla="*/ 0 h 137"/>
                  <a:gd name="T2" fmla="*/ 36 w 219"/>
                  <a:gd name="T3" fmla="*/ 424 h 137"/>
                  <a:gd name="T4" fmla="*/ 0 w 219"/>
                  <a:gd name="T5" fmla="*/ 544 h 137"/>
                  <a:gd name="T6" fmla="*/ 872 w 219"/>
                  <a:gd name="T7" fmla="*/ 24 h 137"/>
                  <a:gd name="T8" fmla="*/ 752 w 219"/>
                  <a:gd name="T9" fmla="*/ 0 h 137"/>
                  <a:gd name="T10" fmla="*/ 0 60000 65536"/>
                  <a:gd name="T11" fmla="*/ 0 60000 65536"/>
                  <a:gd name="T12" fmla="*/ 0 60000 65536"/>
                  <a:gd name="T13" fmla="*/ 0 60000 65536"/>
                  <a:gd name="T14" fmla="*/ 0 60000 65536"/>
                  <a:gd name="T15" fmla="*/ 0 w 219"/>
                  <a:gd name="T16" fmla="*/ 0 h 137"/>
                  <a:gd name="T17" fmla="*/ 219 w 219"/>
                  <a:gd name="T18" fmla="*/ 137 h 137"/>
                </a:gdLst>
                <a:ahLst/>
                <a:cxnLst>
                  <a:cxn ang="T10">
                    <a:pos x="T0" y="T1"/>
                  </a:cxn>
                  <a:cxn ang="T11">
                    <a:pos x="T2" y="T3"/>
                  </a:cxn>
                  <a:cxn ang="T12">
                    <a:pos x="T4" y="T5"/>
                  </a:cxn>
                  <a:cxn ang="T13">
                    <a:pos x="T6" y="T7"/>
                  </a:cxn>
                  <a:cxn ang="T14">
                    <a:pos x="T8" y="T9"/>
                  </a:cxn>
                </a:cxnLst>
                <a:rect l="T15" t="T16" r="T17" b="T18"/>
                <a:pathLst>
                  <a:path w="219" h="137">
                    <a:moveTo>
                      <a:pt x="189" y="0"/>
                    </a:moveTo>
                    <a:cubicBezTo>
                      <a:pt x="147" y="59"/>
                      <a:pt x="77" y="84"/>
                      <a:pt x="9" y="107"/>
                    </a:cubicBezTo>
                    <a:cubicBezTo>
                      <a:pt x="6" y="117"/>
                      <a:pt x="4" y="127"/>
                      <a:pt x="0" y="137"/>
                    </a:cubicBezTo>
                    <a:cubicBezTo>
                      <a:pt x="82" y="108"/>
                      <a:pt x="169" y="75"/>
                      <a:pt x="219" y="6"/>
                    </a:cubicBezTo>
                    <a:cubicBezTo>
                      <a:pt x="209" y="4"/>
                      <a:pt x="199" y="2"/>
                      <a:pt x="189" y="0"/>
                    </a:cubicBezTo>
                    <a:close/>
                  </a:path>
                </a:pathLst>
              </a:custGeom>
              <a:solidFill>
                <a:srgbClr val="8849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8" name="Freeform 104"/>
              <p:cNvSpPr>
                <a:spLocks noChangeArrowheads="1"/>
              </p:cNvSpPr>
              <p:nvPr/>
            </p:nvSpPr>
            <p:spPr bwMode="auto">
              <a:xfrm>
                <a:off x="1103" y="792"/>
                <a:ext cx="529" cy="331"/>
              </a:xfrm>
              <a:custGeom>
                <a:avLst/>
                <a:gdLst>
                  <a:gd name="T0" fmla="*/ 924 w 265"/>
                  <a:gd name="T1" fmla="*/ 0 h 166"/>
                  <a:gd name="T2" fmla="*/ 52 w 265"/>
                  <a:gd name="T3" fmla="*/ 520 h 166"/>
                  <a:gd name="T4" fmla="*/ 48 w 265"/>
                  <a:gd name="T5" fmla="*/ 540 h 166"/>
                  <a:gd name="T6" fmla="*/ 0 w 265"/>
                  <a:gd name="T7" fmla="*/ 660 h 166"/>
                  <a:gd name="T8" fmla="*/ 24 w 265"/>
                  <a:gd name="T9" fmla="*/ 660 h 166"/>
                  <a:gd name="T10" fmla="*/ 717 w 265"/>
                  <a:gd name="T11" fmla="*/ 331 h 166"/>
                  <a:gd name="T12" fmla="*/ 1056 w 265"/>
                  <a:gd name="T13" fmla="*/ 12 h 166"/>
                  <a:gd name="T14" fmla="*/ 924 w 265"/>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265"/>
                  <a:gd name="T25" fmla="*/ 0 h 166"/>
                  <a:gd name="T26" fmla="*/ 265 w 265"/>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5" h="166">
                    <a:moveTo>
                      <a:pt x="232" y="0"/>
                    </a:moveTo>
                    <a:cubicBezTo>
                      <a:pt x="182" y="69"/>
                      <a:pt x="95" y="102"/>
                      <a:pt x="13" y="131"/>
                    </a:cubicBezTo>
                    <a:cubicBezTo>
                      <a:pt x="13" y="132"/>
                      <a:pt x="12" y="134"/>
                      <a:pt x="12" y="136"/>
                    </a:cubicBezTo>
                    <a:cubicBezTo>
                      <a:pt x="8" y="146"/>
                      <a:pt x="4" y="156"/>
                      <a:pt x="0" y="166"/>
                    </a:cubicBezTo>
                    <a:cubicBezTo>
                      <a:pt x="2" y="166"/>
                      <a:pt x="4" y="166"/>
                      <a:pt x="6" y="166"/>
                    </a:cubicBezTo>
                    <a:cubicBezTo>
                      <a:pt x="68" y="152"/>
                      <a:pt x="125" y="117"/>
                      <a:pt x="180" y="83"/>
                    </a:cubicBezTo>
                    <a:cubicBezTo>
                      <a:pt x="214" y="62"/>
                      <a:pt x="244" y="36"/>
                      <a:pt x="265" y="3"/>
                    </a:cubicBezTo>
                    <a:cubicBezTo>
                      <a:pt x="254" y="3"/>
                      <a:pt x="243" y="2"/>
                      <a:pt x="232" y="0"/>
                    </a:cubicBezTo>
                    <a:close/>
                  </a:path>
                </a:pathLst>
              </a:custGeom>
              <a:solidFill>
                <a:srgbClr val="EB86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9" name="Freeform 105"/>
              <p:cNvSpPr>
                <a:spLocks noChangeArrowheads="1"/>
              </p:cNvSpPr>
              <p:nvPr/>
            </p:nvSpPr>
            <p:spPr bwMode="auto">
              <a:xfrm>
                <a:off x="525" y="124"/>
                <a:ext cx="112" cy="105"/>
              </a:xfrm>
              <a:custGeom>
                <a:avLst/>
                <a:gdLst>
                  <a:gd name="T0" fmla="*/ 160 w 56"/>
                  <a:gd name="T1" fmla="*/ 32 h 53"/>
                  <a:gd name="T2" fmla="*/ 108 w 56"/>
                  <a:gd name="T3" fmla="*/ 0 h 53"/>
                  <a:gd name="T4" fmla="*/ 0 w 56"/>
                  <a:gd name="T5" fmla="*/ 208 h 53"/>
                  <a:gd name="T6" fmla="*/ 224 w 56"/>
                  <a:gd name="T7" fmla="*/ 63 h 53"/>
                  <a:gd name="T8" fmla="*/ 160 w 56"/>
                  <a:gd name="T9" fmla="*/ 32 h 53"/>
                  <a:gd name="T10" fmla="*/ 0 60000 65536"/>
                  <a:gd name="T11" fmla="*/ 0 60000 65536"/>
                  <a:gd name="T12" fmla="*/ 0 60000 65536"/>
                  <a:gd name="T13" fmla="*/ 0 60000 65536"/>
                  <a:gd name="T14" fmla="*/ 0 60000 65536"/>
                  <a:gd name="T15" fmla="*/ 0 w 56"/>
                  <a:gd name="T16" fmla="*/ 0 h 53"/>
                  <a:gd name="T17" fmla="*/ 56 w 56"/>
                  <a:gd name="T18" fmla="*/ 53 h 53"/>
                </a:gdLst>
                <a:ahLst/>
                <a:cxnLst>
                  <a:cxn ang="T10">
                    <a:pos x="T0" y="T1"/>
                  </a:cxn>
                  <a:cxn ang="T11">
                    <a:pos x="T2" y="T3"/>
                  </a:cxn>
                  <a:cxn ang="T12">
                    <a:pos x="T4" y="T5"/>
                  </a:cxn>
                  <a:cxn ang="T13">
                    <a:pos x="T6" y="T7"/>
                  </a:cxn>
                  <a:cxn ang="T14">
                    <a:pos x="T8" y="T9"/>
                  </a:cxn>
                </a:cxnLst>
                <a:rect l="T15" t="T16" r="T17" b="T18"/>
                <a:pathLst>
                  <a:path w="56" h="53">
                    <a:moveTo>
                      <a:pt x="40" y="8"/>
                    </a:moveTo>
                    <a:cubicBezTo>
                      <a:pt x="36" y="6"/>
                      <a:pt x="31" y="3"/>
                      <a:pt x="27" y="0"/>
                    </a:cubicBezTo>
                    <a:cubicBezTo>
                      <a:pt x="15" y="15"/>
                      <a:pt x="7" y="33"/>
                      <a:pt x="0" y="53"/>
                    </a:cubicBezTo>
                    <a:cubicBezTo>
                      <a:pt x="56" y="16"/>
                      <a:pt x="56" y="16"/>
                      <a:pt x="56" y="16"/>
                    </a:cubicBezTo>
                    <a:cubicBezTo>
                      <a:pt x="50" y="13"/>
                      <a:pt x="45" y="11"/>
                      <a:pt x="40" y="8"/>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0" name="Freeform 106"/>
              <p:cNvSpPr>
                <a:spLocks noChangeArrowheads="1"/>
              </p:cNvSpPr>
              <p:nvPr/>
            </p:nvSpPr>
            <p:spPr bwMode="auto">
              <a:xfrm>
                <a:off x="505" y="156"/>
                <a:ext cx="178" cy="139"/>
              </a:xfrm>
              <a:custGeom>
                <a:avLst/>
                <a:gdLst>
                  <a:gd name="T0" fmla="*/ 264 w 89"/>
                  <a:gd name="T1" fmla="*/ 0 h 70"/>
                  <a:gd name="T2" fmla="*/ 40 w 89"/>
                  <a:gd name="T3" fmla="*/ 145 h 70"/>
                  <a:gd name="T4" fmla="*/ 0 w 89"/>
                  <a:gd name="T5" fmla="*/ 276 h 70"/>
                  <a:gd name="T6" fmla="*/ 356 w 89"/>
                  <a:gd name="T7" fmla="*/ 44 h 70"/>
                  <a:gd name="T8" fmla="*/ 264 w 89"/>
                  <a:gd name="T9" fmla="*/ 0 h 70"/>
                  <a:gd name="T10" fmla="*/ 0 60000 65536"/>
                  <a:gd name="T11" fmla="*/ 0 60000 65536"/>
                  <a:gd name="T12" fmla="*/ 0 60000 65536"/>
                  <a:gd name="T13" fmla="*/ 0 60000 65536"/>
                  <a:gd name="T14" fmla="*/ 0 60000 65536"/>
                  <a:gd name="T15" fmla="*/ 0 w 89"/>
                  <a:gd name="T16" fmla="*/ 0 h 70"/>
                  <a:gd name="T17" fmla="*/ 89 w 89"/>
                  <a:gd name="T18" fmla="*/ 70 h 70"/>
                </a:gdLst>
                <a:ahLst/>
                <a:cxnLst>
                  <a:cxn ang="T10">
                    <a:pos x="T0" y="T1"/>
                  </a:cxn>
                  <a:cxn ang="T11">
                    <a:pos x="T2" y="T3"/>
                  </a:cxn>
                  <a:cxn ang="T12">
                    <a:pos x="T4" y="T5"/>
                  </a:cxn>
                  <a:cxn ang="T13">
                    <a:pos x="T6" y="T7"/>
                  </a:cxn>
                  <a:cxn ang="T14">
                    <a:pos x="T8" y="T9"/>
                  </a:cxn>
                </a:cxnLst>
                <a:rect l="T15" t="T16" r="T17" b="T18"/>
                <a:pathLst>
                  <a:path w="89" h="70">
                    <a:moveTo>
                      <a:pt x="66" y="0"/>
                    </a:moveTo>
                    <a:cubicBezTo>
                      <a:pt x="10" y="37"/>
                      <a:pt x="10" y="37"/>
                      <a:pt x="10" y="37"/>
                    </a:cubicBezTo>
                    <a:cubicBezTo>
                      <a:pt x="6" y="47"/>
                      <a:pt x="3" y="58"/>
                      <a:pt x="0" y="70"/>
                    </a:cubicBezTo>
                    <a:cubicBezTo>
                      <a:pt x="89" y="11"/>
                      <a:pt x="89" y="11"/>
                      <a:pt x="89" y="11"/>
                    </a:cubicBezTo>
                    <a:cubicBezTo>
                      <a:pt x="81" y="7"/>
                      <a:pt x="73" y="3"/>
                      <a:pt x="66" y="0"/>
                    </a:cubicBez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1" name="Freeform 107"/>
              <p:cNvSpPr>
                <a:spLocks noChangeArrowheads="1"/>
              </p:cNvSpPr>
              <p:nvPr/>
            </p:nvSpPr>
            <p:spPr bwMode="auto">
              <a:xfrm>
                <a:off x="493" y="178"/>
                <a:ext cx="234" cy="189"/>
              </a:xfrm>
              <a:custGeom>
                <a:avLst/>
                <a:gdLst>
                  <a:gd name="T0" fmla="*/ 464 w 117"/>
                  <a:gd name="T1" fmla="*/ 52 h 95"/>
                  <a:gd name="T2" fmla="*/ 380 w 117"/>
                  <a:gd name="T3" fmla="*/ 0 h 95"/>
                  <a:gd name="T4" fmla="*/ 24 w 117"/>
                  <a:gd name="T5" fmla="*/ 233 h 95"/>
                  <a:gd name="T6" fmla="*/ 0 w 117"/>
                  <a:gd name="T7" fmla="*/ 376 h 95"/>
                  <a:gd name="T8" fmla="*/ 468 w 117"/>
                  <a:gd name="T9" fmla="*/ 52 h 95"/>
                  <a:gd name="T10" fmla="*/ 464 w 117"/>
                  <a:gd name="T11" fmla="*/ 52 h 95"/>
                  <a:gd name="T12" fmla="*/ 0 60000 65536"/>
                  <a:gd name="T13" fmla="*/ 0 60000 65536"/>
                  <a:gd name="T14" fmla="*/ 0 60000 65536"/>
                  <a:gd name="T15" fmla="*/ 0 60000 65536"/>
                  <a:gd name="T16" fmla="*/ 0 60000 65536"/>
                  <a:gd name="T17" fmla="*/ 0 60000 65536"/>
                  <a:gd name="T18" fmla="*/ 0 w 117"/>
                  <a:gd name="T19" fmla="*/ 0 h 95"/>
                  <a:gd name="T20" fmla="*/ 117 w 117"/>
                  <a:gd name="T21" fmla="*/ 95 h 95"/>
                </a:gdLst>
                <a:ahLst/>
                <a:cxnLst>
                  <a:cxn ang="T12">
                    <a:pos x="T0" y="T1"/>
                  </a:cxn>
                  <a:cxn ang="T13">
                    <a:pos x="T2" y="T3"/>
                  </a:cxn>
                  <a:cxn ang="T14">
                    <a:pos x="T4" y="T5"/>
                  </a:cxn>
                  <a:cxn ang="T15">
                    <a:pos x="T6" y="T7"/>
                  </a:cxn>
                  <a:cxn ang="T16">
                    <a:pos x="T8" y="T9"/>
                  </a:cxn>
                  <a:cxn ang="T17">
                    <a:pos x="T10" y="T11"/>
                  </a:cxn>
                </a:cxnLst>
                <a:rect l="T18" t="T19" r="T20" b="T21"/>
                <a:pathLst>
                  <a:path w="117" h="95">
                    <a:moveTo>
                      <a:pt x="116" y="13"/>
                    </a:moveTo>
                    <a:cubicBezTo>
                      <a:pt x="110" y="7"/>
                      <a:pt x="102" y="3"/>
                      <a:pt x="95" y="0"/>
                    </a:cubicBezTo>
                    <a:cubicBezTo>
                      <a:pt x="6" y="59"/>
                      <a:pt x="6" y="59"/>
                      <a:pt x="6" y="59"/>
                    </a:cubicBezTo>
                    <a:cubicBezTo>
                      <a:pt x="4" y="71"/>
                      <a:pt x="1" y="83"/>
                      <a:pt x="0" y="95"/>
                    </a:cubicBezTo>
                    <a:cubicBezTo>
                      <a:pt x="117" y="13"/>
                      <a:pt x="117" y="13"/>
                      <a:pt x="117" y="13"/>
                    </a:cubicBezTo>
                    <a:cubicBezTo>
                      <a:pt x="117" y="13"/>
                      <a:pt x="116" y="13"/>
                      <a:pt x="116" y="13"/>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2" name="Freeform 108"/>
              <p:cNvSpPr>
                <a:spLocks noChangeArrowheads="1"/>
              </p:cNvSpPr>
              <p:nvPr/>
            </p:nvSpPr>
            <p:spPr bwMode="auto">
              <a:xfrm>
                <a:off x="483" y="204"/>
                <a:ext cx="290" cy="245"/>
              </a:xfrm>
              <a:custGeom>
                <a:avLst/>
                <a:gdLst>
                  <a:gd name="T0" fmla="*/ 488 w 145"/>
                  <a:gd name="T1" fmla="*/ 0 h 123"/>
                  <a:gd name="T2" fmla="*/ 20 w 145"/>
                  <a:gd name="T3" fmla="*/ 325 h 123"/>
                  <a:gd name="T4" fmla="*/ 0 w 145"/>
                  <a:gd name="T5" fmla="*/ 488 h 123"/>
                  <a:gd name="T6" fmla="*/ 580 w 145"/>
                  <a:gd name="T7" fmla="*/ 72 h 123"/>
                  <a:gd name="T8" fmla="*/ 488 w 145"/>
                  <a:gd name="T9" fmla="*/ 0 h 123"/>
                  <a:gd name="T10" fmla="*/ 0 60000 65536"/>
                  <a:gd name="T11" fmla="*/ 0 60000 65536"/>
                  <a:gd name="T12" fmla="*/ 0 60000 65536"/>
                  <a:gd name="T13" fmla="*/ 0 60000 65536"/>
                  <a:gd name="T14" fmla="*/ 0 60000 65536"/>
                  <a:gd name="T15" fmla="*/ 0 w 145"/>
                  <a:gd name="T16" fmla="*/ 0 h 123"/>
                  <a:gd name="T17" fmla="*/ 145 w 145"/>
                  <a:gd name="T18" fmla="*/ 123 h 123"/>
                </a:gdLst>
                <a:ahLst/>
                <a:cxnLst>
                  <a:cxn ang="T10">
                    <a:pos x="T0" y="T1"/>
                  </a:cxn>
                  <a:cxn ang="T11">
                    <a:pos x="T2" y="T3"/>
                  </a:cxn>
                  <a:cxn ang="T12">
                    <a:pos x="T4" y="T5"/>
                  </a:cxn>
                  <a:cxn ang="T13">
                    <a:pos x="T6" y="T7"/>
                  </a:cxn>
                  <a:cxn ang="T14">
                    <a:pos x="T8" y="T9"/>
                  </a:cxn>
                </a:cxnLst>
                <a:rect l="T15" t="T16" r="T17" b="T18"/>
                <a:pathLst>
                  <a:path w="145" h="123">
                    <a:moveTo>
                      <a:pt x="122" y="0"/>
                    </a:moveTo>
                    <a:cubicBezTo>
                      <a:pt x="5" y="82"/>
                      <a:pt x="5" y="82"/>
                      <a:pt x="5" y="82"/>
                    </a:cubicBezTo>
                    <a:cubicBezTo>
                      <a:pt x="2" y="96"/>
                      <a:pt x="1" y="109"/>
                      <a:pt x="0" y="123"/>
                    </a:cubicBezTo>
                    <a:cubicBezTo>
                      <a:pt x="145" y="18"/>
                      <a:pt x="145" y="18"/>
                      <a:pt x="145" y="18"/>
                    </a:cubicBezTo>
                    <a:cubicBezTo>
                      <a:pt x="137" y="12"/>
                      <a:pt x="129" y="6"/>
                      <a:pt x="122" y="0"/>
                    </a:cubicBez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3" name="Freeform 109"/>
              <p:cNvSpPr>
                <a:spLocks noChangeArrowheads="1"/>
              </p:cNvSpPr>
              <p:nvPr/>
            </p:nvSpPr>
            <p:spPr bwMode="auto">
              <a:xfrm>
                <a:off x="477" y="239"/>
                <a:ext cx="336" cy="272"/>
              </a:xfrm>
              <a:custGeom>
                <a:avLst/>
                <a:gdLst>
                  <a:gd name="T0" fmla="*/ 592 w 168"/>
                  <a:gd name="T1" fmla="*/ 0 h 136"/>
                  <a:gd name="T2" fmla="*/ 12 w 168"/>
                  <a:gd name="T3" fmla="*/ 420 h 136"/>
                  <a:gd name="T4" fmla="*/ 0 w 168"/>
                  <a:gd name="T5" fmla="*/ 544 h 136"/>
                  <a:gd name="T6" fmla="*/ 672 w 168"/>
                  <a:gd name="T7" fmla="*/ 68 h 136"/>
                  <a:gd name="T8" fmla="*/ 592 w 168"/>
                  <a:gd name="T9" fmla="*/ 0 h 136"/>
                  <a:gd name="T10" fmla="*/ 0 60000 65536"/>
                  <a:gd name="T11" fmla="*/ 0 60000 65536"/>
                  <a:gd name="T12" fmla="*/ 0 60000 65536"/>
                  <a:gd name="T13" fmla="*/ 0 60000 65536"/>
                  <a:gd name="T14" fmla="*/ 0 60000 65536"/>
                  <a:gd name="T15" fmla="*/ 0 w 168"/>
                  <a:gd name="T16" fmla="*/ 0 h 136"/>
                  <a:gd name="T17" fmla="*/ 168 w 168"/>
                  <a:gd name="T18" fmla="*/ 136 h 136"/>
                </a:gdLst>
                <a:ahLst/>
                <a:cxnLst>
                  <a:cxn ang="T10">
                    <a:pos x="T0" y="T1"/>
                  </a:cxn>
                  <a:cxn ang="T11">
                    <a:pos x="T2" y="T3"/>
                  </a:cxn>
                  <a:cxn ang="T12">
                    <a:pos x="T4" y="T5"/>
                  </a:cxn>
                  <a:cxn ang="T13">
                    <a:pos x="T6" y="T7"/>
                  </a:cxn>
                  <a:cxn ang="T14">
                    <a:pos x="T8" y="T9"/>
                  </a:cxn>
                </a:cxnLst>
                <a:rect l="T15" t="T16" r="T17" b="T18"/>
                <a:pathLst>
                  <a:path w="168" h="136">
                    <a:moveTo>
                      <a:pt x="148" y="0"/>
                    </a:moveTo>
                    <a:cubicBezTo>
                      <a:pt x="3" y="105"/>
                      <a:pt x="3" y="105"/>
                      <a:pt x="3" y="105"/>
                    </a:cubicBezTo>
                    <a:cubicBezTo>
                      <a:pt x="2" y="115"/>
                      <a:pt x="1" y="126"/>
                      <a:pt x="0" y="136"/>
                    </a:cubicBezTo>
                    <a:cubicBezTo>
                      <a:pt x="168" y="17"/>
                      <a:pt x="168" y="17"/>
                      <a:pt x="168" y="17"/>
                    </a:cubicBezTo>
                    <a:cubicBezTo>
                      <a:pt x="161" y="11"/>
                      <a:pt x="155" y="6"/>
                      <a:pt x="148" y="0"/>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4" name="Freeform 110"/>
              <p:cNvSpPr>
                <a:spLocks noChangeArrowheads="1"/>
              </p:cNvSpPr>
              <p:nvPr/>
            </p:nvSpPr>
            <p:spPr bwMode="auto">
              <a:xfrm>
                <a:off x="473" y="273"/>
                <a:ext cx="386" cy="304"/>
              </a:xfrm>
              <a:custGeom>
                <a:avLst/>
                <a:gdLst>
                  <a:gd name="T0" fmla="*/ 700 w 193"/>
                  <a:gd name="T1" fmla="*/ 20 h 152"/>
                  <a:gd name="T2" fmla="*/ 680 w 193"/>
                  <a:gd name="T3" fmla="*/ 0 h 152"/>
                  <a:gd name="T4" fmla="*/ 8 w 193"/>
                  <a:gd name="T5" fmla="*/ 476 h 152"/>
                  <a:gd name="T6" fmla="*/ 0 w 193"/>
                  <a:gd name="T7" fmla="*/ 608 h 152"/>
                  <a:gd name="T8" fmla="*/ 772 w 193"/>
                  <a:gd name="T9" fmla="*/ 84 h 152"/>
                  <a:gd name="T10" fmla="*/ 700 w 193"/>
                  <a:gd name="T11" fmla="*/ 20 h 152"/>
                  <a:gd name="T12" fmla="*/ 0 60000 65536"/>
                  <a:gd name="T13" fmla="*/ 0 60000 65536"/>
                  <a:gd name="T14" fmla="*/ 0 60000 65536"/>
                  <a:gd name="T15" fmla="*/ 0 60000 65536"/>
                  <a:gd name="T16" fmla="*/ 0 60000 65536"/>
                  <a:gd name="T17" fmla="*/ 0 60000 65536"/>
                  <a:gd name="T18" fmla="*/ 0 w 193"/>
                  <a:gd name="T19" fmla="*/ 0 h 152"/>
                  <a:gd name="T20" fmla="*/ 193 w 193"/>
                  <a:gd name="T21" fmla="*/ 152 h 152"/>
                </a:gdLst>
                <a:ahLst/>
                <a:cxnLst>
                  <a:cxn ang="T12">
                    <a:pos x="T0" y="T1"/>
                  </a:cxn>
                  <a:cxn ang="T13">
                    <a:pos x="T2" y="T3"/>
                  </a:cxn>
                  <a:cxn ang="T14">
                    <a:pos x="T4" y="T5"/>
                  </a:cxn>
                  <a:cxn ang="T15">
                    <a:pos x="T6" y="T7"/>
                  </a:cxn>
                  <a:cxn ang="T16">
                    <a:pos x="T8" y="T9"/>
                  </a:cxn>
                  <a:cxn ang="T17">
                    <a:pos x="T10" y="T11"/>
                  </a:cxn>
                </a:cxnLst>
                <a:rect l="T18" t="T19" r="T20" b="T21"/>
                <a:pathLst>
                  <a:path w="193" h="152">
                    <a:moveTo>
                      <a:pt x="175" y="5"/>
                    </a:moveTo>
                    <a:cubicBezTo>
                      <a:pt x="173" y="3"/>
                      <a:pt x="171" y="1"/>
                      <a:pt x="170" y="0"/>
                    </a:cubicBezTo>
                    <a:cubicBezTo>
                      <a:pt x="2" y="119"/>
                      <a:pt x="2" y="119"/>
                      <a:pt x="2" y="119"/>
                    </a:cubicBezTo>
                    <a:cubicBezTo>
                      <a:pt x="1" y="130"/>
                      <a:pt x="0" y="141"/>
                      <a:pt x="0" y="152"/>
                    </a:cubicBezTo>
                    <a:cubicBezTo>
                      <a:pt x="193" y="21"/>
                      <a:pt x="193" y="21"/>
                      <a:pt x="193" y="21"/>
                    </a:cubicBezTo>
                    <a:cubicBezTo>
                      <a:pt x="187" y="16"/>
                      <a:pt x="181" y="10"/>
                      <a:pt x="175" y="5"/>
                    </a:cubicBez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5" name="Freeform 111"/>
              <p:cNvSpPr>
                <a:spLocks noChangeArrowheads="1"/>
              </p:cNvSpPr>
              <p:nvPr/>
            </p:nvSpPr>
            <p:spPr bwMode="auto">
              <a:xfrm>
                <a:off x="469" y="315"/>
                <a:ext cx="434" cy="347"/>
              </a:xfrm>
              <a:custGeom>
                <a:avLst/>
                <a:gdLst>
                  <a:gd name="T0" fmla="*/ 780 w 217"/>
                  <a:gd name="T1" fmla="*/ 0 h 174"/>
                  <a:gd name="T2" fmla="*/ 8 w 217"/>
                  <a:gd name="T3" fmla="*/ 521 h 174"/>
                  <a:gd name="T4" fmla="*/ 0 w 217"/>
                  <a:gd name="T5" fmla="*/ 612 h 174"/>
                  <a:gd name="T6" fmla="*/ 0 w 217"/>
                  <a:gd name="T7" fmla="*/ 692 h 174"/>
                  <a:gd name="T8" fmla="*/ 868 w 217"/>
                  <a:gd name="T9" fmla="*/ 96 h 174"/>
                  <a:gd name="T10" fmla="*/ 780 w 217"/>
                  <a:gd name="T11" fmla="*/ 0 h 174"/>
                  <a:gd name="T12" fmla="*/ 0 60000 65536"/>
                  <a:gd name="T13" fmla="*/ 0 60000 65536"/>
                  <a:gd name="T14" fmla="*/ 0 60000 65536"/>
                  <a:gd name="T15" fmla="*/ 0 60000 65536"/>
                  <a:gd name="T16" fmla="*/ 0 60000 65536"/>
                  <a:gd name="T17" fmla="*/ 0 60000 65536"/>
                  <a:gd name="T18" fmla="*/ 0 w 217"/>
                  <a:gd name="T19" fmla="*/ 0 h 174"/>
                  <a:gd name="T20" fmla="*/ 217 w 217"/>
                  <a:gd name="T21" fmla="*/ 174 h 174"/>
                </a:gdLst>
                <a:ahLst/>
                <a:cxnLst>
                  <a:cxn ang="T12">
                    <a:pos x="T0" y="T1"/>
                  </a:cxn>
                  <a:cxn ang="T13">
                    <a:pos x="T2" y="T3"/>
                  </a:cxn>
                  <a:cxn ang="T14">
                    <a:pos x="T4" y="T5"/>
                  </a:cxn>
                  <a:cxn ang="T15">
                    <a:pos x="T6" y="T7"/>
                  </a:cxn>
                  <a:cxn ang="T16">
                    <a:pos x="T8" y="T9"/>
                  </a:cxn>
                  <a:cxn ang="T17">
                    <a:pos x="T10" y="T11"/>
                  </a:cxn>
                </a:cxnLst>
                <a:rect l="T18" t="T19" r="T20" b="T21"/>
                <a:pathLst>
                  <a:path w="217" h="174">
                    <a:moveTo>
                      <a:pt x="195" y="0"/>
                    </a:moveTo>
                    <a:cubicBezTo>
                      <a:pt x="2" y="131"/>
                      <a:pt x="2" y="131"/>
                      <a:pt x="2" y="131"/>
                    </a:cubicBezTo>
                    <a:cubicBezTo>
                      <a:pt x="1" y="139"/>
                      <a:pt x="1" y="147"/>
                      <a:pt x="0" y="154"/>
                    </a:cubicBezTo>
                    <a:cubicBezTo>
                      <a:pt x="0" y="161"/>
                      <a:pt x="0" y="168"/>
                      <a:pt x="0" y="174"/>
                    </a:cubicBezTo>
                    <a:cubicBezTo>
                      <a:pt x="217" y="24"/>
                      <a:pt x="217" y="24"/>
                      <a:pt x="217" y="24"/>
                    </a:cubicBezTo>
                    <a:cubicBezTo>
                      <a:pt x="210" y="16"/>
                      <a:pt x="203" y="8"/>
                      <a:pt x="195" y="0"/>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6" name="Freeform 112"/>
              <p:cNvSpPr>
                <a:spLocks noChangeArrowheads="1"/>
              </p:cNvSpPr>
              <p:nvPr/>
            </p:nvSpPr>
            <p:spPr bwMode="auto">
              <a:xfrm>
                <a:off x="469" y="363"/>
                <a:ext cx="472" cy="353"/>
              </a:xfrm>
              <a:custGeom>
                <a:avLst/>
                <a:gdLst>
                  <a:gd name="T0" fmla="*/ 944 w 236"/>
                  <a:gd name="T1" fmla="*/ 84 h 177"/>
                  <a:gd name="T2" fmla="*/ 868 w 236"/>
                  <a:gd name="T3" fmla="*/ 0 h 177"/>
                  <a:gd name="T4" fmla="*/ 0 w 236"/>
                  <a:gd name="T5" fmla="*/ 596 h 177"/>
                  <a:gd name="T6" fmla="*/ 0 w 236"/>
                  <a:gd name="T7" fmla="*/ 704 h 177"/>
                  <a:gd name="T8" fmla="*/ 944 w 236"/>
                  <a:gd name="T9" fmla="*/ 84 h 177"/>
                  <a:gd name="T10" fmla="*/ 0 60000 65536"/>
                  <a:gd name="T11" fmla="*/ 0 60000 65536"/>
                  <a:gd name="T12" fmla="*/ 0 60000 65536"/>
                  <a:gd name="T13" fmla="*/ 0 60000 65536"/>
                  <a:gd name="T14" fmla="*/ 0 60000 65536"/>
                  <a:gd name="T15" fmla="*/ 0 w 236"/>
                  <a:gd name="T16" fmla="*/ 0 h 177"/>
                  <a:gd name="T17" fmla="*/ 236 w 236"/>
                  <a:gd name="T18" fmla="*/ 177 h 177"/>
                </a:gdLst>
                <a:ahLst/>
                <a:cxnLst>
                  <a:cxn ang="T10">
                    <a:pos x="T0" y="T1"/>
                  </a:cxn>
                  <a:cxn ang="T11">
                    <a:pos x="T2" y="T3"/>
                  </a:cxn>
                  <a:cxn ang="T12">
                    <a:pos x="T4" y="T5"/>
                  </a:cxn>
                  <a:cxn ang="T13">
                    <a:pos x="T6" y="T7"/>
                  </a:cxn>
                  <a:cxn ang="T14">
                    <a:pos x="T8" y="T9"/>
                  </a:cxn>
                </a:cxnLst>
                <a:rect l="T15" t="T16" r="T17" b="T18"/>
                <a:pathLst>
                  <a:path w="236" h="177">
                    <a:moveTo>
                      <a:pt x="236" y="21"/>
                    </a:moveTo>
                    <a:cubicBezTo>
                      <a:pt x="230" y="14"/>
                      <a:pt x="223" y="7"/>
                      <a:pt x="217" y="0"/>
                    </a:cubicBezTo>
                    <a:cubicBezTo>
                      <a:pt x="0" y="150"/>
                      <a:pt x="0" y="150"/>
                      <a:pt x="0" y="150"/>
                    </a:cubicBezTo>
                    <a:cubicBezTo>
                      <a:pt x="0" y="159"/>
                      <a:pt x="0" y="168"/>
                      <a:pt x="0" y="177"/>
                    </a:cubicBezTo>
                    <a:lnTo>
                      <a:pt x="236" y="21"/>
                    </a:ln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7" name="Freeform 113"/>
              <p:cNvSpPr>
                <a:spLocks noChangeArrowheads="1"/>
              </p:cNvSpPr>
              <p:nvPr/>
            </p:nvSpPr>
            <p:spPr bwMode="auto">
              <a:xfrm>
                <a:off x="477" y="447"/>
                <a:ext cx="524" cy="403"/>
              </a:xfrm>
              <a:custGeom>
                <a:avLst/>
                <a:gdLst>
                  <a:gd name="T0" fmla="*/ 0 w 262"/>
                  <a:gd name="T1" fmla="*/ 688 h 202"/>
                  <a:gd name="T2" fmla="*/ 16 w 262"/>
                  <a:gd name="T3" fmla="*/ 804 h 202"/>
                  <a:gd name="T4" fmla="*/ 1048 w 262"/>
                  <a:gd name="T5" fmla="*/ 72 h 202"/>
                  <a:gd name="T6" fmla="*/ 996 w 262"/>
                  <a:gd name="T7" fmla="*/ 0 h 202"/>
                  <a:gd name="T8" fmla="*/ 0 w 262"/>
                  <a:gd name="T9" fmla="*/ 688 h 202"/>
                  <a:gd name="T10" fmla="*/ 0 60000 65536"/>
                  <a:gd name="T11" fmla="*/ 0 60000 65536"/>
                  <a:gd name="T12" fmla="*/ 0 60000 65536"/>
                  <a:gd name="T13" fmla="*/ 0 60000 65536"/>
                  <a:gd name="T14" fmla="*/ 0 60000 65536"/>
                  <a:gd name="T15" fmla="*/ 0 w 262"/>
                  <a:gd name="T16" fmla="*/ 0 h 202"/>
                  <a:gd name="T17" fmla="*/ 262 w 262"/>
                  <a:gd name="T18" fmla="*/ 202 h 202"/>
                </a:gdLst>
                <a:ahLst/>
                <a:cxnLst>
                  <a:cxn ang="T10">
                    <a:pos x="T0" y="T1"/>
                  </a:cxn>
                  <a:cxn ang="T11">
                    <a:pos x="T2" y="T3"/>
                  </a:cxn>
                  <a:cxn ang="T12">
                    <a:pos x="T4" y="T5"/>
                  </a:cxn>
                  <a:cxn ang="T13">
                    <a:pos x="T6" y="T7"/>
                  </a:cxn>
                  <a:cxn ang="T14">
                    <a:pos x="T8" y="T9"/>
                  </a:cxn>
                </a:cxnLst>
                <a:rect l="T15" t="T16" r="T17" b="T18"/>
                <a:pathLst>
                  <a:path w="262" h="202">
                    <a:moveTo>
                      <a:pt x="0" y="173"/>
                    </a:moveTo>
                    <a:cubicBezTo>
                      <a:pt x="1" y="183"/>
                      <a:pt x="3" y="192"/>
                      <a:pt x="4" y="202"/>
                    </a:cubicBezTo>
                    <a:cubicBezTo>
                      <a:pt x="262" y="18"/>
                      <a:pt x="262" y="18"/>
                      <a:pt x="262" y="18"/>
                    </a:cubicBezTo>
                    <a:cubicBezTo>
                      <a:pt x="258" y="12"/>
                      <a:pt x="253" y="6"/>
                      <a:pt x="249" y="0"/>
                    </a:cubicBezTo>
                    <a:lnTo>
                      <a:pt x="0" y="173"/>
                    </a:lnTo>
                    <a:close/>
                  </a:path>
                </a:pathLst>
              </a:custGeom>
              <a:solidFill>
                <a:srgbClr val="F062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8" name="Freeform 114"/>
              <p:cNvSpPr>
                <a:spLocks noChangeArrowheads="1"/>
              </p:cNvSpPr>
              <p:nvPr/>
            </p:nvSpPr>
            <p:spPr bwMode="auto">
              <a:xfrm>
                <a:off x="469" y="405"/>
                <a:ext cx="506" cy="387"/>
              </a:xfrm>
              <a:custGeom>
                <a:avLst/>
                <a:gdLst>
                  <a:gd name="T0" fmla="*/ 944 w 253"/>
                  <a:gd name="T1" fmla="*/ 0 h 194"/>
                  <a:gd name="T2" fmla="*/ 0 w 253"/>
                  <a:gd name="T3" fmla="*/ 620 h 194"/>
                  <a:gd name="T4" fmla="*/ 16 w 253"/>
                  <a:gd name="T5" fmla="*/ 772 h 194"/>
                  <a:gd name="T6" fmla="*/ 1012 w 253"/>
                  <a:gd name="T7" fmla="*/ 84 h 194"/>
                  <a:gd name="T8" fmla="*/ 944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6" y="0"/>
                    </a:moveTo>
                    <a:cubicBezTo>
                      <a:pt x="0" y="156"/>
                      <a:pt x="0" y="156"/>
                      <a:pt x="0" y="156"/>
                    </a:cubicBezTo>
                    <a:cubicBezTo>
                      <a:pt x="1" y="169"/>
                      <a:pt x="2" y="182"/>
                      <a:pt x="4" y="194"/>
                    </a:cubicBezTo>
                    <a:cubicBezTo>
                      <a:pt x="253" y="21"/>
                      <a:pt x="253" y="21"/>
                      <a:pt x="253" y="21"/>
                    </a:cubicBezTo>
                    <a:cubicBezTo>
                      <a:pt x="247" y="14"/>
                      <a:pt x="241" y="7"/>
                      <a:pt x="236" y="0"/>
                    </a:cubicBezTo>
                    <a:close/>
                  </a:path>
                </a:pathLst>
              </a:custGeom>
              <a:solidFill>
                <a:srgbClr val="68495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9" name="Freeform 115"/>
              <p:cNvSpPr>
                <a:spLocks noChangeArrowheads="1"/>
              </p:cNvSpPr>
              <p:nvPr/>
            </p:nvSpPr>
            <p:spPr bwMode="auto">
              <a:xfrm>
                <a:off x="633" y="487"/>
                <a:ext cx="665" cy="860"/>
              </a:xfrm>
              <a:custGeom>
                <a:avLst/>
                <a:gdLst>
                  <a:gd name="T0" fmla="*/ 1268 w 333"/>
                  <a:gd name="T1" fmla="*/ 1243 h 431"/>
                  <a:gd name="T2" fmla="*/ 773 w 333"/>
                  <a:gd name="T3" fmla="*/ 52 h 431"/>
                  <a:gd name="T4" fmla="*/ 737 w 333"/>
                  <a:gd name="T5" fmla="*/ 0 h 431"/>
                  <a:gd name="T6" fmla="*/ 0 w 333"/>
                  <a:gd name="T7" fmla="*/ 1704 h 431"/>
                  <a:gd name="T8" fmla="*/ 8 w 333"/>
                  <a:gd name="T9" fmla="*/ 1716 h 431"/>
                  <a:gd name="T10" fmla="*/ 1328 w 333"/>
                  <a:gd name="T11" fmla="*/ 1616 h 431"/>
                  <a:gd name="T12" fmla="*/ 1268 w 333"/>
                  <a:gd name="T13" fmla="*/ 1243 h 431"/>
                  <a:gd name="T14" fmla="*/ 0 60000 65536"/>
                  <a:gd name="T15" fmla="*/ 0 60000 65536"/>
                  <a:gd name="T16" fmla="*/ 0 60000 65536"/>
                  <a:gd name="T17" fmla="*/ 0 60000 65536"/>
                  <a:gd name="T18" fmla="*/ 0 60000 65536"/>
                  <a:gd name="T19" fmla="*/ 0 60000 65536"/>
                  <a:gd name="T20" fmla="*/ 0 60000 65536"/>
                  <a:gd name="T21" fmla="*/ 0 w 333"/>
                  <a:gd name="T22" fmla="*/ 0 h 431"/>
                  <a:gd name="T23" fmla="*/ 333 w 333"/>
                  <a:gd name="T24" fmla="*/ 431 h 4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3" h="431">
                    <a:moveTo>
                      <a:pt x="318" y="312"/>
                    </a:moveTo>
                    <a:cubicBezTo>
                      <a:pt x="295" y="208"/>
                      <a:pt x="254" y="101"/>
                      <a:pt x="194" y="13"/>
                    </a:cubicBezTo>
                    <a:cubicBezTo>
                      <a:pt x="191" y="8"/>
                      <a:pt x="188" y="4"/>
                      <a:pt x="185" y="0"/>
                    </a:cubicBezTo>
                    <a:cubicBezTo>
                      <a:pt x="0" y="428"/>
                      <a:pt x="0" y="428"/>
                      <a:pt x="0" y="428"/>
                    </a:cubicBezTo>
                    <a:cubicBezTo>
                      <a:pt x="0" y="429"/>
                      <a:pt x="1" y="430"/>
                      <a:pt x="2" y="431"/>
                    </a:cubicBezTo>
                    <a:cubicBezTo>
                      <a:pt x="333" y="406"/>
                      <a:pt x="333" y="406"/>
                      <a:pt x="333" y="406"/>
                    </a:cubicBezTo>
                    <a:cubicBezTo>
                      <a:pt x="330" y="375"/>
                      <a:pt x="325" y="343"/>
                      <a:pt x="318" y="312"/>
                    </a:cubicBezTo>
                    <a:close/>
                  </a:path>
                </a:pathLst>
              </a:custGeom>
              <a:solidFill>
                <a:srgbClr val="618D7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0" name="Freeform 116"/>
              <p:cNvSpPr>
                <a:spLocks noChangeArrowheads="1"/>
              </p:cNvSpPr>
              <p:nvPr/>
            </p:nvSpPr>
            <p:spPr bwMode="auto">
              <a:xfrm>
                <a:off x="637" y="1297"/>
                <a:ext cx="667" cy="546"/>
              </a:xfrm>
              <a:custGeom>
                <a:avLst/>
                <a:gdLst>
                  <a:gd name="T0" fmla="*/ 1320 w 334"/>
                  <a:gd name="T1" fmla="*/ 0 h 274"/>
                  <a:gd name="T2" fmla="*/ 0 w 334"/>
                  <a:gd name="T3" fmla="*/ 100 h 274"/>
                  <a:gd name="T4" fmla="*/ 395 w 334"/>
                  <a:gd name="T5" fmla="*/ 763 h 274"/>
                  <a:gd name="T6" fmla="*/ 689 w 334"/>
                  <a:gd name="T7" fmla="*/ 1088 h 274"/>
                  <a:gd name="T8" fmla="*/ 1332 w 334"/>
                  <a:gd name="T9" fmla="*/ 108 h 274"/>
                  <a:gd name="T10" fmla="*/ 1320 w 334"/>
                  <a:gd name="T11" fmla="*/ 0 h 274"/>
                  <a:gd name="T12" fmla="*/ 0 60000 65536"/>
                  <a:gd name="T13" fmla="*/ 0 60000 65536"/>
                  <a:gd name="T14" fmla="*/ 0 60000 65536"/>
                  <a:gd name="T15" fmla="*/ 0 60000 65536"/>
                  <a:gd name="T16" fmla="*/ 0 60000 65536"/>
                  <a:gd name="T17" fmla="*/ 0 60000 65536"/>
                  <a:gd name="T18" fmla="*/ 0 w 334"/>
                  <a:gd name="T19" fmla="*/ 0 h 274"/>
                  <a:gd name="T20" fmla="*/ 334 w 334"/>
                  <a:gd name="T21" fmla="*/ 274 h 274"/>
                </a:gdLst>
                <a:ahLst/>
                <a:cxnLst>
                  <a:cxn ang="T12">
                    <a:pos x="T0" y="T1"/>
                  </a:cxn>
                  <a:cxn ang="T13">
                    <a:pos x="T2" y="T3"/>
                  </a:cxn>
                  <a:cxn ang="T14">
                    <a:pos x="T4" y="T5"/>
                  </a:cxn>
                  <a:cxn ang="T15">
                    <a:pos x="T6" y="T7"/>
                  </a:cxn>
                  <a:cxn ang="T16">
                    <a:pos x="T8" y="T9"/>
                  </a:cxn>
                  <a:cxn ang="T17">
                    <a:pos x="T10" y="T11"/>
                  </a:cxn>
                </a:cxnLst>
                <a:rect l="T18" t="T19" r="T20" b="T21"/>
                <a:pathLst>
                  <a:path w="334" h="274">
                    <a:moveTo>
                      <a:pt x="331" y="0"/>
                    </a:moveTo>
                    <a:cubicBezTo>
                      <a:pt x="0" y="25"/>
                      <a:pt x="0" y="25"/>
                      <a:pt x="0" y="25"/>
                    </a:cubicBezTo>
                    <a:cubicBezTo>
                      <a:pt x="28" y="84"/>
                      <a:pt x="63" y="141"/>
                      <a:pt x="99" y="192"/>
                    </a:cubicBezTo>
                    <a:cubicBezTo>
                      <a:pt x="121" y="222"/>
                      <a:pt x="147" y="248"/>
                      <a:pt x="173" y="274"/>
                    </a:cubicBezTo>
                    <a:cubicBezTo>
                      <a:pt x="334" y="27"/>
                      <a:pt x="334" y="27"/>
                      <a:pt x="334" y="27"/>
                    </a:cubicBezTo>
                    <a:cubicBezTo>
                      <a:pt x="333" y="18"/>
                      <a:pt x="332" y="9"/>
                      <a:pt x="331"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1" name="Freeform 117"/>
              <p:cNvSpPr>
                <a:spLocks noChangeArrowheads="1"/>
              </p:cNvSpPr>
              <p:nvPr/>
            </p:nvSpPr>
            <p:spPr bwMode="auto">
              <a:xfrm>
                <a:off x="1198" y="2177"/>
                <a:ext cx="230" cy="209"/>
              </a:xfrm>
              <a:custGeom>
                <a:avLst/>
                <a:gdLst>
                  <a:gd name="T0" fmla="*/ 0 w 115"/>
                  <a:gd name="T1" fmla="*/ 0 h 105"/>
                  <a:gd name="T2" fmla="*/ 108 w 115"/>
                  <a:gd name="T3" fmla="*/ 416 h 105"/>
                  <a:gd name="T4" fmla="*/ 456 w 115"/>
                  <a:gd name="T5" fmla="*/ 388 h 105"/>
                  <a:gd name="T6" fmla="*/ 460 w 115"/>
                  <a:gd name="T7" fmla="*/ 360 h 105"/>
                  <a:gd name="T8" fmla="*/ 0 w 115"/>
                  <a:gd name="T9" fmla="*/ 0 h 105"/>
                  <a:gd name="T10" fmla="*/ 0 60000 65536"/>
                  <a:gd name="T11" fmla="*/ 0 60000 65536"/>
                  <a:gd name="T12" fmla="*/ 0 60000 65536"/>
                  <a:gd name="T13" fmla="*/ 0 60000 65536"/>
                  <a:gd name="T14" fmla="*/ 0 60000 65536"/>
                  <a:gd name="T15" fmla="*/ 0 w 115"/>
                  <a:gd name="T16" fmla="*/ 0 h 105"/>
                  <a:gd name="T17" fmla="*/ 115 w 115"/>
                  <a:gd name="T18" fmla="*/ 105 h 105"/>
                </a:gdLst>
                <a:ahLst/>
                <a:cxnLst>
                  <a:cxn ang="T10">
                    <a:pos x="T0" y="T1"/>
                  </a:cxn>
                  <a:cxn ang="T11">
                    <a:pos x="T2" y="T3"/>
                  </a:cxn>
                  <a:cxn ang="T12">
                    <a:pos x="T4" y="T5"/>
                  </a:cxn>
                  <a:cxn ang="T13">
                    <a:pos x="T6" y="T7"/>
                  </a:cxn>
                  <a:cxn ang="T14">
                    <a:pos x="T8" y="T9"/>
                  </a:cxn>
                </a:cxnLst>
                <a:rect l="T15" t="T16" r="T17" b="T18"/>
                <a:pathLst>
                  <a:path w="115" h="105">
                    <a:moveTo>
                      <a:pt x="0" y="0"/>
                    </a:moveTo>
                    <a:cubicBezTo>
                      <a:pt x="13" y="35"/>
                      <a:pt x="22" y="71"/>
                      <a:pt x="27" y="105"/>
                    </a:cubicBezTo>
                    <a:cubicBezTo>
                      <a:pt x="26" y="96"/>
                      <a:pt x="105" y="99"/>
                      <a:pt x="114" y="98"/>
                    </a:cubicBezTo>
                    <a:cubicBezTo>
                      <a:pt x="114" y="96"/>
                      <a:pt x="115" y="93"/>
                      <a:pt x="115" y="91"/>
                    </a:cubicBezTo>
                    <a:lnTo>
                      <a:pt x="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2" name="Freeform 118"/>
              <p:cNvSpPr>
                <a:spLocks noChangeArrowheads="1"/>
              </p:cNvSpPr>
              <p:nvPr/>
            </p:nvSpPr>
            <p:spPr bwMode="auto">
              <a:xfrm>
                <a:off x="1164" y="1901"/>
                <a:ext cx="152" cy="232"/>
              </a:xfrm>
              <a:custGeom>
                <a:avLst/>
                <a:gdLst>
                  <a:gd name="T0" fmla="*/ 292 w 76"/>
                  <a:gd name="T1" fmla="*/ 0 h 116"/>
                  <a:gd name="T2" fmla="*/ 284 w 76"/>
                  <a:gd name="T3" fmla="*/ 0 h 116"/>
                  <a:gd name="T4" fmla="*/ 0 w 76"/>
                  <a:gd name="T5" fmla="*/ 396 h 116"/>
                  <a:gd name="T6" fmla="*/ 32 w 76"/>
                  <a:gd name="T7" fmla="*/ 464 h 116"/>
                  <a:gd name="T8" fmla="*/ 304 w 76"/>
                  <a:gd name="T9" fmla="*/ 104 h 116"/>
                  <a:gd name="T10" fmla="*/ 292 w 76"/>
                  <a:gd name="T11" fmla="*/ 0 h 116"/>
                  <a:gd name="T12" fmla="*/ 0 60000 65536"/>
                  <a:gd name="T13" fmla="*/ 0 60000 65536"/>
                  <a:gd name="T14" fmla="*/ 0 60000 65536"/>
                  <a:gd name="T15" fmla="*/ 0 60000 65536"/>
                  <a:gd name="T16" fmla="*/ 0 60000 65536"/>
                  <a:gd name="T17" fmla="*/ 0 60000 65536"/>
                  <a:gd name="T18" fmla="*/ 0 w 76"/>
                  <a:gd name="T19" fmla="*/ 0 h 116"/>
                  <a:gd name="T20" fmla="*/ 76 w 76"/>
                  <a:gd name="T21" fmla="*/ 116 h 116"/>
                </a:gdLst>
                <a:ahLst/>
                <a:cxnLst>
                  <a:cxn ang="T12">
                    <a:pos x="T0" y="T1"/>
                  </a:cxn>
                  <a:cxn ang="T13">
                    <a:pos x="T2" y="T3"/>
                  </a:cxn>
                  <a:cxn ang="T14">
                    <a:pos x="T4" y="T5"/>
                  </a:cxn>
                  <a:cxn ang="T15">
                    <a:pos x="T6" y="T7"/>
                  </a:cxn>
                  <a:cxn ang="T16">
                    <a:pos x="T8" y="T9"/>
                  </a:cxn>
                  <a:cxn ang="T17">
                    <a:pos x="T10" y="T11"/>
                  </a:cxn>
                </a:cxnLst>
                <a:rect l="T18" t="T19" r="T20" b="T21"/>
                <a:pathLst>
                  <a:path w="76" h="116">
                    <a:moveTo>
                      <a:pt x="73" y="0"/>
                    </a:moveTo>
                    <a:cubicBezTo>
                      <a:pt x="71" y="0"/>
                      <a:pt x="71" y="0"/>
                      <a:pt x="71" y="0"/>
                    </a:cubicBezTo>
                    <a:cubicBezTo>
                      <a:pt x="0" y="99"/>
                      <a:pt x="0" y="99"/>
                      <a:pt x="0" y="99"/>
                    </a:cubicBezTo>
                    <a:cubicBezTo>
                      <a:pt x="3" y="105"/>
                      <a:pt x="6" y="110"/>
                      <a:pt x="8" y="116"/>
                    </a:cubicBezTo>
                    <a:cubicBezTo>
                      <a:pt x="28" y="84"/>
                      <a:pt x="52" y="55"/>
                      <a:pt x="76" y="26"/>
                    </a:cubicBezTo>
                    <a:cubicBezTo>
                      <a:pt x="75" y="17"/>
                      <a:pt x="74" y="8"/>
                      <a:pt x="73" y="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3" name="Freeform 119"/>
              <p:cNvSpPr>
                <a:spLocks noChangeArrowheads="1"/>
              </p:cNvSpPr>
              <p:nvPr/>
            </p:nvSpPr>
            <p:spPr bwMode="auto">
              <a:xfrm>
                <a:off x="1180" y="1953"/>
                <a:ext cx="142" cy="210"/>
              </a:xfrm>
              <a:custGeom>
                <a:avLst/>
                <a:gdLst>
                  <a:gd name="T0" fmla="*/ 280 w 71"/>
                  <a:gd name="T1" fmla="*/ 44 h 105"/>
                  <a:gd name="T2" fmla="*/ 272 w 71"/>
                  <a:gd name="T3" fmla="*/ 0 h 105"/>
                  <a:gd name="T4" fmla="*/ 0 w 71"/>
                  <a:gd name="T5" fmla="*/ 360 h 105"/>
                  <a:gd name="T6" fmla="*/ 24 w 71"/>
                  <a:gd name="T7" fmla="*/ 420 h 105"/>
                  <a:gd name="T8" fmla="*/ 284 w 71"/>
                  <a:gd name="T9" fmla="*/ 84 h 105"/>
                  <a:gd name="T10" fmla="*/ 280 w 71"/>
                  <a:gd name="T11" fmla="*/ 44 h 105"/>
                  <a:gd name="T12" fmla="*/ 0 60000 65536"/>
                  <a:gd name="T13" fmla="*/ 0 60000 65536"/>
                  <a:gd name="T14" fmla="*/ 0 60000 65536"/>
                  <a:gd name="T15" fmla="*/ 0 60000 65536"/>
                  <a:gd name="T16" fmla="*/ 0 60000 65536"/>
                  <a:gd name="T17" fmla="*/ 0 60000 65536"/>
                  <a:gd name="T18" fmla="*/ 0 w 71"/>
                  <a:gd name="T19" fmla="*/ 0 h 105"/>
                  <a:gd name="T20" fmla="*/ 71 w 71"/>
                  <a:gd name="T21" fmla="*/ 105 h 105"/>
                </a:gdLst>
                <a:ahLst/>
                <a:cxnLst>
                  <a:cxn ang="T12">
                    <a:pos x="T0" y="T1"/>
                  </a:cxn>
                  <a:cxn ang="T13">
                    <a:pos x="T2" y="T3"/>
                  </a:cxn>
                  <a:cxn ang="T14">
                    <a:pos x="T4" y="T5"/>
                  </a:cxn>
                  <a:cxn ang="T15">
                    <a:pos x="T6" y="T7"/>
                  </a:cxn>
                  <a:cxn ang="T16">
                    <a:pos x="T8" y="T9"/>
                  </a:cxn>
                  <a:cxn ang="T17">
                    <a:pos x="T10" y="T11"/>
                  </a:cxn>
                </a:cxnLst>
                <a:rect l="T18" t="T19" r="T20" b="T21"/>
                <a:pathLst>
                  <a:path w="71" h="105">
                    <a:moveTo>
                      <a:pt x="70" y="11"/>
                    </a:moveTo>
                    <a:cubicBezTo>
                      <a:pt x="69" y="7"/>
                      <a:pt x="69" y="3"/>
                      <a:pt x="68" y="0"/>
                    </a:cubicBezTo>
                    <a:cubicBezTo>
                      <a:pt x="44" y="29"/>
                      <a:pt x="20" y="58"/>
                      <a:pt x="0" y="90"/>
                    </a:cubicBezTo>
                    <a:cubicBezTo>
                      <a:pt x="2" y="95"/>
                      <a:pt x="4" y="100"/>
                      <a:pt x="6" y="105"/>
                    </a:cubicBezTo>
                    <a:cubicBezTo>
                      <a:pt x="71" y="21"/>
                      <a:pt x="71" y="21"/>
                      <a:pt x="71" y="21"/>
                    </a:cubicBezTo>
                    <a:cubicBezTo>
                      <a:pt x="71" y="18"/>
                      <a:pt x="70" y="14"/>
                      <a:pt x="70" y="11"/>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4" name="Freeform 120"/>
              <p:cNvSpPr>
                <a:spLocks noChangeArrowheads="1"/>
              </p:cNvSpPr>
              <p:nvPr/>
            </p:nvSpPr>
            <p:spPr bwMode="auto">
              <a:xfrm>
                <a:off x="1192" y="1995"/>
                <a:ext cx="140" cy="196"/>
              </a:xfrm>
              <a:custGeom>
                <a:avLst/>
                <a:gdLst>
                  <a:gd name="T0" fmla="*/ 260 w 70"/>
                  <a:gd name="T1" fmla="*/ 0 h 98"/>
                  <a:gd name="T2" fmla="*/ 0 w 70"/>
                  <a:gd name="T3" fmla="*/ 336 h 98"/>
                  <a:gd name="T4" fmla="*/ 12 w 70"/>
                  <a:gd name="T5" fmla="*/ 364 h 98"/>
                  <a:gd name="T6" fmla="*/ 48 w 70"/>
                  <a:gd name="T7" fmla="*/ 392 h 98"/>
                  <a:gd name="T8" fmla="*/ 280 w 70"/>
                  <a:gd name="T9" fmla="*/ 80 h 98"/>
                  <a:gd name="T10" fmla="*/ 260 w 70"/>
                  <a:gd name="T11" fmla="*/ 0 h 98"/>
                  <a:gd name="T12" fmla="*/ 0 60000 65536"/>
                  <a:gd name="T13" fmla="*/ 0 60000 65536"/>
                  <a:gd name="T14" fmla="*/ 0 60000 65536"/>
                  <a:gd name="T15" fmla="*/ 0 60000 65536"/>
                  <a:gd name="T16" fmla="*/ 0 60000 65536"/>
                  <a:gd name="T17" fmla="*/ 0 60000 65536"/>
                  <a:gd name="T18" fmla="*/ 0 w 70"/>
                  <a:gd name="T19" fmla="*/ 0 h 98"/>
                  <a:gd name="T20" fmla="*/ 70 w 70"/>
                  <a:gd name="T21" fmla="*/ 98 h 98"/>
                </a:gdLst>
                <a:ahLst/>
                <a:cxnLst>
                  <a:cxn ang="T12">
                    <a:pos x="T0" y="T1"/>
                  </a:cxn>
                  <a:cxn ang="T13">
                    <a:pos x="T2" y="T3"/>
                  </a:cxn>
                  <a:cxn ang="T14">
                    <a:pos x="T4" y="T5"/>
                  </a:cxn>
                  <a:cxn ang="T15">
                    <a:pos x="T6" y="T7"/>
                  </a:cxn>
                  <a:cxn ang="T16">
                    <a:pos x="T8" y="T9"/>
                  </a:cxn>
                  <a:cxn ang="T17">
                    <a:pos x="T10" y="T11"/>
                  </a:cxn>
                </a:cxnLst>
                <a:rect l="T18" t="T19" r="T20" b="T21"/>
                <a:pathLst>
                  <a:path w="70" h="98">
                    <a:moveTo>
                      <a:pt x="65" y="0"/>
                    </a:moveTo>
                    <a:cubicBezTo>
                      <a:pt x="0" y="84"/>
                      <a:pt x="0" y="84"/>
                      <a:pt x="0" y="84"/>
                    </a:cubicBezTo>
                    <a:cubicBezTo>
                      <a:pt x="1" y="87"/>
                      <a:pt x="2" y="89"/>
                      <a:pt x="3" y="91"/>
                    </a:cubicBezTo>
                    <a:cubicBezTo>
                      <a:pt x="12" y="98"/>
                      <a:pt x="12" y="98"/>
                      <a:pt x="12" y="98"/>
                    </a:cubicBezTo>
                    <a:cubicBezTo>
                      <a:pt x="70" y="20"/>
                      <a:pt x="70" y="20"/>
                      <a:pt x="70" y="20"/>
                    </a:cubicBezTo>
                    <a:cubicBezTo>
                      <a:pt x="68" y="13"/>
                      <a:pt x="66" y="7"/>
                      <a:pt x="65" y="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5" name="Freeform 121"/>
              <p:cNvSpPr>
                <a:spLocks noChangeArrowheads="1"/>
              </p:cNvSpPr>
              <p:nvPr/>
            </p:nvSpPr>
            <p:spPr bwMode="auto">
              <a:xfrm>
                <a:off x="1216" y="2035"/>
                <a:ext cx="126" cy="178"/>
              </a:xfrm>
              <a:custGeom>
                <a:avLst/>
                <a:gdLst>
                  <a:gd name="T0" fmla="*/ 232 w 63"/>
                  <a:gd name="T1" fmla="*/ 0 h 89"/>
                  <a:gd name="T2" fmla="*/ 0 w 63"/>
                  <a:gd name="T3" fmla="*/ 312 h 89"/>
                  <a:gd name="T4" fmla="*/ 56 w 63"/>
                  <a:gd name="T5" fmla="*/ 356 h 89"/>
                  <a:gd name="T6" fmla="*/ 252 w 63"/>
                  <a:gd name="T7" fmla="*/ 84 h 89"/>
                  <a:gd name="T8" fmla="*/ 232 w 63"/>
                  <a:gd name="T9" fmla="*/ 0 h 89"/>
                  <a:gd name="T10" fmla="*/ 0 60000 65536"/>
                  <a:gd name="T11" fmla="*/ 0 60000 65536"/>
                  <a:gd name="T12" fmla="*/ 0 60000 65536"/>
                  <a:gd name="T13" fmla="*/ 0 60000 65536"/>
                  <a:gd name="T14" fmla="*/ 0 60000 65536"/>
                  <a:gd name="T15" fmla="*/ 0 w 63"/>
                  <a:gd name="T16" fmla="*/ 0 h 89"/>
                  <a:gd name="T17" fmla="*/ 63 w 63"/>
                  <a:gd name="T18" fmla="*/ 89 h 89"/>
                </a:gdLst>
                <a:ahLst/>
                <a:cxnLst>
                  <a:cxn ang="T10">
                    <a:pos x="T0" y="T1"/>
                  </a:cxn>
                  <a:cxn ang="T11">
                    <a:pos x="T2" y="T3"/>
                  </a:cxn>
                  <a:cxn ang="T12">
                    <a:pos x="T4" y="T5"/>
                  </a:cxn>
                  <a:cxn ang="T13">
                    <a:pos x="T6" y="T7"/>
                  </a:cxn>
                  <a:cxn ang="T14">
                    <a:pos x="T8" y="T9"/>
                  </a:cxn>
                </a:cxnLst>
                <a:rect l="T15" t="T16" r="T17" b="T18"/>
                <a:pathLst>
                  <a:path w="63" h="89">
                    <a:moveTo>
                      <a:pt x="58" y="0"/>
                    </a:moveTo>
                    <a:cubicBezTo>
                      <a:pt x="0" y="78"/>
                      <a:pt x="0" y="78"/>
                      <a:pt x="0" y="78"/>
                    </a:cubicBezTo>
                    <a:cubicBezTo>
                      <a:pt x="14" y="89"/>
                      <a:pt x="14" y="89"/>
                      <a:pt x="14" y="89"/>
                    </a:cubicBezTo>
                    <a:cubicBezTo>
                      <a:pt x="63" y="21"/>
                      <a:pt x="63" y="21"/>
                      <a:pt x="63" y="21"/>
                    </a:cubicBezTo>
                    <a:cubicBezTo>
                      <a:pt x="61" y="14"/>
                      <a:pt x="59" y="7"/>
                      <a:pt x="58" y="0"/>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6" name="Freeform 122"/>
              <p:cNvSpPr>
                <a:spLocks noChangeArrowheads="1"/>
              </p:cNvSpPr>
              <p:nvPr/>
            </p:nvSpPr>
            <p:spPr bwMode="auto">
              <a:xfrm>
                <a:off x="1244" y="2077"/>
                <a:ext cx="110" cy="156"/>
              </a:xfrm>
              <a:custGeom>
                <a:avLst/>
                <a:gdLst>
                  <a:gd name="T0" fmla="*/ 196 w 55"/>
                  <a:gd name="T1" fmla="*/ 0 h 78"/>
                  <a:gd name="T2" fmla="*/ 0 w 55"/>
                  <a:gd name="T3" fmla="*/ 272 h 78"/>
                  <a:gd name="T4" fmla="*/ 52 w 55"/>
                  <a:gd name="T5" fmla="*/ 312 h 78"/>
                  <a:gd name="T6" fmla="*/ 220 w 55"/>
                  <a:gd name="T7" fmla="*/ 76 h 78"/>
                  <a:gd name="T8" fmla="*/ 196 w 55"/>
                  <a:gd name="T9" fmla="*/ 0 h 78"/>
                  <a:gd name="T10" fmla="*/ 0 60000 65536"/>
                  <a:gd name="T11" fmla="*/ 0 60000 65536"/>
                  <a:gd name="T12" fmla="*/ 0 60000 65536"/>
                  <a:gd name="T13" fmla="*/ 0 60000 65536"/>
                  <a:gd name="T14" fmla="*/ 0 60000 65536"/>
                  <a:gd name="T15" fmla="*/ 0 w 55"/>
                  <a:gd name="T16" fmla="*/ 0 h 78"/>
                  <a:gd name="T17" fmla="*/ 55 w 55"/>
                  <a:gd name="T18" fmla="*/ 78 h 78"/>
                </a:gdLst>
                <a:ahLst/>
                <a:cxnLst>
                  <a:cxn ang="T10">
                    <a:pos x="T0" y="T1"/>
                  </a:cxn>
                  <a:cxn ang="T11">
                    <a:pos x="T2" y="T3"/>
                  </a:cxn>
                  <a:cxn ang="T12">
                    <a:pos x="T4" y="T5"/>
                  </a:cxn>
                  <a:cxn ang="T13">
                    <a:pos x="T6" y="T7"/>
                  </a:cxn>
                  <a:cxn ang="T14">
                    <a:pos x="T8" y="T9"/>
                  </a:cxn>
                </a:cxnLst>
                <a:rect l="T15" t="T16" r="T17" b="T18"/>
                <a:pathLst>
                  <a:path w="55" h="78">
                    <a:moveTo>
                      <a:pt x="49" y="0"/>
                    </a:moveTo>
                    <a:cubicBezTo>
                      <a:pt x="0" y="68"/>
                      <a:pt x="0" y="68"/>
                      <a:pt x="0" y="68"/>
                    </a:cubicBezTo>
                    <a:cubicBezTo>
                      <a:pt x="13" y="78"/>
                      <a:pt x="13" y="78"/>
                      <a:pt x="13" y="78"/>
                    </a:cubicBezTo>
                    <a:cubicBezTo>
                      <a:pt x="55" y="19"/>
                      <a:pt x="55" y="19"/>
                      <a:pt x="55" y="19"/>
                    </a:cubicBezTo>
                    <a:cubicBezTo>
                      <a:pt x="53" y="13"/>
                      <a:pt x="51" y="6"/>
                      <a:pt x="49" y="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7" name="Freeform 123"/>
              <p:cNvSpPr>
                <a:spLocks noChangeArrowheads="1"/>
              </p:cNvSpPr>
              <p:nvPr/>
            </p:nvSpPr>
            <p:spPr bwMode="auto">
              <a:xfrm>
                <a:off x="1270" y="2115"/>
                <a:ext cx="94" cy="137"/>
              </a:xfrm>
              <a:custGeom>
                <a:avLst/>
                <a:gdLst>
                  <a:gd name="T0" fmla="*/ 172 w 47"/>
                  <a:gd name="T1" fmla="*/ 12 h 69"/>
                  <a:gd name="T2" fmla="*/ 168 w 47"/>
                  <a:gd name="T3" fmla="*/ 0 h 69"/>
                  <a:gd name="T4" fmla="*/ 0 w 47"/>
                  <a:gd name="T5" fmla="*/ 232 h 69"/>
                  <a:gd name="T6" fmla="*/ 48 w 47"/>
                  <a:gd name="T7" fmla="*/ 272 h 69"/>
                  <a:gd name="T8" fmla="*/ 188 w 47"/>
                  <a:gd name="T9" fmla="*/ 71 h 69"/>
                  <a:gd name="T10" fmla="*/ 172 w 47"/>
                  <a:gd name="T11" fmla="*/ 12 h 69"/>
                  <a:gd name="T12" fmla="*/ 0 60000 65536"/>
                  <a:gd name="T13" fmla="*/ 0 60000 65536"/>
                  <a:gd name="T14" fmla="*/ 0 60000 65536"/>
                  <a:gd name="T15" fmla="*/ 0 60000 65536"/>
                  <a:gd name="T16" fmla="*/ 0 60000 65536"/>
                  <a:gd name="T17" fmla="*/ 0 60000 65536"/>
                  <a:gd name="T18" fmla="*/ 0 w 47"/>
                  <a:gd name="T19" fmla="*/ 0 h 69"/>
                  <a:gd name="T20" fmla="*/ 47 w 47"/>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47" h="69">
                    <a:moveTo>
                      <a:pt x="43" y="3"/>
                    </a:moveTo>
                    <a:cubicBezTo>
                      <a:pt x="42" y="2"/>
                      <a:pt x="42" y="1"/>
                      <a:pt x="42" y="0"/>
                    </a:cubicBezTo>
                    <a:cubicBezTo>
                      <a:pt x="0" y="59"/>
                      <a:pt x="0" y="59"/>
                      <a:pt x="0" y="59"/>
                    </a:cubicBezTo>
                    <a:cubicBezTo>
                      <a:pt x="12" y="69"/>
                      <a:pt x="12" y="69"/>
                      <a:pt x="12" y="69"/>
                    </a:cubicBezTo>
                    <a:cubicBezTo>
                      <a:pt x="47" y="18"/>
                      <a:pt x="47" y="18"/>
                      <a:pt x="47" y="18"/>
                    </a:cubicBezTo>
                    <a:cubicBezTo>
                      <a:pt x="46" y="13"/>
                      <a:pt x="44" y="8"/>
                      <a:pt x="43" y="3"/>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8" name="Freeform 124"/>
              <p:cNvSpPr>
                <a:spLocks noChangeArrowheads="1"/>
              </p:cNvSpPr>
              <p:nvPr/>
            </p:nvSpPr>
            <p:spPr bwMode="auto">
              <a:xfrm>
                <a:off x="1294" y="2151"/>
                <a:ext cx="82" cy="119"/>
              </a:xfrm>
              <a:custGeom>
                <a:avLst/>
                <a:gdLst>
                  <a:gd name="T0" fmla="*/ 164 w 41"/>
                  <a:gd name="T1" fmla="*/ 75 h 60"/>
                  <a:gd name="T2" fmla="*/ 140 w 41"/>
                  <a:gd name="T3" fmla="*/ 0 h 60"/>
                  <a:gd name="T4" fmla="*/ 0 w 41"/>
                  <a:gd name="T5" fmla="*/ 200 h 60"/>
                  <a:gd name="T6" fmla="*/ 48 w 41"/>
                  <a:gd name="T7" fmla="*/ 236 h 60"/>
                  <a:gd name="T8" fmla="*/ 164 w 41"/>
                  <a:gd name="T9" fmla="*/ 75 h 60"/>
                  <a:gd name="T10" fmla="*/ 0 60000 65536"/>
                  <a:gd name="T11" fmla="*/ 0 60000 65536"/>
                  <a:gd name="T12" fmla="*/ 0 60000 65536"/>
                  <a:gd name="T13" fmla="*/ 0 60000 65536"/>
                  <a:gd name="T14" fmla="*/ 0 60000 65536"/>
                  <a:gd name="T15" fmla="*/ 0 w 41"/>
                  <a:gd name="T16" fmla="*/ 0 h 60"/>
                  <a:gd name="T17" fmla="*/ 41 w 41"/>
                  <a:gd name="T18" fmla="*/ 60 h 60"/>
                </a:gdLst>
                <a:ahLst/>
                <a:cxnLst>
                  <a:cxn ang="T10">
                    <a:pos x="T0" y="T1"/>
                  </a:cxn>
                  <a:cxn ang="T11">
                    <a:pos x="T2" y="T3"/>
                  </a:cxn>
                  <a:cxn ang="T12">
                    <a:pos x="T4" y="T5"/>
                  </a:cxn>
                  <a:cxn ang="T13">
                    <a:pos x="T6" y="T7"/>
                  </a:cxn>
                  <a:cxn ang="T14">
                    <a:pos x="T8" y="T9"/>
                  </a:cxn>
                </a:cxnLst>
                <a:rect l="T15" t="T16" r="T17" b="T18"/>
                <a:pathLst>
                  <a:path w="41" h="60">
                    <a:moveTo>
                      <a:pt x="41" y="19"/>
                    </a:moveTo>
                    <a:cubicBezTo>
                      <a:pt x="39" y="12"/>
                      <a:pt x="37" y="6"/>
                      <a:pt x="35" y="0"/>
                    </a:cubicBezTo>
                    <a:cubicBezTo>
                      <a:pt x="0" y="51"/>
                      <a:pt x="0" y="51"/>
                      <a:pt x="0" y="51"/>
                    </a:cubicBezTo>
                    <a:cubicBezTo>
                      <a:pt x="12" y="60"/>
                      <a:pt x="12" y="60"/>
                      <a:pt x="12" y="60"/>
                    </a:cubicBezTo>
                    <a:lnTo>
                      <a:pt x="41" y="19"/>
                    </a:ln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9" name="Freeform 125"/>
              <p:cNvSpPr>
                <a:spLocks noChangeArrowheads="1"/>
              </p:cNvSpPr>
              <p:nvPr/>
            </p:nvSpPr>
            <p:spPr bwMode="auto">
              <a:xfrm>
                <a:off x="1318" y="2189"/>
                <a:ext cx="72" cy="105"/>
              </a:xfrm>
              <a:custGeom>
                <a:avLst/>
                <a:gdLst>
                  <a:gd name="T0" fmla="*/ 116 w 36"/>
                  <a:gd name="T1" fmla="*/ 0 h 53"/>
                  <a:gd name="T2" fmla="*/ 0 w 36"/>
                  <a:gd name="T3" fmla="*/ 160 h 53"/>
                  <a:gd name="T4" fmla="*/ 56 w 36"/>
                  <a:gd name="T5" fmla="*/ 208 h 53"/>
                  <a:gd name="T6" fmla="*/ 144 w 36"/>
                  <a:gd name="T7" fmla="*/ 91 h 53"/>
                  <a:gd name="T8" fmla="*/ 116 w 36"/>
                  <a:gd name="T9" fmla="*/ 0 h 53"/>
                  <a:gd name="T10" fmla="*/ 0 60000 65536"/>
                  <a:gd name="T11" fmla="*/ 0 60000 65536"/>
                  <a:gd name="T12" fmla="*/ 0 60000 65536"/>
                  <a:gd name="T13" fmla="*/ 0 60000 65536"/>
                  <a:gd name="T14" fmla="*/ 0 60000 65536"/>
                  <a:gd name="T15" fmla="*/ 0 w 36"/>
                  <a:gd name="T16" fmla="*/ 0 h 53"/>
                  <a:gd name="T17" fmla="*/ 36 w 36"/>
                  <a:gd name="T18" fmla="*/ 53 h 53"/>
                </a:gdLst>
                <a:ahLst/>
                <a:cxnLst>
                  <a:cxn ang="T10">
                    <a:pos x="T0" y="T1"/>
                  </a:cxn>
                  <a:cxn ang="T11">
                    <a:pos x="T2" y="T3"/>
                  </a:cxn>
                  <a:cxn ang="T12">
                    <a:pos x="T4" y="T5"/>
                  </a:cxn>
                  <a:cxn ang="T13">
                    <a:pos x="T6" y="T7"/>
                  </a:cxn>
                  <a:cxn ang="T14">
                    <a:pos x="T8" y="T9"/>
                  </a:cxn>
                </a:cxnLst>
                <a:rect l="T15" t="T16" r="T17" b="T18"/>
                <a:pathLst>
                  <a:path w="36" h="53">
                    <a:moveTo>
                      <a:pt x="29" y="0"/>
                    </a:moveTo>
                    <a:cubicBezTo>
                      <a:pt x="0" y="41"/>
                      <a:pt x="0" y="41"/>
                      <a:pt x="0" y="41"/>
                    </a:cubicBezTo>
                    <a:cubicBezTo>
                      <a:pt x="14" y="53"/>
                      <a:pt x="14" y="53"/>
                      <a:pt x="14" y="53"/>
                    </a:cubicBezTo>
                    <a:cubicBezTo>
                      <a:pt x="36" y="23"/>
                      <a:pt x="36" y="23"/>
                      <a:pt x="36" y="23"/>
                    </a:cubicBezTo>
                    <a:cubicBezTo>
                      <a:pt x="34" y="15"/>
                      <a:pt x="31" y="7"/>
                      <a:pt x="29" y="0"/>
                    </a:cubicBezTo>
                    <a:close/>
                  </a:path>
                </a:pathLst>
              </a:custGeom>
              <a:solidFill>
                <a:srgbClr val="FF95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0" name="Freeform 126"/>
              <p:cNvSpPr>
                <a:spLocks noChangeArrowheads="1"/>
              </p:cNvSpPr>
              <p:nvPr/>
            </p:nvSpPr>
            <p:spPr bwMode="auto">
              <a:xfrm>
                <a:off x="1346" y="2235"/>
                <a:ext cx="84" cy="123"/>
              </a:xfrm>
              <a:custGeom>
                <a:avLst/>
                <a:gdLst>
                  <a:gd name="T0" fmla="*/ 100 w 42"/>
                  <a:gd name="T1" fmla="*/ 40 h 62"/>
                  <a:gd name="T2" fmla="*/ 88 w 42"/>
                  <a:gd name="T3" fmla="*/ 0 h 62"/>
                  <a:gd name="T4" fmla="*/ 0 w 42"/>
                  <a:gd name="T5" fmla="*/ 119 h 62"/>
                  <a:gd name="T6" fmla="*/ 164 w 42"/>
                  <a:gd name="T7" fmla="*/ 244 h 62"/>
                  <a:gd name="T8" fmla="*/ 100 w 42"/>
                  <a:gd name="T9" fmla="*/ 40 h 62"/>
                  <a:gd name="T10" fmla="*/ 0 60000 65536"/>
                  <a:gd name="T11" fmla="*/ 0 60000 65536"/>
                  <a:gd name="T12" fmla="*/ 0 60000 65536"/>
                  <a:gd name="T13" fmla="*/ 0 60000 65536"/>
                  <a:gd name="T14" fmla="*/ 0 60000 65536"/>
                  <a:gd name="T15" fmla="*/ 0 w 42"/>
                  <a:gd name="T16" fmla="*/ 0 h 62"/>
                  <a:gd name="T17" fmla="*/ 42 w 42"/>
                  <a:gd name="T18" fmla="*/ 62 h 62"/>
                </a:gdLst>
                <a:ahLst/>
                <a:cxnLst>
                  <a:cxn ang="T10">
                    <a:pos x="T0" y="T1"/>
                  </a:cxn>
                  <a:cxn ang="T11">
                    <a:pos x="T2" y="T3"/>
                  </a:cxn>
                  <a:cxn ang="T12">
                    <a:pos x="T4" y="T5"/>
                  </a:cxn>
                  <a:cxn ang="T13">
                    <a:pos x="T6" y="T7"/>
                  </a:cxn>
                  <a:cxn ang="T14">
                    <a:pos x="T8" y="T9"/>
                  </a:cxn>
                </a:cxnLst>
                <a:rect l="T15" t="T16" r="T17" b="T18"/>
                <a:pathLst>
                  <a:path w="42" h="62">
                    <a:moveTo>
                      <a:pt x="25" y="10"/>
                    </a:moveTo>
                    <a:cubicBezTo>
                      <a:pt x="24" y="6"/>
                      <a:pt x="23" y="3"/>
                      <a:pt x="22" y="0"/>
                    </a:cubicBezTo>
                    <a:cubicBezTo>
                      <a:pt x="0" y="30"/>
                      <a:pt x="0" y="30"/>
                      <a:pt x="0" y="30"/>
                    </a:cubicBezTo>
                    <a:cubicBezTo>
                      <a:pt x="41" y="62"/>
                      <a:pt x="41" y="62"/>
                      <a:pt x="41" y="62"/>
                    </a:cubicBezTo>
                    <a:cubicBezTo>
                      <a:pt x="42" y="44"/>
                      <a:pt x="31" y="26"/>
                      <a:pt x="25" y="10"/>
                    </a:cubicBezTo>
                    <a:close/>
                  </a:path>
                </a:pathLst>
              </a:custGeom>
              <a:solidFill>
                <a:srgbClr val="4E74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1" name="Freeform 127"/>
              <p:cNvSpPr>
                <a:spLocks noChangeArrowheads="1"/>
              </p:cNvSpPr>
              <p:nvPr/>
            </p:nvSpPr>
            <p:spPr bwMode="auto">
              <a:xfrm>
                <a:off x="993" y="1853"/>
                <a:ext cx="313" cy="246"/>
              </a:xfrm>
              <a:custGeom>
                <a:avLst/>
                <a:gdLst>
                  <a:gd name="T0" fmla="*/ 624 w 157"/>
                  <a:gd name="T1" fmla="*/ 96 h 123"/>
                  <a:gd name="T2" fmla="*/ 0 w 157"/>
                  <a:gd name="T3" fmla="*/ 0 h 123"/>
                  <a:gd name="T4" fmla="*/ 100 w 157"/>
                  <a:gd name="T5" fmla="*/ 108 h 123"/>
                  <a:gd name="T6" fmla="*/ 341 w 157"/>
                  <a:gd name="T7" fmla="*/ 492 h 123"/>
                  <a:gd name="T8" fmla="*/ 624 w 157"/>
                  <a:gd name="T9" fmla="*/ 96 h 123"/>
                  <a:gd name="T10" fmla="*/ 0 60000 65536"/>
                  <a:gd name="T11" fmla="*/ 0 60000 65536"/>
                  <a:gd name="T12" fmla="*/ 0 60000 65536"/>
                  <a:gd name="T13" fmla="*/ 0 60000 65536"/>
                  <a:gd name="T14" fmla="*/ 0 60000 65536"/>
                  <a:gd name="T15" fmla="*/ 0 w 157"/>
                  <a:gd name="T16" fmla="*/ 0 h 123"/>
                  <a:gd name="T17" fmla="*/ 157 w 157"/>
                  <a:gd name="T18" fmla="*/ 123 h 123"/>
                </a:gdLst>
                <a:ahLst/>
                <a:cxnLst>
                  <a:cxn ang="T10">
                    <a:pos x="T0" y="T1"/>
                  </a:cxn>
                  <a:cxn ang="T11">
                    <a:pos x="T2" y="T3"/>
                  </a:cxn>
                  <a:cxn ang="T12">
                    <a:pos x="T4" y="T5"/>
                  </a:cxn>
                  <a:cxn ang="T13">
                    <a:pos x="T6" y="T7"/>
                  </a:cxn>
                  <a:cxn ang="T14">
                    <a:pos x="T8" y="T9"/>
                  </a:cxn>
                </a:cxnLst>
                <a:rect l="T15" t="T16" r="T17" b="T18"/>
                <a:pathLst>
                  <a:path w="157" h="123">
                    <a:moveTo>
                      <a:pt x="157" y="24"/>
                    </a:moveTo>
                    <a:cubicBezTo>
                      <a:pt x="0" y="0"/>
                      <a:pt x="0" y="0"/>
                      <a:pt x="0" y="0"/>
                    </a:cubicBezTo>
                    <a:cubicBezTo>
                      <a:pt x="8" y="9"/>
                      <a:pt x="17" y="18"/>
                      <a:pt x="25" y="27"/>
                    </a:cubicBezTo>
                    <a:cubicBezTo>
                      <a:pt x="49" y="55"/>
                      <a:pt x="70" y="88"/>
                      <a:pt x="86" y="123"/>
                    </a:cubicBezTo>
                    <a:lnTo>
                      <a:pt x="157" y="24"/>
                    </a:lnTo>
                    <a:close/>
                  </a:path>
                </a:pathLst>
              </a:custGeom>
              <a:solidFill>
                <a:srgbClr val="DC625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2" name="Freeform 128"/>
              <p:cNvSpPr>
                <a:spLocks noChangeArrowheads="1"/>
              </p:cNvSpPr>
              <p:nvPr/>
            </p:nvSpPr>
            <p:spPr bwMode="auto">
              <a:xfrm>
                <a:off x="983" y="1351"/>
                <a:ext cx="333" cy="550"/>
              </a:xfrm>
              <a:custGeom>
                <a:avLst/>
                <a:gdLst>
                  <a:gd name="T0" fmla="*/ 636 w 167"/>
                  <a:gd name="T1" fmla="*/ 723 h 276"/>
                  <a:gd name="T2" fmla="*/ 648 w 167"/>
                  <a:gd name="T3" fmla="*/ 116 h 276"/>
                  <a:gd name="T4" fmla="*/ 640 w 167"/>
                  <a:gd name="T5" fmla="*/ 0 h 276"/>
                  <a:gd name="T6" fmla="*/ 0 w 167"/>
                  <a:gd name="T7" fmla="*/ 980 h 276"/>
                  <a:gd name="T8" fmla="*/ 20 w 167"/>
                  <a:gd name="T9" fmla="*/ 1000 h 276"/>
                  <a:gd name="T10" fmla="*/ 644 w 167"/>
                  <a:gd name="T11" fmla="*/ 1096 h 276"/>
                  <a:gd name="T12" fmla="*/ 648 w 167"/>
                  <a:gd name="T13" fmla="*/ 1088 h 276"/>
                  <a:gd name="T14" fmla="*/ 636 w 167"/>
                  <a:gd name="T15" fmla="*/ 723 h 276"/>
                  <a:gd name="T16" fmla="*/ 0 60000 65536"/>
                  <a:gd name="T17" fmla="*/ 0 60000 65536"/>
                  <a:gd name="T18" fmla="*/ 0 60000 65536"/>
                  <a:gd name="T19" fmla="*/ 0 60000 65536"/>
                  <a:gd name="T20" fmla="*/ 0 60000 65536"/>
                  <a:gd name="T21" fmla="*/ 0 60000 65536"/>
                  <a:gd name="T22" fmla="*/ 0 60000 65536"/>
                  <a:gd name="T23" fmla="*/ 0 60000 65536"/>
                  <a:gd name="T24" fmla="*/ 0 w 167"/>
                  <a:gd name="T25" fmla="*/ 0 h 276"/>
                  <a:gd name="T26" fmla="*/ 167 w 167"/>
                  <a:gd name="T27" fmla="*/ 276 h 2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7" h="276">
                    <a:moveTo>
                      <a:pt x="160" y="182"/>
                    </a:moveTo>
                    <a:cubicBezTo>
                      <a:pt x="163" y="131"/>
                      <a:pt x="167" y="80"/>
                      <a:pt x="163" y="29"/>
                    </a:cubicBezTo>
                    <a:cubicBezTo>
                      <a:pt x="163" y="20"/>
                      <a:pt x="162" y="10"/>
                      <a:pt x="161" y="0"/>
                    </a:cubicBezTo>
                    <a:cubicBezTo>
                      <a:pt x="0" y="247"/>
                      <a:pt x="0" y="247"/>
                      <a:pt x="0" y="247"/>
                    </a:cubicBezTo>
                    <a:cubicBezTo>
                      <a:pt x="2" y="249"/>
                      <a:pt x="3" y="251"/>
                      <a:pt x="5" y="252"/>
                    </a:cubicBezTo>
                    <a:cubicBezTo>
                      <a:pt x="162" y="276"/>
                      <a:pt x="162" y="276"/>
                      <a:pt x="162" y="276"/>
                    </a:cubicBezTo>
                    <a:cubicBezTo>
                      <a:pt x="163" y="274"/>
                      <a:pt x="163" y="274"/>
                      <a:pt x="163" y="274"/>
                    </a:cubicBezTo>
                    <a:cubicBezTo>
                      <a:pt x="160" y="244"/>
                      <a:pt x="158" y="215"/>
                      <a:pt x="160" y="182"/>
                    </a:cubicBezTo>
                    <a:close/>
                  </a:path>
                </a:pathLst>
              </a:custGeom>
              <a:solidFill>
                <a:srgbClr val="B89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3" name="Freeform 129"/>
              <p:cNvSpPr>
                <a:spLocks noChangeArrowheads="1"/>
              </p:cNvSpPr>
              <p:nvPr/>
            </p:nvSpPr>
            <p:spPr bwMode="auto">
              <a:xfrm>
                <a:off x="1306" y="1897"/>
                <a:ext cx="4" cy="4"/>
              </a:xfrm>
              <a:custGeom>
                <a:avLst/>
                <a:gdLst>
                  <a:gd name="T0" fmla="*/ 4 w 2"/>
                  <a:gd name="T1" fmla="*/ 0 h 2"/>
                  <a:gd name="T2" fmla="*/ 0 w 2"/>
                  <a:gd name="T3" fmla="*/ 8 h 2"/>
                  <a:gd name="T4" fmla="*/ 8 w 2"/>
                  <a:gd name="T5" fmla="*/ 8 h 2"/>
                  <a:gd name="T6" fmla="*/ 4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1" y="0"/>
                    </a:moveTo>
                    <a:cubicBezTo>
                      <a:pt x="0" y="2"/>
                      <a:pt x="0" y="2"/>
                      <a:pt x="0" y="2"/>
                    </a:cubicBezTo>
                    <a:cubicBezTo>
                      <a:pt x="2" y="2"/>
                      <a:pt x="2" y="2"/>
                      <a:pt x="2" y="2"/>
                    </a:cubicBezTo>
                    <a:cubicBezTo>
                      <a:pt x="2" y="1"/>
                      <a:pt x="1" y="1"/>
                      <a:pt x="1" y="0"/>
                    </a:cubicBezTo>
                    <a:close/>
                  </a:path>
                </a:pathLst>
              </a:custGeom>
              <a:solidFill>
                <a:srgbClr val="869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4" name="Freeform 130"/>
              <p:cNvSpPr>
                <a:spLocks noChangeArrowheads="1"/>
              </p:cNvSpPr>
              <p:nvPr/>
            </p:nvSpPr>
            <p:spPr bwMode="auto">
              <a:xfrm>
                <a:off x="485" y="483"/>
                <a:ext cx="518" cy="858"/>
              </a:xfrm>
              <a:custGeom>
                <a:avLst/>
                <a:gdLst>
                  <a:gd name="T0" fmla="*/ 1032 w 259"/>
                  <a:gd name="T1" fmla="*/ 0 h 430"/>
                  <a:gd name="T2" fmla="*/ 0 w 259"/>
                  <a:gd name="T3" fmla="*/ 732 h 430"/>
                  <a:gd name="T4" fmla="*/ 60 w 259"/>
                  <a:gd name="T5" fmla="*/ 1040 h 430"/>
                  <a:gd name="T6" fmla="*/ 296 w 259"/>
                  <a:gd name="T7" fmla="*/ 1712 h 430"/>
                  <a:gd name="T8" fmla="*/ 1036 w 259"/>
                  <a:gd name="T9" fmla="*/ 8 h 430"/>
                  <a:gd name="T10" fmla="*/ 1032 w 259"/>
                  <a:gd name="T11" fmla="*/ 0 h 430"/>
                  <a:gd name="T12" fmla="*/ 0 60000 65536"/>
                  <a:gd name="T13" fmla="*/ 0 60000 65536"/>
                  <a:gd name="T14" fmla="*/ 0 60000 65536"/>
                  <a:gd name="T15" fmla="*/ 0 60000 65536"/>
                  <a:gd name="T16" fmla="*/ 0 60000 65536"/>
                  <a:gd name="T17" fmla="*/ 0 60000 65536"/>
                  <a:gd name="T18" fmla="*/ 0 w 259"/>
                  <a:gd name="T19" fmla="*/ 0 h 430"/>
                  <a:gd name="T20" fmla="*/ 259 w 259"/>
                  <a:gd name="T21" fmla="*/ 430 h 430"/>
                </a:gdLst>
                <a:ahLst/>
                <a:cxnLst>
                  <a:cxn ang="T12">
                    <a:pos x="T0" y="T1"/>
                  </a:cxn>
                  <a:cxn ang="T13">
                    <a:pos x="T2" y="T3"/>
                  </a:cxn>
                  <a:cxn ang="T14">
                    <a:pos x="T4" y="T5"/>
                  </a:cxn>
                  <a:cxn ang="T15">
                    <a:pos x="T6" y="T7"/>
                  </a:cxn>
                  <a:cxn ang="T16">
                    <a:pos x="T8" y="T9"/>
                  </a:cxn>
                  <a:cxn ang="T17">
                    <a:pos x="T10" y="T11"/>
                  </a:cxn>
                </a:cxnLst>
                <a:rect l="T18" t="T19" r="T20" b="T21"/>
                <a:pathLst>
                  <a:path w="259" h="430">
                    <a:moveTo>
                      <a:pt x="258" y="0"/>
                    </a:moveTo>
                    <a:cubicBezTo>
                      <a:pt x="0" y="184"/>
                      <a:pt x="0" y="184"/>
                      <a:pt x="0" y="184"/>
                    </a:cubicBezTo>
                    <a:cubicBezTo>
                      <a:pt x="5" y="209"/>
                      <a:pt x="10" y="235"/>
                      <a:pt x="15" y="261"/>
                    </a:cubicBezTo>
                    <a:cubicBezTo>
                      <a:pt x="27" y="317"/>
                      <a:pt x="47" y="374"/>
                      <a:pt x="74" y="430"/>
                    </a:cubicBezTo>
                    <a:cubicBezTo>
                      <a:pt x="259" y="2"/>
                      <a:pt x="259" y="2"/>
                      <a:pt x="259" y="2"/>
                    </a:cubicBezTo>
                    <a:cubicBezTo>
                      <a:pt x="259" y="1"/>
                      <a:pt x="259" y="1"/>
                      <a:pt x="258" y="0"/>
                    </a:cubicBezTo>
                    <a:close/>
                  </a:path>
                </a:pathLst>
              </a:custGeom>
              <a:solidFill>
                <a:srgbClr val="8662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5" name="Freeform 131"/>
              <p:cNvSpPr>
                <a:spLocks noChangeArrowheads="1"/>
              </p:cNvSpPr>
              <p:nvPr/>
            </p:nvSpPr>
            <p:spPr bwMode="auto">
              <a:xfrm>
                <a:off x="553" y="646"/>
                <a:ext cx="322" cy="521"/>
              </a:xfrm>
              <a:custGeom>
                <a:avLst/>
                <a:gdLst>
                  <a:gd name="T0" fmla="*/ 0 w 322"/>
                  <a:gd name="T1" fmla="*/ 248 h 521"/>
                  <a:gd name="T2" fmla="*/ 322 w 322"/>
                  <a:gd name="T3" fmla="*/ 0 h 521"/>
                  <a:gd name="T4" fmla="*/ 80 w 322"/>
                  <a:gd name="T5" fmla="*/ 521 h 521"/>
                  <a:gd name="T6" fmla="*/ 0 w 322"/>
                  <a:gd name="T7" fmla="*/ 248 h 521"/>
                  <a:gd name="T8" fmla="*/ 0 60000 65536"/>
                  <a:gd name="T9" fmla="*/ 0 60000 65536"/>
                  <a:gd name="T10" fmla="*/ 0 60000 65536"/>
                  <a:gd name="T11" fmla="*/ 0 60000 65536"/>
                  <a:gd name="T12" fmla="*/ 0 w 322"/>
                  <a:gd name="T13" fmla="*/ 0 h 521"/>
                  <a:gd name="T14" fmla="*/ 322 w 322"/>
                  <a:gd name="T15" fmla="*/ 521 h 521"/>
                </a:gdLst>
                <a:ahLst/>
                <a:cxnLst>
                  <a:cxn ang="T8">
                    <a:pos x="T0" y="T1"/>
                  </a:cxn>
                  <a:cxn ang="T9">
                    <a:pos x="T2" y="T3"/>
                  </a:cxn>
                  <a:cxn ang="T10">
                    <a:pos x="T4" y="T5"/>
                  </a:cxn>
                  <a:cxn ang="T11">
                    <a:pos x="T6" y="T7"/>
                  </a:cxn>
                </a:cxnLst>
                <a:rect l="T12" t="T13" r="T14" b="T15"/>
                <a:pathLst>
                  <a:path w="322" h="521">
                    <a:moveTo>
                      <a:pt x="0" y="248"/>
                    </a:moveTo>
                    <a:lnTo>
                      <a:pt x="322" y="0"/>
                    </a:lnTo>
                    <a:lnTo>
                      <a:pt x="80" y="521"/>
                    </a:lnTo>
                    <a:lnTo>
                      <a:pt x="0" y="248"/>
                    </a:lnTo>
                    <a:close/>
                  </a:path>
                </a:pathLst>
              </a:custGeom>
              <a:solidFill>
                <a:srgbClr val="B6BB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6" name="Freeform 132"/>
              <p:cNvSpPr>
                <a:spLocks noChangeArrowheads="1"/>
              </p:cNvSpPr>
              <p:nvPr/>
            </p:nvSpPr>
            <p:spPr bwMode="auto">
              <a:xfrm>
                <a:off x="621" y="792"/>
                <a:ext cx="140" cy="235"/>
              </a:xfrm>
              <a:custGeom>
                <a:avLst/>
                <a:gdLst>
                  <a:gd name="T0" fmla="*/ 0 w 140"/>
                  <a:gd name="T1" fmla="*/ 108 h 235"/>
                  <a:gd name="T2" fmla="*/ 30 w 140"/>
                  <a:gd name="T3" fmla="*/ 235 h 235"/>
                  <a:gd name="T4" fmla="*/ 140 w 140"/>
                  <a:gd name="T5" fmla="*/ 0 h 235"/>
                  <a:gd name="T6" fmla="*/ 0 w 140"/>
                  <a:gd name="T7" fmla="*/ 108 h 235"/>
                  <a:gd name="T8" fmla="*/ 0 60000 65536"/>
                  <a:gd name="T9" fmla="*/ 0 60000 65536"/>
                  <a:gd name="T10" fmla="*/ 0 60000 65536"/>
                  <a:gd name="T11" fmla="*/ 0 60000 65536"/>
                  <a:gd name="T12" fmla="*/ 0 w 140"/>
                  <a:gd name="T13" fmla="*/ 0 h 235"/>
                  <a:gd name="T14" fmla="*/ 140 w 140"/>
                  <a:gd name="T15" fmla="*/ 235 h 235"/>
                </a:gdLst>
                <a:ahLst/>
                <a:cxnLst>
                  <a:cxn ang="T8">
                    <a:pos x="T0" y="T1"/>
                  </a:cxn>
                  <a:cxn ang="T9">
                    <a:pos x="T2" y="T3"/>
                  </a:cxn>
                  <a:cxn ang="T10">
                    <a:pos x="T4" y="T5"/>
                  </a:cxn>
                  <a:cxn ang="T11">
                    <a:pos x="T6" y="T7"/>
                  </a:cxn>
                </a:cxnLst>
                <a:rect l="T12" t="T13" r="T14" b="T15"/>
                <a:pathLst>
                  <a:path w="140" h="235">
                    <a:moveTo>
                      <a:pt x="0" y="108"/>
                    </a:moveTo>
                    <a:lnTo>
                      <a:pt x="30" y="235"/>
                    </a:lnTo>
                    <a:lnTo>
                      <a:pt x="140" y="0"/>
                    </a:lnTo>
                    <a:lnTo>
                      <a:pt x="0" y="108"/>
                    </a:lnTo>
                    <a:close/>
                  </a:path>
                </a:pathLst>
              </a:custGeom>
              <a:solidFill>
                <a:srgbClr val="86353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7" name="Oval 133"/>
              <p:cNvSpPr>
                <a:spLocks noChangeArrowheads="1"/>
              </p:cNvSpPr>
              <p:nvPr/>
            </p:nvSpPr>
            <p:spPr bwMode="auto">
              <a:xfrm>
                <a:off x="815" y="1411"/>
                <a:ext cx="36" cy="35"/>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18" name="Oval 134"/>
              <p:cNvSpPr>
                <a:spLocks noChangeArrowheads="1"/>
              </p:cNvSpPr>
              <p:nvPr/>
            </p:nvSpPr>
            <p:spPr bwMode="auto">
              <a:xfrm>
                <a:off x="1015" y="1349"/>
                <a:ext cx="38" cy="38"/>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19" name="Oval 135"/>
              <p:cNvSpPr>
                <a:spLocks noChangeArrowheads="1"/>
              </p:cNvSpPr>
              <p:nvPr/>
            </p:nvSpPr>
            <p:spPr bwMode="auto">
              <a:xfrm>
                <a:off x="931" y="1470"/>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20" name="Oval 136"/>
              <p:cNvSpPr>
                <a:spLocks noChangeArrowheads="1"/>
              </p:cNvSpPr>
              <p:nvPr/>
            </p:nvSpPr>
            <p:spPr bwMode="auto">
              <a:xfrm>
                <a:off x="827" y="1604"/>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21" name="Oval 137"/>
              <p:cNvSpPr>
                <a:spLocks noChangeArrowheads="1"/>
              </p:cNvSpPr>
              <p:nvPr/>
            </p:nvSpPr>
            <p:spPr bwMode="auto">
              <a:xfrm>
                <a:off x="961" y="1702"/>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22" name="Oval 138"/>
              <p:cNvSpPr>
                <a:spLocks noChangeArrowheads="1"/>
              </p:cNvSpPr>
              <p:nvPr/>
            </p:nvSpPr>
            <p:spPr bwMode="auto">
              <a:xfrm>
                <a:off x="1131" y="1434"/>
                <a:ext cx="35"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23" name="Oval 139"/>
              <p:cNvSpPr>
                <a:spLocks noChangeArrowheads="1"/>
              </p:cNvSpPr>
              <p:nvPr/>
            </p:nvSpPr>
            <p:spPr bwMode="auto">
              <a:xfrm>
                <a:off x="1039" y="1604"/>
                <a:ext cx="38"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24" name="Oval 140"/>
              <p:cNvSpPr>
                <a:spLocks noChangeArrowheads="1"/>
              </p:cNvSpPr>
              <p:nvPr/>
            </p:nvSpPr>
            <p:spPr bwMode="auto">
              <a:xfrm>
                <a:off x="1252" y="1325"/>
                <a:ext cx="36" cy="38"/>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25" name="Oval 141"/>
              <p:cNvSpPr>
                <a:spLocks noChangeArrowheads="1"/>
              </p:cNvSpPr>
              <p:nvPr/>
            </p:nvSpPr>
            <p:spPr bwMode="auto">
              <a:xfrm>
                <a:off x="669" y="1381"/>
                <a:ext cx="36" cy="36"/>
              </a:xfrm>
              <a:prstGeom prst="ellipse">
                <a:avLst/>
              </a:pr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26" name="Oval 142"/>
              <p:cNvSpPr>
                <a:spLocks noChangeArrowheads="1"/>
              </p:cNvSpPr>
              <p:nvPr/>
            </p:nvSpPr>
            <p:spPr bwMode="auto">
              <a:xfrm>
                <a:off x="184" y="1029"/>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27" name="Oval 143"/>
              <p:cNvSpPr>
                <a:spLocks noChangeArrowheads="1"/>
              </p:cNvSpPr>
              <p:nvPr/>
            </p:nvSpPr>
            <p:spPr bwMode="auto">
              <a:xfrm>
                <a:off x="463" y="1035"/>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28" name="Oval 144"/>
              <p:cNvSpPr>
                <a:spLocks noChangeArrowheads="1"/>
              </p:cNvSpPr>
              <p:nvPr/>
            </p:nvSpPr>
            <p:spPr bwMode="auto">
              <a:xfrm>
                <a:off x="495" y="1139"/>
                <a:ext cx="32" cy="32"/>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29" name="Oval 145"/>
              <p:cNvSpPr>
                <a:spLocks noChangeArrowheads="1"/>
              </p:cNvSpPr>
              <p:nvPr/>
            </p:nvSpPr>
            <p:spPr bwMode="auto">
              <a:xfrm>
                <a:off x="531" y="1235"/>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30" name="Oval 146"/>
              <p:cNvSpPr>
                <a:spLocks noChangeArrowheads="1"/>
              </p:cNvSpPr>
              <p:nvPr/>
            </p:nvSpPr>
            <p:spPr bwMode="auto">
              <a:xfrm>
                <a:off x="579" y="1333"/>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31" name="Oval 147"/>
              <p:cNvSpPr>
                <a:spLocks noChangeArrowheads="1"/>
              </p:cNvSpPr>
              <p:nvPr/>
            </p:nvSpPr>
            <p:spPr bwMode="auto">
              <a:xfrm>
                <a:off x="635" y="1436"/>
                <a:ext cx="32" cy="32"/>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32" name="Oval 148"/>
              <p:cNvSpPr>
                <a:spLocks noChangeArrowheads="1"/>
              </p:cNvSpPr>
              <p:nvPr/>
            </p:nvSpPr>
            <p:spPr bwMode="auto">
              <a:xfrm>
                <a:off x="40" y="1029"/>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33" name="Oval 149"/>
              <p:cNvSpPr>
                <a:spLocks noChangeArrowheads="1"/>
              </p:cNvSpPr>
              <p:nvPr/>
            </p:nvSpPr>
            <p:spPr bwMode="auto">
              <a:xfrm>
                <a:off x="52" y="1163"/>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34" name="Oval 150"/>
              <p:cNvSpPr>
                <a:spLocks noChangeArrowheads="1"/>
              </p:cNvSpPr>
              <p:nvPr/>
            </p:nvSpPr>
            <p:spPr bwMode="auto">
              <a:xfrm>
                <a:off x="88" y="1285"/>
                <a:ext cx="34" cy="32"/>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35" name="Oval 151"/>
              <p:cNvSpPr>
                <a:spLocks noChangeArrowheads="1"/>
              </p:cNvSpPr>
              <p:nvPr/>
            </p:nvSpPr>
            <p:spPr bwMode="auto">
              <a:xfrm>
                <a:off x="136" y="1393"/>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36" name="Oval 152"/>
              <p:cNvSpPr>
                <a:spLocks noChangeArrowheads="1"/>
              </p:cNvSpPr>
              <p:nvPr/>
            </p:nvSpPr>
            <p:spPr bwMode="auto">
              <a:xfrm>
                <a:off x="192" y="1496"/>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37" name="Oval 153"/>
              <p:cNvSpPr>
                <a:spLocks noChangeArrowheads="1"/>
              </p:cNvSpPr>
              <p:nvPr/>
            </p:nvSpPr>
            <p:spPr bwMode="auto">
              <a:xfrm>
                <a:off x="252" y="1606"/>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38" name="Oval 154"/>
              <p:cNvSpPr>
                <a:spLocks noChangeArrowheads="1"/>
              </p:cNvSpPr>
              <p:nvPr/>
            </p:nvSpPr>
            <p:spPr bwMode="auto">
              <a:xfrm>
                <a:off x="338" y="1053"/>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39" name="Oval 155"/>
              <p:cNvSpPr>
                <a:spLocks noChangeArrowheads="1"/>
              </p:cNvSpPr>
              <p:nvPr/>
            </p:nvSpPr>
            <p:spPr bwMode="auto">
              <a:xfrm>
                <a:off x="368" y="1157"/>
                <a:ext cx="32"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40" name="Oval 156"/>
              <p:cNvSpPr>
                <a:spLocks noChangeArrowheads="1"/>
              </p:cNvSpPr>
              <p:nvPr/>
            </p:nvSpPr>
            <p:spPr bwMode="auto">
              <a:xfrm>
                <a:off x="410" y="1273"/>
                <a:ext cx="33" cy="32"/>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41" name="Oval 157"/>
              <p:cNvSpPr>
                <a:spLocks noChangeArrowheads="1"/>
              </p:cNvSpPr>
              <p:nvPr/>
            </p:nvSpPr>
            <p:spPr bwMode="auto">
              <a:xfrm>
                <a:off x="457" y="1381"/>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42" name="Oval 158"/>
              <p:cNvSpPr>
                <a:spLocks noChangeArrowheads="1"/>
              </p:cNvSpPr>
              <p:nvPr/>
            </p:nvSpPr>
            <p:spPr bwMode="auto">
              <a:xfrm>
                <a:off x="525" y="1484"/>
                <a:ext cx="34" cy="34"/>
              </a:xfrm>
              <a:prstGeom prst="ellipse">
                <a:avLst/>
              </a:prstGeom>
              <a:solidFill>
                <a:srgbClr val="5886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43" name="Oval 159"/>
              <p:cNvSpPr>
                <a:spLocks noChangeArrowheads="1"/>
              </p:cNvSpPr>
              <p:nvPr/>
            </p:nvSpPr>
            <p:spPr bwMode="auto">
              <a:xfrm>
                <a:off x="210" y="1139"/>
                <a:ext cx="32" cy="32"/>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44" name="Oval 160"/>
              <p:cNvSpPr>
                <a:spLocks noChangeArrowheads="1"/>
              </p:cNvSpPr>
              <p:nvPr/>
            </p:nvSpPr>
            <p:spPr bwMode="auto">
              <a:xfrm>
                <a:off x="240" y="1235"/>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45" name="Oval 161"/>
              <p:cNvSpPr>
                <a:spLocks noChangeArrowheads="1"/>
              </p:cNvSpPr>
              <p:nvPr/>
            </p:nvSpPr>
            <p:spPr bwMode="auto">
              <a:xfrm>
                <a:off x="282" y="1339"/>
                <a:ext cx="34"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46" name="Oval 162"/>
              <p:cNvSpPr>
                <a:spLocks noChangeArrowheads="1"/>
              </p:cNvSpPr>
              <p:nvPr/>
            </p:nvSpPr>
            <p:spPr bwMode="auto">
              <a:xfrm>
                <a:off x="344" y="1442"/>
                <a:ext cx="32"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47" name="Oval 163"/>
              <p:cNvSpPr>
                <a:spLocks noChangeArrowheads="1"/>
              </p:cNvSpPr>
              <p:nvPr/>
            </p:nvSpPr>
            <p:spPr bwMode="auto">
              <a:xfrm>
                <a:off x="410" y="1544"/>
                <a:ext cx="33" cy="34"/>
              </a:xfrm>
              <a:prstGeom prst="ellipse">
                <a:avLst/>
              </a:prstGeom>
              <a:solidFill>
                <a:srgbClr val="FF689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48" name="Freeform 164"/>
              <p:cNvSpPr>
                <a:spLocks noChangeArrowheads="1"/>
              </p:cNvSpPr>
              <p:nvPr/>
            </p:nvSpPr>
            <p:spPr bwMode="auto">
              <a:xfrm>
                <a:off x="815" y="1662"/>
                <a:ext cx="84" cy="100"/>
              </a:xfrm>
              <a:custGeom>
                <a:avLst/>
                <a:gdLst>
                  <a:gd name="T0" fmla="*/ 32 w 42"/>
                  <a:gd name="T1" fmla="*/ 0 h 50"/>
                  <a:gd name="T2" fmla="*/ 0 w 42"/>
                  <a:gd name="T3" fmla="*/ 80 h 50"/>
                  <a:gd name="T4" fmla="*/ 120 w 42"/>
                  <a:gd name="T5" fmla="*/ 200 h 50"/>
                  <a:gd name="T6" fmla="*/ 168 w 42"/>
                  <a:gd name="T7" fmla="*/ 192 h 50"/>
                  <a:gd name="T8" fmla="*/ 32 w 42"/>
                  <a:gd name="T9" fmla="*/ 0 h 50"/>
                  <a:gd name="T10" fmla="*/ 0 60000 65536"/>
                  <a:gd name="T11" fmla="*/ 0 60000 65536"/>
                  <a:gd name="T12" fmla="*/ 0 60000 65536"/>
                  <a:gd name="T13" fmla="*/ 0 60000 65536"/>
                  <a:gd name="T14" fmla="*/ 0 60000 65536"/>
                  <a:gd name="T15" fmla="*/ 0 w 42"/>
                  <a:gd name="T16" fmla="*/ 0 h 50"/>
                  <a:gd name="T17" fmla="*/ 42 w 42"/>
                  <a:gd name="T18" fmla="*/ 50 h 50"/>
                </a:gdLst>
                <a:ahLst/>
                <a:cxnLst>
                  <a:cxn ang="T10">
                    <a:pos x="T0" y="T1"/>
                  </a:cxn>
                  <a:cxn ang="T11">
                    <a:pos x="T2" y="T3"/>
                  </a:cxn>
                  <a:cxn ang="T12">
                    <a:pos x="T4" y="T5"/>
                  </a:cxn>
                  <a:cxn ang="T13">
                    <a:pos x="T6" y="T7"/>
                  </a:cxn>
                  <a:cxn ang="T14">
                    <a:pos x="T8" y="T9"/>
                  </a:cxn>
                </a:cxnLst>
                <a:rect l="T15" t="T16" r="T17" b="T18"/>
                <a:pathLst>
                  <a:path w="42" h="50">
                    <a:moveTo>
                      <a:pt x="8" y="0"/>
                    </a:moveTo>
                    <a:cubicBezTo>
                      <a:pt x="3" y="5"/>
                      <a:pt x="0" y="12"/>
                      <a:pt x="0" y="20"/>
                    </a:cubicBezTo>
                    <a:cubicBezTo>
                      <a:pt x="0" y="37"/>
                      <a:pt x="14" y="50"/>
                      <a:pt x="30" y="50"/>
                    </a:cubicBezTo>
                    <a:cubicBezTo>
                      <a:pt x="35" y="50"/>
                      <a:pt x="39" y="49"/>
                      <a:pt x="42" y="48"/>
                    </a:cubicBezTo>
                    <a:cubicBezTo>
                      <a:pt x="27" y="34"/>
                      <a:pt x="13" y="19"/>
                      <a:pt x="8" y="0"/>
                    </a:cubicBez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49" name="Freeform 165"/>
              <p:cNvSpPr>
                <a:spLocks noChangeArrowheads="1"/>
              </p:cNvSpPr>
              <p:nvPr/>
            </p:nvSpPr>
            <p:spPr bwMode="auto">
              <a:xfrm>
                <a:off x="529" y="1800"/>
                <a:ext cx="110" cy="95"/>
              </a:xfrm>
              <a:custGeom>
                <a:avLst/>
                <a:gdLst>
                  <a:gd name="T0" fmla="*/ 0 w 55"/>
                  <a:gd name="T1" fmla="*/ 141 h 48"/>
                  <a:gd name="T2" fmla="*/ 96 w 55"/>
                  <a:gd name="T3" fmla="*/ 188 h 48"/>
                  <a:gd name="T4" fmla="*/ 220 w 55"/>
                  <a:gd name="T5" fmla="*/ 71 h 48"/>
                  <a:gd name="T6" fmla="*/ 196 w 55"/>
                  <a:gd name="T7" fmla="*/ 0 h 48"/>
                  <a:gd name="T8" fmla="*/ 0 w 55"/>
                  <a:gd name="T9" fmla="*/ 141 h 48"/>
                  <a:gd name="T10" fmla="*/ 0 60000 65536"/>
                  <a:gd name="T11" fmla="*/ 0 60000 65536"/>
                  <a:gd name="T12" fmla="*/ 0 60000 65536"/>
                  <a:gd name="T13" fmla="*/ 0 60000 65536"/>
                  <a:gd name="T14" fmla="*/ 0 60000 65536"/>
                  <a:gd name="T15" fmla="*/ 0 w 55"/>
                  <a:gd name="T16" fmla="*/ 0 h 48"/>
                  <a:gd name="T17" fmla="*/ 55 w 55"/>
                  <a:gd name="T18" fmla="*/ 48 h 48"/>
                </a:gdLst>
                <a:ahLst/>
                <a:cxnLst>
                  <a:cxn ang="T10">
                    <a:pos x="T0" y="T1"/>
                  </a:cxn>
                  <a:cxn ang="T11">
                    <a:pos x="T2" y="T3"/>
                  </a:cxn>
                  <a:cxn ang="T12">
                    <a:pos x="T4" y="T5"/>
                  </a:cxn>
                  <a:cxn ang="T13">
                    <a:pos x="T6" y="T7"/>
                  </a:cxn>
                  <a:cxn ang="T14">
                    <a:pos x="T8" y="T9"/>
                  </a:cxn>
                </a:cxnLst>
                <a:rect l="T15" t="T16" r="T17" b="T18"/>
                <a:pathLst>
                  <a:path w="55" h="48">
                    <a:moveTo>
                      <a:pt x="0" y="36"/>
                    </a:moveTo>
                    <a:cubicBezTo>
                      <a:pt x="6" y="43"/>
                      <a:pt x="15" y="48"/>
                      <a:pt x="24" y="48"/>
                    </a:cubicBezTo>
                    <a:cubicBezTo>
                      <a:pt x="41" y="48"/>
                      <a:pt x="55" y="34"/>
                      <a:pt x="55" y="18"/>
                    </a:cubicBezTo>
                    <a:cubicBezTo>
                      <a:pt x="55" y="11"/>
                      <a:pt x="53" y="5"/>
                      <a:pt x="49" y="0"/>
                    </a:cubicBezTo>
                    <a:lnTo>
                      <a:pt x="0" y="36"/>
                    </a:ln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0" name="Oval 166"/>
              <p:cNvSpPr>
                <a:spLocks noChangeArrowheads="1"/>
              </p:cNvSpPr>
              <p:nvPr/>
            </p:nvSpPr>
            <p:spPr bwMode="auto">
              <a:xfrm>
                <a:off x="723" y="1786"/>
                <a:ext cx="122" cy="121"/>
              </a:xfrm>
              <a:prstGeom prst="ellipse">
                <a:avLst/>
              </a:pr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51" name="Freeform 167"/>
              <p:cNvSpPr>
                <a:spLocks noChangeArrowheads="1"/>
              </p:cNvSpPr>
              <p:nvPr/>
            </p:nvSpPr>
            <p:spPr bwMode="auto">
              <a:xfrm>
                <a:off x="683" y="1937"/>
                <a:ext cx="120" cy="92"/>
              </a:xfrm>
              <a:custGeom>
                <a:avLst/>
                <a:gdLst>
                  <a:gd name="T0" fmla="*/ 116 w 60"/>
                  <a:gd name="T1" fmla="*/ 0 h 46"/>
                  <a:gd name="T2" fmla="*/ 0 w 60"/>
                  <a:gd name="T3" fmla="*/ 88 h 46"/>
                  <a:gd name="T4" fmla="*/ 224 w 60"/>
                  <a:gd name="T5" fmla="*/ 184 h 46"/>
                  <a:gd name="T6" fmla="*/ 240 w 60"/>
                  <a:gd name="T7" fmla="*/ 124 h 46"/>
                  <a:gd name="T8" fmla="*/ 116 w 60"/>
                  <a:gd name="T9" fmla="*/ 0 h 46"/>
                  <a:gd name="T10" fmla="*/ 0 60000 65536"/>
                  <a:gd name="T11" fmla="*/ 0 60000 65536"/>
                  <a:gd name="T12" fmla="*/ 0 60000 65536"/>
                  <a:gd name="T13" fmla="*/ 0 60000 65536"/>
                  <a:gd name="T14" fmla="*/ 0 60000 65536"/>
                  <a:gd name="T15" fmla="*/ 0 w 60"/>
                  <a:gd name="T16" fmla="*/ 0 h 46"/>
                  <a:gd name="T17" fmla="*/ 60 w 60"/>
                  <a:gd name="T18" fmla="*/ 46 h 46"/>
                </a:gdLst>
                <a:ahLst/>
                <a:cxnLst>
                  <a:cxn ang="T10">
                    <a:pos x="T0" y="T1"/>
                  </a:cxn>
                  <a:cxn ang="T11">
                    <a:pos x="T2" y="T3"/>
                  </a:cxn>
                  <a:cxn ang="T12">
                    <a:pos x="T4" y="T5"/>
                  </a:cxn>
                  <a:cxn ang="T13">
                    <a:pos x="T6" y="T7"/>
                  </a:cxn>
                  <a:cxn ang="T14">
                    <a:pos x="T8" y="T9"/>
                  </a:cxn>
                </a:cxnLst>
                <a:rect l="T15" t="T16" r="T17" b="T18"/>
                <a:pathLst>
                  <a:path w="60" h="46">
                    <a:moveTo>
                      <a:pt x="29" y="0"/>
                    </a:moveTo>
                    <a:cubicBezTo>
                      <a:pt x="16" y="0"/>
                      <a:pt x="4" y="10"/>
                      <a:pt x="0" y="22"/>
                    </a:cubicBezTo>
                    <a:cubicBezTo>
                      <a:pt x="19" y="29"/>
                      <a:pt x="38" y="36"/>
                      <a:pt x="56" y="46"/>
                    </a:cubicBezTo>
                    <a:cubicBezTo>
                      <a:pt x="58" y="41"/>
                      <a:pt x="60" y="36"/>
                      <a:pt x="60" y="31"/>
                    </a:cubicBezTo>
                    <a:cubicBezTo>
                      <a:pt x="60" y="14"/>
                      <a:pt x="46" y="0"/>
                      <a:pt x="29" y="0"/>
                    </a:cubicBez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2" name="Freeform 168"/>
              <p:cNvSpPr>
                <a:spLocks noChangeArrowheads="1"/>
              </p:cNvSpPr>
              <p:nvPr/>
            </p:nvSpPr>
            <p:spPr bwMode="auto">
              <a:xfrm>
                <a:off x="955" y="1822"/>
                <a:ext cx="90" cy="103"/>
              </a:xfrm>
              <a:custGeom>
                <a:avLst/>
                <a:gdLst>
                  <a:gd name="T0" fmla="*/ 92 w 45"/>
                  <a:gd name="T1" fmla="*/ 67 h 52"/>
                  <a:gd name="T2" fmla="*/ 36 w 45"/>
                  <a:gd name="T3" fmla="*/ 0 h 52"/>
                  <a:gd name="T4" fmla="*/ 0 w 45"/>
                  <a:gd name="T5" fmla="*/ 87 h 52"/>
                  <a:gd name="T6" fmla="*/ 120 w 45"/>
                  <a:gd name="T7" fmla="*/ 204 h 52"/>
                  <a:gd name="T8" fmla="*/ 180 w 45"/>
                  <a:gd name="T9" fmla="*/ 188 h 52"/>
                  <a:gd name="T10" fmla="*/ 92 w 45"/>
                  <a:gd name="T11" fmla="*/ 67 h 52"/>
                  <a:gd name="T12" fmla="*/ 0 60000 65536"/>
                  <a:gd name="T13" fmla="*/ 0 60000 65536"/>
                  <a:gd name="T14" fmla="*/ 0 60000 65536"/>
                  <a:gd name="T15" fmla="*/ 0 60000 65536"/>
                  <a:gd name="T16" fmla="*/ 0 60000 65536"/>
                  <a:gd name="T17" fmla="*/ 0 60000 65536"/>
                  <a:gd name="T18" fmla="*/ 0 w 45"/>
                  <a:gd name="T19" fmla="*/ 0 h 52"/>
                  <a:gd name="T20" fmla="*/ 45 w 4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45" h="52">
                    <a:moveTo>
                      <a:pt x="23" y="17"/>
                    </a:moveTo>
                    <a:cubicBezTo>
                      <a:pt x="19" y="11"/>
                      <a:pt x="14" y="6"/>
                      <a:pt x="9" y="0"/>
                    </a:cubicBezTo>
                    <a:cubicBezTo>
                      <a:pt x="3" y="6"/>
                      <a:pt x="0" y="13"/>
                      <a:pt x="0" y="22"/>
                    </a:cubicBezTo>
                    <a:cubicBezTo>
                      <a:pt x="0" y="39"/>
                      <a:pt x="14" y="52"/>
                      <a:pt x="30" y="52"/>
                    </a:cubicBezTo>
                    <a:cubicBezTo>
                      <a:pt x="36" y="52"/>
                      <a:pt x="41" y="51"/>
                      <a:pt x="45" y="48"/>
                    </a:cubicBezTo>
                    <a:cubicBezTo>
                      <a:pt x="38" y="38"/>
                      <a:pt x="31" y="27"/>
                      <a:pt x="23" y="17"/>
                    </a:cubicBezTo>
                    <a:close/>
                  </a:path>
                </a:pathLst>
              </a:custGeom>
              <a:solidFill>
                <a:srgbClr val="92B6A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3" name="Freeform 169"/>
              <p:cNvSpPr>
                <a:spLocks noChangeArrowheads="1"/>
              </p:cNvSpPr>
              <p:nvPr/>
            </p:nvSpPr>
            <p:spPr bwMode="auto">
              <a:xfrm>
                <a:off x="92" y="622"/>
                <a:ext cx="377" cy="218"/>
              </a:xfrm>
              <a:custGeom>
                <a:avLst/>
                <a:gdLst>
                  <a:gd name="T0" fmla="*/ 0 w 377"/>
                  <a:gd name="T1" fmla="*/ 42 h 218"/>
                  <a:gd name="T2" fmla="*/ 116 w 377"/>
                  <a:gd name="T3" fmla="*/ 218 h 218"/>
                  <a:gd name="T4" fmla="*/ 182 w 377"/>
                  <a:gd name="T5" fmla="*/ 18 h 218"/>
                  <a:gd name="T6" fmla="*/ 304 w 377"/>
                  <a:gd name="T7" fmla="*/ 218 h 218"/>
                  <a:gd name="T8" fmla="*/ 377 w 377"/>
                  <a:gd name="T9" fmla="*/ 0 h 218"/>
                  <a:gd name="T10" fmla="*/ 6 w 377"/>
                  <a:gd name="T11" fmla="*/ 18 h 218"/>
                  <a:gd name="T12" fmla="*/ 0 w 377"/>
                  <a:gd name="T13" fmla="*/ 42 h 218"/>
                  <a:gd name="T14" fmla="*/ 0 60000 65536"/>
                  <a:gd name="T15" fmla="*/ 0 60000 65536"/>
                  <a:gd name="T16" fmla="*/ 0 60000 65536"/>
                  <a:gd name="T17" fmla="*/ 0 60000 65536"/>
                  <a:gd name="T18" fmla="*/ 0 60000 65536"/>
                  <a:gd name="T19" fmla="*/ 0 60000 65536"/>
                  <a:gd name="T20" fmla="*/ 0 60000 65536"/>
                  <a:gd name="T21" fmla="*/ 0 w 377"/>
                  <a:gd name="T22" fmla="*/ 0 h 218"/>
                  <a:gd name="T23" fmla="*/ 377 w 377"/>
                  <a:gd name="T24" fmla="*/ 218 h 2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7" h="218">
                    <a:moveTo>
                      <a:pt x="0" y="42"/>
                    </a:moveTo>
                    <a:lnTo>
                      <a:pt x="116" y="218"/>
                    </a:lnTo>
                    <a:lnTo>
                      <a:pt x="182" y="18"/>
                    </a:lnTo>
                    <a:lnTo>
                      <a:pt x="304" y="218"/>
                    </a:lnTo>
                    <a:lnTo>
                      <a:pt x="377" y="0"/>
                    </a:lnTo>
                    <a:lnTo>
                      <a:pt x="6" y="18"/>
                    </a:lnTo>
                    <a:lnTo>
                      <a:pt x="0" y="42"/>
                    </a:lnTo>
                    <a:close/>
                  </a:path>
                </a:pathLst>
              </a:custGeom>
              <a:solidFill>
                <a:srgbClr val="FF924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4" name="Freeform 170"/>
              <p:cNvSpPr>
                <a:spLocks noChangeArrowheads="1"/>
              </p:cNvSpPr>
              <p:nvPr/>
            </p:nvSpPr>
            <p:spPr bwMode="auto">
              <a:xfrm>
                <a:off x="8" y="810"/>
                <a:ext cx="515" cy="206"/>
              </a:xfrm>
              <a:custGeom>
                <a:avLst/>
                <a:gdLst>
                  <a:gd name="T0" fmla="*/ 72 w 258"/>
                  <a:gd name="T1" fmla="*/ 0 h 103"/>
                  <a:gd name="T2" fmla="*/ 375 w 258"/>
                  <a:gd name="T3" fmla="*/ 316 h 103"/>
                  <a:gd name="T4" fmla="*/ 495 w 258"/>
                  <a:gd name="T5" fmla="*/ 340 h 103"/>
                  <a:gd name="T6" fmla="*/ 565 w 258"/>
                  <a:gd name="T7" fmla="*/ 36 h 103"/>
                  <a:gd name="T8" fmla="*/ 784 w 258"/>
                  <a:gd name="T9" fmla="*/ 376 h 103"/>
                  <a:gd name="T10" fmla="*/ 1028 w 258"/>
                  <a:gd name="T11" fmla="*/ 412 h 103"/>
                  <a:gd name="T12" fmla="*/ 0 w 258"/>
                  <a:gd name="T13" fmla="*/ 248 h 103"/>
                  <a:gd name="T14" fmla="*/ 72 w 258"/>
                  <a:gd name="T15" fmla="*/ 0 h 103"/>
                  <a:gd name="T16" fmla="*/ 0 60000 65536"/>
                  <a:gd name="T17" fmla="*/ 0 60000 65536"/>
                  <a:gd name="T18" fmla="*/ 0 60000 65536"/>
                  <a:gd name="T19" fmla="*/ 0 60000 65536"/>
                  <a:gd name="T20" fmla="*/ 0 60000 65536"/>
                  <a:gd name="T21" fmla="*/ 0 60000 65536"/>
                  <a:gd name="T22" fmla="*/ 0 60000 65536"/>
                  <a:gd name="T23" fmla="*/ 0 60000 65536"/>
                  <a:gd name="T24" fmla="*/ 0 w 258"/>
                  <a:gd name="T25" fmla="*/ 0 h 103"/>
                  <a:gd name="T26" fmla="*/ 258 w 258"/>
                  <a:gd name="T27" fmla="*/ 103 h 1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8" h="103">
                    <a:moveTo>
                      <a:pt x="18" y="0"/>
                    </a:moveTo>
                    <a:cubicBezTo>
                      <a:pt x="94" y="79"/>
                      <a:pt x="94" y="79"/>
                      <a:pt x="94" y="79"/>
                    </a:cubicBezTo>
                    <a:cubicBezTo>
                      <a:pt x="124" y="85"/>
                      <a:pt x="124" y="85"/>
                      <a:pt x="124" y="85"/>
                    </a:cubicBezTo>
                    <a:cubicBezTo>
                      <a:pt x="142" y="9"/>
                      <a:pt x="142" y="9"/>
                      <a:pt x="142" y="9"/>
                    </a:cubicBezTo>
                    <a:cubicBezTo>
                      <a:pt x="197" y="94"/>
                      <a:pt x="197" y="94"/>
                      <a:pt x="197" y="94"/>
                    </a:cubicBezTo>
                    <a:cubicBezTo>
                      <a:pt x="258" y="103"/>
                      <a:pt x="258" y="103"/>
                      <a:pt x="258" y="103"/>
                    </a:cubicBezTo>
                    <a:cubicBezTo>
                      <a:pt x="0" y="62"/>
                      <a:pt x="0" y="62"/>
                      <a:pt x="0" y="62"/>
                    </a:cubicBezTo>
                    <a:cubicBezTo>
                      <a:pt x="0" y="62"/>
                      <a:pt x="9" y="3"/>
                      <a:pt x="18" y="0"/>
                    </a:cubicBezTo>
                    <a:close/>
                  </a:path>
                </a:pathLst>
              </a:custGeom>
              <a:solidFill>
                <a:srgbClr val="8DC2A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5" name="Freeform 171"/>
              <p:cNvSpPr>
                <a:spLocks noChangeArrowheads="1"/>
              </p:cNvSpPr>
              <p:nvPr/>
            </p:nvSpPr>
            <p:spPr bwMode="auto">
              <a:xfrm>
                <a:off x="945" y="587"/>
                <a:ext cx="241" cy="281"/>
              </a:xfrm>
              <a:custGeom>
                <a:avLst/>
                <a:gdLst>
                  <a:gd name="T0" fmla="*/ 0 w 121"/>
                  <a:gd name="T1" fmla="*/ 279 h 141"/>
                  <a:gd name="T2" fmla="*/ 281 w 121"/>
                  <a:gd name="T3" fmla="*/ 560 h 141"/>
                  <a:gd name="T4" fmla="*/ 480 w 121"/>
                  <a:gd name="T5" fmla="*/ 476 h 141"/>
                  <a:gd name="T6" fmla="*/ 239 w 121"/>
                  <a:gd name="T7" fmla="*/ 0 h 141"/>
                  <a:gd name="T8" fmla="*/ 0 w 121"/>
                  <a:gd name="T9" fmla="*/ 279 h 141"/>
                  <a:gd name="T10" fmla="*/ 0 60000 65536"/>
                  <a:gd name="T11" fmla="*/ 0 60000 65536"/>
                  <a:gd name="T12" fmla="*/ 0 60000 65536"/>
                  <a:gd name="T13" fmla="*/ 0 60000 65536"/>
                  <a:gd name="T14" fmla="*/ 0 60000 65536"/>
                  <a:gd name="T15" fmla="*/ 0 w 121"/>
                  <a:gd name="T16" fmla="*/ 0 h 141"/>
                  <a:gd name="T17" fmla="*/ 121 w 121"/>
                  <a:gd name="T18" fmla="*/ 141 h 141"/>
                </a:gdLst>
                <a:ahLst/>
                <a:cxnLst>
                  <a:cxn ang="T10">
                    <a:pos x="T0" y="T1"/>
                  </a:cxn>
                  <a:cxn ang="T11">
                    <a:pos x="T2" y="T3"/>
                  </a:cxn>
                  <a:cxn ang="T12">
                    <a:pos x="T4" y="T5"/>
                  </a:cxn>
                  <a:cxn ang="T13">
                    <a:pos x="T6" y="T7"/>
                  </a:cxn>
                  <a:cxn ang="T14">
                    <a:pos x="T8" y="T9"/>
                  </a:cxn>
                </a:cxnLst>
                <a:rect l="T15" t="T16" r="T17" b="T18"/>
                <a:pathLst>
                  <a:path w="121" h="141">
                    <a:moveTo>
                      <a:pt x="0" y="70"/>
                    </a:moveTo>
                    <a:cubicBezTo>
                      <a:pt x="0" y="109"/>
                      <a:pt x="31" y="141"/>
                      <a:pt x="71" y="141"/>
                    </a:cubicBezTo>
                    <a:cubicBezTo>
                      <a:pt x="91" y="141"/>
                      <a:pt x="108" y="133"/>
                      <a:pt x="121" y="120"/>
                    </a:cubicBezTo>
                    <a:cubicBezTo>
                      <a:pt x="105" y="78"/>
                      <a:pt x="85" y="38"/>
                      <a:pt x="60" y="0"/>
                    </a:cubicBezTo>
                    <a:cubicBezTo>
                      <a:pt x="26" y="5"/>
                      <a:pt x="0" y="35"/>
                      <a:pt x="0" y="70"/>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6" name="Freeform 172"/>
              <p:cNvSpPr>
                <a:spLocks noChangeArrowheads="1"/>
              </p:cNvSpPr>
              <p:nvPr/>
            </p:nvSpPr>
            <p:spPr bwMode="auto">
              <a:xfrm>
                <a:off x="989" y="628"/>
                <a:ext cx="179" cy="198"/>
              </a:xfrm>
              <a:custGeom>
                <a:avLst/>
                <a:gdLst>
                  <a:gd name="T0" fmla="*/ 197 w 90"/>
                  <a:gd name="T1" fmla="*/ 0 h 99"/>
                  <a:gd name="T2" fmla="*/ 0 w 90"/>
                  <a:gd name="T3" fmla="*/ 196 h 99"/>
                  <a:gd name="T4" fmla="*/ 197 w 90"/>
                  <a:gd name="T5" fmla="*/ 396 h 99"/>
                  <a:gd name="T6" fmla="*/ 356 w 90"/>
                  <a:gd name="T7" fmla="*/ 308 h 99"/>
                  <a:gd name="T8" fmla="*/ 201 w 90"/>
                  <a:gd name="T9" fmla="*/ 0 h 99"/>
                  <a:gd name="T10" fmla="*/ 197 w 90"/>
                  <a:gd name="T11" fmla="*/ 0 h 99"/>
                  <a:gd name="T12" fmla="*/ 0 60000 65536"/>
                  <a:gd name="T13" fmla="*/ 0 60000 65536"/>
                  <a:gd name="T14" fmla="*/ 0 60000 65536"/>
                  <a:gd name="T15" fmla="*/ 0 60000 65536"/>
                  <a:gd name="T16" fmla="*/ 0 60000 65536"/>
                  <a:gd name="T17" fmla="*/ 0 60000 65536"/>
                  <a:gd name="T18" fmla="*/ 0 w 90"/>
                  <a:gd name="T19" fmla="*/ 0 h 99"/>
                  <a:gd name="T20" fmla="*/ 90 w 90"/>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90" h="99">
                    <a:moveTo>
                      <a:pt x="50" y="0"/>
                    </a:moveTo>
                    <a:cubicBezTo>
                      <a:pt x="22" y="0"/>
                      <a:pt x="0" y="22"/>
                      <a:pt x="0" y="49"/>
                    </a:cubicBezTo>
                    <a:cubicBezTo>
                      <a:pt x="0" y="77"/>
                      <a:pt x="22" y="99"/>
                      <a:pt x="50" y="99"/>
                    </a:cubicBezTo>
                    <a:cubicBezTo>
                      <a:pt x="67" y="99"/>
                      <a:pt x="81" y="90"/>
                      <a:pt x="90" y="77"/>
                    </a:cubicBezTo>
                    <a:cubicBezTo>
                      <a:pt x="79" y="51"/>
                      <a:pt x="66" y="25"/>
                      <a:pt x="51" y="0"/>
                    </a:cubicBezTo>
                    <a:cubicBezTo>
                      <a:pt x="51" y="0"/>
                      <a:pt x="50" y="0"/>
                      <a:pt x="50" y="0"/>
                    </a:cubicBez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7" name="Freeform 173"/>
              <p:cNvSpPr>
                <a:spLocks noChangeArrowheads="1"/>
              </p:cNvSpPr>
              <p:nvPr/>
            </p:nvSpPr>
            <p:spPr bwMode="auto">
              <a:xfrm>
                <a:off x="1017" y="658"/>
                <a:ext cx="139" cy="144"/>
              </a:xfrm>
              <a:custGeom>
                <a:avLst/>
                <a:gdLst>
                  <a:gd name="T0" fmla="*/ 135 w 70"/>
                  <a:gd name="T1" fmla="*/ 0 h 72"/>
                  <a:gd name="T2" fmla="*/ 4 w 70"/>
                  <a:gd name="T3" fmla="*/ 148 h 72"/>
                  <a:gd name="T4" fmla="*/ 149 w 70"/>
                  <a:gd name="T5" fmla="*/ 284 h 72"/>
                  <a:gd name="T6" fmla="*/ 276 w 70"/>
                  <a:gd name="T7" fmla="*/ 188 h 72"/>
                  <a:gd name="T8" fmla="*/ 185 w 70"/>
                  <a:gd name="T9" fmla="*/ 4 h 72"/>
                  <a:gd name="T10" fmla="*/ 135 w 70"/>
                  <a:gd name="T11" fmla="*/ 0 h 72"/>
                  <a:gd name="T12" fmla="*/ 0 60000 65536"/>
                  <a:gd name="T13" fmla="*/ 0 60000 65536"/>
                  <a:gd name="T14" fmla="*/ 0 60000 65536"/>
                  <a:gd name="T15" fmla="*/ 0 60000 65536"/>
                  <a:gd name="T16" fmla="*/ 0 60000 65536"/>
                  <a:gd name="T17" fmla="*/ 0 60000 65536"/>
                  <a:gd name="T18" fmla="*/ 0 w 70"/>
                  <a:gd name="T19" fmla="*/ 0 h 72"/>
                  <a:gd name="T20" fmla="*/ 70 w 70"/>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70" h="72">
                    <a:moveTo>
                      <a:pt x="34" y="0"/>
                    </a:moveTo>
                    <a:cubicBezTo>
                      <a:pt x="14" y="1"/>
                      <a:pt x="0" y="18"/>
                      <a:pt x="1" y="37"/>
                    </a:cubicBezTo>
                    <a:cubicBezTo>
                      <a:pt x="2" y="57"/>
                      <a:pt x="19" y="72"/>
                      <a:pt x="38" y="71"/>
                    </a:cubicBezTo>
                    <a:cubicBezTo>
                      <a:pt x="53" y="70"/>
                      <a:pt x="65" y="60"/>
                      <a:pt x="70" y="47"/>
                    </a:cubicBezTo>
                    <a:cubicBezTo>
                      <a:pt x="63" y="32"/>
                      <a:pt x="55" y="16"/>
                      <a:pt x="47" y="1"/>
                    </a:cubicBezTo>
                    <a:cubicBezTo>
                      <a:pt x="43" y="0"/>
                      <a:pt x="38" y="0"/>
                      <a:pt x="34" y="0"/>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8" name="Freeform 174"/>
              <p:cNvSpPr>
                <a:spLocks noChangeArrowheads="1"/>
              </p:cNvSpPr>
              <p:nvPr/>
            </p:nvSpPr>
            <p:spPr bwMode="auto">
              <a:xfrm>
                <a:off x="1051" y="690"/>
                <a:ext cx="76" cy="76"/>
              </a:xfrm>
              <a:custGeom>
                <a:avLst/>
                <a:gdLst>
                  <a:gd name="T0" fmla="*/ 72 w 38"/>
                  <a:gd name="T1" fmla="*/ 4 h 38"/>
                  <a:gd name="T2" fmla="*/ 4 w 38"/>
                  <a:gd name="T3" fmla="*/ 80 h 38"/>
                  <a:gd name="T4" fmla="*/ 80 w 38"/>
                  <a:gd name="T5" fmla="*/ 152 h 38"/>
                  <a:gd name="T6" fmla="*/ 152 w 38"/>
                  <a:gd name="T7" fmla="*/ 72 h 38"/>
                  <a:gd name="T8" fmla="*/ 72 w 38"/>
                  <a:gd name="T9" fmla="*/ 4 h 38"/>
                  <a:gd name="T10" fmla="*/ 0 60000 65536"/>
                  <a:gd name="T11" fmla="*/ 0 60000 65536"/>
                  <a:gd name="T12" fmla="*/ 0 60000 65536"/>
                  <a:gd name="T13" fmla="*/ 0 60000 65536"/>
                  <a:gd name="T14" fmla="*/ 0 60000 65536"/>
                  <a:gd name="T15" fmla="*/ 0 w 38"/>
                  <a:gd name="T16" fmla="*/ 0 h 38"/>
                  <a:gd name="T17" fmla="*/ 38 w 38"/>
                  <a:gd name="T18" fmla="*/ 38 h 38"/>
                </a:gdLst>
                <a:ahLst/>
                <a:cxnLst>
                  <a:cxn ang="T10">
                    <a:pos x="T0" y="T1"/>
                  </a:cxn>
                  <a:cxn ang="T11">
                    <a:pos x="T2" y="T3"/>
                  </a:cxn>
                  <a:cxn ang="T12">
                    <a:pos x="T4" y="T5"/>
                  </a:cxn>
                  <a:cxn ang="T13">
                    <a:pos x="T6" y="T7"/>
                  </a:cxn>
                  <a:cxn ang="T14">
                    <a:pos x="T8" y="T9"/>
                  </a:cxn>
                </a:cxnLst>
                <a:rect l="T15" t="T16" r="T17" b="T18"/>
                <a:pathLst>
                  <a:path w="38" h="38">
                    <a:moveTo>
                      <a:pt x="18" y="1"/>
                    </a:moveTo>
                    <a:cubicBezTo>
                      <a:pt x="8" y="1"/>
                      <a:pt x="0" y="10"/>
                      <a:pt x="1" y="20"/>
                    </a:cubicBezTo>
                    <a:cubicBezTo>
                      <a:pt x="1" y="31"/>
                      <a:pt x="10" y="38"/>
                      <a:pt x="20" y="38"/>
                    </a:cubicBezTo>
                    <a:cubicBezTo>
                      <a:pt x="30" y="37"/>
                      <a:pt x="38" y="28"/>
                      <a:pt x="38" y="18"/>
                    </a:cubicBezTo>
                    <a:cubicBezTo>
                      <a:pt x="37" y="8"/>
                      <a:pt x="28" y="0"/>
                      <a:pt x="18" y="1"/>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9" name="Freeform 175"/>
              <p:cNvSpPr>
                <a:spLocks noChangeArrowheads="1"/>
              </p:cNvSpPr>
              <p:nvPr/>
            </p:nvSpPr>
            <p:spPr bwMode="auto">
              <a:xfrm>
                <a:off x="757" y="790"/>
                <a:ext cx="154" cy="247"/>
              </a:xfrm>
              <a:custGeom>
                <a:avLst/>
                <a:gdLst>
                  <a:gd name="T0" fmla="*/ 212 w 77"/>
                  <a:gd name="T1" fmla="*/ 0 h 124"/>
                  <a:gd name="T2" fmla="*/ 0 w 77"/>
                  <a:gd name="T3" fmla="*/ 492 h 124"/>
                  <a:gd name="T4" fmla="*/ 28 w 77"/>
                  <a:gd name="T5" fmla="*/ 492 h 124"/>
                  <a:gd name="T6" fmla="*/ 308 w 77"/>
                  <a:gd name="T7" fmla="*/ 211 h 124"/>
                  <a:gd name="T8" fmla="*/ 212 w 77"/>
                  <a:gd name="T9" fmla="*/ 0 h 124"/>
                  <a:gd name="T10" fmla="*/ 0 60000 65536"/>
                  <a:gd name="T11" fmla="*/ 0 60000 65536"/>
                  <a:gd name="T12" fmla="*/ 0 60000 65536"/>
                  <a:gd name="T13" fmla="*/ 0 60000 65536"/>
                  <a:gd name="T14" fmla="*/ 0 60000 65536"/>
                  <a:gd name="T15" fmla="*/ 0 w 77"/>
                  <a:gd name="T16" fmla="*/ 0 h 124"/>
                  <a:gd name="T17" fmla="*/ 77 w 77"/>
                  <a:gd name="T18" fmla="*/ 124 h 124"/>
                </a:gdLst>
                <a:ahLst/>
                <a:cxnLst>
                  <a:cxn ang="T10">
                    <a:pos x="T0" y="T1"/>
                  </a:cxn>
                  <a:cxn ang="T11">
                    <a:pos x="T2" y="T3"/>
                  </a:cxn>
                  <a:cxn ang="T12">
                    <a:pos x="T4" y="T5"/>
                  </a:cxn>
                  <a:cxn ang="T13">
                    <a:pos x="T6" y="T7"/>
                  </a:cxn>
                  <a:cxn ang="T14">
                    <a:pos x="T8" y="T9"/>
                  </a:cxn>
                </a:cxnLst>
                <a:rect l="T15" t="T16" r="T17" b="T18"/>
                <a:pathLst>
                  <a:path w="77" h="124">
                    <a:moveTo>
                      <a:pt x="53" y="0"/>
                    </a:moveTo>
                    <a:cubicBezTo>
                      <a:pt x="0" y="124"/>
                      <a:pt x="0" y="124"/>
                      <a:pt x="0" y="124"/>
                    </a:cubicBezTo>
                    <a:cubicBezTo>
                      <a:pt x="2" y="124"/>
                      <a:pt x="4" y="124"/>
                      <a:pt x="7" y="124"/>
                    </a:cubicBezTo>
                    <a:cubicBezTo>
                      <a:pt x="46" y="124"/>
                      <a:pt x="77" y="93"/>
                      <a:pt x="77" y="53"/>
                    </a:cubicBezTo>
                    <a:cubicBezTo>
                      <a:pt x="77" y="32"/>
                      <a:pt x="68" y="13"/>
                      <a:pt x="53" y="0"/>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0" name="Freeform 176"/>
              <p:cNvSpPr>
                <a:spLocks noChangeArrowheads="1"/>
              </p:cNvSpPr>
              <p:nvPr/>
            </p:nvSpPr>
            <p:spPr bwMode="auto">
              <a:xfrm>
                <a:off x="775" y="832"/>
                <a:ext cx="96" cy="164"/>
              </a:xfrm>
              <a:custGeom>
                <a:avLst/>
                <a:gdLst>
                  <a:gd name="T0" fmla="*/ 0 w 48"/>
                  <a:gd name="T1" fmla="*/ 328 h 82"/>
                  <a:gd name="T2" fmla="*/ 192 w 48"/>
                  <a:gd name="T3" fmla="*/ 128 h 82"/>
                  <a:gd name="T4" fmla="*/ 140 w 48"/>
                  <a:gd name="T5" fmla="*/ 0 h 82"/>
                  <a:gd name="T6" fmla="*/ 0 w 48"/>
                  <a:gd name="T7" fmla="*/ 328 h 82"/>
                  <a:gd name="T8" fmla="*/ 0 60000 65536"/>
                  <a:gd name="T9" fmla="*/ 0 60000 65536"/>
                  <a:gd name="T10" fmla="*/ 0 60000 65536"/>
                  <a:gd name="T11" fmla="*/ 0 60000 65536"/>
                  <a:gd name="T12" fmla="*/ 0 w 48"/>
                  <a:gd name="T13" fmla="*/ 0 h 82"/>
                  <a:gd name="T14" fmla="*/ 48 w 48"/>
                  <a:gd name="T15" fmla="*/ 82 h 82"/>
                </a:gdLst>
                <a:ahLst/>
                <a:cxnLst>
                  <a:cxn ang="T8">
                    <a:pos x="T0" y="T1"/>
                  </a:cxn>
                  <a:cxn ang="T9">
                    <a:pos x="T2" y="T3"/>
                  </a:cxn>
                  <a:cxn ang="T10">
                    <a:pos x="T4" y="T5"/>
                  </a:cxn>
                  <a:cxn ang="T11">
                    <a:pos x="T6" y="T7"/>
                  </a:cxn>
                </a:cxnLst>
                <a:rect l="T12" t="T13" r="T14" b="T15"/>
                <a:pathLst>
                  <a:path w="48" h="82">
                    <a:moveTo>
                      <a:pt x="0" y="82"/>
                    </a:moveTo>
                    <a:cubicBezTo>
                      <a:pt x="26" y="81"/>
                      <a:pt x="48" y="59"/>
                      <a:pt x="48" y="32"/>
                    </a:cubicBezTo>
                    <a:cubicBezTo>
                      <a:pt x="48" y="20"/>
                      <a:pt x="43" y="8"/>
                      <a:pt x="35" y="0"/>
                    </a:cubicBezTo>
                    <a:lnTo>
                      <a:pt x="0" y="82"/>
                    </a:ln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1" name="Freeform 177"/>
              <p:cNvSpPr>
                <a:spLocks noChangeArrowheads="1"/>
              </p:cNvSpPr>
              <p:nvPr/>
            </p:nvSpPr>
            <p:spPr bwMode="auto">
              <a:xfrm>
                <a:off x="787" y="860"/>
                <a:ext cx="58" cy="108"/>
              </a:xfrm>
              <a:custGeom>
                <a:avLst/>
                <a:gdLst>
                  <a:gd name="T0" fmla="*/ 92 w 29"/>
                  <a:gd name="T1" fmla="*/ 0 h 54"/>
                  <a:gd name="T2" fmla="*/ 0 w 29"/>
                  <a:gd name="T3" fmla="*/ 216 h 54"/>
                  <a:gd name="T4" fmla="*/ 112 w 29"/>
                  <a:gd name="T5" fmla="*/ 68 h 54"/>
                  <a:gd name="T6" fmla="*/ 92 w 29"/>
                  <a:gd name="T7" fmla="*/ 0 h 54"/>
                  <a:gd name="T8" fmla="*/ 0 60000 65536"/>
                  <a:gd name="T9" fmla="*/ 0 60000 65536"/>
                  <a:gd name="T10" fmla="*/ 0 60000 65536"/>
                  <a:gd name="T11" fmla="*/ 0 60000 65536"/>
                  <a:gd name="T12" fmla="*/ 0 w 29"/>
                  <a:gd name="T13" fmla="*/ 0 h 54"/>
                  <a:gd name="T14" fmla="*/ 29 w 29"/>
                  <a:gd name="T15" fmla="*/ 54 h 54"/>
                </a:gdLst>
                <a:ahLst/>
                <a:cxnLst>
                  <a:cxn ang="T8">
                    <a:pos x="T0" y="T1"/>
                  </a:cxn>
                  <a:cxn ang="T9">
                    <a:pos x="T2" y="T3"/>
                  </a:cxn>
                  <a:cxn ang="T10">
                    <a:pos x="T4" y="T5"/>
                  </a:cxn>
                  <a:cxn ang="T11">
                    <a:pos x="T6" y="T7"/>
                  </a:cxn>
                </a:cxnLst>
                <a:rect l="T12" t="T13" r="T14" b="T15"/>
                <a:pathLst>
                  <a:path w="29" h="54">
                    <a:moveTo>
                      <a:pt x="23" y="0"/>
                    </a:moveTo>
                    <a:cubicBezTo>
                      <a:pt x="0" y="54"/>
                      <a:pt x="0" y="54"/>
                      <a:pt x="0" y="54"/>
                    </a:cubicBezTo>
                    <a:cubicBezTo>
                      <a:pt x="17" y="51"/>
                      <a:pt x="29" y="35"/>
                      <a:pt x="28" y="17"/>
                    </a:cubicBezTo>
                    <a:cubicBezTo>
                      <a:pt x="28" y="11"/>
                      <a:pt x="26" y="5"/>
                      <a:pt x="23" y="0"/>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2" name="Oval 178"/>
              <p:cNvSpPr>
                <a:spLocks noChangeArrowheads="1"/>
              </p:cNvSpPr>
              <p:nvPr/>
            </p:nvSpPr>
            <p:spPr bwMode="auto">
              <a:xfrm>
                <a:off x="939" y="920"/>
                <a:ext cx="283" cy="281"/>
              </a:xfrm>
              <a:prstGeom prst="ellipse">
                <a:avLst/>
              </a:pr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63" name="Oval 179"/>
              <p:cNvSpPr>
                <a:spLocks noChangeArrowheads="1"/>
              </p:cNvSpPr>
              <p:nvPr/>
            </p:nvSpPr>
            <p:spPr bwMode="auto">
              <a:xfrm>
                <a:off x="983" y="962"/>
                <a:ext cx="197" cy="197"/>
              </a:xfrm>
              <a:prstGeom prst="ellipse">
                <a:avLst/>
              </a:pr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64" name="Freeform 180"/>
              <p:cNvSpPr>
                <a:spLocks noChangeArrowheads="1"/>
              </p:cNvSpPr>
              <p:nvPr/>
            </p:nvSpPr>
            <p:spPr bwMode="auto">
              <a:xfrm>
                <a:off x="1011" y="990"/>
                <a:ext cx="145" cy="145"/>
              </a:xfrm>
              <a:custGeom>
                <a:avLst/>
                <a:gdLst>
                  <a:gd name="T0" fmla="*/ 280 w 73"/>
                  <a:gd name="T1" fmla="*/ 135 h 73"/>
                  <a:gd name="T2" fmla="*/ 149 w 73"/>
                  <a:gd name="T3" fmla="*/ 284 h 73"/>
                  <a:gd name="T4" fmla="*/ 4 w 73"/>
                  <a:gd name="T5" fmla="*/ 153 h 73"/>
                  <a:gd name="T6" fmla="*/ 135 w 73"/>
                  <a:gd name="T7" fmla="*/ 4 h 73"/>
                  <a:gd name="T8" fmla="*/ 280 w 73"/>
                  <a:gd name="T9" fmla="*/ 135 h 73"/>
                  <a:gd name="T10" fmla="*/ 0 60000 65536"/>
                  <a:gd name="T11" fmla="*/ 0 60000 65536"/>
                  <a:gd name="T12" fmla="*/ 0 60000 65536"/>
                  <a:gd name="T13" fmla="*/ 0 60000 65536"/>
                  <a:gd name="T14" fmla="*/ 0 60000 65536"/>
                  <a:gd name="T15" fmla="*/ 0 w 73"/>
                  <a:gd name="T16" fmla="*/ 0 h 73"/>
                  <a:gd name="T17" fmla="*/ 73 w 73"/>
                  <a:gd name="T18" fmla="*/ 73 h 73"/>
                </a:gdLst>
                <a:ahLst/>
                <a:cxnLst>
                  <a:cxn ang="T10">
                    <a:pos x="T0" y="T1"/>
                  </a:cxn>
                  <a:cxn ang="T11">
                    <a:pos x="T2" y="T3"/>
                  </a:cxn>
                  <a:cxn ang="T12">
                    <a:pos x="T4" y="T5"/>
                  </a:cxn>
                  <a:cxn ang="T13">
                    <a:pos x="T6" y="T7"/>
                  </a:cxn>
                  <a:cxn ang="T14">
                    <a:pos x="T8" y="T9"/>
                  </a:cxn>
                </a:cxnLst>
                <a:rect l="T15" t="T16" r="T17" b="T18"/>
                <a:pathLst>
                  <a:path w="73" h="73">
                    <a:moveTo>
                      <a:pt x="71" y="34"/>
                    </a:moveTo>
                    <a:cubicBezTo>
                      <a:pt x="73" y="54"/>
                      <a:pt x="58" y="71"/>
                      <a:pt x="38" y="72"/>
                    </a:cubicBezTo>
                    <a:cubicBezTo>
                      <a:pt x="19" y="73"/>
                      <a:pt x="2" y="58"/>
                      <a:pt x="1" y="39"/>
                    </a:cubicBezTo>
                    <a:cubicBezTo>
                      <a:pt x="0" y="19"/>
                      <a:pt x="14" y="2"/>
                      <a:pt x="34" y="1"/>
                    </a:cubicBezTo>
                    <a:cubicBezTo>
                      <a:pt x="54" y="0"/>
                      <a:pt x="70" y="15"/>
                      <a:pt x="71" y="34"/>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5" name="Freeform 181"/>
              <p:cNvSpPr>
                <a:spLocks noChangeArrowheads="1"/>
              </p:cNvSpPr>
              <p:nvPr/>
            </p:nvSpPr>
            <p:spPr bwMode="auto">
              <a:xfrm>
                <a:off x="1045" y="1024"/>
                <a:ext cx="76" cy="77"/>
              </a:xfrm>
              <a:custGeom>
                <a:avLst/>
                <a:gdLst>
                  <a:gd name="T0" fmla="*/ 152 w 38"/>
                  <a:gd name="T1" fmla="*/ 71 h 39"/>
                  <a:gd name="T2" fmla="*/ 80 w 38"/>
                  <a:gd name="T3" fmla="*/ 148 h 39"/>
                  <a:gd name="T4" fmla="*/ 4 w 38"/>
                  <a:gd name="T5" fmla="*/ 81 h 39"/>
                  <a:gd name="T6" fmla="*/ 72 w 38"/>
                  <a:gd name="T7" fmla="*/ 4 h 39"/>
                  <a:gd name="T8" fmla="*/ 152 w 38"/>
                  <a:gd name="T9" fmla="*/ 71 h 39"/>
                  <a:gd name="T10" fmla="*/ 0 60000 65536"/>
                  <a:gd name="T11" fmla="*/ 0 60000 65536"/>
                  <a:gd name="T12" fmla="*/ 0 60000 65536"/>
                  <a:gd name="T13" fmla="*/ 0 60000 65536"/>
                  <a:gd name="T14" fmla="*/ 0 60000 65536"/>
                  <a:gd name="T15" fmla="*/ 0 w 38"/>
                  <a:gd name="T16" fmla="*/ 0 h 39"/>
                  <a:gd name="T17" fmla="*/ 38 w 38"/>
                  <a:gd name="T18" fmla="*/ 39 h 39"/>
                </a:gdLst>
                <a:ahLst/>
                <a:cxnLst>
                  <a:cxn ang="T10">
                    <a:pos x="T0" y="T1"/>
                  </a:cxn>
                  <a:cxn ang="T11">
                    <a:pos x="T2" y="T3"/>
                  </a:cxn>
                  <a:cxn ang="T12">
                    <a:pos x="T4" y="T5"/>
                  </a:cxn>
                  <a:cxn ang="T13">
                    <a:pos x="T6" y="T7"/>
                  </a:cxn>
                  <a:cxn ang="T14">
                    <a:pos x="T8" y="T9"/>
                  </a:cxn>
                </a:cxnLst>
                <a:rect l="T15" t="T16" r="T17" b="T18"/>
                <a:pathLst>
                  <a:path w="38" h="39">
                    <a:moveTo>
                      <a:pt x="38" y="18"/>
                    </a:moveTo>
                    <a:cubicBezTo>
                      <a:pt x="38" y="29"/>
                      <a:pt x="30" y="37"/>
                      <a:pt x="20" y="38"/>
                    </a:cubicBezTo>
                    <a:cubicBezTo>
                      <a:pt x="10" y="39"/>
                      <a:pt x="1" y="31"/>
                      <a:pt x="1" y="21"/>
                    </a:cubicBezTo>
                    <a:cubicBezTo>
                      <a:pt x="0" y="10"/>
                      <a:pt x="8" y="2"/>
                      <a:pt x="18" y="1"/>
                    </a:cubicBezTo>
                    <a:cubicBezTo>
                      <a:pt x="28" y="0"/>
                      <a:pt x="37" y="8"/>
                      <a:pt x="38" y="18"/>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6" name="Freeform 182"/>
              <p:cNvSpPr>
                <a:spLocks noChangeArrowheads="1"/>
              </p:cNvSpPr>
              <p:nvPr/>
            </p:nvSpPr>
            <p:spPr bwMode="auto">
              <a:xfrm>
                <a:off x="683" y="1161"/>
                <a:ext cx="284" cy="178"/>
              </a:xfrm>
              <a:custGeom>
                <a:avLst/>
                <a:gdLst>
                  <a:gd name="T0" fmla="*/ 568 w 142"/>
                  <a:gd name="T1" fmla="*/ 284 h 89"/>
                  <a:gd name="T2" fmla="*/ 284 w 142"/>
                  <a:gd name="T3" fmla="*/ 0 h 89"/>
                  <a:gd name="T4" fmla="*/ 0 w 142"/>
                  <a:gd name="T5" fmla="*/ 284 h 89"/>
                  <a:gd name="T6" fmla="*/ 8 w 142"/>
                  <a:gd name="T7" fmla="*/ 356 h 89"/>
                  <a:gd name="T8" fmla="*/ 564 w 142"/>
                  <a:gd name="T9" fmla="*/ 320 h 89"/>
                  <a:gd name="T10" fmla="*/ 568 w 142"/>
                  <a:gd name="T11" fmla="*/ 284 h 89"/>
                  <a:gd name="T12" fmla="*/ 0 60000 65536"/>
                  <a:gd name="T13" fmla="*/ 0 60000 65536"/>
                  <a:gd name="T14" fmla="*/ 0 60000 65536"/>
                  <a:gd name="T15" fmla="*/ 0 60000 65536"/>
                  <a:gd name="T16" fmla="*/ 0 60000 65536"/>
                  <a:gd name="T17" fmla="*/ 0 60000 65536"/>
                  <a:gd name="T18" fmla="*/ 0 w 142"/>
                  <a:gd name="T19" fmla="*/ 0 h 89"/>
                  <a:gd name="T20" fmla="*/ 142 w 142"/>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142" h="89">
                    <a:moveTo>
                      <a:pt x="142" y="71"/>
                    </a:moveTo>
                    <a:cubicBezTo>
                      <a:pt x="142" y="32"/>
                      <a:pt x="110" y="0"/>
                      <a:pt x="71" y="0"/>
                    </a:cubicBezTo>
                    <a:cubicBezTo>
                      <a:pt x="32" y="0"/>
                      <a:pt x="0" y="32"/>
                      <a:pt x="0" y="71"/>
                    </a:cubicBezTo>
                    <a:cubicBezTo>
                      <a:pt x="0" y="77"/>
                      <a:pt x="1" y="84"/>
                      <a:pt x="2" y="89"/>
                    </a:cubicBezTo>
                    <a:cubicBezTo>
                      <a:pt x="141" y="80"/>
                      <a:pt x="141" y="80"/>
                      <a:pt x="141" y="80"/>
                    </a:cubicBezTo>
                    <a:cubicBezTo>
                      <a:pt x="142" y="77"/>
                      <a:pt x="142" y="74"/>
                      <a:pt x="142" y="71"/>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7" name="Freeform 183"/>
              <p:cNvSpPr>
                <a:spLocks noChangeArrowheads="1"/>
              </p:cNvSpPr>
              <p:nvPr/>
            </p:nvSpPr>
            <p:spPr bwMode="auto">
              <a:xfrm>
                <a:off x="729" y="1205"/>
                <a:ext cx="196" cy="132"/>
              </a:xfrm>
              <a:custGeom>
                <a:avLst/>
                <a:gdLst>
                  <a:gd name="T0" fmla="*/ 392 w 98"/>
                  <a:gd name="T1" fmla="*/ 196 h 66"/>
                  <a:gd name="T2" fmla="*/ 196 w 98"/>
                  <a:gd name="T3" fmla="*/ 0 h 66"/>
                  <a:gd name="T4" fmla="*/ 0 w 98"/>
                  <a:gd name="T5" fmla="*/ 196 h 66"/>
                  <a:gd name="T6" fmla="*/ 12 w 98"/>
                  <a:gd name="T7" fmla="*/ 264 h 66"/>
                  <a:gd name="T8" fmla="*/ 388 w 98"/>
                  <a:gd name="T9" fmla="*/ 240 h 66"/>
                  <a:gd name="T10" fmla="*/ 392 w 98"/>
                  <a:gd name="T11" fmla="*/ 196 h 66"/>
                  <a:gd name="T12" fmla="*/ 0 60000 65536"/>
                  <a:gd name="T13" fmla="*/ 0 60000 65536"/>
                  <a:gd name="T14" fmla="*/ 0 60000 65536"/>
                  <a:gd name="T15" fmla="*/ 0 60000 65536"/>
                  <a:gd name="T16" fmla="*/ 0 60000 65536"/>
                  <a:gd name="T17" fmla="*/ 0 60000 65536"/>
                  <a:gd name="T18" fmla="*/ 0 w 98"/>
                  <a:gd name="T19" fmla="*/ 0 h 66"/>
                  <a:gd name="T20" fmla="*/ 98 w 9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98" h="66">
                    <a:moveTo>
                      <a:pt x="98" y="49"/>
                    </a:moveTo>
                    <a:cubicBezTo>
                      <a:pt x="98" y="22"/>
                      <a:pt x="76" y="0"/>
                      <a:pt x="49" y="0"/>
                    </a:cubicBezTo>
                    <a:cubicBezTo>
                      <a:pt x="22" y="0"/>
                      <a:pt x="0" y="22"/>
                      <a:pt x="0" y="49"/>
                    </a:cubicBezTo>
                    <a:cubicBezTo>
                      <a:pt x="0" y="55"/>
                      <a:pt x="1" y="61"/>
                      <a:pt x="3" y="66"/>
                    </a:cubicBezTo>
                    <a:cubicBezTo>
                      <a:pt x="97" y="60"/>
                      <a:pt x="97" y="60"/>
                      <a:pt x="97" y="60"/>
                    </a:cubicBezTo>
                    <a:cubicBezTo>
                      <a:pt x="98" y="56"/>
                      <a:pt x="98" y="53"/>
                      <a:pt x="98" y="49"/>
                    </a:cubicBez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8" name="Freeform 184"/>
              <p:cNvSpPr>
                <a:spLocks noChangeArrowheads="1"/>
              </p:cNvSpPr>
              <p:nvPr/>
            </p:nvSpPr>
            <p:spPr bwMode="auto">
              <a:xfrm>
                <a:off x="755" y="1233"/>
                <a:ext cx="144" cy="102"/>
              </a:xfrm>
              <a:custGeom>
                <a:avLst/>
                <a:gdLst>
                  <a:gd name="T0" fmla="*/ 288 w 72"/>
                  <a:gd name="T1" fmla="*/ 136 h 51"/>
                  <a:gd name="T2" fmla="*/ 136 w 72"/>
                  <a:gd name="T3" fmla="*/ 4 h 51"/>
                  <a:gd name="T4" fmla="*/ 4 w 72"/>
                  <a:gd name="T5" fmla="*/ 152 h 51"/>
                  <a:gd name="T6" fmla="*/ 16 w 72"/>
                  <a:gd name="T7" fmla="*/ 204 h 51"/>
                  <a:gd name="T8" fmla="*/ 280 w 72"/>
                  <a:gd name="T9" fmla="*/ 188 h 51"/>
                  <a:gd name="T10" fmla="*/ 288 w 72"/>
                  <a:gd name="T11" fmla="*/ 136 h 51"/>
                  <a:gd name="T12" fmla="*/ 0 60000 65536"/>
                  <a:gd name="T13" fmla="*/ 0 60000 65536"/>
                  <a:gd name="T14" fmla="*/ 0 60000 65536"/>
                  <a:gd name="T15" fmla="*/ 0 60000 65536"/>
                  <a:gd name="T16" fmla="*/ 0 60000 65536"/>
                  <a:gd name="T17" fmla="*/ 0 60000 65536"/>
                  <a:gd name="T18" fmla="*/ 0 w 72"/>
                  <a:gd name="T19" fmla="*/ 0 h 51"/>
                  <a:gd name="T20" fmla="*/ 72 w 7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72" h="51">
                    <a:moveTo>
                      <a:pt x="72" y="34"/>
                    </a:moveTo>
                    <a:cubicBezTo>
                      <a:pt x="71" y="14"/>
                      <a:pt x="54" y="0"/>
                      <a:pt x="34" y="1"/>
                    </a:cubicBezTo>
                    <a:cubicBezTo>
                      <a:pt x="15" y="2"/>
                      <a:pt x="0" y="19"/>
                      <a:pt x="1" y="38"/>
                    </a:cubicBezTo>
                    <a:cubicBezTo>
                      <a:pt x="1" y="43"/>
                      <a:pt x="2" y="47"/>
                      <a:pt x="4" y="51"/>
                    </a:cubicBezTo>
                    <a:cubicBezTo>
                      <a:pt x="70" y="47"/>
                      <a:pt x="70" y="47"/>
                      <a:pt x="70" y="47"/>
                    </a:cubicBezTo>
                    <a:cubicBezTo>
                      <a:pt x="71" y="43"/>
                      <a:pt x="72" y="38"/>
                      <a:pt x="72" y="34"/>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9" name="Freeform 185"/>
              <p:cNvSpPr>
                <a:spLocks noChangeArrowheads="1"/>
              </p:cNvSpPr>
              <p:nvPr/>
            </p:nvSpPr>
            <p:spPr bwMode="auto">
              <a:xfrm>
                <a:off x="789" y="1267"/>
                <a:ext cx="76" cy="66"/>
              </a:xfrm>
              <a:custGeom>
                <a:avLst/>
                <a:gdLst>
                  <a:gd name="T0" fmla="*/ 152 w 38"/>
                  <a:gd name="T1" fmla="*/ 72 h 33"/>
                  <a:gd name="T2" fmla="*/ 72 w 38"/>
                  <a:gd name="T3" fmla="*/ 4 h 33"/>
                  <a:gd name="T4" fmla="*/ 4 w 38"/>
                  <a:gd name="T5" fmla="*/ 80 h 33"/>
                  <a:gd name="T6" fmla="*/ 28 w 38"/>
                  <a:gd name="T7" fmla="*/ 132 h 33"/>
                  <a:gd name="T8" fmla="*/ 136 w 38"/>
                  <a:gd name="T9" fmla="*/ 124 h 33"/>
                  <a:gd name="T10" fmla="*/ 152 w 38"/>
                  <a:gd name="T11" fmla="*/ 72 h 33"/>
                  <a:gd name="T12" fmla="*/ 0 60000 65536"/>
                  <a:gd name="T13" fmla="*/ 0 60000 65536"/>
                  <a:gd name="T14" fmla="*/ 0 60000 65536"/>
                  <a:gd name="T15" fmla="*/ 0 60000 65536"/>
                  <a:gd name="T16" fmla="*/ 0 60000 65536"/>
                  <a:gd name="T17" fmla="*/ 0 60000 65536"/>
                  <a:gd name="T18" fmla="*/ 0 w 38"/>
                  <a:gd name="T19" fmla="*/ 0 h 33"/>
                  <a:gd name="T20" fmla="*/ 38 w 38"/>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8" h="33">
                    <a:moveTo>
                      <a:pt x="38" y="18"/>
                    </a:moveTo>
                    <a:cubicBezTo>
                      <a:pt x="37" y="8"/>
                      <a:pt x="28" y="0"/>
                      <a:pt x="18" y="1"/>
                    </a:cubicBezTo>
                    <a:cubicBezTo>
                      <a:pt x="8" y="1"/>
                      <a:pt x="0" y="10"/>
                      <a:pt x="1" y="20"/>
                    </a:cubicBezTo>
                    <a:cubicBezTo>
                      <a:pt x="1" y="25"/>
                      <a:pt x="3" y="30"/>
                      <a:pt x="7" y="33"/>
                    </a:cubicBezTo>
                    <a:cubicBezTo>
                      <a:pt x="34" y="31"/>
                      <a:pt x="34" y="31"/>
                      <a:pt x="34" y="31"/>
                    </a:cubicBezTo>
                    <a:cubicBezTo>
                      <a:pt x="37" y="27"/>
                      <a:pt x="38" y="23"/>
                      <a:pt x="38" y="18"/>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0" name="Freeform 186"/>
              <p:cNvSpPr>
                <a:spLocks noChangeArrowheads="1"/>
              </p:cNvSpPr>
              <p:nvPr/>
            </p:nvSpPr>
            <p:spPr bwMode="auto">
              <a:xfrm>
                <a:off x="1156" y="1151"/>
                <a:ext cx="144" cy="158"/>
              </a:xfrm>
              <a:custGeom>
                <a:avLst/>
                <a:gdLst>
                  <a:gd name="T0" fmla="*/ 0 w 72"/>
                  <a:gd name="T1" fmla="*/ 280 h 79"/>
                  <a:gd name="T2" fmla="*/ 4 w 72"/>
                  <a:gd name="T3" fmla="*/ 316 h 79"/>
                  <a:gd name="T4" fmla="*/ 288 w 72"/>
                  <a:gd name="T5" fmla="*/ 296 h 79"/>
                  <a:gd name="T6" fmla="*/ 244 w 72"/>
                  <a:gd name="T7" fmla="*/ 0 h 79"/>
                  <a:gd name="T8" fmla="*/ 0 w 72"/>
                  <a:gd name="T9" fmla="*/ 280 h 79"/>
                  <a:gd name="T10" fmla="*/ 0 60000 65536"/>
                  <a:gd name="T11" fmla="*/ 0 60000 65536"/>
                  <a:gd name="T12" fmla="*/ 0 60000 65536"/>
                  <a:gd name="T13" fmla="*/ 0 60000 65536"/>
                  <a:gd name="T14" fmla="*/ 0 60000 65536"/>
                  <a:gd name="T15" fmla="*/ 0 w 72"/>
                  <a:gd name="T16" fmla="*/ 0 h 79"/>
                  <a:gd name="T17" fmla="*/ 72 w 72"/>
                  <a:gd name="T18" fmla="*/ 79 h 79"/>
                </a:gdLst>
                <a:ahLst/>
                <a:cxnLst>
                  <a:cxn ang="T10">
                    <a:pos x="T0" y="T1"/>
                  </a:cxn>
                  <a:cxn ang="T11">
                    <a:pos x="T2" y="T3"/>
                  </a:cxn>
                  <a:cxn ang="T12">
                    <a:pos x="T4" y="T5"/>
                  </a:cxn>
                  <a:cxn ang="T13">
                    <a:pos x="T6" y="T7"/>
                  </a:cxn>
                  <a:cxn ang="T14">
                    <a:pos x="T8" y="T9"/>
                  </a:cxn>
                </a:cxnLst>
                <a:rect l="T15" t="T16" r="T17" b="T18"/>
                <a:pathLst>
                  <a:path w="72" h="79">
                    <a:moveTo>
                      <a:pt x="0" y="70"/>
                    </a:moveTo>
                    <a:cubicBezTo>
                      <a:pt x="0" y="73"/>
                      <a:pt x="0" y="76"/>
                      <a:pt x="1" y="79"/>
                    </a:cubicBezTo>
                    <a:cubicBezTo>
                      <a:pt x="72" y="74"/>
                      <a:pt x="72" y="74"/>
                      <a:pt x="72" y="74"/>
                    </a:cubicBezTo>
                    <a:cubicBezTo>
                      <a:pt x="69" y="49"/>
                      <a:pt x="65" y="25"/>
                      <a:pt x="61" y="0"/>
                    </a:cubicBezTo>
                    <a:cubicBezTo>
                      <a:pt x="27" y="5"/>
                      <a:pt x="0" y="34"/>
                      <a:pt x="0" y="70"/>
                    </a:cubicBezTo>
                    <a:close/>
                  </a:path>
                </a:pathLst>
              </a:custGeom>
              <a:solidFill>
                <a:srgbClr val="FF51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1" name="Freeform 187"/>
              <p:cNvSpPr>
                <a:spLocks noChangeArrowheads="1"/>
              </p:cNvSpPr>
              <p:nvPr/>
            </p:nvSpPr>
            <p:spPr bwMode="auto">
              <a:xfrm>
                <a:off x="1202" y="1193"/>
                <a:ext cx="98" cy="114"/>
              </a:xfrm>
              <a:custGeom>
                <a:avLst/>
                <a:gdLst>
                  <a:gd name="T0" fmla="*/ 0 w 49"/>
                  <a:gd name="T1" fmla="*/ 196 h 57"/>
                  <a:gd name="T2" fmla="*/ 0 w 49"/>
                  <a:gd name="T3" fmla="*/ 228 h 57"/>
                  <a:gd name="T4" fmla="*/ 196 w 49"/>
                  <a:gd name="T5" fmla="*/ 212 h 57"/>
                  <a:gd name="T6" fmla="*/ 168 w 49"/>
                  <a:gd name="T7" fmla="*/ 0 h 57"/>
                  <a:gd name="T8" fmla="*/ 0 w 49"/>
                  <a:gd name="T9" fmla="*/ 196 h 57"/>
                  <a:gd name="T10" fmla="*/ 0 60000 65536"/>
                  <a:gd name="T11" fmla="*/ 0 60000 65536"/>
                  <a:gd name="T12" fmla="*/ 0 60000 65536"/>
                  <a:gd name="T13" fmla="*/ 0 60000 65536"/>
                  <a:gd name="T14" fmla="*/ 0 60000 65536"/>
                  <a:gd name="T15" fmla="*/ 0 w 49"/>
                  <a:gd name="T16" fmla="*/ 0 h 57"/>
                  <a:gd name="T17" fmla="*/ 49 w 49"/>
                  <a:gd name="T18" fmla="*/ 57 h 57"/>
                </a:gdLst>
                <a:ahLst/>
                <a:cxnLst>
                  <a:cxn ang="T10">
                    <a:pos x="T0" y="T1"/>
                  </a:cxn>
                  <a:cxn ang="T11">
                    <a:pos x="T2" y="T3"/>
                  </a:cxn>
                  <a:cxn ang="T12">
                    <a:pos x="T4" y="T5"/>
                  </a:cxn>
                  <a:cxn ang="T13">
                    <a:pos x="T6" y="T7"/>
                  </a:cxn>
                  <a:cxn ang="T14">
                    <a:pos x="T8" y="T9"/>
                  </a:cxn>
                </a:cxnLst>
                <a:rect l="T15" t="T16" r="T17" b="T18"/>
                <a:pathLst>
                  <a:path w="49" h="57">
                    <a:moveTo>
                      <a:pt x="0" y="49"/>
                    </a:moveTo>
                    <a:cubicBezTo>
                      <a:pt x="0" y="52"/>
                      <a:pt x="0" y="54"/>
                      <a:pt x="0" y="57"/>
                    </a:cubicBezTo>
                    <a:cubicBezTo>
                      <a:pt x="49" y="53"/>
                      <a:pt x="49" y="53"/>
                      <a:pt x="49" y="53"/>
                    </a:cubicBezTo>
                    <a:cubicBezTo>
                      <a:pt x="47" y="36"/>
                      <a:pt x="44" y="18"/>
                      <a:pt x="42" y="0"/>
                    </a:cubicBezTo>
                    <a:cubicBezTo>
                      <a:pt x="18" y="4"/>
                      <a:pt x="0" y="24"/>
                      <a:pt x="0" y="49"/>
                    </a:cubicBezTo>
                    <a:close/>
                  </a:path>
                </a:pathLst>
              </a:custGeom>
              <a:solidFill>
                <a:srgbClr val="8B51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2" name="Freeform 188"/>
              <p:cNvSpPr>
                <a:spLocks noChangeArrowheads="1"/>
              </p:cNvSpPr>
              <p:nvPr/>
            </p:nvSpPr>
            <p:spPr bwMode="auto">
              <a:xfrm>
                <a:off x="1228" y="1223"/>
                <a:ext cx="72" cy="82"/>
              </a:xfrm>
              <a:custGeom>
                <a:avLst/>
                <a:gdLst>
                  <a:gd name="T0" fmla="*/ 4 w 36"/>
                  <a:gd name="T1" fmla="*/ 148 h 41"/>
                  <a:gd name="T2" fmla="*/ 8 w 36"/>
                  <a:gd name="T3" fmla="*/ 164 h 41"/>
                  <a:gd name="T4" fmla="*/ 144 w 36"/>
                  <a:gd name="T5" fmla="*/ 152 h 41"/>
                  <a:gd name="T6" fmla="*/ 124 w 36"/>
                  <a:gd name="T7" fmla="*/ 0 h 41"/>
                  <a:gd name="T8" fmla="*/ 4 w 36"/>
                  <a:gd name="T9" fmla="*/ 148 h 41"/>
                  <a:gd name="T10" fmla="*/ 0 60000 65536"/>
                  <a:gd name="T11" fmla="*/ 0 60000 65536"/>
                  <a:gd name="T12" fmla="*/ 0 60000 65536"/>
                  <a:gd name="T13" fmla="*/ 0 60000 65536"/>
                  <a:gd name="T14" fmla="*/ 0 60000 65536"/>
                  <a:gd name="T15" fmla="*/ 0 w 36"/>
                  <a:gd name="T16" fmla="*/ 0 h 41"/>
                  <a:gd name="T17" fmla="*/ 36 w 36"/>
                  <a:gd name="T18" fmla="*/ 41 h 41"/>
                </a:gdLst>
                <a:ahLst/>
                <a:cxnLst>
                  <a:cxn ang="T10">
                    <a:pos x="T0" y="T1"/>
                  </a:cxn>
                  <a:cxn ang="T11">
                    <a:pos x="T2" y="T3"/>
                  </a:cxn>
                  <a:cxn ang="T12">
                    <a:pos x="T4" y="T5"/>
                  </a:cxn>
                  <a:cxn ang="T13">
                    <a:pos x="T6" y="T7"/>
                  </a:cxn>
                  <a:cxn ang="T14">
                    <a:pos x="T8" y="T9"/>
                  </a:cxn>
                </a:cxnLst>
                <a:rect l="T15" t="T16" r="T17" b="T18"/>
                <a:pathLst>
                  <a:path w="36" h="41">
                    <a:moveTo>
                      <a:pt x="1" y="37"/>
                    </a:moveTo>
                    <a:cubicBezTo>
                      <a:pt x="1" y="38"/>
                      <a:pt x="1" y="39"/>
                      <a:pt x="2" y="41"/>
                    </a:cubicBezTo>
                    <a:cubicBezTo>
                      <a:pt x="36" y="38"/>
                      <a:pt x="36" y="38"/>
                      <a:pt x="36" y="38"/>
                    </a:cubicBezTo>
                    <a:cubicBezTo>
                      <a:pt x="34" y="26"/>
                      <a:pt x="33" y="13"/>
                      <a:pt x="31" y="0"/>
                    </a:cubicBezTo>
                    <a:cubicBezTo>
                      <a:pt x="13" y="3"/>
                      <a:pt x="0" y="19"/>
                      <a:pt x="1" y="37"/>
                    </a:cubicBezTo>
                    <a:close/>
                  </a:path>
                </a:pathLst>
              </a:custGeom>
              <a:solidFill>
                <a:srgbClr val="72C7C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3" name="Freeform 189"/>
              <p:cNvSpPr>
                <a:spLocks noChangeArrowheads="1"/>
              </p:cNvSpPr>
              <p:nvPr/>
            </p:nvSpPr>
            <p:spPr bwMode="auto">
              <a:xfrm>
                <a:off x="1262" y="1257"/>
                <a:ext cx="38" cy="44"/>
              </a:xfrm>
              <a:custGeom>
                <a:avLst/>
                <a:gdLst>
                  <a:gd name="T0" fmla="*/ 4 w 19"/>
                  <a:gd name="T1" fmla="*/ 76 h 22"/>
                  <a:gd name="T2" fmla="*/ 8 w 19"/>
                  <a:gd name="T3" fmla="*/ 88 h 22"/>
                  <a:gd name="T4" fmla="*/ 76 w 19"/>
                  <a:gd name="T5" fmla="*/ 84 h 22"/>
                  <a:gd name="T6" fmla="*/ 64 w 19"/>
                  <a:gd name="T7" fmla="*/ 0 h 22"/>
                  <a:gd name="T8" fmla="*/ 4 w 19"/>
                  <a:gd name="T9" fmla="*/ 76 h 22"/>
                  <a:gd name="T10" fmla="*/ 0 60000 65536"/>
                  <a:gd name="T11" fmla="*/ 0 60000 65536"/>
                  <a:gd name="T12" fmla="*/ 0 60000 65536"/>
                  <a:gd name="T13" fmla="*/ 0 60000 65536"/>
                  <a:gd name="T14" fmla="*/ 0 60000 65536"/>
                  <a:gd name="T15" fmla="*/ 0 w 19"/>
                  <a:gd name="T16" fmla="*/ 0 h 22"/>
                  <a:gd name="T17" fmla="*/ 19 w 19"/>
                  <a:gd name="T18" fmla="*/ 22 h 22"/>
                </a:gdLst>
                <a:ahLst/>
                <a:cxnLst>
                  <a:cxn ang="T10">
                    <a:pos x="T0" y="T1"/>
                  </a:cxn>
                  <a:cxn ang="T11">
                    <a:pos x="T2" y="T3"/>
                  </a:cxn>
                  <a:cxn ang="T12">
                    <a:pos x="T4" y="T5"/>
                  </a:cxn>
                  <a:cxn ang="T13">
                    <a:pos x="T6" y="T7"/>
                  </a:cxn>
                  <a:cxn ang="T14">
                    <a:pos x="T8" y="T9"/>
                  </a:cxn>
                </a:cxnLst>
                <a:rect l="T15" t="T16" r="T17" b="T18"/>
                <a:pathLst>
                  <a:path w="19" h="22">
                    <a:moveTo>
                      <a:pt x="1" y="19"/>
                    </a:moveTo>
                    <a:cubicBezTo>
                      <a:pt x="1" y="20"/>
                      <a:pt x="1" y="21"/>
                      <a:pt x="2" y="22"/>
                    </a:cubicBezTo>
                    <a:cubicBezTo>
                      <a:pt x="19" y="21"/>
                      <a:pt x="19" y="21"/>
                      <a:pt x="19" y="21"/>
                    </a:cubicBezTo>
                    <a:cubicBezTo>
                      <a:pt x="18" y="14"/>
                      <a:pt x="17" y="7"/>
                      <a:pt x="16" y="0"/>
                    </a:cubicBezTo>
                    <a:cubicBezTo>
                      <a:pt x="7" y="2"/>
                      <a:pt x="0" y="10"/>
                      <a:pt x="1" y="19"/>
                    </a:cubicBezTo>
                    <a:close/>
                  </a:path>
                </a:pathLst>
              </a:custGeom>
              <a:solidFill>
                <a:srgbClr val="6F3D3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4" name="Freeform 190"/>
              <p:cNvSpPr>
                <a:spLocks noChangeArrowheads="1"/>
              </p:cNvSpPr>
              <p:nvPr/>
            </p:nvSpPr>
            <p:spPr bwMode="auto">
              <a:xfrm>
                <a:off x="1107" y="1476"/>
                <a:ext cx="205" cy="395"/>
              </a:xfrm>
              <a:custGeom>
                <a:avLst/>
                <a:gdLst>
                  <a:gd name="T0" fmla="*/ 408 w 103"/>
                  <a:gd name="T1" fmla="*/ 0 h 198"/>
                  <a:gd name="T2" fmla="*/ 0 w 103"/>
                  <a:gd name="T3" fmla="*/ 616 h 198"/>
                  <a:gd name="T4" fmla="*/ 384 w 103"/>
                  <a:gd name="T5" fmla="*/ 788 h 198"/>
                  <a:gd name="T6" fmla="*/ 384 w 103"/>
                  <a:gd name="T7" fmla="*/ 437 h 198"/>
                  <a:gd name="T8" fmla="*/ 408 w 103"/>
                  <a:gd name="T9" fmla="*/ 0 h 198"/>
                  <a:gd name="T10" fmla="*/ 0 60000 65536"/>
                  <a:gd name="T11" fmla="*/ 0 60000 65536"/>
                  <a:gd name="T12" fmla="*/ 0 60000 65536"/>
                  <a:gd name="T13" fmla="*/ 0 60000 65536"/>
                  <a:gd name="T14" fmla="*/ 0 60000 65536"/>
                  <a:gd name="T15" fmla="*/ 0 w 103"/>
                  <a:gd name="T16" fmla="*/ 0 h 198"/>
                  <a:gd name="T17" fmla="*/ 103 w 103"/>
                  <a:gd name="T18" fmla="*/ 198 h 198"/>
                </a:gdLst>
                <a:ahLst/>
                <a:cxnLst>
                  <a:cxn ang="T10">
                    <a:pos x="T0" y="T1"/>
                  </a:cxn>
                  <a:cxn ang="T11">
                    <a:pos x="T2" y="T3"/>
                  </a:cxn>
                  <a:cxn ang="T12">
                    <a:pos x="T4" y="T5"/>
                  </a:cxn>
                  <a:cxn ang="T13">
                    <a:pos x="T6" y="T7"/>
                  </a:cxn>
                  <a:cxn ang="T14">
                    <a:pos x="T8" y="T9"/>
                  </a:cxn>
                </a:cxnLst>
                <a:rect l="T15" t="T16" r="T17" b="T18"/>
                <a:pathLst>
                  <a:path w="103" h="198">
                    <a:moveTo>
                      <a:pt x="103" y="0"/>
                    </a:moveTo>
                    <a:cubicBezTo>
                      <a:pt x="0" y="155"/>
                      <a:pt x="0" y="155"/>
                      <a:pt x="0" y="155"/>
                    </a:cubicBezTo>
                    <a:cubicBezTo>
                      <a:pt x="97" y="198"/>
                      <a:pt x="97" y="198"/>
                      <a:pt x="97" y="198"/>
                    </a:cubicBezTo>
                    <a:cubicBezTo>
                      <a:pt x="97" y="198"/>
                      <a:pt x="94" y="134"/>
                      <a:pt x="97" y="110"/>
                    </a:cubicBezTo>
                    <a:cubicBezTo>
                      <a:pt x="100" y="85"/>
                      <a:pt x="103" y="6"/>
                      <a:pt x="103" y="0"/>
                    </a:cubicBezTo>
                    <a:close/>
                  </a:path>
                </a:pathLst>
              </a:custGeom>
              <a:solidFill>
                <a:srgbClr val="626A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5" name="Freeform 191"/>
              <p:cNvSpPr>
                <a:spLocks noChangeArrowheads="1"/>
              </p:cNvSpPr>
              <p:nvPr/>
            </p:nvSpPr>
            <p:spPr bwMode="auto">
              <a:xfrm>
                <a:off x="1210" y="1580"/>
                <a:ext cx="96" cy="212"/>
              </a:xfrm>
              <a:custGeom>
                <a:avLst/>
                <a:gdLst>
                  <a:gd name="T0" fmla="*/ 192 w 48"/>
                  <a:gd name="T1" fmla="*/ 0 h 106"/>
                  <a:gd name="T2" fmla="*/ 0 w 48"/>
                  <a:gd name="T3" fmla="*/ 316 h 106"/>
                  <a:gd name="T4" fmla="*/ 168 w 48"/>
                  <a:gd name="T5" fmla="*/ 424 h 106"/>
                  <a:gd name="T6" fmla="*/ 192 w 48"/>
                  <a:gd name="T7" fmla="*/ 0 h 106"/>
                  <a:gd name="T8" fmla="*/ 0 60000 65536"/>
                  <a:gd name="T9" fmla="*/ 0 60000 65536"/>
                  <a:gd name="T10" fmla="*/ 0 60000 65536"/>
                  <a:gd name="T11" fmla="*/ 0 60000 65536"/>
                  <a:gd name="T12" fmla="*/ 0 w 48"/>
                  <a:gd name="T13" fmla="*/ 0 h 106"/>
                  <a:gd name="T14" fmla="*/ 48 w 48"/>
                  <a:gd name="T15" fmla="*/ 106 h 106"/>
                </a:gdLst>
                <a:ahLst/>
                <a:cxnLst>
                  <a:cxn ang="T8">
                    <a:pos x="T0" y="T1"/>
                  </a:cxn>
                  <a:cxn ang="T9">
                    <a:pos x="T2" y="T3"/>
                  </a:cxn>
                  <a:cxn ang="T10">
                    <a:pos x="T4" y="T5"/>
                  </a:cxn>
                  <a:cxn ang="T11">
                    <a:pos x="T6" y="T7"/>
                  </a:cxn>
                </a:cxnLst>
                <a:rect l="T12" t="T13" r="T14" b="T15"/>
                <a:pathLst>
                  <a:path w="48" h="106">
                    <a:moveTo>
                      <a:pt x="48" y="0"/>
                    </a:moveTo>
                    <a:cubicBezTo>
                      <a:pt x="0" y="79"/>
                      <a:pt x="0" y="79"/>
                      <a:pt x="0" y="79"/>
                    </a:cubicBezTo>
                    <a:cubicBezTo>
                      <a:pt x="42" y="106"/>
                      <a:pt x="42" y="106"/>
                      <a:pt x="42" y="106"/>
                    </a:cubicBezTo>
                    <a:cubicBezTo>
                      <a:pt x="42" y="106"/>
                      <a:pt x="45" y="15"/>
                      <a:pt x="48" y="0"/>
                    </a:cubicBezTo>
                    <a:close/>
                  </a:path>
                </a:pathLst>
              </a:custGeom>
              <a:solidFill>
                <a:srgbClr val="FF68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6" name="Oval 192"/>
              <p:cNvSpPr>
                <a:spLocks noChangeArrowheads="1"/>
              </p:cNvSpPr>
              <p:nvPr/>
            </p:nvSpPr>
            <p:spPr bwMode="auto">
              <a:xfrm>
                <a:off x="1410" y="1107"/>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77" name="Oval 193"/>
              <p:cNvSpPr>
                <a:spLocks noChangeArrowheads="1"/>
              </p:cNvSpPr>
              <p:nvPr/>
            </p:nvSpPr>
            <p:spPr bwMode="auto">
              <a:xfrm>
                <a:off x="1556" y="1004"/>
                <a:ext cx="36" cy="35"/>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78" name="Oval 194"/>
              <p:cNvSpPr>
                <a:spLocks noChangeArrowheads="1"/>
              </p:cNvSpPr>
              <p:nvPr/>
            </p:nvSpPr>
            <p:spPr bwMode="auto">
              <a:xfrm>
                <a:off x="1514" y="1125"/>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79" name="Oval 195"/>
              <p:cNvSpPr>
                <a:spLocks noChangeArrowheads="1"/>
              </p:cNvSpPr>
              <p:nvPr/>
            </p:nvSpPr>
            <p:spPr bwMode="auto">
              <a:xfrm>
                <a:off x="1628" y="1167"/>
                <a:ext cx="38"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80" name="Oval 196"/>
              <p:cNvSpPr>
                <a:spLocks noChangeArrowheads="1"/>
              </p:cNvSpPr>
              <p:nvPr/>
            </p:nvSpPr>
            <p:spPr bwMode="auto">
              <a:xfrm>
                <a:off x="1634" y="1271"/>
                <a:ext cx="38"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81" name="Oval 197"/>
              <p:cNvSpPr>
                <a:spLocks noChangeArrowheads="1"/>
              </p:cNvSpPr>
              <p:nvPr/>
            </p:nvSpPr>
            <p:spPr bwMode="auto">
              <a:xfrm>
                <a:off x="1508" y="1277"/>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82" name="Oval 198"/>
              <p:cNvSpPr>
                <a:spLocks noChangeArrowheads="1"/>
              </p:cNvSpPr>
              <p:nvPr/>
            </p:nvSpPr>
            <p:spPr bwMode="auto">
              <a:xfrm>
                <a:off x="1666" y="1381"/>
                <a:ext cx="36" cy="36"/>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83" name="Oval 199"/>
              <p:cNvSpPr>
                <a:spLocks noChangeArrowheads="1"/>
              </p:cNvSpPr>
              <p:nvPr/>
            </p:nvSpPr>
            <p:spPr bwMode="auto">
              <a:xfrm>
                <a:off x="1660" y="900"/>
                <a:ext cx="36" cy="38"/>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84" name="Oval 200"/>
              <p:cNvSpPr>
                <a:spLocks noChangeArrowheads="1"/>
              </p:cNvSpPr>
              <p:nvPr/>
            </p:nvSpPr>
            <p:spPr bwMode="auto">
              <a:xfrm>
                <a:off x="1684" y="1057"/>
                <a:ext cx="36" cy="38"/>
              </a:xfrm>
              <a:prstGeom prst="ellipse">
                <a:avLst/>
              </a:prstGeom>
              <a:solidFill>
                <a:srgbClr val="DC35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85" name="Freeform 201"/>
              <p:cNvSpPr>
                <a:spLocks noChangeArrowheads="1"/>
              </p:cNvSpPr>
              <p:nvPr/>
            </p:nvSpPr>
            <p:spPr bwMode="auto">
              <a:xfrm>
                <a:off x="1428" y="1375"/>
                <a:ext cx="194" cy="223"/>
              </a:xfrm>
              <a:custGeom>
                <a:avLst/>
                <a:gdLst>
                  <a:gd name="T0" fmla="*/ 72 w 97"/>
                  <a:gd name="T1" fmla="*/ 0 h 112"/>
                  <a:gd name="T2" fmla="*/ 0 w 97"/>
                  <a:gd name="T3" fmla="*/ 444 h 112"/>
                  <a:gd name="T4" fmla="*/ 388 w 97"/>
                  <a:gd name="T5" fmla="*/ 215 h 112"/>
                  <a:gd name="T6" fmla="*/ 72 w 97"/>
                  <a:gd name="T7" fmla="*/ 0 h 112"/>
                  <a:gd name="T8" fmla="*/ 0 60000 65536"/>
                  <a:gd name="T9" fmla="*/ 0 60000 65536"/>
                  <a:gd name="T10" fmla="*/ 0 60000 65536"/>
                  <a:gd name="T11" fmla="*/ 0 60000 65536"/>
                  <a:gd name="T12" fmla="*/ 0 w 97"/>
                  <a:gd name="T13" fmla="*/ 0 h 112"/>
                  <a:gd name="T14" fmla="*/ 97 w 97"/>
                  <a:gd name="T15" fmla="*/ 112 h 112"/>
                </a:gdLst>
                <a:ahLst/>
                <a:cxnLst>
                  <a:cxn ang="T8">
                    <a:pos x="T0" y="T1"/>
                  </a:cxn>
                  <a:cxn ang="T9">
                    <a:pos x="T2" y="T3"/>
                  </a:cxn>
                  <a:cxn ang="T10">
                    <a:pos x="T4" y="T5"/>
                  </a:cxn>
                  <a:cxn ang="T11">
                    <a:pos x="T6" y="T7"/>
                  </a:cxn>
                </a:cxnLst>
                <a:rect l="T12" t="T13" r="T14" b="T15"/>
                <a:pathLst>
                  <a:path w="97" h="112">
                    <a:moveTo>
                      <a:pt x="18" y="0"/>
                    </a:moveTo>
                    <a:cubicBezTo>
                      <a:pt x="18" y="0"/>
                      <a:pt x="21" y="66"/>
                      <a:pt x="0" y="112"/>
                    </a:cubicBezTo>
                    <a:cubicBezTo>
                      <a:pt x="0" y="112"/>
                      <a:pt x="64" y="106"/>
                      <a:pt x="97" y="54"/>
                    </a:cubicBezTo>
                    <a:cubicBezTo>
                      <a:pt x="97" y="54"/>
                      <a:pt x="34" y="48"/>
                      <a:pt x="18" y="0"/>
                    </a:cubicBezTo>
                    <a:close/>
                  </a:path>
                </a:pathLst>
              </a:custGeom>
              <a:solidFill>
                <a:srgbClr val="83BD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6" name="Oval 202"/>
              <p:cNvSpPr>
                <a:spLocks noChangeArrowheads="1"/>
              </p:cNvSpPr>
              <p:nvPr/>
            </p:nvSpPr>
            <p:spPr bwMode="auto">
              <a:xfrm>
                <a:off x="182" y="553"/>
                <a:ext cx="28" cy="28"/>
              </a:xfrm>
              <a:prstGeom prst="ellipse">
                <a:avLst/>
              </a:prstGeom>
              <a:solidFill>
                <a:srgbClr val="FFED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87" name="Oval 203"/>
              <p:cNvSpPr>
                <a:spLocks noChangeArrowheads="1"/>
              </p:cNvSpPr>
              <p:nvPr/>
            </p:nvSpPr>
            <p:spPr bwMode="auto">
              <a:xfrm>
                <a:off x="286" y="559"/>
                <a:ext cx="26" cy="28"/>
              </a:xfrm>
              <a:prstGeom prst="ellipse">
                <a:avLst/>
              </a:prstGeom>
              <a:solidFill>
                <a:srgbClr val="FFED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688" name="Oval 204"/>
              <p:cNvSpPr>
                <a:spLocks noChangeArrowheads="1"/>
              </p:cNvSpPr>
              <p:nvPr/>
            </p:nvSpPr>
            <p:spPr bwMode="auto">
              <a:xfrm>
                <a:off x="388" y="559"/>
                <a:ext cx="28" cy="28"/>
              </a:xfrm>
              <a:prstGeom prst="ellipse">
                <a:avLst/>
              </a:prstGeom>
              <a:solidFill>
                <a:srgbClr val="FFEDD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grpSp>
        <p:sp>
          <p:nvSpPr>
            <p:cNvPr id="332" name="Oval 206"/>
            <p:cNvSpPr>
              <a:spLocks noChangeArrowheads="1"/>
            </p:cNvSpPr>
            <p:nvPr/>
          </p:nvSpPr>
          <p:spPr bwMode="auto">
            <a:xfrm>
              <a:off x="1525587" y="592138"/>
              <a:ext cx="57150" cy="57150"/>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33" name="Oval 207"/>
            <p:cNvSpPr>
              <a:spLocks noChangeArrowheads="1"/>
            </p:cNvSpPr>
            <p:nvPr/>
          </p:nvSpPr>
          <p:spPr bwMode="auto">
            <a:xfrm>
              <a:off x="1671637" y="696913"/>
              <a:ext cx="57150" cy="60325"/>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34" name="Oval 208"/>
            <p:cNvSpPr>
              <a:spLocks noChangeArrowheads="1"/>
            </p:cNvSpPr>
            <p:nvPr/>
          </p:nvSpPr>
          <p:spPr bwMode="auto">
            <a:xfrm>
              <a:off x="1747837" y="852488"/>
              <a:ext cx="55562" cy="57150"/>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35" name="Oval 209"/>
            <p:cNvSpPr>
              <a:spLocks noChangeArrowheads="1"/>
            </p:cNvSpPr>
            <p:nvPr/>
          </p:nvSpPr>
          <p:spPr bwMode="auto">
            <a:xfrm>
              <a:off x="1719262" y="534988"/>
              <a:ext cx="57150" cy="57150"/>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36" name="Oval 210"/>
            <p:cNvSpPr>
              <a:spLocks noChangeArrowheads="1"/>
            </p:cNvSpPr>
            <p:nvPr/>
          </p:nvSpPr>
          <p:spPr bwMode="auto">
            <a:xfrm>
              <a:off x="1681162" y="342900"/>
              <a:ext cx="57150" cy="55563"/>
            </a:xfrm>
            <a:prstGeom prst="ellipse">
              <a:avLst/>
            </a:pr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37" name="Freeform 211"/>
            <p:cNvSpPr>
              <a:spLocks noChangeArrowheads="1"/>
            </p:cNvSpPr>
            <p:nvPr/>
          </p:nvSpPr>
          <p:spPr bwMode="auto">
            <a:xfrm>
              <a:off x="1712912" y="307975"/>
              <a:ext cx="938212" cy="965200"/>
            </a:xfrm>
            <a:custGeom>
              <a:avLst/>
              <a:gdLst>
                <a:gd name="T0" fmla="*/ 341585239 w 296"/>
                <a:gd name="T1" fmla="*/ 1542253523 h 305"/>
                <a:gd name="T2" fmla="*/ 1074984926 w 296"/>
                <a:gd name="T3" fmla="*/ 2147483647 h 305"/>
                <a:gd name="T4" fmla="*/ 2147483647 w 296"/>
                <a:gd name="T5" fmla="*/ 2147483647 h 305"/>
                <a:gd name="T6" fmla="*/ 2147483647 w 296"/>
                <a:gd name="T7" fmla="*/ 2147483647 h 305"/>
                <a:gd name="T8" fmla="*/ 150700303 w 296"/>
                <a:gd name="T9" fmla="*/ 0 h 305"/>
                <a:gd name="T10" fmla="*/ 341585239 w 296"/>
                <a:gd name="T11" fmla="*/ 1542253523 h 305"/>
                <a:gd name="T12" fmla="*/ 0 60000 65536"/>
                <a:gd name="T13" fmla="*/ 0 60000 65536"/>
                <a:gd name="T14" fmla="*/ 0 60000 65536"/>
                <a:gd name="T15" fmla="*/ 0 60000 65536"/>
                <a:gd name="T16" fmla="*/ 0 60000 65536"/>
                <a:gd name="T17" fmla="*/ 0 60000 65536"/>
                <a:gd name="T18" fmla="*/ 0 w 296"/>
                <a:gd name="T19" fmla="*/ 0 h 305"/>
                <a:gd name="T20" fmla="*/ 296 w 296"/>
                <a:gd name="T21" fmla="*/ 305 h 305"/>
              </a:gdLst>
              <a:ahLst/>
              <a:cxnLst>
                <a:cxn ang="T12">
                  <a:pos x="T0" y="T1"/>
                </a:cxn>
                <a:cxn ang="T13">
                  <a:pos x="T2" y="T3"/>
                </a:cxn>
                <a:cxn ang="T14">
                  <a:pos x="T4" y="T5"/>
                </a:cxn>
                <a:cxn ang="T15">
                  <a:pos x="T6" y="T7"/>
                </a:cxn>
                <a:cxn ang="T16">
                  <a:pos x="T8" y="T9"/>
                </a:cxn>
                <a:cxn ang="T17">
                  <a:pos x="T10" y="T11"/>
                </a:cxn>
              </a:cxnLst>
              <a:rect l="T18" t="T19" r="T20" b="T21"/>
              <a:pathLst>
                <a:path w="296" h="305">
                  <a:moveTo>
                    <a:pt x="34" y="154"/>
                  </a:moveTo>
                  <a:cubicBezTo>
                    <a:pt x="48" y="190"/>
                    <a:pt x="72" y="219"/>
                    <a:pt x="107" y="243"/>
                  </a:cubicBezTo>
                  <a:cubicBezTo>
                    <a:pt x="162" y="283"/>
                    <a:pt x="230" y="305"/>
                    <a:pt x="296" y="304"/>
                  </a:cubicBezTo>
                  <a:cubicBezTo>
                    <a:pt x="288" y="281"/>
                    <a:pt x="279" y="259"/>
                    <a:pt x="268" y="236"/>
                  </a:cubicBezTo>
                  <a:cubicBezTo>
                    <a:pt x="216" y="126"/>
                    <a:pt x="126" y="44"/>
                    <a:pt x="15" y="0"/>
                  </a:cubicBezTo>
                  <a:cubicBezTo>
                    <a:pt x="0" y="48"/>
                    <a:pt x="17" y="107"/>
                    <a:pt x="34" y="154"/>
                  </a:cubicBezTo>
                  <a:close/>
                </a:path>
              </a:pathLst>
            </a:custGeom>
            <a:solidFill>
              <a:srgbClr val="A4C0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8" name="Freeform 212"/>
            <p:cNvSpPr>
              <a:spLocks noChangeArrowheads="1"/>
            </p:cNvSpPr>
            <p:nvPr/>
          </p:nvSpPr>
          <p:spPr bwMode="auto">
            <a:xfrm>
              <a:off x="1879600" y="398463"/>
              <a:ext cx="714375" cy="722313"/>
            </a:xfrm>
            <a:custGeom>
              <a:avLst/>
              <a:gdLst>
                <a:gd name="T0" fmla="*/ 70564375 w 225"/>
                <a:gd name="T1" fmla="*/ 0 h 228"/>
                <a:gd name="T2" fmla="*/ 524192500 w 225"/>
                <a:gd name="T3" fmla="*/ 1314777566 h 228"/>
                <a:gd name="T4" fmla="*/ 2147483647 w 225"/>
                <a:gd name="T5" fmla="*/ 2147483647 h 228"/>
                <a:gd name="T6" fmla="*/ 70564375 w 225"/>
                <a:gd name="T7" fmla="*/ 0 h 228"/>
                <a:gd name="T8" fmla="*/ 0 60000 65536"/>
                <a:gd name="T9" fmla="*/ 0 60000 65536"/>
                <a:gd name="T10" fmla="*/ 0 60000 65536"/>
                <a:gd name="T11" fmla="*/ 0 60000 65536"/>
                <a:gd name="T12" fmla="*/ 0 w 225"/>
                <a:gd name="T13" fmla="*/ 0 h 228"/>
                <a:gd name="T14" fmla="*/ 225 w 225"/>
                <a:gd name="T15" fmla="*/ 228 h 228"/>
              </a:gdLst>
              <a:ahLst/>
              <a:cxnLst>
                <a:cxn ang="T8">
                  <a:pos x="T0" y="T1"/>
                </a:cxn>
                <a:cxn ang="T9">
                  <a:pos x="T2" y="T3"/>
                </a:cxn>
                <a:cxn ang="T10">
                  <a:pos x="T4" y="T5"/>
                </a:cxn>
                <a:cxn ang="T11">
                  <a:pos x="T6" y="T7"/>
                </a:cxn>
              </a:cxnLst>
              <a:rect l="T12" t="T13" r="T14" b="T15"/>
              <a:pathLst>
                <a:path w="225" h="228">
                  <a:moveTo>
                    <a:pt x="7" y="0"/>
                  </a:moveTo>
                  <a:cubicBezTo>
                    <a:pt x="7" y="0"/>
                    <a:pt x="0" y="52"/>
                    <a:pt x="52" y="131"/>
                  </a:cubicBezTo>
                  <a:cubicBezTo>
                    <a:pt x="104" y="210"/>
                    <a:pt x="225" y="228"/>
                    <a:pt x="225" y="228"/>
                  </a:cubicBezTo>
                  <a:cubicBezTo>
                    <a:pt x="225" y="228"/>
                    <a:pt x="137" y="46"/>
                    <a:pt x="7" y="0"/>
                  </a:cubicBezTo>
                  <a:close/>
                </a:path>
              </a:pathLst>
            </a:custGeom>
            <a:solidFill>
              <a:srgbClr val="F0DC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9" name="Freeform 213"/>
            <p:cNvSpPr>
              <a:spLocks noChangeArrowheads="1"/>
            </p:cNvSpPr>
            <p:nvPr/>
          </p:nvSpPr>
          <p:spPr bwMode="auto">
            <a:xfrm>
              <a:off x="2054225" y="484188"/>
              <a:ext cx="492125" cy="541338"/>
            </a:xfrm>
            <a:custGeom>
              <a:avLst/>
              <a:gdLst>
                <a:gd name="T0" fmla="*/ 30241875 w 155"/>
                <a:gd name="T1" fmla="*/ 0 h 171"/>
                <a:gd name="T2" fmla="*/ 584676250 w 155"/>
                <a:gd name="T3" fmla="*/ 1102395266 h 171"/>
                <a:gd name="T4" fmla="*/ 1562496875 w 155"/>
                <a:gd name="T5" fmla="*/ 1713724153 h 171"/>
                <a:gd name="T6" fmla="*/ 30241875 w 155"/>
                <a:gd name="T7" fmla="*/ 0 h 171"/>
                <a:gd name="T8" fmla="*/ 0 60000 65536"/>
                <a:gd name="T9" fmla="*/ 0 60000 65536"/>
                <a:gd name="T10" fmla="*/ 0 60000 65536"/>
                <a:gd name="T11" fmla="*/ 0 60000 65536"/>
                <a:gd name="T12" fmla="*/ 0 w 155"/>
                <a:gd name="T13" fmla="*/ 0 h 171"/>
                <a:gd name="T14" fmla="*/ 155 w 155"/>
                <a:gd name="T15" fmla="*/ 171 h 171"/>
              </a:gdLst>
              <a:ahLst/>
              <a:cxnLst>
                <a:cxn ang="T8">
                  <a:pos x="T0" y="T1"/>
                </a:cxn>
                <a:cxn ang="T9">
                  <a:pos x="T2" y="T3"/>
                </a:cxn>
                <a:cxn ang="T10">
                  <a:pos x="T4" y="T5"/>
                </a:cxn>
                <a:cxn ang="T11">
                  <a:pos x="T6" y="T7"/>
                </a:cxn>
              </a:cxnLst>
              <a:rect l="T12" t="T13" r="T14" b="T15"/>
              <a:pathLst>
                <a:path w="155" h="171">
                  <a:moveTo>
                    <a:pt x="3" y="0"/>
                  </a:moveTo>
                  <a:cubicBezTo>
                    <a:pt x="3" y="0"/>
                    <a:pt x="0" y="55"/>
                    <a:pt x="58" y="110"/>
                  </a:cubicBezTo>
                  <a:cubicBezTo>
                    <a:pt x="116" y="165"/>
                    <a:pt x="155" y="171"/>
                    <a:pt x="155" y="171"/>
                  </a:cubicBezTo>
                  <a:cubicBezTo>
                    <a:pt x="155" y="171"/>
                    <a:pt x="101" y="37"/>
                    <a:pt x="3" y="0"/>
                  </a:cubicBezTo>
                  <a:close/>
                </a:path>
              </a:pathLst>
            </a:custGeom>
            <a:solidFill>
              <a:srgbClr val="F292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0" name="Freeform 214"/>
            <p:cNvSpPr>
              <a:spLocks noChangeArrowheads="1"/>
            </p:cNvSpPr>
            <p:nvPr/>
          </p:nvSpPr>
          <p:spPr bwMode="auto">
            <a:xfrm>
              <a:off x="1217612" y="273050"/>
              <a:ext cx="355600" cy="242888"/>
            </a:xfrm>
            <a:custGeom>
              <a:avLst/>
              <a:gdLst>
                <a:gd name="T0" fmla="*/ 0 w 112"/>
                <a:gd name="T1" fmla="*/ 0 h 77"/>
                <a:gd name="T2" fmla="*/ 1129030000 w 112"/>
                <a:gd name="T3" fmla="*/ 278605154 h 77"/>
                <a:gd name="T4" fmla="*/ 735885625 w 112"/>
                <a:gd name="T5" fmla="*/ 766163384 h 77"/>
                <a:gd name="T6" fmla="*/ 0 w 112"/>
                <a:gd name="T7" fmla="*/ 0 h 77"/>
                <a:gd name="T8" fmla="*/ 0 60000 65536"/>
                <a:gd name="T9" fmla="*/ 0 60000 65536"/>
                <a:gd name="T10" fmla="*/ 0 60000 65536"/>
                <a:gd name="T11" fmla="*/ 0 60000 65536"/>
                <a:gd name="T12" fmla="*/ 0 w 112"/>
                <a:gd name="T13" fmla="*/ 0 h 77"/>
                <a:gd name="T14" fmla="*/ 112 w 112"/>
                <a:gd name="T15" fmla="*/ 77 h 77"/>
              </a:gdLst>
              <a:ahLst/>
              <a:cxnLst>
                <a:cxn ang="T8">
                  <a:pos x="T0" y="T1"/>
                </a:cxn>
                <a:cxn ang="T9">
                  <a:pos x="T2" y="T3"/>
                </a:cxn>
                <a:cxn ang="T10">
                  <a:pos x="T4" y="T5"/>
                </a:cxn>
                <a:cxn ang="T11">
                  <a:pos x="T6" y="T7"/>
                </a:cxn>
              </a:cxnLst>
              <a:rect l="T12" t="T13" r="T14" b="T15"/>
              <a:pathLst>
                <a:path w="112" h="77">
                  <a:moveTo>
                    <a:pt x="0" y="0"/>
                  </a:moveTo>
                  <a:cubicBezTo>
                    <a:pt x="0" y="0"/>
                    <a:pt x="100" y="16"/>
                    <a:pt x="112" y="28"/>
                  </a:cubicBezTo>
                  <a:cubicBezTo>
                    <a:pt x="73" y="77"/>
                    <a:pt x="73" y="77"/>
                    <a:pt x="73" y="77"/>
                  </a:cubicBezTo>
                  <a:cubicBezTo>
                    <a:pt x="73" y="77"/>
                    <a:pt x="48" y="37"/>
                    <a:pt x="0"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1" name="Freeform 215"/>
            <p:cNvSpPr>
              <a:spLocks noChangeArrowheads="1"/>
            </p:cNvSpPr>
            <p:nvPr/>
          </p:nvSpPr>
          <p:spPr bwMode="auto">
            <a:xfrm>
              <a:off x="2190750" y="3017838"/>
              <a:ext cx="104775" cy="101600"/>
            </a:xfrm>
            <a:custGeom>
              <a:avLst/>
              <a:gdLst>
                <a:gd name="T0" fmla="*/ 80645000 w 33"/>
                <a:gd name="T1" fmla="*/ 0 h 32"/>
                <a:gd name="T2" fmla="*/ 0 w 33"/>
                <a:gd name="T3" fmla="*/ 141128750 h 32"/>
                <a:gd name="T4" fmla="*/ 171370625 w 33"/>
                <a:gd name="T5" fmla="*/ 322580000 h 32"/>
                <a:gd name="T6" fmla="*/ 332660625 w 33"/>
                <a:gd name="T7" fmla="*/ 231854375 h 32"/>
                <a:gd name="T8" fmla="*/ 80645000 w 33"/>
                <a:gd name="T9" fmla="*/ 0 h 32"/>
                <a:gd name="T10" fmla="*/ 0 60000 65536"/>
                <a:gd name="T11" fmla="*/ 0 60000 65536"/>
                <a:gd name="T12" fmla="*/ 0 60000 65536"/>
                <a:gd name="T13" fmla="*/ 0 60000 65536"/>
                <a:gd name="T14" fmla="*/ 0 60000 65536"/>
                <a:gd name="T15" fmla="*/ 0 w 33"/>
                <a:gd name="T16" fmla="*/ 0 h 32"/>
                <a:gd name="T17" fmla="*/ 33 w 33"/>
                <a:gd name="T18" fmla="*/ 32 h 32"/>
              </a:gdLst>
              <a:ahLst/>
              <a:cxnLst>
                <a:cxn ang="T10">
                  <a:pos x="T0" y="T1"/>
                </a:cxn>
                <a:cxn ang="T11">
                  <a:pos x="T2" y="T3"/>
                </a:cxn>
                <a:cxn ang="T12">
                  <a:pos x="T4" y="T5"/>
                </a:cxn>
                <a:cxn ang="T13">
                  <a:pos x="T6" y="T7"/>
                </a:cxn>
                <a:cxn ang="T14">
                  <a:pos x="T8" y="T9"/>
                </a:cxn>
              </a:cxnLst>
              <a:rect l="T15" t="T16" r="T17" b="T18"/>
              <a:pathLst>
                <a:path w="33" h="32">
                  <a:moveTo>
                    <a:pt x="8" y="0"/>
                  </a:moveTo>
                  <a:cubicBezTo>
                    <a:pt x="3" y="3"/>
                    <a:pt x="0" y="8"/>
                    <a:pt x="0" y="14"/>
                  </a:cubicBezTo>
                  <a:cubicBezTo>
                    <a:pt x="0" y="24"/>
                    <a:pt x="8" y="32"/>
                    <a:pt x="17" y="32"/>
                  </a:cubicBezTo>
                  <a:cubicBezTo>
                    <a:pt x="24" y="32"/>
                    <a:pt x="30" y="28"/>
                    <a:pt x="33" y="23"/>
                  </a:cubicBezTo>
                  <a:cubicBezTo>
                    <a:pt x="24" y="16"/>
                    <a:pt x="15" y="8"/>
                    <a:pt x="8" y="0"/>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2" name="Freeform 216"/>
            <p:cNvSpPr>
              <a:spLocks noChangeArrowheads="1"/>
            </p:cNvSpPr>
            <p:nvPr/>
          </p:nvSpPr>
          <p:spPr bwMode="auto">
            <a:xfrm>
              <a:off x="2089150" y="2873375"/>
              <a:ext cx="41275" cy="106363"/>
            </a:xfrm>
            <a:custGeom>
              <a:avLst/>
              <a:gdLst>
                <a:gd name="T0" fmla="*/ 0 w 13"/>
                <a:gd name="T1" fmla="*/ 332737876 h 34"/>
                <a:gd name="T2" fmla="*/ 131048125 w 13"/>
                <a:gd name="T3" fmla="*/ 166370502 h 34"/>
                <a:gd name="T4" fmla="*/ 0 w 13"/>
                <a:gd name="T5" fmla="*/ 0 h 34"/>
                <a:gd name="T6" fmla="*/ 0 w 13"/>
                <a:gd name="T7" fmla="*/ 332737876 h 34"/>
                <a:gd name="T8" fmla="*/ 0 60000 65536"/>
                <a:gd name="T9" fmla="*/ 0 60000 65536"/>
                <a:gd name="T10" fmla="*/ 0 60000 65536"/>
                <a:gd name="T11" fmla="*/ 0 60000 65536"/>
                <a:gd name="T12" fmla="*/ 0 w 13"/>
                <a:gd name="T13" fmla="*/ 0 h 34"/>
                <a:gd name="T14" fmla="*/ 13 w 13"/>
                <a:gd name="T15" fmla="*/ 34 h 34"/>
              </a:gdLst>
              <a:ahLst/>
              <a:cxnLst>
                <a:cxn ang="T8">
                  <a:pos x="T0" y="T1"/>
                </a:cxn>
                <a:cxn ang="T9">
                  <a:pos x="T2" y="T3"/>
                </a:cxn>
                <a:cxn ang="T10">
                  <a:pos x="T4" y="T5"/>
                </a:cxn>
                <a:cxn ang="T11">
                  <a:pos x="T6" y="T7"/>
                </a:cxn>
              </a:cxnLst>
              <a:rect l="T12" t="T13" r="T14" b="T15"/>
              <a:pathLst>
                <a:path w="13" h="34">
                  <a:moveTo>
                    <a:pt x="0" y="34"/>
                  </a:moveTo>
                  <a:cubicBezTo>
                    <a:pt x="8" y="32"/>
                    <a:pt x="13" y="25"/>
                    <a:pt x="13" y="17"/>
                  </a:cubicBezTo>
                  <a:cubicBezTo>
                    <a:pt x="13" y="9"/>
                    <a:pt x="7" y="2"/>
                    <a:pt x="0" y="0"/>
                  </a:cubicBezTo>
                  <a:cubicBezTo>
                    <a:pt x="0" y="11"/>
                    <a:pt x="0" y="23"/>
                    <a:pt x="0" y="34"/>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3" name="Freeform 217"/>
            <p:cNvSpPr>
              <a:spLocks noChangeArrowheads="1"/>
            </p:cNvSpPr>
            <p:nvPr/>
          </p:nvSpPr>
          <p:spPr bwMode="auto">
            <a:xfrm>
              <a:off x="2092325" y="3135313"/>
              <a:ext cx="88900" cy="114300"/>
            </a:xfrm>
            <a:custGeom>
              <a:avLst/>
              <a:gdLst>
                <a:gd name="T0" fmla="*/ 282257500 w 28"/>
                <a:gd name="T1" fmla="*/ 181451250 h 36"/>
                <a:gd name="T2" fmla="*/ 100806250 w 28"/>
                <a:gd name="T3" fmla="*/ 0 h 36"/>
                <a:gd name="T4" fmla="*/ 10080625 w 28"/>
                <a:gd name="T5" fmla="*/ 30241875 h 36"/>
                <a:gd name="T6" fmla="*/ 50403125 w 28"/>
                <a:gd name="T7" fmla="*/ 352821875 h 36"/>
                <a:gd name="T8" fmla="*/ 100806250 w 28"/>
                <a:gd name="T9" fmla="*/ 362902500 h 36"/>
                <a:gd name="T10" fmla="*/ 282257500 w 28"/>
                <a:gd name="T11" fmla="*/ 181451250 h 36"/>
                <a:gd name="T12" fmla="*/ 0 60000 65536"/>
                <a:gd name="T13" fmla="*/ 0 60000 65536"/>
                <a:gd name="T14" fmla="*/ 0 60000 65536"/>
                <a:gd name="T15" fmla="*/ 0 60000 65536"/>
                <a:gd name="T16" fmla="*/ 0 60000 65536"/>
                <a:gd name="T17" fmla="*/ 0 60000 65536"/>
                <a:gd name="T18" fmla="*/ 0 w 28"/>
                <a:gd name="T19" fmla="*/ 0 h 36"/>
                <a:gd name="T20" fmla="*/ 28 w 28"/>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28" h="36">
                  <a:moveTo>
                    <a:pt x="28" y="18"/>
                  </a:moveTo>
                  <a:cubicBezTo>
                    <a:pt x="28" y="8"/>
                    <a:pt x="20" y="0"/>
                    <a:pt x="10" y="0"/>
                  </a:cubicBezTo>
                  <a:cubicBezTo>
                    <a:pt x="7" y="0"/>
                    <a:pt x="4" y="1"/>
                    <a:pt x="1" y="3"/>
                  </a:cubicBezTo>
                  <a:cubicBezTo>
                    <a:pt x="0" y="14"/>
                    <a:pt x="2" y="25"/>
                    <a:pt x="5" y="35"/>
                  </a:cubicBezTo>
                  <a:cubicBezTo>
                    <a:pt x="7" y="35"/>
                    <a:pt x="9" y="36"/>
                    <a:pt x="10" y="36"/>
                  </a:cubicBezTo>
                  <a:cubicBezTo>
                    <a:pt x="20" y="36"/>
                    <a:pt x="28" y="28"/>
                    <a:pt x="28" y="18"/>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4" name="Freeform 218"/>
            <p:cNvSpPr>
              <a:spLocks noChangeArrowheads="1"/>
            </p:cNvSpPr>
            <p:nvPr/>
          </p:nvSpPr>
          <p:spPr bwMode="auto">
            <a:xfrm>
              <a:off x="2251075" y="3201988"/>
              <a:ext cx="107950" cy="107950"/>
            </a:xfrm>
            <a:custGeom>
              <a:avLst/>
              <a:gdLst>
                <a:gd name="T0" fmla="*/ 342741250 w 34"/>
                <a:gd name="T1" fmla="*/ 120967500 h 34"/>
                <a:gd name="T2" fmla="*/ 171370625 w 34"/>
                <a:gd name="T3" fmla="*/ 0 h 34"/>
                <a:gd name="T4" fmla="*/ 0 w 34"/>
                <a:gd name="T5" fmla="*/ 171370625 h 34"/>
                <a:gd name="T6" fmla="*/ 131048125 w 34"/>
                <a:gd name="T7" fmla="*/ 342741250 h 34"/>
                <a:gd name="T8" fmla="*/ 342741250 w 34"/>
                <a:gd name="T9" fmla="*/ 120967500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34" y="12"/>
                  </a:moveTo>
                  <a:cubicBezTo>
                    <a:pt x="32" y="5"/>
                    <a:pt x="25" y="0"/>
                    <a:pt x="17" y="0"/>
                  </a:cubicBezTo>
                  <a:cubicBezTo>
                    <a:pt x="7" y="0"/>
                    <a:pt x="0" y="8"/>
                    <a:pt x="0" y="17"/>
                  </a:cubicBezTo>
                  <a:cubicBezTo>
                    <a:pt x="0" y="26"/>
                    <a:pt x="5" y="32"/>
                    <a:pt x="13" y="34"/>
                  </a:cubicBezTo>
                  <a:cubicBezTo>
                    <a:pt x="21" y="28"/>
                    <a:pt x="28" y="20"/>
                    <a:pt x="34" y="12"/>
                  </a:cubicBezTo>
                  <a:close/>
                </a:path>
              </a:pathLst>
            </a:custGeom>
            <a:solidFill>
              <a:srgbClr val="906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5" name="Freeform 219"/>
            <p:cNvSpPr>
              <a:spLocks noChangeArrowheads="1"/>
            </p:cNvSpPr>
            <p:nvPr/>
          </p:nvSpPr>
          <p:spPr bwMode="auto">
            <a:xfrm>
              <a:off x="903287" y="180975"/>
              <a:ext cx="1341437" cy="3400425"/>
            </a:xfrm>
            <a:custGeom>
              <a:avLst/>
              <a:gdLst>
                <a:gd name="T0" fmla="*/ 10056021 w 423"/>
                <a:gd name="T1" fmla="*/ 30071915 h 1074"/>
                <a:gd name="T2" fmla="*/ 30171233 w 423"/>
                <a:gd name="T3" fmla="*/ 90218911 h 1074"/>
                <a:gd name="T4" fmla="*/ 1136419126 w 423"/>
                <a:gd name="T5" fmla="*/ 832024474 h 1074"/>
                <a:gd name="T6" fmla="*/ 2147483647 w 423"/>
                <a:gd name="T7" fmla="*/ 2147483647 h 1074"/>
                <a:gd name="T8" fmla="*/ 2147483647 w 423"/>
                <a:gd name="T9" fmla="*/ 2147483647 h 1074"/>
                <a:gd name="T10" fmla="*/ 2147483647 w 423"/>
                <a:gd name="T11" fmla="*/ 2147483647 h 1074"/>
                <a:gd name="T12" fmla="*/ 2147483647 w 423"/>
                <a:gd name="T13" fmla="*/ 2147483647 h 1074"/>
                <a:gd name="T14" fmla="*/ 2147483647 w 423"/>
                <a:gd name="T15" fmla="*/ 2147483647 h 1074"/>
                <a:gd name="T16" fmla="*/ 2147483647 w 423"/>
                <a:gd name="T17" fmla="*/ 2147483647 h 1074"/>
                <a:gd name="T18" fmla="*/ 2147483647 w 423"/>
                <a:gd name="T19" fmla="*/ 2147483647 h 1074"/>
                <a:gd name="T20" fmla="*/ 2147483647 w 423"/>
                <a:gd name="T21" fmla="*/ 2147483647 h 1074"/>
                <a:gd name="T22" fmla="*/ 2147483647 w 423"/>
                <a:gd name="T23" fmla="*/ 2147483647 h 1074"/>
                <a:gd name="T24" fmla="*/ 1186702401 w 423"/>
                <a:gd name="T25" fmla="*/ 771877478 h 1074"/>
                <a:gd name="T26" fmla="*/ 60339295 w 423"/>
                <a:gd name="T27" fmla="*/ 10023972 h 1074"/>
                <a:gd name="T28" fmla="*/ 10056021 w 423"/>
                <a:gd name="T29" fmla="*/ 30071915 h 107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3"/>
                <a:gd name="T46" fmla="*/ 0 h 1074"/>
                <a:gd name="T47" fmla="*/ 423 w 423"/>
                <a:gd name="T48" fmla="*/ 1074 h 107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3" h="1074">
                  <a:moveTo>
                    <a:pt x="1" y="3"/>
                  </a:moveTo>
                  <a:cubicBezTo>
                    <a:pt x="0" y="5"/>
                    <a:pt x="1" y="8"/>
                    <a:pt x="3" y="9"/>
                  </a:cubicBezTo>
                  <a:cubicBezTo>
                    <a:pt x="3" y="9"/>
                    <a:pt x="53" y="33"/>
                    <a:pt x="113" y="83"/>
                  </a:cubicBezTo>
                  <a:cubicBezTo>
                    <a:pt x="168" y="129"/>
                    <a:pt x="243" y="208"/>
                    <a:pt x="290" y="321"/>
                  </a:cubicBezTo>
                  <a:cubicBezTo>
                    <a:pt x="375" y="527"/>
                    <a:pt x="369" y="663"/>
                    <a:pt x="366" y="753"/>
                  </a:cubicBezTo>
                  <a:cubicBezTo>
                    <a:pt x="365" y="771"/>
                    <a:pt x="365" y="771"/>
                    <a:pt x="365" y="771"/>
                  </a:cubicBezTo>
                  <a:cubicBezTo>
                    <a:pt x="362" y="871"/>
                    <a:pt x="373" y="1009"/>
                    <a:pt x="415" y="1072"/>
                  </a:cubicBezTo>
                  <a:cubicBezTo>
                    <a:pt x="416" y="1074"/>
                    <a:pt x="418" y="1074"/>
                    <a:pt x="420" y="1073"/>
                  </a:cubicBezTo>
                  <a:cubicBezTo>
                    <a:pt x="422" y="1072"/>
                    <a:pt x="423" y="1069"/>
                    <a:pt x="421" y="1067"/>
                  </a:cubicBezTo>
                  <a:cubicBezTo>
                    <a:pt x="381" y="1006"/>
                    <a:pt x="370" y="870"/>
                    <a:pt x="373" y="772"/>
                  </a:cubicBezTo>
                  <a:cubicBezTo>
                    <a:pt x="374" y="754"/>
                    <a:pt x="374" y="754"/>
                    <a:pt x="374" y="754"/>
                  </a:cubicBezTo>
                  <a:cubicBezTo>
                    <a:pt x="378" y="663"/>
                    <a:pt x="383" y="526"/>
                    <a:pt x="297" y="318"/>
                  </a:cubicBezTo>
                  <a:cubicBezTo>
                    <a:pt x="250" y="204"/>
                    <a:pt x="174" y="124"/>
                    <a:pt x="118" y="77"/>
                  </a:cubicBezTo>
                  <a:cubicBezTo>
                    <a:pt x="57" y="26"/>
                    <a:pt x="7" y="1"/>
                    <a:pt x="6" y="1"/>
                  </a:cubicBezTo>
                  <a:cubicBezTo>
                    <a:pt x="4" y="0"/>
                    <a:pt x="2" y="1"/>
                    <a:pt x="1" y="3"/>
                  </a:cubicBezTo>
                  <a:close/>
                </a:path>
              </a:pathLst>
            </a:custGeom>
            <a:solidFill>
              <a:srgbClr val="D7DE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6" name="Oval 220"/>
            <p:cNvSpPr>
              <a:spLocks noChangeArrowheads="1"/>
            </p:cNvSpPr>
            <p:nvPr/>
          </p:nvSpPr>
          <p:spPr bwMode="auto">
            <a:xfrm>
              <a:off x="1611312" y="3382963"/>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47" name="Oval 221"/>
            <p:cNvSpPr>
              <a:spLocks noChangeArrowheads="1"/>
            </p:cNvSpPr>
            <p:nvPr/>
          </p:nvSpPr>
          <p:spPr bwMode="auto">
            <a:xfrm>
              <a:off x="1719262" y="3297238"/>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48" name="Oval 222"/>
            <p:cNvSpPr>
              <a:spLocks noChangeArrowheads="1"/>
            </p:cNvSpPr>
            <p:nvPr/>
          </p:nvSpPr>
          <p:spPr bwMode="auto">
            <a:xfrm>
              <a:off x="1712912" y="3414713"/>
              <a:ext cx="34925" cy="31750"/>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49" name="Oval 223"/>
            <p:cNvSpPr>
              <a:spLocks noChangeArrowheads="1"/>
            </p:cNvSpPr>
            <p:nvPr/>
          </p:nvSpPr>
          <p:spPr bwMode="auto">
            <a:xfrm>
              <a:off x="1841500" y="3408363"/>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50" name="Oval 224"/>
            <p:cNvSpPr>
              <a:spLocks noChangeArrowheads="1"/>
            </p:cNvSpPr>
            <p:nvPr/>
          </p:nvSpPr>
          <p:spPr bwMode="auto">
            <a:xfrm>
              <a:off x="1789112" y="3506788"/>
              <a:ext cx="33337"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51" name="Oval 225"/>
            <p:cNvSpPr>
              <a:spLocks noChangeArrowheads="1"/>
            </p:cNvSpPr>
            <p:nvPr/>
          </p:nvSpPr>
          <p:spPr bwMode="auto">
            <a:xfrm>
              <a:off x="1697037" y="3562350"/>
              <a:ext cx="31750" cy="34925"/>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52" name="Oval 226"/>
            <p:cNvSpPr>
              <a:spLocks noChangeArrowheads="1"/>
            </p:cNvSpPr>
            <p:nvPr/>
          </p:nvSpPr>
          <p:spPr bwMode="auto">
            <a:xfrm>
              <a:off x="1866900" y="3571875"/>
              <a:ext cx="31750" cy="31750"/>
            </a:xfrm>
            <a:prstGeom prst="ellipse">
              <a:avLst/>
            </a:prstGeom>
            <a:solidFill>
              <a:srgbClr val="A7BB1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53" name="Freeform 227"/>
            <p:cNvSpPr>
              <a:spLocks noChangeArrowheads="1"/>
            </p:cNvSpPr>
            <p:nvPr/>
          </p:nvSpPr>
          <p:spPr bwMode="auto">
            <a:xfrm>
              <a:off x="1687512" y="3049588"/>
              <a:ext cx="239712" cy="193675"/>
            </a:xfrm>
            <a:custGeom>
              <a:avLst/>
              <a:gdLst>
                <a:gd name="T0" fmla="*/ 0 w 76"/>
                <a:gd name="T1" fmla="*/ 0 h 61"/>
                <a:gd name="T2" fmla="*/ 756076881 w 76"/>
                <a:gd name="T3" fmla="*/ 90725625 h 61"/>
                <a:gd name="T4" fmla="*/ 358142344 w 76"/>
                <a:gd name="T5" fmla="*/ 614918125 h 61"/>
                <a:gd name="T6" fmla="*/ 0 w 76"/>
                <a:gd name="T7" fmla="*/ 0 h 61"/>
                <a:gd name="T8" fmla="*/ 0 60000 65536"/>
                <a:gd name="T9" fmla="*/ 0 60000 65536"/>
                <a:gd name="T10" fmla="*/ 0 60000 65536"/>
                <a:gd name="T11" fmla="*/ 0 60000 65536"/>
                <a:gd name="T12" fmla="*/ 0 w 76"/>
                <a:gd name="T13" fmla="*/ 0 h 61"/>
                <a:gd name="T14" fmla="*/ 76 w 76"/>
                <a:gd name="T15" fmla="*/ 61 h 61"/>
              </a:gdLst>
              <a:ahLst/>
              <a:cxnLst>
                <a:cxn ang="T8">
                  <a:pos x="T0" y="T1"/>
                </a:cxn>
                <a:cxn ang="T9">
                  <a:pos x="T2" y="T3"/>
                </a:cxn>
                <a:cxn ang="T10">
                  <a:pos x="T4" y="T5"/>
                </a:cxn>
                <a:cxn ang="T11">
                  <a:pos x="T6" y="T7"/>
                </a:cxn>
              </a:cxnLst>
              <a:rect l="T12" t="T13" r="T14" b="T15"/>
              <a:pathLst>
                <a:path w="76" h="61">
                  <a:moveTo>
                    <a:pt x="0" y="0"/>
                  </a:moveTo>
                  <a:cubicBezTo>
                    <a:pt x="76" y="9"/>
                    <a:pt x="76" y="9"/>
                    <a:pt x="76" y="9"/>
                  </a:cubicBezTo>
                  <a:cubicBezTo>
                    <a:pt x="36" y="61"/>
                    <a:pt x="36" y="61"/>
                    <a:pt x="36" y="61"/>
                  </a:cubicBezTo>
                  <a:cubicBezTo>
                    <a:pt x="36" y="61"/>
                    <a:pt x="6" y="18"/>
                    <a:pt x="0" y="0"/>
                  </a:cubicBezTo>
                  <a:close/>
                </a:path>
              </a:pathLst>
            </a:custGeom>
            <a:solidFill>
              <a:srgbClr val="6A9F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4" name="Freeform 228"/>
            <p:cNvSpPr>
              <a:spLocks noChangeArrowheads="1"/>
            </p:cNvSpPr>
            <p:nvPr/>
          </p:nvSpPr>
          <p:spPr bwMode="auto">
            <a:xfrm>
              <a:off x="1712912" y="3100388"/>
              <a:ext cx="138112" cy="107950"/>
            </a:xfrm>
            <a:custGeom>
              <a:avLst/>
              <a:gdLst>
                <a:gd name="T0" fmla="*/ 0 w 44"/>
                <a:gd name="T1" fmla="*/ 0 h 34"/>
                <a:gd name="T2" fmla="*/ 433521012 w 44"/>
                <a:gd name="T3" fmla="*/ 50403125 h 34"/>
                <a:gd name="T4" fmla="*/ 206907471 w 44"/>
                <a:gd name="T5" fmla="*/ 342741250 h 34"/>
                <a:gd name="T6" fmla="*/ 0 w 44"/>
                <a:gd name="T7" fmla="*/ 0 h 34"/>
                <a:gd name="T8" fmla="*/ 0 60000 65536"/>
                <a:gd name="T9" fmla="*/ 0 60000 65536"/>
                <a:gd name="T10" fmla="*/ 0 60000 65536"/>
                <a:gd name="T11" fmla="*/ 0 60000 65536"/>
                <a:gd name="T12" fmla="*/ 0 w 44"/>
                <a:gd name="T13" fmla="*/ 0 h 34"/>
                <a:gd name="T14" fmla="*/ 44 w 44"/>
                <a:gd name="T15" fmla="*/ 34 h 34"/>
              </a:gdLst>
              <a:ahLst/>
              <a:cxnLst>
                <a:cxn ang="T8">
                  <a:pos x="T0" y="T1"/>
                </a:cxn>
                <a:cxn ang="T9">
                  <a:pos x="T2" y="T3"/>
                </a:cxn>
                <a:cxn ang="T10">
                  <a:pos x="T4" y="T5"/>
                </a:cxn>
                <a:cxn ang="T11">
                  <a:pos x="T6" y="T7"/>
                </a:cxn>
              </a:cxnLst>
              <a:rect l="T12" t="T13" r="T14" b="T15"/>
              <a:pathLst>
                <a:path w="44" h="34">
                  <a:moveTo>
                    <a:pt x="0" y="0"/>
                  </a:moveTo>
                  <a:cubicBezTo>
                    <a:pt x="44" y="5"/>
                    <a:pt x="44" y="5"/>
                    <a:pt x="44" y="5"/>
                  </a:cubicBezTo>
                  <a:cubicBezTo>
                    <a:pt x="21" y="34"/>
                    <a:pt x="21" y="34"/>
                    <a:pt x="21" y="34"/>
                  </a:cubicBezTo>
                  <a:cubicBezTo>
                    <a:pt x="21" y="34"/>
                    <a:pt x="4" y="10"/>
                    <a:pt x="0" y="0"/>
                  </a:cubicBezTo>
                  <a:close/>
                </a:path>
              </a:pathLst>
            </a:custGeom>
            <a:solidFill>
              <a:srgbClr val="FFE1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5" name="Freeform 229"/>
            <p:cNvSpPr>
              <a:spLocks noChangeArrowheads="1"/>
            </p:cNvSpPr>
            <p:nvPr/>
          </p:nvSpPr>
          <p:spPr bwMode="auto">
            <a:xfrm>
              <a:off x="728662" y="212725"/>
              <a:ext cx="1223962" cy="3473450"/>
            </a:xfrm>
            <a:custGeom>
              <a:avLst/>
              <a:gdLst>
                <a:gd name="T0" fmla="*/ 492670072 w 386"/>
                <a:gd name="T1" fmla="*/ 0 h 1097"/>
                <a:gd name="T2" fmla="*/ 40219518 w 386"/>
                <a:gd name="T3" fmla="*/ 2147483647 h 1097"/>
                <a:gd name="T4" fmla="*/ 2147483647 w 386"/>
                <a:gd name="T5" fmla="*/ 2147483647 h 1097"/>
                <a:gd name="T6" fmla="*/ 2147483647 w 386"/>
                <a:gd name="T7" fmla="*/ 2147483647 h 1097"/>
                <a:gd name="T8" fmla="*/ 2147483647 w 386"/>
                <a:gd name="T9" fmla="*/ 2147483647 h 1097"/>
                <a:gd name="T10" fmla="*/ 2147483647 w 386"/>
                <a:gd name="T11" fmla="*/ 2147483647 h 1097"/>
                <a:gd name="T12" fmla="*/ 2147483647 w 386"/>
                <a:gd name="T13" fmla="*/ 2147483647 h 1097"/>
                <a:gd name="T14" fmla="*/ 120655384 w 386"/>
                <a:gd name="T15" fmla="*/ 2147483647 h 1097"/>
                <a:gd name="T16" fmla="*/ 522834711 w 386"/>
                <a:gd name="T17" fmla="*/ 80205982 h 1097"/>
                <a:gd name="T18" fmla="*/ 542944470 w 386"/>
                <a:gd name="T19" fmla="*/ 30076847 h 1097"/>
                <a:gd name="T20" fmla="*/ 492670072 w 386"/>
                <a:gd name="T21" fmla="*/ 0 h 10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6"/>
                <a:gd name="T34" fmla="*/ 0 h 1097"/>
                <a:gd name="T35" fmla="*/ 386 w 386"/>
                <a:gd name="T36" fmla="*/ 1097 h 10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6" h="1097">
                  <a:moveTo>
                    <a:pt x="49" y="0"/>
                  </a:moveTo>
                  <a:cubicBezTo>
                    <a:pt x="45" y="2"/>
                    <a:pt x="7" y="23"/>
                    <a:pt x="4" y="238"/>
                  </a:cubicBezTo>
                  <a:cubicBezTo>
                    <a:pt x="0" y="469"/>
                    <a:pt x="93" y="689"/>
                    <a:pt x="272" y="874"/>
                  </a:cubicBezTo>
                  <a:cubicBezTo>
                    <a:pt x="273" y="875"/>
                    <a:pt x="369" y="980"/>
                    <a:pt x="378" y="1093"/>
                  </a:cubicBezTo>
                  <a:cubicBezTo>
                    <a:pt x="378" y="1095"/>
                    <a:pt x="380" y="1097"/>
                    <a:pt x="382" y="1097"/>
                  </a:cubicBezTo>
                  <a:cubicBezTo>
                    <a:pt x="384" y="1097"/>
                    <a:pt x="386" y="1095"/>
                    <a:pt x="386" y="1093"/>
                  </a:cubicBezTo>
                  <a:cubicBezTo>
                    <a:pt x="377" y="977"/>
                    <a:pt x="279" y="869"/>
                    <a:pt x="278" y="868"/>
                  </a:cubicBezTo>
                  <a:cubicBezTo>
                    <a:pt x="101" y="685"/>
                    <a:pt x="9" y="467"/>
                    <a:pt x="12" y="238"/>
                  </a:cubicBezTo>
                  <a:cubicBezTo>
                    <a:pt x="15" y="29"/>
                    <a:pt x="52" y="8"/>
                    <a:pt x="52" y="8"/>
                  </a:cubicBezTo>
                  <a:cubicBezTo>
                    <a:pt x="54" y="7"/>
                    <a:pt x="55" y="5"/>
                    <a:pt x="54" y="3"/>
                  </a:cubicBezTo>
                  <a:cubicBezTo>
                    <a:pt x="53" y="1"/>
                    <a:pt x="51" y="0"/>
                    <a:pt x="49" y="0"/>
                  </a:cubicBezTo>
                  <a:close/>
                </a:path>
              </a:pathLst>
            </a:custGeom>
            <a:solidFill>
              <a:srgbClr val="D7DE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6" name="Freeform 230"/>
            <p:cNvSpPr>
              <a:spLocks noChangeArrowheads="1"/>
            </p:cNvSpPr>
            <p:nvPr/>
          </p:nvSpPr>
          <p:spPr bwMode="auto">
            <a:xfrm>
              <a:off x="1554162" y="25400"/>
              <a:ext cx="193675" cy="171450"/>
            </a:xfrm>
            <a:custGeom>
              <a:avLst/>
              <a:gdLst>
                <a:gd name="T0" fmla="*/ 110886875 w 61"/>
                <a:gd name="T1" fmla="*/ 0 h 54"/>
                <a:gd name="T2" fmla="*/ 0 w 61"/>
                <a:gd name="T3" fmla="*/ 241935000 h 54"/>
                <a:gd name="T4" fmla="*/ 302418750 w 61"/>
                <a:gd name="T5" fmla="*/ 544353750 h 54"/>
                <a:gd name="T6" fmla="*/ 614918125 w 61"/>
                <a:gd name="T7" fmla="*/ 241935000 h 54"/>
                <a:gd name="T8" fmla="*/ 504031250 w 61"/>
                <a:gd name="T9" fmla="*/ 0 h 54"/>
                <a:gd name="T10" fmla="*/ 110886875 w 61"/>
                <a:gd name="T11" fmla="*/ 0 h 54"/>
                <a:gd name="T12" fmla="*/ 0 60000 65536"/>
                <a:gd name="T13" fmla="*/ 0 60000 65536"/>
                <a:gd name="T14" fmla="*/ 0 60000 65536"/>
                <a:gd name="T15" fmla="*/ 0 60000 65536"/>
                <a:gd name="T16" fmla="*/ 0 60000 65536"/>
                <a:gd name="T17" fmla="*/ 0 60000 65536"/>
                <a:gd name="T18" fmla="*/ 0 w 61"/>
                <a:gd name="T19" fmla="*/ 0 h 54"/>
                <a:gd name="T20" fmla="*/ 61 w 61"/>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61" h="54">
                  <a:moveTo>
                    <a:pt x="11" y="0"/>
                  </a:moveTo>
                  <a:cubicBezTo>
                    <a:pt x="5" y="6"/>
                    <a:pt x="0" y="14"/>
                    <a:pt x="0" y="24"/>
                  </a:cubicBezTo>
                  <a:cubicBezTo>
                    <a:pt x="0" y="41"/>
                    <a:pt x="14" y="54"/>
                    <a:pt x="30" y="54"/>
                  </a:cubicBezTo>
                  <a:cubicBezTo>
                    <a:pt x="47" y="54"/>
                    <a:pt x="61" y="41"/>
                    <a:pt x="61" y="24"/>
                  </a:cubicBezTo>
                  <a:cubicBezTo>
                    <a:pt x="61" y="14"/>
                    <a:pt x="57" y="6"/>
                    <a:pt x="50" y="0"/>
                  </a:cubicBezTo>
                  <a:cubicBezTo>
                    <a:pt x="37" y="0"/>
                    <a:pt x="24" y="0"/>
                    <a:pt x="11" y="0"/>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7" name="Freeform 231"/>
            <p:cNvSpPr>
              <a:spLocks noChangeArrowheads="1"/>
            </p:cNvSpPr>
            <p:nvPr/>
          </p:nvSpPr>
          <p:spPr bwMode="auto">
            <a:xfrm>
              <a:off x="1744662" y="234950"/>
              <a:ext cx="185737" cy="131763"/>
            </a:xfrm>
            <a:custGeom>
              <a:avLst/>
              <a:gdLst>
                <a:gd name="T0" fmla="*/ 277491078 w 59"/>
                <a:gd name="T1" fmla="*/ 0 h 42"/>
                <a:gd name="T2" fmla="*/ 0 w 59"/>
                <a:gd name="T3" fmla="*/ 186999932 h 42"/>
                <a:gd name="T4" fmla="*/ 564895475 w 59"/>
                <a:gd name="T5" fmla="*/ 413368766 h 42"/>
                <a:gd name="T6" fmla="*/ 584715816 w 59"/>
                <a:gd name="T7" fmla="*/ 305106638 h 42"/>
                <a:gd name="T8" fmla="*/ 277491078 w 59"/>
                <a:gd name="T9" fmla="*/ 0 h 42"/>
                <a:gd name="T10" fmla="*/ 0 60000 65536"/>
                <a:gd name="T11" fmla="*/ 0 60000 65536"/>
                <a:gd name="T12" fmla="*/ 0 60000 65536"/>
                <a:gd name="T13" fmla="*/ 0 60000 65536"/>
                <a:gd name="T14" fmla="*/ 0 60000 65536"/>
                <a:gd name="T15" fmla="*/ 0 w 59"/>
                <a:gd name="T16" fmla="*/ 0 h 42"/>
                <a:gd name="T17" fmla="*/ 59 w 59"/>
                <a:gd name="T18" fmla="*/ 42 h 42"/>
              </a:gdLst>
              <a:ahLst/>
              <a:cxnLst>
                <a:cxn ang="T10">
                  <a:pos x="T0" y="T1"/>
                </a:cxn>
                <a:cxn ang="T11">
                  <a:pos x="T2" y="T3"/>
                </a:cxn>
                <a:cxn ang="T12">
                  <a:pos x="T4" y="T5"/>
                </a:cxn>
                <a:cxn ang="T13">
                  <a:pos x="T6" y="T7"/>
                </a:cxn>
                <a:cxn ang="T14">
                  <a:pos x="T8" y="T9"/>
                </a:cxn>
              </a:cxnLst>
              <a:rect l="T15" t="T16" r="T17" b="T18"/>
              <a:pathLst>
                <a:path w="59" h="42">
                  <a:moveTo>
                    <a:pt x="28" y="0"/>
                  </a:moveTo>
                  <a:cubicBezTo>
                    <a:pt x="16" y="0"/>
                    <a:pt x="5" y="8"/>
                    <a:pt x="0" y="19"/>
                  </a:cubicBezTo>
                  <a:cubicBezTo>
                    <a:pt x="20" y="25"/>
                    <a:pt x="39" y="33"/>
                    <a:pt x="57" y="42"/>
                  </a:cubicBezTo>
                  <a:cubicBezTo>
                    <a:pt x="58" y="38"/>
                    <a:pt x="59" y="35"/>
                    <a:pt x="59" y="31"/>
                  </a:cubicBezTo>
                  <a:cubicBezTo>
                    <a:pt x="59" y="14"/>
                    <a:pt x="45" y="0"/>
                    <a:pt x="28" y="0"/>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8" name="Freeform 232"/>
            <p:cNvSpPr>
              <a:spLocks noChangeArrowheads="1"/>
            </p:cNvSpPr>
            <p:nvPr/>
          </p:nvSpPr>
          <p:spPr bwMode="auto">
            <a:xfrm>
              <a:off x="2044700" y="73025"/>
              <a:ext cx="187325" cy="114300"/>
            </a:xfrm>
            <a:custGeom>
              <a:avLst/>
              <a:gdLst>
                <a:gd name="T0" fmla="*/ 0 w 59"/>
                <a:gd name="T1" fmla="*/ 60483750 h 36"/>
                <a:gd name="T2" fmla="*/ 312499375 w 59"/>
                <a:gd name="T3" fmla="*/ 362902500 h 36"/>
                <a:gd name="T4" fmla="*/ 594756875 w 59"/>
                <a:gd name="T5" fmla="*/ 171370625 h 36"/>
                <a:gd name="T6" fmla="*/ 10080625 w 59"/>
                <a:gd name="T7" fmla="*/ 0 h 36"/>
                <a:gd name="T8" fmla="*/ 0 w 59"/>
                <a:gd name="T9" fmla="*/ 60483750 h 36"/>
                <a:gd name="T10" fmla="*/ 0 60000 65536"/>
                <a:gd name="T11" fmla="*/ 0 60000 65536"/>
                <a:gd name="T12" fmla="*/ 0 60000 65536"/>
                <a:gd name="T13" fmla="*/ 0 60000 65536"/>
                <a:gd name="T14" fmla="*/ 0 60000 65536"/>
                <a:gd name="T15" fmla="*/ 0 w 59"/>
                <a:gd name="T16" fmla="*/ 0 h 36"/>
                <a:gd name="T17" fmla="*/ 59 w 59"/>
                <a:gd name="T18" fmla="*/ 36 h 36"/>
              </a:gdLst>
              <a:ahLst/>
              <a:cxnLst>
                <a:cxn ang="T10">
                  <a:pos x="T0" y="T1"/>
                </a:cxn>
                <a:cxn ang="T11">
                  <a:pos x="T2" y="T3"/>
                </a:cxn>
                <a:cxn ang="T12">
                  <a:pos x="T4" y="T5"/>
                </a:cxn>
                <a:cxn ang="T13">
                  <a:pos x="T6" y="T7"/>
                </a:cxn>
                <a:cxn ang="T14">
                  <a:pos x="T8" y="T9"/>
                </a:cxn>
              </a:cxnLst>
              <a:rect l="T15" t="T16" r="T17" b="T18"/>
              <a:pathLst>
                <a:path w="59" h="36">
                  <a:moveTo>
                    <a:pt x="0" y="6"/>
                  </a:moveTo>
                  <a:cubicBezTo>
                    <a:pt x="0" y="23"/>
                    <a:pt x="14" y="36"/>
                    <a:pt x="31" y="36"/>
                  </a:cubicBezTo>
                  <a:cubicBezTo>
                    <a:pt x="43" y="36"/>
                    <a:pt x="54" y="28"/>
                    <a:pt x="59" y="17"/>
                  </a:cubicBezTo>
                  <a:cubicBezTo>
                    <a:pt x="40" y="11"/>
                    <a:pt x="20" y="5"/>
                    <a:pt x="1" y="0"/>
                  </a:cubicBezTo>
                  <a:cubicBezTo>
                    <a:pt x="0" y="2"/>
                    <a:pt x="0" y="4"/>
                    <a:pt x="0" y="6"/>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9" name="Freeform 233"/>
            <p:cNvSpPr>
              <a:spLocks noChangeArrowheads="1"/>
            </p:cNvSpPr>
            <p:nvPr/>
          </p:nvSpPr>
          <p:spPr bwMode="auto">
            <a:xfrm>
              <a:off x="2082800" y="263525"/>
              <a:ext cx="180975" cy="131763"/>
            </a:xfrm>
            <a:custGeom>
              <a:avLst/>
              <a:gdLst>
                <a:gd name="T0" fmla="*/ 312499375 w 57"/>
                <a:gd name="T1" fmla="*/ 0 h 42"/>
                <a:gd name="T2" fmla="*/ 0 w 57"/>
                <a:gd name="T3" fmla="*/ 305106638 h 42"/>
                <a:gd name="T4" fmla="*/ 30241875 w 57"/>
                <a:gd name="T5" fmla="*/ 413368766 h 42"/>
                <a:gd name="T6" fmla="*/ 574595625 w 57"/>
                <a:gd name="T7" fmla="*/ 157472471 h 42"/>
                <a:gd name="T8" fmla="*/ 312499375 w 57"/>
                <a:gd name="T9" fmla="*/ 0 h 42"/>
                <a:gd name="T10" fmla="*/ 0 60000 65536"/>
                <a:gd name="T11" fmla="*/ 0 60000 65536"/>
                <a:gd name="T12" fmla="*/ 0 60000 65536"/>
                <a:gd name="T13" fmla="*/ 0 60000 65536"/>
                <a:gd name="T14" fmla="*/ 0 60000 65536"/>
                <a:gd name="T15" fmla="*/ 0 w 57"/>
                <a:gd name="T16" fmla="*/ 0 h 42"/>
                <a:gd name="T17" fmla="*/ 57 w 57"/>
                <a:gd name="T18" fmla="*/ 42 h 42"/>
              </a:gdLst>
              <a:ahLst/>
              <a:cxnLst>
                <a:cxn ang="T10">
                  <a:pos x="T0" y="T1"/>
                </a:cxn>
                <a:cxn ang="T11">
                  <a:pos x="T2" y="T3"/>
                </a:cxn>
                <a:cxn ang="T12">
                  <a:pos x="T4" y="T5"/>
                </a:cxn>
                <a:cxn ang="T13">
                  <a:pos x="T6" y="T7"/>
                </a:cxn>
                <a:cxn ang="T14">
                  <a:pos x="T8" y="T9"/>
                </a:cxn>
              </a:cxnLst>
              <a:rect l="T15" t="T16" r="T17" b="T18"/>
              <a:pathLst>
                <a:path w="57" h="42">
                  <a:moveTo>
                    <a:pt x="31" y="0"/>
                  </a:moveTo>
                  <a:cubicBezTo>
                    <a:pt x="14" y="0"/>
                    <a:pt x="0" y="14"/>
                    <a:pt x="0" y="31"/>
                  </a:cubicBezTo>
                  <a:cubicBezTo>
                    <a:pt x="0" y="35"/>
                    <a:pt x="1" y="39"/>
                    <a:pt x="3" y="42"/>
                  </a:cubicBezTo>
                  <a:cubicBezTo>
                    <a:pt x="57" y="16"/>
                    <a:pt x="57" y="16"/>
                    <a:pt x="57" y="16"/>
                  </a:cubicBezTo>
                  <a:cubicBezTo>
                    <a:pt x="52" y="7"/>
                    <a:pt x="42" y="0"/>
                    <a:pt x="31" y="0"/>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60" name="Freeform 234"/>
            <p:cNvSpPr>
              <a:spLocks noChangeArrowheads="1"/>
            </p:cNvSpPr>
            <p:nvPr/>
          </p:nvSpPr>
          <p:spPr bwMode="auto">
            <a:xfrm>
              <a:off x="1214437" y="57150"/>
              <a:ext cx="184150" cy="92075"/>
            </a:xfrm>
            <a:custGeom>
              <a:avLst/>
              <a:gdLst>
                <a:gd name="T0" fmla="*/ 0 w 58"/>
                <a:gd name="T1" fmla="*/ 90725625 h 29"/>
                <a:gd name="T2" fmla="*/ 282257500 w 58"/>
                <a:gd name="T3" fmla="*/ 292338125 h 29"/>
                <a:gd name="T4" fmla="*/ 584676250 w 58"/>
                <a:gd name="T5" fmla="*/ 0 h 29"/>
                <a:gd name="T6" fmla="*/ 433466875 w 58"/>
                <a:gd name="T7" fmla="*/ 20161250 h 29"/>
                <a:gd name="T8" fmla="*/ 0 w 58"/>
                <a:gd name="T9" fmla="*/ 90725625 h 29"/>
                <a:gd name="T10" fmla="*/ 0 60000 65536"/>
                <a:gd name="T11" fmla="*/ 0 60000 65536"/>
                <a:gd name="T12" fmla="*/ 0 60000 65536"/>
                <a:gd name="T13" fmla="*/ 0 60000 65536"/>
                <a:gd name="T14" fmla="*/ 0 60000 65536"/>
                <a:gd name="T15" fmla="*/ 0 w 58"/>
                <a:gd name="T16" fmla="*/ 0 h 29"/>
                <a:gd name="T17" fmla="*/ 58 w 58"/>
                <a:gd name="T18" fmla="*/ 29 h 29"/>
              </a:gdLst>
              <a:ahLst/>
              <a:cxnLst>
                <a:cxn ang="T10">
                  <a:pos x="T0" y="T1"/>
                </a:cxn>
                <a:cxn ang="T11">
                  <a:pos x="T2" y="T3"/>
                </a:cxn>
                <a:cxn ang="T12">
                  <a:pos x="T4" y="T5"/>
                </a:cxn>
                <a:cxn ang="T13">
                  <a:pos x="T6" y="T7"/>
                </a:cxn>
                <a:cxn ang="T14">
                  <a:pos x="T8" y="T9"/>
                </a:cxn>
              </a:cxnLst>
              <a:rect l="T15" t="T16" r="T17" b="T18"/>
              <a:pathLst>
                <a:path w="58" h="29">
                  <a:moveTo>
                    <a:pt x="0" y="9"/>
                  </a:moveTo>
                  <a:cubicBezTo>
                    <a:pt x="4" y="21"/>
                    <a:pt x="15" y="29"/>
                    <a:pt x="28" y="29"/>
                  </a:cubicBezTo>
                  <a:cubicBezTo>
                    <a:pt x="44" y="29"/>
                    <a:pt x="58" y="16"/>
                    <a:pt x="58" y="0"/>
                  </a:cubicBezTo>
                  <a:cubicBezTo>
                    <a:pt x="53" y="0"/>
                    <a:pt x="48" y="1"/>
                    <a:pt x="43" y="2"/>
                  </a:cubicBezTo>
                  <a:cubicBezTo>
                    <a:pt x="29" y="4"/>
                    <a:pt x="14" y="6"/>
                    <a:pt x="0" y="9"/>
                  </a:cubicBezTo>
                  <a:close/>
                </a:path>
              </a:pathLst>
            </a:custGeom>
            <a:solidFill>
              <a:srgbClr val="FF7E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61" name="Freeform 235"/>
            <p:cNvSpPr>
              <a:spLocks noChangeArrowheads="1"/>
            </p:cNvSpPr>
            <p:nvPr/>
          </p:nvSpPr>
          <p:spPr bwMode="auto">
            <a:xfrm>
              <a:off x="950912" y="127000"/>
              <a:ext cx="1912937" cy="3444875"/>
            </a:xfrm>
            <a:custGeom>
              <a:avLst/>
              <a:gdLst>
                <a:gd name="T0" fmla="*/ 40254159 w 603"/>
                <a:gd name="T1" fmla="*/ 180450658 h 1088"/>
                <a:gd name="T2" fmla="*/ 10062747 w 603"/>
                <a:gd name="T3" fmla="*/ 230578655 h 1088"/>
                <a:gd name="T4" fmla="*/ 50320077 w 603"/>
                <a:gd name="T5" fmla="*/ 260651654 h 1088"/>
                <a:gd name="T6" fmla="*/ 2147483647 w 603"/>
                <a:gd name="T7" fmla="*/ 1142862611 h 1088"/>
                <a:gd name="T8" fmla="*/ 2147483647 w 603"/>
                <a:gd name="T9" fmla="*/ 2147483647 h 1088"/>
                <a:gd name="T10" fmla="*/ 2147483647 w 603"/>
                <a:gd name="T11" fmla="*/ 2147483647 h 1088"/>
                <a:gd name="T12" fmla="*/ 2147483647 w 603"/>
                <a:gd name="T13" fmla="*/ 2147483647 h 1088"/>
                <a:gd name="T14" fmla="*/ 2147483647 w 603"/>
                <a:gd name="T15" fmla="*/ 2147483647 h 1088"/>
                <a:gd name="T16" fmla="*/ 2147483647 w 603"/>
                <a:gd name="T17" fmla="*/ 2147483647 h 1088"/>
                <a:gd name="T18" fmla="*/ 2147483647 w 603"/>
                <a:gd name="T19" fmla="*/ 2147483647 h 1088"/>
                <a:gd name="T20" fmla="*/ 2147483647 w 603"/>
                <a:gd name="T21" fmla="*/ 2147483647 h 1088"/>
                <a:gd name="T22" fmla="*/ 2147483647 w 603"/>
                <a:gd name="T23" fmla="*/ 2147483647 h 1088"/>
                <a:gd name="T24" fmla="*/ 2147483647 w 603"/>
                <a:gd name="T25" fmla="*/ 1072685948 h 1088"/>
                <a:gd name="T26" fmla="*/ 1137220426 w 603"/>
                <a:gd name="T27" fmla="*/ 190478157 h 1088"/>
                <a:gd name="T28" fmla="*/ 40254159 w 603"/>
                <a:gd name="T29" fmla="*/ 180450658 h 10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3"/>
                <a:gd name="T46" fmla="*/ 0 h 1088"/>
                <a:gd name="T47" fmla="*/ 603 w 603"/>
                <a:gd name="T48" fmla="*/ 1088 h 10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3" h="1088">
                  <a:moveTo>
                    <a:pt x="4" y="18"/>
                  </a:moveTo>
                  <a:cubicBezTo>
                    <a:pt x="2" y="19"/>
                    <a:pt x="0" y="21"/>
                    <a:pt x="1" y="23"/>
                  </a:cubicBezTo>
                  <a:cubicBezTo>
                    <a:pt x="1" y="25"/>
                    <a:pt x="3" y="27"/>
                    <a:pt x="5" y="26"/>
                  </a:cubicBezTo>
                  <a:cubicBezTo>
                    <a:pt x="7" y="26"/>
                    <a:pt x="176" y="0"/>
                    <a:pt x="352" y="114"/>
                  </a:cubicBezTo>
                  <a:cubicBezTo>
                    <a:pt x="526" y="225"/>
                    <a:pt x="603" y="505"/>
                    <a:pt x="557" y="681"/>
                  </a:cubicBezTo>
                  <a:cubicBezTo>
                    <a:pt x="541" y="742"/>
                    <a:pt x="519" y="797"/>
                    <a:pt x="500" y="846"/>
                  </a:cubicBezTo>
                  <a:cubicBezTo>
                    <a:pt x="465" y="933"/>
                    <a:pt x="435" y="1008"/>
                    <a:pt x="453" y="1084"/>
                  </a:cubicBezTo>
                  <a:cubicBezTo>
                    <a:pt x="454" y="1086"/>
                    <a:pt x="456" y="1088"/>
                    <a:pt x="458" y="1087"/>
                  </a:cubicBezTo>
                  <a:cubicBezTo>
                    <a:pt x="460" y="1087"/>
                    <a:pt x="462" y="1084"/>
                    <a:pt x="461" y="1082"/>
                  </a:cubicBezTo>
                  <a:cubicBezTo>
                    <a:pt x="443" y="1009"/>
                    <a:pt x="472" y="938"/>
                    <a:pt x="507" y="849"/>
                  </a:cubicBezTo>
                  <a:cubicBezTo>
                    <a:pt x="527" y="800"/>
                    <a:pt x="549" y="745"/>
                    <a:pt x="565" y="683"/>
                  </a:cubicBezTo>
                  <a:cubicBezTo>
                    <a:pt x="588" y="596"/>
                    <a:pt x="581" y="481"/>
                    <a:pt x="546" y="374"/>
                  </a:cubicBezTo>
                  <a:cubicBezTo>
                    <a:pt x="507" y="255"/>
                    <a:pt x="440" y="161"/>
                    <a:pt x="356" y="107"/>
                  </a:cubicBezTo>
                  <a:cubicBezTo>
                    <a:pt x="263" y="47"/>
                    <a:pt x="172" y="26"/>
                    <a:pt x="113" y="19"/>
                  </a:cubicBezTo>
                  <a:cubicBezTo>
                    <a:pt x="48" y="11"/>
                    <a:pt x="6" y="18"/>
                    <a:pt x="4" y="18"/>
                  </a:cubicBezTo>
                  <a:close/>
                </a:path>
              </a:pathLst>
            </a:custGeom>
            <a:solidFill>
              <a:srgbClr val="D7DED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62" name="Freeform 236"/>
            <p:cNvSpPr>
              <a:spLocks noChangeArrowheads="1"/>
            </p:cNvSpPr>
            <p:nvPr/>
          </p:nvSpPr>
          <p:spPr bwMode="auto">
            <a:xfrm>
              <a:off x="1754187" y="3629025"/>
              <a:ext cx="823912" cy="276225"/>
            </a:xfrm>
            <a:custGeom>
              <a:avLst/>
              <a:gdLst>
                <a:gd name="T0" fmla="*/ 0 w 260"/>
                <a:gd name="T1" fmla="*/ 635079375 h 87"/>
                <a:gd name="T2" fmla="*/ 200838057 w 260"/>
                <a:gd name="T3" fmla="*/ 796369375 h 87"/>
                <a:gd name="T4" fmla="*/ 1194982951 w 260"/>
                <a:gd name="T5" fmla="*/ 786288750 h 87"/>
                <a:gd name="T6" fmla="*/ 2147483647 w 260"/>
                <a:gd name="T7" fmla="*/ 504031250 h 87"/>
                <a:gd name="T8" fmla="*/ 2147483647 w 260"/>
                <a:gd name="T9" fmla="*/ 10080625 h 87"/>
                <a:gd name="T10" fmla="*/ 2147483647 w 260"/>
                <a:gd name="T11" fmla="*/ 0 h 87"/>
                <a:gd name="T12" fmla="*/ 0 w 260"/>
                <a:gd name="T13" fmla="*/ 635079375 h 87"/>
                <a:gd name="T14" fmla="*/ 0 60000 65536"/>
                <a:gd name="T15" fmla="*/ 0 60000 65536"/>
                <a:gd name="T16" fmla="*/ 0 60000 65536"/>
                <a:gd name="T17" fmla="*/ 0 60000 65536"/>
                <a:gd name="T18" fmla="*/ 0 60000 65536"/>
                <a:gd name="T19" fmla="*/ 0 60000 65536"/>
                <a:gd name="T20" fmla="*/ 0 60000 65536"/>
                <a:gd name="T21" fmla="*/ 0 w 260"/>
                <a:gd name="T22" fmla="*/ 0 h 87"/>
                <a:gd name="T23" fmla="*/ 260 w 260"/>
                <a:gd name="T24" fmla="*/ 87 h 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0" h="87">
                  <a:moveTo>
                    <a:pt x="0" y="63"/>
                  </a:moveTo>
                  <a:cubicBezTo>
                    <a:pt x="5" y="71"/>
                    <a:pt x="11" y="77"/>
                    <a:pt x="20" y="79"/>
                  </a:cubicBezTo>
                  <a:cubicBezTo>
                    <a:pt x="51" y="87"/>
                    <a:pt x="87" y="83"/>
                    <a:pt x="119" y="78"/>
                  </a:cubicBezTo>
                  <a:cubicBezTo>
                    <a:pt x="152" y="74"/>
                    <a:pt x="185" y="64"/>
                    <a:pt x="215" y="50"/>
                  </a:cubicBezTo>
                  <a:cubicBezTo>
                    <a:pt x="234" y="41"/>
                    <a:pt x="260" y="28"/>
                    <a:pt x="255" y="1"/>
                  </a:cubicBezTo>
                  <a:cubicBezTo>
                    <a:pt x="255" y="1"/>
                    <a:pt x="255" y="0"/>
                    <a:pt x="255" y="0"/>
                  </a:cubicBezTo>
                  <a:cubicBezTo>
                    <a:pt x="191" y="57"/>
                    <a:pt x="85" y="69"/>
                    <a:pt x="0" y="63"/>
                  </a:cubicBezTo>
                  <a:close/>
                </a:path>
              </a:pathLst>
            </a:custGeom>
            <a:solidFill>
              <a:srgbClr val="44B09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63" name="Freeform 237"/>
            <p:cNvSpPr>
              <a:spLocks noChangeArrowheads="1"/>
            </p:cNvSpPr>
            <p:nvPr/>
          </p:nvSpPr>
          <p:spPr bwMode="auto">
            <a:xfrm>
              <a:off x="1703387" y="3503613"/>
              <a:ext cx="858837" cy="344488"/>
            </a:xfrm>
            <a:custGeom>
              <a:avLst/>
              <a:gdLst>
                <a:gd name="T0" fmla="*/ 2058908004 w 271"/>
                <a:gd name="T1" fmla="*/ 249709554 h 109"/>
                <a:gd name="T2" fmla="*/ 1918299591 w 271"/>
                <a:gd name="T3" fmla="*/ 309640985 h 109"/>
                <a:gd name="T4" fmla="*/ 0 w 271"/>
                <a:gd name="T5" fmla="*/ 539373395 h 109"/>
                <a:gd name="T6" fmla="*/ 160694424 w 271"/>
                <a:gd name="T7" fmla="*/ 1028802350 h 109"/>
                <a:gd name="T8" fmla="*/ 2147483647 w 271"/>
                <a:gd name="T9" fmla="*/ 399536550 h 109"/>
                <a:gd name="T10" fmla="*/ 2147483647 w 271"/>
                <a:gd name="T11" fmla="*/ 0 h 109"/>
                <a:gd name="T12" fmla="*/ 2058908004 w 271"/>
                <a:gd name="T13" fmla="*/ 249709554 h 109"/>
                <a:gd name="T14" fmla="*/ 0 60000 65536"/>
                <a:gd name="T15" fmla="*/ 0 60000 65536"/>
                <a:gd name="T16" fmla="*/ 0 60000 65536"/>
                <a:gd name="T17" fmla="*/ 0 60000 65536"/>
                <a:gd name="T18" fmla="*/ 0 60000 65536"/>
                <a:gd name="T19" fmla="*/ 0 60000 65536"/>
                <a:gd name="T20" fmla="*/ 0 60000 65536"/>
                <a:gd name="T21" fmla="*/ 0 w 271"/>
                <a:gd name="T22" fmla="*/ 0 h 109"/>
                <a:gd name="T23" fmla="*/ 271 w 271"/>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1" h="109">
                  <a:moveTo>
                    <a:pt x="205" y="25"/>
                  </a:moveTo>
                  <a:cubicBezTo>
                    <a:pt x="203" y="27"/>
                    <a:pt x="193" y="29"/>
                    <a:pt x="191" y="31"/>
                  </a:cubicBezTo>
                  <a:cubicBezTo>
                    <a:pt x="131" y="54"/>
                    <a:pt x="65" y="60"/>
                    <a:pt x="0" y="54"/>
                  </a:cubicBezTo>
                  <a:cubicBezTo>
                    <a:pt x="3" y="68"/>
                    <a:pt x="7" y="88"/>
                    <a:pt x="16" y="103"/>
                  </a:cubicBezTo>
                  <a:cubicBezTo>
                    <a:pt x="101" y="109"/>
                    <a:pt x="207" y="97"/>
                    <a:pt x="271" y="40"/>
                  </a:cubicBezTo>
                  <a:cubicBezTo>
                    <a:pt x="269" y="29"/>
                    <a:pt x="265" y="11"/>
                    <a:pt x="262" y="0"/>
                  </a:cubicBezTo>
                  <a:cubicBezTo>
                    <a:pt x="245" y="11"/>
                    <a:pt x="226" y="19"/>
                    <a:pt x="205" y="25"/>
                  </a:cubicBezTo>
                  <a:close/>
                </a:path>
              </a:pathLst>
            </a:custGeom>
            <a:solidFill>
              <a:srgbClr val="FF496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64" name="Freeform 238"/>
            <p:cNvSpPr>
              <a:spLocks noChangeArrowheads="1"/>
            </p:cNvSpPr>
            <p:nvPr/>
          </p:nvSpPr>
          <p:spPr bwMode="auto">
            <a:xfrm>
              <a:off x="1693862" y="3414713"/>
              <a:ext cx="839787" cy="277813"/>
            </a:xfrm>
            <a:custGeom>
              <a:avLst/>
              <a:gdLst>
                <a:gd name="T0" fmla="*/ 2147483647 w 265"/>
                <a:gd name="T1" fmla="*/ 0 h 88"/>
                <a:gd name="T2" fmla="*/ 0 w 265"/>
                <a:gd name="T3" fmla="*/ 657785417 h 88"/>
                <a:gd name="T4" fmla="*/ 30127755 w 265"/>
                <a:gd name="T5" fmla="*/ 817246922 h 88"/>
                <a:gd name="T6" fmla="*/ 1948264643 w 265"/>
                <a:gd name="T7" fmla="*/ 588019627 h 88"/>
                <a:gd name="T8" fmla="*/ 2088864001 w 265"/>
                <a:gd name="T9" fmla="*/ 528220379 h 88"/>
                <a:gd name="T10" fmla="*/ 2147483647 w 265"/>
                <a:gd name="T11" fmla="*/ 279060002 h 88"/>
                <a:gd name="T12" fmla="*/ 2147483647 w 265"/>
                <a:gd name="T13" fmla="*/ 19933083 h 88"/>
                <a:gd name="T14" fmla="*/ 2147483647 w 265"/>
                <a:gd name="T15" fmla="*/ 0 h 88"/>
                <a:gd name="T16" fmla="*/ 0 60000 65536"/>
                <a:gd name="T17" fmla="*/ 0 60000 65536"/>
                <a:gd name="T18" fmla="*/ 0 60000 65536"/>
                <a:gd name="T19" fmla="*/ 0 60000 65536"/>
                <a:gd name="T20" fmla="*/ 0 60000 65536"/>
                <a:gd name="T21" fmla="*/ 0 60000 65536"/>
                <a:gd name="T22" fmla="*/ 0 60000 65536"/>
                <a:gd name="T23" fmla="*/ 0 60000 65536"/>
                <a:gd name="T24" fmla="*/ 0 w 265"/>
                <a:gd name="T25" fmla="*/ 0 h 88"/>
                <a:gd name="T26" fmla="*/ 265 w 265"/>
                <a:gd name="T27" fmla="*/ 88 h 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5" h="88">
                  <a:moveTo>
                    <a:pt x="261" y="0"/>
                  </a:moveTo>
                  <a:cubicBezTo>
                    <a:pt x="192" y="54"/>
                    <a:pt x="87" y="69"/>
                    <a:pt x="0" y="66"/>
                  </a:cubicBezTo>
                  <a:cubicBezTo>
                    <a:pt x="1" y="71"/>
                    <a:pt x="2" y="76"/>
                    <a:pt x="3" y="82"/>
                  </a:cubicBezTo>
                  <a:cubicBezTo>
                    <a:pt x="68" y="88"/>
                    <a:pt x="134" y="82"/>
                    <a:pt x="194" y="59"/>
                  </a:cubicBezTo>
                  <a:cubicBezTo>
                    <a:pt x="196" y="57"/>
                    <a:pt x="206" y="55"/>
                    <a:pt x="208" y="53"/>
                  </a:cubicBezTo>
                  <a:cubicBezTo>
                    <a:pt x="229" y="47"/>
                    <a:pt x="248" y="39"/>
                    <a:pt x="265" y="28"/>
                  </a:cubicBezTo>
                  <a:cubicBezTo>
                    <a:pt x="263" y="19"/>
                    <a:pt x="261" y="11"/>
                    <a:pt x="261" y="2"/>
                  </a:cubicBezTo>
                  <a:cubicBezTo>
                    <a:pt x="261" y="1"/>
                    <a:pt x="261" y="1"/>
                    <a:pt x="261" y="0"/>
                  </a:cubicBezTo>
                  <a:close/>
                </a:path>
              </a:pathLst>
            </a:custGeom>
            <a:solidFill>
              <a:srgbClr val="44B09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65" name="Oval 239"/>
            <p:cNvSpPr>
              <a:spLocks noChangeArrowheads="1"/>
            </p:cNvSpPr>
            <p:nvPr/>
          </p:nvSpPr>
          <p:spPr bwMode="auto">
            <a:xfrm>
              <a:off x="1779587" y="3641725"/>
              <a:ext cx="23812"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66" name="Oval 240"/>
            <p:cNvSpPr>
              <a:spLocks noChangeArrowheads="1"/>
            </p:cNvSpPr>
            <p:nvPr/>
          </p:nvSpPr>
          <p:spPr bwMode="auto">
            <a:xfrm>
              <a:off x="1860550" y="384810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67" name="Oval 241"/>
            <p:cNvSpPr>
              <a:spLocks noChangeArrowheads="1"/>
            </p:cNvSpPr>
            <p:nvPr/>
          </p:nvSpPr>
          <p:spPr bwMode="auto">
            <a:xfrm>
              <a:off x="2009775" y="384810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68" name="Oval 242"/>
            <p:cNvSpPr>
              <a:spLocks noChangeArrowheads="1"/>
            </p:cNvSpPr>
            <p:nvPr/>
          </p:nvSpPr>
          <p:spPr bwMode="auto">
            <a:xfrm>
              <a:off x="2143125" y="382905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69" name="Oval 243"/>
            <p:cNvSpPr>
              <a:spLocks noChangeArrowheads="1"/>
            </p:cNvSpPr>
            <p:nvPr/>
          </p:nvSpPr>
          <p:spPr bwMode="auto">
            <a:xfrm>
              <a:off x="2276475" y="3800475"/>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70" name="Oval 244"/>
            <p:cNvSpPr>
              <a:spLocks noChangeArrowheads="1"/>
            </p:cNvSpPr>
            <p:nvPr/>
          </p:nvSpPr>
          <p:spPr bwMode="auto">
            <a:xfrm>
              <a:off x="2397125" y="3743325"/>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71" name="Oval 245"/>
            <p:cNvSpPr>
              <a:spLocks noChangeArrowheads="1"/>
            </p:cNvSpPr>
            <p:nvPr/>
          </p:nvSpPr>
          <p:spPr bwMode="auto">
            <a:xfrm>
              <a:off x="2508250" y="368935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72" name="Oval 246"/>
            <p:cNvSpPr>
              <a:spLocks noChangeArrowheads="1"/>
            </p:cNvSpPr>
            <p:nvPr/>
          </p:nvSpPr>
          <p:spPr bwMode="auto">
            <a:xfrm>
              <a:off x="1901825" y="3635375"/>
              <a:ext cx="25400" cy="28575"/>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73" name="Oval 247"/>
            <p:cNvSpPr>
              <a:spLocks noChangeArrowheads="1"/>
            </p:cNvSpPr>
            <p:nvPr/>
          </p:nvSpPr>
          <p:spPr bwMode="auto">
            <a:xfrm>
              <a:off x="2035175" y="3619500"/>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74" name="Oval 248"/>
            <p:cNvSpPr>
              <a:spLocks noChangeArrowheads="1"/>
            </p:cNvSpPr>
            <p:nvPr/>
          </p:nvSpPr>
          <p:spPr bwMode="auto">
            <a:xfrm>
              <a:off x="2171700" y="3590925"/>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75" name="Oval 249"/>
            <p:cNvSpPr>
              <a:spLocks noChangeArrowheads="1"/>
            </p:cNvSpPr>
            <p:nvPr/>
          </p:nvSpPr>
          <p:spPr bwMode="auto">
            <a:xfrm>
              <a:off x="2305050" y="3548063"/>
              <a:ext cx="25400" cy="23813"/>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76" name="Oval 250"/>
            <p:cNvSpPr>
              <a:spLocks noChangeArrowheads="1"/>
            </p:cNvSpPr>
            <p:nvPr/>
          </p:nvSpPr>
          <p:spPr bwMode="auto">
            <a:xfrm>
              <a:off x="2435225" y="3500438"/>
              <a:ext cx="25400" cy="25400"/>
            </a:xfrm>
            <a:prstGeom prst="ellipse">
              <a:avLst/>
            </a:prstGeom>
            <a:solidFill>
              <a:srgbClr val="FFFF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77" name="Freeform 251"/>
            <p:cNvSpPr>
              <a:spLocks noChangeArrowheads="1"/>
            </p:cNvSpPr>
            <p:nvPr/>
          </p:nvSpPr>
          <p:spPr bwMode="auto">
            <a:xfrm>
              <a:off x="2016125" y="219075"/>
              <a:ext cx="492125" cy="354013"/>
            </a:xfrm>
            <a:custGeom>
              <a:avLst/>
              <a:gdLst>
                <a:gd name="T0" fmla="*/ 352821875 w 310"/>
                <a:gd name="T1" fmla="*/ 561996431 h 223"/>
                <a:gd name="T2" fmla="*/ 352821875 w 310"/>
                <a:gd name="T3" fmla="*/ 181451506 h 223"/>
                <a:gd name="T4" fmla="*/ 781248438 w 310"/>
                <a:gd name="T5" fmla="*/ 330141729 h 223"/>
                <a:gd name="T6" fmla="*/ 680442188 w 310"/>
                <a:gd name="T7" fmla="*/ 0 h 223"/>
                <a:gd name="T8" fmla="*/ 0 w 310"/>
                <a:gd name="T9" fmla="*/ 330141729 h 223"/>
                <a:gd name="T10" fmla="*/ 352821875 w 310"/>
                <a:gd name="T11" fmla="*/ 561996431 h 223"/>
                <a:gd name="T12" fmla="*/ 0 60000 65536"/>
                <a:gd name="T13" fmla="*/ 0 60000 65536"/>
                <a:gd name="T14" fmla="*/ 0 60000 65536"/>
                <a:gd name="T15" fmla="*/ 0 60000 65536"/>
                <a:gd name="T16" fmla="*/ 0 60000 65536"/>
                <a:gd name="T17" fmla="*/ 0 60000 65536"/>
                <a:gd name="T18" fmla="*/ 0 w 310"/>
                <a:gd name="T19" fmla="*/ 0 h 223"/>
                <a:gd name="T20" fmla="*/ 310 w 310"/>
                <a:gd name="T21" fmla="*/ 223 h 223"/>
              </a:gdLst>
              <a:ahLst/>
              <a:cxnLst>
                <a:cxn ang="T12">
                  <a:pos x="T0" y="T1"/>
                </a:cxn>
                <a:cxn ang="T13">
                  <a:pos x="T2" y="T3"/>
                </a:cxn>
                <a:cxn ang="T14">
                  <a:pos x="T4" y="T5"/>
                </a:cxn>
                <a:cxn ang="T15">
                  <a:pos x="T6" y="T7"/>
                </a:cxn>
                <a:cxn ang="T16">
                  <a:pos x="T8" y="T9"/>
                </a:cxn>
                <a:cxn ang="T17">
                  <a:pos x="T10" y="T11"/>
                </a:cxn>
              </a:cxnLst>
              <a:rect l="T18" t="T19" r="T20" b="T21"/>
              <a:pathLst>
                <a:path w="310" h="223">
                  <a:moveTo>
                    <a:pt x="140" y="223"/>
                  </a:moveTo>
                  <a:lnTo>
                    <a:pt x="140" y="72"/>
                  </a:lnTo>
                  <a:lnTo>
                    <a:pt x="310" y="131"/>
                  </a:lnTo>
                  <a:lnTo>
                    <a:pt x="270" y="0"/>
                  </a:lnTo>
                  <a:lnTo>
                    <a:pt x="0" y="131"/>
                  </a:lnTo>
                  <a:lnTo>
                    <a:pt x="140" y="223"/>
                  </a:lnTo>
                  <a:close/>
                </a:path>
              </a:pathLst>
            </a:custGeom>
            <a:solidFill>
              <a:srgbClr val="B3BB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78" name="Freeform 252"/>
            <p:cNvSpPr>
              <a:spLocks noChangeArrowheads="1"/>
            </p:cNvSpPr>
            <p:nvPr/>
          </p:nvSpPr>
          <p:spPr bwMode="auto">
            <a:xfrm>
              <a:off x="2016125" y="219075"/>
              <a:ext cx="492125" cy="354013"/>
            </a:xfrm>
            <a:custGeom>
              <a:avLst/>
              <a:gdLst>
                <a:gd name="T0" fmla="*/ 352821875 w 310"/>
                <a:gd name="T1" fmla="*/ 561996431 h 223"/>
                <a:gd name="T2" fmla="*/ 352821875 w 310"/>
                <a:gd name="T3" fmla="*/ 181451506 h 223"/>
                <a:gd name="T4" fmla="*/ 781248438 w 310"/>
                <a:gd name="T5" fmla="*/ 330141729 h 223"/>
                <a:gd name="T6" fmla="*/ 680442188 w 310"/>
                <a:gd name="T7" fmla="*/ 0 h 223"/>
                <a:gd name="T8" fmla="*/ 0 w 310"/>
                <a:gd name="T9" fmla="*/ 330141729 h 223"/>
                <a:gd name="T10" fmla="*/ 0 60000 65536"/>
                <a:gd name="T11" fmla="*/ 0 60000 65536"/>
                <a:gd name="T12" fmla="*/ 0 60000 65536"/>
                <a:gd name="T13" fmla="*/ 0 60000 65536"/>
                <a:gd name="T14" fmla="*/ 0 60000 65536"/>
                <a:gd name="T15" fmla="*/ 0 w 310"/>
                <a:gd name="T16" fmla="*/ 0 h 223"/>
                <a:gd name="T17" fmla="*/ 310 w 310"/>
                <a:gd name="T18" fmla="*/ 223 h 223"/>
              </a:gdLst>
              <a:ahLst/>
              <a:cxnLst>
                <a:cxn ang="T10">
                  <a:pos x="T0" y="T1"/>
                </a:cxn>
                <a:cxn ang="T11">
                  <a:pos x="T2" y="T3"/>
                </a:cxn>
                <a:cxn ang="T12">
                  <a:pos x="T4" y="T5"/>
                </a:cxn>
                <a:cxn ang="T13">
                  <a:pos x="T6" y="T7"/>
                </a:cxn>
                <a:cxn ang="T14">
                  <a:pos x="T8" y="T9"/>
                </a:cxn>
              </a:cxnLst>
              <a:rect l="T15" t="T16" r="T17" b="T18"/>
              <a:pathLst>
                <a:path w="310" h="223">
                  <a:moveTo>
                    <a:pt x="140" y="223"/>
                  </a:moveTo>
                  <a:lnTo>
                    <a:pt x="140" y="72"/>
                  </a:lnTo>
                  <a:lnTo>
                    <a:pt x="310" y="131"/>
                  </a:lnTo>
                  <a:lnTo>
                    <a:pt x="270" y="0"/>
                  </a:lnTo>
                  <a:lnTo>
                    <a:pt x="0"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79" name="Freeform 253"/>
            <p:cNvSpPr>
              <a:spLocks noChangeArrowheads="1"/>
            </p:cNvSpPr>
            <p:nvPr/>
          </p:nvSpPr>
          <p:spPr bwMode="auto">
            <a:xfrm>
              <a:off x="2374900" y="360363"/>
              <a:ext cx="463550" cy="665163"/>
            </a:xfrm>
            <a:custGeom>
              <a:avLst/>
              <a:gdLst>
                <a:gd name="T0" fmla="*/ 90725625 w 146"/>
                <a:gd name="T1" fmla="*/ 1183857107 h 210"/>
                <a:gd name="T2" fmla="*/ 0 w 146"/>
                <a:gd name="T3" fmla="*/ 521700011 h 210"/>
                <a:gd name="T4" fmla="*/ 947578750 w 146"/>
                <a:gd name="T5" fmla="*/ 792582891 h 210"/>
                <a:gd name="T6" fmla="*/ 917336875 w 146"/>
                <a:gd name="T7" fmla="*/ 0 h 210"/>
                <a:gd name="T8" fmla="*/ 1370965000 w 146"/>
                <a:gd name="T9" fmla="*/ 451471468 h 210"/>
                <a:gd name="T10" fmla="*/ 1471771250 w 146"/>
                <a:gd name="T11" fmla="*/ 1374480153 h 210"/>
                <a:gd name="T12" fmla="*/ 544353750 w 146"/>
                <a:gd name="T13" fmla="*/ 1063465772 h 210"/>
                <a:gd name="T14" fmla="*/ 604837500 w 146"/>
                <a:gd name="T15" fmla="*/ 2106865793 h 210"/>
                <a:gd name="T16" fmla="*/ 90725625 w 146"/>
                <a:gd name="T17" fmla="*/ 1183857107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6"/>
                <a:gd name="T28" fmla="*/ 0 h 210"/>
                <a:gd name="T29" fmla="*/ 146 w 146"/>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6" h="210">
                  <a:moveTo>
                    <a:pt x="9" y="118"/>
                  </a:moveTo>
                  <a:cubicBezTo>
                    <a:pt x="0" y="52"/>
                    <a:pt x="0" y="52"/>
                    <a:pt x="0" y="52"/>
                  </a:cubicBezTo>
                  <a:cubicBezTo>
                    <a:pt x="94" y="79"/>
                    <a:pt x="94" y="79"/>
                    <a:pt x="94" y="79"/>
                  </a:cubicBezTo>
                  <a:cubicBezTo>
                    <a:pt x="91" y="0"/>
                    <a:pt x="91" y="0"/>
                    <a:pt x="91" y="0"/>
                  </a:cubicBezTo>
                  <a:cubicBezTo>
                    <a:pt x="136" y="45"/>
                    <a:pt x="136" y="45"/>
                    <a:pt x="136" y="45"/>
                  </a:cubicBezTo>
                  <a:cubicBezTo>
                    <a:pt x="146" y="137"/>
                    <a:pt x="146" y="137"/>
                    <a:pt x="146" y="137"/>
                  </a:cubicBezTo>
                  <a:cubicBezTo>
                    <a:pt x="54" y="106"/>
                    <a:pt x="54" y="106"/>
                    <a:pt x="54" y="106"/>
                  </a:cubicBezTo>
                  <a:cubicBezTo>
                    <a:pt x="60" y="210"/>
                    <a:pt x="60" y="210"/>
                    <a:pt x="60" y="210"/>
                  </a:cubicBezTo>
                  <a:cubicBezTo>
                    <a:pt x="60" y="210"/>
                    <a:pt x="18" y="152"/>
                    <a:pt x="9" y="118"/>
                  </a:cubicBezTo>
                  <a:close/>
                </a:path>
              </a:pathLst>
            </a:custGeom>
            <a:solidFill>
              <a:srgbClr val="FF9A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0" name="Freeform 254"/>
            <p:cNvSpPr>
              <a:spLocks noChangeArrowheads="1"/>
            </p:cNvSpPr>
            <p:nvPr/>
          </p:nvSpPr>
          <p:spPr bwMode="auto">
            <a:xfrm>
              <a:off x="2682875" y="842963"/>
              <a:ext cx="212725" cy="133350"/>
            </a:xfrm>
            <a:custGeom>
              <a:avLst/>
              <a:gdLst>
                <a:gd name="T0" fmla="*/ 0 w 134"/>
                <a:gd name="T1" fmla="*/ 0 h 84"/>
                <a:gd name="T2" fmla="*/ 30241875 w 134"/>
                <a:gd name="T3" fmla="*/ 211693125 h 84"/>
                <a:gd name="T4" fmla="*/ 337700938 w 134"/>
                <a:gd name="T5" fmla="*/ 95765938 h 84"/>
                <a:gd name="T6" fmla="*/ 0 w 134"/>
                <a:gd name="T7" fmla="*/ 0 h 84"/>
                <a:gd name="T8" fmla="*/ 0 60000 65536"/>
                <a:gd name="T9" fmla="*/ 0 60000 65536"/>
                <a:gd name="T10" fmla="*/ 0 60000 65536"/>
                <a:gd name="T11" fmla="*/ 0 60000 65536"/>
                <a:gd name="T12" fmla="*/ 0 w 134"/>
                <a:gd name="T13" fmla="*/ 0 h 84"/>
                <a:gd name="T14" fmla="*/ 134 w 134"/>
                <a:gd name="T15" fmla="*/ 84 h 84"/>
              </a:gdLst>
              <a:ahLst/>
              <a:cxnLst>
                <a:cxn ang="T8">
                  <a:pos x="T0" y="T1"/>
                </a:cxn>
                <a:cxn ang="T9">
                  <a:pos x="T2" y="T3"/>
                </a:cxn>
                <a:cxn ang="T10">
                  <a:pos x="T4" y="T5"/>
                </a:cxn>
                <a:cxn ang="T11">
                  <a:pos x="T6" y="T7"/>
                </a:cxn>
              </a:cxnLst>
              <a:rect l="T12" t="T13" r="T14" b="T15"/>
              <a:pathLst>
                <a:path w="134" h="84">
                  <a:moveTo>
                    <a:pt x="0" y="0"/>
                  </a:moveTo>
                  <a:lnTo>
                    <a:pt x="12" y="84"/>
                  </a:lnTo>
                  <a:lnTo>
                    <a:pt x="134" y="38"/>
                  </a:lnTo>
                  <a:lnTo>
                    <a:pt x="0" y="0"/>
                  </a:lnTo>
                  <a:close/>
                </a:path>
              </a:pathLst>
            </a:custGeom>
            <a:solidFill>
              <a:srgbClr val="FFE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1" name="Freeform 255"/>
            <p:cNvSpPr>
              <a:spLocks noChangeArrowheads="1"/>
            </p:cNvSpPr>
            <p:nvPr/>
          </p:nvSpPr>
          <p:spPr bwMode="auto">
            <a:xfrm>
              <a:off x="2970212" y="677863"/>
              <a:ext cx="142875" cy="193675"/>
            </a:xfrm>
            <a:custGeom>
              <a:avLst/>
              <a:gdLst>
                <a:gd name="T0" fmla="*/ 0 w 90"/>
                <a:gd name="T1" fmla="*/ 0 h 122"/>
                <a:gd name="T2" fmla="*/ 10080625 w 90"/>
                <a:gd name="T3" fmla="*/ 307459063 h 122"/>
                <a:gd name="T4" fmla="*/ 226814063 w 90"/>
                <a:gd name="T5" fmla="*/ 226814063 h 122"/>
                <a:gd name="T6" fmla="*/ 0 w 90"/>
                <a:gd name="T7" fmla="*/ 0 h 122"/>
                <a:gd name="T8" fmla="*/ 0 60000 65536"/>
                <a:gd name="T9" fmla="*/ 0 60000 65536"/>
                <a:gd name="T10" fmla="*/ 0 60000 65536"/>
                <a:gd name="T11" fmla="*/ 0 60000 65536"/>
                <a:gd name="T12" fmla="*/ 0 w 90"/>
                <a:gd name="T13" fmla="*/ 0 h 122"/>
                <a:gd name="T14" fmla="*/ 90 w 90"/>
                <a:gd name="T15" fmla="*/ 122 h 122"/>
              </a:gdLst>
              <a:ahLst/>
              <a:cxnLst>
                <a:cxn ang="T8">
                  <a:pos x="T0" y="T1"/>
                </a:cxn>
                <a:cxn ang="T9">
                  <a:pos x="T2" y="T3"/>
                </a:cxn>
                <a:cxn ang="T10">
                  <a:pos x="T4" y="T5"/>
                </a:cxn>
                <a:cxn ang="T11">
                  <a:pos x="T6" y="T7"/>
                </a:cxn>
              </a:cxnLst>
              <a:rect l="T12" t="T13" r="T14" b="T15"/>
              <a:pathLst>
                <a:path w="90" h="122">
                  <a:moveTo>
                    <a:pt x="0" y="0"/>
                  </a:moveTo>
                  <a:lnTo>
                    <a:pt x="4" y="122"/>
                  </a:lnTo>
                  <a:lnTo>
                    <a:pt x="90" y="90"/>
                  </a:lnTo>
                  <a:lnTo>
                    <a:pt x="0" y="0"/>
                  </a:lnTo>
                  <a:close/>
                </a:path>
              </a:pathLst>
            </a:custGeom>
            <a:solidFill>
              <a:srgbClr val="FFE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2" name="Oval 256"/>
            <p:cNvSpPr>
              <a:spLocks noChangeArrowheads="1"/>
            </p:cNvSpPr>
            <p:nvPr/>
          </p:nvSpPr>
          <p:spPr bwMode="auto">
            <a:xfrm>
              <a:off x="2806700" y="1612900"/>
              <a:ext cx="41275" cy="36513"/>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83" name="Oval 257"/>
            <p:cNvSpPr>
              <a:spLocks noChangeArrowheads="1"/>
            </p:cNvSpPr>
            <p:nvPr/>
          </p:nvSpPr>
          <p:spPr bwMode="auto">
            <a:xfrm>
              <a:off x="3046412" y="1517650"/>
              <a:ext cx="41275"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84" name="Oval 258"/>
            <p:cNvSpPr>
              <a:spLocks noChangeArrowheads="1"/>
            </p:cNvSpPr>
            <p:nvPr/>
          </p:nvSpPr>
          <p:spPr bwMode="auto">
            <a:xfrm>
              <a:off x="2989262" y="1649413"/>
              <a:ext cx="38100"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85" name="Oval 259"/>
            <p:cNvSpPr>
              <a:spLocks noChangeArrowheads="1"/>
            </p:cNvSpPr>
            <p:nvPr/>
          </p:nvSpPr>
          <p:spPr bwMode="auto">
            <a:xfrm>
              <a:off x="2857500" y="1747838"/>
              <a:ext cx="38100"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86" name="Freeform 260"/>
            <p:cNvSpPr>
              <a:spLocks noChangeArrowheads="1"/>
            </p:cNvSpPr>
            <p:nvPr/>
          </p:nvSpPr>
          <p:spPr bwMode="auto">
            <a:xfrm>
              <a:off x="3211512" y="1677988"/>
              <a:ext cx="19050" cy="41275"/>
            </a:xfrm>
            <a:custGeom>
              <a:avLst/>
              <a:gdLst>
                <a:gd name="T0" fmla="*/ 60483750 w 6"/>
                <a:gd name="T1" fmla="*/ 131048125 h 13"/>
                <a:gd name="T2" fmla="*/ 0 w 6"/>
                <a:gd name="T3" fmla="*/ 70564375 h 13"/>
                <a:gd name="T4" fmla="*/ 60483750 w 6"/>
                <a:gd name="T5" fmla="*/ 0 h 13"/>
                <a:gd name="T6" fmla="*/ 0 60000 65536"/>
                <a:gd name="T7" fmla="*/ 0 60000 65536"/>
                <a:gd name="T8" fmla="*/ 0 60000 65536"/>
                <a:gd name="T9" fmla="*/ 0 w 6"/>
                <a:gd name="T10" fmla="*/ 0 h 13"/>
                <a:gd name="T11" fmla="*/ 6 w 6"/>
                <a:gd name="T12" fmla="*/ 13 h 13"/>
              </a:gdLst>
              <a:ahLst/>
              <a:cxnLst>
                <a:cxn ang="T6">
                  <a:pos x="T0" y="T1"/>
                </a:cxn>
                <a:cxn ang="T7">
                  <a:pos x="T2" y="T3"/>
                </a:cxn>
                <a:cxn ang="T8">
                  <a:pos x="T4" y="T5"/>
                </a:cxn>
              </a:cxnLst>
              <a:rect l="T9" t="T10" r="T11" b="T12"/>
              <a:pathLst>
                <a:path w="6" h="13">
                  <a:moveTo>
                    <a:pt x="6" y="13"/>
                  </a:moveTo>
                  <a:cubicBezTo>
                    <a:pt x="3" y="13"/>
                    <a:pt x="0" y="10"/>
                    <a:pt x="0" y="7"/>
                  </a:cubicBezTo>
                  <a:cubicBezTo>
                    <a:pt x="0" y="3"/>
                    <a:pt x="3" y="0"/>
                    <a:pt x="6" y="0"/>
                  </a:cubicBezTo>
                </a:path>
              </a:pathLst>
            </a:cu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7" name="Oval 261"/>
            <p:cNvSpPr>
              <a:spLocks noChangeArrowheads="1"/>
            </p:cNvSpPr>
            <p:nvPr/>
          </p:nvSpPr>
          <p:spPr bwMode="auto">
            <a:xfrm>
              <a:off x="3230562" y="1460500"/>
              <a:ext cx="38100" cy="38100"/>
            </a:xfrm>
            <a:prstGeom prst="ellipse">
              <a:avLst/>
            </a:prstGeom>
            <a:solidFill>
              <a:srgbClr val="E15D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88" name="Freeform 262"/>
            <p:cNvSpPr>
              <a:spLocks noChangeArrowheads="1"/>
            </p:cNvSpPr>
            <p:nvPr/>
          </p:nvSpPr>
          <p:spPr bwMode="auto">
            <a:xfrm>
              <a:off x="2797175" y="2058988"/>
              <a:ext cx="404812" cy="277813"/>
            </a:xfrm>
            <a:custGeom>
              <a:avLst/>
              <a:gdLst>
                <a:gd name="T0" fmla="*/ 1280255901 w 128"/>
                <a:gd name="T1" fmla="*/ 0 h 88"/>
                <a:gd name="T2" fmla="*/ 180036974 w 128"/>
                <a:gd name="T3" fmla="*/ 19933083 h 88"/>
                <a:gd name="T4" fmla="*/ 0 w 128"/>
                <a:gd name="T5" fmla="*/ 877046170 h 88"/>
                <a:gd name="T6" fmla="*/ 1150229022 w 128"/>
                <a:gd name="T7" fmla="*/ 548153462 h 88"/>
                <a:gd name="T8" fmla="*/ 1280255901 w 128"/>
                <a:gd name="T9" fmla="*/ 0 h 88"/>
                <a:gd name="T10" fmla="*/ 0 60000 65536"/>
                <a:gd name="T11" fmla="*/ 0 60000 65536"/>
                <a:gd name="T12" fmla="*/ 0 60000 65536"/>
                <a:gd name="T13" fmla="*/ 0 60000 65536"/>
                <a:gd name="T14" fmla="*/ 0 60000 65536"/>
                <a:gd name="T15" fmla="*/ 0 w 128"/>
                <a:gd name="T16" fmla="*/ 0 h 88"/>
                <a:gd name="T17" fmla="*/ 128 w 128"/>
                <a:gd name="T18" fmla="*/ 88 h 88"/>
              </a:gdLst>
              <a:ahLst/>
              <a:cxnLst>
                <a:cxn ang="T10">
                  <a:pos x="T0" y="T1"/>
                </a:cxn>
                <a:cxn ang="T11">
                  <a:pos x="T2" y="T3"/>
                </a:cxn>
                <a:cxn ang="T12">
                  <a:pos x="T4" y="T5"/>
                </a:cxn>
                <a:cxn ang="T13">
                  <a:pos x="T6" y="T7"/>
                </a:cxn>
                <a:cxn ang="T14">
                  <a:pos x="T8" y="T9"/>
                </a:cxn>
              </a:cxnLst>
              <a:rect l="T15" t="T16" r="T17" b="T18"/>
              <a:pathLst>
                <a:path w="128" h="88">
                  <a:moveTo>
                    <a:pt x="128" y="0"/>
                  </a:moveTo>
                  <a:cubicBezTo>
                    <a:pt x="18" y="2"/>
                    <a:pt x="18" y="2"/>
                    <a:pt x="18" y="2"/>
                  </a:cubicBezTo>
                  <a:cubicBezTo>
                    <a:pt x="18" y="2"/>
                    <a:pt x="8" y="69"/>
                    <a:pt x="0" y="88"/>
                  </a:cubicBezTo>
                  <a:cubicBezTo>
                    <a:pt x="115" y="55"/>
                    <a:pt x="115" y="55"/>
                    <a:pt x="115" y="55"/>
                  </a:cubicBezTo>
                  <a:cubicBezTo>
                    <a:pt x="128" y="0"/>
                    <a:pt x="128" y="0"/>
                    <a:pt x="128" y="0"/>
                  </a:cubicBezTo>
                </a:path>
              </a:pathLst>
            </a:custGeom>
            <a:solidFill>
              <a:srgbClr val="FF74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9" name="Freeform 263"/>
            <p:cNvSpPr>
              <a:spLocks noChangeArrowheads="1"/>
            </p:cNvSpPr>
            <p:nvPr/>
          </p:nvSpPr>
          <p:spPr bwMode="auto">
            <a:xfrm>
              <a:off x="2911475" y="2125663"/>
              <a:ext cx="198437" cy="107950"/>
            </a:xfrm>
            <a:custGeom>
              <a:avLst/>
              <a:gdLst>
                <a:gd name="T0" fmla="*/ 20161199 w 125"/>
                <a:gd name="T1" fmla="*/ 10080625 h 68"/>
                <a:gd name="T2" fmla="*/ 0 w 125"/>
                <a:gd name="T3" fmla="*/ 171370625 h 68"/>
                <a:gd name="T4" fmla="*/ 284776145 w 125"/>
                <a:gd name="T5" fmla="*/ 110886875 h 68"/>
                <a:gd name="T6" fmla="*/ 315017944 w 125"/>
                <a:gd name="T7" fmla="*/ 0 h 68"/>
                <a:gd name="T8" fmla="*/ 20161199 w 125"/>
                <a:gd name="T9" fmla="*/ 10080625 h 68"/>
                <a:gd name="T10" fmla="*/ 0 60000 65536"/>
                <a:gd name="T11" fmla="*/ 0 60000 65536"/>
                <a:gd name="T12" fmla="*/ 0 60000 65536"/>
                <a:gd name="T13" fmla="*/ 0 60000 65536"/>
                <a:gd name="T14" fmla="*/ 0 60000 65536"/>
                <a:gd name="T15" fmla="*/ 0 w 125"/>
                <a:gd name="T16" fmla="*/ 0 h 68"/>
                <a:gd name="T17" fmla="*/ 125 w 125"/>
                <a:gd name="T18" fmla="*/ 68 h 68"/>
              </a:gdLst>
              <a:ahLst/>
              <a:cxnLst>
                <a:cxn ang="T10">
                  <a:pos x="T0" y="T1"/>
                </a:cxn>
                <a:cxn ang="T11">
                  <a:pos x="T2" y="T3"/>
                </a:cxn>
                <a:cxn ang="T12">
                  <a:pos x="T4" y="T5"/>
                </a:cxn>
                <a:cxn ang="T13">
                  <a:pos x="T6" y="T7"/>
                </a:cxn>
                <a:cxn ang="T14">
                  <a:pos x="T8" y="T9"/>
                </a:cxn>
              </a:cxnLst>
              <a:rect l="T15" t="T16" r="T17" b="T18"/>
              <a:pathLst>
                <a:path w="125" h="68">
                  <a:moveTo>
                    <a:pt x="8" y="4"/>
                  </a:moveTo>
                  <a:lnTo>
                    <a:pt x="0" y="68"/>
                  </a:lnTo>
                  <a:lnTo>
                    <a:pt x="113" y="44"/>
                  </a:lnTo>
                  <a:lnTo>
                    <a:pt x="125" y="0"/>
                  </a:lnTo>
                  <a:lnTo>
                    <a:pt x="8" y="4"/>
                  </a:lnTo>
                  <a:close/>
                </a:path>
              </a:pathLst>
            </a:cu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90" name="Freeform 264"/>
            <p:cNvSpPr>
              <a:spLocks noChangeArrowheads="1"/>
            </p:cNvSpPr>
            <p:nvPr/>
          </p:nvSpPr>
          <p:spPr bwMode="auto">
            <a:xfrm>
              <a:off x="2540000" y="2425700"/>
              <a:ext cx="314325" cy="419100"/>
            </a:xfrm>
            <a:custGeom>
              <a:avLst/>
              <a:gdLst>
                <a:gd name="T0" fmla="*/ 554434375 w 99"/>
                <a:gd name="T1" fmla="*/ 0 h 132"/>
                <a:gd name="T2" fmla="*/ 997981875 w 99"/>
                <a:gd name="T3" fmla="*/ 393144375 h 132"/>
                <a:gd name="T4" fmla="*/ 282257500 w 99"/>
                <a:gd name="T5" fmla="*/ 675401875 h 132"/>
                <a:gd name="T6" fmla="*/ 816530625 w 99"/>
                <a:gd name="T7" fmla="*/ 997981875 h 132"/>
                <a:gd name="T8" fmla="*/ 0 w 99"/>
                <a:gd name="T9" fmla="*/ 1330642500 h 132"/>
                <a:gd name="T10" fmla="*/ 554434375 w 99"/>
                <a:gd name="T11" fmla="*/ 0 h 132"/>
                <a:gd name="T12" fmla="*/ 0 60000 65536"/>
                <a:gd name="T13" fmla="*/ 0 60000 65536"/>
                <a:gd name="T14" fmla="*/ 0 60000 65536"/>
                <a:gd name="T15" fmla="*/ 0 60000 65536"/>
                <a:gd name="T16" fmla="*/ 0 60000 65536"/>
                <a:gd name="T17" fmla="*/ 0 60000 65536"/>
                <a:gd name="T18" fmla="*/ 0 w 99"/>
                <a:gd name="T19" fmla="*/ 0 h 132"/>
                <a:gd name="T20" fmla="*/ 99 w 99"/>
                <a:gd name="T21" fmla="*/ 132 h 132"/>
              </a:gdLst>
              <a:ahLst/>
              <a:cxnLst>
                <a:cxn ang="T12">
                  <a:pos x="T0" y="T1"/>
                </a:cxn>
                <a:cxn ang="T13">
                  <a:pos x="T2" y="T3"/>
                </a:cxn>
                <a:cxn ang="T14">
                  <a:pos x="T4" y="T5"/>
                </a:cxn>
                <a:cxn ang="T15">
                  <a:pos x="T6" y="T7"/>
                </a:cxn>
                <a:cxn ang="T16">
                  <a:pos x="T8" y="T9"/>
                </a:cxn>
                <a:cxn ang="T17">
                  <a:pos x="T10" y="T11"/>
                </a:cxn>
              </a:cxnLst>
              <a:rect l="T18" t="T19" r="T20" b="T21"/>
              <a:pathLst>
                <a:path w="99" h="132">
                  <a:moveTo>
                    <a:pt x="55" y="0"/>
                  </a:moveTo>
                  <a:cubicBezTo>
                    <a:pt x="99" y="39"/>
                    <a:pt x="99" y="39"/>
                    <a:pt x="99" y="39"/>
                  </a:cubicBezTo>
                  <a:cubicBezTo>
                    <a:pt x="28" y="67"/>
                    <a:pt x="28" y="67"/>
                    <a:pt x="28" y="67"/>
                  </a:cubicBezTo>
                  <a:cubicBezTo>
                    <a:pt x="81" y="99"/>
                    <a:pt x="81" y="99"/>
                    <a:pt x="81" y="99"/>
                  </a:cubicBezTo>
                  <a:cubicBezTo>
                    <a:pt x="0" y="132"/>
                    <a:pt x="0" y="132"/>
                    <a:pt x="0" y="132"/>
                  </a:cubicBezTo>
                  <a:cubicBezTo>
                    <a:pt x="0" y="132"/>
                    <a:pt x="46" y="2"/>
                    <a:pt x="55" y="0"/>
                  </a:cubicBezTo>
                  <a:close/>
                </a:path>
              </a:pathLst>
            </a:cu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91" name="Freeform 265"/>
            <p:cNvSpPr>
              <a:spLocks noChangeArrowheads="1"/>
            </p:cNvSpPr>
            <p:nvPr/>
          </p:nvSpPr>
          <p:spPr bwMode="auto">
            <a:xfrm>
              <a:off x="2860675" y="2301875"/>
              <a:ext cx="331787" cy="444500"/>
            </a:xfrm>
            <a:custGeom>
              <a:avLst/>
              <a:gdLst>
                <a:gd name="T0" fmla="*/ 1048405842 w 105"/>
                <a:gd name="T1" fmla="*/ 0 h 140"/>
                <a:gd name="T2" fmla="*/ 0 w 105"/>
                <a:gd name="T3" fmla="*/ 272176875 h 140"/>
                <a:gd name="T4" fmla="*/ 579119989 w 105"/>
                <a:gd name="T5" fmla="*/ 826611250 h 140"/>
                <a:gd name="T6" fmla="*/ 0 w 105"/>
                <a:gd name="T7" fmla="*/ 1139110625 h 140"/>
                <a:gd name="T8" fmla="*/ 269591157 w 105"/>
                <a:gd name="T9" fmla="*/ 1411287500 h 140"/>
                <a:gd name="T10" fmla="*/ 279576366 w 105"/>
                <a:gd name="T11" fmla="*/ 1411287500 h 140"/>
                <a:gd name="T12" fmla="*/ 1048405842 w 105"/>
                <a:gd name="T13" fmla="*/ 0 h 140"/>
                <a:gd name="T14" fmla="*/ 0 60000 65536"/>
                <a:gd name="T15" fmla="*/ 0 60000 65536"/>
                <a:gd name="T16" fmla="*/ 0 60000 65536"/>
                <a:gd name="T17" fmla="*/ 0 60000 65536"/>
                <a:gd name="T18" fmla="*/ 0 60000 65536"/>
                <a:gd name="T19" fmla="*/ 0 60000 65536"/>
                <a:gd name="T20" fmla="*/ 0 60000 65536"/>
                <a:gd name="T21" fmla="*/ 0 w 105"/>
                <a:gd name="T22" fmla="*/ 0 h 140"/>
                <a:gd name="T23" fmla="*/ 105 w 105"/>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140">
                  <a:moveTo>
                    <a:pt x="105" y="0"/>
                  </a:moveTo>
                  <a:cubicBezTo>
                    <a:pt x="0" y="27"/>
                    <a:pt x="0" y="27"/>
                    <a:pt x="0" y="27"/>
                  </a:cubicBezTo>
                  <a:cubicBezTo>
                    <a:pt x="58" y="82"/>
                    <a:pt x="58" y="82"/>
                    <a:pt x="58" y="82"/>
                  </a:cubicBezTo>
                  <a:cubicBezTo>
                    <a:pt x="0" y="113"/>
                    <a:pt x="0" y="113"/>
                    <a:pt x="0" y="113"/>
                  </a:cubicBezTo>
                  <a:cubicBezTo>
                    <a:pt x="27" y="140"/>
                    <a:pt x="27" y="140"/>
                    <a:pt x="27" y="140"/>
                  </a:cubicBezTo>
                  <a:cubicBezTo>
                    <a:pt x="28" y="140"/>
                    <a:pt x="28" y="140"/>
                    <a:pt x="28" y="140"/>
                  </a:cubicBezTo>
                  <a:cubicBezTo>
                    <a:pt x="33" y="133"/>
                    <a:pt x="79" y="87"/>
                    <a:pt x="105" y="0"/>
                  </a:cubicBezTo>
                </a:path>
              </a:pathLst>
            </a:cu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92" name="Freeform 266"/>
            <p:cNvSpPr>
              <a:spLocks noChangeArrowheads="1"/>
            </p:cNvSpPr>
            <p:nvPr/>
          </p:nvSpPr>
          <p:spPr bwMode="auto">
            <a:xfrm>
              <a:off x="3030537" y="2359025"/>
              <a:ext cx="139700" cy="120650"/>
            </a:xfrm>
            <a:custGeom>
              <a:avLst/>
              <a:gdLst>
                <a:gd name="T0" fmla="*/ 0 w 44"/>
                <a:gd name="T1" fmla="*/ 120967500 h 38"/>
                <a:gd name="T2" fmla="*/ 272176875 w 44"/>
                <a:gd name="T3" fmla="*/ 383063750 h 38"/>
                <a:gd name="T4" fmla="*/ 443547500 w 44"/>
                <a:gd name="T5" fmla="*/ 0 h 38"/>
                <a:gd name="T6" fmla="*/ 0 w 44"/>
                <a:gd name="T7" fmla="*/ 120967500 h 38"/>
                <a:gd name="T8" fmla="*/ 0 60000 65536"/>
                <a:gd name="T9" fmla="*/ 0 60000 65536"/>
                <a:gd name="T10" fmla="*/ 0 60000 65536"/>
                <a:gd name="T11" fmla="*/ 0 60000 65536"/>
                <a:gd name="T12" fmla="*/ 0 w 44"/>
                <a:gd name="T13" fmla="*/ 0 h 38"/>
                <a:gd name="T14" fmla="*/ 44 w 44"/>
                <a:gd name="T15" fmla="*/ 38 h 38"/>
              </a:gdLst>
              <a:ahLst/>
              <a:cxnLst>
                <a:cxn ang="T8">
                  <a:pos x="T0" y="T1"/>
                </a:cxn>
                <a:cxn ang="T9">
                  <a:pos x="T2" y="T3"/>
                </a:cxn>
                <a:cxn ang="T10">
                  <a:pos x="T4" y="T5"/>
                </a:cxn>
                <a:cxn ang="T11">
                  <a:pos x="T6" y="T7"/>
                </a:cxn>
              </a:cxnLst>
              <a:rect l="T12" t="T13" r="T14" b="T15"/>
              <a:pathLst>
                <a:path w="44" h="38">
                  <a:moveTo>
                    <a:pt x="0" y="12"/>
                  </a:moveTo>
                  <a:cubicBezTo>
                    <a:pt x="27" y="38"/>
                    <a:pt x="27" y="38"/>
                    <a:pt x="27" y="38"/>
                  </a:cubicBezTo>
                  <a:cubicBezTo>
                    <a:pt x="34" y="26"/>
                    <a:pt x="39" y="13"/>
                    <a:pt x="44" y="0"/>
                  </a:cubicBezTo>
                  <a:lnTo>
                    <a:pt x="0" y="12"/>
                  </a:lnTo>
                  <a:close/>
                </a:path>
              </a:pathLst>
            </a:custGeom>
            <a:solidFill>
              <a:srgbClr val="8160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93" name="Oval 267"/>
            <p:cNvSpPr>
              <a:spLocks noChangeArrowheads="1"/>
            </p:cNvSpPr>
            <p:nvPr/>
          </p:nvSpPr>
          <p:spPr bwMode="auto">
            <a:xfrm>
              <a:off x="2806700" y="24257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94" name="Oval 268"/>
            <p:cNvSpPr>
              <a:spLocks noChangeArrowheads="1"/>
            </p:cNvSpPr>
            <p:nvPr/>
          </p:nvSpPr>
          <p:spPr bwMode="auto">
            <a:xfrm>
              <a:off x="2889250" y="24892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95" name="Oval 269"/>
            <p:cNvSpPr>
              <a:spLocks noChangeArrowheads="1"/>
            </p:cNvSpPr>
            <p:nvPr/>
          </p:nvSpPr>
          <p:spPr bwMode="auto">
            <a:xfrm>
              <a:off x="3106737" y="24130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96" name="Oval 270"/>
            <p:cNvSpPr>
              <a:spLocks noChangeArrowheads="1"/>
            </p:cNvSpPr>
            <p:nvPr/>
          </p:nvSpPr>
          <p:spPr bwMode="auto">
            <a:xfrm>
              <a:off x="2944812" y="2549525"/>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97" name="Oval 271"/>
            <p:cNvSpPr>
              <a:spLocks noChangeArrowheads="1"/>
            </p:cNvSpPr>
            <p:nvPr/>
          </p:nvSpPr>
          <p:spPr bwMode="auto">
            <a:xfrm>
              <a:off x="2828925" y="2600325"/>
              <a:ext cx="25400" cy="28575"/>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98" name="Oval 272"/>
            <p:cNvSpPr>
              <a:spLocks noChangeArrowheads="1"/>
            </p:cNvSpPr>
            <p:nvPr/>
          </p:nvSpPr>
          <p:spPr bwMode="auto">
            <a:xfrm>
              <a:off x="2730500" y="26416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99" name="Oval 273"/>
            <p:cNvSpPr>
              <a:spLocks noChangeArrowheads="1"/>
            </p:cNvSpPr>
            <p:nvPr/>
          </p:nvSpPr>
          <p:spPr bwMode="auto">
            <a:xfrm>
              <a:off x="2816225" y="27051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00" name="Oval 274"/>
            <p:cNvSpPr>
              <a:spLocks noChangeArrowheads="1"/>
            </p:cNvSpPr>
            <p:nvPr/>
          </p:nvSpPr>
          <p:spPr bwMode="auto">
            <a:xfrm>
              <a:off x="2879725" y="276860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01" name="Oval 275"/>
            <p:cNvSpPr>
              <a:spLocks noChangeArrowheads="1"/>
            </p:cNvSpPr>
            <p:nvPr/>
          </p:nvSpPr>
          <p:spPr bwMode="auto">
            <a:xfrm>
              <a:off x="2759075" y="2803525"/>
              <a:ext cx="28575"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02" name="Oval 276"/>
            <p:cNvSpPr>
              <a:spLocks noChangeArrowheads="1"/>
            </p:cNvSpPr>
            <p:nvPr/>
          </p:nvSpPr>
          <p:spPr bwMode="auto">
            <a:xfrm>
              <a:off x="2635250" y="2838450"/>
              <a:ext cx="25400" cy="25400"/>
            </a:xfrm>
            <a:prstGeom prst="ellipse">
              <a:avLst/>
            </a:prstGeom>
            <a:solidFill>
              <a:srgbClr val="9AC2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03" name="Oval 277"/>
            <p:cNvSpPr>
              <a:spLocks noChangeArrowheads="1"/>
            </p:cNvSpPr>
            <p:nvPr/>
          </p:nvSpPr>
          <p:spPr bwMode="auto">
            <a:xfrm>
              <a:off x="2212975" y="3436938"/>
              <a:ext cx="28575"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04" name="Oval 278"/>
            <p:cNvSpPr>
              <a:spLocks noChangeArrowheads="1"/>
            </p:cNvSpPr>
            <p:nvPr/>
          </p:nvSpPr>
          <p:spPr bwMode="auto">
            <a:xfrm>
              <a:off x="2333625" y="3313113"/>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05" name="Oval 279"/>
            <p:cNvSpPr>
              <a:spLocks noChangeArrowheads="1"/>
            </p:cNvSpPr>
            <p:nvPr/>
          </p:nvSpPr>
          <p:spPr bwMode="auto">
            <a:xfrm>
              <a:off x="2301875" y="3405188"/>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06" name="Oval 280"/>
            <p:cNvSpPr>
              <a:spLocks noChangeArrowheads="1"/>
            </p:cNvSpPr>
            <p:nvPr/>
          </p:nvSpPr>
          <p:spPr bwMode="auto">
            <a:xfrm>
              <a:off x="2251075" y="3513138"/>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07" name="Oval 281"/>
            <p:cNvSpPr>
              <a:spLocks noChangeArrowheads="1"/>
            </p:cNvSpPr>
            <p:nvPr/>
          </p:nvSpPr>
          <p:spPr bwMode="auto">
            <a:xfrm>
              <a:off x="2339975" y="3484563"/>
              <a:ext cx="25400" cy="25400"/>
            </a:xfrm>
            <a:prstGeom prst="ellipse">
              <a:avLst/>
            </a:prstGeom>
            <a:solidFill>
              <a:srgbClr val="A9C26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08" name="Freeform 282"/>
            <p:cNvSpPr>
              <a:spLocks noChangeArrowheads="1"/>
            </p:cNvSpPr>
            <p:nvPr/>
          </p:nvSpPr>
          <p:spPr bwMode="auto">
            <a:xfrm>
              <a:off x="1179512" y="4159250"/>
              <a:ext cx="817562" cy="566738"/>
            </a:xfrm>
            <a:custGeom>
              <a:avLst/>
              <a:gdLst>
                <a:gd name="T0" fmla="*/ 2147483647 w 258"/>
                <a:gd name="T1" fmla="*/ 1533735504 h 179"/>
                <a:gd name="T2" fmla="*/ 1345570792 w 258"/>
                <a:gd name="T3" fmla="*/ 1403417425 h 179"/>
                <a:gd name="T4" fmla="*/ 763159270 w 258"/>
                <a:gd name="T5" fmla="*/ 601464159 h 179"/>
                <a:gd name="T6" fmla="*/ 823408519 w 258"/>
                <a:gd name="T7" fmla="*/ 461122099 h 179"/>
                <a:gd name="T8" fmla="*/ 883657768 w 258"/>
                <a:gd name="T9" fmla="*/ 320780040 h 179"/>
                <a:gd name="T10" fmla="*/ 652702841 w 258"/>
                <a:gd name="T11" fmla="*/ 370903109 h 179"/>
                <a:gd name="T12" fmla="*/ 592453592 w 258"/>
                <a:gd name="T13" fmla="*/ 190465128 h 179"/>
                <a:gd name="T14" fmla="*/ 451870954 w 258"/>
                <a:gd name="T15" fmla="*/ 30071941 h 179"/>
                <a:gd name="T16" fmla="*/ 461913023 w 258"/>
                <a:gd name="T17" fmla="*/ 350855148 h 179"/>
                <a:gd name="T18" fmla="*/ 170705678 w 258"/>
                <a:gd name="T19" fmla="*/ 210513089 h 179"/>
                <a:gd name="T20" fmla="*/ 301246246 w 258"/>
                <a:gd name="T21" fmla="*/ 491197207 h 179"/>
                <a:gd name="T22" fmla="*/ 10042070 w 258"/>
                <a:gd name="T23" fmla="*/ 561368237 h 179"/>
                <a:gd name="T24" fmla="*/ 321330386 w 258"/>
                <a:gd name="T25" fmla="*/ 631536100 h 179"/>
                <a:gd name="T26" fmla="*/ 180747748 w 258"/>
                <a:gd name="T27" fmla="*/ 811977247 h 179"/>
                <a:gd name="T28" fmla="*/ 471955093 w 258"/>
                <a:gd name="T29" fmla="*/ 731782237 h 179"/>
                <a:gd name="T30" fmla="*/ 642660771 w 258"/>
                <a:gd name="T31" fmla="*/ 982391248 h 179"/>
                <a:gd name="T32" fmla="*/ 2078607021 w 258"/>
                <a:gd name="T33" fmla="*/ 1774320534 h 179"/>
                <a:gd name="T34" fmla="*/ 2147483647 w 258"/>
                <a:gd name="T35" fmla="*/ 1633978475 h 1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8"/>
                <a:gd name="T55" fmla="*/ 0 h 179"/>
                <a:gd name="T56" fmla="*/ 258 w 258"/>
                <a:gd name="T57" fmla="*/ 179 h 1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8" h="179">
                  <a:moveTo>
                    <a:pt x="239" y="153"/>
                  </a:moveTo>
                  <a:cubicBezTo>
                    <a:pt x="202" y="161"/>
                    <a:pt x="167" y="161"/>
                    <a:pt x="134" y="140"/>
                  </a:cubicBezTo>
                  <a:cubicBezTo>
                    <a:pt x="106" y="122"/>
                    <a:pt x="81" y="93"/>
                    <a:pt x="76" y="60"/>
                  </a:cubicBezTo>
                  <a:cubicBezTo>
                    <a:pt x="74" y="52"/>
                    <a:pt x="77" y="52"/>
                    <a:pt x="82" y="46"/>
                  </a:cubicBezTo>
                  <a:cubicBezTo>
                    <a:pt x="86" y="42"/>
                    <a:pt x="90" y="39"/>
                    <a:pt x="88" y="32"/>
                  </a:cubicBezTo>
                  <a:cubicBezTo>
                    <a:pt x="85" y="18"/>
                    <a:pt x="70" y="31"/>
                    <a:pt x="65" y="37"/>
                  </a:cubicBezTo>
                  <a:cubicBezTo>
                    <a:pt x="61" y="32"/>
                    <a:pt x="62" y="24"/>
                    <a:pt x="59" y="19"/>
                  </a:cubicBezTo>
                  <a:cubicBezTo>
                    <a:pt x="56" y="14"/>
                    <a:pt x="51" y="4"/>
                    <a:pt x="45" y="3"/>
                  </a:cubicBezTo>
                  <a:cubicBezTo>
                    <a:pt x="33" y="0"/>
                    <a:pt x="43" y="31"/>
                    <a:pt x="46" y="35"/>
                  </a:cubicBezTo>
                  <a:cubicBezTo>
                    <a:pt x="42" y="30"/>
                    <a:pt x="23" y="9"/>
                    <a:pt x="17" y="21"/>
                  </a:cubicBezTo>
                  <a:cubicBezTo>
                    <a:pt x="13" y="29"/>
                    <a:pt x="25" y="44"/>
                    <a:pt x="30" y="49"/>
                  </a:cubicBezTo>
                  <a:cubicBezTo>
                    <a:pt x="25" y="49"/>
                    <a:pt x="0" y="44"/>
                    <a:pt x="1" y="56"/>
                  </a:cubicBezTo>
                  <a:cubicBezTo>
                    <a:pt x="3" y="65"/>
                    <a:pt x="26" y="62"/>
                    <a:pt x="32" y="63"/>
                  </a:cubicBezTo>
                  <a:cubicBezTo>
                    <a:pt x="29" y="65"/>
                    <a:pt x="10" y="74"/>
                    <a:pt x="18" y="81"/>
                  </a:cubicBezTo>
                  <a:cubicBezTo>
                    <a:pt x="25" y="86"/>
                    <a:pt x="40" y="74"/>
                    <a:pt x="47" y="73"/>
                  </a:cubicBezTo>
                  <a:cubicBezTo>
                    <a:pt x="52" y="81"/>
                    <a:pt x="58" y="90"/>
                    <a:pt x="64" y="98"/>
                  </a:cubicBezTo>
                  <a:cubicBezTo>
                    <a:pt x="92" y="147"/>
                    <a:pt x="150" y="179"/>
                    <a:pt x="207" y="177"/>
                  </a:cubicBezTo>
                  <a:cubicBezTo>
                    <a:pt x="223" y="177"/>
                    <a:pt x="244" y="171"/>
                    <a:pt x="258" y="163"/>
                  </a:cubicBezTo>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09" name="Freeform 283"/>
            <p:cNvSpPr>
              <a:spLocks noChangeArrowheads="1"/>
            </p:cNvSpPr>
            <p:nvPr/>
          </p:nvSpPr>
          <p:spPr bwMode="auto">
            <a:xfrm>
              <a:off x="1731962" y="3683000"/>
              <a:ext cx="754062" cy="1004888"/>
            </a:xfrm>
            <a:custGeom>
              <a:avLst/>
              <a:gdLst>
                <a:gd name="T0" fmla="*/ 893408222 w 238"/>
                <a:gd name="T1" fmla="*/ 2147483647 h 317"/>
                <a:gd name="T2" fmla="*/ 130497083 w 238"/>
                <a:gd name="T3" fmla="*/ 2147483647 h 317"/>
                <a:gd name="T4" fmla="*/ 321224075 w 238"/>
                <a:gd name="T5" fmla="*/ 1386742270 h 317"/>
                <a:gd name="T6" fmla="*/ 1154405555 w 238"/>
                <a:gd name="T7" fmla="*/ 713470480 h 317"/>
                <a:gd name="T8" fmla="*/ 1425440151 w 238"/>
                <a:gd name="T9" fmla="*/ 341661920 h 317"/>
                <a:gd name="T10" fmla="*/ 1666356624 w 238"/>
                <a:gd name="T11" fmla="*/ 100488800 h 317"/>
                <a:gd name="T12" fmla="*/ 2147483647 w 238"/>
                <a:gd name="T13" fmla="*/ 1215911310 h 317"/>
                <a:gd name="T14" fmla="*/ 2147483647 w 238"/>
                <a:gd name="T15" fmla="*/ 1748501950 h 317"/>
                <a:gd name="T16" fmla="*/ 2147483647 w 238"/>
                <a:gd name="T17" fmla="*/ 2147483647 h 3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8"/>
                <a:gd name="T28" fmla="*/ 0 h 317"/>
                <a:gd name="T29" fmla="*/ 238 w 238"/>
                <a:gd name="T30" fmla="*/ 317 h 3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8" h="317">
                  <a:moveTo>
                    <a:pt x="89" y="317"/>
                  </a:moveTo>
                  <a:cubicBezTo>
                    <a:pt x="57" y="295"/>
                    <a:pt x="28" y="278"/>
                    <a:pt x="13" y="238"/>
                  </a:cubicBezTo>
                  <a:cubicBezTo>
                    <a:pt x="0" y="201"/>
                    <a:pt x="4" y="168"/>
                    <a:pt x="32" y="138"/>
                  </a:cubicBezTo>
                  <a:cubicBezTo>
                    <a:pt x="58" y="111"/>
                    <a:pt x="87" y="95"/>
                    <a:pt x="115" y="71"/>
                  </a:cubicBezTo>
                  <a:cubicBezTo>
                    <a:pt x="127" y="61"/>
                    <a:pt x="139" y="49"/>
                    <a:pt x="142" y="34"/>
                  </a:cubicBezTo>
                  <a:cubicBezTo>
                    <a:pt x="146" y="18"/>
                    <a:pt x="141" y="0"/>
                    <a:pt x="166" y="10"/>
                  </a:cubicBezTo>
                  <a:cubicBezTo>
                    <a:pt x="201" y="24"/>
                    <a:pt x="226" y="87"/>
                    <a:pt x="233" y="121"/>
                  </a:cubicBezTo>
                  <a:cubicBezTo>
                    <a:pt x="236" y="139"/>
                    <a:pt x="236" y="157"/>
                    <a:pt x="237" y="174"/>
                  </a:cubicBezTo>
                  <a:cubicBezTo>
                    <a:pt x="238" y="205"/>
                    <a:pt x="224" y="234"/>
                    <a:pt x="223" y="263"/>
                  </a:cubicBezTo>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0" name="Freeform 284"/>
            <p:cNvSpPr>
              <a:spLocks noChangeArrowheads="1"/>
            </p:cNvSpPr>
            <p:nvPr/>
          </p:nvSpPr>
          <p:spPr bwMode="auto">
            <a:xfrm>
              <a:off x="1819275" y="4168775"/>
              <a:ext cx="587375" cy="544513"/>
            </a:xfrm>
            <a:custGeom>
              <a:avLst/>
              <a:gdLst>
                <a:gd name="T0" fmla="*/ 463708750 w 185"/>
                <a:gd name="T1" fmla="*/ 1593517295 h 172"/>
                <a:gd name="T2" fmla="*/ 50403125 w 185"/>
                <a:gd name="T3" fmla="*/ 841858253 h 172"/>
                <a:gd name="T4" fmla="*/ 342741250 w 185"/>
                <a:gd name="T5" fmla="*/ 160352747 h 172"/>
                <a:gd name="T6" fmla="*/ 665321250 w 185"/>
                <a:gd name="T7" fmla="*/ 30065349 h 172"/>
                <a:gd name="T8" fmla="*/ 1693545000 w 185"/>
                <a:gd name="T9" fmla="*/ 661459830 h 172"/>
                <a:gd name="T10" fmla="*/ 1864915625 w 185"/>
                <a:gd name="T11" fmla="*/ 982168490 h 172"/>
                <a:gd name="T12" fmla="*/ 463708750 w 185"/>
                <a:gd name="T13" fmla="*/ 1593517295 h 172"/>
                <a:gd name="T14" fmla="*/ 0 60000 65536"/>
                <a:gd name="T15" fmla="*/ 0 60000 65536"/>
                <a:gd name="T16" fmla="*/ 0 60000 65536"/>
                <a:gd name="T17" fmla="*/ 0 60000 65536"/>
                <a:gd name="T18" fmla="*/ 0 60000 65536"/>
                <a:gd name="T19" fmla="*/ 0 60000 65536"/>
                <a:gd name="T20" fmla="*/ 0 60000 65536"/>
                <a:gd name="T21" fmla="*/ 0 w 185"/>
                <a:gd name="T22" fmla="*/ 0 h 172"/>
                <a:gd name="T23" fmla="*/ 185 w 185"/>
                <a:gd name="T24" fmla="*/ 172 h 1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5" h="172">
                  <a:moveTo>
                    <a:pt x="46" y="159"/>
                  </a:moveTo>
                  <a:cubicBezTo>
                    <a:pt x="28" y="136"/>
                    <a:pt x="9" y="113"/>
                    <a:pt x="5" y="84"/>
                  </a:cubicBezTo>
                  <a:cubicBezTo>
                    <a:pt x="0" y="55"/>
                    <a:pt x="11" y="33"/>
                    <a:pt x="34" y="16"/>
                  </a:cubicBezTo>
                  <a:cubicBezTo>
                    <a:pt x="44" y="9"/>
                    <a:pt x="54" y="3"/>
                    <a:pt x="66" y="3"/>
                  </a:cubicBezTo>
                  <a:cubicBezTo>
                    <a:pt x="108" y="0"/>
                    <a:pt x="148" y="33"/>
                    <a:pt x="168" y="66"/>
                  </a:cubicBezTo>
                  <a:cubicBezTo>
                    <a:pt x="175" y="77"/>
                    <a:pt x="180" y="87"/>
                    <a:pt x="185" y="98"/>
                  </a:cubicBezTo>
                  <a:cubicBezTo>
                    <a:pt x="159" y="144"/>
                    <a:pt x="97" y="172"/>
                    <a:pt x="46" y="159"/>
                  </a:cubicBezTo>
                  <a:close/>
                </a:path>
              </a:pathLst>
            </a:custGeom>
            <a:solidFill>
              <a:srgbClr val="DECF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1" name="Freeform 285"/>
            <p:cNvSpPr>
              <a:spLocks noChangeArrowheads="1"/>
            </p:cNvSpPr>
            <p:nvPr/>
          </p:nvSpPr>
          <p:spPr bwMode="auto">
            <a:xfrm>
              <a:off x="1965325" y="4478338"/>
              <a:ext cx="520700" cy="836613"/>
            </a:xfrm>
            <a:custGeom>
              <a:avLst/>
              <a:gdLst>
                <a:gd name="T0" fmla="*/ 0 w 164"/>
                <a:gd name="T1" fmla="*/ 612590855 h 264"/>
                <a:gd name="T2" fmla="*/ 1401206875 w 164"/>
                <a:gd name="T3" fmla="*/ 0 h 264"/>
                <a:gd name="T4" fmla="*/ 1552416250 w 164"/>
                <a:gd name="T5" fmla="*/ 532250655 h 264"/>
                <a:gd name="T6" fmla="*/ 1602819375 w 164"/>
                <a:gd name="T7" fmla="*/ 1385862110 h 264"/>
                <a:gd name="T8" fmla="*/ 1612900000 w 164"/>
                <a:gd name="T9" fmla="*/ 2147483647 h 264"/>
                <a:gd name="T10" fmla="*/ 1522174375 w 164"/>
                <a:gd name="T11" fmla="*/ 2147483647 h 264"/>
                <a:gd name="T12" fmla="*/ 1370965000 w 164"/>
                <a:gd name="T13" fmla="*/ 2147483647 h 264"/>
                <a:gd name="T14" fmla="*/ 917336875 w 164"/>
                <a:gd name="T15" fmla="*/ 2018541185 h 264"/>
                <a:gd name="T16" fmla="*/ 766127500 w 164"/>
                <a:gd name="T17" fmla="*/ 2147483647 h 264"/>
                <a:gd name="T18" fmla="*/ 685482500 w 164"/>
                <a:gd name="T19" fmla="*/ 2147483647 h 264"/>
                <a:gd name="T20" fmla="*/ 493950625 w 164"/>
                <a:gd name="T21" fmla="*/ 2008498660 h 264"/>
                <a:gd name="T22" fmla="*/ 383063750 w 164"/>
                <a:gd name="T23" fmla="*/ 1185014780 h 264"/>
                <a:gd name="T24" fmla="*/ 0 w 164"/>
                <a:gd name="T25" fmla="*/ 612590855 h 2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4"/>
                <a:gd name="T40" fmla="*/ 0 h 264"/>
                <a:gd name="T41" fmla="*/ 164 w 164"/>
                <a:gd name="T42" fmla="*/ 264 h 2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4" h="264">
                  <a:moveTo>
                    <a:pt x="0" y="61"/>
                  </a:moveTo>
                  <a:cubicBezTo>
                    <a:pt x="51" y="74"/>
                    <a:pt x="113" y="46"/>
                    <a:pt x="139" y="0"/>
                  </a:cubicBezTo>
                  <a:cubicBezTo>
                    <a:pt x="145" y="17"/>
                    <a:pt x="150" y="34"/>
                    <a:pt x="154" y="53"/>
                  </a:cubicBezTo>
                  <a:cubicBezTo>
                    <a:pt x="160" y="81"/>
                    <a:pt x="162" y="110"/>
                    <a:pt x="159" y="138"/>
                  </a:cubicBezTo>
                  <a:cubicBezTo>
                    <a:pt x="157" y="168"/>
                    <a:pt x="157" y="196"/>
                    <a:pt x="160" y="226"/>
                  </a:cubicBezTo>
                  <a:cubicBezTo>
                    <a:pt x="160" y="233"/>
                    <a:pt x="164" y="252"/>
                    <a:pt x="151" y="247"/>
                  </a:cubicBezTo>
                  <a:cubicBezTo>
                    <a:pt x="146" y="245"/>
                    <a:pt x="139" y="225"/>
                    <a:pt x="136" y="219"/>
                  </a:cubicBezTo>
                  <a:cubicBezTo>
                    <a:pt x="124" y="199"/>
                    <a:pt x="112" y="195"/>
                    <a:pt x="91" y="201"/>
                  </a:cubicBezTo>
                  <a:cubicBezTo>
                    <a:pt x="75" y="205"/>
                    <a:pt x="74" y="215"/>
                    <a:pt x="76" y="229"/>
                  </a:cubicBezTo>
                  <a:cubicBezTo>
                    <a:pt x="78" y="237"/>
                    <a:pt x="81" y="264"/>
                    <a:pt x="68" y="257"/>
                  </a:cubicBezTo>
                  <a:cubicBezTo>
                    <a:pt x="55" y="250"/>
                    <a:pt x="48" y="212"/>
                    <a:pt x="49" y="200"/>
                  </a:cubicBezTo>
                  <a:cubicBezTo>
                    <a:pt x="51" y="172"/>
                    <a:pt x="48" y="143"/>
                    <a:pt x="38" y="118"/>
                  </a:cubicBezTo>
                  <a:cubicBezTo>
                    <a:pt x="29" y="97"/>
                    <a:pt x="15" y="79"/>
                    <a:pt x="0" y="61"/>
                  </a:cubicBezTo>
                  <a:close/>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2" name="Freeform 286"/>
            <p:cNvSpPr>
              <a:spLocks noChangeArrowheads="1"/>
            </p:cNvSpPr>
            <p:nvPr/>
          </p:nvSpPr>
          <p:spPr bwMode="auto">
            <a:xfrm>
              <a:off x="2073275" y="4319588"/>
              <a:ext cx="31750" cy="31750"/>
            </a:xfrm>
            <a:custGeom>
              <a:avLst/>
              <a:gdLst>
                <a:gd name="T0" fmla="*/ 10080625 w 10"/>
                <a:gd name="T1" fmla="*/ 60483750 h 10"/>
                <a:gd name="T2" fmla="*/ 60483750 w 10"/>
                <a:gd name="T3" fmla="*/ 100806250 h 10"/>
                <a:gd name="T4" fmla="*/ 100806250 w 10"/>
                <a:gd name="T5" fmla="*/ 40322500 h 10"/>
                <a:gd name="T6" fmla="*/ 40322500 w 10"/>
                <a:gd name="T7" fmla="*/ 10080625 h 10"/>
                <a:gd name="T8" fmla="*/ 10080625 w 10"/>
                <a:gd name="T9" fmla="*/ 60483750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 y="6"/>
                  </a:moveTo>
                  <a:cubicBezTo>
                    <a:pt x="1" y="9"/>
                    <a:pt x="4" y="10"/>
                    <a:pt x="6" y="10"/>
                  </a:cubicBezTo>
                  <a:cubicBezTo>
                    <a:pt x="8" y="9"/>
                    <a:pt x="10" y="7"/>
                    <a:pt x="10" y="4"/>
                  </a:cubicBezTo>
                  <a:cubicBezTo>
                    <a:pt x="9" y="2"/>
                    <a:pt x="7" y="0"/>
                    <a:pt x="4" y="1"/>
                  </a:cubicBezTo>
                  <a:cubicBezTo>
                    <a:pt x="2" y="1"/>
                    <a:pt x="0" y="4"/>
                    <a:pt x="1" y="6"/>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3" name="Freeform 287"/>
            <p:cNvSpPr>
              <a:spLocks noChangeArrowheads="1"/>
            </p:cNvSpPr>
            <p:nvPr/>
          </p:nvSpPr>
          <p:spPr bwMode="auto">
            <a:xfrm>
              <a:off x="1870075" y="4437063"/>
              <a:ext cx="31750" cy="28575"/>
            </a:xfrm>
            <a:custGeom>
              <a:avLst/>
              <a:gdLst>
                <a:gd name="T0" fmla="*/ 10080625 w 10"/>
                <a:gd name="T1" fmla="*/ 50403125 h 9"/>
                <a:gd name="T2" fmla="*/ 60483750 w 10"/>
                <a:gd name="T3" fmla="*/ 90725625 h 9"/>
                <a:gd name="T4" fmla="*/ 100806250 w 10"/>
                <a:gd name="T5" fmla="*/ 40322500 h 9"/>
                <a:gd name="T6" fmla="*/ 40322500 w 10"/>
                <a:gd name="T7" fmla="*/ 0 h 9"/>
                <a:gd name="T8" fmla="*/ 10080625 w 10"/>
                <a:gd name="T9" fmla="*/ 50403125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1" y="5"/>
                  </a:moveTo>
                  <a:cubicBezTo>
                    <a:pt x="1" y="8"/>
                    <a:pt x="4" y="9"/>
                    <a:pt x="6" y="9"/>
                  </a:cubicBezTo>
                  <a:cubicBezTo>
                    <a:pt x="9" y="8"/>
                    <a:pt x="10" y="6"/>
                    <a:pt x="10" y="4"/>
                  </a:cubicBezTo>
                  <a:cubicBezTo>
                    <a:pt x="9" y="1"/>
                    <a:pt x="7" y="0"/>
                    <a:pt x="4" y="0"/>
                  </a:cubicBezTo>
                  <a:cubicBezTo>
                    <a:pt x="2" y="1"/>
                    <a:pt x="0" y="3"/>
                    <a:pt x="1" y="5"/>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4" name="Freeform 288"/>
            <p:cNvSpPr>
              <a:spLocks noChangeArrowheads="1"/>
            </p:cNvSpPr>
            <p:nvPr/>
          </p:nvSpPr>
          <p:spPr bwMode="auto">
            <a:xfrm>
              <a:off x="1905000" y="4376738"/>
              <a:ext cx="174625" cy="161925"/>
            </a:xfrm>
            <a:custGeom>
              <a:avLst/>
              <a:gdLst>
                <a:gd name="T0" fmla="*/ 423386250 w 55"/>
                <a:gd name="T1" fmla="*/ 473789375 h 51"/>
                <a:gd name="T2" fmla="*/ 191531875 w 55"/>
                <a:gd name="T3" fmla="*/ 30241875 h 51"/>
                <a:gd name="T4" fmla="*/ 423386250 w 55"/>
                <a:gd name="T5" fmla="*/ 473789375 h 51"/>
                <a:gd name="T6" fmla="*/ 0 60000 65536"/>
                <a:gd name="T7" fmla="*/ 0 60000 65536"/>
                <a:gd name="T8" fmla="*/ 0 60000 65536"/>
                <a:gd name="T9" fmla="*/ 0 w 55"/>
                <a:gd name="T10" fmla="*/ 0 h 51"/>
                <a:gd name="T11" fmla="*/ 55 w 55"/>
                <a:gd name="T12" fmla="*/ 51 h 51"/>
              </a:gdLst>
              <a:ahLst/>
              <a:cxnLst>
                <a:cxn ang="T6">
                  <a:pos x="T0" y="T1"/>
                </a:cxn>
                <a:cxn ang="T7">
                  <a:pos x="T2" y="T3"/>
                </a:cxn>
                <a:cxn ang="T8">
                  <a:pos x="T4" y="T5"/>
                </a:cxn>
              </a:cxnLst>
              <a:rect l="T9" t="T10" r="T11" b="T12"/>
              <a:pathLst>
                <a:path w="55" h="51">
                  <a:moveTo>
                    <a:pt x="42" y="47"/>
                  </a:moveTo>
                  <a:cubicBezTo>
                    <a:pt x="29" y="51"/>
                    <a:pt x="0" y="0"/>
                    <a:pt x="19" y="3"/>
                  </a:cubicBezTo>
                  <a:cubicBezTo>
                    <a:pt x="29" y="5"/>
                    <a:pt x="55" y="43"/>
                    <a:pt x="42" y="47"/>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5" name="Freeform 289"/>
            <p:cNvSpPr>
              <a:spLocks noChangeArrowheads="1"/>
            </p:cNvSpPr>
            <p:nvPr/>
          </p:nvSpPr>
          <p:spPr bwMode="auto">
            <a:xfrm>
              <a:off x="2105025" y="4297363"/>
              <a:ext cx="146050" cy="127000"/>
            </a:xfrm>
            <a:custGeom>
              <a:avLst/>
              <a:gdLst>
                <a:gd name="T0" fmla="*/ 161290000 w 46"/>
                <a:gd name="T1" fmla="*/ 342741250 h 40"/>
                <a:gd name="T2" fmla="*/ 433466875 w 46"/>
                <a:gd name="T3" fmla="*/ 141128750 h 40"/>
                <a:gd name="T4" fmla="*/ 161290000 w 46"/>
                <a:gd name="T5" fmla="*/ 342741250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6" y="34"/>
                  </a:moveTo>
                  <a:cubicBezTo>
                    <a:pt x="25" y="40"/>
                    <a:pt x="46" y="25"/>
                    <a:pt x="43" y="14"/>
                  </a:cubicBezTo>
                  <a:cubicBezTo>
                    <a:pt x="39" y="0"/>
                    <a:pt x="0" y="24"/>
                    <a:pt x="16" y="3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6" name="Freeform 290"/>
            <p:cNvSpPr>
              <a:spLocks noChangeArrowheads="1"/>
            </p:cNvSpPr>
            <p:nvPr/>
          </p:nvSpPr>
          <p:spPr bwMode="auto">
            <a:xfrm>
              <a:off x="1851025" y="4462463"/>
              <a:ext cx="146050" cy="127000"/>
            </a:xfrm>
            <a:custGeom>
              <a:avLst/>
              <a:gdLst>
                <a:gd name="T0" fmla="*/ 161290000 w 46"/>
                <a:gd name="T1" fmla="*/ 352821875 h 40"/>
                <a:gd name="T2" fmla="*/ 433466875 w 46"/>
                <a:gd name="T3" fmla="*/ 151209375 h 40"/>
                <a:gd name="T4" fmla="*/ 161290000 w 46"/>
                <a:gd name="T5" fmla="*/ 352821875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6" y="35"/>
                  </a:moveTo>
                  <a:cubicBezTo>
                    <a:pt x="25" y="40"/>
                    <a:pt x="46" y="26"/>
                    <a:pt x="43" y="15"/>
                  </a:cubicBezTo>
                  <a:cubicBezTo>
                    <a:pt x="39" y="0"/>
                    <a:pt x="0" y="24"/>
                    <a:pt x="16" y="35"/>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7" name="Freeform 291"/>
            <p:cNvSpPr>
              <a:spLocks noChangeArrowheads="1"/>
            </p:cNvSpPr>
            <p:nvPr/>
          </p:nvSpPr>
          <p:spPr bwMode="auto">
            <a:xfrm>
              <a:off x="1939925" y="4376738"/>
              <a:ext cx="263525" cy="247650"/>
            </a:xfrm>
            <a:custGeom>
              <a:avLst/>
              <a:gdLst>
                <a:gd name="T0" fmla="*/ 715724375 w 83"/>
                <a:gd name="T1" fmla="*/ 30241875 h 78"/>
                <a:gd name="T2" fmla="*/ 786288750 w 83"/>
                <a:gd name="T3" fmla="*/ 372983125 h 78"/>
                <a:gd name="T4" fmla="*/ 594756875 w 83"/>
                <a:gd name="T5" fmla="*/ 604837500 h 78"/>
                <a:gd name="T6" fmla="*/ 30241875 w 83"/>
                <a:gd name="T7" fmla="*/ 433466875 h 78"/>
                <a:gd name="T8" fmla="*/ 0 w 83"/>
                <a:gd name="T9" fmla="*/ 463708750 h 78"/>
                <a:gd name="T10" fmla="*/ 604837500 w 83"/>
                <a:gd name="T11" fmla="*/ 635079375 h 78"/>
                <a:gd name="T12" fmla="*/ 826611250 w 83"/>
                <a:gd name="T13" fmla="*/ 383063750 h 78"/>
                <a:gd name="T14" fmla="*/ 756046875 w 83"/>
                <a:gd name="T15" fmla="*/ 0 h 78"/>
                <a:gd name="T16" fmla="*/ 715724375 w 83"/>
                <a:gd name="T17" fmla="*/ 30241875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78"/>
                <a:gd name="T29" fmla="*/ 83 w 83"/>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78">
                  <a:moveTo>
                    <a:pt x="71" y="3"/>
                  </a:moveTo>
                  <a:cubicBezTo>
                    <a:pt x="77" y="10"/>
                    <a:pt x="79" y="28"/>
                    <a:pt x="78" y="37"/>
                  </a:cubicBezTo>
                  <a:cubicBezTo>
                    <a:pt x="75" y="49"/>
                    <a:pt x="65" y="57"/>
                    <a:pt x="59" y="60"/>
                  </a:cubicBezTo>
                  <a:cubicBezTo>
                    <a:pt x="35" y="73"/>
                    <a:pt x="17" y="58"/>
                    <a:pt x="3" y="43"/>
                  </a:cubicBezTo>
                  <a:cubicBezTo>
                    <a:pt x="0" y="46"/>
                    <a:pt x="0" y="46"/>
                    <a:pt x="0" y="46"/>
                  </a:cubicBezTo>
                  <a:cubicBezTo>
                    <a:pt x="14" y="61"/>
                    <a:pt x="34" y="78"/>
                    <a:pt x="60" y="63"/>
                  </a:cubicBezTo>
                  <a:cubicBezTo>
                    <a:pt x="67" y="60"/>
                    <a:pt x="79" y="52"/>
                    <a:pt x="82" y="38"/>
                  </a:cubicBezTo>
                  <a:cubicBezTo>
                    <a:pt x="83" y="28"/>
                    <a:pt x="81" y="8"/>
                    <a:pt x="75" y="0"/>
                  </a:cubicBezTo>
                  <a:lnTo>
                    <a:pt x="71" y="3"/>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8" name="Freeform 292"/>
            <p:cNvSpPr>
              <a:spLocks noChangeArrowheads="1"/>
            </p:cNvSpPr>
            <p:nvPr/>
          </p:nvSpPr>
          <p:spPr bwMode="auto">
            <a:xfrm>
              <a:off x="2339975" y="4608513"/>
              <a:ext cx="104775" cy="107950"/>
            </a:xfrm>
            <a:custGeom>
              <a:avLst/>
              <a:gdLst>
                <a:gd name="T0" fmla="*/ 20161250 w 33"/>
                <a:gd name="T1" fmla="*/ 201612500 h 34"/>
                <a:gd name="T2" fmla="*/ 191531875 w 33"/>
                <a:gd name="T3" fmla="*/ 322580000 h 34"/>
                <a:gd name="T4" fmla="*/ 312499375 w 33"/>
                <a:gd name="T5" fmla="*/ 141128750 h 34"/>
                <a:gd name="T6" fmla="*/ 131048125 w 33"/>
                <a:gd name="T7" fmla="*/ 20161250 h 34"/>
                <a:gd name="T8" fmla="*/ 20161250 w 33"/>
                <a:gd name="T9" fmla="*/ 201612500 h 34"/>
                <a:gd name="T10" fmla="*/ 0 60000 65536"/>
                <a:gd name="T11" fmla="*/ 0 60000 65536"/>
                <a:gd name="T12" fmla="*/ 0 60000 65536"/>
                <a:gd name="T13" fmla="*/ 0 60000 65536"/>
                <a:gd name="T14" fmla="*/ 0 60000 65536"/>
                <a:gd name="T15" fmla="*/ 0 w 33"/>
                <a:gd name="T16" fmla="*/ 0 h 34"/>
                <a:gd name="T17" fmla="*/ 33 w 33"/>
                <a:gd name="T18" fmla="*/ 34 h 34"/>
              </a:gdLst>
              <a:ahLst/>
              <a:cxnLst>
                <a:cxn ang="T10">
                  <a:pos x="T0" y="T1"/>
                </a:cxn>
                <a:cxn ang="T11">
                  <a:pos x="T2" y="T3"/>
                </a:cxn>
                <a:cxn ang="T12">
                  <a:pos x="T4" y="T5"/>
                </a:cxn>
                <a:cxn ang="T13">
                  <a:pos x="T6" y="T7"/>
                </a:cxn>
                <a:cxn ang="T14">
                  <a:pos x="T8" y="T9"/>
                </a:cxn>
              </a:cxnLst>
              <a:rect l="T15" t="T16" r="T17" b="T18"/>
              <a:pathLst>
                <a:path w="33" h="34">
                  <a:moveTo>
                    <a:pt x="2" y="20"/>
                  </a:moveTo>
                  <a:cubicBezTo>
                    <a:pt x="3" y="28"/>
                    <a:pt x="11" y="34"/>
                    <a:pt x="19" y="32"/>
                  </a:cubicBezTo>
                  <a:cubicBezTo>
                    <a:pt x="28" y="30"/>
                    <a:pt x="33" y="22"/>
                    <a:pt x="31" y="14"/>
                  </a:cubicBezTo>
                  <a:cubicBezTo>
                    <a:pt x="29" y="6"/>
                    <a:pt x="21" y="0"/>
                    <a:pt x="13" y="2"/>
                  </a:cubicBezTo>
                  <a:cubicBezTo>
                    <a:pt x="5" y="4"/>
                    <a:pt x="0" y="12"/>
                    <a:pt x="2" y="2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9" name="Freeform 293"/>
            <p:cNvSpPr>
              <a:spLocks noChangeArrowheads="1"/>
            </p:cNvSpPr>
            <p:nvPr/>
          </p:nvSpPr>
          <p:spPr bwMode="auto">
            <a:xfrm>
              <a:off x="2076450" y="4668838"/>
              <a:ext cx="95250" cy="66675"/>
            </a:xfrm>
            <a:custGeom>
              <a:avLst/>
              <a:gdLst>
                <a:gd name="T0" fmla="*/ 272176875 w 30"/>
                <a:gd name="T1" fmla="*/ 0 h 21"/>
                <a:gd name="T2" fmla="*/ 282257500 w 30"/>
                <a:gd name="T3" fmla="*/ 30241875 h 21"/>
                <a:gd name="T4" fmla="*/ 171370625 w 30"/>
                <a:gd name="T5" fmla="*/ 201612500 h 21"/>
                <a:gd name="T6" fmla="*/ 0 w 30"/>
                <a:gd name="T7" fmla="*/ 90725625 h 21"/>
                <a:gd name="T8" fmla="*/ 0 w 30"/>
                <a:gd name="T9" fmla="*/ 40322500 h 21"/>
                <a:gd name="T10" fmla="*/ 272176875 w 30"/>
                <a:gd name="T11" fmla="*/ 0 h 21"/>
                <a:gd name="T12" fmla="*/ 0 60000 65536"/>
                <a:gd name="T13" fmla="*/ 0 60000 65536"/>
                <a:gd name="T14" fmla="*/ 0 60000 65536"/>
                <a:gd name="T15" fmla="*/ 0 60000 65536"/>
                <a:gd name="T16" fmla="*/ 0 60000 65536"/>
                <a:gd name="T17" fmla="*/ 0 60000 65536"/>
                <a:gd name="T18" fmla="*/ 0 w 30"/>
                <a:gd name="T19" fmla="*/ 0 h 21"/>
                <a:gd name="T20" fmla="*/ 30 w 30"/>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30" h="21">
                  <a:moveTo>
                    <a:pt x="27" y="0"/>
                  </a:moveTo>
                  <a:cubicBezTo>
                    <a:pt x="28" y="1"/>
                    <a:pt x="28" y="2"/>
                    <a:pt x="28" y="3"/>
                  </a:cubicBezTo>
                  <a:cubicBezTo>
                    <a:pt x="30" y="10"/>
                    <a:pt x="25" y="18"/>
                    <a:pt x="17" y="20"/>
                  </a:cubicBezTo>
                  <a:cubicBezTo>
                    <a:pt x="10" y="21"/>
                    <a:pt x="2" y="16"/>
                    <a:pt x="0" y="9"/>
                  </a:cubicBezTo>
                  <a:cubicBezTo>
                    <a:pt x="0" y="7"/>
                    <a:pt x="0" y="6"/>
                    <a:pt x="0" y="4"/>
                  </a:cubicBezTo>
                  <a:cubicBezTo>
                    <a:pt x="9" y="4"/>
                    <a:pt x="18" y="2"/>
                    <a:pt x="27"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0" name="Freeform 294"/>
            <p:cNvSpPr>
              <a:spLocks noChangeArrowheads="1"/>
            </p:cNvSpPr>
            <p:nvPr/>
          </p:nvSpPr>
          <p:spPr bwMode="auto">
            <a:xfrm>
              <a:off x="2076450" y="4814888"/>
              <a:ext cx="69850" cy="77788"/>
            </a:xfrm>
            <a:custGeom>
              <a:avLst/>
              <a:gdLst>
                <a:gd name="T0" fmla="*/ 60483750 w 22"/>
                <a:gd name="T1" fmla="*/ 9683050 h 25"/>
                <a:gd name="T2" fmla="*/ 201612500 w 22"/>
                <a:gd name="T3" fmla="*/ 106497995 h 25"/>
                <a:gd name="T4" fmla="*/ 110886875 w 22"/>
                <a:gd name="T5" fmla="*/ 242038918 h 25"/>
                <a:gd name="T6" fmla="*/ 90725625 w 22"/>
                <a:gd name="T7" fmla="*/ 242038918 h 25"/>
                <a:gd name="T8" fmla="*/ 0 w 22"/>
                <a:gd name="T9" fmla="*/ 48409028 h 25"/>
                <a:gd name="T10" fmla="*/ 60483750 w 22"/>
                <a:gd name="T11" fmla="*/ 9683050 h 25"/>
                <a:gd name="T12" fmla="*/ 0 60000 65536"/>
                <a:gd name="T13" fmla="*/ 0 60000 65536"/>
                <a:gd name="T14" fmla="*/ 0 60000 65536"/>
                <a:gd name="T15" fmla="*/ 0 60000 65536"/>
                <a:gd name="T16" fmla="*/ 0 60000 65536"/>
                <a:gd name="T17" fmla="*/ 0 60000 65536"/>
                <a:gd name="T18" fmla="*/ 0 w 22"/>
                <a:gd name="T19" fmla="*/ 0 h 25"/>
                <a:gd name="T20" fmla="*/ 22 w 2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2" h="25">
                  <a:moveTo>
                    <a:pt x="6" y="1"/>
                  </a:moveTo>
                  <a:cubicBezTo>
                    <a:pt x="13" y="0"/>
                    <a:pt x="19" y="4"/>
                    <a:pt x="20" y="11"/>
                  </a:cubicBezTo>
                  <a:cubicBezTo>
                    <a:pt x="22" y="17"/>
                    <a:pt x="18" y="24"/>
                    <a:pt x="11" y="25"/>
                  </a:cubicBezTo>
                  <a:cubicBezTo>
                    <a:pt x="10" y="25"/>
                    <a:pt x="10" y="25"/>
                    <a:pt x="9" y="25"/>
                  </a:cubicBezTo>
                  <a:cubicBezTo>
                    <a:pt x="7" y="18"/>
                    <a:pt x="4" y="11"/>
                    <a:pt x="0" y="5"/>
                  </a:cubicBezTo>
                  <a:cubicBezTo>
                    <a:pt x="2" y="3"/>
                    <a:pt x="4" y="2"/>
                    <a:pt x="6"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1" name="Freeform 295"/>
            <p:cNvSpPr>
              <a:spLocks noChangeArrowheads="1"/>
            </p:cNvSpPr>
            <p:nvPr/>
          </p:nvSpPr>
          <p:spPr bwMode="auto">
            <a:xfrm>
              <a:off x="2292350" y="4959350"/>
              <a:ext cx="111125" cy="111125"/>
            </a:xfrm>
            <a:custGeom>
              <a:avLst/>
              <a:gdLst>
                <a:gd name="T0" fmla="*/ 20161250 w 35"/>
                <a:gd name="T1" fmla="*/ 201612500 h 35"/>
                <a:gd name="T2" fmla="*/ 211693125 w 35"/>
                <a:gd name="T3" fmla="*/ 332660625 h 35"/>
                <a:gd name="T4" fmla="*/ 332660625 w 35"/>
                <a:gd name="T5" fmla="*/ 141128750 h 35"/>
                <a:gd name="T6" fmla="*/ 141128750 w 35"/>
                <a:gd name="T7" fmla="*/ 20161250 h 35"/>
                <a:gd name="T8" fmla="*/ 20161250 w 35"/>
                <a:gd name="T9" fmla="*/ 201612500 h 35"/>
                <a:gd name="T10" fmla="*/ 0 60000 65536"/>
                <a:gd name="T11" fmla="*/ 0 60000 65536"/>
                <a:gd name="T12" fmla="*/ 0 60000 65536"/>
                <a:gd name="T13" fmla="*/ 0 60000 65536"/>
                <a:gd name="T14" fmla="*/ 0 60000 65536"/>
                <a:gd name="T15" fmla="*/ 0 w 35"/>
                <a:gd name="T16" fmla="*/ 0 h 35"/>
                <a:gd name="T17" fmla="*/ 35 w 35"/>
                <a:gd name="T18" fmla="*/ 35 h 35"/>
              </a:gdLst>
              <a:ahLst/>
              <a:cxnLst>
                <a:cxn ang="T10">
                  <a:pos x="T0" y="T1"/>
                </a:cxn>
                <a:cxn ang="T11">
                  <a:pos x="T2" y="T3"/>
                </a:cxn>
                <a:cxn ang="T12">
                  <a:pos x="T4" y="T5"/>
                </a:cxn>
                <a:cxn ang="T13">
                  <a:pos x="T6" y="T7"/>
                </a:cxn>
                <a:cxn ang="T14">
                  <a:pos x="T8" y="T9"/>
                </a:cxn>
              </a:cxnLst>
              <a:rect l="T15" t="T16" r="T17" b="T18"/>
              <a:pathLst>
                <a:path w="35" h="35">
                  <a:moveTo>
                    <a:pt x="2" y="20"/>
                  </a:moveTo>
                  <a:cubicBezTo>
                    <a:pt x="4" y="29"/>
                    <a:pt x="12" y="35"/>
                    <a:pt x="21" y="33"/>
                  </a:cubicBezTo>
                  <a:cubicBezTo>
                    <a:pt x="30" y="31"/>
                    <a:pt x="35" y="22"/>
                    <a:pt x="33" y="14"/>
                  </a:cubicBezTo>
                  <a:cubicBezTo>
                    <a:pt x="31" y="5"/>
                    <a:pt x="23" y="0"/>
                    <a:pt x="14" y="2"/>
                  </a:cubicBezTo>
                  <a:cubicBezTo>
                    <a:pt x="6" y="3"/>
                    <a:pt x="0" y="12"/>
                    <a:pt x="2" y="2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2" name="Freeform 296"/>
            <p:cNvSpPr>
              <a:spLocks noChangeArrowheads="1"/>
            </p:cNvSpPr>
            <p:nvPr/>
          </p:nvSpPr>
          <p:spPr bwMode="auto">
            <a:xfrm>
              <a:off x="2228850" y="4818063"/>
              <a:ext cx="73025" cy="74613"/>
            </a:xfrm>
            <a:custGeom>
              <a:avLst/>
              <a:gdLst>
                <a:gd name="T0" fmla="*/ 10080625 w 23"/>
                <a:gd name="T1" fmla="*/ 135310676 h 24"/>
                <a:gd name="T2" fmla="*/ 141128750 w 23"/>
                <a:gd name="T3" fmla="*/ 212631506 h 24"/>
                <a:gd name="T4" fmla="*/ 221773750 w 23"/>
                <a:gd name="T5" fmla="*/ 96651815 h 24"/>
                <a:gd name="T6" fmla="*/ 90725625 w 23"/>
                <a:gd name="T7" fmla="*/ 19330985 h 24"/>
                <a:gd name="T8" fmla="*/ 10080625 w 23"/>
                <a:gd name="T9" fmla="*/ 135310676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 y="14"/>
                  </a:moveTo>
                  <a:cubicBezTo>
                    <a:pt x="2" y="20"/>
                    <a:pt x="8" y="24"/>
                    <a:pt x="14" y="22"/>
                  </a:cubicBezTo>
                  <a:cubicBezTo>
                    <a:pt x="20" y="21"/>
                    <a:pt x="23" y="15"/>
                    <a:pt x="22" y="10"/>
                  </a:cubicBezTo>
                  <a:cubicBezTo>
                    <a:pt x="21" y="4"/>
                    <a:pt x="15" y="0"/>
                    <a:pt x="9" y="2"/>
                  </a:cubicBezTo>
                  <a:cubicBezTo>
                    <a:pt x="4" y="3"/>
                    <a:pt x="0" y="8"/>
                    <a:pt x="1" y="14"/>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3" name="Freeform 297"/>
            <p:cNvSpPr>
              <a:spLocks noChangeArrowheads="1"/>
            </p:cNvSpPr>
            <p:nvPr/>
          </p:nvSpPr>
          <p:spPr bwMode="auto">
            <a:xfrm>
              <a:off x="2120900" y="5114925"/>
              <a:ext cx="34925" cy="57150"/>
            </a:xfrm>
            <a:custGeom>
              <a:avLst/>
              <a:gdLst>
                <a:gd name="T0" fmla="*/ 100806250 w 11"/>
                <a:gd name="T1" fmla="*/ 70564375 h 18"/>
                <a:gd name="T2" fmla="*/ 30241875 w 11"/>
                <a:gd name="T3" fmla="*/ 181451250 h 18"/>
                <a:gd name="T4" fmla="*/ 20161250 w 11"/>
                <a:gd name="T5" fmla="*/ 181451250 h 18"/>
                <a:gd name="T6" fmla="*/ 10080625 w 11"/>
                <a:gd name="T7" fmla="*/ 0 h 18"/>
                <a:gd name="T8" fmla="*/ 100806250 w 11"/>
                <a:gd name="T9" fmla="*/ 70564375 h 18"/>
                <a:gd name="T10" fmla="*/ 0 60000 65536"/>
                <a:gd name="T11" fmla="*/ 0 60000 65536"/>
                <a:gd name="T12" fmla="*/ 0 60000 65536"/>
                <a:gd name="T13" fmla="*/ 0 60000 65536"/>
                <a:gd name="T14" fmla="*/ 0 60000 65536"/>
                <a:gd name="T15" fmla="*/ 0 w 11"/>
                <a:gd name="T16" fmla="*/ 0 h 18"/>
                <a:gd name="T17" fmla="*/ 11 w 11"/>
                <a:gd name="T18" fmla="*/ 18 h 18"/>
              </a:gdLst>
              <a:ahLst/>
              <a:cxnLst>
                <a:cxn ang="T10">
                  <a:pos x="T0" y="T1"/>
                </a:cxn>
                <a:cxn ang="T11">
                  <a:pos x="T2" y="T3"/>
                </a:cxn>
                <a:cxn ang="T12">
                  <a:pos x="T4" y="T5"/>
                </a:cxn>
                <a:cxn ang="T13">
                  <a:pos x="T6" y="T7"/>
                </a:cxn>
                <a:cxn ang="T14">
                  <a:pos x="T8" y="T9"/>
                </a:cxn>
              </a:cxnLst>
              <a:rect l="T15" t="T16" r="T17" b="T18"/>
              <a:pathLst>
                <a:path w="11" h="18">
                  <a:moveTo>
                    <a:pt x="10" y="7"/>
                  </a:moveTo>
                  <a:cubicBezTo>
                    <a:pt x="11" y="12"/>
                    <a:pt x="8" y="17"/>
                    <a:pt x="3" y="18"/>
                  </a:cubicBezTo>
                  <a:cubicBezTo>
                    <a:pt x="2" y="18"/>
                    <a:pt x="2" y="18"/>
                    <a:pt x="2" y="18"/>
                  </a:cubicBezTo>
                  <a:cubicBezTo>
                    <a:pt x="1" y="12"/>
                    <a:pt x="0" y="6"/>
                    <a:pt x="1" y="0"/>
                  </a:cubicBezTo>
                  <a:cubicBezTo>
                    <a:pt x="5" y="0"/>
                    <a:pt x="9" y="3"/>
                    <a:pt x="10"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4" name="Freeform 298"/>
            <p:cNvSpPr>
              <a:spLocks noChangeArrowheads="1"/>
            </p:cNvSpPr>
            <p:nvPr/>
          </p:nvSpPr>
          <p:spPr bwMode="auto">
            <a:xfrm>
              <a:off x="2435225" y="4937125"/>
              <a:ext cx="34925" cy="60325"/>
            </a:xfrm>
            <a:custGeom>
              <a:avLst/>
              <a:gdLst>
                <a:gd name="T0" fmla="*/ 10080625 w 11"/>
                <a:gd name="T1" fmla="*/ 110886875 h 19"/>
                <a:gd name="T2" fmla="*/ 80645000 w 11"/>
                <a:gd name="T3" fmla="*/ 0 h 19"/>
                <a:gd name="T4" fmla="*/ 110886875 w 11"/>
                <a:gd name="T5" fmla="*/ 0 h 19"/>
                <a:gd name="T6" fmla="*/ 110886875 w 11"/>
                <a:gd name="T7" fmla="*/ 181451250 h 19"/>
                <a:gd name="T8" fmla="*/ 10080625 w 11"/>
                <a:gd name="T9" fmla="*/ 110886875 h 19"/>
                <a:gd name="T10" fmla="*/ 0 60000 65536"/>
                <a:gd name="T11" fmla="*/ 0 60000 65536"/>
                <a:gd name="T12" fmla="*/ 0 60000 65536"/>
                <a:gd name="T13" fmla="*/ 0 60000 65536"/>
                <a:gd name="T14" fmla="*/ 0 60000 65536"/>
                <a:gd name="T15" fmla="*/ 0 w 11"/>
                <a:gd name="T16" fmla="*/ 0 h 19"/>
                <a:gd name="T17" fmla="*/ 11 w 11"/>
                <a:gd name="T18" fmla="*/ 19 h 19"/>
              </a:gdLst>
              <a:ahLst/>
              <a:cxnLst>
                <a:cxn ang="T10">
                  <a:pos x="T0" y="T1"/>
                </a:cxn>
                <a:cxn ang="T11">
                  <a:pos x="T2" y="T3"/>
                </a:cxn>
                <a:cxn ang="T12">
                  <a:pos x="T4" y="T5"/>
                </a:cxn>
                <a:cxn ang="T13">
                  <a:pos x="T6" y="T7"/>
                </a:cxn>
                <a:cxn ang="T14">
                  <a:pos x="T8" y="T9"/>
                </a:cxn>
              </a:cxnLst>
              <a:rect l="T15" t="T16" r="T17" b="T18"/>
              <a:pathLst>
                <a:path w="11" h="19">
                  <a:moveTo>
                    <a:pt x="1" y="11"/>
                  </a:moveTo>
                  <a:cubicBezTo>
                    <a:pt x="0" y="6"/>
                    <a:pt x="3" y="1"/>
                    <a:pt x="8" y="0"/>
                  </a:cubicBezTo>
                  <a:cubicBezTo>
                    <a:pt x="9" y="0"/>
                    <a:pt x="10" y="0"/>
                    <a:pt x="11" y="0"/>
                  </a:cubicBezTo>
                  <a:cubicBezTo>
                    <a:pt x="10" y="6"/>
                    <a:pt x="10" y="12"/>
                    <a:pt x="11" y="18"/>
                  </a:cubicBezTo>
                  <a:cubicBezTo>
                    <a:pt x="6" y="19"/>
                    <a:pt x="2" y="16"/>
                    <a:pt x="1" y="1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5" name="Freeform 299"/>
            <p:cNvSpPr>
              <a:spLocks noChangeArrowheads="1"/>
            </p:cNvSpPr>
            <p:nvPr/>
          </p:nvSpPr>
          <p:spPr bwMode="auto">
            <a:xfrm>
              <a:off x="2247900" y="4649788"/>
              <a:ext cx="41275" cy="44450"/>
            </a:xfrm>
            <a:custGeom>
              <a:avLst/>
              <a:gdLst>
                <a:gd name="T0" fmla="*/ 10080625 w 13"/>
                <a:gd name="T1" fmla="*/ 80645000 h 14"/>
                <a:gd name="T2" fmla="*/ 80645000 w 13"/>
                <a:gd name="T3" fmla="*/ 131048125 h 14"/>
                <a:gd name="T4" fmla="*/ 131048125 w 13"/>
                <a:gd name="T5" fmla="*/ 60483750 h 14"/>
                <a:gd name="T6" fmla="*/ 60483750 w 13"/>
                <a:gd name="T7" fmla="*/ 10080625 h 14"/>
                <a:gd name="T8" fmla="*/ 10080625 w 13"/>
                <a:gd name="T9" fmla="*/ 80645000 h 14"/>
                <a:gd name="T10" fmla="*/ 0 60000 65536"/>
                <a:gd name="T11" fmla="*/ 0 60000 65536"/>
                <a:gd name="T12" fmla="*/ 0 60000 65536"/>
                <a:gd name="T13" fmla="*/ 0 60000 65536"/>
                <a:gd name="T14" fmla="*/ 0 60000 65536"/>
                <a:gd name="T15" fmla="*/ 0 w 13"/>
                <a:gd name="T16" fmla="*/ 0 h 14"/>
                <a:gd name="T17" fmla="*/ 13 w 13"/>
                <a:gd name="T18" fmla="*/ 14 h 14"/>
              </a:gdLst>
              <a:ahLst/>
              <a:cxnLst>
                <a:cxn ang="T10">
                  <a:pos x="T0" y="T1"/>
                </a:cxn>
                <a:cxn ang="T11">
                  <a:pos x="T2" y="T3"/>
                </a:cxn>
                <a:cxn ang="T12">
                  <a:pos x="T4" y="T5"/>
                </a:cxn>
                <a:cxn ang="T13">
                  <a:pos x="T6" y="T7"/>
                </a:cxn>
                <a:cxn ang="T14">
                  <a:pos x="T8" y="T9"/>
                </a:cxn>
              </a:cxnLst>
              <a:rect l="T15" t="T16" r="T17" b="T18"/>
              <a:pathLst>
                <a:path w="13" h="14">
                  <a:moveTo>
                    <a:pt x="1" y="8"/>
                  </a:moveTo>
                  <a:cubicBezTo>
                    <a:pt x="2" y="11"/>
                    <a:pt x="5" y="14"/>
                    <a:pt x="8" y="13"/>
                  </a:cubicBezTo>
                  <a:cubicBezTo>
                    <a:pt x="11" y="12"/>
                    <a:pt x="13" y="9"/>
                    <a:pt x="13" y="6"/>
                  </a:cubicBezTo>
                  <a:cubicBezTo>
                    <a:pt x="12" y="2"/>
                    <a:pt x="9" y="0"/>
                    <a:pt x="6" y="1"/>
                  </a:cubicBezTo>
                  <a:cubicBezTo>
                    <a:pt x="2" y="2"/>
                    <a:pt x="0" y="5"/>
                    <a:pt x="1"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6" name="Freeform 300"/>
            <p:cNvSpPr>
              <a:spLocks noChangeArrowheads="1"/>
            </p:cNvSpPr>
            <p:nvPr/>
          </p:nvSpPr>
          <p:spPr bwMode="auto">
            <a:xfrm>
              <a:off x="2000250" y="4697413"/>
              <a:ext cx="38100" cy="38100"/>
            </a:xfrm>
            <a:custGeom>
              <a:avLst/>
              <a:gdLst>
                <a:gd name="T0" fmla="*/ 40322500 w 12"/>
                <a:gd name="T1" fmla="*/ 10080625 h 12"/>
                <a:gd name="T2" fmla="*/ 110886875 w 12"/>
                <a:gd name="T3" fmla="*/ 50403125 h 12"/>
                <a:gd name="T4" fmla="*/ 60483750 w 12"/>
                <a:gd name="T5" fmla="*/ 120967500 h 12"/>
                <a:gd name="T6" fmla="*/ 0 w 12"/>
                <a:gd name="T7" fmla="*/ 40322500 h 12"/>
                <a:gd name="T8" fmla="*/ 40322500 w 12"/>
                <a:gd name="T9" fmla="*/ 10080625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4" y="1"/>
                  </a:moveTo>
                  <a:cubicBezTo>
                    <a:pt x="7" y="0"/>
                    <a:pt x="10" y="2"/>
                    <a:pt x="11" y="5"/>
                  </a:cubicBezTo>
                  <a:cubicBezTo>
                    <a:pt x="12" y="8"/>
                    <a:pt x="10" y="12"/>
                    <a:pt x="6" y="12"/>
                  </a:cubicBezTo>
                  <a:cubicBezTo>
                    <a:pt x="4" y="9"/>
                    <a:pt x="2" y="7"/>
                    <a:pt x="0" y="4"/>
                  </a:cubicBezTo>
                  <a:cubicBezTo>
                    <a:pt x="0" y="2"/>
                    <a:pt x="2" y="1"/>
                    <a:pt x="4" y="1"/>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7" name="Freeform 301"/>
            <p:cNvSpPr>
              <a:spLocks noChangeArrowheads="1"/>
            </p:cNvSpPr>
            <p:nvPr/>
          </p:nvSpPr>
          <p:spPr bwMode="auto">
            <a:xfrm>
              <a:off x="2368550" y="4503738"/>
              <a:ext cx="41275" cy="41275"/>
            </a:xfrm>
            <a:custGeom>
              <a:avLst/>
              <a:gdLst>
                <a:gd name="T0" fmla="*/ 70564375 w 13"/>
                <a:gd name="T1" fmla="*/ 0 h 13"/>
                <a:gd name="T2" fmla="*/ 120967500 w 13"/>
                <a:gd name="T3" fmla="*/ 50403125 h 13"/>
                <a:gd name="T4" fmla="*/ 70564375 w 13"/>
                <a:gd name="T5" fmla="*/ 120967500 h 13"/>
                <a:gd name="T6" fmla="*/ 0 w 13"/>
                <a:gd name="T7" fmla="*/ 90725625 h 13"/>
                <a:gd name="T8" fmla="*/ 70564375 w 13"/>
                <a:gd name="T9" fmla="*/ 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7" y="0"/>
                  </a:moveTo>
                  <a:cubicBezTo>
                    <a:pt x="9" y="1"/>
                    <a:pt x="12" y="3"/>
                    <a:pt x="12" y="5"/>
                  </a:cubicBezTo>
                  <a:cubicBezTo>
                    <a:pt x="13" y="8"/>
                    <a:pt x="11" y="12"/>
                    <a:pt x="7" y="12"/>
                  </a:cubicBezTo>
                  <a:cubicBezTo>
                    <a:pt x="4" y="13"/>
                    <a:pt x="2" y="11"/>
                    <a:pt x="0" y="9"/>
                  </a:cubicBezTo>
                  <a:cubicBezTo>
                    <a:pt x="3" y="6"/>
                    <a:pt x="5" y="3"/>
                    <a:pt x="7" y="0"/>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8" name="Freeform 302"/>
            <p:cNvSpPr>
              <a:spLocks noChangeArrowheads="1"/>
            </p:cNvSpPr>
            <p:nvPr/>
          </p:nvSpPr>
          <p:spPr bwMode="auto">
            <a:xfrm>
              <a:off x="2143125" y="4997450"/>
              <a:ext cx="41275" cy="41275"/>
            </a:xfrm>
            <a:custGeom>
              <a:avLst/>
              <a:gdLst>
                <a:gd name="T0" fmla="*/ 0 w 13"/>
                <a:gd name="T1" fmla="*/ 70564375 h 13"/>
                <a:gd name="T2" fmla="*/ 70564375 w 13"/>
                <a:gd name="T3" fmla="*/ 120967500 h 13"/>
                <a:gd name="T4" fmla="*/ 120967500 w 13"/>
                <a:gd name="T5" fmla="*/ 50403125 h 13"/>
                <a:gd name="T6" fmla="*/ 50403125 w 13"/>
                <a:gd name="T7" fmla="*/ 0 h 13"/>
                <a:gd name="T8" fmla="*/ 0 w 13"/>
                <a:gd name="T9" fmla="*/ 70564375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0" y="7"/>
                  </a:moveTo>
                  <a:cubicBezTo>
                    <a:pt x="1" y="11"/>
                    <a:pt x="4" y="13"/>
                    <a:pt x="7" y="12"/>
                  </a:cubicBezTo>
                  <a:cubicBezTo>
                    <a:pt x="11" y="11"/>
                    <a:pt x="13" y="8"/>
                    <a:pt x="12" y="5"/>
                  </a:cubicBezTo>
                  <a:cubicBezTo>
                    <a:pt x="11" y="2"/>
                    <a:pt x="8" y="0"/>
                    <a:pt x="5" y="0"/>
                  </a:cubicBezTo>
                  <a:cubicBezTo>
                    <a:pt x="2" y="1"/>
                    <a:pt x="0" y="4"/>
                    <a:pt x="0" y="7"/>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9" name="Freeform 303"/>
            <p:cNvSpPr>
              <a:spLocks noChangeArrowheads="1"/>
            </p:cNvSpPr>
            <p:nvPr/>
          </p:nvSpPr>
          <p:spPr bwMode="auto">
            <a:xfrm>
              <a:off x="2387600" y="4795838"/>
              <a:ext cx="41275" cy="41275"/>
            </a:xfrm>
            <a:custGeom>
              <a:avLst/>
              <a:gdLst>
                <a:gd name="T0" fmla="*/ 0 w 13"/>
                <a:gd name="T1" fmla="*/ 80645000 h 13"/>
                <a:gd name="T2" fmla="*/ 80645000 w 13"/>
                <a:gd name="T3" fmla="*/ 120967500 h 13"/>
                <a:gd name="T4" fmla="*/ 120967500 w 13"/>
                <a:gd name="T5" fmla="*/ 50403125 h 13"/>
                <a:gd name="T6" fmla="*/ 50403125 w 13"/>
                <a:gd name="T7" fmla="*/ 0 h 13"/>
                <a:gd name="T8" fmla="*/ 0 w 13"/>
                <a:gd name="T9" fmla="*/ 8064500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0" y="8"/>
                  </a:moveTo>
                  <a:cubicBezTo>
                    <a:pt x="1" y="11"/>
                    <a:pt x="4" y="13"/>
                    <a:pt x="8" y="12"/>
                  </a:cubicBezTo>
                  <a:cubicBezTo>
                    <a:pt x="11" y="12"/>
                    <a:pt x="13" y="8"/>
                    <a:pt x="12" y="5"/>
                  </a:cubicBezTo>
                  <a:cubicBezTo>
                    <a:pt x="12" y="2"/>
                    <a:pt x="8" y="0"/>
                    <a:pt x="5" y="0"/>
                  </a:cubicBezTo>
                  <a:cubicBezTo>
                    <a:pt x="2" y="1"/>
                    <a:pt x="0" y="4"/>
                    <a:pt x="0"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0" name="Freeform 304"/>
            <p:cNvSpPr>
              <a:spLocks noChangeArrowheads="1"/>
            </p:cNvSpPr>
            <p:nvPr/>
          </p:nvSpPr>
          <p:spPr bwMode="auto">
            <a:xfrm>
              <a:off x="2178050" y="5216525"/>
              <a:ext cx="31750" cy="41275"/>
            </a:xfrm>
            <a:custGeom>
              <a:avLst/>
              <a:gdLst>
                <a:gd name="T0" fmla="*/ 80645000 w 10"/>
                <a:gd name="T1" fmla="*/ 120967500 h 13"/>
                <a:gd name="T2" fmla="*/ 10080625 w 10"/>
                <a:gd name="T3" fmla="*/ 70564375 h 13"/>
                <a:gd name="T4" fmla="*/ 50403125 w 10"/>
                <a:gd name="T5" fmla="*/ 0 h 13"/>
                <a:gd name="T6" fmla="*/ 100806250 w 10"/>
                <a:gd name="T7" fmla="*/ 10080625 h 13"/>
                <a:gd name="T8" fmla="*/ 100806250 w 10"/>
                <a:gd name="T9" fmla="*/ 110886875 h 13"/>
                <a:gd name="T10" fmla="*/ 80645000 w 10"/>
                <a:gd name="T11" fmla="*/ 120967500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8" y="12"/>
                  </a:moveTo>
                  <a:cubicBezTo>
                    <a:pt x="5" y="13"/>
                    <a:pt x="1" y="10"/>
                    <a:pt x="1" y="7"/>
                  </a:cubicBezTo>
                  <a:cubicBezTo>
                    <a:pt x="0" y="4"/>
                    <a:pt x="2" y="1"/>
                    <a:pt x="5" y="0"/>
                  </a:cubicBezTo>
                  <a:cubicBezTo>
                    <a:pt x="7" y="0"/>
                    <a:pt x="9" y="0"/>
                    <a:pt x="10" y="1"/>
                  </a:cubicBezTo>
                  <a:cubicBezTo>
                    <a:pt x="10" y="5"/>
                    <a:pt x="10" y="8"/>
                    <a:pt x="10" y="11"/>
                  </a:cubicBezTo>
                  <a:cubicBezTo>
                    <a:pt x="9" y="11"/>
                    <a:pt x="9" y="12"/>
                    <a:pt x="8" y="12"/>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1" name="Freeform 305"/>
            <p:cNvSpPr>
              <a:spLocks noChangeArrowheads="1"/>
            </p:cNvSpPr>
            <p:nvPr/>
          </p:nvSpPr>
          <p:spPr bwMode="auto">
            <a:xfrm>
              <a:off x="2384425" y="5105400"/>
              <a:ext cx="41275" cy="41275"/>
            </a:xfrm>
            <a:custGeom>
              <a:avLst/>
              <a:gdLst>
                <a:gd name="T0" fmla="*/ 10080625 w 13"/>
                <a:gd name="T1" fmla="*/ 80645000 h 13"/>
                <a:gd name="T2" fmla="*/ 80645000 w 13"/>
                <a:gd name="T3" fmla="*/ 120967500 h 13"/>
                <a:gd name="T4" fmla="*/ 120967500 w 13"/>
                <a:gd name="T5" fmla="*/ 50403125 h 13"/>
                <a:gd name="T6" fmla="*/ 50403125 w 13"/>
                <a:gd name="T7" fmla="*/ 10080625 h 13"/>
                <a:gd name="T8" fmla="*/ 10080625 w 13"/>
                <a:gd name="T9" fmla="*/ 8064500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1" y="8"/>
                  </a:moveTo>
                  <a:cubicBezTo>
                    <a:pt x="1" y="11"/>
                    <a:pt x="4" y="13"/>
                    <a:pt x="8" y="12"/>
                  </a:cubicBezTo>
                  <a:cubicBezTo>
                    <a:pt x="11" y="12"/>
                    <a:pt x="13" y="9"/>
                    <a:pt x="12" y="5"/>
                  </a:cubicBezTo>
                  <a:cubicBezTo>
                    <a:pt x="12" y="2"/>
                    <a:pt x="9" y="0"/>
                    <a:pt x="5" y="1"/>
                  </a:cubicBezTo>
                  <a:cubicBezTo>
                    <a:pt x="2" y="1"/>
                    <a:pt x="0" y="5"/>
                    <a:pt x="1" y="8"/>
                  </a:cubicBezTo>
                  <a:close/>
                </a:path>
              </a:pathLst>
            </a:custGeom>
            <a:solidFill>
              <a:srgbClr val="FC906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2" name="Freeform 306"/>
            <p:cNvSpPr>
              <a:spLocks noChangeArrowheads="1"/>
            </p:cNvSpPr>
            <p:nvPr/>
          </p:nvSpPr>
          <p:spPr bwMode="auto">
            <a:xfrm>
              <a:off x="2571750" y="4789488"/>
              <a:ext cx="330200" cy="80963"/>
            </a:xfrm>
            <a:custGeom>
              <a:avLst/>
              <a:gdLst>
                <a:gd name="T0" fmla="*/ 0 w 104"/>
                <a:gd name="T1" fmla="*/ 0 h 26"/>
                <a:gd name="T2" fmla="*/ 40322500 w 104"/>
                <a:gd name="T3" fmla="*/ 193934411 h 26"/>
                <a:gd name="T4" fmla="*/ 1028223750 w 104"/>
                <a:gd name="T5" fmla="*/ 213328163 h 26"/>
                <a:gd name="T6" fmla="*/ 1048385000 w 104"/>
                <a:gd name="T7" fmla="*/ 38787505 h 26"/>
                <a:gd name="T8" fmla="*/ 0 w 104"/>
                <a:gd name="T9" fmla="*/ 0 h 26"/>
                <a:gd name="T10" fmla="*/ 0 60000 65536"/>
                <a:gd name="T11" fmla="*/ 0 60000 65536"/>
                <a:gd name="T12" fmla="*/ 0 60000 65536"/>
                <a:gd name="T13" fmla="*/ 0 60000 65536"/>
                <a:gd name="T14" fmla="*/ 0 60000 65536"/>
                <a:gd name="T15" fmla="*/ 0 w 104"/>
                <a:gd name="T16" fmla="*/ 0 h 26"/>
                <a:gd name="T17" fmla="*/ 104 w 104"/>
                <a:gd name="T18" fmla="*/ 26 h 26"/>
              </a:gdLst>
              <a:ahLst/>
              <a:cxnLst>
                <a:cxn ang="T10">
                  <a:pos x="T0" y="T1"/>
                </a:cxn>
                <a:cxn ang="T11">
                  <a:pos x="T2" y="T3"/>
                </a:cxn>
                <a:cxn ang="T12">
                  <a:pos x="T4" y="T5"/>
                </a:cxn>
                <a:cxn ang="T13">
                  <a:pos x="T6" y="T7"/>
                </a:cxn>
                <a:cxn ang="T14">
                  <a:pos x="T8" y="T9"/>
                </a:cxn>
              </a:cxnLst>
              <a:rect l="T15" t="T16" r="T17" b="T18"/>
              <a:pathLst>
                <a:path w="104" h="26">
                  <a:moveTo>
                    <a:pt x="0" y="0"/>
                  </a:moveTo>
                  <a:cubicBezTo>
                    <a:pt x="1" y="7"/>
                    <a:pt x="2" y="13"/>
                    <a:pt x="4" y="20"/>
                  </a:cubicBezTo>
                  <a:cubicBezTo>
                    <a:pt x="36" y="26"/>
                    <a:pt x="69" y="26"/>
                    <a:pt x="102" y="22"/>
                  </a:cubicBezTo>
                  <a:cubicBezTo>
                    <a:pt x="103" y="16"/>
                    <a:pt x="103" y="10"/>
                    <a:pt x="104" y="4"/>
                  </a:cubicBezTo>
                  <a:cubicBezTo>
                    <a:pt x="70" y="6"/>
                    <a:pt x="35" y="3"/>
                    <a:pt x="0"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3" name="Freeform 307"/>
            <p:cNvSpPr>
              <a:spLocks noChangeArrowheads="1"/>
            </p:cNvSpPr>
            <p:nvPr/>
          </p:nvSpPr>
          <p:spPr bwMode="auto">
            <a:xfrm>
              <a:off x="2559050" y="4662488"/>
              <a:ext cx="368300" cy="98425"/>
            </a:xfrm>
            <a:custGeom>
              <a:avLst/>
              <a:gdLst>
                <a:gd name="T0" fmla="*/ 0 w 116"/>
                <a:gd name="T1" fmla="*/ 0 h 31"/>
                <a:gd name="T2" fmla="*/ 20161250 w 116"/>
                <a:gd name="T3" fmla="*/ 181451250 h 31"/>
                <a:gd name="T4" fmla="*/ 1118949375 w 116"/>
                <a:gd name="T5" fmla="*/ 302418750 h 31"/>
                <a:gd name="T6" fmla="*/ 1169352500 w 116"/>
                <a:gd name="T7" fmla="*/ 131048125 h 31"/>
                <a:gd name="T8" fmla="*/ 0 w 116"/>
                <a:gd name="T9" fmla="*/ 0 h 31"/>
                <a:gd name="T10" fmla="*/ 0 60000 65536"/>
                <a:gd name="T11" fmla="*/ 0 60000 65536"/>
                <a:gd name="T12" fmla="*/ 0 60000 65536"/>
                <a:gd name="T13" fmla="*/ 0 60000 65536"/>
                <a:gd name="T14" fmla="*/ 0 60000 65536"/>
                <a:gd name="T15" fmla="*/ 0 w 116"/>
                <a:gd name="T16" fmla="*/ 0 h 31"/>
                <a:gd name="T17" fmla="*/ 116 w 116"/>
                <a:gd name="T18" fmla="*/ 31 h 31"/>
              </a:gdLst>
              <a:ahLst/>
              <a:cxnLst>
                <a:cxn ang="T10">
                  <a:pos x="T0" y="T1"/>
                </a:cxn>
                <a:cxn ang="T11">
                  <a:pos x="T2" y="T3"/>
                </a:cxn>
                <a:cxn ang="T12">
                  <a:pos x="T4" y="T5"/>
                </a:cxn>
                <a:cxn ang="T13">
                  <a:pos x="T6" y="T7"/>
                </a:cxn>
                <a:cxn ang="T14">
                  <a:pos x="T8" y="T9"/>
                </a:cxn>
              </a:cxnLst>
              <a:rect l="T15" t="T16" r="T17" b="T18"/>
              <a:pathLst>
                <a:path w="116" h="31">
                  <a:moveTo>
                    <a:pt x="0" y="0"/>
                  </a:moveTo>
                  <a:cubicBezTo>
                    <a:pt x="1" y="6"/>
                    <a:pt x="1" y="12"/>
                    <a:pt x="2" y="18"/>
                  </a:cubicBezTo>
                  <a:cubicBezTo>
                    <a:pt x="38" y="26"/>
                    <a:pt x="74" y="31"/>
                    <a:pt x="111" y="30"/>
                  </a:cubicBezTo>
                  <a:cubicBezTo>
                    <a:pt x="113" y="24"/>
                    <a:pt x="114" y="19"/>
                    <a:pt x="116" y="13"/>
                  </a:cubicBezTo>
                  <a:cubicBezTo>
                    <a:pt x="77" y="14"/>
                    <a:pt x="39" y="7"/>
                    <a:pt x="0"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4" name="Freeform 308"/>
            <p:cNvSpPr>
              <a:spLocks noChangeArrowheads="1"/>
            </p:cNvSpPr>
            <p:nvPr/>
          </p:nvSpPr>
          <p:spPr bwMode="auto">
            <a:xfrm>
              <a:off x="2555875" y="4478338"/>
              <a:ext cx="446087" cy="117475"/>
            </a:xfrm>
            <a:custGeom>
              <a:avLst/>
              <a:gdLst>
                <a:gd name="T0" fmla="*/ 0 w 141"/>
                <a:gd name="T1" fmla="*/ 151209375 h 37"/>
                <a:gd name="T2" fmla="*/ 1321217946 w 141"/>
                <a:gd name="T3" fmla="*/ 362902500 h 37"/>
                <a:gd name="T4" fmla="*/ 1381275176 w 141"/>
                <a:gd name="T5" fmla="*/ 252015625 h 37"/>
                <a:gd name="T6" fmla="*/ 1411302210 w 141"/>
                <a:gd name="T7" fmla="*/ 201612500 h 37"/>
                <a:gd name="T8" fmla="*/ 10010066 w 141"/>
                <a:gd name="T9" fmla="*/ 0 h 37"/>
                <a:gd name="T10" fmla="*/ 0 w 141"/>
                <a:gd name="T11" fmla="*/ 151209375 h 37"/>
                <a:gd name="T12" fmla="*/ 0 60000 65536"/>
                <a:gd name="T13" fmla="*/ 0 60000 65536"/>
                <a:gd name="T14" fmla="*/ 0 60000 65536"/>
                <a:gd name="T15" fmla="*/ 0 60000 65536"/>
                <a:gd name="T16" fmla="*/ 0 60000 65536"/>
                <a:gd name="T17" fmla="*/ 0 60000 65536"/>
                <a:gd name="T18" fmla="*/ 0 w 141"/>
                <a:gd name="T19" fmla="*/ 0 h 37"/>
                <a:gd name="T20" fmla="*/ 141 w 141"/>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141" h="37">
                  <a:moveTo>
                    <a:pt x="0" y="15"/>
                  </a:moveTo>
                  <a:cubicBezTo>
                    <a:pt x="41" y="32"/>
                    <a:pt x="87" y="37"/>
                    <a:pt x="132" y="36"/>
                  </a:cubicBezTo>
                  <a:cubicBezTo>
                    <a:pt x="134" y="32"/>
                    <a:pt x="136" y="29"/>
                    <a:pt x="138" y="25"/>
                  </a:cubicBezTo>
                  <a:cubicBezTo>
                    <a:pt x="139" y="23"/>
                    <a:pt x="140" y="22"/>
                    <a:pt x="141" y="20"/>
                  </a:cubicBezTo>
                  <a:cubicBezTo>
                    <a:pt x="94" y="16"/>
                    <a:pt x="48" y="7"/>
                    <a:pt x="1" y="0"/>
                  </a:cubicBezTo>
                  <a:cubicBezTo>
                    <a:pt x="0" y="5"/>
                    <a:pt x="0" y="10"/>
                    <a:pt x="0" y="15"/>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5" name="Freeform 309"/>
            <p:cNvSpPr>
              <a:spLocks noChangeArrowheads="1"/>
            </p:cNvSpPr>
            <p:nvPr/>
          </p:nvSpPr>
          <p:spPr bwMode="auto">
            <a:xfrm>
              <a:off x="2559050" y="4398963"/>
              <a:ext cx="471487" cy="142875"/>
            </a:xfrm>
            <a:custGeom>
              <a:avLst/>
              <a:gdLst>
                <a:gd name="T0" fmla="*/ 0 w 149"/>
                <a:gd name="T1" fmla="*/ 252015625 h 45"/>
                <a:gd name="T2" fmla="*/ 1401828946 w 149"/>
                <a:gd name="T3" fmla="*/ 453628125 h 45"/>
                <a:gd name="T4" fmla="*/ 1491946249 w 149"/>
                <a:gd name="T5" fmla="*/ 282257500 h 45"/>
                <a:gd name="T6" fmla="*/ 30039101 w 149"/>
                <a:gd name="T7" fmla="*/ 0 h 45"/>
                <a:gd name="T8" fmla="*/ 0 w 149"/>
                <a:gd name="T9" fmla="*/ 252015625 h 45"/>
                <a:gd name="T10" fmla="*/ 0 60000 65536"/>
                <a:gd name="T11" fmla="*/ 0 60000 65536"/>
                <a:gd name="T12" fmla="*/ 0 60000 65536"/>
                <a:gd name="T13" fmla="*/ 0 60000 65536"/>
                <a:gd name="T14" fmla="*/ 0 60000 65536"/>
                <a:gd name="T15" fmla="*/ 0 w 149"/>
                <a:gd name="T16" fmla="*/ 0 h 45"/>
                <a:gd name="T17" fmla="*/ 149 w 149"/>
                <a:gd name="T18" fmla="*/ 45 h 45"/>
              </a:gdLst>
              <a:ahLst/>
              <a:cxnLst>
                <a:cxn ang="T10">
                  <a:pos x="T0" y="T1"/>
                </a:cxn>
                <a:cxn ang="T11">
                  <a:pos x="T2" y="T3"/>
                </a:cxn>
                <a:cxn ang="T12">
                  <a:pos x="T4" y="T5"/>
                </a:cxn>
                <a:cxn ang="T13">
                  <a:pos x="T6" y="T7"/>
                </a:cxn>
                <a:cxn ang="T14">
                  <a:pos x="T8" y="T9"/>
                </a:cxn>
              </a:cxnLst>
              <a:rect l="T15" t="T16" r="T17" b="T18"/>
              <a:pathLst>
                <a:path w="149" h="45">
                  <a:moveTo>
                    <a:pt x="0" y="25"/>
                  </a:moveTo>
                  <a:cubicBezTo>
                    <a:pt x="47" y="32"/>
                    <a:pt x="93" y="41"/>
                    <a:pt x="140" y="45"/>
                  </a:cubicBezTo>
                  <a:cubicBezTo>
                    <a:pt x="144" y="39"/>
                    <a:pt x="147" y="34"/>
                    <a:pt x="149" y="28"/>
                  </a:cubicBezTo>
                  <a:cubicBezTo>
                    <a:pt x="99" y="26"/>
                    <a:pt x="49" y="20"/>
                    <a:pt x="3" y="0"/>
                  </a:cubicBezTo>
                  <a:cubicBezTo>
                    <a:pt x="1" y="8"/>
                    <a:pt x="0" y="17"/>
                    <a:pt x="0" y="25"/>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6" name="Freeform 310"/>
            <p:cNvSpPr>
              <a:spLocks noChangeArrowheads="1"/>
            </p:cNvSpPr>
            <p:nvPr/>
          </p:nvSpPr>
          <p:spPr bwMode="auto">
            <a:xfrm>
              <a:off x="2584450" y="4275138"/>
              <a:ext cx="484187" cy="168275"/>
            </a:xfrm>
            <a:custGeom>
              <a:avLst/>
              <a:gdLst>
                <a:gd name="T0" fmla="*/ 20028886 w 153"/>
                <a:gd name="T1" fmla="*/ 120967500 h 53"/>
                <a:gd name="T2" fmla="*/ 0 w 153"/>
                <a:gd name="T3" fmla="*/ 201612500 h 53"/>
                <a:gd name="T4" fmla="*/ 1472178485 w 153"/>
                <a:gd name="T5" fmla="*/ 534273125 h 53"/>
                <a:gd name="T6" fmla="*/ 1522252282 w 153"/>
                <a:gd name="T7" fmla="*/ 372983125 h 53"/>
                <a:gd name="T8" fmla="*/ 1532268307 w 153"/>
                <a:gd name="T9" fmla="*/ 342741250 h 53"/>
                <a:gd name="T10" fmla="*/ 70102683 w 153"/>
                <a:gd name="T11" fmla="*/ 0 h 53"/>
                <a:gd name="T12" fmla="*/ 20028886 w 153"/>
                <a:gd name="T13" fmla="*/ 120967500 h 53"/>
                <a:gd name="T14" fmla="*/ 0 60000 65536"/>
                <a:gd name="T15" fmla="*/ 0 60000 65536"/>
                <a:gd name="T16" fmla="*/ 0 60000 65536"/>
                <a:gd name="T17" fmla="*/ 0 60000 65536"/>
                <a:gd name="T18" fmla="*/ 0 60000 65536"/>
                <a:gd name="T19" fmla="*/ 0 60000 65536"/>
                <a:gd name="T20" fmla="*/ 0 60000 65536"/>
                <a:gd name="T21" fmla="*/ 0 w 153"/>
                <a:gd name="T22" fmla="*/ 0 h 53"/>
                <a:gd name="T23" fmla="*/ 153 w 153"/>
                <a:gd name="T24" fmla="*/ 53 h 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3" h="53">
                  <a:moveTo>
                    <a:pt x="2" y="12"/>
                  </a:moveTo>
                  <a:cubicBezTo>
                    <a:pt x="1" y="15"/>
                    <a:pt x="0" y="18"/>
                    <a:pt x="0" y="20"/>
                  </a:cubicBezTo>
                  <a:cubicBezTo>
                    <a:pt x="46" y="41"/>
                    <a:pt x="96" y="49"/>
                    <a:pt x="147" y="53"/>
                  </a:cubicBezTo>
                  <a:cubicBezTo>
                    <a:pt x="149" y="48"/>
                    <a:pt x="151" y="42"/>
                    <a:pt x="152" y="37"/>
                  </a:cubicBezTo>
                  <a:cubicBezTo>
                    <a:pt x="152" y="36"/>
                    <a:pt x="152" y="35"/>
                    <a:pt x="153" y="34"/>
                  </a:cubicBezTo>
                  <a:cubicBezTo>
                    <a:pt x="102" y="32"/>
                    <a:pt x="52" y="24"/>
                    <a:pt x="7" y="0"/>
                  </a:cubicBezTo>
                  <a:cubicBezTo>
                    <a:pt x="5" y="4"/>
                    <a:pt x="4" y="8"/>
                    <a:pt x="2" y="12"/>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7" name="Freeform 311"/>
            <p:cNvSpPr>
              <a:spLocks noChangeArrowheads="1"/>
            </p:cNvSpPr>
            <p:nvPr/>
          </p:nvSpPr>
          <p:spPr bwMode="auto">
            <a:xfrm>
              <a:off x="2606675" y="4233863"/>
              <a:ext cx="465137" cy="149225"/>
            </a:xfrm>
            <a:custGeom>
              <a:avLst/>
              <a:gdLst>
                <a:gd name="T0" fmla="*/ 0 w 147"/>
                <a:gd name="T1" fmla="*/ 131048125 h 47"/>
                <a:gd name="T2" fmla="*/ 1461773710 w 147"/>
                <a:gd name="T3" fmla="*/ 473789375 h 47"/>
                <a:gd name="T4" fmla="*/ 1471785230 w 147"/>
                <a:gd name="T5" fmla="*/ 372983125 h 47"/>
                <a:gd name="T6" fmla="*/ 70083806 w 147"/>
                <a:gd name="T7" fmla="*/ 0 h 47"/>
                <a:gd name="T8" fmla="*/ 0 w 147"/>
                <a:gd name="T9" fmla="*/ 131048125 h 47"/>
                <a:gd name="T10" fmla="*/ 0 60000 65536"/>
                <a:gd name="T11" fmla="*/ 0 60000 65536"/>
                <a:gd name="T12" fmla="*/ 0 60000 65536"/>
                <a:gd name="T13" fmla="*/ 0 60000 65536"/>
                <a:gd name="T14" fmla="*/ 0 60000 65536"/>
                <a:gd name="T15" fmla="*/ 0 w 147"/>
                <a:gd name="T16" fmla="*/ 0 h 47"/>
                <a:gd name="T17" fmla="*/ 147 w 147"/>
                <a:gd name="T18" fmla="*/ 47 h 47"/>
              </a:gdLst>
              <a:ahLst/>
              <a:cxnLst>
                <a:cxn ang="T10">
                  <a:pos x="T0" y="T1"/>
                </a:cxn>
                <a:cxn ang="T11">
                  <a:pos x="T2" y="T3"/>
                </a:cxn>
                <a:cxn ang="T12">
                  <a:pos x="T4" y="T5"/>
                </a:cxn>
                <a:cxn ang="T13">
                  <a:pos x="T6" y="T7"/>
                </a:cxn>
                <a:cxn ang="T14">
                  <a:pos x="T8" y="T9"/>
                </a:cxn>
              </a:cxnLst>
              <a:rect l="T15" t="T16" r="T17" b="T18"/>
              <a:pathLst>
                <a:path w="147" h="47">
                  <a:moveTo>
                    <a:pt x="0" y="13"/>
                  </a:moveTo>
                  <a:cubicBezTo>
                    <a:pt x="45" y="37"/>
                    <a:pt x="95" y="45"/>
                    <a:pt x="146" y="47"/>
                  </a:cubicBezTo>
                  <a:cubicBezTo>
                    <a:pt x="146" y="44"/>
                    <a:pt x="147" y="40"/>
                    <a:pt x="147" y="37"/>
                  </a:cubicBezTo>
                  <a:cubicBezTo>
                    <a:pt x="99" y="32"/>
                    <a:pt x="51" y="18"/>
                    <a:pt x="7" y="0"/>
                  </a:cubicBezTo>
                  <a:cubicBezTo>
                    <a:pt x="5" y="5"/>
                    <a:pt x="2" y="9"/>
                    <a:pt x="0" y="13"/>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8" name="Freeform 312"/>
            <p:cNvSpPr>
              <a:spLocks noChangeArrowheads="1"/>
            </p:cNvSpPr>
            <p:nvPr/>
          </p:nvSpPr>
          <p:spPr bwMode="auto">
            <a:xfrm>
              <a:off x="2714625" y="4098925"/>
              <a:ext cx="357187" cy="147638"/>
            </a:xfrm>
            <a:custGeom>
              <a:avLst/>
              <a:gdLst>
                <a:gd name="T0" fmla="*/ 0 w 113"/>
                <a:gd name="T1" fmla="*/ 118408817 h 47"/>
                <a:gd name="T2" fmla="*/ 1129049141 w 113"/>
                <a:gd name="T3" fmla="*/ 463765512 h 47"/>
                <a:gd name="T4" fmla="*/ 1059106869 w 113"/>
                <a:gd name="T5" fmla="*/ 276287240 h 47"/>
                <a:gd name="T6" fmla="*/ 189840149 w 113"/>
                <a:gd name="T7" fmla="*/ 0 h 47"/>
                <a:gd name="T8" fmla="*/ 0 w 113"/>
                <a:gd name="T9" fmla="*/ 118408817 h 47"/>
                <a:gd name="T10" fmla="*/ 0 60000 65536"/>
                <a:gd name="T11" fmla="*/ 0 60000 65536"/>
                <a:gd name="T12" fmla="*/ 0 60000 65536"/>
                <a:gd name="T13" fmla="*/ 0 60000 65536"/>
                <a:gd name="T14" fmla="*/ 0 60000 65536"/>
                <a:gd name="T15" fmla="*/ 0 w 113"/>
                <a:gd name="T16" fmla="*/ 0 h 47"/>
                <a:gd name="T17" fmla="*/ 113 w 113"/>
                <a:gd name="T18" fmla="*/ 47 h 47"/>
              </a:gdLst>
              <a:ahLst/>
              <a:cxnLst>
                <a:cxn ang="T10">
                  <a:pos x="T0" y="T1"/>
                </a:cxn>
                <a:cxn ang="T11">
                  <a:pos x="T2" y="T3"/>
                </a:cxn>
                <a:cxn ang="T12">
                  <a:pos x="T4" y="T5"/>
                </a:cxn>
                <a:cxn ang="T13">
                  <a:pos x="T6" y="T7"/>
                </a:cxn>
                <a:cxn ang="T14">
                  <a:pos x="T8" y="T9"/>
                </a:cxn>
              </a:cxnLst>
              <a:rect l="T15" t="T16" r="T17" b="T18"/>
              <a:pathLst>
                <a:path w="113" h="47">
                  <a:moveTo>
                    <a:pt x="0" y="12"/>
                  </a:moveTo>
                  <a:cubicBezTo>
                    <a:pt x="36" y="30"/>
                    <a:pt x="74" y="41"/>
                    <a:pt x="113" y="47"/>
                  </a:cubicBezTo>
                  <a:cubicBezTo>
                    <a:pt x="111" y="40"/>
                    <a:pt x="109" y="34"/>
                    <a:pt x="106" y="28"/>
                  </a:cubicBezTo>
                  <a:cubicBezTo>
                    <a:pt x="76" y="23"/>
                    <a:pt x="47" y="13"/>
                    <a:pt x="19" y="0"/>
                  </a:cubicBezTo>
                  <a:cubicBezTo>
                    <a:pt x="12" y="4"/>
                    <a:pt x="6" y="8"/>
                    <a:pt x="0" y="12"/>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9" name="Freeform 313"/>
            <p:cNvSpPr>
              <a:spLocks noChangeArrowheads="1"/>
            </p:cNvSpPr>
            <p:nvPr/>
          </p:nvSpPr>
          <p:spPr bwMode="auto">
            <a:xfrm>
              <a:off x="2774950" y="4073525"/>
              <a:ext cx="274637" cy="114300"/>
            </a:xfrm>
            <a:custGeom>
              <a:avLst/>
              <a:gdLst>
                <a:gd name="T0" fmla="*/ 558043444 w 87"/>
                <a:gd name="T1" fmla="*/ 90725625 h 36"/>
                <a:gd name="T2" fmla="*/ 0 w 87"/>
                <a:gd name="T3" fmla="*/ 80645000 h 36"/>
                <a:gd name="T4" fmla="*/ 866959561 w 87"/>
                <a:gd name="T5" fmla="*/ 362902500 h 36"/>
                <a:gd name="T6" fmla="*/ 558043444 w 87"/>
                <a:gd name="T7" fmla="*/ 90725625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56" y="9"/>
                  </a:moveTo>
                  <a:cubicBezTo>
                    <a:pt x="36" y="0"/>
                    <a:pt x="17" y="1"/>
                    <a:pt x="0" y="8"/>
                  </a:cubicBezTo>
                  <a:cubicBezTo>
                    <a:pt x="28" y="21"/>
                    <a:pt x="57" y="31"/>
                    <a:pt x="87" y="36"/>
                  </a:cubicBezTo>
                  <a:cubicBezTo>
                    <a:pt x="80" y="25"/>
                    <a:pt x="70" y="15"/>
                    <a:pt x="56" y="9"/>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0" name="Freeform 314"/>
            <p:cNvSpPr>
              <a:spLocks noChangeArrowheads="1"/>
            </p:cNvSpPr>
            <p:nvPr/>
          </p:nvSpPr>
          <p:spPr bwMode="auto">
            <a:xfrm>
              <a:off x="2663825" y="4137025"/>
              <a:ext cx="411162" cy="150813"/>
            </a:xfrm>
            <a:custGeom>
              <a:avLst/>
              <a:gdLst>
                <a:gd name="T0" fmla="*/ 160052715 w 130"/>
                <a:gd name="T1" fmla="*/ 0 h 48"/>
                <a:gd name="T2" fmla="*/ 0 w 130"/>
                <a:gd name="T3" fmla="*/ 157948340 h 48"/>
                <a:gd name="T4" fmla="*/ 1300416848 w 130"/>
                <a:gd name="T5" fmla="*/ 473845020 h 48"/>
                <a:gd name="T6" fmla="*/ 1290412960 w 130"/>
                <a:gd name="T7" fmla="*/ 345512583 h 48"/>
                <a:gd name="T8" fmla="*/ 160052715 w 130"/>
                <a:gd name="T9" fmla="*/ 0 h 48"/>
                <a:gd name="T10" fmla="*/ 0 60000 65536"/>
                <a:gd name="T11" fmla="*/ 0 60000 65536"/>
                <a:gd name="T12" fmla="*/ 0 60000 65536"/>
                <a:gd name="T13" fmla="*/ 0 60000 65536"/>
                <a:gd name="T14" fmla="*/ 0 60000 65536"/>
                <a:gd name="T15" fmla="*/ 0 w 130"/>
                <a:gd name="T16" fmla="*/ 0 h 48"/>
                <a:gd name="T17" fmla="*/ 130 w 130"/>
                <a:gd name="T18" fmla="*/ 48 h 48"/>
              </a:gdLst>
              <a:ahLst/>
              <a:cxnLst>
                <a:cxn ang="T10">
                  <a:pos x="T0" y="T1"/>
                </a:cxn>
                <a:cxn ang="T11">
                  <a:pos x="T2" y="T3"/>
                </a:cxn>
                <a:cxn ang="T12">
                  <a:pos x="T4" y="T5"/>
                </a:cxn>
                <a:cxn ang="T13">
                  <a:pos x="T6" y="T7"/>
                </a:cxn>
                <a:cxn ang="T14">
                  <a:pos x="T8" y="T9"/>
                </a:cxn>
              </a:cxnLst>
              <a:rect l="T15" t="T16" r="T17" b="T18"/>
              <a:pathLst>
                <a:path w="130" h="48">
                  <a:moveTo>
                    <a:pt x="16" y="0"/>
                  </a:moveTo>
                  <a:cubicBezTo>
                    <a:pt x="10" y="5"/>
                    <a:pt x="5" y="10"/>
                    <a:pt x="0" y="16"/>
                  </a:cubicBezTo>
                  <a:cubicBezTo>
                    <a:pt x="39" y="38"/>
                    <a:pt x="85" y="45"/>
                    <a:pt x="130" y="48"/>
                  </a:cubicBezTo>
                  <a:cubicBezTo>
                    <a:pt x="130" y="44"/>
                    <a:pt x="130" y="39"/>
                    <a:pt x="129" y="35"/>
                  </a:cubicBezTo>
                  <a:cubicBezTo>
                    <a:pt x="90" y="29"/>
                    <a:pt x="52" y="18"/>
                    <a:pt x="16"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1" name="Freeform 315"/>
            <p:cNvSpPr>
              <a:spLocks noChangeArrowheads="1"/>
            </p:cNvSpPr>
            <p:nvPr/>
          </p:nvSpPr>
          <p:spPr bwMode="auto">
            <a:xfrm>
              <a:off x="2628900" y="4187825"/>
              <a:ext cx="449262" cy="163513"/>
            </a:xfrm>
            <a:custGeom>
              <a:avLst/>
              <a:gdLst>
                <a:gd name="T0" fmla="*/ 110107156 w 142"/>
                <a:gd name="T1" fmla="*/ 0 h 52"/>
                <a:gd name="T2" fmla="*/ 0 w 142"/>
                <a:gd name="T3" fmla="*/ 148315724 h 52"/>
                <a:gd name="T4" fmla="*/ 1401362075 w 142"/>
                <a:gd name="T5" fmla="*/ 514163484 h 52"/>
                <a:gd name="T6" fmla="*/ 1411372392 w 142"/>
                <a:gd name="T7" fmla="*/ 316407088 h 52"/>
                <a:gd name="T8" fmla="*/ 110107156 w 142"/>
                <a:gd name="T9" fmla="*/ 0 h 52"/>
                <a:gd name="T10" fmla="*/ 0 60000 65536"/>
                <a:gd name="T11" fmla="*/ 0 60000 65536"/>
                <a:gd name="T12" fmla="*/ 0 60000 65536"/>
                <a:gd name="T13" fmla="*/ 0 60000 65536"/>
                <a:gd name="T14" fmla="*/ 0 60000 65536"/>
                <a:gd name="T15" fmla="*/ 0 w 142"/>
                <a:gd name="T16" fmla="*/ 0 h 52"/>
                <a:gd name="T17" fmla="*/ 142 w 142"/>
                <a:gd name="T18" fmla="*/ 52 h 52"/>
              </a:gdLst>
              <a:ahLst/>
              <a:cxnLst>
                <a:cxn ang="T10">
                  <a:pos x="T0" y="T1"/>
                </a:cxn>
                <a:cxn ang="T11">
                  <a:pos x="T2" y="T3"/>
                </a:cxn>
                <a:cxn ang="T12">
                  <a:pos x="T4" y="T5"/>
                </a:cxn>
                <a:cxn ang="T13">
                  <a:pos x="T6" y="T7"/>
                </a:cxn>
                <a:cxn ang="T14">
                  <a:pos x="T8" y="T9"/>
                </a:cxn>
              </a:cxnLst>
              <a:rect l="T15" t="T16" r="T17" b="T18"/>
              <a:pathLst>
                <a:path w="142" h="52">
                  <a:moveTo>
                    <a:pt x="11" y="0"/>
                  </a:moveTo>
                  <a:cubicBezTo>
                    <a:pt x="7" y="5"/>
                    <a:pt x="3" y="10"/>
                    <a:pt x="0" y="15"/>
                  </a:cubicBezTo>
                  <a:cubicBezTo>
                    <a:pt x="44" y="33"/>
                    <a:pt x="92" y="47"/>
                    <a:pt x="140" y="52"/>
                  </a:cubicBezTo>
                  <a:cubicBezTo>
                    <a:pt x="141" y="45"/>
                    <a:pt x="142" y="39"/>
                    <a:pt x="141" y="32"/>
                  </a:cubicBezTo>
                  <a:cubicBezTo>
                    <a:pt x="96" y="29"/>
                    <a:pt x="50" y="22"/>
                    <a:pt x="11"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2" name="Freeform 316"/>
            <p:cNvSpPr>
              <a:spLocks noChangeArrowheads="1"/>
            </p:cNvSpPr>
            <p:nvPr/>
          </p:nvSpPr>
          <p:spPr bwMode="auto">
            <a:xfrm>
              <a:off x="2568575" y="4338638"/>
              <a:ext cx="481012" cy="149225"/>
            </a:xfrm>
            <a:custGeom>
              <a:avLst/>
              <a:gdLst>
                <a:gd name="T0" fmla="*/ 0 w 152"/>
                <a:gd name="T1" fmla="*/ 191531875 h 47"/>
                <a:gd name="T2" fmla="*/ 1462102430 w 152"/>
                <a:gd name="T3" fmla="*/ 473789375 h 47"/>
                <a:gd name="T4" fmla="*/ 1502159337 w 152"/>
                <a:gd name="T5" fmla="*/ 383063750 h 47"/>
                <a:gd name="T6" fmla="*/ 1522187790 w 152"/>
                <a:gd name="T7" fmla="*/ 332660625 h 47"/>
                <a:gd name="T8" fmla="*/ 50072716 w 152"/>
                <a:gd name="T9" fmla="*/ 0 h 47"/>
                <a:gd name="T10" fmla="*/ 0 w 152"/>
                <a:gd name="T11" fmla="*/ 191531875 h 47"/>
                <a:gd name="T12" fmla="*/ 0 60000 65536"/>
                <a:gd name="T13" fmla="*/ 0 60000 65536"/>
                <a:gd name="T14" fmla="*/ 0 60000 65536"/>
                <a:gd name="T15" fmla="*/ 0 60000 65536"/>
                <a:gd name="T16" fmla="*/ 0 60000 65536"/>
                <a:gd name="T17" fmla="*/ 0 60000 65536"/>
                <a:gd name="T18" fmla="*/ 0 w 152"/>
                <a:gd name="T19" fmla="*/ 0 h 47"/>
                <a:gd name="T20" fmla="*/ 152 w 152"/>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152" h="47">
                  <a:moveTo>
                    <a:pt x="0" y="19"/>
                  </a:moveTo>
                  <a:cubicBezTo>
                    <a:pt x="46" y="39"/>
                    <a:pt x="96" y="45"/>
                    <a:pt x="146" y="47"/>
                  </a:cubicBezTo>
                  <a:cubicBezTo>
                    <a:pt x="148" y="44"/>
                    <a:pt x="149" y="41"/>
                    <a:pt x="150" y="38"/>
                  </a:cubicBezTo>
                  <a:cubicBezTo>
                    <a:pt x="151" y="36"/>
                    <a:pt x="151" y="35"/>
                    <a:pt x="152" y="33"/>
                  </a:cubicBezTo>
                  <a:cubicBezTo>
                    <a:pt x="101" y="29"/>
                    <a:pt x="51" y="21"/>
                    <a:pt x="5" y="0"/>
                  </a:cubicBezTo>
                  <a:cubicBezTo>
                    <a:pt x="3" y="7"/>
                    <a:pt x="1" y="13"/>
                    <a:pt x="0" y="19"/>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3" name="Freeform 317"/>
            <p:cNvSpPr>
              <a:spLocks noChangeArrowheads="1"/>
            </p:cNvSpPr>
            <p:nvPr/>
          </p:nvSpPr>
          <p:spPr bwMode="auto">
            <a:xfrm>
              <a:off x="2555875" y="4525963"/>
              <a:ext cx="417512" cy="123825"/>
            </a:xfrm>
            <a:custGeom>
              <a:avLst/>
              <a:gdLst>
                <a:gd name="T0" fmla="*/ 0 w 132"/>
                <a:gd name="T1" fmla="*/ 0 h 39"/>
                <a:gd name="T2" fmla="*/ 0 w 132"/>
                <a:gd name="T3" fmla="*/ 30241875 h 39"/>
                <a:gd name="T4" fmla="*/ 0 w 132"/>
                <a:gd name="T5" fmla="*/ 241935000 h 39"/>
                <a:gd name="T6" fmla="*/ 10004473 w 132"/>
                <a:gd name="T7" fmla="*/ 241935000 h 39"/>
                <a:gd name="T8" fmla="*/ 1250546492 w 132"/>
                <a:gd name="T9" fmla="*/ 372983125 h 39"/>
                <a:gd name="T10" fmla="*/ 1320577804 w 132"/>
                <a:gd name="T11" fmla="*/ 211693125 h 39"/>
                <a:gd name="T12" fmla="*/ 0 w 132"/>
                <a:gd name="T13" fmla="*/ 0 h 39"/>
                <a:gd name="T14" fmla="*/ 0 60000 65536"/>
                <a:gd name="T15" fmla="*/ 0 60000 65536"/>
                <a:gd name="T16" fmla="*/ 0 60000 65536"/>
                <a:gd name="T17" fmla="*/ 0 60000 65536"/>
                <a:gd name="T18" fmla="*/ 0 60000 65536"/>
                <a:gd name="T19" fmla="*/ 0 60000 65536"/>
                <a:gd name="T20" fmla="*/ 0 60000 65536"/>
                <a:gd name="T21" fmla="*/ 0 w 132"/>
                <a:gd name="T22" fmla="*/ 0 h 39"/>
                <a:gd name="T23" fmla="*/ 132 w 132"/>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39">
                  <a:moveTo>
                    <a:pt x="0" y="0"/>
                  </a:moveTo>
                  <a:cubicBezTo>
                    <a:pt x="0" y="1"/>
                    <a:pt x="0" y="2"/>
                    <a:pt x="0" y="3"/>
                  </a:cubicBezTo>
                  <a:cubicBezTo>
                    <a:pt x="0" y="10"/>
                    <a:pt x="0" y="17"/>
                    <a:pt x="0" y="24"/>
                  </a:cubicBezTo>
                  <a:cubicBezTo>
                    <a:pt x="0" y="24"/>
                    <a:pt x="1" y="24"/>
                    <a:pt x="1" y="24"/>
                  </a:cubicBezTo>
                  <a:cubicBezTo>
                    <a:pt x="42" y="36"/>
                    <a:pt x="83" y="39"/>
                    <a:pt x="125" y="37"/>
                  </a:cubicBezTo>
                  <a:cubicBezTo>
                    <a:pt x="127" y="31"/>
                    <a:pt x="130" y="26"/>
                    <a:pt x="132" y="21"/>
                  </a:cubicBezTo>
                  <a:cubicBezTo>
                    <a:pt x="87" y="22"/>
                    <a:pt x="41" y="17"/>
                    <a:pt x="0"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4" name="Freeform 318"/>
            <p:cNvSpPr>
              <a:spLocks noChangeArrowheads="1"/>
            </p:cNvSpPr>
            <p:nvPr/>
          </p:nvSpPr>
          <p:spPr bwMode="auto">
            <a:xfrm>
              <a:off x="2555875" y="4602163"/>
              <a:ext cx="395287" cy="104775"/>
            </a:xfrm>
            <a:custGeom>
              <a:avLst/>
              <a:gdLst>
                <a:gd name="T0" fmla="*/ 9999180 w 125"/>
                <a:gd name="T1" fmla="*/ 0 h 33"/>
                <a:gd name="T2" fmla="*/ 0 w 125"/>
                <a:gd name="T3" fmla="*/ 0 h 33"/>
                <a:gd name="T4" fmla="*/ 9999180 w 125"/>
                <a:gd name="T5" fmla="*/ 191531875 h 33"/>
                <a:gd name="T6" fmla="*/ 1170014735 w 125"/>
                <a:gd name="T7" fmla="*/ 322580000 h 33"/>
                <a:gd name="T8" fmla="*/ 1250014499 w 125"/>
                <a:gd name="T9" fmla="*/ 131048125 h 33"/>
                <a:gd name="T10" fmla="*/ 9999180 w 125"/>
                <a:gd name="T11" fmla="*/ 0 h 33"/>
                <a:gd name="T12" fmla="*/ 0 60000 65536"/>
                <a:gd name="T13" fmla="*/ 0 60000 65536"/>
                <a:gd name="T14" fmla="*/ 0 60000 65536"/>
                <a:gd name="T15" fmla="*/ 0 60000 65536"/>
                <a:gd name="T16" fmla="*/ 0 60000 65536"/>
                <a:gd name="T17" fmla="*/ 0 60000 65536"/>
                <a:gd name="T18" fmla="*/ 0 w 125"/>
                <a:gd name="T19" fmla="*/ 0 h 33"/>
                <a:gd name="T20" fmla="*/ 125 w 125"/>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125" h="33">
                  <a:moveTo>
                    <a:pt x="1" y="0"/>
                  </a:moveTo>
                  <a:cubicBezTo>
                    <a:pt x="1" y="0"/>
                    <a:pt x="0" y="0"/>
                    <a:pt x="0" y="0"/>
                  </a:cubicBezTo>
                  <a:cubicBezTo>
                    <a:pt x="0" y="6"/>
                    <a:pt x="1" y="12"/>
                    <a:pt x="1" y="19"/>
                  </a:cubicBezTo>
                  <a:cubicBezTo>
                    <a:pt x="40" y="26"/>
                    <a:pt x="78" y="33"/>
                    <a:pt x="117" y="32"/>
                  </a:cubicBezTo>
                  <a:cubicBezTo>
                    <a:pt x="119" y="26"/>
                    <a:pt x="122" y="19"/>
                    <a:pt x="125" y="13"/>
                  </a:cubicBezTo>
                  <a:cubicBezTo>
                    <a:pt x="83" y="15"/>
                    <a:pt x="42" y="12"/>
                    <a:pt x="1"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5" name="Freeform 319"/>
            <p:cNvSpPr>
              <a:spLocks noChangeArrowheads="1"/>
            </p:cNvSpPr>
            <p:nvPr/>
          </p:nvSpPr>
          <p:spPr bwMode="auto">
            <a:xfrm>
              <a:off x="2565400" y="4719638"/>
              <a:ext cx="346075" cy="88900"/>
            </a:xfrm>
            <a:custGeom>
              <a:avLst/>
              <a:gdLst>
                <a:gd name="T0" fmla="*/ 0 w 109"/>
                <a:gd name="T1" fmla="*/ 0 h 28"/>
                <a:gd name="T2" fmla="*/ 20161250 w 109"/>
                <a:gd name="T3" fmla="*/ 221773750 h 28"/>
                <a:gd name="T4" fmla="*/ 1068546250 w 109"/>
                <a:gd name="T5" fmla="*/ 262096250 h 28"/>
                <a:gd name="T6" fmla="*/ 1098788125 w 109"/>
                <a:gd name="T7" fmla="*/ 120967500 h 28"/>
                <a:gd name="T8" fmla="*/ 0 w 109"/>
                <a:gd name="T9" fmla="*/ 0 h 28"/>
                <a:gd name="T10" fmla="*/ 0 60000 65536"/>
                <a:gd name="T11" fmla="*/ 0 60000 65536"/>
                <a:gd name="T12" fmla="*/ 0 60000 65536"/>
                <a:gd name="T13" fmla="*/ 0 60000 65536"/>
                <a:gd name="T14" fmla="*/ 0 60000 65536"/>
                <a:gd name="T15" fmla="*/ 0 w 109"/>
                <a:gd name="T16" fmla="*/ 0 h 28"/>
                <a:gd name="T17" fmla="*/ 109 w 109"/>
                <a:gd name="T18" fmla="*/ 28 h 28"/>
              </a:gdLst>
              <a:ahLst/>
              <a:cxnLst>
                <a:cxn ang="T10">
                  <a:pos x="T0" y="T1"/>
                </a:cxn>
                <a:cxn ang="T11">
                  <a:pos x="T2" y="T3"/>
                </a:cxn>
                <a:cxn ang="T12">
                  <a:pos x="T4" y="T5"/>
                </a:cxn>
                <a:cxn ang="T13">
                  <a:pos x="T6" y="T7"/>
                </a:cxn>
                <a:cxn ang="T14">
                  <a:pos x="T8" y="T9"/>
                </a:cxn>
              </a:cxnLst>
              <a:rect l="T15" t="T16" r="T17" b="T18"/>
              <a:pathLst>
                <a:path w="109" h="28">
                  <a:moveTo>
                    <a:pt x="0" y="0"/>
                  </a:moveTo>
                  <a:cubicBezTo>
                    <a:pt x="0" y="7"/>
                    <a:pt x="1" y="15"/>
                    <a:pt x="2" y="22"/>
                  </a:cubicBezTo>
                  <a:cubicBezTo>
                    <a:pt x="37" y="25"/>
                    <a:pt x="72" y="28"/>
                    <a:pt x="106" y="26"/>
                  </a:cubicBezTo>
                  <a:cubicBezTo>
                    <a:pt x="107" y="22"/>
                    <a:pt x="108" y="17"/>
                    <a:pt x="109" y="12"/>
                  </a:cubicBezTo>
                  <a:cubicBezTo>
                    <a:pt x="72" y="13"/>
                    <a:pt x="36" y="8"/>
                    <a:pt x="0"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6" name="Freeform 320"/>
            <p:cNvSpPr>
              <a:spLocks noChangeArrowheads="1"/>
            </p:cNvSpPr>
            <p:nvPr/>
          </p:nvSpPr>
          <p:spPr bwMode="auto">
            <a:xfrm>
              <a:off x="2584450" y="4851400"/>
              <a:ext cx="311150" cy="57150"/>
            </a:xfrm>
            <a:custGeom>
              <a:avLst/>
              <a:gdLst>
                <a:gd name="T0" fmla="*/ 0 w 98"/>
                <a:gd name="T1" fmla="*/ 0 h 18"/>
                <a:gd name="T2" fmla="*/ 20161250 w 98"/>
                <a:gd name="T3" fmla="*/ 141128750 h 18"/>
                <a:gd name="T4" fmla="*/ 987901250 w 98"/>
                <a:gd name="T5" fmla="*/ 120967500 h 18"/>
                <a:gd name="T6" fmla="*/ 987901250 w 98"/>
                <a:gd name="T7" fmla="*/ 20161250 h 18"/>
                <a:gd name="T8" fmla="*/ 0 w 98"/>
                <a:gd name="T9" fmla="*/ 0 h 18"/>
                <a:gd name="T10" fmla="*/ 0 60000 65536"/>
                <a:gd name="T11" fmla="*/ 0 60000 65536"/>
                <a:gd name="T12" fmla="*/ 0 60000 65536"/>
                <a:gd name="T13" fmla="*/ 0 60000 65536"/>
                <a:gd name="T14" fmla="*/ 0 60000 65536"/>
                <a:gd name="T15" fmla="*/ 0 w 98"/>
                <a:gd name="T16" fmla="*/ 0 h 18"/>
                <a:gd name="T17" fmla="*/ 98 w 98"/>
                <a:gd name="T18" fmla="*/ 18 h 18"/>
              </a:gdLst>
              <a:ahLst/>
              <a:cxnLst>
                <a:cxn ang="T10">
                  <a:pos x="T0" y="T1"/>
                </a:cxn>
                <a:cxn ang="T11">
                  <a:pos x="T2" y="T3"/>
                </a:cxn>
                <a:cxn ang="T12">
                  <a:pos x="T4" y="T5"/>
                </a:cxn>
                <a:cxn ang="T13">
                  <a:pos x="T6" y="T7"/>
                </a:cxn>
                <a:cxn ang="T14">
                  <a:pos x="T8" y="T9"/>
                </a:cxn>
              </a:cxnLst>
              <a:rect l="T15" t="T16" r="T17" b="T18"/>
              <a:pathLst>
                <a:path w="98" h="18">
                  <a:moveTo>
                    <a:pt x="0" y="0"/>
                  </a:moveTo>
                  <a:cubicBezTo>
                    <a:pt x="0" y="4"/>
                    <a:pt x="1" y="9"/>
                    <a:pt x="2" y="14"/>
                  </a:cubicBezTo>
                  <a:cubicBezTo>
                    <a:pt x="34" y="18"/>
                    <a:pt x="66" y="17"/>
                    <a:pt x="98" y="12"/>
                  </a:cubicBezTo>
                  <a:cubicBezTo>
                    <a:pt x="98" y="8"/>
                    <a:pt x="98" y="5"/>
                    <a:pt x="98" y="2"/>
                  </a:cubicBezTo>
                  <a:cubicBezTo>
                    <a:pt x="65" y="6"/>
                    <a:pt x="32" y="6"/>
                    <a:pt x="0" y="0"/>
                  </a:cubicBezTo>
                  <a:close/>
                </a:path>
              </a:pathLst>
            </a:custGeom>
            <a:solidFill>
              <a:srgbClr val="884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7" name="Freeform 321"/>
            <p:cNvSpPr>
              <a:spLocks noChangeArrowheads="1"/>
            </p:cNvSpPr>
            <p:nvPr/>
          </p:nvSpPr>
          <p:spPr bwMode="auto">
            <a:xfrm>
              <a:off x="2590800" y="4889500"/>
              <a:ext cx="307975" cy="219075"/>
            </a:xfrm>
            <a:custGeom>
              <a:avLst/>
              <a:gdLst>
                <a:gd name="T0" fmla="*/ 967740000 w 97"/>
                <a:gd name="T1" fmla="*/ 0 h 69"/>
                <a:gd name="T2" fmla="*/ 0 w 97"/>
                <a:gd name="T3" fmla="*/ 20161250 h 69"/>
                <a:gd name="T4" fmla="*/ 10080625 w 97"/>
                <a:gd name="T5" fmla="*/ 70564375 h 69"/>
                <a:gd name="T6" fmla="*/ 252015625 w 97"/>
                <a:gd name="T7" fmla="*/ 655240625 h 69"/>
                <a:gd name="T8" fmla="*/ 383063750 w 97"/>
                <a:gd name="T9" fmla="*/ 171370625 h 69"/>
                <a:gd name="T10" fmla="*/ 695563125 w 97"/>
                <a:gd name="T11" fmla="*/ 171370625 h 69"/>
                <a:gd name="T12" fmla="*/ 796369375 w 97"/>
                <a:gd name="T13" fmla="*/ 433466875 h 69"/>
                <a:gd name="T14" fmla="*/ 967740000 w 97"/>
                <a:gd name="T15" fmla="*/ 231854375 h 69"/>
                <a:gd name="T16" fmla="*/ 967740000 w 97"/>
                <a:gd name="T17" fmla="*/ 0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69"/>
                <a:gd name="T29" fmla="*/ 97 w 97"/>
                <a:gd name="T30" fmla="*/ 69 h 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69">
                  <a:moveTo>
                    <a:pt x="96" y="0"/>
                  </a:moveTo>
                  <a:cubicBezTo>
                    <a:pt x="64" y="5"/>
                    <a:pt x="32" y="6"/>
                    <a:pt x="0" y="2"/>
                  </a:cubicBezTo>
                  <a:cubicBezTo>
                    <a:pt x="1" y="4"/>
                    <a:pt x="1" y="5"/>
                    <a:pt x="1" y="7"/>
                  </a:cubicBezTo>
                  <a:cubicBezTo>
                    <a:pt x="4" y="19"/>
                    <a:pt x="8" y="63"/>
                    <a:pt x="25" y="65"/>
                  </a:cubicBezTo>
                  <a:cubicBezTo>
                    <a:pt x="38" y="51"/>
                    <a:pt x="30" y="32"/>
                    <a:pt x="38" y="17"/>
                  </a:cubicBezTo>
                  <a:cubicBezTo>
                    <a:pt x="44" y="7"/>
                    <a:pt x="62" y="6"/>
                    <a:pt x="69" y="17"/>
                  </a:cubicBezTo>
                  <a:cubicBezTo>
                    <a:pt x="74" y="25"/>
                    <a:pt x="73" y="35"/>
                    <a:pt x="79" y="43"/>
                  </a:cubicBezTo>
                  <a:cubicBezTo>
                    <a:pt x="95" y="69"/>
                    <a:pt x="97" y="39"/>
                    <a:pt x="96" y="23"/>
                  </a:cubicBezTo>
                  <a:cubicBezTo>
                    <a:pt x="96" y="15"/>
                    <a:pt x="95" y="7"/>
                    <a:pt x="96" y="0"/>
                  </a:cubicBezTo>
                  <a:close/>
                </a:path>
              </a:pathLst>
            </a:custGeom>
            <a:solidFill>
              <a:srgbClr val="F574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8" name="Freeform 322"/>
            <p:cNvSpPr>
              <a:spLocks noChangeArrowheads="1"/>
            </p:cNvSpPr>
            <p:nvPr/>
          </p:nvSpPr>
          <p:spPr bwMode="auto">
            <a:xfrm>
              <a:off x="2066925" y="4933950"/>
              <a:ext cx="976312" cy="808038"/>
            </a:xfrm>
            <a:custGeom>
              <a:avLst/>
              <a:gdLst>
                <a:gd name="T0" fmla="*/ 0 w 308"/>
                <a:gd name="T1" fmla="*/ 572344406 h 255"/>
                <a:gd name="T2" fmla="*/ 733498768 w 308"/>
                <a:gd name="T3" fmla="*/ 2147483647 h 255"/>
                <a:gd name="T4" fmla="*/ 2069870196 w 308"/>
                <a:gd name="T5" fmla="*/ 2147483647 h 255"/>
                <a:gd name="T6" fmla="*/ 2147483647 w 308"/>
                <a:gd name="T7" fmla="*/ 1817448576 h 255"/>
                <a:gd name="T8" fmla="*/ 2147483647 w 308"/>
                <a:gd name="T9" fmla="*/ 0 h 255"/>
                <a:gd name="T10" fmla="*/ 0 60000 65536"/>
                <a:gd name="T11" fmla="*/ 0 60000 65536"/>
                <a:gd name="T12" fmla="*/ 0 60000 65536"/>
                <a:gd name="T13" fmla="*/ 0 60000 65536"/>
                <a:gd name="T14" fmla="*/ 0 60000 65536"/>
                <a:gd name="T15" fmla="*/ 0 w 308"/>
                <a:gd name="T16" fmla="*/ 0 h 255"/>
                <a:gd name="T17" fmla="*/ 308 w 308"/>
                <a:gd name="T18" fmla="*/ 255 h 255"/>
              </a:gdLst>
              <a:ahLst/>
              <a:cxnLst>
                <a:cxn ang="T10">
                  <a:pos x="T0" y="T1"/>
                </a:cxn>
                <a:cxn ang="T11">
                  <a:pos x="T2" y="T3"/>
                </a:cxn>
                <a:cxn ang="T12">
                  <a:pos x="T4" y="T5"/>
                </a:cxn>
                <a:cxn ang="T13">
                  <a:pos x="T6" y="T7"/>
                </a:cxn>
                <a:cxn ang="T14">
                  <a:pos x="T8" y="T9"/>
                </a:cxn>
              </a:cxnLst>
              <a:rect l="T15" t="T16" r="T17" b="T18"/>
              <a:pathLst>
                <a:path w="308" h="255">
                  <a:moveTo>
                    <a:pt x="0" y="57"/>
                  </a:moveTo>
                  <a:cubicBezTo>
                    <a:pt x="0" y="57"/>
                    <a:pt x="56" y="217"/>
                    <a:pt x="73" y="229"/>
                  </a:cubicBezTo>
                  <a:cubicBezTo>
                    <a:pt x="90" y="242"/>
                    <a:pt x="142" y="255"/>
                    <a:pt x="206" y="238"/>
                  </a:cubicBezTo>
                  <a:cubicBezTo>
                    <a:pt x="269" y="221"/>
                    <a:pt x="294" y="199"/>
                    <a:pt x="301" y="181"/>
                  </a:cubicBezTo>
                  <a:cubicBezTo>
                    <a:pt x="308" y="163"/>
                    <a:pt x="276" y="0"/>
                    <a:pt x="276" y="0"/>
                  </a:cubicBezTo>
                </a:path>
              </a:pathLst>
            </a:custGeom>
            <a:solidFill>
              <a:srgbClr val="B36A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9" name="Freeform 323"/>
            <p:cNvSpPr>
              <a:spLocks noChangeArrowheads="1"/>
            </p:cNvSpPr>
            <p:nvPr/>
          </p:nvSpPr>
          <p:spPr bwMode="auto">
            <a:xfrm>
              <a:off x="1962150" y="4706938"/>
              <a:ext cx="1049337" cy="519113"/>
            </a:xfrm>
            <a:custGeom>
              <a:avLst/>
              <a:gdLst>
                <a:gd name="T0" fmla="*/ 2147483647 w 331"/>
                <a:gd name="T1" fmla="*/ 811560373 h 164"/>
                <a:gd name="T2" fmla="*/ 2147483647 w 331"/>
                <a:gd name="T3" fmla="*/ 470905128 h 164"/>
                <a:gd name="T4" fmla="*/ 2147483647 w 331"/>
                <a:gd name="T5" fmla="*/ 210405362 h 164"/>
                <a:gd name="T6" fmla="*/ 2147483647 w 331"/>
                <a:gd name="T7" fmla="*/ 0 h 164"/>
                <a:gd name="T8" fmla="*/ 2147483647 w 331"/>
                <a:gd name="T9" fmla="*/ 370713154 h 164"/>
                <a:gd name="T10" fmla="*/ 1899483842 w 331"/>
                <a:gd name="T11" fmla="*/ 591136763 h 164"/>
                <a:gd name="T12" fmla="*/ 994968029 w 331"/>
                <a:gd name="T13" fmla="*/ 771484216 h 164"/>
                <a:gd name="T14" fmla="*/ 482409702 w 331"/>
                <a:gd name="T15" fmla="*/ 811560373 h 164"/>
                <a:gd name="T16" fmla="*/ 241204851 w 331"/>
                <a:gd name="T17" fmla="*/ 811560373 h 164"/>
                <a:gd name="T18" fmla="*/ 20099083 w 331"/>
                <a:gd name="T19" fmla="*/ 761465969 h 164"/>
                <a:gd name="T20" fmla="*/ 0 w 331"/>
                <a:gd name="T21" fmla="*/ 731408060 h 164"/>
                <a:gd name="T22" fmla="*/ 120600840 w 331"/>
                <a:gd name="T23" fmla="*/ 1192291775 h 164"/>
                <a:gd name="T24" fmla="*/ 311554813 w 331"/>
                <a:gd name="T25" fmla="*/ 1542968433 h 164"/>
                <a:gd name="T26" fmla="*/ 1839183422 w 331"/>
                <a:gd name="T27" fmla="*/ 1502889111 h 164"/>
                <a:gd name="T28" fmla="*/ 2147483647 w 331"/>
                <a:gd name="T29" fmla="*/ 811560373 h 1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1"/>
                <a:gd name="T46" fmla="*/ 0 h 164"/>
                <a:gd name="T47" fmla="*/ 331 w 331"/>
                <a:gd name="T48" fmla="*/ 164 h 16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1" h="164">
                  <a:moveTo>
                    <a:pt x="331" y="81"/>
                  </a:moveTo>
                  <a:cubicBezTo>
                    <a:pt x="328" y="70"/>
                    <a:pt x="325" y="58"/>
                    <a:pt x="321" y="47"/>
                  </a:cubicBezTo>
                  <a:cubicBezTo>
                    <a:pt x="318" y="38"/>
                    <a:pt x="316" y="29"/>
                    <a:pt x="312" y="21"/>
                  </a:cubicBezTo>
                  <a:cubicBezTo>
                    <a:pt x="311" y="18"/>
                    <a:pt x="303" y="2"/>
                    <a:pt x="303" y="0"/>
                  </a:cubicBezTo>
                  <a:cubicBezTo>
                    <a:pt x="295" y="19"/>
                    <a:pt x="275" y="29"/>
                    <a:pt x="257" y="37"/>
                  </a:cubicBezTo>
                  <a:cubicBezTo>
                    <a:pt x="236" y="47"/>
                    <a:pt x="212" y="53"/>
                    <a:pt x="189" y="59"/>
                  </a:cubicBezTo>
                  <a:cubicBezTo>
                    <a:pt x="159" y="66"/>
                    <a:pt x="129" y="72"/>
                    <a:pt x="99" y="77"/>
                  </a:cubicBezTo>
                  <a:cubicBezTo>
                    <a:pt x="83" y="80"/>
                    <a:pt x="65" y="81"/>
                    <a:pt x="48" y="81"/>
                  </a:cubicBezTo>
                  <a:cubicBezTo>
                    <a:pt x="40" y="81"/>
                    <a:pt x="32" y="82"/>
                    <a:pt x="24" y="81"/>
                  </a:cubicBezTo>
                  <a:cubicBezTo>
                    <a:pt x="16" y="80"/>
                    <a:pt x="9" y="77"/>
                    <a:pt x="2" y="76"/>
                  </a:cubicBezTo>
                  <a:cubicBezTo>
                    <a:pt x="1" y="75"/>
                    <a:pt x="1" y="74"/>
                    <a:pt x="0" y="73"/>
                  </a:cubicBezTo>
                  <a:cubicBezTo>
                    <a:pt x="1" y="88"/>
                    <a:pt x="7" y="105"/>
                    <a:pt x="12" y="119"/>
                  </a:cubicBezTo>
                  <a:cubicBezTo>
                    <a:pt x="15" y="129"/>
                    <a:pt x="20" y="150"/>
                    <a:pt x="31" y="154"/>
                  </a:cubicBezTo>
                  <a:cubicBezTo>
                    <a:pt x="47" y="160"/>
                    <a:pt x="114" y="164"/>
                    <a:pt x="183" y="150"/>
                  </a:cubicBezTo>
                  <a:cubicBezTo>
                    <a:pt x="252" y="136"/>
                    <a:pt x="327" y="101"/>
                    <a:pt x="331" y="81"/>
                  </a:cubicBezTo>
                  <a:close/>
                </a:path>
              </a:pathLst>
            </a:custGeom>
            <a:solidFill>
              <a:srgbClr val="CF88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0" name="Freeform 324"/>
            <p:cNvSpPr>
              <a:spLocks noChangeArrowheads="1"/>
            </p:cNvSpPr>
            <p:nvPr/>
          </p:nvSpPr>
          <p:spPr bwMode="auto">
            <a:xfrm>
              <a:off x="2740025" y="4168775"/>
              <a:ext cx="312737" cy="401638"/>
            </a:xfrm>
            <a:custGeom>
              <a:avLst/>
              <a:gdLst>
                <a:gd name="T0" fmla="*/ 29937460 w 99"/>
                <a:gd name="T1" fmla="*/ 600085122 h 127"/>
                <a:gd name="T2" fmla="*/ 109770687 w 99"/>
                <a:gd name="T3" fmla="*/ 1060150382 h 127"/>
                <a:gd name="T4" fmla="*/ 469013890 w 99"/>
                <a:gd name="T5" fmla="*/ 1260178756 h 127"/>
                <a:gd name="T6" fmla="*/ 798322792 w 99"/>
                <a:gd name="T7" fmla="*/ 1010144870 h 127"/>
                <a:gd name="T8" fmla="*/ 957986087 w 99"/>
                <a:gd name="T9" fmla="*/ 600085122 h 127"/>
                <a:gd name="T10" fmla="*/ 638656338 w 99"/>
                <a:gd name="T11" fmla="*/ 70011512 h 127"/>
                <a:gd name="T12" fmla="*/ 29937460 w 99"/>
                <a:gd name="T13" fmla="*/ 600085122 h 127"/>
                <a:gd name="T14" fmla="*/ 0 60000 65536"/>
                <a:gd name="T15" fmla="*/ 0 60000 65536"/>
                <a:gd name="T16" fmla="*/ 0 60000 65536"/>
                <a:gd name="T17" fmla="*/ 0 60000 65536"/>
                <a:gd name="T18" fmla="*/ 0 60000 65536"/>
                <a:gd name="T19" fmla="*/ 0 60000 65536"/>
                <a:gd name="T20" fmla="*/ 0 60000 65536"/>
                <a:gd name="T21" fmla="*/ 0 w 99"/>
                <a:gd name="T22" fmla="*/ 0 h 127"/>
                <a:gd name="T23" fmla="*/ 99 w 99"/>
                <a:gd name="T24" fmla="*/ 127 h 1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9" h="127">
                  <a:moveTo>
                    <a:pt x="3" y="60"/>
                  </a:moveTo>
                  <a:cubicBezTo>
                    <a:pt x="0" y="76"/>
                    <a:pt x="2" y="93"/>
                    <a:pt x="11" y="106"/>
                  </a:cubicBezTo>
                  <a:cubicBezTo>
                    <a:pt x="19" y="117"/>
                    <a:pt x="33" y="127"/>
                    <a:pt x="47" y="126"/>
                  </a:cubicBezTo>
                  <a:cubicBezTo>
                    <a:pt x="62" y="125"/>
                    <a:pt x="73" y="113"/>
                    <a:pt x="80" y="101"/>
                  </a:cubicBezTo>
                  <a:cubicBezTo>
                    <a:pt x="86" y="90"/>
                    <a:pt x="94" y="73"/>
                    <a:pt x="96" y="60"/>
                  </a:cubicBezTo>
                  <a:cubicBezTo>
                    <a:pt x="99" y="36"/>
                    <a:pt x="87" y="12"/>
                    <a:pt x="64" y="7"/>
                  </a:cubicBezTo>
                  <a:cubicBezTo>
                    <a:pt x="31" y="0"/>
                    <a:pt x="8" y="29"/>
                    <a:pt x="3" y="60"/>
                  </a:cubicBezTo>
                  <a:close/>
                </a:path>
              </a:pathLst>
            </a:custGeom>
            <a:solidFill>
              <a:srgbClr val="F5EDD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1" name="Freeform 325"/>
            <p:cNvSpPr>
              <a:spLocks noChangeArrowheads="1"/>
            </p:cNvSpPr>
            <p:nvPr/>
          </p:nvSpPr>
          <p:spPr bwMode="auto">
            <a:xfrm>
              <a:off x="2832100" y="4291013"/>
              <a:ext cx="31750" cy="38100"/>
            </a:xfrm>
            <a:custGeom>
              <a:avLst/>
              <a:gdLst>
                <a:gd name="T0" fmla="*/ 50403125 w 10"/>
                <a:gd name="T1" fmla="*/ 110886875 h 12"/>
                <a:gd name="T2" fmla="*/ 40322500 w 10"/>
                <a:gd name="T3" fmla="*/ 40322500 h 12"/>
                <a:gd name="T4" fmla="*/ 50403125 w 10"/>
                <a:gd name="T5" fmla="*/ 110886875 h 12"/>
                <a:gd name="T6" fmla="*/ 0 60000 65536"/>
                <a:gd name="T7" fmla="*/ 0 60000 65536"/>
                <a:gd name="T8" fmla="*/ 0 60000 65536"/>
                <a:gd name="T9" fmla="*/ 0 w 10"/>
                <a:gd name="T10" fmla="*/ 0 h 12"/>
                <a:gd name="T11" fmla="*/ 10 w 10"/>
                <a:gd name="T12" fmla="*/ 12 h 12"/>
              </a:gdLst>
              <a:ahLst/>
              <a:cxnLst>
                <a:cxn ang="T6">
                  <a:pos x="T0" y="T1"/>
                </a:cxn>
                <a:cxn ang="T7">
                  <a:pos x="T2" y="T3"/>
                </a:cxn>
                <a:cxn ang="T8">
                  <a:pos x="T4" y="T5"/>
                </a:cxn>
              </a:cxnLst>
              <a:rect l="T9" t="T10" r="T11" b="T12"/>
              <a:pathLst>
                <a:path w="10" h="12">
                  <a:moveTo>
                    <a:pt x="5" y="11"/>
                  </a:moveTo>
                  <a:cubicBezTo>
                    <a:pt x="10" y="10"/>
                    <a:pt x="9" y="0"/>
                    <a:pt x="4" y="4"/>
                  </a:cubicBezTo>
                  <a:cubicBezTo>
                    <a:pt x="1" y="6"/>
                    <a:pt x="0" y="12"/>
                    <a:pt x="5" y="11"/>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2" name="Freeform 326"/>
            <p:cNvSpPr>
              <a:spLocks noChangeArrowheads="1"/>
            </p:cNvSpPr>
            <p:nvPr/>
          </p:nvSpPr>
          <p:spPr bwMode="auto">
            <a:xfrm>
              <a:off x="3008312" y="4367213"/>
              <a:ext cx="31750" cy="38100"/>
            </a:xfrm>
            <a:custGeom>
              <a:avLst/>
              <a:gdLst>
                <a:gd name="T0" fmla="*/ 50403125 w 10"/>
                <a:gd name="T1" fmla="*/ 110886875 h 12"/>
                <a:gd name="T2" fmla="*/ 30241875 w 10"/>
                <a:gd name="T3" fmla="*/ 40322500 h 12"/>
                <a:gd name="T4" fmla="*/ 50403125 w 10"/>
                <a:gd name="T5" fmla="*/ 110886875 h 12"/>
                <a:gd name="T6" fmla="*/ 0 60000 65536"/>
                <a:gd name="T7" fmla="*/ 0 60000 65536"/>
                <a:gd name="T8" fmla="*/ 0 60000 65536"/>
                <a:gd name="T9" fmla="*/ 0 w 10"/>
                <a:gd name="T10" fmla="*/ 0 h 12"/>
                <a:gd name="T11" fmla="*/ 10 w 10"/>
                <a:gd name="T12" fmla="*/ 12 h 12"/>
              </a:gdLst>
              <a:ahLst/>
              <a:cxnLst>
                <a:cxn ang="T6">
                  <a:pos x="T0" y="T1"/>
                </a:cxn>
                <a:cxn ang="T7">
                  <a:pos x="T2" y="T3"/>
                </a:cxn>
                <a:cxn ang="T8">
                  <a:pos x="T4" y="T5"/>
                </a:cxn>
              </a:cxnLst>
              <a:rect l="T9" t="T10" r="T11" b="T12"/>
              <a:pathLst>
                <a:path w="10" h="12">
                  <a:moveTo>
                    <a:pt x="5" y="11"/>
                  </a:moveTo>
                  <a:cubicBezTo>
                    <a:pt x="10" y="10"/>
                    <a:pt x="9" y="0"/>
                    <a:pt x="3" y="4"/>
                  </a:cubicBezTo>
                  <a:cubicBezTo>
                    <a:pt x="1" y="6"/>
                    <a:pt x="0" y="12"/>
                    <a:pt x="5" y="11"/>
                  </a:cubicBez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3" name="Freeform 327"/>
            <p:cNvSpPr>
              <a:spLocks noChangeArrowheads="1"/>
            </p:cNvSpPr>
            <p:nvPr/>
          </p:nvSpPr>
          <p:spPr bwMode="auto">
            <a:xfrm>
              <a:off x="2914650" y="4291013"/>
              <a:ext cx="68262" cy="127000"/>
            </a:xfrm>
            <a:custGeom>
              <a:avLst/>
              <a:gdLst>
                <a:gd name="T0" fmla="*/ 19256090 w 22"/>
                <a:gd name="T1" fmla="*/ 272176875 h 40"/>
                <a:gd name="T2" fmla="*/ 115530332 w 22"/>
                <a:gd name="T3" fmla="*/ 372983125 h 40"/>
                <a:gd name="T4" fmla="*/ 202176530 w 22"/>
                <a:gd name="T5" fmla="*/ 141128750 h 40"/>
                <a:gd name="T6" fmla="*/ 19256090 w 22"/>
                <a:gd name="T7" fmla="*/ 272176875 h 40"/>
                <a:gd name="T8" fmla="*/ 0 60000 65536"/>
                <a:gd name="T9" fmla="*/ 0 60000 65536"/>
                <a:gd name="T10" fmla="*/ 0 60000 65536"/>
                <a:gd name="T11" fmla="*/ 0 60000 65536"/>
                <a:gd name="T12" fmla="*/ 0 w 22"/>
                <a:gd name="T13" fmla="*/ 0 h 40"/>
                <a:gd name="T14" fmla="*/ 22 w 22"/>
                <a:gd name="T15" fmla="*/ 40 h 40"/>
              </a:gdLst>
              <a:ahLst/>
              <a:cxnLst>
                <a:cxn ang="T8">
                  <a:pos x="T0" y="T1"/>
                </a:cxn>
                <a:cxn ang="T9">
                  <a:pos x="T2" y="T3"/>
                </a:cxn>
                <a:cxn ang="T10">
                  <a:pos x="T4" y="T5"/>
                </a:cxn>
                <a:cxn ang="T11">
                  <a:pos x="T6" y="T7"/>
                </a:cxn>
              </a:cxnLst>
              <a:rect l="T12" t="T13" r="T14" b="T15"/>
              <a:pathLst>
                <a:path w="22" h="40">
                  <a:moveTo>
                    <a:pt x="2" y="27"/>
                  </a:moveTo>
                  <a:cubicBezTo>
                    <a:pt x="0" y="32"/>
                    <a:pt x="5" y="40"/>
                    <a:pt x="12" y="37"/>
                  </a:cubicBezTo>
                  <a:cubicBezTo>
                    <a:pt x="18" y="35"/>
                    <a:pt x="22" y="19"/>
                    <a:pt x="21" y="14"/>
                  </a:cubicBezTo>
                  <a:cubicBezTo>
                    <a:pt x="19" y="0"/>
                    <a:pt x="4" y="20"/>
                    <a:pt x="2" y="27"/>
                  </a:cubicBezTo>
                  <a:close/>
                </a:path>
              </a:pathLst>
            </a:custGeom>
            <a:solidFill>
              <a:srgbClr val="65816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4" name="Freeform 328"/>
            <p:cNvSpPr>
              <a:spLocks noChangeArrowheads="1"/>
            </p:cNvSpPr>
            <p:nvPr/>
          </p:nvSpPr>
          <p:spPr bwMode="auto">
            <a:xfrm>
              <a:off x="2825750" y="4360863"/>
              <a:ext cx="157162" cy="123825"/>
            </a:xfrm>
            <a:custGeom>
              <a:avLst/>
              <a:gdLst>
                <a:gd name="T0" fmla="*/ 0 w 50"/>
                <a:gd name="T1" fmla="*/ 0 h 39"/>
                <a:gd name="T2" fmla="*/ 158079826 w 50"/>
                <a:gd name="T3" fmla="*/ 362902500 h 39"/>
                <a:gd name="T4" fmla="*/ 395199565 w 50"/>
                <a:gd name="T5" fmla="*/ 362902500 h 39"/>
                <a:gd name="T6" fmla="*/ 493997885 w 50"/>
                <a:gd name="T7" fmla="*/ 241935000 h 39"/>
                <a:gd name="T8" fmla="*/ 474239478 w 50"/>
                <a:gd name="T9" fmla="*/ 231854375 h 39"/>
                <a:gd name="T10" fmla="*/ 385317219 w 50"/>
                <a:gd name="T11" fmla="*/ 342741250 h 39"/>
                <a:gd name="T12" fmla="*/ 167959029 w 50"/>
                <a:gd name="T13" fmla="*/ 342741250 h 39"/>
                <a:gd name="T14" fmla="*/ 19758407 w 50"/>
                <a:gd name="T15" fmla="*/ 0 h 39"/>
                <a:gd name="T16" fmla="*/ 0 w 50"/>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39"/>
                <a:gd name="T29" fmla="*/ 50 w 50"/>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39">
                  <a:moveTo>
                    <a:pt x="0" y="0"/>
                  </a:moveTo>
                  <a:cubicBezTo>
                    <a:pt x="0" y="16"/>
                    <a:pt x="1" y="28"/>
                    <a:pt x="16" y="36"/>
                  </a:cubicBezTo>
                  <a:cubicBezTo>
                    <a:pt x="23" y="39"/>
                    <a:pt x="33" y="39"/>
                    <a:pt x="40" y="36"/>
                  </a:cubicBezTo>
                  <a:cubicBezTo>
                    <a:pt x="46" y="33"/>
                    <a:pt x="49" y="29"/>
                    <a:pt x="50" y="24"/>
                  </a:cubicBezTo>
                  <a:cubicBezTo>
                    <a:pt x="48" y="23"/>
                    <a:pt x="48" y="23"/>
                    <a:pt x="48" y="23"/>
                  </a:cubicBezTo>
                  <a:cubicBezTo>
                    <a:pt x="47" y="29"/>
                    <a:pt x="43" y="32"/>
                    <a:pt x="39" y="34"/>
                  </a:cubicBezTo>
                  <a:cubicBezTo>
                    <a:pt x="33" y="37"/>
                    <a:pt x="23" y="37"/>
                    <a:pt x="17" y="34"/>
                  </a:cubicBezTo>
                  <a:cubicBezTo>
                    <a:pt x="3" y="27"/>
                    <a:pt x="2" y="16"/>
                    <a:pt x="2" y="0"/>
                  </a:cubicBezTo>
                  <a:lnTo>
                    <a:pt x="0" y="0"/>
                  </a:lnTo>
                  <a:close/>
                </a:path>
              </a:pathLst>
            </a:custGeom>
            <a:solidFill>
              <a:srgbClr val="7C321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5" name="Freeform 329"/>
            <p:cNvSpPr>
              <a:spLocks noChangeArrowheads="1"/>
            </p:cNvSpPr>
            <p:nvPr/>
          </p:nvSpPr>
          <p:spPr bwMode="auto">
            <a:xfrm>
              <a:off x="1978025" y="5191125"/>
              <a:ext cx="498475" cy="430213"/>
            </a:xfrm>
            <a:custGeom>
              <a:avLst/>
              <a:gdLst>
                <a:gd name="T0" fmla="*/ 80645000 w 157"/>
                <a:gd name="T1" fmla="*/ 1010671564 h 136"/>
                <a:gd name="T2" fmla="*/ 1048385000 w 157"/>
                <a:gd name="T3" fmla="*/ 1160771614 h 136"/>
                <a:gd name="T4" fmla="*/ 715724375 w 157"/>
                <a:gd name="T5" fmla="*/ 100065646 h 136"/>
                <a:gd name="T6" fmla="*/ 120967500 w 157"/>
                <a:gd name="T7" fmla="*/ 250165696 h 136"/>
                <a:gd name="T8" fmla="*/ 80645000 w 157"/>
                <a:gd name="T9" fmla="*/ 1010671564 h 136"/>
                <a:gd name="T10" fmla="*/ 0 60000 65536"/>
                <a:gd name="T11" fmla="*/ 0 60000 65536"/>
                <a:gd name="T12" fmla="*/ 0 60000 65536"/>
                <a:gd name="T13" fmla="*/ 0 60000 65536"/>
                <a:gd name="T14" fmla="*/ 0 60000 65536"/>
                <a:gd name="T15" fmla="*/ 0 w 157"/>
                <a:gd name="T16" fmla="*/ 0 h 136"/>
                <a:gd name="T17" fmla="*/ 157 w 157"/>
                <a:gd name="T18" fmla="*/ 136 h 136"/>
              </a:gdLst>
              <a:ahLst/>
              <a:cxnLst>
                <a:cxn ang="T10">
                  <a:pos x="T0" y="T1"/>
                </a:cxn>
                <a:cxn ang="T11">
                  <a:pos x="T2" y="T3"/>
                </a:cxn>
                <a:cxn ang="T12">
                  <a:pos x="T4" y="T5"/>
                </a:cxn>
                <a:cxn ang="T13">
                  <a:pos x="T6" y="T7"/>
                </a:cxn>
                <a:cxn ang="T14">
                  <a:pos x="T8" y="T9"/>
                </a:cxn>
              </a:cxnLst>
              <a:rect l="T15" t="T16" r="T17" b="T18"/>
              <a:pathLst>
                <a:path w="157" h="136">
                  <a:moveTo>
                    <a:pt x="8" y="101"/>
                  </a:moveTo>
                  <a:cubicBezTo>
                    <a:pt x="21" y="136"/>
                    <a:pt x="76" y="132"/>
                    <a:pt x="104" y="116"/>
                  </a:cubicBezTo>
                  <a:cubicBezTo>
                    <a:pt x="157" y="86"/>
                    <a:pt x="111" y="26"/>
                    <a:pt x="71" y="10"/>
                  </a:cubicBezTo>
                  <a:cubicBezTo>
                    <a:pt x="48" y="1"/>
                    <a:pt x="24" y="0"/>
                    <a:pt x="12" y="25"/>
                  </a:cubicBezTo>
                  <a:cubicBezTo>
                    <a:pt x="3" y="46"/>
                    <a:pt x="0" y="79"/>
                    <a:pt x="8" y="101"/>
                  </a:cubicBezTo>
                  <a:close/>
                </a:path>
              </a:pathLst>
            </a:custGeom>
            <a:solidFill>
              <a:srgbClr val="B3C5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6" name="Freeform 330"/>
            <p:cNvSpPr>
              <a:spLocks noChangeArrowheads="1"/>
            </p:cNvSpPr>
            <p:nvPr/>
          </p:nvSpPr>
          <p:spPr bwMode="auto">
            <a:xfrm>
              <a:off x="1835150" y="5095875"/>
              <a:ext cx="250825" cy="196850"/>
            </a:xfrm>
            <a:custGeom>
              <a:avLst/>
              <a:gdLst>
                <a:gd name="T0" fmla="*/ 786288750 w 79"/>
                <a:gd name="T1" fmla="*/ 413305625 h 62"/>
                <a:gd name="T2" fmla="*/ 524192500 w 79"/>
                <a:gd name="T3" fmla="*/ 100806250 h 62"/>
                <a:gd name="T4" fmla="*/ 0 w 79"/>
                <a:gd name="T5" fmla="*/ 0 h 62"/>
                <a:gd name="T6" fmla="*/ 70564375 w 79"/>
                <a:gd name="T7" fmla="*/ 221773750 h 62"/>
                <a:gd name="T8" fmla="*/ 50403125 w 79"/>
                <a:gd name="T9" fmla="*/ 322580000 h 62"/>
                <a:gd name="T10" fmla="*/ 50403125 w 79"/>
                <a:gd name="T11" fmla="*/ 473789375 h 62"/>
                <a:gd name="T12" fmla="*/ 20161250 w 79"/>
                <a:gd name="T13" fmla="*/ 624998750 h 62"/>
                <a:gd name="T14" fmla="*/ 332660625 w 79"/>
                <a:gd name="T15" fmla="*/ 504031250 h 62"/>
                <a:gd name="T16" fmla="*/ 665321250 w 79"/>
                <a:gd name="T17" fmla="*/ 453628125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9"/>
                <a:gd name="T28" fmla="*/ 0 h 62"/>
                <a:gd name="T29" fmla="*/ 79 w 79"/>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9" h="62">
                  <a:moveTo>
                    <a:pt x="78" y="41"/>
                  </a:moveTo>
                  <a:cubicBezTo>
                    <a:pt x="79" y="33"/>
                    <a:pt x="60" y="15"/>
                    <a:pt x="52" y="10"/>
                  </a:cubicBezTo>
                  <a:cubicBezTo>
                    <a:pt x="38" y="1"/>
                    <a:pt x="17" y="0"/>
                    <a:pt x="0" y="0"/>
                  </a:cubicBezTo>
                  <a:cubicBezTo>
                    <a:pt x="0" y="7"/>
                    <a:pt x="6" y="15"/>
                    <a:pt x="7" y="22"/>
                  </a:cubicBezTo>
                  <a:cubicBezTo>
                    <a:pt x="7" y="26"/>
                    <a:pt x="6" y="29"/>
                    <a:pt x="5" y="32"/>
                  </a:cubicBezTo>
                  <a:cubicBezTo>
                    <a:pt x="5" y="37"/>
                    <a:pt x="6" y="42"/>
                    <a:pt x="5" y="47"/>
                  </a:cubicBezTo>
                  <a:cubicBezTo>
                    <a:pt x="4" y="52"/>
                    <a:pt x="3" y="57"/>
                    <a:pt x="2" y="62"/>
                  </a:cubicBezTo>
                  <a:cubicBezTo>
                    <a:pt x="12" y="56"/>
                    <a:pt x="23" y="53"/>
                    <a:pt x="33" y="50"/>
                  </a:cubicBezTo>
                  <a:cubicBezTo>
                    <a:pt x="45" y="46"/>
                    <a:pt x="53" y="45"/>
                    <a:pt x="66" y="45"/>
                  </a:cubicBezTo>
                </a:path>
              </a:pathLst>
            </a:custGeom>
            <a:solidFill>
              <a:srgbClr val="B3C53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7" name="Freeform 331"/>
            <p:cNvSpPr>
              <a:spLocks noChangeArrowheads="1"/>
            </p:cNvSpPr>
            <p:nvPr/>
          </p:nvSpPr>
          <p:spPr bwMode="auto">
            <a:xfrm>
              <a:off x="1792287" y="5089525"/>
              <a:ext cx="80962" cy="200025"/>
            </a:xfrm>
            <a:custGeom>
              <a:avLst/>
              <a:gdLst>
                <a:gd name="T0" fmla="*/ 145448233 w 26"/>
                <a:gd name="T1" fmla="*/ 20161250 h 63"/>
                <a:gd name="T2" fmla="*/ 155144989 w 26"/>
                <a:gd name="T3" fmla="*/ 635079375 h 63"/>
                <a:gd name="T4" fmla="*/ 164841746 w 26"/>
                <a:gd name="T5" fmla="*/ 0 h 63"/>
                <a:gd name="T6" fmla="*/ 0 60000 65536"/>
                <a:gd name="T7" fmla="*/ 0 60000 65536"/>
                <a:gd name="T8" fmla="*/ 0 60000 65536"/>
                <a:gd name="T9" fmla="*/ 0 w 26"/>
                <a:gd name="T10" fmla="*/ 0 h 63"/>
                <a:gd name="T11" fmla="*/ 26 w 26"/>
                <a:gd name="T12" fmla="*/ 63 h 63"/>
              </a:gdLst>
              <a:ahLst/>
              <a:cxnLst>
                <a:cxn ang="T6">
                  <a:pos x="T0" y="T1"/>
                </a:cxn>
                <a:cxn ang="T7">
                  <a:pos x="T2" y="T3"/>
                </a:cxn>
                <a:cxn ang="T8">
                  <a:pos x="T4" y="T5"/>
                </a:cxn>
              </a:cxnLst>
              <a:rect l="T9" t="T10" r="T11" b="T12"/>
              <a:pathLst>
                <a:path w="26" h="63">
                  <a:moveTo>
                    <a:pt x="15" y="2"/>
                  </a:moveTo>
                  <a:cubicBezTo>
                    <a:pt x="26" y="17"/>
                    <a:pt x="25" y="47"/>
                    <a:pt x="16" y="63"/>
                  </a:cubicBezTo>
                  <a:cubicBezTo>
                    <a:pt x="0" y="56"/>
                    <a:pt x="4" y="10"/>
                    <a:pt x="17" y="0"/>
                  </a:cubicBezTo>
                </a:path>
              </a:pathLst>
            </a:custGeom>
            <a:solidFill>
              <a:srgbClr val="A09D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8" name="Freeform 332"/>
            <p:cNvSpPr>
              <a:spLocks noChangeArrowheads="1"/>
            </p:cNvSpPr>
            <p:nvPr/>
          </p:nvSpPr>
          <p:spPr bwMode="auto">
            <a:xfrm>
              <a:off x="1984375" y="5165725"/>
              <a:ext cx="130175" cy="117475"/>
            </a:xfrm>
            <a:custGeom>
              <a:avLst/>
              <a:gdLst>
                <a:gd name="T0" fmla="*/ 70564375 w 41"/>
                <a:gd name="T1" fmla="*/ 252015625 h 37"/>
                <a:gd name="T2" fmla="*/ 272176875 w 41"/>
                <a:gd name="T3" fmla="*/ 10080625 h 37"/>
                <a:gd name="T4" fmla="*/ 372983125 w 41"/>
                <a:gd name="T5" fmla="*/ 10080625 h 37"/>
                <a:gd name="T6" fmla="*/ 272176875 w 41"/>
                <a:gd name="T7" fmla="*/ 292338125 h 37"/>
                <a:gd name="T8" fmla="*/ 90725625 w 41"/>
                <a:gd name="T9" fmla="*/ 231854375 h 37"/>
                <a:gd name="T10" fmla="*/ 0 60000 65536"/>
                <a:gd name="T11" fmla="*/ 0 60000 65536"/>
                <a:gd name="T12" fmla="*/ 0 60000 65536"/>
                <a:gd name="T13" fmla="*/ 0 60000 65536"/>
                <a:gd name="T14" fmla="*/ 0 60000 65536"/>
                <a:gd name="T15" fmla="*/ 0 w 41"/>
                <a:gd name="T16" fmla="*/ 0 h 37"/>
                <a:gd name="T17" fmla="*/ 41 w 41"/>
                <a:gd name="T18" fmla="*/ 37 h 37"/>
              </a:gdLst>
              <a:ahLst/>
              <a:cxnLst>
                <a:cxn ang="T10">
                  <a:pos x="T0" y="T1"/>
                </a:cxn>
                <a:cxn ang="T11">
                  <a:pos x="T2" y="T3"/>
                </a:cxn>
                <a:cxn ang="T12">
                  <a:pos x="T4" y="T5"/>
                </a:cxn>
                <a:cxn ang="T13">
                  <a:pos x="T6" y="T7"/>
                </a:cxn>
                <a:cxn ang="T14">
                  <a:pos x="T8" y="T9"/>
                </a:cxn>
              </a:cxnLst>
              <a:rect l="T15" t="T16" r="T17" b="T18"/>
              <a:pathLst>
                <a:path w="41" h="37">
                  <a:moveTo>
                    <a:pt x="7" y="25"/>
                  </a:moveTo>
                  <a:cubicBezTo>
                    <a:pt x="17" y="20"/>
                    <a:pt x="22" y="10"/>
                    <a:pt x="27" y="1"/>
                  </a:cubicBezTo>
                  <a:cubicBezTo>
                    <a:pt x="30" y="0"/>
                    <a:pt x="34" y="0"/>
                    <a:pt x="37" y="1"/>
                  </a:cubicBezTo>
                  <a:cubicBezTo>
                    <a:pt x="41" y="10"/>
                    <a:pt x="35" y="23"/>
                    <a:pt x="27" y="29"/>
                  </a:cubicBezTo>
                  <a:cubicBezTo>
                    <a:pt x="20" y="35"/>
                    <a:pt x="0" y="37"/>
                    <a:pt x="9" y="23"/>
                  </a:cubicBezTo>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9" name="Freeform 333"/>
            <p:cNvSpPr>
              <a:spLocks noChangeArrowheads="1"/>
            </p:cNvSpPr>
            <p:nvPr/>
          </p:nvSpPr>
          <p:spPr bwMode="auto">
            <a:xfrm>
              <a:off x="2584450" y="5153025"/>
              <a:ext cx="171450" cy="69850"/>
            </a:xfrm>
            <a:custGeom>
              <a:avLst/>
              <a:gdLst>
                <a:gd name="T0" fmla="*/ 544353750 w 54"/>
                <a:gd name="T1" fmla="*/ 120967500 h 22"/>
                <a:gd name="T2" fmla="*/ 231854375 w 54"/>
                <a:gd name="T3" fmla="*/ 0 h 22"/>
                <a:gd name="T4" fmla="*/ 0 w 54"/>
                <a:gd name="T5" fmla="*/ 90725625 h 22"/>
                <a:gd name="T6" fmla="*/ 544353750 w 54"/>
                <a:gd name="T7" fmla="*/ 120967500 h 22"/>
                <a:gd name="T8" fmla="*/ 0 60000 65536"/>
                <a:gd name="T9" fmla="*/ 0 60000 65536"/>
                <a:gd name="T10" fmla="*/ 0 60000 65536"/>
                <a:gd name="T11" fmla="*/ 0 60000 65536"/>
                <a:gd name="T12" fmla="*/ 0 w 54"/>
                <a:gd name="T13" fmla="*/ 0 h 22"/>
                <a:gd name="T14" fmla="*/ 54 w 54"/>
                <a:gd name="T15" fmla="*/ 22 h 22"/>
              </a:gdLst>
              <a:ahLst/>
              <a:cxnLst>
                <a:cxn ang="T8">
                  <a:pos x="T0" y="T1"/>
                </a:cxn>
                <a:cxn ang="T9">
                  <a:pos x="T2" y="T3"/>
                </a:cxn>
                <a:cxn ang="T10">
                  <a:pos x="T4" y="T5"/>
                </a:cxn>
                <a:cxn ang="T11">
                  <a:pos x="T6" y="T7"/>
                </a:cxn>
              </a:cxnLst>
              <a:rect l="T12" t="T13" r="T14" b="T15"/>
              <a:pathLst>
                <a:path w="54" h="22">
                  <a:moveTo>
                    <a:pt x="54" y="12"/>
                  </a:moveTo>
                  <a:cubicBezTo>
                    <a:pt x="45" y="4"/>
                    <a:pt x="34" y="0"/>
                    <a:pt x="23" y="0"/>
                  </a:cubicBezTo>
                  <a:cubicBezTo>
                    <a:pt x="14" y="1"/>
                    <a:pt x="6" y="4"/>
                    <a:pt x="0" y="9"/>
                  </a:cubicBezTo>
                  <a:cubicBezTo>
                    <a:pt x="13" y="22"/>
                    <a:pt x="36" y="20"/>
                    <a:pt x="54" y="12"/>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0" name="Freeform 334"/>
            <p:cNvSpPr>
              <a:spLocks noChangeArrowheads="1"/>
            </p:cNvSpPr>
            <p:nvPr/>
          </p:nvSpPr>
          <p:spPr bwMode="auto">
            <a:xfrm>
              <a:off x="2559050" y="5181600"/>
              <a:ext cx="219075" cy="69850"/>
            </a:xfrm>
            <a:custGeom>
              <a:avLst/>
              <a:gdLst>
                <a:gd name="T0" fmla="*/ 695563125 w 69"/>
                <a:gd name="T1" fmla="*/ 120967500 h 22"/>
                <a:gd name="T2" fmla="*/ 624998750 w 69"/>
                <a:gd name="T3" fmla="*/ 30241875 h 22"/>
                <a:gd name="T4" fmla="*/ 80645000 w 69"/>
                <a:gd name="T5" fmla="*/ 0 h 22"/>
                <a:gd name="T6" fmla="*/ 0 w 69"/>
                <a:gd name="T7" fmla="*/ 90725625 h 22"/>
                <a:gd name="T8" fmla="*/ 695563125 w 69"/>
                <a:gd name="T9" fmla="*/ 120967500 h 22"/>
                <a:gd name="T10" fmla="*/ 0 60000 65536"/>
                <a:gd name="T11" fmla="*/ 0 60000 65536"/>
                <a:gd name="T12" fmla="*/ 0 60000 65536"/>
                <a:gd name="T13" fmla="*/ 0 60000 65536"/>
                <a:gd name="T14" fmla="*/ 0 60000 65536"/>
                <a:gd name="T15" fmla="*/ 0 w 69"/>
                <a:gd name="T16" fmla="*/ 0 h 22"/>
                <a:gd name="T17" fmla="*/ 69 w 69"/>
                <a:gd name="T18" fmla="*/ 22 h 22"/>
              </a:gdLst>
              <a:ahLst/>
              <a:cxnLst>
                <a:cxn ang="T10">
                  <a:pos x="T0" y="T1"/>
                </a:cxn>
                <a:cxn ang="T11">
                  <a:pos x="T2" y="T3"/>
                </a:cxn>
                <a:cxn ang="T12">
                  <a:pos x="T4" y="T5"/>
                </a:cxn>
                <a:cxn ang="T13">
                  <a:pos x="T6" y="T7"/>
                </a:cxn>
                <a:cxn ang="T14">
                  <a:pos x="T8" y="T9"/>
                </a:cxn>
              </a:cxnLst>
              <a:rect l="T15" t="T16" r="T17" b="T18"/>
              <a:pathLst>
                <a:path w="69" h="22">
                  <a:moveTo>
                    <a:pt x="69" y="12"/>
                  </a:moveTo>
                  <a:cubicBezTo>
                    <a:pt x="67" y="9"/>
                    <a:pt x="64" y="6"/>
                    <a:pt x="62" y="3"/>
                  </a:cubicBezTo>
                  <a:cubicBezTo>
                    <a:pt x="44" y="11"/>
                    <a:pt x="21" y="13"/>
                    <a:pt x="8" y="0"/>
                  </a:cubicBezTo>
                  <a:cubicBezTo>
                    <a:pt x="5" y="3"/>
                    <a:pt x="2" y="6"/>
                    <a:pt x="0" y="9"/>
                  </a:cubicBezTo>
                  <a:cubicBezTo>
                    <a:pt x="20" y="22"/>
                    <a:pt x="46" y="19"/>
                    <a:pt x="69" y="12"/>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1" name="Freeform 335"/>
            <p:cNvSpPr>
              <a:spLocks noChangeArrowheads="1"/>
            </p:cNvSpPr>
            <p:nvPr/>
          </p:nvSpPr>
          <p:spPr bwMode="auto">
            <a:xfrm>
              <a:off x="2540000" y="5210175"/>
              <a:ext cx="257175" cy="66675"/>
            </a:xfrm>
            <a:custGeom>
              <a:avLst/>
              <a:gdLst>
                <a:gd name="T0" fmla="*/ 816530625 w 81"/>
                <a:gd name="T1" fmla="*/ 110886875 h 21"/>
                <a:gd name="T2" fmla="*/ 756046875 w 81"/>
                <a:gd name="T3" fmla="*/ 30241875 h 21"/>
                <a:gd name="T4" fmla="*/ 60483750 w 81"/>
                <a:gd name="T5" fmla="*/ 0 h 21"/>
                <a:gd name="T6" fmla="*/ 0 w 81"/>
                <a:gd name="T7" fmla="*/ 80645000 h 21"/>
                <a:gd name="T8" fmla="*/ 816530625 w 81"/>
                <a:gd name="T9" fmla="*/ 110886875 h 21"/>
                <a:gd name="T10" fmla="*/ 0 60000 65536"/>
                <a:gd name="T11" fmla="*/ 0 60000 65536"/>
                <a:gd name="T12" fmla="*/ 0 60000 65536"/>
                <a:gd name="T13" fmla="*/ 0 60000 65536"/>
                <a:gd name="T14" fmla="*/ 0 60000 65536"/>
                <a:gd name="T15" fmla="*/ 0 w 81"/>
                <a:gd name="T16" fmla="*/ 0 h 21"/>
                <a:gd name="T17" fmla="*/ 81 w 81"/>
                <a:gd name="T18" fmla="*/ 21 h 21"/>
              </a:gdLst>
              <a:ahLst/>
              <a:cxnLst>
                <a:cxn ang="T10">
                  <a:pos x="T0" y="T1"/>
                </a:cxn>
                <a:cxn ang="T11">
                  <a:pos x="T2" y="T3"/>
                </a:cxn>
                <a:cxn ang="T12">
                  <a:pos x="T4" y="T5"/>
                </a:cxn>
                <a:cxn ang="T13">
                  <a:pos x="T6" y="T7"/>
                </a:cxn>
                <a:cxn ang="T14">
                  <a:pos x="T8" y="T9"/>
                </a:cxn>
              </a:cxnLst>
              <a:rect l="T15" t="T16" r="T17" b="T18"/>
              <a:pathLst>
                <a:path w="81" h="21">
                  <a:moveTo>
                    <a:pt x="81" y="11"/>
                  </a:moveTo>
                  <a:cubicBezTo>
                    <a:pt x="79" y="8"/>
                    <a:pt x="77" y="5"/>
                    <a:pt x="75" y="3"/>
                  </a:cubicBezTo>
                  <a:cubicBezTo>
                    <a:pt x="52" y="10"/>
                    <a:pt x="26" y="13"/>
                    <a:pt x="6" y="0"/>
                  </a:cubicBezTo>
                  <a:cubicBezTo>
                    <a:pt x="4" y="2"/>
                    <a:pt x="2" y="5"/>
                    <a:pt x="0" y="8"/>
                  </a:cubicBezTo>
                  <a:cubicBezTo>
                    <a:pt x="24" y="21"/>
                    <a:pt x="54" y="20"/>
                    <a:pt x="81" y="11"/>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2" name="Freeform 336"/>
            <p:cNvSpPr>
              <a:spLocks noChangeArrowheads="1"/>
            </p:cNvSpPr>
            <p:nvPr/>
          </p:nvSpPr>
          <p:spPr bwMode="auto">
            <a:xfrm>
              <a:off x="2527300" y="5235575"/>
              <a:ext cx="282575" cy="69850"/>
            </a:xfrm>
            <a:custGeom>
              <a:avLst/>
              <a:gdLst>
                <a:gd name="T0" fmla="*/ 897175625 w 89"/>
                <a:gd name="T1" fmla="*/ 110886875 h 22"/>
                <a:gd name="T2" fmla="*/ 856853125 w 89"/>
                <a:gd name="T3" fmla="*/ 30241875 h 22"/>
                <a:gd name="T4" fmla="*/ 40322500 w 89"/>
                <a:gd name="T5" fmla="*/ 0 h 22"/>
                <a:gd name="T6" fmla="*/ 0 w 89"/>
                <a:gd name="T7" fmla="*/ 90725625 h 22"/>
                <a:gd name="T8" fmla="*/ 897175625 w 89"/>
                <a:gd name="T9" fmla="*/ 110886875 h 22"/>
                <a:gd name="T10" fmla="*/ 0 60000 65536"/>
                <a:gd name="T11" fmla="*/ 0 60000 65536"/>
                <a:gd name="T12" fmla="*/ 0 60000 65536"/>
                <a:gd name="T13" fmla="*/ 0 60000 65536"/>
                <a:gd name="T14" fmla="*/ 0 60000 65536"/>
                <a:gd name="T15" fmla="*/ 0 w 89"/>
                <a:gd name="T16" fmla="*/ 0 h 22"/>
                <a:gd name="T17" fmla="*/ 89 w 89"/>
                <a:gd name="T18" fmla="*/ 22 h 22"/>
              </a:gdLst>
              <a:ahLst/>
              <a:cxnLst>
                <a:cxn ang="T10">
                  <a:pos x="T0" y="T1"/>
                </a:cxn>
                <a:cxn ang="T11">
                  <a:pos x="T2" y="T3"/>
                </a:cxn>
                <a:cxn ang="T12">
                  <a:pos x="T4" y="T5"/>
                </a:cxn>
                <a:cxn ang="T13">
                  <a:pos x="T6" y="T7"/>
                </a:cxn>
                <a:cxn ang="T14">
                  <a:pos x="T8" y="T9"/>
                </a:cxn>
              </a:cxnLst>
              <a:rect l="T15" t="T16" r="T17" b="T18"/>
              <a:pathLst>
                <a:path w="89" h="22">
                  <a:moveTo>
                    <a:pt x="89" y="11"/>
                  </a:moveTo>
                  <a:cubicBezTo>
                    <a:pt x="88" y="8"/>
                    <a:pt x="86" y="6"/>
                    <a:pt x="85" y="3"/>
                  </a:cubicBezTo>
                  <a:cubicBezTo>
                    <a:pt x="58" y="12"/>
                    <a:pt x="28" y="13"/>
                    <a:pt x="4" y="0"/>
                  </a:cubicBezTo>
                  <a:cubicBezTo>
                    <a:pt x="3" y="3"/>
                    <a:pt x="1" y="6"/>
                    <a:pt x="0" y="9"/>
                  </a:cubicBezTo>
                  <a:cubicBezTo>
                    <a:pt x="26" y="22"/>
                    <a:pt x="59" y="19"/>
                    <a:pt x="89" y="11"/>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3" name="Freeform 337"/>
            <p:cNvSpPr>
              <a:spLocks noChangeArrowheads="1"/>
            </p:cNvSpPr>
            <p:nvPr/>
          </p:nvSpPr>
          <p:spPr bwMode="auto">
            <a:xfrm>
              <a:off x="2520950" y="5264150"/>
              <a:ext cx="295275" cy="66675"/>
            </a:xfrm>
            <a:custGeom>
              <a:avLst/>
              <a:gdLst>
                <a:gd name="T0" fmla="*/ 937498125 w 93"/>
                <a:gd name="T1" fmla="*/ 80645000 h 21"/>
                <a:gd name="T2" fmla="*/ 917336875 w 93"/>
                <a:gd name="T3" fmla="*/ 20161250 h 21"/>
                <a:gd name="T4" fmla="*/ 20161250 w 93"/>
                <a:gd name="T5" fmla="*/ 0 h 21"/>
                <a:gd name="T6" fmla="*/ 0 w 93"/>
                <a:gd name="T7" fmla="*/ 100806250 h 21"/>
                <a:gd name="T8" fmla="*/ 937498125 w 93"/>
                <a:gd name="T9" fmla="*/ 80645000 h 21"/>
                <a:gd name="T10" fmla="*/ 0 60000 65536"/>
                <a:gd name="T11" fmla="*/ 0 60000 65536"/>
                <a:gd name="T12" fmla="*/ 0 60000 65536"/>
                <a:gd name="T13" fmla="*/ 0 60000 65536"/>
                <a:gd name="T14" fmla="*/ 0 60000 65536"/>
                <a:gd name="T15" fmla="*/ 0 w 93"/>
                <a:gd name="T16" fmla="*/ 0 h 21"/>
                <a:gd name="T17" fmla="*/ 93 w 93"/>
                <a:gd name="T18" fmla="*/ 21 h 21"/>
              </a:gdLst>
              <a:ahLst/>
              <a:cxnLst>
                <a:cxn ang="T10">
                  <a:pos x="T0" y="T1"/>
                </a:cxn>
                <a:cxn ang="T11">
                  <a:pos x="T2" y="T3"/>
                </a:cxn>
                <a:cxn ang="T12">
                  <a:pos x="T4" y="T5"/>
                </a:cxn>
                <a:cxn ang="T13">
                  <a:pos x="T6" y="T7"/>
                </a:cxn>
                <a:cxn ang="T14">
                  <a:pos x="T8" y="T9"/>
                </a:cxn>
              </a:cxnLst>
              <a:rect l="T15" t="T16" r="T17" b="T18"/>
              <a:pathLst>
                <a:path w="93" h="21">
                  <a:moveTo>
                    <a:pt x="93" y="8"/>
                  </a:moveTo>
                  <a:cubicBezTo>
                    <a:pt x="92" y="6"/>
                    <a:pt x="92" y="4"/>
                    <a:pt x="91" y="2"/>
                  </a:cubicBezTo>
                  <a:cubicBezTo>
                    <a:pt x="61" y="10"/>
                    <a:pt x="28" y="13"/>
                    <a:pt x="2" y="0"/>
                  </a:cubicBezTo>
                  <a:cubicBezTo>
                    <a:pt x="1" y="3"/>
                    <a:pt x="0" y="6"/>
                    <a:pt x="0" y="10"/>
                  </a:cubicBezTo>
                  <a:cubicBezTo>
                    <a:pt x="27" y="21"/>
                    <a:pt x="64" y="21"/>
                    <a:pt x="93" y="8"/>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4" name="Freeform 338"/>
            <p:cNvSpPr>
              <a:spLocks noChangeArrowheads="1"/>
            </p:cNvSpPr>
            <p:nvPr/>
          </p:nvSpPr>
          <p:spPr bwMode="auto">
            <a:xfrm>
              <a:off x="2514600" y="5289550"/>
              <a:ext cx="311150" cy="82550"/>
            </a:xfrm>
            <a:custGeom>
              <a:avLst/>
              <a:gdLst>
                <a:gd name="T0" fmla="*/ 987901250 w 98"/>
                <a:gd name="T1" fmla="*/ 141128750 h 26"/>
                <a:gd name="T2" fmla="*/ 957659375 w 98"/>
                <a:gd name="T3" fmla="*/ 0 h 26"/>
                <a:gd name="T4" fmla="*/ 20161250 w 98"/>
                <a:gd name="T5" fmla="*/ 20161250 h 26"/>
                <a:gd name="T6" fmla="*/ 0 w 98"/>
                <a:gd name="T7" fmla="*/ 110886875 h 26"/>
                <a:gd name="T8" fmla="*/ 987901250 w 98"/>
                <a:gd name="T9" fmla="*/ 141128750 h 26"/>
                <a:gd name="T10" fmla="*/ 0 60000 65536"/>
                <a:gd name="T11" fmla="*/ 0 60000 65536"/>
                <a:gd name="T12" fmla="*/ 0 60000 65536"/>
                <a:gd name="T13" fmla="*/ 0 60000 65536"/>
                <a:gd name="T14" fmla="*/ 0 60000 65536"/>
                <a:gd name="T15" fmla="*/ 0 w 98"/>
                <a:gd name="T16" fmla="*/ 0 h 26"/>
                <a:gd name="T17" fmla="*/ 98 w 98"/>
                <a:gd name="T18" fmla="*/ 26 h 26"/>
              </a:gdLst>
              <a:ahLst/>
              <a:cxnLst>
                <a:cxn ang="T10">
                  <a:pos x="T0" y="T1"/>
                </a:cxn>
                <a:cxn ang="T11">
                  <a:pos x="T2" y="T3"/>
                </a:cxn>
                <a:cxn ang="T12">
                  <a:pos x="T4" y="T5"/>
                </a:cxn>
                <a:cxn ang="T13">
                  <a:pos x="T6" y="T7"/>
                </a:cxn>
                <a:cxn ang="T14">
                  <a:pos x="T8" y="T9"/>
                </a:cxn>
              </a:cxnLst>
              <a:rect l="T15" t="T16" r="T17" b="T18"/>
              <a:pathLst>
                <a:path w="98" h="26">
                  <a:moveTo>
                    <a:pt x="98" y="14"/>
                  </a:moveTo>
                  <a:cubicBezTo>
                    <a:pt x="98" y="9"/>
                    <a:pt x="97" y="5"/>
                    <a:pt x="95" y="0"/>
                  </a:cubicBezTo>
                  <a:cubicBezTo>
                    <a:pt x="66" y="13"/>
                    <a:pt x="29" y="13"/>
                    <a:pt x="2" y="2"/>
                  </a:cubicBezTo>
                  <a:cubicBezTo>
                    <a:pt x="1" y="5"/>
                    <a:pt x="0" y="8"/>
                    <a:pt x="0" y="11"/>
                  </a:cubicBezTo>
                  <a:cubicBezTo>
                    <a:pt x="29" y="26"/>
                    <a:pt x="65" y="23"/>
                    <a:pt x="98" y="14"/>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5" name="Freeform 339"/>
            <p:cNvSpPr>
              <a:spLocks noChangeArrowheads="1"/>
            </p:cNvSpPr>
            <p:nvPr/>
          </p:nvSpPr>
          <p:spPr bwMode="auto">
            <a:xfrm>
              <a:off x="2514600" y="5324475"/>
              <a:ext cx="314325" cy="79375"/>
            </a:xfrm>
            <a:custGeom>
              <a:avLst/>
              <a:gdLst>
                <a:gd name="T0" fmla="*/ 997981875 w 99"/>
                <a:gd name="T1" fmla="*/ 151209375 h 25"/>
                <a:gd name="T2" fmla="*/ 987901250 w 99"/>
                <a:gd name="T3" fmla="*/ 30241875 h 25"/>
                <a:gd name="T4" fmla="*/ 0 w 99"/>
                <a:gd name="T5" fmla="*/ 0 h 25"/>
                <a:gd name="T6" fmla="*/ 0 w 99"/>
                <a:gd name="T7" fmla="*/ 110886875 h 25"/>
                <a:gd name="T8" fmla="*/ 997981875 w 99"/>
                <a:gd name="T9" fmla="*/ 151209375 h 25"/>
                <a:gd name="T10" fmla="*/ 0 60000 65536"/>
                <a:gd name="T11" fmla="*/ 0 60000 65536"/>
                <a:gd name="T12" fmla="*/ 0 60000 65536"/>
                <a:gd name="T13" fmla="*/ 0 60000 65536"/>
                <a:gd name="T14" fmla="*/ 0 60000 65536"/>
                <a:gd name="T15" fmla="*/ 0 w 99"/>
                <a:gd name="T16" fmla="*/ 0 h 25"/>
                <a:gd name="T17" fmla="*/ 99 w 99"/>
                <a:gd name="T18" fmla="*/ 25 h 25"/>
              </a:gdLst>
              <a:ahLst/>
              <a:cxnLst>
                <a:cxn ang="T10">
                  <a:pos x="T0" y="T1"/>
                </a:cxn>
                <a:cxn ang="T11">
                  <a:pos x="T2" y="T3"/>
                </a:cxn>
                <a:cxn ang="T12">
                  <a:pos x="T4" y="T5"/>
                </a:cxn>
                <a:cxn ang="T13">
                  <a:pos x="T6" y="T7"/>
                </a:cxn>
                <a:cxn ang="T14">
                  <a:pos x="T8" y="T9"/>
                </a:cxn>
              </a:cxnLst>
              <a:rect l="T15" t="T16" r="T17" b="T18"/>
              <a:pathLst>
                <a:path w="99" h="25">
                  <a:moveTo>
                    <a:pt x="99" y="15"/>
                  </a:moveTo>
                  <a:cubicBezTo>
                    <a:pt x="99" y="11"/>
                    <a:pt x="99" y="7"/>
                    <a:pt x="98" y="3"/>
                  </a:cubicBezTo>
                  <a:cubicBezTo>
                    <a:pt x="65" y="12"/>
                    <a:pt x="29" y="15"/>
                    <a:pt x="0" y="0"/>
                  </a:cubicBezTo>
                  <a:cubicBezTo>
                    <a:pt x="0" y="4"/>
                    <a:pt x="0" y="8"/>
                    <a:pt x="0" y="11"/>
                  </a:cubicBezTo>
                  <a:cubicBezTo>
                    <a:pt x="31" y="25"/>
                    <a:pt x="67" y="25"/>
                    <a:pt x="99" y="15"/>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6" name="Freeform 340"/>
            <p:cNvSpPr>
              <a:spLocks noChangeArrowheads="1"/>
            </p:cNvSpPr>
            <p:nvPr/>
          </p:nvSpPr>
          <p:spPr bwMode="auto">
            <a:xfrm>
              <a:off x="2514600" y="5359400"/>
              <a:ext cx="314325" cy="73025"/>
            </a:xfrm>
            <a:custGeom>
              <a:avLst/>
              <a:gdLst>
                <a:gd name="T0" fmla="*/ 977820625 w 99"/>
                <a:gd name="T1" fmla="*/ 120967500 h 23"/>
                <a:gd name="T2" fmla="*/ 997981875 w 99"/>
                <a:gd name="T3" fmla="*/ 40322500 h 23"/>
                <a:gd name="T4" fmla="*/ 0 w 99"/>
                <a:gd name="T5" fmla="*/ 0 h 23"/>
                <a:gd name="T6" fmla="*/ 20161250 w 99"/>
                <a:gd name="T7" fmla="*/ 80645000 h 23"/>
                <a:gd name="T8" fmla="*/ 977820625 w 99"/>
                <a:gd name="T9" fmla="*/ 120967500 h 23"/>
                <a:gd name="T10" fmla="*/ 0 60000 65536"/>
                <a:gd name="T11" fmla="*/ 0 60000 65536"/>
                <a:gd name="T12" fmla="*/ 0 60000 65536"/>
                <a:gd name="T13" fmla="*/ 0 60000 65536"/>
                <a:gd name="T14" fmla="*/ 0 60000 65536"/>
                <a:gd name="T15" fmla="*/ 0 w 99"/>
                <a:gd name="T16" fmla="*/ 0 h 23"/>
                <a:gd name="T17" fmla="*/ 99 w 99"/>
                <a:gd name="T18" fmla="*/ 23 h 23"/>
              </a:gdLst>
              <a:ahLst/>
              <a:cxnLst>
                <a:cxn ang="T10">
                  <a:pos x="T0" y="T1"/>
                </a:cxn>
                <a:cxn ang="T11">
                  <a:pos x="T2" y="T3"/>
                </a:cxn>
                <a:cxn ang="T12">
                  <a:pos x="T4" y="T5"/>
                </a:cxn>
                <a:cxn ang="T13">
                  <a:pos x="T6" y="T7"/>
                </a:cxn>
                <a:cxn ang="T14">
                  <a:pos x="T8" y="T9"/>
                </a:cxn>
              </a:cxnLst>
              <a:rect l="T15" t="T16" r="T17" b="T18"/>
              <a:pathLst>
                <a:path w="99" h="23">
                  <a:moveTo>
                    <a:pt x="97" y="12"/>
                  </a:moveTo>
                  <a:cubicBezTo>
                    <a:pt x="98" y="10"/>
                    <a:pt x="98" y="7"/>
                    <a:pt x="99" y="4"/>
                  </a:cubicBezTo>
                  <a:cubicBezTo>
                    <a:pt x="67" y="14"/>
                    <a:pt x="31" y="14"/>
                    <a:pt x="0" y="0"/>
                  </a:cubicBezTo>
                  <a:cubicBezTo>
                    <a:pt x="0" y="3"/>
                    <a:pt x="1" y="6"/>
                    <a:pt x="2" y="8"/>
                  </a:cubicBezTo>
                  <a:cubicBezTo>
                    <a:pt x="30" y="22"/>
                    <a:pt x="66" y="23"/>
                    <a:pt x="97" y="12"/>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7" name="Freeform 341"/>
            <p:cNvSpPr>
              <a:spLocks noChangeArrowheads="1"/>
            </p:cNvSpPr>
            <p:nvPr/>
          </p:nvSpPr>
          <p:spPr bwMode="auto">
            <a:xfrm>
              <a:off x="2533650" y="5419725"/>
              <a:ext cx="276225" cy="68263"/>
            </a:xfrm>
            <a:custGeom>
              <a:avLst/>
              <a:gdLst>
                <a:gd name="T0" fmla="*/ 0 w 87"/>
                <a:gd name="T1" fmla="*/ 0 h 22"/>
                <a:gd name="T2" fmla="*/ 594756875 w 87"/>
                <a:gd name="T3" fmla="*/ 192554409 h 22"/>
                <a:gd name="T4" fmla="*/ 877014375 w 87"/>
                <a:gd name="T5" fmla="*/ 38509641 h 22"/>
                <a:gd name="T6" fmla="*/ 0 w 87"/>
                <a:gd name="T7" fmla="*/ 0 h 22"/>
                <a:gd name="T8" fmla="*/ 0 60000 65536"/>
                <a:gd name="T9" fmla="*/ 0 60000 65536"/>
                <a:gd name="T10" fmla="*/ 0 60000 65536"/>
                <a:gd name="T11" fmla="*/ 0 60000 65536"/>
                <a:gd name="T12" fmla="*/ 0 w 87"/>
                <a:gd name="T13" fmla="*/ 0 h 22"/>
                <a:gd name="T14" fmla="*/ 87 w 87"/>
                <a:gd name="T15" fmla="*/ 22 h 22"/>
              </a:gdLst>
              <a:ahLst/>
              <a:cxnLst>
                <a:cxn ang="T8">
                  <a:pos x="T0" y="T1"/>
                </a:cxn>
                <a:cxn ang="T9">
                  <a:pos x="T2" y="T3"/>
                </a:cxn>
                <a:cxn ang="T10">
                  <a:pos x="T4" y="T5"/>
                </a:cxn>
                <a:cxn ang="T11">
                  <a:pos x="T6" y="T7"/>
                </a:cxn>
              </a:cxnLst>
              <a:rect l="T12" t="T13" r="T14" b="T15"/>
              <a:pathLst>
                <a:path w="87" h="22">
                  <a:moveTo>
                    <a:pt x="0" y="0"/>
                  </a:moveTo>
                  <a:cubicBezTo>
                    <a:pt x="11" y="19"/>
                    <a:pt x="37" y="22"/>
                    <a:pt x="59" y="20"/>
                  </a:cubicBezTo>
                  <a:cubicBezTo>
                    <a:pt x="72" y="19"/>
                    <a:pt x="81" y="13"/>
                    <a:pt x="87" y="4"/>
                  </a:cubicBezTo>
                  <a:cubicBezTo>
                    <a:pt x="59" y="13"/>
                    <a:pt x="27" y="10"/>
                    <a:pt x="0" y="0"/>
                  </a:cubicBezTo>
                  <a:close/>
                </a:path>
              </a:pathLst>
            </a:custGeom>
            <a:solidFill>
              <a:srgbClr val="FC956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8" name="Freeform 342"/>
            <p:cNvSpPr>
              <a:spLocks noChangeArrowheads="1"/>
            </p:cNvSpPr>
            <p:nvPr/>
          </p:nvSpPr>
          <p:spPr bwMode="auto">
            <a:xfrm>
              <a:off x="2520950" y="5384800"/>
              <a:ext cx="301625" cy="76200"/>
            </a:xfrm>
            <a:custGeom>
              <a:avLst/>
              <a:gdLst>
                <a:gd name="T0" fmla="*/ 0 w 95"/>
                <a:gd name="T1" fmla="*/ 0 h 24"/>
                <a:gd name="T2" fmla="*/ 0 w 95"/>
                <a:gd name="T3" fmla="*/ 20161250 h 24"/>
                <a:gd name="T4" fmla="*/ 40322500 w 95"/>
                <a:gd name="T5" fmla="*/ 110886875 h 24"/>
                <a:gd name="T6" fmla="*/ 917336875 w 95"/>
                <a:gd name="T7" fmla="*/ 151209375 h 24"/>
                <a:gd name="T8" fmla="*/ 957659375 w 95"/>
                <a:gd name="T9" fmla="*/ 40322500 h 24"/>
                <a:gd name="T10" fmla="*/ 0 w 95"/>
                <a:gd name="T11" fmla="*/ 0 h 24"/>
                <a:gd name="T12" fmla="*/ 0 60000 65536"/>
                <a:gd name="T13" fmla="*/ 0 60000 65536"/>
                <a:gd name="T14" fmla="*/ 0 60000 65536"/>
                <a:gd name="T15" fmla="*/ 0 60000 65536"/>
                <a:gd name="T16" fmla="*/ 0 60000 65536"/>
                <a:gd name="T17" fmla="*/ 0 60000 65536"/>
                <a:gd name="T18" fmla="*/ 0 w 95"/>
                <a:gd name="T19" fmla="*/ 0 h 24"/>
                <a:gd name="T20" fmla="*/ 95 w 95"/>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95" h="24">
                  <a:moveTo>
                    <a:pt x="0" y="0"/>
                  </a:moveTo>
                  <a:cubicBezTo>
                    <a:pt x="0" y="1"/>
                    <a:pt x="0" y="1"/>
                    <a:pt x="0" y="2"/>
                  </a:cubicBezTo>
                  <a:cubicBezTo>
                    <a:pt x="1" y="5"/>
                    <a:pt x="2" y="8"/>
                    <a:pt x="4" y="11"/>
                  </a:cubicBezTo>
                  <a:cubicBezTo>
                    <a:pt x="31" y="21"/>
                    <a:pt x="63" y="24"/>
                    <a:pt x="91" y="15"/>
                  </a:cubicBezTo>
                  <a:cubicBezTo>
                    <a:pt x="93" y="12"/>
                    <a:pt x="94" y="8"/>
                    <a:pt x="95" y="4"/>
                  </a:cubicBezTo>
                  <a:cubicBezTo>
                    <a:pt x="64" y="15"/>
                    <a:pt x="28" y="14"/>
                    <a:pt x="0" y="0"/>
                  </a:cubicBezTo>
                  <a:close/>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9" name="Freeform 343"/>
            <p:cNvSpPr>
              <a:spLocks noChangeArrowheads="1"/>
            </p:cNvSpPr>
            <p:nvPr/>
          </p:nvSpPr>
          <p:spPr bwMode="auto">
            <a:xfrm>
              <a:off x="2625725" y="5038725"/>
              <a:ext cx="212725" cy="136525"/>
            </a:xfrm>
            <a:custGeom>
              <a:avLst/>
              <a:gdLst>
                <a:gd name="T0" fmla="*/ 50403125 w 67"/>
                <a:gd name="T1" fmla="*/ 372983125 h 43"/>
                <a:gd name="T2" fmla="*/ 564515000 w 67"/>
                <a:gd name="T3" fmla="*/ 20161250 h 43"/>
                <a:gd name="T4" fmla="*/ 675401875 w 67"/>
                <a:gd name="T5" fmla="*/ 433466875 h 43"/>
                <a:gd name="T6" fmla="*/ 70564375 w 67"/>
                <a:gd name="T7" fmla="*/ 413305625 h 43"/>
                <a:gd name="T8" fmla="*/ 0 60000 65536"/>
                <a:gd name="T9" fmla="*/ 0 60000 65536"/>
                <a:gd name="T10" fmla="*/ 0 60000 65536"/>
                <a:gd name="T11" fmla="*/ 0 60000 65536"/>
                <a:gd name="T12" fmla="*/ 0 w 67"/>
                <a:gd name="T13" fmla="*/ 0 h 43"/>
                <a:gd name="T14" fmla="*/ 67 w 67"/>
                <a:gd name="T15" fmla="*/ 43 h 43"/>
              </a:gdLst>
              <a:ahLst/>
              <a:cxnLst>
                <a:cxn ang="T8">
                  <a:pos x="T0" y="T1"/>
                </a:cxn>
                <a:cxn ang="T9">
                  <a:pos x="T2" y="T3"/>
                </a:cxn>
                <a:cxn ang="T10">
                  <a:pos x="T4" y="T5"/>
                </a:cxn>
                <a:cxn ang="T11">
                  <a:pos x="T6" y="T7"/>
                </a:cxn>
              </a:cxnLst>
              <a:rect l="T12" t="T13" r="T14" b="T15"/>
              <a:pathLst>
                <a:path w="67" h="43">
                  <a:moveTo>
                    <a:pt x="5" y="37"/>
                  </a:moveTo>
                  <a:cubicBezTo>
                    <a:pt x="0" y="21"/>
                    <a:pt x="41" y="0"/>
                    <a:pt x="56" y="2"/>
                  </a:cubicBezTo>
                  <a:cubicBezTo>
                    <a:pt x="58" y="17"/>
                    <a:pt x="65" y="30"/>
                    <a:pt x="67" y="43"/>
                  </a:cubicBezTo>
                  <a:cubicBezTo>
                    <a:pt x="51" y="38"/>
                    <a:pt x="24" y="35"/>
                    <a:pt x="7" y="41"/>
                  </a:cubicBezTo>
                </a:path>
              </a:pathLst>
            </a:custGeom>
            <a:solidFill>
              <a:srgbClr val="E6D2B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0" name="Freeform 344"/>
            <p:cNvSpPr>
              <a:spLocks noChangeArrowheads="1"/>
            </p:cNvSpPr>
            <p:nvPr/>
          </p:nvSpPr>
          <p:spPr bwMode="auto">
            <a:xfrm>
              <a:off x="2609850" y="5114925"/>
              <a:ext cx="114300" cy="92075"/>
            </a:xfrm>
            <a:custGeom>
              <a:avLst/>
              <a:gdLst>
                <a:gd name="T0" fmla="*/ 120967500 w 36"/>
                <a:gd name="T1" fmla="*/ 0 h 29"/>
                <a:gd name="T2" fmla="*/ 342741250 w 36"/>
                <a:gd name="T3" fmla="*/ 131048125 h 29"/>
                <a:gd name="T4" fmla="*/ 30241875 w 36"/>
                <a:gd name="T5" fmla="*/ 161290000 h 29"/>
                <a:gd name="T6" fmla="*/ 80645000 w 36"/>
                <a:gd name="T7" fmla="*/ 0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2" y="0"/>
                  </a:moveTo>
                  <a:cubicBezTo>
                    <a:pt x="13" y="13"/>
                    <a:pt x="24" y="14"/>
                    <a:pt x="34" y="13"/>
                  </a:cubicBezTo>
                  <a:cubicBezTo>
                    <a:pt x="36" y="29"/>
                    <a:pt x="9" y="23"/>
                    <a:pt x="3" y="16"/>
                  </a:cubicBezTo>
                  <a:cubicBezTo>
                    <a:pt x="0" y="10"/>
                    <a:pt x="2" y="4"/>
                    <a:pt x="8" y="0"/>
                  </a:cubicBezTo>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1" name="Oval 345"/>
            <p:cNvSpPr>
              <a:spLocks noChangeArrowheads="1"/>
            </p:cNvSpPr>
            <p:nvPr/>
          </p:nvSpPr>
          <p:spPr bwMode="auto">
            <a:xfrm>
              <a:off x="2022475" y="538480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72" name="Oval 346"/>
            <p:cNvSpPr>
              <a:spLocks noChangeArrowheads="1"/>
            </p:cNvSpPr>
            <p:nvPr/>
          </p:nvSpPr>
          <p:spPr bwMode="auto">
            <a:xfrm>
              <a:off x="2159000" y="5248275"/>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73" name="Oval 347"/>
            <p:cNvSpPr>
              <a:spLocks noChangeArrowheads="1"/>
            </p:cNvSpPr>
            <p:nvPr/>
          </p:nvSpPr>
          <p:spPr bwMode="auto">
            <a:xfrm>
              <a:off x="2063750" y="527685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74" name="Oval 348"/>
            <p:cNvSpPr>
              <a:spLocks noChangeArrowheads="1"/>
            </p:cNvSpPr>
            <p:nvPr/>
          </p:nvSpPr>
          <p:spPr bwMode="auto">
            <a:xfrm>
              <a:off x="2136775" y="5362575"/>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75" name="Oval 349"/>
            <p:cNvSpPr>
              <a:spLocks noChangeArrowheads="1"/>
            </p:cNvSpPr>
            <p:nvPr/>
          </p:nvSpPr>
          <p:spPr bwMode="auto">
            <a:xfrm>
              <a:off x="2235200" y="5368925"/>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76" name="Oval 350"/>
            <p:cNvSpPr>
              <a:spLocks noChangeArrowheads="1"/>
            </p:cNvSpPr>
            <p:nvPr/>
          </p:nvSpPr>
          <p:spPr bwMode="auto">
            <a:xfrm>
              <a:off x="2143125" y="5470525"/>
              <a:ext cx="31750" cy="30163"/>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77" name="Freeform 351"/>
            <p:cNvSpPr>
              <a:spLocks noChangeArrowheads="1"/>
            </p:cNvSpPr>
            <p:nvPr/>
          </p:nvSpPr>
          <p:spPr bwMode="auto">
            <a:xfrm>
              <a:off x="2301875" y="5295900"/>
              <a:ext cx="31750" cy="28575"/>
            </a:xfrm>
            <a:custGeom>
              <a:avLst/>
              <a:gdLst>
                <a:gd name="T0" fmla="*/ 30241875 w 10"/>
                <a:gd name="T1" fmla="*/ 0 h 9"/>
                <a:gd name="T2" fmla="*/ 0 w 10"/>
                <a:gd name="T3" fmla="*/ 40322500 h 9"/>
                <a:gd name="T4" fmla="*/ 50403125 w 10"/>
                <a:gd name="T5" fmla="*/ 90725625 h 9"/>
                <a:gd name="T6" fmla="*/ 100806250 w 10"/>
                <a:gd name="T7" fmla="*/ 60483750 h 9"/>
                <a:gd name="T8" fmla="*/ 30241875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3" y="0"/>
                  </a:moveTo>
                  <a:cubicBezTo>
                    <a:pt x="1" y="1"/>
                    <a:pt x="0" y="2"/>
                    <a:pt x="0" y="4"/>
                  </a:cubicBezTo>
                  <a:cubicBezTo>
                    <a:pt x="0" y="7"/>
                    <a:pt x="2" y="9"/>
                    <a:pt x="5" y="9"/>
                  </a:cubicBezTo>
                  <a:cubicBezTo>
                    <a:pt x="7" y="9"/>
                    <a:pt x="9" y="8"/>
                    <a:pt x="10" y="6"/>
                  </a:cubicBezTo>
                  <a:cubicBezTo>
                    <a:pt x="8" y="4"/>
                    <a:pt x="5" y="2"/>
                    <a:pt x="3"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8" name="Oval 352"/>
            <p:cNvSpPr>
              <a:spLocks noChangeArrowheads="1"/>
            </p:cNvSpPr>
            <p:nvPr/>
          </p:nvSpPr>
          <p:spPr bwMode="auto">
            <a:xfrm>
              <a:off x="2273300" y="5476875"/>
              <a:ext cx="31750" cy="30163"/>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79" name="Oval 353"/>
            <p:cNvSpPr>
              <a:spLocks noChangeArrowheads="1"/>
            </p:cNvSpPr>
            <p:nvPr/>
          </p:nvSpPr>
          <p:spPr bwMode="auto">
            <a:xfrm>
              <a:off x="2038350" y="5500688"/>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80" name="Oval 354"/>
            <p:cNvSpPr>
              <a:spLocks noChangeArrowheads="1"/>
            </p:cNvSpPr>
            <p:nvPr/>
          </p:nvSpPr>
          <p:spPr bwMode="auto">
            <a:xfrm>
              <a:off x="2197100" y="5548313"/>
              <a:ext cx="34925"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81" name="Freeform 355"/>
            <p:cNvSpPr>
              <a:spLocks noChangeArrowheads="1"/>
            </p:cNvSpPr>
            <p:nvPr/>
          </p:nvSpPr>
          <p:spPr bwMode="auto">
            <a:xfrm>
              <a:off x="2362200" y="5413375"/>
              <a:ext cx="22225" cy="31750"/>
            </a:xfrm>
            <a:custGeom>
              <a:avLst/>
              <a:gdLst>
                <a:gd name="T0" fmla="*/ 60483750 w 7"/>
                <a:gd name="T1" fmla="*/ 0 h 10"/>
                <a:gd name="T2" fmla="*/ 50403125 w 7"/>
                <a:gd name="T3" fmla="*/ 0 h 10"/>
                <a:gd name="T4" fmla="*/ 0 w 7"/>
                <a:gd name="T5" fmla="*/ 50403125 h 10"/>
                <a:gd name="T6" fmla="*/ 50403125 w 7"/>
                <a:gd name="T7" fmla="*/ 100806250 h 10"/>
                <a:gd name="T8" fmla="*/ 60483750 w 7"/>
                <a:gd name="T9" fmla="*/ 100806250 h 10"/>
                <a:gd name="T10" fmla="*/ 60483750 w 7"/>
                <a:gd name="T11" fmla="*/ 0 h 10"/>
                <a:gd name="T12" fmla="*/ 0 60000 65536"/>
                <a:gd name="T13" fmla="*/ 0 60000 65536"/>
                <a:gd name="T14" fmla="*/ 0 60000 65536"/>
                <a:gd name="T15" fmla="*/ 0 60000 65536"/>
                <a:gd name="T16" fmla="*/ 0 60000 65536"/>
                <a:gd name="T17" fmla="*/ 0 60000 65536"/>
                <a:gd name="T18" fmla="*/ 0 w 7"/>
                <a:gd name="T19" fmla="*/ 0 h 10"/>
                <a:gd name="T20" fmla="*/ 7 w 7"/>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7" h="10">
                  <a:moveTo>
                    <a:pt x="6" y="0"/>
                  </a:moveTo>
                  <a:cubicBezTo>
                    <a:pt x="6" y="0"/>
                    <a:pt x="5" y="0"/>
                    <a:pt x="5" y="0"/>
                  </a:cubicBezTo>
                  <a:cubicBezTo>
                    <a:pt x="2" y="0"/>
                    <a:pt x="0" y="2"/>
                    <a:pt x="0" y="5"/>
                  </a:cubicBezTo>
                  <a:cubicBezTo>
                    <a:pt x="0" y="8"/>
                    <a:pt x="2" y="10"/>
                    <a:pt x="5" y="10"/>
                  </a:cubicBezTo>
                  <a:cubicBezTo>
                    <a:pt x="5" y="10"/>
                    <a:pt x="6" y="10"/>
                    <a:pt x="6" y="10"/>
                  </a:cubicBezTo>
                  <a:cubicBezTo>
                    <a:pt x="7" y="7"/>
                    <a:pt x="7" y="3"/>
                    <a:pt x="6"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2" name="Oval 356"/>
            <p:cNvSpPr>
              <a:spLocks noChangeArrowheads="1"/>
            </p:cNvSpPr>
            <p:nvPr/>
          </p:nvSpPr>
          <p:spPr bwMode="auto">
            <a:xfrm>
              <a:off x="1933575" y="513715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83" name="Freeform 357"/>
            <p:cNvSpPr>
              <a:spLocks noChangeArrowheads="1"/>
            </p:cNvSpPr>
            <p:nvPr/>
          </p:nvSpPr>
          <p:spPr bwMode="auto">
            <a:xfrm>
              <a:off x="1936750" y="5229225"/>
              <a:ext cx="31750" cy="22225"/>
            </a:xfrm>
            <a:custGeom>
              <a:avLst/>
              <a:gdLst>
                <a:gd name="T0" fmla="*/ 50403125 w 10"/>
                <a:gd name="T1" fmla="*/ 0 h 7"/>
                <a:gd name="T2" fmla="*/ 0 w 10"/>
                <a:gd name="T3" fmla="*/ 50403125 h 7"/>
                <a:gd name="T4" fmla="*/ 0 w 10"/>
                <a:gd name="T5" fmla="*/ 70564375 h 7"/>
                <a:gd name="T6" fmla="*/ 100806250 w 10"/>
                <a:gd name="T7" fmla="*/ 50403125 h 7"/>
                <a:gd name="T8" fmla="*/ 50403125 w 10"/>
                <a:gd name="T9" fmla="*/ 0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5" y="0"/>
                  </a:moveTo>
                  <a:cubicBezTo>
                    <a:pt x="2" y="0"/>
                    <a:pt x="0" y="2"/>
                    <a:pt x="0" y="5"/>
                  </a:cubicBezTo>
                  <a:cubicBezTo>
                    <a:pt x="0" y="6"/>
                    <a:pt x="0" y="7"/>
                    <a:pt x="0" y="7"/>
                  </a:cubicBezTo>
                  <a:cubicBezTo>
                    <a:pt x="4" y="6"/>
                    <a:pt x="7" y="6"/>
                    <a:pt x="10" y="5"/>
                  </a:cubicBezTo>
                  <a:cubicBezTo>
                    <a:pt x="10" y="2"/>
                    <a:pt x="8" y="0"/>
                    <a:pt x="5"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4" name="Freeform 358"/>
            <p:cNvSpPr>
              <a:spLocks noChangeArrowheads="1"/>
            </p:cNvSpPr>
            <p:nvPr/>
          </p:nvSpPr>
          <p:spPr bwMode="auto">
            <a:xfrm>
              <a:off x="1870075" y="5095875"/>
              <a:ext cx="34925" cy="25400"/>
            </a:xfrm>
            <a:custGeom>
              <a:avLst/>
              <a:gdLst>
                <a:gd name="T0" fmla="*/ 10080625 w 11"/>
                <a:gd name="T1" fmla="*/ 0 h 8"/>
                <a:gd name="T2" fmla="*/ 0 w 11"/>
                <a:gd name="T3" fmla="*/ 30241875 h 8"/>
                <a:gd name="T4" fmla="*/ 60483750 w 11"/>
                <a:gd name="T5" fmla="*/ 80645000 h 8"/>
                <a:gd name="T6" fmla="*/ 110886875 w 11"/>
                <a:gd name="T7" fmla="*/ 30241875 h 8"/>
                <a:gd name="T8" fmla="*/ 100806250 w 11"/>
                <a:gd name="T9" fmla="*/ 20161250 h 8"/>
                <a:gd name="T10" fmla="*/ 10080625 w 11"/>
                <a:gd name="T11" fmla="*/ 0 h 8"/>
                <a:gd name="T12" fmla="*/ 0 60000 65536"/>
                <a:gd name="T13" fmla="*/ 0 60000 65536"/>
                <a:gd name="T14" fmla="*/ 0 60000 65536"/>
                <a:gd name="T15" fmla="*/ 0 60000 65536"/>
                <a:gd name="T16" fmla="*/ 0 60000 65536"/>
                <a:gd name="T17" fmla="*/ 0 60000 65536"/>
                <a:gd name="T18" fmla="*/ 0 w 11"/>
                <a:gd name="T19" fmla="*/ 0 h 8"/>
                <a:gd name="T20" fmla="*/ 11 w 11"/>
                <a:gd name="T21" fmla="*/ 8 h 8"/>
              </a:gdLst>
              <a:ahLst/>
              <a:cxnLst>
                <a:cxn ang="T12">
                  <a:pos x="T0" y="T1"/>
                </a:cxn>
                <a:cxn ang="T13">
                  <a:pos x="T2" y="T3"/>
                </a:cxn>
                <a:cxn ang="T14">
                  <a:pos x="T4" y="T5"/>
                </a:cxn>
                <a:cxn ang="T15">
                  <a:pos x="T6" y="T7"/>
                </a:cxn>
                <a:cxn ang="T16">
                  <a:pos x="T8" y="T9"/>
                </a:cxn>
                <a:cxn ang="T17">
                  <a:pos x="T10" y="T11"/>
                </a:cxn>
              </a:cxnLst>
              <a:rect l="T18" t="T19" r="T20" b="T21"/>
              <a:pathLst>
                <a:path w="11" h="8">
                  <a:moveTo>
                    <a:pt x="1" y="0"/>
                  </a:moveTo>
                  <a:cubicBezTo>
                    <a:pt x="1" y="1"/>
                    <a:pt x="0" y="2"/>
                    <a:pt x="0" y="3"/>
                  </a:cubicBezTo>
                  <a:cubicBezTo>
                    <a:pt x="0" y="6"/>
                    <a:pt x="3" y="8"/>
                    <a:pt x="6" y="8"/>
                  </a:cubicBezTo>
                  <a:cubicBezTo>
                    <a:pt x="8" y="8"/>
                    <a:pt x="11" y="6"/>
                    <a:pt x="11" y="3"/>
                  </a:cubicBezTo>
                  <a:cubicBezTo>
                    <a:pt x="11" y="3"/>
                    <a:pt x="10" y="2"/>
                    <a:pt x="10" y="2"/>
                  </a:cubicBezTo>
                  <a:cubicBezTo>
                    <a:pt x="7" y="1"/>
                    <a:pt x="4" y="1"/>
                    <a:pt x="1" y="0"/>
                  </a:cubicBezTo>
                  <a:close/>
                </a:path>
              </a:pathLst>
            </a:cu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5" name="Oval 359"/>
            <p:cNvSpPr>
              <a:spLocks noChangeArrowheads="1"/>
            </p:cNvSpPr>
            <p:nvPr/>
          </p:nvSpPr>
          <p:spPr bwMode="auto">
            <a:xfrm>
              <a:off x="1866900" y="5194300"/>
              <a:ext cx="34925"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86" name="Oval 360"/>
            <p:cNvSpPr>
              <a:spLocks noChangeArrowheads="1"/>
            </p:cNvSpPr>
            <p:nvPr/>
          </p:nvSpPr>
          <p:spPr bwMode="auto">
            <a:xfrm>
              <a:off x="2006600" y="5162550"/>
              <a:ext cx="31750" cy="31750"/>
            </a:xfrm>
            <a:prstGeom prst="ellipse">
              <a:avLst/>
            </a:prstGeom>
            <a:solidFill>
              <a:srgbClr val="925B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487" name="Freeform 361"/>
            <p:cNvSpPr>
              <a:spLocks noChangeArrowheads="1"/>
            </p:cNvSpPr>
            <p:nvPr/>
          </p:nvSpPr>
          <p:spPr bwMode="auto">
            <a:xfrm>
              <a:off x="2416175" y="3765550"/>
              <a:ext cx="171450" cy="1123950"/>
            </a:xfrm>
            <a:custGeom>
              <a:avLst/>
              <a:gdLst>
                <a:gd name="T0" fmla="*/ 80645000 w 54"/>
                <a:gd name="T1" fmla="*/ 0 h 355"/>
                <a:gd name="T2" fmla="*/ 120967500 w 54"/>
                <a:gd name="T3" fmla="*/ 821962048 h 355"/>
                <a:gd name="T4" fmla="*/ 141128750 w 54"/>
                <a:gd name="T5" fmla="*/ 1002392433 h 355"/>
                <a:gd name="T6" fmla="*/ 191531875 w 54"/>
                <a:gd name="T7" fmla="*/ 1423395608 h 355"/>
                <a:gd name="T8" fmla="*/ 282257500 w 54"/>
                <a:gd name="T9" fmla="*/ 2125069678 h 355"/>
                <a:gd name="T10" fmla="*/ 332660625 w 54"/>
                <a:gd name="T11" fmla="*/ 2147483647 h 355"/>
                <a:gd name="T12" fmla="*/ 504031250 w 54"/>
                <a:gd name="T13" fmla="*/ 2147483647 h 355"/>
                <a:gd name="T14" fmla="*/ 524192500 w 54"/>
                <a:gd name="T15" fmla="*/ 2147483647 h 355"/>
                <a:gd name="T16" fmla="*/ 534273125 w 54"/>
                <a:gd name="T17" fmla="*/ 2147483647 h 355"/>
                <a:gd name="T18" fmla="*/ 362902500 w 54"/>
                <a:gd name="T19" fmla="*/ 2147483647 h 355"/>
                <a:gd name="T20" fmla="*/ 312499375 w 54"/>
                <a:gd name="T21" fmla="*/ 2115045944 h 355"/>
                <a:gd name="T22" fmla="*/ 221773750 w 54"/>
                <a:gd name="T23" fmla="*/ 1413371874 h 355"/>
                <a:gd name="T24" fmla="*/ 171370625 w 54"/>
                <a:gd name="T25" fmla="*/ 992368699 h 355"/>
                <a:gd name="T26" fmla="*/ 151209375 w 54"/>
                <a:gd name="T27" fmla="*/ 821962048 h 355"/>
                <a:gd name="T28" fmla="*/ 110886875 w 54"/>
                <a:gd name="T29" fmla="*/ 20047469 h 355"/>
                <a:gd name="T30" fmla="*/ 110886875 w 54"/>
                <a:gd name="T31" fmla="*/ 0 h 355"/>
                <a:gd name="T32" fmla="*/ 80645000 w 54"/>
                <a:gd name="T33" fmla="*/ 0 h 3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55"/>
                <a:gd name="T53" fmla="*/ 54 w 54"/>
                <a:gd name="T54" fmla="*/ 355 h 3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55">
                  <a:moveTo>
                    <a:pt x="8" y="0"/>
                  </a:moveTo>
                  <a:cubicBezTo>
                    <a:pt x="0" y="11"/>
                    <a:pt x="7" y="54"/>
                    <a:pt x="12" y="82"/>
                  </a:cubicBezTo>
                  <a:cubicBezTo>
                    <a:pt x="14" y="100"/>
                    <a:pt x="14" y="100"/>
                    <a:pt x="14" y="100"/>
                  </a:cubicBezTo>
                  <a:cubicBezTo>
                    <a:pt x="19" y="142"/>
                    <a:pt x="19" y="142"/>
                    <a:pt x="19" y="142"/>
                  </a:cubicBezTo>
                  <a:cubicBezTo>
                    <a:pt x="22" y="165"/>
                    <a:pt x="25" y="188"/>
                    <a:pt x="28" y="212"/>
                  </a:cubicBezTo>
                  <a:cubicBezTo>
                    <a:pt x="31" y="226"/>
                    <a:pt x="32" y="242"/>
                    <a:pt x="33" y="259"/>
                  </a:cubicBezTo>
                  <a:cubicBezTo>
                    <a:pt x="36" y="292"/>
                    <a:pt x="39" y="326"/>
                    <a:pt x="50" y="354"/>
                  </a:cubicBezTo>
                  <a:cubicBezTo>
                    <a:pt x="51" y="355"/>
                    <a:pt x="52" y="355"/>
                    <a:pt x="52" y="355"/>
                  </a:cubicBezTo>
                  <a:cubicBezTo>
                    <a:pt x="53" y="354"/>
                    <a:pt x="54" y="354"/>
                    <a:pt x="53" y="353"/>
                  </a:cubicBezTo>
                  <a:cubicBezTo>
                    <a:pt x="42" y="325"/>
                    <a:pt x="39" y="291"/>
                    <a:pt x="36" y="258"/>
                  </a:cubicBezTo>
                  <a:cubicBezTo>
                    <a:pt x="35" y="242"/>
                    <a:pt x="34" y="226"/>
                    <a:pt x="31" y="211"/>
                  </a:cubicBezTo>
                  <a:cubicBezTo>
                    <a:pt x="28" y="188"/>
                    <a:pt x="25" y="164"/>
                    <a:pt x="22" y="141"/>
                  </a:cubicBezTo>
                  <a:cubicBezTo>
                    <a:pt x="17" y="99"/>
                    <a:pt x="17" y="99"/>
                    <a:pt x="17" y="99"/>
                  </a:cubicBezTo>
                  <a:cubicBezTo>
                    <a:pt x="15" y="82"/>
                    <a:pt x="15" y="82"/>
                    <a:pt x="15" y="82"/>
                  </a:cubicBezTo>
                  <a:cubicBezTo>
                    <a:pt x="10" y="56"/>
                    <a:pt x="3" y="12"/>
                    <a:pt x="11" y="2"/>
                  </a:cubicBezTo>
                  <a:cubicBezTo>
                    <a:pt x="11" y="2"/>
                    <a:pt x="11" y="1"/>
                    <a:pt x="11" y="0"/>
                  </a:cubicBezTo>
                  <a:cubicBezTo>
                    <a:pt x="10" y="0"/>
                    <a:pt x="9" y="0"/>
                    <a:pt x="8" y="0"/>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8" name="Freeform 362"/>
            <p:cNvSpPr>
              <a:spLocks noChangeArrowheads="1"/>
            </p:cNvSpPr>
            <p:nvPr/>
          </p:nvSpPr>
          <p:spPr bwMode="auto">
            <a:xfrm>
              <a:off x="2416175" y="4506913"/>
              <a:ext cx="187325" cy="401638"/>
            </a:xfrm>
            <a:custGeom>
              <a:avLst/>
              <a:gdLst>
                <a:gd name="T0" fmla="*/ 0 w 59"/>
                <a:gd name="T1" fmla="*/ 0 h 127"/>
                <a:gd name="T2" fmla="*/ 362902500 w 59"/>
                <a:gd name="T3" fmla="*/ 1270181756 h 127"/>
                <a:gd name="T4" fmla="*/ 252015625 w 59"/>
                <a:gd name="T5" fmla="*/ 1200170244 h 127"/>
                <a:gd name="T6" fmla="*/ 302418750 w 59"/>
                <a:gd name="T7" fmla="*/ 690099472 h 127"/>
                <a:gd name="T8" fmla="*/ 40322500 w 59"/>
                <a:gd name="T9" fmla="*/ 300042561 h 127"/>
                <a:gd name="T10" fmla="*/ 0 60000 65536"/>
                <a:gd name="T11" fmla="*/ 0 60000 65536"/>
                <a:gd name="T12" fmla="*/ 0 60000 65536"/>
                <a:gd name="T13" fmla="*/ 0 60000 65536"/>
                <a:gd name="T14" fmla="*/ 0 60000 65536"/>
                <a:gd name="T15" fmla="*/ 0 w 59"/>
                <a:gd name="T16" fmla="*/ 0 h 127"/>
                <a:gd name="T17" fmla="*/ 59 w 59"/>
                <a:gd name="T18" fmla="*/ 127 h 127"/>
              </a:gdLst>
              <a:ahLst/>
              <a:cxnLst>
                <a:cxn ang="T10">
                  <a:pos x="T0" y="T1"/>
                </a:cxn>
                <a:cxn ang="T11">
                  <a:pos x="T2" y="T3"/>
                </a:cxn>
                <a:cxn ang="T12">
                  <a:pos x="T4" y="T5"/>
                </a:cxn>
                <a:cxn ang="T13">
                  <a:pos x="T6" y="T7"/>
                </a:cxn>
                <a:cxn ang="T14">
                  <a:pos x="T8" y="T9"/>
                </a:cxn>
              </a:cxnLst>
              <a:rect l="T15" t="T16" r="T17" b="T18"/>
              <a:pathLst>
                <a:path w="59" h="127">
                  <a:moveTo>
                    <a:pt x="0" y="0"/>
                  </a:moveTo>
                  <a:cubicBezTo>
                    <a:pt x="59" y="29"/>
                    <a:pt x="56" y="71"/>
                    <a:pt x="36" y="127"/>
                  </a:cubicBezTo>
                  <a:cubicBezTo>
                    <a:pt x="32" y="126"/>
                    <a:pt x="27" y="123"/>
                    <a:pt x="25" y="120"/>
                  </a:cubicBezTo>
                  <a:cubicBezTo>
                    <a:pt x="38" y="104"/>
                    <a:pt x="33" y="87"/>
                    <a:pt x="30" y="69"/>
                  </a:cubicBezTo>
                  <a:cubicBezTo>
                    <a:pt x="27" y="48"/>
                    <a:pt x="20" y="44"/>
                    <a:pt x="4" y="30"/>
                  </a:cubicBezTo>
                </a:path>
              </a:pathLst>
            </a:custGeom>
            <a:solidFill>
              <a:srgbClr val="5681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689" name="文本框 18">
            <a:extLst>
              <a:ext uri="{FF2B5EF4-FFF2-40B4-BE49-F238E27FC236}">
                <a16:creationId xmlns:a16="http://schemas.microsoft.com/office/drawing/2014/main" id="{4CB69BC0-0F2E-4A83-B0A9-C0FD81C0CC2A}"/>
              </a:ext>
            </a:extLst>
          </p:cNvPr>
          <p:cNvSpPr txBox="1"/>
          <p:nvPr/>
        </p:nvSpPr>
        <p:spPr>
          <a:xfrm>
            <a:off x="1566468" y="194170"/>
            <a:ext cx="10016346" cy="646203"/>
          </a:xfrm>
          <a:prstGeom prst="rect">
            <a:avLst/>
          </a:prstGeom>
          <a:noFill/>
        </p:spPr>
        <p:txBody>
          <a:bodyPr wrap="square" rtlCol="0">
            <a:spAutoFit/>
          </a:bodyPr>
          <a:lstStyle/>
          <a:p>
            <a:pPr algn="ctr"/>
            <a:r>
              <a:rPr lang="en-US" altLang="zh-CN" sz="3599" b="1" dirty="0" err="1">
                <a:solidFill>
                  <a:sysClr val="windowText" lastClr="000000"/>
                </a:solidFill>
                <a:latin typeface="VNI-Avo" pitchFamily="2" charset="0"/>
                <a:ea typeface="仓耳今楷05-6763 W05" panose="02020400000000000000" pitchFamily="18" charset="-122"/>
              </a:rPr>
              <a:t>Tham</a:t>
            </a:r>
            <a:r>
              <a:rPr lang="en-US" altLang="zh-CN" sz="3599" b="1" dirty="0">
                <a:solidFill>
                  <a:sysClr val="windowText" lastClr="000000"/>
                </a:solidFill>
                <a:latin typeface="VNI-Avo" pitchFamily="2" charset="0"/>
                <a:ea typeface="仓耳今楷05-6763 W05" panose="02020400000000000000" pitchFamily="18" charset="-122"/>
              </a:rPr>
              <a:t> </a:t>
            </a:r>
            <a:r>
              <a:rPr lang="en-US" altLang="zh-CN" sz="3599" b="1" dirty="0" err="1">
                <a:solidFill>
                  <a:sysClr val="windowText" lastClr="000000"/>
                </a:solidFill>
                <a:latin typeface="VNI-Avo" pitchFamily="2" charset="0"/>
                <a:ea typeface="仓耳今楷05-6763 W05" panose="02020400000000000000" pitchFamily="18" charset="-122"/>
              </a:rPr>
              <a:t>gia</a:t>
            </a:r>
            <a:r>
              <a:rPr lang="en-US" altLang="zh-CN" sz="3599" b="1" dirty="0">
                <a:solidFill>
                  <a:sysClr val="windowText" lastClr="000000"/>
                </a:solidFill>
                <a:latin typeface="VNI-Avo" pitchFamily="2" charset="0"/>
                <a:ea typeface="仓耳今楷05-6763 W05" panose="02020400000000000000" pitchFamily="18" charset="-122"/>
              </a:rPr>
              <a:t> </a:t>
            </a:r>
            <a:r>
              <a:rPr lang="en-US" altLang="zh-CN" sz="3599" b="1" dirty="0" err="1">
                <a:solidFill>
                  <a:sysClr val="windowText" lastClr="000000"/>
                </a:solidFill>
                <a:latin typeface="VNI-Avo" pitchFamily="2" charset="0"/>
                <a:ea typeface="仓耳今楷05-6763 W05" panose="02020400000000000000" pitchFamily="18" charset="-122"/>
              </a:rPr>
              <a:t>hoïc</a:t>
            </a:r>
            <a:r>
              <a:rPr lang="en-US" altLang="zh-CN" sz="3599" b="1" dirty="0">
                <a:solidFill>
                  <a:sysClr val="windowText" lastClr="000000"/>
                </a:solidFill>
                <a:latin typeface="VNI-Avo" pitchFamily="2" charset="0"/>
                <a:ea typeface="仓耳今楷05-6763 W05" panose="02020400000000000000" pitchFamily="18" charset="-122"/>
              </a:rPr>
              <a:t> </a:t>
            </a:r>
            <a:r>
              <a:rPr lang="en-US" altLang="zh-CN" sz="3599" b="1" dirty="0" err="1">
                <a:solidFill>
                  <a:sysClr val="windowText" lastClr="000000"/>
                </a:solidFill>
                <a:latin typeface="VNI-Avo" pitchFamily="2" charset="0"/>
                <a:ea typeface="仓耳今楷05-6763 W05" panose="02020400000000000000" pitchFamily="18" charset="-122"/>
              </a:rPr>
              <a:t>taäp</a:t>
            </a:r>
            <a:r>
              <a:rPr lang="en-US" altLang="zh-CN" sz="3599" b="1" dirty="0">
                <a:solidFill>
                  <a:sysClr val="windowText" lastClr="000000"/>
                </a:solidFill>
                <a:latin typeface="VNI-Avo" pitchFamily="2" charset="0"/>
                <a:ea typeface="仓耳今楷05-6763 W05" panose="02020400000000000000" pitchFamily="18" charset="-122"/>
              </a:rPr>
              <a:t> </a:t>
            </a:r>
            <a:r>
              <a:rPr lang="en-US" altLang="zh-CN" sz="3599" b="1" dirty="0" err="1">
                <a:solidFill>
                  <a:sysClr val="windowText" lastClr="000000"/>
                </a:solidFill>
                <a:latin typeface="VNI-Avo" pitchFamily="2" charset="0"/>
                <a:ea typeface="仓耳今楷05-6763 W05" panose="02020400000000000000" pitchFamily="18" charset="-122"/>
              </a:rPr>
              <a:t>noäi</a:t>
            </a:r>
            <a:r>
              <a:rPr lang="en-US" altLang="zh-CN" sz="3599" b="1" dirty="0">
                <a:solidFill>
                  <a:sysClr val="windowText" lastClr="000000"/>
                </a:solidFill>
                <a:latin typeface="VNI-Avo" pitchFamily="2" charset="0"/>
                <a:ea typeface="仓耳今楷05-6763 W05" panose="02020400000000000000" pitchFamily="18" charset="-122"/>
              </a:rPr>
              <a:t> </a:t>
            </a:r>
            <a:r>
              <a:rPr lang="en-US" altLang="zh-CN" sz="3599" b="1" dirty="0" err="1">
                <a:solidFill>
                  <a:sysClr val="windowText" lastClr="000000"/>
                </a:solidFill>
                <a:latin typeface="VNI-Avo" pitchFamily="2" charset="0"/>
                <a:ea typeface="仓耳今楷05-6763 W05" panose="02020400000000000000" pitchFamily="18" charset="-122"/>
              </a:rPr>
              <a:t>quy</a:t>
            </a:r>
            <a:r>
              <a:rPr lang="en-US" altLang="zh-CN" sz="3599" b="1" dirty="0">
                <a:solidFill>
                  <a:sysClr val="windowText" lastClr="000000"/>
                </a:solidFill>
                <a:latin typeface="VNI-Avo" pitchFamily="2" charset="0"/>
                <a:ea typeface="仓耳今楷05-6763 W05" panose="02020400000000000000" pitchFamily="18" charset="-122"/>
              </a:rPr>
              <a:t> </a:t>
            </a:r>
            <a:r>
              <a:rPr lang="en-US" altLang="zh-CN" sz="3599" b="1" dirty="0" err="1">
                <a:solidFill>
                  <a:sysClr val="windowText" lastClr="000000"/>
                </a:solidFill>
                <a:latin typeface="VNI-Avo" pitchFamily="2" charset="0"/>
                <a:ea typeface="仓耳今楷05-6763 W05" panose="02020400000000000000" pitchFamily="18" charset="-122"/>
              </a:rPr>
              <a:t>cuûa</a:t>
            </a:r>
            <a:r>
              <a:rPr lang="en-US" altLang="zh-CN" sz="3599" b="1" dirty="0">
                <a:solidFill>
                  <a:sysClr val="windowText" lastClr="000000"/>
                </a:solidFill>
                <a:latin typeface="VNI-Avo" pitchFamily="2" charset="0"/>
                <a:ea typeface="仓耳今楷05-6763 W05" panose="02020400000000000000" pitchFamily="18" charset="-122"/>
              </a:rPr>
              <a:t> </a:t>
            </a:r>
            <a:r>
              <a:rPr lang="en-US" altLang="zh-CN" sz="3599" b="1" dirty="0" err="1">
                <a:solidFill>
                  <a:sysClr val="windowText" lastClr="000000"/>
                </a:solidFill>
                <a:latin typeface="VNI-Avo" pitchFamily="2" charset="0"/>
                <a:ea typeface="仓耳今楷05-6763 W05" panose="02020400000000000000" pitchFamily="18" charset="-122"/>
              </a:rPr>
              <a:t>nhaø</a:t>
            </a:r>
            <a:r>
              <a:rPr lang="en-US" altLang="zh-CN" sz="3599" b="1" dirty="0">
                <a:solidFill>
                  <a:sysClr val="windowText" lastClr="000000"/>
                </a:solidFill>
                <a:latin typeface="VNI-Avo" pitchFamily="2" charset="0"/>
                <a:ea typeface="仓耳今楷05-6763 W05" panose="02020400000000000000" pitchFamily="18" charset="-122"/>
              </a:rPr>
              <a:t> </a:t>
            </a:r>
            <a:r>
              <a:rPr lang="en-US" altLang="zh-CN" sz="3599" b="1" dirty="0" err="1">
                <a:solidFill>
                  <a:sysClr val="windowText" lastClr="000000"/>
                </a:solidFill>
                <a:latin typeface="VNI-Avo" pitchFamily="2" charset="0"/>
                <a:ea typeface="仓耳今楷05-6763 W05" panose="02020400000000000000" pitchFamily="18" charset="-122"/>
              </a:rPr>
              <a:t>tröôøng</a:t>
            </a:r>
            <a:endParaRPr lang="zh-CN" altLang="en-US" sz="3599" b="1" dirty="0">
              <a:solidFill>
                <a:sysClr val="windowText" lastClr="000000"/>
              </a:solidFill>
              <a:latin typeface="VNI-Avo" pitchFamily="2" charset="0"/>
              <a:ea typeface="仓耳今楷05-6763 W05" panose="02020400000000000000" pitchFamily="18" charset="-122"/>
            </a:endParaRPr>
          </a:p>
        </p:txBody>
      </p:sp>
      <p:sp>
        <p:nvSpPr>
          <p:cNvPr id="690" name="文本框 18">
            <a:extLst>
              <a:ext uri="{FF2B5EF4-FFF2-40B4-BE49-F238E27FC236}">
                <a16:creationId xmlns:a16="http://schemas.microsoft.com/office/drawing/2014/main" id="{F04E726C-B1DD-4BF7-8C63-02B401A1D256}"/>
              </a:ext>
            </a:extLst>
          </p:cNvPr>
          <p:cNvSpPr txBox="1"/>
          <p:nvPr/>
        </p:nvSpPr>
        <p:spPr>
          <a:xfrm>
            <a:off x="6574641" y="2348309"/>
            <a:ext cx="5147259" cy="3046219"/>
          </a:xfrm>
          <a:prstGeom prst="rect">
            <a:avLst/>
          </a:prstGeom>
          <a:noFill/>
        </p:spPr>
        <p:txBody>
          <a:bodyPr wrap="square" rtlCol="0">
            <a:spAutoFit/>
          </a:bodyPr>
          <a:lstStyle/>
          <a:p>
            <a:pPr algn="just"/>
            <a:r>
              <a:rPr lang="en-US" altLang="zh-CN" sz="3199">
                <a:solidFill>
                  <a:srgbClr val="00B0F0"/>
                </a:solidFill>
                <a:latin typeface="VNI-Avo" pitchFamily="2" charset="0"/>
                <a:ea typeface="仓耳今楷05-6763 W05" panose="02020400000000000000" pitchFamily="18" charset="-122"/>
              </a:rPr>
              <a:t>1. Nghe phoå bieán veà noäi quy cuûa tröôøng.</a:t>
            </a:r>
          </a:p>
          <a:p>
            <a:pPr algn="just"/>
            <a:r>
              <a:rPr lang="en-US" altLang="zh-CN" sz="3199">
                <a:solidFill>
                  <a:srgbClr val="00B050"/>
                </a:solidFill>
                <a:latin typeface="VNI-Avo" pitchFamily="2" charset="0"/>
                <a:ea typeface="仓耳今楷05-6763 W05" panose="02020400000000000000" pitchFamily="18" charset="-122"/>
              </a:rPr>
              <a:t>2. Chia seû khoù khaên maø em coù theå gaëp khi thöïc hieän noäi quy vaø caùch khaéc phuïc khoù khaên ñoù</a:t>
            </a:r>
            <a:endParaRPr lang="zh-CN" altLang="en-US" sz="3199" dirty="0">
              <a:solidFill>
                <a:srgbClr val="00B050"/>
              </a:solidFill>
              <a:latin typeface="VNI-Avo" pitchFamily="2" charset="0"/>
              <a:ea typeface="仓耳今楷05-6763 W05" panose="02020400000000000000" pitchFamily="18" charset="-122"/>
            </a:endParaRPr>
          </a:p>
        </p:txBody>
      </p:sp>
      <p:pic>
        <p:nvPicPr>
          <p:cNvPr id="691" name="Picture 690">
            <a:extLst>
              <a:ext uri="{FF2B5EF4-FFF2-40B4-BE49-F238E27FC236}">
                <a16:creationId xmlns:a16="http://schemas.microsoft.com/office/drawing/2014/main" id="{0D113C81-3047-42C9-A0CB-6EA4B8CC2DF2}"/>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0157" t="22564" r="9484" b="46667"/>
          <a:stretch/>
        </p:blipFill>
        <p:spPr>
          <a:xfrm>
            <a:off x="249038" y="2151863"/>
            <a:ext cx="6031358" cy="324266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746553590"/>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689"/>
                                        </p:tgtEl>
                                        <p:attrNameLst>
                                          <p:attrName>style.visibility</p:attrName>
                                        </p:attrNameLst>
                                      </p:cBhvr>
                                      <p:to>
                                        <p:strVal val="visible"/>
                                      </p:to>
                                    </p:set>
                                    <p:animEffect transition="in" filter="barn(outVertical)">
                                      <p:cBhvr>
                                        <p:cTn id="7" dur="200"/>
                                        <p:tgtEl>
                                          <p:spTgt spid="689"/>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690"/>
                                        </p:tgtEl>
                                        <p:attrNameLst>
                                          <p:attrName>style.visibility</p:attrName>
                                        </p:attrNameLst>
                                      </p:cBhvr>
                                      <p:to>
                                        <p:strVal val="visible"/>
                                      </p:to>
                                    </p:set>
                                    <p:animEffect transition="in" filter="barn(outVertical)">
                                      <p:cBhvr>
                                        <p:cTn id="10" dur="200"/>
                                        <p:tgtEl>
                                          <p:spTgt spid="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9" grpId="0"/>
      <p:bldP spid="69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 name="图片 366"/>
          <p:cNvPicPr>
            <a:picLocks noChangeAspect="1"/>
          </p:cNvPicPr>
          <p:nvPr/>
        </p:nvPicPr>
        <p:blipFill rotWithShape="1">
          <a:blip r:embed="rId3" cstate="print">
            <a:extLst>
              <a:ext uri="{28A0092B-C50C-407E-A947-70E740481C1C}">
                <a14:useLocalDpi xmlns:a14="http://schemas.microsoft.com/office/drawing/2010/main" val="0"/>
              </a:ext>
            </a:extLst>
          </a:blip>
          <a:srcRect/>
          <a:stretch>
            <a:fillRect/>
          </a:stretch>
        </p:blipFill>
        <p:spPr>
          <a:xfrm>
            <a:off x="17358" y="16695"/>
            <a:ext cx="12174641" cy="6862699"/>
          </a:xfrm>
          <a:prstGeom prst="rect">
            <a:avLst/>
          </a:prstGeom>
        </p:spPr>
      </p:pic>
      <p:grpSp>
        <p:nvGrpSpPr>
          <p:cNvPr id="2" name="Group 2"/>
          <p:cNvGrpSpPr/>
          <p:nvPr/>
        </p:nvGrpSpPr>
        <p:grpSpPr bwMode="auto">
          <a:xfrm>
            <a:off x="12700" y="-71438"/>
            <a:ext cx="2124075" cy="6634163"/>
            <a:chOff x="0" y="0"/>
            <a:chExt cx="2013030" cy="6070840"/>
          </a:xfrm>
        </p:grpSpPr>
        <p:grpSp>
          <p:nvGrpSpPr>
            <p:cNvPr id="3" name="Group 3"/>
            <p:cNvGrpSpPr/>
            <p:nvPr/>
          </p:nvGrpSpPr>
          <p:grpSpPr bwMode="auto">
            <a:xfrm>
              <a:off x="0" y="0"/>
              <a:ext cx="1440555" cy="6070840"/>
              <a:chOff x="0" y="0"/>
              <a:chExt cx="1440555" cy="5805488"/>
            </a:xfrm>
          </p:grpSpPr>
          <p:sp>
            <p:nvSpPr>
              <p:cNvPr id="5" name="Freeform 365"/>
              <p:cNvSpPr>
                <a:spLocks noChangeArrowheads="1"/>
              </p:cNvSpPr>
              <p:nvPr/>
            </p:nvSpPr>
            <p:spPr bwMode="auto">
              <a:xfrm>
                <a:off x="515082" y="5584"/>
                <a:ext cx="541604" cy="1402865"/>
              </a:xfrm>
              <a:custGeom>
                <a:avLst/>
                <a:gdLst>
                  <a:gd name="T0" fmla="*/ 0 w 198"/>
                  <a:gd name="T1" fmla="*/ 2147483647 h 513"/>
                  <a:gd name="T2" fmla="*/ 516277175 w 198"/>
                  <a:gd name="T3" fmla="*/ 2131285560 h 513"/>
                  <a:gd name="T4" fmla="*/ 875426276 w 198"/>
                  <a:gd name="T5" fmla="*/ 1301207878 h 513"/>
                  <a:gd name="T6" fmla="*/ 1129821504 w 198"/>
                  <a:gd name="T7" fmla="*/ 635648250 h 513"/>
                  <a:gd name="T8" fmla="*/ 1316880037 w 198"/>
                  <a:gd name="T9" fmla="*/ 0 h 513"/>
                  <a:gd name="T10" fmla="*/ 1481489358 w 198"/>
                  <a:gd name="T11" fmla="*/ 14955689 h 513"/>
                  <a:gd name="T12" fmla="*/ 1451561634 w 198"/>
                  <a:gd name="T13" fmla="*/ 194432167 h 513"/>
                  <a:gd name="T14" fmla="*/ 1369254238 w 198"/>
                  <a:gd name="T15" fmla="*/ 530952954 h 513"/>
                  <a:gd name="T16" fmla="*/ 1219610147 w 198"/>
                  <a:gd name="T17" fmla="*/ 1069382386 h 513"/>
                  <a:gd name="T18" fmla="*/ 912837982 w 198"/>
                  <a:gd name="T19" fmla="*/ 2093894969 h 513"/>
                  <a:gd name="T20" fmla="*/ 456418991 w 198"/>
                  <a:gd name="T21" fmla="*/ 2147483647 h 513"/>
                  <a:gd name="T22" fmla="*/ 179574550 w 198"/>
                  <a:gd name="T23" fmla="*/ 2147483647 h 5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513"/>
                  <a:gd name="T38" fmla="*/ 198 w 198"/>
                  <a:gd name="T39" fmla="*/ 513 h 5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513">
                    <a:moveTo>
                      <a:pt x="0" y="392"/>
                    </a:moveTo>
                    <a:cubicBezTo>
                      <a:pt x="28" y="360"/>
                      <a:pt x="48" y="322"/>
                      <a:pt x="69" y="285"/>
                    </a:cubicBezTo>
                    <a:cubicBezTo>
                      <a:pt x="90" y="249"/>
                      <a:pt x="100" y="210"/>
                      <a:pt x="117" y="174"/>
                    </a:cubicBezTo>
                    <a:cubicBezTo>
                      <a:pt x="131" y="145"/>
                      <a:pt x="141" y="115"/>
                      <a:pt x="151" y="85"/>
                    </a:cubicBezTo>
                    <a:cubicBezTo>
                      <a:pt x="160" y="57"/>
                      <a:pt x="173" y="30"/>
                      <a:pt x="176" y="0"/>
                    </a:cubicBezTo>
                    <a:cubicBezTo>
                      <a:pt x="183" y="1"/>
                      <a:pt x="190" y="3"/>
                      <a:pt x="198" y="2"/>
                    </a:cubicBezTo>
                    <a:cubicBezTo>
                      <a:pt x="196" y="10"/>
                      <a:pt x="195" y="18"/>
                      <a:pt x="194" y="26"/>
                    </a:cubicBezTo>
                    <a:cubicBezTo>
                      <a:pt x="191" y="41"/>
                      <a:pt x="187" y="56"/>
                      <a:pt x="183" y="71"/>
                    </a:cubicBezTo>
                    <a:cubicBezTo>
                      <a:pt x="177" y="95"/>
                      <a:pt x="171" y="120"/>
                      <a:pt x="163" y="143"/>
                    </a:cubicBezTo>
                    <a:cubicBezTo>
                      <a:pt x="150" y="187"/>
                      <a:pt x="137" y="235"/>
                      <a:pt x="122" y="280"/>
                    </a:cubicBezTo>
                    <a:cubicBezTo>
                      <a:pt x="104" y="336"/>
                      <a:pt x="83" y="390"/>
                      <a:pt x="61" y="444"/>
                    </a:cubicBezTo>
                    <a:cubicBezTo>
                      <a:pt x="51" y="468"/>
                      <a:pt x="36" y="490"/>
                      <a:pt x="24" y="513"/>
                    </a:cubicBezTo>
                  </a:path>
                </a:pathLst>
              </a:custGeom>
              <a:solidFill>
                <a:srgbClr val="6F3F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 name="Freeform 367"/>
              <p:cNvSpPr>
                <a:spLocks noChangeArrowheads="1"/>
              </p:cNvSpPr>
              <p:nvPr/>
            </p:nvSpPr>
            <p:spPr bwMode="auto">
              <a:xfrm>
                <a:off x="515082" y="1306549"/>
                <a:ext cx="196820" cy="415974"/>
              </a:xfrm>
              <a:custGeom>
                <a:avLst/>
                <a:gdLst>
                  <a:gd name="T0" fmla="*/ 283959321 w 72"/>
                  <a:gd name="T1" fmla="*/ 0 h 152"/>
                  <a:gd name="T2" fmla="*/ 82199686 w 72"/>
                  <a:gd name="T3" fmla="*/ 22468069 h 152"/>
                  <a:gd name="T4" fmla="*/ 134507335 w 72"/>
                  <a:gd name="T5" fmla="*/ 1138384004 h 152"/>
                  <a:gd name="T6" fmla="*/ 538029339 w 72"/>
                  <a:gd name="T7" fmla="*/ 1138384004 h 152"/>
                  <a:gd name="T8" fmla="*/ 283959321 w 72"/>
                  <a:gd name="T9" fmla="*/ 0 h 152"/>
                  <a:gd name="T10" fmla="*/ 0 60000 65536"/>
                  <a:gd name="T11" fmla="*/ 0 60000 65536"/>
                  <a:gd name="T12" fmla="*/ 0 60000 65536"/>
                  <a:gd name="T13" fmla="*/ 0 60000 65536"/>
                  <a:gd name="T14" fmla="*/ 0 60000 65536"/>
                  <a:gd name="T15" fmla="*/ 0 w 72"/>
                  <a:gd name="T16" fmla="*/ 0 h 152"/>
                  <a:gd name="T17" fmla="*/ 72 w 72"/>
                  <a:gd name="T18" fmla="*/ 152 h 152"/>
                </a:gdLst>
                <a:ahLst/>
                <a:cxnLst>
                  <a:cxn ang="T10">
                    <a:pos x="T0" y="T1"/>
                  </a:cxn>
                  <a:cxn ang="T11">
                    <a:pos x="T2" y="T3"/>
                  </a:cxn>
                  <a:cxn ang="T12">
                    <a:pos x="T4" y="T5"/>
                  </a:cxn>
                  <a:cxn ang="T13">
                    <a:pos x="T6" y="T7"/>
                  </a:cxn>
                  <a:cxn ang="T14">
                    <a:pos x="T8" y="T9"/>
                  </a:cxn>
                </a:cxnLst>
                <a:rect l="T15" t="T16" r="T17" b="T18"/>
                <a:pathLst>
                  <a:path w="72" h="152">
                    <a:moveTo>
                      <a:pt x="38" y="0"/>
                    </a:moveTo>
                    <a:cubicBezTo>
                      <a:pt x="11" y="3"/>
                      <a:pt x="11" y="3"/>
                      <a:pt x="11" y="3"/>
                    </a:cubicBezTo>
                    <a:cubicBezTo>
                      <a:pt x="0" y="50"/>
                      <a:pt x="10" y="104"/>
                      <a:pt x="18" y="152"/>
                    </a:cubicBezTo>
                    <a:cubicBezTo>
                      <a:pt x="72" y="152"/>
                      <a:pt x="72" y="152"/>
                      <a:pt x="72" y="152"/>
                    </a:cubicBezTo>
                    <a:cubicBezTo>
                      <a:pt x="62" y="101"/>
                      <a:pt x="51" y="50"/>
                      <a:pt x="38" y="0"/>
                    </a:cubicBez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 name="Freeform 368"/>
              <p:cNvSpPr>
                <a:spLocks noChangeArrowheads="1"/>
              </p:cNvSpPr>
              <p:nvPr/>
            </p:nvSpPr>
            <p:spPr bwMode="auto">
              <a:xfrm>
                <a:off x="563938" y="1722523"/>
                <a:ext cx="167506" cy="114463"/>
              </a:xfrm>
              <a:custGeom>
                <a:avLst/>
                <a:gdLst>
                  <a:gd name="T0" fmla="*/ 407187864 w 61"/>
                  <a:gd name="T1" fmla="*/ 0 h 42"/>
                  <a:gd name="T2" fmla="*/ 0 w 61"/>
                  <a:gd name="T3" fmla="*/ 0 h 42"/>
                  <a:gd name="T4" fmla="*/ 30162064 w 61"/>
                  <a:gd name="T5" fmla="*/ 155974915 h 42"/>
                  <a:gd name="T6" fmla="*/ 52783612 w 61"/>
                  <a:gd name="T7" fmla="*/ 311947104 h 42"/>
                  <a:gd name="T8" fmla="*/ 459971476 w 61"/>
                  <a:gd name="T9" fmla="*/ 267382843 h 42"/>
                  <a:gd name="T10" fmla="*/ 407187864 w 61"/>
                  <a:gd name="T11" fmla="*/ 0 h 42"/>
                  <a:gd name="T12" fmla="*/ 0 60000 65536"/>
                  <a:gd name="T13" fmla="*/ 0 60000 65536"/>
                  <a:gd name="T14" fmla="*/ 0 60000 65536"/>
                  <a:gd name="T15" fmla="*/ 0 60000 65536"/>
                  <a:gd name="T16" fmla="*/ 0 60000 65536"/>
                  <a:gd name="T17" fmla="*/ 0 60000 65536"/>
                  <a:gd name="T18" fmla="*/ 0 w 61"/>
                  <a:gd name="T19" fmla="*/ 0 h 42"/>
                  <a:gd name="T20" fmla="*/ 61 w 61"/>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61" h="42">
                    <a:moveTo>
                      <a:pt x="54" y="0"/>
                    </a:moveTo>
                    <a:cubicBezTo>
                      <a:pt x="0" y="0"/>
                      <a:pt x="0" y="0"/>
                      <a:pt x="0" y="0"/>
                    </a:cubicBezTo>
                    <a:cubicBezTo>
                      <a:pt x="2" y="7"/>
                      <a:pt x="3" y="14"/>
                      <a:pt x="4" y="21"/>
                    </a:cubicBezTo>
                    <a:cubicBezTo>
                      <a:pt x="5" y="28"/>
                      <a:pt x="6" y="35"/>
                      <a:pt x="7" y="42"/>
                    </a:cubicBezTo>
                    <a:cubicBezTo>
                      <a:pt x="61" y="36"/>
                      <a:pt x="61" y="36"/>
                      <a:pt x="61" y="36"/>
                    </a:cubicBezTo>
                    <a:cubicBezTo>
                      <a:pt x="59" y="24"/>
                      <a:pt x="56" y="12"/>
                      <a:pt x="54" y="0"/>
                    </a:cubicBez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 name="Freeform 369"/>
              <p:cNvSpPr>
                <a:spLocks noChangeArrowheads="1"/>
              </p:cNvSpPr>
              <p:nvPr/>
            </p:nvSpPr>
            <p:spPr bwMode="auto">
              <a:xfrm>
                <a:off x="607211" y="2003095"/>
                <a:ext cx="181465" cy="307095"/>
              </a:xfrm>
              <a:custGeom>
                <a:avLst/>
                <a:gdLst>
                  <a:gd name="T0" fmla="*/ 0 w 66"/>
                  <a:gd name="T1" fmla="*/ 0 h 112"/>
                  <a:gd name="T2" fmla="*/ 98274295 w 66"/>
                  <a:gd name="T3" fmla="*/ 842029813 h 112"/>
                  <a:gd name="T4" fmla="*/ 498932519 w 66"/>
                  <a:gd name="T5" fmla="*/ 293207177 h 112"/>
                  <a:gd name="T6" fmla="*/ 468693851 w 66"/>
                  <a:gd name="T7" fmla="*/ 157879733 h 112"/>
                  <a:gd name="T8" fmla="*/ 0 w 66"/>
                  <a:gd name="T9" fmla="*/ 0 h 112"/>
                  <a:gd name="T10" fmla="*/ 0 60000 65536"/>
                  <a:gd name="T11" fmla="*/ 0 60000 65536"/>
                  <a:gd name="T12" fmla="*/ 0 60000 65536"/>
                  <a:gd name="T13" fmla="*/ 0 60000 65536"/>
                  <a:gd name="T14" fmla="*/ 0 60000 65536"/>
                  <a:gd name="T15" fmla="*/ 0 w 66"/>
                  <a:gd name="T16" fmla="*/ 0 h 112"/>
                  <a:gd name="T17" fmla="*/ 66 w 66"/>
                  <a:gd name="T18" fmla="*/ 112 h 112"/>
                </a:gdLst>
                <a:ahLst/>
                <a:cxnLst>
                  <a:cxn ang="T10">
                    <a:pos x="T0" y="T1"/>
                  </a:cxn>
                  <a:cxn ang="T11">
                    <a:pos x="T2" y="T3"/>
                  </a:cxn>
                  <a:cxn ang="T12">
                    <a:pos x="T4" y="T5"/>
                  </a:cxn>
                  <a:cxn ang="T13">
                    <a:pos x="T6" y="T7"/>
                  </a:cxn>
                  <a:cxn ang="T14">
                    <a:pos x="T8" y="T9"/>
                  </a:cxn>
                </a:cxnLst>
                <a:rect l="T15" t="T16" r="T17" b="T18"/>
                <a:pathLst>
                  <a:path w="66" h="112">
                    <a:moveTo>
                      <a:pt x="0" y="0"/>
                    </a:moveTo>
                    <a:cubicBezTo>
                      <a:pt x="5" y="37"/>
                      <a:pt x="10" y="75"/>
                      <a:pt x="13" y="112"/>
                    </a:cubicBezTo>
                    <a:cubicBezTo>
                      <a:pt x="29" y="86"/>
                      <a:pt x="46" y="62"/>
                      <a:pt x="66" y="39"/>
                    </a:cubicBezTo>
                    <a:cubicBezTo>
                      <a:pt x="64" y="33"/>
                      <a:pt x="63" y="27"/>
                      <a:pt x="62" y="21"/>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 name="Freeform 370"/>
              <p:cNvSpPr>
                <a:spLocks noChangeArrowheads="1"/>
              </p:cNvSpPr>
              <p:nvPr/>
            </p:nvSpPr>
            <p:spPr bwMode="auto">
              <a:xfrm>
                <a:off x="583480" y="1820235"/>
                <a:ext cx="194029" cy="241488"/>
              </a:xfrm>
              <a:custGeom>
                <a:avLst/>
                <a:gdLst>
                  <a:gd name="T0" fmla="*/ 522774248 w 71"/>
                  <a:gd name="T1" fmla="*/ 640094130 h 88"/>
                  <a:gd name="T2" fmla="*/ 403282444 w 71"/>
                  <a:gd name="T3" fmla="*/ 0 h 88"/>
                  <a:gd name="T4" fmla="*/ 0 w 71"/>
                  <a:gd name="T5" fmla="*/ 45182954 h 88"/>
                  <a:gd name="T6" fmla="*/ 67213285 w 71"/>
                  <a:gd name="T7" fmla="*/ 504545269 h 88"/>
                  <a:gd name="T8" fmla="*/ 530242998 w 71"/>
                  <a:gd name="T9" fmla="*/ 662686979 h 88"/>
                  <a:gd name="T10" fmla="*/ 522774248 w 71"/>
                  <a:gd name="T11" fmla="*/ 640094130 h 88"/>
                  <a:gd name="T12" fmla="*/ 0 60000 65536"/>
                  <a:gd name="T13" fmla="*/ 0 60000 65536"/>
                  <a:gd name="T14" fmla="*/ 0 60000 65536"/>
                  <a:gd name="T15" fmla="*/ 0 60000 65536"/>
                  <a:gd name="T16" fmla="*/ 0 60000 65536"/>
                  <a:gd name="T17" fmla="*/ 0 60000 65536"/>
                  <a:gd name="T18" fmla="*/ 0 w 71"/>
                  <a:gd name="T19" fmla="*/ 0 h 88"/>
                  <a:gd name="T20" fmla="*/ 71 w 71"/>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71" h="88">
                    <a:moveTo>
                      <a:pt x="70" y="85"/>
                    </a:moveTo>
                    <a:cubicBezTo>
                      <a:pt x="65" y="57"/>
                      <a:pt x="59" y="29"/>
                      <a:pt x="54" y="0"/>
                    </a:cubicBezTo>
                    <a:cubicBezTo>
                      <a:pt x="0" y="6"/>
                      <a:pt x="0" y="6"/>
                      <a:pt x="0" y="6"/>
                    </a:cubicBezTo>
                    <a:cubicBezTo>
                      <a:pt x="3" y="26"/>
                      <a:pt x="6" y="46"/>
                      <a:pt x="9" y="67"/>
                    </a:cubicBezTo>
                    <a:cubicBezTo>
                      <a:pt x="71" y="88"/>
                      <a:pt x="71" y="88"/>
                      <a:pt x="71" y="88"/>
                    </a:cubicBezTo>
                    <a:cubicBezTo>
                      <a:pt x="71" y="87"/>
                      <a:pt x="71" y="86"/>
                      <a:pt x="70" y="85"/>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 name="Freeform 371"/>
              <p:cNvSpPr>
                <a:spLocks noChangeArrowheads="1"/>
              </p:cNvSpPr>
              <p:nvPr/>
            </p:nvSpPr>
            <p:spPr bwMode="auto">
              <a:xfrm>
                <a:off x="643504" y="2110579"/>
                <a:ext cx="202404" cy="251259"/>
              </a:xfrm>
              <a:custGeom>
                <a:avLst/>
                <a:gdLst>
                  <a:gd name="T0" fmla="*/ 0 w 74"/>
                  <a:gd name="T1" fmla="*/ 544491908 h 92"/>
                  <a:gd name="T2" fmla="*/ 7480742 w 74"/>
                  <a:gd name="T3" fmla="*/ 566867615 h 92"/>
                  <a:gd name="T4" fmla="*/ 553613233 w 74"/>
                  <a:gd name="T5" fmla="*/ 686207447 h 92"/>
                  <a:gd name="T6" fmla="*/ 396506701 w 74"/>
                  <a:gd name="T7" fmla="*/ 0 h 92"/>
                  <a:gd name="T8" fmla="*/ 0 w 74"/>
                  <a:gd name="T9" fmla="*/ 544491908 h 92"/>
                  <a:gd name="T10" fmla="*/ 0 60000 65536"/>
                  <a:gd name="T11" fmla="*/ 0 60000 65536"/>
                  <a:gd name="T12" fmla="*/ 0 60000 65536"/>
                  <a:gd name="T13" fmla="*/ 0 60000 65536"/>
                  <a:gd name="T14" fmla="*/ 0 60000 65536"/>
                  <a:gd name="T15" fmla="*/ 0 w 74"/>
                  <a:gd name="T16" fmla="*/ 0 h 92"/>
                  <a:gd name="T17" fmla="*/ 74 w 74"/>
                  <a:gd name="T18" fmla="*/ 92 h 92"/>
                </a:gdLst>
                <a:ahLst/>
                <a:cxnLst>
                  <a:cxn ang="T10">
                    <a:pos x="T0" y="T1"/>
                  </a:cxn>
                  <a:cxn ang="T11">
                    <a:pos x="T2" y="T3"/>
                  </a:cxn>
                  <a:cxn ang="T12">
                    <a:pos x="T4" y="T5"/>
                  </a:cxn>
                  <a:cxn ang="T13">
                    <a:pos x="T6" y="T7"/>
                  </a:cxn>
                  <a:cxn ang="T14">
                    <a:pos x="T8" y="T9"/>
                  </a:cxn>
                </a:cxnLst>
                <a:rect l="T15" t="T16" r="T17" b="T18"/>
                <a:pathLst>
                  <a:path w="74" h="92">
                    <a:moveTo>
                      <a:pt x="0" y="73"/>
                    </a:moveTo>
                    <a:cubicBezTo>
                      <a:pt x="1" y="74"/>
                      <a:pt x="1" y="75"/>
                      <a:pt x="1" y="76"/>
                    </a:cubicBezTo>
                    <a:cubicBezTo>
                      <a:pt x="74" y="92"/>
                      <a:pt x="74" y="92"/>
                      <a:pt x="74" y="92"/>
                    </a:cubicBezTo>
                    <a:cubicBezTo>
                      <a:pt x="70" y="73"/>
                      <a:pt x="61" y="41"/>
                      <a:pt x="53" y="0"/>
                    </a:cubicBezTo>
                    <a:cubicBezTo>
                      <a:pt x="33" y="23"/>
                      <a:pt x="16" y="47"/>
                      <a:pt x="0" y="7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 name="Freeform 372"/>
              <p:cNvSpPr>
                <a:spLocks noChangeArrowheads="1"/>
              </p:cNvSpPr>
              <p:nvPr/>
            </p:nvSpPr>
            <p:spPr bwMode="auto">
              <a:xfrm>
                <a:off x="649087" y="2318566"/>
                <a:ext cx="237301" cy="325241"/>
              </a:xfrm>
              <a:custGeom>
                <a:avLst/>
                <a:gdLst>
                  <a:gd name="T0" fmla="*/ 550543775 w 87"/>
                  <a:gd name="T1" fmla="*/ 268916912 h 119"/>
                  <a:gd name="T2" fmla="*/ 535664730 w 87"/>
                  <a:gd name="T3" fmla="*/ 112049624 h 119"/>
                  <a:gd name="T4" fmla="*/ 14879045 w 87"/>
                  <a:gd name="T5" fmla="*/ 0 h 119"/>
                  <a:gd name="T6" fmla="*/ 7440887 w 87"/>
                  <a:gd name="T7" fmla="*/ 112049624 h 119"/>
                  <a:gd name="T8" fmla="*/ 29758091 w 87"/>
                  <a:gd name="T9" fmla="*/ 866513085 h 119"/>
                  <a:gd name="T10" fmla="*/ 647261662 w 87"/>
                  <a:gd name="T11" fmla="*/ 888921917 h 119"/>
                  <a:gd name="T12" fmla="*/ 550543775 w 87"/>
                  <a:gd name="T13" fmla="*/ 268916912 h 119"/>
                  <a:gd name="T14" fmla="*/ 0 60000 65536"/>
                  <a:gd name="T15" fmla="*/ 0 60000 65536"/>
                  <a:gd name="T16" fmla="*/ 0 60000 65536"/>
                  <a:gd name="T17" fmla="*/ 0 60000 65536"/>
                  <a:gd name="T18" fmla="*/ 0 60000 65536"/>
                  <a:gd name="T19" fmla="*/ 0 60000 65536"/>
                  <a:gd name="T20" fmla="*/ 0 60000 65536"/>
                  <a:gd name="T21" fmla="*/ 0 w 87"/>
                  <a:gd name="T22" fmla="*/ 0 h 119"/>
                  <a:gd name="T23" fmla="*/ 87 w 87"/>
                  <a:gd name="T24" fmla="*/ 119 h 1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119">
                    <a:moveTo>
                      <a:pt x="74" y="36"/>
                    </a:moveTo>
                    <a:cubicBezTo>
                      <a:pt x="73" y="28"/>
                      <a:pt x="73" y="23"/>
                      <a:pt x="72" y="15"/>
                    </a:cubicBezTo>
                    <a:cubicBezTo>
                      <a:pt x="2" y="0"/>
                      <a:pt x="2" y="0"/>
                      <a:pt x="2" y="0"/>
                    </a:cubicBezTo>
                    <a:cubicBezTo>
                      <a:pt x="2" y="6"/>
                      <a:pt x="0" y="9"/>
                      <a:pt x="1" y="15"/>
                    </a:cubicBezTo>
                    <a:cubicBezTo>
                      <a:pt x="4" y="41"/>
                      <a:pt x="2" y="78"/>
                      <a:pt x="4" y="116"/>
                    </a:cubicBezTo>
                    <a:cubicBezTo>
                      <a:pt x="87" y="119"/>
                      <a:pt x="87" y="119"/>
                      <a:pt x="87" y="119"/>
                    </a:cubicBezTo>
                    <a:cubicBezTo>
                      <a:pt x="81" y="92"/>
                      <a:pt x="77" y="65"/>
                      <a:pt x="74" y="36"/>
                    </a:cubicBez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 name="Freeform 373"/>
              <p:cNvSpPr>
                <a:spLocks noChangeArrowheads="1"/>
              </p:cNvSpPr>
              <p:nvPr/>
            </p:nvSpPr>
            <p:spPr bwMode="auto">
              <a:xfrm>
                <a:off x="660254" y="2635432"/>
                <a:ext cx="273594" cy="171693"/>
              </a:xfrm>
              <a:custGeom>
                <a:avLst/>
                <a:gdLst>
                  <a:gd name="T0" fmla="*/ 726080173 w 100"/>
                  <a:gd name="T1" fmla="*/ 363931929 h 63"/>
                  <a:gd name="T2" fmla="*/ 621285463 w 100"/>
                  <a:gd name="T3" fmla="*/ 22281936 h 63"/>
                  <a:gd name="T4" fmla="*/ 0 w 100"/>
                  <a:gd name="T5" fmla="*/ 0 h 63"/>
                  <a:gd name="T6" fmla="*/ 44913191 w 100"/>
                  <a:gd name="T7" fmla="*/ 467912480 h 63"/>
                  <a:gd name="T8" fmla="*/ 748536768 w 100"/>
                  <a:gd name="T9" fmla="*/ 401066672 h 63"/>
                  <a:gd name="T10" fmla="*/ 726080173 w 100"/>
                  <a:gd name="T11" fmla="*/ 363931929 h 63"/>
                  <a:gd name="T12" fmla="*/ 0 60000 65536"/>
                  <a:gd name="T13" fmla="*/ 0 60000 65536"/>
                  <a:gd name="T14" fmla="*/ 0 60000 65536"/>
                  <a:gd name="T15" fmla="*/ 0 60000 65536"/>
                  <a:gd name="T16" fmla="*/ 0 60000 65536"/>
                  <a:gd name="T17" fmla="*/ 0 60000 65536"/>
                  <a:gd name="T18" fmla="*/ 0 w 100"/>
                  <a:gd name="T19" fmla="*/ 0 h 63"/>
                  <a:gd name="T20" fmla="*/ 100 w 100"/>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00" h="63">
                    <a:moveTo>
                      <a:pt x="97" y="49"/>
                    </a:moveTo>
                    <a:cubicBezTo>
                      <a:pt x="93" y="36"/>
                      <a:pt x="86" y="15"/>
                      <a:pt x="83" y="3"/>
                    </a:cubicBezTo>
                    <a:cubicBezTo>
                      <a:pt x="0" y="0"/>
                      <a:pt x="0" y="0"/>
                      <a:pt x="0" y="0"/>
                    </a:cubicBezTo>
                    <a:cubicBezTo>
                      <a:pt x="0" y="21"/>
                      <a:pt x="2" y="43"/>
                      <a:pt x="6" y="63"/>
                    </a:cubicBezTo>
                    <a:cubicBezTo>
                      <a:pt x="100" y="54"/>
                      <a:pt x="100" y="54"/>
                      <a:pt x="100" y="54"/>
                    </a:cubicBezTo>
                    <a:cubicBezTo>
                      <a:pt x="99" y="54"/>
                      <a:pt x="98" y="49"/>
                      <a:pt x="97" y="49"/>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 name="Freeform 374"/>
              <p:cNvSpPr>
                <a:spLocks noChangeArrowheads="1"/>
              </p:cNvSpPr>
              <p:nvPr/>
            </p:nvSpPr>
            <p:spPr bwMode="auto">
              <a:xfrm>
                <a:off x="681192" y="2758270"/>
                <a:ext cx="263823" cy="97712"/>
              </a:xfrm>
              <a:custGeom>
                <a:avLst/>
                <a:gdLst>
                  <a:gd name="T0" fmla="*/ 702371026 w 96"/>
                  <a:gd name="T1" fmla="*/ 176807150 h 36"/>
                  <a:gd name="T2" fmla="*/ 725026826 w 96"/>
                  <a:gd name="T3" fmla="*/ 0 h 36"/>
                  <a:gd name="T4" fmla="*/ 694816345 w 96"/>
                  <a:gd name="T5" fmla="*/ 14732798 h 36"/>
                  <a:gd name="T6" fmla="*/ 0 w 96"/>
                  <a:gd name="T7" fmla="*/ 147338839 h 36"/>
                  <a:gd name="T8" fmla="*/ 22655800 w 96"/>
                  <a:gd name="T9" fmla="*/ 265212082 h 36"/>
                  <a:gd name="T10" fmla="*/ 702371026 w 96"/>
                  <a:gd name="T11" fmla="*/ 176807150 h 36"/>
                  <a:gd name="T12" fmla="*/ 0 60000 65536"/>
                  <a:gd name="T13" fmla="*/ 0 60000 65536"/>
                  <a:gd name="T14" fmla="*/ 0 60000 65536"/>
                  <a:gd name="T15" fmla="*/ 0 60000 65536"/>
                  <a:gd name="T16" fmla="*/ 0 60000 65536"/>
                  <a:gd name="T17" fmla="*/ 0 60000 65536"/>
                  <a:gd name="T18" fmla="*/ 0 w 96"/>
                  <a:gd name="T19" fmla="*/ 0 h 36"/>
                  <a:gd name="T20" fmla="*/ 96 w 96"/>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96" h="36">
                    <a:moveTo>
                      <a:pt x="93" y="24"/>
                    </a:moveTo>
                    <a:cubicBezTo>
                      <a:pt x="95" y="14"/>
                      <a:pt x="96" y="6"/>
                      <a:pt x="96" y="0"/>
                    </a:cubicBezTo>
                    <a:cubicBezTo>
                      <a:pt x="94" y="0"/>
                      <a:pt x="94" y="2"/>
                      <a:pt x="92" y="2"/>
                    </a:cubicBezTo>
                    <a:cubicBezTo>
                      <a:pt x="0" y="20"/>
                      <a:pt x="0" y="20"/>
                      <a:pt x="0" y="20"/>
                    </a:cubicBezTo>
                    <a:cubicBezTo>
                      <a:pt x="1" y="25"/>
                      <a:pt x="2" y="31"/>
                      <a:pt x="3" y="36"/>
                    </a:cubicBezTo>
                    <a:lnTo>
                      <a:pt x="93" y="24"/>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 name="Freeform 375"/>
              <p:cNvSpPr>
                <a:spLocks noChangeArrowheads="1"/>
              </p:cNvSpPr>
              <p:nvPr/>
            </p:nvSpPr>
            <p:spPr bwMode="auto">
              <a:xfrm>
                <a:off x="686776" y="2818293"/>
                <a:ext cx="258239" cy="82357"/>
              </a:xfrm>
              <a:custGeom>
                <a:avLst/>
                <a:gdLst>
                  <a:gd name="T0" fmla="*/ 709440225 w 94"/>
                  <a:gd name="T1" fmla="*/ 0 h 30"/>
                  <a:gd name="T2" fmla="*/ 0 w 94"/>
                  <a:gd name="T3" fmla="*/ 97971887 h 30"/>
                  <a:gd name="T4" fmla="*/ 45282483 w 94"/>
                  <a:gd name="T5" fmla="*/ 226089182 h 30"/>
                  <a:gd name="T6" fmla="*/ 701893602 w 94"/>
                  <a:gd name="T7" fmla="*/ 143188625 h 30"/>
                  <a:gd name="T8" fmla="*/ 709440225 w 94"/>
                  <a:gd name="T9" fmla="*/ 0 h 30"/>
                  <a:gd name="T10" fmla="*/ 0 60000 65536"/>
                  <a:gd name="T11" fmla="*/ 0 60000 65536"/>
                  <a:gd name="T12" fmla="*/ 0 60000 65536"/>
                  <a:gd name="T13" fmla="*/ 0 60000 65536"/>
                  <a:gd name="T14" fmla="*/ 0 60000 65536"/>
                  <a:gd name="T15" fmla="*/ 0 w 94"/>
                  <a:gd name="T16" fmla="*/ 0 h 30"/>
                  <a:gd name="T17" fmla="*/ 94 w 94"/>
                  <a:gd name="T18" fmla="*/ 30 h 30"/>
                </a:gdLst>
                <a:ahLst/>
                <a:cxnLst>
                  <a:cxn ang="T10">
                    <a:pos x="T0" y="T1"/>
                  </a:cxn>
                  <a:cxn ang="T11">
                    <a:pos x="T2" y="T3"/>
                  </a:cxn>
                  <a:cxn ang="T12">
                    <a:pos x="T4" y="T5"/>
                  </a:cxn>
                  <a:cxn ang="T13">
                    <a:pos x="T6" y="T7"/>
                  </a:cxn>
                  <a:cxn ang="T14">
                    <a:pos x="T8" y="T9"/>
                  </a:cxn>
                </a:cxnLst>
                <a:rect l="T15" t="T16" r="T17" b="T18"/>
                <a:pathLst>
                  <a:path w="94" h="30">
                    <a:moveTo>
                      <a:pt x="94" y="0"/>
                    </a:moveTo>
                    <a:cubicBezTo>
                      <a:pt x="0" y="13"/>
                      <a:pt x="0" y="13"/>
                      <a:pt x="0" y="13"/>
                    </a:cubicBezTo>
                    <a:cubicBezTo>
                      <a:pt x="1" y="17"/>
                      <a:pt x="5" y="26"/>
                      <a:pt x="6" y="30"/>
                    </a:cubicBezTo>
                    <a:cubicBezTo>
                      <a:pt x="93" y="19"/>
                      <a:pt x="93" y="19"/>
                      <a:pt x="93" y="19"/>
                    </a:cubicBezTo>
                    <a:cubicBezTo>
                      <a:pt x="94" y="14"/>
                      <a:pt x="93" y="6"/>
                      <a:pt x="94"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 name="Freeform 376"/>
              <p:cNvSpPr>
                <a:spLocks noChangeArrowheads="1"/>
              </p:cNvSpPr>
              <p:nvPr/>
            </p:nvSpPr>
            <p:spPr bwMode="auto">
              <a:xfrm>
                <a:off x="703526" y="2869941"/>
                <a:ext cx="219154" cy="79565"/>
              </a:xfrm>
              <a:custGeom>
                <a:avLst/>
                <a:gdLst>
                  <a:gd name="T0" fmla="*/ 600355946 w 80"/>
                  <a:gd name="T1" fmla="*/ 0 h 29"/>
                  <a:gd name="T2" fmla="*/ 0 w 80"/>
                  <a:gd name="T3" fmla="*/ 90328224 h 29"/>
                  <a:gd name="T4" fmla="*/ 90053118 w 80"/>
                  <a:gd name="T5" fmla="*/ 218296180 h 29"/>
                  <a:gd name="T6" fmla="*/ 510302828 w 80"/>
                  <a:gd name="T7" fmla="*/ 173130696 h 29"/>
                  <a:gd name="T8" fmla="*/ 600355946 w 80"/>
                  <a:gd name="T9" fmla="*/ 0 h 29"/>
                  <a:gd name="T10" fmla="*/ 0 60000 65536"/>
                  <a:gd name="T11" fmla="*/ 0 60000 65536"/>
                  <a:gd name="T12" fmla="*/ 0 60000 65536"/>
                  <a:gd name="T13" fmla="*/ 0 60000 65536"/>
                  <a:gd name="T14" fmla="*/ 0 60000 65536"/>
                  <a:gd name="T15" fmla="*/ 0 w 80"/>
                  <a:gd name="T16" fmla="*/ 0 h 29"/>
                  <a:gd name="T17" fmla="*/ 80 w 80"/>
                  <a:gd name="T18" fmla="*/ 29 h 29"/>
                </a:gdLst>
                <a:ahLst/>
                <a:cxnLst>
                  <a:cxn ang="T10">
                    <a:pos x="T0" y="T1"/>
                  </a:cxn>
                  <a:cxn ang="T11">
                    <a:pos x="T2" y="T3"/>
                  </a:cxn>
                  <a:cxn ang="T12">
                    <a:pos x="T4" y="T5"/>
                  </a:cxn>
                  <a:cxn ang="T13">
                    <a:pos x="T6" y="T7"/>
                  </a:cxn>
                  <a:cxn ang="T14">
                    <a:pos x="T8" y="T9"/>
                  </a:cxn>
                </a:cxnLst>
                <a:rect l="T15" t="T16" r="T17" b="T18"/>
                <a:pathLst>
                  <a:path w="80" h="29">
                    <a:moveTo>
                      <a:pt x="80" y="0"/>
                    </a:moveTo>
                    <a:cubicBezTo>
                      <a:pt x="0" y="12"/>
                      <a:pt x="0" y="12"/>
                      <a:pt x="0" y="12"/>
                    </a:cubicBezTo>
                    <a:cubicBezTo>
                      <a:pt x="4" y="22"/>
                      <a:pt x="6" y="22"/>
                      <a:pt x="12" y="29"/>
                    </a:cubicBezTo>
                    <a:cubicBezTo>
                      <a:pt x="68" y="23"/>
                      <a:pt x="68" y="23"/>
                      <a:pt x="68" y="23"/>
                    </a:cubicBezTo>
                    <a:cubicBezTo>
                      <a:pt x="72" y="15"/>
                      <a:pt x="77" y="10"/>
                      <a:pt x="80"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 name="Freeform 377"/>
              <p:cNvSpPr>
                <a:spLocks noChangeArrowheads="1"/>
              </p:cNvSpPr>
              <p:nvPr/>
            </p:nvSpPr>
            <p:spPr bwMode="auto">
              <a:xfrm>
                <a:off x="737028" y="2932755"/>
                <a:ext cx="152152" cy="93524"/>
              </a:xfrm>
              <a:custGeom>
                <a:avLst/>
                <a:gdLst>
                  <a:gd name="T0" fmla="*/ 0 w 56"/>
                  <a:gd name="T1" fmla="*/ 45397650 h 34"/>
                  <a:gd name="T2" fmla="*/ 81202979 w 56"/>
                  <a:gd name="T3" fmla="*/ 136195700 h 34"/>
                  <a:gd name="T4" fmla="*/ 413396984 w 56"/>
                  <a:gd name="T5" fmla="*/ 0 h 34"/>
                  <a:gd name="T6" fmla="*/ 0 w 56"/>
                  <a:gd name="T7" fmla="*/ 45397650 h 34"/>
                  <a:gd name="T8" fmla="*/ 0 60000 65536"/>
                  <a:gd name="T9" fmla="*/ 0 60000 65536"/>
                  <a:gd name="T10" fmla="*/ 0 60000 65536"/>
                  <a:gd name="T11" fmla="*/ 0 60000 65536"/>
                  <a:gd name="T12" fmla="*/ 0 w 56"/>
                  <a:gd name="T13" fmla="*/ 0 h 34"/>
                  <a:gd name="T14" fmla="*/ 56 w 56"/>
                  <a:gd name="T15" fmla="*/ 34 h 34"/>
                </a:gdLst>
                <a:ahLst/>
                <a:cxnLst>
                  <a:cxn ang="T8">
                    <a:pos x="T0" y="T1"/>
                  </a:cxn>
                  <a:cxn ang="T9">
                    <a:pos x="T2" y="T3"/>
                  </a:cxn>
                  <a:cxn ang="T10">
                    <a:pos x="T4" y="T5"/>
                  </a:cxn>
                  <a:cxn ang="T11">
                    <a:pos x="T6" y="T7"/>
                  </a:cxn>
                </a:cxnLst>
                <a:rect l="T12" t="T13" r="T14" b="T15"/>
                <a:pathLst>
                  <a:path w="56" h="34">
                    <a:moveTo>
                      <a:pt x="0" y="6"/>
                    </a:moveTo>
                    <a:cubicBezTo>
                      <a:pt x="3" y="11"/>
                      <a:pt x="7" y="15"/>
                      <a:pt x="11" y="18"/>
                    </a:cubicBezTo>
                    <a:cubicBezTo>
                      <a:pt x="29" y="34"/>
                      <a:pt x="45" y="21"/>
                      <a:pt x="56" y="0"/>
                    </a:cubicBezTo>
                    <a:lnTo>
                      <a:pt x="0" y="6"/>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 name="Freeform 378"/>
              <p:cNvSpPr>
                <a:spLocks noChangeArrowheads="1"/>
              </p:cNvSpPr>
              <p:nvPr/>
            </p:nvSpPr>
            <p:spPr bwMode="auto">
              <a:xfrm>
                <a:off x="462039" y="1993325"/>
                <a:ext cx="16751" cy="48856"/>
              </a:xfrm>
              <a:custGeom>
                <a:avLst/>
                <a:gdLst>
                  <a:gd name="T0" fmla="*/ 7794799 w 6"/>
                  <a:gd name="T1" fmla="*/ 125239642 h 18"/>
                  <a:gd name="T2" fmla="*/ 46766000 w 6"/>
                  <a:gd name="T3" fmla="*/ 7366399 h 18"/>
                  <a:gd name="T4" fmla="*/ 23384396 w 6"/>
                  <a:gd name="T5" fmla="*/ 0 h 18"/>
                  <a:gd name="T6" fmla="*/ 7794799 w 6"/>
                  <a:gd name="T7" fmla="*/ 125239642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1" y="17"/>
                    </a:moveTo>
                    <a:cubicBezTo>
                      <a:pt x="2" y="17"/>
                      <a:pt x="6" y="1"/>
                      <a:pt x="6" y="1"/>
                    </a:cubicBezTo>
                    <a:cubicBezTo>
                      <a:pt x="6" y="1"/>
                      <a:pt x="5" y="1"/>
                      <a:pt x="3" y="0"/>
                    </a:cubicBezTo>
                    <a:cubicBezTo>
                      <a:pt x="1" y="13"/>
                      <a:pt x="0" y="18"/>
                      <a:pt x="1" y="17"/>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 name="Freeform 379"/>
              <p:cNvSpPr>
                <a:spLocks noChangeArrowheads="1"/>
              </p:cNvSpPr>
              <p:nvPr/>
            </p:nvSpPr>
            <p:spPr bwMode="auto">
              <a:xfrm>
                <a:off x="333617" y="5383931"/>
                <a:ext cx="424349" cy="421557"/>
              </a:xfrm>
              <a:custGeom>
                <a:avLst/>
                <a:gdLst>
                  <a:gd name="T0" fmla="*/ 119923765 w 155"/>
                  <a:gd name="T1" fmla="*/ 0 h 154"/>
                  <a:gd name="T2" fmla="*/ 104931926 w 155"/>
                  <a:gd name="T3" fmla="*/ 14987173 h 154"/>
                  <a:gd name="T4" fmla="*/ 0 w 155"/>
                  <a:gd name="T5" fmla="*/ 1153963015 h 154"/>
                  <a:gd name="T6" fmla="*/ 22485022 w 155"/>
                  <a:gd name="T7" fmla="*/ 1153963015 h 154"/>
                  <a:gd name="T8" fmla="*/ 1161755315 w 155"/>
                  <a:gd name="T9" fmla="*/ 194825031 h 154"/>
                  <a:gd name="T10" fmla="*/ 119923765 w 155"/>
                  <a:gd name="T11" fmla="*/ 0 h 154"/>
                  <a:gd name="T12" fmla="*/ 0 60000 65536"/>
                  <a:gd name="T13" fmla="*/ 0 60000 65536"/>
                  <a:gd name="T14" fmla="*/ 0 60000 65536"/>
                  <a:gd name="T15" fmla="*/ 0 60000 65536"/>
                  <a:gd name="T16" fmla="*/ 0 60000 65536"/>
                  <a:gd name="T17" fmla="*/ 0 60000 65536"/>
                  <a:gd name="T18" fmla="*/ 0 w 155"/>
                  <a:gd name="T19" fmla="*/ 0 h 154"/>
                  <a:gd name="T20" fmla="*/ 155 w 155"/>
                  <a:gd name="T21" fmla="*/ 154 h 154"/>
                </a:gdLst>
                <a:ahLst/>
                <a:cxnLst>
                  <a:cxn ang="T12">
                    <a:pos x="T0" y="T1"/>
                  </a:cxn>
                  <a:cxn ang="T13">
                    <a:pos x="T2" y="T3"/>
                  </a:cxn>
                  <a:cxn ang="T14">
                    <a:pos x="T4" y="T5"/>
                  </a:cxn>
                  <a:cxn ang="T15">
                    <a:pos x="T6" y="T7"/>
                  </a:cxn>
                  <a:cxn ang="T16">
                    <a:pos x="T8" y="T9"/>
                  </a:cxn>
                  <a:cxn ang="T17">
                    <a:pos x="T10" y="T11"/>
                  </a:cxn>
                </a:cxnLst>
                <a:rect l="T18" t="T19" r="T20" b="T21"/>
                <a:pathLst>
                  <a:path w="155" h="154">
                    <a:moveTo>
                      <a:pt x="16" y="0"/>
                    </a:moveTo>
                    <a:cubicBezTo>
                      <a:pt x="14" y="2"/>
                      <a:pt x="14" y="2"/>
                      <a:pt x="14" y="2"/>
                    </a:cubicBezTo>
                    <a:cubicBezTo>
                      <a:pt x="6" y="94"/>
                      <a:pt x="0" y="154"/>
                      <a:pt x="0" y="154"/>
                    </a:cubicBezTo>
                    <a:cubicBezTo>
                      <a:pt x="3" y="154"/>
                      <a:pt x="3" y="154"/>
                      <a:pt x="3" y="154"/>
                    </a:cubicBezTo>
                    <a:cubicBezTo>
                      <a:pt x="155" y="26"/>
                      <a:pt x="155" y="26"/>
                      <a:pt x="155" y="26"/>
                    </a:cubicBezTo>
                    <a:lnTo>
                      <a:pt x="16" y="0"/>
                    </a:lnTo>
                    <a:close/>
                  </a:path>
                </a:pathLst>
              </a:custGeom>
              <a:solidFill>
                <a:srgbClr val="FFB1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 name="Freeform 380"/>
              <p:cNvSpPr>
                <a:spLocks noChangeArrowheads="1"/>
              </p:cNvSpPr>
              <p:nvPr/>
            </p:nvSpPr>
            <p:spPr bwMode="auto">
              <a:xfrm>
                <a:off x="777509" y="5457913"/>
                <a:ext cx="273594" cy="281969"/>
              </a:xfrm>
              <a:custGeom>
                <a:avLst/>
                <a:gdLst>
                  <a:gd name="T0" fmla="*/ 229923652 w 196"/>
                  <a:gd name="T1" fmla="*/ 42866267 h 202"/>
                  <a:gd name="T2" fmla="*/ 0 w 196"/>
                  <a:gd name="T3" fmla="*/ 0 h 202"/>
                  <a:gd name="T4" fmla="*/ 381906514 w 196"/>
                  <a:gd name="T5" fmla="*/ 393596619 h 202"/>
                  <a:gd name="T6" fmla="*/ 229923652 w 196"/>
                  <a:gd name="T7" fmla="*/ 42866267 h 202"/>
                  <a:gd name="T8" fmla="*/ 0 60000 65536"/>
                  <a:gd name="T9" fmla="*/ 0 60000 65536"/>
                  <a:gd name="T10" fmla="*/ 0 60000 65536"/>
                  <a:gd name="T11" fmla="*/ 0 60000 65536"/>
                  <a:gd name="T12" fmla="*/ 0 w 196"/>
                  <a:gd name="T13" fmla="*/ 0 h 202"/>
                  <a:gd name="T14" fmla="*/ 196 w 196"/>
                  <a:gd name="T15" fmla="*/ 202 h 202"/>
                </a:gdLst>
                <a:ahLst/>
                <a:cxnLst>
                  <a:cxn ang="T8">
                    <a:pos x="T0" y="T1"/>
                  </a:cxn>
                  <a:cxn ang="T9">
                    <a:pos x="T2" y="T3"/>
                  </a:cxn>
                  <a:cxn ang="T10">
                    <a:pos x="T4" y="T5"/>
                  </a:cxn>
                  <a:cxn ang="T11">
                    <a:pos x="T6" y="T7"/>
                  </a:cxn>
                </a:cxnLst>
                <a:rect l="T12" t="T13" r="T14" b="T15"/>
                <a:pathLst>
                  <a:path w="196" h="202">
                    <a:moveTo>
                      <a:pt x="118" y="22"/>
                    </a:moveTo>
                    <a:lnTo>
                      <a:pt x="0" y="0"/>
                    </a:lnTo>
                    <a:lnTo>
                      <a:pt x="196" y="202"/>
                    </a:lnTo>
                    <a:lnTo>
                      <a:pt x="118" y="22"/>
                    </a:lnTo>
                    <a:close/>
                  </a:path>
                </a:pathLst>
              </a:custGeom>
              <a:solidFill>
                <a:srgbClr val="6D9F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 name="Freeform 381"/>
              <p:cNvSpPr>
                <a:spLocks noChangeArrowheads="1"/>
              </p:cNvSpPr>
              <p:nvPr/>
            </p:nvSpPr>
            <p:spPr bwMode="auto">
              <a:xfrm>
                <a:off x="341992" y="5455121"/>
                <a:ext cx="714693" cy="350367"/>
              </a:xfrm>
              <a:custGeom>
                <a:avLst/>
                <a:gdLst>
                  <a:gd name="T0" fmla="*/ 607930150 w 512"/>
                  <a:gd name="T1" fmla="*/ 3897309 h 251"/>
                  <a:gd name="T2" fmla="*/ 580651769 w 512"/>
                  <a:gd name="T3" fmla="*/ 0 h 251"/>
                  <a:gd name="T4" fmla="*/ 0 w 512"/>
                  <a:gd name="T5" fmla="*/ 489071851 h 251"/>
                  <a:gd name="T6" fmla="*/ 997629071 w 512"/>
                  <a:gd name="T7" fmla="*/ 413081297 h 251"/>
                  <a:gd name="T8" fmla="*/ 989834450 w 512"/>
                  <a:gd name="T9" fmla="*/ 397492059 h 251"/>
                  <a:gd name="T10" fmla="*/ 607930150 w 512"/>
                  <a:gd name="T11" fmla="*/ 3897309 h 251"/>
                  <a:gd name="T12" fmla="*/ 0 60000 65536"/>
                  <a:gd name="T13" fmla="*/ 0 60000 65536"/>
                  <a:gd name="T14" fmla="*/ 0 60000 65536"/>
                  <a:gd name="T15" fmla="*/ 0 60000 65536"/>
                  <a:gd name="T16" fmla="*/ 0 60000 65536"/>
                  <a:gd name="T17" fmla="*/ 0 60000 65536"/>
                  <a:gd name="T18" fmla="*/ 0 w 512"/>
                  <a:gd name="T19" fmla="*/ 0 h 251"/>
                  <a:gd name="T20" fmla="*/ 512 w 512"/>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512" h="251">
                    <a:moveTo>
                      <a:pt x="312" y="2"/>
                    </a:moveTo>
                    <a:lnTo>
                      <a:pt x="298" y="0"/>
                    </a:lnTo>
                    <a:lnTo>
                      <a:pt x="0" y="251"/>
                    </a:lnTo>
                    <a:lnTo>
                      <a:pt x="512" y="212"/>
                    </a:lnTo>
                    <a:lnTo>
                      <a:pt x="508" y="204"/>
                    </a:lnTo>
                    <a:lnTo>
                      <a:pt x="312" y="2"/>
                    </a:lnTo>
                    <a:close/>
                  </a:path>
                </a:pathLst>
              </a:custGeom>
              <a:solidFill>
                <a:srgbClr val="7451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 name="Freeform 382"/>
              <p:cNvSpPr>
                <a:spLocks noChangeArrowheads="1"/>
              </p:cNvSpPr>
              <p:nvPr/>
            </p:nvSpPr>
            <p:spPr bwMode="auto">
              <a:xfrm>
                <a:off x="378285" y="5127088"/>
                <a:ext cx="563938" cy="361534"/>
              </a:xfrm>
              <a:custGeom>
                <a:avLst/>
                <a:gdLst>
                  <a:gd name="T0" fmla="*/ 1116643779 w 206"/>
                  <a:gd name="T1" fmla="*/ 0 h 132"/>
                  <a:gd name="T2" fmla="*/ 906804091 w 206"/>
                  <a:gd name="T3" fmla="*/ 15003661 h 132"/>
                  <a:gd name="T4" fmla="*/ 0 w 206"/>
                  <a:gd name="T5" fmla="*/ 705144678 h 132"/>
                  <a:gd name="T6" fmla="*/ 1543815863 w 206"/>
                  <a:gd name="T7" fmla="*/ 990203281 h 132"/>
                  <a:gd name="T8" fmla="*/ 1116643779 w 206"/>
                  <a:gd name="T9" fmla="*/ 0 h 132"/>
                  <a:gd name="T10" fmla="*/ 0 60000 65536"/>
                  <a:gd name="T11" fmla="*/ 0 60000 65536"/>
                  <a:gd name="T12" fmla="*/ 0 60000 65536"/>
                  <a:gd name="T13" fmla="*/ 0 60000 65536"/>
                  <a:gd name="T14" fmla="*/ 0 60000 65536"/>
                  <a:gd name="T15" fmla="*/ 0 w 206"/>
                  <a:gd name="T16" fmla="*/ 0 h 132"/>
                  <a:gd name="T17" fmla="*/ 206 w 206"/>
                  <a:gd name="T18" fmla="*/ 132 h 132"/>
                </a:gdLst>
                <a:ahLst/>
                <a:cxnLst>
                  <a:cxn ang="T10">
                    <a:pos x="T0" y="T1"/>
                  </a:cxn>
                  <a:cxn ang="T11">
                    <a:pos x="T2" y="T3"/>
                  </a:cxn>
                  <a:cxn ang="T12">
                    <a:pos x="T4" y="T5"/>
                  </a:cxn>
                  <a:cxn ang="T13">
                    <a:pos x="T6" y="T7"/>
                  </a:cxn>
                  <a:cxn ang="T14">
                    <a:pos x="T8" y="T9"/>
                  </a:cxn>
                </a:cxnLst>
                <a:rect l="T15" t="T16" r="T17" b="T18"/>
                <a:pathLst>
                  <a:path w="206" h="132">
                    <a:moveTo>
                      <a:pt x="149" y="0"/>
                    </a:moveTo>
                    <a:cubicBezTo>
                      <a:pt x="140" y="1"/>
                      <a:pt x="131" y="1"/>
                      <a:pt x="121" y="2"/>
                    </a:cubicBezTo>
                    <a:cubicBezTo>
                      <a:pt x="0" y="94"/>
                      <a:pt x="0" y="94"/>
                      <a:pt x="0" y="94"/>
                    </a:cubicBezTo>
                    <a:cubicBezTo>
                      <a:pt x="206" y="132"/>
                      <a:pt x="206" y="132"/>
                      <a:pt x="206" y="132"/>
                    </a:cubicBezTo>
                    <a:lnTo>
                      <a:pt x="149" y="0"/>
                    </a:lnTo>
                    <a:close/>
                  </a:path>
                </a:pathLst>
              </a:custGeom>
              <a:solidFill>
                <a:srgbClr val="936D9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 name="Freeform 383"/>
              <p:cNvSpPr>
                <a:spLocks noChangeArrowheads="1"/>
              </p:cNvSpPr>
              <p:nvPr/>
            </p:nvSpPr>
            <p:spPr bwMode="auto">
              <a:xfrm>
                <a:off x="785884" y="5103358"/>
                <a:ext cx="311283" cy="647691"/>
              </a:xfrm>
              <a:custGeom>
                <a:avLst/>
                <a:gdLst>
                  <a:gd name="T0" fmla="*/ 849974615 w 114"/>
                  <a:gd name="T1" fmla="*/ 1755119631 h 237"/>
                  <a:gd name="T2" fmla="*/ 723225092 w 114"/>
                  <a:gd name="T3" fmla="*/ 0 h 237"/>
                  <a:gd name="T4" fmla="*/ 514457960 w 114"/>
                  <a:gd name="T5" fmla="*/ 22406829 h 237"/>
                  <a:gd name="T6" fmla="*/ 0 w 114"/>
                  <a:gd name="T7" fmla="*/ 67217755 h 237"/>
                  <a:gd name="T8" fmla="*/ 738136640 w 114"/>
                  <a:gd name="T9" fmla="*/ 1770057517 h 237"/>
                  <a:gd name="T10" fmla="*/ 849974615 w 114"/>
                  <a:gd name="T11" fmla="*/ 1755119631 h 237"/>
                  <a:gd name="T12" fmla="*/ 0 60000 65536"/>
                  <a:gd name="T13" fmla="*/ 0 60000 65536"/>
                  <a:gd name="T14" fmla="*/ 0 60000 65536"/>
                  <a:gd name="T15" fmla="*/ 0 60000 65536"/>
                  <a:gd name="T16" fmla="*/ 0 60000 65536"/>
                  <a:gd name="T17" fmla="*/ 0 60000 65536"/>
                  <a:gd name="T18" fmla="*/ 0 w 114"/>
                  <a:gd name="T19" fmla="*/ 0 h 237"/>
                  <a:gd name="T20" fmla="*/ 114 w 114"/>
                  <a:gd name="T21" fmla="*/ 237 h 237"/>
                </a:gdLst>
                <a:ahLst/>
                <a:cxnLst>
                  <a:cxn ang="T12">
                    <a:pos x="T0" y="T1"/>
                  </a:cxn>
                  <a:cxn ang="T13">
                    <a:pos x="T2" y="T3"/>
                  </a:cxn>
                  <a:cxn ang="T14">
                    <a:pos x="T4" y="T5"/>
                  </a:cxn>
                  <a:cxn ang="T15">
                    <a:pos x="T6" y="T7"/>
                  </a:cxn>
                  <a:cxn ang="T16">
                    <a:pos x="T8" y="T9"/>
                  </a:cxn>
                  <a:cxn ang="T17">
                    <a:pos x="T10" y="T11"/>
                  </a:cxn>
                </a:cxnLst>
                <a:rect l="T18" t="T19" r="T20" b="T21"/>
                <a:pathLst>
                  <a:path w="114" h="237">
                    <a:moveTo>
                      <a:pt x="114" y="235"/>
                    </a:moveTo>
                    <a:cubicBezTo>
                      <a:pt x="114" y="235"/>
                      <a:pt x="106" y="131"/>
                      <a:pt x="97" y="0"/>
                    </a:cubicBezTo>
                    <a:cubicBezTo>
                      <a:pt x="88" y="1"/>
                      <a:pt x="78" y="2"/>
                      <a:pt x="69" y="3"/>
                    </a:cubicBezTo>
                    <a:cubicBezTo>
                      <a:pt x="46" y="6"/>
                      <a:pt x="23" y="8"/>
                      <a:pt x="0" y="9"/>
                    </a:cubicBezTo>
                    <a:cubicBezTo>
                      <a:pt x="99" y="237"/>
                      <a:pt x="99" y="237"/>
                      <a:pt x="99" y="237"/>
                    </a:cubicBezTo>
                    <a:lnTo>
                      <a:pt x="114" y="235"/>
                    </a:lnTo>
                    <a:close/>
                  </a:path>
                </a:pathLst>
              </a:custGeom>
              <a:solidFill>
                <a:srgbClr val="A4BB4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 name="Freeform 384"/>
              <p:cNvSpPr>
                <a:spLocks noChangeArrowheads="1"/>
              </p:cNvSpPr>
              <p:nvPr/>
            </p:nvSpPr>
            <p:spPr bwMode="auto">
              <a:xfrm>
                <a:off x="372702" y="5132671"/>
                <a:ext cx="336409" cy="256843"/>
              </a:xfrm>
              <a:custGeom>
                <a:avLst/>
                <a:gdLst>
                  <a:gd name="T0" fmla="*/ 52362198 w 123"/>
                  <a:gd name="T1" fmla="*/ 74659342 h 94"/>
                  <a:gd name="T2" fmla="*/ 0 w 123"/>
                  <a:gd name="T3" fmla="*/ 701790709 h 94"/>
                  <a:gd name="T4" fmla="*/ 920089555 w 123"/>
                  <a:gd name="T5" fmla="*/ 0 h 94"/>
                  <a:gd name="T6" fmla="*/ 52362198 w 123"/>
                  <a:gd name="T7" fmla="*/ 74659342 h 94"/>
                  <a:gd name="T8" fmla="*/ 0 60000 65536"/>
                  <a:gd name="T9" fmla="*/ 0 60000 65536"/>
                  <a:gd name="T10" fmla="*/ 0 60000 65536"/>
                  <a:gd name="T11" fmla="*/ 0 60000 65536"/>
                  <a:gd name="T12" fmla="*/ 0 w 123"/>
                  <a:gd name="T13" fmla="*/ 0 h 94"/>
                  <a:gd name="T14" fmla="*/ 123 w 123"/>
                  <a:gd name="T15" fmla="*/ 94 h 94"/>
                </a:gdLst>
                <a:ahLst/>
                <a:cxnLst>
                  <a:cxn ang="T8">
                    <a:pos x="T0" y="T1"/>
                  </a:cxn>
                  <a:cxn ang="T9">
                    <a:pos x="T2" y="T3"/>
                  </a:cxn>
                  <a:cxn ang="T10">
                    <a:pos x="T4" y="T5"/>
                  </a:cxn>
                  <a:cxn ang="T11">
                    <a:pos x="T6" y="T7"/>
                  </a:cxn>
                </a:cxnLst>
                <a:rect l="T12" t="T13" r="T14" b="T15"/>
                <a:pathLst>
                  <a:path w="123" h="94">
                    <a:moveTo>
                      <a:pt x="7" y="10"/>
                    </a:moveTo>
                    <a:cubicBezTo>
                      <a:pt x="4" y="40"/>
                      <a:pt x="2" y="68"/>
                      <a:pt x="0" y="94"/>
                    </a:cubicBezTo>
                    <a:cubicBezTo>
                      <a:pt x="123" y="0"/>
                      <a:pt x="123" y="0"/>
                      <a:pt x="123" y="0"/>
                    </a:cubicBezTo>
                    <a:cubicBezTo>
                      <a:pt x="85" y="2"/>
                      <a:pt x="46" y="5"/>
                      <a:pt x="7" y="10"/>
                    </a:cubicBezTo>
                    <a:close/>
                  </a:path>
                </a:pathLst>
              </a:custGeom>
              <a:solidFill>
                <a:srgbClr val="FF88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 name="Freeform 385"/>
              <p:cNvSpPr>
                <a:spLocks noChangeArrowheads="1"/>
              </p:cNvSpPr>
              <p:nvPr/>
            </p:nvSpPr>
            <p:spPr bwMode="auto">
              <a:xfrm>
                <a:off x="390848" y="4857682"/>
                <a:ext cx="660254" cy="302907"/>
              </a:xfrm>
              <a:custGeom>
                <a:avLst/>
                <a:gdLst>
                  <a:gd name="T0" fmla="*/ 0 w 241"/>
                  <a:gd name="T1" fmla="*/ 826600456 h 111"/>
                  <a:gd name="T2" fmla="*/ 1598702324 w 241"/>
                  <a:gd name="T3" fmla="*/ 692557287 h 111"/>
                  <a:gd name="T4" fmla="*/ 1808860351 w 241"/>
                  <a:gd name="T5" fmla="*/ 670215849 h 111"/>
                  <a:gd name="T6" fmla="*/ 1771332719 w 241"/>
                  <a:gd name="T7" fmla="*/ 156384608 h 111"/>
                  <a:gd name="T8" fmla="*/ 67551381 w 241"/>
                  <a:gd name="T9" fmla="*/ 0 h 111"/>
                  <a:gd name="T10" fmla="*/ 0 w 241"/>
                  <a:gd name="T11" fmla="*/ 826600456 h 111"/>
                  <a:gd name="T12" fmla="*/ 0 60000 65536"/>
                  <a:gd name="T13" fmla="*/ 0 60000 65536"/>
                  <a:gd name="T14" fmla="*/ 0 60000 65536"/>
                  <a:gd name="T15" fmla="*/ 0 60000 65536"/>
                  <a:gd name="T16" fmla="*/ 0 60000 65536"/>
                  <a:gd name="T17" fmla="*/ 0 60000 65536"/>
                  <a:gd name="T18" fmla="*/ 0 w 241"/>
                  <a:gd name="T19" fmla="*/ 0 h 111"/>
                  <a:gd name="T20" fmla="*/ 241 w 241"/>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241" h="111">
                    <a:moveTo>
                      <a:pt x="0" y="111"/>
                    </a:moveTo>
                    <a:cubicBezTo>
                      <a:pt x="72" y="102"/>
                      <a:pt x="141" y="101"/>
                      <a:pt x="213" y="93"/>
                    </a:cubicBezTo>
                    <a:cubicBezTo>
                      <a:pt x="222" y="92"/>
                      <a:pt x="232" y="91"/>
                      <a:pt x="241" y="90"/>
                    </a:cubicBezTo>
                    <a:cubicBezTo>
                      <a:pt x="239" y="68"/>
                      <a:pt x="238" y="44"/>
                      <a:pt x="236" y="21"/>
                    </a:cubicBezTo>
                    <a:cubicBezTo>
                      <a:pt x="160" y="15"/>
                      <a:pt x="84" y="7"/>
                      <a:pt x="9" y="0"/>
                    </a:cubicBezTo>
                    <a:cubicBezTo>
                      <a:pt x="6" y="39"/>
                      <a:pt x="3" y="76"/>
                      <a:pt x="0" y="111"/>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 name="Freeform 386"/>
              <p:cNvSpPr>
                <a:spLocks noChangeArrowheads="1"/>
              </p:cNvSpPr>
              <p:nvPr/>
            </p:nvSpPr>
            <p:spPr bwMode="auto">
              <a:xfrm>
                <a:off x="503915" y="3637678"/>
                <a:ext cx="501123" cy="118650"/>
              </a:xfrm>
              <a:custGeom>
                <a:avLst/>
                <a:gdLst>
                  <a:gd name="T0" fmla="*/ 1372263722 w 183"/>
                  <a:gd name="T1" fmla="*/ 220799372 h 43"/>
                  <a:gd name="T2" fmla="*/ 14998091 w 183"/>
                  <a:gd name="T3" fmla="*/ 0 h 43"/>
                  <a:gd name="T4" fmla="*/ 0 w 183"/>
                  <a:gd name="T5" fmla="*/ 152274858 h 43"/>
                  <a:gd name="T6" fmla="*/ 1364766046 w 183"/>
                  <a:gd name="T7" fmla="*/ 327391221 h 43"/>
                  <a:gd name="T8" fmla="*/ 1372263722 w 183"/>
                  <a:gd name="T9" fmla="*/ 220799372 h 43"/>
                  <a:gd name="T10" fmla="*/ 0 60000 65536"/>
                  <a:gd name="T11" fmla="*/ 0 60000 65536"/>
                  <a:gd name="T12" fmla="*/ 0 60000 65536"/>
                  <a:gd name="T13" fmla="*/ 0 60000 65536"/>
                  <a:gd name="T14" fmla="*/ 0 60000 65536"/>
                  <a:gd name="T15" fmla="*/ 0 w 183"/>
                  <a:gd name="T16" fmla="*/ 0 h 43"/>
                  <a:gd name="T17" fmla="*/ 183 w 183"/>
                  <a:gd name="T18" fmla="*/ 43 h 43"/>
                </a:gdLst>
                <a:ahLst/>
                <a:cxnLst>
                  <a:cxn ang="T10">
                    <a:pos x="T0" y="T1"/>
                  </a:cxn>
                  <a:cxn ang="T11">
                    <a:pos x="T2" y="T3"/>
                  </a:cxn>
                  <a:cxn ang="T12">
                    <a:pos x="T4" y="T5"/>
                  </a:cxn>
                  <a:cxn ang="T13">
                    <a:pos x="T6" y="T7"/>
                  </a:cxn>
                  <a:cxn ang="T14">
                    <a:pos x="T8" y="T9"/>
                  </a:cxn>
                </a:cxnLst>
                <a:rect l="T15" t="T16" r="T17" b="T18"/>
                <a:pathLst>
                  <a:path w="183" h="43">
                    <a:moveTo>
                      <a:pt x="183" y="29"/>
                    </a:moveTo>
                    <a:cubicBezTo>
                      <a:pt x="2" y="0"/>
                      <a:pt x="2" y="0"/>
                      <a:pt x="2" y="0"/>
                    </a:cubicBezTo>
                    <a:cubicBezTo>
                      <a:pt x="1" y="7"/>
                      <a:pt x="1" y="14"/>
                      <a:pt x="0" y="20"/>
                    </a:cubicBezTo>
                    <a:cubicBezTo>
                      <a:pt x="182" y="43"/>
                      <a:pt x="182" y="43"/>
                      <a:pt x="182" y="43"/>
                    </a:cubicBezTo>
                    <a:cubicBezTo>
                      <a:pt x="182" y="38"/>
                      <a:pt x="183" y="34"/>
                      <a:pt x="183" y="29"/>
                    </a:cubicBez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 name="Freeform 387"/>
              <p:cNvSpPr>
                <a:spLocks noChangeArrowheads="1"/>
              </p:cNvSpPr>
              <p:nvPr/>
            </p:nvSpPr>
            <p:spPr bwMode="auto">
              <a:xfrm>
                <a:off x="501123" y="3692117"/>
                <a:ext cx="501123" cy="96316"/>
              </a:xfrm>
              <a:custGeom>
                <a:avLst/>
                <a:gdLst>
                  <a:gd name="T0" fmla="*/ 1372263722 w 183"/>
                  <a:gd name="T1" fmla="*/ 174175103 h 35"/>
                  <a:gd name="T2" fmla="*/ 7497676 w 183"/>
                  <a:gd name="T3" fmla="*/ 0 h 35"/>
                  <a:gd name="T4" fmla="*/ 0 w 183"/>
                  <a:gd name="T5" fmla="*/ 189321481 h 35"/>
                  <a:gd name="T6" fmla="*/ 1364766046 w 183"/>
                  <a:gd name="T7" fmla="*/ 265050624 h 35"/>
                  <a:gd name="T8" fmla="*/ 1372263722 w 183"/>
                  <a:gd name="T9" fmla="*/ 174175103 h 35"/>
                  <a:gd name="T10" fmla="*/ 0 60000 65536"/>
                  <a:gd name="T11" fmla="*/ 0 60000 65536"/>
                  <a:gd name="T12" fmla="*/ 0 60000 65536"/>
                  <a:gd name="T13" fmla="*/ 0 60000 65536"/>
                  <a:gd name="T14" fmla="*/ 0 60000 65536"/>
                  <a:gd name="T15" fmla="*/ 0 w 183"/>
                  <a:gd name="T16" fmla="*/ 0 h 35"/>
                  <a:gd name="T17" fmla="*/ 183 w 183"/>
                  <a:gd name="T18" fmla="*/ 35 h 35"/>
                </a:gdLst>
                <a:ahLst/>
                <a:cxnLst>
                  <a:cxn ang="T10">
                    <a:pos x="T0" y="T1"/>
                  </a:cxn>
                  <a:cxn ang="T11">
                    <a:pos x="T2" y="T3"/>
                  </a:cxn>
                  <a:cxn ang="T12">
                    <a:pos x="T4" y="T5"/>
                  </a:cxn>
                  <a:cxn ang="T13">
                    <a:pos x="T6" y="T7"/>
                  </a:cxn>
                  <a:cxn ang="T14">
                    <a:pos x="T8" y="T9"/>
                  </a:cxn>
                </a:cxnLst>
                <a:rect l="T15" t="T16" r="T17" b="T18"/>
                <a:pathLst>
                  <a:path w="183" h="35">
                    <a:moveTo>
                      <a:pt x="183" y="23"/>
                    </a:moveTo>
                    <a:cubicBezTo>
                      <a:pt x="1" y="0"/>
                      <a:pt x="1" y="0"/>
                      <a:pt x="1" y="0"/>
                    </a:cubicBezTo>
                    <a:cubicBezTo>
                      <a:pt x="1" y="9"/>
                      <a:pt x="0" y="17"/>
                      <a:pt x="0" y="25"/>
                    </a:cubicBezTo>
                    <a:cubicBezTo>
                      <a:pt x="182" y="35"/>
                      <a:pt x="182" y="35"/>
                      <a:pt x="182" y="35"/>
                    </a:cubicBezTo>
                    <a:cubicBezTo>
                      <a:pt x="183" y="31"/>
                      <a:pt x="183" y="27"/>
                      <a:pt x="183" y="2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 name="Freeform 388"/>
              <p:cNvSpPr>
                <a:spLocks noChangeArrowheads="1"/>
              </p:cNvSpPr>
              <p:nvPr/>
            </p:nvSpPr>
            <p:spPr bwMode="auto">
              <a:xfrm>
                <a:off x="495540" y="3760516"/>
                <a:ext cx="503915" cy="62814"/>
              </a:xfrm>
              <a:custGeom>
                <a:avLst/>
                <a:gdLst>
                  <a:gd name="T0" fmla="*/ 14999687 w 184"/>
                  <a:gd name="T1" fmla="*/ 0 h 23"/>
                  <a:gd name="T2" fmla="*/ 0 w 184"/>
                  <a:gd name="T3" fmla="*/ 171547765 h 23"/>
                  <a:gd name="T4" fmla="*/ 1380056126 w 184"/>
                  <a:gd name="T5" fmla="*/ 149172326 h 23"/>
                  <a:gd name="T6" fmla="*/ 1380056126 w 184"/>
                  <a:gd name="T7" fmla="*/ 74584797 h 23"/>
                  <a:gd name="T8" fmla="*/ 14999687 w 184"/>
                  <a:gd name="T9" fmla="*/ 0 h 23"/>
                  <a:gd name="T10" fmla="*/ 0 60000 65536"/>
                  <a:gd name="T11" fmla="*/ 0 60000 65536"/>
                  <a:gd name="T12" fmla="*/ 0 60000 65536"/>
                  <a:gd name="T13" fmla="*/ 0 60000 65536"/>
                  <a:gd name="T14" fmla="*/ 0 60000 65536"/>
                  <a:gd name="T15" fmla="*/ 0 w 184"/>
                  <a:gd name="T16" fmla="*/ 0 h 23"/>
                  <a:gd name="T17" fmla="*/ 184 w 184"/>
                  <a:gd name="T18" fmla="*/ 23 h 23"/>
                </a:gdLst>
                <a:ahLst/>
                <a:cxnLst>
                  <a:cxn ang="T10">
                    <a:pos x="T0" y="T1"/>
                  </a:cxn>
                  <a:cxn ang="T11">
                    <a:pos x="T2" y="T3"/>
                  </a:cxn>
                  <a:cxn ang="T12">
                    <a:pos x="T4" y="T5"/>
                  </a:cxn>
                  <a:cxn ang="T13">
                    <a:pos x="T6" y="T7"/>
                  </a:cxn>
                  <a:cxn ang="T14">
                    <a:pos x="T8" y="T9"/>
                  </a:cxn>
                </a:cxnLst>
                <a:rect l="T15" t="T16" r="T17" b="T18"/>
                <a:pathLst>
                  <a:path w="184" h="23">
                    <a:moveTo>
                      <a:pt x="2" y="0"/>
                    </a:moveTo>
                    <a:cubicBezTo>
                      <a:pt x="1" y="8"/>
                      <a:pt x="1" y="16"/>
                      <a:pt x="0" y="23"/>
                    </a:cubicBezTo>
                    <a:cubicBezTo>
                      <a:pt x="62" y="22"/>
                      <a:pt x="122" y="22"/>
                      <a:pt x="184" y="20"/>
                    </a:cubicBezTo>
                    <a:cubicBezTo>
                      <a:pt x="184" y="17"/>
                      <a:pt x="184" y="13"/>
                      <a:pt x="184" y="10"/>
                    </a:cubicBezTo>
                    <a:lnTo>
                      <a:pt x="2" y="0"/>
                    </a:lnTo>
                    <a:close/>
                  </a:path>
                </a:pathLst>
              </a:custGeom>
              <a:solidFill>
                <a:srgbClr val="8B686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 name="Freeform 389"/>
              <p:cNvSpPr>
                <a:spLocks noChangeArrowheads="1"/>
              </p:cNvSpPr>
              <p:nvPr/>
            </p:nvSpPr>
            <p:spPr bwMode="auto">
              <a:xfrm>
                <a:off x="492748" y="3816351"/>
                <a:ext cx="506707" cy="51647"/>
              </a:xfrm>
              <a:custGeom>
                <a:avLst/>
                <a:gdLst>
                  <a:gd name="T0" fmla="*/ 7502003 w 185"/>
                  <a:gd name="T1" fmla="*/ 22167436 h 19"/>
                  <a:gd name="T2" fmla="*/ 0 w 185"/>
                  <a:gd name="T3" fmla="*/ 140390137 h 19"/>
                  <a:gd name="T4" fmla="*/ 1380346559 w 185"/>
                  <a:gd name="T5" fmla="*/ 88667026 h 19"/>
                  <a:gd name="T6" fmla="*/ 1380346559 w 185"/>
                  <a:gd name="T7" fmla="*/ 59111351 h 19"/>
                  <a:gd name="T8" fmla="*/ 1387848561 w 185"/>
                  <a:gd name="T9" fmla="*/ 0 h 19"/>
                  <a:gd name="T10" fmla="*/ 7502003 w 185"/>
                  <a:gd name="T11" fmla="*/ 22167436 h 19"/>
                  <a:gd name="T12" fmla="*/ 0 60000 65536"/>
                  <a:gd name="T13" fmla="*/ 0 60000 65536"/>
                  <a:gd name="T14" fmla="*/ 0 60000 65536"/>
                  <a:gd name="T15" fmla="*/ 0 60000 65536"/>
                  <a:gd name="T16" fmla="*/ 0 60000 65536"/>
                  <a:gd name="T17" fmla="*/ 0 60000 65536"/>
                  <a:gd name="T18" fmla="*/ 0 w 185"/>
                  <a:gd name="T19" fmla="*/ 0 h 19"/>
                  <a:gd name="T20" fmla="*/ 185 w 185"/>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85" h="19">
                    <a:moveTo>
                      <a:pt x="1" y="3"/>
                    </a:moveTo>
                    <a:cubicBezTo>
                      <a:pt x="1" y="9"/>
                      <a:pt x="0" y="14"/>
                      <a:pt x="0" y="19"/>
                    </a:cubicBezTo>
                    <a:cubicBezTo>
                      <a:pt x="184" y="12"/>
                      <a:pt x="184" y="12"/>
                      <a:pt x="184" y="12"/>
                    </a:cubicBezTo>
                    <a:cubicBezTo>
                      <a:pt x="184" y="10"/>
                      <a:pt x="184" y="9"/>
                      <a:pt x="184" y="8"/>
                    </a:cubicBezTo>
                    <a:cubicBezTo>
                      <a:pt x="185" y="5"/>
                      <a:pt x="185" y="3"/>
                      <a:pt x="185" y="0"/>
                    </a:cubicBezTo>
                    <a:cubicBezTo>
                      <a:pt x="123" y="2"/>
                      <a:pt x="63" y="2"/>
                      <a:pt x="1" y="3"/>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 name="Freeform 390"/>
              <p:cNvSpPr>
                <a:spLocks noChangeArrowheads="1"/>
              </p:cNvSpPr>
              <p:nvPr/>
            </p:nvSpPr>
            <p:spPr bwMode="auto">
              <a:xfrm>
                <a:off x="509499" y="3588822"/>
                <a:ext cx="498332" cy="128421"/>
              </a:xfrm>
              <a:custGeom>
                <a:avLst/>
                <a:gdLst>
                  <a:gd name="T0" fmla="*/ 1364476825 w 182"/>
                  <a:gd name="T1" fmla="*/ 238906778 h 47"/>
                  <a:gd name="T2" fmla="*/ 7496885 w 182"/>
                  <a:gd name="T3" fmla="*/ 0 h 47"/>
                  <a:gd name="T4" fmla="*/ 0 w 182"/>
                  <a:gd name="T5" fmla="*/ 134385746 h 47"/>
                  <a:gd name="T6" fmla="*/ 1356979941 w 182"/>
                  <a:gd name="T7" fmla="*/ 350892622 h 47"/>
                  <a:gd name="T8" fmla="*/ 1364476825 w 182"/>
                  <a:gd name="T9" fmla="*/ 238906778 h 47"/>
                  <a:gd name="T10" fmla="*/ 0 60000 65536"/>
                  <a:gd name="T11" fmla="*/ 0 60000 65536"/>
                  <a:gd name="T12" fmla="*/ 0 60000 65536"/>
                  <a:gd name="T13" fmla="*/ 0 60000 65536"/>
                  <a:gd name="T14" fmla="*/ 0 60000 65536"/>
                  <a:gd name="T15" fmla="*/ 0 w 182"/>
                  <a:gd name="T16" fmla="*/ 0 h 47"/>
                  <a:gd name="T17" fmla="*/ 182 w 182"/>
                  <a:gd name="T18" fmla="*/ 47 h 47"/>
                </a:gdLst>
                <a:ahLst/>
                <a:cxnLst>
                  <a:cxn ang="T10">
                    <a:pos x="T0" y="T1"/>
                  </a:cxn>
                  <a:cxn ang="T11">
                    <a:pos x="T2" y="T3"/>
                  </a:cxn>
                  <a:cxn ang="T12">
                    <a:pos x="T4" y="T5"/>
                  </a:cxn>
                  <a:cxn ang="T13">
                    <a:pos x="T6" y="T7"/>
                  </a:cxn>
                  <a:cxn ang="T14">
                    <a:pos x="T8" y="T9"/>
                  </a:cxn>
                </a:cxnLst>
                <a:rect l="T15" t="T16" r="T17" b="T18"/>
                <a:pathLst>
                  <a:path w="182" h="47">
                    <a:moveTo>
                      <a:pt x="182" y="32"/>
                    </a:moveTo>
                    <a:cubicBezTo>
                      <a:pt x="1" y="0"/>
                      <a:pt x="1" y="0"/>
                      <a:pt x="1" y="0"/>
                    </a:cubicBezTo>
                    <a:cubicBezTo>
                      <a:pt x="1" y="6"/>
                      <a:pt x="0" y="12"/>
                      <a:pt x="0" y="18"/>
                    </a:cubicBezTo>
                    <a:cubicBezTo>
                      <a:pt x="181" y="47"/>
                      <a:pt x="181" y="47"/>
                      <a:pt x="181" y="47"/>
                    </a:cubicBezTo>
                    <a:cubicBezTo>
                      <a:pt x="182" y="42"/>
                      <a:pt x="182" y="37"/>
                      <a:pt x="182" y="32"/>
                    </a:cubicBezTo>
                    <a:close/>
                  </a:path>
                </a:pathLst>
              </a:custGeom>
              <a:solidFill>
                <a:srgbClr val="95BB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 name="Freeform 391"/>
              <p:cNvSpPr>
                <a:spLocks noChangeArrowheads="1"/>
              </p:cNvSpPr>
              <p:nvPr/>
            </p:nvSpPr>
            <p:spPr bwMode="auto">
              <a:xfrm>
                <a:off x="536020" y="3105845"/>
                <a:ext cx="566730" cy="226133"/>
              </a:xfrm>
              <a:custGeom>
                <a:avLst/>
                <a:gdLst>
                  <a:gd name="T0" fmla="*/ 0 w 207"/>
                  <a:gd name="T1" fmla="*/ 207840747 h 83"/>
                  <a:gd name="T2" fmla="*/ 1439173874 w 207"/>
                  <a:gd name="T3" fmla="*/ 616097996 h 83"/>
                  <a:gd name="T4" fmla="*/ 1551608178 w 207"/>
                  <a:gd name="T5" fmla="*/ 133611909 h 83"/>
                  <a:gd name="T6" fmla="*/ 7496168 w 207"/>
                  <a:gd name="T7" fmla="*/ 0 h 83"/>
                  <a:gd name="T8" fmla="*/ 0 w 207"/>
                  <a:gd name="T9" fmla="*/ 207840747 h 83"/>
                  <a:gd name="T10" fmla="*/ 0 60000 65536"/>
                  <a:gd name="T11" fmla="*/ 0 60000 65536"/>
                  <a:gd name="T12" fmla="*/ 0 60000 65536"/>
                  <a:gd name="T13" fmla="*/ 0 60000 65536"/>
                  <a:gd name="T14" fmla="*/ 0 60000 65536"/>
                  <a:gd name="T15" fmla="*/ 0 w 207"/>
                  <a:gd name="T16" fmla="*/ 0 h 83"/>
                  <a:gd name="T17" fmla="*/ 207 w 207"/>
                  <a:gd name="T18" fmla="*/ 83 h 83"/>
                </a:gdLst>
                <a:ahLst/>
                <a:cxnLst>
                  <a:cxn ang="T10">
                    <a:pos x="T0" y="T1"/>
                  </a:cxn>
                  <a:cxn ang="T11">
                    <a:pos x="T2" y="T3"/>
                  </a:cxn>
                  <a:cxn ang="T12">
                    <a:pos x="T4" y="T5"/>
                  </a:cxn>
                  <a:cxn ang="T13">
                    <a:pos x="T6" y="T7"/>
                  </a:cxn>
                  <a:cxn ang="T14">
                    <a:pos x="T8" y="T9"/>
                  </a:cxn>
                </a:cxnLst>
                <a:rect l="T15" t="T16" r="T17" b="T18"/>
                <a:pathLst>
                  <a:path w="207" h="83">
                    <a:moveTo>
                      <a:pt x="0" y="28"/>
                    </a:moveTo>
                    <a:cubicBezTo>
                      <a:pt x="192" y="83"/>
                      <a:pt x="192" y="83"/>
                      <a:pt x="192" y="83"/>
                    </a:cubicBezTo>
                    <a:cubicBezTo>
                      <a:pt x="197" y="60"/>
                      <a:pt x="202" y="39"/>
                      <a:pt x="207" y="18"/>
                    </a:cubicBezTo>
                    <a:cubicBezTo>
                      <a:pt x="1" y="0"/>
                      <a:pt x="1" y="0"/>
                      <a:pt x="1" y="0"/>
                    </a:cubicBezTo>
                    <a:cubicBezTo>
                      <a:pt x="1" y="9"/>
                      <a:pt x="0" y="18"/>
                      <a:pt x="0" y="28"/>
                    </a:cubicBezTo>
                    <a:close/>
                  </a:path>
                </a:pathLst>
              </a:custGeom>
              <a:solidFill>
                <a:srgbClr val="FFD4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 name="Freeform 392"/>
              <p:cNvSpPr>
                <a:spLocks noChangeArrowheads="1"/>
              </p:cNvSpPr>
              <p:nvPr/>
            </p:nvSpPr>
            <p:spPr bwMode="auto">
              <a:xfrm>
                <a:off x="0" y="938035"/>
                <a:ext cx="93525" cy="456454"/>
              </a:xfrm>
              <a:custGeom>
                <a:avLst/>
                <a:gdLst>
                  <a:gd name="T0" fmla="*/ 257262518 w 34"/>
                  <a:gd name="T1" fmla="*/ 1210253615 h 167"/>
                  <a:gd name="T2" fmla="*/ 0 w 34"/>
                  <a:gd name="T3" fmla="*/ 0 h 167"/>
                  <a:gd name="T4" fmla="*/ 0 w 34"/>
                  <a:gd name="T5" fmla="*/ 1030957391 h 167"/>
                  <a:gd name="T6" fmla="*/ 52965408 w 34"/>
                  <a:gd name="T7" fmla="*/ 1247606312 h 167"/>
                  <a:gd name="T8" fmla="*/ 257262518 w 34"/>
                  <a:gd name="T9" fmla="*/ 1210253615 h 167"/>
                  <a:gd name="T10" fmla="*/ 0 60000 65536"/>
                  <a:gd name="T11" fmla="*/ 0 60000 65536"/>
                  <a:gd name="T12" fmla="*/ 0 60000 65536"/>
                  <a:gd name="T13" fmla="*/ 0 60000 65536"/>
                  <a:gd name="T14" fmla="*/ 0 60000 65536"/>
                  <a:gd name="T15" fmla="*/ 0 w 34"/>
                  <a:gd name="T16" fmla="*/ 0 h 167"/>
                  <a:gd name="T17" fmla="*/ 34 w 34"/>
                  <a:gd name="T18" fmla="*/ 167 h 167"/>
                </a:gdLst>
                <a:ahLst/>
                <a:cxnLst>
                  <a:cxn ang="T10">
                    <a:pos x="T0" y="T1"/>
                  </a:cxn>
                  <a:cxn ang="T11">
                    <a:pos x="T2" y="T3"/>
                  </a:cxn>
                  <a:cxn ang="T12">
                    <a:pos x="T4" y="T5"/>
                  </a:cxn>
                  <a:cxn ang="T13">
                    <a:pos x="T6" y="T7"/>
                  </a:cxn>
                  <a:cxn ang="T14">
                    <a:pos x="T8" y="T9"/>
                  </a:cxn>
                </a:cxnLst>
                <a:rect l="T15" t="T16" r="T17" b="T18"/>
                <a:pathLst>
                  <a:path w="34" h="167">
                    <a:moveTo>
                      <a:pt x="34" y="162"/>
                    </a:moveTo>
                    <a:cubicBezTo>
                      <a:pt x="12" y="93"/>
                      <a:pt x="0" y="0"/>
                      <a:pt x="0" y="0"/>
                    </a:cubicBezTo>
                    <a:cubicBezTo>
                      <a:pt x="0" y="138"/>
                      <a:pt x="0" y="138"/>
                      <a:pt x="0" y="138"/>
                    </a:cubicBezTo>
                    <a:cubicBezTo>
                      <a:pt x="2" y="147"/>
                      <a:pt x="5" y="157"/>
                      <a:pt x="7" y="167"/>
                    </a:cubicBezTo>
                    <a:lnTo>
                      <a:pt x="34" y="162"/>
                    </a:lnTo>
                    <a:close/>
                  </a:path>
                </a:pathLst>
              </a:custGeom>
              <a:solidFill>
                <a:srgbClr val="FF978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 name="Freeform 393"/>
              <p:cNvSpPr>
                <a:spLocks noChangeArrowheads="1"/>
              </p:cNvSpPr>
              <p:nvPr/>
            </p:nvSpPr>
            <p:spPr bwMode="auto">
              <a:xfrm>
                <a:off x="19542" y="1380530"/>
                <a:ext cx="242884" cy="368514"/>
              </a:xfrm>
              <a:custGeom>
                <a:avLst/>
                <a:gdLst>
                  <a:gd name="T0" fmla="*/ 201086120 w 89"/>
                  <a:gd name="T1" fmla="*/ 0 h 135"/>
                  <a:gd name="T2" fmla="*/ 0 w 89"/>
                  <a:gd name="T3" fmla="*/ 37258130 h 135"/>
                  <a:gd name="T4" fmla="*/ 283008983 w 89"/>
                  <a:gd name="T5" fmla="*/ 1005944950 h 135"/>
                  <a:gd name="T6" fmla="*/ 662838623 w 89"/>
                  <a:gd name="T7" fmla="*/ 991043335 h 135"/>
                  <a:gd name="T8" fmla="*/ 521332767 w 89"/>
                  <a:gd name="T9" fmla="*/ 752595669 h 135"/>
                  <a:gd name="T10" fmla="*/ 201086120 w 89"/>
                  <a:gd name="T11" fmla="*/ 0 h 135"/>
                  <a:gd name="T12" fmla="*/ 0 60000 65536"/>
                  <a:gd name="T13" fmla="*/ 0 60000 65536"/>
                  <a:gd name="T14" fmla="*/ 0 60000 65536"/>
                  <a:gd name="T15" fmla="*/ 0 60000 65536"/>
                  <a:gd name="T16" fmla="*/ 0 60000 65536"/>
                  <a:gd name="T17" fmla="*/ 0 60000 65536"/>
                  <a:gd name="T18" fmla="*/ 0 w 89"/>
                  <a:gd name="T19" fmla="*/ 0 h 135"/>
                  <a:gd name="T20" fmla="*/ 89 w 89"/>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89" h="135">
                    <a:moveTo>
                      <a:pt x="27" y="0"/>
                    </a:moveTo>
                    <a:cubicBezTo>
                      <a:pt x="0" y="5"/>
                      <a:pt x="0" y="5"/>
                      <a:pt x="0" y="5"/>
                    </a:cubicBezTo>
                    <a:cubicBezTo>
                      <a:pt x="11" y="46"/>
                      <a:pt x="24" y="93"/>
                      <a:pt x="38" y="135"/>
                    </a:cubicBezTo>
                    <a:cubicBezTo>
                      <a:pt x="89" y="133"/>
                      <a:pt x="89" y="133"/>
                      <a:pt x="89" y="133"/>
                    </a:cubicBezTo>
                    <a:cubicBezTo>
                      <a:pt x="83" y="124"/>
                      <a:pt x="77" y="113"/>
                      <a:pt x="70" y="101"/>
                    </a:cubicBezTo>
                    <a:cubicBezTo>
                      <a:pt x="50" y="68"/>
                      <a:pt x="36" y="33"/>
                      <a:pt x="27" y="0"/>
                    </a:cubicBezTo>
                    <a:close/>
                  </a:path>
                </a:pathLst>
              </a:custGeom>
              <a:solidFill>
                <a:srgbClr val="7C74A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 name="Freeform 394"/>
              <p:cNvSpPr>
                <a:spLocks noChangeArrowheads="1"/>
              </p:cNvSpPr>
              <p:nvPr/>
            </p:nvSpPr>
            <p:spPr bwMode="auto">
              <a:xfrm>
                <a:off x="122838" y="1743461"/>
                <a:ext cx="227530" cy="145172"/>
              </a:xfrm>
              <a:custGeom>
                <a:avLst/>
                <a:gdLst>
                  <a:gd name="T0" fmla="*/ 0 w 83"/>
                  <a:gd name="T1" fmla="*/ 15004759 h 53"/>
                  <a:gd name="T2" fmla="*/ 135267956 w 83"/>
                  <a:gd name="T3" fmla="*/ 397639803 h 53"/>
                  <a:gd name="T4" fmla="*/ 623733746 w 83"/>
                  <a:gd name="T5" fmla="*/ 337618029 h 53"/>
                  <a:gd name="T6" fmla="*/ 383259208 w 83"/>
                  <a:gd name="T7" fmla="*/ 0 h 53"/>
                  <a:gd name="T8" fmla="*/ 0 w 83"/>
                  <a:gd name="T9" fmla="*/ 15004759 h 53"/>
                  <a:gd name="T10" fmla="*/ 0 60000 65536"/>
                  <a:gd name="T11" fmla="*/ 0 60000 65536"/>
                  <a:gd name="T12" fmla="*/ 0 60000 65536"/>
                  <a:gd name="T13" fmla="*/ 0 60000 65536"/>
                  <a:gd name="T14" fmla="*/ 0 60000 65536"/>
                  <a:gd name="T15" fmla="*/ 0 w 83"/>
                  <a:gd name="T16" fmla="*/ 0 h 53"/>
                  <a:gd name="T17" fmla="*/ 83 w 83"/>
                  <a:gd name="T18" fmla="*/ 53 h 53"/>
                </a:gdLst>
                <a:ahLst/>
                <a:cxnLst>
                  <a:cxn ang="T10">
                    <a:pos x="T0" y="T1"/>
                  </a:cxn>
                  <a:cxn ang="T11">
                    <a:pos x="T2" y="T3"/>
                  </a:cxn>
                  <a:cxn ang="T12">
                    <a:pos x="T4" y="T5"/>
                  </a:cxn>
                  <a:cxn ang="T13">
                    <a:pos x="T6" y="T7"/>
                  </a:cxn>
                  <a:cxn ang="T14">
                    <a:pos x="T8" y="T9"/>
                  </a:cxn>
                </a:cxnLst>
                <a:rect l="T15" t="T16" r="T17" b="T18"/>
                <a:pathLst>
                  <a:path w="83" h="53">
                    <a:moveTo>
                      <a:pt x="0" y="2"/>
                    </a:moveTo>
                    <a:cubicBezTo>
                      <a:pt x="6" y="20"/>
                      <a:pt x="12" y="37"/>
                      <a:pt x="18" y="53"/>
                    </a:cubicBezTo>
                    <a:cubicBezTo>
                      <a:pt x="83" y="45"/>
                      <a:pt x="83" y="45"/>
                      <a:pt x="83" y="45"/>
                    </a:cubicBezTo>
                    <a:cubicBezTo>
                      <a:pt x="74" y="33"/>
                      <a:pt x="63" y="18"/>
                      <a:pt x="51" y="0"/>
                    </a:cubicBezTo>
                    <a:lnTo>
                      <a:pt x="0" y="2"/>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4" name="Freeform 395"/>
              <p:cNvSpPr>
                <a:spLocks noChangeArrowheads="1"/>
              </p:cNvSpPr>
              <p:nvPr/>
            </p:nvSpPr>
            <p:spPr bwMode="auto">
              <a:xfrm>
                <a:off x="390848" y="967348"/>
                <a:ext cx="201008" cy="76773"/>
              </a:xfrm>
              <a:custGeom>
                <a:avLst/>
                <a:gdLst>
                  <a:gd name="T0" fmla="*/ 0 w 73"/>
                  <a:gd name="T1" fmla="*/ 0 h 28"/>
                  <a:gd name="T2" fmla="*/ 22746946 w 73"/>
                  <a:gd name="T3" fmla="*/ 195466800 h 28"/>
                  <a:gd name="T4" fmla="*/ 553482412 w 73"/>
                  <a:gd name="T5" fmla="*/ 210503340 h 28"/>
                  <a:gd name="T6" fmla="*/ 538318699 w 73"/>
                  <a:gd name="T7" fmla="*/ 67661690 h 28"/>
                  <a:gd name="T8" fmla="*/ 0 w 73"/>
                  <a:gd name="T9" fmla="*/ 0 h 28"/>
                  <a:gd name="T10" fmla="*/ 0 60000 65536"/>
                  <a:gd name="T11" fmla="*/ 0 60000 65536"/>
                  <a:gd name="T12" fmla="*/ 0 60000 65536"/>
                  <a:gd name="T13" fmla="*/ 0 60000 65536"/>
                  <a:gd name="T14" fmla="*/ 0 60000 65536"/>
                  <a:gd name="T15" fmla="*/ 0 w 73"/>
                  <a:gd name="T16" fmla="*/ 0 h 28"/>
                  <a:gd name="T17" fmla="*/ 73 w 73"/>
                  <a:gd name="T18" fmla="*/ 28 h 28"/>
                </a:gdLst>
                <a:ahLst/>
                <a:cxnLst>
                  <a:cxn ang="T10">
                    <a:pos x="T0" y="T1"/>
                  </a:cxn>
                  <a:cxn ang="T11">
                    <a:pos x="T2" y="T3"/>
                  </a:cxn>
                  <a:cxn ang="T12">
                    <a:pos x="T4" y="T5"/>
                  </a:cxn>
                  <a:cxn ang="T13">
                    <a:pos x="T6" y="T7"/>
                  </a:cxn>
                  <a:cxn ang="T14">
                    <a:pos x="T8" y="T9"/>
                  </a:cxn>
                </a:cxnLst>
                <a:rect l="T15" t="T16" r="T17" b="T18"/>
                <a:pathLst>
                  <a:path w="73" h="28">
                    <a:moveTo>
                      <a:pt x="0" y="0"/>
                    </a:moveTo>
                    <a:cubicBezTo>
                      <a:pt x="1" y="9"/>
                      <a:pt x="2" y="17"/>
                      <a:pt x="3" y="26"/>
                    </a:cubicBezTo>
                    <a:cubicBezTo>
                      <a:pt x="73" y="28"/>
                      <a:pt x="73" y="28"/>
                      <a:pt x="73" y="28"/>
                    </a:cubicBezTo>
                    <a:cubicBezTo>
                      <a:pt x="73" y="21"/>
                      <a:pt x="72" y="15"/>
                      <a:pt x="71" y="9"/>
                    </a:cubicBezTo>
                    <a:lnTo>
                      <a:pt x="0" y="0"/>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5" name="Freeform 396"/>
              <p:cNvSpPr>
                <a:spLocks noChangeArrowheads="1"/>
              </p:cNvSpPr>
              <p:nvPr/>
            </p:nvSpPr>
            <p:spPr bwMode="auto">
              <a:xfrm>
                <a:off x="375494" y="561146"/>
                <a:ext cx="210779" cy="431328"/>
              </a:xfrm>
              <a:custGeom>
                <a:avLst/>
                <a:gdLst>
                  <a:gd name="T0" fmla="*/ 472079263 w 77"/>
                  <a:gd name="T1" fmla="*/ 0 h 158"/>
                  <a:gd name="T2" fmla="*/ 29974416 w 77"/>
                  <a:gd name="T3" fmla="*/ 149048393 h 158"/>
                  <a:gd name="T4" fmla="*/ 7492235 w 77"/>
                  <a:gd name="T5" fmla="*/ 484411373 h 158"/>
                  <a:gd name="T6" fmla="*/ 44958887 w 77"/>
                  <a:gd name="T7" fmla="*/ 1110421177 h 158"/>
                  <a:gd name="T8" fmla="*/ 576984245 w 77"/>
                  <a:gd name="T9" fmla="*/ 1177492681 h 158"/>
                  <a:gd name="T10" fmla="*/ 472079263 w 77"/>
                  <a:gd name="T11" fmla="*/ 0 h 158"/>
                  <a:gd name="T12" fmla="*/ 0 60000 65536"/>
                  <a:gd name="T13" fmla="*/ 0 60000 65536"/>
                  <a:gd name="T14" fmla="*/ 0 60000 65536"/>
                  <a:gd name="T15" fmla="*/ 0 60000 65536"/>
                  <a:gd name="T16" fmla="*/ 0 60000 65536"/>
                  <a:gd name="T17" fmla="*/ 0 60000 65536"/>
                  <a:gd name="T18" fmla="*/ 0 w 77"/>
                  <a:gd name="T19" fmla="*/ 0 h 158"/>
                  <a:gd name="T20" fmla="*/ 77 w 77"/>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77" h="158">
                    <a:moveTo>
                      <a:pt x="63" y="0"/>
                    </a:moveTo>
                    <a:cubicBezTo>
                      <a:pt x="4" y="20"/>
                      <a:pt x="4" y="20"/>
                      <a:pt x="4" y="20"/>
                    </a:cubicBezTo>
                    <a:cubicBezTo>
                      <a:pt x="3" y="39"/>
                      <a:pt x="2" y="54"/>
                      <a:pt x="1" y="65"/>
                    </a:cubicBezTo>
                    <a:cubicBezTo>
                      <a:pt x="0" y="77"/>
                      <a:pt x="2" y="109"/>
                      <a:pt x="6" y="149"/>
                    </a:cubicBezTo>
                    <a:cubicBezTo>
                      <a:pt x="77" y="158"/>
                      <a:pt x="77" y="158"/>
                      <a:pt x="77" y="158"/>
                    </a:cubicBezTo>
                    <a:cubicBezTo>
                      <a:pt x="70" y="98"/>
                      <a:pt x="65" y="42"/>
                      <a:pt x="63" y="0"/>
                    </a:cubicBezTo>
                    <a:close/>
                  </a:path>
                </a:pathLst>
              </a:custGeom>
              <a:solidFill>
                <a:srgbClr val="FFB36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6" name="Freeform 397"/>
              <p:cNvSpPr>
                <a:spLocks noChangeArrowheads="1"/>
              </p:cNvSpPr>
              <p:nvPr/>
            </p:nvSpPr>
            <p:spPr bwMode="auto">
              <a:xfrm>
                <a:off x="386661" y="322449"/>
                <a:ext cx="160527" cy="293136"/>
              </a:xfrm>
              <a:custGeom>
                <a:avLst/>
                <a:gdLst>
                  <a:gd name="T0" fmla="*/ 429358030 w 59"/>
                  <a:gd name="T1" fmla="*/ 15010207 h 107"/>
                  <a:gd name="T2" fmla="*/ 29610430 w 59"/>
                  <a:gd name="T3" fmla="*/ 0 h 107"/>
                  <a:gd name="T4" fmla="*/ 0 w 59"/>
                  <a:gd name="T5" fmla="*/ 803072098 h 107"/>
                  <a:gd name="T6" fmla="*/ 436761317 w 59"/>
                  <a:gd name="T7" fmla="*/ 652964549 h 107"/>
                  <a:gd name="T8" fmla="*/ 429358030 w 59"/>
                  <a:gd name="T9" fmla="*/ 465332853 h 107"/>
                  <a:gd name="T10" fmla="*/ 429358030 w 59"/>
                  <a:gd name="T11" fmla="*/ 15010207 h 107"/>
                  <a:gd name="T12" fmla="*/ 0 60000 65536"/>
                  <a:gd name="T13" fmla="*/ 0 60000 65536"/>
                  <a:gd name="T14" fmla="*/ 0 60000 65536"/>
                  <a:gd name="T15" fmla="*/ 0 60000 65536"/>
                  <a:gd name="T16" fmla="*/ 0 60000 65536"/>
                  <a:gd name="T17" fmla="*/ 0 60000 65536"/>
                  <a:gd name="T18" fmla="*/ 0 w 59"/>
                  <a:gd name="T19" fmla="*/ 0 h 107"/>
                  <a:gd name="T20" fmla="*/ 59 w 59"/>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59" h="107">
                    <a:moveTo>
                      <a:pt x="58" y="2"/>
                    </a:moveTo>
                    <a:cubicBezTo>
                      <a:pt x="4" y="0"/>
                      <a:pt x="4" y="0"/>
                      <a:pt x="4" y="0"/>
                    </a:cubicBezTo>
                    <a:cubicBezTo>
                      <a:pt x="3" y="36"/>
                      <a:pt x="2" y="76"/>
                      <a:pt x="0" y="107"/>
                    </a:cubicBezTo>
                    <a:cubicBezTo>
                      <a:pt x="59" y="87"/>
                      <a:pt x="59" y="87"/>
                      <a:pt x="59" y="87"/>
                    </a:cubicBezTo>
                    <a:cubicBezTo>
                      <a:pt x="58" y="78"/>
                      <a:pt x="58" y="70"/>
                      <a:pt x="58" y="62"/>
                    </a:cubicBezTo>
                    <a:cubicBezTo>
                      <a:pt x="58" y="40"/>
                      <a:pt x="58" y="20"/>
                      <a:pt x="58" y="2"/>
                    </a:cubicBez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7" name="Freeform 398"/>
              <p:cNvSpPr>
                <a:spLocks noChangeArrowheads="1"/>
              </p:cNvSpPr>
              <p:nvPr/>
            </p:nvSpPr>
            <p:spPr bwMode="auto">
              <a:xfrm>
                <a:off x="396432" y="0"/>
                <a:ext cx="147964" cy="328033"/>
              </a:xfrm>
              <a:custGeom>
                <a:avLst/>
                <a:gdLst>
                  <a:gd name="T0" fmla="*/ 360385503 w 54"/>
                  <a:gd name="T1" fmla="*/ 74725917 h 120"/>
                  <a:gd name="T2" fmla="*/ 37539015 w 54"/>
                  <a:gd name="T3" fmla="*/ 186814794 h 120"/>
                  <a:gd name="T4" fmla="*/ 0 w 54"/>
                  <a:gd name="T5" fmla="*/ 881769106 h 120"/>
                  <a:gd name="T6" fmla="*/ 405432320 w 54"/>
                  <a:gd name="T7" fmla="*/ 896713742 h 120"/>
                  <a:gd name="T8" fmla="*/ 360385503 w 54"/>
                  <a:gd name="T9" fmla="*/ 74725917 h 120"/>
                  <a:gd name="T10" fmla="*/ 0 60000 65536"/>
                  <a:gd name="T11" fmla="*/ 0 60000 65536"/>
                  <a:gd name="T12" fmla="*/ 0 60000 65536"/>
                  <a:gd name="T13" fmla="*/ 0 60000 65536"/>
                  <a:gd name="T14" fmla="*/ 0 60000 65536"/>
                  <a:gd name="T15" fmla="*/ 0 w 54"/>
                  <a:gd name="T16" fmla="*/ 0 h 120"/>
                  <a:gd name="T17" fmla="*/ 54 w 54"/>
                  <a:gd name="T18" fmla="*/ 120 h 120"/>
                </a:gdLst>
                <a:ahLst/>
                <a:cxnLst>
                  <a:cxn ang="T10">
                    <a:pos x="T0" y="T1"/>
                  </a:cxn>
                  <a:cxn ang="T11">
                    <a:pos x="T2" y="T3"/>
                  </a:cxn>
                  <a:cxn ang="T12">
                    <a:pos x="T4" y="T5"/>
                  </a:cxn>
                  <a:cxn ang="T13">
                    <a:pos x="T6" y="T7"/>
                  </a:cxn>
                  <a:cxn ang="T14">
                    <a:pos x="T8" y="T9"/>
                  </a:cxn>
                </a:cxnLst>
                <a:rect l="T15" t="T16" r="T17" b="T18"/>
                <a:pathLst>
                  <a:path w="54" h="120">
                    <a:moveTo>
                      <a:pt x="48" y="10"/>
                    </a:moveTo>
                    <a:cubicBezTo>
                      <a:pt x="48" y="10"/>
                      <a:pt x="11" y="0"/>
                      <a:pt x="5" y="25"/>
                    </a:cubicBezTo>
                    <a:cubicBezTo>
                      <a:pt x="3" y="36"/>
                      <a:pt x="1" y="74"/>
                      <a:pt x="0" y="118"/>
                    </a:cubicBezTo>
                    <a:cubicBezTo>
                      <a:pt x="54" y="120"/>
                      <a:pt x="54" y="120"/>
                      <a:pt x="54" y="120"/>
                    </a:cubicBezTo>
                    <a:cubicBezTo>
                      <a:pt x="52" y="38"/>
                      <a:pt x="48" y="10"/>
                      <a:pt x="48" y="10"/>
                    </a:cubicBezTo>
                    <a:close/>
                  </a:path>
                </a:pathLst>
              </a:custGeom>
              <a:solidFill>
                <a:srgbClr val="B6BB5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8" name="Freeform 399"/>
              <p:cNvSpPr>
                <a:spLocks noChangeArrowheads="1"/>
              </p:cNvSpPr>
              <p:nvPr/>
            </p:nvSpPr>
            <p:spPr bwMode="auto">
              <a:xfrm>
                <a:off x="399223" y="1038539"/>
                <a:ext cx="224738" cy="287552"/>
              </a:xfrm>
              <a:custGeom>
                <a:avLst/>
                <a:gdLst>
                  <a:gd name="T0" fmla="*/ 0 w 82"/>
                  <a:gd name="T1" fmla="*/ 0 h 105"/>
                  <a:gd name="T2" fmla="*/ 90136382 w 82"/>
                  <a:gd name="T3" fmla="*/ 787487169 h 105"/>
                  <a:gd name="T4" fmla="*/ 615941081 w 82"/>
                  <a:gd name="T5" fmla="*/ 697488870 h 105"/>
                  <a:gd name="T6" fmla="*/ 525804699 w 82"/>
                  <a:gd name="T7" fmla="*/ 14999260 h 105"/>
                  <a:gd name="T8" fmla="*/ 0 w 82"/>
                  <a:gd name="T9" fmla="*/ 0 h 105"/>
                  <a:gd name="T10" fmla="*/ 0 60000 65536"/>
                  <a:gd name="T11" fmla="*/ 0 60000 65536"/>
                  <a:gd name="T12" fmla="*/ 0 60000 65536"/>
                  <a:gd name="T13" fmla="*/ 0 60000 65536"/>
                  <a:gd name="T14" fmla="*/ 0 60000 65536"/>
                  <a:gd name="T15" fmla="*/ 0 w 82"/>
                  <a:gd name="T16" fmla="*/ 0 h 105"/>
                  <a:gd name="T17" fmla="*/ 82 w 82"/>
                  <a:gd name="T18" fmla="*/ 105 h 105"/>
                </a:gdLst>
                <a:ahLst/>
                <a:cxnLst>
                  <a:cxn ang="T10">
                    <a:pos x="T0" y="T1"/>
                  </a:cxn>
                  <a:cxn ang="T11">
                    <a:pos x="T2" y="T3"/>
                  </a:cxn>
                  <a:cxn ang="T12">
                    <a:pos x="T4" y="T5"/>
                  </a:cxn>
                  <a:cxn ang="T13">
                    <a:pos x="T6" y="T7"/>
                  </a:cxn>
                  <a:cxn ang="T14">
                    <a:pos x="T8" y="T9"/>
                  </a:cxn>
                </a:cxnLst>
                <a:rect l="T15" t="T16" r="T17" b="T18"/>
                <a:pathLst>
                  <a:path w="82" h="105">
                    <a:moveTo>
                      <a:pt x="0" y="0"/>
                    </a:moveTo>
                    <a:cubicBezTo>
                      <a:pt x="4" y="32"/>
                      <a:pt x="8" y="68"/>
                      <a:pt x="12" y="105"/>
                    </a:cubicBezTo>
                    <a:cubicBezTo>
                      <a:pt x="82" y="93"/>
                      <a:pt x="82" y="93"/>
                      <a:pt x="82" y="93"/>
                    </a:cubicBezTo>
                    <a:cubicBezTo>
                      <a:pt x="78" y="63"/>
                      <a:pt x="74" y="32"/>
                      <a:pt x="70" y="2"/>
                    </a:cubicBezTo>
                    <a:lnTo>
                      <a:pt x="0" y="0"/>
                    </a:lnTo>
                    <a:close/>
                  </a:path>
                </a:pathLst>
              </a:custGeom>
              <a:solidFill>
                <a:srgbClr val="749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9" name="Freeform 400"/>
              <p:cNvSpPr>
                <a:spLocks noChangeArrowheads="1"/>
              </p:cNvSpPr>
              <p:nvPr/>
            </p:nvSpPr>
            <p:spPr bwMode="auto">
              <a:xfrm>
                <a:off x="432725" y="1292590"/>
                <a:ext cx="245676" cy="443892"/>
              </a:xfrm>
              <a:custGeom>
                <a:avLst/>
                <a:gdLst>
                  <a:gd name="T0" fmla="*/ 0 w 90"/>
                  <a:gd name="T1" fmla="*/ 90096376 h 162"/>
                  <a:gd name="T2" fmla="*/ 119223833 w 90"/>
                  <a:gd name="T3" fmla="*/ 1216296961 h 162"/>
                  <a:gd name="T4" fmla="*/ 670629966 w 90"/>
                  <a:gd name="T5" fmla="*/ 1193773552 h 162"/>
                  <a:gd name="T6" fmla="*/ 521600175 w 90"/>
                  <a:gd name="T7" fmla="*/ 0 h 162"/>
                  <a:gd name="T8" fmla="*/ 0 w 90"/>
                  <a:gd name="T9" fmla="*/ 90096376 h 162"/>
                  <a:gd name="T10" fmla="*/ 0 60000 65536"/>
                  <a:gd name="T11" fmla="*/ 0 60000 65536"/>
                  <a:gd name="T12" fmla="*/ 0 60000 65536"/>
                  <a:gd name="T13" fmla="*/ 0 60000 65536"/>
                  <a:gd name="T14" fmla="*/ 0 60000 65536"/>
                  <a:gd name="T15" fmla="*/ 0 w 90"/>
                  <a:gd name="T16" fmla="*/ 0 h 162"/>
                  <a:gd name="T17" fmla="*/ 90 w 90"/>
                  <a:gd name="T18" fmla="*/ 162 h 162"/>
                </a:gdLst>
                <a:ahLst/>
                <a:cxnLst>
                  <a:cxn ang="T10">
                    <a:pos x="T0" y="T1"/>
                  </a:cxn>
                  <a:cxn ang="T11">
                    <a:pos x="T2" y="T3"/>
                  </a:cxn>
                  <a:cxn ang="T12">
                    <a:pos x="T4" y="T5"/>
                  </a:cxn>
                  <a:cxn ang="T13">
                    <a:pos x="T6" y="T7"/>
                  </a:cxn>
                  <a:cxn ang="T14">
                    <a:pos x="T8" y="T9"/>
                  </a:cxn>
                </a:cxnLst>
                <a:rect l="T15" t="T16" r="T17" b="T18"/>
                <a:pathLst>
                  <a:path w="90" h="162">
                    <a:moveTo>
                      <a:pt x="0" y="12"/>
                    </a:moveTo>
                    <a:cubicBezTo>
                      <a:pt x="7" y="65"/>
                      <a:pt x="13" y="119"/>
                      <a:pt x="16" y="162"/>
                    </a:cubicBezTo>
                    <a:cubicBezTo>
                      <a:pt x="90" y="159"/>
                      <a:pt x="90" y="159"/>
                      <a:pt x="90" y="159"/>
                    </a:cubicBezTo>
                    <a:cubicBezTo>
                      <a:pt x="85" y="114"/>
                      <a:pt x="77" y="58"/>
                      <a:pt x="70" y="0"/>
                    </a:cubicBezTo>
                    <a:lnTo>
                      <a:pt x="0" y="12"/>
                    </a:lnTo>
                    <a:close/>
                  </a:path>
                </a:pathLst>
              </a:custGeom>
              <a:solidFill>
                <a:srgbClr val="FF74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0" name="Freeform 401"/>
              <p:cNvSpPr>
                <a:spLocks noChangeArrowheads="1"/>
              </p:cNvSpPr>
              <p:nvPr/>
            </p:nvSpPr>
            <p:spPr bwMode="auto">
              <a:xfrm>
                <a:off x="475997" y="1728106"/>
                <a:ext cx="213571" cy="122838"/>
              </a:xfrm>
              <a:custGeom>
                <a:avLst/>
                <a:gdLst>
                  <a:gd name="T0" fmla="*/ 0 w 78"/>
                  <a:gd name="T1" fmla="*/ 22353786 h 45"/>
                  <a:gd name="T2" fmla="*/ 14993779 w 78"/>
                  <a:gd name="T3" fmla="*/ 335314983 h 45"/>
                  <a:gd name="T4" fmla="*/ 584776565 w 78"/>
                  <a:gd name="T5" fmla="*/ 268250895 h 45"/>
                  <a:gd name="T6" fmla="*/ 554789006 w 78"/>
                  <a:gd name="T7" fmla="*/ 0 h 45"/>
                  <a:gd name="T8" fmla="*/ 0 w 78"/>
                  <a:gd name="T9" fmla="*/ 22353786 h 45"/>
                  <a:gd name="T10" fmla="*/ 0 60000 65536"/>
                  <a:gd name="T11" fmla="*/ 0 60000 65536"/>
                  <a:gd name="T12" fmla="*/ 0 60000 65536"/>
                  <a:gd name="T13" fmla="*/ 0 60000 65536"/>
                  <a:gd name="T14" fmla="*/ 0 60000 65536"/>
                  <a:gd name="T15" fmla="*/ 0 w 78"/>
                  <a:gd name="T16" fmla="*/ 0 h 45"/>
                  <a:gd name="T17" fmla="*/ 78 w 78"/>
                  <a:gd name="T18" fmla="*/ 45 h 45"/>
                </a:gdLst>
                <a:ahLst/>
                <a:cxnLst>
                  <a:cxn ang="T10">
                    <a:pos x="T0" y="T1"/>
                  </a:cxn>
                  <a:cxn ang="T11">
                    <a:pos x="T2" y="T3"/>
                  </a:cxn>
                  <a:cxn ang="T12">
                    <a:pos x="T4" y="T5"/>
                  </a:cxn>
                  <a:cxn ang="T13">
                    <a:pos x="T6" y="T7"/>
                  </a:cxn>
                  <a:cxn ang="T14">
                    <a:pos x="T8" y="T9"/>
                  </a:cxn>
                </a:cxnLst>
                <a:rect l="T15" t="T16" r="T17" b="T18"/>
                <a:pathLst>
                  <a:path w="78" h="45">
                    <a:moveTo>
                      <a:pt x="0" y="3"/>
                    </a:moveTo>
                    <a:cubicBezTo>
                      <a:pt x="1" y="19"/>
                      <a:pt x="2" y="33"/>
                      <a:pt x="2" y="45"/>
                    </a:cubicBezTo>
                    <a:cubicBezTo>
                      <a:pt x="78" y="36"/>
                      <a:pt x="78" y="36"/>
                      <a:pt x="78" y="36"/>
                    </a:cubicBezTo>
                    <a:cubicBezTo>
                      <a:pt x="77" y="25"/>
                      <a:pt x="76" y="13"/>
                      <a:pt x="74" y="0"/>
                    </a:cubicBezTo>
                    <a:lnTo>
                      <a:pt x="0" y="3"/>
                    </a:lnTo>
                    <a:close/>
                  </a:path>
                </a:pathLst>
              </a:custGeom>
              <a:solidFill>
                <a:srgbClr val="FFD93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1" name="Freeform 402"/>
              <p:cNvSpPr>
                <a:spLocks noChangeArrowheads="1"/>
              </p:cNvSpPr>
              <p:nvPr/>
            </p:nvSpPr>
            <p:spPr bwMode="auto">
              <a:xfrm>
                <a:off x="173090" y="1867695"/>
                <a:ext cx="207987" cy="254051"/>
              </a:xfrm>
              <a:custGeom>
                <a:avLst/>
                <a:gdLst>
                  <a:gd name="T0" fmla="*/ 569192002 w 76"/>
                  <a:gd name="T1" fmla="*/ 104472327 h 93"/>
                  <a:gd name="T2" fmla="*/ 486809994 w 76"/>
                  <a:gd name="T3" fmla="*/ 0 h 93"/>
                  <a:gd name="T4" fmla="*/ 0 w 76"/>
                  <a:gd name="T5" fmla="*/ 59699253 h 93"/>
                  <a:gd name="T6" fmla="*/ 59913939 w 76"/>
                  <a:gd name="T7" fmla="*/ 201484297 h 93"/>
                  <a:gd name="T8" fmla="*/ 322043239 w 76"/>
                  <a:gd name="T9" fmla="*/ 693999039 h 93"/>
                  <a:gd name="T10" fmla="*/ 531746132 w 76"/>
                  <a:gd name="T11" fmla="*/ 194021207 h 93"/>
                  <a:gd name="T12" fmla="*/ 569192002 w 76"/>
                  <a:gd name="T13" fmla="*/ 104472327 h 93"/>
                  <a:gd name="T14" fmla="*/ 0 60000 65536"/>
                  <a:gd name="T15" fmla="*/ 0 60000 65536"/>
                  <a:gd name="T16" fmla="*/ 0 60000 65536"/>
                  <a:gd name="T17" fmla="*/ 0 60000 65536"/>
                  <a:gd name="T18" fmla="*/ 0 60000 65536"/>
                  <a:gd name="T19" fmla="*/ 0 60000 65536"/>
                  <a:gd name="T20" fmla="*/ 0 60000 65536"/>
                  <a:gd name="T21" fmla="*/ 0 w 76"/>
                  <a:gd name="T22" fmla="*/ 0 h 93"/>
                  <a:gd name="T23" fmla="*/ 76 w 76"/>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93">
                    <a:moveTo>
                      <a:pt x="76" y="14"/>
                    </a:moveTo>
                    <a:cubicBezTo>
                      <a:pt x="72" y="9"/>
                      <a:pt x="68" y="4"/>
                      <a:pt x="65" y="0"/>
                    </a:cubicBezTo>
                    <a:cubicBezTo>
                      <a:pt x="0" y="8"/>
                      <a:pt x="0" y="8"/>
                      <a:pt x="0" y="8"/>
                    </a:cubicBezTo>
                    <a:cubicBezTo>
                      <a:pt x="2" y="15"/>
                      <a:pt x="5" y="21"/>
                      <a:pt x="8" y="27"/>
                    </a:cubicBezTo>
                    <a:cubicBezTo>
                      <a:pt x="18" y="52"/>
                      <a:pt x="30" y="73"/>
                      <a:pt x="43" y="93"/>
                    </a:cubicBezTo>
                    <a:cubicBezTo>
                      <a:pt x="51" y="70"/>
                      <a:pt x="59" y="47"/>
                      <a:pt x="71" y="26"/>
                    </a:cubicBezTo>
                    <a:cubicBezTo>
                      <a:pt x="73" y="22"/>
                      <a:pt x="74" y="18"/>
                      <a:pt x="76" y="14"/>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2" name="Freeform 403"/>
              <p:cNvSpPr>
                <a:spLocks noChangeArrowheads="1"/>
              </p:cNvSpPr>
              <p:nvPr/>
            </p:nvSpPr>
            <p:spPr bwMode="auto">
              <a:xfrm>
                <a:off x="290344" y="1905383"/>
                <a:ext cx="147964" cy="368514"/>
              </a:xfrm>
              <a:custGeom>
                <a:avLst/>
                <a:gdLst>
                  <a:gd name="T0" fmla="*/ 247762978 w 54"/>
                  <a:gd name="T1" fmla="*/ 0 h 135"/>
                  <a:gd name="T2" fmla="*/ 210223963 w 54"/>
                  <a:gd name="T3" fmla="*/ 89417875 h 135"/>
                  <a:gd name="T4" fmla="*/ 0 w 54"/>
                  <a:gd name="T5" fmla="*/ 588664264 h 135"/>
                  <a:gd name="T6" fmla="*/ 232747372 w 54"/>
                  <a:gd name="T7" fmla="*/ 976138991 h 135"/>
                  <a:gd name="T8" fmla="*/ 405432320 w 54"/>
                  <a:gd name="T9" fmla="*/ 1005944950 h 135"/>
                  <a:gd name="T10" fmla="*/ 390416714 w 54"/>
                  <a:gd name="T11" fmla="*/ 156479234 h 135"/>
                  <a:gd name="T12" fmla="*/ 247762978 w 54"/>
                  <a:gd name="T13" fmla="*/ 0 h 135"/>
                  <a:gd name="T14" fmla="*/ 0 60000 65536"/>
                  <a:gd name="T15" fmla="*/ 0 60000 65536"/>
                  <a:gd name="T16" fmla="*/ 0 60000 65536"/>
                  <a:gd name="T17" fmla="*/ 0 60000 65536"/>
                  <a:gd name="T18" fmla="*/ 0 60000 65536"/>
                  <a:gd name="T19" fmla="*/ 0 60000 65536"/>
                  <a:gd name="T20" fmla="*/ 0 60000 65536"/>
                  <a:gd name="T21" fmla="*/ 0 w 54"/>
                  <a:gd name="T22" fmla="*/ 0 h 135"/>
                  <a:gd name="T23" fmla="*/ 54 w 54"/>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135">
                    <a:moveTo>
                      <a:pt x="33" y="0"/>
                    </a:moveTo>
                    <a:cubicBezTo>
                      <a:pt x="31" y="4"/>
                      <a:pt x="30" y="8"/>
                      <a:pt x="28" y="12"/>
                    </a:cubicBezTo>
                    <a:cubicBezTo>
                      <a:pt x="16" y="33"/>
                      <a:pt x="8" y="56"/>
                      <a:pt x="0" y="79"/>
                    </a:cubicBezTo>
                    <a:cubicBezTo>
                      <a:pt x="10" y="96"/>
                      <a:pt x="21" y="113"/>
                      <a:pt x="31" y="131"/>
                    </a:cubicBezTo>
                    <a:cubicBezTo>
                      <a:pt x="54" y="135"/>
                      <a:pt x="54" y="135"/>
                      <a:pt x="54" y="135"/>
                    </a:cubicBezTo>
                    <a:cubicBezTo>
                      <a:pt x="54" y="97"/>
                      <a:pt x="54" y="59"/>
                      <a:pt x="52" y="21"/>
                    </a:cubicBezTo>
                    <a:cubicBezTo>
                      <a:pt x="45" y="15"/>
                      <a:pt x="39" y="7"/>
                      <a:pt x="33" y="0"/>
                    </a:cubicBezTo>
                    <a:close/>
                  </a:path>
                </a:pathLst>
              </a:custGeom>
              <a:solidFill>
                <a:srgbClr val="9ACDD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3" name="Freeform 404"/>
              <p:cNvSpPr>
                <a:spLocks noChangeArrowheads="1"/>
              </p:cNvSpPr>
              <p:nvPr/>
            </p:nvSpPr>
            <p:spPr bwMode="auto">
              <a:xfrm>
                <a:off x="637920" y="2208291"/>
                <a:ext cx="79566" cy="125630"/>
              </a:xfrm>
              <a:custGeom>
                <a:avLst/>
                <a:gdLst>
                  <a:gd name="T0" fmla="*/ 218301667 w 29"/>
                  <a:gd name="T1" fmla="*/ 343106454 h 46"/>
                  <a:gd name="T2" fmla="*/ 195718642 w 29"/>
                  <a:gd name="T3" fmla="*/ 0 h 46"/>
                  <a:gd name="T4" fmla="*/ 0 w 29"/>
                  <a:gd name="T5" fmla="*/ 298352132 h 46"/>
                  <a:gd name="T6" fmla="*/ 218301667 w 29"/>
                  <a:gd name="T7" fmla="*/ 343106454 h 46"/>
                  <a:gd name="T8" fmla="*/ 0 60000 65536"/>
                  <a:gd name="T9" fmla="*/ 0 60000 65536"/>
                  <a:gd name="T10" fmla="*/ 0 60000 65536"/>
                  <a:gd name="T11" fmla="*/ 0 60000 65536"/>
                  <a:gd name="T12" fmla="*/ 0 w 29"/>
                  <a:gd name="T13" fmla="*/ 0 h 46"/>
                  <a:gd name="T14" fmla="*/ 29 w 29"/>
                  <a:gd name="T15" fmla="*/ 46 h 46"/>
                </a:gdLst>
                <a:ahLst/>
                <a:cxnLst>
                  <a:cxn ang="T8">
                    <a:pos x="T0" y="T1"/>
                  </a:cxn>
                  <a:cxn ang="T9">
                    <a:pos x="T2" y="T3"/>
                  </a:cxn>
                  <a:cxn ang="T10">
                    <a:pos x="T4" y="T5"/>
                  </a:cxn>
                  <a:cxn ang="T11">
                    <a:pos x="T6" y="T7"/>
                  </a:cxn>
                </a:cxnLst>
                <a:rect l="T12" t="T13" r="T14" b="T15"/>
                <a:pathLst>
                  <a:path w="29" h="46">
                    <a:moveTo>
                      <a:pt x="29" y="46"/>
                    </a:moveTo>
                    <a:cubicBezTo>
                      <a:pt x="28" y="31"/>
                      <a:pt x="27" y="15"/>
                      <a:pt x="26" y="0"/>
                    </a:cubicBezTo>
                    <a:cubicBezTo>
                      <a:pt x="17" y="13"/>
                      <a:pt x="8" y="27"/>
                      <a:pt x="0" y="40"/>
                    </a:cubicBezTo>
                    <a:lnTo>
                      <a:pt x="29" y="46"/>
                    </a:ln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4" name="Freeform 405"/>
              <p:cNvSpPr>
                <a:spLocks noChangeArrowheads="1"/>
              </p:cNvSpPr>
              <p:nvPr/>
            </p:nvSpPr>
            <p:spPr bwMode="auto">
              <a:xfrm>
                <a:off x="478789" y="1825818"/>
                <a:ext cx="221946" cy="210778"/>
              </a:xfrm>
              <a:custGeom>
                <a:avLst/>
                <a:gdLst>
                  <a:gd name="T0" fmla="*/ 22523409 w 81"/>
                  <a:gd name="T1" fmla="*/ 322208390 h 77"/>
                  <a:gd name="T2" fmla="*/ 22523409 w 81"/>
                  <a:gd name="T3" fmla="*/ 374662001 h 77"/>
                  <a:gd name="T4" fmla="*/ 608148480 w 81"/>
                  <a:gd name="T5" fmla="*/ 576978770 h 77"/>
                  <a:gd name="T6" fmla="*/ 608148480 w 81"/>
                  <a:gd name="T7" fmla="*/ 359674864 h 77"/>
                  <a:gd name="T8" fmla="*/ 578117269 w 81"/>
                  <a:gd name="T9" fmla="*/ 0 h 77"/>
                  <a:gd name="T10" fmla="*/ 7507803 w 81"/>
                  <a:gd name="T11" fmla="*/ 67438010 h 77"/>
                  <a:gd name="T12" fmla="*/ 0 w 81"/>
                  <a:gd name="T13" fmla="*/ 367167064 h 77"/>
                  <a:gd name="T14" fmla="*/ 22523409 w 81"/>
                  <a:gd name="T15" fmla="*/ 374662001 h 77"/>
                  <a:gd name="T16" fmla="*/ 22523409 w 81"/>
                  <a:gd name="T17" fmla="*/ 32220839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77"/>
                  <a:gd name="T29" fmla="*/ 81 w 81"/>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77">
                    <a:moveTo>
                      <a:pt x="3" y="43"/>
                    </a:moveTo>
                    <a:cubicBezTo>
                      <a:pt x="3" y="45"/>
                      <a:pt x="3" y="48"/>
                      <a:pt x="3" y="50"/>
                    </a:cubicBezTo>
                    <a:cubicBezTo>
                      <a:pt x="81" y="77"/>
                      <a:pt x="81" y="77"/>
                      <a:pt x="81" y="77"/>
                    </a:cubicBezTo>
                    <a:cubicBezTo>
                      <a:pt x="81" y="66"/>
                      <a:pt x="81" y="56"/>
                      <a:pt x="81" y="48"/>
                    </a:cubicBezTo>
                    <a:cubicBezTo>
                      <a:pt x="80" y="37"/>
                      <a:pt x="79" y="20"/>
                      <a:pt x="77" y="0"/>
                    </a:cubicBezTo>
                    <a:cubicBezTo>
                      <a:pt x="1" y="9"/>
                      <a:pt x="1" y="9"/>
                      <a:pt x="1" y="9"/>
                    </a:cubicBezTo>
                    <a:cubicBezTo>
                      <a:pt x="2" y="9"/>
                      <a:pt x="1" y="33"/>
                      <a:pt x="0" y="49"/>
                    </a:cubicBezTo>
                    <a:cubicBezTo>
                      <a:pt x="3" y="50"/>
                      <a:pt x="3" y="50"/>
                      <a:pt x="3" y="50"/>
                    </a:cubicBezTo>
                    <a:cubicBezTo>
                      <a:pt x="3" y="48"/>
                      <a:pt x="3" y="45"/>
                      <a:pt x="3" y="43"/>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5" name="Freeform 406"/>
              <p:cNvSpPr>
                <a:spLocks noChangeArrowheads="1"/>
              </p:cNvSpPr>
              <p:nvPr/>
            </p:nvSpPr>
            <p:spPr bwMode="auto">
              <a:xfrm>
                <a:off x="432725" y="1959823"/>
                <a:ext cx="159131" cy="347575"/>
              </a:xfrm>
              <a:custGeom>
                <a:avLst/>
                <a:gdLst>
                  <a:gd name="T0" fmla="*/ 225826094 w 58"/>
                  <a:gd name="T1" fmla="*/ 299604176 h 127"/>
                  <a:gd name="T2" fmla="*/ 150551644 w 58"/>
                  <a:gd name="T3" fmla="*/ 7490652 h 127"/>
                  <a:gd name="T4" fmla="*/ 127968760 w 58"/>
                  <a:gd name="T5" fmla="*/ 0 h 127"/>
                  <a:gd name="T6" fmla="*/ 120440218 w 58"/>
                  <a:gd name="T7" fmla="*/ 104860914 h 127"/>
                  <a:gd name="T8" fmla="*/ 0 w 58"/>
                  <a:gd name="T9" fmla="*/ 7490652 h 127"/>
                  <a:gd name="T10" fmla="*/ 15054341 w 58"/>
                  <a:gd name="T11" fmla="*/ 861364744 h 127"/>
                  <a:gd name="T12" fmla="*/ 436597848 w 58"/>
                  <a:gd name="T13" fmla="*/ 951247092 h 127"/>
                  <a:gd name="T14" fmla="*/ 270991862 w 58"/>
                  <a:gd name="T15" fmla="*/ 449409001 h 127"/>
                  <a:gd name="T16" fmla="*/ 225826094 w 58"/>
                  <a:gd name="T17" fmla="*/ 299604176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127"/>
                  <a:gd name="T29" fmla="*/ 58 w 58"/>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127">
                    <a:moveTo>
                      <a:pt x="30" y="40"/>
                    </a:moveTo>
                    <a:cubicBezTo>
                      <a:pt x="25" y="28"/>
                      <a:pt x="20" y="15"/>
                      <a:pt x="20" y="1"/>
                    </a:cubicBezTo>
                    <a:cubicBezTo>
                      <a:pt x="17" y="0"/>
                      <a:pt x="17" y="0"/>
                      <a:pt x="17" y="0"/>
                    </a:cubicBezTo>
                    <a:cubicBezTo>
                      <a:pt x="16" y="7"/>
                      <a:pt x="16" y="12"/>
                      <a:pt x="16" y="14"/>
                    </a:cubicBezTo>
                    <a:cubicBezTo>
                      <a:pt x="10" y="11"/>
                      <a:pt x="5" y="6"/>
                      <a:pt x="0" y="1"/>
                    </a:cubicBezTo>
                    <a:cubicBezTo>
                      <a:pt x="2" y="39"/>
                      <a:pt x="2" y="77"/>
                      <a:pt x="2" y="115"/>
                    </a:cubicBezTo>
                    <a:cubicBezTo>
                      <a:pt x="58" y="127"/>
                      <a:pt x="58" y="127"/>
                      <a:pt x="58" y="127"/>
                    </a:cubicBezTo>
                    <a:cubicBezTo>
                      <a:pt x="50" y="105"/>
                      <a:pt x="43" y="83"/>
                      <a:pt x="36" y="60"/>
                    </a:cubicBezTo>
                    <a:cubicBezTo>
                      <a:pt x="34" y="54"/>
                      <a:pt x="32" y="46"/>
                      <a:pt x="30" y="40"/>
                    </a:cubicBezTo>
                    <a:close/>
                  </a:path>
                </a:pathLst>
              </a:custGeom>
              <a:solidFill>
                <a:srgbClr val="B183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6" name="Freeform 407"/>
              <p:cNvSpPr>
                <a:spLocks noChangeArrowheads="1"/>
              </p:cNvSpPr>
              <p:nvPr/>
            </p:nvSpPr>
            <p:spPr bwMode="auto">
              <a:xfrm>
                <a:off x="487165" y="1962615"/>
                <a:ext cx="221946" cy="355950"/>
              </a:xfrm>
              <a:custGeom>
                <a:avLst/>
                <a:gdLst>
                  <a:gd name="T0" fmla="*/ 0 w 81"/>
                  <a:gd name="T1" fmla="*/ 0 h 130"/>
                  <a:gd name="T2" fmla="*/ 75080770 w 81"/>
                  <a:gd name="T3" fmla="*/ 292385544 h 130"/>
                  <a:gd name="T4" fmla="*/ 120127587 w 81"/>
                  <a:gd name="T5" fmla="*/ 442328113 h 130"/>
                  <a:gd name="T6" fmla="*/ 285304733 w 81"/>
                  <a:gd name="T7" fmla="*/ 944631062 h 130"/>
                  <a:gd name="T8" fmla="*/ 412940123 w 81"/>
                  <a:gd name="T9" fmla="*/ 974618481 h 130"/>
                  <a:gd name="T10" fmla="*/ 608148480 w 81"/>
                  <a:gd name="T11" fmla="*/ 674736082 h 130"/>
                  <a:gd name="T12" fmla="*/ 585625072 w 81"/>
                  <a:gd name="T13" fmla="*/ 202420551 h 130"/>
                  <a:gd name="T14" fmla="*/ 0 w 81"/>
                  <a:gd name="T15" fmla="*/ 0 h 130"/>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130"/>
                  <a:gd name="T26" fmla="*/ 81 w 81"/>
                  <a:gd name="T27" fmla="*/ 130 h 1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130">
                    <a:moveTo>
                      <a:pt x="0" y="0"/>
                    </a:moveTo>
                    <a:cubicBezTo>
                      <a:pt x="0" y="14"/>
                      <a:pt x="5" y="27"/>
                      <a:pt x="10" y="39"/>
                    </a:cubicBezTo>
                    <a:cubicBezTo>
                      <a:pt x="12" y="45"/>
                      <a:pt x="14" y="53"/>
                      <a:pt x="16" y="59"/>
                    </a:cubicBezTo>
                    <a:cubicBezTo>
                      <a:pt x="23" y="82"/>
                      <a:pt x="30" y="104"/>
                      <a:pt x="38" y="126"/>
                    </a:cubicBezTo>
                    <a:cubicBezTo>
                      <a:pt x="55" y="130"/>
                      <a:pt x="55" y="130"/>
                      <a:pt x="55" y="130"/>
                    </a:cubicBezTo>
                    <a:cubicBezTo>
                      <a:pt x="63" y="117"/>
                      <a:pt x="72" y="103"/>
                      <a:pt x="81" y="90"/>
                    </a:cubicBezTo>
                    <a:cubicBezTo>
                      <a:pt x="80" y="67"/>
                      <a:pt x="79" y="45"/>
                      <a:pt x="78" y="27"/>
                    </a:cubicBezTo>
                    <a:lnTo>
                      <a:pt x="0" y="0"/>
                    </a:lnTo>
                    <a:close/>
                  </a:path>
                </a:pathLst>
              </a:custGeom>
              <a:solidFill>
                <a:srgbClr val="FF687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7" name="Freeform 408"/>
              <p:cNvSpPr>
                <a:spLocks noChangeArrowheads="1"/>
              </p:cNvSpPr>
              <p:nvPr/>
            </p:nvSpPr>
            <p:spPr bwMode="auto">
              <a:xfrm>
                <a:off x="375494" y="2262730"/>
                <a:ext cx="368514" cy="372701"/>
              </a:xfrm>
              <a:custGeom>
                <a:avLst/>
                <a:gdLst>
                  <a:gd name="T0" fmla="*/ 0 w 135"/>
                  <a:gd name="T1" fmla="*/ 0 h 136"/>
                  <a:gd name="T2" fmla="*/ 372573113 w 135"/>
                  <a:gd name="T3" fmla="*/ 1006347509 h 136"/>
                  <a:gd name="T4" fmla="*/ 1005944950 w 135"/>
                  <a:gd name="T5" fmla="*/ 1021367907 h 136"/>
                  <a:gd name="T6" fmla="*/ 931431419 w 135"/>
                  <a:gd name="T7" fmla="*/ 195262439 h 136"/>
                  <a:gd name="T8" fmla="*/ 0 w 135"/>
                  <a:gd name="T9" fmla="*/ 0 h 136"/>
                  <a:gd name="T10" fmla="*/ 0 60000 65536"/>
                  <a:gd name="T11" fmla="*/ 0 60000 65536"/>
                  <a:gd name="T12" fmla="*/ 0 60000 65536"/>
                  <a:gd name="T13" fmla="*/ 0 60000 65536"/>
                  <a:gd name="T14" fmla="*/ 0 60000 65536"/>
                  <a:gd name="T15" fmla="*/ 0 w 135"/>
                  <a:gd name="T16" fmla="*/ 0 h 136"/>
                  <a:gd name="T17" fmla="*/ 135 w 135"/>
                  <a:gd name="T18" fmla="*/ 136 h 136"/>
                </a:gdLst>
                <a:ahLst/>
                <a:cxnLst>
                  <a:cxn ang="T10">
                    <a:pos x="T0" y="T1"/>
                  </a:cxn>
                  <a:cxn ang="T11">
                    <a:pos x="T2" y="T3"/>
                  </a:cxn>
                  <a:cxn ang="T12">
                    <a:pos x="T4" y="T5"/>
                  </a:cxn>
                  <a:cxn ang="T13">
                    <a:pos x="T6" y="T7"/>
                  </a:cxn>
                  <a:cxn ang="T14">
                    <a:pos x="T8" y="T9"/>
                  </a:cxn>
                </a:cxnLst>
                <a:rect l="T15" t="T16" r="T17" b="T18"/>
                <a:pathLst>
                  <a:path w="135" h="136">
                    <a:moveTo>
                      <a:pt x="0" y="0"/>
                    </a:moveTo>
                    <a:cubicBezTo>
                      <a:pt x="20" y="35"/>
                      <a:pt x="39" y="76"/>
                      <a:pt x="50" y="134"/>
                    </a:cubicBezTo>
                    <a:cubicBezTo>
                      <a:pt x="135" y="136"/>
                      <a:pt x="135" y="136"/>
                      <a:pt x="135" y="136"/>
                    </a:cubicBezTo>
                    <a:cubicBezTo>
                      <a:pt x="131" y="101"/>
                      <a:pt x="128" y="63"/>
                      <a:pt x="125" y="26"/>
                    </a:cubicBezTo>
                    <a:lnTo>
                      <a:pt x="0" y="0"/>
                    </a:lnTo>
                    <a:close/>
                  </a:path>
                </a:pathLst>
              </a:custGeom>
              <a:solidFill>
                <a:srgbClr val="FF90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8" name="Freeform 409"/>
              <p:cNvSpPr>
                <a:spLocks noChangeArrowheads="1"/>
              </p:cNvSpPr>
              <p:nvPr/>
            </p:nvSpPr>
            <p:spPr bwMode="auto">
              <a:xfrm>
                <a:off x="512290" y="2629849"/>
                <a:ext cx="251259" cy="207987"/>
              </a:xfrm>
              <a:custGeom>
                <a:avLst/>
                <a:gdLst>
                  <a:gd name="T0" fmla="*/ 0 w 92"/>
                  <a:gd name="T1" fmla="*/ 0 h 76"/>
                  <a:gd name="T2" fmla="*/ 67129850 w 92"/>
                  <a:gd name="T3" fmla="*/ 569192002 h 76"/>
                  <a:gd name="T4" fmla="*/ 686207447 w 92"/>
                  <a:gd name="T5" fmla="*/ 464341924 h 76"/>
                  <a:gd name="T6" fmla="*/ 633994734 w 92"/>
                  <a:gd name="T7" fmla="*/ 14977801 h 76"/>
                  <a:gd name="T8" fmla="*/ 0 w 92"/>
                  <a:gd name="T9" fmla="*/ 0 h 76"/>
                  <a:gd name="T10" fmla="*/ 0 60000 65536"/>
                  <a:gd name="T11" fmla="*/ 0 60000 65536"/>
                  <a:gd name="T12" fmla="*/ 0 60000 65536"/>
                  <a:gd name="T13" fmla="*/ 0 60000 65536"/>
                  <a:gd name="T14" fmla="*/ 0 60000 65536"/>
                  <a:gd name="T15" fmla="*/ 0 w 92"/>
                  <a:gd name="T16" fmla="*/ 0 h 76"/>
                  <a:gd name="T17" fmla="*/ 92 w 92"/>
                  <a:gd name="T18" fmla="*/ 76 h 76"/>
                </a:gdLst>
                <a:ahLst/>
                <a:cxnLst>
                  <a:cxn ang="T10">
                    <a:pos x="T0" y="T1"/>
                  </a:cxn>
                  <a:cxn ang="T11">
                    <a:pos x="T2" y="T3"/>
                  </a:cxn>
                  <a:cxn ang="T12">
                    <a:pos x="T4" y="T5"/>
                  </a:cxn>
                  <a:cxn ang="T13">
                    <a:pos x="T6" y="T7"/>
                  </a:cxn>
                  <a:cxn ang="T14">
                    <a:pos x="T8" y="T9"/>
                  </a:cxn>
                </a:cxnLst>
                <a:rect l="T15" t="T16" r="T17" b="T18"/>
                <a:pathLst>
                  <a:path w="92" h="76">
                    <a:moveTo>
                      <a:pt x="0" y="0"/>
                    </a:moveTo>
                    <a:cubicBezTo>
                      <a:pt x="5" y="23"/>
                      <a:pt x="8" y="48"/>
                      <a:pt x="9" y="76"/>
                    </a:cubicBezTo>
                    <a:cubicBezTo>
                      <a:pt x="92" y="62"/>
                      <a:pt x="92" y="62"/>
                      <a:pt x="92" y="62"/>
                    </a:cubicBezTo>
                    <a:cubicBezTo>
                      <a:pt x="89" y="44"/>
                      <a:pt x="87" y="24"/>
                      <a:pt x="85" y="2"/>
                    </a:cubicBezTo>
                    <a:lnTo>
                      <a:pt x="0"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49" name="Freeform 410"/>
              <p:cNvSpPr>
                <a:spLocks noChangeArrowheads="1"/>
              </p:cNvSpPr>
              <p:nvPr/>
            </p:nvSpPr>
            <p:spPr bwMode="auto">
              <a:xfrm>
                <a:off x="974328" y="2407902"/>
                <a:ext cx="284761" cy="235904"/>
              </a:xfrm>
              <a:custGeom>
                <a:avLst/>
                <a:gdLst>
                  <a:gd name="T0" fmla="*/ 209918143 w 104"/>
                  <a:gd name="T1" fmla="*/ 0 h 86"/>
                  <a:gd name="T2" fmla="*/ 0 w 104"/>
                  <a:gd name="T3" fmla="*/ 632052650 h 86"/>
                  <a:gd name="T4" fmla="*/ 712225594 w 104"/>
                  <a:gd name="T5" fmla="*/ 647101130 h 86"/>
                  <a:gd name="T6" fmla="*/ 779700261 w 104"/>
                  <a:gd name="T7" fmla="*/ 120390589 h 86"/>
                  <a:gd name="T8" fmla="*/ 209918143 w 104"/>
                  <a:gd name="T9" fmla="*/ 0 h 86"/>
                  <a:gd name="T10" fmla="*/ 0 60000 65536"/>
                  <a:gd name="T11" fmla="*/ 0 60000 65536"/>
                  <a:gd name="T12" fmla="*/ 0 60000 65536"/>
                  <a:gd name="T13" fmla="*/ 0 60000 65536"/>
                  <a:gd name="T14" fmla="*/ 0 60000 65536"/>
                  <a:gd name="T15" fmla="*/ 0 w 104"/>
                  <a:gd name="T16" fmla="*/ 0 h 86"/>
                  <a:gd name="T17" fmla="*/ 104 w 104"/>
                  <a:gd name="T18" fmla="*/ 86 h 86"/>
                </a:gdLst>
                <a:ahLst/>
                <a:cxnLst>
                  <a:cxn ang="T10">
                    <a:pos x="T0" y="T1"/>
                  </a:cxn>
                  <a:cxn ang="T11">
                    <a:pos x="T2" y="T3"/>
                  </a:cxn>
                  <a:cxn ang="T12">
                    <a:pos x="T4" y="T5"/>
                  </a:cxn>
                  <a:cxn ang="T13">
                    <a:pos x="T6" y="T7"/>
                  </a:cxn>
                  <a:cxn ang="T14">
                    <a:pos x="T8" y="T9"/>
                  </a:cxn>
                </a:cxnLst>
                <a:rect l="T15" t="T16" r="T17" b="T18"/>
                <a:pathLst>
                  <a:path w="104" h="86">
                    <a:moveTo>
                      <a:pt x="28" y="0"/>
                    </a:moveTo>
                    <a:cubicBezTo>
                      <a:pt x="19" y="29"/>
                      <a:pt x="9" y="58"/>
                      <a:pt x="0" y="84"/>
                    </a:cubicBezTo>
                    <a:cubicBezTo>
                      <a:pt x="95" y="86"/>
                      <a:pt x="95" y="86"/>
                      <a:pt x="95" y="86"/>
                    </a:cubicBezTo>
                    <a:cubicBezTo>
                      <a:pt x="98" y="66"/>
                      <a:pt x="101" y="42"/>
                      <a:pt x="104" y="16"/>
                    </a:cubicBezTo>
                    <a:lnTo>
                      <a:pt x="28" y="0"/>
                    </a:lnTo>
                    <a:close/>
                  </a:path>
                </a:pathLst>
              </a:custGeom>
              <a:solidFill>
                <a:srgbClr val="A26D9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0" name="Freeform 411"/>
              <p:cNvSpPr>
                <a:spLocks noChangeArrowheads="1"/>
              </p:cNvSpPr>
              <p:nvPr/>
            </p:nvSpPr>
            <p:spPr bwMode="auto">
              <a:xfrm>
                <a:off x="1232567" y="1266068"/>
                <a:ext cx="147964" cy="439704"/>
              </a:xfrm>
              <a:custGeom>
                <a:avLst/>
                <a:gdLst>
                  <a:gd name="T0" fmla="*/ 390416714 w 54"/>
                  <a:gd name="T1" fmla="*/ 253599965 h 161"/>
                  <a:gd name="T2" fmla="*/ 90096376 w 54"/>
                  <a:gd name="T3" fmla="*/ 0 h 161"/>
                  <a:gd name="T4" fmla="*/ 0 w 54"/>
                  <a:gd name="T5" fmla="*/ 1193408547 h 161"/>
                  <a:gd name="T6" fmla="*/ 345367157 w 54"/>
                  <a:gd name="T7" fmla="*/ 1200867128 h 161"/>
                  <a:gd name="T8" fmla="*/ 390416714 w 54"/>
                  <a:gd name="T9" fmla="*/ 253599965 h 161"/>
                  <a:gd name="T10" fmla="*/ 0 60000 65536"/>
                  <a:gd name="T11" fmla="*/ 0 60000 65536"/>
                  <a:gd name="T12" fmla="*/ 0 60000 65536"/>
                  <a:gd name="T13" fmla="*/ 0 60000 65536"/>
                  <a:gd name="T14" fmla="*/ 0 60000 65536"/>
                  <a:gd name="T15" fmla="*/ 0 w 54"/>
                  <a:gd name="T16" fmla="*/ 0 h 161"/>
                  <a:gd name="T17" fmla="*/ 54 w 54"/>
                  <a:gd name="T18" fmla="*/ 161 h 161"/>
                </a:gdLst>
                <a:ahLst/>
                <a:cxnLst>
                  <a:cxn ang="T10">
                    <a:pos x="T0" y="T1"/>
                  </a:cxn>
                  <a:cxn ang="T11">
                    <a:pos x="T2" y="T3"/>
                  </a:cxn>
                  <a:cxn ang="T12">
                    <a:pos x="T4" y="T5"/>
                  </a:cxn>
                  <a:cxn ang="T13">
                    <a:pos x="T6" y="T7"/>
                  </a:cxn>
                  <a:cxn ang="T14">
                    <a:pos x="T8" y="T9"/>
                  </a:cxn>
                </a:cxnLst>
                <a:rect l="T15" t="T16" r="T17" b="T18"/>
                <a:pathLst>
                  <a:path w="54" h="161">
                    <a:moveTo>
                      <a:pt x="52" y="34"/>
                    </a:moveTo>
                    <a:cubicBezTo>
                      <a:pt x="46" y="19"/>
                      <a:pt x="12" y="0"/>
                      <a:pt x="12" y="0"/>
                    </a:cubicBezTo>
                    <a:cubicBezTo>
                      <a:pt x="12" y="0"/>
                      <a:pt x="9" y="86"/>
                      <a:pt x="0" y="160"/>
                    </a:cubicBezTo>
                    <a:cubicBezTo>
                      <a:pt x="46" y="161"/>
                      <a:pt x="46" y="161"/>
                      <a:pt x="46" y="161"/>
                    </a:cubicBezTo>
                    <a:cubicBezTo>
                      <a:pt x="50" y="93"/>
                      <a:pt x="54" y="39"/>
                      <a:pt x="52" y="34"/>
                    </a:cubicBez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1" name="Freeform 412"/>
              <p:cNvSpPr>
                <a:spLocks noChangeArrowheads="1"/>
              </p:cNvSpPr>
              <p:nvPr/>
            </p:nvSpPr>
            <p:spPr bwMode="auto">
              <a:xfrm>
                <a:off x="1224192" y="1605269"/>
                <a:ext cx="216363" cy="157735"/>
              </a:xfrm>
              <a:custGeom>
                <a:avLst/>
                <a:gdLst>
                  <a:gd name="T0" fmla="*/ 22501752 w 79"/>
                  <a:gd name="T1" fmla="*/ 266256680 h 58"/>
                  <a:gd name="T2" fmla="*/ 0 w 79"/>
                  <a:gd name="T3" fmla="*/ 428971211 h 58"/>
                  <a:gd name="T4" fmla="*/ 345041471 w 79"/>
                  <a:gd name="T5" fmla="*/ 406782248 h 58"/>
                  <a:gd name="T6" fmla="*/ 592568959 w 79"/>
                  <a:gd name="T7" fmla="*/ 0 h 58"/>
                  <a:gd name="T8" fmla="*/ 22501752 w 79"/>
                  <a:gd name="T9" fmla="*/ 266256680 h 58"/>
                  <a:gd name="T10" fmla="*/ 0 60000 65536"/>
                  <a:gd name="T11" fmla="*/ 0 60000 65536"/>
                  <a:gd name="T12" fmla="*/ 0 60000 65536"/>
                  <a:gd name="T13" fmla="*/ 0 60000 65536"/>
                  <a:gd name="T14" fmla="*/ 0 60000 65536"/>
                  <a:gd name="T15" fmla="*/ 0 w 79"/>
                  <a:gd name="T16" fmla="*/ 0 h 58"/>
                  <a:gd name="T17" fmla="*/ 79 w 79"/>
                  <a:gd name="T18" fmla="*/ 58 h 58"/>
                </a:gdLst>
                <a:ahLst/>
                <a:cxnLst>
                  <a:cxn ang="T10">
                    <a:pos x="T0" y="T1"/>
                  </a:cxn>
                  <a:cxn ang="T11">
                    <a:pos x="T2" y="T3"/>
                  </a:cxn>
                  <a:cxn ang="T12">
                    <a:pos x="T4" y="T5"/>
                  </a:cxn>
                  <a:cxn ang="T13">
                    <a:pos x="T6" y="T7"/>
                  </a:cxn>
                  <a:cxn ang="T14">
                    <a:pos x="T8" y="T9"/>
                  </a:cxn>
                </a:cxnLst>
                <a:rect l="T15" t="T16" r="T17" b="T18"/>
                <a:pathLst>
                  <a:path w="79" h="58">
                    <a:moveTo>
                      <a:pt x="3" y="36"/>
                    </a:moveTo>
                    <a:cubicBezTo>
                      <a:pt x="2" y="43"/>
                      <a:pt x="1" y="51"/>
                      <a:pt x="0" y="58"/>
                    </a:cubicBezTo>
                    <a:cubicBezTo>
                      <a:pt x="46" y="55"/>
                      <a:pt x="46" y="55"/>
                      <a:pt x="46" y="55"/>
                    </a:cubicBezTo>
                    <a:cubicBezTo>
                      <a:pt x="46" y="48"/>
                      <a:pt x="79" y="7"/>
                      <a:pt x="79" y="0"/>
                    </a:cubicBezTo>
                    <a:lnTo>
                      <a:pt x="3" y="36"/>
                    </a:lnTo>
                    <a:close/>
                  </a:path>
                </a:pathLst>
              </a:custGeom>
              <a:solidFill>
                <a:srgbClr val="743F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2" name="Freeform 413"/>
              <p:cNvSpPr>
                <a:spLocks noChangeArrowheads="1"/>
              </p:cNvSpPr>
              <p:nvPr/>
            </p:nvSpPr>
            <p:spPr bwMode="auto">
              <a:xfrm>
                <a:off x="1113917" y="2088245"/>
                <a:ext cx="196820" cy="364326"/>
              </a:xfrm>
              <a:custGeom>
                <a:avLst/>
                <a:gdLst>
                  <a:gd name="T0" fmla="*/ 0 w 72"/>
                  <a:gd name="T1" fmla="*/ 285141251 h 133"/>
                  <a:gd name="T2" fmla="*/ 396048311 w 72"/>
                  <a:gd name="T3" fmla="*/ 997995746 h 133"/>
                  <a:gd name="T4" fmla="*/ 538029339 w 72"/>
                  <a:gd name="T5" fmla="*/ 105051895 h 133"/>
                  <a:gd name="T6" fmla="*/ 82199686 w 72"/>
                  <a:gd name="T7" fmla="*/ 0 h 133"/>
                  <a:gd name="T8" fmla="*/ 0 w 72"/>
                  <a:gd name="T9" fmla="*/ 285141251 h 133"/>
                  <a:gd name="T10" fmla="*/ 0 60000 65536"/>
                  <a:gd name="T11" fmla="*/ 0 60000 65536"/>
                  <a:gd name="T12" fmla="*/ 0 60000 65536"/>
                  <a:gd name="T13" fmla="*/ 0 60000 65536"/>
                  <a:gd name="T14" fmla="*/ 0 60000 65536"/>
                  <a:gd name="T15" fmla="*/ 0 w 72"/>
                  <a:gd name="T16" fmla="*/ 0 h 133"/>
                  <a:gd name="T17" fmla="*/ 72 w 72"/>
                  <a:gd name="T18" fmla="*/ 133 h 133"/>
                </a:gdLst>
                <a:ahLst/>
                <a:cxnLst>
                  <a:cxn ang="T10">
                    <a:pos x="T0" y="T1"/>
                  </a:cxn>
                  <a:cxn ang="T11">
                    <a:pos x="T2" y="T3"/>
                  </a:cxn>
                  <a:cxn ang="T12">
                    <a:pos x="T4" y="T5"/>
                  </a:cxn>
                  <a:cxn ang="T13">
                    <a:pos x="T6" y="T7"/>
                  </a:cxn>
                  <a:cxn ang="T14">
                    <a:pos x="T8" y="T9"/>
                  </a:cxn>
                </a:cxnLst>
                <a:rect l="T15" t="T16" r="T17" b="T18"/>
                <a:pathLst>
                  <a:path w="72" h="133">
                    <a:moveTo>
                      <a:pt x="0" y="38"/>
                    </a:moveTo>
                    <a:cubicBezTo>
                      <a:pt x="53" y="133"/>
                      <a:pt x="53" y="133"/>
                      <a:pt x="53" y="133"/>
                    </a:cubicBezTo>
                    <a:cubicBezTo>
                      <a:pt x="58" y="93"/>
                      <a:pt x="65" y="54"/>
                      <a:pt x="72" y="14"/>
                    </a:cubicBezTo>
                    <a:cubicBezTo>
                      <a:pt x="11" y="0"/>
                      <a:pt x="11" y="0"/>
                      <a:pt x="11" y="0"/>
                    </a:cubicBezTo>
                    <a:cubicBezTo>
                      <a:pt x="8" y="12"/>
                      <a:pt x="4" y="25"/>
                      <a:pt x="0" y="38"/>
                    </a:cubicBez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3" name="Freeform 414"/>
              <p:cNvSpPr>
                <a:spLocks noChangeArrowheads="1"/>
              </p:cNvSpPr>
              <p:nvPr/>
            </p:nvSpPr>
            <p:spPr bwMode="auto">
              <a:xfrm>
                <a:off x="1201858" y="1796504"/>
                <a:ext cx="175882" cy="214966"/>
              </a:xfrm>
              <a:custGeom>
                <a:avLst/>
                <a:gdLst>
                  <a:gd name="T0" fmla="*/ 22655800 w 64"/>
                  <a:gd name="T1" fmla="*/ 111063953 h 79"/>
                  <a:gd name="T2" fmla="*/ 0 w 64"/>
                  <a:gd name="T3" fmla="*/ 229534708 h 79"/>
                  <a:gd name="T4" fmla="*/ 362514787 w 64"/>
                  <a:gd name="T5" fmla="*/ 584941534 h 79"/>
                  <a:gd name="T6" fmla="*/ 483351218 w 64"/>
                  <a:gd name="T7" fmla="*/ 0 h 79"/>
                  <a:gd name="T8" fmla="*/ 22655800 w 64"/>
                  <a:gd name="T9" fmla="*/ 111063953 h 79"/>
                  <a:gd name="T10" fmla="*/ 0 60000 65536"/>
                  <a:gd name="T11" fmla="*/ 0 60000 65536"/>
                  <a:gd name="T12" fmla="*/ 0 60000 65536"/>
                  <a:gd name="T13" fmla="*/ 0 60000 65536"/>
                  <a:gd name="T14" fmla="*/ 0 60000 65536"/>
                  <a:gd name="T15" fmla="*/ 0 w 64"/>
                  <a:gd name="T16" fmla="*/ 0 h 79"/>
                  <a:gd name="T17" fmla="*/ 64 w 64"/>
                  <a:gd name="T18" fmla="*/ 79 h 79"/>
                </a:gdLst>
                <a:ahLst/>
                <a:cxnLst>
                  <a:cxn ang="T10">
                    <a:pos x="T0" y="T1"/>
                  </a:cxn>
                  <a:cxn ang="T11">
                    <a:pos x="T2" y="T3"/>
                  </a:cxn>
                  <a:cxn ang="T12">
                    <a:pos x="T4" y="T5"/>
                  </a:cxn>
                  <a:cxn ang="T13">
                    <a:pos x="T6" y="T7"/>
                  </a:cxn>
                  <a:cxn ang="T14">
                    <a:pos x="T8" y="T9"/>
                  </a:cxn>
                </a:cxnLst>
                <a:rect l="T15" t="T16" r="T17" b="T18"/>
                <a:pathLst>
                  <a:path w="64" h="79">
                    <a:moveTo>
                      <a:pt x="3" y="15"/>
                    </a:moveTo>
                    <a:cubicBezTo>
                      <a:pt x="2" y="20"/>
                      <a:pt x="1" y="26"/>
                      <a:pt x="0" y="31"/>
                    </a:cubicBezTo>
                    <a:cubicBezTo>
                      <a:pt x="48" y="79"/>
                      <a:pt x="48" y="79"/>
                      <a:pt x="48" y="79"/>
                    </a:cubicBezTo>
                    <a:cubicBezTo>
                      <a:pt x="53" y="53"/>
                      <a:pt x="59" y="26"/>
                      <a:pt x="64" y="0"/>
                    </a:cubicBezTo>
                    <a:lnTo>
                      <a:pt x="3" y="15"/>
                    </a:lnTo>
                    <a:close/>
                  </a:path>
                </a:pathLst>
              </a:custGeom>
              <a:solidFill>
                <a:srgbClr val="D7728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4" name="Freeform 415"/>
              <p:cNvSpPr>
                <a:spLocks noChangeArrowheads="1"/>
              </p:cNvSpPr>
              <p:nvPr/>
            </p:nvSpPr>
            <p:spPr bwMode="auto">
              <a:xfrm>
                <a:off x="1210233" y="1648541"/>
                <a:ext cx="194029" cy="188444"/>
              </a:xfrm>
              <a:custGeom>
                <a:avLst/>
                <a:gdLst>
                  <a:gd name="T0" fmla="*/ 530242998 w 71"/>
                  <a:gd name="T1" fmla="*/ 0 h 69"/>
                  <a:gd name="T2" fmla="*/ 37341018 w 71"/>
                  <a:gd name="T3" fmla="*/ 313267667 h 69"/>
                  <a:gd name="T4" fmla="*/ 0 w 71"/>
                  <a:gd name="T5" fmla="*/ 514654219 h 69"/>
                  <a:gd name="T6" fmla="*/ 455560962 w 71"/>
                  <a:gd name="T7" fmla="*/ 402773105 h 69"/>
                  <a:gd name="T8" fmla="*/ 530242998 w 71"/>
                  <a:gd name="T9" fmla="*/ 0 h 69"/>
                  <a:gd name="T10" fmla="*/ 0 60000 65536"/>
                  <a:gd name="T11" fmla="*/ 0 60000 65536"/>
                  <a:gd name="T12" fmla="*/ 0 60000 65536"/>
                  <a:gd name="T13" fmla="*/ 0 60000 65536"/>
                  <a:gd name="T14" fmla="*/ 0 60000 65536"/>
                  <a:gd name="T15" fmla="*/ 0 w 71"/>
                  <a:gd name="T16" fmla="*/ 0 h 69"/>
                  <a:gd name="T17" fmla="*/ 71 w 71"/>
                  <a:gd name="T18" fmla="*/ 69 h 69"/>
                </a:gdLst>
                <a:ahLst/>
                <a:cxnLst>
                  <a:cxn ang="T10">
                    <a:pos x="T0" y="T1"/>
                  </a:cxn>
                  <a:cxn ang="T11">
                    <a:pos x="T2" y="T3"/>
                  </a:cxn>
                  <a:cxn ang="T12">
                    <a:pos x="T4" y="T5"/>
                  </a:cxn>
                  <a:cxn ang="T13">
                    <a:pos x="T6" y="T7"/>
                  </a:cxn>
                  <a:cxn ang="T14">
                    <a:pos x="T8" y="T9"/>
                  </a:cxn>
                </a:cxnLst>
                <a:rect l="T15" t="T16" r="T17" b="T18"/>
                <a:pathLst>
                  <a:path w="71" h="69">
                    <a:moveTo>
                      <a:pt x="71" y="0"/>
                    </a:moveTo>
                    <a:cubicBezTo>
                      <a:pt x="67" y="24"/>
                      <a:pt x="22" y="35"/>
                      <a:pt x="5" y="42"/>
                    </a:cubicBezTo>
                    <a:cubicBezTo>
                      <a:pt x="3" y="51"/>
                      <a:pt x="2" y="60"/>
                      <a:pt x="0" y="69"/>
                    </a:cubicBezTo>
                    <a:cubicBezTo>
                      <a:pt x="61" y="54"/>
                      <a:pt x="61" y="54"/>
                      <a:pt x="61" y="54"/>
                    </a:cubicBezTo>
                    <a:cubicBezTo>
                      <a:pt x="64" y="36"/>
                      <a:pt x="68" y="18"/>
                      <a:pt x="71" y="0"/>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5" name="Freeform 416"/>
              <p:cNvSpPr>
                <a:spLocks noChangeArrowheads="1"/>
              </p:cNvSpPr>
              <p:nvPr/>
            </p:nvSpPr>
            <p:spPr bwMode="auto">
              <a:xfrm>
                <a:off x="1144626" y="1880258"/>
                <a:ext cx="188445" cy="247071"/>
              </a:xfrm>
              <a:custGeom>
                <a:avLst/>
                <a:gdLst>
                  <a:gd name="T0" fmla="*/ 156636030 w 69"/>
                  <a:gd name="T1" fmla="*/ 0 h 90"/>
                  <a:gd name="T2" fmla="*/ 149177432 w 69"/>
                  <a:gd name="T3" fmla="*/ 22609742 h 90"/>
                  <a:gd name="T4" fmla="*/ 0 w 69"/>
                  <a:gd name="T5" fmla="*/ 572759992 h 90"/>
                  <a:gd name="T6" fmla="*/ 454988163 w 69"/>
                  <a:gd name="T7" fmla="*/ 678267545 h 90"/>
                  <a:gd name="T8" fmla="*/ 514659682 w 69"/>
                  <a:gd name="T9" fmla="*/ 361742142 h 90"/>
                  <a:gd name="T10" fmla="*/ 156636030 w 69"/>
                  <a:gd name="T11" fmla="*/ 0 h 90"/>
                  <a:gd name="T12" fmla="*/ 0 60000 65536"/>
                  <a:gd name="T13" fmla="*/ 0 60000 65536"/>
                  <a:gd name="T14" fmla="*/ 0 60000 65536"/>
                  <a:gd name="T15" fmla="*/ 0 60000 65536"/>
                  <a:gd name="T16" fmla="*/ 0 60000 65536"/>
                  <a:gd name="T17" fmla="*/ 0 60000 65536"/>
                  <a:gd name="T18" fmla="*/ 0 w 69"/>
                  <a:gd name="T19" fmla="*/ 0 h 90"/>
                  <a:gd name="T20" fmla="*/ 69 w 69"/>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69" h="90">
                    <a:moveTo>
                      <a:pt x="21" y="0"/>
                    </a:moveTo>
                    <a:cubicBezTo>
                      <a:pt x="20" y="1"/>
                      <a:pt x="20" y="2"/>
                      <a:pt x="20" y="3"/>
                    </a:cubicBezTo>
                    <a:cubicBezTo>
                      <a:pt x="16" y="18"/>
                      <a:pt x="9" y="44"/>
                      <a:pt x="0" y="76"/>
                    </a:cubicBezTo>
                    <a:cubicBezTo>
                      <a:pt x="61" y="90"/>
                      <a:pt x="61" y="90"/>
                      <a:pt x="61" y="90"/>
                    </a:cubicBezTo>
                    <a:cubicBezTo>
                      <a:pt x="63" y="76"/>
                      <a:pt x="66" y="62"/>
                      <a:pt x="69" y="48"/>
                    </a:cubicBezTo>
                    <a:lnTo>
                      <a:pt x="21" y="0"/>
                    </a:ln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6" name="Freeform 417"/>
              <p:cNvSpPr>
                <a:spLocks noChangeArrowheads="1"/>
              </p:cNvSpPr>
              <p:nvPr/>
            </p:nvSpPr>
            <p:spPr bwMode="auto">
              <a:xfrm>
                <a:off x="1051102" y="2192936"/>
                <a:ext cx="207987" cy="259635"/>
              </a:xfrm>
              <a:custGeom>
                <a:avLst/>
                <a:gdLst>
                  <a:gd name="T0" fmla="*/ 0 w 76"/>
                  <a:gd name="T1" fmla="*/ 590073831 h 95"/>
                  <a:gd name="T2" fmla="*/ 569192002 w 76"/>
                  <a:gd name="T3" fmla="*/ 709582455 h 95"/>
                  <a:gd name="T4" fmla="*/ 569192002 w 76"/>
                  <a:gd name="T5" fmla="*/ 709582455 h 95"/>
                  <a:gd name="T6" fmla="*/ 172254286 w 76"/>
                  <a:gd name="T7" fmla="*/ 0 h 95"/>
                  <a:gd name="T8" fmla="*/ 0 w 76"/>
                  <a:gd name="T9" fmla="*/ 590073831 h 95"/>
                  <a:gd name="T10" fmla="*/ 0 60000 65536"/>
                  <a:gd name="T11" fmla="*/ 0 60000 65536"/>
                  <a:gd name="T12" fmla="*/ 0 60000 65536"/>
                  <a:gd name="T13" fmla="*/ 0 60000 65536"/>
                  <a:gd name="T14" fmla="*/ 0 60000 65536"/>
                  <a:gd name="T15" fmla="*/ 0 w 76"/>
                  <a:gd name="T16" fmla="*/ 0 h 95"/>
                  <a:gd name="T17" fmla="*/ 76 w 76"/>
                  <a:gd name="T18" fmla="*/ 95 h 95"/>
                </a:gdLst>
                <a:ahLst/>
                <a:cxnLst>
                  <a:cxn ang="T10">
                    <a:pos x="T0" y="T1"/>
                  </a:cxn>
                  <a:cxn ang="T11">
                    <a:pos x="T2" y="T3"/>
                  </a:cxn>
                  <a:cxn ang="T12">
                    <a:pos x="T4" y="T5"/>
                  </a:cxn>
                  <a:cxn ang="T13">
                    <a:pos x="T6" y="T7"/>
                  </a:cxn>
                  <a:cxn ang="T14">
                    <a:pos x="T8" y="T9"/>
                  </a:cxn>
                </a:cxnLst>
                <a:rect l="T15" t="T16" r="T17" b="T18"/>
                <a:pathLst>
                  <a:path w="76" h="95">
                    <a:moveTo>
                      <a:pt x="0" y="79"/>
                    </a:moveTo>
                    <a:cubicBezTo>
                      <a:pt x="76" y="95"/>
                      <a:pt x="76" y="95"/>
                      <a:pt x="76" y="95"/>
                    </a:cubicBezTo>
                    <a:cubicBezTo>
                      <a:pt x="76" y="95"/>
                      <a:pt x="76" y="95"/>
                      <a:pt x="76" y="95"/>
                    </a:cubicBezTo>
                    <a:cubicBezTo>
                      <a:pt x="23" y="0"/>
                      <a:pt x="23" y="0"/>
                      <a:pt x="23" y="0"/>
                    </a:cubicBezTo>
                    <a:cubicBezTo>
                      <a:pt x="16" y="25"/>
                      <a:pt x="8" y="52"/>
                      <a:pt x="0" y="79"/>
                    </a:cubicBezTo>
                    <a:close/>
                  </a:path>
                </a:pathLst>
              </a:custGeom>
              <a:solidFill>
                <a:srgbClr val="B1CA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7" name="Freeform 418"/>
              <p:cNvSpPr>
                <a:spLocks noChangeArrowheads="1"/>
              </p:cNvSpPr>
              <p:nvPr/>
            </p:nvSpPr>
            <p:spPr bwMode="auto">
              <a:xfrm>
                <a:off x="928264" y="2638224"/>
                <a:ext cx="307095" cy="131213"/>
              </a:xfrm>
              <a:custGeom>
                <a:avLst/>
                <a:gdLst>
                  <a:gd name="T0" fmla="*/ 127809100 w 112"/>
                  <a:gd name="T1" fmla="*/ 0 h 48"/>
                  <a:gd name="T2" fmla="*/ 0 w 112"/>
                  <a:gd name="T3" fmla="*/ 358684404 h 48"/>
                  <a:gd name="T4" fmla="*/ 804438094 w 112"/>
                  <a:gd name="T5" fmla="*/ 224177411 h 48"/>
                  <a:gd name="T6" fmla="*/ 842029813 w 112"/>
                  <a:gd name="T7" fmla="*/ 14944614 h 48"/>
                  <a:gd name="T8" fmla="*/ 127809100 w 112"/>
                  <a:gd name="T9" fmla="*/ 0 h 48"/>
                  <a:gd name="T10" fmla="*/ 0 60000 65536"/>
                  <a:gd name="T11" fmla="*/ 0 60000 65536"/>
                  <a:gd name="T12" fmla="*/ 0 60000 65536"/>
                  <a:gd name="T13" fmla="*/ 0 60000 65536"/>
                  <a:gd name="T14" fmla="*/ 0 60000 65536"/>
                  <a:gd name="T15" fmla="*/ 0 w 112"/>
                  <a:gd name="T16" fmla="*/ 0 h 48"/>
                  <a:gd name="T17" fmla="*/ 112 w 112"/>
                  <a:gd name="T18" fmla="*/ 48 h 48"/>
                </a:gdLst>
                <a:ahLst/>
                <a:cxnLst>
                  <a:cxn ang="T10">
                    <a:pos x="T0" y="T1"/>
                  </a:cxn>
                  <a:cxn ang="T11">
                    <a:pos x="T2" y="T3"/>
                  </a:cxn>
                  <a:cxn ang="T12">
                    <a:pos x="T4" y="T5"/>
                  </a:cxn>
                  <a:cxn ang="T13">
                    <a:pos x="T6" y="T7"/>
                  </a:cxn>
                  <a:cxn ang="T14">
                    <a:pos x="T8" y="T9"/>
                  </a:cxn>
                </a:cxnLst>
                <a:rect l="T15" t="T16" r="T17" b="T18"/>
                <a:pathLst>
                  <a:path w="112" h="48">
                    <a:moveTo>
                      <a:pt x="17" y="0"/>
                    </a:moveTo>
                    <a:cubicBezTo>
                      <a:pt x="11" y="17"/>
                      <a:pt x="6" y="34"/>
                      <a:pt x="0" y="48"/>
                    </a:cubicBezTo>
                    <a:cubicBezTo>
                      <a:pt x="107" y="30"/>
                      <a:pt x="107" y="30"/>
                      <a:pt x="107" y="30"/>
                    </a:cubicBezTo>
                    <a:cubicBezTo>
                      <a:pt x="109" y="22"/>
                      <a:pt x="110" y="12"/>
                      <a:pt x="112" y="2"/>
                    </a:cubicBezTo>
                    <a:lnTo>
                      <a:pt x="17" y="0"/>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8" name="Freeform 419"/>
              <p:cNvSpPr>
                <a:spLocks noChangeArrowheads="1"/>
              </p:cNvSpPr>
              <p:nvPr/>
            </p:nvSpPr>
            <p:spPr bwMode="auto">
              <a:xfrm>
                <a:off x="536020" y="2798750"/>
                <a:ext cx="235905" cy="73982"/>
              </a:xfrm>
              <a:custGeom>
                <a:avLst/>
                <a:gdLst>
                  <a:gd name="T0" fmla="*/ 647106617 w 86"/>
                  <a:gd name="T1" fmla="*/ 112619785 h 27"/>
                  <a:gd name="T2" fmla="*/ 624533800 w 86"/>
                  <a:gd name="T3" fmla="*/ 0 h 27"/>
                  <a:gd name="T4" fmla="*/ 0 w 86"/>
                  <a:gd name="T5" fmla="*/ 105111982 h 27"/>
                  <a:gd name="T6" fmla="*/ 7524272 w 86"/>
                  <a:gd name="T7" fmla="*/ 202716160 h 27"/>
                  <a:gd name="T8" fmla="*/ 647106617 w 86"/>
                  <a:gd name="T9" fmla="*/ 112619785 h 27"/>
                  <a:gd name="T10" fmla="*/ 0 60000 65536"/>
                  <a:gd name="T11" fmla="*/ 0 60000 65536"/>
                  <a:gd name="T12" fmla="*/ 0 60000 65536"/>
                  <a:gd name="T13" fmla="*/ 0 60000 65536"/>
                  <a:gd name="T14" fmla="*/ 0 60000 65536"/>
                  <a:gd name="T15" fmla="*/ 0 w 86"/>
                  <a:gd name="T16" fmla="*/ 0 h 27"/>
                  <a:gd name="T17" fmla="*/ 86 w 86"/>
                  <a:gd name="T18" fmla="*/ 27 h 27"/>
                </a:gdLst>
                <a:ahLst/>
                <a:cxnLst>
                  <a:cxn ang="T10">
                    <a:pos x="T0" y="T1"/>
                  </a:cxn>
                  <a:cxn ang="T11">
                    <a:pos x="T2" y="T3"/>
                  </a:cxn>
                  <a:cxn ang="T12">
                    <a:pos x="T4" y="T5"/>
                  </a:cxn>
                  <a:cxn ang="T13">
                    <a:pos x="T6" y="T7"/>
                  </a:cxn>
                  <a:cxn ang="T14">
                    <a:pos x="T8" y="T9"/>
                  </a:cxn>
                </a:cxnLst>
                <a:rect l="T15" t="T16" r="T17" b="T18"/>
                <a:pathLst>
                  <a:path w="86" h="27">
                    <a:moveTo>
                      <a:pt x="86" y="15"/>
                    </a:moveTo>
                    <a:cubicBezTo>
                      <a:pt x="85" y="10"/>
                      <a:pt x="84" y="5"/>
                      <a:pt x="83" y="0"/>
                    </a:cubicBezTo>
                    <a:cubicBezTo>
                      <a:pt x="0" y="14"/>
                      <a:pt x="0" y="14"/>
                      <a:pt x="0" y="14"/>
                    </a:cubicBezTo>
                    <a:cubicBezTo>
                      <a:pt x="1" y="18"/>
                      <a:pt x="1" y="23"/>
                      <a:pt x="1" y="27"/>
                    </a:cubicBezTo>
                    <a:lnTo>
                      <a:pt x="86" y="15"/>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59" name="Freeform 420"/>
              <p:cNvSpPr>
                <a:spLocks noChangeArrowheads="1"/>
              </p:cNvSpPr>
              <p:nvPr/>
            </p:nvSpPr>
            <p:spPr bwMode="auto">
              <a:xfrm>
                <a:off x="883596" y="2782000"/>
                <a:ext cx="321054" cy="99107"/>
              </a:xfrm>
              <a:custGeom>
                <a:avLst/>
                <a:gdLst>
                  <a:gd name="T0" fmla="*/ 880988640 w 117"/>
                  <a:gd name="T1" fmla="*/ 0 h 36"/>
                  <a:gd name="T2" fmla="*/ 67767090 w 117"/>
                  <a:gd name="T3" fmla="*/ 113683988 h 36"/>
                  <a:gd name="T4" fmla="*/ 0 w 117"/>
                  <a:gd name="T5" fmla="*/ 272838818 h 36"/>
                  <a:gd name="T6" fmla="*/ 835810580 w 117"/>
                  <a:gd name="T7" fmla="*/ 166733763 h 36"/>
                  <a:gd name="T8" fmla="*/ 880988640 w 117"/>
                  <a:gd name="T9" fmla="*/ 0 h 36"/>
                  <a:gd name="T10" fmla="*/ 0 60000 65536"/>
                  <a:gd name="T11" fmla="*/ 0 60000 65536"/>
                  <a:gd name="T12" fmla="*/ 0 60000 65536"/>
                  <a:gd name="T13" fmla="*/ 0 60000 65536"/>
                  <a:gd name="T14" fmla="*/ 0 60000 65536"/>
                  <a:gd name="T15" fmla="*/ 0 w 117"/>
                  <a:gd name="T16" fmla="*/ 0 h 36"/>
                  <a:gd name="T17" fmla="*/ 117 w 117"/>
                  <a:gd name="T18" fmla="*/ 36 h 36"/>
                </a:gdLst>
                <a:ahLst/>
                <a:cxnLst>
                  <a:cxn ang="T10">
                    <a:pos x="T0" y="T1"/>
                  </a:cxn>
                  <a:cxn ang="T11">
                    <a:pos x="T2" y="T3"/>
                  </a:cxn>
                  <a:cxn ang="T12">
                    <a:pos x="T4" y="T5"/>
                  </a:cxn>
                  <a:cxn ang="T13">
                    <a:pos x="T6" y="T7"/>
                  </a:cxn>
                  <a:cxn ang="T14">
                    <a:pos x="T8" y="T9"/>
                  </a:cxn>
                </a:cxnLst>
                <a:rect l="T15" t="T16" r="T17" b="T18"/>
                <a:pathLst>
                  <a:path w="117" h="36">
                    <a:moveTo>
                      <a:pt x="117" y="0"/>
                    </a:moveTo>
                    <a:cubicBezTo>
                      <a:pt x="9" y="15"/>
                      <a:pt x="9" y="15"/>
                      <a:pt x="9" y="15"/>
                    </a:cubicBezTo>
                    <a:cubicBezTo>
                      <a:pt x="5" y="22"/>
                      <a:pt x="2" y="29"/>
                      <a:pt x="0" y="36"/>
                    </a:cubicBezTo>
                    <a:cubicBezTo>
                      <a:pt x="111" y="22"/>
                      <a:pt x="111" y="22"/>
                      <a:pt x="111" y="22"/>
                    </a:cubicBezTo>
                    <a:cubicBezTo>
                      <a:pt x="113" y="15"/>
                      <a:pt x="115" y="7"/>
                      <a:pt x="117"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0" name="Freeform 421"/>
              <p:cNvSpPr>
                <a:spLocks noChangeArrowheads="1"/>
              </p:cNvSpPr>
              <p:nvPr/>
            </p:nvSpPr>
            <p:spPr bwMode="auto">
              <a:xfrm>
                <a:off x="538812" y="2840627"/>
                <a:ext cx="244280" cy="80961"/>
              </a:xfrm>
              <a:custGeom>
                <a:avLst/>
                <a:gdLst>
                  <a:gd name="T0" fmla="*/ 670479982 w 89"/>
                  <a:gd name="T1" fmla="*/ 138375843 h 30"/>
                  <a:gd name="T2" fmla="*/ 640345711 w 89"/>
                  <a:gd name="T3" fmla="*/ 0 h 30"/>
                  <a:gd name="T4" fmla="*/ 0 w 89"/>
                  <a:gd name="T5" fmla="*/ 87394701 h 30"/>
                  <a:gd name="T6" fmla="*/ 7534254 w 89"/>
                  <a:gd name="T7" fmla="*/ 218489451 h 30"/>
                  <a:gd name="T8" fmla="*/ 670479982 w 89"/>
                  <a:gd name="T9" fmla="*/ 138375843 h 30"/>
                  <a:gd name="T10" fmla="*/ 0 60000 65536"/>
                  <a:gd name="T11" fmla="*/ 0 60000 65536"/>
                  <a:gd name="T12" fmla="*/ 0 60000 65536"/>
                  <a:gd name="T13" fmla="*/ 0 60000 65536"/>
                  <a:gd name="T14" fmla="*/ 0 60000 65536"/>
                  <a:gd name="T15" fmla="*/ 0 w 89"/>
                  <a:gd name="T16" fmla="*/ 0 h 30"/>
                  <a:gd name="T17" fmla="*/ 89 w 89"/>
                  <a:gd name="T18" fmla="*/ 30 h 30"/>
                </a:gdLst>
                <a:ahLst/>
                <a:cxnLst>
                  <a:cxn ang="T10">
                    <a:pos x="T0" y="T1"/>
                  </a:cxn>
                  <a:cxn ang="T11">
                    <a:pos x="T2" y="T3"/>
                  </a:cxn>
                  <a:cxn ang="T12">
                    <a:pos x="T4" y="T5"/>
                  </a:cxn>
                  <a:cxn ang="T13">
                    <a:pos x="T6" y="T7"/>
                  </a:cxn>
                  <a:cxn ang="T14">
                    <a:pos x="T8" y="T9"/>
                  </a:cxn>
                </a:cxnLst>
                <a:rect l="T15" t="T16" r="T17" b="T18"/>
                <a:pathLst>
                  <a:path w="89" h="30">
                    <a:moveTo>
                      <a:pt x="89" y="19"/>
                    </a:moveTo>
                    <a:cubicBezTo>
                      <a:pt x="87" y="14"/>
                      <a:pt x="86" y="7"/>
                      <a:pt x="85" y="0"/>
                    </a:cubicBezTo>
                    <a:cubicBezTo>
                      <a:pt x="0" y="12"/>
                      <a:pt x="0" y="12"/>
                      <a:pt x="0" y="12"/>
                    </a:cubicBezTo>
                    <a:cubicBezTo>
                      <a:pt x="0" y="18"/>
                      <a:pt x="1" y="24"/>
                      <a:pt x="1" y="30"/>
                    </a:cubicBezTo>
                    <a:lnTo>
                      <a:pt x="89" y="19"/>
                    </a:ln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1" name="Freeform 422"/>
              <p:cNvSpPr>
                <a:spLocks noChangeArrowheads="1"/>
              </p:cNvSpPr>
              <p:nvPr/>
            </p:nvSpPr>
            <p:spPr bwMode="auto">
              <a:xfrm>
                <a:off x="541604" y="2892275"/>
                <a:ext cx="255448" cy="68398"/>
              </a:xfrm>
              <a:custGeom>
                <a:avLst/>
                <a:gdLst>
                  <a:gd name="T0" fmla="*/ 663928579 w 93"/>
                  <a:gd name="T1" fmla="*/ 0 h 25"/>
                  <a:gd name="T2" fmla="*/ 0 w 93"/>
                  <a:gd name="T3" fmla="*/ 82337512 h 25"/>
                  <a:gd name="T4" fmla="*/ 0 w 93"/>
                  <a:gd name="T5" fmla="*/ 187131456 h 25"/>
                  <a:gd name="T6" fmla="*/ 701652481 w 93"/>
                  <a:gd name="T7" fmla="*/ 134735852 h 25"/>
                  <a:gd name="T8" fmla="*/ 663928579 w 93"/>
                  <a:gd name="T9" fmla="*/ 0 h 25"/>
                  <a:gd name="T10" fmla="*/ 0 60000 65536"/>
                  <a:gd name="T11" fmla="*/ 0 60000 65536"/>
                  <a:gd name="T12" fmla="*/ 0 60000 65536"/>
                  <a:gd name="T13" fmla="*/ 0 60000 65536"/>
                  <a:gd name="T14" fmla="*/ 0 60000 65536"/>
                  <a:gd name="T15" fmla="*/ 0 w 93"/>
                  <a:gd name="T16" fmla="*/ 0 h 25"/>
                  <a:gd name="T17" fmla="*/ 93 w 93"/>
                  <a:gd name="T18" fmla="*/ 25 h 25"/>
                </a:gdLst>
                <a:ahLst/>
                <a:cxnLst>
                  <a:cxn ang="T10">
                    <a:pos x="T0" y="T1"/>
                  </a:cxn>
                  <a:cxn ang="T11">
                    <a:pos x="T2" y="T3"/>
                  </a:cxn>
                  <a:cxn ang="T12">
                    <a:pos x="T4" y="T5"/>
                  </a:cxn>
                  <a:cxn ang="T13">
                    <a:pos x="T6" y="T7"/>
                  </a:cxn>
                  <a:cxn ang="T14">
                    <a:pos x="T8" y="T9"/>
                  </a:cxn>
                </a:cxnLst>
                <a:rect l="T15" t="T16" r="T17" b="T18"/>
                <a:pathLst>
                  <a:path w="93" h="25">
                    <a:moveTo>
                      <a:pt x="88" y="0"/>
                    </a:moveTo>
                    <a:cubicBezTo>
                      <a:pt x="0" y="11"/>
                      <a:pt x="0" y="11"/>
                      <a:pt x="0" y="11"/>
                    </a:cubicBezTo>
                    <a:cubicBezTo>
                      <a:pt x="0" y="15"/>
                      <a:pt x="0" y="20"/>
                      <a:pt x="0" y="25"/>
                    </a:cubicBezTo>
                    <a:cubicBezTo>
                      <a:pt x="93" y="18"/>
                      <a:pt x="93" y="18"/>
                      <a:pt x="93" y="18"/>
                    </a:cubicBezTo>
                    <a:cubicBezTo>
                      <a:pt x="91" y="13"/>
                      <a:pt x="89" y="7"/>
                      <a:pt x="88"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2" name="Freeform 423"/>
              <p:cNvSpPr>
                <a:spLocks noChangeArrowheads="1"/>
              </p:cNvSpPr>
              <p:nvPr/>
            </p:nvSpPr>
            <p:spPr bwMode="auto">
              <a:xfrm>
                <a:off x="854282" y="2843419"/>
                <a:ext cx="333617" cy="94920"/>
              </a:xfrm>
              <a:custGeom>
                <a:avLst/>
                <a:gdLst>
                  <a:gd name="T0" fmla="*/ 912297563 w 122"/>
                  <a:gd name="T1" fmla="*/ 0 h 35"/>
                  <a:gd name="T2" fmla="*/ 82255732 w 122"/>
                  <a:gd name="T3" fmla="*/ 102969216 h 35"/>
                  <a:gd name="T4" fmla="*/ 0 w 122"/>
                  <a:gd name="T5" fmla="*/ 257423040 h 35"/>
                  <a:gd name="T6" fmla="*/ 859952509 w 122"/>
                  <a:gd name="T7" fmla="*/ 198583488 h 35"/>
                  <a:gd name="T8" fmla="*/ 912297563 w 122"/>
                  <a:gd name="T9" fmla="*/ 0 h 35"/>
                  <a:gd name="T10" fmla="*/ 0 60000 65536"/>
                  <a:gd name="T11" fmla="*/ 0 60000 65536"/>
                  <a:gd name="T12" fmla="*/ 0 60000 65536"/>
                  <a:gd name="T13" fmla="*/ 0 60000 65536"/>
                  <a:gd name="T14" fmla="*/ 0 60000 65536"/>
                  <a:gd name="T15" fmla="*/ 0 w 122"/>
                  <a:gd name="T16" fmla="*/ 0 h 35"/>
                  <a:gd name="T17" fmla="*/ 122 w 122"/>
                  <a:gd name="T18" fmla="*/ 35 h 35"/>
                </a:gdLst>
                <a:ahLst/>
                <a:cxnLst>
                  <a:cxn ang="T10">
                    <a:pos x="T0" y="T1"/>
                  </a:cxn>
                  <a:cxn ang="T11">
                    <a:pos x="T2" y="T3"/>
                  </a:cxn>
                  <a:cxn ang="T12">
                    <a:pos x="T4" y="T5"/>
                  </a:cxn>
                  <a:cxn ang="T13">
                    <a:pos x="T6" y="T7"/>
                  </a:cxn>
                  <a:cxn ang="T14">
                    <a:pos x="T8" y="T9"/>
                  </a:cxn>
                </a:cxnLst>
                <a:rect l="T15" t="T16" r="T17" b="T18"/>
                <a:pathLst>
                  <a:path w="122" h="35">
                    <a:moveTo>
                      <a:pt x="122" y="0"/>
                    </a:moveTo>
                    <a:cubicBezTo>
                      <a:pt x="11" y="14"/>
                      <a:pt x="11" y="14"/>
                      <a:pt x="11" y="14"/>
                    </a:cubicBezTo>
                    <a:cubicBezTo>
                      <a:pt x="7" y="22"/>
                      <a:pt x="3" y="29"/>
                      <a:pt x="0" y="35"/>
                    </a:cubicBezTo>
                    <a:cubicBezTo>
                      <a:pt x="115" y="27"/>
                      <a:pt x="115" y="27"/>
                      <a:pt x="115" y="27"/>
                    </a:cubicBezTo>
                    <a:cubicBezTo>
                      <a:pt x="117" y="18"/>
                      <a:pt x="120" y="9"/>
                      <a:pt x="122" y="0"/>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3" name="Freeform 424"/>
              <p:cNvSpPr>
                <a:spLocks noChangeArrowheads="1"/>
              </p:cNvSpPr>
              <p:nvPr/>
            </p:nvSpPr>
            <p:spPr bwMode="auto">
              <a:xfrm>
                <a:off x="541604" y="2916005"/>
                <a:ext cx="626753" cy="79565"/>
              </a:xfrm>
              <a:custGeom>
                <a:avLst/>
                <a:gdLst>
                  <a:gd name="T0" fmla="*/ 1715368223 w 229"/>
                  <a:gd name="T1" fmla="*/ 0 h 29"/>
                  <a:gd name="T2" fmla="*/ 853938646 w 229"/>
                  <a:gd name="T3" fmla="*/ 60219731 h 29"/>
                  <a:gd name="T4" fmla="*/ 741577434 w 229"/>
                  <a:gd name="T5" fmla="*/ 150547954 h 29"/>
                  <a:gd name="T6" fmla="*/ 696634591 w 229"/>
                  <a:gd name="T7" fmla="*/ 67748226 h 29"/>
                  <a:gd name="T8" fmla="*/ 0 w 229"/>
                  <a:gd name="T9" fmla="*/ 120439461 h 29"/>
                  <a:gd name="T10" fmla="*/ 0 w 229"/>
                  <a:gd name="T11" fmla="*/ 203241933 h 29"/>
                  <a:gd name="T12" fmla="*/ 1655443520 w 229"/>
                  <a:gd name="T13" fmla="*/ 218296180 h 29"/>
                  <a:gd name="T14" fmla="*/ 1715368223 w 229"/>
                  <a:gd name="T15" fmla="*/ 0 h 29"/>
                  <a:gd name="T16" fmla="*/ 0 60000 65536"/>
                  <a:gd name="T17" fmla="*/ 0 60000 65536"/>
                  <a:gd name="T18" fmla="*/ 0 60000 65536"/>
                  <a:gd name="T19" fmla="*/ 0 60000 65536"/>
                  <a:gd name="T20" fmla="*/ 0 60000 65536"/>
                  <a:gd name="T21" fmla="*/ 0 60000 65536"/>
                  <a:gd name="T22" fmla="*/ 0 60000 65536"/>
                  <a:gd name="T23" fmla="*/ 0 60000 65536"/>
                  <a:gd name="T24" fmla="*/ 0 w 229"/>
                  <a:gd name="T25" fmla="*/ 0 h 29"/>
                  <a:gd name="T26" fmla="*/ 229 w 229"/>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9" h="29">
                    <a:moveTo>
                      <a:pt x="229" y="0"/>
                    </a:moveTo>
                    <a:cubicBezTo>
                      <a:pt x="114" y="8"/>
                      <a:pt x="114" y="8"/>
                      <a:pt x="114" y="8"/>
                    </a:cubicBezTo>
                    <a:cubicBezTo>
                      <a:pt x="108" y="18"/>
                      <a:pt x="103" y="23"/>
                      <a:pt x="99" y="20"/>
                    </a:cubicBezTo>
                    <a:cubicBezTo>
                      <a:pt x="97" y="18"/>
                      <a:pt x="95" y="15"/>
                      <a:pt x="93" y="9"/>
                    </a:cubicBezTo>
                    <a:cubicBezTo>
                      <a:pt x="0" y="16"/>
                      <a:pt x="0" y="16"/>
                      <a:pt x="0" y="16"/>
                    </a:cubicBezTo>
                    <a:cubicBezTo>
                      <a:pt x="0" y="19"/>
                      <a:pt x="0" y="23"/>
                      <a:pt x="0" y="27"/>
                    </a:cubicBezTo>
                    <a:cubicBezTo>
                      <a:pt x="221" y="29"/>
                      <a:pt x="221" y="29"/>
                      <a:pt x="221" y="29"/>
                    </a:cubicBezTo>
                    <a:cubicBezTo>
                      <a:pt x="223" y="19"/>
                      <a:pt x="226" y="9"/>
                      <a:pt x="229" y="0"/>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4" name="Freeform 425"/>
              <p:cNvSpPr>
                <a:spLocks noChangeArrowheads="1"/>
              </p:cNvSpPr>
              <p:nvPr/>
            </p:nvSpPr>
            <p:spPr bwMode="auto">
              <a:xfrm>
                <a:off x="541604" y="2989987"/>
                <a:ext cx="605814" cy="79565"/>
              </a:xfrm>
              <a:custGeom>
                <a:avLst/>
                <a:gdLst>
                  <a:gd name="T0" fmla="*/ 1660681460 w 221"/>
                  <a:gd name="T1" fmla="*/ 15054247 h 29"/>
                  <a:gd name="T2" fmla="*/ 0 w 221"/>
                  <a:gd name="T3" fmla="*/ 0 h 29"/>
                  <a:gd name="T4" fmla="*/ 0 w 221"/>
                  <a:gd name="T5" fmla="*/ 105385214 h 29"/>
                  <a:gd name="T6" fmla="*/ 1600566070 w 221"/>
                  <a:gd name="T7" fmla="*/ 218296180 h 29"/>
                  <a:gd name="T8" fmla="*/ 1660681460 w 221"/>
                  <a:gd name="T9" fmla="*/ 15054247 h 29"/>
                  <a:gd name="T10" fmla="*/ 0 60000 65536"/>
                  <a:gd name="T11" fmla="*/ 0 60000 65536"/>
                  <a:gd name="T12" fmla="*/ 0 60000 65536"/>
                  <a:gd name="T13" fmla="*/ 0 60000 65536"/>
                  <a:gd name="T14" fmla="*/ 0 60000 65536"/>
                  <a:gd name="T15" fmla="*/ 0 w 221"/>
                  <a:gd name="T16" fmla="*/ 0 h 29"/>
                  <a:gd name="T17" fmla="*/ 221 w 221"/>
                  <a:gd name="T18" fmla="*/ 29 h 29"/>
                </a:gdLst>
                <a:ahLst/>
                <a:cxnLst>
                  <a:cxn ang="T10">
                    <a:pos x="T0" y="T1"/>
                  </a:cxn>
                  <a:cxn ang="T11">
                    <a:pos x="T2" y="T3"/>
                  </a:cxn>
                  <a:cxn ang="T12">
                    <a:pos x="T4" y="T5"/>
                  </a:cxn>
                  <a:cxn ang="T13">
                    <a:pos x="T6" y="T7"/>
                  </a:cxn>
                  <a:cxn ang="T14">
                    <a:pos x="T8" y="T9"/>
                  </a:cxn>
                </a:cxnLst>
                <a:rect l="T15" t="T16" r="T17" b="T18"/>
                <a:pathLst>
                  <a:path w="221" h="29">
                    <a:moveTo>
                      <a:pt x="221" y="2"/>
                    </a:moveTo>
                    <a:cubicBezTo>
                      <a:pt x="0" y="0"/>
                      <a:pt x="0" y="0"/>
                      <a:pt x="0" y="0"/>
                    </a:cubicBezTo>
                    <a:cubicBezTo>
                      <a:pt x="0" y="4"/>
                      <a:pt x="0" y="9"/>
                      <a:pt x="0" y="14"/>
                    </a:cubicBezTo>
                    <a:cubicBezTo>
                      <a:pt x="213" y="29"/>
                      <a:pt x="213" y="29"/>
                      <a:pt x="213" y="29"/>
                    </a:cubicBezTo>
                    <a:cubicBezTo>
                      <a:pt x="216" y="20"/>
                      <a:pt x="218" y="11"/>
                      <a:pt x="221" y="2"/>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5" name="Freeform 426"/>
              <p:cNvSpPr>
                <a:spLocks noChangeArrowheads="1"/>
              </p:cNvSpPr>
              <p:nvPr/>
            </p:nvSpPr>
            <p:spPr bwMode="auto">
              <a:xfrm>
                <a:off x="538812" y="3029072"/>
                <a:ext cx="586272" cy="86545"/>
              </a:xfrm>
              <a:custGeom>
                <a:avLst/>
                <a:gdLst>
                  <a:gd name="T0" fmla="*/ 1606144196 w 214"/>
                  <a:gd name="T1" fmla="*/ 109717424 h 32"/>
                  <a:gd name="T2" fmla="*/ 7506473 w 214"/>
                  <a:gd name="T3" fmla="*/ 0 h 32"/>
                  <a:gd name="T4" fmla="*/ 0 w 214"/>
                  <a:gd name="T5" fmla="*/ 102401667 h 32"/>
                  <a:gd name="T6" fmla="*/ 1576123782 w 214"/>
                  <a:gd name="T7" fmla="*/ 234063657 h 32"/>
                  <a:gd name="T8" fmla="*/ 1606144196 w 214"/>
                  <a:gd name="T9" fmla="*/ 109717424 h 32"/>
                  <a:gd name="T10" fmla="*/ 0 60000 65536"/>
                  <a:gd name="T11" fmla="*/ 0 60000 65536"/>
                  <a:gd name="T12" fmla="*/ 0 60000 65536"/>
                  <a:gd name="T13" fmla="*/ 0 60000 65536"/>
                  <a:gd name="T14" fmla="*/ 0 60000 65536"/>
                  <a:gd name="T15" fmla="*/ 0 w 214"/>
                  <a:gd name="T16" fmla="*/ 0 h 32"/>
                  <a:gd name="T17" fmla="*/ 214 w 214"/>
                  <a:gd name="T18" fmla="*/ 32 h 32"/>
                </a:gdLst>
                <a:ahLst/>
                <a:cxnLst>
                  <a:cxn ang="T10">
                    <a:pos x="T0" y="T1"/>
                  </a:cxn>
                  <a:cxn ang="T11">
                    <a:pos x="T2" y="T3"/>
                  </a:cxn>
                  <a:cxn ang="T12">
                    <a:pos x="T4" y="T5"/>
                  </a:cxn>
                  <a:cxn ang="T13">
                    <a:pos x="T6" y="T7"/>
                  </a:cxn>
                  <a:cxn ang="T14">
                    <a:pos x="T8" y="T9"/>
                  </a:cxn>
                </a:cxnLst>
                <a:rect l="T15" t="T16" r="T17" b="T18"/>
                <a:pathLst>
                  <a:path w="214" h="32">
                    <a:moveTo>
                      <a:pt x="214" y="15"/>
                    </a:moveTo>
                    <a:cubicBezTo>
                      <a:pt x="1" y="0"/>
                      <a:pt x="1" y="0"/>
                      <a:pt x="1" y="0"/>
                    </a:cubicBezTo>
                    <a:cubicBezTo>
                      <a:pt x="1" y="4"/>
                      <a:pt x="1" y="9"/>
                      <a:pt x="0" y="14"/>
                    </a:cubicBezTo>
                    <a:cubicBezTo>
                      <a:pt x="210" y="32"/>
                      <a:pt x="210" y="32"/>
                      <a:pt x="210" y="32"/>
                    </a:cubicBezTo>
                    <a:cubicBezTo>
                      <a:pt x="211" y="27"/>
                      <a:pt x="213" y="21"/>
                      <a:pt x="214" y="15"/>
                    </a:cubicBezTo>
                    <a:close/>
                  </a:path>
                </a:pathLst>
              </a:custGeom>
              <a:solidFill>
                <a:srgbClr val="8868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6" name="Freeform 427"/>
              <p:cNvSpPr>
                <a:spLocks noChangeArrowheads="1"/>
              </p:cNvSpPr>
              <p:nvPr/>
            </p:nvSpPr>
            <p:spPr bwMode="auto">
              <a:xfrm>
                <a:off x="538812" y="3066760"/>
                <a:ext cx="575105" cy="87940"/>
              </a:xfrm>
              <a:custGeom>
                <a:avLst/>
                <a:gdLst>
                  <a:gd name="T0" fmla="*/ 0 w 210"/>
                  <a:gd name="T1" fmla="*/ 0 h 32"/>
                  <a:gd name="T2" fmla="*/ 0 w 210"/>
                  <a:gd name="T3" fmla="*/ 60417528 h 32"/>
                  <a:gd name="T4" fmla="*/ 0 w 210"/>
                  <a:gd name="T5" fmla="*/ 105731361 h 32"/>
                  <a:gd name="T6" fmla="*/ 1544981242 w 210"/>
                  <a:gd name="T7" fmla="*/ 241670113 h 32"/>
                  <a:gd name="T8" fmla="*/ 1574979814 w 210"/>
                  <a:gd name="T9" fmla="*/ 135938751 h 32"/>
                  <a:gd name="T10" fmla="*/ 0 w 210"/>
                  <a:gd name="T11" fmla="*/ 0 h 32"/>
                  <a:gd name="T12" fmla="*/ 0 60000 65536"/>
                  <a:gd name="T13" fmla="*/ 0 60000 65536"/>
                  <a:gd name="T14" fmla="*/ 0 60000 65536"/>
                  <a:gd name="T15" fmla="*/ 0 60000 65536"/>
                  <a:gd name="T16" fmla="*/ 0 60000 65536"/>
                  <a:gd name="T17" fmla="*/ 0 60000 65536"/>
                  <a:gd name="T18" fmla="*/ 0 w 210"/>
                  <a:gd name="T19" fmla="*/ 0 h 32"/>
                  <a:gd name="T20" fmla="*/ 210 w 210"/>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210" h="32">
                    <a:moveTo>
                      <a:pt x="0" y="0"/>
                    </a:moveTo>
                    <a:cubicBezTo>
                      <a:pt x="0" y="3"/>
                      <a:pt x="0" y="6"/>
                      <a:pt x="0" y="8"/>
                    </a:cubicBezTo>
                    <a:cubicBezTo>
                      <a:pt x="0" y="10"/>
                      <a:pt x="0" y="12"/>
                      <a:pt x="0" y="14"/>
                    </a:cubicBezTo>
                    <a:cubicBezTo>
                      <a:pt x="206" y="32"/>
                      <a:pt x="206" y="32"/>
                      <a:pt x="206" y="32"/>
                    </a:cubicBezTo>
                    <a:cubicBezTo>
                      <a:pt x="207" y="27"/>
                      <a:pt x="209" y="23"/>
                      <a:pt x="210" y="18"/>
                    </a:cubicBezTo>
                    <a:lnTo>
                      <a:pt x="0" y="0"/>
                    </a:ln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7" name="Freeform 428"/>
              <p:cNvSpPr>
                <a:spLocks noChangeArrowheads="1"/>
              </p:cNvSpPr>
              <p:nvPr/>
            </p:nvSpPr>
            <p:spPr bwMode="auto">
              <a:xfrm>
                <a:off x="908722" y="2719185"/>
                <a:ext cx="312678" cy="104691"/>
              </a:xfrm>
              <a:custGeom>
                <a:avLst/>
                <a:gdLst>
                  <a:gd name="T0" fmla="*/ 842562984 w 114"/>
                  <a:gd name="T1" fmla="*/ 60720780 h 38"/>
                  <a:gd name="T2" fmla="*/ 857609927 w 114"/>
                  <a:gd name="T3" fmla="*/ 0 h 38"/>
                  <a:gd name="T4" fmla="*/ 52661558 w 114"/>
                  <a:gd name="T5" fmla="*/ 136621755 h 38"/>
                  <a:gd name="T6" fmla="*/ 0 w 114"/>
                  <a:gd name="T7" fmla="*/ 288426460 h 38"/>
                  <a:gd name="T8" fmla="*/ 812471841 w 114"/>
                  <a:gd name="T9" fmla="*/ 174574998 h 38"/>
                  <a:gd name="T10" fmla="*/ 842562984 w 114"/>
                  <a:gd name="T11" fmla="*/ 60720780 h 38"/>
                  <a:gd name="T12" fmla="*/ 0 60000 65536"/>
                  <a:gd name="T13" fmla="*/ 0 60000 65536"/>
                  <a:gd name="T14" fmla="*/ 0 60000 65536"/>
                  <a:gd name="T15" fmla="*/ 0 60000 65536"/>
                  <a:gd name="T16" fmla="*/ 0 60000 65536"/>
                  <a:gd name="T17" fmla="*/ 0 60000 65536"/>
                  <a:gd name="T18" fmla="*/ 0 w 114"/>
                  <a:gd name="T19" fmla="*/ 0 h 38"/>
                  <a:gd name="T20" fmla="*/ 114 w 114"/>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14" h="38">
                    <a:moveTo>
                      <a:pt x="112" y="8"/>
                    </a:moveTo>
                    <a:cubicBezTo>
                      <a:pt x="113" y="5"/>
                      <a:pt x="113" y="3"/>
                      <a:pt x="114" y="0"/>
                    </a:cubicBezTo>
                    <a:cubicBezTo>
                      <a:pt x="7" y="18"/>
                      <a:pt x="7" y="18"/>
                      <a:pt x="7" y="18"/>
                    </a:cubicBezTo>
                    <a:cubicBezTo>
                      <a:pt x="5" y="25"/>
                      <a:pt x="2" y="32"/>
                      <a:pt x="0" y="38"/>
                    </a:cubicBezTo>
                    <a:cubicBezTo>
                      <a:pt x="108" y="23"/>
                      <a:pt x="108" y="23"/>
                      <a:pt x="108" y="23"/>
                    </a:cubicBezTo>
                    <a:cubicBezTo>
                      <a:pt x="110" y="18"/>
                      <a:pt x="111" y="13"/>
                      <a:pt x="112" y="8"/>
                    </a:cubicBezTo>
                    <a:close/>
                  </a:path>
                </a:pathLst>
              </a:custGeom>
              <a:solidFill>
                <a:srgbClr val="C0A99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8" name="Freeform 429"/>
              <p:cNvSpPr>
                <a:spLocks noChangeArrowheads="1"/>
              </p:cNvSpPr>
              <p:nvPr/>
            </p:nvSpPr>
            <p:spPr bwMode="auto">
              <a:xfrm>
                <a:off x="530437" y="3181223"/>
                <a:ext cx="73982" cy="104691"/>
              </a:xfrm>
              <a:custGeom>
                <a:avLst/>
                <a:gdLst>
                  <a:gd name="T0" fmla="*/ 15015606 w 27"/>
                  <a:gd name="T1" fmla="*/ 0 h 38"/>
                  <a:gd name="T2" fmla="*/ 0 w 27"/>
                  <a:gd name="T3" fmla="*/ 242885875 h 38"/>
                  <a:gd name="T4" fmla="*/ 172684948 w 27"/>
                  <a:gd name="T5" fmla="*/ 288426460 h 38"/>
                  <a:gd name="T6" fmla="*/ 202716160 w 27"/>
                  <a:gd name="T7" fmla="*/ 60720780 h 38"/>
                  <a:gd name="T8" fmla="*/ 15015606 w 27"/>
                  <a:gd name="T9" fmla="*/ 0 h 38"/>
                  <a:gd name="T10" fmla="*/ 0 60000 65536"/>
                  <a:gd name="T11" fmla="*/ 0 60000 65536"/>
                  <a:gd name="T12" fmla="*/ 0 60000 65536"/>
                  <a:gd name="T13" fmla="*/ 0 60000 65536"/>
                  <a:gd name="T14" fmla="*/ 0 60000 65536"/>
                  <a:gd name="T15" fmla="*/ 0 w 27"/>
                  <a:gd name="T16" fmla="*/ 0 h 38"/>
                  <a:gd name="T17" fmla="*/ 27 w 27"/>
                  <a:gd name="T18" fmla="*/ 38 h 38"/>
                </a:gdLst>
                <a:ahLst/>
                <a:cxnLst>
                  <a:cxn ang="T10">
                    <a:pos x="T0" y="T1"/>
                  </a:cxn>
                  <a:cxn ang="T11">
                    <a:pos x="T2" y="T3"/>
                  </a:cxn>
                  <a:cxn ang="T12">
                    <a:pos x="T4" y="T5"/>
                  </a:cxn>
                  <a:cxn ang="T13">
                    <a:pos x="T6" y="T7"/>
                  </a:cxn>
                  <a:cxn ang="T14">
                    <a:pos x="T8" y="T9"/>
                  </a:cxn>
                </a:cxnLst>
                <a:rect l="T15" t="T16" r="T17" b="T18"/>
                <a:pathLst>
                  <a:path w="27" h="38">
                    <a:moveTo>
                      <a:pt x="2" y="0"/>
                    </a:moveTo>
                    <a:cubicBezTo>
                      <a:pt x="1" y="11"/>
                      <a:pt x="1" y="21"/>
                      <a:pt x="0" y="32"/>
                    </a:cubicBezTo>
                    <a:cubicBezTo>
                      <a:pt x="23" y="38"/>
                      <a:pt x="23" y="38"/>
                      <a:pt x="23" y="38"/>
                    </a:cubicBezTo>
                    <a:cubicBezTo>
                      <a:pt x="27" y="8"/>
                      <a:pt x="27" y="8"/>
                      <a:pt x="27" y="8"/>
                    </a:cubicBezTo>
                    <a:lnTo>
                      <a:pt x="2"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69" name="Freeform 430"/>
              <p:cNvSpPr>
                <a:spLocks noChangeArrowheads="1"/>
              </p:cNvSpPr>
              <p:nvPr/>
            </p:nvSpPr>
            <p:spPr bwMode="auto">
              <a:xfrm>
                <a:off x="594647" y="3203557"/>
                <a:ext cx="100504" cy="103296"/>
              </a:xfrm>
              <a:custGeom>
                <a:avLst/>
                <a:gdLst>
                  <a:gd name="T0" fmla="*/ 13639230 w 72"/>
                  <a:gd name="T1" fmla="*/ 0 h 74"/>
                  <a:gd name="T2" fmla="*/ 0 w 72"/>
                  <a:gd name="T3" fmla="*/ 114962864 h 74"/>
                  <a:gd name="T4" fmla="*/ 124704526 w 72"/>
                  <a:gd name="T5" fmla="*/ 144190049 h 74"/>
                  <a:gd name="T6" fmla="*/ 140292417 w 72"/>
                  <a:gd name="T7" fmla="*/ 35073180 h 74"/>
                  <a:gd name="T8" fmla="*/ 13639230 w 72"/>
                  <a:gd name="T9" fmla="*/ 0 h 74"/>
                  <a:gd name="T10" fmla="*/ 0 60000 65536"/>
                  <a:gd name="T11" fmla="*/ 0 60000 65536"/>
                  <a:gd name="T12" fmla="*/ 0 60000 65536"/>
                  <a:gd name="T13" fmla="*/ 0 60000 65536"/>
                  <a:gd name="T14" fmla="*/ 0 60000 65536"/>
                  <a:gd name="T15" fmla="*/ 0 w 72"/>
                  <a:gd name="T16" fmla="*/ 0 h 74"/>
                  <a:gd name="T17" fmla="*/ 72 w 72"/>
                  <a:gd name="T18" fmla="*/ 74 h 74"/>
                </a:gdLst>
                <a:ahLst/>
                <a:cxnLst>
                  <a:cxn ang="T10">
                    <a:pos x="T0" y="T1"/>
                  </a:cxn>
                  <a:cxn ang="T11">
                    <a:pos x="T2" y="T3"/>
                  </a:cxn>
                  <a:cxn ang="T12">
                    <a:pos x="T4" y="T5"/>
                  </a:cxn>
                  <a:cxn ang="T13">
                    <a:pos x="T6" y="T7"/>
                  </a:cxn>
                  <a:cxn ang="T14">
                    <a:pos x="T8" y="T9"/>
                  </a:cxn>
                </a:cxnLst>
                <a:rect l="T15" t="T16" r="T17" b="T18"/>
                <a:pathLst>
                  <a:path w="72" h="74">
                    <a:moveTo>
                      <a:pt x="7" y="0"/>
                    </a:moveTo>
                    <a:lnTo>
                      <a:pt x="0" y="59"/>
                    </a:lnTo>
                    <a:lnTo>
                      <a:pt x="64" y="74"/>
                    </a:lnTo>
                    <a:lnTo>
                      <a:pt x="72" y="18"/>
                    </a:lnTo>
                    <a:lnTo>
                      <a:pt x="7"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0" name="Freeform 431"/>
              <p:cNvSpPr>
                <a:spLocks noChangeArrowheads="1"/>
              </p:cNvSpPr>
              <p:nvPr/>
            </p:nvSpPr>
            <p:spPr bwMode="auto">
              <a:xfrm>
                <a:off x="683984" y="3228683"/>
                <a:ext cx="90733" cy="100504"/>
              </a:xfrm>
              <a:custGeom>
                <a:avLst/>
                <a:gdLst>
                  <a:gd name="T0" fmla="*/ 15587929 w 65"/>
                  <a:gd name="T1" fmla="*/ 0 h 72"/>
                  <a:gd name="T2" fmla="*/ 0 w 65"/>
                  <a:gd name="T3" fmla="*/ 109116634 h 72"/>
                  <a:gd name="T4" fmla="*/ 114962899 w 65"/>
                  <a:gd name="T5" fmla="*/ 140292417 h 72"/>
                  <a:gd name="T6" fmla="*/ 126653497 w 65"/>
                  <a:gd name="T7" fmla="*/ 29227122 h 72"/>
                  <a:gd name="T8" fmla="*/ 15587929 w 65"/>
                  <a:gd name="T9" fmla="*/ 0 h 72"/>
                  <a:gd name="T10" fmla="*/ 0 60000 65536"/>
                  <a:gd name="T11" fmla="*/ 0 60000 65536"/>
                  <a:gd name="T12" fmla="*/ 0 60000 65536"/>
                  <a:gd name="T13" fmla="*/ 0 60000 65536"/>
                  <a:gd name="T14" fmla="*/ 0 60000 65536"/>
                  <a:gd name="T15" fmla="*/ 0 w 65"/>
                  <a:gd name="T16" fmla="*/ 0 h 72"/>
                  <a:gd name="T17" fmla="*/ 65 w 65"/>
                  <a:gd name="T18" fmla="*/ 72 h 72"/>
                </a:gdLst>
                <a:ahLst/>
                <a:cxnLst>
                  <a:cxn ang="T10">
                    <a:pos x="T0" y="T1"/>
                  </a:cxn>
                  <a:cxn ang="T11">
                    <a:pos x="T2" y="T3"/>
                  </a:cxn>
                  <a:cxn ang="T12">
                    <a:pos x="T4" y="T5"/>
                  </a:cxn>
                  <a:cxn ang="T13">
                    <a:pos x="T6" y="T7"/>
                  </a:cxn>
                  <a:cxn ang="T14">
                    <a:pos x="T8" y="T9"/>
                  </a:cxn>
                </a:cxnLst>
                <a:rect l="T15" t="T16" r="T17" b="T18"/>
                <a:pathLst>
                  <a:path w="65" h="72">
                    <a:moveTo>
                      <a:pt x="8" y="0"/>
                    </a:moveTo>
                    <a:lnTo>
                      <a:pt x="0" y="56"/>
                    </a:lnTo>
                    <a:lnTo>
                      <a:pt x="59" y="72"/>
                    </a:lnTo>
                    <a:lnTo>
                      <a:pt x="65" y="15"/>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1" name="Freeform 432"/>
              <p:cNvSpPr>
                <a:spLocks noChangeArrowheads="1"/>
              </p:cNvSpPr>
              <p:nvPr/>
            </p:nvSpPr>
            <p:spPr bwMode="auto">
              <a:xfrm>
                <a:off x="859866" y="3277540"/>
                <a:ext cx="114463" cy="100504"/>
              </a:xfrm>
              <a:custGeom>
                <a:avLst/>
                <a:gdLst>
                  <a:gd name="T0" fmla="*/ 15587906 w 82"/>
                  <a:gd name="T1" fmla="*/ 0 h 72"/>
                  <a:gd name="T2" fmla="*/ 0 w 82"/>
                  <a:gd name="T3" fmla="*/ 107167974 h 72"/>
                  <a:gd name="T4" fmla="*/ 140292553 w 82"/>
                  <a:gd name="T5" fmla="*/ 140292417 h 72"/>
                  <a:gd name="T6" fmla="*/ 159777785 w 82"/>
                  <a:gd name="T7" fmla="*/ 40919087 h 72"/>
                  <a:gd name="T8" fmla="*/ 15587906 w 82"/>
                  <a:gd name="T9" fmla="*/ 0 h 72"/>
                  <a:gd name="T10" fmla="*/ 0 60000 65536"/>
                  <a:gd name="T11" fmla="*/ 0 60000 65536"/>
                  <a:gd name="T12" fmla="*/ 0 60000 65536"/>
                  <a:gd name="T13" fmla="*/ 0 60000 65536"/>
                  <a:gd name="T14" fmla="*/ 0 60000 65536"/>
                  <a:gd name="T15" fmla="*/ 0 w 82"/>
                  <a:gd name="T16" fmla="*/ 0 h 72"/>
                  <a:gd name="T17" fmla="*/ 82 w 82"/>
                  <a:gd name="T18" fmla="*/ 72 h 72"/>
                </a:gdLst>
                <a:ahLst/>
                <a:cxnLst>
                  <a:cxn ang="T10">
                    <a:pos x="T0" y="T1"/>
                  </a:cxn>
                  <a:cxn ang="T11">
                    <a:pos x="T2" y="T3"/>
                  </a:cxn>
                  <a:cxn ang="T12">
                    <a:pos x="T4" y="T5"/>
                  </a:cxn>
                  <a:cxn ang="T13">
                    <a:pos x="T6" y="T7"/>
                  </a:cxn>
                  <a:cxn ang="T14">
                    <a:pos x="T8" y="T9"/>
                  </a:cxn>
                </a:cxnLst>
                <a:rect l="T15" t="T16" r="T17" b="T18"/>
                <a:pathLst>
                  <a:path w="82" h="72">
                    <a:moveTo>
                      <a:pt x="8" y="0"/>
                    </a:moveTo>
                    <a:lnTo>
                      <a:pt x="0" y="55"/>
                    </a:lnTo>
                    <a:lnTo>
                      <a:pt x="72" y="72"/>
                    </a:lnTo>
                    <a:lnTo>
                      <a:pt x="82" y="21"/>
                    </a:lnTo>
                    <a:lnTo>
                      <a:pt x="8"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2" name="Freeform 433"/>
              <p:cNvSpPr>
                <a:spLocks noChangeArrowheads="1"/>
              </p:cNvSpPr>
              <p:nvPr/>
            </p:nvSpPr>
            <p:spPr bwMode="auto">
              <a:xfrm>
                <a:off x="960369" y="3306853"/>
                <a:ext cx="101900" cy="93524"/>
              </a:xfrm>
              <a:custGeom>
                <a:avLst/>
                <a:gdLst>
                  <a:gd name="T0" fmla="*/ 280638108 w 37"/>
                  <a:gd name="T1" fmla="*/ 68096475 h 34"/>
                  <a:gd name="T2" fmla="*/ 37923324 w 37"/>
                  <a:gd name="T3" fmla="*/ 0 h 34"/>
                  <a:gd name="T4" fmla="*/ 0 w 37"/>
                  <a:gd name="T5" fmla="*/ 196724983 h 34"/>
                  <a:gd name="T6" fmla="*/ 242714784 w 37"/>
                  <a:gd name="T7" fmla="*/ 257257017 h 34"/>
                  <a:gd name="T8" fmla="*/ 280638108 w 37"/>
                  <a:gd name="T9" fmla="*/ 68096475 h 34"/>
                  <a:gd name="T10" fmla="*/ 0 60000 65536"/>
                  <a:gd name="T11" fmla="*/ 0 60000 65536"/>
                  <a:gd name="T12" fmla="*/ 0 60000 65536"/>
                  <a:gd name="T13" fmla="*/ 0 60000 65536"/>
                  <a:gd name="T14" fmla="*/ 0 60000 65536"/>
                  <a:gd name="T15" fmla="*/ 0 w 37"/>
                  <a:gd name="T16" fmla="*/ 0 h 34"/>
                  <a:gd name="T17" fmla="*/ 37 w 37"/>
                  <a:gd name="T18" fmla="*/ 34 h 34"/>
                </a:gdLst>
                <a:ahLst/>
                <a:cxnLst>
                  <a:cxn ang="T10">
                    <a:pos x="T0" y="T1"/>
                  </a:cxn>
                  <a:cxn ang="T11">
                    <a:pos x="T2" y="T3"/>
                  </a:cxn>
                  <a:cxn ang="T12">
                    <a:pos x="T4" y="T5"/>
                  </a:cxn>
                  <a:cxn ang="T13">
                    <a:pos x="T6" y="T7"/>
                  </a:cxn>
                  <a:cxn ang="T14">
                    <a:pos x="T8" y="T9"/>
                  </a:cxn>
                </a:cxnLst>
                <a:rect l="T15" t="T16" r="T17" b="T18"/>
                <a:pathLst>
                  <a:path w="37" h="34">
                    <a:moveTo>
                      <a:pt x="37" y="9"/>
                    </a:moveTo>
                    <a:cubicBezTo>
                      <a:pt x="5" y="0"/>
                      <a:pt x="5" y="0"/>
                      <a:pt x="5" y="0"/>
                    </a:cubicBezTo>
                    <a:cubicBezTo>
                      <a:pt x="0" y="26"/>
                      <a:pt x="0" y="26"/>
                      <a:pt x="0" y="26"/>
                    </a:cubicBezTo>
                    <a:cubicBezTo>
                      <a:pt x="32" y="34"/>
                      <a:pt x="32" y="34"/>
                      <a:pt x="32" y="34"/>
                    </a:cubicBezTo>
                    <a:cubicBezTo>
                      <a:pt x="34" y="26"/>
                      <a:pt x="35" y="17"/>
                      <a:pt x="37" y="9"/>
                    </a:cubicBez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3" name="Freeform 434"/>
              <p:cNvSpPr>
                <a:spLocks noChangeArrowheads="1"/>
              </p:cNvSpPr>
              <p:nvPr/>
            </p:nvSpPr>
            <p:spPr bwMode="auto">
              <a:xfrm>
                <a:off x="766342" y="3249622"/>
                <a:ext cx="104692" cy="104691"/>
              </a:xfrm>
              <a:custGeom>
                <a:avLst/>
                <a:gdLst>
                  <a:gd name="T0" fmla="*/ 11690607 w 75"/>
                  <a:gd name="T1" fmla="*/ 0 h 75"/>
                  <a:gd name="T2" fmla="*/ 0 w 75"/>
                  <a:gd name="T3" fmla="*/ 111063192 h 75"/>
                  <a:gd name="T4" fmla="*/ 130550924 w 75"/>
                  <a:gd name="T5" fmla="*/ 146136073 h 75"/>
                  <a:gd name="T6" fmla="*/ 146138865 w 75"/>
                  <a:gd name="T7" fmla="*/ 38970178 h 75"/>
                  <a:gd name="T8" fmla="*/ 11690607 w 75"/>
                  <a:gd name="T9" fmla="*/ 0 h 75"/>
                  <a:gd name="T10" fmla="*/ 0 60000 65536"/>
                  <a:gd name="T11" fmla="*/ 0 60000 65536"/>
                  <a:gd name="T12" fmla="*/ 0 60000 65536"/>
                  <a:gd name="T13" fmla="*/ 0 60000 65536"/>
                  <a:gd name="T14" fmla="*/ 0 60000 65536"/>
                  <a:gd name="T15" fmla="*/ 0 w 75"/>
                  <a:gd name="T16" fmla="*/ 0 h 75"/>
                  <a:gd name="T17" fmla="*/ 75 w 75"/>
                  <a:gd name="T18" fmla="*/ 75 h 75"/>
                </a:gdLst>
                <a:ahLst/>
                <a:cxnLst>
                  <a:cxn ang="T10">
                    <a:pos x="T0" y="T1"/>
                  </a:cxn>
                  <a:cxn ang="T11">
                    <a:pos x="T2" y="T3"/>
                  </a:cxn>
                  <a:cxn ang="T12">
                    <a:pos x="T4" y="T5"/>
                  </a:cxn>
                  <a:cxn ang="T13">
                    <a:pos x="T6" y="T7"/>
                  </a:cxn>
                  <a:cxn ang="T14">
                    <a:pos x="T8" y="T9"/>
                  </a:cxn>
                </a:cxnLst>
                <a:rect l="T15" t="T16" r="T17" b="T18"/>
                <a:pathLst>
                  <a:path w="75" h="75">
                    <a:moveTo>
                      <a:pt x="6" y="0"/>
                    </a:moveTo>
                    <a:lnTo>
                      <a:pt x="0" y="57"/>
                    </a:lnTo>
                    <a:lnTo>
                      <a:pt x="67" y="75"/>
                    </a:lnTo>
                    <a:lnTo>
                      <a:pt x="75" y="20"/>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4" name="Freeform 435"/>
              <p:cNvSpPr>
                <a:spLocks noChangeArrowheads="1"/>
              </p:cNvSpPr>
              <p:nvPr/>
            </p:nvSpPr>
            <p:spPr bwMode="auto">
              <a:xfrm>
                <a:off x="529041" y="3269164"/>
                <a:ext cx="519269" cy="191236"/>
              </a:xfrm>
              <a:custGeom>
                <a:avLst/>
                <a:gdLst>
                  <a:gd name="T0" fmla="*/ 1419159444 w 190"/>
                  <a:gd name="T1" fmla="*/ 358247863 h 70"/>
                  <a:gd name="T2" fmla="*/ 7469275 w 190"/>
                  <a:gd name="T3" fmla="*/ 0 h 70"/>
                  <a:gd name="T4" fmla="*/ 0 w 190"/>
                  <a:gd name="T5" fmla="*/ 179125297 h 70"/>
                  <a:gd name="T6" fmla="*/ 1389282346 w 190"/>
                  <a:gd name="T7" fmla="*/ 522445824 h 70"/>
                  <a:gd name="T8" fmla="*/ 1419159444 w 190"/>
                  <a:gd name="T9" fmla="*/ 358247863 h 70"/>
                  <a:gd name="T10" fmla="*/ 0 60000 65536"/>
                  <a:gd name="T11" fmla="*/ 0 60000 65536"/>
                  <a:gd name="T12" fmla="*/ 0 60000 65536"/>
                  <a:gd name="T13" fmla="*/ 0 60000 65536"/>
                  <a:gd name="T14" fmla="*/ 0 60000 65536"/>
                  <a:gd name="T15" fmla="*/ 0 w 190"/>
                  <a:gd name="T16" fmla="*/ 0 h 70"/>
                  <a:gd name="T17" fmla="*/ 190 w 190"/>
                  <a:gd name="T18" fmla="*/ 70 h 70"/>
                </a:gdLst>
                <a:ahLst/>
                <a:cxnLst>
                  <a:cxn ang="T10">
                    <a:pos x="T0" y="T1"/>
                  </a:cxn>
                  <a:cxn ang="T11">
                    <a:pos x="T2" y="T3"/>
                  </a:cxn>
                  <a:cxn ang="T12">
                    <a:pos x="T4" y="T5"/>
                  </a:cxn>
                  <a:cxn ang="T13">
                    <a:pos x="T6" y="T7"/>
                  </a:cxn>
                  <a:cxn ang="T14">
                    <a:pos x="T8" y="T9"/>
                  </a:cxn>
                </a:cxnLst>
                <a:rect l="T15" t="T16" r="T17" b="T18"/>
                <a:pathLst>
                  <a:path w="190" h="70">
                    <a:moveTo>
                      <a:pt x="190" y="48"/>
                    </a:moveTo>
                    <a:cubicBezTo>
                      <a:pt x="1" y="0"/>
                      <a:pt x="1" y="0"/>
                      <a:pt x="1" y="0"/>
                    </a:cubicBezTo>
                    <a:cubicBezTo>
                      <a:pt x="1" y="8"/>
                      <a:pt x="0" y="16"/>
                      <a:pt x="0" y="24"/>
                    </a:cubicBezTo>
                    <a:cubicBezTo>
                      <a:pt x="186" y="70"/>
                      <a:pt x="186" y="70"/>
                      <a:pt x="186" y="70"/>
                    </a:cubicBezTo>
                    <a:cubicBezTo>
                      <a:pt x="187" y="63"/>
                      <a:pt x="189" y="56"/>
                      <a:pt x="190" y="48"/>
                    </a:cubicBezTo>
                    <a:close/>
                  </a:path>
                </a:pathLst>
              </a:custGeom>
              <a:solidFill>
                <a:srgbClr val="5B83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5" name="Freeform 436"/>
              <p:cNvSpPr>
                <a:spLocks noChangeArrowheads="1"/>
              </p:cNvSpPr>
              <p:nvPr/>
            </p:nvSpPr>
            <p:spPr bwMode="auto">
              <a:xfrm>
                <a:off x="517874" y="3334770"/>
                <a:ext cx="519269" cy="270802"/>
              </a:xfrm>
              <a:custGeom>
                <a:avLst/>
                <a:gdLst>
                  <a:gd name="T0" fmla="*/ 29877098 w 190"/>
                  <a:gd name="T1" fmla="*/ 0 h 99"/>
                  <a:gd name="T2" fmla="*/ 0 w 190"/>
                  <a:gd name="T3" fmla="*/ 471384221 h 99"/>
                  <a:gd name="T4" fmla="*/ 1359405247 w 190"/>
                  <a:gd name="T5" fmla="*/ 740744679 h 99"/>
                  <a:gd name="T6" fmla="*/ 1419159444 w 190"/>
                  <a:gd name="T7" fmla="*/ 344183871 h 99"/>
                  <a:gd name="T8" fmla="*/ 29877098 w 190"/>
                  <a:gd name="T9" fmla="*/ 0 h 99"/>
                  <a:gd name="T10" fmla="*/ 0 60000 65536"/>
                  <a:gd name="T11" fmla="*/ 0 60000 65536"/>
                  <a:gd name="T12" fmla="*/ 0 60000 65536"/>
                  <a:gd name="T13" fmla="*/ 0 60000 65536"/>
                  <a:gd name="T14" fmla="*/ 0 60000 65536"/>
                  <a:gd name="T15" fmla="*/ 0 w 190"/>
                  <a:gd name="T16" fmla="*/ 0 h 99"/>
                  <a:gd name="T17" fmla="*/ 190 w 190"/>
                  <a:gd name="T18" fmla="*/ 99 h 99"/>
                </a:gdLst>
                <a:ahLst/>
                <a:cxnLst>
                  <a:cxn ang="T10">
                    <a:pos x="T0" y="T1"/>
                  </a:cxn>
                  <a:cxn ang="T11">
                    <a:pos x="T2" y="T3"/>
                  </a:cxn>
                  <a:cxn ang="T12">
                    <a:pos x="T4" y="T5"/>
                  </a:cxn>
                  <a:cxn ang="T13">
                    <a:pos x="T6" y="T7"/>
                  </a:cxn>
                  <a:cxn ang="T14">
                    <a:pos x="T8" y="T9"/>
                  </a:cxn>
                </a:cxnLst>
                <a:rect l="T15" t="T16" r="T17" b="T18"/>
                <a:pathLst>
                  <a:path w="190" h="99">
                    <a:moveTo>
                      <a:pt x="4" y="0"/>
                    </a:moveTo>
                    <a:cubicBezTo>
                      <a:pt x="3" y="20"/>
                      <a:pt x="1" y="41"/>
                      <a:pt x="0" y="63"/>
                    </a:cubicBezTo>
                    <a:cubicBezTo>
                      <a:pt x="182" y="99"/>
                      <a:pt x="182" y="99"/>
                      <a:pt x="182" y="99"/>
                    </a:cubicBezTo>
                    <a:cubicBezTo>
                      <a:pt x="185" y="81"/>
                      <a:pt x="187" y="63"/>
                      <a:pt x="190" y="46"/>
                    </a:cubicBezTo>
                    <a:lnTo>
                      <a:pt x="4" y="0"/>
                    </a:lnTo>
                    <a:close/>
                  </a:path>
                </a:pathLst>
              </a:custGeom>
              <a:solidFill>
                <a:srgbClr val="7468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6" name="Freeform 437"/>
              <p:cNvSpPr>
                <a:spLocks noChangeArrowheads="1"/>
              </p:cNvSpPr>
              <p:nvPr/>
            </p:nvSpPr>
            <p:spPr bwMode="auto">
              <a:xfrm>
                <a:off x="512290" y="3506465"/>
                <a:ext cx="82358" cy="96316"/>
              </a:xfrm>
              <a:custGeom>
                <a:avLst/>
                <a:gdLst>
                  <a:gd name="T0" fmla="*/ 15074259 w 30"/>
                  <a:gd name="T1" fmla="*/ 0 h 35"/>
                  <a:gd name="T2" fmla="*/ 0 w 30"/>
                  <a:gd name="T3" fmla="*/ 227187429 h 35"/>
                  <a:gd name="T4" fmla="*/ 226094672 w 30"/>
                  <a:gd name="T5" fmla="*/ 265050624 h 35"/>
                  <a:gd name="T6" fmla="*/ 226094672 w 30"/>
                  <a:gd name="T7" fmla="*/ 37863196 h 35"/>
                  <a:gd name="T8" fmla="*/ 15074259 w 30"/>
                  <a:gd name="T9" fmla="*/ 0 h 35"/>
                  <a:gd name="T10" fmla="*/ 0 60000 65536"/>
                  <a:gd name="T11" fmla="*/ 0 60000 65536"/>
                  <a:gd name="T12" fmla="*/ 0 60000 65536"/>
                  <a:gd name="T13" fmla="*/ 0 60000 65536"/>
                  <a:gd name="T14" fmla="*/ 0 60000 65536"/>
                  <a:gd name="T15" fmla="*/ 0 w 30"/>
                  <a:gd name="T16" fmla="*/ 0 h 35"/>
                  <a:gd name="T17" fmla="*/ 30 w 30"/>
                  <a:gd name="T18" fmla="*/ 35 h 35"/>
                </a:gdLst>
                <a:ahLst/>
                <a:cxnLst>
                  <a:cxn ang="T10">
                    <a:pos x="T0" y="T1"/>
                  </a:cxn>
                  <a:cxn ang="T11">
                    <a:pos x="T2" y="T3"/>
                  </a:cxn>
                  <a:cxn ang="T12">
                    <a:pos x="T4" y="T5"/>
                  </a:cxn>
                  <a:cxn ang="T13">
                    <a:pos x="T6" y="T7"/>
                  </a:cxn>
                  <a:cxn ang="T14">
                    <a:pos x="T8" y="T9"/>
                  </a:cxn>
                </a:cxnLst>
                <a:rect l="T15" t="T16" r="T17" b="T18"/>
                <a:pathLst>
                  <a:path w="30" h="35">
                    <a:moveTo>
                      <a:pt x="2" y="0"/>
                    </a:moveTo>
                    <a:cubicBezTo>
                      <a:pt x="1" y="10"/>
                      <a:pt x="1" y="20"/>
                      <a:pt x="0" y="30"/>
                    </a:cubicBezTo>
                    <a:cubicBezTo>
                      <a:pt x="30" y="35"/>
                      <a:pt x="30" y="35"/>
                      <a:pt x="30" y="35"/>
                    </a:cubicBezTo>
                    <a:cubicBezTo>
                      <a:pt x="30" y="5"/>
                      <a:pt x="30" y="5"/>
                      <a:pt x="30" y="5"/>
                    </a:cubicBezTo>
                    <a:lnTo>
                      <a:pt x="2"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7" name="Freeform 438"/>
              <p:cNvSpPr>
                <a:spLocks noChangeArrowheads="1"/>
              </p:cNvSpPr>
              <p:nvPr/>
            </p:nvSpPr>
            <p:spPr bwMode="auto">
              <a:xfrm>
                <a:off x="594647" y="3520424"/>
                <a:ext cx="92128" cy="99107"/>
              </a:xfrm>
              <a:custGeom>
                <a:avLst/>
                <a:gdLst>
                  <a:gd name="T0" fmla="*/ 0 w 66"/>
                  <a:gd name="T1" fmla="*/ 0 h 71"/>
                  <a:gd name="T2" fmla="*/ 0 w 66"/>
                  <a:gd name="T3" fmla="*/ 114959932 h 71"/>
                  <a:gd name="T4" fmla="*/ 120804934 w 66"/>
                  <a:gd name="T5" fmla="*/ 138340809 h 71"/>
                  <a:gd name="T6" fmla="*/ 128599521 w 66"/>
                  <a:gd name="T7" fmla="*/ 27278155 h 71"/>
                  <a:gd name="T8" fmla="*/ 0 w 66"/>
                  <a:gd name="T9" fmla="*/ 0 h 71"/>
                  <a:gd name="T10" fmla="*/ 0 60000 65536"/>
                  <a:gd name="T11" fmla="*/ 0 60000 65536"/>
                  <a:gd name="T12" fmla="*/ 0 60000 65536"/>
                  <a:gd name="T13" fmla="*/ 0 60000 65536"/>
                  <a:gd name="T14" fmla="*/ 0 60000 65536"/>
                  <a:gd name="T15" fmla="*/ 0 w 66"/>
                  <a:gd name="T16" fmla="*/ 0 h 71"/>
                  <a:gd name="T17" fmla="*/ 66 w 66"/>
                  <a:gd name="T18" fmla="*/ 71 h 71"/>
                </a:gdLst>
                <a:ahLst/>
                <a:cxnLst>
                  <a:cxn ang="T10">
                    <a:pos x="T0" y="T1"/>
                  </a:cxn>
                  <a:cxn ang="T11">
                    <a:pos x="T2" y="T3"/>
                  </a:cxn>
                  <a:cxn ang="T12">
                    <a:pos x="T4" y="T5"/>
                  </a:cxn>
                  <a:cxn ang="T13">
                    <a:pos x="T6" y="T7"/>
                  </a:cxn>
                  <a:cxn ang="T14">
                    <a:pos x="T8" y="T9"/>
                  </a:cxn>
                </a:cxnLst>
                <a:rect l="T15" t="T16" r="T17" b="T18"/>
                <a:pathLst>
                  <a:path w="66" h="71">
                    <a:moveTo>
                      <a:pt x="0" y="0"/>
                    </a:moveTo>
                    <a:lnTo>
                      <a:pt x="0" y="59"/>
                    </a:lnTo>
                    <a:lnTo>
                      <a:pt x="62" y="71"/>
                    </a:lnTo>
                    <a:lnTo>
                      <a:pt x="66" y="14"/>
                    </a:lnTo>
                    <a:lnTo>
                      <a:pt x="0"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8" name="Freeform 439"/>
              <p:cNvSpPr>
                <a:spLocks noChangeArrowheads="1"/>
              </p:cNvSpPr>
              <p:nvPr/>
            </p:nvSpPr>
            <p:spPr bwMode="auto">
              <a:xfrm>
                <a:off x="681192" y="3539966"/>
                <a:ext cx="90733" cy="92128"/>
              </a:xfrm>
              <a:custGeom>
                <a:avLst/>
                <a:gdLst>
                  <a:gd name="T0" fmla="*/ 7794663 w 65"/>
                  <a:gd name="T1" fmla="*/ 0 h 66"/>
                  <a:gd name="T2" fmla="*/ 0 w 65"/>
                  <a:gd name="T3" fmla="*/ 111063096 h 66"/>
                  <a:gd name="T4" fmla="*/ 114962899 w 65"/>
                  <a:gd name="T5" fmla="*/ 128599521 h 66"/>
                  <a:gd name="T6" fmla="*/ 126653497 w 65"/>
                  <a:gd name="T7" fmla="*/ 23382366 h 66"/>
                  <a:gd name="T8" fmla="*/ 7794663 w 65"/>
                  <a:gd name="T9" fmla="*/ 0 h 66"/>
                  <a:gd name="T10" fmla="*/ 0 60000 65536"/>
                  <a:gd name="T11" fmla="*/ 0 60000 65536"/>
                  <a:gd name="T12" fmla="*/ 0 60000 65536"/>
                  <a:gd name="T13" fmla="*/ 0 60000 65536"/>
                  <a:gd name="T14" fmla="*/ 0 60000 65536"/>
                  <a:gd name="T15" fmla="*/ 0 w 65"/>
                  <a:gd name="T16" fmla="*/ 0 h 66"/>
                  <a:gd name="T17" fmla="*/ 65 w 65"/>
                  <a:gd name="T18" fmla="*/ 66 h 66"/>
                </a:gdLst>
                <a:ahLst/>
                <a:cxnLst>
                  <a:cxn ang="T10">
                    <a:pos x="T0" y="T1"/>
                  </a:cxn>
                  <a:cxn ang="T11">
                    <a:pos x="T2" y="T3"/>
                  </a:cxn>
                  <a:cxn ang="T12">
                    <a:pos x="T4" y="T5"/>
                  </a:cxn>
                  <a:cxn ang="T13">
                    <a:pos x="T6" y="T7"/>
                  </a:cxn>
                  <a:cxn ang="T14">
                    <a:pos x="T8" y="T9"/>
                  </a:cxn>
                </a:cxnLst>
                <a:rect l="T15" t="T16" r="T17" b="T18"/>
                <a:pathLst>
                  <a:path w="65" h="66">
                    <a:moveTo>
                      <a:pt x="4" y="0"/>
                    </a:moveTo>
                    <a:lnTo>
                      <a:pt x="0" y="57"/>
                    </a:lnTo>
                    <a:lnTo>
                      <a:pt x="59" y="66"/>
                    </a:lnTo>
                    <a:lnTo>
                      <a:pt x="65" y="12"/>
                    </a:lnTo>
                    <a:lnTo>
                      <a:pt x="4"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79" name="Freeform 440"/>
              <p:cNvSpPr>
                <a:spLocks noChangeArrowheads="1"/>
              </p:cNvSpPr>
              <p:nvPr/>
            </p:nvSpPr>
            <p:spPr bwMode="auto">
              <a:xfrm>
                <a:off x="763550" y="3556717"/>
                <a:ext cx="101900" cy="92128"/>
              </a:xfrm>
              <a:custGeom>
                <a:avLst/>
                <a:gdLst>
                  <a:gd name="T0" fmla="*/ 11690582 w 73"/>
                  <a:gd name="T1" fmla="*/ 0 h 66"/>
                  <a:gd name="T2" fmla="*/ 0 w 73"/>
                  <a:gd name="T3" fmla="*/ 105217155 h 66"/>
                  <a:gd name="T4" fmla="*/ 130550651 w 73"/>
                  <a:gd name="T5" fmla="*/ 128599521 h 66"/>
                  <a:gd name="T6" fmla="*/ 142241233 w 73"/>
                  <a:gd name="T7" fmla="*/ 25329616 h 66"/>
                  <a:gd name="T8" fmla="*/ 11690582 w 73"/>
                  <a:gd name="T9" fmla="*/ 0 h 66"/>
                  <a:gd name="T10" fmla="*/ 0 60000 65536"/>
                  <a:gd name="T11" fmla="*/ 0 60000 65536"/>
                  <a:gd name="T12" fmla="*/ 0 60000 65536"/>
                  <a:gd name="T13" fmla="*/ 0 60000 65536"/>
                  <a:gd name="T14" fmla="*/ 0 60000 65536"/>
                  <a:gd name="T15" fmla="*/ 0 w 73"/>
                  <a:gd name="T16" fmla="*/ 0 h 66"/>
                  <a:gd name="T17" fmla="*/ 73 w 73"/>
                  <a:gd name="T18" fmla="*/ 66 h 66"/>
                </a:gdLst>
                <a:ahLst/>
                <a:cxnLst>
                  <a:cxn ang="T10">
                    <a:pos x="T0" y="T1"/>
                  </a:cxn>
                  <a:cxn ang="T11">
                    <a:pos x="T2" y="T3"/>
                  </a:cxn>
                  <a:cxn ang="T12">
                    <a:pos x="T4" y="T5"/>
                  </a:cxn>
                  <a:cxn ang="T13">
                    <a:pos x="T6" y="T7"/>
                  </a:cxn>
                  <a:cxn ang="T14">
                    <a:pos x="T8" y="T9"/>
                  </a:cxn>
                </a:cxnLst>
                <a:rect l="T15" t="T16" r="T17" b="T18"/>
                <a:pathLst>
                  <a:path w="73" h="66">
                    <a:moveTo>
                      <a:pt x="6" y="0"/>
                    </a:moveTo>
                    <a:lnTo>
                      <a:pt x="0" y="54"/>
                    </a:lnTo>
                    <a:lnTo>
                      <a:pt x="67" y="66"/>
                    </a:lnTo>
                    <a:lnTo>
                      <a:pt x="73" y="13"/>
                    </a:lnTo>
                    <a:lnTo>
                      <a:pt x="6" y="0"/>
                    </a:ln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0" name="Freeform 441"/>
              <p:cNvSpPr>
                <a:spLocks noChangeArrowheads="1"/>
              </p:cNvSpPr>
              <p:nvPr/>
            </p:nvSpPr>
            <p:spPr bwMode="auto">
              <a:xfrm>
                <a:off x="942223" y="3591613"/>
                <a:ext cx="73982" cy="85149"/>
              </a:xfrm>
              <a:custGeom>
                <a:avLst/>
                <a:gdLst>
                  <a:gd name="T0" fmla="*/ 202716160 w 27"/>
                  <a:gd name="T1" fmla="*/ 37723754 h 31"/>
                  <a:gd name="T2" fmla="*/ 22523409 w 27"/>
                  <a:gd name="T3" fmla="*/ 0 h 31"/>
                  <a:gd name="T4" fmla="*/ 0 w 27"/>
                  <a:gd name="T5" fmla="*/ 196158575 h 31"/>
                  <a:gd name="T6" fmla="*/ 180192751 w 27"/>
                  <a:gd name="T7" fmla="*/ 233882329 h 31"/>
                  <a:gd name="T8" fmla="*/ 202716160 w 27"/>
                  <a:gd name="T9" fmla="*/ 37723754 h 31"/>
                  <a:gd name="T10" fmla="*/ 0 60000 65536"/>
                  <a:gd name="T11" fmla="*/ 0 60000 65536"/>
                  <a:gd name="T12" fmla="*/ 0 60000 65536"/>
                  <a:gd name="T13" fmla="*/ 0 60000 65536"/>
                  <a:gd name="T14" fmla="*/ 0 60000 65536"/>
                  <a:gd name="T15" fmla="*/ 0 w 27"/>
                  <a:gd name="T16" fmla="*/ 0 h 31"/>
                  <a:gd name="T17" fmla="*/ 27 w 27"/>
                  <a:gd name="T18" fmla="*/ 31 h 31"/>
                </a:gdLst>
                <a:ahLst/>
                <a:cxnLst>
                  <a:cxn ang="T10">
                    <a:pos x="T0" y="T1"/>
                  </a:cxn>
                  <a:cxn ang="T11">
                    <a:pos x="T2" y="T3"/>
                  </a:cxn>
                  <a:cxn ang="T12">
                    <a:pos x="T4" y="T5"/>
                  </a:cxn>
                  <a:cxn ang="T13">
                    <a:pos x="T6" y="T7"/>
                  </a:cxn>
                  <a:cxn ang="T14">
                    <a:pos x="T8" y="T9"/>
                  </a:cxn>
                </a:cxnLst>
                <a:rect l="T15" t="T16" r="T17" b="T18"/>
                <a:pathLst>
                  <a:path w="27" h="31">
                    <a:moveTo>
                      <a:pt x="27" y="5"/>
                    </a:moveTo>
                    <a:cubicBezTo>
                      <a:pt x="3" y="0"/>
                      <a:pt x="3" y="0"/>
                      <a:pt x="3" y="0"/>
                    </a:cubicBezTo>
                    <a:cubicBezTo>
                      <a:pt x="0" y="26"/>
                      <a:pt x="0" y="26"/>
                      <a:pt x="0" y="26"/>
                    </a:cubicBezTo>
                    <a:cubicBezTo>
                      <a:pt x="24" y="31"/>
                      <a:pt x="24" y="31"/>
                      <a:pt x="24" y="31"/>
                    </a:cubicBezTo>
                    <a:cubicBezTo>
                      <a:pt x="25" y="22"/>
                      <a:pt x="26" y="13"/>
                      <a:pt x="27" y="5"/>
                    </a:cubicBezTo>
                    <a:close/>
                  </a:path>
                </a:pathLst>
              </a:custGeom>
              <a:solidFill>
                <a:srgbClr val="F2B3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1" name="Freeform 442"/>
              <p:cNvSpPr>
                <a:spLocks noChangeArrowheads="1"/>
              </p:cNvSpPr>
              <p:nvPr/>
            </p:nvSpPr>
            <p:spPr bwMode="auto">
              <a:xfrm>
                <a:off x="857074" y="3574863"/>
                <a:ext cx="93525" cy="87940"/>
              </a:xfrm>
              <a:custGeom>
                <a:avLst/>
                <a:gdLst>
                  <a:gd name="T0" fmla="*/ 11690625 w 67"/>
                  <a:gd name="T1" fmla="*/ 0 h 63"/>
                  <a:gd name="T2" fmla="*/ 0 w 67"/>
                  <a:gd name="T3" fmla="*/ 103268082 h 63"/>
                  <a:gd name="T4" fmla="*/ 118860504 w 67"/>
                  <a:gd name="T5" fmla="*/ 122753073 h 63"/>
                  <a:gd name="T6" fmla="*/ 130551129 w 67"/>
                  <a:gd name="T7" fmla="*/ 23380873 h 63"/>
                  <a:gd name="T8" fmla="*/ 11690625 w 67"/>
                  <a:gd name="T9" fmla="*/ 0 h 63"/>
                  <a:gd name="T10" fmla="*/ 0 60000 65536"/>
                  <a:gd name="T11" fmla="*/ 0 60000 65536"/>
                  <a:gd name="T12" fmla="*/ 0 60000 65536"/>
                  <a:gd name="T13" fmla="*/ 0 60000 65536"/>
                  <a:gd name="T14" fmla="*/ 0 60000 65536"/>
                  <a:gd name="T15" fmla="*/ 0 w 67"/>
                  <a:gd name="T16" fmla="*/ 0 h 63"/>
                  <a:gd name="T17" fmla="*/ 67 w 67"/>
                  <a:gd name="T18" fmla="*/ 63 h 63"/>
                </a:gdLst>
                <a:ahLst/>
                <a:cxnLst>
                  <a:cxn ang="T10">
                    <a:pos x="T0" y="T1"/>
                  </a:cxn>
                  <a:cxn ang="T11">
                    <a:pos x="T2" y="T3"/>
                  </a:cxn>
                  <a:cxn ang="T12">
                    <a:pos x="T4" y="T5"/>
                  </a:cxn>
                  <a:cxn ang="T13">
                    <a:pos x="T6" y="T7"/>
                  </a:cxn>
                  <a:cxn ang="T14">
                    <a:pos x="T8" y="T9"/>
                  </a:cxn>
                </a:cxnLst>
                <a:rect l="T15" t="T16" r="T17" b="T18"/>
                <a:pathLst>
                  <a:path w="67" h="63">
                    <a:moveTo>
                      <a:pt x="6" y="0"/>
                    </a:moveTo>
                    <a:lnTo>
                      <a:pt x="0" y="53"/>
                    </a:lnTo>
                    <a:lnTo>
                      <a:pt x="61" y="63"/>
                    </a:lnTo>
                    <a:lnTo>
                      <a:pt x="67" y="12"/>
                    </a:lnTo>
                    <a:lnTo>
                      <a:pt x="6" y="0"/>
                    </a:lnTo>
                    <a:close/>
                  </a:path>
                </a:pathLst>
              </a:custGeom>
              <a:solidFill>
                <a:srgbClr val="C0E6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2" name="Freeform 443"/>
              <p:cNvSpPr>
                <a:spLocks noChangeArrowheads="1"/>
              </p:cNvSpPr>
              <p:nvPr/>
            </p:nvSpPr>
            <p:spPr bwMode="auto">
              <a:xfrm>
                <a:off x="478789" y="3848456"/>
                <a:ext cx="517874" cy="202403"/>
              </a:xfrm>
              <a:custGeom>
                <a:avLst/>
                <a:gdLst>
                  <a:gd name="T0" fmla="*/ 1419013121 w 189"/>
                  <a:gd name="T1" fmla="*/ 0 h 74"/>
                  <a:gd name="T2" fmla="*/ 37539015 w 189"/>
                  <a:gd name="T3" fmla="*/ 52367673 h 74"/>
                  <a:gd name="T4" fmla="*/ 0 w 189"/>
                  <a:gd name="T5" fmla="*/ 553607762 h 74"/>
                  <a:gd name="T6" fmla="*/ 1419013121 w 189"/>
                  <a:gd name="T7" fmla="*/ 538646351 h 74"/>
                  <a:gd name="T8" fmla="*/ 1419013121 w 189"/>
                  <a:gd name="T9" fmla="*/ 0 h 74"/>
                  <a:gd name="T10" fmla="*/ 0 60000 65536"/>
                  <a:gd name="T11" fmla="*/ 0 60000 65536"/>
                  <a:gd name="T12" fmla="*/ 0 60000 65536"/>
                  <a:gd name="T13" fmla="*/ 0 60000 65536"/>
                  <a:gd name="T14" fmla="*/ 0 60000 65536"/>
                  <a:gd name="T15" fmla="*/ 0 w 189"/>
                  <a:gd name="T16" fmla="*/ 0 h 74"/>
                  <a:gd name="T17" fmla="*/ 189 w 189"/>
                  <a:gd name="T18" fmla="*/ 74 h 74"/>
                </a:gdLst>
                <a:ahLst/>
                <a:cxnLst>
                  <a:cxn ang="T10">
                    <a:pos x="T0" y="T1"/>
                  </a:cxn>
                  <a:cxn ang="T11">
                    <a:pos x="T2" y="T3"/>
                  </a:cxn>
                  <a:cxn ang="T12">
                    <a:pos x="T4" y="T5"/>
                  </a:cxn>
                  <a:cxn ang="T13">
                    <a:pos x="T6" y="T7"/>
                  </a:cxn>
                  <a:cxn ang="T14">
                    <a:pos x="T8" y="T9"/>
                  </a:cxn>
                </a:cxnLst>
                <a:rect l="T15" t="T16" r="T17" b="T18"/>
                <a:pathLst>
                  <a:path w="189" h="74">
                    <a:moveTo>
                      <a:pt x="189" y="0"/>
                    </a:moveTo>
                    <a:cubicBezTo>
                      <a:pt x="5" y="7"/>
                      <a:pt x="5" y="7"/>
                      <a:pt x="5" y="7"/>
                    </a:cubicBezTo>
                    <a:cubicBezTo>
                      <a:pt x="3" y="29"/>
                      <a:pt x="2" y="52"/>
                      <a:pt x="0" y="74"/>
                    </a:cubicBezTo>
                    <a:cubicBezTo>
                      <a:pt x="189" y="72"/>
                      <a:pt x="189" y="72"/>
                      <a:pt x="189" y="72"/>
                    </a:cubicBezTo>
                    <a:cubicBezTo>
                      <a:pt x="189" y="44"/>
                      <a:pt x="189" y="20"/>
                      <a:pt x="189" y="0"/>
                    </a:cubicBez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444"/>
              <p:cNvSpPr>
                <a:spLocks noChangeArrowheads="1"/>
              </p:cNvSpPr>
              <p:nvPr/>
            </p:nvSpPr>
            <p:spPr bwMode="auto">
              <a:xfrm>
                <a:off x="469557" y="3959763"/>
                <a:ext cx="534625" cy="251259"/>
              </a:xfrm>
              <a:custGeom>
                <a:avLst/>
                <a:gdLst>
                  <a:gd name="T0" fmla="*/ 1443213333 w 195"/>
                  <a:gd name="T1" fmla="*/ 0 h 92"/>
                  <a:gd name="T2" fmla="*/ 22550208 w 195"/>
                  <a:gd name="T3" fmla="*/ 14917138 h 92"/>
                  <a:gd name="T4" fmla="*/ 0 w 195"/>
                  <a:gd name="T5" fmla="*/ 350563658 h 92"/>
                  <a:gd name="T6" fmla="*/ 1465763542 w 195"/>
                  <a:gd name="T7" fmla="*/ 686207447 h 92"/>
                  <a:gd name="T8" fmla="*/ 1443213333 w 195"/>
                  <a:gd name="T9" fmla="*/ 0 h 92"/>
                  <a:gd name="T10" fmla="*/ 0 60000 65536"/>
                  <a:gd name="T11" fmla="*/ 0 60000 65536"/>
                  <a:gd name="T12" fmla="*/ 0 60000 65536"/>
                  <a:gd name="T13" fmla="*/ 0 60000 65536"/>
                  <a:gd name="T14" fmla="*/ 0 60000 65536"/>
                  <a:gd name="T15" fmla="*/ 0 w 195"/>
                  <a:gd name="T16" fmla="*/ 0 h 92"/>
                  <a:gd name="T17" fmla="*/ 195 w 195"/>
                  <a:gd name="T18" fmla="*/ 92 h 92"/>
                </a:gdLst>
                <a:ahLst/>
                <a:cxnLst>
                  <a:cxn ang="T10">
                    <a:pos x="T0" y="T1"/>
                  </a:cxn>
                  <a:cxn ang="T11">
                    <a:pos x="T2" y="T3"/>
                  </a:cxn>
                  <a:cxn ang="T12">
                    <a:pos x="T4" y="T5"/>
                  </a:cxn>
                  <a:cxn ang="T13">
                    <a:pos x="T6" y="T7"/>
                  </a:cxn>
                  <a:cxn ang="T14">
                    <a:pos x="T8" y="T9"/>
                  </a:cxn>
                </a:cxnLst>
                <a:rect l="T15" t="T16" r="T17" b="T18"/>
                <a:pathLst>
                  <a:path w="195" h="92">
                    <a:moveTo>
                      <a:pt x="192" y="0"/>
                    </a:moveTo>
                    <a:cubicBezTo>
                      <a:pt x="3" y="2"/>
                      <a:pt x="3" y="2"/>
                      <a:pt x="3" y="2"/>
                    </a:cubicBezTo>
                    <a:cubicBezTo>
                      <a:pt x="2" y="17"/>
                      <a:pt x="1" y="32"/>
                      <a:pt x="0" y="47"/>
                    </a:cubicBezTo>
                    <a:cubicBezTo>
                      <a:pt x="195" y="92"/>
                      <a:pt x="195" y="92"/>
                      <a:pt x="195" y="92"/>
                    </a:cubicBezTo>
                    <a:cubicBezTo>
                      <a:pt x="194" y="59"/>
                      <a:pt x="193" y="28"/>
                      <a:pt x="192" y="0"/>
                    </a:cubicBezTo>
                    <a:close/>
                  </a:path>
                </a:pathLst>
              </a:cu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445"/>
              <p:cNvSpPr>
                <a:spLocks noChangeArrowheads="1"/>
              </p:cNvSpPr>
              <p:nvPr/>
            </p:nvSpPr>
            <p:spPr bwMode="auto">
              <a:xfrm>
                <a:off x="459247" y="4173698"/>
                <a:ext cx="559751" cy="388056"/>
              </a:xfrm>
              <a:custGeom>
                <a:avLst/>
                <a:gdLst>
                  <a:gd name="T0" fmla="*/ 30116799 w 204"/>
                  <a:gd name="T1" fmla="*/ 0 h 142"/>
                  <a:gd name="T2" fmla="*/ 0 w 204"/>
                  <a:gd name="T3" fmla="*/ 388342943 h 142"/>
                  <a:gd name="T4" fmla="*/ 1535888147 w 204"/>
                  <a:gd name="T5" fmla="*/ 1060475064 h 142"/>
                  <a:gd name="T6" fmla="*/ 1498244892 w 204"/>
                  <a:gd name="T7" fmla="*/ 336064694 h 142"/>
                  <a:gd name="T8" fmla="*/ 30116799 w 204"/>
                  <a:gd name="T9" fmla="*/ 0 h 142"/>
                  <a:gd name="T10" fmla="*/ 0 60000 65536"/>
                  <a:gd name="T11" fmla="*/ 0 60000 65536"/>
                  <a:gd name="T12" fmla="*/ 0 60000 65536"/>
                  <a:gd name="T13" fmla="*/ 0 60000 65536"/>
                  <a:gd name="T14" fmla="*/ 0 60000 65536"/>
                  <a:gd name="T15" fmla="*/ 0 w 204"/>
                  <a:gd name="T16" fmla="*/ 0 h 142"/>
                  <a:gd name="T17" fmla="*/ 204 w 204"/>
                  <a:gd name="T18" fmla="*/ 142 h 142"/>
                </a:gdLst>
                <a:ahLst/>
                <a:cxnLst>
                  <a:cxn ang="T10">
                    <a:pos x="T0" y="T1"/>
                  </a:cxn>
                  <a:cxn ang="T11">
                    <a:pos x="T2" y="T3"/>
                  </a:cxn>
                  <a:cxn ang="T12">
                    <a:pos x="T4" y="T5"/>
                  </a:cxn>
                  <a:cxn ang="T13">
                    <a:pos x="T6" y="T7"/>
                  </a:cxn>
                  <a:cxn ang="T14">
                    <a:pos x="T8" y="T9"/>
                  </a:cxn>
                </a:cxnLst>
                <a:rect l="T15" t="T16" r="T17" b="T18"/>
                <a:pathLst>
                  <a:path w="204" h="142">
                    <a:moveTo>
                      <a:pt x="4" y="0"/>
                    </a:moveTo>
                    <a:cubicBezTo>
                      <a:pt x="2" y="17"/>
                      <a:pt x="1" y="34"/>
                      <a:pt x="0" y="52"/>
                    </a:cubicBezTo>
                    <a:cubicBezTo>
                      <a:pt x="204" y="142"/>
                      <a:pt x="204" y="142"/>
                      <a:pt x="204" y="142"/>
                    </a:cubicBezTo>
                    <a:cubicBezTo>
                      <a:pt x="202" y="109"/>
                      <a:pt x="200" y="76"/>
                      <a:pt x="199" y="45"/>
                    </a:cubicBezTo>
                    <a:lnTo>
                      <a:pt x="4" y="0"/>
                    </a:lnTo>
                    <a:close/>
                  </a:path>
                </a:pathLst>
              </a:cu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446"/>
              <p:cNvSpPr>
                <a:spLocks noChangeArrowheads="1"/>
              </p:cNvSpPr>
              <p:nvPr/>
            </p:nvSpPr>
            <p:spPr bwMode="auto">
              <a:xfrm>
                <a:off x="415974" y="4316078"/>
                <a:ext cx="621170" cy="598835"/>
              </a:xfrm>
              <a:custGeom>
                <a:avLst/>
                <a:gdLst>
                  <a:gd name="T0" fmla="*/ 119809190 w 227"/>
                  <a:gd name="T1" fmla="*/ 0 h 219"/>
                  <a:gd name="T2" fmla="*/ 0 w 227"/>
                  <a:gd name="T3" fmla="*/ 1480440434 h 219"/>
                  <a:gd name="T4" fmla="*/ 1699789290 w 227"/>
                  <a:gd name="T5" fmla="*/ 1637458252 h 219"/>
                  <a:gd name="T6" fmla="*/ 1647372941 w 227"/>
                  <a:gd name="T7" fmla="*/ 672929210 h 219"/>
                  <a:gd name="T8" fmla="*/ 119809190 w 227"/>
                  <a:gd name="T9" fmla="*/ 0 h 219"/>
                  <a:gd name="T10" fmla="*/ 0 60000 65536"/>
                  <a:gd name="T11" fmla="*/ 0 60000 65536"/>
                  <a:gd name="T12" fmla="*/ 0 60000 65536"/>
                  <a:gd name="T13" fmla="*/ 0 60000 65536"/>
                  <a:gd name="T14" fmla="*/ 0 60000 65536"/>
                  <a:gd name="T15" fmla="*/ 0 w 227"/>
                  <a:gd name="T16" fmla="*/ 0 h 219"/>
                  <a:gd name="T17" fmla="*/ 227 w 227"/>
                  <a:gd name="T18" fmla="*/ 219 h 219"/>
                </a:gdLst>
                <a:ahLst/>
                <a:cxnLst>
                  <a:cxn ang="T10">
                    <a:pos x="T0" y="T1"/>
                  </a:cxn>
                  <a:cxn ang="T11">
                    <a:pos x="T2" y="T3"/>
                  </a:cxn>
                  <a:cxn ang="T12">
                    <a:pos x="T4" y="T5"/>
                  </a:cxn>
                  <a:cxn ang="T13">
                    <a:pos x="T6" y="T7"/>
                  </a:cxn>
                  <a:cxn ang="T14">
                    <a:pos x="T8" y="T9"/>
                  </a:cxn>
                </a:cxnLst>
                <a:rect l="T15" t="T16" r="T17" b="T18"/>
                <a:pathLst>
                  <a:path w="227" h="219">
                    <a:moveTo>
                      <a:pt x="16" y="0"/>
                    </a:moveTo>
                    <a:cubicBezTo>
                      <a:pt x="10" y="67"/>
                      <a:pt x="5" y="135"/>
                      <a:pt x="0" y="198"/>
                    </a:cubicBezTo>
                    <a:cubicBezTo>
                      <a:pt x="75" y="205"/>
                      <a:pt x="151" y="213"/>
                      <a:pt x="227" y="219"/>
                    </a:cubicBezTo>
                    <a:cubicBezTo>
                      <a:pt x="225" y="176"/>
                      <a:pt x="222" y="133"/>
                      <a:pt x="220" y="90"/>
                    </a:cubicBezTo>
                    <a:lnTo>
                      <a:pt x="16" y="0"/>
                    </a:lnTo>
                    <a:close/>
                  </a:path>
                </a:pathLst>
              </a:custGeom>
              <a:solidFill>
                <a:srgbClr val="AC9D9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447"/>
              <p:cNvSpPr>
                <a:spLocks noChangeArrowheads="1"/>
              </p:cNvSpPr>
              <p:nvPr/>
            </p:nvSpPr>
            <p:spPr bwMode="auto">
              <a:xfrm>
                <a:off x="427141" y="4392852"/>
                <a:ext cx="164715" cy="302907"/>
              </a:xfrm>
              <a:custGeom>
                <a:avLst/>
                <a:gdLst>
                  <a:gd name="T0" fmla="*/ 75365348 w 60"/>
                  <a:gd name="T1" fmla="*/ 0 h 111"/>
                  <a:gd name="T2" fmla="*/ 67826892 w 60"/>
                  <a:gd name="T3" fmla="*/ 0 h 111"/>
                  <a:gd name="T4" fmla="*/ 0 w 60"/>
                  <a:gd name="T5" fmla="*/ 819153310 h 111"/>
                  <a:gd name="T6" fmla="*/ 75365348 w 60"/>
                  <a:gd name="T7" fmla="*/ 826600456 h 111"/>
                  <a:gd name="T8" fmla="*/ 452183854 w 60"/>
                  <a:gd name="T9" fmla="*/ 409576655 h 111"/>
                  <a:gd name="T10" fmla="*/ 75365348 w 60"/>
                  <a:gd name="T11" fmla="*/ 0 h 111"/>
                  <a:gd name="T12" fmla="*/ 0 60000 65536"/>
                  <a:gd name="T13" fmla="*/ 0 60000 65536"/>
                  <a:gd name="T14" fmla="*/ 0 60000 65536"/>
                  <a:gd name="T15" fmla="*/ 0 60000 65536"/>
                  <a:gd name="T16" fmla="*/ 0 60000 65536"/>
                  <a:gd name="T17" fmla="*/ 0 60000 65536"/>
                  <a:gd name="T18" fmla="*/ 0 w 60"/>
                  <a:gd name="T19" fmla="*/ 0 h 111"/>
                  <a:gd name="T20" fmla="*/ 60 w 60"/>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60" h="111">
                    <a:moveTo>
                      <a:pt x="10" y="0"/>
                    </a:moveTo>
                    <a:cubicBezTo>
                      <a:pt x="9" y="0"/>
                      <a:pt x="9" y="0"/>
                      <a:pt x="9" y="0"/>
                    </a:cubicBezTo>
                    <a:cubicBezTo>
                      <a:pt x="0" y="110"/>
                      <a:pt x="0" y="110"/>
                      <a:pt x="0" y="110"/>
                    </a:cubicBezTo>
                    <a:cubicBezTo>
                      <a:pt x="3" y="111"/>
                      <a:pt x="6" y="111"/>
                      <a:pt x="10" y="111"/>
                    </a:cubicBezTo>
                    <a:cubicBezTo>
                      <a:pt x="38" y="111"/>
                      <a:pt x="60" y="86"/>
                      <a:pt x="60" y="55"/>
                    </a:cubicBezTo>
                    <a:cubicBezTo>
                      <a:pt x="60" y="25"/>
                      <a:pt x="38" y="0"/>
                      <a:pt x="10"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448"/>
              <p:cNvSpPr>
                <a:spLocks noChangeArrowheads="1"/>
              </p:cNvSpPr>
              <p:nvPr/>
            </p:nvSpPr>
            <p:spPr bwMode="auto">
              <a:xfrm>
                <a:off x="455059" y="4783700"/>
                <a:ext cx="251259" cy="100504"/>
              </a:xfrm>
              <a:custGeom>
                <a:avLst/>
                <a:gdLst>
                  <a:gd name="T0" fmla="*/ 328185220 w 92"/>
                  <a:gd name="T1" fmla="*/ 0 h 37"/>
                  <a:gd name="T2" fmla="*/ 0 w 92"/>
                  <a:gd name="T3" fmla="*/ 206595479 h 37"/>
                  <a:gd name="T4" fmla="*/ 686207447 w 92"/>
                  <a:gd name="T5" fmla="*/ 273001460 h 37"/>
                  <a:gd name="T6" fmla="*/ 328185220 w 92"/>
                  <a:gd name="T7" fmla="*/ 0 h 37"/>
                  <a:gd name="T8" fmla="*/ 0 60000 65536"/>
                  <a:gd name="T9" fmla="*/ 0 60000 65536"/>
                  <a:gd name="T10" fmla="*/ 0 60000 65536"/>
                  <a:gd name="T11" fmla="*/ 0 60000 65536"/>
                  <a:gd name="T12" fmla="*/ 0 w 92"/>
                  <a:gd name="T13" fmla="*/ 0 h 37"/>
                  <a:gd name="T14" fmla="*/ 92 w 92"/>
                  <a:gd name="T15" fmla="*/ 37 h 37"/>
                </a:gdLst>
                <a:ahLst/>
                <a:cxnLst>
                  <a:cxn ang="T8">
                    <a:pos x="T0" y="T1"/>
                  </a:cxn>
                  <a:cxn ang="T9">
                    <a:pos x="T2" y="T3"/>
                  </a:cxn>
                  <a:cxn ang="T10">
                    <a:pos x="T4" y="T5"/>
                  </a:cxn>
                  <a:cxn ang="T11">
                    <a:pos x="T6" y="T7"/>
                  </a:cxn>
                </a:cxnLst>
                <a:rect l="T12" t="T13" r="T14" b="T15"/>
                <a:pathLst>
                  <a:path w="92" h="37">
                    <a:moveTo>
                      <a:pt x="44" y="0"/>
                    </a:moveTo>
                    <a:cubicBezTo>
                      <a:pt x="25" y="0"/>
                      <a:pt x="9" y="12"/>
                      <a:pt x="0" y="28"/>
                    </a:cubicBezTo>
                    <a:cubicBezTo>
                      <a:pt x="92" y="37"/>
                      <a:pt x="92" y="37"/>
                      <a:pt x="92" y="37"/>
                    </a:cubicBezTo>
                    <a:cubicBezTo>
                      <a:pt x="85" y="16"/>
                      <a:pt x="66" y="0"/>
                      <a:pt x="44"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8" name="Freeform 449"/>
              <p:cNvSpPr>
                <a:spLocks noChangeArrowheads="1"/>
              </p:cNvSpPr>
              <p:nvPr/>
            </p:nvSpPr>
            <p:spPr bwMode="auto">
              <a:xfrm>
                <a:off x="752383" y="4450083"/>
                <a:ext cx="249864" cy="174485"/>
              </a:xfrm>
              <a:custGeom>
                <a:avLst/>
                <a:gdLst>
                  <a:gd name="T0" fmla="*/ 686066137 w 91"/>
                  <a:gd name="T1" fmla="*/ 289882291 h 64"/>
                  <a:gd name="T2" fmla="*/ 7539852 w 91"/>
                  <a:gd name="T3" fmla="*/ 0 h 64"/>
                  <a:gd name="T4" fmla="*/ 0 w 91"/>
                  <a:gd name="T5" fmla="*/ 59463943 h 64"/>
                  <a:gd name="T6" fmla="*/ 376959657 w 91"/>
                  <a:gd name="T7" fmla="*/ 475703363 h 64"/>
                  <a:gd name="T8" fmla="*/ 686066137 w 91"/>
                  <a:gd name="T9" fmla="*/ 304746231 h 64"/>
                  <a:gd name="T10" fmla="*/ 686066137 w 91"/>
                  <a:gd name="T11" fmla="*/ 289882291 h 64"/>
                  <a:gd name="T12" fmla="*/ 0 60000 65536"/>
                  <a:gd name="T13" fmla="*/ 0 60000 65536"/>
                  <a:gd name="T14" fmla="*/ 0 60000 65536"/>
                  <a:gd name="T15" fmla="*/ 0 60000 65536"/>
                  <a:gd name="T16" fmla="*/ 0 60000 65536"/>
                  <a:gd name="T17" fmla="*/ 0 60000 65536"/>
                  <a:gd name="T18" fmla="*/ 0 w 91"/>
                  <a:gd name="T19" fmla="*/ 0 h 64"/>
                  <a:gd name="T20" fmla="*/ 91 w 91"/>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1" h="64">
                    <a:moveTo>
                      <a:pt x="91" y="39"/>
                    </a:moveTo>
                    <a:cubicBezTo>
                      <a:pt x="1" y="0"/>
                      <a:pt x="1" y="0"/>
                      <a:pt x="1" y="0"/>
                    </a:cubicBezTo>
                    <a:cubicBezTo>
                      <a:pt x="0" y="2"/>
                      <a:pt x="0" y="5"/>
                      <a:pt x="0" y="8"/>
                    </a:cubicBezTo>
                    <a:cubicBezTo>
                      <a:pt x="0" y="39"/>
                      <a:pt x="23" y="64"/>
                      <a:pt x="50" y="64"/>
                    </a:cubicBezTo>
                    <a:cubicBezTo>
                      <a:pt x="67" y="64"/>
                      <a:pt x="82" y="55"/>
                      <a:pt x="91" y="41"/>
                    </a:cubicBezTo>
                    <a:lnTo>
                      <a:pt x="91" y="39"/>
                    </a:ln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Oval 450"/>
              <p:cNvSpPr>
                <a:spLocks noChangeArrowheads="1"/>
              </p:cNvSpPr>
              <p:nvPr/>
            </p:nvSpPr>
            <p:spPr bwMode="auto">
              <a:xfrm>
                <a:off x="654671" y="4613402"/>
                <a:ext cx="153547" cy="170298"/>
              </a:xfrm>
              <a:prstGeom prst="ellipse">
                <a:avLst/>
              </a:pr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0" name="Freeform 451"/>
              <p:cNvSpPr>
                <a:spLocks noChangeArrowheads="1"/>
              </p:cNvSpPr>
              <p:nvPr/>
            </p:nvSpPr>
            <p:spPr bwMode="auto">
              <a:xfrm>
                <a:off x="868241" y="4712510"/>
                <a:ext cx="166111" cy="205195"/>
              </a:xfrm>
              <a:custGeom>
                <a:avLst/>
                <a:gdLst>
                  <a:gd name="T0" fmla="*/ 378188454 w 61"/>
                  <a:gd name="T1" fmla="*/ 0 h 75"/>
                  <a:gd name="T2" fmla="*/ 0 w 61"/>
                  <a:gd name="T3" fmla="*/ 419177818 h 75"/>
                  <a:gd name="T4" fmla="*/ 14830172 w 61"/>
                  <a:gd name="T5" fmla="*/ 516486759 h 75"/>
                  <a:gd name="T6" fmla="*/ 452342038 w 61"/>
                  <a:gd name="T7" fmla="*/ 561399840 h 75"/>
                  <a:gd name="T8" fmla="*/ 400433712 w 61"/>
                  <a:gd name="T9" fmla="*/ 0 h 75"/>
                  <a:gd name="T10" fmla="*/ 378188454 w 61"/>
                  <a:gd name="T11" fmla="*/ 0 h 75"/>
                  <a:gd name="T12" fmla="*/ 0 60000 65536"/>
                  <a:gd name="T13" fmla="*/ 0 60000 65536"/>
                  <a:gd name="T14" fmla="*/ 0 60000 65536"/>
                  <a:gd name="T15" fmla="*/ 0 60000 65536"/>
                  <a:gd name="T16" fmla="*/ 0 60000 65536"/>
                  <a:gd name="T17" fmla="*/ 0 60000 65536"/>
                  <a:gd name="T18" fmla="*/ 0 w 61"/>
                  <a:gd name="T19" fmla="*/ 0 h 75"/>
                  <a:gd name="T20" fmla="*/ 61 w 61"/>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61" h="75">
                    <a:moveTo>
                      <a:pt x="51" y="0"/>
                    </a:moveTo>
                    <a:cubicBezTo>
                      <a:pt x="23" y="0"/>
                      <a:pt x="0" y="25"/>
                      <a:pt x="0" y="56"/>
                    </a:cubicBezTo>
                    <a:cubicBezTo>
                      <a:pt x="0" y="60"/>
                      <a:pt x="1" y="65"/>
                      <a:pt x="2" y="69"/>
                    </a:cubicBezTo>
                    <a:cubicBezTo>
                      <a:pt x="61" y="75"/>
                      <a:pt x="61" y="75"/>
                      <a:pt x="61" y="75"/>
                    </a:cubicBezTo>
                    <a:cubicBezTo>
                      <a:pt x="54" y="0"/>
                      <a:pt x="54" y="0"/>
                      <a:pt x="54" y="0"/>
                    </a:cubicBezTo>
                    <a:cubicBezTo>
                      <a:pt x="53" y="0"/>
                      <a:pt x="52" y="0"/>
                      <a:pt x="51" y="0"/>
                    </a:cubicBezTo>
                    <a:close/>
                  </a:path>
                </a:pathLst>
              </a:custGeom>
              <a:solidFill>
                <a:srgbClr val="68747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Oval 452"/>
              <p:cNvSpPr>
                <a:spLocks noChangeArrowheads="1"/>
              </p:cNvSpPr>
              <p:nvPr/>
            </p:nvSpPr>
            <p:spPr bwMode="auto">
              <a:xfrm>
                <a:off x="446683" y="4895371"/>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2" name="Oval 453"/>
              <p:cNvSpPr>
                <a:spLocks noChangeArrowheads="1"/>
              </p:cNvSpPr>
              <p:nvPr/>
            </p:nvSpPr>
            <p:spPr bwMode="auto">
              <a:xfrm>
                <a:off x="744007" y="4944227"/>
                <a:ext cx="39085"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3" name="Oval 454"/>
              <p:cNvSpPr>
                <a:spLocks noChangeArrowheads="1"/>
              </p:cNvSpPr>
              <p:nvPr/>
            </p:nvSpPr>
            <p:spPr bwMode="auto">
              <a:xfrm>
                <a:off x="600231" y="4928872"/>
                <a:ext cx="40481"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4" name="Oval 455"/>
              <p:cNvSpPr>
                <a:spLocks noChangeArrowheads="1"/>
              </p:cNvSpPr>
              <p:nvPr/>
            </p:nvSpPr>
            <p:spPr bwMode="auto">
              <a:xfrm>
                <a:off x="489956" y="4988895"/>
                <a:ext cx="39085"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5" name="Oval 456"/>
              <p:cNvSpPr>
                <a:spLocks noChangeArrowheads="1"/>
              </p:cNvSpPr>
              <p:nvPr/>
            </p:nvSpPr>
            <p:spPr bwMode="auto">
              <a:xfrm>
                <a:off x="626753" y="5064273"/>
                <a:ext cx="41877"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6" name="Oval 457"/>
              <p:cNvSpPr>
                <a:spLocks noChangeArrowheads="1"/>
              </p:cNvSpPr>
              <p:nvPr/>
            </p:nvSpPr>
            <p:spPr bwMode="auto">
              <a:xfrm>
                <a:off x="407599" y="5081024"/>
                <a:ext cx="39085"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7" name="Oval 458"/>
              <p:cNvSpPr>
                <a:spLocks noChangeArrowheads="1"/>
              </p:cNvSpPr>
              <p:nvPr/>
            </p:nvSpPr>
            <p:spPr bwMode="auto">
              <a:xfrm>
                <a:off x="811010" y="5048918"/>
                <a:ext cx="37689" cy="37688"/>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8" name="Oval 459"/>
              <p:cNvSpPr>
                <a:spLocks noChangeArrowheads="1"/>
              </p:cNvSpPr>
              <p:nvPr/>
            </p:nvSpPr>
            <p:spPr bwMode="auto">
              <a:xfrm>
                <a:off x="939431" y="4933060"/>
                <a:ext cx="37689" cy="39085"/>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99" name="Oval 460"/>
              <p:cNvSpPr>
                <a:spLocks noChangeArrowheads="1"/>
              </p:cNvSpPr>
              <p:nvPr/>
            </p:nvSpPr>
            <p:spPr bwMode="auto">
              <a:xfrm>
                <a:off x="993871" y="5064273"/>
                <a:ext cx="37689" cy="41877"/>
              </a:xfrm>
              <a:prstGeom prst="ellipse">
                <a:avLst/>
              </a:prstGeom>
              <a:solidFill>
                <a:srgbClr val="9FAC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0" name="Oval 461"/>
              <p:cNvSpPr>
                <a:spLocks noChangeArrowheads="1"/>
              </p:cNvSpPr>
              <p:nvPr/>
            </p:nvSpPr>
            <p:spPr bwMode="auto">
              <a:xfrm>
                <a:off x="536020" y="3936398"/>
                <a:ext cx="44668"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1" name="Oval 462"/>
              <p:cNvSpPr>
                <a:spLocks noChangeArrowheads="1"/>
              </p:cNvSpPr>
              <p:nvPr/>
            </p:nvSpPr>
            <p:spPr bwMode="auto">
              <a:xfrm>
                <a:off x="536020" y="4102508"/>
                <a:ext cx="44668" cy="44668"/>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2" name="Oval 463"/>
              <p:cNvSpPr>
                <a:spLocks noChangeArrowheads="1"/>
              </p:cNvSpPr>
              <p:nvPr/>
            </p:nvSpPr>
            <p:spPr bwMode="auto">
              <a:xfrm>
                <a:off x="649087" y="4119258"/>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3" name="Oval 464"/>
              <p:cNvSpPr>
                <a:spLocks noChangeArrowheads="1"/>
              </p:cNvSpPr>
              <p:nvPr/>
            </p:nvSpPr>
            <p:spPr bwMode="auto">
              <a:xfrm>
                <a:off x="769133" y="4124842"/>
                <a:ext cx="43273"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4" name="Oval 465"/>
              <p:cNvSpPr>
                <a:spLocks noChangeArrowheads="1"/>
              </p:cNvSpPr>
              <p:nvPr/>
            </p:nvSpPr>
            <p:spPr bwMode="auto">
              <a:xfrm>
                <a:off x="900347" y="4147176"/>
                <a:ext cx="47460" cy="43272"/>
              </a:xfrm>
              <a:prstGeom prst="ellipse">
                <a:avLst/>
              </a:prstGeom>
              <a:solidFill>
                <a:srgbClr val="FFA4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5" name="Oval 466"/>
              <p:cNvSpPr>
                <a:spLocks noChangeArrowheads="1"/>
              </p:cNvSpPr>
              <p:nvPr/>
            </p:nvSpPr>
            <p:spPr bwMode="auto">
              <a:xfrm>
                <a:off x="665838"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6" name="Oval 467"/>
              <p:cNvSpPr>
                <a:spLocks noChangeArrowheads="1"/>
              </p:cNvSpPr>
              <p:nvPr/>
            </p:nvSpPr>
            <p:spPr bwMode="auto">
              <a:xfrm>
                <a:off x="785884" y="3930814"/>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7" name="Oval 468"/>
              <p:cNvSpPr>
                <a:spLocks noChangeArrowheads="1"/>
              </p:cNvSpPr>
              <p:nvPr/>
            </p:nvSpPr>
            <p:spPr bwMode="auto">
              <a:xfrm>
                <a:off x="931056" y="391964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8" name="Oval 469"/>
              <p:cNvSpPr>
                <a:spLocks noChangeArrowheads="1"/>
              </p:cNvSpPr>
              <p:nvPr/>
            </p:nvSpPr>
            <p:spPr bwMode="auto">
              <a:xfrm>
                <a:off x="498332" y="4239304"/>
                <a:ext cx="43273" cy="46064"/>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09" name="Oval 470"/>
              <p:cNvSpPr>
                <a:spLocks noChangeArrowheads="1"/>
              </p:cNvSpPr>
              <p:nvPr/>
            </p:nvSpPr>
            <p:spPr bwMode="auto">
              <a:xfrm>
                <a:off x="623961" y="4296536"/>
                <a:ext cx="47460"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0" name="Oval 471"/>
              <p:cNvSpPr>
                <a:spLocks noChangeArrowheads="1"/>
              </p:cNvSpPr>
              <p:nvPr/>
            </p:nvSpPr>
            <p:spPr bwMode="auto">
              <a:xfrm>
                <a:off x="774717" y="4356559"/>
                <a:ext cx="43273" cy="44668"/>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1" name="Oval 472"/>
              <p:cNvSpPr>
                <a:spLocks noChangeArrowheads="1"/>
              </p:cNvSpPr>
              <p:nvPr/>
            </p:nvSpPr>
            <p:spPr bwMode="auto">
              <a:xfrm>
                <a:off x="931056" y="4401227"/>
                <a:ext cx="43273" cy="43272"/>
              </a:xfrm>
              <a:prstGeom prst="ellipse">
                <a:avLst/>
              </a:prstGeom>
              <a:solidFill>
                <a:srgbClr val="DC65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2" name="Freeform 473"/>
              <p:cNvSpPr>
                <a:spLocks noChangeArrowheads="1"/>
              </p:cNvSpPr>
              <p:nvPr/>
            </p:nvSpPr>
            <p:spPr bwMode="auto">
              <a:xfrm>
                <a:off x="536020" y="3089095"/>
                <a:ext cx="526249" cy="242884"/>
              </a:xfrm>
              <a:custGeom>
                <a:avLst/>
                <a:gdLst>
                  <a:gd name="T0" fmla="*/ 3897314 w 377"/>
                  <a:gd name="T1" fmla="*/ 0 h 174"/>
                  <a:gd name="T2" fmla="*/ 91579889 w 377"/>
                  <a:gd name="T3" fmla="*/ 159777191 h 174"/>
                  <a:gd name="T4" fmla="*/ 218231412 w 377"/>
                  <a:gd name="T5" fmla="*/ 23382471 h 174"/>
                  <a:gd name="T6" fmla="*/ 298120756 w 377"/>
                  <a:gd name="T7" fmla="*/ 204592081 h 174"/>
                  <a:gd name="T8" fmla="*/ 452052079 w 377"/>
                  <a:gd name="T9" fmla="*/ 56506823 h 174"/>
                  <a:gd name="T10" fmla="*/ 520249482 w 377"/>
                  <a:gd name="T11" fmla="*/ 278635408 h 174"/>
                  <a:gd name="T12" fmla="*/ 691717320 w 377"/>
                  <a:gd name="T13" fmla="*/ 79887898 h 174"/>
                  <a:gd name="T14" fmla="*/ 734583581 w 377"/>
                  <a:gd name="T15" fmla="*/ 339038146 h 174"/>
                  <a:gd name="T16" fmla="*/ 0 w 377"/>
                  <a:gd name="T17" fmla="*/ 128600099 h 174"/>
                  <a:gd name="T18" fmla="*/ 3897314 w 377"/>
                  <a:gd name="T19" fmla="*/ 0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7"/>
                  <a:gd name="T31" fmla="*/ 0 h 174"/>
                  <a:gd name="T32" fmla="*/ 377 w 377"/>
                  <a:gd name="T33" fmla="*/ 174 h 1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7" h="174">
                    <a:moveTo>
                      <a:pt x="2" y="0"/>
                    </a:moveTo>
                    <a:lnTo>
                      <a:pt x="47" y="82"/>
                    </a:lnTo>
                    <a:lnTo>
                      <a:pt x="112" y="12"/>
                    </a:lnTo>
                    <a:lnTo>
                      <a:pt x="153" y="105"/>
                    </a:lnTo>
                    <a:lnTo>
                      <a:pt x="232" y="29"/>
                    </a:lnTo>
                    <a:lnTo>
                      <a:pt x="267" y="143"/>
                    </a:lnTo>
                    <a:lnTo>
                      <a:pt x="355" y="41"/>
                    </a:lnTo>
                    <a:lnTo>
                      <a:pt x="377" y="174"/>
                    </a:lnTo>
                    <a:lnTo>
                      <a:pt x="0" y="66"/>
                    </a:lnTo>
                    <a:lnTo>
                      <a:pt x="2" y="0"/>
                    </a:lnTo>
                    <a:close/>
                  </a:path>
                </a:pathLst>
              </a:custGeom>
              <a:solidFill>
                <a:srgbClr val="FF7E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474"/>
              <p:cNvSpPr>
                <a:spLocks noChangeArrowheads="1"/>
              </p:cNvSpPr>
              <p:nvPr/>
            </p:nvSpPr>
            <p:spPr bwMode="auto">
              <a:xfrm>
                <a:off x="529041" y="3269164"/>
                <a:ext cx="508102" cy="199611"/>
              </a:xfrm>
              <a:custGeom>
                <a:avLst/>
                <a:gdLst>
                  <a:gd name="T0" fmla="*/ 1231289586 w 186"/>
                  <a:gd name="T1" fmla="*/ 314031853 h 73"/>
                  <a:gd name="T2" fmla="*/ 1171590333 w 186"/>
                  <a:gd name="T3" fmla="*/ 299077435 h 73"/>
                  <a:gd name="T4" fmla="*/ 932793320 w 186"/>
                  <a:gd name="T5" fmla="*/ 373846793 h 73"/>
                  <a:gd name="T6" fmla="*/ 850707530 w 186"/>
                  <a:gd name="T7" fmla="*/ 216832234 h 73"/>
                  <a:gd name="T8" fmla="*/ 820857903 w 186"/>
                  <a:gd name="T9" fmla="*/ 209353657 h 73"/>
                  <a:gd name="T10" fmla="*/ 611913248 w 186"/>
                  <a:gd name="T11" fmla="*/ 291598858 h 73"/>
                  <a:gd name="T12" fmla="*/ 455204757 w 186"/>
                  <a:gd name="T13" fmla="*/ 119629880 h 73"/>
                  <a:gd name="T14" fmla="*/ 410428952 w 186"/>
                  <a:gd name="T15" fmla="*/ 104678196 h 73"/>
                  <a:gd name="T16" fmla="*/ 194021207 w 186"/>
                  <a:gd name="T17" fmla="*/ 186923397 h 73"/>
                  <a:gd name="T18" fmla="*/ 14923447 w 186"/>
                  <a:gd name="T19" fmla="*/ 0 h 73"/>
                  <a:gd name="T20" fmla="*/ 7463090 w 186"/>
                  <a:gd name="T21" fmla="*/ 0 h 73"/>
                  <a:gd name="T22" fmla="*/ 0 w 186"/>
                  <a:gd name="T23" fmla="*/ 171968978 h 73"/>
                  <a:gd name="T24" fmla="*/ 201484297 w 186"/>
                  <a:gd name="T25" fmla="*/ 284123016 h 73"/>
                  <a:gd name="T26" fmla="*/ 410428952 w 186"/>
                  <a:gd name="T27" fmla="*/ 201877815 h 73"/>
                  <a:gd name="T28" fmla="*/ 574600532 w 186"/>
                  <a:gd name="T29" fmla="*/ 388801212 h 73"/>
                  <a:gd name="T30" fmla="*/ 783547919 w 186"/>
                  <a:gd name="T31" fmla="*/ 306553277 h 73"/>
                  <a:gd name="T32" fmla="*/ 940256410 w 186"/>
                  <a:gd name="T33" fmla="*/ 463570571 h 73"/>
                  <a:gd name="T34" fmla="*/ 1186513781 w 186"/>
                  <a:gd name="T35" fmla="*/ 388801212 h 73"/>
                  <a:gd name="T36" fmla="*/ 1380534988 w 186"/>
                  <a:gd name="T37" fmla="*/ 545815772 h 73"/>
                  <a:gd name="T38" fmla="*/ 1387998077 w 186"/>
                  <a:gd name="T39" fmla="*/ 463570571 h 73"/>
                  <a:gd name="T40" fmla="*/ 1231289586 w 186"/>
                  <a:gd name="T41" fmla="*/ 314031853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6"/>
                  <a:gd name="T64" fmla="*/ 0 h 73"/>
                  <a:gd name="T65" fmla="*/ 186 w 186"/>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6" h="73">
                    <a:moveTo>
                      <a:pt x="165" y="42"/>
                    </a:moveTo>
                    <a:cubicBezTo>
                      <a:pt x="157" y="40"/>
                      <a:pt x="157" y="40"/>
                      <a:pt x="157" y="40"/>
                    </a:cubicBezTo>
                    <a:cubicBezTo>
                      <a:pt x="150" y="47"/>
                      <a:pt x="137" y="57"/>
                      <a:pt x="125" y="50"/>
                    </a:cubicBezTo>
                    <a:cubicBezTo>
                      <a:pt x="115" y="44"/>
                      <a:pt x="113" y="36"/>
                      <a:pt x="114" y="29"/>
                    </a:cubicBezTo>
                    <a:cubicBezTo>
                      <a:pt x="110" y="28"/>
                      <a:pt x="110" y="28"/>
                      <a:pt x="110" y="28"/>
                    </a:cubicBezTo>
                    <a:cubicBezTo>
                      <a:pt x="105" y="34"/>
                      <a:pt x="96" y="41"/>
                      <a:pt x="82" y="39"/>
                    </a:cubicBezTo>
                    <a:cubicBezTo>
                      <a:pt x="68" y="37"/>
                      <a:pt x="63" y="25"/>
                      <a:pt x="61" y="16"/>
                    </a:cubicBezTo>
                    <a:cubicBezTo>
                      <a:pt x="55" y="14"/>
                      <a:pt x="55" y="14"/>
                      <a:pt x="55" y="14"/>
                    </a:cubicBezTo>
                    <a:cubicBezTo>
                      <a:pt x="51" y="20"/>
                      <a:pt x="42" y="27"/>
                      <a:pt x="26" y="25"/>
                    </a:cubicBezTo>
                    <a:cubicBezTo>
                      <a:pt x="8" y="24"/>
                      <a:pt x="3" y="10"/>
                      <a:pt x="2" y="0"/>
                    </a:cubicBezTo>
                    <a:cubicBezTo>
                      <a:pt x="1" y="0"/>
                      <a:pt x="1" y="0"/>
                      <a:pt x="1" y="0"/>
                    </a:cubicBezTo>
                    <a:cubicBezTo>
                      <a:pt x="0" y="23"/>
                      <a:pt x="0" y="23"/>
                      <a:pt x="0" y="23"/>
                    </a:cubicBezTo>
                    <a:cubicBezTo>
                      <a:pt x="0" y="23"/>
                      <a:pt x="9" y="40"/>
                      <a:pt x="27" y="38"/>
                    </a:cubicBezTo>
                    <a:cubicBezTo>
                      <a:pt x="46" y="37"/>
                      <a:pt x="55" y="27"/>
                      <a:pt x="55" y="27"/>
                    </a:cubicBezTo>
                    <a:cubicBezTo>
                      <a:pt x="55" y="27"/>
                      <a:pt x="57" y="49"/>
                      <a:pt x="77" y="52"/>
                    </a:cubicBezTo>
                    <a:cubicBezTo>
                      <a:pt x="96" y="54"/>
                      <a:pt x="105" y="41"/>
                      <a:pt x="105" y="41"/>
                    </a:cubicBezTo>
                    <a:cubicBezTo>
                      <a:pt x="105" y="41"/>
                      <a:pt x="110" y="58"/>
                      <a:pt x="126" y="62"/>
                    </a:cubicBezTo>
                    <a:cubicBezTo>
                      <a:pt x="143" y="66"/>
                      <a:pt x="159" y="52"/>
                      <a:pt x="159" y="52"/>
                    </a:cubicBezTo>
                    <a:cubicBezTo>
                      <a:pt x="165" y="69"/>
                      <a:pt x="185" y="73"/>
                      <a:pt x="185" y="73"/>
                    </a:cubicBezTo>
                    <a:cubicBezTo>
                      <a:pt x="186" y="62"/>
                      <a:pt x="186" y="62"/>
                      <a:pt x="186" y="62"/>
                    </a:cubicBezTo>
                    <a:cubicBezTo>
                      <a:pt x="172" y="60"/>
                      <a:pt x="167" y="50"/>
                      <a:pt x="165" y="42"/>
                    </a:cubicBezTo>
                    <a:close/>
                  </a:path>
                </a:pathLst>
              </a:cu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475"/>
              <p:cNvSpPr>
                <a:spLocks noChangeArrowheads="1"/>
              </p:cNvSpPr>
              <p:nvPr/>
            </p:nvSpPr>
            <p:spPr bwMode="auto">
              <a:xfrm>
                <a:off x="526249" y="3274748"/>
                <a:ext cx="508102" cy="220550"/>
              </a:xfrm>
              <a:custGeom>
                <a:avLst/>
                <a:gdLst>
                  <a:gd name="T0" fmla="*/ 1268599571 w 186"/>
                  <a:gd name="T1" fmla="*/ 437418721 h 81"/>
                  <a:gd name="T2" fmla="*/ 1208900318 w 186"/>
                  <a:gd name="T3" fmla="*/ 311381203 h 81"/>
                  <a:gd name="T4" fmla="*/ 932793320 w 186"/>
                  <a:gd name="T5" fmla="*/ 430004429 h 81"/>
                  <a:gd name="T6" fmla="*/ 850707530 w 186"/>
                  <a:gd name="T7" fmla="*/ 355864232 h 81"/>
                  <a:gd name="T8" fmla="*/ 813397545 w 186"/>
                  <a:gd name="T9" fmla="*/ 244658021 h 81"/>
                  <a:gd name="T10" fmla="*/ 611913248 w 186"/>
                  <a:gd name="T11" fmla="*/ 341038371 h 81"/>
                  <a:gd name="T12" fmla="*/ 440278578 w 186"/>
                  <a:gd name="T13" fmla="*/ 133449087 h 81"/>
                  <a:gd name="T14" fmla="*/ 343269340 w 186"/>
                  <a:gd name="T15" fmla="*/ 222415145 h 81"/>
                  <a:gd name="T16" fmla="*/ 194021207 w 186"/>
                  <a:gd name="T17" fmla="*/ 244658021 h 81"/>
                  <a:gd name="T18" fmla="*/ 14923447 w 186"/>
                  <a:gd name="T19" fmla="*/ 0 h 81"/>
                  <a:gd name="T20" fmla="*/ 0 w 186"/>
                  <a:gd name="T21" fmla="*/ 229829437 h 81"/>
                  <a:gd name="T22" fmla="*/ 208944655 w 186"/>
                  <a:gd name="T23" fmla="*/ 341038371 h 81"/>
                  <a:gd name="T24" fmla="*/ 410428952 w 186"/>
                  <a:gd name="T25" fmla="*/ 252072313 h 81"/>
                  <a:gd name="T26" fmla="*/ 574600532 w 186"/>
                  <a:gd name="T27" fmla="*/ 437418721 h 81"/>
                  <a:gd name="T28" fmla="*/ 791011008 w 186"/>
                  <a:gd name="T29" fmla="*/ 355864232 h 81"/>
                  <a:gd name="T30" fmla="*/ 947719499 w 186"/>
                  <a:gd name="T31" fmla="*/ 511556195 h 81"/>
                  <a:gd name="T32" fmla="*/ 1186513781 w 186"/>
                  <a:gd name="T33" fmla="*/ 437418721 h 81"/>
                  <a:gd name="T34" fmla="*/ 1380534988 w 186"/>
                  <a:gd name="T35" fmla="*/ 600522253 h 81"/>
                  <a:gd name="T36" fmla="*/ 1387998077 w 186"/>
                  <a:gd name="T37" fmla="*/ 518970487 h 81"/>
                  <a:gd name="T38" fmla="*/ 1268599571 w 186"/>
                  <a:gd name="T39" fmla="*/ 437418721 h 8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6"/>
                  <a:gd name="T61" fmla="*/ 0 h 81"/>
                  <a:gd name="T62" fmla="*/ 186 w 186"/>
                  <a:gd name="T63" fmla="*/ 81 h 8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6" h="81">
                    <a:moveTo>
                      <a:pt x="170" y="59"/>
                    </a:moveTo>
                    <a:cubicBezTo>
                      <a:pt x="166" y="54"/>
                      <a:pt x="163" y="49"/>
                      <a:pt x="162" y="42"/>
                    </a:cubicBezTo>
                    <a:cubicBezTo>
                      <a:pt x="153" y="52"/>
                      <a:pt x="140" y="66"/>
                      <a:pt x="125" y="58"/>
                    </a:cubicBezTo>
                    <a:cubicBezTo>
                      <a:pt x="121" y="55"/>
                      <a:pt x="117" y="52"/>
                      <a:pt x="114" y="48"/>
                    </a:cubicBezTo>
                    <a:cubicBezTo>
                      <a:pt x="113" y="46"/>
                      <a:pt x="108" y="35"/>
                      <a:pt x="109" y="33"/>
                    </a:cubicBezTo>
                    <a:cubicBezTo>
                      <a:pt x="104" y="43"/>
                      <a:pt x="94" y="48"/>
                      <a:pt x="82" y="46"/>
                    </a:cubicBezTo>
                    <a:cubicBezTo>
                      <a:pt x="68" y="44"/>
                      <a:pt x="61" y="30"/>
                      <a:pt x="59" y="18"/>
                    </a:cubicBezTo>
                    <a:cubicBezTo>
                      <a:pt x="54" y="22"/>
                      <a:pt x="52" y="27"/>
                      <a:pt x="46" y="30"/>
                    </a:cubicBezTo>
                    <a:cubicBezTo>
                      <a:pt x="40" y="33"/>
                      <a:pt x="33" y="33"/>
                      <a:pt x="26" y="33"/>
                    </a:cubicBezTo>
                    <a:cubicBezTo>
                      <a:pt x="2" y="30"/>
                      <a:pt x="2" y="6"/>
                      <a:pt x="2" y="0"/>
                    </a:cubicBezTo>
                    <a:cubicBezTo>
                      <a:pt x="0" y="31"/>
                      <a:pt x="0" y="31"/>
                      <a:pt x="0" y="31"/>
                    </a:cubicBezTo>
                    <a:cubicBezTo>
                      <a:pt x="0" y="31"/>
                      <a:pt x="9" y="47"/>
                      <a:pt x="28" y="46"/>
                    </a:cubicBezTo>
                    <a:cubicBezTo>
                      <a:pt x="47" y="44"/>
                      <a:pt x="55" y="34"/>
                      <a:pt x="55" y="34"/>
                    </a:cubicBezTo>
                    <a:cubicBezTo>
                      <a:pt x="55" y="34"/>
                      <a:pt x="57" y="56"/>
                      <a:pt x="77" y="59"/>
                    </a:cubicBezTo>
                    <a:cubicBezTo>
                      <a:pt x="96" y="62"/>
                      <a:pt x="106" y="48"/>
                      <a:pt x="106" y="48"/>
                    </a:cubicBezTo>
                    <a:cubicBezTo>
                      <a:pt x="106" y="48"/>
                      <a:pt x="110" y="65"/>
                      <a:pt x="127" y="69"/>
                    </a:cubicBezTo>
                    <a:cubicBezTo>
                      <a:pt x="144" y="73"/>
                      <a:pt x="159" y="59"/>
                      <a:pt x="159" y="59"/>
                    </a:cubicBezTo>
                    <a:cubicBezTo>
                      <a:pt x="166" y="77"/>
                      <a:pt x="185" y="81"/>
                      <a:pt x="185" y="81"/>
                    </a:cubicBezTo>
                    <a:cubicBezTo>
                      <a:pt x="186" y="70"/>
                      <a:pt x="186" y="70"/>
                      <a:pt x="186" y="70"/>
                    </a:cubicBezTo>
                    <a:cubicBezTo>
                      <a:pt x="186" y="72"/>
                      <a:pt x="171" y="61"/>
                      <a:pt x="170" y="59"/>
                    </a:cubicBezTo>
                    <a:close/>
                  </a:path>
                </a:pathLst>
              </a:custGeom>
              <a:solidFill>
                <a:srgbClr val="D4D2C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Oval 476"/>
              <p:cNvSpPr>
                <a:spLocks noChangeArrowheads="1"/>
              </p:cNvSpPr>
              <p:nvPr/>
            </p:nvSpPr>
            <p:spPr bwMode="auto">
              <a:xfrm>
                <a:off x="583480" y="3291498"/>
                <a:ext cx="20939" cy="20938"/>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6" name="Oval 477"/>
              <p:cNvSpPr>
                <a:spLocks noChangeArrowheads="1"/>
              </p:cNvSpPr>
              <p:nvPr/>
            </p:nvSpPr>
            <p:spPr bwMode="auto">
              <a:xfrm>
                <a:off x="752383" y="3334770"/>
                <a:ext cx="22334"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7" name="Oval 478"/>
              <p:cNvSpPr>
                <a:spLocks noChangeArrowheads="1"/>
              </p:cNvSpPr>
              <p:nvPr/>
            </p:nvSpPr>
            <p:spPr bwMode="auto">
              <a:xfrm>
                <a:off x="879408" y="3372460"/>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8" name="Oval 479"/>
              <p:cNvSpPr>
                <a:spLocks noChangeArrowheads="1"/>
              </p:cNvSpPr>
              <p:nvPr/>
            </p:nvSpPr>
            <p:spPr bwMode="auto">
              <a:xfrm>
                <a:off x="1021788" y="3400377"/>
                <a:ext cx="20939" cy="22334"/>
              </a:xfrm>
              <a:prstGeom prst="ellipse">
                <a:avLst/>
              </a:prstGeom>
              <a:solidFill>
                <a:srgbClr val="FFCC6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19" name="Oval 480"/>
              <p:cNvSpPr>
                <a:spLocks noChangeArrowheads="1"/>
              </p:cNvSpPr>
              <p:nvPr/>
            </p:nvSpPr>
            <p:spPr bwMode="auto">
              <a:xfrm>
                <a:off x="637920" y="3411545"/>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0" name="Oval 481"/>
              <p:cNvSpPr>
                <a:spLocks noChangeArrowheads="1"/>
              </p:cNvSpPr>
              <p:nvPr/>
            </p:nvSpPr>
            <p:spPr bwMode="auto">
              <a:xfrm>
                <a:off x="794259" y="3449233"/>
                <a:ext cx="20939" cy="22334"/>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1" name="Oval 482"/>
              <p:cNvSpPr>
                <a:spLocks noChangeArrowheads="1"/>
              </p:cNvSpPr>
              <p:nvPr/>
            </p:nvSpPr>
            <p:spPr bwMode="auto">
              <a:xfrm>
                <a:off x="925473" y="3474359"/>
                <a:ext cx="22334" cy="20938"/>
              </a:xfrm>
              <a:prstGeom prst="ellipse">
                <a:avLst/>
              </a:prstGeom>
              <a:solidFill>
                <a:srgbClr val="F08D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2" name="Oval 483"/>
              <p:cNvSpPr>
                <a:spLocks noChangeArrowheads="1"/>
              </p:cNvSpPr>
              <p:nvPr/>
            </p:nvSpPr>
            <p:spPr bwMode="auto">
              <a:xfrm>
                <a:off x="435516" y="2307399"/>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3" name="Oval 484"/>
              <p:cNvSpPr>
                <a:spLocks noChangeArrowheads="1"/>
              </p:cNvSpPr>
              <p:nvPr/>
            </p:nvSpPr>
            <p:spPr bwMode="auto">
              <a:xfrm>
                <a:off x="665838" y="233950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4" name="Oval 485"/>
              <p:cNvSpPr>
                <a:spLocks noChangeArrowheads="1"/>
              </p:cNvSpPr>
              <p:nvPr/>
            </p:nvSpPr>
            <p:spPr bwMode="auto">
              <a:xfrm>
                <a:off x="549979" y="2367422"/>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5" name="Oval 486"/>
              <p:cNvSpPr>
                <a:spLocks noChangeArrowheads="1"/>
              </p:cNvSpPr>
              <p:nvPr/>
            </p:nvSpPr>
            <p:spPr bwMode="auto">
              <a:xfrm>
                <a:off x="623961" y="2449779"/>
                <a:ext cx="39085"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6" name="Oval 487"/>
              <p:cNvSpPr>
                <a:spLocks noChangeArrowheads="1"/>
              </p:cNvSpPr>
              <p:nvPr/>
            </p:nvSpPr>
            <p:spPr bwMode="auto">
              <a:xfrm>
                <a:off x="783092" y="2424653"/>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7" name="Oval 488"/>
              <p:cNvSpPr>
                <a:spLocks noChangeArrowheads="1"/>
              </p:cNvSpPr>
              <p:nvPr/>
            </p:nvSpPr>
            <p:spPr bwMode="auto">
              <a:xfrm>
                <a:off x="799843" y="256424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8" name="Oval 489"/>
              <p:cNvSpPr>
                <a:spLocks noChangeArrowheads="1"/>
              </p:cNvSpPr>
              <p:nvPr/>
            </p:nvSpPr>
            <p:spPr bwMode="auto">
              <a:xfrm>
                <a:off x="541604" y="2547491"/>
                <a:ext cx="39085"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29" name="Oval 490"/>
              <p:cNvSpPr>
                <a:spLocks noChangeArrowheads="1"/>
              </p:cNvSpPr>
              <p:nvPr/>
            </p:nvSpPr>
            <p:spPr bwMode="auto">
              <a:xfrm>
                <a:off x="657463" y="2564242"/>
                <a:ext cx="37689"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0" name="Oval 491"/>
              <p:cNvSpPr>
                <a:spLocks noChangeArrowheads="1"/>
              </p:cNvSpPr>
              <p:nvPr/>
            </p:nvSpPr>
            <p:spPr bwMode="auto">
              <a:xfrm>
                <a:off x="1065061" y="2449779"/>
                <a:ext cx="34898" cy="34897"/>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1" name="Oval 492"/>
              <p:cNvSpPr>
                <a:spLocks noChangeArrowheads="1"/>
              </p:cNvSpPr>
              <p:nvPr/>
            </p:nvSpPr>
            <p:spPr bwMode="auto">
              <a:xfrm>
                <a:off x="1122292" y="2522365"/>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2" name="Oval 493"/>
              <p:cNvSpPr>
                <a:spLocks noChangeArrowheads="1"/>
              </p:cNvSpPr>
              <p:nvPr/>
            </p:nvSpPr>
            <p:spPr bwMode="auto">
              <a:xfrm>
                <a:off x="1196274" y="2596347"/>
                <a:ext cx="39085"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3" name="Oval 494"/>
              <p:cNvSpPr>
                <a:spLocks noChangeArrowheads="1"/>
              </p:cNvSpPr>
              <p:nvPr/>
            </p:nvSpPr>
            <p:spPr bwMode="auto">
              <a:xfrm>
                <a:off x="1213025" y="2465134"/>
                <a:ext cx="37689" cy="39085"/>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4" name="Oval 495"/>
              <p:cNvSpPr>
                <a:spLocks noChangeArrowheads="1"/>
              </p:cNvSpPr>
              <p:nvPr/>
            </p:nvSpPr>
            <p:spPr bwMode="auto">
              <a:xfrm>
                <a:off x="1024580" y="2580992"/>
                <a:ext cx="34898" cy="37688"/>
              </a:xfrm>
              <a:prstGeom prst="ellipse">
                <a:avLst/>
              </a:prstGeom>
              <a:solidFill>
                <a:srgbClr val="C5EDF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35" name="Freeform 502"/>
              <p:cNvSpPr>
                <a:spLocks noChangeArrowheads="1"/>
              </p:cNvSpPr>
              <p:nvPr/>
            </p:nvSpPr>
            <p:spPr bwMode="auto">
              <a:xfrm>
                <a:off x="1150210" y="8375"/>
                <a:ext cx="240092" cy="1358196"/>
              </a:xfrm>
              <a:custGeom>
                <a:avLst/>
                <a:gdLst>
                  <a:gd name="T0" fmla="*/ 312635252 w 88"/>
                  <a:gd name="T1" fmla="*/ 2147483647 h 497"/>
                  <a:gd name="T2" fmla="*/ 0 w 88"/>
                  <a:gd name="T3" fmla="*/ 0 h 497"/>
                  <a:gd name="T4" fmla="*/ 178650275 w 88"/>
                  <a:gd name="T5" fmla="*/ 22403402 h 497"/>
                  <a:gd name="T6" fmla="*/ 610384800 w 88"/>
                  <a:gd name="T7" fmla="*/ 2147483647 h 497"/>
                  <a:gd name="T8" fmla="*/ 312635252 w 88"/>
                  <a:gd name="T9" fmla="*/ 2147483647 h 497"/>
                  <a:gd name="T10" fmla="*/ 0 60000 65536"/>
                  <a:gd name="T11" fmla="*/ 0 60000 65536"/>
                  <a:gd name="T12" fmla="*/ 0 60000 65536"/>
                  <a:gd name="T13" fmla="*/ 0 60000 65536"/>
                  <a:gd name="T14" fmla="*/ 0 60000 65536"/>
                  <a:gd name="T15" fmla="*/ 0 w 88"/>
                  <a:gd name="T16" fmla="*/ 0 h 497"/>
                  <a:gd name="T17" fmla="*/ 88 w 88"/>
                  <a:gd name="T18" fmla="*/ 497 h 497"/>
                </a:gdLst>
                <a:ahLst/>
                <a:cxnLst>
                  <a:cxn ang="T10">
                    <a:pos x="T0" y="T1"/>
                  </a:cxn>
                  <a:cxn ang="T11">
                    <a:pos x="T2" y="T3"/>
                  </a:cxn>
                  <a:cxn ang="T12">
                    <a:pos x="T4" y="T5"/>
                  </a:cxn>
                  <a:cxn ang="T13">
                    <a:pos x="T6" y="T7"/>
                  </a:cxn>
                  <a:cxn ang="T14">
                    <a:pos x="T8" y="T9"/>
                  </a:cxn>
                </a:cxnLst>
                <a:rect l="T15" t="T16" r="T17" b="T18"/>
                <a:pathLst>
                  <a:path w="88" h="497">
                    <a:moveTo>
                      <a:pt x="42" y="497"/>
                    </a:moveTo>
                    <a:cubicBezTo>
                      <a:pt x="42" y="497"/>
                      <a:pt x="12" y="33"/>
                      <a:pt x="0" y="0"/>
                    </a:cubicBezTo>
                    <a:cubicBezTo>
                      <a:pt x="24" y="3"/>
                      <a:pt x="24" y="3"/>
                      <a:pt x="24" y="3"/>
                    </a:cubicBezTo>
                    <a:cubicBezTo>
                      <a:pt x="24" y="3"/>
                      <a:pt x="88" y="382"/>
                      <a:pt x="82" y="491"/>
                    </a:cubicBezTo>
                    <a:lnTo>
                      <a:pt x="42" y="497"/>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519"/>
              <p:cNvSpPr>
                <a:spLocks noChangeArrowheads="1"/>
              </p:cNvSpPr>
              <p:nvPr/>
            </p:nvSpPr>
            <p:spPr bwMode="auto">
              <a:xfrm>
                <a:off x="452267" y="1292590"/>
                <a:ext cx="259635" cy="429933"/>
              </a:xfrm>
              <a:custGeom>
                <a:avLst/>
                <a:gdLst>
                  <a:gd name="T0" fmla="*/ 239665439 w 186"/>
                  <a:gd name="T1" fmla="*/ 0 h 308"/>
                  <a:gd name="T2" fmla="*/ 0 w 186"/>
                  <a:gd name="T3" fmla="*/ 171467889 h 308"/>
                  <a:gd name="T4" fmla="*/ 266945261 w 186"/>
                  <a:gd name="T5" fmla="*/ 171467889 h 308"/>
                  <a:gd name="T6" fmla="*/ 21433846 w 186"/>
                  <a:gd name="T7" fmla="*/ 321501943 h 308"/>
                  <a:gd name="T8" fmla="*/ 302018320 w 186"/>
                  <a:gd name="T9" fmla="*/ 366318271 h 308"/>
                  <a:gd name="T10" fmla="*/ 33124401 w 186"/>
                  <a:gd name="T11" fmla="*/ 473484655 h 308"/>
                  <a:gd name="T12" fmla="*/ 362421146 w 186"/>
                  <a:gd name="T13" fmla="*/ 600137612 h 308"/>
                  <a:gd name="T14" fmla="*/ 239665439 w 186"/>
                  <a:gd name="T15" fmla="*/ 0 h 308"/>
                  <a:gd name="T16" fmla="*/ 0 60000 65536"/>
                  <a:gd name="T17" fmla="*/ 0 60000 65536"/>
                  <a:gd name="T18" fmla="*/ 0 60000 65536"/>
                  <a:gd name="T19" fmla="*/ 0 60000 65536"/>
                  <a:gd name="T20" fmla="*/ 0 60000 65536"/>
                  <a:gd name="T21" fmla="*/ 0 60000 65536"/>
                  <a:gd name="T22" fmla="*/ 0 60000 65536"/>
                  <a:gd name="T23" fmla="*/ 0 60000 65536"/>
                  <a:gd name="T24" fmla="*/ 0 w 186"/>
                  <a:gd name="T25" fmla="*/ 0 h 308"/>
                  <a:gd name="T26" fmla="*/ 186 w 186"/>
                  <a:gd name="T27" fmla="*/ 308 h 3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6" h="308">
                    <a:moveTo>
                      <a:pt x="123" y="0"/>
                    </a:moveTo>
                    <a:lnTo>
                      <a:pt x="0" y="88"/>
                    </a:lnTo>
                    <a:lnTo>
                      <a:pt x="137" y="88"/>
                    </a:lnTo>
                    <a:lnTo>
                      <a:pt x="11" y="165"/>
                    </a:lnTo>
                    <a:lnTo>
                      <a:pt x="155" y="188"/>
                    </a:lnTo>
                    <a:lnTo>
                      <a:pt x="17" y="243"/>
                    </a:lnTo>
                    <a:lnTo>
                      <a:pt x="186" y="308"/>
                    </a:lnTo>
                    <a:lnTo>
                      <a:pt x="123"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520"/>
              <p:cNvSpPr>
                <a:spLocks noChangeArrowheads="1"/>
              </p:cNvSpPr>
              <p:nvPr/>
            </p:nvSpPr>
            <p:spPr bwMode="auto">
              <a:xfrm>
                <a:off x="544395" y="5226196"/>
                <a:ext cx="281969" cy="188444"/>
              </a:xfrm>
              <a:custGeom>
                <a:avLst/>
                <a:gdLst>
                  <a:gd name="T0" fmla="*/ 276686967 w 202"/>
                  <a:gd name="T1" fmla="*/ 0 h 135"/>
                  <a:gd name="T2" fmla="*/ 0 w 202"/>
                  <a:gd name="T3" fmla="*/ 171467289 h 135"/>
                  <a:gd name="T4" fmla="*/ 393596619 w 202"/>
                  <a:gd name="T5" fmla="*/ 263045490 h 135"/>
                  <a:gd name="T6" fmla="*/ 276686967 w 202"/>
                  <a:gd name="T7" fmla="*/ 0 h 135"/>
                  <a:gd name="T8" fmla="*/ 0 60000 65536"/>
                  <a:gd name="T9" fmla="*/ 0 60000 65536"/>
                  <a:gd name="T10" fmla="*/ 0 60000 65536"/>
                  <a:gd name="T11" fmla="*/ 0 60000 65536"/>
                  <a:gd name="T12" fmla="*/ 0 w 202"/>
                  <a:gd name="T13" fmla="*/ 0 h 135"/>
                  <a:gd name="T14" fmla="*/ 202 w 202"/>
                  <a:gd name="T15" fmla="*/ 135 h 135"/>
                </a:gdLst>
                <a:ahLst/>
                <a:cxnLst>
                  <a:cxn ang="T8">
                    <a:pos x="T0" y="T1"/>
                  </a:cxn>
                  <a:cxn ang="T9">
                    <a:pos x="T2" y="T3"/>
                  </a:cxn>
                  <a:cxn ang="T10">
                    <a:pos x="T4" y="T5"/>
                  </a:cxn>
                  <a:cxn ang="T11">
                    <a:pos x="T6" y="T7"/>
                  </a:cxn>
                </a:cxnLst>
                <a:rect l="T12" t="T13" r="T14" b="T15"/>
                <a:pathLst>
                  <a:path w="202" h="135">
                    <a:moveTo>
                      <a:pt x="142" y="0"/>
                    </a:moveTo>
                    <a:lnTo>
                      <a:pt x="0" y="88"/>
                    </a:lnTo>
                    <a:lnTo>
                      <a:pt x="202" y="135"/>
                    </a:lnTo>
                    <a:lnTo>
                      <a:pt x="142" y="0"/>
                    </a:lnTo>
                    <a:close/>
                  </a:path>
                </a:pathLst>
              </a:custGeom>
              <a:solidFill>
                <a:srgbClr val="7451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521"/>
              <p:cNvSpPr>
                <a:spLocks noChangeArrowheads="1"/>
              </p:cNvSpPr>
              <p:nvPr/>
            </p:nvSpPr>
            <p:spPr bwMode="auto">
              <a:xfrm>
                <a:off x="552771" y="5597501"/>
                <a:ext cx="364327" cy="150756"/>
              </a:xfrm>
              <a:custGeom>
                <a:avLst/>
                <a:gdLst>
                  <a:gd name="T0" fmla="*/ 0 w 261"/>
                  <a:gd name="T1" fmla="*/ 210438625 h 108"/>
                  <a:gd name="T2" fmla="*/ 298121386 w 261"/>
                  <a:gd name="T3" fmla="*/ 0 h 108"/>
                  <a:gd name="T4" fmla="*/ 508560011 w 261"/>
                  <a:gd name="T5" fmla="*/ 187056091 h 108"/>
                  <a:gd name="T6" fmla="*/ 0 w 261"/>
                  <a:gd name="T7" fmla="*/ 210438625 h 108"/>
                  <a:gd name="T8" fmla="*/ 0 60000 65536"/>
                  <a:gd name="T9" fmla="*/ 0 60000 65536"/>
                  <a:gd name="T10" fmla="*/ 0 60000 65536"/>
                  <a:gd name="T11" fmla="*/ 0 60000 65536"/>
                  <a:gd name="T12" fmla="*/ 0 w 261"/>
                  <a:gd name="T13" fmla="*/ 0 h 108"/>
                  <a:gd name="T14" fmla="*/ 261 w 261"/>
                  <a:gd name="T15" fmla="*/ 108 h 108"/>
                </a:gdLst>
                <a:ahLst/>
                <a:cxnLst>
                  <a:cxn ang="T8">
                    <a:pos x="T0" y="T1"/>
                  </a:cxn>
                  <a:cxn ang="T9">
                    <a:pos x="T2" y="T3"/>
                  </a:cxn>
                  <a:cxn ang="T10">
                    <a:pos x="T4" y="T5"/>
                  </a:cxn>
                  <a:cxn ang="T11">
                    <a:pos x="T6" y="T7"/>
                  </a:cxn>
                </a:cxnLst>
                <a:rect l="T12" t="T13" r="T14" b="T15"/>
                <a:pathLst>
                  <a:path w="261" h="108">
                    <a:moveTo>
                      <a:pt x="0" y="108"/>
                    </a:moveTo>
                    <a:lnTo>
                      <a:pt x="153" y="0"/>
                    </a:lnTo>
                    <a:lnTo>
                      <a:pt x="261" y="96"/>
                    </a:lnTo>
                    <a:lnTo>
                      <a:pt x="0" y="108"/>
                    </a:lnTo>
                    <a:close/>
                  </a:path>
                </a:pathLst>
              </a:custGeom>
              <a:solidFill>
                <a:srgbClr val="A7C57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522"/>
              <p:cNvSpPr>
                <a:spLocks noChangeArrowheads="1"/>
              </p:cNvSpPr>
              <p:nvPr/>
            </p:nvSpPr>
            <p:spPr bwMode="auto">
              <a:xfrm>
                <a:off x="410390" y="5466288"/>
                <a:ext cx="199612" cy="188444"/>
              </a:xfrm>
              <a:custGeom>
                <a:avLst/>
                <a:gdLst>
                  <a:gd name="T0" fmla="*/ 0 w 143"/>
                  <a:gd name="T1" fmla="*/ 0 h 135"/>
                  <a:gd name="T2" fmla="*/ 278636018 w 143"/>
                  <a:gd name="T3" fmla="*/ 68197186 h 135"/>
                  <a:gd name="T4" fmla="*/ 11690563 w 143"/>
                  <a:gd name="T5" fmla="*/ 263045490 h 135"/>
                  <a:gd name="T6" fmla="*/ 0 w 143"/>
                  <a:gd name="T7" fmla="*/ 0 h 135"/>
                  <a:gd name="T8" fmla="*/ 0 60000 65536"/>
                  <a:gd name="T9" fmla="*/ 0 60000 65536"/>
                  <a:gd name="T10" fmla="*/ 0 60000 65536"/>
                  <a:gd name="T11" fmla="*/ 0 60000 65536"/>
                  <a:gd name="T12" fmla="*/ 0 w 143"/>
                  <a:gd name="T13" fmla="*/ 0 h 135"/>
                  <a:gd name="T14" fmla="*/ 143 w 143"/>
                  <a:gd name="T15" fmla="*/ 135 h 135"/>
                </a:gdLst>
                <a:ahLst/>
                <a:cxnLst>
                  <a:cxn ang="T8">
                    <a:pos x="T0" y="T1"/>
                  </a:cxn>
                  <a:cxn ang="T9">
                    <a:pos x="T2" y="T3"/>
                  </a:cxn>
                  <a:cxn ang="T10">
                    <a:pos x="T4" y="T5"/>
                  </a:cxn>
                  <a:cxn ang="T11">
                    <a:pos x="T6" y="T7"/>
                  </a:cxn>
                </a:cxnLst>
                <a:rect l="T12" t="T13" r="T14" b="T15"/>
                <a:pathLst>
                  <a:path w="143" h="135">
                    <a:moveTo>
                      <a:pt x="0" y="0"/>
                    </a:moveTo>
                    <a:lnTo>
                      <a:pt x="143" y="35"/>
                    </a:lnTo>
                    <a:lnTo>
                      <a:pt x="6" y="135"/>
                    </a:lnTo>
                    <a:lnTo>
                      <a:pt x="0" y="0"/>
                    </a:lnTo>
                    <a:close/>
                  </a:path>
                </a:pathLst>
              </a:custGeom>
              <a:solidFill>
                <a:srgbClr val="5D90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523"/>
              <p:cNvSpPr>
                <a:spLocks noChangeArrowheads="1"/>
              </p:cNvSpPr>
              <p:nvPr/>
            </p:nvSpPr>
            <p:spPr bwMode="auto">
              <a:xfrm>
                <a:off x="900347" y="5166172"/>
                <a:ext cx="184257" cy="431328"/>
              </a:xfrm>
              <a:custGeom>
                <a:avLst/>
                <a:gdLst>
                  <a:gd name="T0" fmla="*/ 222128793 w 132"/>
                  <a:gd name="T1" fmla="*/ 0 h 309"/>
                  <a:gd name="T2" fmla="*/ 0 w 132"/>
                  <a:gd name="T3" fmla="*/ 48712146 h 309"/>
                  <a:gd name="T4" fmla="*/ 257201834 w 132"/>
                  <a:gd name="T5" fmla="*/ 602083636 h 309"/>
                  <a:gd name="T6" fmla="*/ 222128793 w 132"/>
                  <a:gd name="T7" fmla="*/ 0 h 309"/>
                  <a:gd name="T8" fmla="*/ 0 60000 65536"/>
                  <a:gd name="T9" fmla="*/ 0 60000 65536"/>
                  <a:gd name="T10" fmla="*/ 0 60000 65536"/>
                  <a:gd name="T11" fmla="*/ 0 60000 65536"/>
                  <a:gd name="T12" fmla="*/ 0 w 132"/>
                  <a:gd name="T13" fmla="*/ 0 h 309"/>
                  <a:gd name="T14" fmla="*/ 132 w 132"/>
                  <a:gd name="T15" fmla="*/ 309 h 309"/>
                </a:gdLst>
                <a:ahLst/>
                <a:cxnLst>
                  <a:cxn ang="T8">
                    <a:pos x="T0" y="T1"/>
                  </a:cxn>
                  <a:cxn ang="T9">
                    <a:pos x="T2" y="T3"/>
                  </a:cxn>
                  <a:cxn ang="T10">
                    <a:pos x="T4" y="T5"/>
                  </a:cxn>
                  <a:cxn ang="T11">
                    <a:pos x="T6" y="T7"/>
                  </a:cxn>
                </a:cxnLst>
                <a:rect l="T12" t="T13" r="T14" b="T15"/>
                <a:pathLst>
                  <a:path w="132" h="309">
                    <a:moveTo>
                      <a:pt x="114" y="0"/>
                    </a:moveTo>
                    <a:lnTo>
                      <a:pt x="0" y="25"/>
                    </a:lnTo>
                    <a:lnTo>
                      <a:pt x="132" y="309"/>
                    </a:lnTo>
                    <a:lnTo>
                      <a:pt x="114" y="0"/>
                    </a:lnTo>
                    <a:close/>
                  </a:path>
                </a:pathLst>
              </a:custGeom>
              <a:solidFill>
                <a:srgbClr val="DE624E"/>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524"/>
              <p:cNvSpPr>
                <a:spLocks noChangeArrowheads="1"/>
              </p:cNvSpPr>
              <p:nvPr/>
            </p:nvSpPr>
            <p:spPr bwMode="auto">
              <a:xfrm>
                <a:off x="569521" y="2053347"/>
                <a:ext cx="147964" cy="157735"/>
              </a:xfrm>
              <a:custGeom>
                <a:avLst/>
                <a:gdLst>
                  <a:gd name="T0" fmla="*/ 0 w 106"/>
                  <a:gd name="T1" fmla="*/ 0 h 113"/>
                  <a:gd name="T2" fmla="*/ 79887997 w 106"/>
                  <a:gd name="T3" fmla="*/ 220179913 h 113"/>
                  <a:gd name="T4" fmla="*/ 206540993 w 106"/>
                  <a:gd name="T5" fmla="*/ 91579824 h 113"/>
                  <a:gd name="T6" fmla="*/ 0 w 106"/>
                  <a:gd name="T7" fmla="*/ 0 h 113"/>
                  <a:gd name="T8" fmla="*/ 0 60000 65536"/>
                  <a:gd name="T9" fmla="*/ 0 60000 65536"/>
                  <a:gd name="T10" fmla="*/ 0 60000 65536"/>
                  <a:gd name="T11" fmla="*/ 0 60000 65536"/>
                  <a:gd name="T12" fmla="*/ 0 w 106"/>
                  <a:gd name="T13" fmla="*/ 0 h 113"/>
                  <a:gd name="T14" fmla="*/ 106 w 106"/>
                  <a:gd name="T15" fmla="*/ 113 h 113"/>
                </a:gdLst>
                <a:ahLst/>
                <a:cxnLst>
                  <a:cxn ang="T8">
                    <a:pos x="T0" y="T1"/>
                  </a:cxn>
                  <a:cxn ang="T9">
                    <a:pos x="T2" y="T3"/>
                  </a:cxn>
                  <a:cxn ang="T10">
                    <a:pos x="T4" y="T5"/>
                  </a:cxn>
                  <a:cxn ang="T11">
                    <a:pos x="T6" y="T7"/>
                  </a:cxn>
                </a:cxnLst>
                <a:rect l="T12" t="T13" r="T14" b="T15"/>
                <a:pathLst>
                  <a:path w="106" h="113">
                    <a:moveTo>
                      <a:pt x="0" y="0"/>
                    </a:moveTo>
                    <a:lnTo>
                      <a:pt x="41" y="113"/>
                    </a:lnTo>
                    <a:lnTo>
                      <a:pt x="106" y="47"/>
                    </a:lnTo>
                    <a:lnTo>
                      <a:pt x="0" y="0"/>
                    </a:lnTo>
                    <a:close/>
                  </a:path>
                </a:pathLst>
              </a:custGeom>
              <a:solidFill>
                <a:srgbClr val="88516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Oval 525"/>
              <p:cNvSpPr>
                <a:spLocks noChangeArrowheads="1"/>
              </p:cNvSpPr>
              <p:nvPr/>
            </p:nvSpPr>
            <p:spPr bwMode="auto">
              <a:xfrm>
                <a:off x="435516" y="1085999"/>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3" name="Oval 526"/>
              <p:cNvSpPr>
                <a:spLocks noChangeArrowheads="1"/>
              </p:cNvSpPr>
              <p:nvPr/>
            </p:nvSpPr>
            <p:spPr bwMode="auto">
              <a:xfrm>
                <a:off x="536020" y="1092978"/>
                <a:ext cx="33501"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4" name="Oval 527"/>
              <p:cNvSpPr>
                <a:spLocks noChangeArrowheads="1"/>
              </p:cNvSpPr>
              <p:nvPr/>
            </p:nvSpPr>
            <p:spPr bwMode="auto">
              <a:xfrm>
                <a:off x="484373" y="1166960"/>
                <a:ext cx="36293" cy="33501"/>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5" name="Oval 528"/>
              <p:cNvSpPr>
                <a:spLocks noChangeArrowheads="1"/>
              </p:cNvSpPr>
              <p:nvPr/>
            </p:nvSpPr>
            <p:spPr bwMode="auto">
              <a:xfrm>
                <a:off x="569521" y="1208837"/>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6" name="Oval 529"/>
              <p:cNvSpPr>
                <a:spLocks noChangeArrowheads="1"/>
              </p:cNvSpPr>
              <p:nvPr/>
            </p:nvSpPr>
            <p:spPr bwMode="auto">
              <a:xfrm>
                <a:off x="452267" y="1257693"/>
                <a:ext cx="32106" cy="32105"/>
              </a:xfrm>
              <a:prstGeom prst="ellipse">
                <a:avLst/>
              </a:prstGeom>
              <a:solidFill>
                <a:srgbClr val="FF8BC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47" name="Freeform 530"/>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w 35"/>
                  <a:gd name="T9" fmla="*/ 218231678 h 178"/>
                  <a:gd name="T10" fmla="*/ 0 60000 65536"/>
                  <a:gd name="T11" fmla="*/ 0 60000 65536"/>
                  <a:gd name="T12" fmla="*/ 0 60000 65536"/>
                  <a:gd name="T13" fmla="*/ 0 60000 65536"/>
                  <a:gd name="T14" fmla="*/ 0 60000 65536"/>
                  <a:gd name="T15" fmla="*/ 0 w 35"/>
                  <a:gd name="T16" fmla="*/ 0 h 178"/>
                  <a:gd name="T17" fmla="*/ 35 w 35"/>
                  <a:gd name="T18" fmla="*/ 178 h 178"/>
                </a:gdLst>
                <a:ahLst/>
                <a:cxnLst>
                  <a:cxn ang="T10">
                    <a:pos x="T0" y="T1"/>
                  </a:cxn>
                  <a:cxn ang="T11">
                    <a:pos x="T2" y="T3"/>
                  </a:cxn>
                  <a:cxn ang="T12">
                    <a:pos x="T4" y="T5"/>
                  </a:cxn>
                  <a:cxn ang="T13">
                    <a:pos x="T6" y="T7"/>
                  </a:cxn>
                  <a:cxn ang="T14">
                    <a:pos x="T8" y="T9"/>
                  </a:cxn>
                </a:cxnLst>
                <a:rect l="T15" t="T16" r="T17" b="T18"/>
                <a:pathLst>
                  <a:path w="35" h="178">
                    <a:moveTo>
                      <a:pt x="0" y="112"/>
                    </a:moveTo>
                    <a:lnTo>
                      <a:pt x="30" y="0"/>
                    </a:lnTo>
                    <a:lnTo>
                      <a:pt x="35" y="178"/>
                    </a:lnTo>
                    <a:lnTo>
                      <a:pt x="6" y="129"/>
                    </a:lnTo>
                    <a:lnTo>
                      <a:pt x="0" y="112"/>
                    </a:lnTo>
                    <a:close/>
                  </a:path>
                </a:pathLst>
              </a:custGeom>
              <a:solidFill>
                <a:srgbClr val="90627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8" name="Freeform 531"/>
              <p:cNvSpPr>
                <a:spLocks noChangeArrowheads="1"/>
              </p:cNvSpPr>
              <p:nvPr/>
            </p:nvSpPr>
            <p:spPr bwMode="auto">
              <a:xfrm>
                <a:off x="344784" y="1970991"/>
                <a:ext cx="48856" cy="248468"/>
              </a:xfrm>
              <a:custGeom>
                <a:avLst/>
                <a:gdLst>
                  <a:gd name="T0" fmla="*/ 0 w 35"/>
                  <a:gd name="T1" fmla="*/ 218231678 h 178"/>
                  <a:gd name="T2" fmla="*/ 58455506 w 35"/>
                  <a:gd name="T3" fmla="*/ 0 h 178"/>
                  <a:gd name="T4" fmla="*/ 68197392 w 35"/>
                  <a:gd name="T5" fmla="*/ 346833410 h 178"/>
                  <a:gd name="T6" fmla="*/ 11690543 w 35"/>
                  <a:gd name="T7" fmla="*/ 251357487 h 178"/>
                  <a:gd name="T8" fmla="*/ 0 60000 65536"/>
                  <a:gd name="T9" fmla="*/ 0 60000 65536"/>
                  <a:gd name="T10" fmla="*/ 0 60000 65536"/>
                  <a:gd name="T11" fmla="*/ 0 60000 65536"/>
                  <a:gd name="T12" fmla="*/ 0 w 35"/>
                  <a:gd name="T13" fmla="*/ 0 h 178"/>
                  <a:gd name="T14" fmla="*/ 35 w 35"/>
                  <a:gd name="T15" fmla="*/ 178 h 178"/>
                </a:gdLst>
                <a:ahLst/>
                <a:cxnLst>
                  <a:cxn ang="T8">
                    <a:pos x="T0" y="T1"/>
                  </a:cxn>
                  <a:cxn ang="T9">
                    <a:pos x="T2" y="T3"/>
                  </a:cxn>
                  <a:cxn ang="T10">
                    <a:pos x="T4" y="T5"/>
                  </a:cxn>
                  <a:cxn ang="T11">
                    <a:pos x="T6" y="T7"/>
                  </a:cxn>
                </a:cxnLst>
                <a:rect l="T12" t="T13" r="T14" b="T15"/>
                <a:pathLst>
                  <a:path w="35" h="178">
                    <a:moveTo>
                      <a:pt x="0" y="112"/>
                    </a:moveTo>
                    <a:lnTo>
                      <a:pt x="30" y="0"/>
                    </a:lnTo>
                    <a:lnTo>
                      <a:pt x="35" y="178"/>
                    </a:lnTo>
                    <a:lnTo>
                      <a:pt x="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4" name="Freeform 366"/>
            <p:cNvSpPr>
              <a:spLocks noChangeArrowheads="1"/>
            </p:cNvSpPr>
            <p:nvPr/>
          </p:nvSpPr>
          <p:spPr bwMode="auto">
            <a:xfrm>
              <a:off x="1229938" y="119667"/>
              <a:ext cx="783092" cy="1883049"/>
            </a:xfrm>
            <a:custGeom>
              <a:avLst/>
              <a:gdLst>
                <a:gd name="T0" fmla="*/ 2144171610 w 286"/>
                <a:gd name="T1" fmla="*/ 14938673 h 689"/>
                <a:gd name="T2" fmla="*/ 1664357999 w 286"/>
                <a:gd name="T3" fmla="*/ 1695550340 h 689"/>
                <a:gd name="T4" fmla="*/ 1132063533 w 286"/>
                <a:gd name="T5" fmla="*/ 2147483647 h 689"/>
                <a:gd name="T6" fmla="*/ 442329242 w 286"/>
                <a:gd name="T7" fmla="*/ 2147483647 h 689"/>
                <a:gd name="T8" fmla="*/ 277392543 w 286"/>
                <a:gd name="T9" fmla="*/ 2147483647 h 689"/>
                <a:gd name="T10" fmla="*/ 112455845 w 286"/>
                <a:gd name="T11" fmla="*/ 2147483647 h 689"/>
                <a:gd name="T12" fmla="*/ 1529408795 w 286"/>
                <a:gd name="T13" fmla="*/ 1613387638 h 689"/>
                <a:gd name="T14" fmla="*/ 1941750542 w 286"/>
                <a:gd name="T15" fmla="*/ 0 h 689"/>
                <a:gd name="T16" fmla="*/ 2144171610 w 286"/>
                <a:gd name="T17" fmla="*/ 14938673 h 6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6"/>
                <a:gd name="T28" fmla="*/ 0 h 689"/>
                <a:gd name="T29" fmla="*/ 286 w 286"/>
                <a:gd name="T30" fmla="*/ 689 h 6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6" h="689">
                  <a:moveTo>
                    <a:pt x="286" y="2"/>
                  </a:moveTo>
                  <a:cubicBezTo>
                    <a:pt x="268" y="78"/>
                    <a:pt x="246" y="153"/>
                    <a:pt x="222" y="227"/>
                  </a:cubicBezTo>
                  <a:cubicBezTo>
                    <a:pt x="201" y="294"/>
                    <a:pt x="178" y="359"/>
                    <a:pt x="151" y="424"/>
                  </a:cubicBezTo>
                  <a:cubicBezTo>
                    <a:pt x="123" y="490"/>
                    <a:pt x="85" y="551"/>
                    <a:pt x="59" y="618"/>
                  </a:cubicBezTo>
                  <a:cubicBezTo>
                    <a:pt x="50" y="642"/>
                    <a:pt x="44" y="665"/>
                    <a:pt x="37" y="689"/>
                  </a:cubicBezTo>
                  <a:cubicBezTo>
                    <a:pt x="26" y="673"/>
                    <a:pt x="0" y="593"/>
                    <a:pt x="15" y="575"/>
                  </a:cubicBezTo>
                  <a:cubicBezTo>
                    <a:pt x="15" y="575"/>
                    <a:pt x="150" y="399"/>
                    <a:pt x="204" y="216"/>
                  </a:cubicBezTo>
                  <a:cubicBezTo>
                    <a:pt x="257" y="34"/>
                    <a:pt x="259" y="0"/>
                    <a:pt x="259" y="0"/>
                  </a:cubicBezTo>
                  <a:lnTo>
                    <a:pt x="286" y="2"/>
                  </a:lnTo>
                  <a:close/>
                </a:path>
              </a:pathLst>
            </a:custGeom>
            <a:solidFill>
              <a:srgbClr val="5B6F7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49" name="Group 299"/>
          <p:cNvGrpSpPr/>
          <p:nvPr/>
        </p:nvGrpSpPr>
        <p:grpSpPr bwMode="auto">
          <a:xfrm>
            <a:off x="6551613" y="4168775"/>
            <a:ext cx="5565775" cy="3089275"/>
            <a:chOff x="0" y="0"/>
            <a:chExt cx="4124325" cy="2288660"/>
          </a:xfrm>
        </p:grpSpPr>
        <p:sp>
          <p:nvSpPr>
            <p:cNvPr id="150" name="Freeform 6"/>
            <p:cNvSpPr>
              <a:spLocks noChangeArrowheads="1"/>
            </p:cNvSpPr>
            <p:nvPr/>
          </p:nvSpPr>
          <p:spPr bwMode="auto">
            <a:xfrm flipH="1">
              <a:off x="0" y="940872"/>
              <a:ext cx="4124325" cy="1077913"/>
            </a:xfrm>
            <a:custGeom>
              <a:avLst/>
              <a:gdLst>
                <a:gd name="T0" fmla="*/ 0 w 1097"/>
                <a:gd name="T1" fmla="*/ 2147483647 h 286"/>
                <a:gd name="T2" fmla="*/ 2147483647 w 1097"/>
                <a:gd name="T3" fmla="*/ 255687748 h 286"/>
                <a:gd name="T4" fmla="*/ 2147483647 w 1097"/>
                <a:gd name="T5" fmla="*/ 2147483647 h 286"/>
                <a:gd name="T6" fmla="*/ 0 w 1097"/>
                <a:gd name="T7" fmla="*/ 2147483647 h 286"/>
                <a:gd name="T8" fmla="*/ 0 60000 65536"/>
                <a:gd name="T9" fmla="*/ 0 60000 65536"/>
                <a:gd name="T10" fmla="*/ 0 60000 65536"/>
                <a:gd name="T11" fmla="*/ 0 60000 65536"/>
                <a:gd name="T12" fmla="*/ 0 w 1097"/>
                <a:gd name="T13" fmla="*/ 0 h 286"/>
                <a:gd name="T14" fmla="*/ 1097 w 1097"/>
                <a:gd name="T15" fmla="*/ 286 h 286"/>
              </a:gdLst>
              <a:ahLst/>
              <a:cxnLst>
                <a:cxn ang="T8">
                  <a:pos x="T0" y="T1"/>
                </a:cxn>
                <a:cxn ang="T9">
                  <a:pos x="T2" y="T3"/>
                </a:cxn>
                <a:cxn ang="T10">
                  <a:pos x="T4" y="T5"/>
                </a:cxn>
                <a:cxn ang="T11">
                  <a:pos x="T6" y="T7"/>
                </a:cxn>
              </a:cxnLst>
              <a:rect l="T12" t="T13" r="T14" b="T15"/>
              <a:pathLst>
                <a:path w="1097" h="286">
                  <a:moveTo>
                    <a:pt x="0" y="286"/>
                  </a:moveTo>
                  <a:cubicBezTo>
                    <a:pt x="0" y="286"/>
                    <a:pt x="103" y="36"/>
                    <a:pt x="393" y="18"/>
                  </a:cubicBezTo>
                  <a:cubicBezTo>
                    <a:pt x="684" y="0"/>
                    <a:pt x="1089" y="260"/>
                    <a:pt x="1097" y="278"/>
                  </a:cubicBezTo>
                  <a:lnTo>
                    <a:pt x="0" y="286"/>
                  </a:lnTo>
                  <a:close/>
                </a:path>
              </a:pathLst>
            </a:custGeom>
            <a:solidFill>
              <a:srgbClr val="C7D44C"/>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1" name="Freeform 7"/>
            <p:cNvSpPr>
              <a:spLocks noChangeArrowheads="1"/>
            </p:cNvSpPr>
            <p:nvPr/>
          </p:nvSpPr>
          <p:spPr bwMode="auto">
            <a:xfrm flipH="1">
              <a:off x="331788" y="1174235"/>
              <a:ext cx="3544887" cy="839788"/>
            </a:xfrm>
            <a:custGeom>
              <a:avLst/>
              <a:gdLst>
                <a:gd name="T0" fmla="*/ 0 w 943"/>
                <a:gd name="T1" fmla="*/ 2147483647 h 223"/>
                <a:gd name="T2" fmla="*/ 2147483647 w 943"/>
                <a:gd name="T3" fmla="*/ 198543959 h 223"/>
                <a:gd name="T4" fmla="*/ 2147483647 w 943"/>
                <a:gd name="T5" fmla="*/ 2147483647 h 223"/>
                <a:gd name="T6" fmla="*/ 0 w 943"/>
                <a:gd name="T7" fmla="*/ 2147483647 h 223"/>
                <a:gd name="T8" fmla="*/ 0 60000 65536"/>
                <a:gd name="T9" fmla="*/ 0 60000 65536"/>
                <a:gd name="T10" fmla="*/ 0 60000 65536"/>
                <a:gd name="T11" fmla="*/ 0 60000 65536"/>
                <a:gd name="T12" fmla="*/ 0 w 943"/>
                <a:gd name="T13" fmla="*/ 0 h 223"/>
                <a:gd name="T14" fmla="*/ 943 w 943"/>
                <a:gd name="T15" fmla="*/ 223 h 223"/>
              </a:gdLst>
              <a:ahLst/>
              <a:cxnLst>
                <a:cxn ang="T8">
                  <a:pos x="T0" y="T1"/>
                </a:cxn>
                <a:cxn ang="T9">
                  <a:pos x="T2" y="T3"/>
                </a:cxn>
                <a:cxn ang="T10">
                  <a:pos x="T4" y="T5"/>
                </a:cxn>
                <a:cxn ang="T11">
                  <a:pos x="T6" y="T7"/>
                </a:cxn>
              </a:cxnLst>
              <a:rect l="T12" t="T13" r="T14" b="T15"/>
              <a:pathLst>
                <a:path w="943" h="223">
                  <a:moveTo>
                    <a:pt x="0" y="223"/>
                  </a:moveTo>
                  <a:cubicBezTo>
                    <a:pt x="0" y="223"/>
                    <a:pt x="88" y="28"/>
                    <a:pt x="338" y="14"/>
                  </a:cubicBezTo>
                  <a:cubicBezTo>
                    <a:pt x="588" y="0"/>
                    <a:pt x="936" y="203"/>
                    <a:pt x="943" y="217"/>
                  </a:cubicBezTo>
                  <a:lnTo>
                    <a:pt x="0" y="223"/>
                  </a:lnTo>
                  <a:close/>
                </a:path>
              </a:pathLst>
            </a:custGeom>
            <a:solidFill>
              <a:srgbClr val="FFF2C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2" name="Freeform 8"/>
            <p:cNvSpPr>
              <a:spLocks noChangeArrowheads="1"/>
            </p:cNvSpPr>
            <p:nvPr/>
          </p:nvSpPr>
          <p:spPr bwMode="auto">
            <a:xfrm flipH="1">
              <a:off x="820738" y="1379022"/>
              <a:ext cx="2627312" cy="623888"/>
            </a:xfrm>
            <a:custGeom>
              <a:avLst/>
              <a:gdLst>
                <a:gd name="T0" fmla="*/ 0 w 699"/>
                <a:gd name="T1" fmla="*/ 2147483647 h 166"/>
                <a:gd name="T2" fmla="*/ 2147483647 w 699"/>
                <a:gd name="T3" fmla="*/ 155378179 h 166"/>
                <a:gd name="T4" fmla="*/ 2147483647 w 699"/>
                <a:gd name="T5" fmla="*/ 2147483647 h 166"/>
                <a:gd name="T6" fmla="*/ 0 w 699"/>
                <a:gd name="T7" fmla="*/ 2147483647 h 166"/>
                <a:gd name="T8" fmla="*/ 0 60000 65536"/>
                <a:gd name="T9" fmla="*/ 0 60000 65536"/>
                <a:gd name="T10" fmla="*/ 0 60000 65536"/>
                <a:gd name="T11" fmla="*/ 0 60000 65536"/>
                <a:gd name="T12" fmla="*/ 0 w 699"/>
                <a:gd name="T13" fmla="*/ 0 h 166"/>
                <a:gd name="T14" fmla="*/ 699 w 699"/>
                <a:gd name="T15" fmla="*/ 166 h 166"/>
              </a:gdLst>
              <a:ahLst/>
              <a:cxnLst>
                <a:cxn ang="T8">
                  <a:pos x="T0" y="T1"/>
                </a:cxn>
                <a:cxn ang="T9">
                  <a:pos x="T2" y="T3"/>
                </a:cxn>
                <a:cxn ang="T10">
                  <a:pos x="T4" y="T5"/>
                </a:cxn>
                <a:cxn ang="T11">
                  <a:pos x="T6" y="T7"/>
                </a:cxn>
              </a:cxnLst>
              <a:rect l="T12" t="T13" r="T14" b="T15"/>
              <a:pathLst>
                <a:path w="699" h="166">
                  <a:moveTo>
                    <a:pt x="0" y="166"/>
                  </a:moveTo>
                  <a:cubicBezTo>
                    <a:pt x="0" y="166"/>
                    <a:pt x="65" y="21"/>
                    <a:pt x="250" y="11"/>
                  </a:cubicBezTo>
                  <a:cubicBezTo>
                    <a:pt x="436" y="0"/>
                    <a:pt x="694" y="151"/>
                    <a:pt x="699" y="161"/>
                  </a:cubicBezTo>
                  <a:lnTo>
                    <a:pt x="0" y="166"/>
                  </a:lnTo>
                  <a:close/>
                </a:path>
              </a:pathLst>
            </a:custGeom>
            <a:solidFill>
              <a:srgbClr val="FFA26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3" name="Freeform 9"/>
            <p:cNvSpPr>
              <a:spLocks noChangeArrowheads="1"/>
            </p:cNvSpPr>
            <p:nvPr/>
          </p:nvSpPr>
          <p:spPr bwMode="auto">
            <a:xfrm flipH="1">
              <a:off x="1268413" y="1544122"/>
              <a:ext cx="1871662" cy="461963"/>
            </a:xfrm>
            <a:custGeom>
              <a:avLst/>
              <a:gdLst>
                <a:gd name="T0" fmla="*/ 0 w 498"/>
                <a:gd name="T1" fmla="*/ 1735039133 h 123"/>
                <a:gd name="T2" fmla="*/ 2147483647 w 498"/>
                <a:gd name="T3" fmla="*/ 112846669 h 123"/>
                <a:gd name="T4" fmla="*/ 2147483647 w 498"/>
                <a:gd name="T5" fmla="*/ 1692722571 h 123"/>
                <a:gd name="T6" fmla="*/ 0 w 498"/>
                <a:gd name="T7" fmla="*/ 1735039133 h 123"/>
                <a:gd name="T8" fmla="*/ 0 60000 65536"/>
                <a:gd name="T9" fmla="*/ 0 60000 65536"/>
                <a:gd name="T10" fmla="*/ 0 60000 65536"/>
                <a:gd name="T11" fmla="*/ 0 60000 65536"/>
                <a:gd name="T12" fmla="*/ 0 w 498"/>
                <a:gd name="T13" fmla="*/ 0 h 123"/>
                <a:gd name="T14" fmla="*/ 498 w 498"/>
                <a:gd name="T15" fmla="*/ 123 h 123"/>
              </a:gdLst>
              <a:ahLst/>
              <a:cxnLst>
                <a:cxn ang="T8">
                  <a:pos x="T0" y="T1"/>
                </a:cxn>
                <a:cxn ang="T9">
                  <a:pos x="T2" y="T3"/>
                </a:cxn>
                <a:cxn ang="T10">
                  <a:pos x="T4" y="T5"/>
                </a:cxn>
                <a:cxn ang="T11">
                  <a:pos x="T6" y="T7"/>
                </a:cxn>
              </a:cxnLst>
              <a:rect l="T12" t="T13" r="T14" b="T15"/>
              <a:pathLst>
                <a:path w="498" h="123">
                  <a:moveTo>
                    <a:pt x="0" y="123"/>
                  </a:moveTo>
                  <a:cubicBezTo>
                    <a:pt x="0" y="123"/>
                    <a:pt x="47" y="15"/>
                    <a:pt x="178" y="8"/>
                  </a:cubicBezTo>
                  <a:cubicBezTo>
                    <a:pt x="310" y="0"/>
                    <a:pt x="494" y="112"/>
                    <a:pt x="498" y="120"/>
                  </a:cubicBezTo>
                  <a:lnTo>
                    <a:pt x="0" y="123"/>
                  </a:lnTo>
                  <a:close/>
                </a:path>
              </a:pathLst>
            </a:custGeom>
            <a:solidFill>
              <a:srgbClr val="FFED9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4" name="Rectangle 10"/>
            <p:cNvSpPr>
              <a:spLocks noChangeArrowheads="1"/>
            </p:cNvSpPr>
            <p:nvPr/>
          </p:nvSpPr>
          <p:spPr bwMode="auto">
            <a:xfrm flipH="1">
              <a:off x="2846387" y="1698110"/>
              <a:ext cx="19050" cy="55403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55" name="Oval 11"/>
            <p:cNvSpPr>
              <a:spLocks noChangeArrowheads="1"/>
            </p:cNvSpPr>
            <p:nvPr/>
          </p:nvSpPr>
          <p:spPr bwMode="auto">
            <a:xfrm flipH="1">
              <a:off x="2895600" y="1486972"/>
              <a:ext cx="85725" cy="87313"/>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56" name="Freeform 12"/>
            <p:cNvSpPr>
              <a:spLocks noChangeArrowheads="1"/>
            </p:cNvSpPr>
            <p:nvPr/>
          </p:nvSpPr>
          <p:spPr bwMode="auto">
            <a:xfrm flipH="1">
              <a:off x="2824163" y="1431410"/>
              <a:ext cx="93662" cy="93663"/>
            </a:xfrm>
            <a:custGeom>
              <a:avLst/>
              <a:gdLst>
                <a:gd name="T0" fmla="*/ 294758060 w 25"/>
                <a:gd name="T1" fmla="*/ 294764954 h 25"/>
                <a:gd name="T2" fmla="*/ 70179063 w 25"/>
                <a:gd name="T3" fmla="*/ 294764954 h 25"/>
                <a:gd name="T4" fmla="*/ 70179063 w 25"/>
                <a:gd name="T5" fmla="*/ 70183559 h 25"/>
                <a:gd name="T6" fmla="*/ 294758060 w 25"/>
                <a:gd name="T7" fmla="*/ 70183559 h 25"/>
                <a:gd name="T8" fmla="*/ 294758060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1"/>
                  </a:moveTo>
                  <a:cubicBezTo>
                    <a:pt x="16" y="25"/>
                    <a:pt x="9" y="25"/>
                    <a:pt x="5" y="21"/>
                  </a:cubicBezTo>
                  <a:cubicBezTo>
                    <a:pt x="0" y="17"/>
                    <a:pt x="0" y="9"/>
                    <a:pt x="5" y="5"/>
                  </a:cubicBezTo>
                  <a:cubicBezTo>
                    <a:pt x="9" y="0"/>
                    <a:pt x="16" y="0"/>
                    <a:pt x="21" y="5"/>
                  </a:cubicBezTo>
                  <a:cubicBezTo>
                    <a:pt x="25" y="9"/>
                    <a:pt x="25" y="16"/>
                    <a:pt x="21"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7" name="Freeform 13"/>
            <p:cNvSpPr>
              <a:spLocks noChangeArrowheads="1"/>
            </p:cNvSpPr>
            <p:nvPr/>
          </p:nvSpPr>
          <p:spPr bwMode="auto">
            <a:xfrm flipH="1">
              <a:off x="2744788" y="1450460"/>
              <a:ext cx="87312" cy="85725"/>
            </a:xfrm>
            <a:custGeom>
              <a:avLst/>
              <a:gdLst>
                <a:gd name="T0" fmla="*/ 172930906 w 23"/>
                <a:gd name="T1" fmla="*/ 319511984 h 23"/>
                <a:gd name="T2" fmla="*/ 0 w 23"/>
                <a:gd name="T3" fmla="*/ 166701580 h 23"/>
                <a:gd name="T4" fmla="*/ 158520630 w 23"/>
                <a:gd name="T5" fmla="*/ 0 h 23"/>
                <a:gd name="T6" fmla="*/ 331451537 w 23"/>
                <a:gd name="T7" fmla="*/ 152810403 h 23"/>
                <a:gd name="T8" fmla="*/ 172930906 w 23"/>
                <a:gd name="T9" fmla="*/ 31951198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1" y="18"/>
                    <a:pt x="0" y="12"/>
                  </a:cubicBezTo>
                  <a:cubicBezTo>
                    <a:pt x="0" y="6"/>
                    <a:pt x="5" y="1"/>
                    <a:pt x="11" y="0"/>
                  </a:cubicBezTo>
                  <a:cubicBezTo>
                    <a:pt x="18" y="0"/>
                    <a:pt x="23" y="5"/>
                    <a:pt x="23" y="11"/>
                  </a:cubicBezTo>
                  <a:cubicBezTo>
                    <a:pt x="23" y="18"/>
                    <a:pt x="18" y="23"/>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8" name="Freeform 14"/>
            <p:cNvSpPr>
              <a:spLocks noChangeArrowheads="1"/>
            </p:cNvSpPr>
            <p:nvPr/>
          </p:nvSpPr>
          <p:spPr bwMode="auto">
            <a:xfrm flipH="1">
              <a:off x="2692400" y="1513960"/>
              <a:ext cx="93662" cy="93663"/>
            </a:xfrm>
            <a:custGeom>
              <a:avLst/>
              <a:gdLst>
                <a:gd name="T0" fmla="*/ 70179063 w 25"/>
                <a:gd name="T1" fmla="*/ 294764954 h 25"/>
                <a:gd name="T2" fmla="*/ 56144749 w 25"/>
                <a:gd name="T3" fmla="*/ 70183559 h 25"/>
                <a:gd name="T4" fmla="*/ 280723746 w 25"/>
                <a:gd name="T5" fmla="*/ 70183559 h 25"/>
                <a:gd name="T6" fmla="*/ 294758060 w 25"/>
                <a:gd name="T7" fmla="*/ 280726744 h 25"/>
                <a:gd name="T8" fmla="*/ 70179063 w 25"/>
                <a:gd name="T9" fmla="*/ 294764954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7"/>
                    <a:pt x="0" y="10"/>
                    <a:pt x="4" y="5"/>
                  </a:cubicBezTo>
                  <a:cubicBezTo>
                    <a:pt x="8" y="1"/>
                    <a:pt x="16" y="0"/>
                    <a:pt x="20" y="5"/>
                  </a:cubicBezTo>
                  <a:cubicBezTo>
                    <a:pt x="25" y="9"/>
                    <a:pt x="25" y="16"/>
                    <a:pt x="21" y="20"/>
                  </a:cubicBezTo>
                  <a:cubicBezTo>
                    <a:pt x="17" y="25"/>
                    <a:pt x="10"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9" name="Freeform 15"/>
            <p:cNvSpPr>
              <a:spLocks noChangeArrowheads="1"/>
            </p:cNvSpPr>
            <p:nvPr/>
          </p:nvSpPr>
          <p:spPr bwMode="auto">
            <a:xfrm flipH="1">
              <a:off x="2708275" y="1599685"/>
              <a:ext cx="85725" cy="87313"/>
            </a:xfrm>
            <a:custGeom>
              <a:avLst/>
              <a:gdLst>
                <a:gd name="T0" fmla="*/ 0 w 23"/>
                <a:gd name="T1" fmla="*/ 187347124 h 23"/>
                <a:gd name="T2" fmla="*/ 152810403 w 23"/>
                <a:gd name="T3" fmla="*/ 14410441 h 23"/>
                <a:gd name="T4" fmla="*/ 305620807 w 23"/>
                <a:gd name="T5" fmla="*/ 158522446 h 23"/>
                <a:gd name="T6" fmla="*/ 166701580 w 23"/>
                <a:gd name="T7" fmla="*/ 331459129 h 23"/>
                <a:gd name="T8" fmla="*/ 0 w 23"/>
                <a:gd name="T9" fmla="*/ 187347124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0" y="13"/>
                  </a:moveTo>
                  <a:cubicBezTo>
                    <a:pt x="0" y="6"/>
                    <a:pt x="4" y="1"/>
                    <a:pt x="11" y="1"/>
                  </a:cubicBezTo>
                  <a:cubicBezTo>
                    <a:pt x="17" y="0"/>
                    <a:pt x="22" y="5"/>
                    <a:pt x="22" y="11"/>
                  </a:cubicBezTo>
                  <a:cubicBezTo>
                    <a:pt x="23" y="17"/>
                    <a:pt x="18" y="23"/>
                    <a:pt x="12" y="23"/>
                  </a:cubicBezTo>
                  <a:cubicBezTo>
                    <a:pt x="6" y="23"/>
                    <a:pt x="0" y="19"/>
                    <a:pt x="0" y="1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0" name="Freeform 16"/>
            <p:cNvSpPr>
              <a:spLocks noChangeArrowheads="1"/>
            </p:cNvSpPr>
            <p:nvPr/>
          </p:nvSpPr>
          <p:spPr bwMode="auto">
            <a:xfrm flipH="1">
              <a:off x="2771775" y="1648897"/>
              <a:ext cx="93662" cy="95250"/>
            </a:xfrm>
            <a:custGeom>
              <a:avLst/>
              <a:gdLst>
                <a:gd name="T0" fmla="*/ 56144749 w 25"/>
                <a:gd name="T1" fmla="*/ 72580500 h 25"/>
                <a:gd name="T2" fmla="*/ 280723746 w 25"/>
                <a:gd name="T3" fmla="*/ 58064400 h 25"/>
                <a:gd name="T4" fmla="*/ 294758060 w 25"/>
                <a:gd name="T5" fmla="*/ 290322000 h 25"/>
                <a:gd name="T6" fmla="*/ 70179063 w 25"/>
                <a:gd name="T7" fmla="*/ 304838100 h 25"/>
                <a:gd name="T8" fmla="*/ 56144749 w 25"/>
                <a:gd name="T9" fmla="*/ 725805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0"/>
                    <a:pt x="15" y="0"/>
                    <a:pt x="20" y="4"/>
                  </a:cubicBezTo>
                  <a:cubicBezTo>
                    <a:pt x="25" y="8"/>
                    <a:pt x="25" y="15"/>
                    <a:pt x="21" y="20"/>
                  </a:cubicBezTo>
                  <a:cubicBezTo>
                    <a:pt x="17" y="24"/>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1" name="Freeform 17"/>
            <p:cNvSpPr>
              <a:spLocks noChangeArrowheads="1"/>
            </p:cNvSpPr>
            <p:nvPr/>
          </p:nvSpPr>
          <p:spPr bwMode="auto">
            <a:xfrm flipH="1">
              <a:off x="2857500" y="1640960"/>
              <a:ext cx="87312" cy="87313"/>
            </a:xfrm>
            <a:custGeom>
              <a:avLst/>
              <a:gdLst>
                <a:gd name="T0" fmla="*/ 144110354 w 23"/>
                <a:gd name="T1" fmla="*/ 0 h 23"/>
                <a:gd name="T2" fmla="*/ 331451537 w 23"/>
                <a:gd name="T3" fmla="*/ 158522446 h 23"/>
                <a:gd name="T4" fmla="*/ 172930906 w 23"/>
                <a:gd name="T5" fmla="*/ 331459129 h 23"/>
                <a:gd name="T6" fmla="*/ 0 w 23"/>
                <a:gd name="T7" fmla="*/ 187347124 h 23"/>
                <a:gd name="T8" fmla="*/ 144110354 w 23"/>
                <a:gd name="T9" fmla="*/ 0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0" y="0"/>
                  </a:moveTo>
                  <a:cubicBezTo>
                    <a:pt x="17" y="0"/>
                    <a:pt x="22" y="4"/>
                    <a:pt x="23" y="11"/>
                  </a:cubicBezTo>
                  <a:cubicBezTo>
                    <a:pt x="23" y="17"/>
                    <a:pt x="19" y="22"/>
                    <a:pt x="12" y="23"/>
                  </a:cubicBezTo>
                  <a:cubicBezTo>
                    <a:pt x="6" y="23"/>
                    <a:pt x="1" y="19"/>
                    <a:pt x="0" y="13"/>
                  </a:cubicBezTo>
                  <a:cubicBezTo>
                    <a:pt x="0" y="6"/>
                    <a:pt x="4" y="1"/>
                    <a:pt x="10" y="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2" name="Freeform 18"/>
            <p:cNvSpPr>
              <a:spLocks noChangeArrowheads="1"/>
            </p:cNvSpPr>
            <p:nvPr/>
          </p:nvSpPr>
          <p:spPr bwMode="auto">
            <a:xfrm flipH="1">
              <a:off x="2906713" y="1574285"/>
              <a:ext cx="93662" cy="93663"/>
            </a:xfrm>
            <a:custGeom>
              <a:avLst/>
              <a:gdLst>
                <a:gd name="T0" fmla="*/ 280723746 w 25"/>
                <a:gd name="T1" fmla="*/ 56145349 h 25"/>
                <a:gd name="T2" fmla="*/ 294758060 w 25"/>
                <a:gd name="T3" fmla="*/ 266692280 h 25"/>
                <a:gd name="T4" fmla="*/ 70179063 w 25"/>
                <a:gd name="T5" fmla="*/ 294764954 h 25"/>
                <a:gd name="T6" fmla="*/ 56144749 w 25"/>
                <a:gd name="T7" fmla="*/ 70183559 h 25"/>
                <a:gd name="T8" fmla="*/ 280723746 w 25"/>
                <a:gd name="T9" fmla="*/ 56145349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19"/>
                  </a:cubicBezTo>
                  <a:cubicBezTo>
                    <a:pt x="17" y="24"/>
                    <a:pt x="10" y="25"/>
                    <a:pt x="5" y="21"/>
                  </a:cubicBezTo>
                  <a:cubicBezTo>
                    <a:pt x="0" y="17"/>
                    <a:pt x="0" y="10"/>
                    <a:pt x="4" y="5"/>
                  </a:cubicBezTo>
                  <a:cubicBezTo>
                    <a:pt x="8" y="0"/>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3" name="Oval 19"/>
            <p:cNvSpPr>
              <a:spLocks noChangeArrowheads="1"/>
            </p:cNvSpPr>
            <p:nvPr/>
          </p:nvSpPr>
          <p:spPr bwMode="auto">
            <a:xfrm flipH="1">
              <a:off x="2733675" y="1480622"/>
              <a:ext cx="219075" cy="220663"/>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4" name="Oval 20"/>
            <p:cNvSpPr>
              <a:spLocks noChangeArrowheads="1"/>
            </p:cNvSpPr>
            <p:nvPr/>
          </p:nvSpPr>
          <p:spPr bwMode="auto">
            <a:xfrm flipH="1">
              <a:off x="2771775" y="1517135"/>
              <a:ext cx="142875" cy="14763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5" name="Oval 21"/>
            <p:cNvSpPr>
              <a:spLocks noChangeArrowheads="1"/>
            </p:cNvSpPr>
            <p:nvPr/>
          </p:nvSpPr>
          <p:spPr bwMode="auto">
            <a:xfrm flipH="1">
              <a:off x="2813050" y="1558410"/>
              <a:ext cx="68262" cy="6508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6" name="Freeform 22"/>
            <p:cNvSpPr>
              <a:spLocks noChangeArrowheads="1"/>
            </p:cNvSpPr>
            <p:nvPr/>
          </p:nvSpPr>
          <p:spPr bwMode="auto">
            <a:xfrm flipH="1">
              <a:off x="2854325" y="2010847"/>
              <a:ext cx="169862" cy="203200"/>
            </a:xfrm>
            <a:custGeom>
              <a:avLst/>
              <a:gdLst>
                <a:gd name="T0" fmla="*/ 641179979 w 45"/>
                <a:gd name="T1" fmla="*/ 594713719 h 54"/>
                <a:gd name="T2" fmla="*/ 0 w 45"/>
                <a:gd name="T3" fmla="*/ 198236652 h 54"/>
                <a:gd name="T4" fmla="*/ 641179979 w 45"/>
                <a:gd name="T5" fmla="*/ 594713719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45" y="42"/>
                  </a:moveTo>
                  <a:cubicBezTo>
                    <a:pt x="45" y="42"/>
                    <a:pt x="40" y="0"/>
                    <a:pt x="0" y="14"/>
                  </a:cubicBezTo>
                  <a:cubicBezTo>
                    <a:pt x="0" y="14"/>
                    <a:pt x="5" y="54"/>
                    <a:pt x="45"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7" name="Freeform 23"/>
            <p:cNvSpPr>
              <a:spLocks noChangeArrowheads="1"/>
            </p:cNvSpPr>
            <p:nvPr/>
          </p:nvSpPr>
          <p:spPr bwMode="auto">
            <a:xfrm flipH="1">
              <a:off x="2681288" y="1867972"/>
              <a:ext cx="169862" cy="206375"/>
            </a:xfrm>
            <a:custGeom>
              <a:avLst/>
              <a:gdLst>
                <a:gd name="T0" fmla="*/ 0 w 45"/>
                <a:gd name="T1" fmla="*/ 591339420 h 55"/>
                <a:gd name="T2" fmla="*/ 641179979 w 45"/>
                <a:gd name="T3" fmla="*/ 211192918 h 55"/>
                <a:gd name="T4" fmla="*/ 0 w 45"/>
                <a:gd name="T5" fmla="*/ 591339420 h 55"/>
                <a:gd name="T6" fmla="*/ 0 60000 65536"/>
                <a:gd name="T7" fmla="*/ 0 60000 65536"/>
                <a:gd name="T8" fmla="*/ 0 60000 65536"/>
                <a:gd name="T9" fmla="*/ 0 w 45"/>
                <a:gd name="T10" fmla="*/ 0 h 55"/>
                <a:gd name="T11" fmla="*/ 45 w 45"/>
                <a:gd name="T12" fmla="*/ 55 h 55"/>
              </a:gdLst>
              <a:ahLst/>
              <a:cxnLst>
                <a:cxn ang="T6">
                  <a:pos x="T0" y="T1"/>
                </a:cxn>
                <a:cxn ang="T7">
                  <a:pos x="T2" y="T3"/>
                </a:cxn>
                <a:cxn ang="T8">
                  <a:pos x="T4" y="T5"/>
                </a:cxn>
              </a:cxnLst>
              <a:rect l="T9" t="T10" r="T11" b="T12"/>
              <a:pathLst>
                <a:path w="45" h="55">
                  <a:moveTo>
                    <a:pt x="0" y="42"/>
                  </a:moveTo>
                  <a:cubicBezTo>
                    <a:pt x="0" y="42"/>
                    <a:pt x="6" y="0"/>
                    <a:pt x="45" y="15"/>
                  </a:cubicBezTo>
                  <a:cubicBezTo>
                    <a:pt x="45" y="15"/>
                    <a:pt x="39" y="55"/>
                    <a:pt x="0" y="4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8" name="Rectangle 24"/>
            <p:cNvSpPr>
              <a:spLocks noChangeArrowheads="1"/>
            </p:cNvSpPr>
            <p:nvPr/>
          </p:nvSpPr>
          <p:spPr bwMode="auto">
            <a:xfrm flipH="1">
              <a:off x="1444625" y="1544122"/>
              <a:ext cx="19050" cy="738188"/>
            </a:xfrm>
            <a:prstGeom prst="rect">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69" name="Oval 25"/>
            <p:cNvSpPr>
              <a:spLocks noChangeArrowheads="1"/>
            </p:cNvSpPr>
            <p:nvPr/>
          </p:nvSpPr>
          <p:spPr bwMode="auto">
            <a:xfrm flipH="1">
              <a:off x="1497013" y="1321872"/>
              <a:ext cx="90487" cy="90488"/>
            </a:xfrm>
            <a:prstGeom prst="ellipse">
              <a:avLst/>
            </a:pr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70" name="Freeform 26"/>
            <p:cNvSpPr>
              <a:spLocks noChangeArrowheads="1"/>
            </p:cNvSpPr>
            <p:nvPr/>
          </p:nvSpPr>
          <p:spPr bwMode="auto">
            <a:xfrm flipH="1">
              <a:off x="1422400" y="1261547"/>
              <a:ext cx="96837" cy="98425"/>
            </a:xfrm>
            <a:custGeom>
              <a:avLst/>
              <a:gdLst>
                <a:gd name="T0" fmla="*/ 305181806 w 26"/>
                <a:gd name="T1" fmla="*/ 315274203 h 26"/>
                <a:gd name="T2" fmla="*/ 69361364 w 26"/>
                <a:gd name="T3" fmla="*/ 315274203 h 26"/>
                <a:gd name="T4" fmla="*/ 69361364 w 26"/>
                <a:gd name="T5" fmla="*/ 71653400 h 26"/>
                <a:gd name="T6" fmla="*/ 305181806 w 26"/>
                <a:gd name="T7" fmla="*/ 71653400 h 26"/>
                <a:gd name="T8" fmla="*/ 305181806 w 26"/>
                <a:gd name="T9" fmla="*/ 315274203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22" y="22"/>
                  </a:moveTo>
                  <a:cubicBezTo>
                    <a:pt x="17" y="26"/>
                    <a:pt x="10" y="26"/>
                    <a:pt x="5" y="22"/>
                  </a:cubicBezTo>
                  <a:cubicBezTo>
                    <a:pt x="0" y="17"/>
                    <a:pt x="0" y="10"/>
                    <a:pt x="5" y="5"/>
                  </a:cubicBezTo>
                  <a:cubicBezTo>
                    <a:pt x="9" y="0"/>
                    <a:pt x="17" y="0"/>
                    <a:pt x="22" y="5"/>
                  </a:cubicBezTo>
                  <a:cubicBezTo>
                    <a:pt x="26" y="9"/>
                    <a:pt x="26" y="17"/>
                    <a:pt x="22"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 name="Freeform 27"/>
            <p:cNvSpPr>
              <a:spLocks noChangeArrowheads="1"/>
            </p:cNvSpPr>
            <p:nvPr/>
          </p:nvSpPr>
          <p:spPr bwMode="auto">
            <a:xfrm flipH="1">
              <a:off x="1339850" y="1280597"/>
              <a:ext cx="88900" cy="93663"/>
            </a:xfrm>
            <a:custGeom>
              <a:avLst/>
              <a:gdLst>
                <a:gd name="T0" fmla="*/ 178370442 w 24"/>
                <a:gd name="T1" fmla="*/ 336872092 h 25"/>
                <a:gd name="T2" fmla="*/ 0 w 24"/>
                <a:gd name="T3" fmla="*/ 182474257 h 25"/>
                <a:gd name="T4" fmla="*/ 164650208 w 24"/>
                <a:gd name="T5" fmla="*/ 14038210 h 25"/>
                <a:gd name="T6" fmla="*/ 329300417 w 24"/>
                <a:gd name="T7" fmla="*/ 168436046 h 25"/>
                <a:gd name="T8" fmla="*/ 178370442 w 24"/>
                <a:gd name="T9" fmla="*/ 336872092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13" y="24"/>
                  </a:moveTo>
                  <a:cubicBezTo>
                    <a:pt x="6" y="25"/>
                    <a:pt x="1" y="19"/>
                    <a:pt x="0" y="13"/>
                  </a:cubicBezTo>
                  <a:cubicBezTo>
                    <a:pt x="0" y="6"/>
                    <a:pt x="5" y="1"/>
                    <a:pt x="12" y="1"/>
                  </a:cubicBezTo>
                  <a:cubicBezTo>
                    <a:pt x="19" y="0"/>
                    <a:pt x="24" y="6"/>
                    <a:pt x="24" y="12"/>
                  </a:cubicBezTo>
                  <a:cubicBezTo>
                    <a:pt x="24" y="19"/>
                    <a:pt x="19" y="24"/>
                    <a:pt x="13" y="2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 name="Freeform 28"/>
            <p:cNvSpPr>
              <a:spLocks noChangeArrowheads="1"/>
            </p:cNvSpPr>
            <p:nvPr/>
          </p:nvSpPr>
          <p:spPr bwMode="auto">
            <a:xfrm flipH="1">
              <a:off x="1282700" y="1348860"/>
              <a:ext cx="98425" cy="101600"/>
            </a:xfrm>
            <a:custGeom>
              <a:avLst/>
              <a:gdLst>
                <a:gd name="T0" fmla="*/ 71653400 w 26"/>
                <a:gd name="T1" fmla="*/ 311516889 h 27"/>
                <a:gd name="T2" fmla="*/ 57321206 w 26"/>
                <a:gd name="T3" fmla="*/ 84960178 h 27"/>
                <a:gd name="T4" fmla="*/ 300942009 w 26"/>
                <a:gd name="T5" fmla="*/ 70800148 h 27"/>
                <a:gd name="T6" fmla="*/ 315274203 w 26"/>
                <a:gd name="T7" fmla="*/ 311516889 h 27"/>
                <a:gd name="T8" fmla="*/ 71653400 w 26"/>
                <a:gd name="T9" fmla="*/ 311516889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5" y="22"/>
                  </a:moveTo>
                  <a:cubicBezTo>
                    <a:pt x="0" y="18"/>
                    <a:pt x="0" y="10"/>
                    <a:pt x="4" y="6"/>
                  </a:cubicBezTo>
                  <a:cubicBezTo>
                    <a:pt x="9" y="1"/>
                    <a:pt x="16" y="0"/>
                    <a:pt x="21" y="5"/>
                  </a:cubicBezTo>
                  <a:cubicBezTo>
                    <a:pt x="26" y="9"/>
                    <a:pt x="26" y="17"/>
                    <a:pt x="22" y="22"/>
                  </a:cubicBezTo>
                  <a:cubicBezTo>
                    <a:pt x="17" y="26"/>
                    <a:pt x="10" y="27"/>
                    <a:pt x="5" y="22"/>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 name="Freeform 29"/>
            <p:cNvSpPr>
              <a:spLocks noChangeArrowheads="1"/>
            </p:cNvSpPr>
            <p:nvPr/>
          </p:nvSpPr>
          <p:spPr bwMode="auto">
            <a:xfrm flipH="1">
              <a:off x="1296987" y="1437760"/>
              <a:ext cx="95250" cy="95250"/>
            </a:xfrm>
            <a:custGeom>
              <a:avLst/>
              <a:gdLst>
                <a:gd name="T0" fmla="*/ 14516100 w 25"/>
                <a:gd name="T1" fmla="*/ 188709300 h 25"/>
                <a:gd name="T2" fmla="*/ 174193200 w 25"/>
                <a:gd name="T3" fmla="*/ 14516100 h 25"/>
                <a:gd name="T4" fmla="*/ 348386400 w 25"/>
                <a:gd name="T5" fmla="*/ 174193200 h 25"/>
                <a:gd name="T6" fmla="*/ 188709300 w 25"/>
                <a:gd name="T7" fmla="*/ 362902500 h 25"/>
                <a:gd name="T8" fmla="*/ 14516100 w 25"/>
                <a:gd name="T9" fmla="*/ 18870930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1" y="13"/>
                  </a:moveTo>
                  <a:cubicBezTo>
                    <a:pt x="0" y="7"/>
                    <a:pt x="5" y="1"/>
                    <a:pt x="12" y="1"/>
                  </a:cubicBezTo>
                  <a:cubicBezTo>
                    <a:pt x="18" y="0"/>
                    <a:pt x="24" y="5"/>
                    <a:pt x="24" y="12"/>
                  </a:cubicBezTo>
                  <a:cubicBezTo>
                    <a:pt x="25" y="19"/>
                    <a:pt x="20" y="24"/>
                    <a:pt x="13" y="25"/>
                  </a:cubicBezTo>
                  <a:cubicBezTo>
                    <a:pt x="7" y="25"/>
                    <a:pt x="1" y="20"/>
                    <a:pt x="1" y="1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 name="Freeform 30"/>
            <p:cNvSpPr>
              <a:spLocks noChangeArrowheads="1"/>
            </p:cNvSpPr>
            <p:nvPr/>
          </p:nvSpPr>
          <p:spPr bwMode="auto">
            <a:xfrm flipH="1">
              <a:off x="1365250" y="1491735"/>
              <a:ext cx="101600" cy="96838"/>
            </a:xfrm>
            <a:custGeom>
              <a:avLst/>
              <a:gdLst>
                <a:gd name="T0" fmla="*/ 70800148 w 27"/>
                <a:gd name="T1" fmla="*/ 69362080 h 26"/>
                <a:gd name="T2" fmla="*/ 311516889 w 27"/>
                <a:gd name="T3" fmla="*/ 55488174 h 26"/>
                <a:gd name="T4" fmla="*/ 325676919 w 27"/>
                <a:gd name="T5" fmla="*/ 291314776 h 26"/>
                <a:gd name="T6" fmla="*/ 84960178 w 27"/>
                <a:gd name="T7" fmla="*/ 305188682 h 26"/>
                <a:gd name="T8" fmla="*/ 70800148 w 27"/>
                <a:gd name="T9" fmla="*/ 69362080 h 26"/>
                <a:gd name="T10" fmla="*/ 0 60000 65536"/>
                <a:gd name="T11" fmla="*/ 0 60000 65536"/>
                <a:gd name="T12" fmla="*/ 0 60000 65536"/>
                <a:gd name="T13" fmla="*/ 0 60000 65536"/>
                <a:gd name="T14" fmla="*/ 0 60000 65536"/>
                <a:gd name="T15" fmla="*/ 0 w 27"/>
                <a:gd name="T16" fmla="*/ 0 h 26"/>
                <a:gd name="T17" fmla="*/ 27 w 27"/>
                <a:gd name="T18" fmla="*/ 26 h 26"/>
              </a:gdLst>
              <a:ahLst/>
              <a:cxnLst>
                <a:cxn ang="T10">
                  <a:pos x="T0" y="T1"/>
                </a:cxn>
                <a:cxn ang="T11">
                  <a:pos x="T2" y="T3"/>
                </a:cxn>
                <a:cxn ang="T12">
                  <a:pos x="T4" y="T5"/>
                </a:cxn>
                <a:cxn ang="T13">
                  <a:pos x="T6" y="T7"/>
                </a:cxn>
                <a:cxn ang="T14">
                  <a:pos x="T8" y="T9"/>
                </a:cxn>
              </a:cxnLst>
              <a:rect l="T15" t="T16" r="T17" b="T18"/>
              <a:pathLst>
                <a:path w="27" h="26">
                  <a:moveTo>
                    <a:pt x="5" y="5"/>
                  </a:moveTo>
                  <a:cubicBezTo>
                    <a:pt x="9" y="0"/>
                    <a:pt x="17" y="0"/>
                    <a:pt x="22" y="4"/>
                  </a:cubicBezTo>
                  <a:cubicBezTo>
                    <a:pt x="26" y="8"/>
                    <a:pt x="27" y="16"/>
                    <a:pt x="23" y="21"/>
                  </a:cubicBezTo>
                  <a:cubicBezTo>
                    <a:pt x="18" y="26"/>
                    <a:pt x="11" y="26"/>
                    <a:pt x="6" y="22"/>
                  </a:cubicBezTo>
                  <a:cubicBezTo>
                    <a:pt x="1" y="18"/>
                    <a:pt x="0" y="10"/>
                    <a:pt x="5"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 name="Freeform 31"/>
            <p:cNvSpPr>
              <a:spLocks noChangeArrowheads="1"/>
            </p:cNvSpPr>
            <p:nvPr/>
          </p:nvSpPr>
          <p:spPr bwMode="auto">
            <a:xfrm flipH="1">
              <a:off x="1455738" y="1483797"/>
              <a:ext cx="93662" cy="90488"/>
            </a:xfrm>
            <a:custGeom>
              <a:avLst/>
              <a:gdLst>
                <a:gd name="T0" fmla="*/ 154396187 w 25"/>
                <a:gd name="T1" fmla="*/ 0 h 24"/>
                <a:gd name="T2" fmla="*/ 336868496 w 25"/>
                <a:gd name="T3" fmla="*/ 156370805 h 24"/>
                <a:gd name="T4" fmla="*/ 196506622 w 25"/>
                <a:gd name="T5" fmla="*/ 341169923 h 24"/>
                <a:gd name="T6" fmla="*/ 14034314 w 25"/>
                <a:gd name="T7" fmla="*/ 184799118 h 24"/>
                <a:gd name="T8" fmla="*/ 154396187 w 25"/>
                <a:gd name="T9" fmla="*/ 0 h 24"/>
                <a:gd name="T10" fmla="*/ 0 60000 65536"/>
                <a:gd name="T11" fmla="*/ 0 60000 65536"/>
                <a:gd name="T12" fmla="*/ 0 60000 65536"/>
                <a:gd name="T13" fmla="*/ 0 60000 65536"/>
                <a:gd name="T14" fmla="*/ 0 60000 65536"/>
                <a:gd name="T15" fmla="*/ 0 w 25"/>
                <a:gd name="T16" fmla="*/ 0 h 24"/>
                <a:gd name="T17" fmla="*/ 25 w 25"/>
                <a:gd name="T18" fmla="*/ 24 h 24"/>
              </a:gdLst>
              <a:ahLst/>
              <a:cxnLst>
                <a:cxn ang="T10">
                  <a:pos x="T0" y="T1"/>
                </a:cxn>
                <a:cxn ang="T11">
                  <a:pos x="T2" y="T3"/>
                </a:cxn>
                <a:cxn ang="T12">
                  <a:pos x="T4" y="T5"/>
                </a:cxn>
                <a:cxn ang="T13">
                  <a:pos x="T6" y="T7"/>
                </a:cxn>
                <a:cxn ang="T14">
                  <a:pos x="T8" y="T9"/>
                </a:cxn>
              </a:cxnLst>
              <a:rect l="T15" t="T16" r="T17" b="T18"/>
              <a:pathLst>
                <a:path w="25" h="24">
                  <a:moveTo>
                    <a:pt x="11" y="0"/>
                  </a:moveTo>
                  <a:cubicBezTo>
                    <a:pt x="18" y="0"/>
                    <a:pt x="24" y="4"/>
                    <a:pt x="24" y="11"/>
                  </a:cubicBezTo>
                  <a:cubicBezTo>
                    <a:pt x="25" y="18"/>
                    <a:pt x="20" y="23"/>
                    <a:pt x="14" y="24"/>
                  </a:cubicBezTo>
                  <a:cubicBezTo>
                    <a:pt x="7" y="24"/>
                    <a:pt x="1" y="20"/>
                    <a:pt x="1" y="13"/>
                  </a:cubicBezTo>
                  <a:cubicBezTo>
                    <a:pt x="0" y="7"/>
                    <a:pt x="5" y="1"/>
                    <a:pt x="11" y="0"/>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 name="Freeform 32"/>
            <p:cNvSpPr>
              <a:spLocks noChangeArrowheads="1"/>
            </p:cNvSpPr>
            <p:nvPr/>
          </p:nvSpPr>
          <p:spPr bwMode="auto">
            <a:xfrm flipH="1">
              <a:off x="1508125" y="1407597"/>
              <a:ext cx="101600" cy="103188"/>
            </a:xfrm>
            <a:custGeom>
              <a:avLst/>
              <a:gdLst>
                <a:gd name="T0" fmla="*/ 297356859 w 27"/>
                <a:gd name="T1" fmla="*/ 73030352 h 27"/>
                <a:gd name="T2" fmla="*/ 325676919 w 27"/>
                <a:gd name="T3" fmla="*/ 306724419 h 27"/>
                <a:gd name="T4" fmla="*/ 84960178 w 27"/>
                <a:gd name="T5" fmla="*/ 335938088 h 27"/>
                <a:gd name="T6" fmla="*/ 70800148 w 27"/>
                <a:gd name="T7" fmla="*/ 87637186 h 27"/>
                <a:gd name="T8" fmla="*/ 297356859 w 27"/>
                <a:gd name="T9" fmla="*/ 73030352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21" y="5"/>
                  </a:moveTo>
                  <a:cubicBezTo>
                    <a:pt x="26" y="9"/>
                    <a:pt x="27" y="16"/>
                    <a:pt x="23" y="21"/>
                  </a:cubicBezTo>
                  <a:cubicBezTo>
                    <a:pt x="19" y="26"/>
                    <a:pt x="11" y="27"/>
                    <a:pt x="6" y="23"/>
                  </a:cubicBezTo>
                  <a:cubicBezTo>
                    <a:pt x="1" y="19"/>
                    <a:pt x="0" y="11"/>
                    <a:pt x="5" y="6"/>
                  </a:cubicBezTo>
                  <a:cubicBezTo>
                    <a:pt x="9" y="1"/>
                    <a:pt x="16" y="0"/>
                    <a:pt x="21" y="5"/>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 name="Oval 33"/>
            <p:cNvSpPr>
              <a:spLocks noChangeArrowheads="1"/>
            </p:cNvSpPr>
            <p:nvPr/>
          </p:nvSpPr>
          <p:spPr bwMode="auto">
            <a:xfrm flipH="1">
              <a:off x="1323975" y="1313935"/>
              <a:ext cx="233362" cy="230188"/>
            </a:xfrm>
            <a:prstGeom prst="ellipse">
              <a:avLst/>
            </a:prstGeom>
            <a:solidFill>
              <a:srgbClr val="FFD9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78" name="Oval 34"/>
            <p:cNvSpPr>
              <a:spLocks noChangeArrowheads="1"/>
            </p:cNvSpPr>
            <p:nvPr/>
          </p:nvSpPr>
          <p:spPr bwMode="auto">
            <a:xfrm flipH="1">
              <a:off x="1365250" y="1352035"/>
              <a:ext cx="150812" cy="1539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79" name="Oval 35"/>
            <p:cNvSpPr>
              <a:spLocks noChangeArrowheads="1"/>
            </p:cNvSpPr>
            <p:nvPr/>
          </p:nvSpPr>
          <p:spPr bwMode="auto">
            <a:xfrm flipH="1">
              <a:off x="1411288" y="1393310"/>
              <a:ext cx="71437" cy="71438"/>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80" name="Freeform 36"/>
            <p:cNvSpPr>
              <a:spLocks noChangeArrowheads="1"/>
            </p:cNvSpPr>
            <p:nvPr/>
          </p:nvSpPr>
          <p:spPr bwMode="auto">
            <a:xfrm flipH="1">
              <a:off x="1452563" y="1558410"/>
              <a:ext cx="179387" cy="211138"/>
            </a:xfrm>
            <a:custGeom>
              <a:avLst/>
              <a:gdLst>
                <a:gd name="T0" fmla="*/ 670410329 w 48"/>
                <a:gd name="T1" fmla="*/ 625473703 h 56"/>
                <a:gd name="T2" fmla="*/ 0 w 48"/>
                <a:gd name="T3" fmla="*/ 199016417 h 56"/>
                <a:gd name="T4" fmla="*/ 670410329 w 48"/>
                <a:gd name="T5" fmla="*/ 625473703 h 56"/>
                <a:gd name="T6" fmla="*/ 0 60000 65536"/>
                <a:gd name="T7" fmla="*/ 0 60000 65536"/>
                <a:gd name="T8" fmla="*/ 0 60000 65536"/>
                <a:gd name="T9" fmla="*/ 0 w 48"/>
                <a:gd name="T10" fmla="*/ 0 h 56"/>
                <a:gd name="T11" fmla="*/ 48 w 48"/>
                <a:gd name="T12" fmla="*/ 56 h 56"/>
              </a:gdLst>
              <a:ahLst/>
              <a:cxnLst>
                <a:cxn ang="T6">
                  <a:pos x="T0" y="T1"/>
                </a:cxn>
                <a:cxn ang="T7">
                  <a:pos x="T2" y="T3"/>
                </a:cxn>
                <a:cxn ang="T8">
                  <a:pos x="T4" y="T5"/>
                </a:cxn>
              </a:cxnLst>
              <a:rect l="T9" t="T10" r="T11" b="T12"/>
              <a:pathLst>
                <a:path w="48" h="56">
                  <a:moveTo>
                    <a:pt x="48" y="44"/>
                  </a:moveTo>
                  <a:cubicBezTo>
                    <a:pt x="48" y="44"/>
                    <a:pt x="42" y="0"/>
                    <a:pt x="0" y="14"/>
                  </a:cubicBezTo>
                  <a:cubicBezTo>
                    <a:pt x="0" y="14"/>
                    <a:pt x="6" y="56"/>
                    <a:pt x="48" y="44"/>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1" name="Freeform 37"/>
            <p:cNvSpPr>
              <a:spLocks noChangeArrowheads="1"/>
            </p:cNvSpPr>
            <p:nvPr/>
          </p:nvSpPr>
          <p:spPr bwMode="auto">
            <a:xfrm flipH="1">
              <a:off x="1268413" y="1826697"/>
              <a:ext cx="179387" cy="214313"/>
            </a:xfrm>
            <a:custGeom>
              <a:avLst/>
              <a:gdLst>
                <a:gd name="T0" fmla="*/ 0 w 48"/>
                <a:gd name="T1" fmla="*/ 607878145 h 57"/>
                <a:gd name="T2" fmla="*/ 670410329 w 48"/>
                <a:gd name="T3" fmla="*/ 212049554 h 57"/>
                <a:gd name="T4" fmla="*/ 0 w 48"/>
                <a:gd name="T5" fmla="*/ 607878145 h 57"/>
                <a:gd name="T6" fmla="*/ 0 60000 65536"/>
                <a:gd name="T7" fmla="*/ 0 60000 65536"/>
                <a:gd name="T8" fmla="*/ 0 60000 65536"/>
                <a:gd name="T9" fmla="*/ 0 w 48"/>
                <a:gd name="T10" fmla="*/ 0 h 57"/>
                <a:gd name="T11" fmla="*/ 48 w 48"/>
                <a:gd name="T12" fmla="*/ 57 h 57"/>
              </a:gdLst>
              <a:ahLst/>
              <a:cxnLst>
                <a:cxn ang="T6">
                  <a:pos x="T0" y="T1"/>
                </a:cxn>
                <a:cxn ang="T7">
                  <a:pos x="T2" y="T3"/>
                </a:cxn>
                <a:cxn ang="T8">
                  <a:pos x="T4" y="T5"/>
                </a:cxn>
              </a:cxnLst>
              <a:rect l="T9" t="T10" r="T11" b="T12"/>
              <a:pathLst>
                <a:path w="48" h="57">
                  <a:moveTo>
                    <a:pt x="0" y="43"/>
                  </a:moveTo>
                  <a:cubicBezTo>
                    <a:pt x="0" y="43"/>
                    <a:pt x="6" y="0"/>
                    <a:pt x="48" y="15"/>
                  </a:cubicBezTo>
                  <a:cubicBezTo>
                    <a:pt x="48" y="15"/>
                    <a:pt x="41" y="57"/>
                    <a:pt x="0" y="43"/>
                  </a:cubicBezTo>
                  <a:close/>
                </a:path>
              </a:pathLst>
            </a:custGeom>
            <a:solidFill>
              <a:srgbClr val="FF623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2" name="Rectangle 38"/>
            <p:cNvSpPr>
              <a:spLocks noChangeArrowheads="1"/>
            </p:cNvSpPr>
            <p:nvPr/>
          </p:nvSpPr>
          <p:spPr bwMode="auto">
            <a:xfrm flipH="1">
              <a:off x="2162175" y="1480622"/>
              <a:ext cx="30162" cy="808038"/>
            </a:xfrm>
            <a:prstGeom prst="rect">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83" name="Oval 39"/>
            <p:cNvSpPr>
              <a:spLocks noChangeArrowheads="1"/>
            </p:cNvSpPr>
            <p:nvPr/>
          </p:nvSpPr>
          <p:spPr bwMode="auto">
            <a:xfrm flipH="1">
              <a:off x="2241550" y="1174235"/>
              <a:ext cx="123825" cy="125413"/>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84" name="Freeform 40"/>
            <p:cNvSpPr>
              <a:spLocks noChangeArrowheads="1"/>
            </p:cNvSpPr>
            <p:nvPr/>
          </p:nvSpPr>
          <p:spPr bwMode="auto">
            <a:xfrm flipH="1">
              <a:off x="2132013" y="1091685"/>
              <a:ext cx="134937" cy="139700"/>
            </a:xfrm>
            <a:custGeom>
              <a:avLst/>
              <a:gdLst>
                <a:gd name="T0" fmla="*/ 421483216 w 36"/>
                <a:gd name="T1" fmla="*/ 427670784 h 37"/>
                <a:gd name="T2" fmla="*/ 84298143 w 36"/>
                <a:gd name="T3" fmla="*/ 427670784 h 37"/>
                <a:gd name="T4" fmla="*/ 84298143 w 36"/>
                <a:gd name="T5" fmla="*/ 99791108 h 37"/>
                <a:gd name="T6" fmla="*/ 407431027 w 36"/>
                <a:gd name="T7" fmla="*/ 99791108 h 37"/>
                <a:gd name="T8" fmla="*/ 421483216 w 36"/>
                <a:gd name="T9" fmla="*/ 4276707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30" y="30"/>
                  </a:moveTo>
                  <a:cubicBezTo>
                    <a:pt x="23" y="36"/>
                    <a:pt x="13" y="37"/>
                    <a:pt x="6" y="30"/>
                  </a:cubicBezTo>
                  <a:cubicBezTo>
                    <a:pt x="0" y="24"/>
                    <a:pt x="0" y="13"/>
                    <a:pt x="6" y="7"/>
                  </a:cubicBezTo>
                  <a:cubicBezTo>
                    <a:pt x="12" y="0"/>
                    <a:pt x="23" y="0"/>
                    <a:pt x="29" y="7"/>
                  </a:cubicBezTo>
                  <a:cubicBezTo>
                    <a:pt x="36" y="13"/>
                    <a:pt x="36" y="23"/>
                    <a:pt x="30" y="3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5" name="Freeform 41"/>
            <p:cNvSpPr>
              <a:spLocks noChangeArrowheads="1"/>
            </p:cNvSpPr>
            <p:nvPr/>
          </p:nvSpPr>
          <p:spPr bwMode="auto">
            <a:xfrm flipH="1">
              <a:off x="2016125" y="1121847"/>
              <a:ext cx="127000" cy="125413"/>
            </a:xfrm>
            <a:custGeom>
              <a:avLst/>
              <a:gdLst>
                <a:gd name="T0" fmla="*/ 237191176 w 34"/>
                <a:gd name="T1" fmla="*/ 476618805 h 33"/>
                <a:gd name="T2" fmla="*/ 0 w 34"/>
                <a:gd name="T3" fmla="*/ 245532051 h 33"/>
                <a:gd name="T4" fmla="*/ 223239853 w 34"/>
                <a:gd name="T5" fmla="*/ 0 h 33"/>
                <a:gd name="T6" fmla="*/ 460431029 w 34"/>
                <a:gd name="T7" fmla="*/ 231086754 h 33"/>
                <a:gd name="T8" fmla="*/ 237191176 w 34"/>
                <a:gd name="T9" fmla="*/ 476618805 h 33"/>
                <a:gd name="T10" fmla="*/ 0 60000 65536"/>
                <a:gd name="T11" fmla="*/ 0 60000 65536"/>
                <a:gd name="T12" fmla="*/ 0 60000 65536"/>
                <a:gd name="T13" fmla="*/ 0 60000 65536"/>
                <a:gd name="T14" fmla="*/ 0 60000 65536"/>
                <a:gd name="T15" fmla="*/ 0 w 34"/>
                <a:gd name="T16" fmla="*/ 0 h 33"/>
                <a:gd name="T17" fmla="*/ 34 w 34"/>
                <a:gd name="T18" fmla="*/ 33 h 33"/>
              </a:gdLst>
              <a:ahLst/>
              <a:cxnLst>
                <a:cxn ang="T10">
                  <a:pos x="T0" y="T1"/>
                </a:cxn>
                <a:cxn ang="T11">
                  <a:pos x="T2" y="T3"/>
                </a:cxn>
                <a:cxn ang="T12">
                  <a:pos x="T4" y="T5"/>
                </a:cxn>
                <a:cxn ang="T13">
                  <a:pos x="T6" y="T7"/>
                </a:cxn>
                <a:cxn ang="T14">
                  <a:pos x="T8" y="T9"/>
                </a:cxn>
              </a:cxnLst>
              <a:rect l="T15" t="T16" r="T17" b="T18"/>
              <a:pathLst>
                <a:path w="34" h="33">
                  <a:moveTo>
                    <a:pt x="17" y="33"/>
                  </a:moveTo>
                  <a:cubicBezTo>
                    <a:pt x="8" y="33"/>
                    <a:pt x="1" y="26"/>
                    <a:pt x="0" y="17"/>
                  </a:cubicBezTo>
                  <a:cubicBezTo>
                    <a:pt x="0" y="8"/>
                    <a:pt x="7" y="0"/>
                    <a:pt x="16" y="0"/>
                  </a:cubicBezTo>
                  <a:cubicBezTo>
                    <a:pt x="25" y="0"/>
                    <a:pt x="33" y="7"/>
                    <a:pt x="33" y="16"/>
                  </a:cubicBezTo>
                  <a:cubicBezTo>
                    <a:pt x="34" y="25"/>
                    <a:pt x="26" y="32"/>
                    <a:pt x="17" y="33"/>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6" name="Freeform 42"/>
            <p:cNvSpPr>
              <a:spLocks noChangeArrowheads="1"/>
            </p:cNvSpPr>
            <p:nvPr/>
          </p:nvSpPr>
          <p:spPr bwMode="auto">
            <a:xfrm flipH="1">
              <a:off x="1939925" y="1212335"/>
              <a:ext cx="139700" cy="139700"/>
            </a:xfrm>
            <a:custGeom>
              <a:avLst/>
              <a:gdLst>
                <a:gd name="T0" fmla="*/ 114044284 w 37"/>
                <a:gd name="T1" fmla="*/ 441927735 h 37"/>
                <a:gd name="T2" fmla="*/ 99791108 w 37"/>
                <a:gd name="T3" fmla="*/ 114044284 h 37"/>
                <a:gd name="T4" fmla="*/ 427670784 w 37"/>
                <a:gd name="T5" fmla="*/ 99791108 h 37"/>
                <a:gd name="T6" fmla="*/ 441927735 w 37"/>
                <a:gd name="T7" fmla="*/ 427670784 h 37"/>
                <a:gd name="T8" fmla="*/ 114044284 w 37"/>
                <a:gd name="T9" fmla="*/ 441927735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8" y="31"/>
                  </a:moveTo>
                  <a:cubicBezTo>
                    <a:pt x="1" y="25"/>
                    <a:pt x="0" y="14"/>
                    <a:pt x="7" y="8"/>
                  </a:cubicBezTo>
                  <a:cubicBezTo>
                    <a:pt x="13" y="1"/>
                    <a:pt x="23" y="0"/>
                    <a:pt x="30" y="7"/>
                  </a:cubicBezTo>
                  <a:cubicBezTo>
                    <a:pt x="37" y="13"/>
                    <a:pt x="37" y="23"/>
                    <a:pt x="31" y="30"/>
                  </a:cubicBezTo>
                  <a:cubicBezTo>
                    <a:pt x="25" y="37"/>
                    <a:pt x="14" y="37"/>
                    <a:pt x="8" y="3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7" name="Freeform 43"/>
            <p:cNvSpPr>
              <a:spLocks noChangeArrowheads="1"/>
            </p:cNvSpPr>
            <p:nvPr/>
          </p:nvSpPr>
          <p:spPr bwMode="auto">
            <a:xfrm flipH="1">
              <a:off x="1963737" y="1340922"/>
              <a:ext cx="127000" cy="127000"/>
            </a:xfrm>
            <a:custGeom>
              <a:avLst/>
              <a:gdLst>
                <a:gd name="T0" fmla="*/ 0 w 34"/>
                <a:gd name="T1" fmla="*/ 251142500 h 34"/>
                <a:gd name="T2" fmla="*/ 223239853 w 34"/>
                <a:gd name="T3" fmla="*/ 0 h 34"/>
                <a:gd name="T4" fmla="*/ 460431029 w 34"/>
                <a:gd name="T5" fmla="*/ 223239853 h 34"/>
                <a:gd name="T6" fmla="*/ 251142500 w 34"/>
                <a:gd name="T7" fmla="*/ 460431029 h 34"/>
                <a:gd name="T8" fmla="*/ 0 w 34"/>
                <a:gd name="T9" fmla="*/ 251142500 h 34"/>
                <a:gd name="T10" fmla="*/ 0 60000 65536"/>
                <a:gd name="T11" fmla="*/ 0 60000 65536"/>
                <a:gd name="T12" fmla="*/ 0 60000 65536"/>
                <a:gd name="T13" fmla="*/ 0 60000 65536"/>
                <a:gd name="T14" fmla="*/ 0 60000 65536"/>
                <a:gd name="T15" fmla="*/ 0 w 34"/>
                <a:gd name="T16" fmla="*/ 0 h 34"/>
                <a:gd name="T17" fmla="*/ 34 w 34"/>
                <a:gd name="T18" fmla="*/ 34 h 34"/>
              </a:gdLst>
              <a:ahLst/>
              <a:cxnLst>
                <a:cxn ang="T10">
                  <a:pos x="T0" y="T1"/>
                </a:cxn>
                <a:cxn ang="T11">
                  <a:pos x="T2" y="T3"/>
                </a:cxn>
                <a:cxn ang="T12">
                  <a:pos x="T4" y="T5"/>
                </a:cxn>
                <a:cxn ang="T13">
                  <a:pos x="T6" y="T7"/>
                </a:cxn>
                <a:cxn ang="T14">
                  <a:pos x="T8" y="T9"/>
                </a:cxn>
              </a:cxnLst>
              <a:rect l="T15" t="T16" r="T17" b="T18"/>
              <a:pathLst>
                <a:path w="34" h="34">
                  <a:moveTo>
                    <a:pt x="0" y="18"/>
                  </a:moveTo>
                  <a:cubicBezTo>
                    <a:pt x="0" y="9"/>
                    <a:pt x="7" y="1"/>
                    <a:pt x="16" y="0"/>
                  </a:cubicBezTo>
                  <a:cubicBezTo>
                    <a:pt x="25" y="0"/>
                    <a:pt x="33" y="7"/>
                    <a:pt x="33" y="16"/>
                  </a:cubicBezTo>
                  <a:cubicBezTo>
                    <a:pt x="34" y="25"/>
                    <a:pt x="27" y="33"/>
                    <a:pt x="18" y="33"/>
                  </a:cubicBezTo>
                  <a:cubicBezTo>
                    <a:pt x="9" y="34"/>
                    <a:pt x="1" y="27"/>
                    <a:pt x="0" y="1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8" name="Freeform 44"/>
            <p:cNvSpPr>
              <a:spLocks noChangeArrowheads="1"/>
            </p:cNvSpPr>
            <p:nvPr/>
          </p:nvSpPr>
          <p:spPr bwMode="auto">
            <a:xfrm flipH="1">
              <a:off x="2057400" y="1407597"/>
              <a:ext cx="134937" cy="139700"/>
            </a:xfrm>
            <a:custGeom>
              <a:avLst/>
              <a:gdLst>
                <a:gd name="T0" fmla="*/ 84298143 w 36"/>
                <a:gd name="T1" fmla="*/ 114044284 h 37"/>
                <a:gd name="T2" fmla="*/ 407431027 w 36"/>
                <a:gd name="T3" fmla="*/ 85534157 h 37"/>
                <a:gd name="T4" fmla="*/ 421483216 w 36"/>
                <a:gd name="T5" fmla="*/ 413417608 h 37"/>
                <a:gd name="T6" fmla="*/ 98346584 w 36"/>
                <a:gd name="T7" fmla="*/ 441927735 h 37"/>
                <a:gd name="T8" fmla="*/ 84298143 w 36"/>
                <a:gd name="T9" fmla="*/ 114044284 h 37"/>
                <a:gd name="T10" fmla="*/ 0 60000 65536"/>
                <a:gd name="T11" fmla="*/ 0 60000 65536"/>
                <a:gd name="T12" fmla="*/ 0 60000 65536"/>
                <a:gd name="T13" fmla="*/ 0 60000 65536"/>
                <a:gd name="T14" fmla="*/ 0 60000 65536"/>
                <a:gd name="T15" fmla="*/ 0 w 36"/>
                <a:gd name="T16" fmla="*/ 0 h 37"/>
                <a:gd name="T17" fmla="*/ 36 w 36"/>
                <a:gd name="T18" fmla="*/ 37 h 37"/>
              </a:gdLst>
              <a:ahLst/>
              <a:cxnLst>
                <a:cxn ang="T10">
                  <a:pos x="T0" y="T1"/>
                </a:cxn>
                <a:cxn ang="T11">
                  <a:pos x="T2" y="T3"/>
                </a:cxn>
                <a:cxn ang="T12">
                  <a:pos x="T4" y="T5"/>
                </a:cxn>
                <a:cxn ang="T13">
                  <a:pos x="T6" y="T7"/>
                </a:cxn>
                <a:cxn ang="T14">
                  <a:pos x="T8" y="T9"/>
                </a:cxn>
              </a:cxnLst>
              <a:rect l="T15" t="T16" r="T17" b="T18"/>
              <a:pathLst>
                <a:path w="36" h="37">
                  <a:moveTo>
                    <a:pt x="6" y="8"/>
                  </a:moveTo>
                  <a:cubicBezTo>
                    <a:pt x="11" y="1"/>
                    <a:pt x="22" y="0"/>
                    <a:pt x="29" y="6"/>
                  </a:cubicBezTo>
                  <a:cubicBezTo>
                    <a:pt x="36" y="12"/>
                    <a:pt x="36" y="22"/>
                    <a:pt x="30" y="29"/>
                  </a:cubicBezTo>
                  <a:cubicBezTo>
                    <a:pt x="25" y="36"/>
                    <a:pt x="14" y="37"/>
                    <a:pt x="7" y="31"/>
                  </a:cubicBezTo>
                  <a:cubicBezTo>
                    <a:pt x="0" y="25"/>
                    <a:pt x="0" y="15"/>
                    <a:pt x="6" y="8"/>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9" name="Freeform 45"/>
            <p:cNvSpPr>
              <a:spLocks noChangeArrowheads="1"/>
            </p:cNvSpPr>
            <p:nvPr/>
          </p:nvSpPr>
          <p:spPr bwMode="auto">
            <a:xfrm flipH="1">
              <a:off x="2181225" y="1396485"/>
              <a:ext cx="128587" cy="131763"/>
            </a:xfrm>
            <a:custGeom>
              <a:avLst/>
              <a:gdLst>
                <a:gd name="T0" fmla="*/ 214551191 w 34"/>
                <a:gd name="T1" fmla="*/ 14173934 h 35"/>
                <a:gd name="T2" fmla="*/ 472008839 w 34"/>
                <a:gd name="T3" fmla="*/ 226764123 h 35"/>
                <a:gd name="T4" fmla="*/ 257457648 w 34"/>
                <a:gd name="T5" fmla="*/ 481868585 h 35"/>
                <a:gd name="T6" fmla="*/ 0 w 34"/>
                <a:gd name="T7" fmla="*/ 269278396 h 35"/>
                <a:gd name="T8" fmla="*/ 214551191 w 34"/>
                <a:gd name="T9" fmla="*/ 14173934 h 35"/>
                <a:gd name="T10" fmla="*/ 0 60000 65536"/>
                <a:gd name="T11" fmla="*/ 0 60000 65536"/>
                <a:gd name="T12" fmla="*/ 0 60000 65536"/>
                <a:gd name="T13" fmla="*/ 0 60000 65536"/>
                <a:gd name="T14" fmla="*/ 0 60000 65536"/>
                <a:gd name="T15" fmla="*/ 0 w 34"/>
                <a:gd name="T16" fmla="*/ 0 h 35"/>
                <a:gd name="T17" fmla="*/ 34 w 34"/>
                <a:gd name="T18" fmla="*/ 35 h 35"/>
              </a:gdLst>
              <a:ahLst/>
              <a:cxnLst>
                <a:cxn ang="T10">
                  <a:pos x="T0" y="T1"/>
                </a:cxn>
                <a:cxn ang="T11">
                  <a:pos x="T2" y="T3"/>
                </a:cxn>
                <a:cxn ang="T12">
                  <a:pos x="T4" y="T5"/>
                </a:cxn>
                <a:cxn ang="T13">
                  <a:pos x="T6" y="T7"/>
                </a:cxn>
                <a:cxn ang="T14">
                  <a:pos x="T8" y="T9"/>
                </a:cxn>
              </a:cxnLst>
              <a:rect l="T15" t="T16" r="T17" b="T18"/>
              <a:pathLst>
                <a:path w="34" h="35">
                  <a:moveTo>
                    <a:pt x="15" y="1"/>
                  </a:moveTo>
                  <a:cubicBezTo>
                    <a:pt x="24" y="0"/>
                    <a:pt x="32" y="7"/>
                    <a:pt x="33" y="16"/>
                  </a:cubicBezTo>
                  <a:cubicBezTo>
                    <a:pt x="34" y="25"/>
                    <a:pt x="27" y="33"/>
                    <a:pt x="18" y="34"/>
                  </a:cubicBezTo>
                  <a:cubicBezTo>
                    <a:pt x="9" y="35"/>
                    <a:pt x="1" y="28"/>
                    <a:pt x="0" y="19"/>
                  </a:cubicBezTo>
                  <a:cubicBezTo>
                    <a:pt x="0" y="10"/>
                    <a:pt x="6" y="2"/>
                    <a:pt x="15" y="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0" name="Freeform 46"/>
            <p:cNvSpPr>
              <a:spLocks noChangeArrowheads="1"/>
            </p:cNvSpPr>
            <p:nvPr/>
          </p:nvSpPr>
          <p:spPr bwMode="auto">
            <a:xfrm flipH="1">
              <a:off x="2252662" y="1299647"/>
              <a:ext cx="139700" cy="138113"/>
            </a:xfrm>
            <a:custGeom>
              <a:avLst/>
              <a:gdLst>
                <a:gd name="T0" fmla="*/ 413417608 w 37"/>
                <a:gd name="T1" fmla="*/ 83603158 h 37"/>
                <a:gd name="T2" fmla="*/ 441927735 w 37"/>
                <a:gd name="T3" fmla="*/ 404077577 h 37"/>
                <a:gd name="T4" fmla="*/ 114044284 w 37"/>
                <a:gd name="T5" fmla="*/ 431942808 h 37"/>
                <a:gd name="T6" fmla="*/ 85534157 w 37"/>
                <a:gd name="T7" fmla="*/ 111468389 h 37"/>
                <a:gd name="T8" fmla="*/ 413417608 w 37"/>
                <a:gd name="T9" fmla="*/ 83603158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29" y="6"/>
                  </a:moveTo>
                  <a:cubicBezTo>
                    <a:pt x="36" y="11"/>
                    <a:pt x="37" y="22"/>
                    <a:pt x="31" y="29"/>
                  </a:cubicBezTo>
                  <a:cubicBezTo>
                    <a:pt x="25" y="36"/>
                    <a:pt x="15" y="37"/>
                    <a:pt x="8" y="31"/>
                  </a:cubicBezTo>
                  <a:cubicBezTo>
                    <a:pt x="1" y="25"/>
                    <a:pt x="0" y="15"/>
                    <a:pt x="6" y="8"/>
                  </a:cubicBezTo>
                  <a:cubicBezTo>
                    <a:pt x="11" y="1"/>
                    <a:pt x="22" y="0"/>
                    <a:pt x="29" y="6"/>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1" name="Oval 47"/>
            <p:cNvSpPr>
              <a:spLocks noChangeArrowheads="1"/>
            </p:cNvSpPr>
            <p:nvPr/>
          </p:nvSpPr>
          <p:spPr bwMode="auto">
            <a:xfrm flipH="1">
              <a:off x="2000250" y="1163122"/>
              <a:ext cx="320675" cy="320675"/>
            </a:xfrm>
            <a:prstGeom prst="ellipse">
              <a:avLst/>
            </a:prstGeom>
            <a:solidFill>
              <a:srgbClr val="7CBDB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92" name="Oval 48"/>
            <p:cNvSpPr>
              <a:spLocks noChangeArrowheads="1"/>
            </p:cNvSpPr>
            <p:nvPr/>
          </p:nvSpPr>
          <p:spPr bwMode="auto">
            <a:xfrm flipH="1">
              <a:off x="2052638" y="1217097"/>
              <a:ext cx="214312" cy="214313"/>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93" name="Oval 49"/>
            <p:cNvSpPr>
              <a:spLocks noChangeArrowheads="1"/>
            </p:cNvSpPr>
            <p:nvPr/>
          </p:nvSpPr>
          <p:spPr bwMode="auto">
            <a:xfrm flipH="1">
              <a:off x="2120900" y="1275835"/>
              <a:ext cx="93662" cy="98425"/>
            </a:xfrm>
            <a:prstGeom prst="ellipse">
              <a:avLst/>
            </a:pr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194" name="Freeform 50"/>
            <p:cNvSpPr>
              <a:spLocks noChangeArrowheads="1"/>
            </p:cNvSpPr>
            <p:nvPr/>
          </p:nvSpPr>
          <p:spPr bwMode="auto">
            <a:xfrm flipH="1">
              <a:off x="2181225" y="1917185"/>
              <a:ext cx="247650" cy="293688"/>
            </a:xfrm>
            <a:custGeom>
              <a:avLst/>
              <a:gdLst>
                <a:gd name="T0" fmla="*/ 929250341 w 66"/>
                <a:gd name="T1" fmla="*/ 850618344 h 78"/>
                <a:gd name="T2" fmla="*/ 0 w 66"/>
                <a:gd name="T3" fmla="*/ 283540703 h 78"/>
                <a:gd name="T4" fmla="*/ 929250341 w 66"/>
                <a:gd name="T5" fmla="*/ 850618344 h 78"/>
                <a:gd name="T6" fmla="*/ 0 60000 65536"/>
                <a:gd name="T7" fmla="*/ 0 60000 65536"/>
                <a:gd name="T8" fmla="*/ 0 60000 65536"/>
                <a:gd name="T9" fmla="*/ 0 w 66"/>
                <a:gd name="T10" fmla="*/ 0 h 78"/>
                <a:gd name="T11" fmla="*/ 66 w 66"/>
                <a:gd name="T12" fmla="*/ 78 h 78"/>
              </a:gdLst>
              <a:ahLst/>
              <a:cxnLst>
                <a:cxn ang="T6">
                  <a:pos x="T0" y="T1"/>
                </a:cxn>
                <a:cxn ang="T7">
                  <a:pos x="T2" y="T3"/>
                </a:cxn>
                <a:cxn ang="T8">
                  <a:pos x="T4" y="T5"/>
                </a:cxn>
              </a:cxnLst>
              <a:rect l="T9" t="T10" r="T11" b="T12"/>
              <a:pathLst>
                <a:path w="66" h="78">
                  <a:moveTo>
                    <a:pt x="66" y="60"/>
                  </a:moveTo>
                  <a:cubicBezTo>
                    <a:pt x="66" y="60"/>
                    <a:pt x="58" y="0"/>
                    <a:pt x="0" y="20"/>
                  </a:cubicBezTo>
                  <a:cubicBezTo>
                    <a:pt x="0" y="20"/>
                    <a:pt x="8" y="78"/>
                    <a:pt x="66" y="60"/>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5" name="Freeform 51"/>
            <p:cNvSpPr>
              <a:spLocks noChangeArrowheads="1"/>
            </p:cNvSpPr>
            <p:nvPr/>
          </p:nvSpPr>
          <p:spPr bwMode="auto">
            <a:xfrm flipH="1">
              <a:off x="1925638" y="1706047"/>
              <a:ext cx="252412" cy="300038"/>
            </a:xfrm>
            <a:custGeom>
              <a:avLst/>
              <a:gdLst>
                <a:gd name="T0" fmla="*/ 0 w 67"/>
                <a:gd name="T1" fmla="*/ 858029920 h 80"/>
                <a:gd name="T2" fmla="*/ 950922653 w 67"/>
                <a:gd name="T3" fmla="*/ 309451692 h 80"/>
                <a:gd name="T4" fmla="*/ 0 w 67"/>
                <a:gd name="T5" fmla="*/ 858029920 h 80"/>
                <a:gd name="T6" fmla="*/ 0 60000 65536"/>
                <a:gd name="T7" fmla="*/ 0 60000 65536"/>
                <a:gd name="T8" fmla="*/ 0 60000 65536"/>
                <a:gd name="T9" fmla="*/ 0 w 67"/>
                <a:gd name="T10" fmla="*/ 0 h 80"/>
                <a:gd name="T11" fmla="*/ 67 w 67"/>
                <a:gd name="T12" fmla="*/ 80 h 80"/>
              </a:gdLst>
              <a:ahLst/>
              <a:cxnLst>
                <a:cxn ang="T6">
                  <a:pos x="T0" y="T1"/>
                </a:cxn>
                <a:cxn ang="T7">
                  <a:pos x="T2" y="T3"/>
                </a:cxn>
                <a:cxn ang="T8">
                  <a:pos x="T4" y="T5"/>
                </a:cxn>
              </a:cxnLst>
              <a:rect l="T9" t="T10" r="T11" b="T12"/>
              <a:pathLst>
                <a:path w="67" h="80">
                  <a:moveTo>
                    <a:pt x="0" y="61"/>
                  </a:moveTo>
                  <a:cubicBezTo>
                    <a:pt x="0" y="61"/>
                    <a:pt x="9" y="0"/>
                    <a:pt x="67" y="22"/>
                  </a:cubicBezTo>
                  <a:cubicBezTo>
                    <a:pt x="67" y="22"/>
                    <a:pt x="58" y="80"/>
                    <a:pt x="0" y="61"/>
                  </a:cubicBezTo>
                  <a:close/>
                </a:path>
              </a:pathLst>
            </a:custGeom>
            <a:solidFill>
              <a:srgbClr val="F090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6" name="Freeform 71"/>
            <p:cNvSpPr>
              <a:spLocks noChangeArrowheads="1"/>
            </p:cNvSpPr>
            <p:nvPr/>
          </p:nvSpPr>
          <p:spPr bwMode="auto">
            <a:xfrm flipH="1">
              <a:off x="2398712" y="1352035"/>
              <a:ext cx="57150" cy="55563"/>
            </a:xfrm>
            <a:custGeom>
              <a:avLst/>
              <a:gdLst>
                <a:gd name="T0" fmla="*/ 29032200 w 15"/>
                <a:gd name="T1" fmla="*/ 0 h 15"/>
                <a:gd name="T2" fmla="*/ 203225400 w 15"/>
                <a:gd name="T3" fmla="*/ 150931333 h 15"/>
                <a:gd name="T4" fmla="*/ 14516100 w 15"/>
                <a:gd name="T5" fmla="*/ 0 h 15"/>
                <a:gd name="T6" fmla="*/ 0 60000 65536"/>
                <a:gd name="T7" fmla="*/ 0 60000 65536"/>
                <a:gd name="T8" fmla="*/ 0 60000 65536"/>
                <a:gd name="T9" fmla="*/ 0 w 15"/>
                <a:gd name="T10" fmla="*/ 0 h 15"/>
                <a:gd name="T11" fmla="*/ 15 w 15"/>
                <a:gd name="T12" fmla="*/ 15 h 15"/>
              </a:gdLst>
              <a:ahLst/>
              <a:cxnLst>
                <a:cxn ang="T6">
                  <a:pos x="T0" y="T1"/>
                </a:cxn>
                <a:cxn ang="T7">
                  <a:pos x="T2" y="T3"/>
                </a:cxn>
                <a:cxn ang="T8">
                  <a:pos x="T4" y="T5"/>
                </a:cxn>
              </a:cxnLst>
              <a:rect l="T9" t="T10" r="T11" b="T12"/>
              <a:pathLst>
                <a:path w="15" h="15">
                  <a:moveTo>
                    <a:pt x="2" y="0"/>
                  </a:moveTo>
                  <a:cubicBezTo>
                    <a:pt x="8" y="1"/>
                    <a:pt x="15" y="3"/>
                    <a:pt x="14" y="11"/>
                  </a:cubicBezTo>
                  <a:cubicBezTo>
                    <a:pt x="8" y="15"/>
                    <a:pt x="0" y="5"/>
                    <a:pt x="1"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7" name="Freeform 72"/>
            <p:cNvSpPr>
              <a:spLocks noChangeArrowheads="1"/>
            </p:cNvSpPr>
            <p:nvPr/>
          </p:nvSpPr>
          <p:spPr bwMode="auto">
            <a:xfrm flipH="1">
              <a:off x="2384425" y="1450460"/>
              <a:ext cx="44450" cy="66675"/>
            </a:xfrm>
            <a:custGeom>
              <a:avLst/>
              <a:gdLst>
                <a:gd name="T0" fmla="*/ 41164404 w 12"/>
                <a:gd name="T1" fmla="*/ 27440467 h 18"/>
                <a:gd name="T2" fmla="*/ 164650208 w 12"/>
                <a:gd name="T3" fmla="*/ 233255079 h 18"/>
                <a:gd name="T4" fmla="*/ 27440467 w 12"/>
                <a:gd name="T5" fmla="*/ 178370442 h 18"/>
                <a:gd name="T6" fmla="*/ 27440467 w 12"/>
                <a:gd name="T7" fmla="*/ 0 h 18"/>
                <a:gd name="T8" fmla="*/ 0 60000 65536"/>
                <a:gd name="T9" fmla="*/ 0 60000 65536"/>
                <a:gd name="T10" fmla="*/ 0 60000 65536"/>
                <a:gd name="T11" fmla="*/ 0 60000 65536"/>
                <a:gd name="T12" fmla="*/ 0 w 12"/>
                <a:gd name="T13" fmla="*/ 0 h 18"/>
                <a:gd name="T14" fmla="*/ 12 w 12"/>
                <a:gd name="T15" fmla="*/ 18 h 18"/>
              </a:gdLst>
              <a:ahLst/>
              <a:cxnLst>
                <a:cxn ang="T8">
                  <a:pos x="T0" y="T1"/>
                </a:cxn>
                <a:cxn ang="T9">
                  <a:pos x="T2" y="T3"/>
                </a:cxn>
                <a:cxn ang="T10">
                  <a:pos x="T4" y="T5"/>
                </a:cxn>
                <a:cxn ang="T11">
                  <a:pos x="T6" y="T7"/>
                </a:cxn>
              </a:cxnLst>
              <a:rect l="T12" t="T13" r="T14" b="T15"/>
              <a:pathLst>
                <a:path w="12" h="18">
                  <a:moveTo>
                    <a:pt x="3" y="2"/>
                  </a:moveTo>
                  <a:cubicBezTo>
                    <a:pt x="9" y="1"/>
                    <a:pt x="10" y="12"/>
                    <a:pt x="12" y="17"/>
                  </a:cubicBezTo>
                  <a:cubicBezTo>
                    <a:pt x="7" y="18"/>
                    <a:pt x="6" y="14"/>
                    <a:pt x="2" y="13"/>
                  </a:cubicBezTo>
                  <a:cubicBezTo>
                    <a:pt x="2" y="9"/>
                    <a:pt x="0" y="4"/>
                    <a:pt x="2"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8" name="Freeform 73"/>
            <p:cNvSpPr>
              <a:spLocks noChangeArrowheads="1"/>
            </p:cNvSpPr>
            <p:nvPr/>
          </p:nvSpPr>
          <p:spPr bwMode="auto">
            <a:xfrm flipH="1">
              <a:off x="2493963" y="1467922"/>
              <a:ext cx="30162" cy="65088"/>
            </a:xfrm>
            <a:custGeom>
              <a:avLst/>
              <a:gdLst>
                <a:gd name="T0" fmla="*/ 42645298 w 8"/>
                <a:gd name="T1" fmla="*/ 0 h 17"/>
                <a:gd name="T2" fmla="*/ 99504438 w 8"/>
                <a:gd name="T3" fmla="*/ 219886408 h 17"/>
                <a:gd name="T4" fmla="*/ 14213843 w 8"/>
                <a:gd name="T5" fmla="*/ 43976516 h 17"/>
                <a:gd name="T6" fmla="*/ 0 60000 65536"/>
                <a:gd name="T7" fmla="*/ 0 60000 65536"/>
                <a:gd name="T8" fmla="*/ 0 60000 65536"/>
                <a:gd name="T9" fmla="*/ 0 w 8"/>
                <a:gd name="T10" fmla="*/ 0 h 17"/>
                <a:gd name="T11" fmla="*/ 8 w 8"/>
                <a:gd name="T12" fmla="*/ 17 h 17"/>
              </a:gdLst>
              <a:ahLst/>
              <a:cxnLst>
                <a:cxn ang="T6">
                  <a:pos x="T0" y="T1"/>
                </a:cxn>
                <a:cxn ang="T7">
                  <a:pos x="T2" y="T3"/>
                </a:cxn>
                <a:cxn ang="T8">
                  <a:pos x="T4" y="T5"/>
                </a:cxn>
              </a:cxnLst>
              <a:rect l="T9" t="T10" r="T11" b="T12"/>
              <a:pathLst>
                <a:path w="8" h="17">
                  <a:moveTo>
                    <a:pt x="3" y="0"/>
                  </a:moveTo>
                  <a:cubicBezTo>
                    <a:pt x="5" y="5"/>
                    <a:pt x="8" y="10"/>
                    <a:pt x="7" y="15"/>
                  </a:cubicBezTo>
                  <a:cubicBezTo>
                    <a:pt x="0" y="17"/>
                    <a:pt x="1" y="7"/>
                    <a:pt x="1" y="3"/>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74"/>
            <p:cNvSpPr>
              <a:spLocks noChangeArrowheads="1"/>
            </p:cNvSpPr>
            <p:nvPr/>
          </p:nvSpPr>
          <p:spPr bwMode="auto">
            <a:xfrm flipH="1">
              <a:off x="2403475" y="1577460"/>
              <a:ext cx="49212" cy="68263"/>
            </a:xfrm>
            <a:custGeom>
              <a:avLst/>
              <a:gdLst>
                <a:gd name="T0" fmla="*/ 42992360 w 13"/>
                <a:gd name="T1" fmla="*/ 14380739 h 18"/>
                <a:gd name="T2" fmla="*/ 71652672 w 13"/>
                <a:gd name="T3" fmla="*/ 230114573 h 18"/>
                <a:gd name="T4" fmla="*/ 0 w 13"/>
                <a:gd name="T5" fmla="*/ 0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3" y="1"/>
                  </a:moveTo>
                  <a:cubicBezTo>
                    <a:pt x="6" y="2"/>
                    <a:pt x="13" y="18"/>
                    <a:pt x="5" y="16"/>
                  </a:cubicBezTo>
                  <a:cubicBezTo>
                    <a:pt x="1" y="15"/>
                    <a:pt x="0" y="3"/>
                    <a:pt x="0" y="0"/>
                  </a:cubicBezTo>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00" name="Group 350"/>
            <p:cNvGrpSpPr/>
            <p:nvPr/>
          </p:nvGrpSpPr>
          <p:grpSpPr bwMode="auto">
            <a:xfrm>
              <a:off x="2663825" y="0"/>
              <a:ext cx="1186658" cy="2018282"/>
              <a:chOff x="0" y="0"/>
              <a:chExt cx="1341439" cy="2281535"/>
            </a:xfrm>
          </p:grpSpPr>
          <p:sp>
            <p:nvSpPr>
              <p:cNvPr id="201" name="Freeform 63"/>
              <p:cNvSpPr>
                <a:spLocks noChangeArrowheads="1"/>
              </p:cNvSpPr>
              <p:nvPr/>
            </p:nvSpPr>
            <p:spPr bwMode="auto">
              <a:xfrm flipH="1">
                <a:off x="15876" y="1483023"/>
                <a:ext cx="138112" cy="161925"/>
              </a:xfrm>
              <a:custGeom>
                <a:avLst/>
                <a:gdLst>
                  <a:gd name="T0" fmla="*/ 222935165 w 37"/>
                  <a:gd name="T1" fmla="*/ 0 h 43"/>
                  <a:gd name="T2" fmla="*/ 515538501 w 37"/>
                  <a:gd name="T3" fmla="*/ 439596249 h 43"/>
                  <a:gd name="T4" fmla="*/ 0 60000 65536"/>
                  <a:gd name="T5" fmla="*/ 0 60000 65536"/>
                  <a:gd name="T6" fmla="*/ 0 w 37"/>
                  <a:gd name="T7" fmla="*/ 0 h 43"/>
                  <a:gd name="T8" fmla="*/ 37 w 37"/>
                  <a:gd name="T9" fmla="*/ 43 h 43"/>
                </a:gdLst>
                <a:ahLst/>
                <a:cxnLst>
                  <a:cxn ang="T4">
                    <a:pos x="T0" y="T1"/>
                  </a:cxn>
                  <a:cxn ang="T5">
                    <a:pos x="T2" y="T3"/>
                  </a:cxn>
                </a:cxnLst>
                <a:rect l="T6" t="T7" r="T8" b="T9"/>
                <a:pathLst>
                  <a:path w="37" h="43">
                    <a:moveTo>
                      <a:pt x="16" y="0"/>
                    </a:moveTo>
                    <a:cubicBezTo>
                      <a:pt x="0" y="4"/>
                      <a:pt x="16" y="43"/>
                      <a:pt x="37" y="31"/>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64"/>
              <p:cNvSpPr>
                <a:spLocks noChangeArrowheads="1"/>
              </p:cNvSpPr>
              <p:nvPr/>
            </p:nvSpPr>
            <p:spPr bwMode="auto">
              <a:xfrm flipH="1">
                <a:off x="0" y="1471910"/>
                <a:ext cx="95250" cy="139700"/>
              </a:xfrm>
              <a:custGeom>
                <a:avLst/>
                <a:gdLst>
                  <a:gd name="T0" fmla="*/ 232257600 w 25"/>
                  <a:gd name="T1" fmla="*/ 498951765 h 37"/>
                  <a:gd name="T2" fmla="*/ 14516100 w 25"/>
                  <a:gd name="T3" fmla="*/ 199578441 h 37"/>
                  <a:gd name="T4" fmla="*/ 101612700 w 25"/>
                  <a:gd name="T5" fmla="*/ 14256951 h 37"/>
                  <a:gd name="T6" fmla="*/ 304838100 w 25"/>
                  <a:gd name="T7" fmla="*/ 242345519 h 37"/>
                  <a:gd name="T8" fmla="*/ 232257600 w 25"/>
                  <a:gd name="T9" fmla="*/ 498951765 h 37"/>
                  <a:gd name="T10" fmla="*/ 0 60000 65536"/>
                  <a:gd name="T11" fmla="*/ 0 60000 65536"/>
                  <a:gd name="T12" fmla="*/ 0 60000 65536"/>
                  <a:gd name="T13" fmla="*/ 0 60000 65536"/>
                  <a:gd name="T14" fmla="*/ 0 60000 65536"/>
                  <a:gd name="T15" fmla="*/ 0 w 25"/>
                  <a:gd name="T16" fmla="*/ 0 h 37"/>
                  <a:gd name="T17" fmla="*/ 25 w 25"/>
                  <a:gd name="T18" fmla="*/ 37 h 37"/>
                </a:gdLst>
                <a:ahLst/>
                <a:cxnLst>
                  <a:cxn ang="T10">
                    <a:pos x="T0" y="T1"/>
                  </a:cxn>
                  <a:cxn ang="T11">
                    <a:pos x="T2" y="T3"/>
                  </a:cxn>
                  <a:cxn ang="T12">
                    <a:pos x="T4" y="T5"/>
                  </a:cxn>
                  <a:cxn ang="T13">
                    <a:pos x="T6" y="T7"/>
                  </a:cxn>
                  <a:cxn ang="T14">
                    <a:pos x="T8" y="T9"/>
                  </a:cxn>
                </a:cxnLst>
                <a:rect l="T15" t="T16" r="T17" b="T18"/>
                <a:pathLst>
                  <a:path w="25" h="37">
                    <a:moveTo>
                      <a:pt x="16" y="35"/>
                    </a:moveTo>
                    <a:cubicBezTo>
                      <a:pt x="8" y="33"/>
                      <a:pt x="3" y="20"/>
                      <a:pt x="1" y="14"/>
                    </a:cubicBezTo>
                    <a:cubicBezTo>
                      <a:pt x="0" y="9"/>
                      <a:pt x="0" y="0"/>
                      <a:pt x="7" y="1"/>
                    </a:cubicBezTo>
                    <a:cubicBezTo>
                      <a:pt x="14" y="3"/>
                      <a:pt x="19" y="11"/>
                      <a:pt x="21" y="17"/>
                    </a:cubicBezTo>
                    <a:cubicBezTo>
                      <a:pt x="23" y="22"/>
                      <a:pt x="25" y="37"/>
                      <a:pt x="16" y="35"/>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65"/>
              <p:cNvSpPr>
                <a:spLocks noChangeArrowheads="1"/>
              </p:cNvSpPr>
              <p:nvPr/>
            </p:nvSpPr>
            <p:spPr bwMode="auto">
              <a:xfrm flipH="1">
                <a:off x="52388" y="1490960"/>
                <a:ext cx="12700" cy="14288"/>
              </a:xfrm>
              <a:custGeom>
                <a:avLst/>
                <a:gdLst>
                  <a:gd name="T0" fmla="*/ 35843633 w 3"/>
                  <a:gd name="T1" fmla="*/ 51036736 h 4"/>
                  <a:gd name="T2" fmla="*/ 0 w 3"/>
                  <a:gd name="T3" fmla="*/ 12759184 h 4"/>
                  <a:gd name="T4" fmla="*/ 35843633 w 3"/>
                  <a:gd name="T5" fmla="*/ 5103673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2" y="4"/>
                    </a:moveTo>
                    <a:cubicBezTo>
                      <a:pt x="1" y="4"/>
                      <a:pt x="0" y="2"/>
                      <a:pt x="0" y="1"/>
                    </a:cubicBezTo>
                    <a:cubicBezTo>
                      <a:pt x="1" y="0"/>
                      <a:pt x="3"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66"/>
              <p:cNvSpPr>
                <a:spLocks noChangeArrowheads="1"/>
              </p:cNvSpPr>
              <p:nvPr/>
            </p:nvSpPr>
            <p:spPr bwMode="auto">
              <a:xfrm flipH="1">
                <a:off x="19051" y="1532235"/>
                <a:ext cx="11112" cy="15875"/>
              </a:xfrm>
              <a:custGeom>
                <a:avLst/>
                <a:gdLst>
                  <a:gd name="T0" fmla="*/ 13719616 w 3"/>
                  <a:gd name="T1" fmla="*/ 63003906 h 4"/>
                  <a:gd name="T2" fmla="*/ 0 w 3"/>
                  <a:gd name="T3" fmla="*/ 15751969 h 4"/>
                  <a:gd name="T4" fmla="*/ 13719616 w 3"/>
                  <a:gd name="T5" fmla="*/ 63003906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1" y="4"/>
                    </a:moveTo>
                    <a:cubicBezTo>
                      <a:pt x="0" y="4"/>
                      <a:pt x="0" y="1"/>
                      <a:pt x="0" y="1"/>
                    </a:cubicBezTo>
                    <a:cubicBezTo>
                      <a:pt x="1" y="0"/>
                      <a:pt x="3" y="3"/>
                      <a:pt x="1"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67"/>
              <p:cNvSpPr>
                <a:spLocks noChangeArrowheads="1"/>
              </p:cNvSpPr>
              <p:nvPr/>
            </p:nvSpPr>
            <p:spPr bwMode="auto">
              <a:xfrm flipH="1">
                <a:off x="46038" y="1532235"/>
                <a:ext cx="14287" cy="15875"/>
              </a:xfrm>
              <a:custGeom>
                <a:avLst/>
                <a:gdLst>
                  <a:gd name="T0" fmla="*/ 25516582 w 4"/>
                  <a:gd name="T1" fmla="*/ 63003906 h 4"/>
                  <a:gd name="T2" fmla="*/ 0 w 4"/>
                  <a:gd name="T3" fmla="*/ 15751969 h 4"/>
                  <a:gd name="T4" fmla="*/ 25516582 w 4"/>
                  <a:gd name="T5" fmla="*/ 63003906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2" y="4"/>
                    </a:moveTo>
                    <a:cubicBezTo>
                      <a:pt x="1" y="4"/>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68"/>
              <p:cNvSpPr>
                <a:spLocks noChangeArrowheads="1"/>
              </p:cNvSpPr>
              <p:nvPr/>
            </p:nvSpPr>
            <p:spPr bwMode="auto">
              <a:xfrm flipH="1">
                <a:off x="15876" y="1570335"/>
                <a:ext cx="14287" cy="19050"/>
              </a:xfrm>
              <a:custGeom>
                <a:avLst/>
                <a:gdLst>
                  <a:gd name="T0" fmla="*/ 25516582 w 4"/>
                  <a:gd name="T1" fmla="*/ 58064400 h 5"/>
                  <a:gd name="T2" fmla="*/ 0 w 4"/>
                  <a:gd name="T3" fmla="*/ 29032200 h 5"/>
                  <a:gd name="T4" fmla="*/ 25516582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69"/>
              <p:cNvSpPr>
                <a:spLocks noChangeArrowheads="1"/>
              </p:cNvSpPr>
              <p:nvPr/>
            </p:nvSpPr>
            <p:spPr bwMode="auto">
              <a:xfrm flipH="1">
                <a:off x="41275" y="1565573"/>
                <a:ext cx="15875" cy="19050"/>
              </a:xfrm>
              <a:custGeom>
                <a:avLst/>
                <a:gdLst>
                  <a:gd name="T0" fmla="*/ 31503938 w 4"/>
                  <a:gd name="T1" fmla="*/ 58064400 h 5"/>
                  <a:gd name="T2" fmla="*/ 0 w 4"/>
                  <a:gd name="T3" fmla="*/ 145161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1"/>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70"/>
              <p:cNvSpPr>
                <a:spLocks noChangeArrowheads="1"/>
              </p:cNvSpPr>
              <p:nvPr/>
            </p:nvSpPr>
            <p:spPr bwMode="auto">
              <a:xfrm flipH="1">
                <a:off x="71438" y="1494135"/>
                <a:ext cx="15875" cy="19050"/>
              </a:xfrm>
              <a:custGeom>
                <a:avLst/>
                <a:gdLst>
                  <a:gd name="T0" fmla="*/ 31503938 w 4"/>
                  <a:gd name="T1" fmla="*/ 58064400 h 5"/>
                  <a:gd name="T2" fmla="*/ 0 w 4"/>
                  <a:gd name="T3" fmla="*/ 29032200 h 5"/>
                  <a:gd name="T4" fmla="*/ 31503938 w 4"/>
                  <a:gd name="T5" fmla="*/ 58064400 h 5"/>
                  <a:gd name="T6" fmla="*/ 0 60000 65536"/>
                  <a:gd name="T7" fmla="*/ 0 60000 65536"/>
                  <a:gd name="T8" fmla="*/ 0 60000 65536"/>
                  <a:gd name="T9" fmla="*/ 0 w 4"/>
                  <a:gd name="T10" fmla="*/ 0 h 5"/>
                  <a:gd name="T11" fmla="*/ 4 w 4"/>
                  <a:gd name="T12" fmla="*/ 5 h 5"/>
                </a:gdLst>
                <a:ahLst/>
                <a:cxnLst>
                  <a:cxn ang="T6">
                    <a:pos x="T0" y="T1"/>
                  </a:cxn>
                  <a:cxn ang="T7">
                    <a:pos x="T2" y="T3"/>
                  </a:cxn>
                  <a:cxn ang="T8">
                    <a:pos x="T4" y="T5"/>
                  </a:cxn>
                </a:cxnLst>
                <a:rect l="T9" t="T10" r="T11" b="T12"/>
                <a:pathLst>
                  <a:path w="4" h="5">
                    <a:moveTo>
                      <a:pt x="2" y="4"/>
                    </a:moveTo>
                    <a:cubicBezTo>
                      <a:pt x="1" y="5"/>
                      <a:pt x="0" y="2"/>
                      <a:pt x="0" y="2"/>
                    </a:cubicBezTo>
                    <a:cubicBezTo>
                      <a:pt x="1" y="0"/>
                      <a:pt x="4" y="3"/>
                      <a:pt x="2" y="4"/>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09" name="Group 359"/>
              <p:cNvGrpSpPr/>
              <p:nvPr/>
            </p:nvGrpSpPr>
            <p:grpSpPr bwMode="auto">
              <a:xfrm>
                <a:off x="25837" y="0"/>
                <a:ext cx="1315602" cy="2281535"/>
                <a:chOff x="0" y="0"/>
                <a:chExt cx="1684337" cy="2921001"/>
              </a:xfrm>
            </p:grpSpPr>
            <p:sp>
              <p:nvSpPr>
                <p:cNvPr id="210" name="Freeform 5"/>
                <p:cNvSpPr>
                  <a:spLocks noChangeArrowheads="1"/>
                </p:cNvSpPr>
                <p:nvPr/>
              </p:nvSpPr>
              <p:spPr bwMode="auto">
                <a:xfrm flipH="1">
                  <a:off x="0" y="323850"/>
                  <a:ext cx="1143000" cy="1169988"/>
                </a:xfrm>
                <a:custGeom>
                  <a:avLst/>
                  <a:gdLst>
                    <a:gd name="T0" fmla="*/ 141367293 w 304"/>
                    <a:gd name="T1" fmla="*/ 2147483647 h 311"/>
                    <a:gd name="T2" fmla="*/ 1441935859 w 304"/>
                    <a:gd name="T3" fmla="*/ 2147483647 h 311"/>
                    <a:gd name="T4" fmla="*/ 2147483647 w 304"/>
                    <a:gd name="T5" fmla="*/ 1146377567 h 311"/>
                    <a:gd name="T6" fmla="*/ 2147483647 w 304"/>
                    <a:gd name="T7" fmla="*/ 212290749 h 311"/>
                    <a:gd name="T8" fmla="*/ 2147483647 w 304"/>
                    <a:gd name="T9" fmla="*/ 283054332 h 311"/>
                    <a:gd name="T10" fmla="*/ 2147483647 w 304"/>
                    <a:gd name="T11" fmla="*/ 1599264497 h 311"/>
                    <a:gd name="T12" fmla="*/ 2147483647 w 304"/>
                    <a:gd name="T13" fmla="*/ 2147483647 h 311"/>
                    <a:gd name="T14" fmla="*/ 2147483647 w 304"/>
                    <a:gd name="T15" fmla="*/ 2147483647 h 311"/>
                    <a:gd name="T16" fmla="*/ 1767078000 w 304"/>
                    <a:gd name="T17" fmla="*/ 2147483647 h 311"/>
                    <a:gd name="T18" fmla="*/ 904744658 w 304"/>
                    <a:gd name="T19" fmla="*/ 2147483647 h 311"/>
                    <a:gd name="T20" fmla="*/ 0 w 304"/>
                    <a:gd name="T21" fmla="*/ 2147483647 h 3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4"/>
                    <a:gd name="T34" fmla="*/ 0 h 311"/>
                    <a:gd name="T35" fmla="*/ 304 w 304"/>
                    <a:gd name="T36" fmla="*/ 311 h 3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4" h="311">
                      <a:moveTo>
                        <a:pt x="10" y="277"/>
                      </a:moveTo>
                      <a:cubicBezTo>
                        <a:pt x="40" y="274"/>
                        <a:pt x="75" y="267"/>
                        <a:pt x="102" y="256"/>
                      </a:cubicBezTo>
                      <a:cubicBezTo>
                        <a:pt x="179" y="226"/>
                        <a:pt x="234" y="161"/>
                        <a:pt x="254" y="81"/>
                      </a:cubicBezTo>
                      <a:cubicBezTo>
                        <a:pt x="259" y="59"/>
                        <a:pt x="257" y="35"/>
                        <a:pt x="269" y="15"/>
                      </a:cubicBezTo>
                      <a:cubicBezTo>
                        <a:pt x="278" y="0"/>
                        <a:pt x="290" y="8"/>
                        <a:pt x="294" y="20"/>
                      </a:cubicBezTo>
                      <a:cubicBezTo>
                        <a:pt x="304" y="52"/>
                        <a:pt x="287" y="84"/>
                        <a:pt x="275" y="113"/>
                      </a:cubicBezTo>
                      <a:cubicBezTo>
                        <a:pt x="261" y="149"/>
                        <a:pt x="246" y="182"/>
                        <a:pt x="219" y="212"/>
                      </a:cubicBezTo>
                      <a:cubicBezTo>
                        <a:pt x="210" y="222"/>
                        <a:pt x="198" y="229"/>
                        <a:pt x="187" y="238"/>
                      </a:cubicBezTo>
                      <a:cubicBezTo>
                        <a:pt x="168" y="255"/>
                        <a:pt x="149" y="267"/>
                        <a:pt x="125" y="277"/>
                      </a:cubicBezTo>
                      <a:cubicBezTo>
                        <a:pt x="105" y="287"/>
                        <a:pt x="85" y="293"/>
                        <a:pt x="64" y="298"/>
                      </a:cubicBezTo>
                      <a:cubicBezTo>
                        <a:pt x="45" y="303"/>
                        <a:pt x="20" y="311"/>
                        <a:pt x="0" y="304"/>
                      </a:cubicBezTo>
                    </a:path>
                  </a:pathLst>
                </a:custGeom>
                <a:solidFill>
                  <a:srgbClr val="496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52"/>
                <p:cNvSpPr>
                  <a:spLocks noChangeArrowheads="1"/>
                </p:cNvSpPr>
                <p:nvPr/>
              </p:nvSpPr>
              <p:spPr bwMode="auto">
                <a:xfrm flipH="1">
                  <a:off x="661988" y="1509713"/>
                  <a:ext cx="214312" cy="315913"/>
                </a:xfrm>
                <a:custGeom>
                  <a:avLst/>
                  <a:gdLst>
                    <a:gd name="T0" fmla="*/ 805783041 w 57"/>
                    <a:gd name="T1" fmla="*/ 169728020 h 84"/>
                    <a:gd name="T2" fmla="*/ 212048564 w 57"/>
                    <a:gd name="T3" fmla="*/ 198017277 h 84"/>
                    <a:gd name="T4" fmla="*/ 565460332 w 57"/>
                    <a:gd name="T5" fmla="*/ 1188107423 h 84"/>
                    <a:gd name="T6" fmla="*/ 579597404 w 57"/>
                    <a:gd name="T7" fmla="*/ 1004234775 h 84"/>
                    <a:gd name="T8" fmla="*/ 466504586 w 57"/>
                    <a:gd name="T9" fmla="*/ 919367004 h 84"/>
                    <a:gd name="T10" fmla="*/ 381685912 w 57"/>
                    <a:gd name="T11" fmla="*/ 820358365 h 84"/>
                    <a:gd name="T12" fmla="*/ 508915803 w 57"/>
                    <a:gd name="T13" fmla="*/ 240451163 h 84"/>
                    <a:gd name="T14" fmla="*/ 749238512 w 57"/>
                    <a:gd name="T15" fmla="*/ 282881287 h 84"/>
                    <a:gd name="T16" fmla="*/ 0 60000 65536"/>
                    <a:gd name="T17" fmla="*/ 0 60000 65536"/>
                    <a:gd name="T18" fmla="*/ 0 60000 65536"/>
                    <a:gd name="T19" fmla="*/ 0 60000 65536"/>
                    <a:gd name="T20" fmla="*/ 0 60000 65536"/>
                    <a:gd name="T21" fmla="*/ 0 60000 65536"/>
                    <a:gd name="T22" fmla="*/ 0 60000 65536"/>
                    <a:gd name="T23" fmla="*/ 0 60000 65536"/>
                    <a:gd name="T24" fmla="*/ 0 w 57"/>
                    <a:gd name="T25" fmla="*/ 0 h 84"/>
                    <a:gd name="T26" fmla="*/ 57 w 57"/>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 h="84">
                      <a:moveTo>
                        <a:pt x="57" y="12"/>
                      </a:moveTo>
                      <a:cubicBezTo>
                        <a:pt x="45" y="1"/>
                        <a:pt x="24" y="0"/>
                        <a:pt x="15" y="14"/>
                      </a:cubicBezTo>
                      <a:cubicBezTo>
                        <a:pt x="0" y="37"/>
                        <a:pt x="14" y="76"/>
                        <a:pt x="40" y="84"/>
                      </a:cubicBezTo>
                      <a:cubicBezTo>
                        <a:pt x="41" y="81"/>
                        <a:pt x="43" y="74"/>
                        <a:pt x="41" y="71"/>
                      </a:cubicBezTo>
                      <a:cubicBezTo>
                        <a:pt x="40" y="68"/>
                        <a:pt x="35" y="68"/>
                        <a:pt x="33" y="65"/>
                      </a:cubicBezTo>
                      <a:cubicBezTo>
                        <a:pt x="31" y="63"/>
                        <a:pt x="29" y="61"/>
                        <a:pt x="27" y="58"/>
                      </a:cubicBezTo>
                      <a:cubicBezTo>
                        <a:pt x="23" y="49"/>
                        <a:pt x="24" y="20"/>
                        <a:pt x="36" y="17"/>
                      </a:cubicBezTo>
                      <a:cubicBezTo>
                        <a:pt x="42" y="15"/>
                        <a:pt x="49" y="18"/>
                        <a:pt x="53" y="20"/>
                      </a:cubicBezTo>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53"/>
                <p:cNvSpPr>
                  <a:spLocks noChangeArrowheads="1"/>
                </p:cNvSpPr>
                <p:nvPr/>
              </p:nvSpPr>
              <p:spPr bwMode="auto">
                <a:xfrm flipH="1">
                  <a:off x="60325" y="1647825"/>
                  <a:ext cx="327025" cy="268288"/>
                </a:xfrm>
                <a:custGeom>
                  <a:avLst/>
                  <a:gdLst>
                    <a:gd name="T0" fmla="*/ 211942271 w 87"/>
                    <a:gd name="T1" fmla="*/ 85670782 h 71"/>
                    <a:gd name="T2" fmla="*/ 1215127168 w 87"/>
                    <a:gd name="T3" fmla="*/ 913830494 h 71"/>
                    <a:gd name="T4" fmla="*/ 1130352515 w 87"/>
                    <a:gd name="T5" fmla="*/ 1013780999 h 71"/>
                    <a:gd name="T6" fmla="*/ 0 w 87"/>
                    <a:gd name="T7" fmla="*/ 485472804 h 71"/>
                    <a:gd name="T8" fmla="*/ 211942271 w 87"/>
                    <a:gd name="T9" fmla="*/ 85670782 h 71"/>
                    <a:gd name="T10" fmla="*/ 0 60000 65536"/>
                    <a:gd name="T11" fmla="*/ 0 60000 65536"/>
                    <a:gd name="T12" fmla="*/ 0 60000 65536"/>
                    <a:gd name="T13" fmla="*/ 0 60000 65536"/>
                    <a:gd name="T14" fmla="*/ 0 60000 65536"/>
                    <a:gd name="T15" fmla="*/ 0 w 87"/>
                    <a:gd name="T16" fmla="*/ 0 h 71"/>
                    <a:gd name="T17" fmla="*/ 87 w 87"/>
                    <a:gd name="T18" fmla="*/ 71 h 71"/>
                  </a:gdLst>
                  <a:ahLst/>
                  <a:cxnLst>
                    <a:cxn ang="T10">
                      <a:pos x="T0" y="T1"/>
                    </a:cxn>
                    <a:cxn ang="T11">
                      <a:pos x="T2" y="T3"/>
                    </a:cxn>
                    <a:cxn ang="T12">
                      <a:pos x="T4" y="T5"/>
                    </a:cxn>
                    <a:cxn ang="T13">
                      <a:pos x="T6" y="T7"/>
                    </a:cxn>
                    <a:cxn ang="T14">
                      <a:pos x="T8" y="T9"/>
                    </a:cxn>
                  </a:cxnLst>
                  <a:rect l="T15" t="T16" r="T17" b="T18"/>
                  <a:pathLst>
                    <a:path w="87" h="71">
                      <a:moveTo>
                        <a:pt x="15" y="6"/>
                      </a:moveTo>
                      <a:cubicBezTo>
                        <a:pt x="15" y="6"/>
                        <a:pt x="85" y="62"/>
                        <a:pt x="86" y="64"/>
                      </a:cubicBezTo>
                      <a:cubicBezTo>
                        <a:pt x="87" y="66"/>
                        <a:pt x="83" y="71"/>
                        <a:pt x="80" y="71"/>
                      </a:cubicBezTo>
                      <a:cubicBezTo>
                        <a:pt x="77" y="70"/>
                        <a:pt x="0" y="34"/>
                        <a:pt x="0" y="34"/>
                      </a:cubicBezTo>
                      <a:cubicBezTo>
                        <a:pt x="0" y="34"/>
                        <a:pt x="7" y="0"/>
                        <a:pt x="15" y="6"/>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54"/>
                <p:cNvSpPr>
                  <a:spLocks noChangeArrowheads="1"/>
                </p:cNvSpPr>
                <p:nvPr/>
              </p:nvSpPr>
              <p:spPr bwMode="auto">
                <a:xfrm flipH="1">
                  <a:off x="334962" y="1546225"/>
                  <a:ext cx="361950" cy="180975"/>
                </a:xfrm>
                <a:custGeom>
                  <a:avLst/>
                  <a:gdLst>
                    <a:gd name="T0" fmla="*/ 1307804527 w 96"/>
                    <a:gd name="T1" fmla="*/ 639686300 h 48"/>
                    <a:gd name="T2" fmla="*/ 1364664609 w 96"/>
                    <a:gd name="T3" fmla="*/ 440674125 h 48"/>
                    <a:gd name="T4" fmla="*/ 71077931 w 96"/>
                    <a:gd name="T5" fmla="*/ 0 h 48"/>
                    <a:gd name="T6" fmla="*/ 0 w 96"/>
                    <a:gd name="T7" fmla="*/ 255876028 h 48"/>
                    <a:gd name="T8" fmla="*/ 1307804527 w 96"/>
                    <a:gd name="T9" fmla="*/ 639686300 h 48"/>
                    <a:gd name="T10" fmla="*/ 0 60000 65536"/>
                    <a:gd name="T11" fmla="*/ 0 60000 65536"/>
                    <a:gd name="T12" fmla="*/ 0 60000 65536"/>
                    <a:gd name="T13" fmla="*/ 0 60000 65536"/>
                    <a:gd name="T14" fmla="*/ 0 60000 65536"/>
                    <a:gd name="T15" fmla="*/ 0 w 96"/>
                    <a:gd name="T16" fmla="*/ 0 h 48"/>
                    <a:gd name="T17" fmla="*/ 96 w 96"/>
                    <a:gd name="T18" fmla="*/ 48 h 48"/>
                  </a:gdLst>
                  <a:ahLst/>
                  <a:cxnLst>
                    <a:cxn ang="T10">
                      <a:pos x="T0" y="T1"/>
                    </a:cxn>
                    <a:cxn ang="T11">
                      <a:pos x="T2" y="T3"/>
                    </a:cxn>
                    <a:cxn ang="T12">
                      <a:pos x="T4" y="T5"/>
                    </a:cxn>
                    <a:cxn ang="T13">
                      <a:pos x="T6" y="T7"/>
                    </a:cxn>
                    <a:cxn ang="T14">
                      <a:pos x="T8" y="T9"/>
                    </a:cxn>
                  </a:cxnLst>
                  <a:rect l="T15" t="T16" r="T17" b="T18"/>
                  <a:pathLst>
                    <a:path w="96" h="48">
                      <a:moveTo>
                        <a:pt x="92" y="45"/>
                      </a:moveTo>
                      <a:cubicBezTo>
                        <a:pt x="93" y="40"/>
                        <a:pt x="95" y="36"/>
                        <a:pt x="96" y="31"/>
                      </a:cubicBezTo>
                      <a:cubicBezTo>
                        <a:pt x="5" y="0"/>
                        <a:pt x="5" y="0"/>
                        <a:pt x="5" y="0"/>
                      </a:cubicBezTo>
                      <a:cubicBezTo>
                        <a:pt x="3" y="6"/>
                        <a:pt x="1" y="12"/>
                        <a:pt x="0" y="18"/>
                      </a:cubicBezTo>
                      <a:cubicBezTo>
                        <a:pt x="22" y="40"/>
                        <a:pt x="58" y="48"/>
                        <a:pt x="92" y="45"/>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55"/>
                <p:cNvSpPr>
                  <a:spLocks noChangeArrowheads="1"/>
                </p:cNvSpPr>
                <p:nvPr/>
              </p:nvSpPr>
              <p:spPr bwMode="auto">
                <a:xfrm flipH="1">
                  <a:off x="350838" y="1614488"/>
                  <a:ext cx="357187" cy="150813"/>
                </a:xfrm>
                <a:custGeom>
                  <a:avLst/>
                  <a:gdLst>
                    <a:gd name="T0" fmla="*/ 1286429660 w 95"/>
                    <a:gd name="T1" fmla="*/ 568614024 h 40"/>
                    <a:gd name="T2" fmla="*/ 1342974242 w 95"/>
                    <a:gd name="T3" fmla="*/ 383815315 h 40"/>
                    <a:gd name="T4" fmla="*/ 42411256 w 95"/>
                    <a:gd name="T5" fmla="*/ 0 h 40"/>
                    <a:gd name="T6" fmla="*/ 0 w 95"/>
                    <a:gd name="T7" fmla="*/ 170584584 h 40"/>
                    <a:gd name="T8" fmla="*/ 1286429660 w 95"/>
                    <a:gd name="T9" fmla="*/ 568614024 h 40"/>
                    <a:gd name="T10" fmla="*/ 0 60000 65536"/>
                    <a:gd name="T11" fmla="*/ 0 60000 65536"/>
                    <a:gd name="T12" fmla="*/ 0 60000 65536"/>
                    <a:gd name="T13" fmla="*/ 0 60000 65536"/>
                    <a:gd name="T14" fmla="*/ 0 60000 65536"/>
                    <a:gd name="T15" fmla="*/ 0 w 95"/>
                    <a:gd name="T16" fmla="*/ 0 h 40"/>
                    <a:gd name="T17" fmla="*/ 95 w 95"/>
                    <a:gd name="T18" fmla="*/ 40 h 40"/>
                  </a:gdLst>
                  <a:ahLst/>
                  <a:cxnLst>
                    <a:cxn ang="T10">
                      <a:pos x="T0" y="T1"/>
                    </a:cxn>
                    <a:cxn ang="T11">
                      <a:pos x="T2" y="T3"/>
                    </a:cxn>
                    <a:cxn ang="T12">
                      <a:pos x="T4" y="T5"/>
                    </a:cxn>
                    <a:cxn ang="T13">
                      <a:pos x="T6" y="T7"/>
                    </a:cxn>
                    <a:cxn ang="T14">
                      <a:pos x="T8" y="T9"/>
                    </a:cxn>
                  </a:cxnLst>
                  <a:rect l="T15" t="T16" r="T17" b="T18"/>
                  <a:pathLst>
                    <a:path w="95" h="40">
                      <a:moveTo>
                        <a:pt x="91" y="40"/>
                      </a:moveTo>
                      <a:cubicBezTo>
                        <a:pt x="92" y="36"/>
                        <a:pt x="93" y="31"/>
                        <a:pt x="95" y="27"/>
                      </a:cubicBezTo>
                      <a:cubicBezTo>
                        <a:pt x="61" y="30"/>
                        <a:pt x="25" y="22"/>
                        <a:pt x="3" y="0"/>
                      </a:cubicBezTo>
                      <a:cubicBezTo>
                        <a:pt x="2" y="4"/>
                        <a:pt x="1" y="8"/>
                        <a:pt x="0" y="12"/>
                      </a:cubicBezTo>
                      <a:cubicBezTo>
                        <a:pt x="23" y="34"/>
                        <a:pt x="58" y="38"/>
                        <a:pt x="91" y="40"/>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56"/>
                <p:cNvSpPr>
                  <a:spLocks noChangeArrowheads="1"/>
                </p:cNvSpPr>
                <p:nvPr/>
              </p:nvSpPr>
              <p:spPr bwMode="auto">
                <a:xfrm flipH="1">
                  <a:off x="365125" y="1660525"/>
                  <a:ext cx="349250" cy="149225"/>
                </a:xfrm>
                <a:custGeom>
                  <a:avLst/>
                  <a:gdLst>
                    <a:gd name="T0" fmla="*/ 1255151925 w 93"/>
                    <a:gd name="T1" fmla="*/ 556702516 h 40"/>
                    <a:gd name="T2" fmla="*/ 1297463750 w 93"/>
                    <a:gd name="T3" fmla="*/ 445362013 h 40"/>
                    <a:gd name="T4" fmla="*/ 1311565188 w 93"/>
                    <a:gd name="T5" fmla="*/ 389693626 h 40"/>
                    <a:gd name="T6" fmla="*/ 28206632 w 93"/>
                    <a:gd name="T7" fmla="*/ 0 h 40"/>
                    <a:gd name="T8" fmla="*/ 0 w 93"/>
                    <a:gd name="T9" fmla="*/ 125259465 h 40"/>
                    <a:gd name="T10" fmla="*/ 1255151925 w 93"/>
                    <a:gd name="T11" fmla="*/ 556702516 h 40"/>
                    <a:gd name="T12" fmla="*/ 0 60000 65536"/>
                    <a:gd name="T13" fmla="*/ 0 60000 65536"/>
                    <a:gd name="T14" fmla="*/ 0 60000 65536"/>
                    <a:gd name="T15" fmla="*/ 0 60000 65536"/>
                    <a:gd name="T16" fmla="*/ 0 60000 65536"/>
                    <a:gd name="T17" fmla="*/ 0 60000 65536"/>
                    <a:gd name="T18" fmla="*/ 0 w 93"/>
                    <a:gd name="T19" fmla="*/ 0 h 40"/>
                    <a:gd name="T20" fmla="*/ 93 w 93"/>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93" h="40">
                      <a:moveTo>
                        <a:pt x="89" y="40"/>
                      </a:moveTo>
                      <a:cubicBezTo>
                        <a:pt x="90" y="37"/>
                        <a:pt x="91" y="34"/>
                        <a:pt x="92" y="32"/>
                      </a:cubicBezTo>
                      <a:cubicBezTo>
                        <a:pt x="92" y="30"/>
                        <a:pt x="92" y="29"/>
                        <a:pt x="93" y="28"/>
                      </a:cubicBezTo>
                      <a:cubicBezTo>
                        <a:pt x="60" y="26"/>
                        <a:pt x="25" y="22"/>
                        <a:pt x="2" y="0"/>
                      </a:cubicBezTo>
                      <a:cubicBezTo>
                        <a:pt x="1" y="3"/>
                        <a:pt x="1" y="6"/>
                        <a:pt x="0" y="9"/>
                      </a:cubicBezTo>
                      <a:cubicBezTo>
                        <a:pt x="23" y="32"/>
                        <a:pt x="57" y="38"/>
                        <a:pt x="89" y="4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57"/>
                <p:cNvSpPr>
                  <a:spLocks noChangeArrowheads="1"/>
                </p:cNvSpPr>
                <p:nvPr/>
              </p:nvSpPr>
              <p:spPr bwMode="auto">
                <a:xfrm flipH="1">
                  <a:off x="381000" y="1693863"/>
                  <a:ext cx="344487" cy="161925"/>
                </a:xfrm>
                <a:custGeom>
                  <a:avLst/>
                  <a:gdLst>
                    <a:gd name="T0" fmla="*/ 1233821379 w 92"/>
                    <a:gd name="T1" fmla="*/ 609760596 h 43"/>
                    <a:gd name="T2" fmla="*/ 1289905361 w 92"/>
                    <a:gd name="T3" fmla="*/ 439596249 h 43"/>
                    <a:gd name="T4" fmla="*/ 42061114 w 92"/>
                    <a:gd name="T5" fmla="*/ 0 h 43"/>
                    <a:gd name="T6" fmla="*/ 14019123 w 92"/>
                    <a:gd name="T7" fmla="*/ 184345964 h 43"/>
                    <a:gd name="T8" fmla="*/ 0 w 92"/>
                    <a:gd name="T9" fmla="*/ 198527581 h 43"/>
                    <a:gd name="T10" fmla="*/ 1233821379 w 92"/>
                    <a:gd name="T11" fmla="*/ 609760596 h 43"/>
                    <a:gd name="T12" fmla="*/ 0 60000 65536"/>
                    <a:gd name="T13" fmla="*/ 0 60000 65536"/>
                    <a:gd name="T14" fmla="*/ 0 60000 65536"/>
                    <a:gd name="T15" fmla="*/ 0 60000 65536"/>
                    <a:gd name="T16" fmla="*/ 0 60000 65536"/>
                    <a:gd name="T17" fmla="*/ 0 60000 65536"/>
                    <a:gd name="T18" fmla="*/ 0 w 92"/>
                    <a:gd name="T19" fmla="*/ 0 h 43"/>
                    <a:gd name="T20" fmla="*/ 92 w 9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92" h="43">
                      <a:moveTo>
                        <a:pt x="88" y="43"/>
                      </a:moveTo>
                      <a:cubicBezTo>
                        <a:pt x="90" y="39"/>
                        <a:pt x="91" y="35"/>
                        <a:pt x="92" y="31"/>
                      </a:cubicBezTo>
                      <a:cubicBezTo>
                        <a:pt x="60" y="29"/>
                        <a:pt x="26" y="23"/>
                        <a:pt x="3" y="0"/>
                      </a:cubicBezTo>
                      <a:cubicBezTo>
                        <a:pt x="2" y="5"/>
                        <a:pt x="1" y="9"/>
                        <a:pt x="1" y="13"/>
                      </a:cubicBezTo>
                      <a:cubicBezTo>
                        <a:pt x="1" y="13"/>
                        <a:pt x="0" y="14"/>
                        <a:pt x="0" y="14"/>
                      </a:cubicBezTo>
                      <a:cubicBezTo>
                        <a:pt x="26" y="34"/>
                        <a:pt x="57" y="41"/>
                        <a:pt x="88" y="43"/>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58"/>
                <p:cNvSpPr>
                  <a:spLocks noChangeArrowheads="1"/>
                </p:cNvSpPr>
                <p:nvPr/>
              </p:nvSpPr>
              <p:spPr bwMode="auto">
                <a:xfrm flipH="1">
                  <a:off x="406400" y="1784350"/>
                  <a:ext cx="331787" cy="146050"/>
                </a:xfrm>
                <a:custGeom>
                  <a:avLst/>
                  <a:gdLst>
                    <a:gd name="T0" fmla="*/ 1194078791 w 88"/>
                    <a:gd name="T1" fmla="*/ 532913981 h 39"/>
                    <a:gd name="T2" fmla="*/ 1250938788 w 88"/>
                    <a:gd name="T3" fmla="*/ 406696822 h 39"/>
                    <a:gd name="T4" fmla="*/ 14214057 w 88"/>
                    <a:gd name="T5" fmla="*/ 0 h 39"/>
                    <a:gd name="T6" fmla="*/ 0 w 88"/>
                    <a:gd name="T7" fmla="*/ 84143524 h 39"/>
                    <a:gd name="T8" fmla="*/ 1194078791 w 88"/>
                    <a:gd name="T9" fmla="*/ 532913981 h 39"/>
                    <a:gd name="T10" fmla="*/ 0 60000 65536"/>
                    <a:gd name="T11" fmla="*/ 0 60000 65536"/>
                    <a:gd name="T12" fmla="*/ 0 60000 65536"/>
                    <a:gd name="T13" fmla="*/ 0 60000 65536"/>
                    <a:gd name="T14" fmla="*/ 0 60000 65536"/>
                    <a:gd name="T15" fmla="*/ 0 w 88"/>
                    <a:gd name="T16" fmla="*/ 0 h 39"/>
                    <a:gd name="T17" fmla="*/ 88 w 88"/>
                    <a:gd name="T18" fmla="*/ 39 h 39"/>
                  </a:gdLst>
                  <a:ahLst/>
                  <a:cxnLst>
                    <a:cxn ang="T10">
                      <a:pos x="T0" y="T1"/>
                    </a:cxn>
                    <a:cxn ang="T11">
                      <a:pos x="T2" y="T3"/>
                    </a:cxn>
                    <a:cxn ang="T12">
                      <a:pos x="T4" y="T5"/>
                    </a:cxn>
                    <a:cxn ang="T13">
                      <a:pos x="T6" y="T7"/>
                    </a:cxn>
                    <a:cxn ang="T14">
                      <a:pos x="T8" y="T9"/>
                    </a:cxn>
                  </a:cxnLst>
                  <a:rect l="T15" t="T16" r="T17" b="T18"/>
                  <a:pathLst>
                    <a:path w="88" h="39">
                      <a:moveTo>
                        <a:pt x="84" y="38"/>
                      </a:moveTo>
                      <a:cubicBezTo>
                        <a:pt x="86" y="35"/>
                        <a:pt x="87" y="32"/>
                        <a:pt x="88" y="29"/>
                      </a:cubicBezTo>
                      <a:cubicBezTo>
                        <a:pt x="57" y="28"/>
                        <a:pt x="23" y="23"/>
                        <a:pt x="1" y="0"/>
                      </a:cubicBezTo>
                      <a:cubicBezTo>
                        <a:pt x="1" y="2"/>
                        <a:pt x="0" y="4"/>
                        <a:pt x="0" y="6"/>
                      </a:cubicBezTo>
                      <a:cubicBezTo>
                        <a:pt x="21" y="30"/>
                        <a:pt x="54" y="39"/>
                        <a:pt x="84" y="3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59"/>
                <p:cNvSpPr>
                  <a:spLocks noChangeArrowheads="1"/>
                </p:cNvSpPr>
                <p:nvPr/>
              </p:nvSpPr>
              <p:spPr bwMode="auto">
                <a:xfrm flipH="1">
                  <a:off x="422275" y="1806575"/>
                  <a:ext cx="319087" cy="150813"/>
                </a:xfrm>
                <a:custGeom>
                  <a:avLst/>
                  <a:gdLst>
                    <a:gd name="T0" fmla="*/ 14092384 w 85"/>
                    <a:gd name="T1" fmla="*/ 0 h 40"/>
                    <a:gd name="T2" fmla="*/ 70461918 w 85"/>
                    <a:gd name="T3" fmla="*/ 241662751 h 40"/>
                    <a:gd name="T4" fmla="*/ 634149750 w 85"/>
                    <a:gd name="T5" fmla="*/ 525967878 h 40"/>
                    <a:gd name="T6" fmla="*/ 1042825118 w 85"/>
                    <a:gd name="T7" fmla="*/ 554399899 h 40"/>
                    <a:gd name="T8" fmla="*/ 1197841336 w 85"/>
                    <a:gd name="T9" fmla="*/ 454889711 h 40"/>
                    <a:gd name="T10" fmla="*/ 14092384 w 85"/>
                    <a:gd name="T11" fmla="*/ 0 h 40"/>
                    <a:gd name="T12" fmla="*/ 0 60000 65536"/>
                    <a:gd name="T13" fmla="*/ 0 60000 65536"/>
                    <a:gd name="T14" fmla="*/ 0 60000 65536"/>
                    <a:gd name="T15" fmla="*/ 0 60000 65536"/>
                    <a:gd name="T16" fmla="*/ 0 60000 65536"/>
                    <a:gd name="T17" fmla="*/ 0 60000 65536"/>
                    <a:gd name="T18" fmla="*/ 0 w 85"/>
                    <a:gd name="T19" fmla="*/ 0 h 40"/>
                    <a:gd name="T20" fmla="*/ 85 w 8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5" h="40">
                      <a:moveTo>
                        <a:pt x="1" y="0"/>
                      </a:moveTo>
                      <a:cubicBezTo>
                        <a:pt x="0" y="6"/>
                        <a:pt x="1" y="13"/>
                        <a:pt x="5" y="17"/>
                      </a:cubicBezTo>
                      <a:cubicBezTo>
                        <a:pt x="17" y="29"/>
                        <a:pt x="30" y="34"/>
                        <a:pt x="45" y="37"/>
                      </a:cubicBezTo>
                      <a:cubicBezTo>
                        <a:pt x="55" y="40"/>
                        <a:pt x="65" y="40"/>
                        <a:pt x="74" y="39"/>
                      </a:cubicBezTo>
                      <a:cubicBezTo>
                        <a:pt x="80" y="39"/>
                        <a:pt x="83" y="36"/>
                        <a:pt x="85" y="32"/>
                      </a:cubicBezTo>
                      <a:cubicBezTo>
                        <a:pt x="55" y="33"/>
                        <a:pt x="22" y="24"/>
                        <a:pt x="1" y="0"/>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60"/>
                <p:cNvSpPr>
                  <a:spLocks noChangeArrowheads="1"/>
                </p:cNvSpPr>
                <p:nvPr/>
              </p:nvSpPr>
              <p:spPr bwMode="auto">
                <a:xfrm flipH="1">
                  <a:off x="395288" y="1746250"/>
                  <a:ext cx="338137" cy="147638"/>
                </a:xfrm>
                <a:custGeom>
                  <a:avLst/>
                  <a:gdLst>
                    <a:gd name="T0" fmla="*/ 1228060985 w 90"/>
                    <a:gd name="T1" fmla="*/ 558896899 h 39"/>
                    <a:gd name="T2" fmla="*/ 1242176326 w 90"/>
                    <a:gd name="T3" fmla="*/ 501575499 h 39"/>
                    <a:gd name="T4" fmla="*/ 1270407009 w 90"/>
                    <a:gd name="T5" fmla="*/ 415589613 h 39"/>
                    <a:gd name="T6" fmla="*/ 28230682 w 90"/>
                    <a:gd name="T7" fmla="*/ 0 h 39"/>
                    <a:gd name="T8" fmla="*/ 0 w 90"/>
                    <a:gd name="T9" fmla="*/ 143307285 h 39"/>
                    <a:gd name="T10" fmla="*/ 1228060985 w 90"/>
                    <a:gd name="T11" fmla="*/ 558896899 h 39"/>
                    <a:gd name="T12" fmla="*/ 0 60000 65536"/>
                    <a:gd name="T13" fmla="*/ 0 60000 65536"/>
                    <a:gd name="T14" fmla="*/ 0 60000 65536"/>
                    <a:gd name="T15" fmla="*/ 0 60000 65536"/>
                    <a:gd name="T16" fmla="*/ 0 60000 65536"/>
                    <a:gd name="T17" fmla="*/ 0 60000 65536"/>
                    <a:gd name="T18" fmla="*/ 0 w 90"/>
                    <a:gd name="T19" fmla="*/ 0 h 39"/>
                    <a:gd name="T20" fmla="*/ 90 w 90"/>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90" h="39">
                      <a:moveTo>
                        <a:pt x="87" y="39"/>
                      </a:moveTo>
                      <a:cubicBezTo>
                        <a:pt x="87" y="38"/>
                        <a:pt x="88" y="36"/>
                        <a:pt x="88" y="35"/>
                      </a:cubicBezTo>
                      <a:cubicBezTo>
                        <a:pt x="89" y="33"/>
                        <a:pt x="90" y="31"/>
                        <a:pt x="90" y="29"/>
                      </a:cubicBezTo>
                      <a:cubicBezTo>
                        <a:pt x="59" y="27"/>
                        <a:pt x="28" y="20"/>
                        <a:pt x="2" y="0"/>
                      </a:cubicBezTo>
                      <a:cubicBezTo>
                        <a:pt x="2" y="3"/>
                        <a:pt x="1" y="7"/>
                        <a:pt x="0" y="10"/>
                      </a:cubicBezTo>
                      <a:cubicBezTo>
                        <a:pt x="22" y="33"/>
                        <a:pt x="56" y="38"/>
                        <a:pt x="87" y="39"/>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61"/>
                <p:cNvSpPr>
                  <a:spLocks noChangeArrowheads="1"/>
                </p:cNvSpPr>
                <p:nvPr/>
              </p:nvSpPr>
              <p:spPr bwMode="auto">
                <a:xfrm flipH="1">
                  <a:off x="304800" y="1493838"/>
                  <a:ext cx="368300" cy="203200"/>
                </a:xfrm>
                <a:custGeom>
                  <a:avLst/>
                  <a:gdLst>
                    <a:gd name="T0" fmla="*/ 805054944 w 98"/>
                    <a:gd name="T1" fmla="*/ 679673896 h 54"/>
                    <a:gd name="T2" fmla="*/ 1242892239 w 98"/>
                    <a:gd name="T3" fmla="*/ 495597274 h 54"/>
                    <a:gd name="T4" fmla="*/ 1031037059 w 98"/>
                    <a:gd name="T5" fmla="*/ 254876770 h 54"/>
                    <a:gd name="T6" fmla="*/ 254228470 w 98"/>
                    <a:gd name="T7" fmla="*/ 42480089 h 54"/>
                    <a:gd name="T8" fmla="*/ 0 w 98"/>
                    <a:gd name="T9" fmla="*/ 240716741 h 54"/>
                    <a:gd name="T10" fmla="*/ 508456941 w 98"/>
                    <a:gd name="T11" fmla="*/ 608873748 h 54"/>
                    <a:gd name="T12" fmla="*/ 805054944 w 98"/>
                    <a:gd name="T13" fmla="*/ 679673896 h 54"/>
                    <a:gd name="T14" fmla="*/ 0 60000 65536"/>
                    <a:gd name="T15" fmla="*/ 0 60000 65536"/>
                    <a:gd name="T16" fmla="*/ 0 60000 65536"/>
                    <a:gd name="T17" fmla="*/ 0 60000 65536"/>
                    <a:gd name="T18" fmla="*/ 0 60000 65536"/>
                    <a:gd name="T19" fmla="*/ 0 60000 65536"/>
                    <a:gd name="T20" fmla="*/ 0 60000 65536"/>
                    <a:gd name="T21" fmla="*/ 0 w 98"/>
                    <a:gd name="T22" fmla="*/ 0 h 54"/>
                    <a:gd name="T23" fmla="*/ 98 w 98"/>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54">
                      <a:moveTo>
                        <a:pt x="57" y="48"/>
                      </a:moveTo>
                      <a:cubicBezTo>
                        <a:pt x="67" y="51"/>
                        <a:pt x="98" y="54"/>
                        <a:pt x="88" y="35"/>
                      </a:cubicBezTo>
                      <a:cubicBezTo>
                        <a:pt x="85" y="29"/>
                        <a:pt x="79" y="23"/>
                        <a:pt x="73" y="18"/>
                      </a:cubicBezTo>
                      <a:cubicBezTo>
                        <a:pt x="59" y="8"/>
                        <a:pt x="36" y="0"/>
                        <a:pt x="18" y="3"/>
                      </a:cubicBezTo>
                      <a:cubicBezTo>
                        <a:pt x="11" y="5"/>
                        <a:pt x="0" y="8"/>
                        <a:pt x="0" y="17"/>
                      </a:cubicBezTo>
                      <a:cubicBezTo>
                        <a:pt x="1" y="30"/>
                        <a:pt x="25" y="40"/>
                        <a:pt x="36" y="43"/>
                      </a:cubicBezTo>
                      <a:cubicBezTo>
                        <a:pt x="43" y="44"/>
                        <a:pt x="50" y="47"/>
                        <a:pt x="57" y="48"/>
                      </a:cubicBezTo>
                      <a:close/>
                    </a:path>
                  </a:pathLst>
                </a:custGeom>
                <a:solidFill>
                  <a:srgbClr val="58A7A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62"/>
                <p:cNvSpPr>
                  <a:spLocks noChangeArrowheads="1"/>
                </p:cNvSpPr>
                <p:nvPr/>
              </p:nvSpPr>
              <p:spPr bwMode="auto">
                <a:xfrm flipH="1">
                  <a:off x="384175" y="1441450"/>
                  <a:ext cx="165100" cy="134938"/>
                </a:xfrm>
                <a:custGeom>
                  <a:avLst/>
                  <a:gdLst>
                    <a:gd name="T0" fmla="*/ 535021559 w 44"/>
                    <a:gd name="T1" fmla="*/ 295041937 h 36"/>
                    <a:gd name="T2" fmla="*/ 112635723 w 44"/>
                    <a:gd name="T3" fmla="*/ 365288411 h 36"/>
                    <a:gd name="T4" fmla="*/ 70396389 w 44"/>
                    <a:gd name="T5" fmla="*/ 112395857 h 36"/>
                    <a:gd name="T6" fmla="*/ 267510780 w 44"/>
                    <a:gd name="T7" fmla="*/ 266941099 h 36"/>
                    <a:gd name="T8" fmla="*/ 535021559 w 44"/>
                    <a:gd name="T9" fmla="*/ 295041937 h 36"/>
                    <a:gd name="T10" fmla="*/ 0 60000 65536"/>
                    <a:gd name="T11" fmla="*/ 0 60000 65536"/>
                    <a:gd name="T12" fmla="*/ 0 60000 65536"/>
                    <a:gd name="T13" fmla="*/ 0 60000 65536"/>
                    <a:gd name="T14" fmla="*/ 0 60000 65536"/>
                    <a:gd name="T15" fmla="*/ 0 w 44"/>
                    <a:gd name="T16" fmla="*/ 0 h 36"/>
                    <a:gd name="T17" fmla="*/ 44 w 44"/>
                    <a:gd name="T18" fmla="*/ 36 h 36"/>
                  </a:gdLst>
                  <a:ahLst/>
                  <a:cxnLst>
                    <a:cxn ang="T10">
                      <a:pos x="T0" y="T1"/>
                    </a:cxn>
                    <a:cxn ang="T11">
                      <a:pos x="T2" y="T3"/>
                    </a:cxn>
                    <a:cxn ang="T12">
                      <a:pos x="T4" y="T5"/>
                    </a:cxn>
                    <a:cxn ang="T13">
                      <a:pos x="T6" y="T7"/>
                    </a:cxn>
                    <a:cxn ang="T14">
                      <a:pos x="T8" y="T9"/>
                    </a:cxn>
                  </a:cxnLst>
                  <a:rect l="T15" t="T16" r="T17" b="T18"/>
                  <a:pathLst>
                    <a:path w="44" h="36">
                      <a:moveTo>
                        <a:pt x="38" y="21"/>
                      </a:moveTo>
                      <a:cubicBezTo>
                        <a:pt x="33" y="32"/>
                        <a:pt x="14" y="36"/>
                        <a:pt x="8" y="26"/>
                      </a:cubicBezTo>
                      <a:cubicBezTo>
                        <a:pt x="5" y="22"/>
                        <a:pt x="0" y="13"/>
                        <a:pt x="5" y="8"/>
                      </a:cubicBezTo>
                      <a:cubicBezTo>
                        <a:pt x="13" y="0"/>
                        <a:pt x="20" y="12"/>
                        <a:pt x="19" y="19"/>
                      </a:cubicBezTo>
                      <a:cubicBezTo>
                        <a:pt x="24" y="10"/>
                        <a:pt x="44" y="8"/>
                        <a:pt x="38" y="21"/>
                      </a:cubicBezTo>
                      <a:close/>
                    </a:path>
                  </a:pathLst>
                </a:custGeom>
                <a:solidFill>
                  <a:srgbClr val="794E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75"/>
                <p:cNvSpPr>
                  <a:spLocks noChangeArrowheads="1"/>
                </p:cNvSpPr>
                <p:nvPr/>
              </p:nvSpPr>
              <p:spPr bwMode="auto">
                <a:xfrm flipH="1">
                  <a:off x="996950" y="1814513"/>
                  <a:ext cx="687387" cy="1106488"/>
                </a:xfrm>
                <a:custGeom>
                  <a:avLst/>
                  <a:gdLst>
                    <a:gd name="T0" fmla="*/ 42328766 w 183"/>
                    <a:gd name="T1" fmla="*/ 0 h 294"/>
                    <a:gd name="T2" fmla="*/ 56437102 w 183"/>
                    <a:gd name="T3" fmla="*/ 1189809557 h 294"/>
                    <a:gd name="T4" fmla="*/ 324510520 w 183"/>
                    <a:gd name="T5" fmla="*/ 2147483647 h 294"/>
                    <a:gd name="T6" fmla="*/ 663129376 w 183"/>
                    <a:gd name="T7" fmla="*/ 2147483647 h 294"/>
                    <a:gd name="T8" fmla="*/ 846549018 w 183"/>
                    <a:gd name="T9" fmla="*/ 2147483647 h 294"/>
                    <a:gd name="T10" fmla="*/ 1185167874 w 183"/>
                    <a:gd name="T11" fmla="*/ 2147483647 h 294"/>
                    <a:gd name="T12" fmla="*/ 1128730772 w 183"/>
                    <a:gd name="T13" fmla="*/ 2147483647 h 294"/>
                    <a:gd name="T14" fmla="*/ 1552003403 w 183"/>
                    <a:gd name="T15" fmla="*/ 2147483647 h 294"/>
                    <a:gd name="T16" fmla="*/ 1975279791 w 183"/>
                    <a:gd name="T17" fmla="*/ 2147483647 h 294"/>
                    <a:gd name="T18" fmla="*/ 2130479004 w 183"/>
                    <a:gd name="T19" fmla="*/ 2147483647 h 294"/>
                    <a:gd name="T20" fmla="*/ 2147483647 w 183"/>
                    <a:gd name="T21" fmla="*/ 2147483647 h 294"/>
                    <a:gd name="T22" fmla="*/ 2147483647 w 183"/>
                    <a:gd name="T23" fmla="*/ 2147483647 h 294"/>
                    <a:gd name="T24" fmla="*/ 2147483647 w 183"/>
                    <a:gd name="T25" fmla="*/ 99151110 h 294"/>
                    <a:gd name="T26" fmla="*/ 42328766 w 183"/>
                    <a:gd name="T27" fmla="*/ 0 h 2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
                    <a:gd name="T43" fmla="*/ 0 h 294"/>
                    <a:gd name="T44" fmla="*/ 183 w 183"/>
                    <a:gd name="T45" fmla="*/ 294 h 2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 h="294">
                      <a:moveTo>
                        <a:pt x="3" y="0"/>
                      </a:moveTo>
                      <a:cubicBezTo>
                        <a:pt x="0" y="27"/>
                        <a:pt x="0" y="57"/>
                        <a:pt x="4" y="84"/>
                      </a:cubicBezTo>
                      <a:cubicBezTo>
                        <a:pt x="7" y="115"/>
                        <a:pt x="16" y="145"/>
                        <a:pt x="23" y="174"/>
                      </a:cubicBezTo>
                      <a:cubicBezTo>
                        <a:pt x="29" y="201"/>
                        <a:pt x="36" y="229"/>
                        <a:pt x="47" y="254"/>
                      </a:cubicBezTo>
                      <a:cubicBezTo>
                        <a:pt x="51" y="263"/>
                        <a:pt x="53" y="275"/>
                        <a:pt x="60" y="283"/>
                      </a:cubicBezTo>
                      <a:cubicBezTo>
                        <a:pt x="70" y="294"/>
                        <a:pt x="83" y="293"/>
                        <a:pt x="84" y="276"/>
                      </a:cubicBezTo>
                      <a:cubicBezTo>
                        <a:pt x="86" y="254"/>
                        <a:pt x="80" y="232"/>
                        <a:pt x="80" y="209"/>
                      </a:cubicBezTo>
                      <a:cubicBezTo>
                        <a:pt x="80" y="189"/>
                        <a:pt x="92" y="188"/>
                        <a:pt x="110" y="185"/>
                      </a:cubicBezTo>
                      <a:cubicBezTo>
                        <a:pt x="122" y="184"/>
                        <a:pt x="134" y="182"/>
                        <a:pt x="140" y="195"/>
                      </a:cubicBezTo>
                      <a:cubicBezTo>
                        <a:pt x="147" y="211"/>
                        <a:pt x="147" y="232"/>
                        <a:pt x="151" y="249"/>
                      </a:cubicBezTo>
                      <a:cubicBezTo>
                        <a:pt x="157" y="272"/>
                        <a:pt x="173" y="282"/>
                        <a:pt x="178" y="254"/>
                      </a:cubicBezTo>
                      <a:cubicBezTo>
                        <a:pt x="183" y="227"/>
                        <a:pt x="175" y="199"/>
                        <a:pt x="172" y="172"/>
                      </a:cubicBezTo>
                      <a:cubicBezTo>
                        <a:pt x="165" y="118"/>
                        <a:pt x="159" y="63"/>
                        <a:pt x="158" y="7"/>
                      </a:cubicBezTo>
                      <a:cubicBezTo>
                        <a:pt x="107" y="17"/>
                        <a:pt x="51" y="17"/>
                        <a:pt x="3" y="0"/>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76"/>
                <p:cNvSpPr>
                  <a:spLocks noChangeArrowheads="1"/>
                </p:cNvSpPr>
                <p:nvPr/>
              </p:nvSpPr>
              <p:spPr bwMode="auto">
                <a:xfrm flipH="1">
                  <a:off x="1090613" y="1724025"/>
                  <a:ext cx="582612" cy="153988"/>
                </a:xfrm>
                <a:custGeom>
                  <a:avLst/>
                  <a:gdLst>
                    <a:gd name="T0" fmla="*/ 42384083 w 155"/>
                    <a:gd name="T1" fmla="*/ 0 h 41"/>
                    <a:gd name="T2" fmla="*/ 0 w 155"/>
                    <a:gd name="T3" fmla="*/ 296227842 h 41"/>
                    <a:gd name="T4" fmla="*/ 0 w 155"/>
                    <a:gd name="T5" fmla="*/ 338544496 h 41"/>
                    <a:gd name="T6" fmla="*/ 2147483647 w 155"/>
                    <a:gd name="T7" fmla="*/ 437288362 h 41"/>
                    <a:gd name="T8" fmla="*/ 2147483647 w 155"/>
                    <a:gd name="T9" fmla="*/ 211590779 h 41"/>
                    <a:gd name="T10" fmla="*/ 42384083 w 155"/>
                    <a:gd name="T11" fmla="*/ 0 h 41"/>
                    <a:gd name="T12" fmla="*/ 0 60000 65536"/>
                    <a:gd name="T13" fmla="*/ 0 60000 65536"/>
                    <a:gd name="T14" fmla="*/ 0 60000 65536"/>
                    <a:gd name="T15" fmla="*/ 0 60000 65536"/>
                    <a:gd name="T16" fmla="*/ 0 60000 65536"/>
                    <a:gd name="T17" fmla="*/ 0 60000 65536"/>
                    <a:gd name="T18" fmla="*/ 0 w 155"/>
                    <a:gd name="T19" fmla="*/ 0 h 41"/>
                    <a:gd name="T20" fmla="*/ 155 w 15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55" h="41">
                      <a:moveTo>
                        <a:pt x="3" y="0"/>
                      </a:moveTo>
                      <a:cubicBezTo>
                        <a:pt x="2" y="7"/>
                        <a:pt x="1" y="14"/>
                        <a:pt x="0" y="21"/>
                      </a:cubicBezTo>
                      <a:cubicBezTo>
                        <a:pt x="0" y="22"/>
                        <a:pt x="0" y="23"/>
                        <a:pt x="0" y="24"/>
                      </a:cubicBezTo>
                      <a:cubicBezTo>
                        <a:pt x="48" y="41"/>
                        <a:pt x="104" y="41"/>
                        <a:pt x="155" y="31"/>
                      </a:cubicBezTo>
                      <a:cubicBezTo>
                        <a:pt x="155" y="26"/>
                        <a:pt x="155" y="20"/>
                        <a:pt x="155" y="15"/>
                      </a:cubicBezTo>
                      <a:cubicBezTo>
                        <a:pt x="103" y="18"/>
                        <a:pt x="48"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77"/>
                <p:cNvSpPr>
                  <a:spLocks noChangeArrowheads="1"/>
                </p:cNvSpPr>
                <p:nvPr/>
              </p:nvSpPr>
              <p:spPr bwMode="auto">
                <a:xfrm flipH="1">
                  <a:off x="1090612" y="1644650"/>
                  <a:ext cx="571500" cy="161925"/>
                </a:xfrm>
                <a:custGeom>
                  <a:avLst/>
                  <a:gdLst>
                    <a:gd name="T0" fmla="*/ 42411316 w 152"/>
                    <a:gd name="T1" fmla="*/ 0 h 43"/>
                    <a:gd name="T2" fmla="*/ 0 w 152"/>
                    <a:gd name="T3" fmla="*/ 297791372 h 43"/>
                    <a:gd name="T4" fmla="*/ 2147483647 w 152"/>
                    <a:gd name="T5" fmla="*/ 510496805 h 43"/>
                    <a:gd name="T6" fmla="*/ 2147483647 w 152"/>
                    <a:gd name="T7" fmla="*/ 382873545 h 43"/>
                    <a:gd name="T8" fmla="*/ 2147483647 w 152"/>
                    <a:gd name="T9" fmla="*/ 340332459 h 43"/>
                    <a:gd name="T10" fmla="*/ 42411316 w 152"/>
                    <a:gd name="T11" fmla="*/ 0 h 43"/>
                    <a:gd name="T12" fmla="*/ 0 60000 65536"/>
                    <a:gd name="T13" fmla="*/ 0 60000 65536"/>
                    <a:gd name="T14" fmla="*/ 0 60000 65536"/>
                    <a:gd name="T15" fmla="*/ 0 60000 65536"/>
                    <a:gd name="T16" fmla="*/ 0 60000 65536"/>
                    <a:gd name="T17" fmla="*/ 0 60000 65536"/>
                    <a:gd name="T18" fmla="*/ 0 w 152"/>
                    <a:gd name="T19" fmla="*/ 0 h 43"/>
                    <a:gd name="T20" fmla="*/ 152 w 152"/>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52" h="43">
                      <a:moveTo>
                        <a:pt x="3" y="0"/>
                      </a:moveTo>
                      <a:cubicBezTo>
                        <a:pt x="2" y="7"/>
                        <a:pt x="1" y="14"/>
                        <a:pt x="0" y="21"/>
                      </a:cubicBezTo>
                      <a:cubicBezTo>
                        <a:pt x="45" y="43"/>
                        <a:pt x="100" y="39"/>
                        <a:pt x="152" y="36"/>
                      </a:cubicBezTo>
                      <a:cubicBezTo>
                        <a:pt x="152" y="33"/>
                        <a:pt x="152" y="30"/>
                        <a:pt x="152" y="27"/>
                      </a:cubicBezTo>
                      <a:cubicBezTo>
                        <a:pt x="152" y="26"/>
                        <a:pt x="152" y="25"/>
                        <a:pt x="152" y="24"/>
                      </a:cubicBezTo>
                      <a:cubicBezTo>
                        <a:pt x="100" y="24"/>
                        <a:pt x="47" y="26"/>
                        <a:pt x="3"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78"/>
                <p:cNvSpPr>
                  <a:spLocks noChangeArrowheads="1"/>
                </p:cNvSpPr>
                <p:nvPr/>
              </p:nvSpPr>
              <p:spPr bwMode="auto">
                <a:xfrm flipH="1">
                  <a:off x="1076325" y="1490663"/>
                  <a:ext cx="563562" cy="195263"/>
                </a:xfrm>
                <a:custGeom>
                  <a:avLst/>
                  <a:gdLst>
                    <a:gd name="T0" fmla="*/ 0 w 150"/>
                    <a:gd name="T1" fmla="*/ 338409554 h 52"/>
                    <a:gd name="T2" fmla="*/ 2075001470 w 150"/>
                    <a:gd name="T3" fmla="*/ 676822864 h 52"/>
                    <a:gd name="T4" fmla="*/ 2117347519 w 150"/>
                    <a:gd name="T5" fmla="*/ 465315484 h 52"/>
                    <a:gd name="T6" fmla="*/ 98811204 w 150"/>
                    <a:gd name="T7" fmla="*/ 0 h 52"/>
                    <a:gd name="T8" fmla="*/ 0 w 150"/>
                    <a:gd name="T9" fmla="*/ 338409554 h 52"/>
                    <a:gd name="T10" fmla="*/ 0 60000 65536"/>
                    <a:gd name="T11" fmla="*/ 0 60000 65536"/>
                    <a:gd name="T12" fmla="*/ 0 60000 65536"/>
                    <a:gd name="T13" fmla="*/ 0 60000 65536"/>
                    <a:gd name="T14" fmla="*/ 0 60000 65536"/>
                    <a:gd name="T15" fmla="*/ 0 w 150"/>
                    <a:gd name="T16" fmla="*/ 0 h 52"/>
                    <a:gd name="T17" fmla="*/ 150 w 150"/>
                    <a:gd name="T18" fmla="*/ 52 h 52"/>
                  </a:gdLst>
                  <a:ahLst/>
                  <a:cxnLst>
                    <a:cxn ang="T10">
                      <a:pos x="T0" y="T1"/>
                    </a:cxn>
                    <a:cxn ang="T11">
                      <a:pos x="T2" y="T3"/>
                    </a:cxn>
                    <a:cxn ang="T12">
                      <a:pos x="T4" y="T5"/>
                    </a:cxn>
                    <a:cxn ang="T13">
                      <a:pos x="T6" y="T7"/>
                    </a:cxn>
                    <a:cxn ang="T14">
                      <a:pos x="T8" y="T9"/>
                    </a:cxn>
                  </a:cxnLst>
                  <a:rect l="T15" t="T16" r="T17" b="T18"/>
                  <a:pathLst>
                    <a:path w="150" h="52">
                      <a:moveTo>
                        <a:pt x="0" y="24"/>
                      </a:moveTo>
                      <a:cubicBezTo>
                        <a:pt x="44" y="46"/>
                        <a:pt x="97" y="52"/>
                        <a:pt x="147" y="48"/>
                      </a:cubicBezTo>
                      <a:cubicBezTo>
                        <a:pt x="148" y="43"/>
                        <a:pt x="149" y="38"/>
                        <a:pt x="150" y="33"/>
                      </a:cubicBezTo>
                      <a:cubicBezTo>
                        <a:pt x="100" y="30"/>
                        <a:pt x="45" y="31"/>
                        <a:pt x="7" y="0"/>
                      </a:cubicBezTo>
                      <a:cubicBezTo>
                        <a:pt x="4" y="8"/>
                        <a:pt x="2" y="16"/>
                        <a:pt x="0" y="24"/>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79"/>
                <p:cNvSpPr>
                  <a:spLocks noChangeArrowheads="1"/>
                </p:cNvSpPr>
                <p:nvPr/>
              </p:nvSpPr>
              <p:spPr bwMode="auto">
                <a:xfrm flipH="1">
                  <a:off x="1004887" y="1193800"/>
                  <a:ext cx="492125" cy="277813"/>
                </a:xfrm>
                <a:custGeom>
                  <a:avLst/>
                  <a:gdLst>
                    <a:gd name="T0" fmla="*/ 211688884 w 131"/>
                    <a:gd name="T1" fmla="*/ 0 h 74"/>
                    <a:gd name="T2" fmla="*/ 0 w 131"/>
                    <a:gd name="T3" fmla="*/ 281886339 h 74"/>
                    <a:gd name="T4" fmla="*/ 1749966447 w 131"/>
                    <a:gd name="T5" fmla="*/ 1042973824 h 74"/>
                    <a:gd name="T6" fmla="*/ 1848755844 w 131"/>
                    <a:gd name="T7" fmla="*/ 873842020 h 74"/>
                    <a:gd name="T8" fmla="*/ 211688884 w 131"/>
                    <a:gd name="T9" fmla="*/ 0 h 74"/>
                    <a:gd name="T10" fmla="*/ 0 60000 65536"/>
                    <a:gd name="T11" fmla="*/ 0 60000 65536"/>
                    <a:gd name="T12" fmla="*/ 0 60000 65536"/>
                    <a:gd name="T13" fmla="*/ 0 60000 65536"/>
                    <a:gd name="T14" fmla="*/ 0 60000 65536"/>
                    <a:gd name="T15" fmla="*/ 0 w 131"/>
                    <a:gd name="T16" fmla="*/ 0 h 74"/>
                    <a:gd name="T17" fmla="*/ 131 w 131"/>
                    <a:gd name="T18" fmla="*/ 74 h 74"/>
                  </a:gdLst>
                  <a:ahLst/>
                  <a:cxnLst>
                    <a:cxn ang="T10">
                      <a:pos x="T0" y="T1"/>
                    </a:cxn>
                    <a:cxn ang="T11">
                      <a:pos x="T2" y="T3"/>
                    </a:cxn>
                    <a:cxn ang="T12">
                      <a:pos x="T4" y="T5"/>
                    </a:cxn>
                    <a:cxn ang="T13">
                      <a:pos x="T6" y="T7"/>
                    </a:cxn>
                    <a:cxn ang="T14">
                      <a:pos x="T8" y="T9"/>
                    </a:cxn>
                  </a:cxnLst>
                  <a:rect l="T15" t="T16" r="T17" b="T18"/>
                  <a:pathLst>
                    <a:path w="131" h="74">
                      <a:moveTo>
                        <a:pt x="15" y="0"/>
                      </a:moveTo>
                      <a:cubicBezTo>
                        <a:pt x="10" y="6"/>
                        <a:pt x="5" y="13"/>
                        <a:pt x="0" y="20"/>
                      </a:cubicBezTo>
                      <a:cubicBezTo>
                        <a:pt x="33" y="53"/>
                        <a:pt x="78" y="69"/>
                        <a:pt x="124" y="74"/>
                      </a:cubicBezTo>
                      <a:cubicBezTo>
                        <a:pt x="126" y="70"/>
                        <a:pt x="129" y="66"/>
                        <a:pt x="131" y="62"/>
                      </a:cubicBezTo>
                      <a:cubicBezTo>
                        <a:pt x="87" y="53"/>
                        <a:pt x="46" y="35"/>
                        <a:pt x="15" y="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80"/>
                <p:cNvSpPr>
                  <a:spLocks noChangeArrowheads="1"/>
                </p:cNvSpPr>
                <p:nvPr/>
              </p:nvSpPr>
              <p:spPr bwMode="auto">
                <a:xfrm flipH="1">
                  <a:off x="952500" y="1114425"/>
                  <a:ext cx="431800" cy="263525"/>
                </a:xfrm>
                <a:custGeom>
                  <a:avLst/>
                  <a:gdLst>
                    <a:gd name="T0" fmla="*/ 140984577 w 115"/>
                    <a:gd name="T1" fmla="*/ 0 h 70"/>
                    <a:gd name="T2" fmla="*/ 0 w 115"/>
                    <a:gd name="T3" fmla="*/ 99209633 h 70"/>
                    <a:gd name="T4" fmla="*/ 1536723633 w 115"/>
                    <a:gd name="T5" fmla="*/ 992077509 h 70"/>
                    <a:gd name="T6" fmla="*/ 1621315130 w 115"/>
                    <a:gd name="T7" fmla="*/ 878697760 h 70"/>
                    <a:gd name="T8" fmla="*/ 140984577 w 115"/>
                    <a:gd name="T9" fmla="*/ 0 h 70"/>
                    <a:gd name="T10" fmla="*/ 0 60000 65536"/>
                    <a:gd name="T11" fmla="*/ 0 60000 65536"/>
                    <a:gd name="T12" fmla="*/ 0 60000 65536"/>
                    <a:gd name="T13" fmla="*/ 0 60000 65536"/>
                    <a:gd name="T14" fmla="*/ 0 60000 65536"/>
                    <a:gd name="T15" fmla="*/ 0 w 115"/>
                    <a:gd name="T16" fmla="*/ 0 h 70"/>
                    <a:gd name="T17" fmla="*/ 115 w 115"/>
                    <a:gd name="T18" fmla="*/ 70 h 70"/>
                  </a:gdLst>
                  <a:ahLst/>
                  <a:cxnLst>
                    <a:cxn ang="T10">
                      <a:pos x="T0" y="T1"/>
                    </a:cxn>
                    <a:cxn ang="T11">
                      <a:pos x="T2" y="T3"/>
                    </a:cxn>
                    <a:cxn ang="T12">
                      <a:pos x="T4" y="T5"/>
                    </a:cxn>
                    <a:cxn ang="T13">
                      <a:pos x="T6" y="T7"/>
                    </a:cxn>
                    <a:cxn ang="T14">
                      <a:pos x="T8" y="T9"/>
                    </a:cxn>
                  </a:cxnLst>
                  <a:rect l="T15" t="T16" r="T17" b="T18"/>
                  <a:pathLst>
                    <a:path w="115" h="70">
                      <a:moveTo>
                        <a:pt x="10" y="0"/>
                      </a:moveTo>
                      <a:cubicBezTo>
                        <a:pt x="6" y="2"/>
                        <a:pt x="3" y="4"/>
                        <a:pt x="0" y="7"/>
                      </a:cubicBezTo>
                      <a:cubicBezTo>
                        <a:pt x="24" y="44"/>
                        <a:pt x="65" y="63"/>
                        <a:pt x="109" y="70"/>
                      </a:cubicBezTo>
                      <a:cubicBezTo>
                        <a:pt x="111" y="68"/>
                        <a:pt x="113" y="65"/>
                        <a:pt x="115" y="62"/>
                      </a:cubicBezTo>
                      <a:lnTo>
                        <a:pt x="10" y="0"/>
                      </a:ln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81"/>
                <p:cNvSpPr>
                  <a:spLocks noChangeArrowheads="1"/>
                </p:cNvSpPr>
                <p:nvPr/>
              </p:nvSpPr>
              <p:spPr bwMode="auto">
                <a:xfrm flipH="1">
                  <a:off x="974725" y="1139825"/>
                  <a:ext cx="465137" cy="287338"/>
                </a:xfrm>
                <a:custGeom>
                  <a:avLst/>
                  <a:gdLst>
                    <a:gd name="T0" fmla="*/ 211063416 w 124"/>
                    <a:gd name="T1" fmla="*/ 0 h 76"/>
                    <a:gd name="T2" fmla="*/ 0 w 124"/>
                    <a:gd name="T3" fmla="*/ 200119575 h 76"/>
                    <a:gd name="T4" fmla="*/ 1632210746 w 124"/>
                    <a:gd name="T5" fmla="*/ 1086356924 h 76"/>
                    <a:gd name="T6" fmla="*/ 1744777651 w 124"/>
                    <a:gd name="T7" fmla="*/ 900532415 h 76"/>
                    <a:gd name="T8" fmla="*/ 211063416 w 124"/>
                    <a:gd name="T9" fmla="*/ 0 h 76"/>
                    <a:gd name="T10" fmla="*/ 0 60000 65536"/>
                    <a:gd name="T11" fmla="*/ 0 60000 65536"/>
                    <a:gd name="T12" fmla="*/ 0 60000 65536"/>
                    <a:gd name="T13" fmla="*/ 0 60000 65536"/>
                    <a:gd name="T14" fmla="*/ 0 60000 65536"/>
                    <a:gd name="T15" fmla="*/ 0 w 124"/>
                    <a:gd name="T16" fmla="*/ 0 h 76"/>
                    <a:gd name="T17" fmla="*/ 124 w 124"/>
                    <a:gd name="T18" fmla="*/ 76 h 76"/>
                  </a:gdLst>
                  <a:ahLst/>
                  <a:cxnLst>
                    <a:cxn ang="T10">
                      <a:pos x="T0" y="T1"/>
                    </a:cxn>
                    <a:cxn ang="T11">
                      <a:pos x="T2" y="T3"/>
                    </a:cxn>
                    <a:cxn ang="T12">
                      <a:pos x="T4" y="T5"/>
                    </a:cxn>
                    <a:cxn ang="T13">
                      <a:pos x="T6" y="T7"/>
                    </a:cxn>
                    <a:cxn ang="T14">
                      <a:pos x="T8" y="T9"/>
                    </a:cxn>
                  </a:cxnLst>
                  <a:rect l="T15" t="T16" r="T17" b="T18"/>
                  <a:pathLst>
                    <a:path w="124" h="76">
                      <a:moveTo>
                        <a:pt x="15" y="0"/>
                      </a:moveTo>
                      <a:cubicBezTo>
                        <a:pt x="10" y="4"/>
                        <a:pt x="5" y="9"/>
                        <a:pt x="0" y="14"/>
                      </a:cubicBezTo>
                      <a:cubicBezTo>
                        <a:pt x="31" y="49"/>
                        <a:pt x="72" y="67"/>
                        <a:pt x="116" y="76"/>
                      </a:cubicBezTo>
                      <a:cubicBezTo>
                        <a:pt x="118" y="71"/>
                        <a:pt x="121" y="67"/>
                        <a:pt x="124" y="63"/>
                      </a:cubicBezTo>
                      <a:cubicBezTo>
                        <a:pt x="80" y="56"/>
                        <a:pt x="39" y="37"/>
                        <a:pt x="15"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82"/>
                <p:cNvSpPr>
                  <a:spLocks noChangeArrowheads="1"/>
                </p:cNvSpPr>
                <p:nvPr/>
              </p:nvSpPr>
              <p:spPr bwMode="auto">
                <a:xfrm flipH="1">
                  <a:off x="1030287" y="1268413"/>
                  <a:ext cx="511175" cy="230188"/>
                </a:xfrm>
                <a:custGeom>
                  <a:avLst/>
                  <a:gdLst>
                    <a:gd name="T0" fmla="*/ 0 w 136"/>
                    <a:gd name="T1" fmla="*/ 284795386 h 61"/>
                    <a:gd name="T2" fmla="*/ 1878940230 w 136"/>
                    <a:gd name="T3" fmla="*/ 868631399 h 61"/>
                    <a:gd name="T4" fmla="*/ 1921322652 w 136"/>
                    <a:gd name="T5" fmla="*/ 768952448 h 61"/>
                    <a:gd name="T6" fmla="*/ 169529685 w 136"/>
                    <a:gd name="T7" fmla="*/ 0 h 61"/>
                    <a:gd name="T8" fmla="*/ 0 w 136"/>
                    <a:gd name="T9" fmla="*/ 284795386 h 61"/>
                    <a:gd name="T10" fmla="*/ 0 60000 65536"/>
                    <a:gd name="T11" fmla="*/ 0 60000 65536"/>
                    <a:gd name="T12" fmla="*/ 0 60000 65536"/>
                    <a:gd name="T13" fmla="*/ 0 60000 65536"/>
                    <a:gd name="T14" fmla="*/ 0 60000 65536"/>
                    <a:gd name="T15" fmla="*/ 0 w 136"/>
                    <a:gd name="T16" fmla="*/ 0 h 61"/>
                    <a:gd name="T17" fmla="*/ 136 w 136"/>
                    <a:gd name="T18" fmla="*/ 61 h 61"/>
                  </a:gdLst>
                  <a:ahLst/>
                  <a:cxnLst>
                    <a:cxn ang="T10">
                      <a:pos x="T0" y="T1"/>
                    </a:cxn>
                    <a:cxn ang="T11">
                      <a:pos x="T2" y="T3"/>
                    </a:cxn>
                    <a:cxn ang="T12">
                      <a:pos x="T4" y="T5"/>
                    </a:cxn>
                    <a:cxn ang="T13">
                      <a:pos x="T6" y="T7"/>
                    </a:cxn>
                    <a:cxn ang="T14">
                      <a:pos x="T8" y="T9"/>
                    </a:cxn>
                  </a:cxnLst>
                  <a:rect l="T15" t="T16" r="T17" b="T18"/>
                  <a:pathLst>
                    <a:path w="136" h="61">
                      <a:moveTo>
                        <a:pt x="0" y="20"/>
                      </a:moveTo>
                      <a:cubicBezTo>
                        <a:pt x="33" y="54"/>
                        <a:pt x="85" y="59"/>
                        <a:pt x="133" y="61"/>
                      </a:cubicBezTo>
                      <a:cubicBezTo>
                        <a:pt x="134" y="59"/>
                        <a:pt x="135" y="57"/>
                        <a:pt x="136" y="54"/>
                      </a:cubicBezTo>
                      <a:cubicBezTo>
                        <a:pt x="90" y="49"/>
                        <a:pt x="45" y="33"/>
                        <a:pt x="12" y="0"/>
                      </a:cubicBezTo>
                      <a:cubicBezTo>
                        <a:pt x="8" y="7"/>
                        <a:pt x="4" y="13"/>
                        <a:pt x="0" y="2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83"/>
                <p:cNvSpPr>
                  <a:spLocks noChangeArrowheads="1"/>
                </p:cNvSpPr>
                <p:nvPr/>
              </p:nvSpPr>
              <p:spPr bwMode="auto">
                <a:xfrm flipH="1">
                  <a:off x="1041400" y="1343025"/>
                  <a:ext cx="541337" cy="227013"/>
                </a:xfrm>
                <a:custGeom>
                  <a:avLst/>
                  <a:gdLst>
                    <a:gd name="T0" fmla="*/ 0 w 144"/>
                    <a:gd name="T1" fmla="*/ 286305012 h 60"/>
                    <a:gd name="T2" fmla="*/ 1950245487 w 144"/>
                    <a:gd name="T3" fmla="*/ 858915036 h 60"/>
                    <a:gd name="T4" fmla="*/ 2035039914 w 144"/>
                    <a:gd name="T5" fmla="*/ 586926977 h 60"/>
                    <a:gd name="T6" fmla="*/ 155453942 w 144"/>
                    <a:gd name="T7" fmla="*/ 0 h 60"/>
                    <a:gd name="T8" fmla="*/ 0 w 144"/>
                    <a:gd name="T9" fmla="*/ 286305012 h 60"/>
                    <a:gd name="T10" fmla="*/ 0 60000 65536"/>
                    <a:gd name="T11" fmla="*/ 0 60000 65536"/>
                    <a:gd name="T12" fmla="*/ 0 60000 65536"/>
                    <a:gd name="T13" fmla="*/ 0 60000 65536"/>
                    <a:gd name="T14" fmla="*/ 0 60000 65536"/>
                    <a:gd name="T15" fmla="*/ 0 w 144"/>
                    <a:gd name="T16" fmla="*/ 0 h 60"/>
                    <a:gd name="T17" fmla="*/ 144 w 144"/>
                    <a:gd name="T18" fmla="*/ 60 h 60"/>
                  </a:gdLst>
                  <a:ahLst/>
                  <a:cxnLst>
                    <a:cxn ang="T10">
                      <a:pos x="T0" y="T1"/>
                    </a:cxn>
                    <a:cxn ang="T11">
                      <a:pos x="T2" y="T3"/>
                    </a:cxn>
                    <a:cxn ang="T12">
                      <a:pos x="T4" y="T5"/>
                    </a:cxn>
                    <a:cxn ang="T13">
                      <a:pos x="T6" y="T7"/>
                    </a:cxn>
                    <a:cxn ang="T14">
                      <a:pos x="T8" y="T9"/>
                    </a:cxn>
                  </a:cxnLst>
                  <a:rect l="T15" t="T16" r="T17" b="T18"/>
                  <a:pathLst>
                    <a:path w="144" h="60">
                      <a:moveTo>
                        <a:pt x="0" y="20"/>
                      </a:moveTo>
                      <a:cubicBezTo>
                        <a:pt x="40" y="50"/>
                        <a:pt x="89" y="57"/>
                        <a:pt x="138" y="60"/>
                      </a:cubicBezTo>
                      <a:cubicBezTo>
                        <a:pt x="140" y="53"/>
                        <a:pt x="142" y="47"/>
                        <a:pt x="144" y="41"/>
                      </a:cubicBezTo>
                      <a:cubicBezTo>
                        <a:pt x="96" y="39"/>
                        <a:pt x="44" y="34"/>
                        <a:pt x="11" y="0"/>
                      </a:cubicBezTo>
                      <a:cubicBezTo>
                        <a:pt x="7" y="7"/>
                        <a:pt x="3" y="13"/>
                        <a:pt x="0" y="20"/>
                      </a:cubicBezTo>
                      <a:close/>
                    </a:path>
                  </a:pathLst>
                </a:custGeom>
                <a:solidFill>
                  <a:srgbClr val="7E47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84"/>
                <p:cNvSpPr>
                  <a:spLocks noChangeArrowheads="1"/>
                </p:cNvSpPr>
                <p:nvPr/>
              </p:nvSpPr>
              <p:spPr bwMode="auto">
                <a:xfrm flipH="1">
                  <a:off x="1065213" y="1419225"/>
                  <a:ext cx="547687" cy="195263"/>
                </a:xfrm>
                <a:custGeom>
                  <a:avLst/>
                  <a:gdLst>
                    <a:gd name="T0" fmla="*/ 84433829 w 146"/>
                    <a:gd name="T1" fmla="*/ 70501208 h 52"/>
                    <a:gd name="T2" fmla="*/ 0 w 146"/>
                    <a:gd name="T3" fmla="*/ 267908346 h 52"/>
                    <a:gd name="T4" fmla="*/ 2012310825 w 146"/>
                    <a:gd name="T5" fmla="*/ 733223830 h 52"/>
                    <a:gd name="T6" fmla="*/ 2054527740 w 146"/>
                    <a:gd name="T7" fmla="*/ 564017176 h 52"/>
                    <a:gd name="T8" fmla="*/ 112575937 w 146"/>
                    <a:gd name="T9" fmla="*/ 0 h 52"/>
                    <a:gd name="T10" fmla="*/ 84433829 w 146"/>
                    <a:gd name="T11" fmla="*/ 70501208 h 52"/>
                    <a:gd name="T12" fmla="*/ 0 60000 65536"/>
                    <a:gd name="T13" fmla="*/ 0 60000 65536"/>
                    <a:gd name="T14" fmla="*/ 0 60000 65536"/>
                    <a:gd name="T15" fmla="*/ 0 60000 65536"/>
                    <a:gd name="T16" fmla="*/ 0 60000 65536"/>
                    <a:gd name="T17" fmla="*/ 0 60000 65536"/>
                    <a:gd name="T18" fmla="*/ 0 w 146"/>
                    <a:gd name="T19" fmla="*/ 0 h 52"/>
                    <a:gd name="T20" fmla="*/ 146 w 146"/>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46" h="52">
                      <a:moveTo>
                        <a:pt x="6" y="5"/>
                      </a:moveTo>
                      <a:cubicBezTo>
                        <a:pt x="3" y="9"/>
                        <a:pt x="1" y="14"/>
                        <a:pt x="0" y="19"/>
                      </a:cubicBezTo>
                      <a:cubicBezTo>
                        <a:pt x="38" y="50"/>
                        <a:pt x="93" y="49"/>
                        <a:pt x="143" y="52"/>
                      </a:cubicBezTo>
                      <a:cubicBezTo>
                        <a:pt x="144" y="48"/>
                        <a:pt x="145" y="44"/>
                        <a:pt x="146" y="40"/>
                      </a:cubicBezTo>
                      <a:cubicBezTo>
                        <a:pt x="97" y="37"/>
                        <a:pt x="48" y="30"/>
                        <a:pt x="8" y="0"/>
                      </a:cubicBezTo>
                      <a:cubicBezTo>
                        <a:pt x="7" y="1"/>
                        <a:pt x="6" y="3"/>
                        <a:pt x="6" y="5"/>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85"/>
                <p:cNvSpPr>
                  <a:spLocks noChangeArrowheads="1"/>
                </p:cNvSpPr>
                <p:nvPr/>
              </p:nvSpPr>
              <p:spPr bwMode="auto">
                <a:xfrm flipH="1">
                  <a:off x="1087438" y="1581150"/>
                  <a:ext cx="563562" cy="161925"/>
                </a:xfrm>
                <a:custGeom>
                  <a:avLst/>
                  <a:gdLst>
                    <a:gd name="T0" fmla="*/ 42346049 w 150"/>
                    <a:gd name="T1" fmla="*/ 0 h 43"/>
                    <a:gd name="T2" fmla="*/ 0 w 150"/>
                    <a:gd name="T3" fmla="*/ 241068668 h 43"/>
                    <a:gd name="T4" fmla="*/ 2103232169 w 150"/>
                    <a:gd name="T5" fmla="*/ 581401127 h 43"/>
                    <a:gd name="T6" fmla="*/ 2117347519 w 150"/>
                    <a:gd name="T7" fmla="*/ 340332459 h 43"/>
                    <a:gd name="T8" fmla="*/ 42346049 w 150"/>
                    <a:gd name="T9" fmla="*/ 0 h 43"/>
                    <a:gd name="T10" fmla="*/ 0 60000 65536"/>
                    <a:gd name="T11" fmla="*/ 0 60000 65536"/>
                    <a:gd name="T12" fmla="*/ 0 60000 65536"/>
                    <a:gd name="T13" fmla="*/ 0 60000 65536"/>
                    <a:gd name="T14" fmla="*/ 0 60000 65536"/>
                    <a:gd name="T15" fmla="*/ 0 w 150"/>
                    <a:gd name="T16" fmla="*/ 0 h 43"/>
                    <a:gd name="T17" fmla="*/ 150 w 150"/>
                    <a:gd name="T18" fmla="*/ 43 h 43"/>
                  </a:gdLst>
                  <a:ahLst/>
                  <a:cxnLst>
                    <a:cxn ang="T10">
                      <a:pos x="T0" y="T1"/>
                    </a:cxn>
                    <a:cxn ang="T11">
                      <a:pos x="T2" y="T3"/>
                    </a:cxn>
                    <a:cxn ang="T12">
                      <a:pos x="T4" y="T5"/>
                    </a:cxn>
                    <a:cxn ang="T13">
                      <a:pos x="T6" y="T7"/>
                    </a:cxn>
                    <a:cxn ang="T14">
                      <a:pos x="T8" y="T9"/>
                    </a:cxn>
                  </a:cxnLst>
                  <a:rect l="T15" t="T16" r="T17" b="T18"/>
                  <a:pathLst>
                    <a:path w="150" h="43">
                      <a:moveTo>
                        <a:pt x="3" y="0"/>
                      </a:moveTo>
                      <a:cubicBezTo>
                        <a:pt x="2" y="5"/>
                        <a:pt x="1" y="11"/>
                        <a:pt x="0" y="17"/>
                      </a:cubicBezTo>
                      <a:cubicBezTo>
                        <a:pt x="44" y="43"/>
                        <a:pt x="97" y="41"/>
                        <a:pt x="149" y="41"/>
                      </a:cubicBezTo>
                      <a:cubicBezTo>
                        <a:pt x="149" y="35"/>
                        <a:pt x="149" y="30"/>
                        <a:pt x="150" y="24"/>
                      </a:cubicBezTo>
                      <a:cubicBezTo>
                        <a:pt x="100" y="28"/>
                        <a:pt x="47" y="22"/>
                        <a:pt x="3" y="0"/>
                      </a:cubicBezTo>
                      <a:close/>
                    </a:path>
                  </a:pathLst>
                </a:custGeom>
                <a:solidFill>
                  <a:srgbClr val="FF990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86"/>
                <p:cNvSpPr>
                  <a:spLocks noChangeArrowheads="1"/>
                </p:cNvSpPr>
                <p:nvPr/>
              </p:nvSpPr>
              <p:spPr bwMode="auto">
                <a:xfrm flipH="1">
                  <a:off x="268288" y="0"/>
                  <a:ext cx="1119187" cy="1468438"/>
                </a:xfrm>
                <a:custGeom>
                  <a:avLst/>
                  <a:gdLst>
                    <a:gd name="T0" fmla="*/ 84630067 w 298"/>
                    <a:gd name="T1" fmla="*/ 2147483647 h 390"/>
                    <a:gd name="T2" fmla="*/ 28208770 w 298"/>
                    <a:gd name="T3" fmla="*/ 2147483647 h 390"/>
                    <a:gd name="T4" fmla="*/ 225681430 w 298"/>
                    <a:gd name="T5" fmla="*/ 2147483647 h 390"/>
                    <a:gd name="T6" fmla="*/ 1678495070 w 298"/>
                    <a:gd name="T7" fmla="*/ 1531106416 h 390"/>
                    <a:gd name="T8" fmla="*/ 1918279007 w 298"/>
                    <a:gd name="T9" fmla="*/ 1020737610 h 390"/>
                    <a:gd name="T10" fmla="*/ 1438707377 w 298"/>
                    <a:gd name="T11" fmla="*/ 907321484 h 390"/>
                    <a:gd name="T12" fmla="*/ 1071978340 w 298"/>
                    <a:gd name="T13" fmla="*/ 269360477 h 390"/>
                    <a:gd name="T14" fmla="*/ 1932385270 w 298"/>
                    <a:gd name="T15" fmla="*/ 170124190 h 390"/>
                    <a:gd name="T16" fmla="*/ 2147483647 w 298"/>
                    <a:gd name="T17" fmla="*/ 1091621748 h 390"/>
                    <a:gd name="T18" fmla="*/ 2147483647 w 298"/>
                    <a:gd name="T19" fmla="*/ 1091621748 h 390"/>
                    <a:gd name="T20" fmla="*/ 2147483647 w 298"/>
                    <a:gd name="T21" fmla="*/ 1658698617 h 390"/>
                    <a:gd name="T22" fmla="*/ 2147483647 w 298"/>
                    <a:gd name="T23" fmla="*/ 1970591083 h 390"/>
                    <a:gd name="T24" fmla="*/ 2147483647 w 298"/>
                    <a:gd name="T25" fmla="*/ 1658698617 h 390"/>
                    <a:gd name="T26" fmla="*/ 2147483647 w 298"/>
                    <a:gd name="T27" fmla="*/ 2027299146 h 390"/>
                    <a:gd name="T28" fmla="*/ 2147483647 w 298"/>
                    <a:gd name="T29" fmla="*/ 2147483647 h 390"/>
                    <a:gd name="T30" fmla="*/ 2147483647 w 298"/>
                    <a:gd name="T31" fmla="*/ 2147483647 h 390"/>
                    <a:gd name="T32" fmla="*/ 662934270 w 298"/>
                    <a:gd name="T33" fmla="*/ 2147483647 h 390"/>
                    <a:gd name="T34" fmla="*/ 84630067 w 298"/>
                    <a:gd name="T35" fmla="*/ 2147483647 h 3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8"/>
                    <a:gd name="T55" fmla="*/ 0 h 390"/>
                    <a:gd name="T56" fmla="*/ 298 w 298"/>
                    <a:gd name="T57" fmla="*/ 390 h 3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8" h="390">
                      <a:moveTo>
                        <a:pt x="6" y="291"/>
                      </a:moveTo>
                      <a:cubicBezTo>
                        <a:pt x="4" y="284"/>
                        <a:pt x="3" y="276"/>
                        <a:pt x="2" y="268"/>
                      </a:cubicBezTo>
                      <a:cubicBezTo>
                        <a:pt x="0" y="245"/>
                        <a:pt x="6" y="221"/>
                        <a:pt x="16" y="201"/>
                      </a:cubicBezTo>
                      <a:cubicBezTo>
                        <a:pt x="37" y="159"/>
                        <a:pt x="75" y="125"/>
                        <a:pt x="119" y="108"/>
                      </a:cubicBezTo>
                      <a:cubicBezTo>
                        <a:pt x="134" y="103"/>
                        <a:pt x="154" y="89"/>
                        <a:pt x="136" y="72"/>
                      </a:cubicBezTo>
                      <a:cubicBezTo>
                        <a:pt x="126" y="63"/>
                        <a:pt x="115" y="66"/>
                        <a:pt x="102" y="64"/>
                      </a:cubicBezTo>
                      <a:cubicBezTo>
                        <a:pt x="78" y="62"/>
                        <a:pt x="60" y="41"/>
                        <a:pt x="76" y="19"/>
                      </a:cubicBezTo>
                      <a:cubicBezTo>
                        <a:pt x="89" y="0"/>
                        <a:pt x="117" y="3"/>
                        <a:pt x="137" y="12"/>
                      </a:cubicBezTo>
                      <a:cubicBezTo>
                        <a:pt x="160" y="22"/>
                        <a:pt x="181" y="51"/>
                        <a:pt x="179" y="77"/>
                      </a:cubicBezTo>
                      <a:cubicBezTo>
                        <a:pt x="206" y="71"/>
                        <a:pt x="230" y="66"/>
                        <a:pt x="257" y="77"/>
                      </a:cubicBezTo>
                      <a:cubicBezTo>
                        <a:pt x="271" y="82"/>
                        <a:pt x="297" y="100"/>
                        <a:pt x="297" y="117"/>
                      </a:cubicBezTo>
                      <a:cubicBezTo>
                        <a:pt x="298" y="143"/>
                        <a:pt x="261" y="150"/>
                        <a:pt x="243" y="139"/>
                      </a:cubicBezTo>
                      <a:cubicBezTo>
                        <a:pt x="228" y="129"/>
                        <a:pt x="219" y="117"/>
                        <a:pt x="199" y="117"/>
                      </a:cubicBezTo>
                      <a:cubicBezTo>
                        <a:pt x="182" y="117"/>
                        <a:pt x="174" y="126"/>
                        <a:pt x="181" y="143"/>
                      </a:cubicBezTo>
                      <a:cubicBezTo>
                        <a:pt x="188" y="161"/>
                        <a:pt x="200" y="170"/>
                        <a:pt x="211" y="185"/>
                      </a:cubicBezTo>
                      <a:cubicBezTo>
                        <a:pt x="256" y="249"/>
                        <a:pt x="238" y="342"/>
                        <a:pt x="164" y="374"/>
                      </a:cubicBezTo>
                      <a:cubicBezTo>
                        <a:pt x="124" y="390"/>
                        <a:pt x="80" y="382"/>
                        <a:pt x="47" y="354"/>
                      </a:cubicBezTo>
                      <a:cubicBezTo>
                        <a:pt x="25" y="335"/>
                        <a:pt x="12" y="316"/>
                        <a:pt x="6" y="291"/>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87"/>
                <p:cNvSpPr>
                  <a:spLocks noChangeArrowheads="1"/>
                </p:cNvSpPr>
                <p:nvPr/>
              </p:nvSpPr>
              <p:spPr bwMode="auto">
                <a:xfrm flipH="1">
                  <a:off x="595312" y="639763"/>
                  <a:ext cx="517525" cy="768350"/>
                </a:xfrm>
                <a:custGeom>
                  <a:avLst/>
                  <a:gdLst>
                    <a:gd name="T0" fmla="*/ 168765653 w 138"/>
                    <a:gd name="T1" fmla="*/ 723484386 h 204"/>
                    <a:gd name="T2" fmla="*/ 126576114 w 138"/>
                    <a:gd name="T3" fmla="*/ 2028587124 h 204"/>
                    <a:gd name="T4" fmla="*/ 1181363318 w 138"/>
                    <a:gd name="T5" fmla="*/ 2147483647 h 204"/>
                    <a:gd name="T6" fmla="*/ 1912686146 w 138"/>
                    <a:gd name="T7" fmla="*/ 1532082367 h 204"/>
                    <a:gd name="T8" fmla="*/ 1589214270 w 138"/>
                    <a:gd name="T9" fmla="*/ 326277568 h 204"/>
                    <a:gd name="T10" fmla="*/ 815705654 w 138"/>
                    <a:gd name="T11" fmla="*/ 42556797 h 204"/>
                    <a:gd name="T12" fmla="*/ 267211658 w 138"/>
                    <a:gd name="T13" fmla="*/ 510692867 h 204"/>
                    <a:gd name="T14" fmla="*/ 168765653 w 138"/>
                    <a:gd name="T15" fmla="*/ 723484386 h 204"/>
                    <a:gd name="T16" fmla="*/ 0 60000 65536"/>
                    <a:gd name="T17" fmla="*/ 0 60000 65536"/>
                    <a:gd name="T18" fmla="*/ 0 60000 65536"/>
                    <a:gd name="T19" fmla="*/ 0 60000 65536"/>
                    <a:gd name="T20" fmla="*/ 0 60000 65536"/>
                    <a:gd name="T21" fmla="*/ 0 60000 65536"/>
                    <a:gd name="T22" fmla="*/ 0 60000 65536"/>
                    <a:gd name="T23" fmla="*/ 0 60000 65536"/>
                    <a:gd name="T24" fmla="*/ 0 w 138"/>
                    <a:gd name="T25" fmla="*/ 0 h 204"/>
                    <a:gd name="T26" fmla="*/ 138 w 138"/>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8" h="204">
                      <a:moveTo>
                        <a:pt x="12" y="51"/>
                      </a:moveTo>
                      <a:cubicBezTo>
                        <a:pt x="1" y="80"/>
                        <a:pt x="0" y="113"/>
                        <a:pt x="9" y="143"/>
                      </a:cubicBezTo>
                      <a:cubicBezTo>
                        <a:pt x="19" y="176"/>
                        <a:pt x="47" y="204"/>
                        <a:pt x="84" y="196"/>
                      </a:cubicBezTo>
                      <a:cubicBezTo>
                        <a:pt x="123" y="187"/>
                        <a:pt x="134" y="142"/>
                        <a:pt x="136" y="108"/>
                      </a:cubicBezTo>
                      <a:cubicBezTo>
                        <a:pt x="138" y="77"/>
                        <a:pt x="133" y="46"/>
                        <a:pt x="113" y="23"/>
                      </a:cubicBezTo>
                      <a:cubicBezTo>
                        <a:pt x="99" y="7"/>
                        <a:pt x="79" y="0"/>
                        <a:pt x="58" y="3"/>
                      </a:cubicBezTo>
                      <a:cubicBezTo>
                        <a:pt x="40" y="6"/>
                        <a:pt x="27" y="21"/>
                        <a:pt x="19" y="36"/>
                      </a:cubicBezTo>
                      <a:cubicBezTo>
                        <a:pt x="16" y="41"/>
                        <a:pt x="14" y="46"/>
                        <a:pt x="12" y="51"/>
                      </a:cubicBezTo>
                      <a:close/>
                    </a:path>
                  </a:pathLst>
                </a:cu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88"/>
                <p:cNvSpPr>
                  <a:spLocks noChangeArrowheads="1"/>
                </p:cNvSpPr>
                <p:nvPr/>
              </p:nvSpPr>
              <p:spPr bwMode="auto">
                <a:xfrm flipH="1">
                  <a:off x="925513" y="850900"/>
                  <a:ext cx="49212" cy="44450"/>
                </a:xfrm>
                <a:custGeom>
                  <a:avLst/>
                  <a:gdLst>
                    <a:gd name="T0" fmla="*/ 114641247 w 13"/>
                    <a:gd name="T1" fmla="*/ 123489508 h 12"/>
                    <a:gd name="T2" fmla="*/ 14332049 w 13"/>
                    <a:gd name="T3" fmla="*/ 96045338 h 12"/>
                    <a:gd name="T4" fmla="*/ 114641247 w 13"/>
                    <a:gd name="T5" fmla="*/ 123489508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1"/>
                        <a:pt x="0" y="0"/>
                        <a:pt x="1"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6" name="Freeform 89"/>
                <p:cNvSpPr>
                  <a:spLocks noChangeArrowheads="1"/>
                </p:cNvSpPr>
                <p:nvPr/>
              </p:nvSpPr>
              <p:spPr bwMode="auto">
                <a:xfrm flipH="1">
                  <a:off x="612775" y="846138"/>
                  <a:ext cx="49212" cy="46038"/>
                </a:xfrm>
                <a:custGeom>
                  <a:avLst/>
                  <a:gdLst>
                    <a:gd name="T0" fmla="*/ 114641247 w 13"/>
                    <a:gd name="T1" fmla="*/ 132470509 h 12"/>
                    <a:gd name="T2" fmla="*/ 0 w 13"/>
                    <a:gd name="T3" fmla="*/ 103033044 h 12"/>
                    <a:gd name="T4" fmla="*/ 114641247 w 13"/>
                    <a:gd name="T5" fmla="*/ 132470509 h 12"/>
                    <a:gd name="T6" fmla="*/ 0 60000 65536"/>
                    <a:gd name="T7" fmla="*/ 0 60000 65536"/>
                    <a:gd name="T8" fmla="*/ 0 60000 65536"/>
                    <a:gd name="T9" fmla="*/ 0 w 13"/>
                    <a:gd name="T10" fmla="*/ 0 h 12"/>
                    <a:gd name="T11" fmla="*/ 13 w 13"/>
                    <a:gd name="T12" fmla="*/ 12 h 12"/>
                  </a:gdLst>
                  <a:ahLst/>
                  <a:cxnLst>
                    <a:cxn ang="T6">
                      <a:pos x="T0" y="T1"/>
                    </a:cxn>
                    <a:cxn ang="T7">
                      <a:pos x="T2" y="T3"/>
                    </a:cxn>
                    <a:cxn ang="T8">
                      <a:pos x="T4" y="T5"/>
                    </a:cxn>
                  </a:cxnLst>
                  <a:rect l="T9" t="T10" r="T11" b="T12"/>
                  <a:pathLst>
                    <a:path w="13" h="12">
                      <a:moveTo>
                        <a:pt x="8" y="9"/>
                      </a:moveTo>
                      <a:cubicBezTo>
                        <a:pt x="13" y="2"/>
                        <a:pt x="0" y="0"/>
                        <a:pt x="0" y="7"/>
                      </a:cubicBezTo>
                      <a:cubicBezTo>
                        <a:pt x="1" y="12"/>
                        <a:pt x="6" y="12"/>
                        <a:pt x="8" y="9"/>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7" name="Freeform 90"/>
                <p:cNvSpPr>
                  <a:spLocks noChangeArrowheads="1"/>
                </p:cNvSpPr>
                <p:nvPr/>
              </p:nvSpPr>
              <p:spPr bwMode="auto">
                <a:xfrm flipH="1">
                  <a:off x="719138" y="828675"/>
                  <a:ext cx="93662" cy="269875"/>
                </a:xfrm>
                <a:custGeom>
                  <a:avLst/>
                  <a:gdLst>
                    <a:gd name="T0" fmla="*/ 294758060 w 25"/>
                    <a:gd name="T1" fmla="*/ 421484778 h 72"/>
                    <a:gd name="T2" fmla="*/ 154396187 w 25"/>
                    <a:gd name="T3" fmla="*/ 42149227 h 72"/>
                    <a:gd name="T4" fmla="*/ 28072375 w 25"/>
                    <a:gd name="T5" fmla="*/ 604126432 h 72"/>
                    <a:gd name="T6" fmla="*/ 224578997 w 25"/>
                    <a:gd name="T7" fmla="*/ 871066542 h 72"/>
                    <a:gd name="T8" fmla="*/ 294758060 w 25"/>
                    <a:gd name="T9" fmla="*/ 421484778 h 72"/>
                    <a:gd name="T10" fmla="*/ 0 60000 65536"/>
                    <a:gd name="T11" fmla="*/ 0 60000 65536"/>
                    <a:gd name="T12" fmla="*/ 0 60000 65536"/>
                    <a:gd name="T13" fmla="*/ 0 60000 65536"/>
                    <a:gd name="T14" fmla="*/ 0 60000 65536"/>
                    <a:gd name="T15" fmla="*/ 0 w 25"/>
                    <a:gd name="T16" fmla="*/ 0 h 72"/>
                    <a:gd name="T17" fmla="*/ 25 w 25"/>
                    <a:gd name="T18" fmla="*/ 72 h 72"/>
                  </a:gdLst>
                  <a:ahLst/>
                  <a:cxnLst>
                    <a:cxn ang="T10">
                      <a:pos x="T0" y="T1"/>
                    </a:cxn>
                    <a:cxn ang="T11">
                      <a:pos x="T2" y="T3"/>
                    </a:cxn>
                    <a:cxn ang="T12">
                      <a:pos x="T4" y="T5"/>
                    </a:cxn>
                    <a:cxn ang="T13">
                      <a:pos x="T6" y="T7"/>
                    </a:cxn>
                    <a:cxn ang="T14">
                      <a:pos x="T8" y="T9"/>
                    </a:cxn>
                  </a:cxnLst>
                  <a:rect l="T15" t="T16" r="T17" b="T18"/>
                  <a:pathLst>
                    <a:path w="25" h="72">
                      <a:moveTo>
                        <a:pt x="21" y="30"/>
                      </a:moveTo>
                      <a:cubicBezTo>
                        <a:pt x="20" y="24"/>
                        <a:pt x="22" y="0"/>
                        <a:pt x="11" y="3"/>
                      </a:cubicBezTo>
                      <a:cubicBezTo>
                        <a:pt x="0" y="7"/>
                        <a:pt x="2" y="34"/>
                        <a:pt x="2" y="43"/>
                      </a:cubicBezTo>
                      <a:cubicBezTo>
                        <a:pt x="2" y="50"/>
                        <a:pt x="2" y="72"/>
                        <a:pt x="16" y="62"/>
                      </a:cubicBezTo>
                      <a:cubicBezTo>
                        <a:pt x="25" y="56"/>
                        <a:pt x="21" y="40"/>
                        <a:pt x="21" y="30"/>
                      </a:cubicBezTo>
                      <a:close/>
                    </a:path>
                  </a:pathLst>
                </a:custGeom>
                <a:solidFill>
                  <a:srgbClr val="FF7E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91"/>
                <p:cNvSpPr>
                  <a:spLocks noChangeArrowheads="1"/>
                </p:cNvSpPr>
                <p:nvPr/>
              </p:nvSpPr>
              <p:spPr bwMode="auto">
                <a:xfrm flipH="1">
                  <a:off x="917575" y="914400"/>
                  <a:ext cx="177800" cy="139700"/>
                </a:xfrm>
                <a:custGeom>
                  <a:avLst/>
                  <a:gdLst>
                    <a:gd name="T0" fmla="*/ 643991600 w 47"/>
                    <a:gd name="T1" fmla="*/ 313626500 h 37"/>
                    <a:gd name="T2" fmla="*/ 128799077 w 47"/>
                    <a:gd name="T3" fmla="*/ 356393578 h 37"/>
                    <a:gd name="T4" fmla="*/ 643991600 w 47"/>
                    <a:gd name="T5" fmla="*/ 313626500 h 37"/>
                    <a:gd name="T6" fmla="*/ 0 60000 65536"/>
                    <a:gd name="T7" fmla="*/ 0 60000 65536"/>
                    <a:gd name="T8" fmla="*/ 0 60000 65536"/>
                    <a:gd name="T9" fmla="*/ 0 w 47"/>
                    <a:gd name="T10" fmla="*/ 0 h 37"/>
                    <a:gd name="T11" fmla="*/ 47 w 47"/>
                    <a:gd name="T12" fmla="*/ 37 h 37"/>
                  </a:gdLst>
                  <a:ahLst/>
                  <a:cxnLst>
                    <a:cxn ang="T6">
                      <a:pos x="T0" y="T1"/>
                    </a:cxn>
                    <a:cxn ang="T7">
                      <a:pos x="T2" y="T3"/>
                    </a:cxn>
                    <a:cxn ang="T8">
                      <a:pos x="T4" y="T5"/>
                    </a:cxn>
                  </a:cxnLst>
                  <a:rect l="T9" t="T10" r="T11" b="T12"/>
                  <a:pathLst>
                    <a:path w="47" h="37">
                      <a:moveTo>
                        <a:pt x="45" y="22"/>
                      </a:moveTo>
                      <a:cubicBezTo>
                        <a:pt x="43" y="37"/>
                        <a:pt x="14" y="36"/>
                        <a:pt x="9" y="25"/>
                      </a:cubicBezTo>
                      <a:cubicBezTo>
                        <a:pt x="0" y="8"/>
                        <a:pt x="47" y="0"/>
                        <a:pt x="45" y="22"/>
                      </a:cubicBezTo>
                      <a:close/>
                    </a:path>
                  </a:pathLst>
                </a:custGeom>
                <a:solidFill>
                  <a:srgbClr val="FFC09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92"/>
                <p:cNvSpPr>
                  <a:spLocks noChangeArrowheads="1"/>
                </p:cNvSpPr>
                <p:nvPr/>
              </p:nvSpPr>
              <p:spPr bwMode="auto">
                <a:xfrm flipH="1">
                  <a:off x="650875" y="996950"/>
                  <a:ext cx="342900" cy="222250"/>
                </a:xfrm>
                <a:custGeom>
                  <a:avLst/>
                  <a:gdLst>
                    <a:gd name="T0" fmla="*/ 28396642 w 91"/>
                    <a:gd name="T1" fmla="*/ 0 h 59"/>
                    <a:gd name="T2" fmla="*/ 0 w 91"/>
                    <a:gd name="T3" fmla="*/ 28380195 h 59"/>
                    <a:gd name="T4" fmla="*/ 241378991 w 91"/>
                    <a:gd name="T5" fmla="*/ 681117144 h 59"/>
                    <a:gd name="T6" fmla="*/ 695740332 w 91"/>
                    <a:gd name="T7" fmla="*/ 823014352 h 59"/>
                    <a:gd name="T8" fmla="*/ 1263695776 w 91"/>
                    <a:gd name="T9" fmla="*/ 56760390 h 59"/>
                    <a:gd name="T10" fmla="*/ 1235295366 w 91"/>
                    <a:gd name="T11" fmla="*/ 28380195 h 59"/>
                    <a:gd name="T12" fmla="*/ 1206898724 w 91"/>
                    <a:gd name="T13" fmla="*/ 56760390 h 59"/>
                    <a:gd name="T14" fmla="*/ 695740332 w 91"/>
                    <a:gd name="T15" fmla="*/ 766253962 h 59"/>
                    <a:gd name="T16" fmla="*/ 283977722 w 91"/>
                    <a:gd name="T17" fmla="*/ 638546852 h 59"/>
                    <a:gd name="T18" fmla="*/ 56797052 w 91"/>
                    <a:gd name="T19" fmla="*/ 28380195 h 59"/>
                    <a:gd name="T20" fmla="*/ 28396642 w 91"/>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59"/>
                    <a:gd name="T35" fmla="*/ 91 w 91"/>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59">
                      <a:moveTo>
                        <a:pt x="2" y="0"/>
                      </a:moveTo>
                      <a:cubicBezTo>
                        <a:pt x="1" y="0"/>
                        <a:pt x="0" y="1"/>
                        <a:pt x="0" y="2"/>
                      </a:cubicBezTo>
                      <a:cubicBezTo>
                        <a:pt x="1" y="22"/>
                        <a:pt x="6" y="38"/>
                        <a:pt x="17" y="48"/>
                      </a:cubicBezTo>
                      <a:cubicBezTo>
                        <a:pt x="25" y="56"/>
                        <a:pt x="36" y="59"/>
                        <a:pt x="49" y="58"/>
                      </a:cubicBezTo>
                      <a:cubicBezTo>
                        <a:pt x="75" y="56"/>
                        <a:pt x="91" y="28"/>
                        <a:pt x="89" y="4"/>
                      </a:cubicBezTo>
                      <a:cubicBezTo>
                        <a:pt x="89" y="3"/>
                        <a:pt x="88" y="2"/>
                        <a:pt x="87" y="2"/>
                      </a:cubicBezTo>
                      <a:cubicBezTo>
                        <a:pt x="85" y="2"/>
                        <a:pt x="85" y="3"/>
                        <a:pt x="85" y="4"/>
                      </a:cubicBezTo>
                      <a:cubicBezTo>
                        <a:pt x="86" y="26"/>
                        <a:pt x="72" y="52"/>
                        <a:pt x="49" y="54"/>
                      </a:cubicBezTo>
                      <a:cubicBezTo>
                        <a:pt x="37" y="55"/>
                        <a:pt x="27" y="52"/>
                        <a:pt x="20" y="45"/>
                      </a:cubicBezTo>
                      <a:cubicBezTo>
                        <a:pt x="10" y="36"/>
                        <a:pt x="4" y="21"/>
                        <a:pt x="4" y="2"/>
                      </a:cubicBezTo>
                      <a:cubicBezTo>
                        <a:pt x="4" y="1"/>
                        <a:pt x="4" y="0"/>
                        <a:pt x="2" y="0"/>
                      </a:cubicBezTo>
                      <a:close/>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93"/>
                <p:cNvSpPr>
                  <a:spLocks noChangeArrowheads="1"/>
                </p:cNvSpPr>
                <p:nvPr/>
              </p:nvSpPr>
              <p:spPr bwMode="auto">
                <a:xfrm flipH="1">
                  <a:off x="1139825" y="2462213"/>
                  <a:ext cx="285750" cy="60325"/>
                </a:xfrm>
                <a:custGeom>
                  <a:avLst/>
                  <a:gdLst>
                    <a:gd name="T0" fmla="*/ 28274211 w 76"/>
                    <a:gd name="T1" fmla="*/ 170584019 h 16"/>
                    <a:gd name="T2" fmla="*/ 579602516 w 76"/>
                    <a:gd name="T3" fmla="*/ 99506088 h 16"/>
                    <a:gd name="T4" fmla="*/ 1074382401 w 76"/>
                    <a:gd name="T5" fmla="*/ 0 h 16"/>
                    <a:gd name="T6" fmla="*/ 593735862 w 76"/>
                    <a:gd name="T7" fmla="*/ 184798097 h 16"/>
                    <a:gd name="T8" fmla="*/ 0 w 76"/>
                    <a:gd name="T9" fmla="*/ 213230023 h 16"/>
                    <a:gd name="T10" fmla="*/ 0 60000 65536"/>
                    <a:gd name="T11" fmla="*/ 0 60000 65536"/>
                    <a:gd name="T12" fmla="*/ 0 60000 65536"/>
                    <a:gd name="T13" fmla="*/ 0 60000 65536"/>
                    <a:gd name="T14" fmla="*/ 0 60000 65536"/>
                    <a:gd name="T15" fmla="*/ 0 w 76"/>
                    <a:gd name="T16" fmla="*/ 0 h 16"/>
                    <a:gd name="T17" fmla="*/ 76 w 76"/>
                    <a:gd name="T18" fmla="*/ 16 h 16"/>
                  </a:gdLst>
                  <a:ahLst/>
                  <a:cxnLst>
                    <a:cxn ang="T10">
                      <a:pos x="T0" y="T1"/>
                    </a:cxn>
                    <a:cxn ang="T11">
                      <a:pos x="T2" y="T3"/>
                    </a:cxn>
                    <a:cxn ang="T12">
                      <a:pos x="T4" y="T5"/>
                    </a:cxn>
                    <a:cxn ang="T13">
                      <a:pos x="T6" y="T7"/>
                    </a:cxn>
                    <a:cxn ang="T14">
                      <a:pos x="T8" y="T9"/>
                    </a:cxn>
                  </a:cxnLst>
                  <a:rect l="T15" t="T16" r="T17" b="T18"/>
                  <a:pathLst>
                    <a:path w="76" h="16">
                      <a:moveTo>
                        <a:pt x="2" y="12"/>
                      </a:moveTo>
                      <a:cubicBezTo>
                        <a:pt x="16" y="12"/>
                        <a:pt x="28" y="9"/>
                        <a:pt x="41" y="7"/>
                      </a:cubicBezTo>
                      <a:cubicBezTo>
                        <a:pt x="52" y="5"/>
                        <a:pt x="66" y="4"/>
                        <a:pt x="76" y="0"/>
                      </a:cubicBezTo>
                      <a:cubicBezTo>
                        <a:pt x="72" y="10"/>
                        <a:pt x="51" y="11"/>
                        <a:pt x="42" y="13"/>
                      </a:cubicBezTo>
                      <a:cubicBezTo>
                        <a:pt x="29" y="16"/>
                        <a:pt x="14" y="15"/>
                        <a:pt x="0" y="15"/>
                      </a:cubicBezTo>
                    </a:path>
                  </a:pathLst>
                </a:custGeom>
                <a:solidFill>
                  <a:srgbClr val="587935"/>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94"/>
                <p:cNvSpPr>
                  <a:spLocks noChangeArrowheads="1"/>
                </p:cNvSpPr>
                <p:nvPr/>
              </p:nvSpPr>
              <p:spPr bwMode="auto">
                <a:xfrm flipH="1">
                  <a:off x="730250" y="1079500"/>
                  <a:ext cx="898525" cy="779463"/>
                </a:xfrm>
                <a:custGeom>
                  <a:avLst/>
                  <a:gdLst>
                    <a:gd name="T0" fmla="*/ 70671435 w 239"/>
                    <a:gd name="T1" fmla="*/ 1219407732 h 207"/>
                    <a:gd name="T2" fmla="*/ 14135791 w 239"/>
                    <a:gd name="T3" fmla="*/ 1843290671 h 207"/>
                    <a:gd name="T4" fmla="*/ 183742723 w 239"/>
                    <a:gd name="T5" fmla="*/ 2147483647 h 207"/>
                    <a:gd name="T6" fmla="*/ 706699311 w 239"/>
                    <a:gd name="T7" fmla="*/ 2147483647 h 207"/>
                    <a:gd name="T8" fmla="*/ 1568873524 w 239"/>
                    <a:gd name="T9" fmla="*/ 2147483647 h 207"/>
                    <a:gd name="T10" fmla="*/ 2021158677 w 239"/>
                    <a:gd name="T11" fmla="*/ 2147483647 h 207"/>
                    <a:gd name="T12" fmla="*/ 2147483647 w 239"/>
                    <a:gd name="T13" fmla="*/ 2147483647 h 207"/>
                    <a:gd name="T14" fmla="*/ 2147483647 w 239"/>
                    <a:gd name="T15" fmla="*/ 2147483647 h 207"/>
                    <a:gd name="T16" fmla="*/ 2147483647 w 239"/>
                    <a:gd name="T17" fmla="*/ 2147483647 h 207"/>
                    <a:gd name="T18" fmla="*/ 2147483647 w 239"/>
                    <a:gd name="T19" fmla="*/ 2084336779 h 207"/>
                    <a:gd name="T20" fmla="*/ 2147483647 w 239"/>
                    <a:gd name="T21" fmla="*/ 2084336779 h 207"/>
                    <a:gd name="T22" fmla="*/ 1342727188 w 239"/>
                    <a:gd name="T23" fmla="*/ 2147483647 h 207"/>
                    <a:gd name="T24" fmla="*/ 565360201 w 239"/>
                    <a:gd name="T25" fmla="*/ 2147483647 h 207"/>
                    <a:gd name="T26" fmla="*/ 310946043 w 239"/>
                    <a:gd name="T27" fmla="*/ 1758216238 h 207"/>
                    <a:gd name="T28" fmla="*/ 975245501 w 239"/>
                    <a:gd name="T29" fmla="*/ 283581442 h 207"/>
                    <a:gd name="T30" fmla="*/ 848038422 w 239"/>
                    <a:gd name="T31" fmla="*/ 42539099 h 207"/>
                    <a:gd name="T32" fmla="*/ 452288913 w 239"/>
                    <a:gd name="T33" fmla="*/ 397017785 h 207"/>
                    <a:gd name="T34" fmla="*/ 141339110 w 239"/>
                    <a:gd name="T35" fmla="*/ 964180669 h 207"/>
                    <a:gd name="T36" fmla="*/ 70671435 w 239"/>
                    <a:gd name="T37" fmla="*/ 1219407732 h 2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9"/>
                    <a:gd name="T58" fmla="*/ 0 h 207"/>
                    <a:gd name="T59" fmla="*/ 239 w 239"/>
                    <a:gd name="T60" fmla="*/ 207 h 2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9" h="207">
                      <a:moveTo>
                        <a:pt x="5" y="86"/>
                      </a:moveTo>
                      <a:cubicBezTo>
                        <a:pt x="2" y="100"/>
                        <a:pt x="1" y="115"/>
                        <a:pt x="1" y="130"/>
                      </a:cubicBezTo>
                      <a:cubicBezTo>
                        <a:pt x="0" y="148"/>
                        <a:pt x="4" y="163"/>
                        <a:pt x="13" y="179"/>
                      </a:cubicBezTo>
                      <a:cubicBezTo>
                        <a:pt x="21" y="192"/>
                        <a:pt x="35" y="199"/>
                        <a:pt x="50" y="202"/>
                      </a:cubicBezTo>
                      <a:cubicBezTo>
                        <a:pt x="72" y="207"/>
                        <a:pt x="92" y="199"/>
                        <a:pt x="111" y="189"/>
                      </a:cubicBezTo>
                      <a:cubicBezTo>
                        <a:pt x="121" y="184"/>
                        <a:pt x="132" y="181"/>
                        <a:pt x="143" y="176"/>
                      </a:cubicBezTo>
                      <a:cubicBezTo>
                        <a:pt x="154" y="171"/>
                        <a:pt x="164" y="165"/>
                        <a:pt x="177" y="164"/>
                      </a:cubicBezTo>
                      <a:cubicBezTo>
                        <a:pt x="184" y="164"/>
                        <a:pt x="190" y="166"/>
                        <a:pt x="197" y="167"/>
                      </a:cubicBezTo>
                      <a:cubicBezTo>
                        <a:pt x="206" y="170"/>
                        <a:pt x="219" y="178"/>
                        <a:pt x="229" y="172"/>
                      </a:cubicBezTo>
                      <a:cubicBezTo>
                        <a:pt x="239" y="165"/>
                        <a:pt x="231" y="152"/>
                        <a:pt x="224" y="147"/>
                      </a:cubicBezTo>
                      <a:cubicBezTo>
                        <a:pt x="202" y="131"/>
                        <a:pt x="180" y="140"/>
                        <a:pt x="157" y="147"/>
                      </a:cubicBezTo>
                      <a:cubicBezTo>
                        <a:pt x="136" y="154"/>
                        <a:pt x="117" y="166"/>
                        <a:pt x="95" y="171"/>
                      </a:cubicBezTo>
                      <a:cubicBezTo>
                        <a:pt x="79" y="174"/>
                        <a:pt x="55" y="181"/>
                        <a:pt x="40" y="168"/>
                      </a:cubicBezTo>
                      <a:cubicBezTo>
                        <a:pt x="27" y="157"/>
                        <a:pt x="24" y="140"/>
                        <a:pt x="22" y="124"/>
                      </a:cubicBezTo>
                      <a:cubicBezTo>
                        <a:pt x="17" y="82"/>
                        <a:pt x="44" y="50"/>
                        <a:pt x="69" y="20"/>
                      </a:cubicBezTo>
                      <a:cubicBezTo>
                        <a:pt x="76" y="11"/>
                        <a:pt x="72" y="0"/>
                        <a:pt x="60" y="3"/>
                      </a:cubicBezTo>
                      <a:cubicBezTo>
                        <a:pt x="48" y="5"/>
                        <a:pt x="39" y="19"/>
                        <a:pt x="32" y="28"/>
                      </a:cubicBezTo>
                      <a:cubicBezTo>
                        <a:pt x="22" y="40"/>
                        <a:pt x="16" y="54"/>
                        <a:pt x="10" y="68"/>
                      </a:cubicBezTo>
                      <a:cubicBezTo>
                        <a:pt x="8" y="74"/>
                        <a:pt x="6" y="80"/>
                        <a:pt x="5" y="86"/>
                      </a:cubicBezTo>
                      <a:close/>
                    </a:path>
                  </a:pathLst>
                </a:custGeom>
                <a:solidFill>
                  <a:srgbClr val="58835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grpSp>
      <p:grpSp>
        <p:nvGrpSpPr>
          <p:cNvPr id="242" name="Group 392"/>
          <p:cNvGrpSpPr/>
          <p:nvPr/>
        </p:nvGrpSpPr>
        <p:grpSpPr bwMode="auto">
          <a:xfrm>
            <a:off x="6119813" y="5732463"/>
            <a:ext cx="1016000" cy="1136650"/>
            <a:chOff x="0" y="0"/>
            <a:chExt cx="1641475" cy="1830388"/>
          </a:xfrm>
        </p:grpSpPr>
        <p:sp>
          <p:nvSpPr>
            <p:cNvPr id="243" name="Freeform 127"/>
            <p:cNvSpPr>
              <a:spLocks noChangeArrowheads="1"/>
            </p:cNvSpPr>
            <p:nvPr/>
          </p:nvSpPr>
          <p:spPr bwMode="auto">
            <a:xfrm>
              <a:off x="0" y="823913"/>
              <a:ext cx="1641475" cy="979488"/>
            </a:xfrm>
            <a:custGeom>
              <a:avLst/>
              <a:gdLst>
                <a:gd name="T0" fmla="*/ 2147483647 w 437"/>
                <a:gd name="T1" fmla="*/ 2147483647 h 260"/>
                <a:gd name="T2" fmla="*/ 2147483647 w 437"/>
                <a:gd name="T3" fmla="*/ 0 h 260"/>
                <a:gd name="T4" fmla="*/ 0 w 437"/>
                <a:gd name="T5" fmla="*/ 2147483647 h 260"/>
                <a:gd name="T6" fmla="*/ 0 w 437"/>
                <a:gd name="T7" fmla="*/ 2147483647 h 260"/>
                <a:gd name="T8" fmla="*/ 2147483647 w 437"/>
                <a:gd name="T9" fmla="*/ 2147483647 h 260"/>
                <a:gd name="T10" fmla="*/ 2147483647 w 437"/>
                <a:gd name="T11" fmla="*/ 2147483647 h 260"/>
                <a:gd name="T12" fmla="*/ 0 60000 65536"/>
                <a:gd name="T13" fmla="*/ 0 60000 65536"/>
                <a:gd name="T14" fmla="*/ 0 60000 65536"/>
                <a:gd name="T15" fmla="*/ 0 60000 65536"/>
                <a:gd name="T16" fmla="*/ 0 60000 65536"/>
                <a:gd name="T17" fmla="*/ 0 60000 65536"/>
                <a:gd name="T18" fmla="*/ 0 w 437"/>
                <a:gd name="T19" fmla="*/ 0 h 260"/>
                <a:gd name="T20" fmla="*/ 437 w 437"/>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437" h="260">
                  <a:moveTo>
                    <a:pt x="437" y="259"/>
                  </a:moveTo>
                  <a:cubicBezTo>
                    <a:pt x="437" y="133"/>
                    <a:pt x="339" y="0"/>
                    <a:pt x="218" y="0"/>
                  </a:cubicBezTo>
                  <a:cubicBezTo>
                    <a:pt x="98" y="0"/>
                    <a:pt x="0" y="133"/>
                    <a:pt x="0" y="259"/>
                  </a:cubicBezTo>
                  <a:cubicBezTo>
                    <a:pt x="0" y="259"/>
                    <a:pt x="0" y="260"/>
                    <a:pt x="0" y="260"/>
                  </a:cubicBezTo>
                  <a:cubicBezTo>
                    <a:pt x="437" y="260"/>
                    <a:pt x="437" y="260"/>
                    <a:pt x="437" y="260"/>
                  </a:cubicBezTo>
                  <a:cubicBezTo>
                    <a:pt x="437" y="260"/>
                    <a:pt x="437" y="259"/>
                    <a:pt x="437" y="259"/>
                  </a:cubicBezTo>
                  <a:close/>
                </a:path>
              </a:pathLst>
            </a:custGeom>
            <a:solidFill>
              <a:srgbClr val="9A440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244" name="Group 394"/>
            <p:cNvGrpSpPr/>
            <p:nvPr/>
          </p:nvGrpSpPr>
          <p:grpSpPr bwMode="auto">
            <a:xfrm>
              <a:off x="138113" y="0"/>
              <a:ext cx="1349375" cy="1830388"/>
              <a:chOff x="0" y="0"/>
              <a:chExt cx="1349375" cy="1830388"/>
            </a:xfrm>
          </p:grpSpPr>
          <p:sp>
            <p:nvSpPr>
              <p:cNvPr id="245" name="Rectangle 112"/>
              <p:cNvSpPr>
                <a:spLocks noChangeArrowheads="1"/>
              </p:cNvSpPr>
              <p:nvPr/>
            </p:nvSpPr>
            <p:spPr bwMode="auto">
              <a:xfrm>
                <a:off x="966787" y="441325"/>
                <a:ext cx="33338" cy="873125"/>
              </a:xfrm>
              <a:prstGeom prst="rect">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46" name="Oval 113"/>
              <p:cNvSpPr>
                <a:spLocks noChangeArrowheads="1"/>
              </p:cNvSpPr>
              <p:nvPr/>
            </p:nvSpPr>
            <p:spPr bwMode="auto">
              <a:xfrm>
                <a:off x="747712" y="87313"/>
                <a:ext cx="131763" cy="134938"/>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47" name="Freeform 114"/>
              <p:cNvSpPr>
                <a:spLocks noChangeArrowheads="1"/>
              </p:cNvSpPr>
              <p:nvPr/>
            </p:nvSpPr>
            <p:spPr bwMode="auto">
              <a:xfrm>
                <a:off x="849312" y="0"/>
                <a:ext cx="147638" cy="147638"/>
              </a:xfrm>
              <a:custGeom>
                <a:avLst/>
                <a:gdLst>
                  <a:gd name="T0" fmla="*/ 458582556 w 39"/>
                  <a:gd name="T1" fmla="*/ 458582556 h 39"/>
                  <a:gd name="T2" fmla="*/ 100314343 w 39"/>
                  <a:gd name="T3" fmla="*/ 458582556 h 39"/>
                  <a:gd name="T4" fmla="*/ 100314343 w 39"/>
                  <a:gd name="T5" fmla="*/ 100314343 h 39"/>
                  <a:gd name="T6" fmla="*/ 458582556 w 39"/>
                  <a:gd name="T7" fmla="*/ 85985885 h 39"/>
                  <a:gd name="T8" fmla="*/ 458582556 w 39"/>
                  <a:gd name="T9" fmla="*/ 458582556 h 39"/>
                  <a:gd name="T10" fmla="*/ 0 60000 65536"/>
                  <a:gd name="T11" fmla="*/ 0 60000 65536"/>
                  <a:gd name="T12" fmla="*/ 0 60000 65536"/>
                  <a:gd name="T13" fmla="*/ 0 60000 65536"/>
                  <a:gd name="T14" fmla="*/ 0 60000 65536"/>
                  <a:gd name="T15" fmla="*/ 0 w 39"/>
                  <a:gd name="T16" fmla="*/ 0 h 39"/>
                  <a:gd name="T17" fmla="*/ 39 w 39"/>
                  <a:gd name="T18" fmla="*/ 39 h 39"/>
                </a:gdLst>
                <a:ahLst/>
                <a:cxnLst>
                  <a:cxn ang="T10">
                    <a:pos x="T0" y="T1"/>
                  </a:cxn>
                  <a:cxn ang="T11">
                    <a:pos x="T2" y="T3"/>
                  </a:cxn>
                  <a:cxn ang="T12">
                    <a:pos x="T4" y="T5"/>
                  </a:cxn>
                  <a:cxn ang="T13">
                    <a:pos x="T6" y="T7"/>
                  </a:cxn>
                  <a:cxn ang="T14">
                    <a:pos x="T8" y="T9"/>
                  </a:cxn>
                </a:cxnLst>
                <a:rect l="T15" t="T16" r="T17" b="T18"/>
                <a:pathLst>
                  <a:path w="39" h="39">
                    <a:moveTo>
                      <a:pt x="32" y="32"/>
                    </a:moveTo>
                    <a:cubicBezTo>
                      <a:pt x="26" y="39"/>
                      <a:pt x="14" y="39"/>
                      <a:pt x="7" y="32"/>
                    </a:cubicBezTo>
                    <a:cubicBezTo>
                      <a:pt x="0" y="25"/>
                      <a:pt x="0" y="14"/>
                      <a:pt x="7" y="7"/>
                    </a:cubicBezTo>
                    <a:cubicBezTo>
                      <a:pt x="14" y="0"/>
                      <a:pt x="25" y="0"/>
                      <a:pt x="32" y="6"/>
                    </a:cubicBezTo>
                    <a:cubicBezTo>
                      <a:pt x="39" y="13"/>
                      <a:pt x="39" y="25"/>
                      <a:pt x="32" y="32"/>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115"/>
              <p:cNvSpPr>
                <a:spLocks noChangeArrowheads="1"/>
              </p:cNvSpPr>
              <p:nvPr/>
            </p:nvSpPr>
            <p:spPr bwMode="auto">
              <a:xfrm>
                <a:off x="985837" y="26988"/>
                <a:ext cx="134938" cy="134938"/>
              </a:xfrm>
              <a:custGeom>
                <a:avLst/>
                <a:gdLst>
                  <a:gd name="T0" fmla="*/ 266941099 w 36"/>
                  <a:gd name="T1" fmla="*/ 505785107 h 36"/>
                  <a:gd name="T2" fmla="*/ 0 w 36"/>
                  <a:gd name="T3" fmla="*/ 266941099 h 36"/>
                  <a:gd name="T4" fmla="*/ 252892553 w 36"/>
                  <a:gd name="T5" fmla="*/ 14048545 h 36"/>
                  <a:gd name="T6" fmla="*/ 505785107 w 36"/>
                  <a:gd name="T7" fmla="*/ 252892553 h 36"/>
                  <a:gd name="T8" fmla="*/ 266941099 w 36"/>
                  <a:gd name="T9" fmla="*/ 505785107 h 36"/>
                  <a:gd name="T10" fmla="*/ 0 60000 65536"/>
                  <a:gd name="T11" fmla="*/ 0 60000 65536"/>
                  <a:gd name="T12" fmla="*/ 0 60000 65536"/>
                  <a:gd name="T13" fmla="*/ 0 60000 65536"/>
                  <a:gd name="T14" fmla="*/ 0 60000 65536"/>
                  <a:gd name="T15" fmla="*/ 0 w 36"/>
                  <a:gd name="T16" fmla="*/ 0 h 36"/>
                  <a:gd name="T17" fmla="*/ 36 w 36"/>
                  <a:gd name="T18" fmla="*/ 36 h 36"/>
                </a:gdLst>
                <a:ahLst/>
                <a:cxnLst>
                  <a:cxn ang="T10">
                    <a:pos x="T0" y="T1"/>
                  </a:cxn>
                  <a:cxn ang="T11">
                    <a:pos x="T2" y="T3"/>
                  </a:cxn>
                  <a:cxn ang="T12">
                    <a:pos x="T4" y="T5"/>
                  </a:cxn>
                  <a:cxn ang="T13">
                    <a:pos x="T6" y="T7"/>
                  </a:cxn>
                  <a:cxn ang="T14">
                    <a:pos x="T8" y="T9"/>
                  </a:cxn>
                </a:cxnLst>
                <a:rect l="T15" t="T16" r="T17" b="T18"/>
                <a:pathLst>
                  <a:path w="36" h="36">
                    <a:moveTo>
                      <a:pt x="19" y="36"/>
                    </a:moveTo>
                    <a:cubicBezTo>
                      <a:pt x="9" y="36"/>
                      <a:pt x="1" y="29"/>
                      <a:pt x="0" y="19"/>
                    </a:cubicBezTo>
                    <a:cubicBezTo>
                      <a:pt x="0" y="9"/>
                      <a:pt x="8" y="1"/>
                      <a:pt x="18" y="1"/>
                    </a:cubicBezTo>
                    <a:cubicBezTo>
                      <a:pt x="27" y="0"/>
                      <a:pt x="36" y="8"/>
                      <a:pt x="36" y="18"/>
                    </a:cubicBezTo>
                    <a:cubicBezTo>
                      <a:pt x="36" y="28"/>
                      <a:pt x="28" y="36"/>
                      <a:pt x="19" y="36"/>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116"/>
              <p:cNvSpPr>
                <a:spLocks noChangeArrowheads="1"/>
              </p:cNvSpPr>
              <p:nvPr/>
            </p:nvSpPr>
            <p:spPr bwMode="auto">
              <a:xfrm>
                <a:off x="1057275" y="128588"/>
                <a:ext cx="146050" cy="150813"/>
              </a:xfrm>
              <a:custGeom>
                <a:avLst/>
                <a:gdLst>
                  <a:gd name="T0" fmla="*/ 112192614 w 39"/>
                  <a:gd name="T1" fmla="*/ 469107607 h 40"/>
                  <a:gd name="T2" fmla="*/ 84143524 w 39"/>
                  <a:gd name="T3" fmla="*/ 113724313 h 40"/>
                  <a:gd name="T4" fmla="*/ 448770456 w 39"/>
                  <a:gd name="T5" fmla="*/ 99506417 h 40"/>
                  <a:gd name="T6" fmla="*/ 462795001 w 39"/>
                  <a:gd name="T7" fmla="*/ 454889711 h 40"/>
                  <a:gd name="T8" fmla="*/ 112192614 w 39"/>
                  <a:gd name="T9" fmla="*/ 469107607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8" y="33"/>
                    </a:moveTo>
                    <a:cubicBezTo>
                      <a:pt x="0" y="26"/>
                      <a:pt x="0" y="15"/>
                      <a:pt x="6" y="8"/>
                    </a:cubicBezTo>
                    <a:cubicBezTo>
                      <a:pt x="13" y="1"/>
                      <a:pt x="24" y="0"/>
                      <a:pt x="32" y="7"/>
                    </a:cubicBezTo>
                    <a:cubicBezTo>
                      <a:pt x="39" y="13"/>
                      <a:pt x="39" y="25"/>
                      <a:pt x="33" y="32"/>
                    </a:cubicBezTo>
                    <a:cubicBezTo>
                      <a:pt x="26" y="39"/>
                      <a:pt x="15" y="40"/>
                      <a:pt x="8" y="33"/>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117"/>
              <p:cNvSpPr>
                <a:spLocks noChangeArrowheads="1"/>
              </p:cNvSpPr>
              <p:nvPr/>
            </p:nvSpPr>
            <p:spPr bwMode="auto">
              <a:xfrm>
                <a:off x="1041400" y="263525"/>
                <a:ext cx="139700" cy="139700"/>
              </a:xfrm>
              <a:custGeom>
                <a:avLst/>
                <a:gdLst>
                  <a:gd name="T0" fmla="*/ 14256951 w 37"/>
                  <a:gd name="T1" fmla="*/ 285116373 h 37"/>
                  <a:gd name="T2" fmla="*/ 242345519 w 37"/>
                  <a:gd name="T3" fmla="*/ 14256951 h 37"/>
                  <a:gd name="T4" fmla="*/ 513204941 w 37"/>
                  <a:gd name="T5" fmla="*/ 256602470 h 37"/>
                  <a:gd name="T6" fmla="*/ 270859422 w 37"/>
                  <a:gd name="T7" fmla="*/ 513204941 h 37"/>
                  <a:gd name="T8" fmla="*/ 14256951 w 37"/>
                  <a:gd name="T9" fmla="*/ 285116373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 y="20"/>
                    </a:moveTo>
                    <a:cubicBezTo>
                      <a:pt x="0" y="10"/>
                      <a:pt x="7" y="1"/>
                      <a:pt x="17" y="1"/>
                    </a:cubicBezTo>
                    <a:cubicBezTo>
                      <a:pt x="27" y="0"/>
                      <a:pt x="35" y="8"/>
                      <a:pt x="36" y="18"/>
                    </a:cubicBezTo>
                    <a:cubicBezTo>
                      <a:pt x="37" y="27"/>
                      <a:pt x="29" y="36"/>
                      <a:pt x="19" y="36"/>
                    </a:cubicBezTo>
                    <a:cubicBezTo>
                      <a:pt x="10" y="37"/>
                      <a:pt x="1" y="29"/>
                      <a:pt x="1" y="2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118"/>
              <p:cNvSpPr>
                <a:spLocks noChangeArrowheads="1"/>
              </p:cNvSpPr>
              <p:nvPr/>
            </p:nvSpPr>
            <p:spPr bwMode="auto">
              <a:xfrm>
                <a:off x="931862" y="338138"/>
                <a:ext cx="147638" cy="150813"/>
              </a:xfrm>
              <a:custGeom>
                <a:avLst/>
                <a:gdLst>
                  <a:gd name="T0" fmla="*/ 85985885 w 39"/>
                  <a:gd name="T1" fmla="*/ 113724313 h 40"/>
                  <a:gd name="T2" fmla="*/ 444250313 w 39"/>
                  <a:gd name="T3" fmla="*/ 85292292 h 40"/>
                  <a:gd name="T4" fmla="*/ 472911013 w 39"/>
                  <a:gd name="T5" fmla="*/ 440675586 h 40"/>
                  <a:gd name="T6" fmla="*/ 114646585 w 39"/>
                  <a:gd name="T7" fmla="*/ 469107607 h 40"/>
                  <a:gd name="T8" fmla="*/ 85985885 w 39"/>
                  <a:gd name="T9" fmla="*/ 113724313 h 40"/>
                  <a:gd name="T10" fmla="*/ 0 60000 65536"/>
                  <a:gd name="T11" fmla="*/ 0 60000 65536"/>
                  <a:gd name="T12" fmla="*/ 0 60000 65536"/>
                  <a:gd name="T13" fmla="*/ 0 60000 65536"/>
                  <a:gd name="T14" fmla="*/ 0 60000 65536"/>
                  <a:gd name="T15" fmla="*/ 0 w 39"/>
                  <a:gd name="T16" fmla="*/ 0 h 40"/>
                  <a:gd name="T17" fmla="*/ 39 w 39"/>
                  <a:gd name="T18" fmla="*/ 40 h 40"/>
                </a:gdLst>
                <a:ahLst/>
                <a:cxnLst>
                  <a:cxn ang="T10">
                    <a:pos x="T0" y="T1"/>
                  </a:cxn>
                  <a:cxn ang="T11">
                    <a:pos x="T2" y="T3"/>
                  </a:cxn>
                  <a:cxn ang="T12">
                    <a:pos x="T4" y="T5"/>
                  </a:cxn>
                  <a:cxn ang="T13">
                    <a:pos x="T6" y="T7"/>
                  </a:cxn>
                  <a:cxn ang="T14">
                    <a:pos x="T8" y="T9"/>
                  </a:cxn>
                </a:cxnLst>
                <a:rect l="T15" t="T16" r="T17" b="T18"/>
                <a:pathLst>
                  <a:path w="39" h="40">
                    <a:moveTo>
                      <a:pt x="6" y="8"/>
                    </a:moveTo>
                    <a:cubicBezTo>
                      <a:pt x="12" y="1"/>
                      <a:pt x="24" y="0"/>
                      <a:pt x="31" y="6"/>
                    </a:cubicBezTo>
                    <a:cubicBezTo>
                      <a:pt x="38" y="13"/>
                      <a:pt x="39" y="24"/>
                      <a:pt x="33" y="31"/>
                    </a:cubicBezTo>
                    <a:cubicBezTo>
                      <a:pt x="26" y="39"/>
                      <a:pt x="15" y="40"/>
                      <a:pt x="8" y="33"/>
                    </a:cubicBezTo>
                    <a:cubicBezTo>
                      <a:pt x="0" y="27"/>
                      <a:pt x="0" y="16"/>
                      <a:pt x="6" y="8"/>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119"/>
              <p:cNvSpPr>
                <a:spLocks noChangeArrowheads="1"/>
              </p:cNvSpPr>
              <p:nvPr/>
            </p:nvSpPr>
            <p:spPr bwMode="auto">
              <a:xfrm>
                <a:off x="804862" y="327025"/>
                <a:ext cx="139700" cy="139700"/>
              </a:xfrm>
              <a:custGeom>
                <a:avLst/>
                <a:gdLst>
                  <a:gd name="T0" fmla="*/ 242345519 w 37"/>
                  <a:gd name="T1" fmla="*/ 14256951 h 37"/>
                  <a:gd name="T2" fmla="*/ 513204941 w 37"/>
                  <a:gd name="T3" fmla="*/ 242345519 h 37"/>
                  <a:gd name="T4" fmla="*/ 285116373 w 37"/>
                  <a:gd name="T5" fmla="*/ 513204941 h 37"/>
                  <a:gd name="T6" fmla="*/ 14256951 w 37"/>
                  <a:gd name="T7" fmla="*/ 285116373 h 37"/>
                  <a:gd name="T8" fmla="*/ 242345519 w 37"/>
                  <a:gd name="T9" fmla="*/ 14256951 h 37"/>
                  <a:gd name="T10" fmla="*/ 0 60000 65536"/>
                  <a:gd name="T11" fmla="*/ 0 60000 65536"/>
                  <a:gd name="T12" fmla="*/ 0 60000 65536"/>
                  <a:gd name="T13" fmla="*/ 0 60000 65536"/>
                  <a:gd name="T14" fmla="*/ 0 60000 65536"/>
                  <a:gd name="T15" fmla="*/ 0 w 37"/>
                  <a:gd name="T16" fmla="*/ 0 h 37"/>
                  <a:gd name="T17" fmla="*/ 37 w 37"/>
                  <a:gd name="T18" fmla="*/ 37 h 37"/>
                </a:gdLst>
                <a:ahLst/>
                <a:cxnLst>
                  <a:cxn ang="T10">
                    <a:pos x="T0" y="T1"/>
                  </a:cxn>
                  <a:cxn ang="T11">
                    <a:pos x="T2" y="T3"/>
                  </a:cxn>
                  <a:cxn ang="T12">
                    <a:pos x="T4" y="T5"/>
                  </a:cxn>
                  <a:cxn ang="T13">
                    <a:pos x="T6" y="T7"/>
                  </a:cxn>
                  <a:cxn ang="T14">
                    <a:pos x="T8" y="T9"/>
                  </a:cxn>
                </a:cxnLst>
                <a:rect l="T15" t="T16" r="T17" b="T18"/>
                <a:pathLst>
                  <a:path w="37" h="37">
                    <a:moveTo>
                      <a:pt x="17" y="1"/>
                    </a:moveTo>
                    <a:cubicBezTo>
                      <a:pt x="27" y="0"/>
                      <a:pt x="35" y="7"/>
                      <a:pt x="36" y="17"/>
                    </a:cubicBezTo>
                    <a:cubicBezTo>
                      <a:pt x="37" y="27"/>
                      <a:pt x="30" y="35"/>
                      <a:pt x="20" y="36"/>
                    </a:cubicBezTo>
                    <a:cubicBezTo>
                      <a:pt x="10" y="37"/>
                      <a:pt x="2" y="30"/>
                      <a:pt x="1" y="20"/>
                    </a:cubicBezTo>
                    <a:cubicBezTo>
                      <a:pt x="0" y="10"/>
                      <a:pt x="7" y="2"/>
                      <a:pt x="17" y="1"/>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120"/>
              <p:cNvSpPr>
                <a:spLocks noChangeArrowheads="1"/>
              </p:cNvSpPr>
              <p:nvPr/>
            </p:nvSpPr>
            <p:spPr bwMode="auto">
              <a:xfrm>
                <a:off x="719137" y="219075"/>
                <a:ext cx="149225" cy="149225"/>
              </a:xfrm>
              <a:custGeom>
                <a:avLst/>
                <a:gdLst>
                  <a:gd name="T0" fmla="*/ 431443051 w 40"/>
                  <a:gd name="T1" fmla="*/ 97421541 h 40"/>
                  <a:gd name="T2" fmla="*/ 459280974 w 40"/>
                  <a:gd name="T3" fmla="*/ 445362013 h 40"/>
                  <a:gd name="T4" fmla="*/ 111340503 w 40"/>
                  <a:gd name="T5" fmla="*/ 473196206 h 40"/>
                  <a:gd name="T6" fmla="*/ 83506310 w 40"/>
                  <a:gd name="T7" fmla="*/ 125259465 h 40"/>
                  <a:gd name="T8" fmla="*/ 431443051 w 40"/>
                  <a:gd name="T9" fmla="*/ 97421541 h 40"/>
                  <a:gd name="T10" fmla="*/ 0 60000 65536"/>
                  <a:gd name="T11" fmla="*/ 0 60000 65536"/>
                  <a:gd name="T12" fmla="*/ 0 60000 65536"/>
                  <a:gd name="T13" fmla="*/ 0 60000 65536"/>
                  <a:gd name="T14" fmla="*/ 0 60000 65536"/>
                  <a:gd name="T15" fmla="*/ 0 w 40"/>
                  <a:gd name="T16" fmla="*/ 0 h 40"/>
                  <a:gd name="T17" fmla="*/ 40 w 40"/>
                  <a:gd name="T18" fmla="*/ 40 h 40"/>
                </a:gdLst>
                <a:ahLst/>
                <a:cxnLst>
                  <a:cxn ang="T10">
                    <a:pos x="T0" y="T1"/>
                  </a:cxn>
                  <a:cxn ang="T11">
                    <a:pos x="T2" y="T3"/>
                  </a:cxn>
                  <a:cxn ang="T12">
                    <a:pos x="T4" y="T5"/>
                  </a:cxn>
                  <a:cxn ang="T13">
                    <a:pos x="T6" y="T7"/>
                  </a:cxn>
                  <a:cxn ang="T14">
                    <a:pos x="T8" y="T9"/>
                  </a:cxn>
                </a:cxnLst>
                <a:rect l="T15" t="T16" r="T17" b="T18"/>
                <a:pathLst>
                  <a:path w="40" h="40">
                    <a:moveTo>
                      <a:pt x="31" y="7"/>
                    </a:moveTo>
                    <a:cubicBezTo>
                      <a:pt x="38" y="13"/>
                      <a:pt x="40" y="24"/>
                      <a:pt x="33" y="32"/>
                    </a:cubicBezTo>
                    <a:cubicBezTo>
                      <a:pt x="27" y="39"/>
                      <a:pt x="16" y="40"/>
                      <a:pt x="8" y="34"/>
                    </a:cubicBezTo>
                    <a:cubicBezTo>
                      <a:pt x="1" y="28"/>
                      <a:pt x="0" y="17"/>
                      <a:pt x="6" y="9"/>
                    </a:cubicBezTo>
                    <a:cubicBezTo>
                      <a:pt x="12" y="2"/>
                      <a:pt x="23" y="0"/>
                      <a:pt x="31" y="7"/>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Oval 121"/>
              <p:cNvSpPr>
                <a:spLocks noChangeArrowheads="1"/>
              </p:cNvSpPr>
              <p:nvPr/>
            </p:nvSpPr>
            <p:spPr bwMode="auto">
              <a:xfrm>
                <a:off x="782637" y="74613"/>
                <a:ext cx="346075" cy="347663"/>
              </a:xfrm>
              <a:prstGeom prst="ellipse">
                <a:avLst/>
              </a:prstGeom>
              <a:solidFill>
                <a:srgbClr val="FF925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55" name="Oval 122"/>
              <p:cNvSpPr>
                <a:spLocks noChangeArrowheads="1"/>
              </p:cNvSpPr>
              <p:nvPr/>
            </p:nvSpPr>
            <p:spPr bwMode="auto">
              <a:xfrm>
                <a:off x="842962" y="131763"/>
                <a:ext cx="228600" cy="230188"/>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56" name="Oval 123"/>
              <p:cNvSpPr>
                <a:spLocks noChangeArrowheads="1"/>
              </p:cNvSpPr>
              <p:nvPr/>
            </p:nvSpPr>
            <p:spPr bwMode="auto">
              <a:xfrm>
                <a:off x="895350" y="195263"/>
                <a:ext cx="104775" cy="106363"/>
              </a:xfrm>
              <a:prstGeom prst="ellipse">
                <a:avLst/>
              </a:pr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57" name="Freeform 124"/>
              <p:cNvSpPr>
                <a:spLocks noChangeArrowheads="1"/>
              </p:cNvSpPr>
              <p:nvPr/>
            </p:nvSpPr>
            <p:spPr bwMode="auto">
              <a:xfrm>
                <a:off x="777875" y="760413"/>
                <a:ext cx="203200" cy="241300"/>
              </a:xfrm>
              <a:custGeom>
                <a:avLst/>
                <a:gdLst>
                  <a:gd name="T0" fmla="*/ 764634074 w 54"/>
                  <a:gd name="T1" fmla="*/ 710764231 h 64"/>
                  <a:gd name="T2" fmla="*/ 0 w 54"/>
                  <a:gd name="T3" fmla="*/ 227444102 h 64"/>
                  <a:gd name="T4" fmla="*/ 764634074 w 54"/>
                  <a:gd name="T5" fmla="*/ 710764231 h 64"/>
                  <a:gd name="T6" fmla="*/ 0 60000 65536"/>
                  <a:gd name="T7" fmla="*/ 0 60000 65536"/>
                  <a:gd name="T8" fmla="*/ 0 60000 65536"/>
                  <a:gd name="T9" fmla="*/ 0 w 54"/>
                  <a:gd name="T10" fmla="*/ 0 h 64"/>
                  <a:gd name="T11" fmla="*/ 54 w 54"/>
                  <a:gd name="T12" fmla="*/ 64 h 64"/>
                </a:gdLst>
                <a:ahLst/>
                <a:cxnLst>
                  <a:cxn ang="T6">
                    <a:pos x="T0" y="T1"/>
                  </a:cxn>
                  <a:cxn ang="T7">
                    <a:pos x="T2" y="T3"/>
                  </a:cxn>
                  <a:cxn ang="T8">
                    <a:pos x="T4" y="T5"/>
                  </a:cxn>
                </a:cxnLst>
                <a:rect l="T9" t="T10" r="T11" b="T12"/>
                <a:pathLst>
                  <a:path w="54" h="64">
                    <a:moveTo>
                      <a:pt x="54" y="50"/>
                    </a:moveTo>
                    <a:cubicBezTo>
                      <a:pt x="54" y="50"/>
                      <a:pt x="48" y="0"/>
                      <a:pt x="0" y="16"/>
                    </a:cubicBezTo>
                    <a:cubicBezTo>
                      <a:pt x="0" y="16"/>
                      <a:pt x="6" y="64"/>
                      <a:pt x="54"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125"/>
              <p:cNvSpPr>
                <a:spLocks noChangeArrowheads="1"/>
              </p:cNvSpPr>
              <p:nvPr/>
            </p:nvSpPr>
            <p:spPr bwMode="auto">
              <a:xfrm>
                <a:off x="985837" y="587375"/>
                <a:ext cx="209550" cy="249238"/>
              </a:xfrm>
              <a:custGeom>
                <a:avLst/>
                <a:gdLst>
                  <a:gd name="T0" fmla="*/ 0 w 56"/>
                  <a:gd name="T1" fmla="*/ 713035931 h 66"/>
                  <a:gd name="T2" fmla="*/ 784128616 w 56"/>
                  <a:gd name="T3" fmla="*/ 256692482 h 66"/>
                  <a:gd name="T4" fmla="*/ 0 w 56"/>
                  <a:gd name="T5" fmla="*/ 713035931 h 66"/>
                  <a:gd name="T6" fmla="*/ 0 60000 65536"/>
                  <a:gd name="T7" fmla="*/ 0 60000 65536"/>
                  <a:gd name="T8" fmla="*/ 0 60000 65536"/>
                  <a:gd name="T9" fmla="*/ 0 w 56"/>
                  <a:gd name="T10" fmla="*/ 0 h 66"/>
                  <a:gd name="T11" fmla="*/ 56 w 56"/>
                  <a:gd name="T12" fmla="*/ 66 h 66"/>
                </a:gdLst>
                <a:ahLst/>
                <a:cxnLst>
                  <a:cxn ang="T6">
                    <a:pos x="T0" y="T1"/>
                  </a:cxn>
                  <a:cxn ang="T7">
                    <a:pos x="T2" y="T3"/>
                  </a:cxn>
                  <a:cxn ang="T8">
                    <a:pos x="T4" y="T5"/>
                  </a:cxn>
                </a:cxnLst>
                <a:rect l="T9" t="T10" r="T11" b="T12"/>
                <a:pathLst>
                  <a:path w="56" h="66">
                    <a:moveTo>
                      <a:pt x="0" y="50"/>
                    </a:moveTo>
                    <a:cubicBezTo>
                      <a:pt x="0" y="50"/>
                      <a:pt x="8" y="0"/>
                      <a:pt x="56" y="18"/>
                    </a:cubicBezTo>
                    <a:cubicBezTo>
                      <a:pt x="56" y="18"/>
                      <a:pt x="48" y="66"/>
                      <a:pt x="0" y="50"/>
                    </a:cubicBezTo>
                    <a:close/>
                  </a:path>
                </a:pathLst>
              </a:custGeom>
              <a:solidFill>
                <a:srgbClr val="A986A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128"/>
              <p:cNvSpPr>
                <a:spLocks noChangeArrowheads="1"/>
              </p:cNvSpPr>
              <p:nvPr/>
            </p:nvSpPr>
            <p:spPr bwMode="auto">
              <a:xfrm>
                <a:off x="0" y="1031875"/>
                <a:ext cx="1349375" cy="798513"/>
              </a:xfrm>
              <a:custGeom>
                <a:avLst/>
                <a:gdLst>
                  <a:gd name="T0" fmla="*/ 2147483647 w 359"/>
                  <a:gd name="T1" fmla="*/ 2147483647 h 212"/>
                  <a:gd name="T2" fmla="*/ 2147483647 w 359"/>
                  <a:gd name="T3" fmla="*/ 0 h 212"/>
                  <a:gd name="T4" fmla="*/ 0 w 359"/>
                  <a:gd name="T5" fmla="*/ 2147483647 h 212"/>
                  <a:gd name="T6" fmla="*/ 0 w 359"/>
                  <a:gd name="T7" fmla="*/ 2147483647 h 212"/>
                  <a:gd name="T8" fmla="*/ 2147483647 w 359"/>
                  <a:gd name="T9" fmla="*/ 2147483647 h 212"/>
                  <a:gd name="T10" fmla="*/ 2147483647 w 359"/>
                  <a:gd name="T11" fmla="*/ 2147483647 h 212"/>
                  <a:gd name="T12" fmla="*/ 0 60000 65536"/>
                  <a:gd name="T13" fmla="*/ 0 60000 65536"/>
                  <a:gd name="T14" fmla="*/ 0 60000 65536"/>
                  <a:gd name="T15" fmla="*/ 0 60000 65536"/>
                  <a:gd name="T16" fmla="*/ 0 60000 65536"/>
                  <a:gd name="T17" fmla="*/ 0 60000 65536"/>
                  <a:gd name="T18" fmla="*/ 0 w 359"/>
                  <a:gd name="T19" fmla="*/ 0 h 212"/>
                  <a:gd name="T20" fmla="*/ 359 w 359"/>
                  <a:gd name="T21" fmla="*/ 212 h 212"/>
                </a:gdLst>
                <a:ahLst/>
                <a:cxnLst>
                  <a:cxn ang="T12">
                    <a:pos x="T0" y="T1"/>
                  </a:cxn>
                  <a:cxn ang="T13">
                    <a:pos x="T2" y="T3"/>
                  </a:cxn>
                  <a:cxn ang="T14">
                    <a:pos x="T4" y="T5"/>
                  </a:cxn>
                  <a:cxn ang="T15">
                    <a:pos x="T6" y="T7"/>
                  </a:cxn>
                  <a:cxn ang="T16">
                    <a:pos x="T8" y="T9"/>
                  </a:cxn>
                  <a:cxn ang="T17">
                    <a:pos x="T10" y="T11"/>
                  </a:cxn>
                </a:cxnLst>
                <a:rect l="T18" t="T19" r="T20" b="T21"/>
                <a:pathLst>
                  <a:path w="359" h="212">
                    <a:moveTo>
                      <a:pt x="359" y="211"/>
                    </a:moveTo>
                    <a:cubicBezTo>
                      <a:pt x="359" y="108"/>
                      <a:pt x="279" y="0"/>
                      <a:pt x="180" y="0"/>
                    </a:cubicBezTo>
                    <a:cubicBezTo>
                      <a:pt x="81" y="0"/>
                      <a:pt x="0" y="108"/>
                      <a:pt x="0" y="211"/>
                    </a:cubicBezTo>
                    <a:cubicBezTo>
                      <a:pt x="0" y="211"/>
                      <a:pt x="0" y="212"/>
                      <a:pt x="0" y="212"/>
                    </a:cubicBezTo>
                    <a:cubicBezTo>
                      <a:pt x="359" y="212"/>
                      <a:pt x="359" y="212"/>
                      <a:pt x="359" y="212"/>
                    </a:cubicBezTo>
                    <a:cubicBezTo>
                      <a:pt x="359" y="212"/>
                      <a:pt x="359" y="211"/>
                      <a:pt x="359" y="211"/>
                    </a:cubicBezTo>
                    <a:close/>
                  </a:path>
                </a:pathLst>
              </a:custGeom>
              <a:solidFill>
                <a:srgbClr val="FFFFE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129"/>
              <p:cNvSpPr>
                <a:spLocks noChangeArrowheads="1"/>
              </p:cNvSpPr>
              <p:nvPr/>
            </p:nvSpPr>
            <p:spPr bwMode="auto">
              <a:xfrm>
                <a:off x="203200" y="1204913"/>
                <a:ext cx="925513" cy="534988"/>
              </a:xfrm>
              <a:custGeom>
                <a:avLst/>
                <a:gdLst>
                  <a:gd name="T0" fmla="*/ 2147483647 w 246"/>
                  <a:gd name="T1" fmla="*/ 2001382573 h 142"/>
                  <a:gd name="T2" fmla="*/ 1741006583 w 246"/>
                  <a:gd name="T3" fmla="*/ 0 h 142"/>
                  <a:gd name="T4" fmla="*/ 0 w 246"/>
                  <a:gd name="T5" fmla="*/ 2001382573 h 142"/>
                  <a:gd name="T6" fmla="*/ 0 w 246"/>
                  <a:gd name="T7" fmla="*/ 2015578593 h 142"/>
                  <a:gd name="T8" fmla="*/ 2147483647 w 246"/>
                  <a:gd name="T9" fmla="*/ 2015578593 h 142"/>
                  <a:gd name="T10" fmla="*/ 2147483647 w 246"/>
                  <a:gd name="T11" fmla="*/ 2001382573 h 142"/>
                  <a:gd name="T12" fmla="*/ 0 60000 65536"/>
                  <a:gd name="T13" fmla="*/ 0 60000 65536"/>
                  <a:gd name="T14" fmla="*/ 0 60000 65536"/>
                  <a:gd name="T15" fmla="*/ 0 60000 65536"/>
                  <a:gd name="T16" fmla="*/ 0 60000 65536"/>
                  <a:gd name="T17" fmla="*/ 0 60000 65536"/>
                  <a:gd name="T18" fmla="*/ 0 w 246"/>
                  <a:gd name="T19" fmla="*/ 0 h 142"/>
                  <a:gd name="T20" fmla="*/ 246 w 246"/>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246" h="142">
                    <a:moveTo>
                      <a:pt x="246" y="141"/>
                    </a:moveTo>
                    <a:cubicBezTo>
                      <a:pt x="246" y="72"/>
                      <a:pt x="191" y="0"/>
                      <a:pt x="123" y="0"/>
                    </a:cubicBezTo>
                    <a:cubicBezTo>
                      <a:pt x="55" y="0"/>
                      <a:pt x="0" y="72"/>
                      <a:pt x="0" y="141"/>
                    </a:cubicBezTo>
                    <a:cubicBezTo>
                      <a:pt x="0" y="141"/>
                      <a:pt x="0" y="141"/>
                      <a:pt x="0" y="142"/>
                    </a:cubicBezTo>
                    <a:cubicBezTo>
                      <a:pt x="246" y="142"/>
                      <a:pt x="246" y="142"/>
                      <a:pt x="246" y="142"/>
                    </a:cubicBezTo>
                    <a:cubicBezTo>
                      <a:pt x="246" y="141"/>
                      <a:pt x="246" y="141"/>
                      <a:pt x="246" y="141"/>
                    </a:cubicBezTo>
                    <a:close/>
                  </a:path>
                </a:pathLst>
              </a:custGeom>
              <a:solidFill>
                <a:srgbClr val="FF602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grpSp>
        <p:nvGrpSpPr>
          <p:cNvPr id="261" name="Group 411"/>
          <p:cNvGrpSpPr/>
          <p:nvPr/>
        </p:nvGrpSpPr>
        <p:grpSpPr bwMode="auto">
          <a:xfrm>
            <a:off x="-20638" y="3854450"/>
            <a:ext cx="3179763" cy="3014663"/>
            <a:chOff x="0" y="0"/>
            <a:chExt cx="1567115" cy="1644030"/>
          </a:xfrm>
        </p:grpSpPr>
        <p:sp>
          <p:nvSpPr>
            <p:cNvPr id="262" name="Rectangle 98"/>
            <p:cNvSpPr>
              <a:spLocks noChangeArrowheads="1"/>
            </p:cNvSpPr>
            <p:nvPr/>
          </p:nvSpPr>
          <p:spPr bwMode="auto">
            <a:xfrm>
              <a:off x="316380" y="775179"/>
              <a:ext cx="11470" cy="308734"/>
            </a:xfrm>
            <a:prstGeom prst="rect">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63" name="Oval 99"/>
            <p:cNvSpPr>
              <a:spLocks noChangeArrowheads="1"/>
            </p:cNvSpPr>
            <p:nvPr/>
          </p:nvSpPr>
          <p:spPr bwMode="auto">
            <a:xfrm>
              <a:off x="251383" y="657612"/>
              <a:ext cx="46836" cy="47792"/>
            </a:xfrm>
            <a:prstGeom prst="ellipse">
              <a:avLst/>
            </a:pr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64" name="Freeform 100"/>
            <p:cNvSpPr>
              <a:spLocks noChangeArrowheads="1"/>
            </p:cNvSpPr>
            <p:nvPr/>
          </p:nvSpPr>
          <p:spPr bwMode="auto">
            <a:xfrm>
              <a:off x="286749" y="627981"/>
              <a:ext cx="52571" cy="52571"/>
            </a:xfrm>
            <a:custGeom>
              <a:avLst/>
              <a:gdLst>
                <a:gd name="T0" fmla="*/ 99263191 w 23"/>
                <a:gd name="T1" fmla="*/ 94040376 h 23"/>
                <a:gd name="T2" fmla="*/ 20898115 w 23"/>
                <a:gd name="T3" fmla="*/ 99263191 h 23"/>
                <a:gd name="T4" fmla="*/ 20898115 w 23"/>
                <a:gd name="T5" fmla="*/ 20898115 h 23"/>
                <a:gd name="T6" fmla="*/ 99263191 w 23"/>
                <a:gd name="T7" fmla="*/ 20898115 h 23"/>
                <a:gd name="T8" fmla="*/ 99263191 w 23"/>
                <a:gd name="T9" fmla="*/ 94040376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9" y="18"/>
                  </a:moveTo>
                  <a:cubicBezTo>
                    <a:pt x="15" y="23"/>
                    <a:pt x="8" y="23"/>
                    <a:pt x="4" y="19"/>
                  </a:cubicBezTo>
                  <a:cubicBezTo>
                    <a:pt x="0" y="15"/>
                    <a:pt x="0" y="8"/>
                    <a:pt x="4" y="4"/>
                  </a:cubicBezTo>
                  <a:cubicBezTo>
                    <a:pt x="8" y="0"/>
                    <a:pt x="15" y="0"/>
                    <a:pt x="19" y="4"/>
                  </a:cubicBezTo>
                  <a:cubicBezTo>
                    <a:pt x="23" y="8"/>
                    <a:pt x="23" y="14"/>
                    <a:pt x="19" y="18"/>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101"/>
            <p:cNvSpPr>
              <a:spLocks noChangeArrowheads="1"/>
            </p:cNvSpPr>
            <p:nvPr/>
          </p:nvSpPr>
          <p:spPr bwMode="auto">
            <a:xfrm>
              <a:off x="334541" y="637540"/>
              <a:ext cx="47792" cy="49703"/>
            </a:xfrm>
            <a:custGeom>
              <a:avLst/>
              <a:gdLst>
                <a:gd name="T0" fmla="*/ 56972616 w 21"/>
                <a:gd name="T1" fmla="*/ 107186779 h 22"/>
                <a:gd name="T2" fmla="*/ 0 w 21"/>
                <a:gd name="T3" fmla="*/ 56144057 h 22"/>
                <a:gd name="T4" fmla="*/ 51792873 w 21"/>
                <a:gd name="T5" fmla="*/ 0 h 22"/>
                <a:gd name="T6" fmla="*/ 108765489 w 21"/>
                <a:gd name="T7" fmla="*/ 56144057 h 22"/>
                <a:gd name="T8" fmla="*/ 56972616 w 21"/>
                <a:gd name="T9" fmla="*/ 107186779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11" y="21"/>
                  </a:moveTo>
                  <a:cubicBezTo>
                    <a:pt x="5" y="22"/>
                    <a:pt x="0" y="17"/>
                    <a:pt x="0" y="11"/>
                  </a:cubicBezTo>
                  <a:cubicBezTo>
                    <a:pt x="0" y="5"/>
                    <a:pt x="5" y="1"/>
                    <a:pt x="10" y="0"/>
                  </a:cubicBezTo>
                  <a:cubicBezTo>
                    <a:pt x="16" y="0"/>
                    <a:pt x="21" y="5"/>
                    <a:pt x="21" y="11"/>
                  </a:cubicBezTo>
                  <a:cubicBezTo>
                    <a:pt x="21" y="16"/>
                    <a:pt x="17" y="21"/>
                    <a:pt x="11" y="2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102"/>
            <p:cNvSpPr>
              <a:spLocks noChangeArrowheads="1"/>
            </p:cNvSpPr>
            <p:nvPr/>
          </p:nvSpPr>
          <p:spPr bwMode="auto">
            <a:xfrm>
              <a:off x="359392" y="672906"/>
              <a:ext cx="52571" cy="52571"/>
            </a:xfrm>
            <a:custGeom>
              <a:avLst/>
              <a:gdLst>
                <a:gd name="T0" fmla="*/ 26120930 w 23"/>
                <a:gd name="T1" fmla="*/ 99263191 h 23"/>
                <a:gd name="T2" fmla="*/ 20898115 w 23"/>
                <a:gd name="T3" fmla="*/ 26120930 h 23"/>
                <a:gd name="T4" fmla="*/ 99263191 w 23"/>
                <a:gd name="T5" fmla="*/ 20898115 h 23"/>
                <a:gd name="T6" fmla="*/ 99263191 w 23"/>
                <a:gd name="T7" fmla="*/ 99263191 h 23"/>
                <a:gd name="T8" fmla="*/ 26120930 w 23"/>
                <a:gd name="T9" fmla="*/ 99263191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5" y="19"/>
                  </a:moveTo>
                  <a:cubicBezTo>
                    <a:pt x="0" y="15"/>
                    <a:pt x="0" y="9"/>
                    <a:pt x="4" y="5"/>
                  </a:cubicBezTo>
                  <a:cubicBezTo>
                    <a:pt x="8" y="0"/>
                    <a:pt x="14" y="0"/>
                    <a:pt x="19" y="4"/>
                  </a:cubicBezTo>
                  <a:cubicBezTo>
                    <a:pt x="23" y="8"/>
                    <a:pt x="23" y="14"/>
                    <a:pt x="19" y="19"/>
                  </a:cubicBezTo>
                  <a:cubicBezTo>
                    <a:pt x="15" y="23"/>
                    <a:pt x="9" y="23"/>
                    <a:pt x="5" y="1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103"/>
            <p:cNvSpPr>
              <a:spLocks noChangeArrowheads="1"/>
            </p:cNvSpPr>
            <p:nvPr/>
          </p:nvSpPr>
          <p:spPr bwMode="auto">
            <a:xfrm>
              <a:off x="354613" y="720697"/>
              <a:ext cx="47792" cy="49703"/>
            </a:xfrm>
            <a:custGeom>
              <a:avLst/>
              <a:gdLst>
                <a:gd name="T0" fmla="*/ 0 w 21"/>
                <a:gd name="T1" fmla="*/ 61249911 h 22"/>
                <a:gd name="T2" fmla="*/ 51792873 w 21"/>
                <a:gd name="T3" fmla="*/ 5103594 h 22"/>
                <a:gd name="T4" fmla="*/ 108765489 w 21"/>
                <a:gd name="T5" fmla="*/ 51040463 h 22"/>
                <a:gd name="T6" fmla="*/ 56972616 w 21"/>
                <a:gd name="T7" fmla="*/ 107186779 h 22"/>
                <a:gd name="T8" fmla="*/ 0 w 21"/>
                <a:gd name="T9" fmla="*/ 61249911 h 22"/>
                <a:gd name="T10" fmla="*/ 0 60000 65536"/>
                <a:gd name="T11" fmla="*/ 0 60000 65536"/>
                <a:gd name="T12" fmla="*/ 0 60000 65536"/>
                <a:gd name="T13" fmla="*/ 0 60000 65536"/>
                <a:gd name="T14" fmla="*/ 0 60000 65536"/>
                <a:gd name="T15" fmla="*/ 0 w 21"/>
                <a:gd name="T16" fmla="*/ 0 h 22"/>
                <a:gd name="T17" fmla="*/ 21 w 21"/>
                <a:gd name="T18" fmla="*/ 22 h 22"/>
              </a:gdLst>
              <a:ahLst/>
              <a:cxnLst>
                <a:cxn ang="T10">
                  <a:pos x="T0" y="T1"/>
                </a:cxn>
                <a:cxn ang="T11">
                  <a:pos x="T2" y="T3"/>
                </a:cxn>
                <a:cxn ang="T12">
                  <a:pos x="T4" y="T5"/>
                </a:cxn>
                <a:cxn ang="T13">
                  <a:pos x="T6" y="T7"/>
                </a:cxn>
                <a:cxn ang="T14">
                  <a:pos x="T8" y="T9"/>
                </a:cxn>
              </a:cxnLst>
              <a:rect l="T15" t="T16" r="T17" b="T18"/>
              <a:pathLst>
                <a:path w="21" h="22">
                  <a:moveTo>
                    <a:pt x="0" y="12"/>
                  </a:moveTo>
                  <a:cubicBezTo>
                    <a:pt x="0" y="6"/>
                    <a:pt x="4" y="1"/>
                    <a:pt x="10" y="1"/>
                  </a:cubicBezTo>
                  <a:cubicBezTo>
                    <a:pt x="16" y="0"/>
                    <a:pt x="21" y="5"/>
                    <a:pt x="21" y="10"/>
                  </a:cubicBezTo>
                  <a:cubicBezTo>
                    <a:pt x="21" y="16"/>
                    <a:pt x="17" y="21"/>
                    <a:pt x="11" y="21"/>
                  </a:cubicBezTo>
                  <a:cubicBezTo>
                    <a:pt x="5" y="22"/>
                    <a:pt x="0" y="17"/>
                    <a:pt x="0" y="12"/>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104"/>
            <p:cNvSpPr>
              <a:spLocks noChangeArrowheads="1"/>
            </p:cNvSpPr>
            <p:nvPr/>
          </p:nvSpPr>
          <p:spPr bwMode="auto">
            <a:xfrm>
              <a:off x="314468" y="748416"/>
              <a:ext cx="54483" cy="51615"/>
            </a:xfrm>
            <a:custGeom>
              <a:avLst/>
              <a:gdLst>
                <a:gd name="T0" fmla="*/ 20615005 w 24"/>
                <a:gd name="T1" fmla="*/ 25181388 h 23"/>
                <a:gd name="T2" fmla="*/ 97915032 w 24"/>
                <a:gd name="T3" fmla="*/ 20145559 h 23"/>
                <a:gd name="T4" fmla="*/ 103070485 w 24"/>
                <a:gd name="T5" fmla="*/ 90649405 h 23"/>
                <a:gd name="T6" fmla="*/ 25768189 w 24"/>
                <a:gd name="T7" fmla="*/ 95685233 h 23"/>
                <a:gd name="T8" fmla="*/ 20615005 w 24"/>
                <a:gd name="T9" fmla="*/ 25181388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4" y="5"/>
                  </a:moveTo>
                  <a:cubicBezTo>
                    <a:pt x="8" y="0"/>
                    <a:pt x="15" y="0"/>
                    <a:pt x="19" y="4"/>
                  </a:cubicBezTo>
                  <a:cubicBezTo>
                    <a:pt x="23" y="7"/>
                    <a:pt x="24" y="14"/>
                    <a:pt x="20" y="18"/>
                  </a:cubicBezTo>
                  <a:cubicBezTo>
                    <a:pt x="16" y="23"/>
                    <a:pt x="10" y="23"/>
                    <a:pt x="5" y="19"/>
                  </a:cubicBezTo>
                  <a:cubicBezTo>
                    <a:pt x="1" y="16"/>
                    <a:pt x="0" y="9"/>
                    <a:pt x="4" y="5"/>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105"/>
            <p:cNvSpPr>
              <a:spLocks noChangeArrowheads="1"/>
            </p:cNvSpPr>
            <p:nvPr/>
          </p:nvSpPr>
          <p:spPr bwMode="auto">
            <a:xfrm>
              <a:off x="271456" y="743637"/>
              <a:ext cx="49703" cy="49703"/>
            </a:xfrm>
            <a:custGeom>
              <a:avLst/>
              <a:gdLst>
                <a:gd name="T0" fmla="*/ 51040463 w 22"/>
                <a:gd name="T1" fmla="*/ 5103594 h 22"/>
                <a:gd name="T2" fmla="*/ 107186779 w 22"/>
                <a:gd name="T3" fmla="*/ 51040463 h 22"/>
                <a:gd name="T4" fmla="*/ 61249911 w 22"/>
                <a:gd name="T5" fmla="*/ 107186779 h 22"/>
                <a:gd name="T6" fmla="*/ 0 w 22"/>
                <a:gd name="T7" fmla="*/ 61249911 h 22"/>
                <a:gd name="T8" fmla="*/ 51040463 w 22"/>
                <a:gd name="T9" fmla="*/ 5103594 h 22"/>
                <a:gd name="T10" fmla="*/ 0 60000 65536"/>
                <a:gd name="T11" fmla="*/ 0 60000 65536"/>
                <a:gd name="T12" fmla="*/ 0 60000 65536"/>
                <a:gd name="T13" fmla="*/ 0 60000 65536"/>
                <a:gd name="T14" fmla="*/ 0 60000 65536"/>
                <a:gd name="T15" fmla="*/ 0 w 22"/>
                <a:gd name="T16" fmla="*/ 0 h 22"/>
                <a:gd name="T17" fmla="*/ 22 w 22"/>
                <a:gd name="T18" fmla="*/ 22 h 22"/>
              </a:gdLst>
              <a:ahLst/>
              <a:cxnLst>
                <a:cxn ang="T10">
                  <a:pos x="T0" y="T1"/>
                </a:cxn>
                <a:cxn ang="T11">
                  <a:pos x="T2" y="T3"/>
                </a:cxn>
                <a:cxn ang="T12">
                  <a:pos x="T4" y="T5"/>
                </a:cxn>
                <a:cxn ang="T13">
                  <a:pos x="T6" y="T7"/>
                </a:cxn>
                <a:cxn ang="T14">
                  <a:pos x="T8" y="T9"/>
                </a:cxn>
              </a:cxnLst>
              <a:rect l="T15" t="T16" r="T17" b="T18"/>
              <a:pathLst>
                <a:path w="22" h="22">
                  <a:moveTo>
                    <a:pt x="10" y="1"/>
                  </a:moveTo>
                  <a:cubicBezTo>
                    <a:pt x="15" y="0"/>
                    <a:pt x="21" y="4"/>
                    <a:pt x="21" y="10"/>
                  </a:cubicBezTo>
                  <a:cubicBezTo>
                    <a:pt x="22" y="16"/>
                    <a:pt x="17" y="21"/>
                    <a:pt x="12" y="21"/>
                  </a:cubicBezTo>
                  <a:cubicBezTo>
                    <a:pt x="6" y="22"/>
                    <a:pt x="1" y="18"/>
                    <a:pt x="0" y="12"/>
                  </a:cubicBezTo>
                  <a:cubicBezTo>
                    <a:pt x="0" y="6"/>
                    <a:pt x="4" y="1"/>
                    <a:pt x="10" y="1"/>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106"/>
            <p:cNvSpPr>
              <a:spLocks noChangeArrowheads="1"/>
            </p:cNvSpPr>
            <p:nvPr/>
          </p:nvSpPr>
          <p:spPr bwMode="auto">
            <a:xfrm>
              <a:off x="239913" y="705404"/>
              <a:ext cx="51615" cy="54483"/>
            </a:xfrm>
            <a:custGeom>
              <a:avLst/>
              <a:gdLst>
                <a:gd name="T0" fmla="*/ 90649405 w 23"/>
                <a:gd name="T1" fmla="*/ 20615005 h 24"/>
                <a:gd name="T2" fmla="*/ 100723306 w 23"/>
                <a:gd name="T3" fmla="*/ 97915032 h 24"/>
                <a:gd name="T4" fmla="*/ 25181388 w 23"/>
                <a:gd name="T5" fmla="*/ 103070485 h 24"/>
                <a:gd name="T6" fmla="*/ 20145559 w 23"/>
                <a:gd name="T7" fmla="*/ 25768189 h 24"/>
                <a:gd name="T8" fmla="*/ 90649405 w 23"/>
                <a:gd name="T9" fmla="*/ 20615005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8" y="4"/>
                  </a:moveTo>
                  <a:cubicBezTo>
                    <a:pt x="23" y="8"/>
                    <a:pt x="23" y="14"/>
                    <a:pt x="20" y="19"/>
                  </a:cubicBezTo>
                  <a:cubicBezTo>
                    <a:pt x="16" y="23"/>
                    <a:pt x="10" y="24"/>
                    <a:pt x="5" y="20"/>
                  </a:cubicBezTo>
                  <a:cubicBezTo>
                    <a:pt x="1" y="16"/>
                    <a:pt x="0" y="10"/>
                    <a:pt x="4" y="5"/>
                  </a:cubicBezTo>
                  <a:cubicBezTo>
                    <a:pt x="7" y="1"/>
                    <a:pt x="14" y="0"/>
                    <a:pt x="18" y="4"/>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Oval 107"/>
            <p:cNvSpPr>
              <a:spLocks noChangeArrowheads="1"/>
            </p:cNvSpPr>
            <p:nvPr/>
          </p:nvSpPr>
          <p:spPr bwMode="auto">
            <a:xfrm>
              <a:off x="266677" y="655701"/>
              <a:ext cx="122346" cy="122346"/>
            </a:xfrm>
            <a:prstGeom prst="ellipse">
              <a:avLst/>
            </a:prstGeom>
            <a:solidFill>
              <a:srgbClr val="7E9F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72" name="Oval 108"/>
            <p:cNvSpPr>
              <a:spLocks noChangeArrowheads="1"/>
            </p:cNvSpPr>
            <p:nvPr/>
          </p:nvSpPr>
          <p:spPr bwMode="auto">
            <a:xfrm>
              <a:off x="286749" y="675773"/>
              <a:ext cx="82201" cy="81246"/>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73" name="Oval 109"/>
            <p:cNvSpPr>
              <a:spLocks noChangeArrowheads="1"/>
            </p:cNvSpPr>
            <p:nvPr/>
          </p:nvSpPr>
          <p:spPr bwMode="auto">
            <a:xfrm>
              <a:off x="307778" y="698713"/>
              <a:ext cx="36322" cy="36322"/>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274" name="Freeform 110"/>
            <p:cNvSpPr>
              <a:spLocks noChangeArrowheads="1"/>
            </p:cNvSpPr>
            <p:nvPr/>
          </p:nvSpPr>
          <p:spPr bwMode="auto">
            <a:xfrm>
              <a:off x="228443" y="950097"/>
              <a:ext cx="92716" cy="112788"/>
            </a:xfrm>
            <a:custGeom>
              <a:avLst/>
              <a:gdLst>
                <a:gd name="T0" fmla="*/ 209664796 w 41"/>
                <a:gd name="T1" fmla="*/ 198450486 h 50"/>
                <a:gd name="T2" fmla="*/ 0 w 41"/>
                <a:gd name="T3" fmla="*/ 66150162 h 50"/>
                <a:gd name="T4" fmla="*/ 209664796 w 41"/>
                <a:gd name="T5" fmla="*/ 198450486 h 50"/>
                <a:gd name="T6" fmla="*/ 0 60000 65536"/>
                <a:gd name="T7" fmla="*/ 0 60000 65536"/>
                <a:gd name="T8" fmla="*/ 0 60000 65536"/>
                <a:gd name="T9" fmla="*/ 0 w 41"/>
                <a:gd name="T10" fmla="*/ 0 h 50"/>
                <a:gd name="T11" fmla="*/ 41 w 41"/>
                <a:gd name="T12" fmla="*/ 50 h 50"/>
              </a:gdLst>
              <a:ahLst/>
              <a:cxnLst>
                <a:cxn ang="T6">
                  <a:pos x="T0" y="T1"/>
                </a:cxn>
                <a:cxn ang="T7">
                  <a:pos x="T2" y="T3"/>
                </a:cxn>
                <a:cxn ang="T8">
                  <a:pos x="T4" y="T5"/>
                </a:cxn>
              </a:cxnLst>
              <a:rect l="T9" t="T10" r="T11" b="T12"/>
              <a:pathLst>
                <a:path w="41" h="50">
                  <a:moveTo>
                    <a:pt x="41" y="39"/>
                  </a:moveTo>
                  <a:cubicBezTo>
                    <a:pt x="41" y="39"/>
                    <a:pt x="36" y="0"/>
                    <a:pt x="0" y="13"/>
                  </a:cubicBezTo>
                  <a:cubicBezTo>
                    <a:pt x="0" y="13"/>
                    <a:pt x="4" y="50"/>
                    <a:pt x="41"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5" name="Freeform 111"/>
            <p:cNvSpPr>
              <a:spLocks noChangeArrowheads="1"/>
            </p:cNvSpPr>
            <p:nvPr/>
          </p:nvSpPr>
          <p:spPr bwMode="auto">
            <a:xfrm>
              <a:off x="323071" y="870762"/>
              <a:ext cx="95583" cy="115656"/>
            </a:xfrm>
            <a:custGeom>
              <a:avLst/>
              <a:gdLst>
                <a:gd name="T0" fmla="*/ 0 w 42"/>
                <a:gd name="T1" fmla="*/ 200567914 h 51"/>
                <a:gd name="T2" fmla="*/ 217526426 w 42"/>
                <a:gd name="T3" fmla="*/ 71999262 h 51"/>
                <a:gd name="T4" fmla="*/ 0 w 42"/>
                <a:gd name="T5" fmla="*/ 200567914 h 51"/>
                <a:gd name="T6" fmla="*/ 0 60000 65536"/>
                <a:gd name="T7" fmla="*/ 0 60000 65536"/>
                <a:gd name="T8" fmla="*/ 0 60000 65536"/>
                <a:gd name="T9" fmla="*/ 0 w 42"/>
                <a:gd name="T10" fmla="*/ 0 h 51"/>
                <a:gd name="T11" fmla="*/ 42 w 42"/>
                <a:gd name="T12" fmla="*/ 51 h 51"/>
              </a:gdLst>
              <a:ahLst/>
              <a:cxnLst>
                <a:cxn ang="T6">
                  <a:pos x="T0" y="T1"/>
                </a:cxn>
                <a:cxn ang="T7">
                  <a:pos x="T2" y="T3"/>
                </a:cxn>
                <a:cxn ang="T8">
                  <a:pos x="T4" y="T5"/>
                </a:cxn>
              </a:cxnLst>
              <a:rect l="T9" t="T10" r="T11" b="T12"/>
              <a:pathLst>
                <a:path w="42" h="51">
                  <a:moveTo>
                    <a:pt x="0" y="39"/>
                  </a:moveTo>
                  <a:cubicBezTo>
                    <a:pt x="0" y="39"/>
                    <a:pt x="6" y="0"/>
                    <a:pt x="42" y="14"/>
                  </a:cubicBezTo>
                  <a:cubicBezTo>
                    <a:pt x="42" y="14"/>
                    <a:pt x="37" y="51"/>
                    <a:pt x="0" y="39"/>
                  </a:cubicBezTo>
                  <a:close/>
                </a:path>
              </a:pathLst>
            </a:custGeom>
            <a:solidFill>
              <a:srgbClr val="FFC758"/>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6" name="Freeform 126"/>
            <p:cNvSpPr>
              <a:spLocks noChangeArrowheads="1"/>
            </p:cNvSpPr>
            <p:nvPr/>
          </p:nvSpPr>
          <p:spPr bwMode="auto">
            <a:xfrm>
              <a:off x="780466" y="0"/>
              <a:ext cx="786649" cy="870762"/>
            </a:xfrm>
            <a:custGeom>
              <a:avLst/>
              <a:gdLst>
                <a:gd name="T0" fmla="*/ 715371367 w 348"/>
                <a:gd name="T1" fmla="*/ 1820287144 h 384"/>
                <a:gd name="T2" fmla="*/ 975971453 w 348"/>
                <a:gd name="T3" fmla="*/ 1902558280 h 384"/>
                <a:gd name="T4" fmla="*/ 1139483681 w 348"/>
                <a:gd name="T5" fmla="*/ 1938554311 h 384"/>
                <a:gd name="T6" fmla="*/ 1354096448 w 348"/>
                <a:gd name="T7" fmla="*/ 1645456729 h 384"/>
                <a:gd name="T8" fmla="*/ 1737330140 w 348"/>
                <a:gd name="T9" fmla="*/ 1316365383 h 384"/>
                <a:gd name="T10" fmla="*/ 1543158945 w 348"/>
                <a:gd name="T11" fmla="*/ 1064404503 h 384"/>
                <a:gd name="T12" fmla="*/ 1619805231 w 348"/>
                <a:gd name="T13" fmla="*/ 725029548 h 384"/>
                <a:gd name="T14" fmla="*/ 1584037567 w 348"/>
                <a:gd name="T15" fmla="*/ 370228047 h 384"/>
                <a:gd name="T16" fmla="*/ 1267228245 w 348"/>
                <a:gd name="T17" fmla="*/ 406221811 h 384"/>
                <a:gd name="T18" fmla="*/ 1093496362 w 348"/>
                <a:gd name="T19" fmla="*/ 298238253 h 384"/>
                <a:gd name="T20" fmla="*/ 725591023 w 348"/>
                <a:gd name="T21" fmla="*/ 41136702 h 384"/>
                <a:gd name="T22" fmla="*/ 495649903 w 348"/>
                <a:gd name="T23" fmla="*/ 354801501 h 384"/>
                <a:gd name="T24" fmla="*/ 347466028 w 348"/>
                <a:gd name="T25" fmla="*/ 493638152 h 384"/>
                <a:gd name="T26" fmla="*/ 76646286 w 348"/>
                <a:gd name="T27" fmla="*/ 565625680 h 384"/>
                <a:gd name="T28" fmla="*/ 102196555 w 348"/>
                <a:gd name="T29" fmla="*/ 786733467 h 384"/>
                <a:gd name="T30" fmla="*/ 270819742 w 348"/>
                <a:gd name="T31" fmla="*/ 1038694347 h 384"/>
                <a:gd name="T32" fmla="*/ 173734144 w 348"/>
                <a:gd name="T33" fmla="*/ 1321508321 h 384"/>
                <a:gd name="T34" fmla="*/ 608066114 w 348"/>
                <a:gd name="T35" fmla="*/ 1568326264 h 384"/>
                <a:gd name="T36" fmla="*/ 715371367 w 348"/>
                <a:gd name="T37" fmla="*/ 1820287144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384"/>
                <a:gd name="T59" fmla="*/ 348 w 348"/>
                <a:gd name="T60" fmla="*/ 384 h 3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384">
                  <a:moveTo>
                    <a:pt x="140" y="354"/>
                  </a:moveTo>
                  <a:cubicBezTo>
                    <a:pt x="153" y="364"/>
                    <a:pt x="175" y="365"/>
                    <a:pt x="191" y="370"/>
                  </a:cubicBezTo>
                  <a:cubicBezTo>
                    <a:pt x="204" y="375"/>
                    <a:pt x="209" y="384"/>
                    <a:pt x="223" y="377"/>
                  </a:cubicBezTo>
                  <a:cubicBezTo>
                    <a:pt x="244" y="367"/>
                    <a:pt x="245" y="332"/>
                    <a:pt x="265" y="320"/>
                  </a:cubicBezTo>
                  <a:cubicBezTo>
                    <a:pt x="291" y="303"/>
                    <a:pt x="348" y="302"/>
                    <a:pt x="340" y="256"/>
                  </a:cubicBezTo>
                  <a:cubicBezTo>
                    <a:pt x="336" y="233"/>
                    <a:pt x="310" y="227"/>
                    <a:pt x="302" y="207"/>
                  </a:cubicBezTo>
                  <a:cubicBezTo>
                    <a:pt x="291" y="184"/>
                    <a:pt x="310" y="162"/>
                    <a:pt x="317" y="141"/>
                  </a:cubicBezTo>
                  <a:cubicBezTo>
                    <a:pt x="323" y="122"/>
                    <a:pt x="329" y="87"/>
                    <a:pt x="310" y="72"/>
                  </a:cubicBezTo>
                  <a:cubicBezTo>
                    <a:pt x="285" y="52"/>
                    <a:pt x="272" y="80"/>
                    <a:pt x="248" y="79"/>
                  </a:cubicBezTo>
                  <a:cubicBezTo>
                    <a:pt x="234" y="79"/>
                    <a:pt x="223" y="68"/>
                    <a:pt x="214" y="58"/>
                  </a:cubicBezTo>
                  <a:cubicBezTo>
                    <a:pt x="195" y="36"/>
                    <a:pt x="177" y="0"/>
                    <a:pt x="142" y="8"/>
                  </a:cubicBezTo>
                  <a:cubicBezTo>
                    <a:pt x="114" y="15"/>
                    <a:pt x="108" y="47"/>
                    <a:pt x="97" y="69"/>
                  </a:cubicBezTo>
                  <a:cubicBezTo>
                    <a:pt x="90" y="81"/>
                    <a:pt x="82" y="90"/>
                    <a:pt x="68" y="96"/>
                  </a:cubicBezTo>
                  <a:cubicBezTo>
                    <a:pt x="50" y="102"/>
                    <a:pt x="30" y="95"/>
                    <a:pt x="15" y="110"/>
                  </a:cubicBezTo>
                  <a:cubicBezTo>
                    <a:pt x="0" y="124"/>
                    <a:pt x="7" y="139"/>
                    <a:pt x="20" y="153"/>
                  </a:cubicBezTo>
                  <a:cubicBezTo>
                    <a:pt x="34" y="168"/>
                    <a:pt x="56" y="178"/>
                    <a:pt x="53" y="202"/>
                  </a:cubicBezTo>
                  <a:cubicBezTo>
                    <a:pt x="51" y="221"/>
                    <a:pt x="29" y="234"/>
                    <a:pt x="34" y="257"/>
                  </a:cubicBezTo>
                  <a:cubicBezTo>
                    <a:pt x="44" y="300"/>
                    <a:pt x="98" y="274"/>
                    <a:pt x="119" y="305"/>
                  </a:cubicBezTo>
                  <a:cubicBezTo>
                    <a:pt x="129" y="320"/>
                    <a:pt x="123" y="341"/>
                    <a:pt x="140" y="354"/>
                  </a:cubicBezTo>
                  <a:close/>
                </a:path>
              </a:pathLst>
            </a:custGeom>
            <a:solidFill>
              <a:srgbClr val="FF90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7" name="Freeform 130"/>
            <p:cNvSpPr>
              <a:spLocks noChangeArrowheads="1"/>
            </p:cNvSpPr>
            <p:nvPr/>
          </p:nvSpPr>
          <p:spPr bwMode="auto">
            <a:xfrm>
              <a:off x="0" y="895614"/>
              <a:ext cx="1427056" cy="748416"/>
            </a:xfrm>
            <a:custGeom>
              <a:avLst/>
              <a:gdLst>
                <a:gd name="T0" fmla="*/ 2147483647 w 631"/>
                <a:gd name="T1" fmla="*/ 1687065740 h 330"/>
                <a:gd name="T2" fmla="*/ 1616257391 w 631"/>
                <a:gd name="T3" fmla="*/ 0 h 330"/>
                <a:gd name="T4" fmla="*/ 0 w 631"/>
                <a:gd name="T5" fmla="*/ 1687065740 h 330"/>
                <a:gd name="T6" fmla="*/ 0 w 631"/>
                <a:gd name="T7" fmla="*/ 1697353058 h 330"/>
                <a:gd name="T8" fmla="*/ 2147483647 w 631"/>
                <a:gd name="T9" fmla="*/ 1697353058 h 330"/>
                <a:gd name="T10" fmla="*/ 2147483647 w 631"/>
                <a:gd name="T11" fmla="*/ 1687065740 h 330"/>
                <a:gd name="T12" fmla="*/ 0 60000 65536"/>
                <a:gd name="T13" fmla="*/ 0 60000 65536"/>
                <a:gd name="T14" fmla="*/ 0 60000 65536"/>
                <a:gd name="T15" fmla="*/ 0 60000 65536"/>
                <a:gd name="T16" fmla="*/ 0 60000 65536"/>
                <a:gd name="T17" fmla="*/ 0 60000 65536"/>
                <a:gd name="T18" fmla="*/ 0 w 631"/>
                <a:gd name="T19" fmla="*/ 0 h 330"/>
                <a:gd name="T20" fmla="*/ 631 w 631"/>
                <a:gd name="T21" fmla="*/ 330 h 330"/>
              </a:gdLst>
              <a:ahLst/>
              <a:cxnLst>
                <a:cxn ang="T12">
                  <a:pos x="T0" y="T1"/>
                </a:cxn>
                <a:cxn ang="T13">
                  <a:pos x="T2" y="T3"/>
                </a:cxn>
                <a:cxn ang="T14">
                  <a:pos x="T4" y="T5"/>
                </a:cxn>
                <a:cxn ang="T15">
                  <a:pos x="T6" y="T7"/>
                </a:cxn>
                <a:cxn ang="T16">
                  <a:pos x="T8" y="T9"/>
                </a:cxn>
                <a:cxn ang="T17">
                  <a:pos x="T10" y="T11"/>
                </a:cxn>
              </a:cxnLst>
              <a:rect l="T18" t="T19" r="T20" b="T21"/>
              <a:pathLst>
                <a:path w="631" h="330">
                  <a:moveTo>
                    <a:pt x="631" y="328"/>
                  </a:moveTo>
                  <a:cubicBezTo>
                    <a:pt x="631" y="147"/>
                    <a:pt x="490" y="0"/>
                    <a:pt x="316" y="0"/>
                  </a:cubicBezTo>
                  <a:cubicBezTo>
                    <a:pt x="141" y="0"/>
                    <a:pt x="0" y="147"/>
                    <a:pt x="0" y="328"/>
                  </a:cubicBezTo>
                  <a:cubicBezTo>
                    <a:pt x="0" y="329"/>
                    <a:pt x="0" y="330"/>
                    <a:pt x="0" y="330"/>
                  </a:cubicBezTo>
                  <a:cubicBezTo>
                    <a:pt x="631" y="330"/>
                    <a:pt x="631" y="330"/>
                    <a:pt x="631" y="330"/>
                  </a:cubicBezTo>
                  <a:cubicBezTo>
                    <a:pt x="631" y="330"/>
                    <a:pt x="631" y="329"/>
                    <a:pt x="631" y="328"/>
                  </a:cubicBezTo>
                  <a:close/>
                </a:path>
              </a:pathLst>
            </a:custGeom>
            <a:solidFill>
              <a:srgbClr val="FF8D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8" name="Freeform 131"/>
            <p:cNvSpPr>
              <a:spLocks noChangeArrowheads="1"/>
            </p:cNvSpPr>
            <p:nvPr/>
          </p:nvSpPr>
          <p:spPr bwMode="auto">
            <a:xfrm>
              <a:off x="122346" y="1017960"/>
              <a:ext cx="1173760" cy="616511"/>
            </a:xfrm>
            <a:custGeom>
              <a:avLst/>
              <a:gdLst>
                <a:gd name="T0" fmla="*/ 2147483647 w 519"/>
                <a:gd name="T1" fmla="*/ 1387099885 h 272"/>
                <a:gd name="T2" fmla="*/ 1329833895 w 519"/>
                <a:gd name="T3" fmla="*/ 0 h 272"/>
                <a:gd name="T4" fmla="*/ 0 w 519"/>
                <a:gd name="T5" fmla="*/ 1387099885 h 272"/>
                <a:gd name="T6" fmla="*/ 0 w 519"/>
                <a:gd name="T7" fmla="*/ 1397374313 h 272"/>
                <a:gd name="T8" fmla="*/ 2147483647 w 519"/>
                <a:gd name="T9" fmla="*/ 1397374313 h 272"/>
                <a:gd name="T10" fmla="*/ 2147483647 w 519"/>
                <a:gd name="T11" fmla="*/ 1387099885 h 272"/>
                <a:gd name="T12" fmla="*/ 0 60000 65536"/>
                <a:gd name="T13" fmla="*/ 0 60000 65536"/>
                <a:gd name="T14" fmla="*/ 0 60000 65536"/>
                <a:gd name="T15" fmla="*/ 0 60000 65536"/>
                <a:gd name="T16" fmla="*/ 0 60000 65536"/>
                <a:gd name="T17" fmla="*/ 0 60000 65536"/>
                <a:gd name="T18" fmla="*/ 0 w 519"/>
                <a:gd name="T19" fmla="*/ 0 h 272"/>
                <a:gd name="T20" fmla="*/ 519 w 519"/>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519" h="272">
                  <a:moveTo>
                    <a:pt x="519" y="270"/>
                  </a:moveTo>
                  <a:cubicBezTo>
                    <a:pt x="519" y="121"/>
                    <a:pt x="403" y="0"/>
                    <a:pt x="260" y="0"/>
                  </a:cubicBezTo>
                  <a:cubicBezTo>
                    <a:pt x="116" y="0"/>
                    <a:pt x="0" y="121"/>
                    <a:pt x="0" y="270"/>
                  </a:cubicBezTo>
                  <a:cubicBezTo>
                    <a:pt x="0" y="271"/>
                    <a:pt x="0" y="272"/>
                    <a:pt x="0" y="272"/>
                  </a:cubicBezTo>
                  <a:cubicBezTo>
                    <a:pt x="519" y="272"/>
                    <a:pt x="519" y="272"/>
                    <a:pt x="519" y="272"/>
                  </a:cubicBezTo>
                  <a:cubicBezTo>
                    <a:pt x="519" y="272"/>
                    <a:pt x="519" y="271"/>
                    <a:pt x="519" y="270"/>
                  </a:cubicBezTo>
                  <a:close/>
                </a:path>
              </a:pathLst>
            </a:custGeom>
            <a:solidFill>
              <a:srgbClr val="FFCA7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9" name="Freeform 132"/>
            <p:cNvSpPr>
              <a:spLocks noChangeArrowheads="1"/>
            </p:cNvSpPr>
            <p:nvPr/>
          </p:nvSpPr>
          <p:spPr bwMode="auto">
            <a:xfrm>
              <a:off x="253295" y="1163247"/>
              <a:ext cx="920465" cy="477915"/>
            </a:xfrm>
            <a:custGeom>
              <a:avLst/>
              <a:gdLst>
                <a:gd name="T0" fmla="*/ 2081709622 w 407"/>
                <a:gd name="T1" fmla="*/ 1072217025 h 211"/>
                <a:gd name="T2" fmla="*/ 1043411533 w 407"/>
                <a:gd name="T3" fmla="*/ 0 h 211"/>
                <a:gd name="T4" fmla="*/ 0 w 407"/>
                <a:gd name="T5" fmla="*/ 1072217025 h 211"/>
                <a:gd name="T6" fmla="*/ 0 w 407"/>
                <a:gd name="T7" fmla="*/ 1082477475 h 211"/>
                <a:gd name="T8" fmla="*/ 2081709622 w 407"/>
                <a:gd name="T9" fmla="*/ 1082477475 h 211"/>
                <a:gd name="T10" fmla="*/ 2081709622 w 407"/>
                <a:gd name="T11" fmla="*/ 1072217025 h 211"/>
                <a:gd name="T12" fmla="*/ 0 60000 65536"/>
                <a:gd name="T13" fmla="*/ 0 60000 65536"/>
                <a:gd name="T14" fmla="*/ 0 60000 65536"/>
                <a:gd name="T15" fmla="*/ 0 60000 65536"/>
                <a:gd name="T16" fmla="*/ 0 60000 65536"/>
                <a:gd name="T17" fmla="*/ 0 60000 65536"/>
                <a:gd name="T18" fmla="*/ 0 w 407"/>
                <a:gd name="T19" fmla="*/ 0 h 211"/>
                <a:gd name="T20" fmla="*/ 407 w 407"/>
                <a:gd name="T21" fmla="*/ 211 h 211"/>
              </a:gdLst>
              <a:ahLst/>
              <a:cxnLst>
                <a:cxn ang="T12">
                  <a:pos x="T0" y="T1"/>
                </a:cxn>
                <a:cxn ang="T13">
                  <a:pos x="T2" y="T3"/>
                </a:cxn>
                <a:cxn ang="T14">
                  <a:pos x="T4" y="T5"/>
                </a:cxn>
                <a:cxn ang="T15">
                  <a:pos x="T6" y="T7"/>
                </a:cxn>
                <a:cxn ang="T16">
                  <a:pos x="T8" y="T9"/>
                </a:cxn>
                <a:cxn ang="T17">
                  <a:pos x="T10" y="T11"/>
                </a:cxn>
              </a:cxnLst>
              <a:rect l="T18" t="T19" r="T20" b="T21"/>
              <a:pathLst>
                <a:path w="407" h="211">
                  <a:moveTo>
                    <a:pt x="407" y="209"/>
                  </a:moveTo>
                  <a:cubicBezTo>
                    <a:pt x="407" y="94"/>
                    <a:pt x="316" y="0"/>
                    <a:pt x="204" y="0"/>
                  </a:cubicBezTo>
                  <a:cubicBezTo>
                    <a:pt x="91" y="0"/>
                    <a:pt x="0" y="94"/>
                    <a:pt x="0" y="209"/>
                  </a:cubicBezTo>
                  <a:cubicBezTo>
                    <a:pt x="0" y="210"/>
                    <a:pt x="0" y="210"/>
                    <a:pt x="0" y="211"/>
                  </a:cubicBezTo>
                  <a:cubicBezTo>
                    <a:pt x="407" y="211"/>
                    <a:pt x="407" y="211"/>
                    <a:pt x="407" y="211"/>
                  </a:cubicBezTo>
                  <a:cubicBezTo>
                    <a:pt x="407" y="210"/>
                    <a:pt x="407" y="210"/>
                    <a:pt x="407" y="209"/>
                  </a:cubicBezTo>
                  <a:close/>
                </a:path>
              </a:pathLst>
            </a:custGeom>
            <a:solidFill>
              <a:srgbClr val="FFFFE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0" name="Freeform 133"/>
            <p:cNvSpPr>
              <a:spLocks noChangeArrowheads="1"/>
            </p:cNvSpPr>
            <p:nvPr/>
          </p:nvSpPr>
          <p:spPr bwMode="auto">
            <a:xfrm>
              <a:off x="418654" y="1285593"/>
              <a:ext cx="592615" cy="330718"/>
            </a:xfrm>
            <a:custGeom>
              <a:avLst/>
              <a:gdLst>
                <a:gd name="T0" fmla="*/ 1340429535 w 262"/>
                <a:gd name="T1" fmla="*/ 749139695 h 146"/>
                <a:gd name="T2" fmla="*/ 670215899 w 262"/>
                <a:gd name="T3" fmla="*/ 0 h 146"/>
                <a:gd name="T4" fmla="*/ 0 w 262"/>
                <a:gd name="T5" fmla="*/ 749139695 h 146"/>
                <a:gd name="T6" fmla="*/ 0 w 262"/>
                <a:gd name="T7" fmla="*/ 749139695 h 146"/>
                <a:gd name="T8" fmla="*/ 1340429535 w 262"/>
                <a:gd name="T9" fmla="*/ 749139695 h 146"/>
                <a:gd name="T10" fmla="*/ 1340429535 w 262"/>
                <a:gd name="T11" fmla="*/ 749139695 h 146"/>
                <a:gd name="T12" fmla="*/ 0 60000 65536"/>
                <a:gd name="T13" fmla="*/ 0 60000 65536"/>
                <a:gd name="T14" fmla="*/ 0 60000 65536"/>
                <a:gd name="T15" fmla="*/ 0 60000 65536"/>
                <a:gd name="T16" fmla="*/ 0 60000 65536"/>
                <a:gd name="T17" fmla="*/ 0 60000 65536"/>
                <a:gd name="T18" fmla="*/ 0 w 262"/>
                <a:gd name="T19" fmla="*/ 0 h 146"/>
                <a:gd name="T20" fmla="*/ 262 w 262"/>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262" h="146">
                  <a:moveTo>
                    <a:pt x="262" y="146"/>
                  </a:moveTo>
                  <a:cubicBezTo>
                    <a:pt x="262" y="65"/>
                    <a:pt x="203" y="0"/>
                    <a:pt x="131" y="0"/>
                  </a:cubicBezTo>
                  <a:cubicBezTo>
                    <a:pt x="58" y="0"/>
                    <a:pt x="0" y="65"/>
                    <a:pt x="0" y="146"/>
                  </a:cubicBezTo>
                  <a:cubicBezTo>
                    <a:pt x="0" y="146"/>
                    <a:pt x="0" y="146"/>
                    <a:pt x="0" y="146"/>
                  </a:cubicBezTo>
                  <a:cubicBezTo>
                    <a:pt x="262" y="146"/>
                    <a:pt x="262" y="146"/>
                    <a:pt x="262" y="146"/>
                  </a:cubicBezTo>
                  <a:cubicBezTo>
                    <a:pt x="262" y="146"/>
                    <a:pt x="262" y="146"/>
                    <a:pt x="262" y="146"/>
                  </a:cubicBezTo>
                  <a:close/>
                </a:path>
              </a:pathLst>
            </a:custGeom>
            <a:solidFill>
              <a:srgbClr val="B1BD4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1" name="Freeform 134"/>
            <p:cNvSpPr>
              <a:spLocks noChangeArrowheads="1"/>
            </p:cNvSpPr>
            <p:nvPr/>
          </p:nvSpPr>
          <p:spPr bwMode="auto">
            <a:xfrm>
              <a:off x="549602" y="1421321"/>
              <a:ext cx="321159" cy="179696"/>
            </a:xfrm>
            <a:custGeom>
              <a:avLst/>
              <a:gdLst>
                <a:gd name="T0" fmla="*/ 726359882 w 142"/>
                <a:gd name="T1" fmla="*/ 403567646 h 79"/>
                <a:gd name="T2" fmla="*/ 363181072 w 142"/>
                <a:gd name="T3" fmla="*/ 0 h 79"/>
                <a:gd name="T4" fmla="*/ 0 w 142"/>
                <a:gd name="T5" fmla="*/ 403567646 h 79"/>
                <a:gd name="T6" fmla="*/ 0 w 142"/>
                <a:gd name="T7" fmla="*/ 408742436 h 79"/>
                <a:gd name="T8" fmla="*/ 726359882 w 142"/>
                <a:gd name="T9" fmla="*/ 408742436 h 79"/>
                <a:gd name="T10" fmla="*/ 726359882 w 142"/>
                <a:gd name="T11" fmla="*/ 403567646 h 79"/>
                <a:gd name="T12" fmla="*/ 0 60000 65536"/>
                <a:gd name="T13" fmla="*/ 0 60000 65536"/>
                <a:gd name="T14" fmla="*/ 0 60000 65536"/>
                <a:gd name="T15" fmla="*/ 0 60000 65536"/>
                <a:gd name="T16" fmla="*/ 0 60000 65536"/>
                <a:gd name="T17" fmla="*/ 0 60000 65536"/>
                <a:gd name="T18" fmla="*/ 0 w 142"/>
                <a:gd name="T19" fmla="*/ 0 h 79"/>
                <a:gd name="T20" fmla="*/ 142 w 142"/>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142" h="79">
                  <a:moveTo>
                    <a:pt x="142" y="78"/>
                  </a:moveTo>
                  <a:cubicBezTo>
                    <a:pt x="142" y="35"/>
                    <a:pt x="110" y="0"/>
                    <a:pt x="71" y="0"/>
                  </a:cubicBezTo>
                  <a:cubicBezTo>
                    <a:pt x="32" y="0"/>
                    <a:pt x="0" y="35"/>
                    <a:pt x="0" y="78"/>
                  </a:cubicBezTo>
                  <a:cubicBezTo>
                    <a:pt x="0" y="79"/>
                    <a:pt x="0" y="79"/>
                    <a:pt x="0" y="79"/>
                  </a:cubicBezTo>
                  <a:cubicBezTo>
                    <a:pt x="142" y="79"/>
                    <a:pt x="142" y="79"/>
                    <a:pt x="142" y="79"/>
                  </a:cubicBezTo>
                  <a:cubicBezTo>
                    <a:pt x="142" y="79"/>
                    <a:pt x="142" y="79"/>
                    <a:pt x="142" y="78"/>
                  </a:cubicBezTo>
                  <a:close/>
                </a:path>
              </a:pathLst>
            </a:custGeom>
            <a:solidFill>
              <a:srgbClr val="607247"/>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2" name="Freeform 153"/>
            <p:cNvSpPr>
              <a:spLocks noChangeArrowheads="1"/>
            </p:cNvSpPr>
            <p:nvPr/>
          </p:nvSpPr>
          <p:spPr bwMode="auto">
            <a:xfrm>
              <a:off x="1013708" y="432562"/>
              <a:ext cx="302999" cy="881276"/>
            </a:xfrm>
            <a:custGeom>
              <a:avLst/>
              <a:gdLst>
                <a:gd name="T0" fmla="*/ 332342418 w 134"/>
                <a:gd name="T1" fmla="*/ 1996522849 h 389"/>
                <a:gd name="T2" fmla="*/ 311889986 w 134"/>
                <a:gd name="T3" fmla="*/ 990563286 h 389"/>
                <a:gd name="T4" fmla="*/ 102259901 w 134"/>
                <a:gd name="T5" fmla="*/ 523509661 h 389"/>
                <a:gd name="T6" fmla="*/ 46017408 w 134"/>
                <a:gd name="T7" fmla="*/ 35926156 h 389"/>
                <a:gd name="T8" fmla="*/ 117597530 w 134"/>
                <a:gd name="T9" fmla="*/ 272019770 h 389"/>
                <a:gd name="T10" fmla="*/ 209632345 w 134"/>
                <a:gd name="T11" fmla="*/ 508113384 h 389"/>
                <a:gd name="T12" fmla="*/ 383472369 w 134"/>
                <a:gd name="T13" fmla="*/ 569703022 h 389"/>
                <a:gd name="T14" fmla="*/ 521522331 w 134"/>
                <a:gd name="T15" fmla="*/ 313079529 h 389"/>
                <a:gd name="T16" fmla="*/ 680024726 w 134"/>
                <a:gd name="T17" fmla="*/ 189900252 h 389"/>
                <a:gd name="T18" fmla="*/ 634007318 w 134"/>
                <a:gd name="T19" fmla="*/ 272019770 h 389"/>
                <a:gd name="T20" fmla="*/ 495957356 w 134"/>
                <a:gd name="T21" fmla="*/ 549173143 h 389"/>
                <a:gd name="T22" fmla="*/ 444827405 w 134"/>
                <a:gd name="T23" fmla="*/ 985429683 h 389"/>
                <a:gd name="T24" fmla="*/ 593104714 w 134"/>
                <a:gd name="T25" fmla="*/ 1934933210 h 3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4"/>
                <a:gd name="T40" fmla="*/ 0 h 389"/>
                <a:gd name="T41" fmla="*/ 134 w 134"/>
                <a:gd name="T42" fmla="*/ 389 h 3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4" h="389">
                  <a:moveTo>
                    <a:pt x="65" y="389"/>
                  </a:moveTo>
                  <a:cubicBezTo>
                    <a:pt x="98" y="330"/>
                    <a:pt x="81" y="254"/>
                    <a:pt x="61" y="193"/>
                  </a:cubicBezTo>
                  <a:cubicBezTo>
                    <a:pt x="51" y="162"/>
                    <a:pt x="33" y="133"/>
                    <a:pt x="20" y="102"/>
                  </a:cubicBezTo>
                  <a:cubicBezTo>
                    <a:pt x="9" y="76"/>
                    <a:pt x="0" y="34"/>
                    <a:pt x="9" y="7"/>
                  </a:cubicBezTo>
                  <a:cubicBezTo>
                    <a:pt x="20" y="0"/>
                    <a:pt x="20" y="45"/>
                    <a:pt x="23" y="53"/>
                  </a:cubicBezTo>
                  <a:cubicBezTo>
                    <a:pt x="27" y="68"/>
                    <a:pt x="33" y="85"/>
                    <a:pt x="41" y="99"/>
                  </a:cubicBezTo>
                  <a:cubicBezTo>
                    <a:pt x="50" y="114"/>
                    <a:pt x="62" y="130"/>
                    <a:pt x="75" y="111"/>
                  </a:cubicBezTo>
                  <a:cubicBezTo>
                    <a:pt x="86" y="95"/>
                    <a:pt x="92" y="77"/>
                    <a:pt x="102" y="61"/>
                  </a:cubicBezTo>
                  <a:cubicBezTo>
                    <a:pt x="104" y="56"/>
                    <a:pt x="128" y="20"/>
                    <a:pt x="133" y="37"/>
                  </a:cubicBezTo>
                  <a:cubicBezTo>
                    <a:pt x="134" y="42"/>
                    <a:pt x="127" y="49"/>
                    <a:pt x="124" y="53"/>
                  </a:cubicBezTo>
                  <a:cubicBezTo>
                    <a:pt x="113" y="71"/>
                    <a:pt x="107" y="89"/>
                    <a:pt x="97" y="107"/>
                  </a:cubicBezTo>
                  <a:cubicBezTo>
                    <a:pt x="82" y="134"/>
                    <a:pt x="80" y="160"/>
                    <a:pt x="87" y="192"/>
                  </a:cubicBezTo>
                  <a:cubicBezTo>
                    <a:pt x="99" y="253"/>
                    <a:pt x="116" y="318"/>
                    <a:pt x="116" y="377"/>
                  </a:cubicBezTo>
                </a:path>
              </a:pathLst>
            </a:custGeom>
            <a:solidFill>
              <a:srgbClr val="955642"/>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3" name="Freeform 154"/>
            <p:cNvSpPr>
              <a:spLocks noChangeArrowheads="1"/>
            </p:cNvSpPr>
            <p:nvPr/>
          </p:nvSpPr>
          <p:spPr bwMode="auto">
            <a:xfrm>
              <a:off x="1074354" y="188299"/>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8"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4" name="Freeform 155"/>
            <p:cNvSpPr>
              <a:spLocks noChangeArrowheads="1"/>
            </p:cNvSpPr>
            <p:nvPr/>
          </p:nvSpPr>
          <p:spPr bwMode="auto">
            <a:xfrm>
              <a:off x="1116938" y="333740"/>
              <a:ext cx="96539" cy="102274"/>
            </a:xfrm>
            <a:custGeom>
              <a:avLst/>
              <a:gdLst>
                <a:gd name="T0" fmla="*/ 80645986 w 43"/>
                <a:gd name="T1" fmla="*/ 201450234 h 45"/>
                <a:gd name="T2" fmla="*/ 85688465 w 43"/>
                <a:gd name="T3" fmla="*/ 206616208 h 45"/>
                <a:gd name="T4" fmla="*/ 85688465 w 43"/>
                <a:gd name="T5" fmla="*/ 41323242 h 45"/>
                <a:gd name="T6" fmla="*/ 80645986 w 43"/>
                <a:gd name="T7" fmla="*/ 201450234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6" y="39"/>
                  </a:moveTo>
                  <a:cubicBezTo>
                    <a:pt x="17" y="40"/>
                    <a:pt x="17" y="40"/>
                    <a:pt x="17" y="40"/>
                  </a:cubicBezTo>
                  <a:cubicBezTo>
                    <a:pt x="43" y="45"/>
                    <a:pt x="40" y="0"/>
                    <a:pt x="17" y="8"/>
                  </a:cubicBezTo>
                  <a:cubicBezTo>
                    <a:pt x="3" y="12"/>
                    <a:pt x="0" y="35"/>
                    <a:pt x="16"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5" name="Freeform 156"/>
            <p:cNvSpPr>
              <a:spLocks noChangeArrowheads="1"/>
            </p:cNvSpPr>
            <p:nvPr/>
          </p:nvSpPr>
          <p:spPr bwMode="auto">
            <a:xfrm>
              <a:off x="1300886" y="236091"/>
              <a:ext cx="99406" cy="101318"/>
            </a:xfrm>
            <a:custGeom>
              <a:avLst/>
              <a:gdLst>
                <a:gd name="T0" fmla="*/ 86770142 w 44"/>
                <a:gd name="T1" fmla="*/ 197702939 h 45"/>
                <a:gd name="T2" fmla="*/ 91873736 w 44"/>
                <a:gd name="T3" fmla="*/ 197702939 h 45"/>
                <a:gd name="T4" fmla="*/ 91873736 w 44"/>
                <a:gd name="T5" fmla="*/ 35486067 h 45"/>
                <a:gd name="T6" fmla="*/ 86770142 w 44"/>
                <a:gd name="T7" fmla="*/ 197702939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7" y="39"/>
                    <a:pt x="17" y="39"/>
                    <a:pt x="18" y="39"/>
                  </a:cubicBezTo>
                  <a:cubicBezTo>
                    <a:pt x="44"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6" name="Freeform 157"/>
            <p:cNvSpPr>
              <a:spLocks noChangeArrowheads="1"/>
            </p:cNvSpPr>
            <p:nvPr/>
          </p:nvSpPr>
          <p:spPr bwMode="auto">
            <a:xfrm>
              <a:off x="1351859" y="505069"/>
              <a:ext cx="97495" cy="99406"/>
            </a:xfrm>
            <a:custGeom>
              <a:avLst/>
              <a:gdLst>
                <a:gd name="T0" fmla="*/ 87394065 w 43"/>
                <a:gd name="T1" fmla="*/ 199060515 h 44"/>
                <a:gd name="T2" fmla="*/ 87394065 w 43"/>
                <a:gd name="T3" fmla="*/ 199060515 h 44"/>
                <a:gd name="T4" fmla="*/ 87394065 w 43"/>
                <a:gd name="T5" fmla="*/ 35729679 h 44"/>
                <a:gd name="T6" fmla="*/ 87394065 w 43"/>
                <a:gd name="T7" fmla="*/ 199060515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7" y="39"/>
                  </a:cubicBezTo>
                  <a:cubicBezTo>
                    <a:pt x="43" y="44"/>
                    <a:pt x="41" y="0"/>
                    <a:pt x="17"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7" name="Freeform 158"/>
            <p:cNvSpPr>
              <a:spLocks noChangeArrowheads="1"/>
            </p:cNvSpPr>
            <p:nvPr/>
          </p:nvSpPr>
          <p:spPr bwMode="auto">
            <a:xfrm>
              <a:off x="895613" y="251384"/>
              <a:ext cx="99406" cy="102274"/>
            </a:xfrm>
            <a:custGeom>
              <a:avLst/>
              <a:gdLst>
                <a:gd name="T0" fmla="*/ 86770142 w 44"/>
                <a:gd name="T1" fmla="*/ 201450234 h 45"/>
                <a:gd name="T2" fmla="*/ 91873736 w 44"/>
                <a:gd name="T3" fmla="*/ 201450234 h 45"/>
                <a:gd name="T4" fmla="*/ 91873736 w 44"/>
                <a:gd name="T5" fmla="*/ 36157268 h 45"/>
                <a:gd name="T6" fmla="*/ 86770142 w 44"/>
                <a:gd name="T7" fmla="*/ 201450234 h 45"/>
                <a:gd name="T8" fmla="*/ 0 60000 65536"/>
                <a:gd name="T9" fmla="*/ 0 60000 65536"/>
                <a:gd name="T10" fmla="*/ 0 60000 65536"/>
                <a:gd name="T11" fmla="*/ 0 60000 65536"/>
                <a:gd name="T12" fmla="*/ 0 w 44"/>
                <a:gd name="T13" fmla="*/ 0 h 45"/>
                <a:gd name="T14" fmla="*/ 44 w 44"/>
                <a:gd name="T15" fmla="*/ 45 h 45"/>
              </a:gdLst>
              <a:ahLst/>
              <a:cxnLst>
                <a:cxn ang="T8">
                  <a:pos x="T0" y="T1"/>
                </a:cxn>
                <a:cxn ang="T9">
                  <a:pos x="T2" y="T3"/>
                </a:cxn>
                <a:cxn ang="T10">
                  <a:pos x="T4" y="T5"/>
                </a:cxn>
                <a:cxn ang="T11">
                  <a:pos x="T6" y="T7"/>
                </a:cxn>
              </a:cxnLst>
              <a:rect l="T12" t="T13" r="T14" b="T15"/>
              <a:pathLst>
                <a:path w="44" h="45">
                  <a:moveTo>
                    <a:pt x="17" y="39"/>
                  </a:moveTo>
                  <a:cubicBezTo>
                    <a:pt x="18" y="39"/>
                    <a:pt x="18" y="39"/>
                    <a:pt x="18" y="39"/>
                  </a:cubicBezTo>
                  <a:cubicBezTo>
                    <a:pt x="44" y="45"/>
                    <a:pt x="41" y="0"/>
                    <a:pt x="18" y="7"/>
                  </a:cubicBezTo>
                  <a:cubicBezTo>
                    <a:pt x="4"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8" name="Freeform 159"/>
            <p:cNvSpPr>
              <a:spLocks noChangeArrowheads="1"/>
            </p:cNvSpPr>
            <p:nvPr/>
          </p:nvSpPr>
          <p:spPr bwMode="auto">
            <a:xfrm>
              <a:off x="917032" y="492253"/>
              <a:ext cx="97495" cy="101318"/>
            </a:xfrm>
            <a:custGeom>
              <a:avLst/>
              <a:gdLst>
                <a:gd name="T0" fmla="*/ 87394065 w 43"/>
                <a:gd name="T1" fmla="*/ 197702939 h 45"/>
                <a:gd name="T2" fmla="*/ 92534092 w 43"/>
                <a:gd name="T3" fmla="*/ 197702939 h 45"/>
                <a:gd name="T4" fmla="*/ 92534092 w 43"/>
                <a:gd name="T5" fmla="*/ 35486067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39"/>
                    <a:pt x="18" y="39"/>
                  </a:cubicBezTo>
                  <a:cubicBezTo>
                    <a:pt x="43" y="45"/>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89" name="Freeform 160"/>
            <p:cNvSpPr>
              <a:spLocks noChangeArrowheads="1"/>
            </p:cNvSpPr>
            <p:nvPr/>
          </p:nvSpPr>
          <p:spPr bwMode="auto">
            <a:xfrm>
              <a:off x="1251182" y="410052"/>
              <a:ext cx="96539" cy="100363"/>
            </a:xfrm>
            <a:custGeom>
              <a:avLst/>
              <a:gdLst>
                <a:gd name="T0" fmla="*/ 85688465 w 43"/>
                <a:gd name="T1" fmla="*/ 202911176 h 44"/>
                <a:gd name="T2" fmla="*/ 90728699 w 43"/>
                <a:gd name="T3" fmla="*/ 202911176 h 44"/>
                <a:gd name="T4" fmla="*/ 90728699 w 43"/>
                <a:gd name="T5" fmla="*/ 36420364 h 44"/>
                <a:gd name="T6" fmla="*/ 85688465 w 43"/>
                <a:gd name="T7" fmla="*/ 202911176 h 44"/>
                <a:gd name="T8" fmla="*/ 0 60000 65536"/>
                <a:gd name="T9" fmla="*/ 0 60000 65536"/>
                <a:gd name="T10" fmla="*/ 0 60000 65536"/>
                <a:gd name="T11" fmla="*/ 0 60000 65536"/>
                <a:gd name="T12" fmla="*/ 0 w 43"/>
                <a:gd name="T13" fmla="*/ 0 h 44"/>
                <a:gd name="T14" fmla="*/ 43 w 43"/>
                <a:gd name="T15" fmla="*/ 44 h 44"/>
              </a:gdLst>
              <a:ahLst/>
              <a:cxnLst>
                <a:cxn ang="T8">
                  <a:pos x="T0" y="T1"/>
                </a:cxn>
                <a:cxn ang="T9">
                  <a:pos x="T2" y="T3"/>
                </a:cxn>
                <a:cxn ang="T10">
                  <a:pos x="T4" y="T5"/>
                </a:cxn>
                <a:cxn ang="T11">
                  <a:pos x="T6" y="T7"/>
                </a:cxn>
              </a:cxnLst>
              <a:rect l="T12" t="T13" r="T14" b="T15"/>
              <a:pathLst>
                <a:path w="43" h="44">
                  <a:moveTo>
                    <a:pt x="17" y="39"/>
                  </a:moveTo>
                  <a:cubicBezTo>
                    <a:pt x="17" y="39"/>
                    <a:pt x="17" y="39"/>
                    <a:pt x="18" y="39"/>
                  </a:cubicBezTo>
                  <a:cubicBezTo>
                    <a:pt x="43"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0" name="Freeform 161"/>
            <p:cNvSpPr>
              <a:spLocks noChangeArrowheads="1"/>
            </p:cNvSpPr>
            <p:nvPr/>
          </p:nvSpPr>
          <p:spPr bwMode="auto">
            <a:xfrm>
              <a:off x="1435515" y="572638"/>
              <a:ext cx="97495" cy="101318"/>
            </a:xfrm>
            <a:custGeom>
              <a:avLst/>
              <a:gdLst>
                <a:gd name="T0" fmla="*/ 87394065 w 43"/>
                <a:gd name="T1" fmla="*/ 197702939 h 45"/>
                <a:gd name="T2" fmla="*/ 87394065 w 43"/>
                <a:gd name="T3" fmla="*/ 202771091 h 45"/>
                <a:gd name="T4" fmla="*/ 87394065 w 43"/>
                <a:gd name="T5" fmla="*/ 40554218 h 45"/>
                <a:gd name="T6" fmla="*/ 87394065 w 43"/>
                <a:gd name="T7" fmla="*/ 197702939 h 45"/>
                <a:gd name="T8" fmla="*/ 0 60000 65536"/>
                <a:gd name="T9" fmla="*/ 0 60000 65536"/>
                <a:gd name="T10" fmla="*/ 0 60000 65536"/>
                <a:gd name="T11" fmla="*/ 0 60000 65536"/>
                <a:gd name="T12" fmla="*/ 0 w 43"/>
                <a:gd name="T13" fmla="*/ 0 h 45"/>
                <a:gd name="T14" fmla="*/ 43 w 43"/>
                <a:gd name="T15" fmla="*/ 45 h 45"/>
              </a:gdLst>
              <a:ahLst/>
              <a:cxnLst>
                <a:cxn ang="T8">
                  <a:pos x="T0" y="T1"/>
                </a:cxn>
                <a:cxn ang="T9">
                  <a:pos x="T2" y="T3"/>
                </a:cxn>
                <a:cxn ang="T10">
                  <a:pos x="T4" y="T5"/>
                </a:cxn>
                <a:cxn ang="T11">
                  <a:pos x="T6" y="T7"/>
                </a:cxn>
              </a:cxnLst>
              <a:rect l="T12" t="T13" r="T14" b="T15"/>
              <a:pathLst>
                <a:path w="43" h="45">
                  <a:moveTo>
                    <a:pt x="17" y="39"/>
                  </a:moveTo>
                  <a:cubicBezTo>
                    <a:pt x="17" y="39"/>
                    <a:pt x="17" y="40"/>
                    <a:pt x="17" y="40"/>
                  </a:cubicBezTo>
                  <a:cubicBezTo>
                    <a:pt x="43" y="45"/>
                    <a:pt x="41" y="0"/>
                    <a:pt x="17" y="8"/>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1" name="Freeform 162"/>
            <p:cNvSpPr>
              <a:spLocks noChangeArrowheads="1"/>
            </p:cNvSpPr>
            <p:nvPr/>
          </p:nvSpPr>
          <p:spPr bwMode="auto">
            <a:xfrm>
              <a:off x="1246403" y="667968"/>
              <a:ext cx="99406" cy="99406"/>
            </a:xfrm>
            <a:custGeom>
              <a:avLst/>
              <a:gdLst>
                <a:gd name="T0" fmla="*/ 86770142 w 44"/>
                <a:gd name="T1" fmla="*/ 199060515 h 44"/>
                <a:gd name="T2" fmla="*/ 91873736 w 44"/>
                <a:gd name="T3" fmla="*/ 199060515 h 44"/>
                <a:gd name="T4" fmla="*/ 91873736 w 44"/>
                <a:gd name="T5" fmla="*/ 35729679 h 44"/>
                <a:gd name="T6" fmla="*/ 86770142 w 44"/>
                <a:gd name="T7" fmla="*/ 199060515 h 44"/>
                <a:gd name="T8" fmla="*/ 0 60000 65536"/>
                <a:gd name="T9" fmla="*/ 0 60000 65536"/>
                <a:gd name="T10" fmla="*/ 0 60000 65536"/>
                <a:gd name="T11" fmla="*/ 0 60000 65536"/>
                <a:gd name="T12" fmla="*/ 0 w 44"/>
                <a:gd name="T13" fmla="*/ 0 h 44"/>
                <a:gd name="T14" fmla="*/ 44 w 44"/>
                <a:gd name="T15" fmla="*/ 44 h 44"/>
              </a:gdLst>
              <a:ahLst/>
              <a:cxnLst>
                <a:cxn ang="T8">
                  <a:pos x="T0" y="T1"/>
                </a:cxn>
                <a:cxn ang="T9">
                  <a:pos x="T2" y="T3"/>
                </a:cxn>
                <a:cxn ang="T10">
                  <a:pos x="T4" y="T5"/>
                </a:cxn>
                <a:cxn ang="T11">
                  <a:pos x="T6" y="T7"/>
                </a:cxn>
              </a:cxnLst>
              <a:rect l="T12" t="T13" r="T14" b="T15"/>
              <a:pathLst>
                <a:path w="44" h="44">
                  <a:moveTo>
                    <a:pt x="17" y="39"/>
                  </a:moveTo>
                  <a:cubicBezTo>
                    <a:pt x="17" y="39"/>
                    <a:pt x="17" y="39"/>
                    <a:pt x="18" y="39"/>
                  </a:cubicBezTo>
                  <a:cubicBezTo>
                    <a:pt x="44" y="44"/>
                    <a:pt x="41" y="0"/>
                    <a:pt x="18" y="7"/>
                  </a:cubicBezTo>
                  <a:cubicBezTo>
                    <a:pt x="3" y="12"/>
                    <a:pt x="0" y="35"/>
                    <a:pt x="17" y="39"/>
                  </a:cubicBezTo>
                  <a:close/>
                </a:path>
              </a:pathLst>
            </a:custGeom>
            <a:solidFill>
              <a:srgbClr val="4790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2" name="Freeform 163"/>
            <p:cNvSpPr>
              <a:spLocks noChangeArrowheads="1"/>
            </p:cNvSpPr>
            <p:nvPr/>
          </p:nvSpPr>
          <p:spPr bwMode="auto">
            <a:xfrm>
              <a:off x="655700" y="555338"/>
              <a:ext cx="86025" cy="70731"/>
            </a:xfrm>
            <a:custGeom>
              <a:avLst/>
              <a:gdLst>
                <a:gd name="T0" fmla="*/ 20498852 w 38"/>
                <a:gd name="T1" fmla="*/ 119736175 h 31"/>
                <a:gd name="T2" fmla="*/ 40999968 w 38"/>
                <a:gd name="T3" fmla="*/ 0 h 31"/>
                <a:gd name="T4" fmla="*/ 51248262 w 38"/>
                <a:gd name="T5" fmla="*/ 109325028 h 31"/>
                <a:gd name="T6" fmla="*/ 148621770 w 38"/>
                <a:gd name="T7" fmla="*/ 41646869 h 31"/>
                <a:gd name="T8" fmla="*/ 87122951 w 38"/>
                <a:gd name="T9" fmla="*/ 114529461 h 31"/>
                <a:gd name="T10" fmla="*/ 169120622 w 38"/>
                <a:gd name="T11" fmla="*/ 140558469 h 31"/>
                <a:gd name="T12" fmla="*/ 61498820 w 38"/>
                <a:gd name="T13" fmla="*/ 145765183 h 31"/>
                <a:gd name="T14" fmla="*/ 0 60000 65536"/>
                <a:gd name="T15" fmla="*/ 0 60000 65536"/>
                <a:gd name="T16" fmla="*/ 0 60000 65536"/>
                <a:gd name="T17" fmla="*/ 0 60000 65536"/>
                <a:gd name="T18" fmla="*/ 0 60000 65536"/>
                <a:gd name="T19" fmla="*/ 0 60000 65536"/>
                <a:gd name="T20" fmla="*/ 0 60000 65536"/>
                <a:gd name="T21" fmla="*/ 0 w 38"/>
                <a:gd name="T22" fmla="*/ 0 h 31"/>
                <a:gd name="T23" fmla="*/ 38 w 38"/>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31">
                  <a:moveTo>
                    <a:pt x="4" y="23"/>
                  </a:moveTo>
                  <a:cubicBezTo>
                    <a:pt x="4" y="18"/>
                    <a:pt x="0" y="0"/>
                    <a:pt x="8" y="0"/>
                  </a:cubicBezTo>
                  <a:cubicBezTo>
                    <a:pt x="15" y="0"/>
                    <a:pt x="10" y="17"/>
                    <a:pt x="10" y="21"/>
                  </a:cubicBezTo>
                  <a:cubicBezTo>
                    <a:pt x="11" y="16"/>
                    <a:pt x="23" y="6"/>
                    <a:pt x="29" y="8"/>
                  </a:cubicBezTo>
                  <a:cubicBezTo>
                    <a:pt x="38" y="11"/>
                    <a:pt x="19" y="20"/>
                    <a:pt x="17" y="22"/>
                  </a:cubicBezTo>
                  <a:cubicBezTo>
                    <a:pt x="21" y="21"/>
                    <a:pt x="38" y="20"/>
                    <a:pt x="33" y="27"/>
                  </a:cubicBezTo>
                  <a:cubicBezTo>
                    <a:pt x="30" y="31"/>
                    <a:pt x="15" y="30"/>
                    <a:pt x="12" y="28"/>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3" name="Freeform 164"/>
            <p:cNvSpPr>
              <a:spLocks noChangeArrowheads="1"/>
            </p:cNvSpPr>
            <p:nvPr/>
          </p:nvSpPr>
          <p:spPr bwMode="auto">
            <a:xfrm>
              <a:off x="501811" y="657612"/>
              <a:ext cx="70731" cy="49703"/>
            </a:xfrm>
            <a:custGeom>
              <a:avLst/>
              <a:gdLst>
                <a:gd name="T0" fmla="*/ 145765183 w 31"/>
                <a:gd name="T1" fmla="*/ 5103594 h 22"/>
                <a:gd name="T2" fmla="*/ 0 w 31"/>
                <a:gd name="T3" fmla="*/ 40833274 h 22"/>
                <a:gd name="T4" fmla="*/ 62471445 w 31"/>
                <a:gd name="T5" fmla="*/ 81666547 h 22"/>
                <a:gd name="T6" fmla="*/ 145765183 w 31"/>
                <a:gd name="T7" fmla="*/ 107186779 h 22"/>
                <a:gd name="T8" fmla="*/ 161383044 w 31"/>
                <a:gd name="T9" fmla="*/ 0 h 22"/>
                <a:gd name="T10" fmla="*/ 0 60000 65536"/>
                <a:gd name="T11" fmla="*/ 0 60000 65536"/>
                <a:gd name="T12" fmla="*/ 0 60000 65536"/>
                <a:gd name="T13" fmla="*/ 0 60000 65536"/>
                <a:gd name="T14" fmla="*/ 0 60000 65536"/>
                <a:gd name="T15" fmla="*/ 0 w 31"/>
                <a:gd name="T16" fmla="*/ 0 h 22"/>
                <a:gd name="T17" fmla="*/ 31 w 31"/>
                <a:gd name="T18" fmla="*/ 22 h 22"/>
              </a:gdLst>
              <a:ahLst/>
              <a:cxnLst>
                <a:cxn ang="T10">
                  <a:pos x="T0" y="T1"/>
                </a:cxn>
                <a:cxn ang="T11">
                  <a:pos x="T2" y="T3"/>
                </a:cxn>
                <a:cxn ang="T12">
                  <a:pos x="T4" y="T5"/>
                </a:cxn>
                <a:cxn ang="T13">
                  <a:pos x="T6" y="T7"/>
                </a:cxn>
                <a:cxn ang="T14">
                  <a:pos x="T8" y="T9"/>
                </a:cxn>
              </a:cxnLst>
              <a:rect l="T15" t="T16" r="T17" b="T18"/>
              <a:pathLst>
                <a:path w="31" h="22">
                  <a:moveTo>
                    <a:pt x="28" y="1"/>
                  </a:moveTo>
                  <a:cubicBezTo>
                    <a:pt x="19" y="3"/>
                    <a:pt x="9" y="4"/>
                    <a:pt x="0" y="8"/>
                  </a:cubicBezTo>
                  <a:cubicBezTo>
                    <a:pt x="0" y="13"/>
                    <a:pt x="9" y="15"/>
                    <a:pt x="12" y="16"/>
                  </a:cubicBezTo>
                  <a:cubicBezTo>
                    <a:pt x="17" y="18"/>
                    <a:pt x="23" y="22"/>
                    <a:pt x="28" y="21"/>
                  </a:cubicBezTo>
                  <a:cubicBezTo>
                    <a:pt x="30" y="21"/>
                    <a:pt x="30" y="3"/>
                    <a:pt x="31" y="0"/>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4" name="Freeform 165"/>
            <p:cNvSpPr>
              <a:spLocks noChangeArrowheads="1"/>
            </p:cNvSpPr>
            <p:nvPr/>
          </p:nvSpPr>
          <p:spPr bwMode="auto">
            <a:xfrm>
              <a:off x="540044" y="598351"/>
              <a:ext cx="292484" cy="287705"/>
            </a:xfrm>
            <a:custGeom>
              <a:avLst/>
              <a:gdLst>
                <a:gd name="T0" fmla="*/ 663154188 w 129"/>
                <a:gd name="T1" fmla="*/ 415692948 h 127"/>
                <a:gd name="T2" fmla="*/ 406117435 w 129"/>
                <a:gd name="T3" fmla="*/ 631236097 h 127"/>
                <a:gd name="T4" fmla="*/ 87391498 w 129"/>
                <a:gd name="T5" fmla="*/ 487539909 h 127"/>
                <a:gd name="T6" fmla="*/ 195347570 w 129"/>
                <a:gd name="T7" fmla="*/ 20528998 h 127"/>
                <a:gd name="T8" fmla="*/ 431822017 w 129"/>
                <a:gd name="T9" fmla="*/ 128300572 h 127"/>
                <a:gd name="T10" fmla="*/ 442102036 w 129"/>
                <a:gd name="T11" fmla="*/ 395163950 h 127"/>
                <a:gd name="T12" fmla="*/ 555198117 w 129"/>
                <a:gd name="T13" fmla="*/ 441353062 h 127"/>
                <a:gd name="T14" fmla="*/ 663154188 w 129"/>
                <a:gd name="T15" fmla="*/ 415692948 h 127"/>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27"/>
                <a:gd name="T26" fmla="*/ 129 w 129"/>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27">
                  <a:moveTo>
                    <a:pt x="129" y="81"/>
                  </a:moveTo>
                  <a:cubicBezTo>
                    <a:pt x="123" y="106"/>
                    <a:pt x="104" y="119"/>
                    <a:pt x="79" y="123"/>
                  </a:cubicBezTo>
                  <a:cubicBezTo>
                    <a:pt x="56" y="127"/>
                    <a:pt x="29" y="115"/>
                    <a:pt x="17" y="95"/>
                  </a:cubicBezTo>
                  <a:cubicBezTo>
                    <a:pt x="2" y="69"/>
                    <a:pt x="0" y="11"/>
                    <a:pt x="38" y="4"/>
                  </a:cubicBezTo>
                  <a:cubicBezTo>
                    <a:pt x="55" y="0"/>
                    <a:pt x="76" y="9"/>
                    <a:pt x="84" y="25"/>
                  </a:cubicBezTo>
                  <a:cubicBezTo>
                    <a:pt x="91" y="41"/>
                    <a:pt x="78" y="63"/>
                    <a:pt x="86" y="77"/>
                  </a:cubicBezTo>
                  <a:cubicBezTo>
                    <a:pt x="90" y="85"/>
                    <a:pt x="100" y="86"/>
                    <a:pt x="108" y="86"/>
                  </a:cubicBezTo>
                  <a:cubicBezTo>
                    <a:pt x="110" y="86"/>
                    <a:pt x="128" y="83"/>
                    <a:pt x="129" y="81"/>
                  </a:cubicBezTo>
                  <a:close/>
                </a:path>
              </a:pathLst>
            </a:custGeom>
            <a:solidFill>
              <a:srgbClr val="FFCF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5" name="Freeform 166"/>
            <p:cNvSpPr>
              <a:spLocks noChangeArrowheads="1"/>
            </p:cNvSpPr>
            <p:nvPr/>
          </p:nvSpPr>
          <p:spPr bwMode="auto">
            <a:xfrm>
              <a:off x="590704" y="659524"/>
              <a:ext cx="20073" cy="27719"/>
            </a:xfrm>
            <a:custGeom>
              <a:avLst/>
              <a:gdLst>
                <a:gd name="T0" fmla="*/ 34819964 w 9"/>
                <a:gd name="T1" fmla="*/ 42684950 h 12"/>
                <a:gd name="T2" fmla="*/ 4973643 w 9"/>
                <a:gd name="T3" fmla="*/ 32015445 h 12"/>
                <a:gd name="T4" fmla="*/ 34819964 w 9"/>
                <a:gd name="T5" fmla="*/ 42684950 h 12"/>
                <a:gd name="T6" fmla="*/ 0 60000 65536"/>
                <a:gd name="T7" fmla="*/ 0 60000 65536"/>
                <a:gd name="T8" fmla="*/ 0 60000 65536"/>
                <a:gd name="T9" fmla="*/ 0 w 9"/>
                <a:gd name="T10" fmla="*/ 0 h 12"/>
                <a:gd name="T11" fmla="*/ 9 w 9"/>
                <a:gd name="T12" fmla="*/ 12 h 12"/>
              </a:gdLst>
              <a:ahLst/>
              <a:cxnLst>
                <a:cxn ang="T6">
                  <a:pos x="T0" y="T1"/>
                </a:cxn>
                <a:cxn ang="T7">
                  <a:pos x="T2" y="T3"/>
                </a:cxn>
                <a:cxn ang="T8">
                  <a:pos x="T4" y="T5"/>
                </a:cxn>
              </a:cxnLst>
              <a:rect l="T9" t="T10" r="T11" b="T12"/>
              <a:pathLst>
                <a:path w="9" h="12">
                  <a:moveTo>
                    <a:pt x="7" y="8"/>
                  </a:moveTo>
                  <a:cubicBezTo>
                    <a:pt x="9" y="2"/>
                    <a:pt x="1" y="0"/>
                    <a:pt x="1" y="6"/>
                  </a:cubicBezTo>
                  <a:cubicBezTo>
                    <a:pt x="0" y="10"/>
                    <a:pt x="5" y="12"/>
                    <a:pt x="7" y="8"/>
                  </a:cubicBezTo>
                  <a:close/>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6" name="Freeform 167"/>
            <p:cNvSpPr>
              <a:spLocks noChangeArrowheads="1"/>
            </p:cNvSpPr>
            <p:nvPr/>
          </p:nvSpPr>
          <p:spPr bwMode="auto">
            <a:xfrm>
              <a:off x="819147" y="743637"/>
              <a:ext cx="56394" cy="67864"/>
            </a:xfrm>
            <a:custGeom>
              <a:avLst/>
              <a:gdLst>
                <a:gd name="T0" fmla="*/ 0 w 25"/>
                <a:gd name="T1" fmla="*/ 97228753 h 30"/>
                <a:gd name="T2" fmla="*/ 20353722 w 25"/>
                <a:gd name="T3" fmla="*/ 15350837 h 30"/>
                <a:gd name="T4" fmla="*/ 35618450 w 25"/>
                <a:gd name="T5" fmla="*/ 76758708 h 30"/>
                <a:gd name="T6" fmla="*/ 101768612 w 25"/>
                <a:gd name="T7" fmla="*/ 71641763 h 30"/>
                <a:gd name="T8" fmla="*/ 45796440 w 25"/>
                <a:gd name="T9" fmla="*/ 107462644 h 30"/>
                <a:gd name="T10" fmla="*/ 91592879 w 25"/>
                <a:gd name="T11" fmla="*/ 143283525 h 30"/>
                <a:gd name="T12" fmla="*/ 15264728 w 25"/>
                <a:gd name="T13" fmla="*/ 107462644 h 30"/>
                <a:gd name="T14" fmla="*/ 0 60000 65536"/>
                <a:gd name="T15" fmla="*/ 0 60000 65536"/>
                <a:gd name="T16" fmla="*/ 0 60000 65536"/>
                <a:gd name="T17" fmla="*/ 0 60000 65536"/>
                <a:gd name="T18" fmla="*/ 0 60000 65536"/>
                <a:gd name="T19" fmla="*/ 0 60000 65536"/>
                <a:gd name="T20" fmla="*/ 0 60000 65536"/>
                <a:gd name="T21" fmla="*/ 0 w 25"/>
                <a:gd name="T22" fmla="*/ 0 h 30"/>
                <a:gd name="T23" fmla="*/ 25 w 25"/>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30">
                  <a:moveTo>
                    <a:pt x="0" y="19"/>
                  </a:moveTo>
                  <a:cubicBezTo>
                    <a:pt x="2" y="15"/>
                    <a:pt x="0" y="5"/>
                    <a:pt x="4" y="3"/>
                  </a:cubicBezTo>
                  <a:cubicBezTo>
                    <a:pt x="11" y="0"/>
                    <a:pt x="8" y="13"/>
                    <a:pt x="7" y="15"/>
                  </a:cubicBezTo>
                  <a:cubicBezTo>
                    <a:pt x="10" y="13"/>
                    <a:pt x="19" y="8"/>
                    <a:pt x="20" y="14"/>
                  </a:cubicBezTo>
                  <a:cubicBezTo>
                    <a:pt x="22" y="19"/>
                    <a:pt x="11" y="20"/>
                    <a:pt x="9" y="21"/>
                  </a:cubicBezTo>
                  <a:cubicBezTo>
                    <a:pt x="13" y="20"/>
                    <a:pt x="25" y="26"/>
                    <a:pt x="18" y="28"/>
                  </a:cubicBezTo>
                  <a:cubicBezTo>
                    <a:pt x="14" y="30"/>
                    <a:pt x="5" y="25"/>
                    <a:pt x="3" y="2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7" name="Freeform 168"/>
            <p:cNvSpPr>
              <a:spLocks noChangeArrowheads="1"/>
            </p:cNvSpPr>
            <p:nvPr/>
          </p:nvSpPr>
          <p:spPr bwMode="auto">
            <a:xfrm>
              <a:off x="690110" y="641363"/>
              <a:ext cx="46836" cy="45880"/>
            </a:xfrm>
            <a:custGeom>
              <a:avLst/>
              <a:gdLst>
                <a:gd name="T0" fmla="*/ 54715599 w 21"/>
                <a:gd name="T1" fmla="*/ 94723848 h 20"/>
                <a:gd name="T2" fmla="*/ 29845683 w 21"/>
                <a:gd name="T3" fmla="*/ 31574616 h 20"/>
                <a:gd name="T4" fmla="*/ 54715599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8" name="Freeform 169"/>
            <p:cNvSpPr>
              <a:spLocks noChangeArrowheads="1"/>
            </p:cNvSpPr>
            <p:nvPr/>
          </p:nvSpPr>
          <p:spPr bwMode="auto">
            <a:xfrm>
              <a:off x="558205" y="743637"/>
              <a:ext cx="47792" cy="43013"/>
            </a:xfrm>
            <a:custGeom>
              <a:avLst/>
              <a:gdLst>
                <a:gd name="T0" fmla="*/ 62152358 w 21"/>
                <a:gd name="T1" fmla="*/ 87123963 h 19"/>
                <a:gd name="T2" fmla="*/ 36255922 w 21"/>
                <a:gd name="T3" fmla="*/ 25624429 h 19"/>
                <a:gd name="T4" fmla="*/ 62152358 w 21"/>
                <a:gd name="T5" fmla="*/ 87123963 h 19"/>
                <a:gd name="T6" fmla="*/ 0 60000 65536"/>
                <a:gd name="T7" fmla="*/ 0 60000 65536"/>
                <a:gd name="T8" fmla="*/ 0 60000 65536"/>
                <a:gd name="T9" fmla="*/ 0 w 21"/>
                <a:gd name="T10" fmla="*/ 0 h 19"/>
                <a:gd name="T11" fmla="*/ 21 w 21"/>
                <a:gd name="T12" fmla="*/ 19 h 19"/>
              </a:gdLst>
              <a:ahLst/>
              <a:cxnLst>
                <a:cxn ang="T6">
                  <a:pos x="T0" y="T1"/>
                </a:cxn>
                <a:cxn ang="T7">
                  <a:pos x="T2" y="T3"/>
                </a:cxn>
                <a:cxn ang="T8">
                  <a:pos x="T4" y="T5"/>
                </a:cxn>
              </a:cxnLst>
              <a:rect l="T9" t="T10" r="T11" b="T12"/>
              <a:pathLst>
                <a:path w="21" h="19">
                  <a:moveTo>
                    <a:pt x="12" y="17"/>
                  </a:moveTo>
                  <a:cubicBezTo>
                    <a:pt x="21" y="14"/>
                    <a:pt x="15" y="0"/>
                    <a:pt x="7" y="5"/>
                  </a:cubicBezTo>
                  <a:cubicBezTo>
                    <a:pt x="0" y="9"/>
                    <a:pt x="4" y="19"/>
                    <a:pt x="12"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99" name="Freeform 170"/>
            <p:cNvSpPr>
              <a:spLocks noChangeArrowheads="1"/>
            </p:cNvSpPr>
            <p:nvPr/>
          </p:nvSpPr>
          <p:spPr bwMode="auto">
            <a:xfrm>
              <a:off x="599306" y="605041"/>
              <a:ext cx="33454" cy="29631"/>
            </a:xfrm>
            <a:custGeom>
              <a:avLst/>
              <a:gdLst>
                <a:gd name="T0" fmla="*/ 44765913 w 15"/>
                <a:gd name="T1" fmla="*/ 62343624 h 13"/>
                <a:gd name="T2" fmla="*/ 54715132 w 15"/>
                <a:gd name="T3" fmla="*/ 0 h 13"/>
                <a:gd name="T4" fmla="*/ 0 w 15"/>
                <a:gd name="T5" fmla="*/ 31171812 h 13"/>
                <a:gd name="T6" fmla="*/ 44765913 w 15"/>
                <a:gd name="T7" fmla="*/ 62343624 h 13"/>
                <a:gd name="T8" fmla="*/ 0 60000 65536"/>
                <a:gd name="T9" fmla="*/ 0 60000 65536"/>
                <a:gd name="T10" fmla="*/ 0 60000 65536"/>
                <a:gd name="T11" fmla="*/ 0 60000 65536"/>
                <a:gd name="T12" fmla="*/ 0 w 15"/>
                <a:gd name="T13" fmla="*/ 0 h 13"/>
                <a:gd name="T14" fmla="*/ 15 w 15"/>
                <a:gd name="T15" fmla="*/ 13 h 13"/>
              </a:gdLst>
              <a:ahLst/>
              <a:cxnLst>
                <a:cxn ang="T8">
                  <a:pos x="T0" y="T1"/>
                </a:cxn>
                <a:cxn ang="T9">
                  <a:pos x="T2" y="T3"/>
                </a:cxn>
                <a:cxn ang="T10">
                  <a:pos x="T4" y="T5"/>
                </a:cxn>
                <a:cxn ang="T11">
                  <a:pos x="T6" y="T7"/>
                </a:cxn>
              </a:cxnLst>
              <a:rect l="T12" t="T13" r="T14" b="T15"/>
              <a:pathLst>
                <a:path w="15" h="13">
                  <a:moveTo>
                    <a:pt x="9" y="12"/>
                  </a:moveTo>
                  <a:cubicBezTo>
                    <a:pt x="15" y="10"/>
                    <a:pt x="15" y="3"/>
                    <a:pt x="11" y="0"/>
                  </a:cubicBezTo>
                  <a:cubicBezTo>
                    <a:pt x="8" y="2"/>
                    <a:pt x="4" y="4"/>
                    <a:pt x="0" y="6"/>
                  </a:cubicBezTo>
                  <a:cubicBezTo>
                    <a:pt x="1" y="9"/>
                    <a:pt x="4" y="13"/>
                    <a:pt x="9" y="12"/>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0" name="Freeform 171"/>
            <p:cNvSpPr>
              <a:spLocks noChangeArrowheads="1"/>
            </p:cNvSpPr>
            <p:nvPr/>
          </p:nvSpPr>
          <p:spPr bwMode="auto">
            <a:xfrm>
              <a:off x="640407" y="755107"/>
              <a:ext cx="44924" cy="44924"/>
            </a:xfrm>
            <a:custGeom>
              <a:avLst/>
              <a:gdLst>
                <a:gd name="T0" fmla="*/ 55499110 w 20"/>
                <a:gd name="T1" fmla="*/ 85771147 h 20"/>
                <a:gd name="T2" fmla="*/ 30272037 w 20"/>
                <a:gd name="T3" fmla="*/ 25227072 h 20"/>
                <a:gd name="T4" fmla="*/ 55499110 w 20"/>
                <a:gd name="T5" fmla="*/ 85771147 h 20"/>
                <a:gd name="T6" fmla="*/ 0 60000 65536"/>
                <a:gd name="T7" fmla="*/ 0 60000 65536"/>
                <a:gd name="T8" fmla="*/ 0 60000 65536"/>
                <a:gd name="T9" fmla="*/ 0 w 20"/>
                <a:gd name="T10" fmla="*/ 0 h 20"/>
                <a:gd name="T11" fmla="*/ 20 w 20"/>
                <a:gd name="T12" fmla="*/ 20 h 20"/>
              </a:gdLst>
              <a:ahLst/>
              <a:cxnLst>
                <a:cxn ang="T6">
                  <a:pos x="T0" y="T1"/>
                </a:cxn>
                <a:cxn ang="T7">
                  <a:pos x="T2" y="T3"/>
                </a:cxn>
                <a:cxn ang="T8">
                  <a:pos x="T4" y="T5"/>
                </a:cxn>
              </a:cxnLst>
              <a:rect l="T9" t="T10" r="T11" b="T12"/>
              <a:pathLst>
                <a:path w="20" h="20">
                  <a:moveTo>
                    <a:pt x="11" y="17"/>
                  </a:moveTo>
                  <a:cubicBezTo>
                    <a:pt x="20" y="15"/>
                    <a:pt x="15" y="0"/>
                    <a:pt x="6" y="5"/>
                  </a:cubicBezTo>
                  <a:cubicBezTo>
                    <a:pt x="0" y="9"/>
                    <a:pt x="3" y="20"/>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1" name="Freeform 172"/>
            <p:cNvSpPr>
              <a:spLocks noChangeArrowheads="1"/>
            </p:cNvSpPr>
            <p:nvPr/>
          </p:nvSpPr>
          <p:spPr bwMode="auto">
            <a:xfrm>
              <a:off x="687242" y="829662"/>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2" name="Freeform 173"/>
            <p:cNvSpPr>
              <a:spLocks noChangeArrowheads="1"/>
            </p:cNvSpPr>
            <p:nvPr/>
          </p:nvSpPr>
          <p:spPr bwMode="auto">
            <a:xfrm>
              <a:off x="779958" y="791429"/>
              <a:ext cx="45880" cy="43013"/>
            </a:xfrm>
            <a:custGeom>
              <a:avLst/>
              <a:gdLst>
                <a:gd name="T0" fmla="*/ 57886796 w 20"/>
                <a:gd name="T1" fmla="*/ 87123963 h 19"/>
                <a:gd name="T2" fmla="*/ 31574616 w 20"/>
                <a:gd name="T3" fmla="*/ 25624429 h 19"/>
                <a:gd name="T4" fmla="*/ 57886796 w 20"/>
                <a:gd name="T5" fmla="*/ 87123963 h 19"/>
                <a:gd name="T6" fmla="*/ 0 60000 65536"/>
                <a:gd name="T7" fmla="*/ 0 60000 65536"/>
                <a:gd name="T8" fmla="*/ 0 60000 65536"/>
                <a:gd name="T9" fmla="*/ 0 w 20"/>
                <a:gd name="T10" fmla="*/ 0 h 19"/>
                <a:gd name="T11" fmla="*/ 20 w 20"/>
                <a:gd name="T12" fmla="*/ 19 h 19"/>
              </a:gdLst>
              <a:ahLst/>
              <a:cxnLst>
                <a:cxn ang="T6">
                  <a:pos x="T0" y="T1"/>
                </a:cxn>
                <a:cxn ang="T7">
                  <a:pos x="T2" y="T3"/>
                </a:cxn>
                <a:cxn ang="T8">
                  <a:pos x="T4" y="T5"/>
                </a:cxn>
              </a:cxnLst>
              <a:rect l="T9" t="T10" r="T11" b="T12"/>
              <a:pathLst>
                <a:path w="20" h="19">
                  <a:moveTo>
                    <a:pt x="11" y="17"/>
                  </a:moveTo>
                  <a:cubicBezTo>
                    <a:pt x="20" y="15"/>
                    <a:pt x="15" y="0"/>
                    <a:pt x="6" y="5"/>
                  </a:cubicBezTo>
                  <a:cubicBezTo>
                    <a:pt x="0" y="9"/>
                    <a:pt x="3" y="19"/>
                    <a:pt x="11" y="17"/>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3" name="Freeform 174"/>
            <p:cNvSpPr>
              <a:spLocks noChangeArrowheads="1"/>
            </p:cNvSpPr>
            <p:nvPr/>
          </p:nvSpPr>
          <p:spPr bwMode="auto">
            <a:xfrm>
              <a:off x="630848" y="677684"/>
              <a:ext cx="47792" cy="45880"/>
            </a:xfrm>
            <a:custGeom>
              <a:avLst/>
              <a:gdLst>
                <a:gd name="T0" fmla="*/ 56972616 w 21"/>
                <a:gd name="T1" fmla="*/ 94723848 h 20"/>
                <a:gd name="T2" fmla="*/ 31076179 w 21"/>
                <a:gd name="T3" fmla="*/ 31574616 h 20"/>
                <a:gd name="T4" fmla="*/ 56972616 w 21"/>
                <a:gd name="T5" fmla="*/ 94723848 h 20"/>
                <a:gd name="T6" fmla="*/ 0 60000 65536"/>
                <a:gd name="T7" fmla="*/ 0 60000 65536"/>
                <a:gd name="T8" fmla="*/ 0 60000 65536"/>
                <a:gd name="T9" fmla="*/ 0 w 21"/>
                <a:gd name="T10" fmla="*/ 0 h 20"/>
                <a:gd name="T11" fmla="*/ 21 w 21"/>
                <a:gd name="T12" fmla="*/ 20 h 20"/>
              </a:gdLst>
              <a:ahLst/>
              <a:cxnLst>
                <a:cxn ang="T6">
                  <a:pos x="T0" y="T1"/>
                </a:cxn>
                <a:cxn ang="T7">
                  <a:pos x="T2" y="T3"/>
                </a:cxn>
                <a:cxn ang="T8">
                  <a:pos x="T4" y="T5"/>
                </a:cxn>
              </a:cxnLst>
              <a:rect l="T9" t="T10" r="T11" b="T12"/>
              <a:pathLst>
                <a:path w="21" h="20">
                  <a:moveTo>
                    <a:pt x="11" y="18"/>
                  </a:moveTo>
                  <a:cubicBezTo>
                    <a:pt x="21" y="15"/>
                    <a:pt x="15" y="0"/>
                    <a:pt x="6" y="6"/>
                  </a:cubicBezTo>
                  <a:cubicBezTo>
                    <a:pt x="0" y="10"/>
                    <a:pt x="4" y="20"/>
                    <a:pt x="11" y="18"/>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4" name="Freeform 175"/>
            <p:cNvSpPr>
              <a:spLocks noChangeArrowheads="1"/>
            </p:cNvSpPr>
            <p:nvPr/>
          </p:nvSpPr>
          <p:spPr bwMode="auto">
            <a:xfrm>
              <a:off x="730255" y="778047"/>
              <a:ext cx="27719" cy="21984"/>
            </a:xfrm>
            <a:custGeom>
              <a:avLst/>
              <a:gdLst>
                <a:gd name="T0" fmla="*/ 10671815 w 12"/>
                <a:gd name="T1" fmla="*/ 0 h 10"/>
                <a:gd name="T2" fmla="*/ 53356765 w 12"/>
                <a:gd name="T3" fmla="*/ 38663261 h 10"/>
                <a:gd name="T4" fmla="*/ 64028580 w 12"/>
                <a:gd name="T5" fmla="*/ 38663261 h 10"/>
                <a:gd name="T6" fmla="*/ 10671815 w 12"/>
                <a:gd name="T7" fmla="*/ 0 h 10"/>
                <a:gd name="T8" fmla="*/ 0 60000 65536"/>
                <a:gd name="T9" fmla="*/ 0 60000 65536"/>
                <a:gd name="T10" fmla="*/ 0 60000 65536"/>
                <a:gd name="T11" fmla="*/ 0 60000 65536"/>
                <a:gd name="T12" fmla="*/ 0 w 12"/>
                <a:gd name="T13" fmla="*/ 0 h 10"/>
                <a:gd name="T14" fmla="*/ 12 w 12"/>
                <a:gd name="T15" fmla="*/ 10 h 10"/>
              </a:gdLst>
              <a:ahLst/>
              <a:cxnLst>
                <a:cxn ang="T8">
                  <a:pos x="T0" y="T1"/>
                </a:cxn>
                <a:cxn ang="T9">
                  <a:pos x="T2" y="T3"/>
                </a:cxn>
                <a:cxn ang="T10">
                  <a:pos x="T4" y="T5"/>
                </a:cxn>
                <a:cxn ang="T11">
                  <a:pos x="T6" y="T7"/>
                </a:cxn>
              </a:cxnLst>
              <a:rect l="T12" t="T13" r="T14" b="T15"/>
              <a:pathLst>
                <a:path w="12" h="10">
                  <a:moveTo>
                    <a:pt x="2" y="0"/>
                  </a:moveTo>
                  <a:cubicBezTo>
                    <a:pt x="0" y="4"/>
                    <a:pt x="4" y="10"/>
                    <a:pt x="10" y="8"/>
                  </a:cubicBezTo>
                  <a:cubicBezTo>
                    <a:pt x="10" y="8"/>
                    <a:pt x="11" y="8"/>
                    <a:pt x="12" y="8"/>
                  </a:cubicBezTo>
                  <a:cubicBezTo>
                    <a:pt x="8" y="7"/>
                    <a:pt x="4" y="4"/>
                    <a:pt x="2" y="0"/>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5" name="Freeform 176"/>
            <p:cNvSpPr>
              <a:spLocks noChangeArrowheads="1"/>
            </p:cNvSpPr>
            <p:nvPr/>
          </p:nvSpPr>
          <p:spPr bwMode="auto">
            <a:xfrm>
              <a:off x="607908" y="827750"/>
              <a:ext cx="36322" cy="36322"/>
            </a:xfrm>
            <a:custGeom>
              <a:avLst/>
              <a:gdLst>
                <a:gd name="T0" fmla="*/ 15459551 w 16"/>
                <a:gd name="T1" fmla="*/ 25768189 h 16"/>
                <a:gd name="T2" fmla="*/ 0 w 16"/>
                <a:gd name="T3" fmla="*/ 46380924 h 16"/>
                <a:gd name="T4" fmla="*/ 56687291 w 16"/>
                <a:gd name="T5" fmla="*/ 82455480 h 16"/>
                <a:gd name="T6" fmla="*/ 15459551 w 16"/>
                <a:gd name="T7" fmla="*/ 25768189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3" y="5"/>
                  </a:moveTo>
                  <a:cubicBezTo>
                    <a:pt x="2" y="6"/>
                    <a:pt x="1" y="8"/>
                    <a:pt x="0" y="9"/>
                  </a:cubicBezTo>
                  <a:cubicBezTo>
                    <a:pt x="4" y="11"/>
                    <a:pt x="7" y="14"/>
                    <a:pt x="11" y="16"/>
                  </a:cubicBezTo>
                  <a:cubicBezTo>
                    <a:pt x="16" y="11"/>
                    <a:pt x="11" y="0"/>
                    <a:pt x="3" y="5"/>
                  </a:cubicBezTo>
                  <a:close/>
                </a:path>
              </a:pathLst>
            </a:custGeom>
            <a:solidFill>
              <a:srgbClr val="FA6D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06" name="Rectangle 177"/>
            <p:cNvSpPr>
              <a:spLocks noChangeArrowheads="1"/>
            </p:cNvSpPr>
            <p:nvPr/>
          </p:nvSpPr>
          <p:spPr bwMode="auto">
            <a:xfrm>
              <a:off x="667170" y="865983"/>
              <a:ext cx="8603" cy="67864"/>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07" name="Rectangle 178"/>
            <p:cNvSpPr>
              <a:spLocks noChangeArrowheads="1"/>
            </p:cNvSpPr>
            <p:nvPr/>
          </p:nvSpPr>
          <p:spPr bwMode="auto">
            <a:xfrm>
              <a:off x="723564" y="867895"/>
              <a:ext cx="6691" cy="68820"/>
            </a:xfrm>
            <a:prstGeom prst="rect">
              <a:avLst/>
            </a:pr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08" name="Freeform 179"/>
            <p:cNvSpPr>
              <a:spLocks noChangeArrowheads="1"/>
            </p:cNvSpPr>
            <p:nvPr/>
          </p:nvSpPr>
          <p:spPr bwMode="auto">
            <a:xfrm>
              <a:off x="626069" y="723564"/>
              <a:ext cx="135728" cy="99406"/>
            </a:xfrm>
            <a:custGeom>
              <a:avLst/>
              <a:gdLst>
                <a:gd name="T0" fmla="*/ 56288664 w 60"/>
                <a:gd name="T1" fmla="*/ 5103594 h 44"/>
                <a:gd name="T2" fmla="*/ 189338298 w 60"/>
                <a:gd name="T3" fmla="*/ 183747473 h 44"/>
                <a:gd name="T4" fmla="*/ 46054773 w 60"/>
                <a:gd name="T5" fmla="*/ 5103594 h 44"/>
                <a:gd name="T6" fmla="*/ 0 60000 65536"/>
                <a:gd name="T7" fmla="*/ 0 60000 65536"/>
                <a:gd name="T8" fmla="*/ 0 60000 65536"/>
                <a:gd name="T9" fmla="*/ 0 w 60"/>
                <a:gd name="T10" fmla="*/ 0 h 44"/>
                <a:gd name="T11" fmla="*/ 60 w 60"/>
                <a:gd name="T12" fmla="*/ 44 h 44"/>
              </a:gdLst>
              <a:ahLst/>
              <a:cxnLst>
                <a:cxn ang="T6">
                  <a:pos x="T0" y="T1"/>
                </a:cxn>
                <a:cxn ang="T7">
                  <a:pos x="T2" y="T3"/>
                </a:cxn>
                <a:cxn ang="T8">
                  <a:pos x="T4" y="T5"/>
                </a:cxn>
              </a:cxnLst>
              <a:rect l="T9" t="T10" r="T11" b="T12"/>
              <a:pathLst>
                <a:path w="60" h="44">
                  <a:moveTo>
                    <a:pt x="11" y="1"/>
                  </a:moveTo>
                  <a:cubicBezTo>
                    <a:pt x="26" y="0"/>
                    <a:pt x="60" y="20"/>
                    <a:pt x="37" y="36"/>
                  </a:cubicBezTo>
                  <a:cubicBezTo>
                    <a:pt x="23" y="44"/>
                    <a:pt x="0" y="12"/>
                    <a:pt x="9" y="1"/>
                  </a:cubicBezTo>
                </a:path>
              </a:pathLst>
            </a:custGeom>
            <a:solidFill>
              <a:srgbClr val="7C440D"/>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309" name="Group 459"/>
          <p:cNvGrpSpPr/>
          <p:nvPr/>
        </p:nvGrpSpPr>
        <p:grpSpPr bwMode="auto">
          <a:xfrm>
            <a:off x="2438400" y="5021263"/>
            <a:ext cx="4157663" cy="1892300"/>
            <a:chOff x="0" y="0"/>
            <a:chExt cx="2033053" cy="924289"/>
          </a:xfrm>
        </p:grpSpPr>
        <p:sp>
          <p:nvSpPr>
            <p:cNvPr id="310" name="Freeform 135"/>
            <p:cNvSpPr>
              <a:spLocks noChangeArrowheads="1"/>
            </p:cNvSpPr>
            <p:nvPr/>
          </p:nvSpPr>
          <p:spPr bwMode="auto">
            <a:xfrm>
              <a:off x="0" y="437771"/>
              <a:ext cx="2033053" cy="486518"/>
            </a:xfrm>
            <a:custGeom>
              <a:avLst/>
              <a:gdLst>
                <a:gd name="T0" fmla="*/ 0 w 899"/>
                <a:gd name="T1" fmla="*/ 1100929136 h 215"/>
                <a:gd name="T2" fmla="*/ 2147483647 w 899"/>
                <a:gd name="T3" fmla="*/ 15362654 h 215"/>
                <a:gd name="T4" fmla="*/ 2147483647 w 899"/>
                <a:gd name="T5" fmla="*/ 1054843436 h 215"/>
                <a:gd name="T6" fmla="*/ 0 w 899"/>
                <a:gd name="T7" fmla="*/ 1100929136 h 215"/>
                <a:gd name="T8" fmla="*/ 0 60000 65536"/>
                <a:gd name="T9" fmla="*/ 0 60000 65536"/>
                <a:gd name="T10" fmla="*/ 0 60000 65536"/>
                <a:gd name="T11" fmla="*/ 0 60000 65536"/>
                <a:gd name="T12" fmla="*/ 0 w 899"/>
                <a:gd name="T13" fmla="*/ 0 h 215"/>
                <a:gd name="T14" fmla="*/ 899 w 899"/>
                <a:gd name="T15" fmla="*/ 215 h 215"/>
              </a:gdLst>
              <a:ahLst/>
              <a:cxnLst>
                <a:cxn ang="T8">
                  <a:pos x="T0" y="T1"/>
                </a:cxn>
                <a:cxn ang="T9">
                  <a:pos x="T2" y="T3"/>
                </a:cxn>
                <a:cxn ang="T10">
                  <a:pos x="T4" y="T5"/>
                </a:cxn>
                <a:cxn ang="T11">
                  <a:pos x="T6" y="T7"/>
                </a:cxn>
              </a:cxnLst>
              <a:rect l="T12" t="T13" r="T14" b="T15"/>
              <a:pathLst>
                <a:path w="899" h="215">
                  <a:moveTo>
                    <a:pt x="0" y="215"/>
                  </a:moveTo>
                  <a:cubicBezTo>
                    <a:pt x="0" y="215"/>
                    <a:pt x="206" y="0"/>
                    <a:pt x="484" y="3"/>
                  </a:cubicBezTo>
                  <a:cubicBezTo>
                    <a:pt x="763" y="6"/>
                    <a:pt x="899" y="206"/>
                    <a:pt x="899" y="206"/>
                  </a:cubicBezTo>
                  <a:lnTo>
                    <a:pt x="0" y="215"/>
                  </a:lnTo>
                  <a:close/>
                </a:path>
              </a:pathLst>
            </a:custGeom>
            <a:solidFill>
              <a:srgbClr val="58A78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1" name="Freeform 136"/>
            <p:cNvSpPr>
              <a:spLocks noChangeArrowheads="1"/>
            </p:cNvSpPr>
            <p:nvPr/>
          </p:nvSpPr>
          <p:spPr bwMode="auto">
            <a:xfrm>
              <a:off x="327850" y="563940"/>
              <a:ext cx="1472936" cy="353657"/>
            </a:xfrm>
            <a:custGeom>
              <a:avLst/>
              <a:gdLst>
                <a:gd name="T0" fmla="*/ 0 w 651"/>
                <a:gd name="T1" fmla="*/ 801751754 h 156"/>
                <a:gd name="T2" fmla="*/ 1796855216 w 651"/>
                <a:gd name="T3" fmla="*/ 15418085 h 156"/>
                <a:gd name="T4" fmla="*/ 2147483647 w 651"/>
                <a:gd name="T5" fmla="*/ 770915584 h 156"/>
                <a:gd name="T6" fmla="*/ 0 w 651"/>
                <a:gd name="T7" fmla="*/ 801751754 h 156"/>
                <a:gd name="T8" fmla="*/ 0 60000 65536"/>
                <a:gd name="T9" fmla="*/ 0 60000 65536"/>
                <a:gd name="T10" fmla="*/ 0 60000 65536"/>
                <a:gd name="T11" fmla="*/ 0 60000 65536"/>
                <a:gd name="T12" fmla="*/ 0 w 651"/>
                <a:gd name="T13" fmla="*/ 0 h 156"/>
                <a:gd name="T14" fmla="*/ 651 w 651"/>
                <a:gd name="T15" fmla="*/ 156 h 156"/>
              </a:gdLst>
              <a:ahLst/>
              <a:cxnLst>
                <a:cxn ang="T8">
                  <a:pos x="T0" y="T1"/>
                </a:cxn>
                <a:cxn ang="T9">
                  <a:pos x="T2" y="T3"/>
                </a:cxn>
                <a:cxn ang="T10">
                  <a:pos x="T4" y="T5"/>
                </a:cxn>
                <a:cxn ang="T11">
                  <a:pos x="T6" y="T7"/>
                </a:cxn>
              </a:cxnLst>
              <a:rect l="T12" t="T13" r="T14" b="T15"/>
              <a:pathLst>
                <a:path w="651" h="156">
                  <a:moveTo>
                    <a:pt x="0" y="156"/>
                  </a:moveTo>
                  <a:cubicBezTo>
                    <a:pt x="0" y="156"/>
                    <a:pt x="149" y="0"/>
                    <a:pt x="351" y="3"/>
                  </a:cubicBezTo>
                  <a:cubicBezTo>
                    <a:pt x="552" y="5"/>
                    <a:pt x="651" y="150"/>
                    <a:pt x="651" y="150"/>
                  </a:cubicBezTo>
                  <a:lnTo>
                    <a:pt x="0" y="156"/>
                  </a:lnTo>
                  <a:close/>
                </a:path>
              </a:pathLst>
            </a:custGeom>
            <a:solidFill>
              <a:srgbClr val="DDCAB3"/>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2" name="Freeform 137"/>
            <p:cNvSpPr>
              <a:spLocks noChangeArrowheads="1"/>
            </p:cNvSpPr>
            <p:nvPr/>
          </p:nvSpPr>
          <p:spPr bwMode="auto">
            <a:xfrm>
              <a:off x="624158" y="675773"/>
              <a:ext cx="916642" cy="238002"/>
            </a:xfrm>
            <a:custGeom>
              <a:avLst/>
              <a:gdLst>
                <a:gd name="T0" fmla="*/ 0 w 405"/>
                <a:gd name="T1" fmla="*/ 539475733 h 105"/>
                <a:gd name="T2" fmla="*/ 1116723447 w 405"/>
                <a:gd name="T3" fmla="*/ 5138577 h 105"/>
                <a:gd name="T4" fmla="*/ 2074648287 w 405"/>
                <a:gd name="T5" fmla="*/ 513787384 h 105"/>
                <a:gd name="T6" fmla="*/ 0 w 405"/>
                <a:gd name="T7" fmla="*/ 539475733 h 105"/>
                <a:gd name="T8" fmla="*/ 0 60000 65536"/>
                <a:gd name="T9" fmla="*/ 0 60000 65536"/>
                <a:gd name="T10" fmla="*/ 0 60000 65536"/>
                <a:gd name="T11" fmla="*/ 0 60000 65536"/>
                <a:gd name="T12" fmla="*/ 0 w 405"/>
                <a:gd name="T13" fmla="*/ 0 h 105"/>
                <a:gd name="T14" fmla="*/ 405 w 405"/>
                <a:gd name="T15" fmla="*/ 105 h 105"/>
              </a:gdLst>
              <a:ahLst/>
              <a:cxnLst>
                <a:cxn ang="T8">
                  <a:pos x="T0" y="T1"/>
                </a:cxn>
                <a:cxn ang="T9">
                  <a:pos x="T2" y="T3"/>
                </a:cxn>
                <a:cxn ang="T10">
                  <a:pos x="T4" y="T5"/>
                </a:cxn>
                <a:cxn ang="T11">
                  <a:pos x="T6" y="T7"/>
                </a:cxn>
              </a:cxnLst>
              <a:rect l="T12" t="T13" r="T14" b="T15"/>
              <a:pathLst>
                <a:path w="405" h="105">
                  <a:moveTo>
                    <a:pt x="0" y="105"/>
                  </a:moveTo>
                  <a:cubicBezTo>
                    <a:pt x="0" y="105"/>
                    <a:pt x="93" y="0"/>
                    <a:pt x="218" y="1"/>
                  </a:cubicBezTo>
                  <a:cubicBezTo>
                    <a:pt x="344" y="3"/>
                    <a:pt x="405" y="100"/>
                    <a:pt x="405" y="100"/>
                  </a:cubicBezTo>
                  <a:lnTo>
                    <a:pt x="0" y="105"/>
                  </a:lnTo>
                  <a:close/>
                </a:path>
              </a:pathLst>
            </a:custGeom>
            <a:solidFill>
              <a:srgbClr val="F6A67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3" name="Freeform 138"/>
            <p:cNvSpPr>
              <a:spLocks noChangeArrowheads="1"/>
            </p:cNvSpPr>
            <p:nvPr/>
          </p:nvSpPr>
          <p:spPr bwMode="auto">
            <a:xfrm>
              <a:off x="786649" y="758930"/>
              <a:ext cx="627025" cy="150066"/>
            </a:xfrm>
            <a:custGeom>
              <a:avLst/>
              <a:gdLst>
                <a:gd name="T0" fmla="*/ 0 w 277"/>
                <a:gd name="T1" fmla="*/ 341209157 h 66"/>
                <a:gd name="T2" fmla="*/ 763478769 w 277"/>
                <a:gd name="T3" fmla="*/ 0 h 66"/>
                <a:gd name="T4" fmla="*/ 1419351446 w 277"/>
                <a:gd name="T5" fmla="*/ 325700063 h 66"/>
                <a:gd name="T6" fmla="*/ 0 w 277"/>
                <a:gd name="T7" fmla="*/ 341209157 h 66"/>
                <a:gd name="T8" fmla="*/ 0 60000 65536"/>
                <a:gd name="T9" fmla="*/ 0 60000 65536"/>
                <a:gd name="T10" fmla="*/ 0 60000 65536"/>
                <a:gd name="T11" fmla="*/ 0 60000 65536"/>
                <a:gd name="T12" fmla="*/ 0 w 277"/>
                <a:gd name="T13" fmla="*/ 0 h 66"/>
                <a:gd name="T14" fmla="*/ 277 w 277"/>
                <a:gd name="T15" fmla="*/ 66 h 66"/>
              </a:gdLst>
              <a:ahLst/>
              <a:cxnLst>
                <a:cxn ang="T8">
                  <a:pos x="T0" y="T1"/>
                </a:cxn>
                <a:cxn ang="T9">
                  <a:pos x="T2" y="T3"/>
                </a:cxn>
                <a:cxn ang="T10">
                  <a:pos x="T4" y="T5"/>
                </a:cxn>
                <a:cxn ang="T11">
                  <a:pos x="T6" y="T7"/>
                </a:cxn>
              </a:cxnLst>
              <a:rect l="T12" t="T13" r="T14" b="T15"/>
              <a:pathLst>
                <a:path w="277" h="66">
                  <a:moveTo>
                    <a:pt x="0" y="66"/>
                  </a:moveTo>
                  <a:cubicBezTo>
                    <a:pt x="0" y="66"/>
                    <a:pt x="63" y="0"/>
                    <a:pt x="149" y="0"/>
                  </a:cubicBezTo>
                  <a:cubicBezTo>
                    <a:pt x="235" y="1"/>
                    <a:pt x="277" y="63"/>
                    <a:pt x="277" y="63"/>
                  </a:cubicBezTo>
                  <a:lnTo>
                    <a:pt x="0" y="66"/>
                  </a:lnTo>
                  <a:close/>
                </a:path>
              </a:pathLst>
            </a:custGeom>
            <a:solidFill>
              <a:srgbClr val="95685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4" name="Rectangle 139"/>
            <p:cNvSpPr>
              <a:spLocks noChangeArrowheads="1"/>
            </p:cNvSpPr>
            <p:nvPr/>
          </p:nvSpPr>
          <p:spPr bwMode="auto">
            <a:xfrm>
              <a:off x="1067663" y="158668"/>
              <a:ext cx="11470" cy="330718"/>
            </a:xfrm>
            <a:prstGeom prst="rect">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15" name="Oval 140"/>
            <p:cNvSpPr>
              <a:spLocks noChangeArrowheads="1"/>
            </p:cNvSpPr>
            <p:nvPr/>
          </p:nvSpPr>
          <p:spPr bwMode="auto">
            <a:xfrm>
              <a:off x="997888" y="33455"/>
              <a:ext cx="51615" cy="50659"/>
            </a:xfrm>
            <a:prstGeom prst="ellipse">
              <a:avLst/>
            </a:pr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16" name="Freeform 141"/>
            <p:cNvSpPr>
              <a:spLocks noChangeArrowheads="1"/>
            </p:cNvSpPr>
            <p:nvPr/>
          </p:nvSpPr>
          <p:spPr bwMode="auto">
            <a:xfrm>
              <a:off x="1036121" y="0"/>
              <a:ext cx="56394" cy="56394"/>
            </a:xfrm>
            <a:custGeom>
              <a:avLst/>
              <a:gdLst>
                <a:gd name="T0" fmla="*/ 106857607 w 25"/>
                <a:gd name="T1" fmla="*/ 101768612 h 25"/>
                <a:gd name="T2" fmla="*/ 25442717 w 25"/>
                <a:gd name="T3" fmla="*/ 101768612 h 25"/>
                <a:gd name="T4" fmla="*/ 25442717 w 25"/>
                <a:gd name="T5" fmla="*/ 25442717 h 25"/>
                <a:gd name="T6" fmla="*/ 106857607 w 25"/>
                <a:gd name="T7" fmla="*/ 20353722 h 25"/>
                <a:gd name="T8" fmla="*/ 106857607 w 25"/>
                <a:gd name="T9" fmla="*/ 10176861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1" y="20"/>
                  </a:moveTo>
                  <a:cubicBezTo>
                    <a:pt x="16" y="25"/>
                    <a:pt x="9" y="25"/>
                    <a:pt x="5" y="20"/>
                  </a:cubicBezTo>
                  <a:cubicBezTo>
                    <a:pt x="1" y="16"/>
                    <a:pt x="0" y="9"/>
                    <a:pt x="5" y="5"/>
                  </a:cubicBezTo>
                  <a:cubicBezTo>
                    <a:pt x="9" y="0"/>
                    <a:pt x="16" y="0"/>
                    <a:pt x="21" y="4"/>
                  </a:cubicBezTo>
                  <a:cubicBezTo>
                    <a:pt x="25" y="9"/>
                    <a:pt x="25" y="16"/>
                    <a:pt x="21" y="20"/>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7" name="Freeform 142"/>
            <p:cNvSpPr>
              <a:spLocks noChangeArrowheads="1"/>
            </p:cNvSpPr>
            <p:nvPr/>
          </p:nvSpPr>
          <p:spPr bwMode="auto">
            <a:xfrm>
              <a:off x="1087736" y="11470"/>
              <a:ext cx="52571" cy="51615"/>
            </a:xfrm>
            <a:custGeom>
              <a:avLst/>
              <a:gdLst>
                <a:gd name="T0" fmla="*/ 62692060 w 23"/>
                <a:gd name="T1" fmla="*/ 115830792 h 23"/>
                <a:gd name="T2" fmla="*/ 0 w 23"/>
                <a:gd name="T3" fmla="*/ 60434433 h 23"/>
                <a:gd name="T4" fmla="*/ 57469246 w 23"/>
                <a:gd name="T5" fmla="*/ 0 h 23"/>
                <a:gd name="T6" fmla="*/ 120161306 w 23"/>
                <a:gd name="T7" fmla="*/ 55396360 h 23"/>
                <a:gd name="T8" fmla="*/ 62692060 w 23"/>
                <a:gd name="T9" fmla="*/ 115830792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12" y="23"/>
                  </a:moveTo>
                  <a:cubicBezTo>
                    <a:pt x="6" y="23"/>
                    <a:pt x="0" y="18"/>
                    <a:pt x="0" y="12"/>
                  </a:cubicBezTo>
                  <a:cubicBezTo>
                    <a:pt x="0" y="6"/>
                    <a:pt x="5" y="0"/>
                    <a:pt x="11" y="0"/>
                  </a:cubicBezTo>
                  <a:cubicBezTo>
                    <a:pt x="17" y="0"/>
                    <a:pt x="22" y="5"/>
                    <a:pt x="23" y="11"/>
                  </a:cubicBezTo>
                  <a:cubicBezTo>
                    <a:pt x="23" y="17"/>
                    <a:pt x="18" y="22"/>
                    <a:pt x="12" y="23"/>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8" name="Freeform 143"/>
            <p:cNvSpPr>
              <a:spLocks noChangeArrowheads="1"/>
            </p:cNvSpPr>
            <p:nvPr/>
          </p:nvSpPr>
          <p:spPr bwMode="auto">
            <a:xfrm>
              <a:off x="1115455" y="49703"/>
              <a:ext cx="56394" cy="56394"/>
            </a:xfrm>
            <a:custGeom>
              <a:avLst/>
              <a:gdLst>
                <a:gd name="T0" fmla="*/ 25442717 w 25"/>
                <a:gd name="T1" fmla="*/ 106857607 h 25"/>
                <a:gd name="T2" fmla="*/ 20353722 w 25"/>
                <a:gd name="T3" fmla="*/ 25442717 h 25"/>
                <a:gd name="T4" fmla="*/ 101768612 w 25"/>
                <a:gd name="T5" fmla="*/ 20353722 h 25"/>
                <a:gd name="T6" fmla="*/ 106857607 w 25"/>
                <a:gd name="T7" fmla="*/ 101768612 h 25"/>
                <a:gd name="T8" fmla="*/ 25442717 w 25"/>
                <a:gd name="T9" fmla="*/ 10685760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5" y="21"/>
                  </a:moveTo>
                  <a:cubicBezTo>
                    <a:pt x="0" y="16"/>
                    <a:pt x="0" y="9"/>
                    <a:pt x="4" y="5"/>
                  </a:cubicBezTo>
                  <a:cubicBezTo>
                    <a:pt x="8" y="0"/>
                    <a:pt x="15" y="0"/>
                    <a:pt x="20" y="4"/>
                  </a:cubicBezTo>
                  <a:cubicBezTo>
                    <a:pt x="24" y="8"/>
                    <a:pt x="25" y="15"/>
                    <a:pt x="21" y="20"/>
                  </a:cubicBezTo>
                  <a:cubicBezTo>
                    <a:pt x="16" y="24"/>
                    <a:pt x="9" y="25"/>
                    <a:pt x="5" y="2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19" name="Freeform 144"/>
            <p:cNvSpPr>
              <a:spLocks noChangeArrowheads="1"/>
            </p:cNvSpPr>
            <p:nvPr/>
          </p:nvSpPr>
          <p:spPr bwMode="auto">
            <a:xfrm>
              <a:off x="1107808" y="102274"/>
              <a:ext cx="54483" cy="51615"/>
            </a:xfrm>
            <a:custGeom>
              <a:avLst/>
              <a:gdLst>
                <a:gd name="T0" fmla="*/ 5153184 w 24"/>
                <a:gd name="T1" fmla="*/ 60434433 h 23"/>
                <a:gd name="T2" fmla="*/ 56687291 w 24"/>
                <a:gd name="T3" fmla="*/ 0 h 23"/>
                <a:gd name="T4" fmla="*/ 118530037 w 24"/>
                <a:gd name="T5" fmla="*/ 55396360 h 23"/>
                <a:gd name="T6" fmla="*/ 66995929 w 24"/>
                <a:gd name="T7" fmla="*/ 110794964 h 23"/>
                <a:gd name="T8" fmla="*/ 5153184 w 24"/>
                <a:gd name="T9" fmla="*/ 60434433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1" y="12"/>
                  </a:moveTo>
                  <a:cubicBezTo>
                    <a:pt x="0" y="6"/>
                    <a:pt x="5" y="0"/>
                    <a:pt x="11" y="0"/>
                  </a:cubicBezTo>
                  <a:cubicBezTo>
                    <a:pt x="18" y="0"/>
                    <a:pt x="23" y="4"/>
                    <a:pt x="23" y="11"/>
                  </a:cubicBezTo>
                  <a:cubicBezTo>
                    <a:pt x="24" y="17"/>
                    <a:pt x="19" y="22"/>
                    <a:pt x="13" y="22"/>
                  </a:cubicBezTo>
                  <a:cubicBezTo>
                    <a:pt x="6" y="23"/>
                    <a:pt x="1" y="18"/>
                    <a:pt x="1" y="12"/>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0" name="Freeform 145"/>
            <p:cNvSpPr>
              <a:spLocks noChangeArrowheads="1"/>
            </p:cNvSpPr>
            <p:nvPr/>
          </p:nvSpPr>
          <p:spPr bwMode="auto">
            <a:xfrm>
              <a:off x="1067663" y="129038"/>
              <a:ext cx="56394" cy="56394"/>
            </a:xfrm>
            <a:custGeom>
              <a:avLst/>
              <a:gdLst>
                <a:gd name="T0" fmla="*/ 20353722 w 25"/>
                <a:gd name="T1" fmla="*/ 25442717 h 25"/>
                <a:gd name="T2" fmla="*/ 101768612 w 25"/>
                <a:gd name="T3" fmla="*/ 20353722 h 25"/>
                <a:gd name="T4" fmla="*/ 106857607 w 25"/>
                <a:gd name="T5" fmla="*/ 101768612 h 25"/>
                <a:gd name="T6" fmla="*/ 25442717 w 25"/>
                <a:gd name="T7" fmla="*/ 106857607 h 25"/>
                <a:gd name="T8" fmla="*/ 20353722 w 25"/>
                <a:gd name="T9" fmla="*/ 25442717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4" y="5"/>
                  </a:moveTo>
                  <a:cubicBezTo>
                    <a:pt x="8" y="1"/>
                    <a:pt x="15" y="0"/>
                    <a:pt x="20" y="4"/>
                  </a:cubicBezTo>
                  <a:cubicBezTo>
                    <a:pt x="24" y="8"/>
                    <a:pt x="25" y="15"/>
                    <a:pt x="21" y="20"/>
                  </a:cubicBezTo>
                  <a:cubicBezTo>
                    <a:pt x="17" y="25"/>
                    <a:pt x="10" y="25"/>
                    <a:pt x="5" y="21"/>
                  </a:cubicBezTo>
                  <a:cubicBezTo>
                    <a:pt x="0" y="17"/>
                    <a:pt x="0" y="10"/>
                    <a:pt x="4" y="5"/>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1" name="Freeform 146"/>
            <p:cNvSpPr>
              <a:spLocks noChangeArrowheads="1"/>
            </p:cNvSpPr>
            <p:nvPr/>
          </p:nvSpPr>
          <p:spPr bwMode="auto">
            <a:xfrm>
              <a:off x="1019872" y="124258"/>
              <a:ext cx="52571" cy="54483"/>
            </a:xfrm>
            <a:custGeom>
              <a:avLst/>
              <a:gdLst>
                <a:gd name="T0" fmla="*/ 57469246 w 23"/>
                <a:gd name="T1" fmla="*/ 5153184 h 24"/>
                <a:gd name="T2" fmla="*/ 120161306 w 23"/>
                <a:gd name="T3" fmla="*/ 56687291 h 24"/>
                <a:gd name="T4" fmla="*/ 62692060 w 23"/>
                <a:gd name="T5" fmla="*/ 118530037 h 24"/>
                <a:gd name="T6" fmla="*/ 0 w 23"/>
                <a:gd name="T7" fmla="*/ 66995929 h 24"/>
                <a:gd name="T8" fmla="*/ 57469246 w 23"/>
                <a:gd name="T9" fmla="*/ 5153184 h 24"/>
                <a:gd name="T10" fmla="*/ 0 60000 65536"/>
                <a:gd name="T11" fmla="*/ 0 60000 65536"/>
                <a:gd name="T12" fmla="*/ 0 60000 65536"/>
                <a:gd name="T13" fmla="*/ 0 60000 65536"/>
                <a:gd name="T14" fmla="*/ 0 60000 65536"/>
                <a:gd name="T15" fmla="*/ 0 w 23"/>
                <a:gd name="T16" fmla="*/ 0 h 24"/>
                <a:gd name="T17" fmla="*/ 23 w 23"/>
                <a:gd name="T18" fmla="*/ 24 h 24"/>
              </a:gdLst>
              <a:ahLst/>
              <a:cxnLst>
                <a:cxn ang="T10">
                  <a:pos x="T0" y="T1"/>
                </a:cxn>
                <a:cxn ang="T11">
                  <a:pos x="T2" y="T3"/>
                </a:cxn>
                <a:cxn ang="T12">
                  <a:pos x="T4" y="T5"/>
                </a:cxn>
                <a:cxn ang="T13">
                  <a:pos x="T6" y="T7"/>
                </a:cxn>
                <a:cxn ang="T14">
                  <a:pos x="T8" y="T9"/>
                </a:cxn>
              </a:cxnLst>
              <a:rect l="T15" t="T16" r="T17" b="T18"/>
              <a:pathLst>
                <a:path w="23" h="24">
                  <a:moveTo>
                    <a:pt x="11" y="1"/>
                  </a:moveTo>
                  <a:cubicBezTo>
                    <a:pt x="17" y="0"/>
                    <a:pt x="22" y="5"/>
                    <a:pt x="23" y="11"/>
                  </a:cubicBezTo>
                  <a:cubicBezTo>
                    <a:pt x="23" y="17"/>
                    <a:pt x="19" y="22"/>
                    <a:pt x="12" y="23"/>
                  </a:cubicBezTo>
                  <a:cubicBezTo>
                    <a:pt x="6" y="24"/>
                    <a:pt x="1" y="19"/>
                    <a:pt x="0" y="13"/>
                  </a:cubicBezTo>
                  <a:cubicBezTo>
                    <a:pt x="0" y="7"/>
                    <a:pt x="4" y="1"/>
                    <a:pt x="11" y="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2" name="Freeform 147"/>
            <p:cNvSpPr>
              <a:spLocks noChangeArrowheads="1"/>
            </p:cNvSpPr>
            <p:nvPr/>
          </p:nvSpPr>
          <p:spPr bwMode="auto">
            <a:xfrm>
              <a:off x="986418" y="84113"/>
              <a:ext cx="56394" cy="56394"/>
            </a:xfrm>
            <a:custGeom>
              <a:avLst/>
              <a:gdLst>
                <a:gd name="T0" fmla="*/ 101768612 w 25"/>
                <a:gd name="T1" fmla="*/ 20353722 h 25"/>
                <a:gd name="T2" fmla="*/ 106857607 w 25"/>
                <a:gd name="T3" fmla="*/ 101768612 h 25"/>
                <a:gd name="T4" fmla="*/ 30531712 w 25"/>
                <a:gd name="T5" fmla="*/ 106857607 h 25"/>
                <a:gd name="T6" fmla="*/ 20353722 w 25"/>
                <a:gd name="T7" fmla="*/ 30531712 h 25"/>
                <a:gd name="T8" fmla="*/ 101768612 w 25"/>
                <a:gd name="T9" fmla="*/ 20353722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20" y="4"/>
                  </a:moveTo>
                  <a:cubicBezTo>
                    <a:pt x="24" y="8"/>
                    <a:pt x="25" y="15"/>
                    <a:pt x="21" y="20"/>
                  </a:cubicBezTo>
                  <a:cubicBezTo>
                    <a:pt x="17" y="25"/>
                    <a:pt x="10" y="25"/>
                    <a:pt x="6" y="21"/>
                  </a:cubicBezTo>
                  <a:cubicBezTo>
                    <a:pt x="1" y="17"/>
                    <a:pt x="0" y="10"/>
                    <a:pt x="4" y="6"/>
                  </a:cubicBezTo>
                  <a:cubicBezTo>
                    <a:pt x="8" y="1"/>
                    <a:pt x="15" y="0"/>
                    <a:pt x="20" y="4"/>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3" name="Oval 148"/>
            <p:cNvSpPr>
              <a:spLocks noChangeArrowheads="1"/>
            </p:cNvSpPr>
            <p:nvPr/>
          </p:nvSpPr>
          <p:spPr bwMode="auto">
            <a:xfrm>
              <a:off x="1015093" y="29631"/>
              <a:ext cx="131905" cy="130949"/>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24" name="Oval 149"/>
            <p:cNvSpPr>
              <a:spLocks noChangeArrowheads="1"/>
            </p:cNvSpPr>
            <p:nvPr/>
          </p:nvSpPr>
          <p:spPr bwMode="auto">
            <a:xfrm>
              <a:off x="1038033" y="51615"/>
              <a:ext cx="86025" cy="86025"/>
            </a:xfrm>
            <a:prstGeom prst="ellipse">
              <a:avLst/>
            </a:prstGeom>
            <a:solidFill>
              <a:srgbClr val="FFFFF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25" name="Oval 150"/>
            <p:cNvSpPr>
              <a:spLocks noChangeArrowheads="1"/>
            </p:cNvSpPr>
            <p:nvPr/>
          </p:nvSpPr>
          <p:spPr bwMode="auto">
            <a:xfrm>
              <a:off x="1058105" y="74555"/>
              <a:ext cx="39189" cy="41101"/>
            </a:xfrm>
            <a:prstGeom prst="ellipse">
              <a:avLst/>
            </a:prstGeom>
            <a:solidFill>
              <a:srgbClr val="FF7430"/>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26" name="Freeform 151"/>
            <p:cNvSpPr>
              <a:spLocks noChangeArrowheads="1"/>
            </p:cNvSpPr>
            <p:nvPr/>
          </p:nvSpPr>
          <p:spPr bwMode="auto">
            <a:xfrm>
              <a:off x="972080" y="346967"/>
              <a:ext cx="102274" cy="119479"/>
            </a:xfrm>
            <a:custGeom>
              <a:avLst/>
              <a:gdLst>
                <a:gd name="T0" fmla="*/ 232443802 w 45"/>
                <a:gd name="T1" fmla="*/ 208360104 h 53"/>
                <a:gd name="T2" fmla="*/ 0 w 45"/>
                <a:gd name="T3" fmla="*/ 71146363 h 53"/>
                <a:gd name="T4" fmla="*/ 232443802 w 45"/>
                <a:gd name="T5" fmla="*/ 208360104 h 53"/>
                <a:gd name="T6" fmla="*/ 0 60000 65536"/>
                <a:gd name="T7" fmla="*/ 0 60000 65536"/>
                <a:gd name="T8" fmla="*/ 0 60000 65536"/>
                <a:gd name="T9" fmla="*/ 0 w 45"/>
                <a:gd name="T10" fmla="*/ 0 h 53"/>
                <a:gd name="T11" fmla="*/ 45 w 45"/>
                <a:gd name="T12" fmla="*/ 53 h 53"/>
              </a:gdLst>
              <a:ahLst/>
              <a:cxnLst>
                <a:cxn ang="T6">
                  <a:pos x="T0" y="T1"/>
                </a:cxn>
                <a:cxn ang="T7">
                  <a:pos x="T2" y="T3"/>
                </a:cxn>
                <a:cxn ang="T8">
                  <a:pos x="T4" y="T5"/>
                </a:cxn>
              </a:cxnLst>
              <a:rect l="T9" t="T10" r="T11" b="T12"/>
              <a:pathLst>
                <a:path w="45" h="53">
                  <a:moveTo>
                    <a:pt x="45" y="41"/>
                  </a:moveTo>
                  <a:cubicBezTo>
                    <a:pt x="45" y="41"/>
                    <a:pt x="40" y="0"/>
                    <a:pt x="0" y="14"/>
                  </a:cubicBezTo>
                  <a:cubicBezTo>
                    <a:pt x="0" y="14"/>
                    <a:pt x="5" y="53"/>
                    <a:pt x="45"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27" name="Freeform 152"/>
            <p:cNvSpPr>
              <a:spLocks noChangeArrowheads="1"/>
            </p:cNvSpPr>
            <p:nvPr/>
          </p:nvSpPr>
          <p:spPr bwMode="auto">
            <a:xfrm>
              <a:off x="1076266" y="260942"/>
              <a:ext cx="102274" cy="122346"/>
            </a:xfrm>
            <a:custGeom>
              <a:avLst/>
              <a:gdLst>
                <a:gd name="T0" fmla="*/ 0 w 45"/>
                <a:gd name="T1" fmla="*/ 210462308 h 54"/>
                <a:gd name="T2" fmla="*/ 232443802 w 45"/>
                <a:gd name="T3" fmla="*/ 76998682 h 54"/>
                <a:gd name="T4" fmla="*/ 0 w 45"/>
                <a:gd name="T5" fmla="*/ 210462308 h 54"/>
                <a:gd name="T6" fmla="*/ 0 60000 65536"/>
                <a:gd name="T7" fmla="*/ 0 60000 65536"/>
                <a:gd name="T8" fmla="*/ 0 60000 65536"/>
                <a:gd name="T9" fmla="*/ 0 w 45"/>
                <a:gd name="T10" fmla="*/ 0 h 54"/>
                <a:gd name="T11" fmla="*/ 45 w 45"/>
                <a:gd name="T12" fmla="*/ 54 h 54"/>
              </a:gdLst>
              <a:ahLst/>
              <a:cxnLst>
                <a:cxn ang="T6">
                  <a:pos x="T0" y="T1"/>
                </a:cxn>
                <a:cxn ang="T7">
                  <a:pos x="T2" y="T3"/>
                </a:cxn>
                <a:cxn ang="T8">
                  <a:pos x="T4" y="T5"/>
                </a:cxn>
              </a:cxnLst>
              <a:rect l="T9" t="T10" r="T11" b="T12"/>
              <a:pathLst>
                <a:path w="45" h="54">
                  <a:moveTo>
                    <a:pt x="0" y="41"/>
                  </a:moveTo>
                  <a:cubicBezTo>
                    <a:pt x="0" y="41"/>
                    <a:pt x="6" y="0"/>
                    <a:pt x="45" y="15"/>
                  </a:cubicBezTo>
                  <a:cubicBezTo>
                    <a:pt x="45" y="15"/>
                    <a:pt x="39" y="54"/>
                    <a:pt x="0" y="41"/>
                  </a:cubicBezTo>
                  <a:close/>
                </a:path>
              </a:pathLst>
            </a:custGeom>
            <a:solidFill>
              <a:srgbClr val="9D9D44"/>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328" name="Group 478"/>
          <p:cNvGrpSpPr/>
          <p:nvPr/>
        </p:nvGrpSpPr>
        <p:grpSpPr bwMode="auto">
          <a:xfrm>
            <a:off x="50800" y="5270500"/>
            <a:ext cx="1530350" cy="674688"/>
            <a:chOff x="0" y="0"/>
            <a:chExt cx="3578226" cy="1574800"/>
          </a:xfrm>
        </p:grpSpPr>
        <p:sp>
          <p:nvSpPr>
            <p:cNvPr id="329" name="Freeform 183"/>
            <p:cNvSpPr>
              <a:spLocks noChangeArrowheads="1"/>
            </p:cNvSpPr>
            <p:nvPr/>
          </p:nvSpPr>
          <p:spPr bwMode="auto">
            <a:xfrm>
              <a:off x="1323975" y="287338"/>
              <a:ext cx="873125" cy="892175"/>
            </a:xfrm>
            <a:custGeom>
              <a:avLst/>
              <a:gdLst>
                <a:gd name="T0" fmla="*/ 1671315552 w 232"/>
                <a:gd name="T1" fmla="*/ 0 h 236"/>
                <a:gd name="T2" fmla="*/ 0 w 232"/>
                <a:gd name="T3" fmla="*/ 1686392209 h 236"/>
                <a:gd name="T4" fmla="*/ 1671315552 w 232"/>
                <a:gd name="T5" fmla="*/ 2147483647 h 236"/>
                <a:gd name="T6" fmla="*/ 2147483647 w 232"/>
                <a:gd name="T7" fmla="*/ 2147483647 h 236"/>
                <a:gd name="T8" fmla="*/ 2138719688 w 232"/>
                <a:gd name="T9" fmla="*/ 2147483647 h 236"/>
                <a:gd name="T10" fmla="*/ 2147483647 w 232"/>
                <a:gd name="T11" fmla="*/ 1257645416 h 236"/>
                <a:gd name="T12" fmla="*/ 1671315552 w 232"/>
                <a:gd name="T13" fmla="*/ 0 h 236"/>
                <a:gd name="T14" fmla="*/ 0 60000 65536"/>
                <a:gd name="T15" fmla="*/ 0 60000 65536"/>
                <a:gd name="T16" fmla="*/ 0 60000 65536"/>
                <a:gd name="T17" fmla="*/ 0 60000 65536"/>
                <a:gd name="T18" fmla="*/ 0 60000 65536"/>
                <a:gd name="T19" fmla="*/ 0 60000 65536"/>
                <a:gd name="T20" fmla="*/ 0 60000 65536"/>
                <a:gd name="T21" fmla="*/ 0 w 232"/>
                <a:gd name="T22" fmla="*/ 0 h 236"/>
                <a:gd name="T23" fmla="*/ 232 w 232"/>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2" h="236">
                  <a:moveTo>
                    <a:pt x="118" y="0"/>
                  </a:moveTo>
                  <a:cubicBezTo>
                    <a:pt x="52" y="0"/>
                    <a:pt x="0" y="53"/>
                    <a:pt x="0" y="118"/>
                  </a:cubicBezTo>
                  <a:cubicBezTo>
                    <a:pt x="0" y="183"/>
                    <a:pt x="52" y="236"/>
                    <a:pt x="118" y="236"/>
                  </a:cubicBezTo>
                  <a:cubicBezTo>
                    <a:pt x="135" y="236"/>
                    <a:pt x="152" y="232"/>
                    <a:pt x="166" y="226"/>
                  </a:cubicBezTo>
                  <a:cubicBezTo>
                    <a:pt x="157" y="211"/>
                    <a:pt x="151" y="194"/>
                    <a:pt x="151" y="176"/>
                  </a:cubicBezTo>
                  <a:cubicBezTo>
                    <a:pt x="151" y="129"/>
                    <a:pt x="187" y="92"/>
                    <a:pt x="232" y="88"/>
                  </a:cubicBezTo>
                  <a:cubicBezTo>
                    <a:pt x="219" y="37"/>
                    <a:pt x="172" y="0"/>
                    <a:pt x="118" y="0"/>
                  </a:cubicBezTo>
                </a:path>
              </a:pathLst>
            </a:custGeom>
            <a:solidFill>
              <a:srgbClr val="FFDE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0" name="Freeform 184"/>
            <p:cNvSpPr>
              <a:spLocks noChangeArrowheads="1"/>
            </p:cNvSpPr>
            <p:nvPr/>
          </p:nvSpPr>
          <p:spPr bwMode="auto">
            <a:xfrm>
              <a:off x="1947863" y="620713"/>
              <a:ext cx="603250" cy="660400"/>
            </a:xfrm>
            <a:custGeom>
              <a:avLst/>
              <a:gdLst>
                <a:gd name="T0" fmla="*/ 1037714420 w 160"/>
                <a:gd name="T1" fmla="*/ 0 h 175"/>
                <a:gd name="T2" fmla="*/ 938208333 w 160"/>
                <a:gd name="T3" fmla="*/ 0 h 175"/>
                <a:gd name="T4" fmla="*/ 995068416 w 160"/>
                <a:gd name="T5" fmla="*/ 427225968 h 175"/>
                <a:gd name="T6" fmla="*/ 0 w 160"/>
                <a:gd name="T7" fmla="*/ 1965248510 h 175"/>
                <a:gd name="T8" fmla="*/ 1037714420 w 160"/>
                <a:gd name="T9" fmla="*/ 2147483647 h 175"/>
                <a:gd name="T10" fmla="*/ 2147483647 w 160"/>
                <a:gd name="T11" fmla="*/ 1253201456 h 175"/>
                <a:gd name="T12" fmla="*/ 1037714420 w 160"/>
                <a:gd name="T13" fmla="*/ 0 h 175"/>
                <a:gd name="T14" fmla="*/ 0 60000 65536"/>
                <a:gd name="T15" fmla="*/ 0 60000 65536"/>
                <a:gd name="T16" fmla="*/ 0 60000 65536"/>
                <a:gd name="T17" fmla="*/ 0 60000 65536"/>
                <a:gd name="T18" fmla="*/ 0 60000 65536"/>
                <a:gd name="T19" fmla="*/ 0 60000 65536"/>
                <a:gd name="T20" fmla="*/ 0 60000 65536"/>
                <a:gd name="T21" fmla="*/ 0 w 160"/>
                <a:gd name="T22" fmla="*/ 0 h 175"/>
                <a:gd name="T23" fmla="*/ 160 w 160"/>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0" h="175">
                  <a:moveTo>
                    <a:pt x="73" y="0"/>
                  </a:moveTo>
                  <a:cubicBezTo>
                    <a:pt x="70" y="0"/>
                    <a:pt x="68" y="0"/>
                    <a:pt x="66" y="0"/>
                  </a:cubicBezTo>
                  <a:cubicBezTo>
                    <a:pt x="68" y="10"/>
                    <a:pt x="70" y="20"/>
                    <a:pt x="70" y="30"/>
                  </a:cubicBezTo>
                  <a:cubicBezTo>
                    <a:pt x="70" y="78"/>
                    <a:pt x="41" y="119"/>
                    <a:pt x="0" y="138"/>
                  </a:cubicBezTo>
                  <a:cubicBezTo>
                    <a:pt x="16" y="160"/>
                    <a:pt x="43" y="175"/>
                    <a:pt x="73" y="175"/>
                  </a:cubicBezTo>
                  <a:cubicBezTo>
                    <a:pt x="121" y="175"/>
                    <a:pt x="160" y="136"/>
                    <a:pt x="160" y="88"/>
                  </a:cubicBezTo>
                  <a:cubicBezTo>
                    <a:pt x="160" y="39"/>
                    <a:pt x="121" y="0"/>
                    <a:pt x="73" y="0"/>
                  </a:cubicBezTo>
                </a:path>
              </a:pathLst>
            </a:custGeom>
            <a:solidFill>
              <a:srgbClr val="FFBD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1" name="Freeform 185"/>
            <p:cNvSpPr>
              <a:spLocks noChangeArrowheads="1"/>
            </p:cNvSpPr>
            <p:nvPr/>
          </p:nvSpPr>
          <p:spPr bwMode="auto">
            <a:xfrm>
              <a:off x="1892300" y="620713"/>
              <a:ext cx="319088" cy="520700"/>
            </a:xfrm>
            <a:custGeom>
              <a:avLst/>
              <a:gdLst>
                <a:gd name="T0" fmla="*/ 1141479133 w 85"/>
                <a:gd name="T1" fmla="*/ 0 h 138"/>
                <a:gd name="T2" fmla="*/ 0 w 85"/>
                <a:gd name="T3" fmla="*/ 1252853251 h 138"/>
                <a:gd name="T4" fmla="*/ 211386415 w 85"/>
                <a:gd name="T5" fmla="*/ 1964699203 h 138"/>
                <a:gd name="T6" fmla="*/ 1197848844 w 85"/>
                <a:gd name="T7" fmla="*/ 427109835 h 138"/>
                <a:gd name="T8" fmla="*/ 1141479133 w 85"/>
                <a:gd name="T9" fmla="*/ 0 h 138"/>
                <a:gd name="T10" fmla="*/ 0 60000 65536"/>
                <a:gd name="T11" fmla="*/ 0 60000 65536"/>
                <a:gd name="T12" fmla="*/ 0 60000 65536"/>
                <a:gd name="T13" fmla="*/ 0 60000 65536"/>
                <a:gd name="T14" fmla="*/ 0 60000 65536"/>
                <a:gd name="T15" fmla="*/ 0 w 85"/>
                <a:gd name="T16" fmla="*/ 0 h 138"/>
                <a:gd name="T17" fmla="*/ 85 w 85"/>
                <a:gd name="T18" fmla="*/ 138 h 138"/>
              </a:gdLst>
              <a:ahLst/>
              <a:cxnLst>
                <a:cxn ang="T10">
                  <a:pos x="T0" y="T1"/>
                </a:cxn>
                <a:cxn ang="T11">
                  <a:pos x="T2" y="T3"/>
                </a:cxn>
                <a:cxn ang="T12">
                  <a:pos x="T4" y="T5"/>
                </a:cxn>
                <a:cxn ang="T13">
                  <a:pos x="T6" y="T7"/>
                </a:cxn>
                <a:cxn ang="T14">
                  <a:pos x="T8" y="T9"/>
                </a:cxn>
              </a:cxnLst>
              <a:rect l="T15" t="T16" r="T17" b="T18"/>
              <a:pathLst>
                <a:path w="85" h="138">
                  <a:moveTo>
                    <a:pt x="81" y="0"/>
                  </a:moveTo>
                  <a:cubicBezTo>
                    <a:pt x="36" y="4"/>
                    <a:pt x="0" y="41"/>
                    <a:pt x="0" y="88"/>
                  </a:cubicBezTo>
                  <a:cubicBezTo>
                    <a:pt x="0" y="106"/>
                    <a:pt x="6" y="123"/>
                    <a:pt x="15" y="138"/>
                  </a:cubicBezTo>
                  <a:cubicBezTo>
                    <a:pt x="56" y="119"/>
                    <a:pt x="85" y="78"/>
                    <a:pt x="85" y="30"/>
                  </a:cubicBezTo>
                  <a:cubicBezTo>
                    <a:pt x="85" y="20"/>
                    <a:pt x="83" y="10"/>
                    <a:pt x="81" y="0"/>
                  </a:cubicBezTo>
                </a:path>
              </a:pathLst>
            </a:custGeom>
            <a:solidFill>
              <a:srgbClr val="FFAB4B"/>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2" name="Freeform 186"/>
            <p:cNvSpPr>
              <a:spLocks noChangeArrowheads="1"/>
            </p:cNvSpPr>
            <p:nvPr/>
          </p:nvSpPr>
          <p:spPr bwMode="auto">
            <a:xfrm>
              <a:off x="0" y="0"/>
              <a:ext cx="423863" cy="434975"/>
            </a:xfrm>
            <a:custGeom>
              <a:avLst/>
              <a:gdLst>
                <a:gd name="T0" fmla="*/ 801990057 w 113"/>
                <a:gd name="T1" fmla="*/ 0 h 115"/>
                <a:gd name="T2" fmla="*/ 0 w 113"/>
                <a:gd name="T3" fmla="*/ 829777222 h 115"/>
                <a:gd name="T4" fmla="*/ 801990057 w 113"/>
                <a:gd name="T5" fmla="*/ 1645245658 h 115"/>
                <a:gd name="T6" fmla="*/ 1252230089 w 113"/>
                <a:gd name="T7" fmla="*/ 1516485493 h 115"/>
                <a:gd name="T8" fmla="*/ 1097460078 w 113"/>
                <a:gd name="T9" fmla="*/ 1144517567 h 115"/>
                <a:gd name="T10" fmla="*/ 1589910113 w 113"/>
                <a:gd name="T11" fmla="*/ 615179469 h 115"/>
                <a:gd name="T12" fmla="*/ 801990057 w 113"/>
                <a:gd name="T13" fmla="*/ 0 h 115"/>
                <a:gd name="T14" fmla="*/ 0 60000 65536"/>
                <a:gd name="T15" fmla="*/ 0 60000 65536"/>
                <a:gd name="T16" fmla="*/ 0 60000 65536"/>
                <a:gd name="T17" fmla="*/ 0 60000 65536"/>
                <a:gd name="T18" fmla="*/ 0 60000 65536"/>
                <a:gd name="T19" fmla="*/ 0 60000 65536"/>
                <a:gd name="T20" fmla="*/ 0 60000 65536"/>
                <a:gd name="T21" fmla="*/ 0 w 113"/>
                <a:gd name="T22" fmla="*/ 0 h 115"/>
                <a:gd name="T23" fmla="*/ 113 w 113"/>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115">
                  <a:moveTo>
                    <a:pt x="57" y="0"/>
                  </a:moveTo>
                  <a:cubicBezTo>
                    <a:pt x="25" y="0"/>
                    <a:pt x="0" y="26"/>
                    <a:pt x="0" y="58"/>
                  </a:cubicBezTo>
                  <a:cubicBezTo>
                    <a:pt x="0" y="90"/>
                    <a:pt x="25" y="115"/>
                    <a:pt x="57" y="115"/>
                  </a:cubicBezTo>
                  <a:cubicBezTo>
                    <a:pt x="69" y="115"/>
                    <a:pt x="80" y="112"/>
                    <a:pt x="89" y="106"/>
                  </a:cubicBezTo>
                  <a:cubicBezTo>
                    <a:pt x="82" y="99"/>
                    <a:pt x="78" y="90"/>
                    <a:pt x="78" y="80"/>
                  </a:cubicBezTo>
                  <a:cubicBezTo>
                    <a:pt x="78" y="60"/>
                    <a:pt x="93" y="44"/>
                    <a:pt x="113" y="43"/>
                  </a:cubicBezTo>
                  <a:cubicBezTo>
                    <a:pt x="106" y="18"/>
                    <a:pt x="84" y="0"/>
                    <a:pt x="57" y="0"/>
                  </a:cubicBezTo>
                </a:path>
              </a:pathLst>
            </a:custGeom>
            <a:solidFill>
              <a:srgbClr val="BAE5EF"/>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3" name="Freeform 187"/>
            <p:cNvSpPr>
              <a:spLocks noChangeArrowheads="1"/>
            </p:cNvSpPr>
            <p:nvPr/>
          </p:nvSpPr>
          <p:spPr bwMode="auto">
            <a:xfrm>
              <a:off x="334963" y="163513"/>
              <a:ext cx="239713" cy="279400"/>
            </a:xfrm>
            <a:custGeom>
              <a:avLst/>
              <a:gdLst>
                <a:gd name="T0" fmla="*/ 378780250 w 64"/>
                <a:gd name="T1" fmla="*/ 0 h 74"/>
                <a:gd name="T2" fmla="*/ 336691891 w 64"/>
                <a:gd name="T3" fmla="*/ 0 h 74"/>
                <a:gd name="T4" fmla="*/ 364749548 w 64"/>
                <a:gd name="T5" fmla="*/ 213835392 h 74"/>
                <a:gd name="T6" fmla="*/ 0 w 64"/>
                <a:gd name="T7" fmla="*/ 898112422 h 74"/>
                <a:gd name="T8" fmla="*/ 378780250 w 64"/>
                <a:gd name="T9" fmla="*/ 1054923784 h 74"/>
                <a:gd name="T10" fmla="*/ 897848787 w 64"/>
                <a:gd name="T11" fmla="*/ 527461892 h 74"/>
                <a:gd name="T12" fmla="*/ 378780250 w 64"/>
                <a:gd name="T13" fmla="*/ 0 h 74"/>
                <a:gd name="T14" fmla="*/ 0 60000 65536"/>
                <a:gd name="T15" fmla="*/ 0 60000 65536"/>
                <a:gd name="T16" fmla="*/ 0 60000 65536"/>
                <a:gd name="T17" fmla="*/ 0 60000 65536"/>
                <a:gd name="T18" fmla="*/ 0 60000 65536"/>
                <a:gd name="T19" fmla="*/ 0 60000 65536"/>
                <a:gd name="T20" fmla="*/ 0 60000 65536"/>
                <a:gd name="T21" fmla="*/ 0 w 64"/>
                <a:gd name="T22" fmla="*/ 0 h 74"/>
                <a:gd name="T23" fmla="*/ 64 w 64"/>
                <a:gd name="T24" fmla="*/ 74 h 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74">
                  <a:moveTo>
                    <a:pt x="27" y="0"/>
                  </a:moveTo>
                  <a:cubicBezTo>
                    <a:pt x="26" y="0"/>
                    <a:pt x="25" y="0"/>
                    <a:pt x="24" y="0"/>
                  </a:cubicBezTo>
                  <a:cubicBezTo>
                    <a:pt x="25" y="5"/>
                    <a:pt x="26" y="10"/>
                    <a:pt x="26" y="15"/>
                  </a:cubicBezTo>
                  <a:cubicBezTo>
                    <a:pt x="26" y="35"/>
                    <a:pt x="15" y="53"/>
                    <a:pt x="0" y="63"/>
                  </a:cubicBezTo>
                  <a:cubicBezTo>
                    <a:pt x="6" y="70"/>
                    <a:pt x="16" y="74"/>
                    <a:pt x="27" y="74"/>
                  </a:cubicBezTo>
                  <a:cubicBezTo>
                    <a:pt x="47" y="74"/>
                    <a:pt x="64" y="58"/>
                    <a:pt x="64" y="37"/>
                  </a:cubicBezTo>
                  <a:cubicBezTo>
                    <a:pt x="64" y="16"/>
                    <a:pt x="47" y="0"/>
                    <a:pt x="27" y="0"/>
                  </a:cubicBezTo>
                </a:path>
              </a:pathLst>
            </a:custGeom>
            <a:solidFill>
              <a:srgbClr val="D8E48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4" name="Freeform 188"/>
            <p:cNvSpPr>
              <a:spLocks noChangeArrowheads="1"/>
            </p:cNvSpPr>
            <p:nvPr/>
          </p:nvSpPr>
          <p:spPr bwMode="auto">
            <a:xfrm>
              <a:off x="293688" y="163513"/>
              <a:ext cx="138113" cy="238125"/>
            </a:xfrm>
            <a:custGeom>
              <a:avLst/>
              <a:gdLst>
                <a:gd name="T0" fmla="*/ 487677003 w 37"/>
                <a:gd name="T1" fmla="*/ 0 h 63"/>
                <a:gd name="T2" fmla="*/ 0 w 37"/>
                <a:gd name="T3" fmla="*/ 528603482 h 63"/>
                <a:gd name="T4" fmla="*/ 153271835 w 37"/>
                <a:gd name="T5" fmla="*/ 900055804 h 63"/>
                <a:gd name="T6" fmla="*/ 515545967 w 37"/>
                <a:gd name="T7" fmla="*/ 214297381 h 63"/>
                <a:gd name="T8" fmla="*/ 487677003 w 37"/>
                <a:gd name="T9" fmla="*/ 0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5" y="0"/>
                  </a:moveTo>
                  <a:cubicBezTo>
                    <a:pt x="15" y="1"/>
                    <a:pt x="0" y="17"/>
                    <a:pt x="0" y="37"/>
                  </a:cubicBezTo>
                  <a:cubicBezTo>
                    <a:pt x="0" y="47"/>
                    <a:pt x="4" y="56"/>
                    <a:pt x="11" y="63"/>
                  </a:cubicBezTo>
                  <a:cubicBezTo>
                    <a:pt x="26" y="53"/>
                    <a:pt x="37" y="35"/>
                    <a:pt x="37" y="15"/>
                  </a:cubicBezTo>
                  <a:cubicBezTo>
                    <a:pt x="37" y="10"/>
                    <a:pt x="36" y="5"/>
                    <a:pt x="35" y="0"/>
                  </a:cubicBezTo>
                </a:path>
              </a:pathLst>
            </a:custGeom>
            <a:solidFill>
              <a:srgbClr val="B2D781"/>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5" name="Oval 189"/>
            <p:cNvSpPr>
              <a:spLocks noChangeArrowheads="1"/>
            </p:cNvSpPr>
            <p:nvPr/>
          </p:nvSpPr>
          <p:spPr bwMode="auto">
            <a:xfrm>
              <a:off x="2235200" y="1349375"/>
              <a:ext cx="225425" cy="225425"/>
            </a:xfrm>
            <a:prstGeom prst="ellipse">
              <a:avLst/>
            </a:prstGeom>
            <a:solidFill>
              <a:srgbClr val="D8C1B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36" name="Freeform 190"/>
            <p:cNvSpPr>
              <a:spLocks noChangeArrowheads="1"/>
            </p:cNvSpPr>
            <p:nvPr/>
          </p:nvSpPr>
          <p:spPr bwMode="auto">
            <a:xfrm>
              <a:off x="2979738" y="996950"/>
              <a:ext cx="330200" cy="328613"/>
            </a:xfrm>
            <a:custGeom>
              <a:avLst/>
              <a:gdLst>
                <a:gd name="T0" fmla="*/ 492785977 w 88"/>
                <a:gd name="T1" fmla="*/ 0 h 87"/>
                <a:gd name="T2" fmla="*/ 0 w 88"/>
                <a:gd name="T3" fmla="*/ 613478922 h 87"/>
                <a:gd name="T4" fmla="*/ 619500227 w 88"/>
                <a:gd name="T5" fmla="*/ 1241224181 h 87"/>
                <a:gd name="T6" fmla="*/ 1239000455 w 88"/>
                <a:gd name="T7" fmla="*/ 613478922 h 87"/>
                <a:gd name="T8" fmla="*/ 1239000455 w 88"/>
                <a:gd name="T9" fmla="*/ 613478922 h 87"/>
                <a:gd name="T10" fmla="*/ 492785977 w 88"/>
                <a:gd name="T11" fmla="*/ 0 h 87"/>
                <a:gd name="T12" fmla="*/ 0 60000 65536"/>
                <a:gd name="T13" fmla="*/ 0 60000 65536"/>
                <a:gd name="T14" fmla="*/ 0 60000 65536"/>
                <a:gd name="T15" fmla="*/ 0 60000 65536"/>
                <a:gd name="T16" fmla="*/ 0 60000 65536"/>
                <a:gd name="T17" fmla="*/ 0 60000 65536"/>
                <a:gd name="T18" fmla="*/ 0 w 88"/>
                <a:gd name="T19" fmla="*/ 0 h 87"/>
                <a:gd name="T20" fmla="*/ 88 w 88"/>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8" h="87">
                  <a:moveTo>
                    <a:pt x="35" y="0"/>
                  </a:moveTo>
                  <a:cubicBezTo>
                    <a:pt x="15" y="4"/>
                    <a:pt x="0" y="22"/>
                    <a:pt x="0" y="43"/>
                  </a:cubicBezTo>
                  <a:cubicBezTo>
                    <a:pt x="0" y="67"/>
                    <a:pt x="20" y="87"/>
                    <a:pt x="44" y="87"/>
                  </a:cubicBezTo>
                  <a:cubicBezTo>
                    <a:pt x="68" y="87"/>
                    <a:pt x="88" y="67"/>
                    <a:pt x="88" y="43"/>
                  </a:cubicBezTo>
                  <a:cubicBezTo>
                    <a:pt x="88" y="43"/>
                    <a:pt x="88" y="43"/>
                    <a:pt x="88" y="43"/>
                  </a:cubicBezTo>
                  <a:cubicBezTo>
                    <a:pt x="63" y="40"/>
                    <a:pt x="43" y="23"/>
                    <a:pt x="35" y="0"/>
                  </a:cubicBezTo>
                </a:path>
              </a:pathLst>
            </a:custGeom>
            <a:solidFill>
              <a:srgbClr val="FF705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7" name="Oval 191"/>
            <p:cNvSpPr>
              <a:spLocks noChangeArrowheads="1"/>
            </p:cNvSpPr>
            <p:nvPr/>
          </p:nvSpPr>
          <p:spPr bwMode="auto">
            <a:xfrm>
              <a:off x="2795588" y="846138"/>
              <a:ext cx="127000" cy="125413"/>
            </a:xfrm>
            <a:prstGeom prst="ellipse">
              <a:avLst/>
            </a:prstGeom>
            <a:solidFill>
              <a:srgbClr val="CAC959"/>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zh-CN" sz="1800" b="0" i="0" u="none" strike="noStrike" kern="120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mn-cs"/>
                <a:sym typeface="宋体" panose="02010600030101010101" pitchFamily="2" charset="-122"/>
              </a:endParaRPr>
            </a:p>
          </p:txBody>
        </p:sp>
        <p:sp>
          <p:nvSpPr>
            <p:cNvPr id="338" name="Freeform 192"/>
            <p:cNvSpPr>
              <a:spLocks noChangeArrowheads="1"/>
            </p:cNvSpPr>
            <p:nvPr/>
          </p:nvSpPr>
          <p:spPr bwMode="auto">
            <a:xfrm>
              <a:off x="3100388" y="681038"/>
              <a:ext cx="477838" cy="479425"/>
            </a:xfrm>
            <a:custGeom>
              <a:avLst/>
              <a:gdLst>
                <a:gd name="T0" fmla="*/ 891856408 w 127"/>
                <a:gd name="T1" fmla="*/ 0 h 127"/>
                <a:gd name="T2" fmla="*/ 0 w 127"/>
                <a:gd name="T3" fmla="*/ 897789375 h 127"/>
                <a:gd name="T4" fmla="*/ 42471144 w 127"/>
                <a:gd name="T5" fmla="*/ 1197052500 h 127"/>
                <a:gd name="T6" fmla="*/ 169877053 w 127"/>
                <a:gd name="T7" fmla="*/ 1182801875 h 127"/>
                <a:gd name="T8" fmla="*/ 792759580 w 127"/>
                <a:gd name="T9" fmla="*/ 1809829375 h 127"/>
                <a:gd name="T10" fmla="*/ 891856408 w 127"/>
                <a:gd name="T11" fmla="*/ 1809829375 h 127"/>
                <a:gd name="T12" fmla="*/ 1797867356 w 127"/>
                <a:gd name="T13" fmla="*/ 897789375 h 127"/>
                <a:gd name="T14" fmla="*/ 891856408 w 127"/>
                <a:gd name="T15" fmla="*/ 0 h 127"/>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127"/>
                <a:gd name="T26" fmla="*/ 127 w 127"/>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127">
                  <a:moveTo>
                    <a:pt x="63" y="0"/>
                  </a:moveTo>
                  <a:cubicBezTo>
                    <a:pt x="28" y="0"/>
                    <a:pt x="0" y="28"/>
                    <a:pt x="0" y="63"/>
                  </a:cubicBezTo>
                  <a:cubicBezTo>
                    <a:pt x="0" y="71"/>
                    <a:pt x="1" y="78"/>
                    <a:pt x="3" y="84"/>
                  </a:cubicBezTo>
                  <a:cubicBezTo>
                    <a:pt x="6" y="83"/>
                    <a:pt x="9" y="83"/>
                    <a:pt x="12" y="83"/>
                  </a:cubicBezTo>
                  <a:cubicBezTo>
                    <a:pt x="36" y="83"/>
                    <a:pt x="55" y="103"/>
                    <a:pt x="56" y="127"/>
                  </a:cubicBezTo>
                  <a:cubicBezTo>
                    <a:pt x="58" y="127"/>
                    <a:pt x="61" y="127"/>
                    <a:pt x="63" y="127"/>
                  </a:cubicBezTo>
                  <a:cubicBezTo>
                    <a:pt x="98" y="127"/>
                    <a:pt x="127" y="99"/>
                    <a:pt x="127" y="63"/>
                  </a:cubicBezTo>
                  <a:cubicBezTo>
                    <a:pt x="127" y="28"/>
                    <a:pt x="98" y="0"/>
                    <a:pt x="63" y="0"/>
                  </a:cubicBezTo>
                </a:path>
              </a:pathLst>
            </a:custGeom>
            <a:solidFill>
              <a:srgbClr val="9CC8BA"/>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339" name="Freeform 193"/>
            <p:cNvSpPr>
              <a:spLocks noChangeArrowheads="1"/>
            </p:cNvSpPr>
            <p:nvPr/>
          </p:nvSpPr>
          <p:spPr bwMode="auto">
            <a:xfrm>
              <a:off x="3111500" y="993775"/>
              <a:ext cx="198438" cy="166688"/>
            </a:xfrm>
            <a:custGeom>
              <a:avLst/>
              <a:gdLst>
                <a:gd name="T0" fmla="*/ 126165383 w 53"/>
                <a:gd name="T1" fmla="*/ 0 h 44"/>
                <a:gd name="T2" fmla="*/ 0 w 53"/>
                <a:gd name="T3" fmla="*/ 14350321 h 44"/>
                <a:gd name="T4" fmla="*/ 742974337 w 53"/>
                <a:gd name="T5" fmla="*/ 631474758 h 44"/>
                <a:gd name="T6" fmla="*/ 126165383 w 53"/>
                <a:gd name="T7" fmla="*/ 0 h 44"/>
                <a:gd name="T8" fmla="*/ 0 60000 65536"/>
                <a:gd name="T9" fmla="*/ 0 60000 65536"/>
                <a:gd name="T10" fmla="*/ 0 60000 65536"/>
                <a:gd name="T11" fmla="*/ 0 60000 65536"/>
                <a:gd name="T12" fmla="*/ 0 w 53"/>
                <a:gd name="T13" fmla="*/ 0 h 44"/>
                <a:gd name="T14" fmla="*/ 53 w 53"/>
                <a:gd name="T15" fmla="*/ 44 h 44"/>
              </a:gdLst>
              <a:ahLst/>
              <a:cxnLst>
                <a:cxn ang="T8">
                  <a:pos x="T0" y="T1"/>
                </a:cxn>
                <a:cxn ang="T9">
                  <a:pos x="T2" y="T3"/>
                </a:cxn>
                <a:cxn ang="T10">
                  <a:pos x="T4" y="T5"/>
                </a:cxn>
                <a:cxn ang="T11">
                  <a:pos x="T6" y="T7"/>
                </a:cxn>
              </a:cxnLst>
              <a:rect l="T12" t="T13" r="T14" b="T15"/>
              <a:pathLst>
                <a:path w="53" h="44">
                  <a:moveTo>
                    <a:pt x="9" y="0"/>
                  </a:moveTo>
                  <a:cubicBezTo>
                    <a:pt x="6" y="0"/>
                    <a:pt x="3" y="0"/>
                    <a:pt x="0" y="1"/>
                  </a:cubicBezTo>
                  <a:cubicBezTo>
                    <a:pt x="8" y="24"/>
                    <a:pt x="28" y="41"/>
                    <a:pt x="53" y="44"/>
                  </a:cubicBezTo>
                  <a:cubicBezTo>
                    <a:pt x="52" y="20"/>
                    <a:pt x="33" y="0"/>
                    <a:pt x="9" y="0"/>
                  </a:cubicBezTo>
                </a:path>
              </a:pathLst>
            </a:custGeom>
            <a:solidFill>
              <a:srgbClr val="9C9A86"/>
            </a:solidFill>
            <a:ln>
              <a:noFill/>
            </a:ln>
            <a:extLst>
              <a:ext uri="{91240B29-F687-4F45-9708-019B960494DF}">
                <a14:hiddenLine xmlns:a14="http://schemas.microsoft.com/office/drawing/2010/main" w="9525">
                  <a:solidFill>
                    <a:srgbClr val="000000"/>
                  </a:solidFill>
                  <a:bevel/>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366" name="Rectangle 365"/>
          <p:cNvSpPr/>
          <p:nvPr/>
        </p:nvSpPr>
        <p:spPr>
          <a:xfrm>
            <a:off x="2461641" y="2728844"/>
            <a:ext cx="7577466" cy="193899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000" b="1" i="0" u="none" strike="noStrike" kern="1200" cap="none" spc="0" normalizeH="0" baseline="0" noProof="0">
                <a:ln>
                  <a:noFill/>
                </a:ln>
                <a:solidFill>
                  <a:srgbClr val="FF7B57"/>
                </a:solidFill>
                <a:effectLst/>
                <a:uLnTx/>
                <a:uFillTx/>
                <a:latin typeface="Coiny" panose="02000903060500060000" pitchFamily="2" charset="0"/>
                <a:ea typeface="仓耳今楷05-6763 W05" panose="02020400000000000000" pitchFamily="18" charset="-122"/>
                <a:cs typeface="+mn-cs"/>
              </a:rPr>
              <a:t>SINH HOẠT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6000" b="1">
                <a:solidFill>
                  <a:srgbClr val="FF7B57"/>
                </a:solidFill>
                <a:latin typeface="Coiny" panose="02000903060500060000" pitchFamily="2" charset="0"/>
                <a:ea typeface="仓耳今楷05-6763 W05" panose="02020400000000000000" pitchFamily="18" charset="-122"/>
              </a:rPr>
              <a:t>CHỦ ĐIỂM</a:t>
            </a:r>
            <a:endParaRPr kumimoji="0" lang="en-US" altLang="zh-CN" sz="6000" b="1" i="0" u="none" strike="noStrike" kern="1200" cap="none" spc="0" normalizeH="0" baseline="0" noProof="0">
              <a:ln>
                <a:noFill/>
              </a:ln>
              <a:solidFill>
                <a:srgbClr val="FF7B57"/>
              </a:solidFill>
              <a:effectLst/>
              <a:uLnTx/>
              <a:uFillTx/>
              <a:latin typeface="Coiny" panose="02000903060500060000" pitchFamily="2" charset="0"/>
              <a:ea typeface="仓耳今楷05-6763 W05" panose="02020400000000000000" pitchFamily="18" charset="-122"/>
              <a:cs typeface="+mn-cs"/>
            </a:endParaRPr>
          </a:p>
        </p:txBody>
      </p:sp>
    </p:spTree>
    <p:extLst>
      <p:ext uri="{BB962C8B-B14F-4D97-AF65-F5344CB8AC3E}">
        <p14:creationId xmlns:p14="http://schemas.microsoft.com/office/powerpoint/2010/main" val="850245790"/>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fill="hold" grpId="0" nodeType="withEffect">
                                  <p:stCondLst>
                                    <p:cond delay="0"/>
                                  </p:stCondLst>
                                  <p:iterate type="lt">
                                    <p:tmPct val="10000"/>
                                  </p:iterate>
                                  <p:childTnLst>
                                    <p:animMotion origin="layout" path="M -2.08333E-7 -3.7037E-7 L -2.08333E-7 -0.07222 " pathEditMode="relative" rAng="0" ptsTypes="AA">
                                      <p:cBhvr>
                                        <p:cTn id="6" dur="250" accel="50000" decel="50000" autoRev="1" fill="hold">
                                          <p:stCondLst>
                                            <p:cond delay="0"/>
                                          </p:stCondLst>
                                        </p:cTn>
                                        <p:tgtEl>
                                          <p:spTgt spid="366"/>
                                        </p:tgtEl>
                                        <p:attrNameLst>
                                          <p:attrName>ppt_x</p:attrName>
                                          <p:attrName>ppt_y</p:attrName>
                                        </p:attrNameLst>
                                      </p:cBhvr>
                                      <p:rCtr x="0" y="-3611"/>
                                    </p:animMotion>
                                    <p:animRot by="1500000">
                                      <p:cBhvr>
                                        <p:cTn id="7" dur="125" fill="hold">
                                          <p:stCondLst>
                                            <p:cond delay="0"/>
                                          </p:stCondLst>
                                        </p:cTn>
                                        <p:tgtEl>
                                          <p:spTgt spid="366"/>
                                        </p:tgtEl>
                                        <p:attrNameLst>
                                          <p:attrName>r</p:attrName>
                                        </p:attrNameLst>
                                      </p:cBhvr>
                                    </p:animRot>
                                    <p:animRot by="-1500000">
                                      <p:cBhvr>
                                        <p:cTn id="8" dur="125" fill="hold">
                                          <p:stCondLst>
                                            <p:cond delay="125"/>
                                          </p:stCondLst>
                                        </p:cTn>
                                        <p:tgtEl>
                                          <p:spTgt spid="366"/>
                                        </p:tgtEl>
                                        <p:attrNameLst>
                                          <p:attrName>r</p:attrName>
                                        </p:attrNameLst>
                                      </p:cBhvr>
                                    </p:animRot>
                                    <p:animRot by="-1500000">
                                      <p:cBhvr>
                                        <p:cTn id="9" dur="125" fill="hold">
                                          <p:stCondLst>
                                            <p:cond delay="250"/>
                                          </p:stCondLst>
                                        </p:cTn>
                                        <p:tgtEl>
                                          <p:spTgt spid="366"/>
                                        </p:tgtEl>
                                        <p:attrNameLst>
                                          <p:attrName>r</p:attrName>
                                        </p:attrNameLst>
                                      </p:cBhvr>
                                    </p:animRot>
                                    <p:animRot by="1500000">
                                      <p:cBhvr>
                                        <p:cTn id="10" dur="125" fill="hold">
                                          <p:stCondLst>
                                            <p:cond delay="375"/>
                                          </p:stCondLst>
                                        </p:cTn>
                                        <p:tgtEl>
                                          <p:spTgt spid="36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4">
            <a:extLst>
              <a:ext uri="{FF2B5EF4-FFF2-40B4-BE49-F238E27FC236}">
                <a16:creationId xmlns:a16="http://schemas.microsoft.com/office/drawing/2014/main" id="{92607922-889A-4F69-960C-C1CDE0934BB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162" r="7410"/>
          <a:stretch/>
        </p:blipFill>
        <p:spPr>
          <a:xfrm>
            <a:off x="0" y="-1"/>
            <a:ext cx="12192000" cy="6830725"/>
          </a:xfrm>
          <a:prstGeom prst="rect">
            <a:avLst/>
          </a:prstGeom>
        </p:spPr>
      </p:pic>
      <p:pic>
        <p:nvPicPr>
          <p:cNvPr id="3" name="Picture 2">
            <a:hlinkClick r:id="rId4" action="ppaction://hlinksldjump"/>
            <a:extLst>
              <a:ext uri="{FF2B5EF4-FFF2-40B4-BE49-F238E27FC236}">
                <a16:creationId xmlns:a16="http://schemas.microsoft.com/office/drawing/2014/main" id="{CBE464D6-8A5E-4D25-904F-49304BFD7B78}"/>
              </a:ext>
            </a:extLst>
          </p:cNvPr>
          <p:cNvPicPr>
            <a:picLocks noChangeAspect="1"/>
          </p:cNvPicPr>
          <p:nvPr/>
        </p:nvPicPr>
        <p:blipFill>
          <a:blip r:embed="rId5">
            <a:extLst>
              <a:ext uri="{BEBA8EAE-BF5A-486C-A8C5-ECC9F3942E4B}">
                <a14:imgProps xmlns:a14="http://schemas.microsoft.com/office/drawing/2010/main">
                  <a14:imgLayer r:embed="rId6">
                    <a14:imgEffect>
                      <a14:saturation sat="200000"/>
                    </a14:imgEffect>
                  </a14:imgLayer>
                </a14:imgProps>
              </a:ext>
            </a:extLst>
          </a:blip>
          <a:stretch>
            <a:fillRect/>
          </a:stretch>
        </p:blipFill>
        <p:spPr>
          <a:xfrm>
            <a:off x="2460657" y="3497607"/>
            <a:ext cx="2613320" cy="3253318"/>
          </a:xfrm>
          <a:prstGeom prst="rect">
            <a:avLst/>
          </a:prstGeom>
        </p:spPr>
      </p:pic>
      <p:pic>
        <p:nvPicPr>
          <p:cNvPr id="4" name="Picture 3">
            <a:hlinkClick r:id="rId7" action="ppaction://hlinksldjump"/>
            <a:extLst>
              <a:ext uri="{FF2B5EF4-FFF2-40B4-BE49-F238E27FC236}">
                <a16:creationId xmlns:a16="http://schemas.microsoft.com/office/drawing/2014/main" id="{F894785C-00AE-4F76-B68C-EBCBC8FAB31D}"/>
              </a:ext>
            </a:extLst>
          </p:cNvPr>
          <p:cNvPicPr>
            <a:picLocks noChangeAspect="1"/>
          </p:cNvPicPr>
          <p:nvPr/>
        </p:nvPicPr>
        <p:blipFill>
          <a:blip r:embed="rId8">
            <a:extLst>
              <a:ext uri="{BEBA8EAE-BF5A-486C-A8C5-ECC9F3942E4B}">
                <a14:imgProps xmlns:a14="http://schemas.microsoft.com/office/drawing/2010/main">
                  <a14:imgLayer r:embed="rId9">
                    <a14:imgEffect>
                      <a14:saturation sat="200000"/>
                    </a14:imgEffect>
                  </a14:imgLayer>
                </a14:imgProps>
              </a:ext>
            </a:extLst>
          </a:blip>
          <a:stretch>
            <a:fillRect/>
          </a:stretch>
        </p:blipFill>
        <p:spPr>
          <a:xfrm>
            <a:off x="4647003" y="3774037"/>
            <a:ext cx="2649545" cy="3308058"/>
          </a:xfrm>
          <a:prstGeom prst="rect">
            <a:avLst/>
          </a:prstGeom>
        </p:spPr>
      </p:pic>
      <p:pic>
        <p:nvPicPr>
          <p:cNvPr id="5" name="Picture 4">
            <a:hlinkClick r:id="rId10" action="ppaction://hlinksldjump"/>
            <a:extLst>
              <a:ext uri="{FF2B5EF4-FFF2-40B4-BE49-F238E27FC236}">
                <a16:creationId xmlns:a16="http://schemas.microsoft.com/office/drawing/2014/main" id="{992F847B-C7AD-4C8F-8DA7-5061551B8D47}"/>
              </a:ext>
            </a:extLst>
          </p:cNvPr>
          <p:cNvPicPr>
            <a:picLocks noChangeAspect="1"/>
          </p:cNvPicPr>
          <p:nvPr/>
        </p:nvPicPr>
        <p:blipFill>
          <a:blip r:embed="rId11">
            <a:extLst>
              <a:ext uri="{BEBA8EAE-BF5A-486C-A8C5-ECC9F3942E4B}">
                <a14:imgProps xmlns:a14="http://schemas.microsoft.com/office/drawing/2010/main">
                  <a14:imgLayer r:embed="rId12">
                    <a14:imgEffect>
                      <a14:saturation sat="200000"/>
                    </a14:imgEffect>
                  </a14:imgLayer>
                </a14:imgProps>
              </a:ext>
            </a:extLst>
          </a:blip>
          <a:stretch>
            <a:fillRect/>
          </a:stretch>
        </p:blipFill>
        <p:spPr>
          <a:xfrm>
            <a:off x="6241369" y="2648776"/>
            <a:ext cx="2723980" cy="3391078"/>
          </a:xfrm>
          <a:prstGeom prst="rect">
            <a:avLst/>
          </a:prstGeom>
        </p:spPr>
      </p:pic>
      <p:pic>
        <p:nvPicPr>
          <p:cNvPr id="6" name="Picture 5">
            <a:hlinkClick r:id="rId13" action="ppaction://hlinksldjump"/>
            <a:extLst>
              <a:ext uri="{FF2B5EF4-FFF2-40B4-BE49-F238E27FC236}">
                <a16:creationId xmlns:a16="http://schemas.microsoft.com/office/drawing/2014/main" id="{AAC0C7B5-482C-42BE-A1CA-66E3CD3238B6}"/>
              </a:ext>
            </a:extLst>
          </p:cNvPr>
          <p:cNvPicPr>
            <a:picLocks noChangeAspect="1"/>
          </p:cNvPicPr>
          <p:nvPr/>
        </p:nvPicPr>
        <p:blipFill>
          <a:blip r:embed="rId14">
            <a:extLst>
              <a:ext uri="{BEBA8EAE-BF5A-486C-A8C5-ECC9F3942E4B}">
                <a14:imgProps xmlns:a14="http://schemas.microsoft.com/office/drawing/2010/main">
                  <a14:imgLayer r:embed="rId15">
                    <a14:imgEffect>
                      <a14:saturation sat="200000"/>
                    </a14:imgEffect>
                  </a14:imgLayer>
                </a14:imgProps>
              </a:ext>
            </a:extLst>
          </a:blip>
          <a:stretch>
            <a:fillRect/>
          </a:stretch>
        </p:blipFill>
        <p:spPr>
          <a:xfrm>
            <a:off x="9422615" y="3541822"/>
            <a:ext cx="2834641" cy="3528841"/>
          </a:xfrm>
          <a:prstGeom prst="rect">
            <a:avLst/>
          </a:prstGeom>
        </p:spPr>
      </p:pic>
      <p:pic>
        <p:nvPicPr>
          <p:cNvPr id="7" name="Picture 6">
            <a:hlinkClick r:id="rId16" action="ppaction://hlinksldjump"/>
            <a:extLst>
              <a:ext uri="{FF2B5EF4-FFF2-40B4-BE49-F238E27FC236}">
                <a16:creationId xmlns:a16="http://schemas.microsoft.com/office/drawing/2014/main" id="{F7383209-CF3C-426F-BFC8-18FF6D4CE56C}"/>
              </a:ext>
            </a:extLst>
          </p:cNvPr>
          <p:cNvPicPr>
            <a:picLocks noChangeAspect="1"/>
          </p:cNvPicPr>
          <p:nvPr/>
        </p:nvPicPr>
        <p:blipFill>
          <a:blip r:embed="rId17">
            <a:extLst>
              <a:ext uri="{BEBA8EAE-BF5A-486C-A8C5-ECC9F3942E4B}">
                <a14:imgProps xmlns:a14="http://schemas.microsoft.com/office/drawing/2010/main">
                  <a14:imgLayer r:embed="rId18">
                    <a14:imgEffect>
                      <a14:saturation sat="200000"/>
                    </a14:imgEffect>
                  </a14:imgLayer>
                </a14:imgProps>
              </a:ext>
            </a:extLst>
          </a:blip>
          <a:stretch>
            <a:fillRect/>
          </a:stretch>
        </p:blipFill>
        <p:spPr>
          <a:xfrm>
            <a:off x="414772" y="1202642"/>
            <a:ext cx="9656064" cy="1311044"/>
          </a:xfrm>
          <a:prstGeom prst="rect">
            <a:avLst/>
          </a:prstGeom>
        </p:spPr>
      </p:pic>
      <p:grpSp>
        <p:nvGrpSpPr>
          <p:cNvPr id="8" name="Group 7">
            <a:extLst>
              <a:ext uri="{FF2B5EF4-FFF2-40B4-BE49-F238E27FC236}">
                <a16:creationId xmlns:a16="http://schemas.microsoft.com/office/drawing/2014/main" id="{14508ED6-3FF4-4C52-849B-E6B1D5B0D516}"/>
              </a:ext>
            </a:extLst>
          </p:cNvPr>
          <p:cNvGrpSpPr/>
          <p:nvPr/>
        </p:nvGrpSpPr>
        <p:grpSpPr>
          <a:xfrm rot="20669035">
            <a:off x="-537653" y="-86662"/>
            <a:ext cx="4657771" cy="2143954"/>
            <a:chOff x="2152191" y="2295860"/>
            <a:chExt cx="3866191" cy="1860883"/>
          </a:xfrm>
          <a:solidFill>
            <a:schemeClr val="accent6">
              <a:lumMod val="20000"/>
              <a:lumOff val="80000"/>
            </a:schemeClr>
          </a:solidFill>
        </p:grpSpPr>
        <p:sp>
          <p:nvSpPr>
            <p:cNvPr id="9" name="Freeform: Shape 8">
              <a:extLst>
                <a:ext uri="{FF2B5EF4-FFF2-40B4-BE49-F238E27FC236}">
                  <a16:creationId xmlns:a16="http://schemas.microsoft.com/office/drawing/2014/main" id="{DB12A34A-868F-4607-A629-015C6028B6E6}"/>
                </a:ext>
              </a:extLst>
            </p:cNvPr>
            <p:cNvSpPr/>
            <p:nvPr/>
          </p:nvSpPr>
          <p:spPr>
            <a:xfrm>
              <a:off x="2303557" y="2295860"/>
              <a:ext cx="3599571" cy="1860883"/>
            </a:xfrm>
            <a:custGeom>
              <a:avLst/>
              <a:gdLst>
                <a:gd name="connsiteX0" fmla="*/ 1954709 w 3973596"/>
                <a:gd name="connsiteY0" fmla="*/ 0 h 1801466"/>
                <a:gd name="connsiteX1" fmla="*/ 2537121 w 3973596"/>
                <a:gd name="connsiteY1" fmla="*/ 309666 h 1801466"/>
                <a:gd name="connsiteX2" fmla="*/ 2596640 w 3973596"/>
                <a:gd name="connsiteY2" fmla="*/ 419321 h 1801466"/>
                <a:gd name="connsiteX3" fmla="*/ 2602905 w 3973596"/>
                <a:gd name="connsiteY3" fmla="*/ 411727 h 1801466"/>
                <a:gd name="connsiteX4" fmla="*/ 2879048 w 3973596"/>
                <a:gd name="connsiteY4" fmla="*/ 297345 h 1801466"/>
                <a:gd name="connsiteX5" fmla="*/ 3261639 w 3973596"/>
                <a:gd name="connsiteY5" fmla="*/ 609166 h 1801466"/>
                <a:gd name="connsiteX6" fmla="*/ 3268062 w 3973596"/>
                <a:gd name="connsiteY6" fmla="*/ 672885 h 1801466"/>
                <a:gd name="connsiteX7" fmla="*/ 3316027 w 3973596"/>
                <a:gd name="connsiteY7" fmla="*/ 662260 h 1801466"/>
                <a:gd name="connsiteX8" fmla="*/ 3426322 w 3973596"/>
                <a:gd name="connsiteY8" fmla="*/ 654326 h 1801466"/>
                <a:gd name="connsiteX9" fmla="*/ 3973596 w 3973596"/>
                <a:gd name="connsiteY9" fmla="*/ 1044851 h 1801466"/>
                <a:gd name="connsiteX10" fmla="*/ 3426322 w 3973596"/>
                <a:gd name="connsiteY10" fmla="*/ 1435376 h 1801466"/>
                <a:gd name="connsiteX11" fmla="*/ 3120336 w 3973596"/>
                <a:gd name="connsiteY11" fmla="*/ 1368681 h 1801466"/>
                <a:gd name="connsiteX12" fmla="*/ 3065917 w 3973596"/>
                <a:gd name="connsiteY12" fmla="*/ 1336641 h 1801466"/>
                <a:gd name="connsiteX13" fmla="*/ 3060829 w 3973596"/>
                <a:gd name="connsiteY13" fmla="*/ 1370354 h 1801466"/>
                <a:gd name="connsiteX14" fmla="*/ 2351125 w 3973596"/>
                <a:gd name="connsiteY14" fmla="*/ 1756740 h 1801466"/>
                <a:gd name="connsiteX15" fmla="*/ 1731580 w 3973596"/>
                <a:gd name="connsiteY15" fmla="*/ 1523755 h 1801466"/>
                <a:gd name="connsiteX16" fmla="*/ 1724686 w 3973596"/>
                <a:gd name="connsiteY16" fmla="*/ 1514481 h 1801466"/>
                <a:gd name="connsiteX17" fmla="*/ 1712498 w 3973596"/>
                <a:gd name="connsiteY17" fmla="*/ 1549293 h 1801466"/>
                <a:gd name="connsiteX18" fmla="*/ 1283400 w 3973596"/>
                <a:gd name="connsiteY18" fmla="*/ 1801466 h 1801466"/>
                <a:gd name="connsiteX19" fmla="*/ 827167 w 3973596"/>
                <a:gd name="connsiteY19" fmla="*/ 1471790 h 1801466"/>
                <a:gd name="connsiteX20" fmla="*/ 823474 w 3973596"/>
                <a:gd name="connsiteY20" fmla="*/ 1439308 h 1801466"/>
                <a:gd name="connsiteX21" fmla="*/ 794990 w 3973596"/>
                <a:gd name="connsiteY21" fmla="*/ 1465281 h 1801466"/>
                <a:gd name="connsiteX22" fmla="*/ 465694 w 3973596"/>
                <a:gd name="connsiteY22" fmla="*/ 1567897 h 1801466"/>
                <a:gd name="connsiteX23" fmla="*/ 0 w 3973596"/>
                <a:gd name="connsiteY23" fmla="*/ 1217542 h 1801466"/>
                <a:gd name="connsiteX24" fmla="*/ 465694 w 3973596"/>
                <a:gd name="connsiteY24" fmla="*/ 867187 h 1801466"/>
                <a:gd name="connsiteX25" fmla="*/ 646963 w 3973596"/>
                <a:gd name="connsiteY25" fmla="*/ 894720 h 1801466"/>
                <a:gd name="connsiteX26" fmla="*/ 692529 w 3973596"/>
                <a:gd name="connsiteY26" fmla="*/ 913327 h 1801466"/>
                <a:gd name="connsiteX27" fmla="*/ 679602 w 3973596"/>
                <a:gd name="connsiteY27" fmla="*/ 851452 h 1801466"/>
                <a:gd name="connsiteX28" fmla="*/ 1042166 w 3973596"/>
                <a:gd name="connsiteY28" fmla="*/ 501097 h 1801466"/>
                <a:gd name="connsiteX29" fmla="*/ 1244879 w 3973596"/>
                <a:gd name="connsiteY29" fmla="*/ 560932 h 1801466"/>
                <a:gd name="connsiteX30" fmla="*/ 1264986 w 3973596"/>
                <a:gd name="connsiteY30" fmla="*/ 576963 h 1801466"/>
                <a:gd name="connsiteX31" fmla="*/ 1266614 w 3973596"/>
                <a:gd name="connsiteY31" fmla="*/ 560814 h 1801466"/>
                <a:gd name="connsiteX32" fmla="*/ 1954709 w 3973596"/>
                <a:gd name="connsiteY32" fmla="*/ 0 h 180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73596" h="1801466">
                  <a:moveTo>
                    <a:pt x="1954709" y="0"/>
                  </a:moveTo>
                  <a:cubicBezTo>
                    <a:pt x="2197150" y="0"/>
                    <a:pt x="2410901" y="122836"/>
                    <a:pt x="2537121" y="309666"/>
                  </a:cubicBezTo>
                  <a:lnTo>
                    <a:pt x="2596640" y="419321"/>
                  </a:lnTo>
                  <a:lnTo>
                    <a:pt x="2602905" y="411727"/>
                  </a:lnTo>
                  <a:cubicBezTo>
                    <a:pt x="2673576" y="341056"/>
                    <a:pt x="2771208" y="297345"/>
                    <a:pt x="2879048" y="297345"/>
                  </a:cubicBezTo>
                  <a:cubicBezTo>
                    <a:pt x="3067769" y="297345"/>
                    <a:pt x="3225224" y="431210"/>
                    <a:pt x="3261639" y="609166"/>
                  </a:cubicBezTo>
                  <a:lnTo>
                    <a:pt x="3268062" y="672885"/>
                  </a:lnTo>
                  <a:lnTo>
                    <a:pt x="3316027" y="662260"/>
                  </a:lnTo>
                  <a:cubicBezTo>
                    <a:pt x="3351654" y="657058"/>
                    <a:pt x="3388541" y="654326"/>
                    <a:pt x="3426322" y="654326"/>
                  </a:cubicBezTo>
                  <a:cubicBezTo>
                    <a:pt x="3728573" y="654326"/>
                    <a:pt x="3973596" y="829170"/>
                    <a:pt x="3973596" y="1044851"/>
                  </a:cubicBezTo>
                  <a:cubicBezTo>
                    <a:pt x="3973596" y="1260532"/>
                    <a:pt x="3728573" y="1435376"/>
                    <a:pt x="3426322" y="1435376"/>
                  </a:cubicBezTo>
                  <a:cubicBezTo>
                    <a:pt x="3312978" y="1435376"/>
                    <a:pt x="3207682" y="1410789"/>
                    <a:pt x="3120336" y="1368681"/>
                  </a:cubicBezTo>
                  <a:lnTo>
                    <a:pt x="3065917" y="1336641"/>
                  </a:lnTo>
                  <a:lnTo>
                    <a:pt x="3060829" y="1370354"/>
                  </a:lnTo>
                  <a:cubicBezTo>
                    <a:pt x="2993280" y="1590864"/>
                    <a:pt x="2701201" y="1756740"/>
                    <a:pt x="2351125" y="1756740"/>
                  </a:cubicBezTo>
                  <a:cubicBezTo>
                    <a:pt x="2088568" y="1756740"/>
                    <a:pt x="1858635" y="1663435"/>
                    <a:pt x="1731580" y="1523755"/>
                  </a:cubicBezTo>
                  <a:lnTo>
                    <a:pt x="1724686" y="1514481"/>
                  </a:lnTo>
                  <a:lnTo>
                    <a:pt x="1712498" y="1549293"/>
                  </a:lnTo>
                  <a:cubicBezTo>
                    <a:pt x="1641801" y="1697485"/>
                    <a:pt x="1476297" y="1801466"/>
                    <a:pt x="1283400" y="1801466"/>
                  </a:cubicBezTo>
                  <a:cubicBezTo>
                    <a:pt x="1058354" y="1801466"/>
                    <a:pt x="870591" y="1659936"/>
                    <a:pt x="827167" y="1471790"/>
                  </a:cubicBezTo>
                  <a:lnTo>
                    <a:pt x="823474" y="1439308"/>
                  </a:lnTo>
                  <a:lnTo>
                    <a:pt x="794990" y="1465281"/>
                  </a:lnTo>
                  <a:cubicBezTo>
                    <a:pt x="710716" y="1528682"/>
                    <a:pt x="594292" y="1567897"/>
                    <a:pt x="465694" y="1567897"/>
                  </a:cubicBezTo>
                  <a:cubicBezTo>
                    <a:pt x="208498" y="1567897"/>
                    <a:pt x="0" y="1411038"/>
                    <a:pt x="0" y="1217542"/>
                  </a:cubicBezTo>
                  <a:cubicBezTo>
                    <a:pt x="0" y="1024046"/>
                    <a:pt x="208498" y="867187"/>
                    <a:pt x="465694" y="867187"/>
                  </a:cubicBezTo>
                  <a:cubicBezTo>
                    <a:pt x="529993" y="867187"/>
                    <a:pt x="591248" y="876991"/>
                    <a:pt x="646963" y="894720"/>
                  </a:cubicBezTo>
                  <a:lnTo>
                    <a:pt x="692529" y="913327"/>
                  </a:lnTo>
                  <a:lnTo>
                    <a:pt x="679602" y="851452"/>
                  </a:lnTo>
                  <a:cubicBezTo>
                    <a:pt x="679602" y="657956"/>
                    <a:pt x="841927" y="501097"/>
                    <a:pt x="1042166" y="501097"/>
                  </a:cubicBezTo>
                  <a:cubicBezTo>
                    <a:pt x="1117256" y="501097"/>
                    <a:pt x="1187014" y="523155"/>
                    <a:pt x="1244879" y="560932"/>
                  </a:cubicBezTo>
                  <a:lnTo>
                    <a:pt x="1264986" y="576963"/>
                  </a:lnTo>
                  <a:lnTo>
                    <a:pt x="1266614" y="560814"/>
                  </a:lnTo>
                  <a:cubicBezTo>
                    <a:pt x="1332107" y="240759"/>
                    <a:pt x="1615292" y="0"/>
                    <a:pt x="1954709" y="0"/>
                  </a:cubicBezTo>
                  <a:close/>
                </a:path>
              </a:pathLst>
            </a:custGeom>
            <a:solidFill>
              <a:schemeClr val="bg1"/>
            </a:solidFill>
            <a:ln>
              <a:solidFill>
                <a:srgbClr val="F369AC"/>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4400" b="1" i="0" u="none" strike="noStrike" kern="1200" cap="none" spc="0" normalizeH="0" baseline="0" noProof="0">
                <a:ln>
                  <a:noFill/>
                </a:ln>
                <a:solidFill>
                  <a:srgbClr val="5B9BD5"/>
                </a:solidFill>
                <a:effectLst/>
                <a:uLnTx/>
                <a:uFillTx/>
                <a:latin typeface="UTM Avo" panose="02040603050506020204" pitchFamily="18" charset="0"/>
                <a:ea typeface="+mn-ea"/>
                <a:cs typeface="+mn-cs"/>
              </a:endParaRPr>
            </a:p>
          </p:txBody>
        </p:sp>
        <p:sp>
          <p:nvSpPr>
            <p:cNvPr id="10" name="TextBox 9">
              <a:extLst>
                <a:ext uri="{FF2B5EF4-FFF2-40B4-BE49-F238E27FC236}">
                  <a16:creationId xmlns:a16="http://schemas.microsoft.com/office/drawing/2014/main" id="{F74A2F5A-9DEF-4BA2-93B0-D7CB4BCF6EC3}"/>
                </a:ext>
              </a:extLst>
            </p:cNvPr>
            <p:cNvSpPr txBox="1"/>
            <p:nvPr/>
          </p:nvSpPr>
          <p:spPr>
            <a:xfrm rot="21373733">
              <a:off x="2152191" y="2871724"/>
              <a:ext cx="3866191" cy="1272504"/>
            </a:xfrm>
            <a:prstGeom prst="flowChartTerminator">
              <a:avLst/>
            </a:prstGeom>
            <a:noFill/>
            <a:ln>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8387B"/>
                  </a:solidFill>
                  <a:effectLst>
                    <a:outerShdw blurRad="38100" dist="38100" dir="2700000" algn="tl">
                      <a:srgbClr val="000000">
                        <a:alpha val="43137"/>
                      </a:srgbClr>
                    </a:outerShdw>
                  </a:effectLst>
                  <a:uLnTx/>
                  <a:uFillTx/>
                  <a:latin typeface="#9Slide05 Angelline" pitchFamily="2" charset="0"/>
                  <a:ea typeface="Cambria" panose="02040503050406030204" pitchFamily="18" charset="0"/>
                  <a:cs typeface="+mn-cs"/>
                </a:rPr>
                <a:t>Trò chơi</a:t>
              </a:r>
              <a:endParaRPr kumimoji="0" lang="vi-VN" sz="4400" b="1" i="0" u="none" strike="noStrike" kern="1200" cap="none" spc="0" normalizeH="0" baseline="0" noProof="0">
                <a:ln>
                  <a:noFill/>
                </a:ln>
                <a:solidFill>
                  <a:srgbClr val="E8387B"/>
                </a:solidFill>
                <a:effectLst>
                  <a:outerShdw blurRad="38100" dist="38100" dir="2700000" algn="tl">
                    <a:srgbClr val="000000">
                      <a:alpha val="43137"/>
                    </a:srgbClr>
                  </a:outerShdw>
                </a:effectLst>
                <a:uLnTx/>
                <a:uFillTx/>
                <a:latin typeface="#9Slide05 Angelline" pitchFamily="2" charset="0"/>
                <a:ea typeface="Cambria" panose="02040503050406030204" pitchFamily="18" charset="0"/>
                <a:cs typeface="+mn-cs"/>
              </a:endParaRPr>
            </a:p>
          </p:txBody>
        </p:sp>
      </p:grpSp>
      <p:pic>
        <p:nvPicPr>
          <p:cNvPr id="11" name="Picture 10">
            <a:extLst>
              <a:ext uri="{FF2B5EF4-FFF2-40B4-BE49-F238E27FC236}">
                <a16:creationId xmlns:a16="http://schemas.microsoft.com/office/drawing/2014/main" id="{0451A23C-0DFD-451F-9D7F-D74BDDFBB3B8}"/>
              </a:ext>
            </a:extLst>
          </p:cNvPr>
          <p:cNvPicPr>
            <a:picLocks noChangeAspect="1"/>
          </p:cNvPicPr>
          <p:nvPr/>
        </p:nvPicPr>
        <p:blipFill>
          <a:blip r:embed="rId19" cstate="print">
            <a:extLst>
              <a:ext uri="{BEBA8EAE-BF5A-486C-A8C5-ECC9F3942E4B}">
                <a14:imgProps xmlns:a14="http://schemas.microsoft.com/office/drawing/2010/main">
                  <a14:imgLayer r:embed="rId20">
                    <a14:imgEffect>
                      <a14:colorTemperature colorTemp="11200"/>
                    </a14:imgEffect>
                    <a14:imgEffect>
                      <a14:saturation sat="300000"/>
                    </a14:imgEffect>
                  </a14:imgLayer>
                </a14:imgProps>
              </a:ext>
              <a:ext uri="{28A0092B-C50C-407E-A947-70E740481C1C}">
                <a14:useLocalDpi xmlns:a14="http://schemas.microsoft.com/office/drawing/2010/main" val="0"/>
              </a:ext>
            </a:extLst>
          </a:blip>
          <a:stretch>
            <a:fillRect/>
          </a:stretch>
        </p:blipFill>
        <p:spPr>
          <a:xfrm rot="18623462" flipH="1">
            <a:off x="9977338" y="844594"/>
            <a:ext cx="1707951" cy="1534136"/>
          </a:xfrm>
          <a:prstGeom prst="rect">
            <a:avLst/>
          </a:prstGeom>
        </p:spPr>
      </p:pic>
      <p:pic>
        <p:nvPicPr>
          <p:cNvPr id="12" name="Picture 11">
            <a:extLst>
              <a:ext uri="{FF2B5EF4-FFF2-40B4-BE49-F238E27FC236}">
                <a16:creationId xmlns:a16="http://schemas.microsoft.com/office/drawing/2014/main" id="{C991375D-4E48-43DB-A722-64A8DE64E3E4}"/>
              </a:ext>
            </a:extLst>
          </p:cNvPr>
          <p:cNvPicPr>
            <a:picLocks noChangeAspect="1"/>
          </p:cNvPicPr>
          <p:nvPr/>
        </p:nvPicPr>
        <p:blipFill>
          <a:blip r:embed="rId21" cstate="print">
            <a:extLst>
              <a:ext uri="{BEBA8EAE-BF5A-486C-A8C5-ECC9F3942E4B}">
                <a14:imgProps xmlns:a14="http://schemas.microsoft.com/office/drawing/2010/main">
                  <a14:imgLayer r:embed="rId22">
                    <a14:imgEffect>
                      <a14:colorTemperature colorTemp="5900"/>
                    </a14:imgEffect>
                    <a14:imgEffect>
                      <a14:saturation sat="400000"/>
                    </a14:imgEffect>
                  </a14:imgLayer>
                </a14:imgProps>
              </a:ext>
              <a:ext uri="{28A0092B-C50C-407E-A947-70E740481C1C}">
                <a14:useLocalDpi xmlns:a14="http://schemas.microsoft.com/office/drawing/2010/main" val="0"/>
              </a:ext>
            </a:extLst>
          </a:blip>
          <a:stretch>
            <a:fillRect/>
          </a:stretch>
        </p:blipFill>
        <p:spPr>
          <a:xfrm rot="856028" flipH="1">
            <a:off x="1637648" y="1591182"/>
            <a:ext cx="1604381" cy="1275855"/>
          </a:xfrm>
          <a:prstGeom prst="rect">
            <a:avLst/>
          </a:prstGeom>
        </p:spPr>
      </p:pic>
    </p:spTree>
    <p:extLst>
      <p:ext uri="{BB962C8B-B14F-4D97-AF65-F5344CB8AC3E}">
        <p14:creationId xmlns:p14="http://schemas.microsoft.com/office/powerpoint/2010/main" val="50074935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1800" decel="100000" fill="hold"/>
                                        <p:tgtEl>
                                          <p:spTgt spid="4"/>
                                        </p:tgtEl>
                                        <p:attrNameLst>
                                          <p:attrName>ppt_y</p:attrName>
                                        </p:attrNameLst>
                                      </p:cBhvr>
                                      <p:tavLst>
                                        <p:tav tm="0">
                                          <p:val>
                                            <p:strVal val="#ppt_y+1"/>
                                          </p:val>
                                        </p:tav>
                                        <p:tav tm="100000">
                                          <p:val>
                                            <p:strVal val="#ppt_y-.03"/>
                                          </p:val>
                                        </p:tav>
                                      </p:tavLst>
                                    </p:anim>
                                    <p:anim calcmode="lin" valueType="num">
                                      <p:cBhvr>
                                        <p:cTn id="10" dur="1" accel="100000" fill="hold">
                                          <p:stCondLst>
                                            <p:cond delay="1999"/>
                                          </p:stCondLst>
                                        </p:cTn>
                                        <p:tgtEl>
                                          <p:spTgt spid="4"/>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2000"/>
                                        <p:tgtEl>
                                          <p:spTgt spid="3"/>
                                        </p:tgtEl>
                                      </p:cBhvr>
                                    </p:animEffect>
                                    <p:anim calcmode="lin" valueType="num">
                                      <p:cBhvr>
                                        <p:cTn id="14" dur="2000" fill="hold"/>
                                        <p:tgtEl>
                                          <p:spTgt spid="3"/>
                                        </p:tgtEl>
                                        <p:attrNameLst>
                                          <p:attrName>ppt_x</p:attrName>
                                        </p:attrNameLst>
                                      </p:cBhvr>
                                      <p:tavLst>
                                        <p:tav tm="0">
                                          <p:val>
                                            <p:strVal val="#ppt_x"/>
                                          </p:val>
                                        </p:tav>
                                        <p:tav tm="100000">
                                          <p:val>
                                            <p:strVal val="#ppt_x"/>
                                          </p:val>
                                        </p:tav>
                                      </p:tavLst>
                                    </p:anim>
                                    <p:anim calcmode="lin" valueType="num">
                                      <p:cBhvr>
                                        <p:cTn id="15" dur="1800" decel="100000" fill="hold"/>
                                        <p:tgtEl>
                                          <p:spTgt spid="3"/>
                                        </p:tgtEl>
                                        <p:attrNameLst>
                                          <p:attrName>ppt_y</p:attrName>
                                        </p:attrNameLst>
                                      </p:cBhvr>
                                      <p:tavLst>
                                        <p:tav tm="0">
                                          <p:val>
                                            <p:strVal val="#ppt_y+1"/>
                                          </p:val>
                                        </p:tav>
                                        <p:tav tm="100000">
                                          <p:val>
                                            <p:strVal val="#ppt_y-.03"/>
                                          </p:val>
                                        </p:tav>
                                      </p:tavLst>
                                    </p:anim>
                                    <p:anim calcmode="lin" valueType="num">
                                      <p:cBhvr>
                                        <p:cTn id="16" dur="200" accel="100000" fill="hold">
                                          <p:stCondLst>
                                            <p:cond delay="1800"/>
                                          </p:stCondLst>
                                        </p:cTn>
                                        <p:tgtEl>
                                          <p:spTgt spid="3"/>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0"/>
                                        <p:tgtEl>
                                          <p:spTgt spid="5"/>
                                        </p:tgtEl>
                                      </p:cBhvr>
                                    </p:animEffect>
                                    <p:anim calcmode="lin" valueType="num">
                                      <p:cBhvr>
                                        <p:cTn id="20" dur="2000" fill="hold"/>
                                        <p:tgtEl>
                                          <p:spTgt spid="5"/>
                                        </p:tgtEl>
                                        <p:attrNameLst>
                                          <p:attrName>ppt_x</p:attrName>
                                        </p:attrNameLst>
                                      </p:cBhvr>
                                      <p:tavLst>
                                        <p:tav tm="0">
                                          <p:val>
                                            <p:strVal val="#ppt_x"/>
                                          </p:val>
                                        </p:tav>
                                        <p:tav tm="100000">
                                          <p:val>
                                            <p:strVal val="#ppt_x"/>
                                          </p:val>
                                        </p:tav>
                                      </p:tavLst>
                                    </p:anim>
                                    <p:anim calcmode="lin" valueType="num">
                                      <p:cBhvr>
                                        <p:cTn id="21" dur="1800" decel="100000" fill="hold"/>
                                        <p:tgtEl>
                                          <p:spTgt spid="5"/>
                                        </p:tgtEl>
                                        <p:attrNameLst>
                                          <p:attrName>ppt_y</p:attrName>
                                        </p:attrNameLst>
                                      </p:cBhvr>
                                      <p:tavLst>
                                        <p:tav tm="0">
                                          <p:val>
                                            <p:strVal val="#ppt_y+1"/>
                                          </p:val>
                                        </p:tav>
                                        <p:tav tm="100000">
                                          <p:val>
                                            <p:strVal val="#ppt_y-.03"/>
                                          </p:val>
                                        </p:tav>
                                      </p:tavLst>
                                    </p:anim>
                                    <p:anim calcmode="lin" valueType="num">
                                      <p:cBhvr>
                                        <p:cTn id="22" dur="1" accel="100000" fill="hold">
                                          <p:stCondLst>
                                            <p:cond delay="1999"/>
                                          </p:stCondLst>
                                        </p:cTn>
                                        <p:tgtEl>
                                          <p:spTgt spid="5"/>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2000"/>
                                        <p:tgtEl>
                                          <p:spTgt spid="6"/>
                                        </p:tgtEl>
                                      </p:cBhvr>
                                    </p:animEffect>
                                    <p:anim calcmode="lin" valueType="num">
                                      <p:cBhvr>
                                        <p:cTn id="26" dur="2000" fill="hold"/>
                                        <p:tgtEl>
                                          <p:spTgt spid="6"/>
                                        </p:tgtEl>
                                        <p:attrNameLst>
                                          <p:attrName>ppt_x</p:attrName>
                                        </p:attrNameLst>
                                      </p:cBhvr>
                                      <p:tavLst>
                                        <p:tav tm="0">
                                          <p:val>
                                            <p:strVal val="#ppt_x"/>
                                          </p:val>
                                        </p:tav>
                                        <p:tav tm="100000">
                                          <p:val>
                                            <p:strVal val="#ppt_x"/>
                                          </p:val>
                                        </p:tav>
                                      </p:tavLst>
                                    </p:anim>
                                    <p:anim calcmode="lin" valueType="num">
                                      <p:cBhvr>
                                        <p:cTn id="27" dur="1800" decel="100000" fill="hold"/>
                                        <p:tgtEl>
                                          <p:spTgt spid="6"/>
                                        </p:tgtEl>
                                        <p:attrNameLst>
                                          <p:attrName>ppt_y</p:attrName>
                                        </p:attrNameLst>
                                      </p:cBhvr>
                                      <p:tavLst>
                                        <p:tav tm="0">
                                          <p:val>
                                            <p:strVal val="#ppt_y+1"/>
                                          </p:val>
                                        </p:tav>
                                        <p:tav tm="100000">
                                          <p:val>
                                            <p:strVal val="#ppt_y-.03"/>
                                          </p:val>
                                        </p:tav>
                                      </p:tavLst>
                                    </p:anim>
                                    <p:anim calcmode="lin" valueType="num">
                                      <p:cBhvr>
                                        <p:cTn id="28" dur="1" accel="100000" fill="hold">
                                          <p:stCondLst>
                                            <p:cond delay="1999"/>
                                          </p:stCondLst>
                                        </p:cTn>
                                        <p:tgtEl>
                                          <p:spTgt spid="6"/>
                                        </p:tgtEl>
                                        <p:attrNameLst>
                                          <p:attrName>ppt_y</p:attrName>
                                        </p:attrNameLst>
                                      </p:cBhvr>
                                      <p:tavLst>
                                        <p:tav tm="0">
                                          <p:val>
                                            <p:strVal val="#ppt_y-.03"/>
                                          </p:val>
                                        </p:tav>
                                        <p:tav tm="100000">
                                          <p:val>
                                            <p:strVal val="#ppt_y"/>
                                          </p:val>
                                        </p:tav>
                                      </p:tavLst>
                                    </p:anim>
                                  </p:childTnLst>
                                </p:cTn>
                              </p:par>
                              <p:par>
                                <p:cTn id="29" presetID="32" presetClass="emph" presetSubtype="0" fill="hold" nodeType="withEffect">
                                  <p:stCondLst>
                                    <p:cond delay="0"/>
                                  </p:stCondLst>
                                  <p:childTnLst>
                                    <p:animRot by="120000">
                                      <p:cBhvr>
                                        <p:cTn id="30" dur="200" fill="hold">
                                          <p:stCondLst>
                                            <p:cond delay="0"/>
                                          </p:stCondLst>
                                        </p:cTn>
                                        <p:tgtEl>
                                          <p:spTgt spid="4"/>
                                        </p:tgtEl>
                                        <p:attrNameLst>
                                          <p:attrName>r</p:attrName>
                                        </p:attrNameLst>
                                      </p:cBhvr>
                                    </p:animRot>
                                    <p:animRot by="-240000">
                                      <p:cBhvr>
                                        <p:cTn id="31" dur="400" fill="hold">
                                          <p:stCondLst>
                                            <p:cond delay="400"/>
                                          </p:stCondLst>
                                        </p:cTn>
                                        <p:tgtEl>
                                          <p:spTgt spid="4"/>
                                        </p:tgtEl>
                                        <p:attrNameLst>
                                          <p:attrName>r</p:attrName>
                                        </p:attrNameLst>
                                      </p:cBhvr>
                                    </p:animRot>
                                    <p:animRot by="240000">
                                      <p:cBhvr>
                                        <p:cTn id="32" dur="400" fill="hold">
                                          <p:stCondLst>
                                            <p:cond delay="800"/>
                                          </p:stCondLst>
                                        </p:cTn>
                                        <p:tgtEl>
                                          <p:spTgt spid="4"/>
                                        </p:tgtEl>
                                        <p:attrNameLst>
                                          <p:attrName>r</p:attrName>
                                        </p:attrNameLst>
                                      </p:cBhvr>
                                    </p:animRot>
                                    <p:animRot by="-240000">
                                      <p:cBhvr>
                                        <p:cTn id="33" dur="400" fill="hold">
                                          <p:stCondLst>
                                            <p:cond delay="1200"/>
                                          </p:stCondLst>
                                        </p:cTn>
                                        <p:tgtEl>
                                          <p:spTgt spid="4"/>
                                        </p:tgtEl>
                                        <p:attrNameLst>
                                          <p:attrName>r</p:attrName>
                                        </p:attrNameLst>
                                      </p:cBhvr>
                                    </p:animRot>
                                    <p:animRot by="120000">
                                      <p:cBhvr>
                                        <p:cTn id="34" dur="400" fill="hold">
                                          <p:stCondLst>
                                            <p:cond delay="1600"/>
                                          </p:stCondLst>
                                        </p:cTn>
                                        <p:tgtEl>
                                          <p:spTgt spid="4"/>
                                        </p:tgtEl>
                                        <p:attrNameLst>
                                          <p:attrName>r</p:attrName>
                                        </p:attrNameLst>
                                      </p:cBhvr>
                                    </p:animRot>
                                  </p:childTnLst>
                                </p:cTn>
                              </p:par>
                              <p:par>
                                <p:cTn id="35" presetID="32" presetClass="emph" presetSubtype="0" fill="hold" nodeType="withEffect">
                                  <p:stCondLst>
                                    <p:cond delay="0"/>
                                  </p:stCondLst>
                                  <p:childTnLst>
                                    <p:animRot by="120000">
                                      <p:cBhvr>
                                        <p:cTn id="36" dur="200" fill="hold">
                                          <p:stCondLst>
                                            <p:cond delay="0"/>
                                          </p:stCondLst>
                                        </p:cTn>
                                        <p:tgtEl>
                                          <p:spTgt spid="5"/>
                                        </p:tgtEl>
                                        <p:attrNameLst>
                                          <p:attrName>r</p:attrName>
                                        </p:attrNameLst>
                                      </p:cBhvr>
                                    </p:animRot>
                                    <p:animRot by="-240000">
                                      <p:cBhvr>
                                        <p:cTn id="37" dur="400" fill="hold">
                                          <p:stCondLst>
                                            <p:cond delay="400"/>
                                          </p:stCondLst>
                                        </p:cTn>
                                        <p:tgtEl>
                                          <p:spTgt spid="5"/>
                                        </p:tgtEl>
                                        <p:attrNameLst>
                                          <p:attrName>r</p:attrName>
                                        </p:attrNameLst>
                                      </p:cBhvr>
                                    </p:animRot>
                                    <p:animRot by="240000">
                                      <p:cBhvr>
                                        <p:cTn id="38" dur="400" fill="hold">
                                          <p:stCondLst>
                                            <p:cond delay="800"/>
                                          </p:stCondLst>
                                        </p:cTn>
                                        <p:tgtEl>
                                          <p:spTgt spid="5"/>
                                        </p:tgtEl>
                                        <p:attrNameLst>
                                          <p:attrName>r</p:attrName>
                                        </p:attrNameLst>
                                      </p:cBhvr>
                                    </p:animRot>
                                    <p:animRot by="-240000">
                                      <p:cBhvr>
                                        <p:cTn id="39" dur="400" fill="hold">
                                          <p:stCondLst>
                                            <p:cond delay="1200"/>
                                          </p:stCondLst>
                                        </p:cTn>
                                        <p:tgtEl>
                                          <p:spTgt spid="5"/>
                                        </p:tgtEl>
                                        <p:attrNameLst>
                                          <p:attrName>r</p:attrName>
                                        </p:attrNameLst>
                                      </p:cBhvr>
                                    </p:animRot>
                                    <p:animRot by="120000">
                                      <p:cBhvr>
                                        <p:cTn id="40" dur="400" fill="hold">
                                          <p:stCondLst>
                                            <p:cond delay="1600"/>
                                          </p:stCondLst>
                                        </p:cTn>
                                        <p:tgtEl>
                                          <p:spTgt spid="5"/>
                                        </p:tgtEl>
                                        <p:attrNameLst>
                                          <p:attrName>r</p:attrName>
                                        </p:attrNameLst>
                                      </p:cBhvr>
                                    </p:animRot>
                                  </p:childTnLst>
                                </p:cTn>
                              </p:par>
                              <p:par>
                                <p:cTn id="41" presetID="32" presetClass="emph" presetSubtype="0" fill="hold" nodeType="withEffect">
                                  <p:stCondLst>
                                    <p:cond delay="0"/>
                                  </p:stCondLst>
                                  <p:childTnLst>
                                    <p:animRot by="120000">
                                      <p:cBhvr>
                                        <p:cTn id="42" dur="200" fill="hold">
                                          <p:stCondLst>
                                            <p:cond delay="0"/>
                                          </p:stCondLst>
                                        </p:cTn>
                                        <p:tgtEl>
                                          <p:spTgt spid="6"/>
                                        </p:tgtEl>
                                        <p:attrNameLst>
                                          <p:attrName>r</p:attrName>
                                        </p:attrNameLst>
                                      </p:cBhvr>
                                    </p:animRot>
                                    <p:animRot by="-240000">
                                      <p:cBhvr>
                                        <p:cTn id="43" dur="400" fill="hold">
                                          <p:stCondLst>
                                            <p:cond delay="400"/>
                                          </p:stCondLst>
                                        </p:cTn>
                                        <p:tgtEl>
                                          <p:spTgt spid="6"/>
                                        </p:tgtEl>
                                        <p:attrNameLst>
                                          <p:attrName>r</p:attrName>
                                        </p:attrNameLst>
                                      </p:cBhvr>
                                    </p:animRot>
                                    <p:animRot by="240000">
                                      <p:cBhvr>
                                        <p:cTn id="44" dur="400" fill="hold">
                                          <p:stCondLst>
                                            <p:cond delay="800"/>
                                          </p:stCondLst>
                                        </p:cTn>
                                        <p:tgtEl>
                                          <p:spTgt spid="6"/>
                                        </p:tgtEl>
                                        <p:attrNameLst>
                                          <p:attrName>r</p:attrName>
                                        </p:attrNameLst>
                                      </p:cBhvr>
                                    </p:animRot>
                                    <p:animRot by="-240000">
                                      <p:cBhvr>
                                        <p:cTn id="45" dur="400" fill="hold">
                                          <p:stCondLst>
                                            <p:cond delay="1200"/>
                                          </p:stCondLst>
                                        </p:cTn>
                                        <p:tgtEl>
                                          <p:spTgt spid="6"/>
                                        </p:tgtEl>
                                        <p:attrNameLst>
                                          <p:attrName>r</p:attrName>
                                        </p:attrNameLst>
                                      </p:cBhvr>
                                    </p:animRot>
                                    <p:animRot by="120000">
                                      <p:cBhvr>
                                        <p:cTn id="46" dur="400" fill="hold">
                                          <p:stCondLst>
                                            <p:cond delay="1600"/>
                                          </p:stCondLst>
                                        </p:cTn>
                                        <p:tgtEl>
                                          <p:spTgt spid="6"/>
                                        </p:tgtEl>
                                        <p:attrNameLst>
                                          <p:attrName>r</p:attrName>
                                        </p:attrNameLst>
                                      </p:cBhvr>
                                    </p:animRot>
                                  </p:childTnLst>
                                </p:cTn>
                              </p:par>
                              <p:par>
                                <p:cTn id="47" presetID="50" presetClass="entr" presetSubtype="0" decel="100000" fill="hold" nodeType="with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p:cTn id="49" dur="1000" fill="hold"/>
                                        <p:tgtEl>
                                          <p:spTgt spid="7"/>
                                        </p:tgtEl>
                                        <p:attrNameLst>
                                          <p:attrName>ppt_w</p:attrName>
                                        </p:attrNameLst>
                                      </p:cBhvr>
                                      <p:tavLst>
                                        <p:tav tm="0">
                                          <p:val>
                                            <p:strVal val="#ppt_w+.3"/>
                                          </p:val>
                                        </p:tav>
                                        <p:tav tm="100000">
                                          <p:val>
                                            <p:strVal val="#ppt_w"/>
                                          </p:val>
                                        </p:tav>
                                      </p:tavLst>
                                    </p:anim>
                                    <p:anim calcmode="lin" valueType="num">
                                      <p:cBhvr>
                                        <p:cTn id="50" dur="1000" fill="hold"/>
                                        <p:tgtEl>
                                          <p:spTgt spid="7"/>
                                        </p:tgtEl>
                                        <p:attrNameLst>
                                          <p:attrName>ppt_h</p:attrName>
                                        </p:attrNameLst>
                                      </p:cBhvr>
                                      <p:tavLst>
                                        <p:tav tm="0">
                                          <p:val>
                                            <p:strVal val="#ppt_h"/>
                                          </p:val>
                                        </p:tav>
                                        <p:tav tm="100000">
                                          <p:val>
                                            <p:strVal val="#ppt_h"/>
                                          </p:val>
                                        </p:tav>
                                      </p:tavLst>
                                    </p:anim>
                                    <p:animEffect transition="in" filter="fade">
                                      <p:cBhvr>
                                        <p:cTn id="51" dur="1000"/>
                                        <p:tgtEl>
                                          <p:spTgt spid="7"/>
                                        </p:tgtEl>
                                      </p:cBhvr>
                                    </p:animEffect>
                                  </p:childTnLst>
                                </p:cTn>
                              </p:par>
                              <p:par>
                                <p:cTn id="52" presetID="53" presetClass="entr" presetSubtype="16" fill="hold" nodeType="with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500" fill="hold"/>
                                        <p:tgtEl>
                                          <p:spTgt spid="8"/>
                                        </p:tgtEl>
                                        <p:attrNameLst>
                                          <p:attrName>ppt_w</p:attrName>
                                        </p:attrNameLst>
                                      </p:cBhvr>
                                      <p:tavLst>
                                        <p:tav tm="0">
                                          <p:val>
                                            <p:fltVal val="0"/>
                                          </p:val>
                                        </p:tav>
                                        <p:tav tm="100000">
                                          <p:val>
                                            <p:strVal val="#ppt_w"/>
                                          </p:val>
                                        </p:tav>
                                      </p:tavLst>
                                    </p:anim>
                                    <p:anim calcmode="lin" valueType="num">
                                      <p:cBhvr>
                                        <p:cTn id="55" dur="500" fill="hold"/>
                                        <p:tgtEl>
                                          <p:spTgt spid="8"/>
                                        </p:tgtEl>
                                        <p:attrNameLst>
                                          <p:attrName>ppt_h</p:attrName>
                                        </p:attrNameLst>
                                      </p:cBhvr>
                                      <p:tavLst>
                                        <p:tav tm="0">
                                          <p:val>
                                            <p:fltVal val="0"/>
                                          </p:val>
                                        </p:tav>
                                        <p:tav tm="100000">
                                          <p:val>
                                            <p:strVal val="#ppt_h"/>
                                          </p:val>
                                        </p:tav>
                                      </p:tavLst>
                                    </p:anim>
                                    <p:animEffect transition="in" filter="fade">
                                      <p:cBhvr>
                                        <p:cTn id="56" dur="500"/>
                                        <p:tgtEl>
                                          <p:spTgt spid="8"/>
                                        </p:tgtEl>
                                      </p:cBhvr>
                                    </p:animEffect>
                                  </p:childTnLst>
                                </p:cTn>
                              </p:par>
                              <p:par>
                                <p:cTn id="57" presetID="31" presetClass="entr" presetSubtype="0" fill="hold" nodeType="with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p:cTn id="59" dur="1000" fill="hold"/>
                                        <p:tgtEl>
                                          <p:spTgt spid="12"/>
                                        </p:tgtEl>
                                        <p:attrNameLst>
                                          <p:attrName>ppt_w</p:attrName>
                                        </p:attrNameLst>
                                      </p:cBhvr>
                                      <p:tavLst>
                                        <p:tav tm="0">
                                          <p:val>
                                            <p:fltVal val="0"/>
                                          </p:val>
                                        </p:tav>
                                        <p:tav tm="100000">
                                          <p:val>
                                            <p:strVal val="#ppt_w"/>
                                          </p:val>
                                        </p:tav>
                                      </p:tavLst>
                                    </p:anim>
                                    <p:anim calcmode="lin" valueType="num">
                                      <p:cBhvr>
                                        <p:cTn id="60" dur="1000" fill="hold"/>
                                        <p:tgtEl>
                                          <p:spTgt spid="12"/>
                                        </p:tgtEl>
                                        <p:attrNameLst>
                                          <p:attrName>ppt_h</p:attrName>
                                        </p:attrNameLst>
                                      </p:cBhvr>
                                      <p:tavLst>
                                        <p:tav tm="0">
                                          <p:val>
                                            <p:fltVal val="0"/>
                                          </p:val>
                                        </p:tav>
                                        <p:tav tm="100000">
                                          <p:val>
                                            <p:strVal val="#ppt_h"/>
                                          </p:val>
                                        </p:tav>
                                      </p:tavLst>
                                    </p:anim>
                                    <p:anim calcmode="lin" valueType="num">
                                      <p:cBhvr>
                                        <p:cTn id="61" dur="1000" fill="hold"/>
                                        <p:tgtEl>
                                          <p:spTgt spid="12"/>
                                        </p:tgtEl>
                                        <p:attrNameLst>
                                          <p:attrName>style.rotation</p:attrName>
                                        </p:attrNameLst>
                                      </p:cBhvr>
                                      <p:tavLst>
                                        <p:tav tm="0">
                                          <p:val>
                                            <p:fltVal val="90"/>
                                          </p:val>
                                        </p:tav>
                                        <p:tav tm="100000">
                                          <p:val>
                                            <p:fltVal val="0"/>
                                          </p:val>
                                        </p:tav>
                                      </p:tavLst>
                                    </p:anim>
                                    <p:animEffect transition="in" filter="fade">
                                      <p:cBhvr>
                                        <p:cTn id="62" dur="1000"/>
                                        <p:tgtEl>
                                          <p:spTgt spid="12"/>
                                        </p:tgtEl>
                                      </p:cBhvr>
                                    </p:animEffect>
                                  </p:childTnLst>
                                </p:cTn>
                              </p:par>
                              <p:par>
                                <p:cTn id="63" presetID="31" presetClass="entr" presetSubtype="0" fill="hold" nodeType="with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p:cTn id="65" dur="1000" fill="hold"/>
                                        <p:tgtEl>
                                          <p:spTgt spid="11"/>
                                        </p:tgtEl>
                                        <p:attrNameLst>
                                          <p:attrName>ppt_w</p:attrName>
                                        </p:attrNameLst>
                                      </p:cBhvr>
                                      <p:tavLst>
                                        <p:tav tm="0">
                                          <p:val>
                                            <p:fltVal val="0"/>
                                          </p:val>
                                        </p:tav>
                                        <p:tav tm="100000">
                                          <p:val>
                                            <p:strVal val="#ppt_w"/>
                                          </p:val>
                                        </p:tav>
                                      </p:tavLst>
                                    </p:anim>
                                    <p:anim calcmode="lin" valueType="num">
                                      <p:cBhvr>
                                        <p:cTn id="66" dur="1000" fill="hold"/>
                                        <p:tgtEl>
                                          <p:spTgt spid="11"/>
                                        </p:tgtEl>
                                        <p:attrNameLst>
                                          <p:attrName>ppt_h</p:attrName>
                                        </p:attrNameLst>
                                      </p:cBhvr>
                                      <p:tavLst>
                                        <p:tav tm="0">
                                          <p:val>
                                            <p:fltVal val="0"/>
                                          </p:val>
                                        </p:tav>
                                        <p:tav tm="100000">
                                          <p:val>
                                            <p:strVal val="#ppt_h"/>
                                          </p:val>
                                        </p:tav>
                                      </p:tavLst>
                                    </p:anim>
                                    <p:anim calcmode="lin" valueType="num">
                                      <p:cBhvr>
                                        <p:cTn id="67" dur="1000" fill="hold"/>
                                        <p:tgtEl>
                                          <p:spTgt spid="11"/>
                                        </p:tgtEl>
                                        <p:attrNameLst>
                                          <p:attrName>style.rotation</p:attrName>
                                        </p:attrNameLst>
                                      </p:cBhvr>
                                      <p:tavLst>
                                        <p:tav tm="0">
                                          <p:val>
                                            <p:fltVal val="90"/>
                                          </p:val>
                                        </p:tav>
                                        <p:tav tm="100000">
                                          <p:val>
                                            <p:fltVal val="0"/>
                                          </p:val>
                                        </p:tav>
                                      </p:tavLst>
                                    </p:anim>
                                    <p:animEffect transition="in" filter="fade">
                                      <p:cBhvr>
                                        <p:cTn id="6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69" restart="whenNotActive" fill="hold" evtFilter="cancelBubble" nodeType="interactiveSeq">
                <p:stCondLst>
                  <p:cond evt="onClick" delay="0">
                    <p:tgtEl>
                      <p:spTgt spid="3"/>
                    </p:tgtEl>
                  </p:cond>
                </p:stCondLst>
                <p:endSync evt="end" delay="0">
                  <p:rtn val="all"/>
                </p:endSync>
                <p:childTnLst>
                  <p:par>
                    <p:cTn id="70" fill="hold">
                      <p:stCondLst>
                        <p:cond delay="0"/>
                      </p:stCondLst>
                      <p:childTnLst>
                        <p:par>
                          <p:cTn id="71" fill="hold">
                            <p:stCondLst>
                              <p:cond delay="0"/>
                            </p:stCondLst>
                            <p:childTnLst>
                              <p:par>
                                <p:cTn id="72" presetID="53" presetClass="exit" presetSubtype="32" fill="hold" nodeType="clickEffect">
                                  <p:stCondLst>
                                    <p:cond delay="0"/>
                                  </p:stCondLst>
                                  <p:childTnLst>
                                    <p:anim calcmode="lin" valueType="num">
                                      <p:cBhvr>
                                        <p:cTn id="73" dur="500"/>
                                        <p:tgtEl>
                                          <p:spTgt spid="3"/>
                                        </p:tgtEl>
                                        <p:attrNameLst>
                                          <p:attrName>ppt_w</p:attrName>
                                        </p:attrNameLst>
                                      </p:cBhvr>
                                      <p:tavLst>
                                        <p:tav tm="0">
                                          <p:val>
                                            <p:strVal val="ppt_w"/>
                                          </p:val>
                                        </p:tav>
                                        <p:tav tm="100000">
                                          <p:val>
                                            <p:fltVal val="0"/>
                                          </p:val>
                                        </p:tav>
                                      </p:tavLst>
                                    </p:anim>
                                    <p:anim calcmode="lin" valueType="num">
                                      <p:cBhvr>
                                        <p:cTn id="74" dur="500"/>
                                        <p:tgtEl>
                                          <p:spTgt spid="3"/>
                                        </p:tgtEl>
                                        <p:attrNameLst>
                                          <p:attrName>ppt_h</p:attrName>
                                        </p:attrNameLst>
                                      </p:cBhvr>
                                      <p:tavLst>
                                        <p:tav tm="0">
                                          <p:val>
                                            <p:strVal val="ppt_h"/>
                                          </p:val>
                                        </p:tav>
                                        <p:tav tm="100000">
                                          <p:val>
                                            <p:fltVal val="0"/>
                                          </p:val>
                                        </p:tav>
                                      </p:tavLst>
                                    </p:anim>
                                    <p:animEffect transition="out" filter="fade">
                                      <p:cBhvr>
                                        <p:cTn id="75" dur="500"/>
                                        <p:tgtEl>
                                          <p:spTgt spid="3"/>
                                        </p:tgtEl>
                                      </p:cBhvr>
                                    </p:animEffect>
                                    <p:set>
                                      <p:cBhvr>
                                        <p:cTn id="76" dur="1" fill="hold">
                                          <p:stCondLst>
                                            <p:cond delay="4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3"/>
                  </p:tgtEl>
                </p:cond>
              </p:nextCondLst>
            </p:seq>
            <p:seq concurrent="1" nextAc="seek">
              <p:cTn id="77" restart="whenNotActive" fill="hold" evtFilter="cancelBubble" nodeType="interactiveSeq">
                <p:stCondLst>
                  <p:cond evt="onClick" delay="0">
                    <p:tgtEl>
                      <p:spTgt spid="4"/>
                    </p:tgtEl>
                  </p:cond>
                </p:stCondLst>
                <p:endSync evt="end" delay="0">
                  <p:rtn val="all"/>
                </p:endSync>
                <p:childTnLst>
                  <p:par>
                    <p:cTn id="78" fill="hold">
                      <p:stCondLst>
                        <p:cond delay="0"/>
                      </p:stCondLst>
                      <p:childTnLst>
                        <p:par>
                          <p:cTn id="79" fill="hold">
                            <p:stCondLst>
                              <p:cond delay="0"/>
                            </p:stCondLst>
                            <p:childTnLst>
                              <p:par>
                                <p:cTn id="80" presetID="53" presetClass="exit" presetSubtype="32" fill="hold" nodeType="clickEffect">
                                  <p:stCondLst>
                                    <p:cond delay="0"/>
                                  </p:stCondLst>
                                  <p:childTnLst>
                                    <p:anim calcmode="lin" valueType="num">
                                      <p:cBhvr>
                                        <p:cTn id="81" dur="500"/>
                                        <p:tgtEl>
                                          <p:spTgt spid="4"/>
                                        </p:tgtEl>
                                        <p:attrNameLst>
                                          <p:attrName>ppt_w</p:attrName>
                                        </p:attrNameLst>
                                      </p:cBhvr>
                                      <p:tavLst>
                                        <p:tav tm="0">
                                          <p:val>
                                            <p:strVal val="ppt_w"/>
                                          </p:val>
                                        </p:tav>
                                        <p:tav tm="100000">
                                          <p:val>
                                            <p:fltVal val="0"/>
                                          </p:val>
                                        </p:tav>
                                      </p:tavLst>
                                    </p:anim>
                                    <p:anim calcmode="lin" valueType="num">
                                      <p:cBhvr>
                                        <p:cTn id="82" dur="500"/>
                                        <p:tgtEl>
                                          <p:spTgt spid="4"/>
                                        </p:tgtEl>
                                        <p:attrNameLst>
                                          <p:attrName>ppt_h</p:attrName>
                                        </p:attrNameLst>
                                      </p:cBhvr>
                                      <p:tavLst>
                                        <p:tav tm="0">
                                          <p:val>
                                            <p:strVal val="ppt_h"/>
                                          </p:val>
                                        </p:tav>
                                        <p:tav tm="100000">
                                          <p:val>
                                            <p:fltVal val="0"/>
                                          </p:val>
                                        </p:tav>
                                      </p:tavLst>
                                    </p:anim>
                                    <p:animEffect transition="out" filter="fade">
                                      <p:cBhvr>
                                        <p:cTn id="83" dur="500"/>
                                        <p:tgtEl>
                                          <p:spTgt spid="4"/>
                                        </p:tgtEl>
                                      </p:cBhvr>
                                    </p:animEffect>
                                    <p:set>
                                      <p:cBhvr>
                                        <p:cTn id="84" dur="1" fill="hold">
                                          <p:stCondLst>
                                            <p:cond delay="499"/>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85" restart="whenNotActive" fill="hold" evtFilter="cancelBubble" nodeType="interactiveSeq">
                <p:stCondLst>
                  <p:cond evt="onClick" delay="0">
                    <p:tgtEl>
                      <p:spTgt spid="5"/>
                    </p:tgtEl>
                  </p:cond>
                </p:stCondLst>
                <p:endSync evt="end" delay="0">
                  <p:rtn val="all"/>
                </p:endSync>
                <p:childTnLst>
                  <p:par>
                    <p:cTn id="86" fill="hold">
                      <p:stCondLst>
                        <p:cond delay="0"/>
                      </p:stCondLst>
                      <p:childTnLst>
                        <p:par>
                          <p:cTn id="87" fill="hold">
                            <p:stCondLst>
                              <p:cond delay="0"/>
                            </p:stCondLst>
                            <p:childTnLst>
                              <p:par>
                                <p:cTn id="88" presetID="53" presetClass="exit" presetSubtype="32" fill="hold" nodeType="clickEffect">
                                  <p:stCondLst>
                                    <p:cond delay="0"/>
                                  </p:stCondLst>
                                  <p:childTnLst>
                                    <p:anim calcmode="lin" valueType="num">
                                      <p:cBhvr>
                                        <p:cTn id="89" dur="500"/>
                                        <p:tgtEl>
                                          <p:spTgt spid="5"/>
                                        </p:tgtEl>
                                        <p:attrNameLst>
                                          <p:attrName>ppt_w</p:attrName>
                                        </p:attrNameLst>
                                      </p:cBhvr>
                                      <p:tavLst>
                                        <p:tav tm="0">
                                          <p:val>
                                            <p:strVal val="ppt_w"/>
                                          </p:val>
                                        </p:tav>
                                        <p:tav tm="100000">
                                          <p:val>
                                            <p:fltVal val="0"/>
                                          </p:val>
                                        </p:tav>
                                      </p:tavLst>
                                    </p:anim>
                                    <p:anim calcmode="lin" valueType="num">
                                      <p:cBhvr>
                                        <p:cTn id="90" dur="500"/>
                                        <p:tgtEl>
                                          <p:spTgt spid="5"/>
                                        </p:tgtEl>
                                        <p:attrNameLst>
                                          <p:attrName>ppt_h</p:attrName>
                                        </p:attrNameLst>
                                      </p:cBhvr>
                                      <p:tavLst>
                                        <p:tav tm="0">
                                          <p:val>
                                            <p:strVal val="ppt_h"/>
                                          </p:val>
                                        </p:tav>
                                        <p:tav tm="100000">
                                          <p:val>
                                            <p:fltVal val="0"/>
                                          </p:val>
                                        </p:tav>
                                      </p:tavLst>
                                    </p:anim>
                                    <p:animEffect transition="out" filter="fade">
                                      <p:cBhvr>
                                        <p:cTn id="91" dur="500"/>
                                        <p:tgtEl>
                                          <p:spTgt spid="5"/>
                                        </p:tgtEl>
                                      </p:cBhvr>
                                    </p:animEffect>
                                    <p:set>
                                      <p:cBhvr>
                                        <p:cTn id="92" dur="1" fill="hold">
                                          <p:stCondLst>
                                            <p:cond delay="4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93" restart="whenNotActive" fill="hold" evtFilter="cancelBubble" nodeType="interactiveSeq">
                <p:stCondLst>
                  <p:cond evt="onClick" delay="0">
                    <p:tgtEl>
                      <p:spTgt spid="6"/>
                    </p:tgtEl>
                  </p:cond>
                </p:stCondLst>
                <p:endSync evt="end" delay="0">
                  <p:rtn val="all"/>
                </p:endSync>
                <p:childTnLst>
                  <p:par>
                    <p:cTn id="94" fill="hold">
                      <p:stCondLst>
                        <p:cond delay="0"/>
                      </p:stCondLst>
                      <p:childTnLst>
                        <p:par>
                          <p:cTn id="95" fill="hold">
                            <p:stCondLst>
                              <p:cond delay="0"/>
                            </p:stCondLst>
                            <p:childTnLst>
                              <p:par>
                                <p:cTn id="96" presetID="53" presetClass="exit" presetSubtype="32" fill="hold" nodeType="clickEffect">
                                  <p:stCondLst>
                                    <p:cond delay="0"/>
                                  </p:stCondLst>
                                  <p:childTnLst>
                                    <p:anim calcmode="lin" valueType="num">
                                      <p:cBhvr>
                                        <p:cTn id="97" dur="500"/>
                                        <p:tgtEl>
                                          <p:spTgt spid="6"/>
                                        </p:tgtEl>
                                        <p:attrNameLst>
                                          <p:attrName>ppt_w</p:attrName>
                                        </p:attrNameLst>
                                      </p:cBhvr>
                                      <p:tavLst>
                                        <p:tav tm="0">
                                          <p:val>
                                            <p:strVal val="ppt_w"/>
                                          </p:val>
                                        </p:tav>
                                        <p:tav tm="100000">
                                          <p:val>
                                            <p:fltVal val="0"/>
                                          </p:val>
                                        </p:tav>
                                      </p:tavLst>
                                    </p:anim>
                                    <p:anim calcmode="lin" valueType="num">
                                      <p:cBhvr>
                                        <p:cTn id="98" dur="500"/>
                                        <p:tgtEl>
                                          <p:spTgt spid="6"/>
                                        </p:tgtEl>
                                        <p:attrNameLst>
                                          <p:attrName>ppt_h</p:attrName>
                                        </p:attrNameLst>
                                      </p:cBhvr>
                                      <p:tavLst>
                                        <p:tav tm="0">
                                          <p:val>
                                            <p:strVal val="ppt_h"/>
                                          </p:val>
                                        </p:tav>
                                        <p:tav tm="100000">
                                          <p:val>
                                            <p:fltVal val="0"/>
                                          </p:val>
                                        </p:tav>
                                      </p:tavLst>
                                    </p:anim>
                                    <p:animEffect transition="out" filter="fade">
                                      <p:cBhvr>
                                        <p:cTn id="99" dur="500"/>
                                        <p:tgtEl>
                                          <p:spTgt spid="6"/>
                                        </p:tgtEl>
                                      </p:cBhvr>
                                    </p:animEffect>
                                    <p:set>
                                      <p:cBhvr>
                                        <p:cTn id="100" dur="1" fill="hold">
                                          <p:stCondLst>
                                            <p:cond delay="49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8848" y="3657600"/>
            <a:ext cx="2634584" cy="3200400"/>
          </a:xfrm>
          <a:prstGeom prst="rect">
            <a:avLst/>
          </a:prstGeom>
        </p:spPr>
      </p:pic>
      <p:grpSp>
        <p:nvGrpSpPr>
          <p:cNvPr id="28" name="Group 27">
            <a:extLst>
              <a:ext uri="{FF2B5EF4-FFF2-40B4-BE49-F238E27FC236}">
                <a16:creationId xmlns:a16="http://schemas.microsoft.com/office/drawing/2014/main" id="{BCA024C1-A1FE-405C-A603-B7D19D60F248}"/>
              </a:ext>
            </a:extLst>
          </p:cNvPr>
          <p:cNvGrpSpPr/>
          <p:nvPr/>
        </p:nvGrpSpPr>
        <p:grpSpPr>
          <a:xfrm>
            <a:off x="141785" y="150873"/>
            <a:ext cx="12050215" cy="2481393"/>
            <a:chOff x="-693571" y="150873"/>
            <a:chExt cx="13579140" cy="2481393"/>
          </a:xfrm>
        </p:grpSpPr>
        <p:sp>
          <p:nvSpPr>
            <p:cNvPr id="29" name="Rectangle 28">
              <a:extLst>
                <a:ext uri="{FF2B5EF4-FFF2-40B4-BE49-F238E27FC236}">
                  <a16:creationId xmlns:a16="http://schemas.microsoft.com/office/drawing/2014/main" id="{382B088B-28C1-407D-BB06-CD28E9ABD183}"/>
                </a:ext>
              </a:extLst>
            </p:cNvPr>
            <p:cNvSpPr/>
            <p:nvPr/>
          </p:nvSpPr>
          <p:spPr>
            <a:xfrm>
              <a:off x="-693571" y="258857"/>
              <a:ext cx="13579140" cy="1719865"/>
            </a:xfrm>
            <a:prstGeom prst="rect">
              <a:avLst/>
            </a:prstGeom>
            <a:solidFill>
              <a:srgbClr val="92D05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1C240DA1-2371-4522-9C8E-292A22145705}"/>
                </a:ext>
              </a:extLst>
            </p:cNvPr>
            <p:cNvSpPr txBox="1"/>
            <p:nvPr/>
          </p:nvSpPr>
          <p:spPr>
            <a:xfrm>
              <a:off x="2169976" y="751168"/>
              <a:ext cx="10675635" cy="783193"/>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000" b="1" i="0" u="none" strike="noStrike" kern="1200" cap="none" spc="0" normalizeH="0" baseline="0" noProof="0">
                  <a:ln>
                    <a:noFill/>
                  </a:ln>
                  <a:solidFill>
                    <a:srgbClr val="000000"/>
                  </a:solidFill>
                  <a:effectLst/>
                  <a:uLnTx/>
                  <a:uFillTx/>
                  <a:latin typeface="UTM Avo" panose="02040603050506020204" pitchFamily="18" charset="0"/>
                  <a:ea typeface="Cambria" panose="02040503050406030204" pitchFamily="18" charset="0"/>
                  <a:cs typeface="+mn-cs"/>
                </a:rPr>
                <a:t>Bạn </a:t>
              </a:r>
              <a:r>
                <a:rPr kumimoji="0" lang="en-US" sz="4000" b="1" i="0" u="none" strike="noStrike" kern="1200" cap="none" spc="0" normalizeH="0" baseline="0" noProof="0">
                  <a:ln>
                    <a:noFill/>
                  </a:ln>
                  <a:solidFill>
                    <a:srgbClr val="000000"/>
                  </a:solidFill>
                  <a:effectLst/>
                  <a:uLnTx/>
                  <a:uFillTx/>
                  <a:latin typeface="UTM Avo" panose="02040603050506020204" pitchFamily="18" charset="0"/>
                  <a:ea typeface="Cambria" panose="02040503050406030204" pitchFamily="18" charset="0"/>
                  <a:cs typeface="+mn-cs"/>
                </a:rPr>
                <a:t>Tuấn</a:t>
              </a:r>
              <a:r>
                <a:rPr kumimoji="0" lang="vi-VN" sz="4000" b="1" i="0" u="none" strike="noStrike" kern="1200" cap="none" spc="0" normalizeH="0" baseline="0" noProof="0">
                  <a:ln>
                    <a:noFill/>
                  </a:ln>
                  <a:solidFill>
                    <a:srgbClr val="000000"/>
                  </a:solidFill>
                  <a:effectLst/>
                  <a:uLnTx/>
                  <a:uFillTx/>
                  <a:latin typeface="UTM Avo" panose="02040603050506020204" pitchFamily="18" charset="0"/>
                  <a:ea typeface="Cambria" panose="02040503050406030204" pitchFamily="18" charset="0"/>
                  <a:cs typeface="+mn-cs"/>
                </a:rPr>
                <a:t> chơi bóng đá vào lúc.....</a:t>
              </a:r>
            </a:p>
          </p:txBody>
        </p:sp>
        <p:pic>
          <p:nvPicPr>
            <p:cNvPr id="34" name="Picture 33">
              <a:hlinkClick r:id="rId7" action="ppaction://hlinksldjump"/>
              <a:extLst>
                <a:ext uri="{FF2B5EF4-FFF2-40B4-BE49-F238E27FC236}">
                  <a16:creationId xmlns:a16="http://schemas.microsoft.com/office/drawing/2014/main" id="{6CBBEF09-D284-4D20-88BA-1B1D765E1A74}"/>
                </a:ext>
              </a:extLst>
            </p:cNvPr>
            <p:cNvPicPr>
              <a:picLocks noChangeAspect="1"/>
            </p:cNvPicPr>
            <p:nvPr/>
          </p:nvPicPr>
          <p:blipFill>
            <a:blip r:embed="rId8">
              <a:extLst>
                <a:ext uri="{BEBA8EAE-BF5A-486C-A8C5-ECC9F3942E4B}">
                  <a14:imgProps xmlns:a14="http://schemas.microsoft.com/office/drawing/2010/main">
                    <a14:imgLayer r:embed="rId9">
                      <a14:imgEffect>
                        <a14:saturation sat="200000"/>
                      </a14:imgEffect>
                    </a14:imgLayer>
                  </a14:imgProps>
                </a:ext>
              </a:extLst>
            </a:blip>
            <a:stretch>
              <a:fillRect/>
            </a:stretch>
          </p:blipFill>
          <p:spPr>
            <a:xfrm>
              <a:off x="37857" y="150873"/>
              <a:ext cx="2164532" cy="2481393"/>
            </a:xfrm>
            <a:prstGeom prst="rect">
              <a:avLst/>
            </a:prstGeom>
          </p:spPr>
        </p:pic>
      </p:grpSp>
      <p:grpSp>
        <p:nvGrpSpPr>
          <p:cNvPr id="35" name="Group 34">
            <a:extLst>
              <a:ext uri="{FF2B5EF4-FFF2-40B4-BE49-F238E27FC236}">
                <a16:creationId xmlns:a16="http://schemas.microsoft.com/office/drawing/2014/main" id="{DB4EA2A0-AB7C-4866-AA37-B9FD41194419}"/>
              </a:ext>
            </a:extLst>
          </p:cNvPr>
          <p:cNvGrpSpPr/>
          <p:nvPr/>
        </p:nvGrpSpPr>
        <p:grpSpPr>
          <a:xfrm>
            <a:off x="285195" y="3826939"/>
            <a:ext cx="8546543" cy="1364750"/>
            <a:chOff x="2098496" y="3659454"/>
            <a:chExt cx="8546543" cy="1198789"/>
          </a:xfrm>
        </p:grpSpPr>
        <p:sp>
          <p:nvSpPr>
            <p:cNvPr id="36" name="Rectangle: Rounded Corners 35">
              <a:extLst>
                <a:ext uri="{FF2B5EF4-FFF2-40B4-BE49-F238E27FC236}">
                  <a16:creationId xmlns:a16="http://schemas.microsoft.com/office/drawing/2014/main" id="{11602C86-C9BA-4316-88B9-B4E1897257D8}"/>
                </a:ext>
              </a:extLst>
            </p:cNvPr>
            <p:cNvSpPr/>
            <p:nvPr/>
          </p:nvSpPr>
          <p:spPr>
            <a:xfrm>
              <a:off x="2228688" y="3801319"/>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 name="Google Shape;282;p27">
              <a:extLst>
                <a:ext uri="{FF2B5EF4-FFF2-40B4-BE49-F238E27FC236}">
                  <a16:creationId xmlns:a16="http://schemas.microsoft.com/office/drawing/2014/main" id="{EFEB3179-D854-4EF6-8F6F-A854F9DCCC31}"/>
                </a:ext>
              </a:extLst>
            </p:cNvPr>
            <p:cNvGrpSpPr/>
            <p:nvPr/>
          </p:nvGrpSpPr>
          <p:grpSpPr>
            <a:xfrm rot="-488383">
              <a:off x="2098496" y="3659454"/>
              <a:ext cx="1094690" cy="1171482"/>
              <a:chOff x="2769810" y="1396779"/>
              <a:chExt cx="508124" cy="605419"/>
            </a:xfrm>
          </p:grpSpPr>
          <p:sp>
            <p:nvSpPr>
              <p:cNvPr id="39" name="Google Shape;283;p27">
                <a:extLst>
                  <a:ext uri="{FF2B5EF4-FFF2-40B4-BE49-F238E27FC236}">
                    <a16:creationId xmlns:a16="http://schemas.microsoft.com/office/drawing/2014/main" id="{0D6DF2C5-745B-4143-80E4-5E7A30C948A3}"/>
                  </a:ext>
                </a:extLst>
              </p:cNvPr>
              <p:cNvSpPr/>
              <p:nvPr/>
            </p:nvSpPr>
            <p:spPr>
              <a:xfrm>
                <a:off x="2769810" y="1396779"/>
                <a:ext cx="508124" cy="605419"/>
              </a:xfrm>
              <a:custGeom>
                <a:avLst/>
                <a:gdLst/>
                <a:ahLst/>
                <a:cxnLst/>
                <a:rect l="l" t="t" r="r" b="b"/>
                <a:pathLst>
                  <a:path w="11526" h="13733" extrusionOk="0">
                    <a:moveTo>
                      <a:pt x="6561" y="3755"/>
                    </a:moveTo>
                    <a:cubicBezTo>
                      <a:pt x="7763" y="3755"/>
                      <a:pt x="8239" y="4243"/>
                      <a:pt x="8239" y="5076"/>
                    </a:cubicBezTo>
                    <a:cubicBezTo>
                      <a:pt x="8239" y="5922"/>
                      <a:pt x="7763" y="6422"/>
                      <a:pt x="6561" y="6422"/>
                    </a:cubicBezTo>
                    <a:lnTo>
                      <a:pt x="4536" y="6422"/>
                    </a:lnTo>
                    <a:lnTo>
                      <a:pt x="4536" y="3755"/>
                    </a:lnTo>
                    <a:close/>
                    <a:moveTo>
                      <a:pt x="6703" y="8636"/>
                    </a:moveTo>
                    <a:cubicBezTo>
                      <a:pt x="7811" y="8636"/>
                      <a:pt x="8525" y="9077"/>
                      <a:pt x="8525" y="10053"/>
                    </a:cubicBezTo>
                    <a:cubicBezTo>
                      <a:pt x="8525" y="11089"/>
                      <a:pt x="7870" y="11518"/>
                      <a:pt x="6703" y="11518"/>
                    </a:cubicBezTo>
                    <a:lnTo>
                      <a:pt x="4536" y="11518"/>
                    </a:lnTo>
                    <a:lnTo>
                      <a:pt x="4536" y="8636"/>
                    </a:lnTo>
                    <a:close/>
                    <a:moveTo>
                      <a:pt x="2279" y="0"/>
                    </a:moveTo>
                    <a:cubicBezTo>
                      <a:pt x="2117" y="0"/>
                      <a:pt x="1951" y="32"/>
                      <a:pt x="1786" y="100"/>
                    </a:cubicBezTo>
                    <a:cubicBezTo>
                      <a:pt x="834" y="492"/>
                      <a:pt x="726" y="1790"/>
                      <a:pt x="1584" y="2350"/>
                    </a:cubicBezTo>
                    <a:cubicBezTo>
                      <a:pt x="1536" y="2528"/>
                      <a:pt x="1500" y="2719"/>
                      <a:pt x="1500" y="2909"/>
                    </a:cubicBezTo>
                    <a:lnTo>
                      <a:pt x="1500" y="10768"/>
                    </a:lnTo>
                    <a:cubicBezTo>
                      <a:pt x="1358" y="10672"/>
                      <a:pt x="1179" y="10625"/>
                      <a:pt x="1012" y="10625"/>
                    </a:cubicBezTo>
                    <a:cubicBezTo>
                      <a:pt x="417" y="10637"/>
                      <a:pt x="0" y="11208"/>
                      <a:pt x="179" y="11768"/>
                    </a:cubicBezTo>
                    <a:cubicBezTo>
                      <a:pt x="295" y="12167"/>
                      <a:pt x="650" y="12409"/>
                      <a:pt x="1024" y="12409"/>
                    </a:cubicBezTo>
                    <a:cubicBezTo>
                      <a:pt x="1185" y="12409"/>
                      <a:pt x="1350" y="12365"/>
                      <a:pt x="1500" y="12268"/>
                    </a:cubicBezTo>
                    <a:lnTo>
                      <a:pt x="1500" y="12363"/>
                    </a:lnTo>
                    <a:cubicBezTo>
                      <a:pt x="1500" y="13256"/>
                      <a:pt x="1989" y="13732"/>
                      <a:pt x="2882" y="13732"/>
                    </a:cubicBezTo>
                    <a:lnTo>
                      <a:pt x="7132" y="13732"/>
                    </a:lnTo>
                    <a:cubicBezTo>
                      <a:pt x="9894" y="13732"/>
                      <a:pt x="11525" y="12303"/>
                      <a:pt x="11525" y="10089"/>
                    </a:cubicBezTo>
                    <a:cubicBezTo>
                      <a:pt x="11514" y="8529"/>
                      <a:pt x="10406" y="7600"/>
                      <a:pt x="8978" y="7339"/>
                    </a:cubicBezTo>
                    <a:lnTo>
                      <a:pt x="8978" y="7291"/>
                    </a:lnTo>
                    <a:cubicBezTo>
                      <a:pt x="10478" y="6827"/>
                      <a:pt x="11133" y="5838"/>
                      <a:pt x="11133" y="4588"/>
                    </a:cubicBezTo>
                    <a:cubicBezTo>
                      <a:pt x="11144" y="3790"/>
                      <a:pt x="10811" y="3017"/>
                      <a:pt x="10216" y="2481"/>
                    </a:cubicBezTo>
                    <a:cubicBezTo>
                      <a:pt x="11192" y="2147"/>
                      <a:pt x="11383" y="838"/>
                      <a:pt x="10537" y="242"/>
                    </a:cubicBezTo>
                    <a:cubicBezTo>
                      <a:pt x="10306" y="80"/>
                      <a:pt x="10051" y="6"/>
                      <a:pt x="9802" y="6"/>
                    </a:cubicBezTo>
                    <a:cubicBezTo>
                      <a:pt x="9141" y="6"/>
                      <a:pt x="8525" y="526"/>
                      <a:pt x="8525" y="1278"/>
                    </a:cubicBezTo>
                    <a:cubicBezTo>
                      <a:pt x="8525" y="1421"/>
                      <a:pt x="8549" y="1552"/>
                      <a:pt x="8597" y="1683"/>
                    </a:cubicBezTo>
                    <a:cubicBezTo>
                      <a:pt x="8144" y="1588"/>
                      <a:pt x="7668" y="1540"/>
                      <a:pt x="7203" y="1540"/>
                    </a:cubicBezTo>
                    <a:lnTo>
                      <a:pt x="3524" y="1540"/>
                    </a:lnTo>
                    <a:cubicBezTo>
                      <a:pt x="3702" y="713"/>
                      <a:pt x="3049" y="0"/>
                      <a:pt x="2279" y="0"/>
                    </a:cubicBezTo>
                    <a:close/>
                  </a:path>
                </a:pathLst>
              </a:custGeom>
              <a:solidFill>
                <a:srgbClr val="DD895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284;p27">
                <a:extLst>
                  <a:ext uri="{FF2B5EF4-FFF2-40B4-BE49-F238E27FC236}">
                    <a16:creationId xmlns:a16="http://schemas.microsoft.com/office/drawing/2014/main" id="{C6FD7DBB-CD6B-4450-A21D-0D9BD8CB5A4C}"/>
                  </a:ext>
                </a:extLst>
              </p:cNvPr>
              <p:cNvSpPr/>
              <p:nvPr/>
            </p:nvSpPr>
            <p:spPr>
              <a:xfrm>
                <a:off x="2828046" y="1421599"/>
                <a:ext cx="73534" cy="63438"/>
              </a:xfrm>
              <a:custGeom>
                <a:avLst/>
                <a:gdLst/>
                <a:ahLst/>
                <a:cxnLst/>
                <a:rect l="l" t="t" r="r" b="b"/>
                <a:pathLst>
                  <a:path w="1668" h="1439" extrusionOk="0">
                    <a:moveTo>
                      <a:pt x="953" y="1"/>
                    </a:moveTo>
                    <a:cubicBezTo>
                      <a:pt x="322" y="1"/>
                      <a:pt x="1" y="775"/>
                      <a:pt x="453" y="1227"/>
                    </a:cubicBezTo>
                    <a:cubicBezTo>
                      <a:pt x="599" y="1373"/>
                      <a:pt x="778" y="1439"/>
                      <a:pt x="952" y="1439"/>
                    </a:cubicBezTo>
                    <a:cubicBezTo>
                      <a:pt x="1318" y="1439"/>
                      <a:pt x="1668" y="1151"/>
                      <a:pt x="1668" y="715"/>
                    </a:cubicBezTo>
                    <a:cubicBezTo>
                      <a:pt x="1668" y="322"/>
                      <a:pt x="1346" y="1"/>
                      <a:pt x="953"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285;p27">
                <a:extLst>
                  <a:ext uri="{FF2B5EF4-FFF2-40B4-BE49-F238E27FC236}">
                    <a16:creationId xmlns:a16="http://schemas.microsoft.com/office/drawing/2014/main" id="{9FC6B8BB-9D4C-4507-A0C5-9AD415AEA416}"/>
                  </a:ext>
                </a:extLst>
              </p:cNvPr>
              <p:cNvSpPr/>
              <p:nvPr/>
            </p:nvSpPr>
            <p:spPr>
              <a:xfrm>
                <a:off x="3159786" y="1421599"/>
                <a:ext cx="73534" cy="63218"/>
              </a:xfrm>
              <a:custGeom>
                <a:avLst/>
                <a:gdLst/>
                <a:ahLst/>
                <a:cxnLst/>
                <a:rect l="l" t="t" r="r" b="b"/>
                <a:pathLst>
                  <a:path w="1668" h="1434" extrusionOk="0">
                    <a:moveTo>
                      <a:pt x="953" y="1"/>
                    </a:moveTo>
                    <a:cubicBezTo>
                      <a:pt x="310" y="1"/>
                      <a:pt x="1" y="775"/>
                      <a:pt x="441" y="1227"/>
                    </a:cubicBezTo>
                    <a:cubicBezTo>
                      <a:pt x="587" y="1369"/>
                      <a:pt x="766" y="1433"/>
                      <a:pt x="942" y="1433"/>
                    </a:cubicBezTo>
                    <a:cubicBezTo>
                      <a:pt x="1312" y="1433"/>
                      <a:pt x="1667" y="1151"/>
                      <a:pt x="1667" y="715"/>
                    </a:cubicBezTo>
                    <a:cubicBezTo>
                      <a:pt x="1667" y="322"/>
                      <a:pt x="1346" y="1"/>
                      <a:pt x="953"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286;p27">
                <a:extLst>
                  <a:ext uri="{FF2B5EF4-FFF2-40B4-BE49-F238E27FC236}">
                    <a16:creationId xmlns:a16="http://schemas.microsoft.com/office/drawing/2014/main" id="{5599EDB3-EC9E-41AE-9452-35347DBC120E}"/>
                  </a:ext>
                </a:extLst>
              </p:cNvPr>
              <p:cNvSpPr/>
              <p:nvPr/>
            </p:nvSpPr>
            <p:spPr>
              <a:xfrm>
                <a:off x="2860581" y="1494559"/>
                <a:ext cx="392136" cy="477705"/>
              </a:xfrm>
              <a:custGeom>
                <a:avLst/>
                <a:gdLst/>
                <a:ahLst/>
                <a:cxnLst/>
                <a:rect l="l" t="t" r="r" b="b"/>
                <a:pathLst>
                  <a:path w="8895" h="10836" extrusionOk="0">
                    <a:moveTo>
                      <a:pt x="4537" y="1120"/>
                    </a:moveTo>
                    <a:cubicBezTo>
                      <a:pt x="5621" y="1120"/>
                      <a:pt x="6561" y="1644"/>
                      <a:pt x="6502" y="3156"/>
                    </a:cubicBezTo>
                    <a:cubicBezTo>
                      <a:pt x="6478" y="3894"/>
                      <a:pt x="5609" y="4597"/>
                      <a:pt x="4537" y="4597"/>
                    </a:cubicBezTo>
                    <a:lnTo>
                      <a:pt x="2168" y="4597"/>
                    </a:lnTo>
                    <a:lnTo>
                      <a:pt x="2168" y="1120"/>
                    </a:lnTo>
                    <a:close/>
                    <a:moveTo>
                      <a:pt x="4621" y="6109"/>
                    </a:moveTo>
                    <a:cubicBezTo>
                      <a:pt x="5609" y="6109"/>
                      <a:pt x="6680" y="6347"/>
                      <a:pt x="6680" y="7764"/>
                    </a:cubicBezTo>
                    <a:cubicBezTo>
                      <a:pt x="6680" y="9431"/>
                      <a:pt x="5621" y="9633"/>
                      <a:pt x="4597" y="9633"/>
                    </a:cubicBezTo>
                    <a:lnTo>
                      <a:pt x="2168" y="9633"/>
                    </a:lnTo>
                    <a:lnTo>
                      <a:pt x="2192" y="6109"/>
                    </a:lnTo>
                    <a:close/>
                    <a:moveTo>
                      <a:pt x="1215" y="1"/>
                    </a:moveTo>
                    <a:cubicBezTo>
                      <a:pt x="430" y="1"/>
                      <a:pt x="1" y="429"/>
                      <a:pt x="1" y="1227"/>
                    </a:cubicBezTo>
                    <a:lnTo>
                      <a:pt x="1" y="9621"/>
                    </a:lnTo>
                    <a:cubicBezTo>
                      <a:pt x="1" y="10407"/>
                      <a:pt x="430" y="10836"/>
                      <a:pt x="1215" y="10836"/>
                    </a:cubicBezTo>
                    <a:lnTo>
                      <a:pt x="4990" y="10836"/>
                    </a:lnTo>
                    <a:cubicBezTo>
                      <a:pt x="7442" y="10836"/>
                      <a:pt x="8895" y="9562"/>
                      <a:pt x="8895" y="7597"/>
                    </a:cubicBezTo>
                    <a:cubicBezTo>
                      <a:pt x="8895" y="6216"/>
                      <a:pt x="7919" y="5382"/>
                      <a:pt x="6645" y="5156"/>
                    </a:cubicBezTo>
                    <a:lnTo>
                      <a:pt x="6645" y="5109"/>
                    </a:lnTo>
                    <a:cubicBezTo>
                      <a:pt x="7978" y="4692"/>
                      <a:pt x="8550" y="3823"/>
                      <a:pt x="8550" y="2715"/>
                    </a:cubicBezTo>
                    <a:cubicBezTo>
                      <a:pt x="8550" y="1156"/>
                      <a:pt x="7359" y="1"/>
                      <a:pt x="5061" y="1"/>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287;p27">
                <a:extLst>
                  <a:ext uri="{FF2B5EF4-FFF2-40B4-BE49-F238E27FC236}">
                    <a16:creationId xmlns:a16="http://schemas.microsoft.com/office/drawing/2014/main" id="{4661643B-97CA-4769-98A0-151184E5A590}"/>
                  </a:ext>
                </a:extLst>
              </p:cNvPr>
              <p:cNvSpPr/>
              <p:nvPr/>
            </p:nvSpPr>
            <p:spPr>
              <a:xfrm>
                <a:off x="2929354" y="1508225"/>
                <a:ext cx="42057" cy="35841"/>
              </a:xfrm>
              <a:custGeom>
                <a:avLst/>
                <a:gdLst/>
                <a:ahLst/>
                <a:cxnLst/>
                <a:rect l="l" t="t" r="r" b="b"/>
                <a:pathLst>
                  <a:path w="954" h="813" extrusionOk="0">
                    <a:moveTo>
                      <a:pt x="548" y="0"/>
                    </a:moveTo>
                    <a:cubicBezTo>
                      <a:pt x="191" y="0"/>
                      <a:pt x="1" y="441"/>
                      <a:pt x="263" y="691"/>
                    </a:cubicBezTo>
                    <a:cubicBezTo>
                      <a:pt x="343" y="775"/>
                      <a:pt x="444" y="813"/>
                      <a:pt x="543" y="813"/>
                    </a:cubicBezTo>
                    <a:cubicBezTo>
                      <a:pt x="751" y="813"/>
                      <a:pt x="953" y="647"/>
                      <a:pt x="953" y="405"/>
                    </a:cubicBezTo>
                    <a:cubicBezTo>
                      <a:pt x="953" y="179"/>
                      <a:pt x="775" y="0"/>
                      <a:pt x="54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288;p27">
                <a:extLst>
                  <a:ext uri="{FF2B5EF4-FFF2-40B4-BE49-F238E27FC236}">
                    <a16:creationId xmlns:a16="http://schemas.microsoft.com/office/drawing/2014/main" id="{AD674113-386B-4095-9A07-282D2D09563D}"/>
                  </a:ext>
                </a:extLst>
              </p:cNvPr>
              <p:cNvSpPr/>
              <p:nvPr/>
            </p:nvSpPr>
            <p:spPr>
              <a:xfrm>
                <a:off x="3105209" y="1508225"/>
                <a:ext cx="42013" cy="35841"/>
              </a:xfrm>
              <a:custGeom>
                <a:avLst/>
                <a:gdLst/>
                <a:ahLst/>
                <a:cxnLst/>
                <a:rect l="l" t="t" r="r" b="b"/>
                <a:pathLst>
                  <a:path w="953" h="813" extrusionOk="0">
                    <a:moveTo>
                      <a:pt x="548" y="0"/>
                    </a:moveTo>
                    <a:cubicBezTo>
                      <a:pt x="191" y="0"/>
                      <a:pt x="0" y="441"/>
                      <a:pt x="262" y="691"/>
                    </a:cubicBezTo>
                    <a:cubicBezTo>
                      <a:pt x="343" y="775"/>
                      <a:pt x="443" y="813"/>
                      <a:pt x="542" y="813"/>
                    </a:cubicBezTo>
                    <a:cubicBezTo>
                      <a:pt x="750" y="813"/>
                      <a:pt x="953" y="647"/>
                      <a:pt x="953" y="405"/>
                    </a:cubicBezTo>
                    <a:cubicBezTo>
                      <a:pt x="953" y="179"/>
                      <a:pt x="774" y="0"/>
                      <a:pt x="54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289;p27">
                <a:extLst>
                  <a:ext uri="{FF2B5EF4-FFF2-40B4-BE49-F238E27FC236}">
                    <a16:creationId xmlns:a16="http://schemas.microsoft.com/office/drawing/2014/main" id="{610CF575-C253-4EB7-A084-867E5F2D9466}"/>
                  </a:ext>
                </a:extLst>
              </p:cNvPr>
              <p:cNvSpPr/>
              <p:nvPr/>
            </p:nvSpPr>
            <p:spPr>
              <a:xfrm>
                <a:off x="3021756" y="1509284"/>
                <a:ext cx="43732" cy="31521"/>
              </a:xfrm>
              <a:custGeom>
                <a:avLst/>
                <a:gdLst/>
                <a:ahLst/>
                <a:cxnLst/>
                <a:rect l="l" t="t" r="r" b="b"/>
                <a:pathLst>
                  <a:path w="992" h="715" extrusionOk="0">
                    <a:moveTo>
                      <a:pt x="465" y="0"/>
                    </a:moveTo>
                    <a:cubicBezTo>
                      <a:pt x="429" y="0"/>
                      <a:pt x="405" y="12"/>
                      <a:pt x="393" y="36"/>
                    </a:cubicBezTo>
                    <a:lnTo>
                      <a:pt x="36" y="560"/>
                    </a:lnTo>
                    <a:cubicBezTo>
                      <a:pt x="0" y="607"/>
                      <a:pt x="12" y="667"/>
                      <a:pt x="60" y="703"/>
                    </a:cubicBezTo>
                    <a:cubicBezTo>
                      <a:pt x="72" y="715"/>
                      <a:pt x="95" y="715"/>
                      <a:pt x="107" y="715"/>
                    </a:cubicBezTo>
                    <a:cubicBezTo>
                      <a:pt x="143" y="715"/>
                      <a:pt x="179" y="703"/>
                      <a:pt x="203" y="667"/>
                    </a:cubicBezTo>
                    <a:lnTo>
                      <a:pt x="476" y="262"/>
                    </a:lnTo>
                    <a:lnTo>
                      <a:pt x="786" y="679"/>
                    </a:lnTo>
                    <a:cubicBezTo>
                      <a:pt x="798" y="702"/>
                      <a:pt x="818" y="712"/>
                      <a:pt x="840" y="712"/>
                    </a:cubicBezTo>
                    <a:cubicBezTo>
                      <a:pt x="906" y="712"/>
                      <a:pt x="992" y="623"/>
                      <a:pt x="929" y="560"/>
                    </a:cubicBezTo>
                    <a:lnTo>
                      <a:pt x="548" y="36"/>
                    </a:lnTo>
                    <a:cubicBezTo>
                      <a:pt x="524" y="12"/>
                      <a:pt x="500" y="0"/>
                      <a:pt x="465"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290;p27">
                <a:extLst>
                  <a:ext uri="{FF2B5EF4-FFF2-40B4-BE49-F238E27FC236}">
                    <a16:creationId xmlns:a16="http://schemas.microsoft.com/office/drawing/2014/main" id="{AD95557D-7C95-4349-90C2-A0EA8CB633C9}"/>
                  </a:ext>
                </a:extLst>
              </p:cNvPr>
              <p:cNvSpPr/>
              <p:nvPr/>
            </p:nvSpPr>
            <p:spPr>
              <a:xfrm>
                <a:off x="2882139" y="1536572"/>
                <a:ext cx="65643" cy="37825"/>
              </a:xfrm>
              <a:custGeom>
                <a:avLst/>
                <a:gdLst/>
                <a:ahLst/>
                <a:cxnLst/>
                <a:rect l="l" t="t" r="r" b="b"/>
                <a:pathLst>
                  <a:path w="1489" h="858" extrusionOk="0">
                    <a:moveTo>
                      <a:pt x="738" y="0"/>
                    </a:moveTo>
                    <a:cubicBezTo>
                      <a:pt x="334" y="0"/>
                      <a:pt x="0" y="191"/>
                      <a:pt x="0" y="429"/>
                    </a:cubicBezTo>
                    <a:cubicBezTo>
                      <a:pt x="0" y="667"/>
                      <a:pt x="334" y="858"/>
                      <a:pt x="738" y="858"/>
                    </a:cubicBezTo>
                    <a:cubicBezTo>
                      <a:pt x="1155" y="858"/>
                      <a:pt x="1488" y="667"/>
                      <a:pt x="1488" y="429"/>
                    </a:cubicBezTo>
                    <a:cubicBezTo>
                      <a:pt x="1488" y="191"/>
                      <a:pt x="1155" y="0"/>
                      <a:pt x="738"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291;p27">
                <a:extLst>
                  <a:ext uri="{FF2B5EF4-FFF2-40B4-BE49-F238E27FC236}">
                    <a16:creationId xmlns:a16="http://schemas.microsoft.com/office/drawing/2014/main" id="{3D7CB4BD-C35E-4C42-AEB7-12B2E40315C2}"/>
                  </a:ext>
                </a:extLst>
              </p:cNvPr>
              <p:cNvSpPr/>
              <p:nvPr/>
            </p:nvSpPr>
            <p:spPr>
              <a:xfrm>
                <a:off x="3136156" y="1536572"/>
                <a:ext cx="65687" cy="37825"/>
              </a:xfrm>
              <a:custGeom>
                <a:avLst/>
                <a:gdLst/>
                <a:ahLst/>
                <a:cxnLst/>
                <a:rect l="l" t="t" r="r" b="b"/>
                <a:pathLst>
                  <a:path w="1490" h="858" extrusionOk="0">
                    <a:moveTo>
                      <a:pt x="751" y="0"/>
                    </a:moveTo>
                    <a:cubicBezTo>
                      <a:pt x="334" y="0"/>
                      <a:pt x="1" y="191"/>
                      <a:pt x="1" y="429"/>
                    </a:cubicBezTo>
                    <a:cubicBezTo>
                      <a:pt x="1" y="667"/>
                      <a:pt x="334" y="858"/>
                      <a:pt x="751" y="858"/>
                    </a:cubicBezTo>
                    <a:cubicBezTo>
                      <a:pt x="1156" y="858"/>
                      <a:pt x="1489" y="667"/>
                      <a:pt x="1489" y="429"/>
                    </a:cubicBezTo>
                    <a:cubicBezTo>
                      <a:pt x="1489" y="191"/>
                      <a:pt x="1156" y="0"/>
                      <a:pt x="751"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292;p27">
                <a:extLst>
                  <a:ext uri="{FF2B5EF4-FFF2-40B4-BE49-F238E27FC236}">
                    <a16:creationId xmlns:a16="http://schemas.microsoft.com/office/drawing/2014/main" id="{C3C7436A-95DF-4949-99CA-26F3E489C09C}"/>
                  </a:ext>
                </a:extLst>
              </p:cNvPr>
              <p:cNvSpPr/>
              <p:nvPr/>
            </p:nvSpPr>
            <p:spPr>
              <a:xfrm>
                <a:off x="2975555" y="1646255"/>
                <a:ext cx="133357" cy="80147"/>
              </a:xfrm>
              <a:custGeom>
                <a:avLst/>
                <a:gdLst/>
                <a:ahLst/>
                <a:cxnLst/>
                <a:rect l="l" t="t" r="r" b="b"/>
                <a:pathLst>
                  <a:path w="3025" h="1818" extrusionOk="0">
                    <a:moveTo>
                      <a:pt x="317" y="1"/>
                    </a:moveTo>
                    <a:cubicBezTo>
                      <a:pt x="221" y="1"/>
                      <a:pt x="143" y="77"/>
                      <a:pt x="84" y="239"/>
                    </a:cubicBezTo>
                    <a:cubicBezTo>
                      <a:pt x="0" y="465"/>
                      <a:pt x="203" y="918"/>
                      <a:pt x="203" y="918"/>
                    </a:cubicBezTo>
                    <a:cubicBezTo>
                      <a:pt x="203" y="918"/>
                      <a:pt x="12" y="1441"/>
                      <a:pt x="84" y="1584"/>
                    </a:cubicBezTo>
                    <a:cubicBezTo>
                      <a:pt x="139" y="1704"/>
                      <a:pt x="231" y="1817"/>
                      <a:pt x="341" y="1817"/>
                    </a:cubicBezTo>
                    <a:cubicBezTo>
                      <a:pt x="373" y="1817"/>
                      <a:pt x="406" y="1808"/>
                      <a:pt x="441" y="1787"/>
                    </a:cubicBezTo>
                    <a:lnTo>
                      <a:pt x="1251" y="1322"/>
                    </a:lnTo>
                    <a:cubicBezTo>
                      <a:pt x="1335" y="1345"/>
                      <a:pt x="1422" y="1357"/>
                      <a:pt x="1509" y="1357"/>
                    </a:cubicBezTo>
                    <a:cubicBezTo>
                      <a:pt x="1606" y="1357"/>
                      <a:pt x="1704" y="1342"/>
                      <a:pt x="1798" y="1310"/>
                    </a:cubicBezTo>
                    <a:lnTo>
                      <a:pt x="2644" y="1787"/>
                    </a:lnTo>
                    <a:cubicBezTo>
                      <a:pt x="2680" y="1806"/>
                      <a:pt x="2718" y="1815"/>
                      <a:pt x="2755" y="1815"/>
                    </a:cubicBezTo>
                    <a:cubicBezTo>
                      <a:pt x="2873" y="1815"/>
                      <a:pt x="2980" y="1721"/>
                      <a:pt x="2989" y="1584"/>
                    </a:cubicBezTo>
                    <a:cubicBezTo>
                      <a:pt x="3025" y="1418"/>
                      <a:pt x="2894" y="918"/>
                      <a:pt x="2894" y="918"/>
                    </a:cubicBezTo>
                    <a:cubicBezTo>
                      <a:pt x="2941" y="691"/>
                      <a:pt x="2977" y="465"/>
                      <a:pt x="2989" y="239"/>
                    </a:cubicBezTo>
                    <a:cubicBezTo>
                      <a:pt x="2989" y="102"/>
                      <a:pt x="2878" y="8"/>
                      <a:pt x="2756" y="8"/>
                    </a:cubicBezTo>
                    <a:cubicBezTo>
                      <a:pt x="2719" y="8"/>
                      <a:pt x="2680" y="17"/>
                      <a:pt x="2644" y="36"/>
                    </a:cubicBezTo>
                    <a:lnTo>
                      <a:pt x="1810" y="525"/>
                    </a:lnTo>
                    <a:cubicBezTo>
                      <a:pt x="1766" y="454"/>
                      <a:pt x="1635" y="418"/>
                      <a:pt x="1508" y="418"/>
                    </a:cubicBezTo>
                    <a:cubicBezTo>
                      <a:pt x="1397" y="418"/>
                      <a:pt x="1288" y="446"/>
                      <a:pt x="1239" y="501"/>
                    </a:cubicBezTo>
                    <a:lnTo>
                      <a:pt x="441" y="36"/>
                    </a:lnTo>
                    <a:cubicBezTo>
                      <a:pt x="397" y="13"/>
                      <a:pt x="356" y="1"/>
                      <a:pt x="317"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8" name="TextBox 37">
              <a:extLst>
                <a:ext uri="{FF2B5EF4-FFF2-40B4-BE49-F238E27FC236}">
                  <a16:creationId xmlns:a16="http://schemas.microsoft.com/office/drawing/2014/main" id="{CD2CAD5C-B3C7-467A-99BC-88583AEE2E97}"/>
                </a:ext>
              </a:extLst>
            </p:cNvPr>
            <p:cNvSpPr txBox="1"/>
            <p:nvPr/>
          </p:nvSpPr>
          <p:spPr>
            <a:xfrm>
              <a:off x="3877639" y="3935286"/>
              <a:ext cx="5306047" cy="868323"/>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70AD47">
                      <a:lumMod val="50000"/>
                    </a:srgbClr>
                  </a:solidFill>
                  <a:effectLst/>
                  <a:uLnTx/>
                  <a:uFillTx/>
                  <a:latin typeface="UTM Avo" panose="02040603050506020204" pitchFamily="18" charset="0"/>
                  <a:ea typeface="Cambria" panose="02040503050406030204" pitchFamily="18" charset="0"/>
                  <a:cs typeface="+mn-cs"/>
                </a:rPr>
                <a:t>14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49" name="Group 48">
            <a:extLst>
              <a:ext uri="{FF2B5EF4-FFF2-40B4-BE49-F238E27FC236}">
                <a16:creationId xmlns:a16="http://schemas.microsoft.com/office/drawing/2014/main" id="{7B00AAB5-8184-49B3-9309-6F5E7F4F8E55}"/>
              </a:ext>
            </a:extLst>
          </p:cNvPr>
          <p:cNvGrpSpPr/>
          <p:nvPr/>
        </p:nvGrpSpPr>
        <p:grpSpPr>
          <a:xfrm>
            <a:off x="2808020" y="2130585"/>
            <a:ext cx="8819884" cy="1507248"/>
            <a:chOff x="1861723" y="2134893"/>
            <a:chExt cx="8819884" cy="1270717"/>
          </a:xfrm>
        </p:grpSpPr>
        <p:sp>
          <p:nvSpPr>
            <p:cNvPr id="50" name="Rectangle: Rounded Corners 49">
              <a:extLst>
                <a:ext uri="{FF2B5EF4-FFF2-40B4-BE49-F238E27FC236}">
                  <a16:creationId xmlns:a16="http://schemas.microsoft.com/office/drawing/2014/main" id="{8CE3150A-3F71-429E-8DF4-9441513561A3}"/>
                </a:ext>
              </a:extLst>
            </p:cNvPr>
            <p:cNvSpPr/>
            <p:nvPr/>
          </p:nvSpPr>
          <p:spPr>
            <a:xfrm>
              <a:off x="2265256" y="2348686"/>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oogle Shape;438;p31">
              <a:extLst>
                <a:ext uri="{FF2B5EF4-FFF2-40B4-BE49-F238E27FC236}">
                  <a16:creationId xmlns:a16="http://schemas.microsoft.com/office/drawing/2014/main" id="{61F6C773-BA8D-415A-A40E-8647B1FF73C1}"/>
                </a:ext>
              </a:extLst>
            </p:cNvPr>
            <p:cNvGrpSpPr/>
            <p:nvPr/>
          </p:nvGrpSpPr>
          <p:grpSpPr>
            <a:xfrm>
              <a:off x="1861723" y="2134893"/>
              <a:ext cx="1371125" cy="1248645"/>
              <a:chOff x="1702688" y="1359262"/>
              <a:chExt cx="519674" cy="648887"/>
            </a:xfrm>
          </p:grpSpPr>
          <p:sp>
            <p:nvSpPr>
              <p:cNvPr id="53" name="Google Shape;439;p31">
                <a:extLst>
                  <a:ext uri="{FF2B5EF4-FFF2-40B4-BE49-F238E27FC236}">
                    <a16:creationId xmlns:a16="http://schemas.microsoft.com/office/drawing/2014/main" id="{86EAA078-101D-47AB-83DF-9009B8B26F81}"/>
                  </a:ext>
                </a:extLst>
              </p:cNvPr>
              <p:cNvSpPr/>
              <p:nvPr/>
            </p:nvSpPr>
            <p:spPr>
              <a:xfrm>
                <a:off x="1702688" y="1792926"/>
                <a:ext cx="73402" cy="71197"/>
              </a:xfrm>
              <a:custGeom>
                <a:avLst/>
                <a:gdLst/>
                <a:ahLst/>
                <a:cxnLst/>
                <a:rect l="l" t="t" r="r" b="b"/>
                <a:pathLst>
                  <a:path w="1665" h="1615" extrusionOk="0">
                    <a:moveTo>
                      <a:pt x="399" y="0"/>
                    </a:moveTo>
                    <a:cubicBezTo>
                      <a:pt x="389" y="0"/>
                      <a:pt x="379" y="3"/>
                      <a:pt x="370" y="8"/>
                    </a:cubicBezTo>
                    <a:cubicBezTo>
                      <a:pt x="346" y="19"/>
                      <a:pt x="334" y="55"/>
                      <a:pt x="346" y="79"/>
                    </a:cubicBezTo>
                    <a:lnTo>
                      <a:pt x="477" y="317"/>
                    </a:lnTo>
                    <a:cubicBezTo>
                      <a:pt x="429" y="341"/>
                      <a:pt x="394" y="389"/>
                      <a:pt x="370" y="436"/>
                    </a:cubicBezTo>
                    <a:lnTo>
                      <a:pt x="72" y="424"/>
                    </a:lnTo>
                    <a:cubicBezTo>
                      <a:pt x="13" y="424"/>
                      <a:pt x="1" y="508"/>
                      <a:pt x="60" y="519"/>
                    </a:cubicBezTo>
                    <a:lnTo>
                      <a:pt x="346" y="543"/>
                    </a:lnTo>
                    <a:cubicBezTo>
                      <a:pt x="334" y="579"/>
                      <a:pt x="334" y="615"/>
                      <a:pt x="346" y="650"/>
                    </a:cubicBezTo>
                    <a:cubicBezTo>
                      <a:pt x="377" y="785"/>
                      <a:pt x="507" y="884"/>
                      <a:pt x="650" y="884"/>
                    </a:cubicBezTo>
                    <a:cubicBezTo>
                      <a:pt x="672" y="884"/>
                      <a:pt x="693" y="881"/>
                      <a:pt x="715" y="877"/>
                    </a:cubicBezTo>
                    <a:cubicBezTo>
                      <a:pt x="715" y="877"/>
                      <a:pt x="715" y="889"/>
                      <a:pt x="715" y="900"/>
                    </a:cubicBezTo>
                    <a:cubicBezTo>
                      <a:pt x="376" y="1017"/>
                      <a:pt x="499" y="1483"/>
                      <a:pt x="799" y="1483"/>
                    </a:cubicBezTo>
                    <a:cubicBezTo>
                      <a:pt x="836" y="1483"/>
                      <a:pt x="876" y="1476"/>
                      <a:pt x="918" y="1460"/>
                    </a:cubicBezTo>
                    <a:cubicBezTo>
                      <a:pt x="965" y="1448"/>
                      <a:pt x="1025" y="1424"/>
                      <a:pt x="1060" y="1377"/>
                    </a:cubicBezTo>
                    <a:lnTo>
                      <a:pt x="1334" y="1603"/>
                    </a:lnTo>
                    <a:cubicBezTo>
                      <a:pt x="1346" y="1603"/>
                      <a:pt x="1358" y="1615"/>
                      <a:pt x="1370" y="1615"/>
                    </a:cubicBezTo>
                    <a:cubicBezTo>
                      <a:pt x="1382" y="1615"/>
                      <a:pt x="1394" y="1603"/>
                      <a:pt x="1406" y="1591"/>
                    </a:cubicBezTo>
                    <a:cubicBezTo>
                      <a:pt x="1418" y="1579"/>
                      <a:pt x="1418" y="1543"/>
                      <a:pt x="1406" y="1531"/>
                    </a:cubicBezTo>
                    <a:lnTo>
                      <a:pt x="1120" y="1293"/>
                    </a:lnTo>
                    <a:cubicBezTo>
                      <a:pt x="1132" y="1281"/>
                      <a:pt x="1132" y="1258"/>
                      <a:pt x="1144" y="1246"/>
                    </a:cubicBezTo>
                    <a:lnTo>
                      <a:pt x="1525" y="1305"/>
                    </a:lnTo>
                    <a:lnTo>
                      <a:pt x="1537" y="1305"/>
                    </a:lnTo>
                    <a:cubicBezTo>
                      <a:pt x="1561" y="1305"/>
                      <a:pt x="1572" y="1293"/>
                      <a:pt x="1584" y="1270"/>
                    </a:cubicBezTo>
                    <a:cubicBezTo>
                      <a:pt x="1584" y="1246"/>
                      <a:pt x="1572" y="1222"/>
                      <a:pt x="1537" y="1210"/>
                    </a:cubicBezTo>
                    <a:lnTo>
                      <a:pt x="1144" y="1150"/>
                    </a:lnTo>
                    <a:cubicBezTo>
                      <a:pt x="1144" y="1127"/>
                      <a:pt x="1144" y="1115"/>
                      <a:pt x="1144" y="1103"/>
                    </a:cubicBezTo>
                    <a:cubicBezTo>
                      <a:pt x="1144" y="1067"/>
                      <a:pt x="1132" y="1043"/>
                      <a:pt x="1108" y="1020"/>
                    </a:cubicBezTo>
                    <a:cubicBezTo>
                      <a:pt x="1144" y="996"/>
                      <a:pt x="1168" y="960"/>
                      <a:pt x="1180" y="924"/>
                    </a:cubicBezTo>
                    <a:lnTo>
                      <a:pt x="1537" y="1031"/>
                    </a:lnTo>
                    <a:lnTo>
                      <a:pt x="1561" y="1031"/>
                    </a:lnTo>
                    <a:cubicBezTo>
                      <a:pt x="1572" y="1031"/>
                      <a:pt x="1596" y="1020"/>
                      <a:pt x="1596" y="1008"/>
                    </a:cubicBezTo>
                    <a:cubicBezTo>
                      <a:pt x="1608" y="984"/>
                      <a:pt x="1596" y="948"/>
                      <a:pt x="1572" y="948"/>
                    </a:cubicBezTo>
                    <a:lnTo>
                      <a:pt x="1191" y="829"/>
                    </a:lnTo>
                    <a:cubicBezTo>
                      <a:pt x="1191" y="817"/>
                      <a:pt x="1191" y="793"/>
                      <a:pt x="1191" y="781"/>
                    </a:cubicBezTo>
                    <a:lnTo>
                      <a:pt x="1608" y="698"/>
                    </a:lnTo>
                    <a:cubicBezTo>
                      <a:pt x="1664" y="687"/>
                      <a:pt x="1646" y="602"/>
                      <a:pt x="1594" y="602"/>
                    </a:cubicBezTo>
                    <a:cubicBezTo>
                      <a:pt x="1591" y="602"/>
                      <a:pt x="1588" y="602"/>
                      <a:pt x="1584" y="603"/>
                    </a:cubicBezTo>
                    <a:lnTo>
                      <a:pt x="1180" y="698"/>
                    </a:lnTo>
                    <a:cubicBezTo>
                      <a:pt x="1168" y="698"/>
                      <a:pt x="1168" y="698"/>
                      <a:pt x="1156" y="710"/>
                    </a:cubicBezTo>
                    <a:lnTo>
                      <a:pt x="1310" y="484"/>
                    </a:lnTo>
                    <a:cubicBezTo>
                      <a:pt x="1328" y="450"/>
                      <a:pt x="1302" y="422"/>
                      <a:pt x="1273" y="422"/>
                    </a:cubicBezTo>
                    <a:cubicBezTo>
                      <a:pt x="1261" y="422"/>
                      <a:pt x="1249" y="426"/>
                      <a:pt x="1239" y="436"/>
                    </a:cubicBezTo>
                    <a:lnTo>
                      <a:pt x="1096" y="650"/>
                    </a:lnTo>
                    <a:cubicBezTo>
                      <a:pt x="1049" y="615"/>
                      <a:pt x="1001" y="603"/>
                      <a:pt x="941" y="603"/>
                    </a:cubicBezTo>
                    <a:cubicBezTo>
                      <a:pt x="953" y="567"/>
                      <a:pt x="953" y="531"/>
                      <a:pt x="941" y="496"/>
                    </a:cubicBezTo>
                    <a:cubicBezTo>
                      <a:pt x="911" y="352"/>
                      <a:pt x="783" y="262"/>
                      <a:pt x="642" y="262"/>
                    </a:cubicBezTo>
                    <a:cubicBezTo>
                      <a:pt x="619" y="262"/>
                      <a:pt x="596" y="264"/>
                      <a:pt x="572" y="269"/>
                    </a:cubicBezTo>
                    <a:lnTo>
                      <a:pt x="441" y="31"/>
                    </a:lnTo>
                    <a:cubicBezTo>
                      <a:pt x="434" y="9"/>
                      <a:pt x="417" y="0"/>
                      <a:pt x="399"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440;p31">
                <a:extLst>
                  <a:ext uri="{FF2B5EF4-FFF2-40B4-BE49-F238E27FC236}">
                    <a16:creationId xmlns:a16="http://schemas.microsoft.com/office/drawing/2014/main" id="{D1371A45-8BA5-48C0-A9E3-DF0B17BB50C6}"/>
                  </a:ext>
                </a:extLst>
              </p:cNvPr>
              <p:cNvSpPr/>
              <p:nvPr/>
            </p:nvSpPr>
            <p:spPr>
              <a:xfrm>
                <a:off x="1749948" y="1801567"/>
                <a:ext cx="13137" cy="12256"/>
              </a:xfrm>
              <a:custGeom>
                <a:avLst/>
                <a:gdLst/>
                <a:ahLst/>
                <a:cxnLst/>
                <a:rect l="l" t="t" r="r" b="b"/>
                <a:pathLst>
                  <a:path w="298" h="278" extrusionOk="0">
                    <a:moveTo>
                      <a:pt x="209" y="0"/>
                    </a:moveTo>
                    <a:cubicBezTo>
                      <a:pt x="195" y="0"/>
                      <a:pt x="177" y="5"/>
                      <a:pt x="155" y="14"/>
                    </a:cubicBezTo>
                    <a:cubicBezTo>
                      <a:pt x="72" y="38"/>
                      <a:pt x="0" y="73"/>
                      <a:pt x="24" y="157"/>
                    </a:cubicBezTo>
                    <a:cubicBezTo>
                      <a:pt x="35" y="232"/>
                      <a:pt x="103" y="278"/>
                      <a:pt x="186" y="278"/>
                    </a:cubicBezTo>
                    <a:cubicBezTo>
                      <a:pt x="195" y="278"/>
                      <a:pt x="205" y="277"/>
                      <a:pt x="215" y="276"/>
                    </a:cubicBezTo>
                    <a:cubicBezTo>
                      <a:pt x="298" y="252"/>
                      <a:pt x="298" y="193"/>
                      <a:pt x="274" y="97"/>
                    </a:cubicBezTo>
                    <a:cubicBezTo>
                      <a:pt x="265" y="36"/>
                      <a:pt x="250" y="0"/>
                      <a:pt x="209"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441;p31">
                <a:extLst>
                  <a:ext uri="{FF2B5EF4-FFF2-40B4-BE49-F238E27FC236}">
                    <a16:creationId xmlns:a16="http://schemas.microsoft.com/office/drawing/2014/main" id="{2F9D1756-30AF-42BB-AF64-D50FDB6F9887}"/>
                  </a:ext>
                </a:extLst>
              </p:cNvPr>
              <p:cNvSpPr/>
              <p:nvPr/>
            </p:nvSpPr>
            <p:spPr>
              <a:xfrm>
                <a:off x="1734915" y="1706343"/>
                <a:ext cx="70712" cy="74856"/>
              </a:xfrm>
              <a:custGeom>
                <a:avLst/>
                <a:gdLst/>
                <a:ahLst/>
                <a:cxnLst/>
                <a:rect l="l" t="t" r="r" b="b"/>
                <a:pathLst>
                  <a:path w="1604" h="1698" extrusionOk="0">
                    <a:moveTo>
                      <a:pt x="442" y="0"/>
                    </a:moveTo>
                    <a:cubicBezTo>
                      <a:pt x="413" y="0"/>
                      <a:pt x="381" y="28"/>
                      <a:pt x="389" y="67"/>
                    </a:cubicBezTo>
                    <a:lnTo>
                      <a:pt x="496" y="317"/>
                    </a:lnTo>
                    <a:cubicBezTo>
                      <a:pt x="449" y="340"/>
                      <a:pt x="413" y="376"/>
                      <a:pt x="377" y="436"/>
                    </a:cubicBezTo>
                    <a:lnTo>
                      <a:pt x="79" y="388"/>
                    </a:lnTo>
                    <a:cubicBezTo>
                      <a:pt x="75" y="387"/>
                      <a:pt x="71" y="387"/>
                      <a:pt x="67" y="387"/>
                    </a:cubicBezTo>
                    <a:cubicBezTo>
                      <a:pt x="7" y="387"/>
                      <a:pt x="0" y="472"/>
                      <a:pt x="68" y="483"/>
                    </a:cubicBezTo>
                    <a:lnTo>
                      <a:pt x="341" y="531"/>
                    </a:lnTo>
                    <a:cubicBezTo>
                      <a:pt x="329" y="567"/>
                      <a:pt x="329" y="602"/>
                      <a:pt x="341" y="638"/>
                    </a:cubicBezTo>
                    <a:cubicBezTo>
                      <a:pt x="364" y="785"/>
                      <a:pt x="494" y="889"/>
                      <a:pt x="639" y="889"/>
                    </a:cubicBezTo>
                    <a:cubicBezTo>
                      <a:pt x="647" y="889"/>
                      <a:pt x="655" y="889"/>
                      <a:pt x="663" y="888"/>
                    </a:cubicBezTo>
                    <a:cubicBezTo>
                      <a:pt x="663" y="912"/>
                      <a:pt x="663" y="924"/>
                      <a:pt x="663" y="936"/>
                    </a:cubicBezTo>
                    <a:cubicBezTo>
                      <a:pt x="340" y="1092"/>
                      <a:pt x="516" y="1514"/>
                      <a:pt x="787" y="1514"/>
                    </a:cubicBezTo>
                    <a:cubicBezTo>
                      <a:pt x="845" y="1514"/>
                      <a:pt x="909" y="1494"/>
                      <a:pt x="972" y="1448"/>
                    </a:cubicBezTo>
                    <a:lnTo>
                      <a:pt x="1222" y="1686"/>
                    </a:lnTo>
                    <a:cubicBezTo>
                      <a:pt x="1234" y="1698"/>
                      <a:pt x="1246" y="1698"/>
                      <a:pt x="1258" y="1698"/>
                    </a:cubicBezTo>
                    <a:cubicBezTo>
                      <a:pt x="1270" y="1698"/>
                      <a:pt x="1282" y="1698"/>
                      <a:pt x="1294" y="1686"/>
                    </a:cubicBezTo>
                    <a:cubicBezTo>
                      <a:pt x="1306" y="1674"/>
                      <a:pt x="1306" y="1638"/>
                      <a:pt x="1294" y="1614"/>
                    </a:cubicBezTo>
                    <a:lnTo>
                      <a:pt x="1032" y="1364"/>
                    </a:lnTo>
                    <a:cubicBezTo>
                      <a:pt x="1044" y="1352"/>
                      <a:pt x="1044" y="1329"/>
                      <a:pt x="1056" y="1317"/>
                    </a:cubicBezTo>
                    <a:lnTo>
                      <a:pt x="1437" y="1412"/>
                    </a:lnTo>
                    <a:lnTo>
                      <a:pt x="1449" y="1412"/>
                    </a:lnTo>
                    <a:cubicBezTo>
                      <a:pt x="1508" y="1412"/>
                      <a:pt x="1520" y="1329"/>
                      <a:pt x="1461" y="1317"/>
                    </a:cubicBezTo>
                    <a:lnTo>
                      <a:pt x="1068" y="1221"/>
                    </a:lnTo>
                    <a:cubicBezTo>
                      <a:pt x="1068" y="1210"/>
                      <a:pt x="1068" y="1186"/>
                      <a:pt x="1068" y="1174"/>
                    </a:cubicBezTo>
                    <a:cubicBezTo>
                      <a:pt x="1068" y="1138"/>
                      <a:pt x="1056" y="1114"/>
                      <a:pt x="1044" y="1090"/>
                    </a:cubicBezTo>
                    <a:cubicBezTo>
                      <a:pt x="1080" y="1067"/>
                      <a:pt x="1103" y="1031"/>
                      <a:pt x="1115" y="995"/>
                    </a:cubicBezTo>
                    <a:lnTo>
                      <a:pt x="1472" y="1150"/>
                    </a:lnTo>
                    <a:lnTo>
                      <a:pt x="1484" y="1150"/>
                    </a:lnTo>
                    <a:cubicBezTo>
                      <a:pt x="1508" y="1150"/>
                      <a:pt x="1520" y="1138"/>
                      <a:pt x="1532" y="1114"/>
                    </a:cubicBezTo>
                    <a:cubicBezTo>
                      <a:pt x="1544" y="1090"/>
                      <a:pt x="1532" y="1067"/>
                      <a:pt x="1508" y="1055"/>
                    </a:cubicBezTo>
                    <a:lnTo>
                      <a:pt x="1139" y="912"/>
                    </a:lnTo>
                    <a:cubicBezTo>
                      <a:pt x="1139" y="888"/>
                      <a:pt x="1139" y="876"/>
                      <a:pt x="1139" y="864"/>
                    </a:cubicBezTo>
                    <a:lnTo>
                      <a:pt x="1556" y="805"/>
                    </a:lnTo>
                    <a:cubicBezTo>
                      <a:pt x="1592" y="805"/>
                      <a:pt x="1603" y="781"/>
                      <a:pt x="1603" y="757"/>
                    </a:cubicBezTo>
                    <a:cubicBezTo>
                      <a:pt x="1592" y="733"/>
                      <a:pt x="1568" y="721"/>
                      <a:pt x="1544" y="721"/>
                    </a:cubicBezTo>
                    <a:lnTo>
                      <a:pt x="1127" y="781"/>
                    </a:lnTo>
                    <a:cubicBezTo>
                      <a:pt x="1126" y="781"/>
                      <a:pt x="1125" y="781"/>
                      <a:pt x="1125" y="781"/>
                    </a:cubicBezTo>
                    <a:lnTo>
                      <a:pt x="1125" y="781"/>
                    </a:lnTo>
                    <a:lnTo>
                      <a:pt x="1282" y="578"/>
                    </a:lnTo>
                    <a:cubicBezTo>
                      <a:pt x="1306" y="555"/>
                      <a:pt x="1306" y="531"/>
                      <a:pt x="1282" y="519"/>
                    </a:cubicBezTo>
                    <a:cubicBezTo>
                      <a:pt x="1276" y="513"/>
                      <a:pt x="1267" y="510"/>
                      <a:pt x="1258" y="510"/>
                    </a:cubicBezTo>
                    <a:cubicBezTo>
                      <a:pt x="1249" y="510"/>
                      <a:pt x="1240" y="513"/>
                      <a:pt x="1234" y="519"/>
                    </a:cubicBezTo>
                    <a:lnTo>
                      <a:pt x="1068" y="721"/>
                    </a:lnTo>
                    <a:cubicBezTo>
                      <a:pt x="1032" y="698"/>
                      <a:pt x="996" y="674"/>
                      <a:pt x="949" y="662"/>
                    </a:cubicBezTo>
                    <a:cubicBezTo>
                      <a:pt x="960" y="626"/>
                      <a:pt x="960" y="578"/>
                      <a:pt x="949" y="543"/>
                    </a:cubicBezTo>
                    <a:cubicBezTo>
                      <a:pt x="927" y="390"/>
                      <a:pt x="796" y="278"/>
                      <a:pt x="646" y="278"/>
                    </a:cubicBezTo>
                    <a:cubicBezTo>
                      <a:pt x="632" y="278"/>
                      <a:pt x="618" y="279"/>
                      <a:pt x="603" y="281"/>
                    </a:cubicBezTo>
                    <a:lnTo>
                      <a:pt x="484" y="31"/>
                    </a:lnTo>
                    <a:cubicBezTo>
                      <a:pt x="476" y="9"/>
                      <a:pt x="459" y="0"/>
                      <a:pt x="442"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442;p31">
                <a:extLst>
                  <a:ext uri="{FF2B5EF4-FFF2-40B4-BE49-F238E27FC236}">
                    <a16:creationId xmlns:a16="http://schemas.microsoft.com/office/drawing/2014/main" id="{96EE209A-6F0E-4BBD-B1DE-849DF9A3F8E4}"/>
                  </a:ext>
                </a:extLst>
              </p:cNvPr>
              <p:cNvSpPr/>
              <p:nvPr/>
            </p:nvSpPr>
            <p:spPr>
              <a:xfrm>
                <a:off x="1781424" y="1719613"/>
                <a:ext cx="13181" cy="11815"/>
              </a:xfrm>
              <a:custGeom>
                <a:avLst/>
                <a:gdLst/>
                <a:ahLst/>
                <a:cxnLst/>
                <a:rect l="l" t="t" r="r" b="b"/>
                <a:pathLst>
                  <a:path w="299" h="268" extrusionOk="0">
                    <a:moveTo>
                      <a:pt x="202" y="1"/>
                    </a:moveTo>
                    <a:cubicBezTo>
                      <a:pt x="192" y="1"/>
                      <a:pt x="181" y="2"/>
                      <a:pt x="167" y="4"/>
                    </a:cubicBezTo>
                    <a:cubicBezTo>
                      <a:pt x="84" y="16"/>
                      <a:pt x="1" y="39"/>
                      <a:pt x="13" y="123"/>
                    </a:cubicBezTo>
                    <a:cubicBezTo>
                      <a:pt x="24" y="210"/>
                      <a:pt x="94" y="267"/>
                      <a:pt x="179" y="267"/>
                    </a:cubicBezTo>
                    <a:cubicBezTo>
                      <a:pt x="187" y="267"/>
                      <a:pt x="195" y="267"/>
                      <a:pt x="203" y="266"/>
                    </a:cubicBezTo>
                    <a:cubicBezTo>
                      <a:pt x="275" y="242"/>
                      <a:pt x="298" y="182"/>
                      <a:pt x="275" y="99"/>
                    </a:cubicBezTo>
                    <a:cubicBezTo>
                      <a:pt x="265" y="29"/>
                      <a:pt x="255" y="1"/>
                      <a:pt x="202"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443;p31">
                <a:extLst>
                  <a:ext uri="{FF2B5EF4-FFF2-40B4-BE49-F238E27FC236}">
                    <a16:creationId xmlns:a16="http://schemas.microsoft.com/office/drawing/2014/main" id="{C1D9EF55-6FC2-402A-AA3E-209C37480C07}"/>
                  </a:ext>
                </a:extLst>
              </p:cNvPr>
              <p:cNvSpPr/>
              <p:nvPr/>
            </p:nvSpPr>
            <p:spPr>
              <a:xfrm>
                <a:off x="1763085" y="1626109"/>
                <a:ext cx="69302" cy="78471"/>
              </a:xfrm>
              <a:custGeom>
                <a:avLst/>
                <a:gdLst/>
                <a:ahLst/>
                <a:cxnLst/>
                <a:rect l="l" t="t" r="r" b="b"/>
                <a:pathLst>
                  <a:path w="1572" h="1780" extrusionOk="0">
                    <a:moveTo>
                      <a:pt x="453" y="1"/>
                    </a:moveTo>
                    <a:cubicBezTo>
                      <a:pt x="446" y="1"/>
                      <a:pt x="438" y="2"/>
                      <a:pt x="429" y="5"/>
                    </a:cubicBezTo>
                    <a:cubicBezTo>
                      <a:pt x="405" y="17"/>
                      <a:pt x="393" y="41"/>
                      <a:pt x="405" y="77"/>
                    </a:cubicBezTo>
                    <a:lnTo>
                      <a:pt x="488" y="327"/>
                    </a:lnTo>
                    <a:cubicBezTo>
                      <a:pt x="441" y="351"/>
                      <a:pt x="393" y="386"/>
                      <a:pt x="357" y="434"/>
                    </a:cubicBezTo>
                    <a:lnTo>
                      <a:pt x="71" y="363"/>
                    </a:lnTo>
                    <a:cubicBezTo>
                      <a:pt x="65" y="360"/>
                      <a:pt x="59" y="359"/>
                      <a:pt x="53" y="359"/>
                    </a:cubicBezTo>
                    <a:cubicBezTo>
                      <a:pt x="27" y="359"/>
                      <a:pt x="10" y="379"/>
                      <a:pt x="0" y="398"/>
                    </a:cubicBezTo>
                    <a:cubicBezTo>
                      <a:pt x="0" y="434"/>
                      <a:pt x="12" y="458"/>
                      <a:pt x="48" y="470"/>
                    </a:cubicBezTo>
                    <a:lnTo>
                      <a:pt x="310" y="529"/>
                    </a:lnTo>
                    <a:cubicBezTo>
                      <a:pt x="298" y="565"/>
                      <a:pt x="298" y="601"/>
                      <a:pt x="298" y="636"/>
                    </a:cubicBezTo>
                    <a:cubicBezTo>
                      <a:pt x="310" y="791"/>
                      <a:pt x="452" y="922"/>
                      <a:pt x="619" y="922"/>
                    </a:cubicBezTo>
                    <a:cubicBezTo>
                      <a:pt x="619" y="934"/>
                      <a:pt x="619" y="946"/>
                      <a:pt x="619" y="958"/>
                    </a:cubicBezTo>
                    <a:cubicBezTo>
                      <a:pt x="248" y="1025"/>
                      <a:pt x="323" y="1559"/>
                      <a:pt x="663" y="1559"/>
                    </a:cubicBezTo>
                    <a:cubicBezTo>
                      <a:pt x="683" y="1559"/>
                      <a:pt x="704" y="1557"/>
                      <a:pt x="726" y="1553"/>
                    </a:cubicBezTo>
                    <a:cubicBezTo>
                      <a:pt x="786" y="1553"/>
                      <a:pt x="845" y="1529"/>
                      <a:pt x="893" y="1494"/>
                    </a:cubicBezTo>
                    <a:lnTo>
                      <a:pt x="1119" y="1756"/>
                    </a:lnTo>
                    <a:cubicBezTo>
                      <a:pt x="1131" y="1767"/>
                      <a:pt x="1143" y="1779"/>
                      <a:pt x="1155" y="1779"/>
                    </a:cubicBezTo>
                    <a:cubicBezTo>
                      <a:pt x="1167" y="1779"/>
                      <a:pt x="1179" y="1767"/>
                      <a:pt x="1191" y="1767"/>
                    </a:cubicBezTo>
                    <a:cubicBezTo>
                      <a:pt x="1203" y="1744"/>
                      <a:pt x="1203" y="1708"/>
                      <a:pt x="1191" y="1696"/>
                    </a:cubicBezTo>
                    <a:lnTo>
                      <a:pt x="964" y="1434"/>
                    </a:lnTo>
                    <a:cubicBezTo>
                      <a:pt x="964" y="1422"/>
                      <a:pt x="976" y="1398"/>
                      <a:pt x="988" y="1386"/>
                    </a:cubicBezTo>
                    <a:lnTo>
                      <a:pt x="1357" y="1506"/>
                    </a:lnTo>
                    <a:lnTo>
                      <a:pt x="1369" y="1506"/>
                    </a:lnTo>
                    <a:cubicBezTo>
                      <a:pt x="1393" y="1506"/>
                      <a:pt x="1417" y="1494"/>
                      <a:pt x="1417" y="1470"/>
                    </a:cubicBezTo>
                    <a:cubicBezTo>
                      <a:pt x="1429" y="1446"/>
                      <a:pt x="1417" y="1422"/>
                      <a:pt x="1393" y="1410"/>
                    </a:cubicBezTo>
                    <a:lnTo>
                      <a:pt x="1012" y="1291"/>
                    </a:lnTo>
                    <a:lnTo>
                      <a:pt x="1012" y="1244"/>
                    </a:lnTo>
                    <a:cubicBezTo>
                      <a:pt x="1012" y="1208"/>
                      <a:pt x="1000" y="1184"/>
                      <a:pt x="988" y="1148"/>
                    </a:cubicBezTo>
                    <a:cubicBezTo>
                      <a:pt x="1024" y="1136"/>
                      <a:pt x="1048" y="1101"/>
                      <a:pt x="1072" y="1065"/>
                    </a:cubicBezTo>
                    <a:lnTo>
                      <a:pt x="1405" y="1244"/>
                    </a:lnTo>
                    <a:lnTo>
                      <a:pt x="1429" y="1244"/>
                    </a:lnTo>
                    <a:cubicBezTo>
                      <a:pt x="1476" y="1244"/>
                      <a:pt x="1488" y="1172"/>
                      <a:pt x="1453" y="1148"/>
                    </a:cubicBezTo>
                    <a:lnTo>
                      <a:pt x="1107" y="970"/>
                    </a:lnTo>
                    <a:cubicBezTo>
                      <a:pt x="1107" y="958"/>
                      <a:pt x="1107" y="946"/>
                      <a:pt x="1107" y="934"/>
                    </a:cubicBezTo>
                    <a:lnTo>
                      <a:pt x="1524" y="910"/>
                    </a:lnTo>
                    <a:cubicBezTo>
                      <a:pt x="1548" y="910"/>
                      <a:pt x="1572" y="886"/>
                      <a:pt x="1572" y="863"/>
                    </a:cubicBezTo>
                    <a:cubicBezTo>
                      <a:pt x="1562" y="843"/>
                      <a:pt x="1544" y="824"/>
                      <a:pt x="1525" y="824"/>
                    </a:cubicBezTo>
                    <a:cubicBezTo>
                      <a:pt x="1521" y="824"/>
                      <a:pt x="1516" y="825"/>
                      <a:pt x="1512" y="827"/>
                    </a:cubicBezTo>
                    <a:lnTo>
                      <a:pt x="1095" y="851"/>
                    </a:lnTo>
                    <a:lnTo>
                      <a:pt x="1083" y="851"/>
                    </a:lnTo>
                    <a:lnTo>
                      <a:pt x="1274" y="648"/>
                    </a:lnTo>
                    <a:cubicBezTo>
                      <a:pt x="1286" y="624"/>
                      <a:pt x="1286" y="601"/>
                      <a:pt x="1274" y="589"/>
                    </a:cubicBezTo>
                    <a:cubicBezTo>
                      <a:pt x="1262" y="583"/>
                      <a:pt x="1250" y="580"/>
                      <a:pt x="1240" y="580"/>
                    </a:cubicBezTo>
                    <a:cubicBezTo>
                      <a:pt x="1229" y="580"/>
                      <a:pt x="1220" y="583"/>
                      <a:pt x="1214" y="589"/>
                    </a:cubicBezTo>
                    <a:lnTo>
                      <a:pt x="1036" y="779"/>
                    </a:lnTo>
                    <a:cubicBezTo>
                      <a:pt x="1000" y="744"/>
                      <a:pt x="953" y="720"/>
                      <a:pt x="905" y="708"/>
                    </a:cubicBezTo>
                    <a:cubicBezTo>
                      <a:pt x="917" y="672"/>
                      <a:pt x="917" y="624"/>
                      <a:pt x="917" y="589"/>
                    </a:cubicBezTo>
                    <a:cubicBezTo>
                      <a:pt x="905" y="429"/>
                      <a:pt x="774" y="302"/>
                      <a:pt x="616" y="302"/>
                    </a:cubicBezTo>
                    <a:cubicBezTo>
                      <a:pt x="609" y="302"/>
                      <a:pt x="602" y="302"/>
                      <a:pt x="595" y="303"/>
                    </a:cubicBezTo>
                    <a:lnTo>
                      <a:pt x="500" y="41"/>
                    </a:lnTo>
                    <a:cubicBezTo>
                      <a:pt x="491" y="14"/>
                      <a:pt x="476" y="1"/>
                      <a:pt x="453"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444;p31">
                <a:extLst>
                  <a:ext uri="{FF2B5EF4-FFF2-40B4-BE49-F238E27FC236}">
                    <a16:creationId xmlns:a16="http://schemas.microsoft.com/office/drawing/2014/main" id="{8C0D0DC4-6262-43D2-BBCB-510CA8D50B05}"/>
                  </a:ext>
                </a:extLst>
              </p:cNvPr>
              <p:cNvSpPr/>
              <p:nvPr/>
            </p:nvSpPr>
            <p:spPr>
              <a:xfrm>
                <a:off x="1809771" y="1642508"/>
                <a:ext cx="12123" cy="11683"/>
              </a:xfrm>
              <a:custGeom>
                <a:avLst/>
                <a:gdLst/>
                <a:ahLst/>
                <a:cxnLst/>
                <a:rect l="l" t="t" r="r" b="b"/>
                <a:pathLst>
                  <a:path w="275" h="265" extrusionOk="0">
                    <a:moveTo>
                      <a:pt x="184" y="0"/>
                    </a:moveTo>
                    <a:cubicBezTo>
                      <a:pt x="175" y="0"/>
                      <a:pt x="166" y="1"/>
                      <a:pt x="155" y="2"/>
                    </a:cubicBezTo>
                    <a:cubicBezTo>
                      <a:pt x="72" y="2"/>
                      <a:pt x="1" y="26"/>
                      <a:pt x="13" y="110"/>
                    </a:cubicBezTo>
                    <a:cubicBezTo>
                      <a:pt x="13" y="205"/>
                      <a:pt x="84" y="264"/>
                      <a:pt x="179" y="264"/>
                    </a:cubicBezTo>
                    <a:cubicBezTo>
                      <a:pt x="263" y="252"/>
                      <a:pt x="275" y="193"/>
                      <a:pt x="275" y="110"/>
                    </a:cubicBezTo>
                    <a:cubicBezTo>
                      <a:pt x="264" y="37"/>
                      <a:pt x="245" y="0"/>
                      <a:pt x="184"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445;p31">
                <a:extLst>
                  <a:ext uri="{FF2B5EF4-FFF2-40B4-BE49-F238E27FC236}">
                    <a16:creationId xmlns:a16="http://schemas.microsoft.com/office/drawing/2014/main" id="{33BBB7D5-6FCE-4345-A407-6429854487B2}"/>
                  </a:ext>
                </a:extLst>
              </p:cNvPr>
              <p:cNvSpPr/>
              <p:nvPr/>
            </p:nvSpPr>
            <p:spPr>
              <a:xfrm>
                <a:off x="1861218" y="1435706"/>
                <a:ext cx="33637" cy="32711"/>
              </a:xfrm>
              <a:custGeom>
                <a:avLst/>
                <a:gdLst/>
                <a:ahLst/>
                <a:cxnLst/>
                <a:rect l="l" t="t" r="r" b="b"/>
                <a:pathLst>
                  <a:path w="763" h="742" extrusionOk="0">
                    <a:moveTo>
                      <a:pt x="414" y="0"/>
                    </a:moveTo>
                    <a:cubicBezTo>
                      <a:pt x="205" y="0"/>
                      <a:pt x="23" y="53"/>
                      <a:pt x="12" y="276"/>
                    </a:cubicBezTo>
                    <a:cubicBezTo>
                      <a:pt x="0" y="514"/>
                      <a:pt x="191" y="717"/>
                      <a:pt x="429" y="741"/>
                    </a:cubicBezTo>
                    <a:cubicBezTo>
                      <a:pt x="437" y="741"/>
                      <a:pt x="445" y="741"/>
                      <a:pt x="452" y="741"/>
                    </a:cubicBezTo>
                    <a:cubicBezTo>
                      <a:pt x="683" y="741"/>
                      <a:pt x="739" y="566"/>
                      <a:pt x="751" y="336"/>
                    </a:cubicBezTo>
                    <a:cubicBezTo>
                      <a:pt x="762" y="86"/>
                      <a:pt x="727" y="14"/>
                      <a:pt x="489" y="2"/>
                    </a:cubicBezTo>
                    <a:cubicBezTo>
                      <a:pt x="464" y="1"/>
                      <a:pt x="439" y="0"/>
                      <a:pt x="414"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446;p31">
                <a:extLst>
                  <a:ext uri="{FF2B5EF4-FFF2-40B4-BE49-F238E27FC236}">
                    <a16:creationId xmlns:a16="http://schemas.microsoft.com/office/drawing/2014/main" id="{31708E9C-BC5B-4093-AC2A-FDE4979EB535}"/>
                  </a:ext>
                </a:extLst>
              </p:cNvPr>
              <p:cNvSpPr/>
              <p:nvPr/>
            </p:nvSpPr>
            <p:spPr>
              <a:xfrm>
                <a:off x="1751006" y="1359262"/>
                <a:ext cx="136796" cy="216810"/>
              </a:xfrm>
              <a:custGeom>
                <a:avLst/>
                <a:gdLst/>
                <a:ahLst/>
                <a:cxnLst/>
                <a:rect l="l" t="t" r="r" b="b"/>
                <a:pathLst>
                  <a:path w="3103" h="4918" extrusionOk="0">
                    <a:moveTo>
                      <a:pt x="1074" y="1"/>
                    </a:moveTo>
                    <a:cubicBezTo>
                      <a:pt x="1036" y="1"/>
                      <a:pt x="1006" y="23"/>
                      <a:pt x="988" y="58"/>
                    </a:cubicBezTo>
                    <a:cubicBezTo>
                      <a:pt x="881" y="296"/>
                      <a:pt x="869" y="558"/>
                      <a:pt x="941" y="808"/>
                    </a:cubicBezTo>
                    <a:cubicBezTo>
                      <a:pt x="822" y="867"/>
                      <a:pt x="715" y="939"/>
                      <a:pt x="631" y="1034"/>
                    </a:cubicBezTo>
                    <a:cubicBezTo>
                      <a:pt x="417" y="867"/>
                      <a:pt x="226" y="617"/>
                      <a:pt x="357" y="343"/>
                    </a:cubicBezTo>
                    <a:cubicBezTo>
                      <a:pt x="381" y="274"/>
                      <a:pt x="323" y="219"/>
                      <a:pt x="264" y="219"/>
                    </a:cubicBezTo>
                    <a:cubicBezTo>
                      <a:pt x="232" y="219"/>
                      <a:pt x="200" y="235"/>
                      <a:pt x="179" y="272"/>
                    </a:cubicBezTo>
                    <a:cubicBezTo>
                      <a:pt x="0" y="641"/>
                      <a:pt x="250" y="974"/>
                      <a:pt x="512" y="1189"/>
                    </a:cubicBezTo>
                    <a:cubicBezTo>
                      <a:pt x="119" y="1832"/>
                      <a:pt x="560" y="2665"/>
                      <a:pt x="1310" y="2701"/>
                    </a:cubicBezTo>
                    <a:lnTo>
                      <a:pt x="1334" y="2701"/>
                    </a:lnTo>
                    <a:cubicBezTo>
                      <a:pt x="1334" y="2748"/>
                      <a:pt x="1334" y="2796"/>
                      <a:pt x="1346" y="2844"/>
                    </a:cubicBezTo>
                    <a:cubicBezTo>
                      <a:pt x="1298" y="2867"/>
                      <a:pt x="1250" y="2903"/>
                      <a:pt x="1215" y="2927"/>
                    </a:cubicBezTo>
                    <a:cubicBezTo>
                      <a:pt x="834" y="3165"/>
                      <a:pt x="715" y="3677"/>
                      <a:pt x="953" y="4058"/>
                    </a:cubicBezTo>
                    <a:cubicBezTo>
                      <a:pt x="1110" y="4268"/>
                      <a:pt x="1352" y="4379"/>
                      <a:pt x="1596" y="4379"/>
                    </a:cubicBezTo>
                    <a:cubicBezTo>
                      <a:pt x="1740" y="4379"/>
                      <a:pt x="1884" y="4340"/>
                      <a:pt x="2012" y="4260"/>
                    </a:cubicBezTo>
                    <a:cubicBezTo>
                      <a:pt x="2239" y="4368"/>
                      <a:pt x="2370" y="4594"/>
                      <a:pt x="2358" y="4832"/>
                    </a:cubicBezTo>
                    <a:cubicBezTo>
                      <a:pt x="2358" y="4875"/>
                      <a:pt x="2396" y="4917"/>
                      <a:pt x="2438" y="4917"/>
                    </a:cubicBezTo>
                    <a:cubicBezTo>
                      <a:pt x="2443" y="4917"/>
                      <a:pt x="2448" y="4917"/>
                      <a:pt x="2453" y="4915"/>
                    </a:cubicBezTo>
                    <a:cubicBezTo>
                      <a:pt x="2500" y="4915"/>
                      <a:pt x="2548" y="4880"/>
                      <a:pt x="2548" y="4820"/>
                    </a:cubicBezTo>
                    <a:cubicBezTo>
                      <a:pt x="2560" y="4546"/>
                      <a:pt x="2417" y="4296"/>
                      <a:pt x="2191" y="4141"/>
                    </a:cubicBezTo>
                    <a:cubicBezTo>
                      <a:pt x="2310" y="4034"/>
                      <a:pt x="2405" y="3891"/>
                      <a:pt x="2441" y="3737"/>
                    </a:cubicBezTo>
                    <a:cubicBezTo>
                      <a:pt x="2512" y="3760"/>
                      <a:pt x="2572" y="3808"/>
                      <a:pt x="2631" y="3856"/>
                    </a:cubicBezTo>
                    <a:cubicBezTo>
                      <a:pt x="2727" y="3951"/>
                      <a:pt x="2774" y="4082"/>
                      <a:pt x="2774" y="4213"/>
                    </a:cubicBezTo>
                    <a:cubicBezTo>
                      <a:pt x="2774" y="4260"/>
                      <a:pt x="2822" y="4308"/>
                      <a:pt x="2870" y="4308"/>
                    </a:cubicBezTo>
                    <a:cubicBezTo>
                      <a:pt x="2917" y="4308"/>
                      <a:pt x="2965" y="4272"/>
                      <a:pt x="2965" y="4213"/>
                    </a:cubicBezTo>
                    <a:cubicBezTo>
                      <a:pt x="2965" y="4034"/>
                      <a:pt x="2893" y="3856"/>
                      <a:pt x="2774" y="3725"/>
                    </a:cubicBezTo>
                    <a:cubicBezTo>
                      <a:pt x="2691" y="3641"/>
                      <a:pt x="2596" y="3582"/>
                      <a:pt x="2477" y="3546"/>
                    </a:cubicBezTo>
                    <a:cubicBezTo>
                      <a:pt x="2489" y="3391"/>
                      <a:pt x="2441" y="3237"/>
                      <a:pt x="2358" y="3094"/>
                    </a:cubicBezTo>
                    <a:cubicBezTo>
                      <a:pt x="2381" y="3058"/>
                      <a:pt x="2417" y="3022"/>
                      <a:pt x="2441" y="2975"/>
                    </a:cubicBezTo>
                    <a:cubicBezTo>
                      <a:pt x="2798" y="2963"/>
                      <a:pt x="3024" y="2820"/>
                      <a:pt x="3096" y="2522"/>
                    </a:cubicBezTo>
                    <a:cubicBezTo>
                      <a:pt x="3103" y="2457"/>
                      <a:pt x="3049" y="2414"/>
                      <a:pt x="2995" y="2414"/>
                    </a:cubicBezTo>
                    <a:cubicBezTo>
                      <a:pt x="2959" y="2414"/>
                      <a:pt x="2924" y="2432"/>
                      <a:pt x="2905" y="2475"/>
                    </a:cubicBezTo>
                    <a:cubicBezTo>
                      <a:pt x="2893" y="2558"/>
                      <a:pt x="2834" y="2748"/>
                      <a:pt x="2500" y="2772"/>
                    </a:cubicBezTo>
                    <a:cubicBezTo>
                      <a:pt x="2500" y="2772"/>
                      <a:pt x="2500" y="2760"/>
                      <a:pt x="2500" y="2748"/>
                    </a:cubicBezTo>
                    <a:cubicBezTo>
                      <a:pt x="2500" y="2665"/>
                      <a:pt x="2489" y="2582"/>
                      <a:pt x="2453" y="2498"/>
                    </a:cubicBezTo>
                    <a:lnTo>
                      <a:pt x="2751" y="2415"/>
                    </a:lnTo>
                    <a:cubicBezTo>
                      <a:pt x="2878" y="2383"/>
                      <a:pt x="2844" y="2217"/>
                      <a:pt x="2741" y="2217"/>
                    </a:cubicBezTo>
                    <a:cubicBezTo>
                      <a:pt x="2729" y="2217"/>
                      <a:pt x="2717" y="2220"/>
                      <a:pt x="2703" y="2225"/>
                    </a:cubicBezTo>
                    <a:lnTo>
                      <a:pt x="2346" y="2332"/>
                    </a:lnTo>
                    <a:cubicBezTo>
                      <a:pt x="2310" y="2284"/>
                      <a:pt x="2274" y="2248"/>
                      <a:pt x="2215" y="2225"/>
                    </a:cubicBezTo>
                    <a:cubicBezTo>
                      <a:pt x="2608" y="1582"/>
                      <a:pt x="2167" y="760"/>
                      <a:pt x="1417" y="724"/>
                    </a:cubicBezTo>
                    <a:cubicBezTo>
                      <a:pt x="1391" y="721"/>
                      <a:pt x="1365" y="720"/>
                      <a:pt x="1338" y="720"/>
                    </a:cubicBezTo>
                    <a:cubicBezTo>
                      <a:pt x="1265" y="720"/>
                      <a:pt x="1189" y="731"/>
                      <a:pt x="1119" y="748"/>
                    </a:cubicBezTo>
                    <a:cubicBezTo>
                      <a:pt x="1060" y="546"/>
                      <a:pt x="1072" y="331"/>
                      <a:pt x="1167" y="141"/>
                    </a:cubicBezTo>
                    <a:cubicBezTo>
                      <a:pt x="1191" y="93"/>
                      <a:pt x="1167" y="34"/>
                      <a:pt x="1119" y="10"/>
                    </a:cubicBezTo>
                    <a:cubicBezTo>
                      <a:pt x="1103" y="4"/>
                      <a:pt x="1088" y="1"/>
                      <a:pt x="1074"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447;p31">
                <a:extLst>
                  <a:ext uri="{FF2B5EF4-FFF2-40B4-BE49-F238E27FC236}">
                    <a16:creationId xmlns:a16="http://schemas.microsoft.com/office/drawing/2014/main" id="{0610E8CB-5527-4B8B-8B42-44651D971D9F}"/>
                  </a:ext>
                </a:extLst>
              </p:cNvPr>
              <p:cNvSpPr/>
              <p:nvPr/>
            </p:nvSpPr>
            <p:spPr>
              <a:xfrm>
                <a:off x="1787199" y="1434736"/>
                <a:ext cx="16840" cy="14019"/>
              </a:xfrm>
              <a:custGeom>
                <a:avLst/>
                <a:gdLst/>
                <a:ahLst/>
                <a:cxnLst/>
                <a:rect l="l" t="t" r="r" b="b"/>
                <a:pathLst>
                  <a:path w="382" h="318" extrusionOk="0">
                    <a:moveTo>
                      <a:pt x="227" y="1"/>
                    </a:moveTo>
                    <a:cubicBezTo>
                      <a:pt x="72" y="1"/>
                      <a:pt x="1" y="167"/>
                      <a:pt x="108" y="274"/>
                    </a:cubicBezTo>
                    <a:cubicBezTo>
                      <a:pt x="138" y="304"/>
                      <a:pt x="176" y="318"/>
                      <a:pt x="214" y="318"/>
                    </a:cubicBezTo>
                    <a:cubicBezTo>
                      <a:pt x="298" y="318"/>
                      <a:pt x="382" y="253"/>
                      <a:pt x="382" y="155"/>
                    </a:cubicBezTo>
                    <a:cubicBezTo>
                      <a:pt x="382" y="72"/>
                      <a:pt x="310" y="1"/>
                      <a:pt x="22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448;p31">
                <a:extLst>
                  <a:ext uri="{FF2B5EF4-FFF2-40B4-BE49-F238E27FC236}">
                    <a16:creationId xmlns:a16="http://schemas.microsoft.com/office/drawing/2014/main" id="{3CEE8B58-B5CE-415A-AD42-8FA08B3C9246}"/>
                  </a:ext>
                </a:extLst>
              </p:cNvPr>
              <p:cNvSpPr/>
              <p:nvPr/>
            </p:nvSpPr>
            <p:spPr>
              <a:xfrm>
                <a:off x="1824495" y="1411106"/>
                <a:ext cx="16840" cy="14416"/>
              </a:xfrm>
              <a:custGeom>
                <a:avLst/>
                <a:gdLst/>
                <a:ahLst/>
                <a:cxnLst/>
                <a:rect l="l" t="t" r="r" b="b"/>
                <a:pathLst>
                  <a:path w="382" h="327" extrusionOk="0">
                    <a:moveTo>
                      <a:pt x="214" y="1"/>
                    </a:moveTo>
                    <a:cubicBezTo>
                      <a:pt x="71" y="1"/>
                      <a:pt x="0" y="179"/>
                      <a:pt x="107" y="275"/>
                    </a:cubicBezTo>
                    <a:cubicBezTo>
                      <a:pt x="139" y="310"/>
                      <a:pt x="180" y="326"/>
                      <a:pt x="221" y="326"/>
                    </a:cubicBezTo>
                    <a:cubicBezTo>
                      <a:pt x="302" y="326"/>
                      <a:pt x="381" y="263"/>
                      <a:pt x="381" y="167"/>
                    </a:cubicBezTo>
                    <a:cubicBezTo>
                      <a:pt x="381" y="72"/>
                      <a:pt x="310" y="1"/>
                      <a:pt x="214"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449;p31">
                <a:extLst>
                  <a:ext uri="{FF2B5EF4-FFF2-40B4-BE49-F238E27FC236}">
                    <a16:creationId xmlns:a16="http://schemas.microsoft.com/office/drawing/2014/main" id="{2C1A300B-0BCA-4CA2-A1D2-E5C9E45A2FD3}"/>
                  </a:ext>
                </a:extLst>
              </p:cNvPr>
              <p:cNvSpPr/>
              <p:nvPr/>
            </p:nvSpPr>
            <p:spPr>
              <a:xfrm>
                <a:off x="1809374" y="1423582"/>
                <a:ext cx="15650" cy="13314"/>
              </a:xfrm>
              <a:custGeom>
                <a:avLst/>
                <a:gdLst/>
                <a:ahLst/>
                <a:cxnLst/>
                <a:rect l="l" t="t" r="r" b="b"/>
                <a:pathLst>
                  <a:path w="355" h="302" extrusionOk="0">
                    <a:moveTo>
                      <a:pt x="268" y="1"/>
                    </a:moveTo>
                    <a:cubicBezTo>
                      <a:pt x="244" y="1"/>
                      <a:pt x="219" y="26"/>
                      <a:pt x="236" y="51"/>
                    </a:cubicBezTo>
                    <a:cubicBezTo>
                      <a:pt x="284" y="99"/>
                      <a:pt x="272" y="170"/>
                      <a:pt x="224" y="218"/>
                    </a:cubicBezTo>
                    <a:cubicBezTo>
                      <a:pt x="209" y="229"/>
                      <a:pt x="191" y="235"/>
                      <a:pt x="173" y="235"/>
                    </a:cubicBezTo>
                    <a:cubicBezTo>
                      <a:pt x="134" y="235"/>
                      <a:pt x="93" y="211"/>
                      <a:pt x="69" y="170"/>
                    </a:cubicBezTo>
                    <a:cubicBezTo>
                      <a:pt x="64" y="165"/>
                      <a:pt x="57" y="162"/>
                      <a:pt x="50" y="162"/>
                    </a:cubicBezTo>
                    <a:cubicBezTo>
                      <a:pt x="27" y="162"/>
                      <a:pt x="0" y="190"/>
                      <a:pt x="10" y="218"/>
                    </a:cubicBezTo>
                    <a:cubicBezTo>
                      <a:pt x="45" y="265"/>
                      <a:pt x="105" y="301"/>
                      <a:pt x="176" y="301"/>
                    </a:cubicBezTo>
                    <a:cubicBezTo>
                      <a:pt x="212" y="301"/>
                      <a:pt x="236" y="289"/>
                      <a:pt x="272" y="277"/>
                    </a:cubicBezTo>
                    <a:cubicBezTo>
                      <a:pt x="343" y="206"/>
                      <a:pt x="355" y="99"/>
                      <a:pt x="295" y="15"/>
                    </a:cubicBezTo>
                    <a:cubicBezTo>
                      <a:pt x="288" y="5"/>
                      <a:pt x="278" y="1"/>
                      <a:pt x="26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450;p31">
                <a:extLst>
                  <a:ext uri="{FF2B5EF4-FFF2-40B4-BE49-F238E27FC236}">
                    <a16:creationId xmlns:a16="http://schemas.microsoft.com/office/drawing/2014/main" id="{FFD94605-7C5C-445D-81AD-98B0C403A3E1}"/>
                  </a:ext>
                </a:extLst>
              </p:cNvPr>
              <p:cNvSpPr/>
              <p:nvPr/>
            </p:nvSpPr>
            <p:spPr>
              <a:xfrm>
                <a:off x="1789844" y="1449945"/>
                <a:ext cx="14195" cy="10536"/>
              </a:xfrm>
              <a:custGeom>
                <a:avLst/>
                <a:gdLst/>
                <a:ahLst/>
                <a:cxnLst/>
                <a:rect l="l" t="t" r="r" b="b"/>
                <a:pathLst>
                  <a:path w="322" h="239" extrusionOk="0">
                    <a:moveTo>
                      <a:pt x="216" y="1"/>
                    </a:moveTo>
                    <a:cubicBezTo>
                      <a:pt x="182" y="1"/>
                      <a:pt x="143" y="13"/>
                      <a:pt x="107" y="37"/>
                    </a:cubicBezTo>
                    <a:cubicBezTo>
                      <a:pt x="36" y="84"/>
                      <a:pt x="0" y="156"/>
                      <a:pt x="36" y="203"/>
                    </a:cubicBezTo>
                    <a:cubicBezTo>
                      <a:pt x="54" y="227"/>
                      <a:pt x="84" y="239"/>
                      <a:pt x="118" y="239"/>
                    </a:cubicBezTo>
                    <a:cubicBezTo>
                      <a:pt x="152" y="239"/>
                      <a:pt x="191" y="227"/>
                      <a:pt x="226" y="203"/>
                    </a:cubicBezTo>
                    <a:cubicBezTo>
                      <a:pt x="298" y="156"/>
                      <a:pt x="322" y="84"/>
                      <a:pt x="298" y="37"/>
                    </a:cubicBezTo>
                    <a:cubicBezTo>
                      <a:pt x="280" y="13"/>
                      <a:pt x="250" y="1"/>
                      <a:pt x="216" y="1"/>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451;p31">
                <a:extLst>
                  <a:ext uri="{FF2B5EF4-FFF2-40B4-BE49-F238E27FC236}">
                    <a16:creationId xmlns:a16="http://schemas.microsoft.com/office/drawing/2014/main" id="{9BF6F820-FF96-4D01-BF88-814D4C27C6E1}"/>
                  </a:ext>
                </a:extLst>
              </p:cNvPr>
              <p:cNvSpPr/>
              <p:nvPr/>
            </p:nvSpPr>
            <p:spPr>
              <a:xfrm>
                <a:off x="1839705" y="1417807"/>
                <a:ext cx="16840" cy="12785"/>
              </a:xfrm>
              <a:custGeom>
                <a:avLst/>
                <a:gdLst/>
                <a:ahLst/>
                <a:cxnLst/>
                <a:rect l="l" t="t" r="r" b="b"/>
                <a:pathLst>
                  <a:path w="382" h="290" extrusionOk="0">
                    <a:moveTo>
                      <a:pt x="191" y="1"/>
                    </a:moveTo>
                    <a:cubicBezTo>
                      <a:pt x="161" y="1"/>
                      <a:pt x="131" y="10"/>
                      <a:pt x="107" y="27"/>
                    </a:cubicBezTo>
                    <a:cubicBezTo>
                      <a:pt x="0" y="111"/>
                      <a:pt x="60" y="289"/>
                      <a:pt x="191" y="289"/>
                    </a:cubicBezTo>
                    <a:cubicBezTo>
                      <a:pt x="322" y="289"/>
                      <a:pt x="381" y="111"/>
                      <a:pt x="274" y="27"/>
                    </a:cubicBezTo>
                    <a:cubicBezTo>
                      <a:pt x="250" y="10"/>
                      <a:pt x="221" y="1"/>
                      <a:pt x="191" y="1"/>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452;p31">
                <a:extLst>
                  <a:ext uri="{FF2B5EF4-FFF2-40B4-BE49-F238E27FC236}">
                    <a16:creationId xmlns:a16="http://schemas.microsoft.com/office/drawing/2014/main" id="{E28FEAB8-DD2D-45E1-AD27-45AD84FF7635}"/>
                  </a:ext>
                </a:extLst>
              </p:cNvPr>
              <p:cNvSpPr/>
              <p:nvPr/>
            </p:nvSpPr>
            <p:spPr>
              <a:xfrm>
                <a:off x="1733151" y="1458894"/>
                <a:ext cx="489211" cy="549255"/>
              </a:xfrm>
              <a:custGeom>
                <a:avLst/>
                <a:gdLst/>
                <a:ahLst/>
                <a:cxnLst/>
                <a:rect l="l" t="t" r="r" b="b"/>
                <a:pathLst>
                  <a:path w="11097" h="12459" extrusionOk="0">
                    <a:moveTo>
                      <a:pt x="5584" y="2822"/>
                    </a:moveTo>
                    <a:cubicBezTo>
                      <a:pt x="5763" y="3524"/>
                      <a:pt x="5906" y="4096"/>
                      <a:pt x="6156" y="4882"/>
                    </a:cubicBezTo>
                    <a:lnTo>
                      <a:pt x="6763" y="6823"/>
                    </a:lnTo>
                    <a:lnTo>
                      <a:pt x="6192" y="7215"/>
                    </a:lnTo>
                    <a:cubicBezTo>
                      <a:pt x="6215" y="6953"/>
                      <a:pt x="6275" y="6692"/>
                      <a:pt x="6370" y="6442"/>
                    </a:cubicBezTo>
                    <a:lnTo>
                      <a:pt x="6370" y="6442"/>
                    </a:lnTo>
                    <a:cubicBezTo>
                      <a:pt x="6025" y="6668"/>
                      <a:pt x="5715" y="6918"/>
                      <a:pt x="5430" y="7204"/>
                    </a:cubicBezTo>
                    <a:cubicBezTo>
                      <a:pt x="5418" y="7001"/>
                      <a:pt x="5489" y="6799"/>
                      <a:pt x="5632" y="6656"/>
                    </a:cubicBezTo>
                    <a:cubicBezTo>
                      <a:pt x="5775" y="6513"/>
                      <a:pt x="5882" y="6334"/>
                      <a:pt x="5953" y="6156"/>
                    </a:cubicBezTo>
                    <a:lnTo>
                      <a:pt x="5953" y="6156"/>
                    </a:lnTo>
                    <a:cubicBezTo>
                      <a:pt x="5489" y="6394"/>
                      <a:pt x="5144" y="6811"/>
                      <a:pt x="4810" y="7227"/>
                    </a:cubicBezTo>
                    <a:cubicBezTo>
                      <a:pt x="4941" y="6811"/>
                      <a:pt x="5156" y="6430"/>
                      <a:pt x="5430" y="6096"/>
                    </a:cubicBezTo>
                    <a:lnTo>
                      <a:pt x="5430" y="6096"/>
                    </a:lnTo>
                    <a:cubicBezTo>
                      <a:pt x="5156" y="6227"/>
                      <a:pt x="4965" y="6477"/>
                      <a:pt x="4787" y="6727"/>
                    </a:cubicBezTo>
                    <a:lnTo>
                      <a:pt x="4334" y="7346"/>
                    </a:lnTo>
                    <a:lnTo>
                      <a:pt x="4048" y="7346"/>
                    </a:lnTo>
                    <a:lnTo>
                      <a:pt x="4822" y="4882"/>
                    </a:lnTo>
                    <a:cubicBezTo>
                      <a:pt x="5072" y="4096"/>
                      <a:pt x="5215" y="3524"/>
                      <a:pt x="5394" y="2822"/>
                    </a:cubicBezTo>
                    <a:close/>
                    <a:moveTo>
                      <a:pt x="6787" y="6930"/>
                    </a:moveTo>
                    <a:lnTo>
                      <a:pt x="6918" y="7346"/>
                    </a:lnTo>
                    <a:lnTo>
                      <a:pt x="6704" y="7346"/>
                    </a:lnTo>
                    <a:cubicBezTo>
                      <a:pt x="6727" y="7215"/>
                      <a:pt x="6763" y="7073"/>
                      <a:pt x="6787" y="6930"/>
                    </a:cubicBezTo>
                    <a:close/>
                    <a:moveTo>
                      <a:pt x="5561" y="0"/>
                    </a:moveTo>
                    <a:cubicBezTo>
                      <a:pt x="4552" y="0"/>
                      <a:pt x="3542" y="572"/>
                      <a:pt x="3144" y="1715"/>
                    </a:cubicBezTo>
                    <a:lnTo>
                      <a:pt x="84" y="10597"/>
                    </a:lnTo>
                    <a:cubicBezTo>
                      <a:pt x="24" y="10740"/>
                      <a:pt x="0" y="10894"/>
                      <a:pt x="0" y="11049"/>
                    </a:cubicBezTo>
                    <a:cubicBezTo>
                      <a:pt x="0" y="11740"/>
                      <a:pt x="512" y="12335"/>
                      <a:pt x="1203" y="12430"/>
                    </a:cubicBezTo>
                    <a:cubicBezTo>
                      <a:pt x="1276" y="12442"/>
                      <a:pt x="1349" y="12447"/>
                      <a:pt x="1421" y="12447"/>
                    </a:cubicBezTo>
                    <a:cubicBezTo>
                      <a:pt x="2020" y="12447"/>
                      <a:pt x="2571" y="12061"/>
                      <a:pt x="2763" y="11466"/>
                    </a:cubicBezTo>
                    <a:lnTo>
                      <a:pt x="3286" y="9740"/>
                    </a:lnTo>
                    <a:lnTo>
                      <a:pt x="7680" y="9740"/>
                    </a:lnTo>
                    <a:lnTo>
                      <a:pt x="8216" y="11430"/>
                    </a:lnTo>
                    <a:cubicBezTo>
                      <a:pt x="8419" y="12050"/>
                      <a:pt x="8996" y="12459"/>
                      <a:pt x="9628" y="12459"/>
                    </a:cubicBezTo>
                    <a:cubicBezTo>
                      <a:pt x="9700" y="12459"/>
                      <a:pt x="9773" y="12453"/>
                      <a:pt x="9847" y="12442"/>
                    </a:cubicBezTo>
                    <a:cubicBezTo>
                      <a:pt x="10561" y="12323"/>
                      <a:pt x="11085" y="11716"/>
                      <a:pt x="11097" y="10990"/>
                    </a:cubicBezTo>
                    <a:cubicBezTo>
                      <a:pt x="11085" y="10823"/>
                      <a:pt x="11061" y="10656"/>
                      <a:pt x="11014" y="10502"/>
                    </a:cubicBezTo>
                    <a:lnTo>
                      <a:pt x="7978" y="1715"/>
                    </a:lnTo>
                    <a:cubicBezTo>
                      <a:pt x="7579" y="572"/>
                      <a:pt x="6570" y="0"/>
                      <a:pt x="5561"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Google Shape;453;p31">
                <a:extLst>
                  <a:ext uri="{FF2B5EF4-FFF2-40B4-BE49-F238E27FC236}">
                    <a16:creationId xmlns:a16="http://schemas.microsoft.com/office/drawing/2014/main" id="{785C8C37-F7C3-4FBB-8284-9F410273620F}"/>
                  </a:ext>
                </a:extLst>
              </p:cNvPr>
              <p:cNvSpPr/>
              <p:nvPr/>
            </p:nvSpPr>
            <p:spPr>
              <a:xfrm>
                <a:off x="1756252" y="1485389"/>
                <a:ext cx="441996" cy="496309"/>
              </a:xfrm>
              <a:custGeom>
                <a:avLst/>
                <a:gdLst/>
                <a:ahLst/>
                <a:cxnLst/>
                <a:rect l="l" t="t" r="r" b="b"/>
                <a:pathLst>
                  <a:path w="10026" h="11258" extrusionOk="0">
                    <a:moveTo>
                      <a:pt x="5489" y="2042"/>
                    </a:moveTo>
                    <a:cubicBezTo>
                      <a:pt x="5668" y="2745"/>
                      <a:pt x="5799" y="3495"/>
                      <a:pt x="6049" y="4281"/>
                    </a:cubicBezTo>
                    <a:lnTo>
                      <a:pt x="6823" y="6972"/>
                    </a:lnTo>
                    <a:lnTo>
                      <a:pt x="3215" y="6972"/>
                    </a:lnTo>
                    <a:lnTo>
                      <a:pt x="3989" y="4281"/>
                    </a:lnTo>
                    <a:cubicBezTo>
                      <a:pt x="4227" y="3495"/>
                      <a:pt x="4382" y="2757"/>
                      <a:pt x="4560" y="2042"/>
                    </a:cubicBezTo>
                    <a:close/>
                    <a:moveTo>
                      <a:pt x="5032" y="1"/>
                    </a:moveTo>
                    <a:cubicBezTo>
                      <a:pt x="4123" y="1"/>
                      <a:pt x="3215" y="518"/>
                      <a:pt x="2858" y="1554"/>
                    </a:cubicBezTo>
                    <a:lnTo>
                      <a:pt x="72" y="9579"/>
                    </a:lnTo>
                    <a:cubicBezTo>
                      <a:pt x="24" y="9710"/>
                      <a:pt x="0" y="9841"/>
                      <a:pt x="0" y="9984"/>
                    </a:cubicBezTo>
                    <a:cubicBezTo>
                      <a:pt x="0" y="10686"/>
                      <a:pt x="250" y="11258"/>
                      <a:pt x="953" y="11258"/>
                    </a:cubicBezTo>
                    <a:cubicBezTo>
                      <a:pt x="1512" y="11258"/>
                      <a:pt x="2012" y="10901"/>
                      <a:pt x="2179" y="10365"/>
                    </a:cubicBezTo>
                    <a:lnTo>
                      <a:pt x="2655" y="8805"/>
                    </a:lnTo>
                    <a:lnTo>
                      <a:pt x="7180" y="8805"/>
                    </a:lnTo>
                    <a:lnTo>
                      <a:pt x="7668" y="10329"/>
                    </a:lnTo>
                    <a:cubicBezTo>
                      <a:pt x="7846" y="10877"/>
                      <a:pt x="8358" y="11246"/>
                      <a:pt x="8930" y="11258"/>
                    </a:cubicBezTo>
                    <a:cubicBezTo>
                      <a:pt x="9668" y="11258"/>
                      <a:pt x="10025" y="10663"/>
                      <a:pt x="10025" y="9924"/>
                    </a:cubicBezTo>
                    <a:cubicBezTo>
                      <a:pt x="10025" y="9770"/>
                      <a:pt x="10001" y="9627"/>
                      <a:pt x="9954" y="9484"/>
                    </a:cubicBezTo>
                    <a:lnTo>
                      <a:pt x="7215" y="1554"/>
                    </a:lnTo>
                    <a:cubicBezTo>
                      <a:pt x="6852" y="518"/>
                      <a:pt x="5941" y="1"/>
                      <a:pt x="5032" y="1"/>
                    </a:cubicBezTo>
                    <a:close/>
                  </a:path>
                </a:pathLst>
              </a:custGeom>
              <a:solidFill>
                <a:srgbClr val="F288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2" name="TextBox 51">
              <a:extLst>
                <a:ext uri="{FF2B5EF4-FFF2-40B4-BE49-F238E27FC236}">
                  <a16:creationId xmlns:a16="http://schemas.microsoft.com/office/drawing/2014/main" id="{8F74ABBF-35CE-4127-A384-86A98B3FA3BE}"/>
                </a:ext>
              </a:extLst>
            </p:cNvPr>
            <p:cNvSpPr txBox="1"/>
            <p:nvPr/>
          </p:nvSpPr>
          <p:spPr>
            <a:xfrm>
              <a:off x="3869471" y="2523340"/>
              <a:ext cx="5306047" cy="803829"/>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70AD47">
                      <a:lumMod val="50000"/>
                    </a:srgbClr>
                  </a:solidFill>
                  <a:effectLst/>
                  <a:uLnTx/>
                  <a:uFillTx/>
                  <a:latin typeface="UTM Avo" panose="02040603050506020204" pitchFamily="18" charset="0"/>
                  <a:ea typeface="Cambria" panose="02040503050406030204" pitchFamily="18" charset="0"/>
                  <a:cs typeface="+mn-cs"/>
                </a:rPr>
                <a:t>17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68" name="Group 67">
            <a:extLst>
              <a:ext uri="{FF2B5EF4-FFF2-40B4-BE49-F238E27FC236}">
                <a16:creationId xmlns:a16="http://schemas.microsoft.com/office/drawing/2014/main" id="{D5A64960-778C-4624-BFC4-57097271AEC7}"/>
              </a:ext>
            </a:extLst>
          </p:cNvPr>
          <p:cNvGrpSpPr/>
          <p:nvPr/>
        </p:nvGrpSpPr>
        <p:grpSpPr>
          <a:xfrm>
            <a:off x="2104240" y="5231381"/>
            <a:ext cx="8973766" cy="1625767"/>
            <a:chOff x="1612674" y="5184381"/>
            <a:chExt cx="8973766" cy="1409055"/>
          </a:xfrm>
        </p:grpSpPr>
        <p:sp>
          <p:nvSpPr>
            <p:cNvPr id="69" name="Rectangle: Rounded Corners 68">
              <a:extLst>
                <a:ext uri="{FF2B5EF4-FFF2-40B4-BE49-F238E27FC236}">
                  <a16:creationId xmlns:a16="http://schemas.microsoft.com/office/drawing/2014/main" id="{EA299CAB-73FD-4FE8-9740-CD5A8CA2BACA}"/>
                </a:ext>
              </a:extLst>
            </p:cNvPr>
            <p:cNvSpPr/>
            <p:nvPr/>
          </p:nvSpPr>
          <p:spPr>
            <a:xfrm>
              <a:off x="2170089" y="5479849"/>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0" name="Google Shape;293;p27">
              <a:extLst>
                <a:ext uri="{FF2B5EF4-FFF2-40B4-BE49-F238E27FC236}">
                  <a16:creationId xmlns:a16="http://schemas.microsoft.com/office/drawing/2014/main" id="{8708E824-C0F7-4969-A37B-967C45B8F58A}"/>
                </a:ext>
              </a:extLst>
            </p:cNvPr>
            <p:cNvGrpSpPr/>
            <p:nvPr/>
          </p:nvGrpSpPr>
          <p:grpSpPr>
            <a:xfrm rot="21403310">
              <a:off x="1612674" y="5184381"/>
              <a:ext cx="1724419" cy="1409055"/>
              <a:chOff x="3676506" y="1404273"/>
              <a:chExt cx="792384" cy="610489"/>
            </a:xfrm>
          </p:grpSpPr>
          <p:sp>
            <p:nvSpPr>
              <p:cNvPr id="72" name="Google Shape;294;p27">
                <a:extLst>
                  <a:ext uri="{FF2B5EF4-FFF2-40B4-BE49-F238E27FC236}">
                    <a16:creationId xmlns:a16="http://schemas.microsoft.com/office/drawing/2014/main" id="{9C5F7A9D-854E-4CB6-9445-40AC1B44281B}"/>
                  </a:ext>
                </a:extLst>
              </p:cNvPr>
              <p:cNvSpPr/>
              <p:nvPr/>
            </p:nvSpPr>
            <p:spPr>
              <a:xfrm>
                <a:off x="3899885" y="1404273"/>
                <a:ext cx="177442" cy="160690"/>
              </a:xfrm>
              <a:custGeom>
                <a:avLst/>
                <a:gdLst/>
                <a:ahLst/>
                <a:cxnLst/>
                <a:rect l="l" t="t" r="r" b="b"/>
                <a:pathLst>
                  <a:path w="4025" h="3645" extrusionOk="0">
                    <a:moveTo>
                      <a:pt x="1158" y="1"/>
                    </a:moveTo>
                    <a:cubicBezTo>
                      <a:pt x="1024" y="1"/>
                      <a:pt x="906" y="30"/>
                      <a:pt x="810" y="96"/>
                    </a:cubicBezTo>
                    <a:cubicBezTo>
                      <a:pt x="0" y="656"/>
                      <a:pt x="1096" y="3644"/>
                      <a:pt x="1096" y="3644"/>
                    </a:cubicBezTo>
                    <a:lnTo>
                      <a:pt x="4025" y="1620"/>
                    </a:lnTo>
                    <a:cubicBezTo>
                      <a:pt x="4025" y="1620"/>
                      <a:pt x="2155" y="1"/>
                      <a:pt x="1158"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295;p27">
                <a:extLst>
                  <a:ext uri="{FF2B5EF4-FFF2-40B4-BE49-F238E27FC236}">
                    <a16:creationId xmlns:a16="http://schemas.microsoft.com/office/drawing/2014/main" id="{B7D1BD68-8FF2-45F6-ADD8-6B56F887CD94}"/>
                  </a:ext>
                </a:extLst>
              </p:cNvPr>
              <p:cNvSpPr/>
              <p:nvPr/>
            </p:nvSpPr>
            <p:spPr>
              <a:xfrm>
                <a:off x="3935065" y="1440820"/>
                <a:ext cx="121807" cy="109948"/>
              </a:xfrm>
              <a:custGeom>
                <a:avLst/>
                <a:gdLst/>
                <a:ahLst/>
                <a:cxnLst/>
                <a:rect l="l" t="t" r="r" b="b"/>
                <a:pathLst>
                  <a:path w="2763" h="2494" extrusionOk="0">
                    <a:moveTo>
                      <a:pt x="798" y="0"/>
                    </a:moveTo>
                    <a:cubicBezTo>
                      <a:pt x="706" y="0"/>
                      <a:pt x="625" y="20"/>
                      <a:pt x="560" y="65"/>
                    </a:cubicBezTo>
                    <a:cubicBezTo>
                      <a:pt x="0" y="446"/>
                      <a:pt x="750" y="2494"/>
                      <a:pt x="750" y="2494"/>
                    </a:cubicBezTo>
                    <a:lnTo>
                      <a:pt x="2762" y="1113"/>
                    </a:lnTo>
                    <a:cubicBezTo>
                      <a:pt x="2762" y="1113"/>
                      <a:pt x="1483" y="0"/>
                      <a:pt x="798"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296;p27">
                <a:extLst>
                  <a:ext uri="{FF2B5EF4-FFF2-40B4-BE49-F238E27FC236}">
                    <a16:creationId xmlns:a16="http://schemas.microsoft.com/office/drawing/2014/main" id="{6FE3AAF9-22B1-4751-8A22-C3FAFC04E150}"/>
                  </a:ext>
                </a:extLst>
              </p:cNvPr>
              <p:cNvSpPr/>
              <p:nvPr/>
            </p:nvSpPr>
            <p:spPr>
              <a:xfrm>
                <a:off x="4228450" y="1404273"/>
                <a:ext cx="177442" cy="160690"/>
              </a:xfrm>
              <a:custGeom>
                <a:avLst/>
                <a:gdLst/>
                <a:ahLst/>
                <a:cxnLst/>
                <a:rect l="l" t="t" r="r" b="b"/>
                <a:pathLst>
                  <a:path w="4025" h="3645" extrusionOk="0">
                    <a:moveTo>
                      <a:pt x="2856" y="1"/>
                    </a:moveTo>
                    <a:cubicBezTo>
                      <a:pt x="1861" y="1"/>
                      <a:pt x="1" y="1620"/>
                      <a:pt x="1" y="1620"/>
                    </a:cubicBezTo>
                    <a:lnTo>
                      <a:pt x="2918" y="3644"/>
                    </a:lnTo>
                    <a:cubicBezTo>
                      <a:pt x="2918" y="3644"/>
                      <a:pt x="4025" y="656"/>
                      <a:pt x="3203" y="96"/>
                    </a:cubicBezTo>
                    <a:cubicBezTo>
                      <a:pt x="3108" y="30"/>
                      <a:pt x="2990" y="1"/>
                      <a:pt x="2856"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297;p27">
                <a:extLst>
                  <a:ext uri="{FF2B5EF4-FFF2-40B4-BE49-F238E27FC236}">
                    <a16:creationId xmlns:a16="http://schemas.microsoft.com/office/drawing/2014/main" id="{5C3DF8F9-CA5D-41DB-82AB-07DAFA2A1B6E}"/>
                  </a:ext>
                </a:extLst>
              </p:cNvPr>
              <p:cNvSpPr/>
              <p:nvPr/>
            </p:nvSpPr>
            <p:spPr>
              <a:xfrm>
                <a:off x="4246834" y="1437601"/>
                <a:ext cx="126524" cy="114753"/>
              </a:xfrm>
              <a:custGeom>
                <a:avLst/>
                <a:gdLst/>
                <a:ahLst/>
                <a:cxnLst/>
                <a:rect l="l" t="t" r="r" b="b"/>
                <a:pathLst>
                  <a:path w="2870" h="2603" extrusionOk="0">
                    <a:moveTo>
                      <a:pt x="2044" y="0"/>
                    </a:moveTo>
                    <a:cubicBezTo>
                      <a:pt x="1338" y="0"/>
                      <a:pt x="0" y="1162"/>
                      <a:pt x="0" y="1162"/>
                    </a:cubicBezTo>
                    <a:lnTo>
                      <a:pt x="2084" y="2603"/>
                    </a:lnTo>
                    <a:cubicBezTo>
                      <a:pt x="2084" y="2603"/>
                      <a:pt x="2870" y="471"/>
                      <a:pt x="2286" y="67"/>
                    </a:cubicBezTo>
                    <a:cubicBezTo>
                      <a:pt x="2220" y="21"/>
                      <a:pt x="2138" y="0"/>
                      <a:pt x="2044"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298;p27">
                <a:extLst>
                  <a:ext uri="{FF2B5EF4-FFF2-40B4-BE49-F238E27FC236}">
                    <a16:creationId xmlns:a16="http://schemas.microsoft.com/office/drawing/2014/main" id="{F4E574F6-17C4-4932-B32E-FADF870B0DF2}"/>
                  </a:ext>
                </a:extLst>
              </p:cNvPr>
              <p:cNvSpPr/>
              <p:nvPr/>
            </p:nvSpPr>
            <p:spPr>
              <a:xfrm>
                <a:off x="3915358" y="1453863"/>
                <a:ext cx="480306" cy="560673"/>
              </a:xfrm>
              <a:custGeom>
                <a:avLst/>
                <a:gdLst/>
                <a:ahLst/>
                <a:cxnLst/>
                <a:rect l="l" t="t" r="r" b="b"/>
                <a:pathLst>
                  <a:path w="10895" h="12718" extrusionOk="0">
                    <a:moveTo>
                      <a:pt x="5966" y="0"/>
                    </a:moveTo>
                    <a:cubicBezTo>
                      <a:pt x="5311" y="0"/>
                      <a:pt x="4668" y="84"/>
                      <a:pt x="4049" y="262"/>
                    </a:cubicBezTo>
                    <a:cubicBezTo>
                      <a:pt x="3954" y="298"/>
                      <a:pt x="3858" y="322"/>
                      <a:pt x="3763" y="357"/>
                    </a:cubicBezTo>
                    <a:cubicBezTo>
                      <a:pt x="3573" y="429"/>
                      <a:pt x="3394" y="500"/>
                      <a:pt x="3215" y="595"/>
                    </a:cubicBezTo>
                    <a:cubicBezTo>
                      <a:pt x="3120" y="631"/>
                      <a:pt x="3037" y="679"/>
                      <a:pt x="2954" y="726"/>
                    </a:cubicBezTo>
                    <a:cubicBezTo>
                      <a:pt x="1084" y="1750"/>
                      <a:pt x="1" y="3822"/>
                      <a:pt x="1" y="6453"/>
                    </a:cubicBezTo>
                    <a:cubicBezTo>
                      <a:pt x="1" y="8751"/>
                      <a:pt x="715" y="10537"/>
                      <a:pt x="2120" y="11597"/>
                    </a:cubicBezTo>
                    <a:cubicBezTo>
                      <a:pt x="2668" y="12002"/>
                      <a:pt x="3299" y="12299"/>
                      <a:pt x="3954" y="12466"/>
                    </a:cubicBezTo>
                    <a:cubicBezTo>
                      <a:pt x="4568" y="12633"/>
                      <a:pt x="5202" y="12717"/>
                      <a:pt x="5839" y="12717"/>
                    </a:cubicBezTo>
                    <a:cubicBezTo>
                      <a:pt x="5881" y="12717"/>
                      <a:pt x="5923" y="12717"/>
                      <a:pt x="5966" y="12716"/>
                    </a:cubicBezTo>
                    <a:cubicBezTo>
                      <a:pt x="6168" y="12716"/>
                      <a:pt x="6383" y="12704"/>
                      <a:pt x="6597" y="12692"/>
                    </a:cubicBezTo>
                    <a:cubicBezTo>
                      <a:pt x="6799" y="12680"/>
                      <a:pt x="7014" y="12656"/>
                      <a:pt x="7228" y="12621"/>
                    </a:cubicBezTo>
                    <a:cubicBezTo>
                      <a:pt x="9073" y="12323"/>
                      <a:pt x="10895" y="11406"/>
                      <a:pt x="10895" y="9775"/>
                    </a:cubicBezTo>
                    <a:cubicBezTo>
                      <a:pt x="10895" y="9239"/>
                      <a:pt x="10609" y="8727"/>
                      <a:pt x="10133" y="8466"/>
                    </a:cubicBezTo>
                    <a:cubicBezTo>
                      <a:pt x="9907" y="8335"/>
                      <a:pt x="9645" y="8263"/>
                      <a:pt x="9383" y="8263"/>
                    </a:cubicBezTo>
                    <a:cubicBezTo>
                      <a:pt x="8204" y="8263"/>
                      <a:pt x="8085" y="9394"/>
                      <a:pt x="7192" y="9966"/>
                    </a:cubicBezTo>
                    <a:cubicBezTo>
                      <a:pt x="7073" y="10037"/>
                      <a:pt x="6942" y="10097"/>
                      <a:pt x="6811" y="10144"/>
                    </a:cubicBezTo>
                    <a:cubicBezTo>
                      <a:pt x="6565" y="10230"/>
                      <a:pt x="6309" y="10277"/>
                      <a:pt x="6052" y="10277"/>
                    </a:cubicBezTo>
                    <a:cubicBezTo>
                      <a:pt x="6024" y="10277"/>
                      <a:pt x="5995" y="10276"/>
                      <a:pt x="5966" y="10275"/>
                    </a:cubicBezTo>
                    <a:cubicBezTo>
                      <a:pt x="5945" y="10276"/>
                      <a:pt x="5925" y="10276"/>
                      <a:pt x="5904" y="10276"/>
                    </a:cubicBezTo>
                    <a:cubicBezTo>
                      <a:pt x="5473" y="10276"/>
                      <a:pt x="5055" y="10157"/>
                      <a:pt x="4680" y="9930"/>
                    </a:cubicBezTo>
                    <a:cubicBezTo>
                      <a:pt x="4644" y="9906"/>
                      <a:pt x="4608" y="9882"/>
                      <a:pt x="4573" y="9847"/>
                    </a:cubicBezTo>
                    <a:cubicBezTo>
                      <a:pt x="4489" y="9799"/>
                      <a:pt x="4418" y="9739"/>
                      <a:pt x="4358" y="9680"/>
                    </a:cubicBezTo>
                    <a:cubicBezTo>
                      <a:pt x="4323" y="9644"/>
                      <a:pt x="4287" y="9608"/>
                      <a:pt x="4251" y="9573"/>
                    </a:cubicBezTo>
                    <a:cubicBezTo>
                      <a:pt x="3644" y="8954"/>
                      <a:pt x="3251" y="7894"/>
                      <a:pt x="3251" y="6299"/>
                    </a:cubicBezTo>
                    <a:cubicBezTo>
                      <a:pt x="3251" y="4917"/>
                      <a:pt x="3549" y="3953"/>
                      <a:pt x="4049" y="3322"/>
                    </a:cubicBezTo>
                    <a:cubicBezTo>
                      <a:pt x="4097" y="3262"/>
                      <a:pt x="4156" y="3191"/>
                      <a:pt x="4227" y="3132"/>
                    </a:cubicBezTo>
                    <a:cubicBezTo>
                      <a:pt x="4251" y="3096"/>
                      <a:pt x="4287" y="3060"/>
                      <a:pt x="4323" y="3024"/>
                    </a:cubicBezTo>
                    <a:cubicBezTo>
                      <a:pt x="4763" y="2642"/>
                      <a:pt x="5328" y="2429"/>
                      <a:pt x="5918" y="2429"/>
                    </a:cubicBezTo>
                    <a:cubicBezTo>
                      <a:pt x="5934" y="2429"/>
                      <a:pt x="5950" y="2429"/>
                      <a:pt x="5966" y="2429"/>
                    </a:cubicBezTo>
                    <a:cubicBezTo>
                      <a:pt x="5988" y="2428"/>
                      <a:pt x="6011" y="2428"/>
                      <a:pt x="6033" y="2428"/>
                    </a:cubicBezTo>
                    <a:cubicBezTo>
                      <a:pt x="6369" y="2428"/>
                      <a:pt x="6713" y="2510"/>
                      <a:pt x="7025" y="2655"/>
                    </a:cubicBezTo>
                    <a:cubicBezTo>
                      <a:pt x="7240" y="2762"/>
                      <a:pt x="7430" y="2905"/>
                      <a:pt x="7597" y="3084"/>
                    </a:cubicBezTo>
                    <a:cubicBezTo>
                      <a:pt x="7823" y="3334"/>
                      <a:pt x="8014" y="3608"/>
                      <a:pt x="8240" y="3822"/>
                    </a:cubicBezTo>
                    <a:cubicBezTo>
                      <a:pt x="8481" y="4086"/>
                      <a:pt x="8833" y="4239"/>
                      <a:pt x="9199" y="4239"/>
                    </a:cubicBezTo>
                    <a:cubicBezTo>
                      <a:pt x="9213" y="4239"/>
                      <a:pt x="9226" y="4239"/>
                      <a:pt x="9240" y="4239"/>
                    </a:cubicBezTo>
                    <a:cubicBezTo>
                      <a:pt x="9585" y="4239"/>
                      <a:pt x="9907" y="4120"/>
                      <a:pt x="10169" y="3905"/>
                    </a:cubicBezTo>
                    <a:cubicBezTo>
                      <a:pt x="10204" y="3882"/>
                      <a:pt x="10240" y="3846"/>
                      <a:pt x="10276" y="3822"/>
                    </a:cubicBezTo>
                    <a:cubicBezTo>
                      <a:pt x="10550" y="3536"/>
                      <a:pt x="10716" y="3167"/>
                      <a:pt x="10704" y="2774"/>
                    </a:cubicBezTo>
                    <a:cubicBezTo>
                      <a:pt x="10704" y="2191"/>
                      <a:pt x="10454" y="1643"/>
                      <a:pt x="10014" y="1262"/>
                    </a:cubicBezTo>
                    <a:cubicBezTo>
                      <a:pt x="9788" y="1060"/>
                      <a:pt x="9538" y="881"/>
                      <a:pt x="9264" y="738"/>
                    </a:cubicBezTo>
                    <a:cubicBezTo>
                      <a:pt x="8299" y="226"/>
                      <a:pt x="7025" y="0"/>
                      <a:pt x="5966"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299;p27">
                <a:extLst>
                  <a:ext uri="{FF2B5EF4-FFF2-40B4-BE49-F238E27FC236}">
                    <a16:creationId xmlns:a16="http://schemas.microsoft.com/office/drawing/2014/main" id="{0361B276-1B80-49A7-8F8C-ECAB358CE1AF}"/>
                  </a:ext>
                </a:extLst>
              </p:cNvPr>
              <p:cNvSpPr/>
              <p:nvPr/>
            </p:nvSpPr>
            <p:spPr>
              <a:xfrm>
                <a:off x="3676506" y="1453648"/>
                <a:ext cx="721482" cy="561114"/>
              </a:xfrm>
              <a:custGeom>
                <a:avLst/>
                <a:gdLst/>
                <a:ahLst/>
                <a:cxnLst/>
                <a:rect l="l" t="t" r="r" b="b"/>
                <a:pathLst>
                  <a:path w="15783" h="12728" extrusionOk="0">
                    <a:moveTo>
                      <a:pt x="10854" y="465"/>
                    </a:moveTo>
                    <a:cubicBezTo>
                      <a:pt x="12628" y="465"/>
                      <a:pt x="15128" y="1179"/>
                      <a:pt x="15128" y="2774"/>
                    </a:cubicBezTo>
                    <a:cubicBezTo>
                      <a:pt x="15140" y="3315"/>
                      <a:pt x="14699" y="3763"/>
                      <a:pt x="14161" y="3763"/>
                    </a:cubicBezTo>
                    <a:cubicBezTo>
                      <a:pt x="14154" y="3763"/>
                      <a:pt x="14147" y="3763"/>
                      <a:pt x="14140" y="3763"/>
                    </a:cubicBezTo>
                    <a:cubicBezTo>
                      <a:pt x="13699" y="3763"/>
                      <a:pt x="13509" y="3560"/>
                      <a:pt x="13176" y="3143"/>
                    </a:cubicBezTo>
                    <a:cubicBezTo>
                      <a:pt x="12759" y="2643"/>
                      <a:pt x="12199" y="1953"/>
                      <a:pt x="10854" y="1953"/>
                    </a:cubicBezTo>
                    <a:cubicBezTo>
                      <a:pt x="8865" y="1953"/>
                      <a:pt x="7675" y="3584"/>
                      <a:pt x="7675" y="6310"/>
                    </a:cubicBezTo>
                    <a:cubicBezTo>
                      <a:pt x="7675" y="10430"/>
                      <a:pt x="10116" y="10751"/>
                      <a:pt x="10854" y="10751"/>
                    </a:cubicBezTo>
                    <a:cubicBezTo>
                      <a:pt x="12259" y="10751"/>
                      <a:pt x="12830" y="9989"/>
                      <a:pt x="13259" y="9442"/>
                    </a:cubicBezTo>
                    <a:cubicBezTo>
                      <a:pt x="13616" y="8966"/>
                      <a:pt x="13818" y="8739"/>
                      <a:pt x="14283" y="8739"/>
                    </a:cubicBezTo>
                    <a:cubicBezTo>
                      <a:pt x="14854" y="8739"/>
                      <a:pt x="15307" y="9204"/>
                      <a:pt x="15307" y="9775"/>
                    </a:cubicBezTo>
                    <a:cubicBezTo>
                      <a:pt x="15307" y="11466"/>
                      <a:pt x="12652" y="12240"/>
                      <a:pt x="10854" y="12240"/>
                    </a:cubicBezTo>
                    <a:cubicBezTo>
                      <a:pt x="9068" y="12240"/>
                      <a:pt x="7687" y="11728"/>
                      <a:pt x="6758" y="10728"/>
                    </a:cubicBezTo>
                    <a:lnTo>
                      <a:pt x="6818" y="10680"/>
                    </a:lnTo>
                    <a:cubicBezTo>
                      <a:pt x="7195" y="10274"/>
                      <a:pt x="6857" y="9711"/>
                      <a:pt x="6411" y="9711"/>
                    </a:cubicBezTo>
                    <a:cubicBezTo>
                      <a:pt x="6308" y="9711"/>
                      <a:pt x="6199" y="9741"/>
                      <a:pt x="6091" y="9811"/>
                    </a:cubicBezTo>
                    <a:cubicBezTo>
                      <a:pt x="5603" y="8918"/>
                      <a:pt x="5353" y="7787"/>
                      <a:pt x="5353" y="6453"/>
                    </a:cubicBezTo>
                    <a:cubicBezTo>
                      <a:pt x="5353" y="2810"/>
                      <a:pt x="7508" y="465"/>
                      <a:pt x="10854" y="465"/>
                    </a:cubicBezTo>
                    <a:close/>
                    <a:moveTo>
                      <a:pt x="10854" y="0"/>
                    </a:moveTo>
                    <a:cubicBezTo>
                      <a:pt x="7187" y="0"/>
                      <a:pt x="4877" y="2631"/>
                      <a:pt x="4877" y="6453"/>
                    </a:cubicBezTo>
                    <a:cubicBezTo>
                      <a:pt x="4877" y="7882"/>
                      <a:pt x="5151" y="9108"/>
                      <a:pt x="5698" y="10085"/>
                    </a:cubicBezTo>
                    <a:cubicBezTo>
                      <a:pt x="5437" y="10194"/>
                      <a:pt x="5081" y="10263"/>
                      <a:pt x="4740" y="10263"/>
                    </a:cubicBezTo>
                    <a:cubicBezTo>
                      <a:pt x="4413" y="10263"/>
                      <a:pt x="4098" y="10200"/>
                      <a:pt x="3889" y="10049"/>
                    </a:cubicBezTo>
                    <a:cubicBezTo>
                      <a:pt x="3448" y="9739"/>
                      <a:pt x="3698" y="8989"/>
                      <a:pt x="3996" y="8430"/>
                    </a:cubicBezTo>
                    <a:cubicBezTo>
                      <a:pt x="5091" y="6370"/>
                      <a:pt x="4484" y="5037"/>
                      <a:pt x="3555" y="4477"/>
                    </a:cubicBezTo>
                    <a:cubicBezTo>
                      <a:pt x="3168" y="4247"/>
                      <a:pt x="2730" y="4138"/>
                      <a:pt x="2295" y="4138"/>
                    </a:cubicBezTo>
                    <a:cubicBezTo>
                      <a:pt x="1512" y="4138"/>
                      <a:pt x="741" y="4493"/>
                      <a:pt x="305" y="5144"/>
                    </a:cubicBezTo>
                    <a:cubicBezTo>
                      <a:pt x="0" y="5592"/>
                      <a:pt x="393" y="6040"/>
                      <a:pt x="795" y="6040"/>
                    </a:cubicBezTo>
                    <a:cubicBezTo>
                      <a:pt x="959" y="6040"/>
                      <a:pt x="1125" y="5966"/>
                      <a:pt x="1245" y="5787"/>
                    </a:cubicBezTo>
                    <a:cubicBezTo>
                      <a:pt x="1467" y="5458"/>
                      <a:pt x="1884" y="5277"/>
                      <a:pt x="2303" y="5277"/>
                    </a:cubicBezTo>
                    <a:cubicBezTo>
                      <a:pt x="2537" y="5277"/>
                      <a:pt x="2771" y="5334"/>
                      <a:pt x="2972" y="5453"/>
                    </a:cubicBezTo>
                    <a:cubicBezTo>
                      <a:pt x="3603" y="5834"/>
                      <a:pt x="3615" y="6727"/>
                      <a:pt x="2996" y="7906"/>
                    </a:cubicBezTo>
                    <a:cubicBezTo>
                      <a:pt x="2019" y="9728"/>
                      <a:pt x="2722" y="10609"/>
                      <a:pt x="3222" y="10978"/>
                    </a:cubicBezTo>
                    <a:cubicBezTo>
                      <a:pt x="3644" y="11244"/>
                      <a:pt x="4128" y="11397"/>
                      <a:pt x="4636" y="11397"/>
                    </a:cubicBezTo>
                    <a:cubicBezTo>
                      <a:pt x="4672" y="11397"/>
                      <a:pt x="4709" y="11396"/>
                      <a:pt x="4746" y="11394"/>
                    </a:cubicBezTo>
                    <a:cubicBezTo>
                      <a:pt x="4769" y="11395"/>
                      <a:pt x="4793" y="11395"/>
                      <a:pt x="4816" y="11395"/>
                    </a:cubicBezTo>
                    <a:cubicBezTo>
                      <a:pt x="5351" y="11395"/>
                      <a:pt x="5874" y="11264"/>
                      <a:pt x="6353" y="11013"/>
                    </a:cubicBezTo>
                    <a:cubicBezTo>
                      <a:pt x="7365" y="12121"/>
                      <a:pt x="8865" y="12728"/>
                      <a:pt x="10854" y="12728"/>
                    </a:cubicBezTo>
                    <a:cubicBezTo>
                      <a:pt x="13009" y="12728"/>
                      <a:pt x="15771" y="11787"/>
                      <a:pt x="15771" y="9787"/>
                    </a:cubicBezTo>
                    <a:cubicBezTo>
                      <a:pt x="15783" y="8954"/>
                      <a:pt x="15116" y="8275"/>
                      <a:pt x="14283" y="8263"/>
                    </a:cubicBezTo>
                    <a:cubicBezTo>
                      <a:pt x="12711" y="8263"/>
                      <a:pt x="13009" y="10275"/>
                      <a:pt x="10854" y="10275"/>
                    </a:cubicBezTo>
                    <a:cubicBezTo>
                      <a:pt x="9389" y="10275"/>
                      <a:pt x="8139" y="9132"/>
                      <a:pt x="8139" y="6310"/>
                    </a:cubicBezTo>
                    <a:cubicBezTo>
                      <a:pt x="8139" y="3572"/>
                      <a:pt x="9318" y="2441"/>
                      <a:pt x="10854" y="2441"/>
                    </a:cubicBezTo>
                    <a:cubicBezTo>
                      <a:pt x="12914" y="2441"/>
                      <a:pt x="12640" y="4251"/>
                      <a:pt x="14128" y="4251"/>
                    </a:cubicBezTo>
                    <a:cubicBezTo>
                      <a:pt x="14938" y="4251"/>
                      <a:pt x="15604" y="3584"/>
                      <a:pt x="15604" y="2774"/>
                    </a:cubicBezTo>
                    <a:cubicBezTo>
                      <a:pt x="15604" y="834"/>
                      <a:pt x="12854" y="0"/>
                      <a:pt x="10854" y="0"/>
                    </a:cubicBezTo>
                    <a:close/>
                  </a:path>
                </a:pathLst>
              </a:custGeom>
              <a:solidFill>
                <a:srgbClr val="FFFF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300;p27">
                <a:extLst>
                  <a:ext uri="{FF2B5EF4-FFF2-40B4-BE49-F238E27FC236}">
                    <a16:creationId xmlns:a16="http://schemas.microsoft.com/office/drawing/2014/main" id="{91F5808E-94FF-4CE0-89BB-45F826EA95C8}"/>
                  </a:ext>
                </a:extLst>
              </p:cNvPr>
              <p:cNvSpPr/>
              <p:nvPr/>
            </p:nvSpPr>
            <p:spPr>
              <a:xfrm>
                <a:off x="4049465" y="1507167"/>
                <a:ext cx="42057" cy="35885"/>
              </a:xfrm>
              <a:custGeom>
                <a:avLst/>
                <a:gdLst/>
                <a:ahLst/>
                <a:cxnLst/>
                <a:rect l="l" t="t" r="r" b="b"/>
                <a:pathLst>
                  <a:path w="954" h="814" extrusionOk="0">
                    <a:moveTo>
                      <a:pt x="548" y="1"/>
                    </a:moveTo>
                    <a:cubicBezTo>
                      <a:pt x="191" y="1"/>
                      <a:pt x="1" y="441"/>
                      <a:pt x="263" y="691"/>
                    </a:cubicBezTo>
                    <a:cubicBezTo>
                      <a:pt x="343" y="776"/>
                      <a:pt x="444" y="813"/>
                      <a:pt x="543" y="813"/>
                    </a:cubicBezTo>
                    <a:cubicBezTo>
                      <a:pt x="751" y="813"/>
                      <a:pt x="953" y="647"/>
                      <a:pt x="953" y="405"/>
                    </a:cubicBezTo>
                    <a:cubicBezTo>
                      <a:pt x="953" y="179"/>
                      <a:pt x="775" y="1"/>
                      <a:pt x="54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301;p27">
                <a:extLst>
                  <a:ext uri="{FF2B5EF4-FFF2-40B4-BE49-F238E27FC236}">
                    <a16:creationId xmlns:a16="http://schemas.microsoft.com/office/drawing/2014/main" id="{46EEF3BC-BC05-433E-9DE9-5253A369B63B}"/>
                  </a:ext>
                </a:extLst>
              </p:cNvPr>
              <p:cNvSpPr/>
              <p:nvPr/>
            </p:nvSpPr>
            <p:spPr>
              <a:xfrm>
                <a:off x="4140809" y="1511223"/>
                <a:ext cx="53563" cy="23806"/>
              </a:xfrm>
              <a:custGeom>
                <a:avLst/>
                <a:gdLst/>
                <a:ahLst/>
                <a:cxnLst/>
                <a:rect l="l" t="t" r="r" b="b"/>
                <a:pathLst>
                  <a:path w="1215" h="540" extrusionOk="0">
                    <a:moveTo>
                      <a:pt x="1103" y="1"/>
                    </a:moveTo>
                    <a:cubicBezTo>
                      <a:pt x="1054" y="1"/>
                      <a:pt x="1006" y="34"/>
                      <a:pt x="1000" y="99"/>
                    </a:cubicBezTo>
                    <a:cubicBezTo>
                      <a:pt x="989" y="182"/>
                      <a:pt x="953" y="254"/>
                      <a:pt x="893" y="313"/>
                    </a:cubicBezTo>
                    <a:cubicBezTo>
                      <a:pt x="810" y="278"/>
                      <a:pt x="739" y="242"/>
                      <a:pt x="679" y="171"/>
                    </a:cubicBezTo>
                    <a:cubicBezTo>
                      <a:pt x="655" y="153"/>
                      <a:pt x="628" y="144"/>
                      <a:pt x="603" y="144"/>
                    </a:cubicBezTo>
                    <a:cubicBezTo>
                      <a:pt x="578" y="144"/>
                      <a:pt x="554" y="153"/>
                      <a:pt x="536" y="171"/>
                    </a:cubicBezTo>
                    <a:cubicBezTo>
                      <a:pt x="465" y="230"/>
                      <a:pt x="405" y="278"/>
                      <a:pt x="334" y="325"/>
                    </a:cubicBezTo>
                    <a:cubicBezTo>
                      <a:pt x="262" y="278"/>
                      <a:pt x="215" y="194"/>
                      <a:pt x="215" y="111"/>
                    </a:cubicBezTo>
                    <a:cubicBezTo>
                      <a:pt x="215" y="40"/>
                      <a:pt x="161" y="4"/>
                      <a:pt x="107" y="4"/>
                    </a:cubicBezTo>
                    <a:cubicBezTo>
                      <a:pt x="54" y="4"/>
                      <a:pt x="0" y="40"/>
                      <a:pt x="0" y="111"/>
                    </a:cubicBezTo>
                    <a:cubicBezTo>
                      <a:pt x="0" y="266"/>
                      <a:pt x="72" y="409"/>
                      <a:pt x="203" y="504"/>
                    </a:cubicBezTo>
                    <a:cubicBezTo>
                      <a:pt x="234" y="523"/>
                      <a:pt x="269" y="531"/>
                      <a:pt x="304" y="531"/>
                    </a:cubicBezTo>
                    <a:cubicBezTo>
                      <a:pt x="403" y="531"/>
                      <a:pt x="511" y="470"/>
                      <a:pt x="608" y="409"/>
                    </a:cubicBezTo>
                    <a:cubicBezTo>
                      <a:pt x="679" y="480"/>
                      <a:pt x="786" y="528"/>
                      <a:pt x="905" y="540"/>
                    </a:cubicBezTo>
                    <a:cubicBezTo>
                      <a:pt x="929" y="528"/>
                      <a:pt x="965" y="516"/>
                      <a:pt x="989" y="492"/>
                    </a:cubicBezTo>
                    <a:cubicBezTo>
                      <a:pt x="1120" y="409"/>
                      <a:pt x="1203" y="254"/>
                      <a:pt x="1215" y="99"/>
                    </a:cubicBezTo>
                    <a:cubicBezTo>
                      <a:pt x="1203" y="34"/>
                      <a:pt x="1152" y="1"/>
                      <a:pt x="1103"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302;p27">
                <a:extLst>
                  <a:ext uri="{FF2B5EF4-FFF2-40B4-BE49-F238E27FC236}">
                    <a16:creationId xmlns:a16="http://schemas.microsoft.com/office/drawing/2014/main" id="{39A99487-97F7-4547-A29F-6DC1F6286A50}"/>
                  </a:ext>
                </a:extLst>
              </p:cNvPr>
              <p:cNvSpPr/>
              <p:nvPr/>
            </p:nvSpPr>
            <p:spPr>
              <a:xfrm>
                <a:off x="4225320" y="1507167"/>
                <a:ext cx="42013" cy="35885"/>
              </a:xfrm>
              <a:custGeom>
                <a:avLst/>
                <a:gdLst/>
                <a:ahLst/>
                <a:cxnLst/>
                <a:rect l="l" t="t" r="r" b="b"/>
                <a:pathLst>
                  <a:path w="953" h="814" extrusionOk="0">
                    <a:moveTo>
                      <a:pt x="548" y="1"/>
                    </a:moveTo>
                    <a:cubicBezTo>
                      <a:pt x="191" y="1"/>
                      <a:pt x="0" y="441"/>
                      <a:pt x="262" y="691"/>
                    </a:cubicBezTo>
                    <a:cubicBezTo>
                      <a:pt x="343" y="776"/>
                      <a:pt x="443" y="813"/>
                      <a:pt x="542" y="813"/>
                    </a:cubicBezTo>
                    <a:cubicBezTo>
                      <a:pt x="750" y="813"/>
                      <a:pt x="953" y="647"/>
                      <a:pt x="953" y="405"/>
                    </a:cubicBezTo>
                    <a:cubicBezTo>
                      <a:pt x="953" y="179"/>
                      <a:pt x="774" y="1"/>
                      <a:pt x="54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303;p27">
                <a:extLst>
                  <a:ext uri="{FF2B5EF4-FFF2-40B4-BE49-F238E27FC236}">
                    <a16:creationId xmlns:a16="http://schemas.microsoft.com/office/drawing/2014/main" id="{3B8BB26F-F7D7-400D-B548-117E0179D350}"/>
                  </a:ext>
                </a:extLst>
              </p:cNvPr>
              <p:cNvSpPr/>
              <p:nvPr/>
            </p:nvSpPr>
            <p:spPr>
              <a:xfrm>
                <a:off x="4003264" y="1538556"/>
                <a:ext cx="53078" cy="16929"/>
              </a:xfrm>
              <a:custGeom>
                <a:avLst/>
                <a:gdLst/>
                <a:ahLst/>
                <a:cxnLst/>
                <a:rect l="l" t="t" r="r" b="b"/>
                <a:pathLst>
                  <a:path w="1204" h="384" extrusionOk="0">
                    <a:moveTo>
                      <a:pt x="102" y="1"/>
                    </a:moveTo>
                    <a:cubicBezTo>
                      <a:pt x="61" y="1"/>
                      <a:pt x="23" y="34"/>
                      <a:pt x="13" y="86"/>
                    </a:cubicBezTo>
                    <a:cubicBezTo>
                      <a:pt x="1" y="134"/>
                      <a:pt x="37" y="182"/>
                      <a:pt x="84" y="193"/>
                    </a:cubicBezTo>
                    <a:lnTo>
                      <a:pt x="1061" y="384"/>
                    </a:lnTo>
                    <a:lnTo>
                      <a:pt x="1072" y="384"/>
                    </a:lnTo>
                    <a:cubicBezTo>
                      <a:pt x="1192" y="372"/>
                      <a:pt x="1203" y="217"/>
                      <a:pt x="1096" y="193"/>
                    </a:cubicBezTo>
                    <a:lnTo>
                      <a:pt x="120" y="3"/>
                    </a:lnTo>
                    <a:cubicBezTo>
                      <a:pt x="114" y="1"/>
                      <a:pt x="108" y="1"/>
                      <a:pt x="102"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304;p27">
                <a:extLst>
                  <a:ext uri="{FF2B5EF4-FFF2-40B4-BE49-F238E27FC236}">
                    <a16:creationId xmlns:a16="http://schemas.microsoft.com/office/drawing/2014/main" id="{366E84B1-614D-4D06-9157-BD3AAB685461}"/>
                  </a:ext>
                </a:extLst>
              </p:cNvPr>
              <p:cNvSpPr/>
              <p:nvPr/>
            </p:nvSpPr>
            <p:spPr>
              <a:xfrm>
                <a:off x="3998547" y="1560731"/>
                <a:ext cx="54621" cy="8420"/>
              </a:xfrm>
              <a:custGeom>
                <a:avLst/>
                <a:gdLst/>
                <a:ahLst/>
                <a:cxnLst/>
                <a:rect l="l" t="t" r="r" b="b"/>
                <a:pathLst>
                  <a:path w="1239" h="191" extrusionOk="0">
                    <a:moveTo>
                      <a:pt x="132" y="0"/>
                    </a:moveTo>
                    <a:cubicBezTo>
                      <a:pt x="1" y="0"/>
                      <a:pt x="1" y="191"/>
                      <a:pt x="132" y="191"/>
                    </a:cubicBezTo>
                    <a:lnTo>
                      <a:pt x="1120" y="191"/>
                    </a:lnTo>
                    <a:cubicBezTo>
                      <a:pt x="1239" y="191"/>
                      <a:pt x="1239" y="0"/>
                      <a:pt x="1120"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305;p27">
                <a:extLst>
                  <a:ext uri="{FF2B5EF4-FFF2-40B4-BE49-F238E27FC236}">
                    <a16:creationId xmlns:a16="http://schemas.microsoft.com/office/drawing/2014/main" id="{F6C50D41-5904-4D81-A96C-D647453E67AD}"/>
                  </a:ext>
                </a:extLst>
              </p:cNvPr>
              <p:cNvSpPr/>
              <p:nvPr/>
            </p:nvSpPr>
            <p:spPr>
              <a:xfrm>
                <a:off x="4264688" y="1538556"/>
                <a:ext cx="51976" cy="16929"/>
              </a:xfrm>
              <a:custGeom>
                <a:avLst/>
                <a:gdLst/>
                <a:ahLst/>
                <a:cxnLst/>
                <a:rect l="l" t="t" r="r" b="b"/>
                <a:pathLst>
                  <a:path w="1179" h="384" extrusionOk="0">
                    <a:moveTo>
                      <a:pt x="1078" y="1"/>
                    </a:moveTo>
                    <a:cubicBezTo>
                      <a:pt x="1072" y="1"/>
                      <a:pt x="1066" y="1"/>
                      <a:pt x="1060" y="3"/>
                    </a:cubicBezTo>
                    <a:lnTo>
                      <a:pt x="84" y="193"/>
                    </a:lnTo>
                    <a:cubicBezTo>
                      <a:pt x="36" y="193"/>
                      <a:pt x="0" y="241"/>
                      <a:pt x="12" y="301"/>
                    </a:cubicBezTo>
                    <a:cubicBezTo>
                      <a:pt x="12" y="348"/>
                      <a:pt x="60" y="384"/>
                      <a:pt x="107" y="384"/>
                    </a:cubicBezTo>
                    <a:lnTo>
                      <a:pt x="119" y="372"/>
                    </a:lnTo>
                    <a:lnTo>
                      <a:pt x="1096" y="193"/>
                    </a:lnTo>
                    <a:cubicBezTo>
                      <a:pt x="1143" y="182"/>
                      <a:pt x="1179" y="134"/>
                      <a:pt x="1167" y="86"/>
                    </a:cubicBezTo>
                    <a:cubicBezTo>
                      <a:pt x="1157" y="34"/>
                      <a:pt x="1119" y="1"/>
                      <a:pt x="107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306;p27">
                <a:extLst>
                  <a:ext uri="{FF2B5EF4-FFF2-40B4-BE49-F238E27FC236}">
                    <a16:creationId xmlns:a16="http://schemas.microsoft.com/office/drawing/2014/main" id="{03E62DAF-3BBB-460A-B1C2-FB06BE09CAD8}"/>
                  </a:ext>
                </a:extLst>
              </p:cNvPr>
              <p:cNvSpPr/>
              <p:nvPr/>
            </p:nvSpPr>
            <p:spPr>
              <a:xfrm>
                <a:off x="4266760" y="1560731"/>
                <a:ext cx="54665" cy="8420"/>
              </a:xfrm>
              <a:custGeom>
                <a:avLst/>
                <a:gdLst/>
                <a:ahLst/>
                <a:cxnLst/>
                <a:rect l="l" t="t" r="r" b="b"/>
                <a:pathLst>
                  <a:path w="1240" h="191" extrusionOk="0">
                    <a:moveTo>
                      <a:pt x="132" y="0"/>
                    </a:moveTo>
                    <a:cubicBezTo>
                      <a:pt x="1" y="0"/>
                      <a:pt x="1" y="191"/>
                      <a:pt x="132" y="191"/>
                    </a:cubicBezTo>
                    <a:lnTo>
                      <a:pt x="1108" y="191"/>
                    </a:lnTo>
                    <a:cubicBezTo>
                      <a:pt x="1239" y="191"/>
                      <a:pt x="1239" y="0"/>
                      <a:pt x="110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307;p27">
                <a:extLst>
                  <a:ext uri="{FF2B5EF4-FFF2-40B4-BE49-F238E27FC236}">
                    <a16:creationId xmlns:a16="http://schemas.microsoft.com/office/drawing/2014/main" id="{E413D7B8-0F33-42EC-8160-542157BC0A39}"/>
                  </a:ext>
                </a:extLst>
              </p:cNvPr>
              <p:cNvSpPr/>
              <p:nvPr/>
            </p:nvSpPr>
            <p:spPr>
              <a:xfrm>
                <a:off x="4362292" y="1636821"/>
                <a:ext cx="66172" cy="56341"/>
              </a:xfrm>
              <a:custGeom>
                <a:avLst/>
                <a:gdLst/>
                <a:ahLst/>
                <a:cxnLst/>
                <a:rect l="l" t="t" r="r" b="b"/>
                <a:pathLst>
                  <a:path w="1501" h="1278" extrusionOk="0">
                    <a:moveTo>
                      <a:pt x="858" y="0"/>
                    </a:moveTo>
                    <a:cubicBezTo>
                      <a:pt x="287" y="0"/>
                      <a:pt x="1" y="691"/>
                      <a:pt x="406" y="1096"/>
                    </a:cubicBezTo>
                    <a:cubicBezTo>
                      <a:pt x="535" y="1222"/>
                      <a:pt x="694" y="1278"/>
                      <a:pt x="850" y="1278"/>
                    </a:cubicBezTo>
                    <a:cubicBezTo>
                      <a:pt x="1182" y="1278"/>
                      <a:pt x="1501" y="1024"/>
                      <a:pt x="1501" y="643"/>
                    </a:cubicBezTo>
                    <a:cubicBezTo>
                      <a:pt x="1501" y="286"/>
                      <a:pt x="1215" y="0"/>
                      <a:pt x="858"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308;p27">
                <a:extLst>
                  <a:ext uri="{FF2B5EF4-FFF2-40B4-BE49-F238E27FC236}">
                    <a16:creationId xmlns:a16="http://schemas.microsoft.com/office/drawing/2014/main" id="{48F5ECA8-7B7B-420D-B33B-BF96B42E2AA7}"/>
                  </a:ext>
                </a:extLst>
              </p:cNvPr>
              <p:cNvSpPr/>
              <p:nvPr/>
            </p:nvSpPr>
            <p:spPr>
              <a:xfrm>
                <a:off x="4407435" y="1615308"/>
                <a:ext cx="28391" cy="24688"/>
              </a:xfrm>
              <a:custGeom>
                <a:avLst/>
                <a:gdLst/>
                <a:ahLst/>
                <a:cxnLst/>
                <a:rect l="l" t="t" r="r" b="b"/>
                <a:pathLst>
                  <a:path w="644" h="560" extrusionOk="0">
                    <a:moveTo>
                      <a:pt x="370" y="0"/>
                    </a:moveTo>
                    <a:cubicBezTo>
                      <a:pt x="120" y="0"/>
                      <a:pt x="1" y="298"/>
                      <a:pt x="167" y="477"/>
                    </a:cubicBezTo>
                    <a:cubicBezTo>
                      <a:pt x="225" y="534"/>
                      <a:pt x="295" y="560"/>
                      <a:pt x="363" y="560"/>
                    </a:cubicBezTo>
                    <a:cubicBezTo>
                      <a:pt x="507" y="560"/>
                      <a:pt x="644" y="447"/>
                      <a:pt x="644" y="286"/>
                    </a:cubicBezTo>
                    <a:cubicBezTo>
                      <a:pt x="644" y="131"/>
                      <a:pt x="525" y="0"/>
                      <a:pt x="370"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309;p27">
                <a:extLst>
                  <a:ext uri="{FF2B5EF4-FFF2-40B4-BE49-F238E27FC236}">
                    <a16:creationId xmlns:a16="http://schemas.microsoft.com/office/drawing/2014/main" id="{AF935BBA-C430-4375-B26C-93E52B014CCD}"/>
                  </a:ext>
                </a:extLst>
              </p:cNvPr>
              <p:cNvSpPr/>
              <p:nvPr/>
            </p:nvSpPr>
            <p:spPr>
              <a:xfrm>
                <a:off x="4375430" y="1608960"/>
                <a:ext cx="28920" cy="24335"/>
              </a:xfrm>
              <a:custGeom>
                <a:avLst/>
                <a:gdLst/>
                <a:ahLst/>
                <a:cxnLst/>
                <a:rect l="l" t="t" r="r" b="b"/>
                <a:pathLst>
                  <a:path w="656" h="552" extrusionOk="0">
                    <a:moveTo>
                      <a:pt x="389" y="1"/>
                    </a:moveTo>
                    <a:cubicBezTo>
                      <a:pt x="383" y="1"/>
                      <a:pt x="376" y="1"/>
                      <a:pt x="370" y="1"/>
                    </a:cubicBezTo>
                    <a:cubicBezTo>
                      <a:pt x="119" y="1"/>
                      <a:pt x="0" y="299"/>
                      <a:pt x="179" y="466"/>
                    </a:cubicBezTo>
                    <a:cubicBezTo>
                      <a:pt x="234" y="525"/>
                      <a:pt x="305" y="551"/>
                      <a:pt x="375" y="551"/>
                    </a:cubicBezTo>
                    <a:cubicBezTo>
                      <a:pt x="517" y="551"/>
                      <a:pt x="655" y="443"/>
                      <a:pt x="655" y="275"/>
                    </a:cubicBezTo>
                    <a:cubicBezTo>
                      <a:pt x="644" y="127"/>
                      <a:pt x="534" y="1"/>
                      <a:pt x="389"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310;p27">
                <a:extLst>
                  <a:ext uri="{FF2B5EF4-FFF2-40B4-BE49-F238E27FC236}">
                    <a16:creationId xmlns:a16="http://schemas.microsoft.com/office/drawing/2014/main" id="{5F31500B-60A4-4D84-9C81-1A4EEE1A4A91}"/>
                  </a:ext>
                </a:extLst>
              </p:cNvPr>
              <p:cNvSpPr/>
              <p:nvPr/>
            </p:nvSpPr>
            <p:spPr>
              <a:xfrm>
                <a:off x="4427406" y="1639951"/>
                <a:ext cx="28876" cy="24688"/>
              </a:xfrm>
              <a:custGeom>
                <a:avLst/>
                <a:gdLst/>
                <a:ahLst/>
                <a:cxnLst/>
                <a:rect l="l" t="t" r="r" b="b"/>
                <a:pathLst>
                  <a:path w="655" h="560" extrusionOk="0">
                    <a:moveTo>
                      <a:pt x="369" y="1"/>
                    </a:moveTo>
                    <a:cubicBezTo>
                      <a:pt x="119" y="1"/>
                      <a:pt x="0" y="299"/>
                      <a:pt x="179" y="477"/>
                    </a:cubicBezTo>
                    <a:cubicBezTo>
                      <a:pt x="232" y="534"/>
                      <a:pt x="300" y="560"/>
                      <a:pt x="368" y="560"/>
                    </a:cubicBezTo>
                    <a:cubicBezTo>
                      <a:pt x="512" y="560"/>
                      <a:pt x="655" y="445"/>
                      <a:pt x="655" y="275"/>
                    </a:cubicBezTo>
                    <a:cubicBezTo>
                      <a:pt x="655" y="120"/>
                      <a:pt x="524" y="1"/>
                      <a:pt x="369"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311;p27">
                <a:extLst>
                  <a:ext uri="{FF2B5EF4-FFF2-40B4-BE49-F238E27FC236}">
                    <a16:creationId xmlns:a16="http://schemas.microsoft.com/office/drawing/2014/main" id="{831E22DD-07FC-4827-B61C-7377982B124A}"/>
                  </a:ext>
                </a:extLst>
              </p:cNvPr>
              <p:cNvSpPr/>
              <p:nvPr/>
            </p:nvSpPr>
            <p:spPr>
              <a:xfrm>
                <a:off x="4411139" y="1559144"/>
                <a:ext cx="57222" cy="43071"/>
              </a:xfrm>
              <a:custGeom>
                <a:avLst/>
                <a:gdLst/>
                <a:ahLst/>
                <a:cxnLst/>
                <a:rect l="l" t="t" r="r" b="b"/>
                <a:pathLst>
                  <a:path w="1298" h="977" extrusionOk="0">
                    <a:moveTo>
                      <a:pt x="655" y="0"/>
                    </a:moveTo>
                    <a:cubicBezTo>
                      <a:pt x="530" y="0"/>
                      <a:pt x="405" y="48"/>
                      <a:pt x="310" y="143"/>
                    </a:cubicBezTo>
                    <a:cubicBezTo>
                      <a:pt x="0" y="453"/>
                      <a:pt x="226" y="977"/>
                      <a:pt x="655" y="977"/>
                    </a:cubicBezTo>
                    <a:cubicBezTo>
                      <a:pt x="1084" y="977"/>
                      <a:pt x="1298" y="453"/>
                      <a:pt x="1000" y="143"/>
                    </a:cubicBezTo>
                    <a:cubicBezTo>
                      <a:pt x="905" y="48"/>
                      <a:pt x="780" y="0"/>
                      <a:pt x="655"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312;p27">
                <a:extLst>
                  <a:ext uri="{FF2B5EF4-FFF2-40B4-BE49-F238E27FC236}">
                    <a16:creationId xmlns:a16="http://schemas.microsoft.com/office/drawing/2014/main" id="{B7A6E01D-1606-40AC-BABF-14D02BE66B3F}"/>
                  </a:ext>
                </a:extLst>
              </p:cNvPr>
              <p:cNvSpPr/>
              <p:nvPr/>
            </p:nvSpPr>
            <p:spPr>
              <a:xfrm>
                <a:off x="4420044" y="1538556"/>
                <a:ext cx="25217" cy="18516"/>
              </a:xfrm>
              <a:custGeom>
                <a:avLst/>
                <a:gdLst/>
                <a:ahLst/>
                <a:cxnLst/>
                <a:rect l="l" t="t" r="r" b="b"/>
                <a:pathLst>
                  <a:path w="572" h="420" extrusionOk="0">
                    <a:moveTo>
                      <a:pt x="280" y="0"/>
                    </a:moveTo>
                    <a:cubicBezTo>
                      <a:pt x="227" y="0"/>
                      <a:pt x="173" y="21"/>
                      <a:pt x="131" y="63"/>
                    </a:cubicBezTo>
                    <a:cubicBezTo>
                      <a:pt x="0" y="193"/>
                      <a:pt x="96" y="420"/>
                      <a:pt x="286" y="420"/>
                    </a:cubicBezTo>
                    <a:cubicBezTo>
                      <a:pt x="477" y="420"/>
                      <a:pt x="572" y="193"/>
                      <a:pt x="429" y="63"/>
                    </a:cubicBezTo>
                    <a:cubicBezTo>
                      <a:pt x="387" y="21"/>
                      <a:pt x="334" y="0"/>
                      <a:pt x="280"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313;p27">
                <a:extLst>
                  <a:ext uri="{FF2B5EF4-FFF2-40B4-BE49-F238E27FC236}">
                    <a16:creationId xmlns:a16="http://schemas.microsoft.com/office/drawing/2014/main" id="{DD2AF941-E33E-446A-8B69-B81B22861B05}"/>
                  </a:ext>
                </a:extLst>
              </p:cNvPr>
              <p:cNvSpPr/>
              <p:nvPr/>
            </p:nvSpPr>
            <p:spPr>
              <a:xfrm>
                <a:off x="4399059" y="1552178"/>
                <a:ext cx="25217" cy="18560"/>
              </a:xfrm>
              <a:custGeom>
                <a:avLst/>
                <a:gdLst/>
                <a:ahLst/>
                <a:cxnLst/>
                <a:rect l="l" t="t" r="r" b="b"/>
                <a:pathLst>
                  <a:path w="572" h="421" extrusionOk="0">
                    <a:moveTo>
                      <a:pt x="292" y="1"/>
                    </a:moveTo>
                    <a:cubicBezTo>
                      <a:pt x="238" y="1"/>
                      <a:pt x="185" y="21"/>
                      <a:pt x="143" y="63"/>
                    </a:cubicBezTo>
                    <a:cubicBezTo>
                      <a:pt x="0" y="194"/>
                      <a:pt x="95" y="420"/>
                      <a:pt x="286" y="420"/>
                    </a:cubicBezTo>
                    <a:cubicBezTo>
                      <a:pt x="476" y="420"/>
                      <a:pt x="572" y="194"/>
                      <a:pt x="441" y="63"/>
                    </a:cubicBezTo>
                    <a:cubicBezTo>
                      <a:pt x="399" y="21"/>
                      <a:pt x="345" y="1"/>
                      <a:pt x="292"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314;p27">
                <a:extLst>
                  <a:ext uri="{FF2B5EF4-FFF2-40B4-BE49-F238E27FC236}">
                    <a16:creationId xmlns:a16="http://schemas.microsoft.com/office/drawing/2014/main" id="{B45C7DF0-302D-49EF-A0DA-10B7F2A4C443}"/>
                  </a:ext>
                </a:extLst>
              </p:cNvPr>
              <p:cNvSpPr/>
              <p:nvPr/>
            </p:nvSpPr>
            <p:spPr>
              <a:xfrm>
                <a:off x="4444202" y="1541157"/>
                <a:ext cx="24688" cy="18560"/>
              </a:xfrm>
              <a:custGeom>
                <a:avLst/>
                <a:gdLst/>
                <a:ahLst/>
                <a:cxnLst/>
                <a:rect l="l" t="t" r="r" b="b"/>
                <a:pathLst>
                  <a:path w="560" h="421" extrusionOk="0">
                    <a:moveTo>
                      <a:pt x="280" y="1"/>
                    </a:moveTo>
                    <a:cubicBezTo>
                      <a:pt x="226" y="1"/>
                      <a:pt x="173" y="21"/>
                      <a:pt x="131" y="63"/>
                    </a:cubicBezTo>
                    <a:cubicBezTo>
                      <a:pt x="0" y="194"/>
                      <a:pt x="95" y="420"/>
                      <a:pt x="286" y="420"/>
                    </a:cubicBezTo>
                    <a:cubicBezTo>
                      <a:pt x="464" y="420"/>
                      <a:pt x="560" y="194"/>
                      <a:pt x="429" y="63"/>
                    </a:cubicBezTo>
                    <a:cubicBezTo>
                      <a:pt x="387" y="21"/>
                      <a:pt x="334" y="1"/>
                      <a:pt x="280"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1" name="TextBox 70">
              <a:extLst>
                <a:ext uri="{FF2B5EF4-FFF2-40B4-BE49-F238E27FC236}">
                  <a16:creationId xmlns:a16="http://schemas.microsoft.com/office/drawing/2014/main" id="{44F0D548-1DE5-427E-BB55-AAA8B24C455F}"/>
                </a:ext>
              </a:extLst>
            </p:cNvPr>
            <p:cNvSpPr txBox="1"/>
            <p:nvPr/>
          </p:nvSpPr>
          <p:spPr>
            <a:xfrm>
              <a:off x="3877638" y="5564860"/>
              <a:ext cx="5306047" cy="826359"/>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70AD47">
                      <a:lumMod val="50000"/>
                    </a:srgbClr>
                  </a:solidFill>
                  <a:effectLst/>
                  <a:uLnTx/>
                  <a:uFillTx/>
                  <a:latin typeface="UTM Avo" panose="02040603050506020204" pitchFamily="18" charset="0"/>
                  <a:ea typeface="Cambria" panose="02040503050406030204" pitchFamily="18" charset="0"/>
                  <a:cs typeface="+mn-cs"/>
                </a:rPr>
                <a:t>13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93" name="Google Shape;1408;p39">
            <a:extLst>
              <a:ext uri="{FF2B5EF4-FFF2-40B4-BE49-F238E27FC236}">
                <a16:creationId xmlns:a16="http://schemas.microsoft.com/office/drawing/2014/main" id="{5324D759-6602-4D90-B85B-F3D152445308}"/>
              </a:ext>
            </a:extLst>
          </p:cNvPr>
          <p:cNvGrpSpPr/>
          <p:nvPr/>
        </p:nvGrpSpPr>
        <p:grpSpPr>
          <a:xfrm flipH="1">
            <a:off x="9672318" y="2202901"/>
            <a:ext cx="1805754" cy="1610631"/>
            <a:chOff x="2178000" y="1370575"/>
            <a:chExt cx="1417475" cy="1417450"/>
          </a:xfrm>
        </p:grpSpPr>
        <p:sp>
          <p:nvSpPr>
            <p:cNvPr id="94" name="Google Shape;1409;p39">
              <a:extLst>
                <a:ext uri="{FF2B5EF4-FFF2-40B4-BE49-F238E27FC236}">
                  <a16:creationId xmlns:a16="http://schemas.microsoft.com/office/drawing/2014/main" id="{248D4BF4-6F1C-49BA-A0C0-599E8D068847}"/>
                </a:ext>
              </a:extLst>
            </p:cNvPr>
            <p:cNvSpPr/>
            <p:nvPr/>
          </p:nvSpPr>
          <p:spPr>
            <a:xfrm>
              <a:off x="2437575" y="1615825"/>
              <a:ext cx="926925" cy="926925"/>
            </a:xfrm>
            <a:custGeom>
              <a:avLst/>
              <a:gdLst/>
              <a:ahLst/>
              <a:cxnLst/>
              <a:rect l="l" t="t" r="r" b="b"/>
              <a:pathLst>
                <a:path w="37077" h="37077" extrusionOk="0">
                  <a:moveTo>
                    <a:pt x="18538" y="1"/>
                  </a:moveTo>
                  <a:cubicBezTo>
                    <a:pt x="8299" y="1"/>
                    <a:pt x="0" y="8300"/>
                    <a:pt x="0" y="18539"/>
                  </a:cubicBezTo>
                  <a:cubicBezTo>
                    <a:pt x="0" y="28778"/>
                    <a:pt x="8299" y="37077"/>
                    <a:pt x="18538" y="37077"/>
                  </a:cubicBezTo>
                  <a:cubicBezTo>
                    <a:pt x="28778" y="37077"/>
                    <a:pt x="37076" y="28778"/>
                    <a:pt x="37076" y="18539"/>
                  </a:cubicBezTo>
                  <a:cubicBezTo>
                    <a:pt x="37076" y="8300"/>
                    <a:pt x="28778" y="1"/>
                    <a:pt x="18538" y="1"/>
                  </a:cubicBezTo>
                  <a:close/>
                </a:path>
              </a:pathLst>
            </a:custGeom>
            <a:solidFill>
              <a:srgbClr val="FFFF00"/>
            </a:solidFill>
            <a:ln>
              <a:solidFill>
                <a:srgbClr val="FFC000"/>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1410;p39">
              <a:extLst>
                <a:ext uri="{FF2B5EF4-FFF2-40B4-BE49-F238E27FC236}">
                  <a16:creationId xmlns:a16="http://schemas.microsoft.com/office/drawing/2014/main" id="{74DA83A0-8415-4C0E-B4A9-0EBA1157C3F1}"/>
                </a:ext>
              </a:extLst>
            </p:cNvPr>
            <p:cNvSpPr/>
            <p:nvPr/>
          </p:nvSpPr>
          <p:spPr>
            <a:xfrm>
              <a:off x="2725998" y="1974523"/>
              <a:ext cx="37100" cy="73041"/>
            </a:xfrm>
            <a:custGeom>
              <a:avLst/>
              <a:gdLst/>
              <a:ahLst/>
              <a:cxnLst/>
              <a:rect l="l" t="t" r="r" b="b"/>
              <a:pathLst>
                <a:path w="1120" h="2205" extrusionOk="0">
                  <a:moveTo>
                    <a:pt x="547" y="1"/>
                  </a:moveTo>
                  <a:cubicBezTo>
                    <a:pt x="543" y="1"/>
                    <a:pt x="540" y="1"/>
                    <a:pt x="536" y="1"/>
                  </a:cubicBezTo>
                  <a:cubicBezTo>
                    <a:pt x="239" y="13"/>
                    <a:pt x="1" y="501"/>
                    <a:pt x="13" y="1120"/>
                  </a:cubicBezTo>
                  <a:cubicBezTo>
                    <a:pt x="24" y="1720"/>
                    <a:pt x="280" y="2204"/>
                    <a:pt x="573" y="2204"/>
                  </a:cubicBezTo>
                  <a:cubicBezTo>
                    <a:pt x="577" y="2204"/>
                    <a:pt x="581" y="2204"/>
                    <a:pt x="584" y="2204"/>
                  </a:cubicBezTo>
                  <a:cubicBezTo>
                    <a:pt x="882" y="2204"/>
                    <a:pt x="1120" y="1704"/>
                    <a:pt x="1108" y="1097"/>
                  </a:cubicBezTo>
                  <a:cubicBezTo>
                    <a:pt x="1096" y="496"/>
                    <a:pt x="840" y="1"/>
                    <a:pt x="54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1411;p39">
              <a:extLst>
                <a:ext uri="{FF2B5EF4-FFF2-40B4-BE49-F238E27FC236}">
                  <a16:creationId xmlns:a16="http://schemas.microsoft.com/office/drawing/2014/main" id="{701081AF-EE8E-457C-94DA-FE6BAF01FD19}"/>
                </a:ext>
              </a:extLst>
            </p:cNvPr>
            <p:cNvSpPr/>
            <p:nvPr/>
          </p:nvSpPr>
          <p:spPr>
            <a:xfrm>
              <a:off x="3037174" y="1967832"/>
              <a:ext cx="37100" cy="73405"/>
            </a:xfrm>
            <a:custGeom>
              <a:avLst/>
              <a:gdLst/>
              <a:ahLst/>
              <a:cxnLst/>
              <a:rect l="l" t="t" r="r" b="b"/>
              <a:pathLst>
                <a:path w="1120" h="2216" extrusionOk="0">
                  <a:moveTo>
                    <a:pt x="537" y="1"/>
                  </a:moveTo>
                  <a:cubicBezTo>
                    <a:pt x="239" y="13"/>
                    <a:pt x="1" y="513"/>
                    <a:pt x="25" y="1120"/>
                  </a:cubicBezTo>
                  <a:cubicBezTo>
                    <a:pt x="36" y="1727"/>
                    <a:pt x="286" y="2215"/>
                    <a:pt x="584" y="2215"/>
                  </a:cubicBezTo>
                  <a:cubicBezTo>
                    <a:pt x="894" y="2203"/>
                    <a:pt x="1120" y="1703"/>
                    <a:pt x="1108" y="1096"/>
                  </a:cubicBezTo>
                  <a:cubicBezTo>
                    <a:pt x="1096" y="501"/>
                    <a:pt x="846" y="1"/>
                    <a:pt x="53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1412;p39">
              <a:extLst>
                <a:ext uri="{FF2B5EF4-FFF2-40B4-BE49-F238E27FC236}">
                  <a16:creationId xmlns:a16="http://schemas.microsoft.com/office/drawing/2014/main" id="{D94DEF4B-96F5-4645-B731-A94D728B0C78}"/>
                </a:ext>
              </a:extLst>
            </p:cNvPr>
            <p:cNvSpPr/>
            <p:nvPr/>
          </p:nvSpPr>
          <p:spPr>
            <a:xfrm>
              <a:off x="2841173" y="2079427"/>
              <a:ext cx="120708" cy="48992"/>
            </a:xfrm>
            <a:custGeom>
              <a:avLst/>
              <a:gdLst/>
              <a:ahLst/>
              <a:cxnLst/>
              <a:rect l="l" t="t" r="r" b="b"/>
              <a:pathLst>
                <a:path w="3644" h="1479" extrusionOk="0">
                  <a:moveTo>
                    <a:pt x="3617" y="1"/>
                  </a:moveTo>
                  <a:cubicBezTo>
                    <a:pt x="3578" y="1"/>
                    <a:pt x="3458" y="223"/>
                    <a:pt x="3191" y="525"/>
                  </a:cubicBezTo>
                  <a:cubicBezTo>
                    <a:pt x="3036" y="704"/>
                    <a:pt x="2858" y="870"/>
                    <a:pt x="2655" y="989"/>
                  </a:cubicBezTo>
                  <a:cubicBezTo>
                    <a:pt x="2417" y="1144"/>
                    <a:pt x="2143" y="1228"/>
                    <a:pt x="1858" y="1251"/>
                  </a:cubicBezTo>
                  <a:cubicBezTo>
                    <a:pt x="1834" y="1252"/>
                    <a:pt x="1810" y="1253"/>
                    <a:pt x="1786" y="1253"/>
                  </a:cubicBezTo>
                  <a:cubicBezTo>
                    <a:pt x="1525" y="1253"/>
                    <a:pt x="1265" y="1193"/>
                    <a:pt x="1036" y="1073"/>
                  </a:cubicBezTo>
                  <a:cubicBezTo>
                    <a:pt x="822" y="978"/>
                    <a:pt x="631" y="835"/>
                    <a:pt x="465" y="668"/>
                  </a:cubicBezTo>
                  <a:cubicBezTo>
                    <a:pt x="192" y="384"/>
                    <a:pt x="82" y="143"/>
                    <a:pt x="41" y="143"/>
                  </a:cubicBezTo>
                  <a:cubicBezTo>
                    <a:pt x="39" y="143"/>
                    <a:pt x="38" y="143"/>
                    <a:pt x="36" y="144"/>
                  </a:cubicBezTo>
                  <a:cubicBezTo>
                    <a:pt x="0" y="156"/>
                    <a:pt x="60" y="418"/>
                    <a:pt x="334" y="775"/>
                  </a:cubicBezTo>
                  <a:cubicBezTo>
                    <a:pt x="500" y="978"/>
                    <a:pt x="703" y="1144"/>
                    <a:pt x="929" y="1263"/>
                  </a:cubicBezTo>
                  <a:cubicBezTo>
                    <a:pt x="1194" y="1407"/>
                    <a:pt x="1490" y="1479"/>
                    <a:pt x="1789" y="1479"/>
                  </a:cubicBezTo>
                  <a:cubicBezTo>
                    <a:pt x="1812" y="1479"/>
                    <a:pt x="1835" y="1478"/>
                    <a:pt x="1858" y="1478"/>
                  </a:cubicBezTo>
                  <a:cubicBezTo>
                    <a:pt x="2191" y="1466"/>
                    <a:pt x="2501" y="1359"/>
                    <a:pt x="2763" y="1168"/>
                  </a:cubicBezTo>
                  <a:cubicBezTo>
                    <a:pt x="2977" y="1025"/>
                    <a:pt x="3167" y="847"/>
                    <a:pt x="3322" y="632"/>
                  </a:cubicBezTo>
                  <a:cubicBezTo>
                    <a:pt x="3572" y="275"/>
                    <a:pt x="3644" y="13"/>
                    <a:pt x="3620" y="1"/>
                  </a:cubicBezTo>
                  <a:cubicBezTo>
                    <a:pt x="3619" y="1"/>
                    <a:pt x="3618" y="1"/>
                    <a:pt x="361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1413;p39">
              <a:extLst>
                <a:ext uri="{FF2B5EF4-FFF2-40B4-BE49-F238E27FC236}">
                  <a16:creationId xmlns:a16="http://schemas.microsoft.com/office/drawing/2014/main" id="{F6A99937-A8ED-4C60-89C1-4B940395FDA2}"/>
                </a:ext>
              </a:extLst>
            </p:cNvPr>
            <p:cNvSpPr/>
            <p:nvPr/>
          </p:nvSpPr>
          <p:spPr>
            <a:xfrm>
              <a:off x="2644775" y="2060116"/>
              <a:ext cx="143564" cy="122331"/>
            </a:xfrm>
            <a:custGeom>
              <a:avLst/>
              <a:gdLst/>
              <a:ahLst/>
              <a:cxnLst/>
              <a:rect l="l" t="t" r="r" b="b"/>
              <a:pathLst>
                <a:path w="4334" h="3693" extrusionOk="0">
                  <a:moveTo>
                    <a:pt x="2182" y="0"/>
                  </a:moveTo>
                  <a:cubicBezTo>
                    <a:pt x="2165" y="0"/>
                    <a:pt x="2148" y="1"/>
                    <a:pt x="2131" y="1"/>
                  </a:cubicBezTo>
                  <a:cubicBezTo>
                    <a:pt x="941" y="25"/>
                    <a:pt x="0" y="870"/>
                    <a:pt x="24" y="1894"/>
                  </a:cubicBezTo>
                  <a:cubicBezTo>
                    <a:pt x="36" y="2891"/>
                    <a:pt x="984" y="3692"/>
                    <a:pt x="2151" y="3692"/>
                  </a:cubicBezTo>
                  <a:cubicBezTo>
                    <a:pt x="2168" y="3692"/>
                    <a:pt x="2186" y="3692"/>
                    <a:pt x="2203" y="3692"/>
                  </a:cubicBezTo>
                  <a:cubicBezTo>
                    <a:pt x="3393" y="3668"/>
                    <a:pt x="4334" y="2823"/>
                    <a:pt x="4322" y="1799"/>
                  </a:cubicBezTo>
                  <a:cubicBezTo>
                    <a:pt x="4299" y="801"/>
                    <a:pt x="3338" y="0"/>
                    <a:pt x="2182" y="0"/>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1414;p39">
              <a:extLst>
                <a:ext uri="{FF2B5EF4-FFF2-40B4-BE49-F238E27FC236}">
                  <a16:creationId xmlns:a16="http://schemas.microsoft.com/office/drawing/2014/main" id="{1F3BD9D2-1645-42A1-BEC7-44EB719E4A90}"/>
                </a:ext>
              </a:extLst>
            </p:cNvPr>
            <p:cNvSpPr/>
            <p:nvPr/>
          </p:nvSpPr>
          <p:spPr>
            <a:xfrm>
              <a:off x="3015080" y="2052232"/>
              <a:ext cx="143994" cy="122728"/>
            </a:xfrm>
            <a:custGeom>
              <a:avLst/>
              <a:gdLst/>
              <a:ahLst/>
              <a:cxnLst/>
              <a:rect l="l" t="t" r="r" b="b"/>
              <a:pathLst>
                <a:path w="4347" h="3705" extrusionOk="0">
                  <a:moveTo>
                    <a:pt x="2183" y="0"/>
                  </a:moveTo>
                  <a:cubicBezTo>
                    <a:pt x="2166" y="0"/>
                    <a:pt x="2149" y="0"/>
                    <a:pt x="2132" y="1"/>
                  </a:cubicBezTo>
                  <a:cubicBezTo>
                    <a:pt x="953" y="25"/>
                    <a:pt x="1" y="870"/>
                    <a:pt x="25" y="1894"/>
                  </a:cubicBezTo>
                  <a:cubicBezTo>
                    <a:pt x="48" y="2903"/>
                    <a:pt x="997" y="3704"/>
                    <a:pt x="2164" y="3704"/>
                  </a:cubicBezTo>
                  <a:cubicBezTo>
                    <a:pt x="2181" y="3704"/>
                    <a:pt x="2198" y="3704"/>
                    <a:pt x="2216" y="3704"/>
                  </a:cubicBezTo>
                  <a:cubicBezTo>
                    <a:pt x="3394" y="3680"/>
                    <a:pt x="4347" y="2823"/>
                    <a:pt x="4323" y="1810"/>
                  </a:cubicBezTo>
                  <a:cubicBezTo>
                    <a:pt x="4299" y="801"/>
                    <a:pt x="3351" y="0"/>
                    <a:pt x="2183" y="0"/>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415;p39">
              <a:extLst>
                <a:ext uri="{FF2B5EF4-FFF2-40B4-BE49-F238E27FC236}">
                  <a16:creationId xmlns:a16="http://schemas.microsoft.com/office/drawing/2014/main" id="{7011876D-B0C3-45EB-9B7A-D5220013BF5C}"/>
                </a:ext>
              </a:extLst>
            </p:cNvPr>
            <p:cNvSpPr/>
            <p:nvPr/>
          </p:nvSpPr>
          <p:spPr>
            <a:xfrm>
              <a:off x="2833150" y="1370575"/>
              <a:ext cx="166725" cy="183375"/>
            </a:xfrm>
            <a:custGeom>
              <a:avLst/>
              <a:gdLst/>
              <a:ahLst/>
              <a:cxnLst/>
              <a:rect l="l" t="t" r="r" b="b"/>
              <a:pathLst>
                <a:path w="6669" h="7335" extrusionOk="0">
                  <a:moveTo>
                    <a:pt x="3334" y="0"/>
                  </a:moveTo>
                  <a:lnTo>
                    <a:pt x="1" y="7334"/>
                  </a:lnTo>
                  <a:lnTo>
                    <a:pt x="6668" y="7334"/>
                  </a:lnTo>
                  <a:lnTo>
                    <a:pt x="3334"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416;p39">
              <a:extLst>
                <a:ext uri="{FF2B5EF4-FFF2-40B4-BE49-F238E27FC236}">
                  <a16:creationId xmlns:a16="http://schemas.microsoft.com/office/drawing/2014/main" id="{B0390B79-C576-45AD-9C74-303D0E39586E}"/>
                </a:ext>
              </a:extLst>
            </p:cNvPr>
            <p:cNvSpPr/>
            <p:nvPr/>
          </p:nvSpPr>
          <p:spPr>
            <a:xfrm>
              <a:off x="2833150" y="2604650"/>
              <a:ext cx="166725" cy="183375"/>
            </a:xfrm>
            <a:custGeom>
              <a:avLst/>
              <a:gdLst/>
              <a:ahLst/>
              <a:cxnLst/>
              <a:rect l="l" t="t" r="r" b="b"/>
              <a:pathLst>
                <a:path w="6669" h="7335" extrusionOk="0">
                  <a:moveTo>
                    <a:pt x="1" y="0"/>
                  </a:moveTo>
                  <a:lnTo>
                    <a:pt x="3334" y="7335"/>
                  </a:lnTo>
                  <a:lnTo>
                    <a:pt x="6668"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417;p39">
              <a:extLst>
                <a:ext uri="{FF2B5EF4-FFF2-40B4-BE49-F238E27FC236}">
                  <a16:creationId xmlns:a16="http://schemas.microsoft.com/office/drawing/2014/main" id="{82892041-CA56-4311-B8B2-F5A78A3A1625}"/>
                </a:ext>
              </a:extLst>
            </p:cNvPr>
            <p:cNvSpPr/>
            <p:nvPr/>
          </p:nvSpPr>
          <p:spPr>
            <a:xfrm>
              <a:off x="3412100" y="1995950"/>
              <a:ext cx="183375" cy="166700"/>
            </a:xfrm>
            <a:custGeom>
              <a:avLst/>
              <a:gdLst/>
              <a:ahLst/>
              <a:cxnLst/>
              <a:rect l="l" t="t" r="r" b="b"/>
              <a:pathLst>
                <a:path w="7335" h="6668" extrusionOk="0">
                  <a:moveTo>
                    <a:pt x="0" y="0"/>
                  </a:moveTo>
                  <a:lnTo>
                    <a:pt x="0" y="6668"/>
                  </a:lnTo>
                  <a:lnTo>
                    <a:pt x="7334" y="3334"/>
                  </a:lnTo>
                  <a:lnTo>
                    <a:pt x="0"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1418;p39">
              <a:extLst>
                <a:ext uri="{FF2B5EF4-FFF2-40B4-BE49-F238E27FC236}">
                  <a16:creationId xmlns:a16="http://schemas.microsoft.com/office/drawing/2014/main" id="{9AA6FA96-D001-4268-B733-5AC86512286F}"/>
                </a:ext>
              </a:extLst>
            </p:cNvPr>
            <p:cNvSpPr/>
            <p:nvPr/>
          </p:nvSpPr>
          <p:spPr>
            <a:xfrm>
              <a:off x="2178000" y="1995950"/>
              <a:ext cx="183400" cy="166700"/>
            </a:xfrm>
            <a:custGeom>
              <a:avLst/>
              <a:gdLst/>
              <a:ahLst/>
              <a:cxnLst/>
              <a:rect l="l" t="t" r="r" b="b"/>
              <a:pathLst>
                <a:path w="7336" h="6668" extrusionOk="0">
                  <a:moveTo>
                    <a:pt x="7335" y="0"/>
                  </a:moveTo>
                  <a:lnTo>
                    <a:pt x="1" y="3334"/>
                  </a:lnTo>
                  <a:lnTo>
                    <a:pt x="7335" y="6668"/>
                  </a:lnTo>
                  <a:lnTo>
                    <a:pt x="7335"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1419;p39">
              <a:extLst>
                <a:ext uri="{FF2B5EF4-FFF2-40B4-BE49-F238E27FC236}">
                  <a16:creationId xmlns:a16="http://schemas.microsoft.com/office/drawing/2014/main" id="{60069F6D-085B-4637-B8C9-CE0B3459801A}"/>
                </a:ext>
              </a:extLst>
            </p:cNvPr>
            <p:cNvSpPr/>
            <p:nvPr/>
          </p:nvSpPr>
          <p:spPr>
            <a:xfrm>
              <a:off x="2420900" y="1556900"/>
              <a:ext cx="188725" cy="188750"/>
            </a:xfrm>
            <a:custGeom>
              <a:avLst/>
              <a:gdLst/>
              <a:ahLst/>
              <a:cxnLst/>
              <a:rect l="l" t="t" r="r" b="b"/>
              <a:pathLst>
                <a:path w="7549" h="7550" extrusionOk="0">
                  <a:moveTo>
                    <a:pt x="0" y="1"/>
                  </a:moveTo>
                  <a:lnTo>
                    <a:pt x="2822" y="7549"/>
                  </a:lnTo>
                  <a:lnTo>
                    <a:pt x="7549" y="2834"/>
                  </a:lnTo>
                  <a:lnTo>
                    <a:pt x="0"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420;p39">
              <a:extLst>
                <a:ext uri="{FF2B5EF4-FFF2-40B4-BE49-F238E27FC236}">
                  <a16:creationId xmlns:a16="http://schemas.microsoft.com/office/drawing/2014/main" id="{4F08D5D0-180A-435B-B8F7-23ECD89D8CCE}"/>
                </a:ext>
              </a:extLst>
            </p:cNvPr>
            <p:cNvSpPr/>
            <p:nvPr/>
          </p:nvSpPr>
          <p:spPr>
            <a:xfrm>
              <a:off x="3234400" y="2370700"/>
              <a:ext cx="188725" cy="188725"/>
            </a:xfrm>
            <a:custGeom>
              <a:avLst/>
              <a:gdLst/>
              <a:ahLst/>
              <a:cxnLst/>
              <a:rect l="l" t="t" r="r" b="b"/>
              <a:pathLst>
                <a:path w="7549" h="7549" extrusionOk="0">
                  <a:moveTo>
                    <a:pt x="4727" y="0"/>
                  </a:moveTo>
                  <a:lnTo>
                    <a:pt x="0" y="4715"/>
                  </a:lnTo>
                  <a:lnTo>
                    <a:pt x="7549" y="7549"/>
                  </a:lnTo>
                  <a:lnTo>
                    <a:pt x="4727"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421;p39">
              <a:extLst>
                <a:ext uri="{FF2B5EF4-FFF2-40B4-BE49-F238E27FC236}">
                  <a16:creationId xmlns:a16="http://schemas.microsoft.com/office/drawing/2014/main" id="{F7D4080D-0D65-4AD8-97ED-70B27B83E099}"/>
                </a:ext>
              </a:extLst>
            </p:cNvPr>
            <p:cNvSpPr/>
            <p:nvPr/>
          </p:nvSpPr>
          <p:spPr>
            <a:xfrm>
              <a:off x="3213550" y="1578025"/>
              <a:ext cx="188750" cy="188750"/>
            </a:xfrm>
            <a:custGeom>
              <a:avLst/>
              <a:gdLst/>
              <a:ahLst/>
              <a:cxnLst/>
              <a:rect l="l" t="t" r="r" b="b"/>
              <a:pathLst>
                <a:path w="7550" h="7550" extrusionOk="0">
                  <a:moveTo>
                    <a:pt x="7549" y="1"/>
                  </a:moveTo>
                  <a:lnTo>
                    <a:pt x="1" y="2835"/>
                  </a:lnTo>
                  <a:lnTo>
                    <a:pt x="4716" y="7549"/>
                  </a:lnTo>
                  <a:lnTo>
                    <a:pt x="7549"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422;p39">
              <a:extLst>
                <a:ext uri="{FF2B5EF4-FFF2-40B4-BE49-F238E27FC236}">
                  <a16:creationId xmlns:a16="http://schemas.microsoft.com/office/drawing/2014/main" id="{160EC530-AE5B-4FFD-B183-C4956DE350DA}"/>
                </a:ext>
              </a:extLst>
            </p:cNvPr>
            <p:cNvSpPr/>
            <p:nvPr/>
          </p:nvSpPr>
          <p:spPr>
            <a:xfrm>
              <a:off x="2399775" y="2391825"/>
              <a:ext cx="188725" cy="188750"/>
            </a:xfrm>
            <a:custGeom>
              <a:avLst/>
              <a:gdLst/>
              <a:ahLst/>
              <a:cxnLst/>
              <a:rect l="l" t="t" r="r" b="b"/>
              <a:pathLst>
                <a:path w="7549" h="7550" extrusionOk="0">
                  <a:moveTo>
                    <a:pt x="2834" y="1"/>
                  </a:moveTo>
                  <a:lnTo>
                    <a:pt x="0" y="7549"/>
                  </a:lnTo>
                  <a:lnTo>
                    <a:pt x="0" y="7549"/>
                  </a:lnTo>
                  <a:lnTo>
                    <a:pt x="7549" y="4715"/>
                  </a:lnTo>
                  <a:lnTo>
                    <a:pt x="2834"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08" name="Google Shape;118;p4">
            <a:extLst>
              <a:ext uri="{FF2B5EF4-FFF2-40B4-BE49-F238E27FC236}">
                <a16:creationId xmlns:a16="http://schemas.microsoft.com/office/drawing/2014/main" id="{ADDB94E5-1459-48AC-A52B-F66A2ED68ECC}"/>
              </a:ext>
            </a:extLst>
          </p:cNvPr>
          <p:cNvSpPr/>
          <p:nvPr/>
        </p:nvSpPr>
        <p:spPr>
          <a:xfrm rot="19980337">
            <a:off x="9512631" y="5414670"/>
            <a:ext cx="1621216" cy="1519206"/>
          </a:xfrm>
          <a:custGeom>
            <a:avLst/>
            <a:gdLst/>
            <a:ahLst/>
            <a:cxnLst/>
            <a:rect l="l" t="t" r="r" b="b"/>
            <a:pathLst>
              <a:path w="18027" h="15457" extrusionOk="0">
                <a:moveTo>
                  <a:pt x="6484" y="0"/>
                </a:moveTo>
                <a:cubicBezTo>
                  <a:pt x="6270" y="0"/>
                  <a:pt x="6046" y="42"/>
                  <a:pt x="5811" y="132"/>
                </a:cubicBezTo>
                <a:cubicBezTo>
                  <a:pt x="3465" y="1025"/>
                  <a:pt x="6502" y="6990"/>
                  <a:pt x="6406" y="7216"/>
                </a:cubicBezTo>
                <a:cubicBezTo>
                  <a:pt x="6299" y="7442"/>
                  <a:pt x="1" y="8906"/>
                  <a:pt x="1191" y="11514"/>
                </a:cubicBezTo>
                <a:cubicBezTo>
                  <a:pt x="1500" y="12194"/>
                  <a:pt x="2065" y="12444"/>
                  <a:pt x="2736" y="12444"/>
                </a:cubicBezTo>
                <a:cubicBezTo>
                  <a:pt x="4599" y="12444"/>
                  <a:pt x="7287" y="10521"/>
                  <a:pt x="7644" y="10521"/>
                </a:cubicBezTo>
                <a:cubicBezTo>
                  <a:pt x="7654" y="10521"/>
                  <a:pt x="7662" y="10523"/>
                  <a:pt x="7668" y="10526"/>
                </a:cubicBezTo>
                <a:cubicBezTo>
                  <a:pt x="7946" y="10654"/>
                  <a:pt x="9383" y="15457"/>
                  <a:pt x="11790" y="15457"/>
                </a:cubicBezTo>
                <a:cubicBezTo>
                  <a:pt x="12066" y="15457"/>
                  <a:pt x="12355" y="15393"/>
                  <a:pt x="12657" y="15252"/>
                </a:cubicBezTo>
                <a:cubicBezTo>
                  <a:pt x="15586" y="13871"/>
                  <a:pt x="11550" y="9014"/>
                  <a:pt x="11633" y="8775"/>
                </a:cubicBezTo>
                <a:cubicBezTo>
                  <a:pt x="11717" y="8549"/>
                  <a:pt x="18027" y="6620"/>
                  <a:pt x="16812" y="4358"/>
                </a:cubicBezTo>
                <a:cubicBezTo>
                  <a:pt x="16512" y="3790"/>
                  <a:pt x="15959" y="3579"/>
                  <a:pt x="15293" y="3579"/>
                </a:cubicBezTo>
                <a:cubicBezTo>
                  <a:pt x="13348" y="3579"/>
                  <a:pt x="10443" y="5387"/>
                  <a:pt x="10096" y="5387"/>
                </a:cubicBezTo>
                <a:cubicBezTo>
                  <a:pt x="10087" y="5387"/>
                  <a:pt x="10079" y="5385"/>
                  <a:pt x="10073" y="5382"/>
                </a:cubicBezTo>
                <a:cubicBezTo>
                  <a:pt x="9920" y="5284"/>
                  <a:pt x="8893" y="0"/>
                  <a:pt x="6484" y="0"/>
                </a:cubicBezTo>
                <a:close/>
              </a:path>
            </a:pathLst>
          </a:custGeom>
          <a:solidFill>
            <a:srgbClr val="EE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Google Shape;118;p4">
            <a:extLst>
              <a:ext uri="{FF2B5EF4-FFF2-40B4-BE49-F238E27FC236}">
                <a16:creationId xmlns:a16="http://schemas.microsoft.com/office/drawing/2014/main" id="{342FEBBA-AD02-4E9D-8438-A049BB725722}"/>
              </a:ext>
            </a:extLst>
          </p:cNvPr>
          <p:cNvSpPr/>
          <p:nvPr/>
        </p:nvSpPr>
        <p:spPr>
          <a:xfrm rot="19980337">
            <a:off x="6867429" y="3879254"/>
            <a:ext cx="1621216" cy="1519206"/>
          </a:xfrm>
          <a:custGeom>
            <a:avLst/>
            <a:gdLst/>
            <a:ahLst/>
            <a:cxnLst/>
            <a:rect l="l" t="t" r="r" b="b"/>
            <a:pathLst>
              <a:path w="18027" h="15457" extrusionOk="0">
                <a:moveTo>
                  <a:pt x="6484" y="0"/>
                </a:moveTo>
                <a:cubicBezTo>
                  <a:pt x="6270" y="0"/>
                  <a:pt x="6046" y="42"/>
                  <a:pt x="5811" y="132"/>
                </a:cubicBezTo>
                <a:cubicBezTo>
                  <a:pt x="3465" y="1025"/>
                  <a:pt x="6502" y="6990"/>
                  <a:pt x="6406" y="7216"/>
                </a:cubicBezTo>
                <a:cubicBezTo>
                  <a:pt x="6299" y="7442"/>
                  <a:pt x="1" y="8906"/>
                  <a:pt x="1191" y="11514"/>
                </a:cubicBezTo>
                <a:cubicBezTo>
                  <a:pt x="1500" y="12194"/>
                  <a:pt x="2065" y="12444"/>
                  <a:pt x="2736" y="12444"/>
                </a:cubicBezTo>
                <a:cubicBezTo>
                  <a:pt x="4599" y="12444"/>
                  <a:pt x="7287" y="10521"/>
                  <a:pt x="7644" y="10521"/>
                </a:cubicBezTo>
                <a:cubicBezTo>
                  <a:pt x="7654" y="10521"/>
                  <a:pt x="7662" y="10523"/>
                  <a:pt x="7668" y="10526"/>
                </a:cubicBezTo>
                <a:cubicBezTo>
                  <a:pt x="7946" y="10654"/>
                  <a:pt x="9383" y="15457"/>
                  <a:pt x="11790" y="15457"/>
                </a:cubicBezTo>
                <a:cubicBezTo>
                  <a:pt x="12066" y="15457"/>
                  <a:pt x="12355" y="15393"/>
                  <a:pt x="12657" y="15252"/>
                </a:cubicBezTo>
                <a:cubicBezTo>
                  <a:pt x="15586" y="13871"/>
                  <a:pt x="11550" y="9014"/>
                  <a:pt x="11633" y="8775"/>
                </a:cubicBezTo>
                <a:cubicBezTo>
                  <a:pt x="11717" y="8549"/>
                  <a:pt x="18027" y="6620"/>
                  <a:pt x="16812" y="4358"/>
                </a:cubicBezTo>
                <a:cubicBezTo>
                  <a:pt x="16512" y="3790"/>
                  <a:pt x="15959" y="3579"/>
                  <a:pt x="15293" y="3579"/>
                </a:cubicBezTo>
                <a:cubicBezTo>
                  <a:pt x="13348" y="3579"/>
                  <a:pt x="10443" y="5387"/>
                  <a:pt x="10096" y="5387"/>
                </a:cubicBezTo>
                <a:cubicBezTo>
                  <a:pt x="10087" y="5387"/>
                  <a:pt x="10079" y="5385"/>
                  <a:pt x="10073" y="5382"/>
                </a:cubicBezTo>
                <a:cubicBezTo>
                  <a:pt x="9920" y="5284"/>
                  <a:pt x="8893" y="0"/>
                  <a:pt x="6484" y="0"/>
                </a:cubicBezTo>
                <a:close/>
              </a:path>
            </a:pathLst>
          </a:custGeom>
          <a:solidFill>
            <a:srgbClr val="EE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61690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airplan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1000" fill="hold"/>
                                        <p:tgtEl>
                                          <p:spTgt spid="28"/>
                                        </p:tgtEl>
                                        <p:attrNameLst>
                                          <p:attrName>ppt_w</p:attrName>
                                        </p:attrNameLst>
                                      </p:cBhvr>
                                      <p:tavLst>
                                        <p:tav tm="0">
                                          <p:val>
                                            <p:strVal val="#ppt_w+.3"/>
                                          </p:val>
                                        </p:tav>
                                        <p:tav tm="100000">
                                          <p:val>
                                            <p:strVal val="#ppt_w"/>
                                          </p:val>
                                        </p:tav>
                                      </p:tavLst>
                                    </p:anim>
                                    <p:anim calcmode="lin" valueType="num">
                                      <p:cBhvr>
                                        <p:cTn id="8" dur="1000" fill="hold"/>
                                        <p:tgtEl>
                                          <p:spTgt spid="28"/>
                                        </p:tgtEl>
                                        <p:attrNameLst>
                                          <p:attrName>ppt_h</p:attrName>
                                        </p:attrNameLst>
                                      </p:cBhvr>
                                      <p:tavLst>
                                        <p:tav tm="0">
                                          <p:val>
                                            <p:strVal val="#ppt_h"/>
                                          </p:val>
                                        </p:tav>
                                        <p:tav tm="100000">
                                          <p:val>
                                            <p:strVal val="#ppt_h"/>
                                          </p:val>
                                        </p:tav>
                                      </p:tavLst>
                                    </p:anim>
                                    <p:animEffect transition="in" filter="fade">
                                      <p:cBhvr>
                                        <p:cTn id="9" dur="1000"/>
                                        <p:tgtEl>
                                          <p:spTgt spid="28"/>
                                        </p:tgtEl>
                                      </p:cBhvr>
                                    </p:animEffect>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49"/>
                                        </p:tgtEl>
                                        <p:attrNameLst>
                                          <p:attrName>style.visibility</p:attrName>
                                        </p:attrNameLst>
                                      </p:cBhvr>
                                      <p:to>
                                        <p:strVal val="visible"/>
                                      </p:to>
                                    </p:set>
                                    <p:anim calcmode="lin" valueType="num">
                                      <p:cBhvr>
                                        <p:cTn id="13" dur="500" fill="hold"/>
                                        <p:tgtEl>
                                          <p:spTgt spid="49"/>
                                        </p:tgtEl>
                                        <p:attrNameLst>
                                          <p:attrName>ppt_w</p:attrName>
                                        </p:attrNameLst>
                                      </p:cBhvr>
                                      <p:tavLst>
                                        <p:tav tm="0">
                                          <p:val>
                                            <p:fltVal val="0"/>
                                          </p:val>
                                        </p:tav>
                                        <p:tav tm="100000">
                                          <p:val>
                                            <p:strVal val="#ppt_w"/>
                                          </p:val>
                                        </p:tav>
                                      </p:tavLst>
                                    </p:anim>
                                    <p:anim calcmode="lin" valueType="num">
                                      <p:cBhvr>
                                        <p:cTn id="14" dur="500" fill="hold"/>
                                        <p:tgtEl>
                                          <p:spTgt spid="49"/>
                                        </p:tgtEl>
                                        <p:attrNameLst>
                                          <p:attrName>ppt_h</p:attrName>
                                        </p:attrNameLst>
                                      </p:cBhvr>
                                      <p:tavLst>
                                        <p:tav tm="0">
                                          <p:val>
                                            <p:fltVal val="0"/>
                                          </p:val>
                                        </p:tav>
                                        <p:tav tm="100000">
                                          <p:val>
                                            <p:strVal val="#ppt_h"/>
                                          </p:val>
                                        </p:tav>
                                      </p:tavLst>
                                    </p:anim>
                                    <p:animEffect transition="in" filter="fade">
                                      <p:cBhvr>
                                        <p:cTn id="15" dur="500"/>
                                        <p:tgtEl>
                                          <p:spTgt spid="49"/>
                                        </p:tgtEl>
                                      </p:cBhvr>
                                    </p:animEffect>
                                  </p:childTnLst>
                                </p:cTn>
                              </p:par>
                              <p:par>
                                <p:cTn id="16" presetID="53" presetClass="entr" presetSubtype="16" fill="hold" nodeType="withEffect">
                                  <p:stCondLst>
                                    <p:cond delay="0"/>
                                  </p:stCondLst>
                                  <p:childTnLst>
                                    <p:set>
                                      <p:cBhvr>
                                        <p:cTn id="17" dur="1" fill="hold">
                                          <p:stCondLst>
                                            <p:cond delay="0"/>
                                          </p:stCondLst>
                                        </p:cTn>
                                        <p:tgtEl>
                                          <p:spTgt spid="35"/>
                                        </p:tgtEl>
                                        <p:attrNameLst>
                                          <p:attrName>style.visibility</p:attrName>
                                        </p:attrNameLst>
                                      </p:cBhvr>
                                      <p:to>
                                        <p:strVal val="visible"/>
                                      </p:to>
                                    </p:set>
                                    <p:anim calcmode="lin" valueType="num">
                                      <p:cBhvr>
                                        <p:cTn id="18" dur="500" fill="hold"/>
                                        <p:tgtEl>
                                          <p:spTgt spid="35"/>
                                        </p:tgtEl>
                                        <p:attrNameLst>
                                          <p:attrName>ppt_w</p:attrName>
                                        </p:attrNameLst>
                                      </p:cBhvr>
                                      <p:tavLst>
                                        <p:tav tm="0">
                                          <p:val>
                                            <p:fltVal val="0"/>
                                          </p:val>
                                        </p:tav>
                                        <p:tav tm="100000">
                                          <p:val>
                                            <p:strVal val="#ppt_w"/>
                                          </p:val>
                                        </p:tav>
                                      </p:tavLst>
                                    </p:anim>
                                    <p:anim calcmode="lin" valueType="num">
                                      <p:cBhvr>
                                        <p:cTn id="19" dur="500" fill="hold"/>
                                        <p:tgtEl>
                                          <p:spTgt spid="35"/>
                                        </p:tgtEl>
                                        <p:attrNameLst>
                                          <p:attrName>ppt_h</p:attrName>
                                        </p:attrNameLst>
                                      </p:cBhvr>
                                      <p:tavLst>
                                        <p:tav tm="0">
                                          <p:val>
                                            <p:fltVal val="0"/>
                                          </p:val>
                                        </p:tav>
                                        <p:tav tm="100000">
                                          <p:val>
                                            <p:strVal val="#ppt_h"/>
                                          </p:val>
                                        </p:tav>
                                      </p:tavLst>
                                    </p:anim>
                                    <p:animEffect transition="in" filter="fade">
                                      <p:cBhvr>
                                        <p:cTn id="20" dur="500"/>
                                        <p:tgtEl>
                                          <p:spTgt spid="35"/>
                                        </p:tgtEl>
                                      </p:cBhvr>
                                    </p:animEffect>
                                  </p:childTnLst>
                                </p:cTn>
                              </p:par>
                              <p:par>
                                <p:cTn id="21" presetID="53" presetClass="entr" presetSubtype="16" fill="hold" nodeType="withEffect">
                                  <p:stCondLst>
                                    <p:cond delay="0"/>
                                  </p:stCondLst>
                                  <p:childTnLst>
                                    <p:set>
                                      <p:cBhvr>
                                        <p:cTn id="22" dur="1" fill="hold">
                                          <p:stCondLst>
                                            <p:cond delay="0"/>
                                          </p:stCondLst>
                                        </p:cTn>
                                        <p:tgtEl>
                                          <p:spTgt spid="68"/>
                                        </p:tgtEl>
                                        <p:attrNameLst>
                                          <p:attrName>style.visibility</p:attrName>
                                        </p:attrNameLst>
                                      </p:cBhvr>
                                      <p:to>
                                        <p:strVal val="visible"/>
                                      </p:to>
                                    </p:set>
                                    <p:anim calcmode="lin" valueType="num">
                                      <p:cBhvr>
                                        <p:cTn id="23" dur="500" fill="hold"/>
                                        <p:tgtEl>
                                          <p:spTgt spid="68"/>
                                        </p:tgtEl>
                                        <p:attrNameLst>
                                          <p:attrName>ppt_w</p:attrName>
                                        </p:attrNameLst>
                                      </p:cBhvr>
                                      <p:tavLst>
                                        <p:tav tm="0">
                                          <p:val>
                                            <p:fltVal val="0"/>
                                          </p:val>
                                        </p:tav>
                                        <p:tav tm="100000">
                                          <p:val>
                                            <p:strVal val="#ppt_w"/>
                                          </p:val>
                                        </p:tav>
                                      </p:tavLst>
                                    </p:anim>
                                    <p:anim calcmode="lin" valueType="num">
                                      <p:cBhvr>
                                        <p:cTn id="24" dur="500" fill="hold"/>
                                        <p:tgtEl>
                                          <p:spTgt spid="68"/>
                                        </p:tgtEl>
                                        <p:attrNameLst>
                                          <p:attrName>ppt_h</p:attrName>
                                        </p:attrNameLst>
                                      </p:cBhvr>
                                      <p:tavLst>
                                        <p:tav tm="0">
                                          <p:val>
                                            <p:fltVal val="0"/>
                                          </p:val>
                                        </p:tav>
                                        <p:tav tm="100000">
                                          <p:val>
                                            <p:strVal val="#ppt_h"/>
                                          </p:val>
                                        </p:tav>
                                      </p:tavLst>
                                    </p:anim>
                                    <p:animEffect transition="in" filter="fade">
                                      <p:cBhvr>
                                        <p:cTn id="25"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6" restart="whenNotActive" fill="hold" evtFilter="cancelBubble" nodeType="interactiveSeq">
                <p:stCondLst>
                  <p:cond evt="onClick" delay="0">
                    <p:tgtEl>
                      <p:spTgt spid="49"/>
                    </p:tgtEl>
                  </p:cond>
                </p:stCondLst>
                <p:endSync evt="end" delay="0">
                  <p:rtn val="all"/>
                </p:endSync>
                <p:childTnLst>
                  <p:par>
                    <p:cTn id="27" fill="hold">
                      <p:stCondLst>
                        <p:cond delay="0"/>
                      </p:stCondLst>
                      <p:childTnLst>
                        <p:par>
                          <p:cTn id="28" fill="hold">
                            <p:stCondLst>
                              <p:cond delay="0"/>
                            </p:stCondLst>
                            <p:childTnLst>
                              <p:par>
                                <p:cTn id="29" presetID="37" presetClass="entr" presetSubtype="0" fill="hold" nodeType="clickEffect">
                                  <p:stCondLst>
                                    <p:cond delay="0"/>
                                  </p:stCondLst>
                                  <p:childTnLst>
                                    <p:set>
                                      <p:cBhvr>
                                        <p:cTn id="30" dur="1" fill="hold">
                                          <p:stCondLst>
                                            <p:cond delay="0"/>
                                          </p:stCondLst>
                                        </p:cTn>
                                        <p:tgtEl>
                                          <p:spTgt spid="93"/>
                                        </p:tgtEl>
                                        <p:attrNameLst>
                                          <p:attrName>style.visibility</p:attrName>
                                        </p:attrNameLst>
                                      </p:cBhvr>
                                      <p:to>
                                        <p:strVal val="visible"/>
                                      </p:to>
                                    </p:set>
                                    <p:animEffect transition="in" filter="fade">
                                      <p:cBhvr>
                                        <p:cTn id="31" dur="1000"/>
                                        <p:tgtEl>
                                          <p:spTgt spid="93"/>
                                        </p:tgtEl>
                                      </p:cBhvr>
                                    </p:animEffect>
                                    <p:anim calcmode="lin" valueType="num">
                                      <p:cBhvr>
                                        <p:cTn id="32" dur="1000" fill="hold"/>
                                        <p:tgtEl>
                                          <p:spTgt spid="93"/>
                                        </p:tgtEl>
                                        <p:attrNameLst>
                                          <p:attrName>ppt_x</p:attrName>
                                        </p:attrNameLst>
                                      </p:cBhvr>
                                      <p:tavLst>
                                        <p:tav tm="0">
                                          <p:val>
                                            <p:strVal val="#ppt_x"/>
                                          </p:val>
                                        </p:tav>
                                        <p:tav tm="100000">
                                          <p:val>
                                            <p:strVal val="#ppt_x"/>
                                          </p:val>
                                        </p:tav>
                                      </p:tavLst>
                                    </p:anim>
                                    <p:anim calcmode="lin" valueType="num">
                                      <p:cBhvr>
                                        <p:cTn id="33" dur="900" decel="100000" fill="hold"/>
                                        <p:tgtEl>
                                          <p:spTgt spid="93"/>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93"/>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4" name="chimes.wav"/>
                                        </p:tgtEl>
                                      </p:cMediaNode>
                                    </p:audio>
                                  </p:subTnLst>
                                </p:cTn>
                              </p:par>
                            </p:childTnLst>
                          </p:cTn>
                        </p:par>
                      </p:childTnLst>
                    </p:cTn>
                  </p:par>
                </p:childTnLst>
              </p:cTn>
              <p:nextCondLst>
                <p:cond evt="onClick" delay="0">
                  <p:tgtEl>
                    <p:spTgt spid="49"/>
                  </p:tgtEl>
                </p:cond>
              </p:nextCondLst>
            </p:seq>
            <p:seq concurrent="1" nextAc="seek">
              <p:cTn id="35" restart="whenNotActive" fill="hold" evtFilter="cancelBubble" nodeType="interactiveSeq">
                <p:stCondLst>
                  <p:cond evt="onClick" delay="0">
                    <p:tgtEl>
                      <p:spTgt spid="35"/>
                    </p:tgtEl>
                  </p:cond>
                </p:stCondLst>
                <p:endSync evt="end" delay="0">
                  <p:rtn val="all"/>
                </p:endSync>
                <p:childTnLst>
                  <p:par>
                    <p:cTn id="36" fill="hold">
                      <p:stCondLst>
                        <p:cond delay="0"/>
                      </p:stCondLst>
                      <p:childTnLst>
                        <p:par>
                          <p:cTn id="37" fill="hold">
                            <p:stCondLst>
                              <p:cond delay="0"/>
                            </p:stCondLst>
                            <p:childTnLst>
                              <p:par>
                                <p:cTn id="38" presetID="37" presetClass="entr" presetSubtype="0" fill="hold" grpId="0" nodeType="clickEffect">
                                  <p:stCondLst>
                                    <p:cond delay="0"/>
                                  </p:stCondLst>
                                  <p:childTnLst>
                                    <p:set>
                                      <p:cBhvr>
                                        <p:cTn id="39" dur="1" fill="hold">
                                          <p:stCondLst>
                                            <p:cond delay="0"/>
                                          </p:stCondLst>
                                        </p:cTn>
                                        <p:tgtEl>
                                          <p:spTgt spid="109"/>
                                        </p:tgtEl>
                                        <p:attrNameLst>
                                          <p:attrName>style.visibility</p:attrName>
                                        </p:attrNameLst>
                                      </p:cBhvr>
                                      <p:to>
                                        <p:strVal val="visible"/>
                                      </p:to>
                                    </p:set>
                                    <p:animEffect transition="in" filter="fade">
                                      <p:cBhvr>
                                        <p:cTn id="40" dur="1000"/>
                                        <p:tgtEl>
                                          <p:spTgt spid="109"/>
                                        </p:tgtEl>
                                      </p:cBhvr>
                                    </p:animEffect>
                                    <p:anim calcmode="lin" valueType="num">
                                      <p:cBhvr>
                                        <p:cTn id="41" dur="1000" fill="hold"/>
                                        <p:tgtEl>
                                          <p:spTgt spid="109"/>
                                        </p:tgtEl>
                                        <p:attrNameLst>
                                          <p:attrName>ppt_x</p:attrName>
                                        </p:attrNameLst>
                                      </p:cBhvr>
                                      <p:tavLst>
                                        <p:tav tm="0">
                                          <p:val>
                                            <p:strVal val="#ppt_x"/>
                                          </p:val>
                                        </p:tav>
                                        <p:tav tm="100000">
                                          <p:val>
                                            <p:strVal val="#ppt_x"/>
                                          </p:val>
                                        </p:tav>
                                      </p:tavLst>
                                    </p:anim>
                                    <p:anim calcmode="lin" valueType="num">
                                      <p:cBhvr>
                                        <p:cTn id="42" dur="900" decel="100000" fill="hold"/>
                                        <p:tgtEl>
                                          <p:spTgt spid="10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109"/>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38"/>
                                            </p:cond>
                                          </p:stCondLst>
                                          <p:endCondLst>
                                            <p:cond evt="onStopAudio" delay="0">
                                              <p:tgtEl>
                                                <p:sldTgt/>
                                              </p:tgtEl>
                                            </p:cond>
                                          </p:endCondLst>
                                        </p:cTn>
                                        <p:tgtEl>
                                          <p:sndTgt r:embed="rId5" name="voltage.wav"/>
                                        </p:tgtEl>
                                      </p:cMediaNode>
                                    </p:audio>
                                  </p:subTnLst>
                                </p:cTn>
                              </p:par>
                            </p:childTnLst>
                          </p:cTn>
                        </p:par>
                      </p:childTnLst>
                    </p:cTn>
                  </p:par>
                </p:childTnLst>
              </p:cTn>
              <p:nextCondLst>
                <p:cond evt="onClick" delay="0">
                  <p:tgtEl>
                    <p:spTgt spid="35"/>
                  </p:tgtEl>
                </p:cond>
              </p:nextCondLst>
            </p:seq>
            <p:seq concurrent="1" nextAc="seek">
              <p:cTn id="44" restart="whenNotActive" fill="hold" evtFilter="cancelBubble" nodeType="interactiveSeq">
                <p:stCondLst>
                  <p:cond evt="onClick" delay="0">
                    <p:tgtEl>
                      <p:spTgt spid="68"/>
                    </p:tgtEl>
                  </p:cond>
                </p:stCondLst>
                <p:endSync evt="end" delay="0">
                  <p:rtn val="all"/>
                </p:endSync>
                <p:childTnLst>
                  <p:par>
                    <p:cTn id="45" fill="hold">
                      <p:stCondLst>
                        <p:cond delay="0"/>
                      </p:stCondLst>
                      <p:childTnLst>
                        <p:par>
                          <p:cTn id="46" fill="hold">
                            <p:stCondLst>
                              <p:cond delay="0"/>
                            </p:stCondLst>
                            <p:childTnLst>
                              <p:par>
                                <p:cTn id="47" presetID="37" presetClass="entr" presetSubtype="0" fill="hold" grpId="0" nodeType="clickEffect">
                                  <p:stCondLst>
                                    <p:cond delay="0"/>
                                  </p:stCondLst>
                                  <p:childTnLst>
                                    <p:set>
                                      <p:cBhvr>
                                        <p:cTn id="48" dur="1" fill="hold">
                                          <p:stCondLst>
                                            <p:cond delay="0"/>
                                          </p:stCondLst>
                                        </p:cTn>
                                        <p:tgtEl>
                                          <p:spTgt spid="108"/>
                                        </p:tgtEl>
                                        <p:attrNameLst>
                                          <p:attrName>style.visibility</p:attrName>
                                        </p:attrNameLst>
                                      </p:cBhvr>
                                      <p:to>
                                        <p:strVal val="visible"/>
                                      </p:to>
                                    </p:set>
                                    <p:animEffect transition="in" filter="fade">
                                      <p:cBhvr>
                                        <p:cTn id="49" dur="1000"/>
                                        <p:tgtEl>
                                          <p:spTgt spid="108"/>
                                        </p:tgtEl>
                                      </p:cBhvr>
                                    </p:animEffect>
                                    <p:anim calcmode="lin" valueType="num">
                                      <p:cBhvr>
                                        <p:cTn id="50" dur="1000" fill="hold"/>
                                        <p:tgtEl>
                                          <p:spTgt spid="108"/>
                                        </p:tgtEl>
                                        <p:attrNameLst>
                                          <p:attrName>ppt_x</p:attrName>
                                        </p:attrNameLst>
                                      </p:cBhvr>
                                      <p:tavLst>
                                        <p:tav tm="0">
                                          <p:val>
                                            <p:strVal val="#ppt_x"/>
                                          </p:val>
                                        </p:tav>
                                        <p:tav tm="100000">
                                          <p:val>
                                            <p:strVal val="#ppt_x"/>
                                          </p:val>
                                        </p:tav>
                                      </p:tavLst>
                                    </p:anim>
                                    <p:anim calcmode="lin" valueType="num">
                                      <p:cBhvr>
                                        <p:cTn id="51" dur="900" decel="100000" fill="hold"/>
                                        <p:tgtEl>
                                          <p:spTgt spid="108"/>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108"/>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47"/>
                                            </p:cond>
                                          </p:stCondLst>
                                          <p:endCondLst>
                                            <p:cond evt="onStopAudio" delay="0">
                                              <p:tgtEl>
                                                <p:sldTgt/>
                                              </p:tgtEl>
                                            </p:cond>
                                          </p:endCondLst>
                                        </p:cTn>
                                        <p:tgtEl>
                                          <p:sndTgt r:embed="rId5" name="voltage.wav"/>
                                        </p:tgtEl>
                                      </p:cMediaNode>
                                    </p:audio>
                                  </p:subTnLst>
                                </p:cTn>
                              </p:par>
                            </p:childTnLst>
                          </p:cTn>
                        </p:par>
                      </p:childTnLst>
                    </p:cTn>
                  </p:par>
                </p:childTnLst>
              </p:cTn>
              <p:nextCondLst>
                <p:cond evt="onClick" delay="0">
                  <p:tgtEl>
                    <p:spTgt spid="68"/>
                  </p:tgtEl>
                </p:cond>
              </p:nextCondLst>
            </p:seq>
          </p:childTnLst>
        </p:cTn>
      </p:par>
    </p:tnLst>
    <p:bldLst>
      <p:bldP spid="108" grpId="0" animBg="1"/>
      <p:bldP spid="10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9D3CA704-BC1E-4B93-AFCE-BA9E6AC232FA}"/>
              </a:ext>
            </a:extLst>
          </p:cNvPr>
          <p:cNvGrpSpPr/>
          <p:nvPr/>
        </p:nvGrpSpPr>
        <p:grpSpPr>
          <a:xfrm>
            <a:off x="285195" y="3826939"/>
            <a:ext cx="8546543" cy="1364750"/>
            <a:chOff x="2098496" y="3659454"/>
            <a:chExt cx="8546543" cy="1198789"/>
          </a:xfrm>
        </p:grpSpPr>
        <p:sp>
          <p:nvSpPr>
            <p:cNvPr id="111" name="Rectangle: Rounded Corners 110">
              <a:extLst>
                <a:ext uri="{FF2B5EF4-FFF2-40B4-BE49-F238E27FC236}">
                  <a16:creationId xmlns:a16="http://schemas.microsoft.com/office/drawing/2014/main" id="{3622A57A-2680-4099-911C-4DFA6A545C71}"/>
                </a:ext>
              </a:extLst>
            </p:cNvPr>
            <p:cNvSpPr/>
            <p:nvPr/>
          </p:nvSpPr>
          <p:spPr>
            <a:xfrm>
              <a:off x="2228688" y="3801319"/>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12" name="Google Shape;282;p27">
              <a:extLst>
                <a:ext uri="{FF2B5EF4-FFF2-40B4-BE49-F238E27FC236}">
                  <a16:creationId xmlns:a16="http://schemas.microsoft.com/office/drawing/2014/main" id="{80416FC4-22CD-4CF0-9B2B-7061624D8BD9}"/>
                </a:ext>
              </a:extLst>
            </p:cNvPr>
            <p:cNvGrpSpPr/>
            <p:nvPr/>
          </p:nvGrpSpPr>
          <p:grpSpPr>
            <a:xfrm rot="-488383">
              <a:off x="2098496" y="3659454"/>
              <a:ext cx="1094690" cy="1171482"/>
              <a:chOff x="2769810" y="1396779"/>
              <a:chExt cx="508124" cy="605419"/>
            </a:xfrm>
          </p:grpSpPr>
          <p:sp>
            <p:nvSpPr>
              <p:cNvPr id="114" name="Google Shape;283;p27">
                <a:extLst>
                  <a:ext uri="{FF2B5EF4-FFF2-40B4-BE49-F238E27FC236}">
                    <a16:creationId xmlns:a16="http://schemas.microsoft.com/office/drawing/2014/main" id="{C8B2E099-096C-473E-AF66-45A7A93D9CD6}"/>
                  </a:ext>
                </a:extLst>
              </p:cNvPr>
              <p:cNvSpPr/>
              <p:nvPr/>
            </p:nvSpPr>
            <p:spPr>
              <a:xfrm>
                <a:off x="2769810" y="1396779"/>
                <a:ext cx="508124" cy="605419"/>
              </a:xfrm>
              <a:custGeom>
                <a:avLst/>
                <a:gdLst/>
                <a:ahLst/>
                <a:cxnLst/>
                <a:rect l="l" t="t" r="r" b="b"/>
                <a:pathLst>
                  <a:path w="11526" h="13733" extrusionOk="0">
                    <a:moveTo>
                      <a:pt x="6561" y="3755"/>
                    </a:moveTo>
                    <a:cubicBezTo>
                      <a:pt x="7763" y="3755"/>
                      <a:pt x="8239" y="4243"/>
                      <a:pt x="8239" y="5076"/>
                    </a:cubicBezTo>
                    <a:cubicBezTo>
                      <a:pt x="8239" y="5922"/>
                      <a:pt x="7763" y="6422"/>
                      <a:pt x="6561" y="6422"/>
                    </a:cubicBezTo>
                    <a:lnTo>
                      <a:pt x="4536" y="6422"/>
                    </a:lnTo>
                    <a:lnTo>
                      <a:pt x="4536" y="3755"/>
                    </a:lnTo>
                    <a:close/>
                    <a:moveTo>
                      <a:pt x="6703" y="8636"/>
                    </a:moveTo>
                    <a:cubicBezTo>
                      <a:pt x="7811" y="8636"/>
                      <a:pt x="8525" y="9077"/>
                      <a:pt x="8525" y="10053"/>
                    </a:cubicBezTo>
                    <a:cubicBezTo>
                      <a:pt x="8525" y="11089"/>
                      <a:pt x="7870" y="11518"/>
                      <a:pt x="6703" y="11518"/>
                    </a:cubicBezTo>
                    <a:lnTo>
                      <a:pt x="4536" y="11518"/>
                    </a:lnTo>
                    <a:lnTo>
                      <a:pt x="4536" y="8636"/>
                    </a:lnTo>
                    <a:close/>
                    <a:moveTo>
                      <a:pt x="2279" y="0"/>
                    </a:moveTo>
                    <a:cubicBezTo>
                      <a:pt x="2117" y="0"/>
                      <a:pt x="1951" y="32"/>
                      <a:pt x="1786" y="100"/>
                    </a:cubicBezTo>
                    <a:cubicBezTo>
                      <a:pt x="834" y="492"/>
                      <a:pt x="726" y="1790"/>
                      <a:pt x="1584" y="2350"/>
                    </a:cubicBezTo>
                    <a:cubicBezTo>
                      <a:pt x="1536" y="2528"/>
                      <a:pt x="1500" y="2719"/>
                      <a:pt x="1500" y="2909"/>
                    </a:cubicBezTo>
                    <a:lnTo>
                      <a:pt x="1500" y="10768"/>
                    </a:lnTo>
                    <a:cubicBezTo>
                      <a:pt x="1358" y="10672"/>
                      <a:pt x="1179" y="10625"/>
                      <a:pt x="1012" y="10625"/>
                    </a:cubicBezTo>
                    <a:cubicBezTo>
                      <a:pt x="417" y="10637"/>
                      <a:pt x="0" y="11208"/>
                      <a:pt x="179" y="11768"/>
                    </a:cubicBezTo>
                    <a:cubicBezTo>
                      <a:pt x="295" y="12167"/>
                      <a:pt x="650" y="12409"/>
                      <a:pt x="1024" y="12409"/>
                    </a:cubicBezTo>
                    <a:cubicBezTo>
                      <a:pt x="1185" y="12409"/>
                      <a:pt x="1350" y="12365"/>
                      <a:pt x="1500" y="12268"/>
                    </a:cubicBezTo>
                    <a:lnTo>
                      <a:pt x="1500" y="12363"/>
                    </a:lnTo>
                    <a:cubicBezTo>
                      <a:pt x="1500" y="13256"/>
                      <a:pt x="1989" y="13732"/>
                      <a:pt x="2882" y="13732"/>
                    </a:cubicBezTo>
                    <a:lnTo>
                      <a:pt x="7132" y="13732"/>
                    </a:lnTo>
                    <a:cubicBezTo>
                      <a:pt x="9894" y="13732"/>
                      <a:pt x="11525" y="12303"/>
                      <a:pt x="11525" y="10089"/>
                    </a:cubicBezTo>
                    <a:cubicBezTo>
                      <a:pt x="11514" y="8529"/>
                      <a:pt x="10406" y="7600"/>
                      <a:pt x="8978" y="7339"/>
                    </a:cubicBezTo>
                    <a:lnTo>
                      <a:pt x="8978" y="7291"/>
                    </a:lnTo>
                    <a:cubicBezTo>
                      <a:pt x="10478" y="6827"/>
                      <a:pt x="11133" y="5838"/>
                      <a:pt x="11133" y="4588"/>
                    </a:cubicBezTo>
                    <a:cubicBezTo>
                      <a:pt x="11144" y="3790"/>
                      <a:pt x="10811" y="3017"/>
                      <a:pt x="10216" y="2481"/>
                    </a:cubicBezTo>
                    <a:cubicBezTo>
                      <a:pt x="11192" y="2147"/>
                      <a:pt x="11383" y="838"/>
                      <a:pt x="10537" y="242"/>
                    </a:cubicBezTo>
                    <a:cubicBezTo>
                      <a:pt x="10306" y="80"/>
                      <a:pt x="10051" y="6"/>
                      <a:pt x="9802" y="6"/>
                    </a:cubicBezTo>
                    <a:cubicBezTo>
                      <a:pt x="9141" y="6"/>
                      <a:pt x="8525" y="526"/>
                      <a:pt x="8525" y="1278"/>
                    </a:cubicBezTo>
                    <a:cubicBezTo>
                      <a:pt x="8525" y="1421"/>
                      <a:pt x="8549" y="1552"/>
                      <a:pt x="8597" y="1683"/>
                    </a:cubicBezTo>
                    <a:cubicBezTo>
                      <a:pt x="8144" y="1588"/>
                      <a:pt x="7668" y="1540"/>
                      <a:pt x="7203" y="1540"/>
                    </a:cubicBezTo>
                    <a:lnTo>
                      <a:pt x="3524" y="1540"/>
                    </a:lnTo>
                    <a:cubicBezTo>
                      <a:pt x="3702" y="713"/>
                      <a:pt x="3049" y="0"/>
                      <a:pt x="2279" y="0"/>
                    </a:cubicBezTo>
                    <a:close/>
                  </a:path>
                </a:pathLst>
              </a:custGeom>
              <a:solidFill>
                <a:srgbClr val="DD895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284;p27">
                <a:extLst>
                  <a:ext uri="{FF2B5EF4-FFF2-40B4-BE49-F238E27FC236}">
                    <a16:creationId xmlns:a16="http://schemas.microsoft.com/office/drawing/2014/main" id="{D0DBC82A-86B4-47A3-A2D5-1625707F0BA6}"/>
                  </a:ext>
                </a:extLst>
              </p:cNvPr>
              <p:cNvSpPr/>
              <p:nvPr/>
            </p:nvSpPr>
            <p:spPr>
              <a:xfrm>
                <a:off x="2828046" y="1421599"/>
                <a:ext cx="73534" cy="63438"/>
              </a:xfrm>
              <a:custGeom>
                <a:avLst/>
                <a:gdLst/>
                <a:ahLst/>
                <a:cxnLst/>
                <a:rect l="l" t="t" r="r" b="b"/>
                <a:pathLst>
                  <a:path w="1668" h="1439" extrusionOk="0">
                    <a:moveTo>
                      <a:pt x="953" y="1"/>
                    </a:moveTo>
                    <a:cubicBezTo>
                      <a:pt x="322" y="1"/>
                      <a:pt x="1" y="775"/>
                      <a:pt x="453" y="1227"/>
                    </a:cubicBezTo>
                    <a:cubicBezTo>
                      <a:pt x="599" y="1373"/>
                      <a:pt x="778" y="1439"/>
                      <a:pt x="952" y="1439"/>
                    </a:cubicBezTo>
                    <a:cubicBezTo>
                      <a:pt x="1318" y="1439"/>
                      <a:pt x="1668" y="1151"/>
                      <a:pt x="1668" y="715"/>
                    </a:cubicBezTo>
                    <a:cubicBezTo>
                      <a:pt x="1668" y="322"/>
                      <a:pt x="1346" y="1"/>
                      <a:pt x="953"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285;p27">
                <a:extLst>
                  <a:ext uri="{FF2B5EF4-FFF2-40B4-BE49-F238E27FC236}">
                    <a16:creationId xmlns:a16="http://schemas.microsoft.com/office/drawing/2014/main" id="{1AC9DC26-15C1-4E2D-B3E2-D30363470027}"/>
                  </a:ext>
                </a:extLst>
              </p:cNvPr>
              <p:cNvSpPr/>
              <p:nvPr/>
            </p:nvSpPr>
            <p:spPr>
              <a:xfrm>
                <a:off x="3159786" y="1421599"/>
                <a:ext cx="73534" cy="63218"/>
              </a:xfrm>
              <a:custGeom>
                <a:avLst/>
                <a:gdLst/>
                <a:ahLst/>
                <a:cxnLst/>
                <a:rect l="l" t="t" r="r" b="b"/>
                <a:pathLst>
                  <a:path w="1668" h="1434" extrusionOk="0">
                    <a:moveTo>
                      <a:pt x="953" y="1"/>
                    </a:moveTo>
                    <a:cubicBezTo>
                      <a:pt x="310" y="1"/>
                      <a:pt x="1" y="775"/>
                      <a:pt x="441" y="1227"/>
                    </a:cubicBezTo>
                    <a:cubicBezTo>
                      <a:pt x="587" y="1369"/>
                      <a:pt x="766" y="1433"/>
                      <a:pt x="942" y="1433"/>
                    </a:cubicBezTo>
                    <a:cubicBezTo>
                      <a:pt x="1312" y="1433"/>
                      <a:pt x="1667" y="1151"/>
                      <a:pt x="1667" y="715"/>
                    </a:cubicBezTo>
                    <a:cubicBezTo>
                      <a:pt x="1667" y="322"/>
                      <a:pt x="1346" y="1"/>
                      <a:pt x="953"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286;p27">
                <a:extLst>
                  <a:ext uri="{FF2B5EF4-FFF2-40B4-BE49-F238E27FC236}">
                    <a16:creationId xmlns:a16="http://schemas.microsoft.com/office/drawing/2014/main" id="{3BACBDC1-CB3E-4BF2-B218-61E8A3860C81}"/>
                  </a:ext>
                </a:extLst>
              </p:cNvPr>
              <p:cNvSpPr/>
              <p:nvPr/>
            </p:nvSpPr>
            <p:spPr>
              <a:xfrm>
                <a:off x="2860581" y="1494559"/>
                <a:ext cx="392136" cy="477705"/>
              </a:xfrm>
              <a:custGeom>
                <a:avLst/>
                <a:gdLst/>
                <a:ahLst/>
                <a:cxnLst/>
                <a:rect l="l" t="t" r="r" b="b"/>
                <a:pathLst>
                  <a:path w="8895" h="10836" extrusionOk="0">
                    <a:moveTo>
                      <a:pt x="4537" y="1120"/>
                    </a:moveTo>
                    <a:cubicBezTo>
                      <a:pt x="5621" y="1120"/>
                      <a:pt x="6561" y="1644"/>
                      <a:pt x="6502" y="3156"/>
                    </a:cubicBezTo>
                    <a:cubicBezTo>
                      <a:pt x="6478" y="3894"/>
                      <a:pt x="5609" y="4597"/>
                      <a:pt x="4537" y="4597"/>
                    </a:cubicBezTo>
                    <a:lnTo>
                      <a:pt x="2168" y="4597"/>
                    </a:lnTo>
                    <a:lnTo>
                      <a:pt x="2168" y="1120"/>
                    </a:lnTo>
                    <a:close/>
                    <a:moveTo>
                      <a:pt x="4621" y="6109"/>
                    </a:moveTo>
                    <a:cubicBezTo>
                      <a:pt x="5609" y="6109"/>
                      <a:pt x="6680" y="6347"/>
                      <a:pt x="6680" y="7764"/>
                    </a:cubicBezTo>
                    <a:cubicBezTo>
                      <a:pt x="6680" y="9431"/>
                      <a:pt x="5621" y="9633"/>
                      <a:pt x="4597" y="9633"/>
                    </a:cubicBezTo>
                    <a:lnTo>
                      <a:pt x="2168" y="9633"/>
                    </a:lnTo>
                    <a:lnTo>
                      <a:pt x="2192" y="6109"/>
                    </a:lnTo>
                    <a:close/>
                    <a:moveTo>
                      <a:pt x="1215" y="1"/>
                    </a:moveTo>
                    <a:cubicBezTo>
                      <a:pt x="430" y="1"/>
                      <a:pt x="1" y="429"/>
                      <a:pt x="1" y="1227"/>
                    </a:cubicBezTo>
                    <a:lnTo>
                      <a:pt x="1" y="9621"/>
                    </a:lnTo>
                    <a:cubicBezTo>
                      <a:pt x="1" y="10407"/>
                      <a:pt x="430" y="10836"/>
                      <a:pt x="1215" y="10836"/>
                    </a:cubicBezTo>
                    <a:lnTo>
                      <a:pt x="4990" y="10836"/>
                    </a:lnTo>
                    <a:cubicBezTo>
                      <a:pt x="7442" y="10836"/>
                      <a:pt x="8895" y="9562"/>
                      <a:pt x="8895" y="7597"/>
                    </a:cubicBezTo>
                    <a:cubicBezTo>
                      <a:pt x="8895" y="6216"/>
                      <a:pt x="7919" y="5382"/>
                      <a:pt x="6645" y="5156"/>
                    </a:cubicBezTo>
                    <a:lnTo>
                      <a:pt x="6645" y="5109"/>
                    </a:lnTo>
                    <a:cubicBezTo>
                      <a:pt x="7978" y="4692"/>
                      <a:pt x="8550" y="3823"/>
                      <a:pt x="8550" y="2715"/>
                    </a:cubicBezTo>
                    <a:cubicBezTo>
                      <a:pt x="8550" y="1156"/>
                      <a:pt x="7359" y="1"/>
                      <a:pt x="5061" y="1"/>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287;p27">
                <a:extLst>
                  <a:ext uri="{FF2B5EF4-FFF2-40B4-BE49-F238E27FC236}">
                    <a16:creationId xmlns:a16="http://schemas.microsoft.com/office/drawing/2014/main" id="{9BBE5107-DC99-4698-AA2B-BEC8128978D2}"/>
                  </a:ext>
                </a:extLst>
              </p:cNvPr>
              <p:cNvSpPr/>
              <p:nvPr/>
            </p:nvSpPr>
            <p:spPr>
              <a:xfrm>
                <a:off x="2929354" y="1508225"/>
                <a:ext cx="42057" cy="35841"/>
              </a:xfrm>
              <a:custGeom>
                <a:avLst/>
                <a:gdLst/>
                <a:ahLst/>
                <a:cxnLst/>
                <a:rect l="l" t="t" r="r" b="b"/>
                <a:pathLst>
                  <a:path w="954" h="813" extrusionOk="0">
                    <a:moveTo>
                      <a:pt x="548" y="0"/>
                    </a:moveTo>
                    <a:cubicBezTo>
                      <a:pt x="191" y="0"/>
                      <a:pt x="1" y="441"/>
                      <a:pt x="263" y="691"/>
                    </a:cubicBezTo>
                    <a:cubicBezTo>
                      <a:pt x="343" y="775"/>
                      <a:pt x="444" y="813"/>
                      <a:pt x="543" y="813"/>
                    </a:cubicBezTo>
                    <a:cubicBezTo>
                      <a:pt x="751" y="813"/>
                      <a:pt x="953" y="647"/>
                      <a:pt x="953" y="405"/>
                    </a:cubicBezTo>
                    <a:cubicBezTo>
                      <a:pt x="953" y="179"/>
                      <a:pt x="775" y="0"/>
                      <a:pt x="54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288;p27">
                <a:extLst>
                  <a:ext uri="{FF2B5EF4-FFF2-40B4-BE49-F238E27FC236}">
                    <a16:creationId xmlns:a16="http://schemas.microsoft.com/office/drawing/2014/main" id="{E57679EF-5053-4432-A048-EBF246CFDEAA}"/>
                  </a:ext>
                </a:extLst>
              </p:cNvPr>
              <p:cNvSpPr/>
              <p:nvPr/>
            </p:nvSpPr>
            <p:spPr>
              <a:xfrm>
                <a:off x="3105209" y="1508225"/>
                <a:ext cx="42013" cy="35841"/>
              </a:xfrm>
              <a:custGeom>
                <a:avLst/>
                <a:gdLst/>
                <a:ahLst/>
                <a:cxnLst/>
                <a:rect l="l" t="t" r="r" b="b"/>
                <a:pathLst>
                  <a:path w="953" h="813" extrusionOk="0">
                    <a:moveTo>
                      <a:pt x="548" y="0"/>
                    </a:moveTo>
                    <a:cubicBezTo>
                      <a:pt x="191" y="0"/>
                      <a:pt x="0" y="441"/>
                      <a:pt x="262" y="691"/>
                    </a:cubicBezTo>
                    <a:cubicBezTo>
                      <a:pt x="343" y="775"/>
                      <a:pt x="443" y="813"/>
                      <a:pt x="542" y="813"/>
                    </a:cubicBezTo>
                    <a:cubicBezTo>
                      <a:pt x="750" y="813"/>
                      <a:pt x="953" y="647"/>
                      <a:pt x="953" y="405"/>
                    </a:cubicBezTo>
                    <a:cubicBezTo>
                      <a:pt x="953" y="179"/>
                      <a:pt x="774" y="0"/>
                      <a:pt x="54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289;p27">
                <a:extLst>
                  <a:ext uri="{FF2B5EF4-FFF2-40B4-BE49-F238E27FC236}">
                    <a16:creationId xmlns:a16="http://schemas.microsoft.com/office/drawing/2014/main" id="{0F86520B-8A25-49A3-A48D-12FDA125E575}"/>
                  </a:ext>
                </a:extLst>
              </p:cNvPr>
              <p:cNvSpPr/>
              <p:nvPr/>
            </p:nvSpPr>
            <p:spPr>
              <a:xfrm>
                <a:off x="3021756" y="1509284"/>
                <a:ext cx="43732" cy="31521"/>
              </a:xfrm>
              <a:custGeom>
                <a:avLst/>
                <a:gdLst/>
                <a:ahLst/>
                <a:cxnLst/>
                <a:rect l="l" t="t" r="r" b="b"/>
                <a:pathLst>
                  <a:path w="992" h="715" extrusionOk="0">
                    <a:moveTo>
                      <a:pt x="465" y="0"/>
                    </a:moveTo>
                    <a:cubicBezTo>
                      <a:pt x="429" y="0"/>
                      <a:pt x="405" y="12"/>
                      <a:pt x="393" y="36"/>
                    </a:cubicBezTo>
                    <a:lnTo>
                      <a:pt x="36" y="560"/>
                    </a:lnTo>
                    <a:cubicBezTo>
                      <a:pt x="0" y="607"/>
                      <a:pt x="12" y="667"/>
                      <a:pt x="60" y="703"/>
                    </a:cubicBezTo>
                    <a:cubicBezTo>
                      <a:pt x="72" y="715"/>
                      <a:pt x="95" y="715"/>
                      <a:pt x="107" y="715"/>
                    </a:cubicBezTo>
                    <a:cubicBezTo>
                      <a:pt x="143" y="715"/>
                      <a:pt x="179" y="703"/>
                      <a:pt x="203" y="667"/>
                    </a:cubicBezTo>
                    <a:lnTo>
                      <a:pt x="476" y="262"/>
                    </a:lnTo>
                    <a:lnTo>
                      <a:pt x="786" y="679"/>
                    </a:lnTo>
                    <a:cubicBezTo>
                      <a:pt x="798" y="702"/>
                      <a:pt x="818" y="712"/>
                      <a:pt x="840" y="712"/>
                    </a:cubicBezTo>
                    <a:cubicBezTo>
                      <a:pt x="906" y="712"/>
                      <a:pt x="992" y="623"/>
                      <a:pt x="929" y="560"/>
                    </a:cubicBezTo>
                    <a:lnTo>
                      <a:pt x="548" y="36"/>
                    </a:lnTo>
                    <a:cubicBezTo>
                      <a:pt x="524" y="12"/>
                      <a:pt x="500" y="0"/>
                      <a:pt x="465"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290;p27">
                <a:extLst>
                  <a:ext uri="{FF2B5EF4-FFF2-40B4-BE49-F238E27FC236}">
                    <a16:creationId xmlns:a16="http://schemas.microsoft.com/office/drawing/2014/main" id="{4C19BDA6-B9CB-4597-88C2-201AB393A6A0}"/>
                  </a:ext>
                </a:extLst>
              </p:cNvPr>
              <p:cNvSpPr/>
              <p:nvPr/>
            </p:nvSpPr>
            <p:spPr>
              <a:xfrm>
                <a:off x="2882139" y="1536572"/>
                <a:ext cx="65643" cy="37825"/>
              </a:xfrm>
              <a:custGeom>
                <a:avLst/>
                <a:gdLst/>
                <a:ahLst/>
                <a:cxnLst/>
                <a:rect l="l" t="t" r="r" b="b"/>
                <a:pathLst>
                  <a:path w="1489" h="858" extrusionOk="0">
                    <a:moveTo>
                      <a:pt x="738" y="0"/>
                    </a:moveTo>
                    <a:cubicBezTo>
                      <a:pt x="334" y="0"/>
                      <a:pt x="0" y="191"/>
                      <a:pt x="0" y="429"/>
                    </a:cubicBezTo>
                    <a:cubicBezTo>
                      <a:pt x="0" y="667"/>
                      <a:pt x="334" y="858"/>
                      <a:pt x="738" y="858"/>
                    </a:cubicBezTo>
                    <a:cubicBezTo>
                      <a:pt x="1155" y="858"/>
                      <a:pt x="1488" y="667"/>
                      <a:pt x="1488" y="429"/>
                    </a:cubicBezTo>
                    <a:cubicBezTo>
                      <a:pt x="1488" y="191"/>
                      <a:pt x="1155" y="0"/>
                      <a:pt x="738"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291;p27">
                <a:extLst>
                  <a:ext uri="{FF2B5EF4-FFF2-40B4-BE49-F238E27FC236}">
                    <a16:creationId xmlns:a16="http://schemas.microsoft.com/office/drawing/2014/main" id="{CB85DDF5-7F00-4F91-A10E-04E704B1E11F}"/>
                  </a:ext>
                </a:extLst>
              </p:cNvPr>
              <p:cNvSpPr/>
              <p:nvPr/>
            </p:nvSpPr>
            <p:spPr>
              <a:xfrm>
                <a:off x="3136156" y="1536572"/>
                <a:ext cx="65687" cy="37825"/>
              </a:xfrm>
              <a:custGeom>
                <a:avLst/>
                <a:gdLst/>
                <a:ahLst/>
                <a:cxnLst/>
                <a:rect l="l" t="t" r="r" b="b"/>
                <a:pathLst>
                  <a:path w="1490" h="858" extrusionOk="0">
                    <a:moveTo>
                      <a:pt x="751" y="0"/>
                    </a:moveTo>
                    <a:cubicBezTo>
                      <a:pt x="334" y="0"/>
                      <a:pt x="1" y="191"/>
                      <a:pt x="1" y="429"/>
                    </a:cubicBezTo>
                    <a:cubicBezTo>
                      <a:pt x="1" y="667"/>
                      <a:pt x="334" y="858"/>
                      <a:pt x="751" y="858"/>
                    </a:cubicBezTo>
                    <a:cubicBezTo>
                      <a:pt x="1156" y="858"/>
                      <a:pt x="1489" y="667"/>
                      <a:pt x="1489" y="429"/>
                    </a:cubicBezTo>
                    <a:cubicBezTo>
                      <a:pt x="1489" y="191"/>
                      <a:pt x="1156" y="0"/>
                      <a:pt x="751"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292;p27">
                <a:extLst>
                  <a:ext uri="{FF2B5EF4-FFF2-40B4-BE49-F238E27FC236}">
                    <a16:creationId xmlns:a16="http://schemas.microsoft.com/office/drawing/2014/main" id="{301B8A31-A156-4797-8890-0C9D535BB6A1}"/>
                  </a:ext>
                </a:extLst>
              </p:cNvPr>
              <p:cNvSpPr/>
              <p:nvPr/>
            </p:nvSpPr>
            <p:spPr>
              <a:xfrm>
                <a:off x="2975555" y="1646255"/>
                <a:ext cx="133357" cy="80147"/>
              </a:xfrm>
              <a:custGeom>
                <a:avLst/>
                <a:gdLst/>
                <a:ahLst/>
                <a:cxnLst/>
                <a:rect l="l" t="t" r="r" b="b"/>
                <a:pathLst>
                  <a:path w="3025" h="1818" extrusionOk="0">
                    <a:moveTo>
                      <a:pt x="317" y="1"/>
                    </a:moveTo>
                    <a:cubicBezTo>
                      <a:pt x="221" y="1"/>
                      <a:pt x="143" y="77"/>
                      <a:pt x="84" y="239"/>
                    </a:cubicBezTo>
                    <a:cubicBezTo>
                      <a:pt x="0" y="465"/>
                      <a:pt x="203" y="918"/>
                      <a:pt x="203" y="918"/>
                    </a:cubicBezTo>
                    <a:cubicBezTo>
                      <a:pt x="203" y="918"/>
                      <a:pt x="12" y="1441"/>
                      <a:pt x="84" y="1584"/>
                    </a:cubicBezTo>
                    <a:cubicBezTo>
                      <a:pt x="139" y="1704"/>
                      <a:pt x="231" y="1817"/>
                      <a:pt x="341" y="1817"/>
                    </a:cubicBezTo>
                    <a:cubicBezTo>
                      <a:pt x="373" y="1817"/>
                      <a:pt x="406" y="1808"/>
                      <a:pt x="441" y="1787"/>
                    </a:cubicBezTo>
                    <a:lnTo>
                      <a:pt x="1251" y="1322"/>
                    </a:lnTo>
                    <a:cubicBezTo>
                      <a:pt x="1335" y="1345"/>
                      <a:pt x="1422" y="1357"/>
                      <a:pt x="1509" y="1357"/>
                    </a:cubicBezTo>
                    <a:cubicBezTo>
                      <a:pt x="1606" y="1357"/>
                      <a:pt x="1704" y="1342"/>
                      <a:pt x="1798" y="1310"/>
                    </a:cubicBezTo>
                    <a:lnTo>
                      <a:pt x="2644" y="1787"/>
                    </a:lnTo>
                    <a:cubicBezTo>
                      <a:pt x="2680" y="1806"/>
                      <a:pt x="2718" y="1815"/>
                      <a:pt x="2755" y="1815"/>
                    </a:cubicBezTo>
                    <a:cubicBezTo>
                      <a:pt x="2873" y="1815"/>
                      <a:pt x="2980" y="1721"/>
                      <a:pt x="2989" y="1584"/>
                    </a:cubicBezTo>
                    <a:cubicBezTo>
                      <a:pt x="3025" y="1418"/>
                      <a:pt x="2894" y="918"/>
                      <a:pt x="2894" y="918"/>
                    </a:cubicBezTo>
                    <a:cubicBezTo>
                      <a:pt x="2941" y="691"/>
                      <a:pt x="2977" y="465"/>
                      <a:pt x="2989" y="239"/>
                    </a:cubicBezTo>
                    <a:cubicBezTo>
                      <a:pt x="2989" y="102"/>
                      <a:pt x="2878" y="8"/>
                      <a:pt x="2756" y="8"/>
                    </a:cubicBezTo>
                    <a:cubicBezTo>
                      <a:pt x="2719" y="8"/>
                      <a:pt x="2680" y="17"/>
                      <a:pt x="2644" y="36"/>
                    </a:cubicBezTo>
                    <a:lnTo>
                      <a:pt x="1810" y="525"/>
                    </a:lnTo>
                    <a:cubicBezTo>
                      <a:pt x="1766" y="454"/>
                      <a:pt x="1635" y="418"/>
                      <a:pt x="1508" y="418"/>
                    </a:cubicBezTo>
                    <a:cubicBezTo>
                      <a:pt x="1397" y="418"/>
                      <a:pt x="1288" y="446"/>
                      <a:pt x="1239" y="501"/>
                    </a:cubicBezTo>
                    <a:lnTo>
                      <a:pt x="441" y="36"/>
                    </a:lnTo>
                    <a:cubicBezTo>
                      <a:pt x="397" y="13"/>
                      <a:pt x="356" y="1"/>
                      <a:pt x="317"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13" name="TextBox 112">
              <a:extLst>
                <a:ext uri="{FF2B5EF4-FFF2-40B4-BE49-F238E27FC236}">
                  <a16:creationId xmlns:a16="http://schemas.microsoft.com/office/drawing/2014/main" id="{58757CCB-2D22-4697-88F1-EE4ED05753F0}"/>
                </a:ext>
              </a:extLst>
            </p:cNvPr>
            <p:cNvSpPr txBox="1"/>
            <p:nvPr/>
          </p:nvSpPr>
          <p:spPr>
            <a:xfrm>
              <a:off x="3877639" y="3935286"/>
              <a:ext cx="5306047" cy="868323"/>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70AD47">
                      <a:lumMod val="50000"/>
                    </a:srgbClr>
                  </a:solidFill>
                  <a:effectLst/>
                  <a:uLnTx/>
                  <a:uFillTx/>
                  <a:latin typeface="UTM Avo" panose="02040603050506020204" pitchFamily="18" charset="0"/>
                  <a:ea typeface="Cambria" panose="02040503050406030204" pitchFamily="18" charset="0"/>
                  <a:cs typeface="+mn-cs"/>
                </a:rPr>
                <a:t>11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124" name="Group 123">
            <a:extLst>
              <a:ext uri="{FF2B5EF4-FFF2-40B4-BE49-F238E27FC236}">
                <a16:creationId xmlns:a16="http://schemas.microsoft.com/office/drawing/2014/main" id="{266D3FEE-5E2F-4AF9-8301-7A02F18C9ACA}"/>
              </a:ext>
            </a:extLst>
          </p:cNvPr>
          <p:cNvGrpSpPr/>
          <p:nvPr/>
        </p:nvGrpSpPr>
        <p:grpSpPr>
          <a:xfrm>
            <a:off x="2808020" y="2130585"/>
            <a:ext cx="8819884" cy="1507248"/>
            <a:chOff x="1861723" y="2134893"/>
            <a:chExt cx="8819884" cy="1270717"/>
          </a:xfrm>
        </p:grpSpPr>
        <p:sp>
          <p:nvSpPr>
            <p:cNvPr id="125" name="Rectangle: Rounded Corners 124">
              <a:extLst>
                <a:ext uri="{FF2B5EF4-FFF2-40B4-BE49-F238E27FC236}">
                  <a16:creationId xmlns:a16="http://schemas.microsoft.com/office/drawing/2014/main" id="{D24CF364-D210-416B-A4F6-96C02397E327}"/>
                </a:ext>
              </a:extLst>
            </p:cNvPr>
            <p:cNvSpPr/>
            <p:nvPr/>
          </p:nvSpPr>
          <p:spPr>
            <a:xfrm>
              <a:off x="2265256" y="2348686"/>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6" name="Google Shape;438;p31">
              <a:extLst>
                <a:ext uri="{FF2B5EF4-FFF2-40B4-BE49-F238E27FC236}">
                  <a16:creationId xmlns:a16="http://schemas.microsoft.com/office/drawing/2014/main" id="{A5163BA5-D2EF-4FD9-B806-56F2740FEAAC}"/>
                </a:ext>
              </a:extLst>
            </p:cNvPr>
            <p:cNvGrpSpPr/>
            <p:nvPr/>
          </p:nvGrpSpPr>
          <p:grpSpPr>
            <a:xfrm>
              <a:off x="1861723" y="2134893"/>
              <a:ext cx="1371125" cy="1248645"/>
              <a:chOff x="1702688" y="1359262"/>
              <a:chExt cx="519674" cy="648887"/>
            </a:xfrm>
          </p:grpSpPr>
          <p:sp>
            <p:nvSpPr>
              <p:cNvPr id="128" name="Google Shape;439;p31">
                <a:extLst>
                  <a:ext uri="{FF2B5EF4-FFF2-40B4-BE49-F238E27FC236}">
                    <a16:creationId xmlns:a16="http://schemas.microsoft.com/office/drawing/2014/main" id="{AA7AC6F1-9213-4E70-AFB6-6E4D708BE3A4}"/>
                  </a:ext>
                </a:extLst>
              </p:cNvPr>
              <p:cNvSpPr/>
              <p:nvPr/>
            </p:nvSpPr>
            <p:spPr>
              <a:xfrm>
                <a:off x="1702688" y="1792926"/>
                <a:ext cx="73402" cy="71197"/>
              </a:xfrm>
              <a:custGeom>
                <a:avLst/>
                <a:gdLst/>
                <a:ahLst/>
                <a:cxnLst/>
                <a:rect l="l" t="t" r="r" b="b"/>
                <a:pathLst>
                  <a:path w="1665" h="1615" extrusionOk="0">
                    <a:moveTo>
                      <a:pt x="399" y="0"/>
                    </a:moveTo>
                    <a:cubicBezTo>
                      <a:pt x="389" y="0"/>
                      <a:pt x="379" y="3"/>
                      <a:pt x="370" y="8"/>
                    </a:cubicBezTo>
                    <a:cubicBezTo>
                      <a:pt x="346" y="19"/>
                      <a:pt x="334" y="55"/>
                      <a:pt x="346" y="79"/>
                    </a:cubicBezTo>
                    <a:lnTo>
                      <a:pt x="477" y="317"/>
                    </a:lnTo>
                    <a:cubicBezTo>
                      <a:pt x="429" y="341"/>
                      <a:pt x="394" y="389"/>
                      <a:pt x="370" y="436"/>
                    </a:cubicBezTo>
                    <a:lnTo>
                      <a:pt x="72" y="424"/>
                    </a:lnTo>
                    <a:cubicBezTo>
                      <a:pt x="13" y="424"/>
                      <a:pt x="1" y="508"/>
                      <a:pt x="60" y="519"/>
                    </a:cubicBezTo>
                    <a:lnTo>
                      <a:pt x="346" y="543"/>
                    </a:lnTo>
                    <a:cubicBezTo>
                      <a:pt x="334" y="579"/>
                      <a:pt x="334" y="615"/>
                      <a:pt x="346" y="650"/>
                    </a:cubicBezTo>
                    <a:cubicBezTo>
                      <a:pt x="377" y="785"/>
                      <a:pt x="507" y="884"/>
                      <a:pt x="650" y="884"/>
                    </a:cubicBezTo>
                    <a:cubicBezTo>
                      <a:pt x="672" y="884"/>
                      <a:pt x="693" y="881"/>
                      <a:pt x="715" y="877"/>
                    </a:cubicBezTo>
                    <a:cubicBezTo>
                      <a:pt x="715" y="877"/>
                      <a:pt x="715" y="889"/>
                      <a:pt x="715" y="900"/>
                    </a:cubicBezTo>
                    <a:cubicBezTo>
                      <a:pt x="376" y="1017"/>
                      <a:pt x="499" y="1483"/>
                      <a:pt x="799" y="1483"/>
                    </a:cubicBezTo>
                    <a:cubicBezTo>
                      <a:pt x="836" y="1483"/>
                      <a:pt x="876" y="1476"/>
                      <a:pt x="918" y="1460"/>
                    </a:cubicBezTo>
                    <a:cubicBezTo>
                      <a:pt x="965" y="1448"/>
                      <a:pt x="1025" y="1424"/>
                      <a:pt x="1060" y="1377"/>
                    </a:cubicBezTo>
                    <a:lnTo>
                      <a:pt x="1334" y="1603"/>
                    </a:lnTo>
                    <a:cubicBezTo>
                      <a:pt x="1346" y="1603"/>
                      <a:pt x="1358" y="1615"/>
                      <a:pt x="1370" y="1615"/>
                    </a:cubicBezTo>
                    <a:cubicBezTo>
                      <a:pt x="1382" y="1615"/>
                      <a:pt x="1394" y="1603"/>
                      <a:pt x="1406" y="1591"/>
                    </a:cubicBezTo>
                    <a:cubicBezTo>
                      <a:pt x="1418" y="1579"/>
                      <a:pt x="1418" y="1543"/>
                      <a:pt x="1406" y="1531"/>
                    </a:cubicBezTo>
                    <a:lnTo>
                      <a:pt x="1120" y="1293"/>
                    </a:lnTo>
                    <a:cubicBezTo>
                      <a:pt x="1132" y="1281"/>
                      <a:pt x="1132" y="1258"/>
                      <a:pt x="1144" y="1246"/>
                    </a:cubicBezTo>
                    <a:lnTo>
                      <a:pt x="1525" y="1305"/>
                    </a:lnTo>
                    <a:lnTo>
                      <a:pt x="1537" y="1305"/>
                    </a:lnTo>
                    <a:cubicBezTo>
                      <a:pt x="1561" y="1305"/>
                      <a:pt x="1572" y="1293"/>
                      <a:pt x="1584" y="1270"/>
                    </a:cubicBezTo>
                    <a:cubicBezTo>
                      <a:pt x="1584" y="1246"/>
                      <a:pt x="1572" y="1222"/>
                      <a:pt x="1537" y="1210"/>
                    </a:cubicBezTo>
                    <a:lnTo>
                      <a:pt x="1144" y="1150"/>
                    </a:lnTo>
                    <a:cubicBezTo>
                      <a:pt x="1144" y="1127"/>
                      <a:pt x="1144" y="1115"/>
                      <a:pt x="1144" y="1103"/>
                    </a:cubicBezTo>
                    <a:cubicBezTo>
                      <a:pt x="1144" y="1067"/>
                      <a:pt x="1132" y="1043"/>
                      <a:pt x="1108" y="1020"/>
                    </a:cubicBezTo>
                    <a:cubicBezTo>
                      <a:pt x="1144" y="996"/>
                      <a:pt x="1168" y="960"/>
                      <a:pt x="1180" y="924"/>
                    </a:cubicBezTo>
                    <a:lnTo>
                      <a:pt x="1537" y="1031"/>
                    </a:lnTo>
                    <a:lnTo>
                      <a:pt x="1561" y="1031"/>
                    </a:lnTo>
                    <a:cubicBezTo>
                      <a:pt x="1572" y="1031"/>
                      <a:pt x="1596" y="1020"/>
                      <a:pt x="1596" y="1008"/>
                    </a:cubicBezTo>
                    <a:cubicBezTo>
                      <a:pt x="1608" y="984"/>
                      <a:pt x="1596" y="948"/>
                      <a:pt x="1572" y="948"/>
                    </a:cubicBezTo>
                    <a:lnTo>
                      <a:pt x="1191" y="829"/>
                    </a:lnTo>
                    <a:cubicBezTo>
                      <a:pt x="1191" y="817"/>
                      <a:pt x="1191" y="793"/>
                      <a:pt x="1191" y="781"/>
                    </a:cubicBezTo>
                    <a:lnTo>
                      <a:pt x="1608" y="698"/>
                    </a:lnTo>
                    <a:cubicBezTo>
                      <a:pt x="1664" y="687"/>
                      <a:pt x="1646" y="602"/>
                      <a:pt x="1594" y="602"/>
                    </a:cubicBezTo>
                    <a:cubicBezTo>
                      <a:pt x="1591" y="602"/>
                      <a:pt x="1588" y="602"/>
                      <a:pt x="1584" y="603"/>
                    </a:cubicBezTo>
                    <a:lnTo>
                      <a:pt x="1180" y="698"/>
                    </a:lnTo>
                    <a:cubicBezTo>
                      <a:pt x="1168" y="698"/>
                      <a:pt x="1168" y="698"/>
                      <a:pt x="1156" y="710"/>
                    </a:cubicBezTo>
                    <a:lnTo>
                      <a:pt x="1310" y="484"/>
                    </a:lnTo>
                    <a:cubicBezTo>
                      <a:pt x="1328" y="450"/>
                      <a:pt x="1302" y="422"/>
                      <a:pt x="1273" y="422"/>
                    </a:cubicBezTo>
                    <a:cubicBezTo>
                      <a:pt x="1261" y="422"/>
                      <a:pt x="1249" y="426"/>
                      <a:pt x="1239" y="436"/>
                    </a:cubicBezTo>
                    <a:lnTo>
                      <a:pt x="1096" y="650"/>
                    </a:lnTo>
                    <a:cubicBezTo>
                      <a:pt x="1049" y="615"/>
                      <a:pt x="1001" y="603"/>
                      <a:pt x="941" y="603"/>
                    </a:cubicBezTo>
                    <a:cubicBezTo>
                      <a:pt x="953" y="567"/>
                      <a:pt x="953" y="531"/>
                      <a:pt x="941" y="496"/>
                    </a:cubicBezTo>
                    <a:cubicBezTo>
                      <a:pt x="911" y="352"/>
                      <a:pt x="783" y="262"/>
                      <a:pt x="642" y="262"/>
                    </a:cubicBezTo>
                    <a:cubicBezTo>
                      <a:pt x="619" y="262"/>
                      <a:pt x="596" y="264"/>
                      <a:pt x="572" y="269"/>
                    </a:cubicBezTo>
                    <a:lnTo>
                      <a:pt x="441" y="31"/>
                    </a:lnTo>
                    <a:cubicBezTo>
                      <a:pt x="434" y="9"/>
                      <a:pt x="417" y="0"/>
                      <a:pt x="399"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440;p31">
                <a:extLst>
                  <a:ext uri="{FF2B5EF4-FFF2-40B4-BE49-F238E27FC236}">
                    <a16:creationId xmlns:a16="http://schemas.microsoft.com/office/drawing/2014/main" id="{CBCB309C-C2BF-4420-947B-E83788385A86}"/>
                  </a:ext>
                </a:extLst>
              </p:cNvPr>
              <p:cNvSpPr/>
              <p:nvPr/>
            </p:nvSpPr>
            <p:spPr>
              <a:xfrm>
                <a:off x="1749948" y="1801567"/>
                <a:ext cx="13137" cy="12256"/>
              </a:xfrm>
              <a:custGeom>
                <a:avLst/>
                <a:gdLst/>
                <a:ahLst/>
                <a:cxnLst/>
                <a:rect l="l" t="t" r="r" b="b"/>
                <a:pathLst>
                  <a:path w="298" h="278" extrusionOk="0">
                    <a:moveTo>
                      <a:pt x="209" y="0"/>
                    </a:moveTo>
                    <a:cubicBezTo>
                      <a:pt x="195" y="0"/>
                      <a:pt x="177" y="5"/>
                      <a:pt x="155" y="14"/>
                    </a:cubicBezTo>
                    <a:cubicBezTo>
                      <a:pt x="72" y="38"/>
                      <a:pt x="0" y="73"/>
                      <a:pt x="24" y="157"/>
                    </a:cubicBezTo>
                    <a:cubicBezTo>
                      <a:pt x="35" y="232"/>
                      <a:pt x="103" y="278"/>
                      <a:pt x="186" y="278"/>
                    </a:cubicBezTo>
                    <a:cubicBezTo>
                      <a:pt x="195" y="278"/>
                      <a:pt x="205" y="277"/>
                      <a:pt x="215" y="276"/>
                    </a:cubicBezTo>
                    <a:cubicBezTo>
                      <a:pt x="298" y="252"/>
                      <a:pt x="298" y="193"/>
                      <a:pt x="274" y="97"/>
                    </a:cubicBezTo>
                    <a:cubicBezTo>
                      <a:pt x="265" y="36"/>
                      <a:pt x="250" y="0"/>
                      <a:pt x="209"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441;p31">
                <a:extLst>
                  <a:ext uri="{FF2B5EF4-FFF2-40B4-BE49-F238E27FC236}">
                    <a16:creationId xmlns:a16="http://schemas.microsoft.com/office/drawing/2014/main" id="{6248A7B2-ACEF-4689-9531-7D8E5B4CDA96}"/>
                  </a:ext>
                </a:extLst>
              </p:cNvPr>
              <p:cNvSpPr/>
              <p:nvPr/>
            </p:nvSpPr>
            <p:spPr>
              <a:xfrm>
                <a:off x="1734915" y="1706343"/>
                <a:ext cx="70712" cy="74856"/>
              </a:xfrm>
              <a:custGeom>
                <a:avLst/>
                <a:gdLst/>
                <a:ahLst/>
                <a:cxnLst/>
                <a:rect l="l" t="t" r="r" b="b"/>
                <a:pathLst>
                  <a:path w="1604" h="1698" extrusionOk="0">
                    <a:moveTo>
                      <a:pt x="442" y="0"/>
                    </a:moveTo>
                    <a:cubicBezTo>
                      <a:pt x="413" y="0"/>
                      <a:pt x="381" y="28"/>
                      <a:pt x="389" y="67"/>
                    </a:cubicBezTo>
                    <a:lnTo>
                      <a:pt x="496" y="317"/>
                    </a:lnTo>
                    <a:cubicBezTo>
                      <a:pt x="449" y="340"/>
                      <a:pt x="413" y="376"/>
                      <a:pt x="377" y="436"/>
                    </a:cubicBezTo>
                    <a:lnTo>
                      <a:pt x="79" y="388"/>
                    </a:lnTo>
                    <a:cubicBezTo>
                      <a:pt x="75" y="387"/>
                      <a:pt x="71" y="387"/>
                      <a:pt x="67" y="387"/>
                    </a:cubicBezTo>
                    <a:cubicBezTo>
                      <a:pt x="7" y="387"/>
                      <a:pt x="0" y="472"/>
                      <a:pt x="68" y="483"/>
                    </a:cubicBezTo>
                    <a:lnTo>
                      <a:pt x="341" y="531"/>
                    </a:lnTo>
                    <a:cubicBezTo>
                      <a:pt x="329" y="567"/>
                      <a:pt x="329" y="602"/>
                      <a:pt x="341" y="638"/>
                    </a:cubicBezTo>
                    <a:cubicBezTo>
                      <a:pt x="364" y="785"/>
                      <a:pt x="494" y="889"/>
                      <a:pt x="639" y="889"/>
                    </a:cubicBezTo>
                    <a:cubicBezTo>
                      <a:pt x="647" y="889"/>
                      <a:pt x="655" y="889"/>
                      <a:pt x="663" y="888"/>
                    </a:cubicBezTo>
                    <a:cubicBezTo>
                      <a:pt x="663" y="912"/>
                      <a:pt x="663" y="924"/>
                      <a:pt x="663" y="936"/>
                    </a:cubicBezTo>
                    <a:cubicBezTo>
                      <a:pt x="340" y="1092"/>
                      <a:pt x="516" y="1514"/>
                      <a:pt x="787" y="1514"/>
                    </a:cubicBezTo>
                    <a:cubicBezTo>
                      <a:pt x="845" y="1514"/>
                      <a:pt x="909" y="1494"/>
                      <a:pt x="972" y="1448"/>
                    </a:cubicBezTo>
                    <a:lnTo>
                      <a:pt x="1222" y="1686"/>
                    </a:lnTo>
                    <a:cubicBezTo>
                      <a:pt x="1234" y="1698"/>
                      <a:pt x="1246" y="1698"/>
                      <a:pt x="1258" y="1698"/>
                    </a:cubicBezTo>
                    <a:cubicBezTo>
                      <a:pt x="1270" y="1698"/>
                      <a:pt x="1282" y="1698"/>
                      <a:pt x="1294" y="1686"/>
                    </a:cubicBezTo>
                    <a:cubicBezTo>
                      <a:pt x="1306" y="1674"/>
                      <a:pt x="1306" y="1638"/>
                      <a:pt x="1294" y="1614"/>
                    </a:cubicBezTo>
                    <a:lnTo>
                      <a:pt x="1032" y="1364"/>
                    </a:lnTo>
                    <a:cubicBezTo>
                      <a:pt x="1044" y="1352"/>
                      <a:pt x="1044" y="1329"/>
                      <a:pt x="1056" y="1317"/>
                    </a:cubicBezTo>
                    <a:lnTo>
                      <a:pt x="1437" y="1412"/>
                    </a:lnTo>
                    <a:lnTo>
                      <a:pt x="1449" y="1412"/>
                    </a:lnTo>
                    <a:cubicBezTo>
                      <a:pt x="1508" y="1412"/>
                      <a:pt x="1520" y="1329"/>
                      <a:pt x="1461" y="1317"/>
                    </a:cubicBezTo>
                    <a:lnTo>
                      <a:pt x="1068" y="1221"/>
                    </a:lnTo>
                    <a:cubicBezTo>
                      <a:pt x="1068" y="1210"/>
                      <a:pt x="1068" y="1186"/>
                      <a:pt x="1068" y="1174"/>
                    </a:cubicBezTo>
                    <a:cubicBezTo>
                      <a:pt x="1068" y="1138"/>
                      <a:pt x="1056" y="1114"/>
                      <a:pt x="1044" y="1090"/>
                    </a:cubicBezTo>
                    <a:cubicBezTo>
                      <a:pt x="1080" y="1067"/>
                      <a:pt x="1103" y="1031"/>
                      <a:pt x="1115" y="995"/>
                    </a:cubicBezTo>
                    <a:lnTo>
                      <a:pt x="1472" y="1150"/>
                    </a:lnTo>
                    <a:lnTo>
                      <a:pt x="1484" y="1150"/>
                    </a:lnTo>
                    <a:cubicBezTo>
                      <a:pt x="1508" y="1150"/>
                      <a:pt x="1520" y="1138"/>
                      <a:pt x="1532" y="1114"/>
                    </a:cubicBezTo>
                    <a:cubicBezTo>
                      <a:pt x="1544" y="1090"/>
                      <a:pt x="1532" y="1067"/>
                      <a:pt x="1508" y="1055"/>
                    </a:cubicBezTo>
                    <a:lnTo>
                      <a:pt x="1139" y="912"/>
                    </a:lnTo>
                    <a:cubicBezTo>
                      <a:pt x="1139" y="888"/>
                      <a:pt x="1139" y="876"/>
                      <a:pt x="1139" y="864"/>
                    </a:cubicBezTo>
                    <a:lnTo>
                      <a:pt x="1556" y="805"/>
                    </a:lnTo>
                    <a:cubicBezTo>
                      <a:pt x="1592" y="805"/>
                      <a:pt x="1603" y="781"/>
                      <a:pt x="1603" y="757"/>
                    </a:cubicBezTo>
                    <a:cubicBezTo>
                      <a:pt x="1592" y="733"/>
                      <a:pt x="1568" y="721"/>
                      <a:pt x="1544" y="721"/>
                    </a:cubicBezTo>
                    <a:lnTo>
                      <a:pt x="1127" y="781"/>
                    </a:lnTo>
                    <a:cubicBezTo>
                      <a:pt x="1126" y="781"/>
                      <a:pt x="1125" y="781"/>
                      <a:pt x="1125" y="781"/>
                    </a:cubicBezTo>
                    <a:lnTo>
                      <a:pt x="1125" y="781"/>
                    </a:lnTo>
                    <a:lnTo>
                      <a:pt x="1282" y="578"/>
                    </a:lnTo>
                    <a:cubicBezTo>
                      <a:pt x="1306" y="555"/>
                      <a:pt x="1306" y="531"/>
                      <a:pt x="1282" y="519"/>
                    </a:cubicBezTo>
                    <a:cubicBezTo>
                      <a:pt x="1276" y="513"/>
                      <a:pt x="1267" y="510"/>
                      <a:pt x="1258" y="510"/>
                    </a:cubicBezTo>
                    <a:cubicBezTo>
                      <a:pt x="1249" y="510"/>
                      <a:pt x="1240" y="513"/>
                      <a:pt x="1234" y="519"/>
                    </a:cubicBezTo>
                    <a:lnTo>
                      <a:pt x="1068" y="721"/>
                    </a:lnTo>
                    <a:cubicBezTo>
                      <a:pt x="1032" y="698"/>
                      <a:pt x="996" y="674"/>
                      <a:pt x="949" y="662"/>
                    </a:cubicBezTo>
                    <a:cubicBezTo>
                      <a:pt x="960" y="626"/>
                      <a:pt x="960" y="578"/>
                      <a:pt x="949" y="543"/>
                    </a:cubicBezTo>
                    <a:cubicBezTo>
                      <a:pt x="927" y="390"/>
                      <a:pt x="796" y="278"/>
                      <a:pt x="646" y="278"/>
                    </a:cubicBezTo>
                    <a:cubicBezTo>
                      <a:pt x="632" y="278"/>
                      <a:pt x="618" y="279"/>
                      <a:pt x="603" y="281"/>
                    </a:cubicBezTo>
                    <a:lnTo>
                      <a:pt x="484" y="31"/>
                    </a:lnTo>
                    <a:cubicBezTo>
                      <a:pt x="476" y="9"/>
                      <a:pt x="459" y="0"/>
                      <a:pt x="442"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442;p31">
                <a:extLst>
                  <a:ext uri="{FF2B5EF4-FFF2-40B4-BE49-F238E27FC236}">
                    <a16:creationId xmlns:a16="http://schemas.microsoft.com/office/drawing/2014/main" id="{505D757F-5A05-46B2-BC2F-41688B0B80E1}"/>
                  </a:ext>
                </a:extLst>
              </p:cNvPr>
              <p:cNvSpPr/>
              <p:nvPr/>
            </p:nvSpPr>
            <p:spPr>
              <a:xfrm>
                <a:off x="1781424" y="1719613"/>
                <a:ext cx="13181" cy="11815"/>
              </a:xfrm>
              <a:custGeom>
                <a:avLst/>
                <a:gdLst/>
                <a:ahLst/>
                <a:cxnLst/>
                <a:rect l="l" t="t" r="r" b="b"/>
                <a:pathLst>
                  <a:path w="299" h="268" extrusionOk="0">
                    <a:moveTo>
                      <a:pt x="202" y="1"/>
                    </a:moveTo>
                    <a:cubicBezTo>
                      <a:pt x="192" y="1"/>
                      <a:pt x="181" y="2"/>
                      <a:pt x="167" y="4"/>
                    </a:cubicBezTo>
                    <a:cubicBezTo>
                      <a:pt x="84" y="16"/>
                      <a:pt x="1" y="39"/>
                      <a:pt x="13" y="123"/>
                    </a:cubicBezTo>
                    <a:cubicBezTo>
                      <a:pt x="24" y="210"/>
                      <a:pt x="94" y="267"/>
                      <a:pt x="179" y="267"/>
                    </a:cubicBezTo>
                    <a:cubicBezTo>
                      <a:pt x="187" y="267"/>
                      <a:pt x="195" y="267"/>
                      <a:pt x="203" y="266"/>
                    </a:cubicBezTo>
                    <a:cubicBezTo>
                      <a:pt x="275" y="242"/>
                      <a:pt x="298" y="182"/>
                      <a:pt x="275" y="99"/>
                    </a:cubicBezTo>
                    <a:cubicBezTo>
                      <a:pt x="265" y="29"/>
                      <a:pt x="255" y="1"/>
                      <a:pt x="202"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443;p31">
                <a:extLst>
                  <a:ext uri="{FF2B5EF4-FFF2-40B4-BE49-F238E27FC236}">
                    <a16:creationId xmlns:a16="http://schemas.microsoft.com/office/drawing/2014/main" id="{122648A4-75B8-4057-8CDB-D31845254C43}"/>
                  </a:ext>
                </a:extLst>
              </p:cNvPr>
              <p:cNvSpPr/>
              <p:nvPr/>
            </p:nvSpPr>
            <p:spPr>
              <a:xfrm>
                <a:off x="1763085" y="1626109"/>
                <a:ext cx="69302" cy="78471"/>
              </a:xfrm>
              <a:custGeom>
                <a:avLst/>
                <a:gdLst/>
                <a:ahLst/>
                <a:cxnLst/>
                <a:rect l="l" t="t" r="r" b="b"/>
                <a:pathLst>
                  <a:path w="1572" h="1780" extrusionOk="0">
                    <a:moveTo>
                      <a:pt x="453" y="1"/>
                    </a:moveTo>
                    <a:cubicBezTo>
                      <a:pt x="446" y="1"/>
                      <a:pt x="438" y="2"/>
                      <a:pt x="429" y="5"/>
                    </a:cubicBezTo>
                    <a:cubicBezTo>
                      <a:pt x="405" y="17"/>
                      <a:pt x="393" y="41"/>
                      <a:pt x="405" y="77"/>
                    </a:cubicBezTo>
                    <a:lnTo>
                      <a:pt x="488" y="327"/>
                    </a:lnTo>
                    <a:cubicBezTo>
                      <a:pt x="441" y="351"/>
                      <a:pt x="393" y="386"/>
                      <a:pt x="357" y="434"/>
                    </a:cubicBezTo>
                    <a:lnTo>
                      <a:pt x="71" y="363"/>
                    </a:lnTo>
                    <a:cubicBezTo>
                      <a:pt x="65" y="360"/>
                      <a:pt x="59" y="359"/>
                      <a:pt x="53" y="359"/>
                    </a:cubicBezTo>
                    <a:cubicBezTo>
                      <a:pt x="27" y="359"/>
                      <a:pt x="10" y="379"/>
                      <a:pt x="0" y="398"/>
                    </a:cubicBezTo>
                    <a:cubicBezTo>
                      <a:pt x="0" y="434"/>
                      <a:pt x="12" y="458"/>
                      <a:pt x="48" y="470"/>
                    </a:cubicBezTo>
                    <a:lnTo>
                      <a:pt x="310" y="529"/>
                    </a:lnTo>
                    <a:cubicBezTo>
                      <a:pt x="298" y="565"/>
                      <a:pt x="298" y="601"/>
                      <a:pt x="298" y="636"/>
                    </a:cubicBezTo>
                    <a:cubicBezTo>
                      <a:pt x="310" y="791"/>
                      <a:pt x="452" y="922"/>
                      <a:pt x="619" y="922"/>
                    </a:cubicBezTo>
                    <a:cubicBezTo>
                      <a:pt x="619" y="934"/>
                      <a:pt x="619" y="946"/>
                      <a:pt x="619" y="958"/>
                    </a:cubicBezTo>
                    <a:cubicBezTo>
                      <a:pt x="248" y="1025"/>
                      <a:pt x="323" y="1559"/>
                      <a:pt x="663" y="1559"/>
                    </a:cubicBezTo>
                    <a:cubicBezTo>
                      <a:pt x="683" y="1559"/>
                      <a:pt x="704" y="1557"/>
                      <a:pt x="726" y="1553"/>
                    </a:cubicBezTo>
                    <a:cubicBezTo>
                      <a:pt x="786" y="1553"/>
                      <a:pt x="845" y="1529"/>
                      <a:pt x="893" y="1494"/>
                    </a:cubicBezTo>
                    <a:lnTo>
                      <a:pt x="1119" y="1756"/>
                    </a:lnTo>
                    <a:cubicBezTo>
                      <a:pt x="1131" y="1767"/>
                      <a:pt x="1143" y="1779"/>
                      <a:pt x="1155" y="1779"/>
                    </a:cubicBezTo>
                    <a:cubicBezTo>
                      <a:pt x="1167" y="1779"/>
                      <a:pt x="1179" y="1767"/>
                      <a:pt x="1191" y="1767"/>
                    </a:cubicBezTo>
                    <a:cubicBezTo>
                      <a:pt x="1203" y="1744"/>
                      <a:pt x="1203" y="1708"/>
                      <a:pt x="1191" y="1696"/>
                    </a:cubicBezTo>
                    <a:lnTo>
                      <a:pt x="964" y="1434"/>
                    </a:lnTo>
                    <a:cubicBezTo>
                      <a:pt x="964" y="1422"/>
                      <a:pt x="976" y="1398"/>
                      <a:pt x="988" y="1386"/>
                    </a:cubicBezTo>
                    <a:lnTo>
                      <a:pt x="1357" y="1506"/>
                    </a:lnTo>
                    <a:lnTo>
                      <a:pt x="1369" y="1506"/>
                    </a:lnTo>
                    <a:cubicBezTo>
                      <a:pt x="1393" y="1506"/>
                      <a:pt x="1417" y="1494"/>
                      <a:pt x="1417" y="1470"/>
                    </a:cubicBezTo>
                    <a:cubicBezTo>
                      <a:pt x="1429" y="1446"/>
                      <a:pt x="1417" y="1422"/>
                      <a:pt x="1393" y="1410"/>
                    </a:cubicBezTo>
                    <a:lnTo>
                      <a:pt x="1012" y="1291"/>
                    </a:lnTo>
                    <a:lnTo>
                      <a:pt x="1012" y="1244"/>
                    </a:lnTo>
                    <a:cubicBezTo>
                      <a:pt x="1012" y="1208"/>
                      <a:pt x="1000" y="1184"/>
                      <a:pt x="988" y="1148"/>
                    </a:cubicBezTo>
                    <a:cubicBezTo>
                      <a:pt x="1024" y="1136"/>
                      <a:pt x="1048" y="1101"/>
                      <a:pt x="1072" y="1065"/>
                    </a:cubicBezTo>
                    <a:lnTo>
                      <a:pt x="1405" y="1244"/>
                    </a:lnTo>
                    <a:lnTo>
                      <a:pt x="1429" y="1244"/>
                    </a:lnTo>
                    <a:cubicBezTo>
                      <a:pt x="1476" y="1244"/>
                      <a:pt x="1488" y="1172"/>
                      <a:pt x="1453" y="1148"/>
                    </a:cubicBezTo>
                    <a:lnTo>
                      <a:pt x="1107" y="970"/>
                    </a:lnTo>
                    <a:cubicBezTo>
                      <a:pt x="1107" y="958"/>
                      <a:pt x="1107" y="946"/>
                      <a:pt x="1107" y="934"/>
                    </a:cubicBezTo>
                    <a:lnTo>
                      <a:pt x="1524" y="910"/>
                    </a:lnTo>
                    <a:cubicBezTo>
                      <a:pt x="1548" y="910"/>
                      <a:pt x="1572" y="886"/>
                      <a:pt x="1572" y="863"/>
                    </a:cubicBezTo>
                    <a:cubicBezTo>
                      <a:pt x="1562" y="843"/>
                      <a:pt x="1544" y="824"/>
                      <a:pt x="1525" y="824"/>
                    </a:cubicBezTo>
                    <a:cubicBezTo>
                      <a:pt x="1521" y="824"/>
                      <a:pt x="1516" y="825"/>
                      <a:pt x="1512" y="827"/>
                    </a:cubicBezTo>
                    <a:lnTo>
                      <a:pt x="1095" y="851"/>
                    </a:lnTo>
                    <a:lnTo>
                      <a:pt x="1083" y="851"/>
                    </a:lnTo>
                    <a:lnTo>
                      <a:pt x="1274" y="648"/>
                    </a:lnTo>
                    <a:cubicBezTo>
                      <a:pt x="1286" y="624"/>
                      <a:pt x="1286" y="601"/>
                      <a:pt x="1274" y="589"/>
                    </a:cubicBezTo>
                    <a:cubicBezTo>
                      <a:pt x="1262" y="583"/>
                      <a:pt x="1250" y="580"/>
                      <a:pt x="1240" y="580"/>
                    </a:cubicBezTo>
                    <a:cubicBezTo>
                      <a:pt x="1229" y="580"/>
                      <a:pt x="1220" y="583"/>
                      <a:pt x="1214" y="589"/>
                    </a:cubicBezTo>
                    <a:lnTo>
                      <a:pt x="1036" y="779"/>
                    </a:lnTo>
                    <a:cubicBezTo>
                      <a:pt x="1000" y="744"/>
                      <a:pt x="953" y="720"/>
                      <a:pt x="905" y="708"/>
                    </a:cubicBezTo>
                    <a:cubicBezTo>
                      <a:pt x="917" y="672"/>
                      <a:pt x="917" y="624"/>
                      <a:pt x="917" y="589"/>
                    </a:cubicBezTo>
                    <a:cubicBezTo>
                      <a:pt x="905" y="429"/>
                      <a:pt x="774" y="302"/>
                      <a:pt x="616" y="302"/>
                    </a:cubicBezTo>
                    <a:cubicBezTo>
                      <a:pt x="609" y="302"/>
                      <a:pt x="602" y="302"/>
                      <a:pt x="595" y="303"/>
                    </a:cubicBezTo>
                    <a:lnTo>
                      <a:pt x="500" y="41"/>
                    </a:lnTo>
                    <a:cubicBezTo>
                      <a:pt x="491" y="14"/>
                      <a:pt x="476" y="1"/>
                      <a:pt x="453"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444;p31">
                <a:extLst>
                  <a:ext uri="{FF2B5EF4-FFF2-40B4-BE49-F238E27FC236}">
                    <a16:creationId xmlns:a16="http://schemas.microsoft.com/office/drawing/2014/main" id="{56D82821-734F-4E33-9951-BDE8ED8697D4}"/>
                  </a:ext>
                </a:extLst>
              </p:cNvPr>
              <p:cNvSpPr/>
              <p:nvPr/>
            </p:nvSpPr>
            <p:spPr>
              <a:xfrm>
                <a:off x="1809771" y="1642508"/>
                <a:ext cx="12123" cy="11683"/>
              </a:xfrm>
              <a:custGeom>
                <a:avLst/>
                <a:gdLst/>
                <a:ahLst/>
                <a:cxnLst/>
                <a:rect l="l" t="t" r="r" b="b"/>
                <a:pathLst>
                  <a:path w="275" h="265" extrusionOk="0">
                    <a:moveTo>
                      <a:pt x="184" y="0"/>
                    </a:moveTo>
                    <a:cubicBezTo>
                      <a:pt x="175" y="0"/>
                      <a:pt x="166" y="1"/>
                      <a:pt x="155" y="2"/>
                    </a:cubicBezTo>
                    <a:cubicBezTo>
                      <a:pt x="72" y="2"/>
                      <a:pt x="1" y="26"/>
                      <a:pt x="13" y="110"/>
                    </a:cubicBezTo>
                    <a:cubicBezTo>
                      <a:pt x="13" y="205"/>
                      <a:pt x="84" y="264"/>
                      <a:pt x="179" y="264"/>
                    </a:cubicBezTo>
                    <a:cubicBezTo>
                      <a:pt x="263" y="252"/>
                      <a:pt x="275" y="193"/>
                      <a:pt x="275" y="110"/>
                    </a:cubicBezTo>
                    <a:cubicBezTo>
                      <a:pt x="264" y="37"/>
                      <a:pt x="245" y="0"/>
                      <a:pt x="184"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445;p31">
                <a:extLst>
                  <a:ext uri="{FF2B5EF4-FFF2-40B4-BE49-F238E27FC236}">
                    <a16:creationId xmlns:a16="http://schemas.microsoft.com/office/drawing/2014/main" id="{5AB73E94-644A-42BE-8155-751AC994F6FD}"/>
                  </a:ext>
                </a:extLst>
              </p:cNvPr>
              <p:cNvSpPr/>
              <p:nvPr/>
            </p:nvSpPr>
            <p:spPr>
              <a:xfrm>
                <a:off x="1861218" y="1435706"/>
                <a:ext cx="33637" cy="32711"/>
              </a:xfrm>
              <a:custGeom>
                <a:avLst/>
                <a:gdLst/>
                <a:ahLst/>
                <a:cxnLst/>
                <a:rect l="l" t="t" r="r" b="b"/>
                <a:pathLst>
                  <a:path w="763" h="742" extrusionOk="0">
                    <a:moveTo>
                      <a:pt x="414" y="0"/>
                    </a:moveTo>
                    <a:cubicBezTo>
                      <a:pt x="205" y="0"/>
                      <a:pt x="23" y="53"/>
                      <a:pt x="12" y="276"/>
                    </a:cubicBezTo>
                    <a:cubicBezTo>
                      <a:pt x="0" y="514"/>
                      <a:pt x="191" y="717"/>
                      <a:pt x="429" y="741"/>
                    </a:cubicBezTo>
                    <a:cubicBezTo>
                      <a:pt x="437" y="741"/>
                      <a:pt x="445" y="741"/>
                      <a:pt x="452" y="741"/>
                    </a:cubicBezTo>
                    <a:cubicBezTo>
                      <a:pt x="683" y="741"/>
                      <a:pt x="739" y="566"/>
                      <a:pt x="751" y="336"/>
                    </a:cubicBezTo>
                    <a:cubicBezTo>
                      <a:pt x="762" y="86"/>
                      <a:pt x="727" y="14"/>
                      <a:pt x="489" y="2"/>
                    </a:cubicBezTo>
                    <a:cubicBezTo>
                      <a:pt x="464" y="1"/>
                      <a:pt x="439" y="0"/>
                      <a:pt x="414"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446;p31">
                <a:extLst>
                  <a:ext uri="{FF2B5EF4-FFF2-40B4-BE49-F238E27FC236}">
                    <a16:creationId xmlns:a16="http://schemas.microsoft.com/office/drawing/2014/main" id="{11268B4E-199B-47D5-936B-C6818F40C2BD}"/>
                  </a:ext>
                </a:extLst>
              </p:cNvPr>
              <p:cNvSpPr/>
              <p:nvPr/>
            </p:nvSpPr>
            <p:spPr>
              <a:xfrm>
                <a:off x="1751006" y="1359262"/>
                <a:ext cx="136796" cy="216810"/>
              </a:xfrm>
              <a:custGeom>
                <a:avLst/>
                <a:gdLst/>
                <a:ahLst/>
                <a:cxnLst/>
                <a:rect l="l" t="t" r="r" b="b"/>
                <a:pathLst>
                  <a:path w="3103" h="4918" extrusionOk="0">
                    <a:moveTo>
                      <a:pt x="1074" y="1"/>
                    </a:moveTo>
                    <a:cubicBezTo>
                      <a:pt x="1036" y="1"/>
                      <a:pt x="1006" y="23"/>
                      <a:pt x="988" y="58"/>
                    </a:cubicBezTo>
                    <a:cubicBezTo>
                      <a:pt x="881" y="296"/>
                      <a:pt x="869" y="558"/>
                      <a:pt x="941" y="808"/>
                    </a:cubicBezTo>
                    <a:cubicBezTo>
                      <a:pt x="822" y="867"/>
                      <a:pt x="715" y="939"/>
                      <a:pt x="631" y="1034"/>
                    </a:cubicBezTo>
                    <a:cubicBezTo>
                      <a:pt x="417" y="867"/>
                      <a:pt x="226" y="617"/>
                      <a:pt x="357" y="343"/>
                    </a:cubicBezTo>
                    <a:cubicBezTo>
                      <a:pt x="381" y="274"/>
                      <a:pt x="323" y="219"/>
                      <a:pt x="264" y="219"/>
                    </a:cubicBezTo>
                    <a:cubicBezTo>
                      <a:pt x="232" y="219"/>
                      <a:pt x="200" y="235"/>
                      <a:pt x="179" y="272"/>
                    </a:cubicBezTo>
                    <a:cubicBezTo>
                      <a:pt x="0" y="641"/>
                      <a:pt x="250" y="974"/>
                      <a:pt x="512" y="1189"/>
                    </a:cubicBezTo>
                    <a:cubicBezTo>
                      <a:pt x="119" y="1832"/>
                      <a:pt x="560" y="2665"/>
                      <a:pt x="1310" y="2701"/>
                    </a:cubicBezTo>
                    <a:lnTo>
                      <a:pt x="1334" y="2701"/>
                    </a:lnTo>
                    <a:cubicBezTo>
                      <a:pt x="1334" y="2748"/>
                      <a:pt x="1334" y="2796"/>
                      <a:pt x="1346" y="2844"/>
                    </a:cubicBezTo>
                    <a:cubicBezTo>
                      <a:pt x="1298" y="2867"/>
                      <a:pt x="1250" y="2903"/>
                      <a:pt x="1215" y="2927"/>
                    </a:cubicBezTo>
                    <a:cubicBezTo>
                      <a:pt x="834" y="3165"/>
                      <a:pt x="715" y="3677"/>
                      <a:pt x="953" y="4058"/>
                    </a:cubicBezTo>
                    <a:cubicBezTo>
                      <a:pt x="1110" y="4268"/>
                      <a:pt x="1352" y="4379"/>
                      <a:pt x="1596" y="4379"/>
                    </a:cubicBezTo>
                    <a:cubicBezTo>
                      <a:pt x="1740" y="4379"/>
                      <a:pt x="1884" y="4340"/>
                      <a:pt x="2012" y="4260"/>
                    </a:cubicBezTo>
                    <a:cubicBezTo>
                      <a:pt x="2239" y="4368"/>
                      <a:pt x="2370" y="4594"/>
                      <a:pt x="2358" y="4832"/>
                    </a:cubicBezTo>
                    <a:cubicBezTo>
                      <a:pt x="2358" y="4875"/>
                      <a:pt x="2396" y="4917"/>
                      <a:pt x="2438" y="4917"/>
                    </a:cubicBezTo>
                    <a:cubicBezTo>
                      <a:pt x="2443" y="4917"/>
                      <a:pt x="2448" y="4917"/>
                      <a:pt x="2453" y="4915"/>
                    </a:cubicBezTo>
                    <a:cubicBezTo>
                      <a:pt x="2500" y="4915"/>
                      <a:pt x="2548" y="4880"/>
                      <a:pt x="2548" y="4820"/>
                    </a:cubicBezTo>
                    <a:cubicBezTo>
                      <a:pt x="2560" y="4546"/>
                      <a:pt x="2417" y="4296"/>
                      <a:pt x="2191" y="4141"/>
                    </a:cubicBezTo>
                    <a:cubicBezTo>
                      <a:pt x="2310" y="4034"/>
                      <a:pt x="2405" y="3891"/>
                      <a:pt x="2441" y="3737"/>
                    </a:cubicBezTo>
                    <a:cubicBezTo>
                      <a:pt x="2512" y="3760"/>
                      <a:pt x="2572" y="3808"/>
                      <a:pt x="2631" y="3856"/>
                    </a:cubicBezTo>
                    <a:cubicBezTo>
                      <a:pt x="2727" y="3951"/>
                      <a:pt x="2774" y="4082"/>
                      <a:pt x="2774" y="4213"/>
                    </a:cubicBezTo>
                    <a:cubicBezTo>
                      <a:pt x="2774" y="4260"/>
                      <a:pt x="2822" y="4308"/>
                      <a:pt x="2870" y="4308"/>
                    </a:cubicBezTo>
                    <a:cubicBezTo>
                      <a:pt x="2917" y="4308"/>
                      <a:pt x="2965" y="4272"/>
                      <a:pt x="2965" y="4213"/>
                    </a:cubicBezTo>
                    <a:cubicBezTo>
                      <a:pt x="2965" y="4034"/>
                      <a:pt x="2893" y="3856"/>
                      <a:pt x="2774" y="3725"/>
                    </a:cubicBezTo>
                    <a:cubicBezTo>
                      <a:pt x="2691" y="3641"/>
                      <a:pt x="2596" y="3582"/>
                      <a:pt x="2477" y="3546"/>
                    </a:cubicBezTo>
                    <a:cubicBezTo>
                      <a:pt x="2489" y="3391"/>
                      <a:pt x="2441" y="3237"/>
                      <a:pt x="2358" y="3094"/>
                    </a:cubicBezTo>
                    <a:cubicBezTo>
                      <a:pt x="2381" y="3058"/>
                      <a:pt x="2417" y="3022"/>
                      <a:pt x="2441" y="2975"/>
                    </a:cubicBezTo>
                    <a:cubicBezTo>
                      <a:pt x="2798" y="2963"/>
                      <a:pt x="3024" y="2820"/>
                      <a:pt x="3096" y="2522"/>
                    </a:cubicBezTo>
                    <a:cubicBezTo>
                      <a:pt x="3103" y="2457"/>
                      <a:pt x="3049" y="2414"/>
                      <a:pt x="2995" y="2414"/>
                    </a:cubicBezTo>
                    <a:cubicBezTo>
                      <a:pt x="2959" y="2414"/>
                      <a:pt x="2924" y="2432"/>
                      <a:pt x="2905" y="2475"/>
                    </a:cubicBezTo>
                    <a:cubicBezTo>
                      <a:pt x="2893" y="2558"/>
                      <a:pt x="2834" y="2748"/>
                      <a:pt x="2500" y="2772"/>
                    </a:cubicBezTo>
                    <a:cubicBezTo>
                      <a:pt x="2500" y="2772"/>
                      <a:pt x="2500" y="2760"/>
                      <a:pt x="2500" y="2748"/>
                    </a:cubicBezTo>
                    <a:cubicBezTo>
                      <a:pt x="2500" y="2665"/>
                      <a:pt x="2489" y="2582"/>
                      <a:pt x="2453" y="2498"/>
                    </a:cubicBezTo>
                    <a:lnTo>
                      <a:pt x="2751" y="2415"/>
                    </a:lnTo>
                    <a:cubicBezTo>
                      <a:pt x="2878" y="2383"/>
                      <a:pt x="2844" y="2217"/>
                      <a:pt x="2741" y="2217"/>
                    </a:cubicBezTo>
                    <a:cubicBezTo>
                      <a:pt x="2729" y="2217"/>
                      <a:pt x="2717" y="2220"/>
                      <a:pt x="2703" y="2225"/>
                    </a:cubicBezTo>
                    <a:lnTo>
                      <a:pt x="2346" y="2332"/>
                    </a:lnTo>
                    <a:cubicBezTo>
                      <a:pt x="2310" y="2284"/>
                      <a:pt x="2274" y="2248"/>
                      <a:pt x="2215" y="2225"/>
                    </a:cubicBezTo>
                    <a:cubicBezTo>
                      <a:pt x="2608" y="1582"/>
                      <a:pt x="2167" y="760"/>
                      <a:pt x="1417" y="724"/>
                    </a:cubicBezTo>
                    <a:cubicBezTo>
                      <a:pt x="1391" y="721"/>
                      <a:pt x="1365" y="720"/>
                      <a:pt x="1338" y="720"/>
                    </a:cubicBezTo>
                    <a:cubicBezTo>
                      <a:pt x="1265" y="720"/>
                      <a:pt x="1189" y="731"/>
                      <a:pt x="1119" y="748"/>
                    </a:cubicBezTo>
                    <a:cubicBezTo>
                      <a:pt x="1060" y="546"/>
                      <a:pt x="1072" y="331"/>
                      <a:pt x="1167" y="141"/>
                    </a:cubicBezTo>
                    <a:cubicBezTo>
                      <a:pt x="1191" y="93"/>
                      <a:pt x="1167" y="34"/>
                      <a:pt x="1119" y="10"/>
                    </a:cubicBezTo>
                    <a:cubicBezTo>
                      <a:pt x="1103" y="4"/>
                      <a:pt x="1088" y="1"/>
                      <a:pt x="1074"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447;p31">
                <a:extLst>
                  <a:ext uri="{FF2B5EF4-FFF2-40B4-BE49-F238E27FC236}">
                    <a16:creationId xmlns:a16="http://schemas.microsoft.com/office/drawing/2014/main" id="{A9E828FB-A1A3-4B4A-BEE5-23A7C19A16D5}"/>
                  </a:ext>
                </a:extLst>
              </p:cNvPr>
              <p:cNvSpPr/>
              <p:nvPr/>
            </p:nvSpPr>
            <p:spPr>
              <a:xfrm>
                <a:off x="1787199" y="1434736"/>
                <a:ext cx="16840" cy="14019"/>
              </a:xfrm>
              <a:custGeom>
                <a:avLst/>
                <a:gdLst/>
                <a:ahLst/>
                <a:cxnLst/>
                <a:rect l="l" t="t" r="r" b="b"/>
                <a:pathLst>
                  <a:path w="382" h="318" extrusionOk="0">
                    <a:moveTo>
                      <a:pt x="227" y="1"/>
                    </a:moveTo>
                    <a:cubicBezTo>
                      <a:pt x="72" y="1"/>
                      <a:pt x="1" y="167"/>
                      <a:pt x="108" y="274"/>
                    </a:cubicBezTo>
                    <a:cubicBezTo>
                      <a:pt x="138" y="304"/>
                      <a:pt x="176" y="318"/>
                      <a:pt x="214" y="318"/>
                    </a:cubicBezTo>
                    <a:cubicBezTo>
                      <a:pt x="298" y="318"/>
                      <a:pt x="382" y="253"/>
                      <a:pt x="382" y="155"/>
                    </a:cubicBezTo>
                    <a:cubicBezTo>
                      <a:pt x="382" y="72"/>
                      <a:pt x="310" y="1"/>
                      <a:pt x="22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448;p31">
                <a:extLst>
                  <a:ext uri="{FF2B5EF4-FFF2-40B4-BE49-F238E27FC236}">
                    <a16:creationId xmlns:a16="http://schemas.microsoft.com/office/drawing/2014/main" id="{DA26F8BC-0422-414F-98CC-73D43E1D437E}"/>
                  </a:ext>
                </a:extLst>
              </p:cNvPr>
              <p:cNvSpPr/>
              <p:nvPr/>
            </p:nvSpPr>
            <p:spPr>
              <a:xfrm>
                <a:off x="1824495" y="1411106"/>
                <a:ext cx="16840" cy="14416"/>
              </a:xfrm>
              <a:custGeom>
                <a:avLst/>
                <a:gdLst/>
                <a:ahLst/>
                <a:cxnLst/>
                <a:rect l="l" t="t" r="r" b="b"/>
                <a:pathLst>
                  <a:path w="382" h="327" extrusionOk="0">
                    <a:moveTo>
                      <a:pt x="214" y="1"/>
                    </a:moveTo>
                    <a:cubicBezTo>
                      <a:pt x="71" y="1"/>
                      <a:pt x="0" y="179"/>
                      <a:pt x="107" y="275"/>
                    </a:cubicBezTo>
                    <a:cubicBezTo>
                      <a:pt x="139" y="310"/>
                      <a:pt x="180" y="326"/>
                      <a:pt x="221" y="326"/>
                    </a:cubicBezTo>
                    <a:cubicBezTo>
                      <a:pt x="302" y="326"/>
                      <a:pt x="381" y="263"/>
                      <a:pt x="381" y="167"/>
                    </a:cubicBezTo>
                    <a:cubicBezTo>
                      <a:pt x="381" y="72"/>
                      <a:pt x="310" y="1"/>
                      <a:pt x="214"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449;p31">
                <a:extLst>
                  <a:ext uri="{FF2B5EF4-FFF2-40B4-BE49-F238E27FC236}">
                    <a16:creationId xmlns:a16="http://schemas.microsoft.com/office/drawing/2014/main" id="{E39FCFBA-2665-45DF-810A-CF531446C52A}"/>
                  </a:ext>
                </a:extLst>
              </p:cNvPr>
              <p:cNvSpPr/>
              <p:nvPr/>
            </p:nvSpPr>
            <p:spPr>
              <a:xfrm>
                <a:off x="1809374" y="1423582"/>
                <a:ext cx="15650" cy="13314"/>
              </a:xfrm>
              <a:custGeom>
                <a:avLst/>
                <a:gdLst/>
                <a:ahLst/>
                <a:cxnLst/>
                <a:rect l="l" t="t" r="r" b="b"/>
                <a:pathLst>
                  <a:path w="355" h="302" extrusionOk="0">
                    <a:moveTo>
                      <a:pt x="268" y="1"/>
                    </a:moveTo>
                    <a:cubicBezTo>
                      <a:pt x="244" y="1"/>
                      <a:pt x="219" y="26"/>
                      <a:pt x="236" y="51"/>
                    </a:cubicBezTo>
                    <a:cubicBezTo>
                      <a:pt x="284" y="99"/>
                      <a:pt x="272" y="170"/>
                      <a:pt x="224" y="218"/>
                    </a:cubicBezTo>
                    <a:cubicBezTo>
                      <a:pt x="209" y="229"/>
                      <a:pt x="191" y="235"/>
                      <a:pt x="173" y="235"/>
                    </a:cubicBezTo>
                    <a:cubicBezTo>
                      <a:pt x="134" y="235"/>
                      <a:pt x="93" y="211"/>
                      <a:pt x="69" y="170"/>
                    </a:cubicBezTo>
                    <a:cubicBezTo>
                      <a:pt x="64" y="165"/>
                      <a:pt x="57" y="162"/>
                      <a:pt x="50" y="162"/>
                    </a:cubicBezTo>
                    <a:cubicBezTo>
                      <a:pt x="27" y="162"/>
                      <a:pt x="0" y="190"/>
                      <a:pt x="10" y="218"/>
                    </a:cubicBezTo>
                    <a:cubicBezTo>
                      <a:pt x="45" y="265"/>
                      <a:pt x="105" y="301"/>
                      <a:pt x="176" y="301"/>
                    </a:cubicBezTo>
                    <a:cubicBezTo>
                      <a:pt x="212" y="301"/>
                      <a:pt x="236" y="289"/>
                      <a:pt x="272" y="277"/>
                    </a:cubicBezTo>
                    <a:cubicBezTo>
                      <a:pt x="343" y="206"/>
                      <a:pt x="355" y="99"/>
                      <a:pt x="295" y="15"/>
                    </a:cubicBezTo>
                    <a:cubicBezTo>
                      <a:pt x="288" y="5"/>
                      <a:pt x="278" y="1"/>
                      <a:pt x="26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450;p31">
                <a:extLst>
                  <a:ext uri="{FF2B5EF4-FFF2-40B4-BE49-F238E27FC236}">
                    <a16:creationId xmlns:a16="http://schemas.microsoft.com/office/drawing/2014/main" id="{DA3861C1-5B65-411C-9BDF-A5A3FFD226EE}"/>
                  </a:ext>
                </a:extLst>
              </p:cNvPr>
              <p:cNvSpPr/>
              <p:nvPr/>
            </p:nvSpPr>
            <p:spPr>
              <a:xfrm>
                <a:off x="1789844" y="1449945"/>
                <a:ext cx="14195" cy="10536"/>
              </a:xfrm>
              <a:custGeom>
                <a:avLst/>
                <a:gdLst/>
                <a:ahLst/>
                <a:cxnLst/>
                <a:rect l="l" t="t" r="r" b="b"/>
                <a:pathLst>
                  <a:path w="322" h="239" extrusionOk="0">
                    <a:moveTo>
                      <a:pt x="216" y="1"/>
                    </a:moveTo>
                    <a:cubicBezTo>
                      <a:pt x="182" y="1"/>
                      <a:pt x="143" y="13"/>
                      <a:pt x="107" y="37"/>
                    </a:cubicBezTo>
                    <a:cubicBezTo>
                      <a:pt x="36" y="84"/>
                      <a:pt x="0" y="156"/>
                      <a:pt x="36" y="203"/>
                    </a:cubicBezTo>
                    <a:cubicBezTo>
                      <a:pt x="54" y="227"/>
                      <a:pt x="84" y="239"/>
                      <a:pt x="118" y="239"/>
                    </a:cubicBezTo>
                    <a:cubicBezTo>
                      <a:pt x="152" y="239"/>
                      <a:pt x="191" y="227"/>
                      <a:pt x="226" y="203"/>
                    </a:cubicBezTo>
                    <a:cubicBezTo>
                      <a:pt x="298" y="156"/>
                      <a:pt x="322" y="84"/>
                      <a:pt x="298" y="37"/>
                    </a:cubicBezTo>
                    <a:cubicBezTo>
                      <a:pt x="280" y="13"/>
                      <a:pt x="250" y="1"/>
                      <a:pt x="216" y="1"/>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451;p31">
                <a:extLst>
                  <a:ext uri="{FF2B5EF4-FFF2-40B4-BE49-F238E27FC236}">
                    <a16:creationId xmlns:a16="http://schemas.microsoft.com/office/drawing/2014/main" id="{AC6E8651-04AF-4F41-9BD4-C44B30C13668}"/>
                  </a:ext>
                </a:extLst>
              </p:cNvPr>
              <p:cNvSpPr/>
              <p:nvPr/>
            </p:nvSpPr>
            <p:spPr>
              <a:xfrm>
                <a:off x="1839705" y="1417807"/>
                <a:ext cx="16840" cy="12785"/>
              </a:xfrm>
              <a:custGeom>
                <a:avLst/>
                <a:gdLst/>
                <a:ahLst/>
                <a:cxnLst/>
                <a:rect l="l" t="t" r="r" b="b"/>
                <a:pathLst>
                  <a:path w="382" h="290" extrusionOk="0">
                    <a:moveTo>
                      <a:pt x="191" y="1"/>
                    </a:moveTo>
                    <a:cubicBezTo>
                      <a:pt x="161" y="1"/>
                      <a:pt x="131" y="10"/>
                      <a:pt x="107" y="27"/>
                    </a:cubicBezTo>
                    <a:cubicBezTo>
                      <a:pt x="0" y="111"/>
                      <a:pt x="60" y="289"/>
                      <a:pt x="191" y="289"/>
                    </a:cubicBezTo>
                    <a:cubicBezTo>
                      <a:pt x="322" y="289"/>
                      <a:pt x="381" y="111"/>
                      <a:pt x="274" y="27"/>
                    </a:cubicBezTo>
                    <a:cubicBezTo>
                      <a:pt x="250" y="10"/>
                      <a:pt x="221" y="1"/>
                      <a:pt x="191" y="1"/>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452;p31">
                <a:extLst>
                  <a:ext uri="{FF2B5EF4-FFF2-40B4-BE49-F238E27FC236}">
                    <a16:creationId xmlns:a16="http://schemas.microsoft.com/office/drawing/2014/main" id="{C6428051-9589-482C-8022-EC54BFF41730}"/>
                  </a:ext>
                </a:extLst>
              </p:cNvPr>
              <p:cNvSpPr/>
              <p:nvPr/>
            </p:nvSpPr>
            <p:spPr>
              <a:xfrm>
                <a:off x="1733151" y="1458894"/>
                <a:ext cx="489211" cy="549255"/>
              </a:xfrm>
              <a:custGeom>
                <a:avLst/>
                <a:gdLst/>
                <a:ahLst/>
                <a:cxnLst/>
                <a:rect l="l" t="t" r="r" b="b"/>
                <a:pathLst>
                  <a:path w="11097" h="12459" extrusionOk="0">
                    <a:moveTo>
                      <a:pt x="5584" y="2822"/>
                    </a:moveTo>
                    <a:cubicBezTo>
                      <a:pt x="5763" y="3524"/>
                      <a:pt x="5906" y="4096"/>
                      <a:pt x="6156" y="4882"/>
                    </a:cubicBezTo>
                    <a:lnTo>
                      <a:pt x="6763" y="6823"/>
                    </a:lnTo>
                    <a:lnTo>
                      <a:pt x="6192" y="7215"/>
                    </a:lnTo>
                    <a:cubicBezTo>
                      <a:pt x="6215" y="6953"/>
                      <a:pt x="6275" y="6692"/>
                      <a:pt x="6370" y="6442"/>
                    </a:cubicBezTo>
                    <a:lnTo>
                      <a:pt x="6370" y="6442"/>
                    </a:lnTo>
                    <a:cubicBezTo>
                      <a:pt x="6025" y="6668"/>
                      <a:pt x="5715" y="6918"/>
                      <a:pt x="5430" y="7204"/>
                    </a:cubicBezTo>
                    <a:cubicBezTo>
                      <a:pt x="5418" y="7001"/>
                      <a:pt x="5489" y="6799"/>
                      <a:pt x="5632" y="6656"/>
                    </a:cubicBezTo>
                    <a:cubicBezTo>
                      <a:pt x="5775" y="6513"/>
                      <a:pt x="5882" y="6334"/>
                      <a:pt x="5953" y="6156"/>
                    </a:cubicBezTo>
                    <a:lnTo>
                      <a:pt x="5953" y="6156"/>
                    </a:lnTo>
                    <a:cubicBezTo>
                      <a:pt x="5489" y="6394"/>
                      <a:pt x="5144" y="6811"/>
                      <a:pt x="4810" y="7227"/>
                    </a:cubicBezTo>
                    <a:cubicBezTo>
                      <a:pt x="4941" y="6811"/>
                      <a:pt x="5156" y="6430"/>
                      <a:pt x="5430" y="6096"/>
                    </a:cubicBezTo>
                    <a:lnTo>
                      <a:pt x="5430" y="6096"/>
                    </a:lnTo>
                    <a:cubicBezTo>
                      <a:pt x="5156" y="6227"/>
                      <a:pt x="4965" y="6477"/>
                      <a:pt x="4787" y="6727"/>
                    </a:cubicBezTo>
                    <a:lnTo>
                      <a:pt x="4334" y="7346"/>
                    </a:lnTo>
                    <a:lnTo>
                      <a:pt x="4048" y="7346"/>
                    </a:lnTo>
                    <a:lnTo>
                      <a:pt x="4822" y="4882"/>
                    </a:lnTo>
                    <a:cubicBezTo>
                      <a:pt x="5072" y="4096"/>
                      <a:pt x="5215" y="3524"/>
                      <a:pt x="5394" y="2822"/>
                    </a:cubicBezTo>
                    <a:close/>
                    <a:moveTo>
                      <a:pt x="6787" y="6930"/>
                    </a:moveTo>
                    <a:lnTo>
                      <a:pt x="6918" y="7346"/>
                    </a:lnTo>
                    <a:lnTo>
                      <a:pt x="6704" y="7346"/>
                    </a:lnTo>
                    <a:cubicBezTo>
                      <a:pt x="6727" y="7215"/>
                      <a:pt x="6763" y="7073"/>
                      <a:pt x="6787" y="6930"/>
                    </a:cubicBezTo>
                    <a:close/>
                    <a:moveTo>
                      <a:pt x="5561" y="0"/>
                    </a:moveTo>
                    <a:cubicBezTo>
                      <a:pt x="4552" y="0"/>
                      <a:pt x="3542" y="572"/>
                      <a:pt x="3144" y="1715"/>
                    </a:cubicBezTo>
                    <a:lnTo>
                      <a:pt x="84" y="10597"/>
                    </a:lnTo>
                    <a:cubicBezTo>
                      <a:pt x="24" y="10740"/>
                      <a:pt x="0" y="10894"/>
                      <a:pt x="0" y="11049"/>
                    </a:cubicBezTo>
                    <a:cubicBezTo>
                      <a:pt x="0" y="11740"/>
                      <a:pt x="512" y="12335"/>
                      <a:pt x="1203" y="12430"/>
                    </a:cubicBezTo>
                    <a:cubicBezTo>
                      <a:pt x="1276" y="12442"/>
                      <a:pt x="1349" y="12447"/>
                      <a:pt x="1421" y="12447"/>
                    </a:cubicBezTo>
                    <a:cubicBezTo>
                      <a:pt x="2020" y="12447"/>
                      <a:pt x="2571" y="12061"/>
                      <a:pt x="2763" y="11466"/>
                    </a:cubicBezTo>
                    <a:lnTo>
                      <a:pt x="3286" y="9740"/>
                    </a:lnTo>
                    <a:lnTo>
                      <a:pt x="7680" y="9740"/>
                    </a:lnTo>
                    <a:lnTo>
                      <a:pt x="8216" y="11430"/>
                    </a:lnTo>
                    <a:cubicBezTo>
                      <a:pt x="8419" y="12050"/>
                      <a:pt x="8996" y="12459"/>
                      <a:pt x="9628" y="12459"/>
                    </a:cubicBezTo>
                    <a:cubicBezTo>
                      <a:pt x="9700" y="12459"/>
                      <a:pt x="9773" y="12453"/>
                      <a:pt x="9847" y="12442"/>
                    </a:cubicBezTo>
                    <a:cubicBezTo>
                      <a:pt x="10561" y="12323"/>
                      <a:pt x="11085" y="11716"/>
                      <a:pt x="11097" y="10990"/>
                    </a:cubicBezTo>
                    <a:cubicBezTo>
                      <a:pt x="11085" y="10823"/>
                      <a:pt x="11061" y="10656"/>
                      <a:pt x="11014" y="10502"/>
                    </a:cubicBezTo>
                    <a:lnTo>
                      <a:pt x="7978" y="1715"/>
                    </a:lnTo>
                    <a:cubicBezTo>
                      <a:pt x="7579" y="572"/>
                      <a:pt x="6570" y="0"/>
                      <a:pt x="5561"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453;p31">
                <a:extLst>
                  <a:ext uri="{FF2B5EF4-FFF2-40B4-BE49-F238E27FC236}">
                    <a16:creationId xmlns:a16="http://schemas.microsoft.com/office/drawing/2014/main" id="{91763B78-DC30-464D-B7C6-B45D0D937C47}"/>
                  </a:ext>
                </a:extLst>
              </p:cNvPr>
              <p:cNvSpPr/>
              <p:nvPr/>
            </p:nvSpPr>
            <p:spPr>
              <a:xfrm>
                <a:off x="1756252" y="1485389"/>
                <a:ext cx="441996" cy="496309"/>
              </a:xfrm>
              <a:custGeom>
                <a:avLst/>
                <a:gdLst/>
                <a:ahLst/>
                <a:cxnLst/>
                <a:rect l="l" t="t" r="r" b="b"/>
                <a:pathLst>
                  <a:path w="10026" h="11258" extrusionOk="0">
                    <a:moveTo>
                      <a:pt x="5489" y="2042"/>
                    </a:moveTo>
                    <a:cubicBezTo>
                      <a:pt x="5668" y="2745"/>
                      <a:pt x="5799" y="3495"/>
                      <a:pt x="6049" y="4281"/>
                    </a:cubicBezTo>
                    <a:lnTo>
                      <a:pt x="6823" y="6972"/>
                    </a:lnTo>
                    <a:lnTo>
                      <a:pt x="3215" y="6972"/>
                    </a:lnTo>
                    <a:lnTo>
                      <a:pt x="3989" y="4281"/>
                    </a:lnTo>
                    <a:cubicBezTo>
                      <a:pt x="4227" y="3495"/>
                      <a:pt x="4382" y="2757"/>
                      <a:pt x="4560" y="2042"/>
                    </a:cubicBezTo>
                    <a:close/>
                    <a:moveTo>
                      <a:pt x="5032" y="1"/>
                    </a:moveTo>
                    <a:cubicBezTo>
                      <a:pt x="4123" y="1"/>
                      <a:pt x="3215" y="518"/>
                      <a:pt x="2858" y="1554"/>
                    </a:cubicBezTo>
                    <a:lnTo>
                      <a:pt x="72" y="9579"/>
                    </a:lnTo>
                    <a:cubicBezTo>
                      <a:pt x="24" y="9710"/>
                      <a:pt x="0" y="9841"/>
                      <a:pt x="0" y="9984"/>
                    </a:cubicBezTo>
                    <a:cubicBezTo>
                      <a:pt x="0" y="10686"/>
                      <a:pt x="250" y="11258"/>
                      <a:pt x="953" y="11258"/>
                    </a:cubicBezTo>
                    <a:cubicBezTo>
                      <a:pt x="1512" y="11258"/>
                      <a:pt x="2012" y="10901"/>
                      <a:pt x="2179" y="10365"/>
                    </a:cubicBezTo>
                    <a:lnTo>
                      <a:pt x="2655" y="8805"/>
                    </a:lnTo>
                    <a:lnTo>
                      <a:pt x="7180" y="8805"/>
                    </a:lnTo>
                    <a:lnTo>
                      <a:pt x="7668" y="10329"/>
                    </a:lnTo>
                    <a:cubicBezTo>
                      <a:pt x="7846" y="10877"/>
                      <a:pt x="8358" y="11246"/>
                      <a:pt x="8930" y="11258"/>
                    </a:cubicBezTo>
                    <a:cubicBezTo>
                      <a:pt x="9668" y="11258"/>
                      <a:pt x="10025" y="10663"/>
                      <a:pt x="10025" y="9924"/>
                    </a:cubicBezTo>
                    <a:cubicBezTo>
                      <a:pt x="10025" y="9770"/>
                      <a:pt x="10001" y="9627"/>
                      <a:pt x="9954" y="9484"/>
                    </a:cubicBezTo>
                    <a:lnTo>
                      <a:pt x="7215" y="1554"/>
                    </a:lnTo>
                    <a:cubicBezTo>
                      <a:pt x="6852" y="518"/>
                      <a:pt x="5941" y="1"/>
                      <a:pt x="5032" y="1"/>
                    </a:cubicBezTo>
                    <a:close/>
                  </a:path>
                </a:pathLst>
              </a:custGeom>
              <a:solidFill>
                <a:srgbClr val="F288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7" name="TextBox 126">
              <a:extLst>
                <a:ext uri="{FF2B5EF4-FFF2-40B4-BE49-F238E27FC236}">
                  <a16:creationId xmlns:a16="http://schemas.microsoft.com/office/drawing/2014/main" id="{5004323D-C963-4ECB-AB42-49BD7E343CF6}"/>
                </a:ext>
              </a:extLst>
            </p:cNvPr>
            <p:cNvSpPr txBox="1"/>
            <p:nvPr/>
          </p:nvSpPr>
          <p:spPr>
            <a:xfrm>
              <a:off x="3869471" y="2523340"/>
              <a:ext cx="5306047" cy="803829"/>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70AD47">
                      <a:lumMod val="50000"/>
                    </a:srgbClr>
                  </a:solidFill>
                  <a:effectLst/>
                  <a:uLnTx/>
                  <a:uFillTx/>
                  <a:latin typeface="UTM Avo" panose="02040603050506020204" pitchFamily="18" charset="0"/>
                  <a:ea typeface="Cambria" panose="02040503050406030204" pitchFamily="18" charset="0"/>
                  <a:cs typeface="+mn-cs"/>
                </a:rPr>
                <a:t>6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143" name="Group 142">
            <a:extLst>
              <a:ext uri="{FF2B5EF4-FFF2-40B4-BE49-F238E27FC236}">
                <a16:creationId xmlns:a16="http://schemas.microsoft.com/office/drawing/2014/main" id="{6FB46DDC-BB11-40DC-B8CD-9295ADAB3B4B}"/>
              </a:ext>
            </a:extLst>
          </p:cNvPr>
          <p:cNvGrpSpPr/>
          <p:nvPr/>
        </p:nvGrpSpPr>
        <p:grpSpPr>
          <a:xfrm>
            <a:off x="2104240" y="5232171"/>
            <a:ext cx="8973766" cy="1624977"/>
            <a:chOff x="1612674" y="5184381"/>
            <a:chExt cx="8973766" cy="1409055"/>
          </a:xfrm>
        </p:grpSpPr>
        <p:sp>
          <p:nvSpPr>
            <p:cNvPr id="144" name="Rectangle: Rounded Corners 143">
              <a:extLst>
                <a:ext uri="{FF2B5EF4-FFF2-40B4-BE49-F238E27FC236}">
                  <a16:creationId xmlns:a16="http://schemas.microsoft.com/office/drawing/2014/main" id="{009F359B-7EDD-4854-8F0A-D0FABC514867}"/>
                </a:ext>
              </a:extLst>
            </p:cNvPr>
            <p:cNvSpPr/>
            <p:nvPr/>
          </p:nvSpPr>
          <p:spPr>
            <a:xfrm>
              <a:off x="2170089" y="5479849"/>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45" name="Google Shape;293;p27">
              <a:extLst>
                <a:ext uri="{FF2B5EF4-FFF2-40B4-BE49-F238E27FC236}">
                  <a16:creationId xmlns:a16="http://schemas.microsoft.com/office/drawing/2014/main" id="{108845C6-CB92-414B-9547-EF62124AE0A3}"/>
                </a:ext>
              </a:extLst>
            </p:cNvPr>
            <p:cNvGrpSpPr/>
            <p:nvPr/>
          </p:nvGrpSpPr>
          <p:grpSpPr>
            <a:xfrm rot="21403310">
              <a:off x="1612674" y="5184381"/>
              <a:ext cx="1724419" cy="1409055"/>
              <a:chOff x="3676506" y="1404273"/>
              <a:chExt cx="792384" cy="610489"/>
            </a:xfrm>
          </p:grpSpPr>
          <p:sp>
            <p:nvSpPr>
              <p:cNvPr id="147" name="Google Shape;294;p27">
                <a:extLst>
                  <a:ext uri="{FF2B5EF4-FFF2-40B4-BE49-F238E27FC236}">
                    <a16:creationId xmlns:a16="http://schemas.microsoft.com/office/drawing/2014/main" id="{B958EB60-4407-4C61-AA63-B6A95FAC28CC}"/>
                  </a:ext>
                </a:extLst>
              </p:cNvPr>
              <p:cNvSpPr/>
              <p:nvPr/>
            </p:nvSpPr>
            <p:spPr>
              <a:xfrm>
                <a:off x="3899885" y="1404273"/>
                <a:ext cx="177442" cy="160690"/>
              </a:xfrm>
              <a:custGeom>
                <a:avLst/>
                <a:gdLst/>
                <a:ahLst/>
                <a:cxnLst/>
                <a:rect l="l" t="t" r="r" b="b"/>
                <a:pathLst>
                  <a:path w="4025" h="3645" extrusionOk="0">
                    <a:moveTo>
                      <a:pt x="1158" y="1"/>
                    </a:moveTo>
                    <a:cubicBezTo>
                      <a:pt x="1024" y="1"/>
                      <a:pt x="906" y="30"/>
                      <a:pt x="810" y="96"/>
                    </a:cubicBezTo>
                    <a:cubicBezTo>
                      <a:pt x="0" y="656"/>
                      <a:pt x="1096" y="3644"/>
                      <a:pt x="1096" y="3644"/>
                    </a:cubicBezTo>
                    <a:lnTo>
                      <a:pt x="4025" y="1620"/>
                    </a:lnTo>
                    <a:cubicBezTo>
                      <a:pt x="4025" y="1620"/>
                      <a:pt x="2155" y="1"/>
                      <a:pt x="1158"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295;p27">
                <a:extLst>
                  <a:ext uri="{FF2B5EF4-FFF2-40B4-BE49-F238E27FC236}">
                    <a16:creationId xmlns:a16="http://schemas.microsoft.com/office/drawing/2014/main" id="{703FA8FA-1193-4115-B532-87EFAF7693FF}"/>
                  </a:ext>
                </a:extLst>
              </p:cNvPr>
              <p:cNvSpPr/>
              <p:nvPr/>
            </p:nvSpPr>
            <p:spPr>
              <a:xfrm>
                <a:off x="3935065" y="1440820"/>
                <a:ext cx="121807" cy="109948"/>
              </a:xfrm>
              <a:custGeom>
                <a:avLst/>
                <a:gdLst/>
                <a:ahLst/>
                <a:cxnLst/>
                <a:rect l="l" t="t" r="r" b="b"/>
                <a:pathLst>
                  <a:path w="2763" h="2494" extrusionOk="0">
                    <a:moveTo>
                      <a:pt x="798" y="0"/>
                    </a:moveTo>
                    <a:cubicBezTo>
                      <a:pt x="706" y="0"/>
                      <a:pt x="625" y="20"/>
                      <a:pt x="560" y="65"/>
                    </a:cubicBezTo>
                    <a:cubicBezTo>
                      <a:pt x="0" y="446"/>
                      <a:pt x="750" y="2494"/>
                      <a:pt x="750" y="2494"/>
                    </a:cubicBezTo>
                    <a:lnTo>
                      <a:pt x="2762" y="1113"/>
                    </a:lnTo>
                    <a:cubicBezTo>
                      <a:pt x="2762" y="1113"/>
                      <a:pt x="1483" y="0"/>
                      <a:pt x="798"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296;p27">
                <a:extLst>
                  <a:ext uri="{FF2B5EF4-FFF2-40B4-BE49-F238E27FC236}">
                    <a16:creationId xmlns:a16="http://schemas.microsoft.com/office/drawing/2014/main" id="{6AD12CF6-1DBF-4C0D-93BB-F6DF761C38C9}"/>
                  </a:ext>
                </a:extLst>
              </p:cNvPr>
              <p:cNvSpPr/>
              <p:nvPr/>
            </p:nvSpPr>
            <p:spPr>
              <a:xfrm>
                <a:off x="4228450" y="1404273"/>
                <a:ext cx="177442" cy="160690"/>
              </a:xfrm>
              <a:custGeom>
                <a:avLst/>
                <a:gdLst/>
                <a:ahLst/>
                <a:cxnLst/>
                <a:rect l="l" t="t" r="r" b="b"/>
                <a:pathLst>
                  <a:path w="4025" h="3645" extrusionOk="0">
                    <a:moveTo>
                      <a:pt x="2856" y="1"/>
                    </a:moveTo>
                    <a:cubicBezTo>
                      <a:pt x="1861" y="1"/>
                      <a:pt x="1" y="1620"/>
                      <a:pt x="1" y="1620"/>
                    </a:cubicBezTo>
                    <a:lnTo>
                      <a:pt x="2918" y="3644"/>
                    </a:lnTo>
                    <a:cubicBezTo>
                      <a:pt x="2918" y="3644"/>
                      <a:pt x="4025" y="656"/>
                      <a:pt x="3203" y="96"/>
                    </a:cubicBezTo>
                    <a:cubicBezTo>
                      <a:pt x="3108" y="30"/>
                      <a:pt x="2990" y="1"/>
                      <a:pt x="2856"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297;p27">
                <a:extLst>
                  <a:ext uri="{FF2B5EF4-FFF2-40B4-BE49-F238E27FC236}">
                    <a16:creationId xmlns:a16="http://schemas.microsoft.com/office/drawing/2014/main" id="{7499382A-1429-4C09-AA03-0C1B0AB41D45}"/>
                  </a:ext>
                </a:extLst>
              </p:cNvPr>
              <p:cNvSpPr/>
              <p:nvPr/>
            </p:nvSpPr>
            <p:spPr>
              <a:xfrm>
                <a:off x="4246834" y="1437601"/>
                <a:ext cx="126524" cy="114753"/>
              </a:xfrm>
              <a:custGeom>
                <a:avLst/>
                <a:gdLst/>
                <a:ahLst/>
                <a:cxnLst/>
                <a:rect l="l" t="t" r="r" b="b"/>
                <a:pathLst>
                  <a:path w="2870" h="2603" extrusionOk="0">
                    <a:moveTo>
                      <a:pt x="2044" y="0"/>
                    </a:moveTo>
                    <a:cubicBezTo>
                      <a:pt x="1338" y="0"/>
                      <a:pt x="0" y="1162"/>
                      <a:pt x="0" y="1162"/>
                    </a:cubicBezTo>
                    <a:lnTo>
                      <a:pt x="2084" y="2603"/>
                    </a:lnTo>
                    <a:cubicBezTo>
                      <a:pt x="2084" y="2603"/>
                      <a:pt x="2870" y="471"/>
                      <a:pt x="2286" y="67"/>
                    </a:cubicBezTo>
                    <a:cubicBezTo>
                      <a:pt x="2220" y="21"/>
                      <a:pt x="2138" y="0"/>
                      <a:pt x="2044"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298;p27">
                <a:extLst>
                  <a:ext uri="{FF2B5EF4-FFF2-40B4-BE49-F238E27FC236}">
                    <a16:creationId xmlns:a16="http://schemas.microsoft.com/office/drawing/2014/main" id="{02E4F13B-78AC-4397-B850-C3B251E35456}"/>
                  </a:ext>
                </a:extLst>
              </p:cNvPr>
              <p:cNvSpPr/>
              <p:nvPr/>
            </p:nvSpPr>
            <p:spPr>
              <a:xfrm>
                <a:off x="3891994" y="1453648"/>
                <a:ext cx="480306" cy="560673"/>
              </a:xfrm>
              <a:custGeom>
                <a:avLst/>
                <a:gdLst/>
                <a:ahLst/>
                <a:cxnLst/>
                <a:rect l="l" t="t" r="r" b="b"/>
                <a:pathLst>
                  <a:path w="10895" h="12718" extrusionOk="0">
                    <a:moveTo>
                      <a:pt x="5966" y="0"/>
                    </a:moveTo>
                    <a:cubicBezTo>
                      <a:pt x="5311" y="0"/>
                      <a:pt x="4668" y="84"/>
                      <a:pt x="4049" y="262"/>
                    </a:cubicBezTo>
                    <a:cubicBezTo>
                      <a:pt x="3954" y="298"/>
                      <a:pt x="3858" y="322"/>
                      <a:pt x="3763" y="357"/>
                    </a:cubicBezTo>
                    <a:cubicBezTo>
                      <a:pt x="3573" y="429"/>
                      <a:pt x="3394" y="500"/>
                      <a:pt x="3215" y="595"/>
                    </a:cubicBezTo>
                    <a:cubicBezTo>
                      <a:pt x="3120" y="631"/>
                      <a:pt x="3037" y="679"/>
                      <a:pt x="2954" y="726"/>
                    </a:cubicBezTo>
                    <a:cubicBezTo>
                      <a:pt x="1084" y="1750"/>
                      <a:pt x="1" y="3822"/>
                      <a:pt x="1" y="6453"/>
                    </a:cubicBezTo>
                    <a:cubicBezTo>
                      <a:pt x="1" y="8751"/>
                      <a:pt x="715" y="10537"/>
                      <a:pt x="2120" y="11597"/>
                    </a:cubicBezTo>
                    <a:cubicBezTo>
                      <a:pt x="2668" y="12002"/>
                      <a:pt x="3299" y="12299"/>
                      <a:pt x="3954" y="12466"/>
                    </a:cubicBezTo>
                    <a:cubicBezTo>
                      <a:pt x="4568" y="12633"/>
                      <a:pt x="5202" y="12717"/>
                      <a:pt x="5839" y="12717"/>
                    </a:cubicBezTo>
                    <a:cubicBezTo>
                      <a:pt x="5881" y="12717"/>
                      <a:pt x="5923" y="12717"/>
                      <a:pt x="5966" y="12716"/>
                    </a:cubicBezTo>
                    <a:cubicBezTo>
                      <a:pt x="6168" y="12716"/>
                      <a:pt x="6383" y="12704"/>
                      <a:pt x="6597" y="12692"/>
                    </a:cubicBezTo>
                    <a:cubicBezTo>
                      <a:pt x="6799" y="12680"/>
                      <a:pt x="7014" y="12656"/>
                      <a:pt x="7228" y="12621"/>
                    </a:cubicBezTo>
                    <a:cubicBezTo>
                      <a:pt x="9073" y="12323"/>
                      <a:pt x="10895" y="11406"/>
                      <a:pt x="10895" y="9775"/>
                    </a:cubicBezTo>
                    <a:cubicBezTo>
                      <a:pt x="10895" y="9239"/>
                      <a:pt x="10609" y="8727"/>
                      <a:pt x="10133" y="8466"/>
                    </a:cubicBezTo>
                    <a:cubicBezTo>
                      <a:pt x="9907" y="8335"/>
                      <a:pt x="9645" y="8263"/>
                      <a:pt x="9383" y="8263"/>
                    </a:cubicBezTo>
                    <a:cubicBezTo>
                      <a:pt x="8204" y="8263"/>
                      <a:pt x="8085" y="9394"/>
                      <a:pt x="7192" y="9966"/>
                    </a:cubicBezTo>
                    <a:cubicBezTo>
                      <a:pt x="7073" y="10037"/>
                      <a:pt x="6942" y="10097"/>
                      <a:pt x="6811" y="10144"/>
                    </a:cubicBezTo>
                    <a:cubicBezTo>
                      <a:pt x="6565" y="10230"/>
                      <a:pt x="6309" y="10277"/>
                      <a:pt x="6052" y="10277"/>
                    </a:cubicBezTo>
                    <a:cubicBezTo>
                      <a:pt x="6024" y="10277"/>
                      <a:pt x="5995" y="10276"/>
                      <a:pt x="5966" y="10275"/>
                    </a:cubicBezTo>
                    <a:cubicBezTo>
                      <a:pt x="5945" y="10276"/>
                      <a:pt x="5925" y="10276"/>
                      <a:pt x="5904" y="10276"/>
                    </a:cubicBezTo>
                    <a:cubicBezTo>
                      <a:pt x="5473" y="10276"/>
                      <a:pt x="5055" y="10157"/>
                      <a:pt x="4680" y="9930"/>
                    </a:cubicBezTo>
                    <a:cubicBezTo>
                      <a:pt x="4644" y="9906"/>
                      <a:pt x="4608" y="9882"/>
                      <a:pt x="4573" y="9847"/>
                    </a:cubicBezTo>
                    <a:cubicBezTo>
                      <a:pt x="4489" y="9799"/>
                      <a:pt x="4418" y="9739"/>
                      <a:pt x="4358" y="9680"/>
                    </a:cubicBezTo>
                    <a:cubicBezTo>
                      <a:pt x="4323" y="9644"/>
                      <a:pt x="4287" y="9608"/>
                      <a:pt x="4251" y="9573"/>
                    </a:cubicBezTo>
                    <a:cubicBezTo>
                      <a:pt x="3644" y="8954"/>
                      <a:pt x="3251" y="7894"/>
                      <a:pt x="3251" y="6299"/>
                    </a:cubicBezTo>
                    <a:cubicBezTo>
                      <a:pt x="3251" y="4917"/>
                      <a:pt x="3549" y="3953"/>
                      <a:pt x="4049" y="3322"/>
                    </a:cubicBezTo>
                    <a:cubicBezTo>
                      <a:pt x="4097" y="3262"/>
                      <a:pt x="4156" y="3191"/>
                      <a:pt x="4227" y="3132"/>
                    </a:cubicBezTo>
                    <a:cubicBezTo>
                      <a:pt x="4251" y="3096"/>
                      <a:pt x="4287" y="3060"/>
                      <a:pt x="4323" y="3024"/>
                    </a:cubicBezTo>
                    <a:cubicBezTo>
                      <a:pt x="4763" y="2642"/>
                      <a:pt x="5328" y="2429"/>
                      <a:pt x="5918" y="2429"/>
                    </a:cubicBezTo>
                    <a:cubicBezTo>
                      <a:pt x="5934" y="2429"/>
                      <a:pt x="5950" y="2429"/>
                      <a:pt x="5966" y="2429"/>
                    </a:cubicBezTo>
                    <a:cubicBezTo>
                      <a:pt x="5988" y="2428"/>
                      <a:pt x="6011" y="2428"/>
                      <a:pt x="6033" y="2428"/>
                    </a:cubicBezTo>
                    <a:cubicBezTo>
                      <a:pt x="6369" y="2428"/>
                      <a:pt x="6713" y="2510"/>
                      <a:pt x="7025" y="2655"/>
                    </a:cubicBezTo>
                    <a:cubicBezTo>
                      <a:pt x="7240" y="2762"/>
                      <a:pt x="7430" y="2905"/>
                      <a:pt x="7597" y="3084"/>
                    </a:cubicBezTo>
                    <a:cubicBezTo>
                      <a:pt x="7823" y="3334"/>
                      <a:pt x="8014" y="3608"/>
                      <a:pt x="8240" y="3822"/>
                    </a:cubicBezTo>
                    <a:cubicBezTo>
                      <a:pt x="8481" y="4086"/>
                      <a:pt x="8833" y="4239"/>
                      <a:pt x="9199" y="4239"/>
                    </a:cubicBezTo>
                    <a:cubicBezTo>
                      <a:pt x="9213" y="4239"/>
                      <a:pt x="9226" y="4239"/>
                      <a:pt x="9240" y="4239"/>
                    </a:cubicBezTo>
                    <a:cubicBezTo>
                      <a:pt x="9585" y="4239"/>
                      <a:pt x="9907" y="4120"/>
                      <a:pt x="10169" y="3905"/>
                    </a:cubicBezTo>
                    <a:cubicBezTo>
                      <a:pt x="10204" y="3882"/>
                      <a:pt x="10240" y="3846"/>
                      <a:pt x="10276" y="3822"/>
                    </a:cubicBezTo>
                    <a:cubicBezTo>
                      <a:pt x="10550" y="3536"/>
                      <a:pt x="10716" y="3167"/>
                      <a:pt x="10704" y="2774"/>
                    </a:cubicBezTo>
                    <a:cubicBezTo>
                      <a:pt x="10704" y="2191"/>
                      <a:pt x="10454" y="1643"/>
                      <a:pt x="10014" y="1262"/>
                    </a:cubicBezTo>
                    <a:cubicBezTo>
                      <a:pt x="9788" y="1060"/>
                      <a:pt x="9538" y="881"/>
                      <a:pt x="9264" y="738"/>
                    </a:cubicBezTo>
                    <a:cubicBezTo>
                      <a:pt x="8299" y="226"/>
                      <a:pt x="7025" y="0"/>
                      <a:pt x="5966"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299;p27">
                <a:extLst>
                  <a:ext uri="{FF2B5EF4-FFF2-40B4-BE49-F238E27FC236}">
                    <a16:creationId xmlns:a16="http://schemas.microsoft.com/office/drawing/2014/main" id="{CD3BA4A9-7856-4253-B083-309B758B5C15}"/>
                  </a:ext>
                </a:extLst>
              </p:cNvPr>
              <p:cNvSpPr/>
              <p:nvPr/>
            </p:nvSpPr>
            <p:spPr>
              <a:xfrm>
                <a:off x="3676506" y="1453648"/>
                <a:ext cx="721482" cy="561114"/>
              </a:xfrm>
              <a:custGeom>
                <a:avLst/>
                <a:gdLst/>
                <a:ahLst/>
                <a:cxnLst/>
                <a:rect l="l" t="t" r="r" b="b"/>
                <a:pathLst>
                  <a:path w="15783" h="12728" extrusionOk="0">
                    <a:moveTo>
                      <a:pt x="10854" y="465"/>
                    </a:moveTo>
                    <a:cubicBezTo>
                      <a:pt x="12628" y="465"/>
                      <a:pt x="15128" y="1179"/>
                      <a:pt x="15128" y="2774"/>
                    </a:cubicBezTo>
                    <a:cubicBezTo>
                      <a:pt x="15140" y="3315"/>
                      <a:pt x="14699" y="3763"/>
                      <a:pt x="14161" y="3763"/>
                    </a:cubicBezTo>
                    <a:cubicBezTo>
                      <a:pt x="14154" y="3763"/>
                      <a:pt x="14147" y="3763"/>
                      <a:pt x="14140" y="3763"/>
                    </a:cubicBezTo>
                    <a:cubicBezTo>
                      <a:pt x="13699" y="3763"/>
                      <a:pt x="13509" y="3560"/>
                      <a:pt x="13176" y="3143"/>
                    </a:cubicBezTo>
                    <a:cubicBezTo>
                      <a:pt x="12759" y="2643"/>
                      <a:pt x="12199" y="1953"/>
                      <a:pt x="10854" y="1953"/>
                    </a:cubicBezTo>
                    <a:cubicBezTo>
                      <a:pt x="8865" y="1953"/>
                      <a:pt x="7675" y="3584"/>
                      <a:pt x="7675" y="6310"/>
                    </a:cubicBezTo>
                    <a:cubicBezTo>
                      <a:pt x="7675" y="10430"/>
                      <a:pt x="10116" y="10751"/>
                      <a:pt x="10854" y="10751"/>
                    </a:cubicBezTo>
                    <a:cubicBezTo>
                      <a:pt x="12259" y="10751"/>
                      <a:pt x="12830" y="9989"/>
                      <a:pt x="13259" y="9442"/>
                    </a:cubicBezTo>
                    <a:cubicBezTo>
                      <a:pt x="13616" y="8966"/>
                      <a:pt x="13818" y="8739"/>
                      <a:pt x="14283" y="8739"/>
                    </a:cubicBezTo>
                    <a:cubicBezTo>
                      <a:pt x="14854" y="8739"/>
                      <a:pt x="15307" y="9204"/>
                      <a:pt x="15307" y="9775"/>
                    </a:cubicBezTo>
                    <a:cubicBezTo>
                      <a:pt x="15307" y="11466"/>
                      <a:pt x="12652" y="12240"/>
                      <a:pt x="10854" y="12240"/>
                    </a:cubicBezTo>
                    <a:cubicBezTo>
                      <a:pt x="9068" y="12240"/>
                      <a:pt x="7687" y="11728"/>
                      <a:pt x="6758" y="10728"/>
                    </a:cubicBezTo>
                    <a:lnTo>
                      <a:pt x="6818" y="10680"/>
                    </a:lnTo>
                    <a:cubicBezTo>
                      <a:pt x="7195" y="10274"/>
                      <a:pt x="6857" y="9711"/>
                      <a:pt x="6411" y="9711"/>
                    </a:cubicBezTo>
                    <a:cubicBezTo>
                      <a:pt x="6308" y="9711"/>
                      <a:pt x="6199" y="9741"/>
                      <a:pt x="6091" y="9811"/>
                    </a:cubicBezTo>
                    <a:cubicBezTo>
                      <a:pt x="5603" y="8918"/>
                      <a:pt x="5353" y="7787"/>
                      <a:pt x="5353" y="6453"/>
                    </a:cubicBezTo>
                    <a:cubicBezTo>
                      <a:pt x="5353" y="2810"/>
                      <a:pt x="7508" y="465"/>
                      <a:pt x="10854" y="465"/>
                    </a:cubicBezTo>
                    <a:close/>
                    <a:moveTo>
                      <a:pt x="10854" y="0"/>
                    </a:moveTo>
                    <a:cubicBezTo>
                      <a:pt x="7187" y="0"/>
                      <a:pt x="4877" y="2631"/>
                      <a:pt x="4877" y="6453"/>
                    </a:cubicBezTo>
                    <a:cubicBezTo>
                      <a:pt x="4877" y="7882"/>
                      <a:pt x="5151" y="9108"/>
                      <a:pt x="5698" y="10085"/>
                    </a:cubicBezTo>
                    <a:cubicBezTo>
                      <a:pt x="5437" y="10194"/>
                      <a:pt x="5081" y="10263"/>
                      <a:pt x="4740" y="10263"/>
                    </a:cubicBezTo>
                    <a:cubicBezTo>
                      <a:pt x="4413" y="10263"/>
                      <a:pt x="4098" y="10200"/>
                      <a:pt x="3889" y="10049"/>
                    </a:cubicBezTo>
                    <a:cubicBezTo>
                      <a:pt x="3448" y="9739"/>
                      <a:pt x="3698" y="8989"/>
                      <a:pt x="3996" y="8430"/>
                    </a:cubicBezTo>
                    <a:cubicBezTo>
                      <a:pt x="5091" y="6370"/>
                      <a:pt x="4484" y="5037"/>
                      <a:pt x="3555" y="4477"/>
                    </a:cubicBezTo>
                    <a:cubicBezTo>
                      <a:pt x="3168" y="4247"/>
                      <a:pt x="2730" y="4138"/>
                      <a:pt x="2295" y="4138"/>
                    </a:cubicBezTo>
                    <a:cubicBezTo>
                      <a:pt x="1512" y="4138"/>
                      <a:pt x="741" y="4493"/>
                      <a:pt x="305" y="5144"/>
                    </a:cubicBezTo>
                    <a:cubicBezTo>
                      <a:pt x="0" y="5592"/>
                      <a:pt x="393" y="6040"/>
                      <a:pt x="795" y="6040"/>
                    </a:cubicBezTo>
                    <a:cubicBezTo>
                      <a:pt x="959" y="6040"/>
                      <a:pt x="1125" y="5966"/>
                      <a:pt x="1245" y="5787"/>
                    </a:cubicBezTo>
                    <a:cubicBezTo>
                      <a:pt x="1467" y="5458"/>
                      <a:pt x="1884" y="5277"/>
                      <a:pt x="2303" y="5277"/>
                    </a:cubicBezTo>
                    <a:cubicBezTo>
                      <a:pt x="2537" y="5277"/>
                      <a:pt x="2771" y="5334"/>
                      <a:pt x="2972" y="5453"/>
                    </a:cubicBezTo>
                    <a:cubicBezTo>
                      <a:pt x="3603" y="5834"/>
                      <a:pt x="3615" y="6727"/>
                      <a:pt x="2996" y="7906"/>
                    </a:cubicBezTo>
                    <a:cubicBezTo>
                      <a:pt x="2019" y="9728"/>
                      <a:pt x="2722" y="10609"/>
                      <a:pt x="3222" y="10978"/>
                    </a:cubicBezTo>
                    <a:cubicBezTo>
                      <a:pt x="3644" y="11244"/>
                      <a:pt x="4128" y="11397"/>
                      <a:pt x="4636" y="11397"/>
                    </a:cubicBezTo>
                    <a:cubicBezTo>
                      <a:pt x="4672" y="11397"/>
                      <a:pt x="4709" y="11396"/>
                      <a:pt x="4746" y="11394"/>
                    </a:cubicBezTo>
                    <a:cubicBezTo>
                      <a:pt x="4769" y="11395"/>
                      <a:pt x="4793" y="11395"/>
                      <a:pt x="4816" y="11395"/>
                    </a:cubicBezTo>
                    <a:cubicBezTo>
                      <a:pt x="5351" y="11395"/>
                      <a:pt x="5874" y="11264"/>
                      <a:pt x="6353" y="11013"/>
                    </a:cubicBezTo>
                    <a:cubicBezTo>
                      <a:pt x="7365" y="12121"/>
                      <a:pt x="8865" y="12728"/>
                      <a:pt x="10854" y="12728"/>
                    </a:cubicBezTo>
                    <a:cubicBezTo>
                      <a:pt x="13009" y="12728"/>
                      <a:pt x="15771" y="11787"/>
                      <a:pt x="15771" y="9787"/>
                    </a:cubicBezTo>
                    <a:cubicBezTo>
                      <a:pt x="15783" y="8954"/>
                      <a:pt x="15116" y="8275"/>
                      <a:pt x="14283" y="8263"/>
                    </a:cubicBezTo>
                    <a:cubicBezTo>
                      <a:pt x="12711" y="8263"/>
                      <a:pt x="13009" y="10275"/>
                      <a:pt x="10854" y="10275"/>
                    </a:cubicBezTo>
                    <a:cubicBezTo>
                      <a:pt x="9389" y="10275"/>
                      <a:pt x="8139" y="9132"/>
                      <a:pt x="8139" y="6310"/>
                    </a:cubicBezTo>
                    <a:cubicBezTo>
                      <a:pt x="8139" y="3572"/>
                      <a:pt x="9318" y="2441"/>
                      <a:pt x="10854" y="2441"/>
                    </a:cubicBezTo>
                    <a:cubicBezTo>
                      <a:pt x="12914" y="2441"/>
                      <a:pt x="12640" y="4251"/>
                      <a:pt x="14128" y="4251"/>
                    </a:cubicBezTo>
                    <a:cubicBezTo>
                      <a:pt x="14938" y="4251"/>
                      <a:pt x="15604" y="3584"/>
                      <a:pt x="15604" y="2774"/>
                    </a:cubicBezTo>
                    <a:cubicBezTo>
                      <a:pt x="15604" y="834"/>
                      <a:pt x="12854" y="0"/>
                      <a:pt x="10854" y="0"/>
                    </a:cubicBezTo>
                    <a:close/>
                  </a:path>
                </a:pathLst>
              </a:custGeom>
              <a:solidFill>
                <a:srgbClr val="FFFF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300;p27">
                <a:extLst>
                  <a:ext uri="{FF2B5EF4-FFF2-40B4-BE49-F238E27FC236}">
                    <a16:creationId xmlns:a16="http://schemas.microsoft.com/office/drawing/2014/main" id="{E352B58A-9B62-4B7A-9304-9E6F9D321C15}"/>
                  </a:ext>
                </a:extLst>
              </p:cNvPr>
              <p:cNvSpPr/>
              <p:nvPr/>
            </p:nvSpPr>
            <p:spPr>
              <a:xfrm>
                <a:off x="4049465" y="1507167"/>
                <a:ext cx="42057" cy="35885"/>
              </a:xfrm>
              <a:custGeom>
                <a:avLst/>
                <a:gdLst/>
                <a:ahLst/>
                <a:cxnLst/>
                <a:rect l="l" t="t" r="r" b="b"/>
                <a:pathLst>
                  <a:path w="954" h="814" extrusionOk="0">
                    <a:moveTo>
                      <a:pt x="548" y="1"/>
                    </a:moveTo>
                    <a:cubicBezTo>
                      <a:pt x="191" y="1"/>
                      <a:pt x="1" y="441"/>
                      <a:pt x="263" y="691"/>
                    </a:cubicBezTo>
                    <a:cubicBezTo>
                      <a:pt x="343" y="776"/>
                      <a:pt x="444" y="813"/>
                      <a:pt x="543" y="813"/>
                    </a:cubicBezTo>
                    <a:cubicBezTo>
                      <a:pt x="751" y="813"/>
                      <a:pt x="953" y="647"/>
                      <a:pt x="953" y="405"/>
                    </a:cubicBezTo>
                    <a:cubicBezTo>
                      <a:pt x="953" y="179"/>
                      <a:pt x="775" y="1"/>
                      <a:pt x="54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301;p27">
                <a:extLst>
                  <a:ext uri="{FF2B5EF4-FFF2-40B4-BE49-F238E27FC236}">
                    <a16:creationId xmlns:a16="http://schemas.microsoft.com/office/drawing/2014/main" id="{065E494B-A07D-431B-9ADF-3D25D2A72A78}"/>
                  </a:ext>
                </a:extLst>
              </p:cNvPr>
              <p:cNvSpPr/>
              <p:nvPr/>
            </p:nvSpPr>
            <p:spPr>
              <a:xfrm>
                <a:off x="4140809" y="1511223"/>
                <a:ext cx="53563" cy="23806"/>
              </a:xfrm>
              <a:custGeom>
                <a:avLst/>
                <a:gdLst/>
                <a:ahLst/>
                <a:cxnLst/>
                <a:rect l="l" t="t" r="r" b="b"/>
                <a:pathLst>
                  <a:path w="1215" h="540" extrusionOk="0">
                    <a:moveTo>
                      <a:pt x="1103" y="1"/>
                    </a:moveTo>
                    <a:cubicBezTo>
                      <a:pt x="1054" y="1"/>
                      <a:pt x="1006" y="34"/>
                      <a:pt x="1000" y="99"/>
                    </a:cubicBezTo>
                    <a:cubicBezTo>
                      <a:pt x="989" y="182"/>
                      <a:pt x="953" y="254"/>
                      <a:pt x="893" y="313"/>
                    </a:cubicBezTo>
                    <a:cubicBezTo>
                      <a:pt x="810" y="278"/>
                      <a:pt x="739" y="242"/>
                      <a:pt x="679" y="171"/>
                    </a:cubicBezTo>
                    <a:cubicBezTo>
                      <a:pt x="655" y="153"/>
                      <a:pt x="628" y="144"/>
                      <a:pt x="603" y="144"/>
                    </a:cubicBezTo>
                    <a:cubicBezTo>
                      <a:pt x="578" y="144"/>
                      <a:pt x="554" y="153"/>
                      <a:pt x="536" y="171"/>
                    </a:cubicBezTo>
                    <a:cubicBezTo>
                      <a:pt x="465" y="230"/>
                      <a:pt x="405" y="278"/>
                      <a:pt x="334" y="325"/>
                    </a:cubicBezTo>
                    <a:cubicBezTo>
                      <a:pt x="262" y="278"/>
                      <a:pt x="215" y="194"/>
                      <a:pt x="215" y="111"/>
                    </a:cubicBezTo>
                    <a:cubicBezTo>
                      <a:pt x="215" y="40"/>
                      <a:pt x="161" y="4"/>
                      <a:pt x="107" y="4"/>
                    </a:cubicBezTo>
                    <a:cubicBezTo>
                      <a:pt x="54" y="4"/>
                      <a:pt x="0" y="40"/>
                      <a:pt x="0" y="111"/>
                    </a:cubicBezTo>
                    <a:cubicBezTo>
                      <a:pt x="0" y="266"/>
                      <a:pt x="72" y="409"/>
                      <a:pt x="203" y="504"/>
                    </a:cubicBezTo>
                    <a:cubicBezTo>
                      <a:pt x="234" y="523"/>
                      <a:pt x="269" y="531"/>
                      <a:pt x="304" y="531"/>
                    </a:cubicBezTo>
                    <a:cubicBezTo>
                      <a:pt x="403" y="531"/>
                      <a:pt x="511" y="470"/>
                      <a:pt x="608" y="409"/>
                    </a:cubicBezTo>
                    <a:cubicBezTo>
                      <a:pt x="679" y="480"/>
                      <a:pt x="786" y="528"/>
                      <a:pt x="905" y="540"/>
                    </a:cubicBezTo>
                    <a:cubicBezTo>
                      <a:pt x="929" y="528"/>
                      <a:pt x="965" y="516"/>
                      <a:pt x="989" y="492"/>
                    </a:cubicBezTo>
                    <a:cubicBezTo>
                      <a:pt x="1120" y="409"/>
                      <a:pt x="1203" y="254"/>
                      <a:pt x="1215" y="99"/>
                    </a:cubicBezTo>
                    <a:cubicBezTo>
                      <a:pt x="1203" y="34"/>
                      <a:pt x="1152" y="1"/>
                      <a:pt x="1103"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302;p27">
                <a:extLst>
                  <a:ext uri="{FF2B5EF4-FFF2-40B4-BE49-F238E27FC236}">
                    <a16:creationId xmlns:a16="http://schemas.microsoft.com/office/drawing/2014/main" id="{A52BD459-912C-42ED-9D2A-D83E70D5BCF3}"/>
                  </a:ext>
                </a:extLst>
              </p:cNvPr>
              <p:cNvSpPr/>
              <p:nvPr/>
            </p:nvSpPr>
            <p:spPr>
              <a:xfrm>
                <a:off x="4225320" y="1507167"/>
                <a:ext cx="42013" cy="35885"/>
              </a:xfrm>
              <a:custGeom>
                <a:avLst/>
                <a:gdLst/>
                <a:ahLst/>
                <a:cxnLst/>
                <a:rect l="l" t="t" r="r" b="b"/>
                <a:pathLst>
                  <a:path w="953" h="814" extrusionOk="0">
                    <a:moveTo>
                      <a:pt x="548" y="1"/>
                    </a:moveTo>
                    <a:cubicBezTo>
                      <a:pt x="191" y="1"/>
                      <a:pt x="0" y="441"/>
                      <a:pt x="262" y="691"/>
                    </a:cubicBezTo>
                    <a:cubicBezTo>
                      <a:pt x="343" y="776"/>
                      <a:pt x="443" y="813"/>
                      <a:pt x="542" y="813"/>
                    </a:cubicBezTo>
                    <a:cubicBezTo>
                      <a:pt x="750" y="813"/>
                      <a:pt x="953" y="647"/>
                      <a:pt x="953" y="405"/>
                    </a:cubicBezTo>
                    <a:cubicBezTo>
                      <a:pt x="953" y="179"/>
                      <a:pt x="774" y="1"/>
                      <a:pt x="54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303;p27">
                <a:extLst>
                  <a:ext uri="{FF2B5EF4-FFF2-40B4-BE49-F238E27FC236}">
                    <a16:creationId xmlns:a16="http://schemas.microsoft.com/office/drawing/2014/main" id="{A6470B54-3064-4594-BEFC-CE80B9F9D3B0}"/>
                  </a:ext>
                </a:extLst>
              </p:cNvPr>
              <p:cNvSpPr/>
              <p:nvPr/>
            </p:nvSpPr>
            <p:spPr>
              <a:xfrm>
                <a:off x="4003264" y="1538556"/>
                <a:ext cx="53078" cy="16929"/>
              </a:xfrm>
              <a:custGeom>
                <a:avLst/>
                <a:gdLst/>
                <a:ahLst/>
                <a:cxnLst/>
                <a:rect l="l" t="t" r="r" b="b"/>
                <a:pathLst>
                  <a:path w="1204" h="384" extrusionOk="0">
                    <a:moveTo>
                      <a:pt x="102" y="1"/>
                    </a:moveTo>
                    <a:cubicBezTo>
                      <a:pt x="61" y="1"/>
                      <a:pt x="23" y="34"/>
                      <a:pt x="13" y="86"/>
                    </a:cubicBezTo>
                    <a:cubicBezTo>
                      <a:pt x="1" y="134"/>
                      <a:pt x="37" y="182"/>
                      <a:pt x="84" y="193"/>
                    </a:cubicBezTo>
                    <a:lnTo>
                      <a:pt x="1061" y="384"/>
                    </a:lnTo>
                    <a:lnTo>
                      <a:pt x="1072" y="384"/>
                    </a:lnTo>
                    <a:cubicBezTo>
                      <a:pt x="1192" y="372"/>
                      <a:pt x="1203" y="217"/>
                      <a:pt x="1096" y="193"/>
                    </a:cubicBezTo>
                    <a:lnTo>
                      <a:pt x="120" y="3"/>
                    </a:lnTo>
                    <a:cubicBezTo>
                      <a:pt x="114" y="1"/>
                      <a:pt x="108" y="1"/>
                      <a:pt x="102"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304;p27">
                <a:extLst>
                  <a:ext uri="{FF2B5EF4-FFF2-40B4-BE49-F238E27FC236}">
                    <a16:creationId xmlns:a16="http://schemas.microsoft.com/office/drawing/2014/main" id="{E53095A7-69B4-4A57-9164-3E488F1328E1}"/>
                  </a:ext>
                </a:extLst>
              </p:cNvPr>
              <p:cNvSpPr/>
              <p:nvPr/>
            </p:nvSpPr>
            <p:spPr>
              <a:xfrm>
                <a:off x="3998547" y="1560731"/>
                <a:ext cx="54621" cy="8420"/>
              </a:xfrm>
              <a:custGeom>
                <a:avLst/>
                <a:gdLst/>
                <a:ahLst/>
                <a:cxnLst/>
                <a:rect l="l" t="t" r="r" b="b"/>
                <a:pathLst>
                  <a:path w="1239" h="191" extrusionOk="0">
                    <a:moveTo>
                      <a:pt x="132" y="0"/>
                    </a:moveTo>
                    <a:cubicBezTo>
                      <a:pt x="1" y="0"/>
                      <a:pt x="1" y="191"/>
                      <a:pt x="132" y="191"/>
                    </a:cubicBezTo>
                    <a:lnTo>
                      <a:pt x="1120" y="191"/>
                    </a:lnTo>
                    <a:cubicBezTo>
                      <a:pt x="1239" y="191"/>
                      <a:pt x="1239" y="0"/>
                      <a:pt x="1120"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305;p27">
                <a:extLst>
                  <a:ext uri="{FF2B5EF4-FFF2-40B4-BE49-F238E27FC236}">
                    <a16:creationId xmlns:a16="http://schemas.microsoft.com/office/drawing/2014/main" id="{BF8A8166-2F14-4CE4-B439-EC01D590A7A2}"/>
                  </a:ext>
                </a:extLst>
              </p:cNvPr>
              <p:cNvSpPr/>
              <p:nvPr/>
            </p:nvSpPr>
            <p:spPr>
              <a:xfrm>
                <a:off x="4264688" y="1538556"/>
                <a:ext cx="51976" cy="16929"/>
              </a:xfrm>
              <a:custGeom>
                <a:avLst/>
                <a:gdLst/>
                <a:ahLst/>
                <a:cxnLst/>
                <a:rect l="l" t="t" r="r" b="b"/>
                <a:pathLst>
                  <a:path w="1179" h="384" extrusionOk="0">
                    <a:moveTo>
                      <a:pt x="1078" y="1"/>
                    </a:moveTo>
                    <a:cubicBezTo>
                      <a:pt x="1072" y="1"/>
                      <a:pt x="1066" y="1"/>
                      <a:pt x="1060" y="3"/>
                    </a:cubicBezTo>
                    <a:lnTo>
                      <a:pt x="84" y="193"/>
                    </a:lnTo>
                    <a:cubicBezTo>
                      <a:pt x="36" y="193"/>
                      <a:pt x="0" y="241"/>
                      <a:pt x="12" y="301"/>
                    </a:cubicBezTo>
                    <a:cubicBezTo>
                      <a:pt x="12" y="348"/>
                      <a:pt x="60" y="384"/>
                      <a:pt x="107" y="384"/>
                    </a:cubicBezTo>
                    <a:lnTo>
                      <a:pt x="119" y="372"/>
                    </a:lnTo>
                    <a:lnTo>
                      <a:pt x="1096" y="193"/>
                    </a:lnTo>
                    <a:cubicBezTo>
                      <a:pt x="1143" y="182"/>
                      <a:pt x="1179" y="134"/>
                      <a:pt x="1167" y="86"/>
                    </a:cubicBezTo>
                    <a:cubicBezTo>
                      <a:pt x="1157" y="34"/>
                      <a:pt x="1119" y="1"/>
                      <a:pt x="107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306;p27">
                <a:extLst>
                  <a:ext uri="{FF2B5EF4-FFF2-40B4-BE49-F238E27FC236}">
                    <a16:creationId xmlns:a16="http://schemas.microsoft.com/office/drawing/2014/main" id="{C40ACBA1-3A7A-4BD0-8CC1-6022492E0106}"/>
                  </a:ext>
                </a:extLst>
              </p:cNvPr>
              <p:cNvSpPr/>
              <p:nvPr/>
            </p:nvSpPr>
            <p:spPr>
              <a:xfrm>
                <a:off x="4266760" y="1560731"/>
                <a:ext cx="54665" cy="8420"/>
              </a:xfrm>
              <a:custGeom>
                <a:avLst/>
                <a:gdLst/>
                <a:ahLst/>
                <a:cxnLst/>
                <a:rect l="l" t="t" r="r" b="b"/>
                <a:pathLst>
                  <a:path w="1240" h="191" extrusionOk="0">
                    <a:moveTo>
                      <a:pt x="132" y="0"/>
                    </a:moveTo>
                    <a:cubicBezTo>
                      <a:pt x="1" y="0"/>
                      <a:pt x="1" y="191"/>
                      <a:pt x="132" y="191"/>
                    </a:cubicBezTo>
                    <a:lnTo>
                      <a:pt x="1108" y="191"/>
                    </a:lnTo>
                    <a:cubicBezTo>
                      <a:pt x="1239" y="191"/>
                      <a:pt x="1239" y="0"/>
                      <a:pt x="110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307;p27">
                <a:extLst>
                  <a:ext uri="{FF2B5EF4-FFF2-40B4-BE49-F238E27FC236}">
                    <a16:creationId xmlns:a16="http://schemas.microsoft.com/office/drawing/2014/main" id="{E7100041-F5D6-477F-9FF2-0F465B0AEEA8}"/>
                  </a:ext>
                </a:extLst>
              </p:cNvPr>
              <p:cNvSpPr/>
              <p:nvPr/>
            </p:nvSpPr>
            <p:spPr>
              <a:xfrm>
                <a:off x="4362292" y="1636821"/>
                <a:ext cx="66172" cy="56341"/>
              </a:xfrm>
              <a:custGeom>
                <a:avLst/>
                <a:gdLst/>
                <a:ahLst/>
                <a:cxnLst/>
                <a:rect l="l" t="t" r="r" b="b"/>
                <a:pathLst>
                  <a:path w="1501" h="1278" extrusionOk="0">
                    <a:moveTo>
                      <a:pt x="858" y="0"/>
                    </a:moveTo>
                    <a:cubicBezTo>
                      <a:pt x="287" y="0"/>
                      <a:pt x="1" y="691"/>
                      <a:pt x="406" y="1096"/>
                    </a:cubicBezTo>
                    <a:cubicBezTo>
                      <a:pt x="535" y="1222"/>
                      <a:pt x="694" y="1278"/>
                      <a:pt x="850" y="1278"/>
                    </a:cubicBezTo>
                    <a:cubicBezTo>
                      <a:pt x="1182" y="1278"/>
                      <a:pt x="1501" y="1024"/>
                      <a:pt x="1501" y="643"/>
                    </a:cubicBezTo>
                    <a:cubicBezTo>
                      <a:pt x="1501" y="286"/>
                      <a:pt x="1215" y="0"/>
                      <a:pt x="858"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308;p27">
                <a:extLst>
                  <a:ext uri="{FF2B5EF4-FFF2-40B4-BE49-F238E27FC236}">
                    <a16:creationId xmlns:a16="http://schemas.microsoft.com/office/drawing/2014/main" id="{925210BF-2CD1-4825-850C-BD0D332D60C3}"/>
                  </a:ext>
                </a:extLst>
              </p:cNvPr>
              <p:cNvSpPr/>
              <p:nvPr/>
            </p:nvSpPr>
            <p:spPr>
              <a:xfrm>
                <a:off x="4407435" y="1615308"/>
                <a:ext cx="28391" cy="24688"/>
              </a:xfrm>
              <a:custGeom>
                <a:avLst/>
                <a:gdLst/>
                <a:ahLst/>
                <a:cxnLst/>
                <a:rect l="l" t="t" r="r" b="b"/>
                <a:pathLst>
                  <a:path w="644" h="560" extrusionOk="0">
                    <a:moveTo>
                      <a:pt x="370" y="0"/>
                    </a:moveTo>
                    <a:cubicBezTo>
                      <a:pt x="120" y="0"/>
                      <a:pt x="1" y="298"/>
                      <a:pt x="167" y="477"/>
                    </a:cubicBezTo>
                    <a:cubicBezTo>
                      <a:pt x="225" y="534"/>
                      <a:pt x="295" y="560"/>
                      <a:pt x="363" y="560"/>
                    </a:cubicBezTo>
                    <a:cubicBezTo>
                      <a:pt x="507" y="560"/>
                      <a:pt x="644" y="447"/>
                      <a:pt x="644" y="286"/>
                    </a:cubicBezTo>
                    <a:cubicBezTo>
                      <a:pt x="644" y="131"/>
                      <a:pt x="525" y="0"/>
                      <a:pt x="370"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309;p27">
                <a:extLst>
                  <a:ext uri="{FF2B5EF4-FFF2-40B4-BE49-F238E27FC236}">
                    <a16:creationId xmlns:a16="http://schemas.microsoft.com/office/drawing/2014/main" id="{F2AF522E-1BF2-496B-8BEC-7039D6B3876F}"/>
                  </a:ext>
                </a:extLst>
              </p:cNvPr>
              <p:cNvSpPr/>
              <p:nvPr/>
            </p:nvSpPr>
            <p:spPr>
              <a:xfrm>
                <a:off x="4375430" y="1608960"/>
                <a:ext cx="28920" cy="24335"/>
              </a:xfrm>
              <a:custGeom>
                <a:avLst/>
                <a:gdLst/>
                <a:ahLst/>
                <a:cxnLst/>
                <a:rect l="l" t="t" r="r" b="b"/>
                <a:pathLst>
                  <a:path w="656" h="552" extrusionOk="0">
                    <a:moveTo>
                      <a:pt x="389" y="1"/>
                    </a:moveTo>
                    <a:cubicBezTo>
                      <a:pt x="383" y="1"/>
                      <a:pt x="376" y="1"/>
                      <a:pt x="370" y="1"/>
                    </a:cubicBezTo>
                    <a:cubicBezTo>
                      <a:pt x="119" y="1"/>
                      <a:pt x="0" y="299"/>
                      <a:pt x="179" y="466"/>
                    </a:cubicBezTo>
                    <a:cubicBezTo>
                      <a:pt x="234" y="525"/>
                      <a:pt x="305" y="551"/>
                      <a:pt x="375" y="551"/>
                    </a:cubicBezTo>
                    <a:cubicBezTo>
                      <a:pt x="517" y="551"/>
                      <a:pt x="655" y="443"/>
                      <a:pt x="655" y="275"/>
                    </a:cubicBezTo>
                    <a:cubicBezTo>
                      <a:pt x="644" y="127"/>
                      <a:pt x="534" y="1"/>
                      <a:pt x="389"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310;p27">
                <a:extLst>
                  <a:ext uri="{FF2B5EF4-FFF2-40B4-BE49-F238E27FC236}">
                    <a16:creationId xmlns:a16="http://schemas.microsoft.com/office/drawing/2014/main" id="{10C55228-1893-4061-9BFB-019B08010FED}"/>
                  </a:ext>
                </a:extLst>
              </p:cNvPr>
              <p:cNvSpPr/>
              <p:nvPr/>
            </p:nvSpPr>
            <p:spPr>
              <a:xfrm>
                <a:off x="4427406" y="1639951"/>
                <a:ext cx="28876" cy="24688"/>
              </a:xfrm>
              <a:custGeom>
                <a:avLst/>
                <a:gdLst/>
                <a:ahLst/>
                <a:cxnLst/>
                <a:rect l="l" t="t" r="r" b="b"/>
                <a:pathLst>
                  <a:path w="655" h="560" extrusionOk="0">
                    <a:moveTo>
                      <a:pt x="369" y="1"/>
                    </a:moveTo>
                    <a:cubicBezTo>
                      <a:pt x="119" y="1"/>
                      <a:pt x="0" y="299"/>
                      <a:pt x="179" y="477"/>
                    </a:cubicBezTo>
                    <a:cubicBezTo>
                      <a:pt x="232" y="534"/>
                      <a:pt x="300" y="560"/>
                      <a:pt x="368" y="560"/>
                    </a:cubicBezTo>
                    <a:cubicBezTo>
                      <a:pt x="512" y="560"/>
                      <a:pt x="655" y="445"/>
                      <a:pt x="655" y="275"/>
                    </a:cubicBezTo>
                    <a:cubicBezTo>
                      <a:pt x="655" y="120"/>
                      <a:pt x="524" y="1"/>
                      <a:pt x="369"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311;p27">
                <a:extLst>
                  <a:ext uri="{FF2B5EF4-FFF2-40B4-BE49-F238E27FC236}">
                    <a16:creationId xmlns:a16="http://schemas.microsoft.com/office/drawing/2014/main" id="{C0017E8E-F3E7-418B-B4CC-F92D55D7DE53}"/>
                  </a:ext>
                </a:extLst>
              </p:cNvPr>
              <p:cNvSpPr/>
              <p:nvPr/>
            </p:nvSpPr>
            <p:spPr>
              <a:xfrm>
                <a:off x="4411139" y="1559144"/>
                <a:ext cx="57222" cy="43071"/>
              </a:xfrm>
              <a:custGeom>
                <a:avLst/>
                <a:gdLst/>
                <a:ahLst/>
                <a:cxnLst/>
                <a:rect l="l" t="t" r="r" b="b"/>
                <a:pathLst>
                  <a:path w="1298" h="977" extrusionOk="0">
                    <a:moveTo>
                      <a:pt x="655" y="0"/>
                    </a:moveTo>
                    <a:cubicBezTo>
                      <a:pt x="530" y="0"/>
                      <a:pt x="405" y="48"/>
                      <a:pt x="310" y="143"/>
                    </a:cubicBezTo>
                    <a:cubicBezTo>
                      <a:pt x="0" y="453"/>
                      <a:pt x="226" y="977"/>
                      <a:pt x="655" y="977"/>
                    </a:cubicBezTo>
                    <a:cubicBezTo>
                      <a:pt x="1084" y="977"/>
                      <a:pt x="1298" y="453"/>
                      <a:pt x="1000" y="143"/>
                    </a:cubicBezTo>
                    <a:cubicBezTo>
                      <a:pt x="905" y="48"/>
                      <a:pt x="780" y="0"/>
                      <a:pt x="655"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312;p27">
                <a:extLst>
                  <a:ext uri="{FF2B5EF4-FFF2-40B4-BE49-F238E27FC236}">
                    <a16:creationId xmlns:a16="http://schemas.microsoft.com/office/drawing/2014/main" id="{629543D8-764D-481D-8A57-0C60E97FFC87}"/>
                  </a:ext>
                </a:extLst>
              </p:cNvPr>
              <p:cNvSpPr/>
              <p:nvPr/>
            </p:nvSpPr>
            <p:spPr>
              <a:xfrm>
                <a:off x="4420044" y="1538556"/>
                <a:ext cx="25217" cy="18516"/>
              </a:xfrm>
              <a:custGeom>
                <a:avLst/>
                <a:gdLst/>
                <a:ahLst/>
                <a:cxnLst/>
                <a:rect l="l" t="t" r="r" b="b"/>
                <a:pathLst>
                  <a:path w="572" h="420" extrusionOk="0">
                    <a:moveTo>
                      <a:pt x="280" y="0"/>
                    </a:moveTo>
                    <a:cubicBezTo>
                      <a:pt x="227" y="0"/>
                      <a:pt x="173" y="21"/>
                      <a:pt x="131" y="63"/>
                    </a:cubicBezTo>
                    <a:cubicBezTo>
                      <a:pt x="0" y="193"/>
                      <a:pt x="96" y="420"/>
                      <a:pt x="286" y="420"/>
                    </a:cubicBezTo>
                    <a:cubicBezTo>
                      <a:pt x="477" y="420"/>
                      <a:pt x="572" y="193"/>
                      <a:pt x="429" y="63"/>
                    </a:cubicBezTo>
                    <a:cubicBezTo>
                      <a:pt x="387" y="21"/>
                      <a:pt x="334" y="0"/>
                      <a:pt x="280"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313;p27">
                <a:extLst>
                  <a:ext uri="{FF2B5EF4-FFF2-40B4-BE49-F238E27FC236}">
                    <a16:creationId xmlns:a16="http://schemas.microsoft.com/office/drawing/2014/main" id="{470EF867-ABE6-4EA9-8A4E-30D8B119718C}"/>
                  </a:ext>
                </a:extLst>
              </p:cNvPr>
              <p:cNvSpPr/>
              <p:nvPr/>
            </p:nvSpPr>
            <p:spPr>
              <a:xfrm>
                <a:off x="4399059" y="1552178"/>
                <a:ext cx="25217" cy="18560"/>
              </a:xfrm>
              <a:custGeom>
                <a:avLst/>
                <a:gdLst/>
                <a:ahLst/>
                <a:cxnLst/>
                <a:rect l="l" t="t" r="r" b="b"/>
                <a:pathLst>
                  <a:path w="572" h="421" extrusionOk="0">
                    <a:moveTo>
                      <a:pt x="292" y="1"/>
                    </a:moveTo>
                    <a:cubicBezTo>
                      <a:pt x="238" y="1"/>
                      <a:pt x="185" y="21"/>
                      <a:pt x="143" y="63"/>
                    </a:cubicBezTo>
                    <a:cubicBezTo>
                      <a:pt x="0" y="194"/>
                      <a:pt x="95" y="420"/>
                      <a:pt x="286" y="420"/>
                    </a:cubicBezTo>
                    <a:cubicBezTo>
                      <a:pt x="476" y="420"/>
                      <a:pt x="572" y="194"/>
                      <a:pt x="441" y="63"/>
                    </a:cubicBezTo>
                    <a:cubicBezTo>
                      <a:pt x="399" y="21"/>
                      <a:pt x="345" y="1"/>
                      <a:pt x="292"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314;p27">
                <a:extLst>
                  <a:ext uri="{FF2B5EF4-FFF2-40B4-BE49-F238E27FC236}">
                    <a16:creationId xmlns:a16="http://schemas.microsoft.com/office/drawing/2014/main" id="{16B27513-F836-4205-B487-59318A5B5F6E}"/>
                  </a:ext>
                </a:extLst>
              </p:cNvPr>
              <p:cNvSpPr/>
              <p:nvPr/>
            </p:nvSpPr>
            <p:spPr>
              <a:xfrm>
                <a:off x="4444202" y="1541157"/>
                <a:ext cx="24688" cy="18560"/>
              </a:xfrm>
              <a:custGeom>
                <a:avLst/>
                <a:gdLst/>
                <a:ahLst/>
                <a:cxnLst/>
                <a:rect l="l" t="t" r="r" b="b"/>
                <a:pathLst>
                  <a:path w="560" h="421" extrusionOk="0">
                    <a:moveTo>
                      <a:pt x="280" y="1"/>
                    </a:moveTo>
                    <a:cubicBezTo>
                      <a:pt x="226" y="1"/>
                      <a:pt x="173" y="21"/>
                      <a:pt x="131" y="63"/>
                    </a:cubicBezTo>
                    <a:cubicBezTo>
                      <a:pt x="0" y="194"/>
                      <a:pt x="95" y="420"/>
                      <a:pt x="286" y="420"/>
                    </a:cubicBezTo>
                    <a:cubicBezTo>
                      <a:pt x="464" y="420"/>
                      <a:pt x="560" y="194"/>
                      <a:pt x="429" y="63"/>
                    </a:cubicBezTo>
                    <a:cubicBezTo>
                      <a:pt x="387" y="21"/>
                      <a:pt x="334" y="1"/>
                      <a:pt x="280"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6" name="TextBox 145">
              <a:extLst>
                <a:ext uri="{FF2B5EF4-FFF2-40B4-BE49-F238E27FC236}">
                  <a16:creationId xmlns:a16="http://schemas.microsoft.com/office/drawing/2014/main" id="{2E08E574-6648-4EB0-A798-0DBD67943463}"/>
                </a:ext>
              </a:extLst>
            </p:cNvPr>
            <p:cNvSpPr txBox="1"/>
            <p:nvPr/>
          </p:nvSpPr>
          <p:spPr>
            <a:xfrm>
              <a:off x="3877638" y="5564860"/>
              <a:ext cx="5306047" cy="826761"/>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70AD47">
                      <a:lumMod val="50000"/>
                    </a:srgbClr>
                  </a:solidFill>
                  <a:effectLst/>
                  <a:uLnTx/>
                  <a:uFillTx/>
                  <a:latin typeface="UTM Avo" panose="02040603050506020204" pitchFamily="18" charset="0"/>
                  <a:ea typeface="Cambria" panose="02040503050406030204" pitchFamily="18" charset="0"/>
                  <a:cs typeface="+mn-cs"/>
                </a:rPr>
                <a:t>8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168" name="Google Shape;1408;p39">
            <a:extLst>
              <a:ext uri="{FF2B5EF4-FFF2-40B4-BE49-F238E27FC236}">
                <a16:creationId xmlns:a16="http://schemas.microsoft.com/office/drawing/2014/main" id="{A226D5F3-8401-4887-9C2E-4191353C6F15}"/>
              </a:ext>
            </a:extLst>
          </p:cNvPr>
          <p:cNvGrpSpPr/>
          <p:nvPr/>
        </p:nvGrpSpPr>
        <p:grpSpPr>
          <a:xfrm flipH="1">
            <a:off x="6822963" y="3829908"/>
            <a:ext cx="1805754" cy="1610631"/>
            <a:chOff x="2178000" y="1370575"/>
            <a:chExt cx="1417475" cy="1417450"/>
          </a:xfrm>
        </p:grpSpPr>
        <p:sp>
          <p:nvSpPr>
            <p:cNvPr id="169" name="Google Shape;1409;p39">
              <a:extLst>
                <a:ext uri="{FF2B5EF4-FFF2-40B4-BE49-F238E27FC236}">
                  <a16:creationId xmlns:a16="http://schemas.microsoft.com/office/drawing/2014/main" id="{CA59DD32-5B52-44D0-B47B-601CBFE9FDBF}"/>
                </a:ext>
              </a:extLst>
            </p:cNvPr>
            <p:cNvSpPr/>
            <p:nvPr/>
          </p:nvSpPr>
          <p:spPr>
            <a:xfrm>
              <a:off x="2437575" y="1615825"/>
              <a:ext cx="926925" cy="926925"/>
            </a:xfrm>
            <a:custGeom>
              <a:avLst/>
              <a:gdLst/>
              <a:ahLst/>
              <a:cxnLst/>
              <a:rect l="l" t="t" r="r" b="b"/>
              <a:pathLst>
                <a:path w="37077" h="37077" extrusionOk="0">
                  <a:moveTo>
                    <a:pt x="18538" y="1"/>
                  </a:moveTo>
                  <a:cubicBezTo>
                    <a:pt x="8299" y="1"/>
                    <a:pt x="0" y="8300"/>
                    <a:pt x="0" y="18539"/>
                  </a:cubicBezTo>
                  <a:cubicBezTo>
                    <a:pt x="0" y="28778"/>
                    <a:pt x="8299" y="37077"/>
                    <a:pt x="18538" y="37077"/>
                  </a:cubicBezTo>
                  <a:cubicBezTo>
                    <a:pt x="28778" y="37077"/>
                    <a:pt x="37076" y="28778"/>
                    <a:pt x="37076" y="18539"/>
                  </a:cubicBezTo>
                  <a:cubicBezTo>
                    <a:pt x="37076" y="8300"/>
                    <a:pt x="28778" y="1"/>
                    <a:pt x="18538" y="1"/>
                  </a:cubicBezTo>
                  <a:close/>
                </a:path>
              </a:pathLst>
            </a:custGeom>
            <a:solidFill>
              <a:srgbClr val="FFFF00"/>
            </a:solidFill>
            <a:ln>
              <a:solidFill>
                <a:srgbClr val="FFC000"/>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410;p39">
              <a:extLst>
                <a:ext uri="{FF2B5EF4-FFF2-40B4-BE49-F238E27FC236}">
                  <a16:creationId xmlns:a16="http://schemas.microsoft.com/office/drawing/2014/main" id="{713FDCFA-5D8C-4158-8B21-1EE4E3319A53}"/>
                </a:ext>
              </a:extLst>
            </p:cNvPr>
            <p:cNvSpPr/>
            <p:nvPr/>
          </p:nvSpPr>
          <p:spPr>
            <a:xfrm>
              <a:off x="2725998" y="1974523"/>
              <a:ext cx="37100" cy="73041"/>
            </a:xfrm>
            <a:custGeom>
              <a:avLst/>
              <a:gdLst/>
              <a:ahLst/>
              <a:cxnLst/>
              <a:rect l="l" t="t" r="r" b="b"/>
              <a:pathLst>
                <a:path w="1120" h="2205" extrusionOk="0">
                  <a:moveTo>
                    <a:pt x="547" y="1"/>
                  </a:moveTo>
                  <a:cubicBezTo>
                    <a:pt x="543" y="1"/>
                    <a:pt x="540" y="1"/>
                    <a:pt x="536" y="1"/>
                  </a:cubicBezTo>
                  <a:cubicBezTo>
                    <a:pt x="239" y="13"/>
                    <a:pt x="1" y="501"/>
                    <a:pt x="13" y="1120"/>
                  </a:cubicBezTo>
                  <a:cubicBezTo>
                    <a:pt x="24" y="1720"/>
                    <a:pt x="280" y="2204"/>
                    <a:pt x="573" y="2204"/>
                  </a:cubicBezTo>
                  <a:cubicBezTo>
                    <a:pt x="577" y="2204"/>
                    <a:pt x="581" y="2204"/>
                    <a:pt x="584" y="2204"/>
                  </a:cubicBezTo>
                  <a:cubicBezTo>
                    <a:pt x="882" y="2204"/>
                    <a:pt x="1120" y="1704"/>
                    <a:pt x="1108" y="1097"/>
                  </a:cubicBezTo>
                  <a:cubicBezTo>
                    <a:pt x="1096" y="496"/>
                    <a:pt x="840" y="1"/>
                    <a:pt x="54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411;p39">
              <a:extLst>
                <a:ext uri="{FF2B5EF4-FFF2-40B4-BE49-F238E27FC236}">
                  <a16:creationId xmlns:a16="http://schemas.microsoft.com/office/drawing/2014/main" id="{88789931-565D-46B9-A5D8-26660B0AF4A6}"/>
                </a:ext>
              </a:extLst>
            </p:cNvPr>
            <p:cNvSpPr/>
            <p:nvPr/>
          </p:nvSpPr>
          <p:spPr>
            <a:xfrm>
              <a:off x="3037174" y="1967832"/>
              <a:ext cx="37100" cy="73405"/>
            </a:xfrm>
            <a:custGeom>
              <a:avLst/>
              <a:gdLst/>
              <a:ahLst/>
              <a:cxnLst/>
              <a:rect l="l" t="t" r="r" b="b"/>
              <a:pathLst>
                <a:path w="1120" h="2216" extrusionOk="0">
                  <a:moveTo>
                    <a:pt x="537" y="1"/>
                  </a:moveTo>
                  <a:cubicBezTo>
                    <a:pt x="239" y="13"/>
                    <a:pt x="1" y="513"/>
                    <a:pt x="25" y="1120"/>
                  </a:cubicBezTo>
                  <a:cubicBezTo>
                    <a:pt x="36" y="1727"/>
                    <a:pt x="286" y="2215"/>
                    <a:pt x="584" y="2215"/>
                  </a:cubicBezTo>
                  <a:cubicBezTo>
                    <a:pt x="894" y="2203"/>
                    <a:pt x="1120" y="1703"/>
                    <a:pt x="1108" y="1096"/>
                  </a:cubicBezTo>
                  <a:cubicBezTo>
                    <a:pt x="1096" y="501"/>
                    <a:pt x="846" y="1"/>
                    <a:pt x="53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412;p39">
              <a:extLst>
                <a:ext uri="{FF2B5EF4-FFF2-40B4-BE49-F238E27FC236}">
                  <a16:creationId xmlns:a16="http://schemas.microsoft.com/office/drawing/2014/main" id="{B07A01D3-C838-42E6-BF9B-FA8C4862B952}"/>
                </a:ext>
              </a:extLst>
            </p:cNvPr>
            <p:cNvSpPr/>
            <p:nvPr/>
          </p:nvSpPr>
          <p:spPr>
            <a:xfrm>
              <a:off x="2841173" y="2079427"/>
              <a:ext cx="120708" cy="48992"/>
            </a:xfrm>
            <a:custGeom>
              <a:avLst/>
              <a:gdLst/>
              <a:ahLst/>
              <a:cxnLst/>
              <a:rect l="l" t="t" r="r" b="b"/>
              <a:pathLst>
                <a:path w="3644" h="1479" extrusionOk="0">
                  <a:moveTo>
                    <a:pt x="3617" y="1"/>
                  </a:moveTo>
                  <a:cubicBezTo>
                    <a:pt x="3578" y="1"/>
                    <a:pt x="3458" y="223"/>
                    <a:pt x="3191" y="525"/>
                  </a:cubicBezTo>
                  <a:cubicBezTo>
                    <a:pt x="3036" y="704"/>
                    <a:pt x="2858" y="870"/>
                    <a:pt x="2655" y="989"/>
                  </a:cubicBezTo>
                  <a:cubicBezTo>
                    <a:pt x="2417" y="1144"/>
                    <a:pt x="2143" y="1228"/>
                    <a:pt x="1858" y="1251"/>
                  </a:cubicBezTo>
                  <a:cubicBezTo>
                    <a:pt x="1834" y="1252"/>
                    <a:pt x="1810" y="1253"/>
                    <a:pt x="1786" y="1253"/>
                  </a:cubicBezTo>
                  <a:cubicBezTo>
                    <a:pt x="1525" y="1253"/>
                    <a:pt x="1265" y="1193"/>
                    <a:pt x="1036" y="1073"/>
                  </a:cubicBezTo>
                  <a:cubicBezTo>
                    <a:pt x="822" y="978"/>
                    <a:pt x="631" y="835"/>
                    <a:pt x="465" y="668"/>
                  </a:cubicBezTo>
                  <a:cubicBezTo>
                    <a:pt x="192" y="384"/>
                    <a:pt x="82" y="143"/>
                    <a:pt x="41" y="143"/>
                  </a:cubicBezTo>
                  <a:cubicBezTo>
                    <a:pt x="39" y="143"/>
                    <a:pt x="38" y="143"/>
                    <a:pt x="36" y="144"/>
                  </a:cubicBezTo>
                  <a:cubicBezTo>
                    <a:pt x="0" y="156"/>
                    <a:pt x="60" y="418"/>
                    <a:pt x="334" y="775"/>
                  </a:cubicBezTo>
                  <a:cubicBezTo>
                    <a:pt x="500" y="978"/>
                    <a:pt x="703" y="1144"/>
                    <a:pt x="929" y="1263"/>
                  </a:cubicBezTo>
                  <a:cubicBezTo>
                    <a:pt x="1194" y="1407"/>
                    <a:pt x="1490" y="1479"/>
                    <a:pt x="1789" y="1479"/>
                  </a:cubicBezTo>
                  <a:cubicBezTo>
                    <a:pt x="1812" y="1479"/>
                    <a:pt x="1835" y="1478"/>
                    <a:pt x="1858" y="1478"/>
                  </a:cubicBezTo>
                  <a:cubicBezTo>
                    <a:pt x="2191" y="1466"/>
                    <a:pt x="2501" y="1359"/>
                    <a:pt x="2763" y="1168"/>
                  </a:cubicBezTo>
                  <a:cubicBezTo>
                    <a:pt x="2977" y="1025"/>
                    <a:pt x="3167" y="847"/>
                    <a:pt x="3322" y="632"/>
                  </a:cubicBezTo>
                  <a:cubicBezTo>
                    <a:pt x="3572" y="275"/>
                    <a:pt x="3644" y="13"/>
                    <a:pt x="3620" y="1"/>
                  </a:cubicBezTo>
                  <a:cubicBezTo>
                    <a:pt x="3619" y="1"/>
                    <a:pt x="3618" y="1"/>
                    <a:pt x="361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413;p39">
              <a:extLst>
                <a:ext uri="{FF2B5EF4-FFF2-40B4-BE49-F238E27FC236}">
                  <a16:creationId xmlns:a16="http://schemas.microsoft.com/office/drawing/2014/main" id="{1E385A88-1BD0-416A-803F-F9853D8F235E}"/>
                </a:ext>
              </a:extLst>
            </p:cNvPr>
            <p:cNvSpPr/>
            <p:nvPr/>
          </p:nvSpPr>
          <p:spPr>
            <a:xfrm>
              <a:off x="2644775" y="2060116"/>
              <a:ext cx="143564" cy="122331"/>
            </a:xfrm>
            <a:custGeom>
              <a:avLst/>
              <a:gdLst/>
              <a:ahLst/>
              <a:cxnLst/>
              <a:rect l="l" t="t" r="r" b="b"/>
              <a:pathLst>
                <a:path w="4334" h="3693" extrusionOk="0">
                  <a:moveTo>
                    <a:pt x="2182" y="0"/>
                  </a:moveTo>
                  <a:cubicBezTo>
                    <a:pt x="2165" y="0"/>
                    <a:pt x="2148" y="1"/>
                    <a:pt x="2131" y="1"/>
                  </a:cubicBezTo>
                  <a:cubicBezTo>
                    <a:pt x="941" y="25"/>
                    <a:pt x="0" y="870"/>
                    <a:pt x="24" y="1894"/>
                  </a:cubicBezTo>
                  <a:cubicBezTo>
                    <a:pt x="36" y="2891"/>
                    <a:pt x="984" y="3692"/>
                    <a:pt x="2151" y="3692"/>
                  </a:cubicBezTo>
                  <a:cubicBezTo>
                    <a:pt x="2168" y="3692"/>
                    <a:pt x="2186" y="3692"/>
                    <a:pt x="2203" y="3692"/>
                  </a:cubicBezTo>
                  <a:cubicBezTo>
                    <a:pt x="3393" y="3668"/>
                    <a:pt x="4334" y="2823"/>
                    <a:pt x="4322" y="1799"/>
                  </a:cubicBezTo>
                  <a:cubicBezTo>
                    <a:pt x="4299" y="801"/>
                    <a:pt x="3338" y="0"/>
                    <a:pt x="2182" y="0"/>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414;p39">
              <a:extLst>
                <a:ext uri="{FF2B5EF4-FFF2-40B4-BE49-F238E27FC236}">
                  <a16:creationId xmlns:a16="http://schemas.microsoft.com/office/drawing/2014/main" id="{3F1D6B04-5792-471C-840F-8B3443B277B2}"/>
                </a:ext>
              </a:extLst>
            </p:cNvPr>
            <p:cNvSpPr/>
            <p:nvPr/>
          </p:nvSpPr>
          <p:spPr>
            <a:xfrm>
              <a:off x="3015080" y="2052232"/>
              <a:ext cx="143994" cy="122728"/>
            </a:xfrm>
            <a:custGeom>
              <a:avLst/>
              <a:gdLst/>
              <a:ahLst/>
              <a:cxnLst/>
              <a:rect l="l" t="t" r="r" b="b"/>
              <a:pathLst>
                <a:path w="4347" h="3705" extrusionOk="0">
                  <a:moveTo>
                    <a:pt x="2183" y="0"/>
                  </a:moveTo>
                  <a:cubicBezTo>
                    <a:pt x="2166" y="0"/>
                    <a:pt x="2149" y="0"/>
                    <a:pt x="2132" y="1"/>
                  </a:cubicBezTo>
                  <a:cubicBezTo>
                    <a:pt x="953" y="25"/>
                    <a:pt x="1" y="870"/>
                    <a:pt x="25" y="1894"/>
                  </a:cubicBezTo>
                  <a:cubicBezTo>
                    <a:pt x="48" y="2903"/>
                    <a:pt x="997" y="3704"/>
                    <a:pt x="2164" y="3704"/>
                  </a:cubicBezTo>
                  <a:cubicBezTo>
                    <a:pt x="2181" y="3704"/>
                    <a:pt x="2198" y="3704"/>
                    <a:pt x="2216" y="3704"/>
                  </a:cubicBezTo>
                  <a:cubicBezTo>
                    <a:pt x="3394" y="3680"/>
                    <a:pt x="4347" y="2823"/>
                    <a:pt x="4323" y="1810"/>
                  </a:cubicBezTo>
                  <a:cubicBezTo>
                    <a:pt x="4299" y="801"/>
                    <a:pt x="3351" y="0"/>
                    <a:pt x="2183" y="0"/>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415;p39">
              <a:extLst>
                <a:ext uri="{FF2B5EF4-FFF2-40B4-BE49-F238E27FC236}">
                  <a16:creationId xmlns:a16="http://schemas.microsoft.com/office/drawing/2014/main" id="{E28ECB90-8A42-46AB-8284-B73E5E48C21E}"/>
                </a:ext>
              </a:extLst>
            </p:cNvPr>
            <p:cNvSpPr/>
            <p:nvPr/>
          </p:nvSpPr>
          <p:spPr>
            <a:xfrm>
              <a:off x="2833150" y="1370575"/>
              <a:ext cx="166725" cy="183375"/>
            </a:xfrm>
            <a:custGeom>
              <a:avLst/>
              <a:gdLst/>
              <a:ahLst/>
              <a:cxnLst/>
              <a:rect l="l" t="t" r="r" b="b"/>
              <a:pathLst>
                <a:path w="6669" h="7335" extrusionOk="0">
                  <a:moveTo>
                    <a:pt x="3334" y="0"/>
                  </a:moveTo>
                  <a:lnTo>
                    <a:pt x="1" y="7334"/>
                  </a:lnTo>
                  <a:lnTo>
                    <a:pt x="6668" y="7334"/>
                  </a:lnTo>
                  <a:lnTo>
                    <a:pt x="3334"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416;p39">
              <a:extLst>
                <a:ext uri="{FF2B5EF4-FFF2-40B4-BE49-F238E27FC236}">
                  <a16:creationId xmlns:a16="http://schemas.microsoft.com/office/drawing/2014/main" id="{52B80843-C59B-4919-93DA-159972FBB112}"/>
                </a:ext>
              </a:extLst>
            </p:cNvPr>
            <p:cNvSpPr/>
            <p:nvPr/>
          </p:nvSpPr>
          <p:spPr>
            <a:xfrm>
              <a:off x="2833150" y="2604650"/>
              <a:ext cx="166725" cy="183375"/>
            </a:xfrm>
            <a:custGeom>
              <a:avLst/>
              <a:gdLst/>
              <a:ahLst/>
              <a:cxnLst/>
              <a:rect l="l" t="t" r="r" b="b"/>
              <a:pathLst>
                <a:path w="6669" h="7335" extrusionOk="0">
                  <a:moveTo>
                    <a:pt x="1" y="0"/>
                  </a:moveTo>
                  <a:lnTo>
                    <a:pt x="3334" y="7335"/>
                  </a:lnTo>
                  <a:lnTo>
                    <a:pt x="6668"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417;p39">
              <a:extLst>
                <a:ext uri="{FF2B5EF4-FFF2-40B4-BE49-F238E27FC236}">
                  <a16:creationId xmlns:a16="http://schemas.microsoft.com/office/drawing/2014/main" id="{4803F4E2-73C5-4A36-A977-8BC021ABC46B}"/>
                </a:ext>
              </a:extLst>
            </p:cNvPr>
            <p:cNvSpPr/>
            <p:nvPr/>
          </p:nvSpPr>
          <p:spPr>
            <a:xfrm>
              <a:off x="3412100" y="1995950"/>
              <a:ext cx="183375" cy="166700"/>
            </a:xfrm>
            <a:custGeom>
              <a:avLst/>
              <a:gdLst/>
              <a:ahLst/>
              <a:cxnLst/>
              <a:rect l="l" t="t" r="r" b="b"/>
              <a:pathLst>
                <a:path w="7335" h="6668" extrusionOk="0">
                  <a:moveTo>
                    <a:pt x="0" y="0"/>
                  </a:moveTo>
                  <a:lnTo>
                    <a:pt x="0" y="6668"/>
                  </a:lnTo>
                  <a:lnTo>
                    <a:pt x="7334" y="3334"/>
                  </a:lnTo>
                  <a:lnTo>
                    <a:pt x="0"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418;p39">
              <a:extLst>
                <a:ext uri="{FF2B5EF4-FFF2-40B4-BE49-F238E27FC236}">
                  <a16:creationId xmlns:a16="http://schemas.microsoft.com/office/drawing/2014/main" id="{AC7C93BC-1022-483D-8188-8F404115729C}"/>
                </a:ext>
              </a:extLst>
            </p:cNvPr>
            <p:cNvSpPr/>
            <p:nvPr/>
          </p:nvSpPr>
          <p:spPr>
            <a:xfrm>
              <a:off x="2178000" y="1995950"/>
              <a:ext cx="183400" cy="166700"/>
            </a:xfrm>
            <a:custGeom>
              <a:avLst/>
              <a:gdLst/>
              <a:ahLst/>
              <a:cxnLst/>
              <a:rect l="l" t="t" r="r" b="b"/>
              <a:pathLst>
                <a:path w="7336" h="6668" extrusionOk="0">
                  <a:moveTo>
                    <a:pt x="7335" y="0"/>
                  </a:moveTo>
                  <a:lnTo>
                    <a:pt x="1" y="3334"/>
                  </a:lnTo>
                  <a:lnTo>
                    <a:pt x="7335" y="6668"/>
                  </a:lnTo>
                  <a:lnTo>
                    <a:pt x="7335"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419;p39">
              <a:extLst>
                <a:ext uri="{FF2B5EF4-FFF2-40B4-BE49-F238E27FC236}">
                  <a16:creationId xmlns:a16="http://schemas.microsoft.com/office/drawing/2014/main" id="{F81E6BFB-2DB8-4E7C-9F85-964027DB86FC}"/>
                </a:ext>
              </a:extLst>
            </p:cNvPr>
            <p:cNvSpPr/>
            <p:nvPr/>
          </p:nvSpPr>
          <p:spPr>
            <a:xfrm>
              <a:off x="2420900" y="1556900"/>
              <a:ext cx="188725" cy="188750"/>
            </a:xfrm>
            <a:custGeom>
              <a:avLst/>
              <a:gdLst/>
              <a:ahLst/>
              <a:cxnLst/>
              <a:rect l="l" t="t" r="r" b="b"/>
              <a:pathLst>
                <a:path w="7549" h="7550" extrusionOk="0">
                  <a:moveTo>
                    <a:pt x="0" y="1"/>
                  </a:moveTo>
                  <a:lnTo>
                    <a:pt x="2822" y="7549"/>
                  </a:lnTo>
                  <a:lnTo>
                    <a:pt x="7549" y="2834"/>
                  </a:lnTo>
                  <a:lnTo>
                    <a:pt x="0"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420;p39">
              <a:extLst>
                <a:ext uri="{FF2B5EF4-FFF2-40B4-BE49-F238E27FC236}">
                  <a16:creationId xmlns:a16="http://schemas.microsoft.com/office/drawing/2014/main" id="{983817FC-6E93-4C73-B47D-8EFAE02476F8}"/>
                </a:ext>
              </a:extLst>
            </p:cNvPr>
            <p:cNvSpPr/>
            <p:nvPr/>
          </p:nvSpPr>
          <p:spPr>
            <a:xfrm>
              <a:off x="3234400" y="2370700"/>
              <a:ext cx="188725" cy="188725"/>
            </a:xfrm>
            <a:custGeom>
              <a:avLst/>
              <a:gdLst/>
              <a:ahLst/>
              <a:cxnLst/>
              <a:rect l="l" t="t" r="r" b="b"/>
              <a:pathLst>
                <a:path w="7549" h="7549" extrusionOk="0">
                  <a:moveTo>
                    <a:pt x="4727" y="0"/>
                  </a:moveTo>
                  <a:lnTo>
                    <a:pt x="0" y="4715"/>
                  </a:lnTo>
                  <a:lnTo>
                    <a:pt x="7549" y="7549"/>
                  </a:lnTo>
                  <a:lnTo>
                    <a:pt x="4727"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1421;p39">
              <a:extLst>
                <a:ext uri="{FF2B5EF4-FFF2-40B4-BE49-F238E27FC236}">
                  <a16:creationId xmlns:a16="http://schemas.microsoft.com/office/drawing/2014/main" id="{50820244-F847-487F-B7D4-C7615E9A9442}"/>
                </a:ext>
              </a:extLst>
            </p:cNvPr>
            <p:cNvSpPr/>
            <p:nvPr/>
          </p:nvSpPr>
          <p:spPr>
            <a:xfrm>
              <a:off x="3213550" y="1578025"/>
              <a:ext cx="188750" cy="188750"/>
            </a:xfrm>
            <a:custGeom>
              <a:avLst/>
              <a:gdLst/>
              <a:ahLst/>
              <a:cxnLst/>
              <a:rect l="l" t="t" r="r" b="b"/>
              <a:pathLst>
                <a:path w="7550" h="7550" extrusionOk="0">
                  <a:moveTo>
                    <a:pt x="7549" y="1"/>
                  </a:moveTo>
                  <a:lnTo>
                    <a:pt x="1" y="2835"/>
                  </a:lnTo>
                  <a:lnTo>
                    <a:pt x="4716" y="7549"/>
                  </a:lnTo>
                  <a:lnTo>
                    <a:pt x="7549"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1422;p39">
              <a:extLst>
                <a:ext uri="{FF2B5EF4-FFF2-40B4-BE49-F238E27FC236}">
                  <a16:creationId xmlns:a16="http://schemas.microsoft.com/office/drawing/2014/main" id="{BC6836EC-E971-410A-A677-AE0B8D5FE5FD}"/>
                </a:ext>
              </a:extLst>
            </p:cNvPr>
            <p:cNvSpPr/>
            <p:nvPr/>
          </p:nvSpPr>
          <p:spPr>
            <a:xfrm>
              <a:off x="2399775" y="2391825"/>
              <a:ext cx="188725" cy="188750"/>
            </a:xfrm>
            <a:custGeom>
              <a:avLst/>
              <a:gdLst/>
              <a:ahLst/>
              <a:cxnLst/>
              <a:rect l="l" t="t" r="r" b="b"/>
              <a:pathLst>
                <a:path w="7549" h="7550" extrusionOk="0">
                  <a:moveTo>
                    <a:pt x="2834" y="1"/>
                  </a:moveTo>
                  <a:lnTo>
                    <a:pt x="0" y="7549"/>
                  </a:lnTo>
                  <a:lnTo>
                    <a:pt x="0" y="7549"/>
                  </a:lnTo>
                  <a:lnTo>
                    <a:pt x="7549" y="4715"/>
                  </a:lnTo>
                  <a:lnTo>
                    <a:pt x="2834"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3" name="Google Shape;118;p4">
            <a:extLst>
              <a:ext uri="{FF2B5EF4-FFF2-40B4-BE49-F238E27FC236}">
                <a16:creationId xmlns:a16="http://schemas.microsoft.com/office/drawing/2014/main" id="{90B67D33-F897-41D2-9E31-6CDBEF648671}"/>
              </a:ext>
            </a:extLst>
          </p:cNvPr>
          <p:cNvSpPr/>
          <p:nvPr/>
        </p:nvSpPr>
        <p:spPr>
          <a:xfrm rot="19980337">
            <a:off x="9512631" y="5414670"/>
            <a:ext cx="1621216" cy="1519206"/>
          </a:xfrm>
          <a:custGeom>
            <a:avLst/>
            <a:gdLst/>
            <a:ahLst/>
            <a:cxnLst/>
            <a:rect l="l" t="t" r="r" b="b"/>
            <a:pathLst>
              <a:path w="18027" h="15457" extrusionOk="0">
                <a:moveTo>
                  <a:pt x="6484" y="0"/>
                </a:moveTo>
                <a:cubicBezTo>
                  <a:pt x="6270" y="0"/>
                  <a:pt x="6046" y="42"/>
                  <a:pt x="5811" y="132"/>
                </a:cubicBezTo>
                <a:cubicBezTo>
                  <a:pt x="3465" y="1025"/>
                  <a:pt x="6502" y="6990"/>
                  <a:pt x="6406" y="7216"/>
                </a:cubicBezTo>
                <a:cubicBezTo>
                  <a:pt x="6299" y="7442"/>
                  <a:pt x="1" y="8906"/>
                  <a:pt x="1191" y="11514"/>
                </a:cubicBezTo>
                <a:cubicBezTo>
                  <a:pt x="1500" y="12194"/>
                  <a:pt x="2065" y="12444"/>
                  <a:pt x="2736" y="12444"/>
                </a:cubicBezTo>
                <a:cubicBezTo>
                  <a:pt x="4599" y="12444"/>
                  <a:pt x="7287" y="10521"/>
                  <a:pt x="7644" y="10521"/>
                </a:cubicBezTo>
                <a:cubicBezTo>
                  <a:pt x="7654" y="10521"/>
                  <a:pt x="7662" y="10523"/>
                  <a:pt x="7668" y="10526"/>
                </a:cubicBezTo>
                <a:cubicBezTo>
                  <a:pt x="7946" y="10654"/>
                  <a:pt x="9383" y="15457"/>
                  <a:pt x="11790" y="15457"/>
                </a:cubicBezTo>
                <a:cubicBezTo>
                  <a:pt x="12066" y="15457"/>
                  <a:pt x="12355" y="15393"/>
                  <a:pt x="12657" y="15252"/>
                </a:cubicBezTo>
                <a:cubicBezTo>
                  <a:pt x="15586" y="13871"/>
                  <a:pt x="11550" y="9014"/>
                  <a:pt x="11633" y="8775"/>
                </a:cubicBezTo>
                <a:cubicBezTo>
                  <a:pt x="11717" y="8549"/>
                  <a:pt x="18027" y="6620"/>
                  <a:pt x="16812" y="4358"/>
                </a:cubicBezTo>
                <a:cubicBezTo>
                  <a:pt x="16512" y="3790"/>
                  <a:pt x="15959" y="3579"/>
                  <a:pt x="15293" y="3579"/>
                </a:cubicBezTo>
                <a:cubicBezTo>
                  <a:pt x="13348" y="3579"/>
                  <a:pt x="10443" y="5387"/>
                  <a:pt x="10096" y="5387"/>
                </a:cubicBezTo>
                <a:cubicBezTo>
                  <a:pt x="10087" y="5387"/>
                  <a:pt x="10079" y="5385"/>
                  <a:pt x="10073" y="5382"/>
                </a:cubicBezTo>
                <a:cubicBezTo>
                  <a:pt x="9920" y="5284"/>
                  <a:pt x="8893" y="0"/>
                  <a:pt x="6484" y="0"/>
                </a:cubicBezTo>
                <a:close/>
              </a:path>
            </a:pathLst>
          </a:custGeom>
          <a:solidFill>
            <a:srgbClr val="EE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Google Shape;118;p4">
            <a:extLst>
              <a:ext uri="{FF2B5EF4-FFF2-40B4-BE49-F238E27FC236}">
                <a16:creationId xmlns:a16="http://schemas.microsoft.com/office/drawing/2014/main" id="{8ACF4CE7-4796-471C-817C-C721E28BF494}"/>
              </a:ext>
            </a:extLst>
          </p:cNvPr>
          <p:cNvSpPr/>
          <p:nvPr/>
        </p:nvSpPr>
        <p:spPr>
          <a:xfrm rot="19980337">
            <a:off x="9657703" y="2222421"/>
            <a:ext cx="1621216" cy="1519206"/>
          </a:xfrm>
          <a:custGeom>
            <a:avLst/>
            <a:gdLst/>
            <a:ahLst/>
            <a:cxnLst/>
            <a:rect l="l" t="t" r="r" b="b"/>
            <a:pathLst>
              <a:path w="18027" h="15457" extrusionOk="0">
                <a:moveTo>
                  <a:pt x="6484" y="0"/>
                </a:moveTo>
                <a:cubicBezTo>
                  <a:pt x="6270" y="0"/>
                  <a:pt x="6046" y="42"/>
                  <a:pt x="5811" y="132"/>
                </a:cubicBezTo>
                <a:cubicBezTo>
                  <a:pt x="3465" y="1025"/>
                  <a:pt x="6502" y="6990"/>
                  <a:pt x="6406" y="7216"/>
                </a:cubicBezTo>
                <a:cubicBezTo>
                  <a:pt x="6299" y="7442"/>
                  <a:pt x="1" y="8906"/>
                  <a:pt x="1191" y="11514"/>
                </a:cubicBezTo>
                <a:cubicBezTo>
                  <a:pt x="1500" y="12194"/>
                  <a:pt x="2065" y="12444"/>
                  <a:pt x="2736" y="12444"/>
                </a:cubicBezTo>
                <a:cubicBezTo>
                  <a:pt x="4599" y="12444"/>
                  <a:pt x="7287" y="10521"/>
                  <a:pt x="7644" y="10521"/>
                </a:cubicBezTo>
                <a:cubicBezTo>
                  <a:pt x="7654" y="10521"/>
                  <a:pt x="7662" y="10523"/>
                  <a:pt x="7668" y="10526"/>
                </a:cubicBezTo>
                <a:cubicBezTo>
                  <a:pt x="7946" y="10654"/>
                  <a:pt x="9383" y="15457"/>
                  <a:pt x="11790" y="15457"/>
                </a:cubicBezTo>
                <a:cubicBezTo>
                  <a:pt x="12066" y="15457"/>
                  <a:pt x="12355" y="15393"/>
                  <a:pt x="12657" y="15252"/>
                </a:cubicBezTo>
                <a:cubicBezTo>
                  <a:pt x="15586" y="13871"/>
                  <a:pt x="11550" y="9014"/>
                  <a:pt x="11633" y="8775"/>
                </a:cubicBezTo>
                <a:cubicBezTo>
                  <a:pt x="11717" y="8549"/>
                  <a:pt x="18027" y="6620"/>
                  <a:pt x="16812" y="4358"/>
                </a:cubicBezTo>
                <a:cubicBezTo>
                  <a:pt x="16512" y="3790"/>
                  <a:pt x="15959" y="3579"/>
                  <a:pt x="15293" y="3579"/>
                </a:cubicBezTo>
                <a:cubicBezTo>
                  <a:pt x="13348" y="3579"/>
                  <a:pt x="10443" y="5387"/>
                  <a:pt x="10096" y="5387"/>
                </a:cubicBezTo>
                <a:cubicBezTo>
                  <a:pt x="10087" y="5387"/>
                  <a:pt x="10079" y="5385"/>
                  <a:pt x="10073" y="5382"/>
                </a:cubicBezTo>
                <a:cubicBezTo>
                  <a:pt x="9920" y="5284"/>
                  <a:pt x="8893" y="0"/>
                  <a:pt x="6484" y="0"/>
                </a:cubicBezTo>
                <a:close/>
              </a:path>
            </a:pathLst>
          </a:custGeom>
          <a:solidFill>
            <a:srgbClr val="EE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5" name="Group 184">
            <a:extLst>
              <a:ext uri="{FF2B5EF4-FFF2-40B4-BE49-F238E27FC236}">
                <a16:creationId xmlns:a16="http://schemas.microsoft.com/office/drawing/2014/main" id="{F72F4847-CD17-49AB-A070-7A43C5104E48}"/>
              </a:ext>
            </a:extLst>
          </p:cNvPr>
          <p:cNvGrpSpPr/>
          <p:nvPr/>
        </p:nvGrpSpPr>
        <p:grpSpPr>
          <a:xfrm>
            <a:off x="-27366" y="141735"/>
            <a:ext cx="12186780" cy="2452152"/>
            <a:chOff x="-27366" y="141735"/>
            <a:chExt cx="12186780" cy="2452152"/>
          </a:xfrm>
        </p:grpSpPr>
        <p:sp>
          <p:nvSpPr>
            <p:cNvPr id="186" name="Rectangle 185">
              <a:extLst>
                <a:ext uri="{FF2B5EF4-FFF2-40B4-BE49-F238E27FC236}">
                  <a16:creationId xmlns:a16="http://schemas.microsoft.com/office/drawing/2014/main" id="{E480746A-22E1-43FD-933B-F0982A49541E}"/>
                </a:ext>
              </a:extLst>
            </p:cNvPr>
            <p:cNvSpPr/>
            <p:nvPr/>
          </p:nvSpPr>
          <p:spPr>
            <a:xfrm>
              <a:off x="-27366" y="258857"/>
              <a:ext cx="12186780" cy="1719865"/>
            </a:xfrm>
            <a:prstGeom prst="rect">
              <a:avLst/>
            </a:prstGeom>
            <a:solidFill>
              <a:srgbClr val="FFFF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7" name="TextBox 186">
              <a:extLst>
                <a:ext uri="{FF2B5EF4-FFF2-40B4-BE49-F238E27FC236}">
                  <a16:creationId xmlns:a16="http://schemas.microsoft.com/office/drawing/2014/main" id="{DFEA18F2-E59B-44BF-852D-A86EB2DB6561}"/>
                </a:ext>
              </a:extLst>
            </p:cNvPr>
            <p:cNvSpPr txBox="1"/>
            <p:nvPr/>
          </p:nvSpPr>
          <p:spPr>
            <a:xfrm>
              <a:off x="1003384" y="722392"/>
              <a:ext cx="10675635" cy="783193"/>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black"/>
                  </a:solidFill>
                  <a:effectLst/>
                  <a:uLnTx/>
                  <a:uFillTx/>
                  <a:latin typeface="UTM Avo" panose="02040603050506020204" pitchFamily="18" charset="0"/>
                  <a:ea typeface="Cambria" panose="02040503050406030204" pitchFamily="18" charset="0"/>
                  <a:cs typeface="+mn-cs"/>
                </a:rPr>
                <a:t>Bạn Hương</a:t>
              </a:r>
              <a:r>
                <a:rPr kumimoji="0" lang="vi-VN" sz="4000" b="1" i="0" u="none" strike="noStrike" kern="1200" cap="none" spc="0" normalizeH="0" baseline="0" noProof="0">
                  <a:ln>
                    <a:noFill/>
                  </a:ln>
                  <a:solidFill>
                    <a:prstClr val="black"/>
                  </a:solidFill>
                  <a:effectLst/>
                  <a:uLnTx/>
                  <a:uFillTx/>
                  <a:latin typeface="UTM Avo" panose="02040603050506020204" pitchFamily="18" charset="0"/>
                  <a:ea typeface="Cambria" panose="02040503050406030204" pitchFamily="18" charset="0"/>
                  <a:cs typeface="+mn-cs"/>
                </a:rPr>
                <a:t> ăn trưa vào lúc .....</a:t>
              </a:r>
            </a:p>
          </p:txBody>
        </p:sp>
        <p:pic>
          <p:nvPicPr>
            <p:cNvPr id="188" name="Picture 187">
              <a:hlinkClick r:id="rId6" action="ppaction://hlinksldjump"/>
              <a:extLst>
                <a:ext uri="{FF2B5EF4-FFF2-40B4-BE49-F238E27FC236}">
                  <a16:creationId xmlns:a16="http://schemas.microsoft.com/office/drawing/2014/main" id="{459EF199-9AD8-4EBF-8898-879C589D959B}"/>
                </a:ext>
              </a:extLst>
            </p:cNvPr>
            <p:cNvPicPr>
              <a:picLocks noChangeAspect="1"/>
            </p:cNvPicPr>
            <p:nvPr/>
          </p:nvPicPr>
          <p:blipFill>
            <a:blip r:embed="rId7">
              <a:extLst>
                <a:ext uri="{BEBA8EAE-BF5A-486C-A8C5-ECC9F3942E4B}">
                  <a14:imgProps xmlns:a14="http://schemas.microsoft.com/office/drawing/2010/main">
                    <a14:imgLayer r:embed="rId8">
                      <a14:imgEffect>
                        <a14:saturation sat="200000"/>
                      </a14:imgEffect>
                    </a14:imgLayer>
                  </a14:imgProps>
                </a:ext>
              </a:extLst>
            </a:blip>
            <a:stretch>
              <a:fillRect/>
            </a:stretch>
          </p:blipFill>
          <p:spPr>
            <a:xfrm>
              <a:off x="160556" y="141735"/>
              <a:ext cx="1990020" cy="2452152"/>
            </a:xfrm>
            <a:prstGeom prst="rect">
              <a:avLst/>
            </a:prstGeom>
          </p:spPr>
        </p:pic>
      </p:grpSp>
    </p:spTree>
    <p:extLst>
      <p:ext uri="{BB962C8B-B14F-4D97-AF65-F5344CB8AC3E}">
        <p14:creationId xmlns:p14="http://schemas.microsoft.com/office/powerpoint/2010/main" val="38780156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airplan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withEffect">
                                  <p:stCondLst>
                                    <p:cond delay="0"/>
                                  </p:stCondLst>
                                  <p:childTnLst>
                                    <p:set>
                                      <p:cBhvr>
                                        <p:cTn id="6" dur="1" fill="hold">
                                          <p:stCondLst>
                                            <p:cond delay="0"/>
                                          </p:stCondLst>
                                        </p:cTn>
                                        <p:tgtEl>
                                          <p:spTgt spid="185"/>
                                        </p:tgtEl>
                                        <p:attrNameLst>
                                          <p:attrName>style.visibility</p:attrName>
                                        </p:attrNameLst>
                                      </p:cBhvr>
                                      <p:to>
                                        <p:strVal val="visible"/>
                                      </p:to>
                                    </p:set>
                                    <p:anim calcmode="lin" valueType="num">
                                      <p:cBhvr>
                                        <p:cTn id="7" dur="1000" fill="hold"/>
                                        <p:tgtEl>
                                          <p:spTgt spid="185"/>
                                        </p:tgtEl>
                                        <p:attrNameLst>
                                          <p:attrName>ppt_w</p:attrName>
                                        </p:attrNameLst>
                                      </p:cBhvr>
                                      <p:tavLst>
                                        <p:tav tm="0">
                                          <p:val>
                                            <p:strVal val="#ppt_w+.3"/>
                                          </p:val>
                                        </p:tav>
                                        <p:tav tm="100000">
                                          <p:val>
                                            <p:strVal val="#ppt_w"/>
                                          </p:val>
                                        </p:tav>
                                      </p:tavLst>
                                    </p:anim>
                                    <p:anim calcmode="lin" valueType="num">
                                      <p:cBhvr>
                                        <p:cTn id="8" dur="1000" fill="hold"/>
                                        <p:tgtEl>
                                          <p:spTgt spid="185"/>
                                        </p:tgtEl>
                                        <p:attrNameLst>
                                          <p:attrName>ppt_h</p:attrName>
                                        </p:attrNameLst>
                                      </p:cBhvr>
                                      <p:tavLst>
                                        <p:tav tm="0">
                                          <p:val>
                                            <p:strVal val="#ppt_h"/>
                                          </p:val>
                                        </p:tav>
                                        <p:tav tm="100000">
                                          <p:val>
                                            <p:strVal val="#ppt_h"/>
                                          </p:val>
                                        </p:tav>
                                      </p:tavLst>
                                    </p:anim>
                                    <p:animEffect transition="in" filter="fade">
                                      <p:cBhvr>
                                        <p:cTn id="9" dur="1000"/>
                                        <p:tgtEl>
                                          <p:spTgt spid="185"/>
                                        </p:tgtEl>
                                      </p:cBhvr>
                                    </p:animEffect>
                                  </p:childTnLst>
                                </p:cTn>
                              </p:par>
                            </p:childTnLst>
                          </p:cTn>
                        </p:par>
                        <p:par>
                          <p:cTn id="10" fill="hold">
                            <p:stCondLst>
                              <p:cond delay="1000"/>
                            </p:stCondLst>
                            <p:childTnLst>
                              <p:par>
                                <p:cTn id="11" presetID="14" presetClass="entr" presetSubtype="10" fill="hold" nodeType="afterEffect">
                                  <p:stCondLst>
                                    <p:cond delay="0"/>
                                  </p:stCondLst>
                                  <p:childTnLst>
                                    <p:set>
                                      <p:cBhvr>
                                        <p:cTn id="12" dur="1" fill="hold">
                                          <p:stCondLst>
                                            <p:cond delay="0"/>
                                          </p:stCondLst>
                                        </p:cTn>
                                        <p:tgtEl>
                                          <p:spTgt spid="124"/>
                                        </p:tgtEl>
                                        <p:attrNameLst>
                                          <p:attrName>style.visibility</p:attrName>
                                        </p:attrNameLst>
                                      </p:cBhvr>
                                      <p:to>
                                        <p:strVal val="visible"/>
                                      </p:to>
                                    </p:set>
                                    <p:animEffect transition="in" filter="randombar(horizontal)">
                                      <p:cBhvr>
                                        <p:cTn id="13" dur="500"/>
                                        <p:tgtEl>
                                          <p:spTgt spid="124"/>
                                        </p:tgtEl>
                                      </p:cBhvr>
                                    </p:animEffect>
                                  </p:childTnLst>
                                </p:cTn>
                              </p:par>
                              <p:par>
                                <p:cTn id="14" presetID="14" presetClass="entr" presetSubtype="10" fill="hold" nodeType="withEffect">
                                  <p:stCondLst>
                                    <p:cond delay="0"/>
                                  </p:stCondLst>
                                  <p:childTnLst>
                                    <p:set>
                                      <p:cBhvr>
                                        <p:cTn id="15" dur="1" fill="hold">
                                          <p:stCondLst>
                                            <p:cond delay="0"/>
                                          </p:stCondLst>
                                        </p:cTn>
                                        <p:tgtEl>
                                          <p:spTgt spid="110"/>
                                        </p:tgtEl>
                                        <p:attrNameLst>
                                          <p:attrName>style.visibility</p:attrName>
                                        </p:attrNameLst>
                                      </p:cBhvr>
                                      <p:to>
                                        <p:strVal val="visible"/>
                                      </p:to>
                                    </p:set>
                                    <p:animEffect transition="in" filter="randombar(horizontal)">
                                      <p:cBhvr>
                                        <p:cTn id="16" dur="500"/>
                                        <p:tgtEl>
                                          <p:spTgt spid="110"/>
                                        </p:tgtEl>
                                      </p:cBhvr>
                                    </p:animEffect>
                                  </p:childTnLst>
                                </p:cTn>
                              </p:par>
                              <p:par>
                                <p:cTn id="17" presetID="14" presetClass="entr" presetSubtype="10" fill="hold" nodeType="withEffect">
                                  <p:stCondLst>
                                    <p:cond delay="0"/>
                                  </p:stCondLst>
                                  <p:childTnLst>
                                    <p:set>
                                      <p:cBhvr>
                                        <p:cTn id="18" dur="1" fill="hold">
                                          <p:stCondLst>
                                            <p:cond delay="0"/>
                                          </p:stCondLst>
                                        </p:cTn>
                                        <p:tgtEl>
                                          <p:spTgt spid="143"/>
                                        </p:tgtEl>
                                        <p:attrNameLst>
                                          <p:attrName>style.visibility</p:attrName>
                                        </p:attrNameLst>
                                      </p:cBhvr>
                                      <p:to>
                                        <p:strVal val="visible"/>
                                      </p:to>
                                    </p:set>
                                    <p:animEffect transition="in" filter="randombar(horizontal)">
                                      <p:cBhvr>
                                        <p:cTn id="19"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24"/>
                    </p:tgtEl>
                  </p:cond>
                </p:stCondLst>
                <p:endSync evt="end" delay="0">
                  <p:rtn val="all"/>
                </p:endSync>
                <p:childTnLst>
                  <p:par>
                    <p:cTn id="21" fill="hold">
                      <p:stCondLst>
                        <p:cond delay="0"/>
                      </p:stCondLst>
                      <p:childTnLst>
                        <p:par>
                          <p:cTn id="22" fill="hold">
                            <p:stCondLst>
                              <p:cond delay="0"/>
                            </p:stCondLst>
                            <p:childTnLst>
                              <p:par>
                                <p:cTn id="23" presetID="50" presetClass="entr" presetSubtype="0" decel="100000" fill="hold" grpId="0" nodeType="clickEffect">
                                  <p:stCondLst>
                                    <p:cond delay="0"/>
                                  </p:stCondLst>
                                  <p:childTnLst>
                                    <p:set>
                                      <p:cBhvr>
                                        <p:cTn id="24" dur="1" fill="hold">
                                          <p:stCondLst>
                                            <p:cond delay="0"/>
                                          </p:stCondLst>
                                        </p:cTn>
                                        <p:tgtEl>
                                          <p:spTgt spid="184"/>
                                        </p:tgtEl>
                                        <p:attrNameLst>
                                          <p:attrName>style.visibility</p:attrName>
                                        </p:attrNameLst>
                                      </p:cBhvr>
                                      <p:to>
                                        <p:strVal val="visible"/>
                                      </p:to>
                                    </p:set>
                                    <p:anim calcmode="lin" valueType="num">
                                      <p:cBhvr>
                                        <p:cTn id="25" dur="1000" fill="hold"/>
                                        <p:tgtEl>
                                          <p:spTgt spid="184"/>
                                        </p:tgtEl>
                                        <p:attrNameLst>
                                          <p:attrName>ppt_w</p:attrName>
                                        </p:attrNameLst>
                                      </p:cBhvr>
                                      <p:tavLst>
                                        <p:tav tm="0">
                                          <p:val>
                                            <p:strVal val="#ppt_w+.3"/>
                                          </p:val>
                                        </p:tav>
                                        <p:tav tm="100000">
                                          <p:val>
                                            <p:strVal val="#ppt_w"/>
                                          </p:val>
                                        </p:tav>
                                      </p:tavLst>
                                    </p:anim>
                                    <p:anim calcmode="lin" valueType="num">
                                      <p:cBhvr>
                                        <p:cTn id="26" dur="1000" fill="hold"/>
                                        <p:tgtEl>
                                          <p:spTgt spid="184"/>
                                        </p:tgtEl>
                                        <p:attrNameLst>
                                          <p:attrName>ppt_h</p:attrName>
                                        </p:attrNameLst>
                                      </p:cBhvr>
                                      <p:tavLst>
                                        <p:tav tm="0">
                                          <p:val>
                                            <p:strVal val="#ppt_h"/>
                                          </p:val>
                                        </p:tav>
                                        <p:tav tm="100000">
                                          <p:val>
                                            <p:strVal val="#ppt_h"/>
                                          </p:val>
                                        </p:tav>
                                      </p:tavLst>
                                    </p:anim>
                                    <p:animEffect transition="in" filter="fade">
                                      <p:cBhvr>
                                        <p:cTn id="27" dur="1000"/>
                                        <p:tgtEl>
                                          <p:spTgt spid="184"/>
                                        </p:tgtEl>
                                      </p:cBhvr>
                                    </p:animEffect>
                                  </p:childTnLst>
                                  <p:subTnLst>
                                    <p:audio>
                                      <p:cMediaNode>
                                        <p:cTn display="0" masterRel="sameClick">
                                          <p:stCondLst>
                                            <p:cond evt="begin" delay="0">
                                              <p:tn val="23"/>
                                            </p:cond>
                                          </p:stCondLst>
                                          <p:endCondLst>
                                            <p:cond evt="onStopAudio" delay="0">
                                              <p:tgtEl>
                                                <p:sldTgt/>
                                              </p:tgtEl>
                                            </p:cond>
                                          </p:endCondLst>
                                        </p:cTn>
                                        <p:tgtEl>
                                          <p:sndTgt r:embed="rId4" name="voltage.wav"/>
                                        </p:tgtEl>
                                      </p:cMediaNode>
                                    </p:audio>
                                  </p:subTnLst>
                                </p:cTn>
                              </p:par>
                            </p:childTnLst>
                          </p:cTn>
                        </p:par>
                      </p:childTnLst>
                    </p:cTn>
                  </p:par>
                </p:childTnLst>
              </p:cTn>
              <p:nextCondLst>
                <p:cond evt="onClick" delay="0">
                  <p:tgtEl>
                    <p:spTgt spid="124"/>
                  </p:tgtEl>
                </p:cond>
              </p:nextCondLst>
            </p:seq>
            <p:seq concurrent="1" nextAc="seek">
              <p:cTn id="28" restart="whenNotActive" fill="hold" evtFilter="cancelBubble" nodeType="interactiveSeq">
                <p:stCondLst>
                  <p:cond evt="onClick" delay="0">
                    <p:tgtEl>
                      <p:spTgt spid="110"/>
                    </p:tgtEl>
                  </p:cond>
                </p:stCondLst>
                <p:endSync evt="end" delay="0">
                  <p:rtn val="all"/>
                </p:endSync>
                <p:childTnLst>
                  <p:par>
                    <p:cTn id="29" fill="hold">
                      <p:stCondLst>
                        <p:cond delay="0"/>
                      </p:stCondLst>
                      <p:childTnLst>
                        <p:par>
                          <p:cTn id="30" fill="hold">
                            <p:stCondLst>
                              <p:cond delay="0"/>
                            </p:stCondLst>
                            <p:childTnLst>
                              <p:par>
                                <p:cTn id="31" presetID="50" presetClass="entr" presetSubtype="0" decel="100000" fill="hold" nodeType="clickEffect">
                                  <p:stCondLst>
                                    <p:cond delay="0"/>
                                  </p:stCondLst>
                                  <p:childTnLst>
                                    <p:set>
                                      <p:cBhvr>
                                        <p:cTn id="32" dur="1" fill="hold">
                                          <p:stCondLst>
                                            <p:cond delay="0"/>
                                          </p:stCondLst>
                                        </p:cTn>
                                        <p:tgtEl>
                                          <p:spTgt spid="168"/>
                                        </p:tgtEl>
                                        <p:attrNameLst>
                                          <p:attrName>style.visibility</p:attrName>
                                        </p:attrNameLst>
                                      </p:cBhvr>
                                      <p:to>
                                        <p:strVal val="visible"/>
                                      </p:to>
                                    </p:set>
                                    <p:anim calcmode="lin" valueType="num">
                                      <p:cBhvr>
                                        <p:cTn id="33" dur="1000" fill="hold"/>
                                        <p:tgtEl>
                                          <p:spTgt spid="168"/>
                                        </p:tgtEl>
                                        <p:attrNameLst>
                                          <p:attrName>ppt_w</p:attrName>
                                        </p:attrNameLst>
                                      </p:cBhvr>
                                      <p:tavLst>
                                        <p:tav tm="0">
                                          <p:val>
                                            <p:strVal val="#ppt_w+.3"/>
                                          </p:val>
                                        </p:tav>
                                        <p:tav tm="100000">
                                          <p:val>
                                            <p:strVal val="#ppt_w"/>
                                          </p:val>
                                        </p:tav>
                                      </p:tavLst>
                                    </p:anim>
                                    <p:anim calcmode="lin" valueType="num">
                                      <p:cBhvr>
                                        <p:cTn id="34" dur="1000" fill="hold"/>
                                        <p:tgtEl>
                                          <p:spTgt spid="168"/>
                                        </p:tgtEl>
                                        <p:attrNameLst>
                                          <p:attrName>ppt_h</p:attrName>
                                        </p:attrNameLst>
                                      </p:cBhvr>
                                      <p:tavLst>
                                        <p:tav tm="0">
                                          <p:val>
                                            <p:strVal val="#ppt_h"/>
                                          </p:val>
                                        </p:tav>
                                        <p:tav tm="100000">
                                          <p:val>
                                            <p:strVal val="#ppt_h"/>
                                          </p:val>
                                        </p:tav>
                                      </p:tavLst>
                                    </p:anim>
                                    <p:animEffect transition="in" filter="fade">
                                      <p:cBhvr>
                                        <p:cTn id="35" dur="1000"/>
                                        <p:tgtEl>
                                          <p:spTgt spid="168"/>
                                        </p:tgtEl>
                                      </p:cBhvr>
                                    </p:animEffect>
                                  </p:childTnLst>
                                  <p:subTnLst>
                                    <p:audio>
                                      <p:cMediaNode>
                                        <p:cTn display="0" masterRel="sameClick">
                                          <p:stCondLst>
                                            <p:cond evt="begin" delay="0">
                                              <p:tn val="31"/>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110"/>
                  </p:tgtEl>
                </p:cond>
              </p:nextCondLst>
            </p:seq>
            <p:seq concurrent="1" nextAc="seek">
              <p:cTn id="36" restart="whenNotActive" fill="hold" evtFilter="cancelBubble" nodeType="interactiveSeq">
                <p:stCondLst>
                  <p:cond evt="onClick" delay="0">
                    <p:tgtEl>
                      <p:spTgt spid="143"/>
                    </p:tgtEl>
                  </p:cond>
                </p:stCondLst>
                <p:endSync evt="end" delay="0">
                  <p:rtn val="all"/>
                </p:endSync>
                <p:childTnLst>
                  <p:par>
                    <p:cTn id="37" fill="hold">
                      <p:stCondLst>
                        <p:cond delay="0"/>
                      </p:stCondLst>
                      <p:childTnLst>
                        <p:par>
                          <p:cTn id="38" fill="hold">
                            <p:stCondLst>
                              <p:cond delay="0"/>
                            </p:stCondLst>
                            <p:childTnLst>
                              <p:par>
                                <p:cTn id="39" presetID="50" presetClass="entr" presetSubtype="0" decel="100000" fill="hold" grpId="0" nodeType="clickEffect">
                                  <p:stCondLst>
                                    <p:cond delay="0"/>
                                  </p:stCondLst>
                                  <p:childTnLst>
                                    <p:set>
                                      <p:cBhvr>
                                        <p:cTn id="40" dur="1" fill="hold">
                                          <p:stCondLst>
                                            <p:cond delay="0"/>
                                          </p:stCondLst>
                                        </p:cTn>
                                        <p:tgtEl>
                                          <p:spTgt spid="183"/>
                                        </p:tgtEl>
                                        <p:attrNameLst>
                                          <p:attrName>style.visibility</p:attrName>
                                        </p:attrNameLst>
                                      </p:cBhvr>
                                      <p:to>
                                        <p:strVal val="visible"/>
                                      </p:to>
                                    </p:set>
                                    <p:anim calcmode="lin" valueType="num">
                                      <p:cBhvr>
                                        <p:cTn id="41" dur="1000" fill="hold"/>
                                        <p:tgtEl>
                                          <p:spTgt spid="183"/>
                                        </p:tgtEl>
                                        <p:attrNameLst>
                                          <p:attrName>ppt_w</p:attrName>
                                        </p:attrNameLst>
                                      </p:cBhvr>
                                      <p:tavLst>
                                        <p:tav tm="0">
                                          <p:val>
                                            <p:strVal val="#ppt_w+.3"/>
                                          </p:val>
                                        </p:tav>
                                        <p:tav tm="100000">
                                          <p:val>
                                            <p:strVal val="#ppt_w"/>
                                          </p:val>
                                        </p:tav>
                                      </p:tavLst>
                                    </p:anim>
                                    <p:anim calcmode="lin" valueType="num">
                                      <p:cBhvr>
                                        <p:cTn id="42" dur="1000" fill="hold"/>
                                        <p:tgtEl>
                                          <p:spTgt spid="183"/>
                                        </p:tgtEl>
                                        <p:attrNameLst>
                                          <p:attrName>ppt_h</p:attrName>
                                        </p:attrNameLst>
                                      </p:cBhvr>
                                      <p:tavLst>
                                        <p:tav tm="0">
                                          <p:val>
                                            <p:strVal val="#ppt_h"/>
                                          </p:val>
                                        </p:tav>
                                        <p:tav tm="100000">
                                          <p:val>
                                            <p:strVal val="#ppt_h"/>
                                          </p:val>
                                        </p:tav>
                                      </p:tavLst>
                                    </p:anim>
                                    <p:animEffect transition="in" filter="fade">
                                      <p:cBhvr>
                                        <p:cTn id="43" dur="1000"/>
                                        <p:tgtEl>
                                          <p:spTgt spid="183"/>
                                        </p:tgtEl>
                                      </p:cBhvr>
                                    </p:animEffect>
                                  </p:childTnLst>
                                  <p:subTnLst>
                                    <p:audio>
                                      <p:cMediaNode>
                                        <p:cTn display="0" masterRel="sameClick">
                                          <p:stCondLst>
                                            <p:cond evt="begin" delay="0">
                                              <p:tn val="39"/>
                                            </p:cond>
                                          </p:stCondLst>
                                          <p:endCondLst>
                                            <p:cond evt="onStopAudio" delay="0">
                                              <p:tgtEl>
                                                <p:sldTgt/>
                                              </p:tgtEl>
                                            </p:cond>
                                          </p:endCondLst>
                                        </p:cTn>
                                        <p:tgtEl>
                                          <p:sndTgt r:embed="rId4" name="voltage.wav"/>
                                        </p:tgtEl>
                                      </p:cMediaNode>
                                    </p:audio>
                                  </p:subTnLst>
                                </p:cTn>
                              </p:par>
                            </p:childTnLst>
                          </p:cTn>
                        </p:par>
                      </p:childTnLst>
                    </p:cTn>
                  </p:par>
                </p:childTnLst>
              </p:cTn>
              <p:nextCondLst>
                <p:cond evt="onClick" delay="0">
                  <p:tgtEl>
                    <p:spTgt spid="143"/>
                  </p:tgtEl>
                </p:cond>
              </p:nextCondLst>
            </p:seq>
          </p:childTnLst>
        </p:cTn>
      </p:par>
    </p:tnLst>
    <p:bldLst>
      <p:bldP spid="183" grpId="0" animBg="1"/>
      <p:bldP spid="18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DC138C98-9B07-4F46-BCC0-F325981FEF62}"/>
              </a:ext>
            </a:extLst>
          </p:cNvPr>
          <p:cNvGrpSpPr/>
          <p:nvPr/>
        </p:nvGrpSpPr>
        <p:grpSpPr>
          <a:xfrm>
            <a:off x="3440388" y="3841659"/>
            <a:ext cx="8546543" cy="1364750"/>
            <a:chOff x="2098496" y="3659454"/>
            <a:chExt cx="8546543" cy="1198789"/>
          </a:xfrm>
        </p:grpSpPr>
        <p:sp>
          <p:nvSpPr>
            <p:cNvPr id="82" name="Rectangle: Rounded Corners 81">
              <a:extLst>
                <a:ext uri="{FF2B5EF4-FFF2-40B4-BE49-F238E27FC236}">
                  <a16:creationId xmlns:a16="http://schemas.microsoft.com/office/drawing/2014/main" id="{34293F09-E2AF-4A43-94AC-A99D3911297A}"/>
                </a:ext>
              </a:extLst>
            </p:cNvPr>
            <p:cNvSpPr/>
            <p:nvPr/>
          </p:nvSpPr>
          <p:spPr>
            <a:xfrm>
              <a:off x="2228688" y="3801319"/>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oogle Shape;282;p27">
              <a:extLst>
                <a:ext uri="{FF2B5EF4-FFF2-40B4-BE49-F238E27FC236}">
                  <a16:creationId xmlns:a16="http://schemas.microsoft.com/office/drawing/2014/main" id="{8D085CDB-E12C-410A-A164-78BC001C2179}"/>
                </a:ext>
              </a:extLst>
            </p:cNvPr>
            <p:cNvGrpSpPr/>
            <p:nvPr/>
          </p:nvGrpSpPr>
          <p:grpSpPr>
            <a:xfrm rot="-488383">
              <a:off x="2098496" y="3659454"/>
              <a:ext cx="1094690" cy="1171482"/>
              <a:chOff x="2769810" y="1396779"/>
              <a:chExt cx="508124" cy="605419"/>
            </a:xfrm>
          </p:grpSpPr>
          <p:sp>
            <p:nvSpPr>
              <p:cNvPr id="85" name="Google Shape;283;p27">
                <a:extLst>
                  <a:ext uri="{FF2B5EF4-FFF2-40B4-BE49-F238E27FC236}">
                    <a16:creationId xmlns:a16="http://schemas.microsoft.com/office/drawing/2014/main" id="{8B5E8BF6-5738-49BD-A8E3-25DE21D5A15C}"/>
                  </a:ext>
                </a:extLst>
              </p:cNvPr>
              <p:cNvSpPr/>
              <p:nvPr/>
            </p:nvSpPr>
            <p:spPr>
              <a:xfrm>
                <a:off x="2769810" y="1396779"/>
                <a:ext cx="508124" cy="605419"/>
              </a:xfrm>
              <a:custGeom>
                <a:avLst/>
                <a:gdLst/>
                <a:ahLst/>
                <a:cxnLst/>
                <a:rect l="l" t="t" r="r" b="b"/>
                <a:pathLst>
                  <a:path w="11526" h="13733" extrusionOk="0">
                    <a:moveTo>
                      <a:pt x="6561" y="3755"/>
                    </a:moveTo>
                    <a:cubicBezTo>
                      <a:pt x="7763" y="3755"/>
                      <a:pt x="8239" y="4243"/>
                      <a:pt x="8239" y="5076"/>
                    </a:cubicBezTo>
                    <a:cubicBezTo>
                      <a:pt x="8239" y="5922"/>
                      <a:pt x="7763" y="6422"/>
                      <a:pt x="6561" y="6422"/>
                    </a:cubicBezTo>
                    <a:lnTo>
                      <a:pt x="4536" y="6422"/>
                    </a:lnTo>
                    <a:lnTo>
                      <a:pt x="4536" y="3755"/>
                    </a:lnTo>
                    <a:close/>
                    <a:moveTo>
                      <a:pt x="6703" y="8636"/>
                    </a:moveTo>
                    <a:cubicBezTo>
                      <a:pt x="7811" y="8636"/>
                      <a:pt x="8525" y="9077"/>
                      <a:pt x="8525" y="10053"/>
                    </a:cubicBezTo>
                    <a:cubicBezTo>
                      <a:pt x="8525" y="11089"/>
                      <a:pt x="7870" y="11518"/>
                      <a:pt x="6703" y="11518"/>
                    </a:cubicBezTo>
                    <a:lnTo>
                      <a:pt x="4536" y="11518"/>
                    </a:lnTo>
                    <a:lnTo>
                      <a:pt x="4536" y="8636"/>
                    </a:lnTo>
                    <a:close/>
                    <a:moveTo>
                      <a:pt x="2279" y="0"/>
                    </a:moveTo>
                    <a:cubicBezTo>
                      <a:pt x="2117" y="0"/>
                      <a:pt x="1951" y="32"/>
                      <a:pt x="1786" y="100"/>
                    </a:cubicBezTo>
                    <a:cubicBezTo>
                      <a:pt x="834" y="492"/>
                      <a:pt x="726" y="1790"/>
                      <a:pt x="1584" y="2350"/>
                    </a:cubicBezTo>
                    <a:cubicBezTo>
                      <a:pt x="1536" y="2528"/>
                      <a:pt x="1500" y="2719"/>
                      <a:pt x="1500" y="2909"/>
                    </a:cubicBezTo>
                    <a:lnTo>
                      <a:pt x="1500" y="10768"/>
                    </a:lnTo>
                    <a:cubicBezTo>
                      <a:pt x="1358" y="10672"/>
                      <a:pt x="1179" y="10625"/>
                      <a:pt x="1012" y="10625"/>
                    </a:cubicBezTo>
                    <a:cubicBezTo>
                      <a:pt x="417" y="10637"/>
                      <a:pt x="0" y="11208"/>
                      <a:pt x="179" y="11768"/>
                    </a:cubicBezTo>
                    <a:cubicBezTo>
                      <a:pt x="295" y="12167"/>
                      <a:pt x="650" y="12409"/>
                      <a:pt x="1024" y="12409"/>
                    </a:cubicBezTo>
                    <a:cubicBezTo>
                      <a:pt x="1185" y="12409"/>
                      <a:pt x="1350" y="12365"/>
                      <a:pt x="1500" y="12268"/>
                    </a:cubicBezTo>
                    <a:lnTo>
                      <a:pt x="1500" y="12363"/>
                    </a:lnTo>
                    <a:cubicBezTo>
                      <a:pt x="1500" y="13256"/>
                      <a:pt x="1989" y="13732"/>
                      <a:pt x="2882" y="13732"/>
                    </a:cubicBezTo>
                    <a:lnTo>
                      <a:pt x="7132" y="13732"/>
                    </a:lnTo>
                    <a:cubicBezTo>
                      <a:pt x="9894" y="13732"/>
                      <a:pt x="11525" y="12303"/>
                      <a:pt x="11525" y="10089"/>
                    </a:cubicBezTo>
                    <a:cubicBezTo>
                      <a:pt x="11514" y="8529"/>
                      <a:pt x="10406" y="7600"/>
                      <a:pt x="8978" y="7339"/>
                    </a:cubicBezTo>
                    <a:lnTo>
                      <a:pt x="8978" y="7291"/>
                    </a:lnTo>
                    <a:cubicBezTo>
                      <a:pt x="10478" y="6827"/>
                      <a:pt x="11133" y="5838"/>
                      <a:pt x="11133" y="4588"/>
                    </a:cubicBezTo>
                    <a:cubicBezTo>
                      <a:pt x="11144" y="3790"/>
                      <a:pt x="10811" y="3017"/>
                      <a:pt x="10216" y="2481"/>
                    </a:cubicBezTo>
                    <a:cubicBezTo>
                      <a:pt x="11192" y="2147"/>
                      <a:pt x="11383" y="838"/>
                      <a:pt x="10537" y="242"/>
                    </a:cubicBezTo>
                    <a:cubicBezTo>
                      <a:pt x="10306" y="80"/>
                      <a:pt x="10051" y="6"/>
                      <a:pt x="9802" y="6"/>
                    </a:cubicBezTo>
                    <a:cubicBezTo>
                      <a:pt x="9141" y="6"/>
                      <a:pt x="8525" y="526"/>
                      <a:pt x="8525" y="1278"/>
                    </a:cubicBezTo>
                    <a:cubicBezTo>
                      <a:pt x="8525" y="1421"/>
                      <a:pt x="8549" y="1552"/>
                      <a:pt x="8597" y="1683"/>
                    </a:cubicBezTo>
                    <a:cubicBezTo>
                      <a:pt x="8144" y="1588"/>
                      <a:pt x="7668" y="1540"/>
                      <a:pt x="7203" y="1540"/>
                    </a:cubicBezTo>
                    <a:lnTo>
                      <a:pt x="3524" y="1540"/>
                    </a:lnTo>
                    <a:cubicBezTo>
                      <a:pt x="3702" y="713"/>
                      <a:pt x="3049" y="0"/>
                      <a:pt x="2279" y="0"/>
                    </a:cubicBezTo>
                    <a:close/>
                  </a:path>
                </a:pathLst>
              </a:custGeom>
              <a:solidFill>
                <a:srgbClr val="DD895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284;p27">
                <a:extLst>
                  <a:ext uri="{FF2B5EF4-FFF2-40B4-BE49-F238E27FC236}">
                    <a16:creationId xmlns:a16="http://schemas.microsoft.com/office/drawing/2014/main" id="{F2D23885-09F5-4BC9-B242-64D8D7A68B80}"/>
                  </a:ext>
                </a:extLst>
              </p:cNvPr>
              <p:cNvSpPr/>
              <p:nvPr/>
            </p:nvSpPr>
            <p:spPr>
              <a:xfrm>
                <a:off x="2828046" y="1421599"/>
                <a:ext cx="73534" cy="63438"/>
              </a:xfrm>
              <a:custGeom>
                <a:avLst/>
                <a:gdLst/>
                <a:ahLst/>
                <a:cxnLst/>
                <a:rect l="l" t="t" r="r" b="b"/>
                <a:pathLst>
                  <a:path w="1668" h="1439" extrusionOk="0">
                    <a:moveTo>
                      <a:pt x="953" y="1"/>
                    </a:moveTo>
                    <a:cubicBezTo>
                      <a:pt x="322" y="1"/>
                      <a:pt x="1" y="775"/>
                      <a:pt x="453" y="1227"/>
                    </a:cubicBezTo>
                    <a:cubicBezTo>
                      <a:pt x="599" y="1373"/>
                      <a:pt x="778" y="1439"/>
                      <a:pt x="952" y="1439"/>
                    </a:cubicBezTo>
                    <a:cubicBezTo>
                      <a:pt x="1318" y="1439"/>
                      <a:pt x="1668" y="1151"/>
                      <a:pt x="1668" y="715"/>
                    </a:cubicBezTo>
                    <a:cubicBezTo>
                      <a:pt x="1668" y="322"/>
                      <a:pt x="1346" y="1"/>
                      <a:pt x="953"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285;p27">
                <a:extLst>
                  <a:ext uri="{FF2B5EF4-FFF2-40B4-BE49-F238E27FC236}">
                    <a16:creationId xmlns:a16="http://schemas.microsoft.com/office/drawing/2014/main" id="{7ACCD098-BB38-45B1-9DDE-90BD4F7640E9}"/>
                  </a:ext>
                </a:extLst>
              </p:cNvPr>
              <p:cNvSpPr/>
              <p:nvPr/>
            </p:nvSpPr>
            <p:spPr>
              <a:xfrm>
                <a:off x="3159786" y="1421599"/>
                <a:ext cx="73534" cy="63218"/>
              </a:xfrm>
              <a:custGeom>
                <a:avLst/>
                <a:gdLst/>
                <a:ahLst/>
                <a:cxnLst/>
                <a:rect l="l" t="t" r="r" b="b"/>
                <a:pathLst>
                  <a:path w="1668" h="1434" extrusionOk="0">
                    <a:moveTo>
                      <a:pt x="953" y="1"/>
                    </a:moveTo>
                    <a:cubicBezTo>
                      <a:pt x="310" y="1"/>
                      <a:pt x="1" y="775"/>
                      <a:pt x="441" y="1227"/>
                    </a:cubicBezTo>
                    <a:cubicBezTo>
                      <a:pt x="587" y="1369"/>
                      <a:pt x="766" y="1433"/>
                      <a:pt x="942" y="1433"/>
                    </a:cubicBezTo>
                    <a:cubicBezTo>
                      <a:pt x="1312" y="1433"/>
                      <a:pt x="1667" y="1151"/>
                      <a:pt x="1667" y="715"/>
                    </a:cubicBezTo>
                    <a:cubicBezTo>
                      <a:pt x="1667" y="322"/>
                      <a:pt x="1346" y="1"/>
                      <a:pt x="953"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286;p27">
                <a:extLst>
                  <a:ext uri="{FF2B5EF4-FFF2-40B4-BE49-F238E27FC236}">
                    <a16:creationId xmlns:a16="http://schemas.microsoft.com/office/drawing/2014/main" id="{D4BB9C30-C71F-4E3D-909F-059293E9B976}"/>
                  </a:ext>
                </a:extLst>
              </p:cNvPr>
              <p:cNvSpPr/>
              <p:nvPr/>
            </p:nvSpPr>
            <p:spPr>
              <a:xfrm>
                <a:off x="2860581" y="1494559"/>
                <a:ext cx="392136" cy="477705"/>
              </a:xfrm>
              <a:custGeom>
                <a:avLst/>
                <a:gdLst/>
                <a:ahLst/>
                <a:cxnLst/>
                <a:rect l="l" t="t" r="r" b="b"/>
                <a:pathLst>
                  <a:path w="8895" h="10836" extrusionOk="0">
                    <a:moveTo>
                      <a:pt x="4537" y="1120"/>
                    </a:moveTo>
                    <a:cubicBezTo>
                      <a:pt x="5621" y="1120"/>
                      <a:pt x="6561" y="1644"/>
                      <a:pt x="6502" y="3156"/>
                    </a:cubicBezTo>
                    <a:cubicBezTo>
                      <a:pt x="6478" y="3894"/>
                      <a:pt x="5609" y="4597"/>
                      <a:pt x="4537" y="4597"/>
                    </a:cubicBezTo>
                    <a:lnTo>
                      <a:pt x="2168" y="4597"/>
                    </a:lnTo>
                    <a:lnTo>
                      <a:pt x="2168" y="1120"/>
                    </a:lnTo>
                    <a:close/>
                    <a:moveTo>
                      <a:pt x="4621" y="6109"/>
                    </a:moveTo>
                    <a:cubicBezTo>
                      <a:pt x="5609" y="6109"/>
                      <a:pt x="6680" y="6347"/>
                      <a:pt x="6680" y="7764"/>
                    </a:cubicBezTo>
                    <a:cubicBezTo>
                      <a:pt x="6680" y="9431"/>
                      <a:pt x="5621" y="9633"/>
                      <a:pt x="4597" y="9633"/>
                    </a:cubicBezTo>
                    <a:lnTo>
                      <a:pt x="2168" y="9633"/>
                    </a:lnTo>
                    <a:lnTo>
                      <a:pt x="2192" y="6109"/>
                    </a:lnTo>
                    <a:close/>
                    <a:moveTo>
                      <a:pt x="1215" y="1"/>
                    </a:moveTo>
                    <a:cubicBezTo>
                      <a:pt x="430" y="1"/>
                      <a:pt x="1" y="429"/>
                      <a:pt x="1" y="1227"/>
                    </a:cubicBezTo>
                    <a:lnTo>
                      <a:pt x="1" y="9621"/>
                    </a:lnTo>
                    <a:cubicBezTo>
                      <a:pt x="1" y="10407"/>
                      <a:pt x="430" y="10836"/>
                      <a:pt x="1215" y="10836"/>
                    </a:cubicBezTo>
                    <a:lnTo>
                      <a:pt x="4990" y="10836"/>
                    </a:lnTo>
                    <a:cubicBezTo>
                      <a:pt x="7442" y="10836"/>
                      <a:pt x="8895" y="9562"/>
                      <a:pt x="8895" y="7597"/>
                    </a:cubicBezTo>
                    <a:cubicBezTo>
                      <a:pt x="8895" y="6216"/>
                      <a:pt x="7919" y="5382"/>
                      <a:pt x="6645" y="5156"/>
                    </a:cubicBezTo>
                    <a:lnTo>
                      <a:pt x="6645" y="5109"/>
                    </a:lnTo>
                    <a:cubicBezTo>
                      <a:pt x="7978" y="4692"/>
                      <a:pt x="8550" y="3823"/>
                      <a:pt x="8550" y="2715"/>
                    </a:cubicBezTo>
                    <a:cubicBezTo>
                      <a:pt x="8550" y="1156"/>
                      <a:pt x="7359" y="1"/>
                      <a:pt x="5061" y="1"/>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287;p27">
                <a:extLst>
                  <a:ext uri="{FF2B5EF4-FFF2-40B4-BE49-F238E27FC236}">
                    <a16:creationId xmlns:a16="http://schemas.microsoft.com/office/drawing/2014/main" id="{67029418-CD46-480D-AF46-6DBB53887991}"/>
                  </a:ext>
                </a:extLst>
              </p:cNvPr>
              <p:cNvSpPr/>
              <p:nvPr/>
            </p:nvSpPr>
            <p:spPr>
              <a:xfrm>
                <a:off x="2929354" y="1508225"/>
                <a:ext cx="42057" cy="35841"/>
              </a:xfrm>
              <a:custGeom>
                <a:avLst/>
                <a:gdLst/>
                <a:ahLst/>
                <a:cxnLst/>
                <a:rect l="l" t="t" r="r" b="b"/>
                <a:pathLst>
                  <a:path w="954" h="813" extrusionOk="0">
                    <a:moveTo>
                      <a:pt x="548" y="0"/>
                    </a:moveTo>
                    <a:cubicBezTo>
                      <a:pt x="191" y="0"/>
                      <a:pt x="1" y="441"/>
                      <a:pt x="263" y="691"/>
                    </a:cubicBezTo>
                    <a:cubicBezTo>
                      <a:pt x="343" y="775"/>
                      <a:pt x="444" y="813"/>
                      <a:pt x="543" y="813"/>
                    </a:cubicBezTo>
                    <a:cubicBezTo>
                      <a:pt x="751" y="813"/>
                      <a:pt x="953" y="647"/>
                      <a:pt x="953" y="405"/>
                    </a:cubicBezTo>
                    <a:cubicBezTo>
                      <a:pt x="953" y="179"/>
                      <a:pt x="775" y="0"/>
                      <a:pt x="54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288;p27">
                <a:extLst>
                  <a:ext uri="{FF2B5EF4-FFF2-40B4-BE49-F238E27FC236}">
                    <a16:creationId xmlns:a16="http://schemas.microsoft.com/office/drawing/2014/main" id="{C40AF682-2CFD-42C8-9D2E-A24DEEFEF539}"/>
                  </a:ext>
                </a:extLst>
              </p:cNvPr>
              <p:cNvSpPr/>
              <p:nvPr/>
            </p:nvSpPr>
            <p:spPr>
              <a:xfrm>
                <a:off x="3105209" y="1508225"/>
                <a:ext cx="42013" cy="35841"/>
              </a:xfrm>
              <a:custGeom>
                <a:avLst/>
                <a:gdLst/>
                <a:ahLst/>
                <a:cxnLst/>
                <a:rect l="l" t="t" r="r" b="b"/>
                <a:pathLst>
                  <a:path w="953" h="813" extrusionOk="0">
                    <a:moveTo>
                      <a:pt x="548" y="0"/>
                    </a:moveTo>
                    <a:cubicBezTo>
                      <a:pt x="191" y="0"/>
                      <a:pt x="0" y="441"/>
                      <a:pt x="262" y="691"/>
                    </a:cubicBezTo>
                    <a:cubicBezTo>
                      <a:pt x="343" y="775"/>
                      <a:pt x="443" y="813"/>
                      <a:pt x="542" y="813"/>
                    </a:cubicBezTo>
                    <a:cubicBezTo>
                      <a:pt x="750" y="813"/>
                      <a:pt x="953" y="647"/>
                      <a:pt x="953" y="405"/>
                    </a:cubicBezTo>
                    <a:cubicBezTo>
                      <a:pt x="953" y="179"/>
                      <a:pt x="774" y="0"/>
                      <a:pt x="54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289;p27">
                <a:extLst>
                  <a:ext uri="{FF2B5EF4-FFF2-40B4-BE49-F238E27FC236}">
                    <a16:creationId xmlns:a16="http://schemas.microsoft.com/office/drawing/2014/main" id="{3B4216F2-C102-4EB4-8007-5438DB13DE2E}"/>
                  </a:ext>
                </a:extLst>
              </p:cNvPr>
              <p:cNvSpPr/>
              <p:nvPr/>
            </p:nvSpPr>
            <p:spPr>
              <a:xfrm>
                <a:off x="3021756" y="1509284"/>
                <a:ext cx="43732" cy="31521"/>
              </a:xfrm>
              <a:custGeom>
                <a:avLst/>
                <a:gdLst/>
                <a:ahLst/>
                <a:cxnLst/>
                <a:rect l="l" t="t" r="r" b="b"/>
                <a:pathLst>
                  <a:path w="992" h="715" extrusionOk="0">
                    <a:moveTo>
                      <a:pt x="465" y="0"/>
                    </a:moveTo>
                    <a:cubicBezTo>
                      <a:pt x="429" y="0"/>
                      <a:pt x="405" y="12"/>
                      <a:pt x="393" y="36"/>
                    </a:cubicBezTo>
                    <a:lnTo>
                      <a:pt x="36" y="560"/>
                    </a:lnTo>
                    <a:cubicBezTo>
                      <a:pt x="0" y="607"/>
                      <a:pt x="12" y="667"/>
                      <a:pt x="60" y="703"/>
                    </a:cubicBezTo>
                    <a:cubicBezTo>
                      <a:pt x="72" y="715"/>
                      <a:pt x="95" y="715"/>
                      <a:pt x="107" y="715"/>
                    </a:cubicBezTo>
                    <a:cubicBezTo>
                      <a:pt x="143" y="715"/>
                      <a:pt x="179" y="703"/>
                      <a:pt x="203" y="667"/>
                    </a:cubicBezTo>
                    <a:lnTo>
                      <a:pt x="476" y="262"/>
                    </a:lnTo>
                    <a:lnTo>
                      <a:pt x="786" y="679"/>
                    </a:lnTo>
                    <a:cubicBezTo>
                      <a:pt x="798" y="702"/>
                      <a:pt x="818" y="712"/>
                      <a:pt x="840" y="712"/>
                    </a:cubicBezTo>
                    <a:cubicBezTo>
                      <a:pt x="906" y="712"/>
                      <a:pt x="992" y="623"/>
                      <a:pt x="929" y="560"/>
                    </a:cubicBezTo>
                    <a:lnTo>
                      <a:pt x="548" y="36"/>
                    </a:lnTo>
                    <a:cubicBezTo>
                      <a:pt x="524" y="12"/>
                      <a:pt x="500" y="0"/>
                      <a:pt x="465"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290;p27">
                <a:extLst>
                  <a:ext uri="{FF2B5EF4-FFF2-40B4-BE49-F238E27FC236}">
                    <a16:creationId xmlns:a16="http://schemas.microsoft.com/office/drawing/2014/main" id="{3D829048-9F21-459E-BF21-9033085CA586}"/>
                  </a:ext>
                </a:extLst>
              </p:cNvPr>
              <p:cNvSpPr/>
              <p:nvPr/>
            </p:nvSpPr>
            <p:spPr>
              <a:xfrm>
                <a:off x="2882139" y="1536572"/>
                <a:ext cx="65643" cy="37825"/>
              </a:xfrm>
              <a:custGeom>
                <a:avLst/>
                <a:gdLst/>
                <a:ahLst/>
                <a:cxnLst/>
                <a:rect l="l" t="t" r="r" b="b"/>
                <a:pathLst>
                  <a:path w="1489" h="858" extrusionOk="0">
                    <a:moveTo>
                      <a:pt x="738" y="0"/>
                    </a:moveTo>
                    <a:cubicBezTo>
                      <a:pt x="334" y="0"/>
                      <a:pt x="0" y="191"/>
                      <a:pt x="0" y="429"/>
                    </a:cubicBezTo>
                    <a:cubicBezTo>
                      <a:pt x="0" y="667"/>
                      <a:pt x="334" y="858"/>
                      <a:pt x="738" y="858"/>
                    </a:cubicBezTo>
                    <a:cubicBezTo>
                      <a:pt x="1155" y="858"/>
                      <a:pt x="1488" y="667"/>
                      <a:pt x="1488" y="429"/>
                    </a:cubicBezTo>
                    <a:cubicBezTo>
                      <a:pt x="1488" y="191"/>
                      <a:pt x="1155" y="0"/>
                      <a:pt x="738"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291;p27">
                <a:extLst>
                  <a:ext uri="{FF2B5EF4-FFF2-40B4-BE49-F238E27FC236}">
                    <a16:creationId xmlns:a16="http://schemas.microsoft.com/office/drawing/2014/main" id="{A93EC448-9B74-48C3-80FC-7D890252F645}"/>
                  </a:ext>
                </a:extLst>
              </p:cNvPr>
              <p:cNvSpPr/>
              <p:nvPr/>
            </p:nvSpPr>
            <p:spPr>
              <a:xfrm>
                <a:off x="3136156" y="1536572"/>
                <a:ext cx="65687" cy="37825"/>
              </a:xfrm>
              <a:custGeom>
                <a:avLst/>
                <a:gdLst/>
                <a:ahLst/>
                <a:cxnLst/>
                <a:rect l="l" t="t" r="r" b="b"/>
                <a:pathLst>
                  <a:path w="1490" h="858" extrusionOk="0">
                    <a:moveTo>
                      <a:pt x="751" y="0"/>
                    </a:moveTo>
                    <a:cubicBezTo>
                      <a:pt x="334" y="0"/>
                      <a:pt x="1" y="191"/>
                      <a:pt x="1" y="429"/>
                    </a:cubicBezTo>
                    <a:cubicBezTo>
                      <a:pt x="1" y="667"/>
                      <a:pt x="334" y="858"/>
                      <a:pt x="751" y="858"/>
                    </a:cubicBezTo>
                    <a:cubicBezTo>
                      <a:pt x="1156" y="858"/>
                      <a:pt x="1489" y="667"/>
                      <a:pt x="1489" y="429"/>
                    </a:cubicBezTo>
                    <a:cubicBezTo>
                      <a:pt x="1489" y="191"/>
                      <a:pt x="1156" y="0"/>
                      <a:pt x="751"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292;p27">
                <a:extLst>
                  <a:ext uri="{FF2B5EF4-FFF2-40B4-BE49-F238E27FC236}">
                    <a16:creationId xmlns:a16="http://schemas.microsoft.com/office/drawing/2014/main" id="{0132F0E2-6765-42C3-9713-0145B824F7C9}"/>
                  </a:ext>
                </a:extLst>
              </p:cNvPr>
              <p:cNvSpPr/>
              <p:nvPr/>
            </p:nvSpPr>
            <p:spPr>
              <a:xfrm>
                <a:off x="2975555" y="1646255"/>
                <a:ext cx="133357" cy="80147"/>
              </a:xfrm>
              <a:custGeom>
                <a:avLst/>
                <a:gdLst/>
                <a:ahLst/>
                <a:cxnLst/>
                <a:rect l="l" t="t" r="r" b="b"/>
                <a:pathLst>
                  <a:path w="3025" h="1818" extrusionOk="0">
                    <a:moveTo>
                      <a:pt x="317" y="1"/>
                    </a:moveTo>
                    <a:cubicBezTo>
                      <a:pt x="221" y="1"/>
                      <a:pt x="143" y="77"/>
                      <a:pt x="84" y="239"/>
                    </a:cubicBezTo>
                    <a:cubicBezTo>
                      <a:pt x="0" y="465"/>
                      <a:pt x="203" y="918"/>
                      <a:pt x="203" y="918"/>
                    </a:cubicBezTo>
                    <a:cubicBezTo>
                      <a:pt x="203" y="918"/>
                      <a:pt x="12" y="1441"/>
                      <a:pt x="84" y="1584"/>
                    </a:cubicBezTo>
                    <a:cubicBezTo>
                      <a:pt x="139" y="1704"/>
                      <a:pt x="231" y="1817"/>
                      <a:pt x="341" y="1817"/>
                    </a:cubicBezTo>
                    <a:cubicBezTo>
                      <a:pt x="373" y="1817"/>
                      <a:pt x="406" y="1808"/>
                      <a:pt x="441" y="1787"/>
                    </a:cubicBezTo>
                    <a:lnTo>
                      <a:pt x="1251" y="1322"/>
                    </a:lnTo>
                    <a:cubicBezTo>
                      <a:pt x="1335" y="1345"/>
                      <a:pt x="1422" y="1357"/>
                      <a:pt x="1509" y="1357"/>
                    </a:cubicBezTo>
                    <a:cubicBezTo>
                      <a:pt x="1606" y="1357"/>
                      <a:pt x="1704" y="1342"/>
                      <a:pt x="1798" y="1310"/>
                    </a:cubicBezTo>
                    <a:lnTo>
                      <a:pt x="2644" y="1787"/>
                    </a:lnTo>
                    <a:cubicBezTo>
                      <a:pt x="2680" y="1806"/>
                      <a:pt x="2718" y="1815"/>
                      <a:pt x="2755" y="1815"/>
                    </a:cubicBezTo>
                    <a:cubicBezTo>
                      <a:pt x="2873" y="1815"/>
                      <a:pt x="2980" y="1721"/>
                      <a:pt x="2989" y="1584"/>
                    </a:cubicBezTo>
                    <a:cubicBezTo>
                      <a:pt x="3025" y="1418"/>
                      <a:pt x="2894" y="918"/>
                      <a:pt x="2894" y="918"/>
                    </a:cubicBezTo>
                    <a:cubicBezTo>
                      <a:pt x="2941" y="691"/>
                      <a:pt x="2977" y="465"/>
                      <a:pt x="2989" y="239"/>
                    </a:cubicBezTo>
                    <a:cubicBezTo>
                      <a:pt x="2989" y="102"/>
                      <a:pt x="2878" y="8"/>
                      <a:pt x="2756" y="8"/>
                    </a:cubicBezTo>
                    <a:cubicBezTo>
                      <a:pt x="2719" y="8"/>
                      <a:pt x="2680" y="17"/>
                      <a:pt x="2644" y="36"/>
                    </a:cubicBezTo>
                    <a:lnTo>
                      <a:pt x="1810" y="525"/>
                    </a:lnTo>
                    <a:cubicBezTo>
                      <a:pt x="1766" y="454"/>
                      <a:pt x="1635" y="418"/>
                      <a:pt x="1508" y="418"/>
                    </a:cubicBezTo>
                    <a:cubicBezTo>
                      <a:pt x="1397" y="418"/>
                      <a:pt x="1288" y="446"/>
                      <a:pt x="1239" y="501"/>
                    </a:cubicBezTo>
                    <a:lnTo>
                      <a:pt x="441" y="36"/>
                    </a:lnTo>
                    <a:cubicBezTo>
                      <a:pt x="397" y="13"/>
                      <a:pt x="356" y="1"/>
                      <a:pt x="317"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4" name="TextBox 83">
              <a:extLst>
                <a:ext uri="{FF2B5EF4-FFF2-40B4-BE49-F238E27FC236}">
                  <a16:creationId xmlns:a16="http://schemas.microsoft.com/office/drawing/2014/main" id="{5234330F-48F2-4D39-BB5C-E5B3A89BC777}"/>
                </a:ext>
              </a:extLst>
            </p:cNvPr>
            <p:cNvSpPr txBox="1"/>
            <p:nvPr/>
          </p:nvSpPr>
          <p:spPr>
            <a:xfrm>
              <a:off x="3877639" y="3935286"/>
              <a:ext cx="5306047" cy="868323"/>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70AD47">
                      <a:lumMod val="50000"/>
                    </a:srgbClr>
                  </a:solidFill>
                  <a:effectLst/>
                  <a:uLnTx/>
                  <a:uFillTx/>
                  <a:latin typeface="UTM Avo" panose="02040603050506020204" pitchFamily="18" charset="0"/>
                  <a:ea typeface="Cambria" panose="02040503050406030204" pitchFamily="18" charset="0"/>
                  <a:cs typeface="+mn-cs"/>
                </a:rPr>
                <a:t>22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95" name="Group 94">
            <a:extLst>
              <a:ext uri="{FF2B5EF4-FFF2-40B4-BE49-F238E27FC236}">
                <a16:creationId xmlns:a16="http://schemas.microsoft.com/office/drawing/2014/main" id="{6BAA6315-9BEE-4FE3-AF1A-9EBAC6D89E09}"/>
              </a:ext>
            </a:extLst>
          </p:cNvPr>
          <p:cNvGrpSpPr/>
          <p:nvPr/>
        </p:nvGrpSpPr>
        <p:grpSpPr>
          <a:xfrm>
            <a:off x="196294" y="2197017"/>
            <a:ext cx="8819884" cy="1507248"/>
            <a:chOff x="1861723" y="2134893"/>
            <a:chExt cx="8819884" cy="1270717"/>
          </a:xfrm>
        </p:grpSpPr>
        <p:sp>
          <p:nvSpPr>
            <p:cNvPr id="96" name="Rectangle: Rounded Corners 95">
              <a:extLst>
                <a:ext uri="{FF2B5EF4-FFF2-40B4-BE49-F238E27FC236}">
                  <a16:creationId xmlns:a16="http://schemas.microsoft.com/office/drawing/2014/main" id="{61FAFC23-BB8A-4741-8F0B-9F39B3472615}"/>
                </a:ext>
              </a:extLst>
            </p:cNvPr>
            <p:cNvSpPr/>
            <p:nvPr/>
          </p:nvSpPr>
          <p:spPr>
            <a:xfrm>
              <a:off x="2265256" y="2348686"/>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7" name="Google Shape;438;p31">
              <a:extLst>
                <a:ext uri="{FF2B5EF4-FFF2-40B4-BE49-F238E27FC236}">
                  <a16:creationId xmlns:a16="http://schemas.microsoft.com/office/drawing/2014/main" id="{65189A8C-F396-49BD-B87C-9C11C9965CAA}"/>
                </a:ext>
              </a:extLst>
            </p:cNvPr>
            <p:cNvGrpSpPr/>
            <p:nvPr/>
          </p:nvGrpSpPr>
          <p:grpSpPr>
            <a:xfrm>
              <a:off x="1861723" y="2134893"/>
              <a:ext cx="1371125" cy="1248645"/>
              <a:chOff x="1702688" y="1359262"/>
              <a:chExt cx="519674" cy="648887"/>
            </a:xfrm>
          </p:grpSpPr>
          <p:sp>
            <p:nvSpPr>
              <p:cNvPr id="99" name="Google Shape;439;p31">
                <a:extLst>
                  <a:ext uri="{FF2B5EF4-FFF2-40B4-BE49-F238E27FC236}">
                    <a16:creationId xmlns:a16="http://schemas.microsoft.com/office/drawing/2014/main" id="{1B8563F1-5A77-4CEF-A550-B198624CC7A3}"/>
                  </a:ext>
                </a:extLst>
              </p:cNvPr>
              <p:cNvSpPr/>
              <p:nvPr/>
            </p:nvSpPr>
            <p:spPr>
              <a:xfrm>
                <a:off x="1702688" y="1792926"/>
                <a:ext cx="73402" cy="71197"/>
              </a:xfrm>
              <a:custGeom>
                <a:avLst/>
                <a:gdLst/>
                <a:ahLst/>
                <a:cxnLst/>
                <a:rect l="l" t="t" r="r" b="b"/>
                <a:pathLst>
                  <a:path w="1665" h="1615" extrusionOk="0">
                    <a:moveTo>
                      <a:pt x="399" y="0"/>
                    </a:moveTo>
                    <a:cubicBezTo>
                      <a:pt x="389" y="0"/>
                      <a:pt x="379" y="3"/>
                      <a:pt x="370" y="8"/>
                    </a:cubicBezTo>
                    <a:cubicBezTo>
                      <a:pt x="346" y="19"/>
                      <a:pt x="334" y="55"/>
                      <a:pt x="346" y="79"/>
                    </a:cubicBezTo>
                    <a:lnTo>
                      <a:pt x="477" y="317"/>
                    </a:lnTo>
                    <a:cubicBezTo>
                      <a:pt x="429" y="341"/>
                      <a:pt x="394" y="389"/>
                      <a:pt x="370" y="436"/>
                    </a:cubicBezTo>
                    <a:lnTo>
                      <a:pt x="72" y="424"/>
                    </a:lnTo>
                    <a:cubicBezTo>
                      <a:pt x="13" y="424"/>
                      <a:pt x="1" y="508"/>
                      <a:pt x="60" y="519"/>
                    </a:cubicBezTo>
                    <a:lnTo>
                      <a:pt x="346" y="543"/>
                    </a:lnTo>
                    <a:cubicBezTo>
                      <a:pt x="334" y="579"/>
                      <a:pt x="334" y="615"/>
                      <a:pt x="346" y="650"/>
                    </a:cubicBezTo>
                    <a:cubicBezTo>
                      <a:pt x="377" y="785"/>
                      <a:pt x="507" y="884"/>
                      <a:pt x="650" y="884"/>
                    </a:cubicBezTo>
                    <a:cubicBezTo>
                      <a:pt x="672" y="884"/>
                      <a:pt x="693" y="881"/>
                      <a:pt x="715" y="877"/>
                    </a:cubicBezTo>
                    <a:cubicBezTo>
                      <a:pt x="715" y="877"/>
                      <a:pt x="715" y="889"/>
                      <a:pt x="715" y="900"/>
                    </a:cubicBezTo>
                    <a:cubicBezTo>
                      <a:pt x="376" y="1017"/>
                      <a:pt x="499" y="1483"/>
                      <a:pt x="799" y="1483"/>
                    </a:cubicBezTo>
                    <a:cubicBezTo>
                      <a:pt x="836" y="1483"/>
                      <a:pt x="876" y="1476"/>
                      <a:pt x="918" y="1460"/>
                    </a:cubicBezTo>
                    <a:cubicBezTo>
                      <a:pt x="965" y="1448"/>
                      <a:pt x="1025" y="1424"/>
                      <a:pt x="1060" y="1377"/>
                    </a:cubicBezTo>
                    <a:lnTo>
                      <a:pt x="1334" y="1603"/>
                    </a:lnTo>
                    <a:cubicBezTo>
                      <a:pt x="1346" y="1603"/>
                      <a:pt x="1358" y="1615"/>
                      <a:pt x="1370" y="1615"/>
                    </a:cubicBezTo>
                    <a:cubicBezTo>
                      <a:pt x="1382" y="1615"/>
                      <a:pt x="1394" y="1603"/>
                      <a:pt x="1406" y="1591"/>
                    </a:cubicBezTo>
                    <a:cubicBezTo>
                      <a:pt x="1418" y="1579"/>
                      <a:pt x="1418" y="1543"/>
                      <a:pt x="1406" y="1531"/>
                    </a:cubicBezTo>
                    <a:lnTo>
                      <a:pt x="1120" y="1293"/>
                    </a:lnTo>
                    <a:cubicBezTo>
                      <a:pt x="1132" y="1281"/>
                      <a:pt x="1132" y="1258"/>
                      <a:pt x="1144" y="1246"/>
                    </a:cubicBezTo>
                    <a:lnTo>
                      <a:pt x="1525" y="1305"/>
                    </a:lnTo>
                    <a:lnTo>
                      <a:pt x="1537" y="1305"/>
                    </a:lnTo>
                    <a:cubicBezTo>
                      <a:pt x="1561" y="1305"/>
                      <a:pt x="1572" y="1293"/>
                      <a:pt x="1584" y="1270"/>
                    </a:cubicBezTo>
                    <a:cubicBezTo>
                      <a:pt x="1584" y="1246"/>
                      <a:pt x="1572" y="1222"/>
                      <a:pt x="1537" y="1210"/>
                    </a:cubicBezTo>
                    <a:lnTo>
                      <a:pt x="1144" y="1150"/>
                    </a:lnTo>
                    <a:cubicBezTo>
                      <a:pt x="1144" y="1127"/>
                      <a:pt x="1144" y="1115"/>
                      <a:pt x="1144" y="1103"/>
                    </a:cubicBezTo>
                    <a:cubicBezTo>
                      <a:pt x="1144" y="1067"/>
                      <a:pt x="1132" y="1043"/>
                      <a:pt x="1108" y="1020"/>
                    </a:cubicBezTo>
                    <a:cubicBezTo>
                      <a:pt x="1144" y="996"/>
                      <a:pt x="1168" y="960"/>
                      <a:pt x="1180" y="924"/>
                    </a:cubicBezTo>
                    <a:lnTo>
                      <a:pt x="1537" y="1031"/>
                    </a:lnTo>
                    <a:lnTo>
                      <a:pt x="1561" y="1031"/>
                    </a:lnTo>
                    <a:cubicBezTo>
                      <a:pt x="1572" y="1031"/>
                      <a:pt x="1596" y="1020"/>
                      <a:pt x="1596" y="1008"/>
                    </a:cubicBezTo>
                    <a:cubicBezTo>
                      <a:pt x="1608" y="984"/>
                      <a:pt x="1596" y="948"/>
                      <a:pt x="1572" y="948"/>
                    </a:cubicBezTo>
                    <a:lnTo>
                      <a:pt x="1191" y="829"/>
                    </a:lnTo>
                    <a:cubicBezTo>
                      <a:pt x="1191" y="817"/>
                      <a:pt x="1191" y="793"/>
                      <a:pt x="1191" y="781"/>
                    </a:cubicBezTo>
                    <a:lnTo>
                      <a:pt x="1608" y="698"/>
                    </a:lnTo>
                    <a:cubicBezTo>
                      <a:pt x="1664" y="687"/>
                      <a:pt x="1646" y="602"/>
                      <a:pt x="1594" y="602"/>
                    </a:cubicBezTo>
                    <a:cubicBezTo>
                      <a:pt x="1591" y="602"/>
                      <a:pt x="1588" y="602"/>
                      <a:pt x="1584" y="603"/>
                    </a:cubicBezTo>
                    <a:lnTo>
                      <a:pt x="1180" y="698"/>
                    </a:lnTo>
                    <a:cubicBezTo>
                      <a:pt x="1168" y="698"/>
                      <a:pt x="1168" y="698"/>
                      <a:pt x="1156" y="710"/>
                    </a:cubicBezTo>
                    <a:lnTo>
                      <a:pt x="1310" y="484"/>
                    </a:lnTo>
                    <a:cubicBezTo>
                      <a:pt x="1328" y="450"/>
                      <a:pt x="1302" y="422"/>
                      <a:pt x="1273" y="422"/>
                    </a:cubicBezTo>
                    <a:cubicBezTo>
                      <a:pt x="1261" y="422"/>
                      <a:pt x="1249" y="426"/>
                      <a:pt x="1239" y="436"/>
                    </a:cubicBezTo>
                    <a:lnTo>
                      <a:pt x="1096" y="650"/>
                    </a:lnTo>
                    <a:cubicBezTo>
                      <a:pt x="1049" y="615"/>
                      <a:pt x="1001" y="603"/>
                      <a:pt x="941" y="603"/>
                    </a:cubicBezTo>
                    <a:cubicBezTo>
                      <a:pt x="953" y="567"/>
                      <a:pt x="953" y="531"/>
                      <a:pt x="941" y="496"/>
                    </a:cubicBezTo>
                    <a:cubicBezTo>
                      <a:pt x="911" y="352"/>
                      <a:pt x="783" y="262"/>
                      <a:pt x="642" y="262"/>
                    </a:cubicBezTo>
                    <a:cubicBezTo>
                      <a:pt x="619" y="262"/>
                      <a:pt x="596" y="264"/>
                      <a:pt x="572" y="269"/>
                    </a:cubicBezTo>
                    <a:lnTo>
                      <a:pt x="441" y="31"/>
                    </a:lnTo>
                    <a:cubicBezTo>
                      <a:pt x="434" y="9"/>
                      <a:pt x="417" y="0"/>
                      <a:pt x="399"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440;p31">
                <a:extLst>
                  <a:ext uri="{FF2B5EF4-FFF2-40B4-BE49-F238E27FC236}">
                    <a16:creationId xmlns:a16="http://schemas.microsoft.com/office/drawing/2014/main" id="{CE439B78-FF61-4961-8335-8C773AC8ABE5}"/>
                  </a:ext>
                </a:extLst>
              </p:cNvPr>
              <p:cNvSpPr/>
              <p:nvPr/>
            </p:nvSpPr>
            <p:spPr>
              <a:xfrm>
                <a:off x="1749948" y="1801567"/>
                <a:ext cx="13137" cy="12256"/>
              </a:xfrm>
              <a:custGeom>
                <a:avLst/>
                <a:gdLst/>
                <a:ahLst/>
                <a:cxnLst/>
                <a:rect l="l" t="t" r="r" b="b"/>
                <a:pathLst>
                  <a:path w="298" h="278" extrusionOk="0">
                    <a:moveTo>
                      <a:pt x="209" y="0"/>
                    </a:moveTo>
                    <a:cubicBezTo>
                      <a:pt x="195" y="0"/>
                      <a:pt x="177" y="5"/>
                      <a:pt x="155" y="14"/>
                    </a:cubicBezTo>
                    <a:cubicBezTo>
                      <a:pt x="72" y="38"/>
                      <a:pt x="0" y="73"/>
                      <a:pt x="24" y="157"/>
                    </a:cubicBezTo>
                    <a:cubicBezTo>
                      <a:pt x="35" y="232"/>
                      <a:pt x="103" y="278"/>
                      <a:pt x="186" y="278"/>
                    </a:cubicBezTo>
                    <a:cubicBezTo>
                      <a:pt x="195" y="278"/>
                      <a:pt x="205" y="277"/>
                      <a:pt x="215" y="276"/>
                    </a:cubicBezTo>
                    <a:cubicBezTo>
                      <a:pt x="298" y="252"/>
                      <a:pt x="298" y="193"/>
                      <a:pt x="274" y="97"/>
                    </a:cubicBezTo>
                    <a:cubicBezTo>
                      <a:pt x="265" y="36"/>
                      <a:pt x="250" y="0"/>
                      <a:pt x="209"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441;p31">
                <a:extLst>
                  <a:ext uri="{FF2B5EF4-FFF2-40B4-BE49-F238E27FC236}">
                    <a16:creationId xmlns:a16="http://schemas.microsoft.com/office/drawing/2014/main" id="{C7ACE724-3FBB-46AF-9059-F519B9F0715E}"/>
                  </a:ext>
                </a:extLst>
              </p:cNvPr>
              <p:cNvSpPr/>
              <p:nvPr/>
            </p:nvSpPr>
            <p:spPr>
              <a:xfrm>
                <a:off x="1734915" y="1706343"/>
                <a:ext cx="70712" cy="74856"/>
              </a:xfrm>
              <a:custGeom>
                <a:avLst/>
                <a:gdLst/>
                <a:ahLst/>
                <a:cxnLst/>
                <a:rect l="l" t="t" r="r" b="b"/>
                <a:pathLst>
                  <a:path w="1604" h="1698" extrusionOk="0">
                    <a:moveTo>
                      <a:pt x="442" y="0"/>
                    </a:moveTo>
                    <a:cubicBezTo>
                      <a:pt x="413" y="0"/>
                      <a:pt x="381" y="28"/>
                      <a:pt x="389" y="67"/>
                    </a:cubicBezTo>
                    <a:lnTo>
                      <a:pt x="496" y="317"/>
                    </a:lnTo>
                    <a:cubicBezTo>
                      <a:pt x="449" y="340"/>
                      <a:pt x="413" y="376"/>
                      <a:pt x="377" y="436"/>
                    </a:cubicBezTo>
                    <a:lnTo>
                      <a:pt x="79" y="388"/>
                    </a:lnTo>
                    <a:cubicBezTo>
                      <a:pt x="75" y="387"/>
                      <a:pt x="71" y="387"/>
                      <a:pt x="67" y="387"/>
                    </a:cubicBezTo>
                    <a:cubicBezTo>
                      <a:pt x="7" y="387"/>
                      <a:pt x="0" y="472"/>
                      <a:pt x="68" y="483"/>
                    </a:cubicBezTo>
                    <a:lnTo>
                      <a:pt x="341" y="531"/>
                    </a:lnTo>
                    <a:cubicBezTo>
                      <a:pt x="329" y="567"/>
                      <a:pt x="329" y="602"/>
                      <a:pt x="341" y="638"/>
                    </a:cubicBezTo>
                    <a:cubicBezTo>
                      <a:pt x="364" y="785"/>
                      <a:pt x="494" y="889"/>
                      <a:pt x="639" y="889"/>
                    </a:cubicBezTo>
                    <a:cubicBezTo>
                      <a:pt x="647" y="889"/>
                      <a:pt x="655" y="889"/>
                      <a:pt x="663" y="888"/>
                    </a:cubicBezTo>
                    <a:cubicBezTo>
                      <a:pt x="663" y="912"/>
                      <a:pt x="663" y="924"/>
                      <a:pt x="663" y="936"/>
                    </a:cubicBezTo>
                    <a:cubicBezTo>
                      <a:pt x="340" y="1092"/>
                      <a:pt x="516" y="1514"/>
                      <a:pt x="787" y="1514"/>
                    </a:cubicBezTo>
                    <a:cubicBezTo>
                      <a:pt x="845" y="1514"/>
                      <a:pt x="909" y="1494"/>
                      <a:pt x="972" y="1448"/>
                    </a:cubicBezTo>
                    <a:lnTo>
                      <a:pt x="1222" y="1686"/>
                    </a:lnTo>
                    <a:cubicBezTo>
                      <a:pt x="1234" y="1698"/>
                      <a:pt x="1246" y="1698"/>
                      <a:pt x="1258" y="1698"/>
                    </a:cubicBezTo>
                    <a:cubicBezTo>
                      <a:pt x="1270" y="1698"/>
                      <a:pt x="1282" y="1698"/>
                      <a:pt x="1294" y="1686"/>
                    </a:cubicBezTo>
                    <a:cubicBezTo>
                      <a:pt x="1306" y="1674"/>
                      <a:pt x="1306" y="1638"/>
                      <a:pt x="1294" y="1614"/>
                    </a:cubicBezTo>
                    <a:lnTo>
                      <a:pt x="1032" y="1364"/>
                    </a:lnTo>
                    <a:cubicBezTo>
                      <a:pt x="1044" y="1352"/>
                      <a:pt x="1044" y="1329"/>
                      <a:pt x="1056" y="1317"/>
                    </a:cubicBezTo>
                    <a:lnTo>
                      <a:pt x="1437" y="1412"/>
                    </a:lnTo>
                    <a:lnTo>
                      <a:pt x="1449" y="1412"/>
                    </a:lnTo>
                    <a:cubicBezTo>
                      <a:pt x="1508" y="1412"/>
                      <a:pt x="1520" y="1329"/>
                      <a:pt x="1461" y="1317"/>
                    </a:cubicBezTo>
                    <a:lnTo>
                      <a:pt x="1068" y="1221"/>
                    </a:lnTo>
                    <a:cubicBezTo>
                      <a:pt x="1068" y="1210"/>
                      <a:pt x="1068" y="1186"/>
                      <a:pt x="1068" y="1174"/>
                    </a:cubicBezTo>
                    <a:cubicBezTo>
                      <a:pt x="1068" y="1138"/>
                      <a:pt x="1056" y="1114"/>
                      <a:pt x="1044" y="1090"/>
                    </a:cubicBezTo>
                    <a:cubicBezTo>
                      <a:pt x="1080" y="1067"/>
                      <a:pt x="1103" y="1031"/>
                      <a:pt x="1115" y="995"/>
                    </a:cubicBezTo>
                    <a:lnTo>
                      <a:pt x="1472" y="1150"/>
                    </a:lnTo>
                    <a:lnTo>
                      <a:pt x="1484" y="1150"/>
                    </a:lnTo>
                    <a:cubicBezTo>
                      <a:pt x="1508" y="1150"/>
                      <a:pt x="1520" y="1138"/>
                      <a:pt x="1532" y="1114"/>
                    </a:cubicBezTo>
                    <a:cubicBezTo>
                      <a:pt x="1544" y="1090"/>
                      <a:pt x="1532" y="1067"/>
                      <a:pt x="1508" y="1055"/>
                    </a:cubicBezTo>
                    <a:lnTo>
                      <a:pt x="1139" y="912"/>
                    </a:lnTo>
                    <a:cubicBezTo>
                      <a:pt x="1139" y="888"/>
                      <a:pt x="1139" y="876"/>
                      <a:pt x="1139" y="864"/>
                    </a:cubicBezTo>
                    <a:lnTo>
                      <a:pt x="1556" y="805"/>
                    </a:lnTo>
                    <a:cubicBezTo>
                      <a:pt x="1592" y="805"/>
                      <a:pt x="1603" y="781"/>
                      <a:pt x="1603" y="757"/>
                    </a:cubicBezTo>
                    <a:cubicBezTo>
                      <a:pt x="1592" y="733"/>
                      <a:pt x="1568" y="721"/>
                      <a:pt x="1544" y="721"/>
                    </a:cubicBezTo>
                    <a:lnTo>
                      <a:pt x="1127" y="781"/>
                    </a:lnTo>
                    <a:cubicBezTo>
                      <a:pt x="1126" y="781"/>
                      <a:pt x="1125" y="781"/>
                      <a:pt x="1125" y="781"/>
                    </a:cubicBezTo>
                    <a:lnTo>
                      <a:pt x="1125" y="781"/>
                    </a:lnTo>
                    <a:lnTo>
                      <a:pt x="1282" y="578"/>
                    </a:lnTo>
                    <a:cubicBezTo>
                      <a:pt x="1306" y="555"/>
                      <a:pt x="1306" y="531"/>
                      <a:pt x="1282" y="519"/>
                    </a:cubicBezTo>
                    <a:cubicBezTo>
                      <a:pt x="1276" y="513"/>
                      <a:pt x="1267" y="510"/>
                      <a:pt x="1258" y="510"/>
                    </a:cubicBezTo>
                    <a:cubicBezTo>
                      <a:pt x="1249" y="510"/>
                      <a:pt x="1240" y="513"/>
                      <a:pt x="1234" y="519"/>
                    </a:cubicBezTo>
                    <a:lnTo>
                      <a:pt x="1068" y="721"/>
                    </a:lnTo>
                    <a:cubicBezTo>
                      <a:pt x="1032" y="698"/>
                      <a:pt x="996" y="674"/>
                      <a:pt x="949" y="662"/>
                    </a:cubicBezTo>
                    <a:cubicBezTo>
                      <a:pt x="960" y="626"/>
                      <a:pt x="960" y="578"/>
                      <a:pt x="949" y="543"/>
                    </a:cubicBezTo>
                    <a:cubicBezTo>
                      <a:pt x="927" y="390"/>
                      <a:pt x="796" y="278"/>
                      <a:pt x="646" y="278"/>
                    </a:cubicBezTo>
                    <a:cubicBezTo>
                      <a:pt x="632" y="278"/>
                      <a:pt x="618" y="279"/>
                      <a:pt x="603" y="281"/>
                    </a:cubicBezTo>
                    <a:lnTo>
                      <a:pt x="484" y="31"/>
                    </a:lnTo>
                    <a:cubicBezTo>
                      <a:pt x="476" y="9"/>
                      <a:pt x="459" y="0"/>
                      <a:pt x="442"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442;p31">
                <a:extLst>
                  <a:ext uri="{FF2B5EF4-FFF2-40B4-BE49-F238E27FC236}">
                    <a16:creationId xmlns:a16="http://schemas.microsoft.com/office/drawing/2014/main" id="{A2823C20-132E-445E-A7B0-5F844AA971A6}"/>
                  </a:ext>
                </a:extLst>
              </p:cNvPr>
              <p:cNvSpPr/>
              <p:nvPr/>
            </p:nvSpPr>
            <p:spPr>
              <a:xfrm>
                <a:off x="1781424" y="1719613"/>
                <a:ext cx="13181" cy="11815"/>
              </a:xfrm>
              <a:custGeom>
                <a:avLst/>
                <a:gdLst/>
                <a:ahLst/>
                <a:cxnLst/>
                <a:rect l="l" t="t" r="r" b="b"/>
                <a:pathLst>
                  <a:path w="299" h="268" extrusionOk="0">
                    <a:moveTo>
                      <a:pt x="202" y="1"/>
                    </a:moveTo>
                    <a:cubicBezTo>
                      <a:pt x="192" y="1"/>
                      <a:pt x="181" y="2"/>
                      <a:pt x="167" y="4"/>
                    </a:cubicBezTo>
                    <a:cubicBezTo>
                      <a:pt x="84" y="16"/>
                      <a:pt x="1" y="39"/>
                      <a:pt x="13" y="123"/>
                    </a:cubicBezTo>
                    <a:cubicBezTo>
                      <a:pt x="24" y="210"/>
                      <a:pt x="94" y="267"/>
                      <a:pt x="179" y="267"/>
                    </a:cubicBezTo>
                    <a:cubicBezTo>
                      <a:pt x="187" y="267"/>
                      <a:pt x="195" y="267"/>
                      <a:pt x="203" y="266"/>
                    </a:cubicBezTo>
                    <a:cubicBezTo>
                      <a:pt x="275" y="242"/>
                      <a:pt x="298" y="182"/>
                      <a:pt x="275" y="99"/>
                    </a:cubicBezTo>
                    <a:cubicBezTo>
                      <a:pt x="265" y="29"/>
                      <a:pt x="255" y="1"/>
                      <a:pt x="202"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443;p31">
                <a:extLst>
                  <a:ext uri="{FF2B5EF4-FFF2-40B4-BE49-F238E27FC236}">
                    <a16:creationId xmlns:a16="http://schemas.microsoft.com/office/drawing/2014/main" id="{B2EC97F2-33D1-4254-9B72-C7933B9B5A41}"/>
                  </a:ext>
                </a:extLst>
              </p:cNvPr>
              <p:cNvSpPr/>
              <p:nvPr/>
            </p:nvSpPr>
            <p:spPr>
              <a:xfrm>
                <a:off x="1763085" y="1626109"/>
                <a:ext cx="69302" cy="78471"/>
              </a:xfrm>
              <a:custGeom>
                <a:avLst/>
                <a:gdLst/>
                <a:ahLst/>
                <a:cxnLst/>
                <a:rect l="l" t="t" r="r" b="b"/>
                <a:pathLst>
                  <a:path w="1572" h="1780" extrusionOk="0">
                    <a:moveTo>
                      <a:pt x="453" y="1"/>
                    </a:moveTo>
                    <a:cubicBezTo>
                      <a:pt x="446" y="1"/>
                      <a:pt x="438" y="2"/>
                      <a:pt x="429" y="5"/>
                    </a:cubicBezTo>
                    <a:cubicBezTo>
                      <a:pt x="405" y="17"/>
                      <a:pt x="393" y="41"/>
                      <a:pt x="405" y="77"/>
                    </a:cubicBezTo>
                    <a:lnTo>
                      <a:pt x="488" y="327"/>
                    </a:lnTo>
                    <a:cubicBezTo>
                      <a:pt x="441" y="351"/>
                      <a:pt x="393" y="386"/>
                      <a:pt x="357" y="434"/>
                    </a:cubicBezTo>
                    <a:lnTo>
                      <a:pt x="71" y="363"/>
                    </a:lnTo>
                    <a:cubicBezTo>
                      <a:pt x="65" y="360"/>
                      <a:pt x="59" y="359"/>
                      <a:pt x="53" y="359"/>
                    </a:cubicBezTo>
                    <a:cubicBezTo>
                      <a:pt x="27" y="359"/>
                      <a:pt x="10" y="379"/>
                      <a:pt x="0" y="398"/>
                    </a:cubicBezTo>
                    <a:cubicBezTo>
                      <a:pt x="0" y="434"/>
                      <a:pt x="12" y="458"/>
                      <a:pt x="48" y="470"/>
                    </a:cubicBezTo>
                    <a:lnTo>
                      <a:pt x="310" y="529"/>
                    </a:lnTo>
                    <a:cubicBezTo>
                      <a:pt x="298" y="565"/>
                      <a:pt x="298" y="601"/>
                      <a:pt x="298" y="636"/>
                    </a:cubicBezTo>
                    <a:cubicBezTo>
                      <a:pt x="310" y="791"/>
                      <a:pt x="452" y="922"/>
                      <a:pt x="619" y="922"/>
                    </a:cubicBezTo>
                    <a:cubicBezTo>
                      <a:pt x="619" y="934"/>
                      <a:pt x="619" y="946"/>
                      <a:pt x="619" y="958"/>
                    </a:cubicBezTo>
                    <a:cubicBezTo>
                      <a:pt x="248" y="1025"/>
                      <a:pt x="323" y="1559"/>
                      <a:pt x="663" y="1559"/>
                    </a:cubicBezTo>
                    <a:cubicBezTo>
                      <a:pt x="683" y="1559"/>
                      <a:pt x="704" y="1557"/>
                      <a:pt x="726" y="1553"/>
                    </a:cubicBezTo>
                    <a:cubicBezTo>
                      <a:pt x="786" y="1553"/>
                      <a:pt x="845" y="1529"/>
                      <a:pt x="893" y="1494"/>
                    </a:cubicBezTo>
                    <a:lnTo>
                      <a:pt x="1119" y="1756"/>
                    </a:lnTo>
                    <a:cubicBezTo>
                      <a:pt x="1131" y="1767"/>
                      <a:pt x="1143" y="1779"/>
                      <a:pt x="1155" y="1779"/>
                    </a:cubicBezTo>
                    <a:cubicBezTo>
                      <a:pt x="1167" y="1779"/>
                      <a:pt x="1179" y="1767"/>
                      <a:pt x="1191" y="1767"/>
                    </a:cubicBezTo>
                    <a:cubicBezTo>
                      <a:pt x="1203" y="1744"/>
                      <a:pt x="1203" y="1708"/>
                      <a:pt x="1191" y="1696"/>
                    </a:cubicBezTo>
                    <a:lnTo>
                      <a:pt x="964" y="1434"/>
                    </a:lnTo>
                    <a:cubicBezTo>
                      <a:pt x="964" y="1422"/>
                      <a:pt x="976" y="1398"/>
                      <a:pt x="988" y="1386"/>
                    </a:cubicBezTo>
                    <a:lnTo>
                      <a:pt x="1357" y="1506"/>
                    </a:lnTo>
                    <a:lnTo>
                      <a:pt x="1369" y="1506"/>
                    </a:lnTo>
                    <a:cubicBezTo>
                      <a:pt x="1393" y="1506"/>
                      <a:pt x="1417" y="1494"/>
                      <a:pt x="1417" y="1470"/>
                    </a:cubicBezTo>
                    <a:cubicBezTo>
                      <a:pt x="1429" y="1446"/>
                      <a:pt x="1417" y="1422"/>
                      <a:pt x="1393" y="1410"/>
                    </a:cubicBezTo>
                    <a:lnTo>
                      <a:pt x="1012" y="1291"/>
                    </a:lnTo>
                    <a:lnTo>
                      <a:pt x="1012" y="1244"/>
                    </a:lnTo>
                    <a:cubicBezTo>
                      <a:pt x="1012" y="1208"/>
                      <a:pt x="1000" y="1184"/>
                      <a:pt x="988" y="1148"/>
                    </a:cubicBezTo>
                    <a:cubicBezTo>
                      <a:pt x="1024" y="1136"/>
                      <a:pt x="1048" y="1101"/>
                      <a:pt x="1072" y="1065"/>
                    </a:cubicBezTo>
                    <a:lnTo>
                      <a:pt x="1405" y="1244"/>
                    </a:lnTo>
                    <a:lnTo>
                      <a:pt x="1429" y="1244"/>
                    </a:lnTo>
                    <a:cubicBezTo>
                      <a:pt x="1476" y="1244"/>
                      <a:pt x="1488" y="1172"/>
                      <a:pt x="1453" y="1148"/>
                    </a:cubicBezTo>
                    <a:lnTo>
                      <a:pt x="1107" y="970"/>
                    </a:lnTo>
                    <a:cubicBezTo>
                      <a:pt x="1107" y="958"/>
                      <a:pt x="1107" y="946"/>
                      <a:pt x="1107" y="934"/>
                    </a:cubicBezTo>
                    <a:lnTo>
                      <a:pt x="1524" y="910"/>
                    </a:lnTo>
                    <a:cubicBezTo>
                      <a:pt x="1548" y="910"/>
                      <a:pt x="1572" y="886"/>
                      <a:pt x="1572" y="863"/>
                    </a:cubicBezTo>
                    <a:cubicBezTo>
                      <a:pt x="1562" y="843"/>
                      <a:pt x="1544" y="824"/>
                      <a:pt x="1525" y="824"/>
                    </a:cubicBezTo>
                    <a:cubicBezTo>
                      <a:pt x="1521" y="824"/>
                      <a:pt x="1516" y="825"/>
                      <a:pt x="1512" y="827"/>
                    </a:cubicBezTo>
                    <a:lnTo>
                      <a:pt x="1095" y="851"/>
                    </a:lnTo>
                    <a:lnTo>
                      <a:pt x="1083" y="851"/>
                    </a:lnTo>
                    <a:lnTo>
                      <a:pt x="1274" y="648"/>
                    </a:lnTo>
                    <a:cubicBezTo>
                      <a:pt x="1286" y="624"/>
                      <a:pt x="1286" y="601"/>
                      <a:pt x="1274" y="589"/>
                    </a:cubicBezTo>
                    <a:cubicBezTo>
                      <a:pt x="1262" y="583"/>
                      <a:pt x="1250" y="580"/>
                      <a:pt x="1240" y="580"/>
                    </a:cubicBezTo>
                    <a:cubicBezTo>
                      <a:pt x="1229" y="580"/>
                      <a:pt x="1220" y="583"/>
                      <a:pt x="1214" y="589"/>
                    </a:cubicBezTo>
                    <a:lnTo>
                      <a:pt x="1036" y="779"/>
                    </a:lnTo>
                    <a:cubicBezTo>
                      <a:pt x="1000" y="744"/>
                      <a:pt x="953" y="720"/>
                      <a:pt x="905" y="708"/>
                    </a:cubicBezTo>
                    <a:cubicBezTo>
                      <a:pt x="917" y="672"/>
                      <a:pt x="917" y="624"/>
                      <a:pt x="917" y="589"/>
                    </a:cubicBezTo>
                    <a:cubicBezTo>
                      <a:pt x="905" y="429"/>
                      <a:pt x="774" y="302"/>
                      <a:pt x="616" y="302"/>
                    </a:cubicBezTo>
                    <a:cubicBezTo>
                      <a:pt x="609" y="302"/>
                      <a:pt x="602" y="302"/>
                      <a:pt x="595" y="303"/>
                    </a:cubicBezTo>
                    <a:lnTo>
                      <a:pt x="500" y="41"/>
                    </a:lnTo>
                    <a:cubicBezTo>
                      <a:pt x="491" y="14"/>
                      <a:pt x="476" y="1"/>
                      <a:pt x="453"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444;p31">
                <a:extLst>
                  <a:ext uri="{FF2B5EF4-FFF2-40B4-BE49-F238E27FC236}">
                    <a16:creationId xmlns:a16="http://schemas.microsoft.com/office/drawing/2014/main" id="{1FA720E0-2D37-4645-981D-51BF884AC518}"/>
                  </a:ext>
                </a:extLst>
              </p:cNvPr>
              <p:cNvSpPr/>
              <p:nvPr/>
            </p:nvSpPr>
            <p:spPr>
              <a:xfrm>
                <a:off x="1809771" y="1642508"/>
                <a:ext cx="12123" cy="11683"/>
              </a:xfrm>
              <a:custGeom>
                <a:avLst/>
                <a:gdLst/>
                <a:ahLst/>
                <a:cxnLst/>
                <a:rect l="l" t="t" r="r" b="b"/>
                <a:pathLst>
                  <a:path w="275" h="265" extrusionOk="0">
                    <a:moveTo>
                      <a:pt x="184" y="0"/>
                    </a:moveTo>
                    <a:cubicBezTo>
                      <a:pt x="175" y="0"/>
                      <a:pt x="166" y="1"/>
                      <a:pt x="155" y="2"/>
                    </a:cubicBezTo>
                    <a:cubicBezTo>
                      <a:pt x="72" y="2"/>
                      <a:pt x="1" y="26"/>
                      <a:pt x="13" y="110"/>
                    </a:cubicBezTo>
                    <a:cubicBezTo>
                      <a:pt x="13" y="205"/>
                      <a:pt x="84" y="264"/>
                      <a:pt x="179" y="264"/>
                    </a:cubicBezTo>
                    <a:cubicBezTo>
                      <a:pt x="263" y="252"/>
                      <a:pt x="275" y="193"/>
                      <a:pt x="275" y="110"/>
                    </a:cubicBezTo>
                    <a:cubicBezTo>
                      <a:pt x="264" y="37"/>
                      <a:pt x="245" y="0"/>
                      <a:pt x="184"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445;p31">
                <a:extLst>
                  <a:ext uri="{FF2B5EF4-FFF2-40B4-BE49-F238E27FC236}">
                    <a16:creationId xmlns:a16="http://schemas.microsoft.com/office/drawing/2014/main" id="{E192CDAC-9388-443A-9EDF-FD1950373A8B}"/>
                  </a:ext>
                </a:extLst>
              </p:cNvPr>
              <p:cNvSpPr/>
              <p:nvPr/>
            </p:nvSpPr>
            <p:spPr>
              <a:xfrm>
                <a:off x="1861218" y="1435706"/>
                <a:ext cx="33637" cy="32711"/>
              </a:xfrm>
              <a:custGeom>
                <a:avLst/>
                <a:gdLst/>
                <a:ahLst/>
                <a:cxnLst/>
                <a:rect l="l" t="t" r="r" b="b"/>
                <a:pathLst>
                  <a:path w="763" h="742" extrusionOk="0">
                    <a:moveTo>
                      <a:pt x="414" y="0"/>
                    </a:moveTo>
                    <a:cubicBezTo>
                      <a:pt x="205" y="0"/>
                      <a:pt x="23" y="53"/>
                      <a:pt x="12" y="276"/>
                    </a:cubicBezTo>
                    <a:cubicBezTo>
                      <a:pt x="0" y="514"/>
                      <a:pt x="191" y="717"/>
                      <a:pt x="429" y="741"/>
                    </a:cubicBezTo>
                    <a:cubicBezTo>
                      <a:pt x="437" y="741"/>
                      <a:pt x="445" y="741"/>
                      <a:pt x="452" y="741"/>
                    </a:cubicBezTo>
                    <a:cubicBezTo>
                      <a:pt x="683" y="741"/>
                      <a:pt x="739" y="566"/>
                      <a:pt x="751" y="336"/>
                    </a:cubicBezTo>
                    <a:cubicBezTo>
                      <a:pt x="762" y="86"/>
                      <a:pt x="727" y="14"/>
                      <a:pt x="489" y="2"/>
                    </a:cubicBezTo>
                    <a:cubicBezTo>
                      <a:pt x="464" y="1"/>
                      <a:pt x="439" y="0"/>
                      <a:pt x="414"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446;p31">
                <a:extLst>
                  <a:ext uri="{FF2B5EF4-FFF2-40B4-BE49-F238E27FC236}">
                    <a16:creationId xmlns:a16="http://schemas.microsoft.com/office/drawing/2014/main" id="{5F8D91E7-1308-4999-9FFC-0D56C0F8BAD4}"/>
                  </a:ext>
                </a:extLst>
              </p:cNvPr>
              <p:cNvSpPr/>
              <p:nvPr/>
            </p:nvSpPr>
            <p:spPr>
              <a:xfrm>
                <a:off x="1751006" y="1359262"/>
                <a:ext cx="136796" cy="216810"/>
              </a:xfrm>
              <a:custGeom>
                <a:avLst/>
                <a:gdLst/>
                <a:ahLst/>
                <a:cxnLst/>
                <a:rect l="l" t="t" r="r" b="b"/>
                <a:pathLst>
                  <a:path w="3103" h="4918" extrusionOk="0">
                    <a:moveTo>
                      <a:pt x="1074" y="1"/>
                    </a:moveTo>
                    <a:cubicBezTo>
                      <a:pt x="1036" y="1"/>
                      <a:pt x="1006" y="23"/>
                      <a:pt x="988" y="58"/>
                    </a:cubicBezTo>
                    <a:cubicBezTo>
                      <a:pt x="881" y="296"/>
                      <a:pt x="869" y="558"/>
                      <a:pt x="941" y="808"/>
                    </a:cubicBezTo>
                    <a:cubicBezTo>
                      <a:pt x="822" y="867"/>
                      <a:pt x="715" y="939"/>
                      <a:pt x="631" y="1034"/>
                    </a:cubicBezTo>
                    <a:cubicBezTo>
                      <a:pt x="417" y="867"/>
                      <a:pt x="226" y="617"/>
                      <a:pt x="357" y="343"/>
                    </a:cubicBezTo>
                    <a:cubicBezTo>
                      <a:pt x="381" y="274"/>
                      <a:pt x="323" y="219"/>
                      <a:pt x="264" y="219"/>
                    </a:cubicBezTo>
                    <a:cubicBezTo>
                      <a:pt x="232" y="219"/>
                      <a:pt x="200" y="235"/>
                      <a:pt x="179" y="272"/>
                    </a:cubicBezTo>
                    <a:cubicBezTo>
                      <a:pt x="0" y="641"/>
                      <a:pt x="250" y="974"/>
                      <a:pt x="512" y="1189"/>
                    </a:cubicBezTo>
                    <a:cubicBezTo>
                      <a:pt x="119" y="1832"/>
                      <a:pt x="560" y="2665"/>
                      <a:pt x="1310" y="2701"/>
                    </a:cubicBezTo>
                    <a:lnTo>
                      <a:pt x="1334" y="2701"/>
                    </a:lnTo>
                    <a:cubicBezTo>
                      <a:pt x="1334" y="2748"/>
                      <a:pt x="1334" y="2796"/>
                      <a:pt x="1346" y="2844"/>
                    </a:cubicBezTo>
                    <a:cubicBezTo>
                      <a:pt x="1298" y="2867"/>
                      <a:pt x="1250" y="2903"/>
                      <a:pt x="1215" y="2927"/>
                    </a:cubicBezTo>
                    <a:cubicBezTo>
                      <a:pt x="834" y="3165"/>
                      <a:pt x="715" y="3677"/>
                      <a:pt x="953" y="4058"/>
                    </a:cubicBezTo>
                    <a:cubicBezTo>
                      <a:pt x="1110" y="4268"/>
                      <a:pt x="1352" y="4379"/>
                      <a:pt x="1596" y="4379"/>
                    </a:cubicBezTo>
                    <a:cubicBezTo>
                      <a:pt x="1740" y="4379"/>
                      <a:pt x="1884" y="4340"/>
                      <a:pt x="2012" y="4260"/>
                    </a:cubicBezTo>
                    <a:cubicBezTo>
                      <a:pt x="2239" y="4368"/>
                      <a:pt x="2370" y="4594"/>
                      <a:pt x="2358" y="4832"/>
                    </a:cubicBezTo>
                    <a:cubicBezTo>
                      <a:pt x="2358" y="4875"/>
                      <a:pt x="2396" y="4917"/>
                      <a:pt x="2438" y="4917"/>
                    </a:cubicBezTo>
                    <a:cubicBezTo>
                      <a:pt x="2443" y="4917"/>
                      <a:pt x="2448" y="4917"/>
                      <a:pt x="2453" y="4915"/>
                    </a:cubicBezTo>
                    <a:cubicBezTo>
                      <a:pt x="2500" y="4915"/>
                      <a:pt x="2548" y="4880"/>
                      <a:pt x="2548" y="4820"/>
                    </a:cubicBezTo>
                    <a:cubicBezTo>
                      <a:pt x="2560" y="4546"/>
                      <a:pt x="2417" y="4296"/>
                      <a:pt x="2191" y="4141"/>
                    </a:cubicBezTo>
                    <a:cubicBezTo>
                      <a:pt x="2310" y="4034"/>
                      <a:pt x="2405" y="3891"/>
                      <a:pt x="2441" y="3737"/>
                    </a:cubicBezTo>
                    <a:cubicBezTo>
                      <a:pt x="2512" y="3760"/>
                      <a:pt x="2572" y="3808"/>
                      <a:pt x="2631" y="3856"/>
                    </a:cubicBezTo>
                    <a:cubicBezTo>
                      <a:pt x="2727" y="3951"/>
                      <a:pt x="2774" y="4082"/>
                      <a:pt x="2774" y="4213"/>
                    </a:cubicBezTo>
                    <a:cubicBezTo>
                      <a:pt x="2774" y="4260"/>
                      <a:pt x="2822" y="4308"/>
                      <a:pt x="2870" y="4308"/>
                    </a:cubicBezTo>
                    <a:cubicBezTo>
                      <a:pt x="2917" y="4308"/>
                      <a:pt x="2965" y="4272"/>
                      <a:pt x="2965" y="4213"/>
                    </a:cubicBezTo>
                    <a:cubicBezTo>
                      <a:pt x="2965" y="4034"/>
                      <a:pt x="2893" y="3856"/>
                      <a:pt x="2774" y="3725"/>
                    </a:cubicBezTo>
                    <a:cubicBezTo>
                      <a:pt x="2691" y="3641"/>
                      <a:pt x="2596" y="3582"/>
                      <a:pt x="2477" y="3546"/>
                    </a:cubicBezTo>
                    <a:cubicBezTo>
                      <a:pt x="2489" y="3391"/>
                      <a:pt x="2441" y="3237"/>
                      <a:pt x="2358" y="3094"/>
                    </a:cubicBezTo>
                    <a:cubicBezTo>
                      <a:pt x="2381" y="3058"/>
                      <a:pt x="2417" y="3022"/>
                      <a:pt x="2441" y="2975"/>
                    </a:cubicBezTo>
                    <a:cubicBezTo>
                      <a:pt x="2798" y="2963"/>
                      <a:pt x="3024" y="2820"/>
                      <a:pt x="3096" y="2522"/>
                    </a:cubicBezTo>
                    <a:cubicBezTo>
                      <a:pt x="3103" y="2457"/>
                      <a:pt x="3049" y="2414"/>
                      <a:pt x="2995" y="2414"/>
                    </a:cubicBezTo>
                    <a:cubicBezTo>
                      <a:pt x="2959" y="2414"/>
                      <a:pt x="2924" y="2432"/>
                      <a:pt x="2905" y="2475"/>
                    </a:cubicBezTo>
                    <a:cubicBezTo>
                      <a:pt x="2893" y="2558"/>
                      <a:pt x="2834" y="2748"/>
                      <a:pt x="2500" y="2772"/>
                    </a:cubicBezTo>
                    <a:cubicBezTo>
                      <a:pt x="2500" y="2772"/>
                      <a:pt x="2500" y="2760"/>
                      <a:pt x="2500" y="2748"/>
                    </a:cubicBezTo>
                    <a:cubicBezTo>
                      <a:pt x="2500" y="2665"/>
                      <a:pt x="2489" y="2582"/>
                      <a:pt x="2453" y="2498"/>
                    </a:cubicBezTo>
                    <a:lnTo>
                      <a:pt x="2751" y="2415"/>
                    </a:lnTo>
                    <a:cubicBezTo>
                      <a:pt x="2878" y="2383"/>
                      <a:pt x="2844" y="2217"/>
                      <a:pt x="2741" y="2217"/>
                    </a:cubicBezTo>
                    <a:cubicBezTo>
                      <a:pt x="2729" y="2217"/>
                      <a:pt x="2717" y="2220"/>
                      <a:pt x="2703" y="2225"/>
                    </a:cubicBezTo>
                    <a:lnTo>
                      <a:pt x="2346" y="2332"/>
                    </a:lnTo>
                    <a:cubicBezTo>
                      <a:pt x="2310" y="2284"/>
                      <a:pt x="2274" y="2248"/>
                      <a:pt x="2215" y="2225"/>
                    </a:cubicBezTo>
                    <a:cubicBezTo>
                      <a:pt x="2608" y="1582"/>
                      <a:pt x="2167" y="760"/>
                      <a:pt x="1417" y="724"/>
                    </a:cubicBezTo>
                    <a:cubicBezTo>
                      <a:pt x="1391" y="721"/>
                      <a:pt x="1365" y="720"/>
                      <a:pt x="1338" y="720"/>
                    </a:cubicBezTo>
                    <a:cubicBezTo>
                      <a:pt x="1265" y="720"/>
                      <a:pt x="1189" y="731"/>
                      <a:pt x="1119" y="748"/>
                    </a:cubicBezTo>
                    <a:cubicBezTo>
                      <a:pt x="1060" y="546"/>
                      <a:pt x="1072" y="331"/>
                      <a:pt x="1167" y="141"/>
                    </a:cubicBezTo>
                    <a:cubicBezTo>
                      <a:pt x="1191" y="93"/>
                      <a:pt x="1167" y="34"/>
                      <a:pt x="1119" y="10"/>
                    </a:cubicBezTo>
                    <a:cubicBezTo>
                      <a:pt x="1103" y="4"/>
                      <a:pt x="1088" y="1"/>
                      <a:pt x="1074"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447;p31">
                <a:extLst>
                  <a:ext uri="{FF2B5EF4-FFF2-40B4-BE49-F238E27FC236}">
                    <a16:creationId xmlns:a16="http://schemas.microsoft.com/office/drawing/2014/main" id="{C4991725-0DE3-4772-AED1-FC2FE8692D1E}"/>
                  </a:ext>
                </a:extLst>
              </p:cNvPr>
              <p:cNvSpPr/>
              <p:nvPr/>
            </p:nvSpPr>
            <p:spPr>
              <a:xfrm>
                <a:off x="1787199" y="1434736"/>
                <a:ext cx="16840" cy="14019"/>
              </a:xfrm>
              <a:custGeom>
                <a:avLst/>
                <a:gdLst/>
                <a:ahLst/>
                <a:cxnLst/>
                <a:rect l="l" t="t" r="r" b="b"/>
                <a:pathLst>
                  <a:path w="382" h="318" extrusionOk="0">
                    <a:moveTo>
                      <a:pt x="227" y="1"/>
                    </a:moveTo>
                    <a:cubicBezTo>
                      <a:pt x="72" y="1"/>
                      <a:pt x="1" y="167"/>
                      <a:pt x="108" y="274"/>
                    </a:cubicBezTo>
                    <a:cubicBezTo>
                      <a:pt x="138" y="304"/>
                      <a:pt x="176" y="318"/>
                      <a:pt x="214" y="318"/>
                    </a:cubicBezTo>
                    <a:cubicBezTo>
                      <a:pt x="298" y="318"/>
                      <a:pt x="382" y="253"/>
                      <a:pt x="382" y="155"/>
                    </a:cubicBezTo>
                    <a:cubicBezTo>
                      <a:pt x="382" y="72"/>
                      <a:pt x="310" y="1"/>
                      <a:pt x="22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448;p31">
                <a:extLst>
                  <a:ext uri="{FF2B5EF4-FFF2-40B4-BE49-F238E27FC236}">
                    <a16:creationId xmlns:a16="http://schemas.microsoft.com/office/drawing/2014/main" id="{6760B266-3AFC-494B-A4AD-D0B0D2EF1B99}"/>
                  </a:ext>
                </a:extLst>
              </p:cNvPr>
              <p:cNvSpPr/>
              <p:nvPr/>
            </p:nvSpPr>
            <p:spPr>
              <a:xfrm>
                <a:off x="1824495" y="1411106"/>
                <a:ext cx="16840" cy="14416"/>
              </a:xfrm>
              <a:custGeom>
                <a:avLst/>
                <a:gdLst/>
                <a:ahLst/>
                <a:cxnLst/>
                <a:rect l="l" t="t" r="r" b="b"/>
                <a:pathLst>
                  <a:path w="382" h="327" extrusionOk="0">
                    <a:moveTo>
                      <a:pt x="214" y="1"/>
                    </a:moveTo>
                    <a:cubicBezTo>
                      <a:pt x="71" y="1"/>
                      <a:pt x="0" y="179"/>
                      <a:pt x="107" y="275"/>
                    </a:cubicBezTo>
                    <a:cubicBezTo>
                      <a:pt x="139" y="310"/>
                      <a:pt x="180" y="326"/>
                      <a:pt x="221" y="326"/>
                    </a:cubicBezTo>
                    <a:cubicBezTo>
                      <a:pt x="302" y="326"/>
                      <a:pt x="381" y="263"/>
                      <a:pt x="381" y="167"/>
                    </a:cubicBezTo>
                    <a:cubicBezTo>
                      <a:pt x="381" y="72"/>
                      <a:pt x="310" y="1"/>
                      <a:pt x="214"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449;p31">
                <a:extLst>
                  <a:ext uri="{FF2B5EF4-FFF2-40B4-BE49-F238E27FC236}">
                    <a16:creationId xmlns:a16="http://schemas.microsoft.com/office/drawing/2014/main" id="{7E4BBD4C-AE5A-4161-8395-E55485FAF4BC}"/>
                  </a:ext>
                </a:extLst>
              </p:cNvPr>
              <p:cNvSpPr/>
              <p:nvPr/>
            </p:nvSpPr>
            <p:spPr>
              <a:xfrm>
                <a:off x="1809374" y="1423582"/>
                <a:ext cx="15650" cy="13314"/>
              </a:xfrm>
              <a:custGeom>
                <a:avLst/>
                <a:gdLst/>
                <a:ahLst/>
                <a:cxnLst/>
                <a:rect l="l" t="t" r="r" b="b"/>
                <a:pathLst>
                  <a:path w="355" h="302" extrusionOk="0">
                    <a:moveTo>
                      <a:pt x="268" y="1"/>
                    </a:moveTo>
                    <a:cubicBezTo>
                      <a:pt x="244" y="1"/>
                      <a:pt x="219" y="26"/>
                      <a:pt x="236" y="51"/>
                    </a:cubicBezTo>
                    <a:cubicBezTo>
                      <a:pt x="284" y="99"/>
                      <a:pt x="272" y="170"/>
                      <a:pt x="224" y="218"/>
                    </a:cubicBezTo>
                    <a:cubicBezTo>
                      <a:pt x="209" y="229"/>
                      <a:pt x="191" y="235"/>
                      <a:pt x="173" y="235"/>
                    </a:cubicBezTo>
                    <a:cubicBezTo>
                      <a:pt x="134" y="235"/>
                      <a:pt x="93" y="211"/>
                      <a:pt x="69" y="170"/>
                    </a:cubicBezTo>
                    <a:cubicBezTo>
                      <a:pt x="64" y="165"/>
                      <a:pt x="57" y="162"/>
                      <a:pt x="50" y="162"/>
                    </a:cubicBezTo>
                    <a:cubicBezTo>
                      <a:pt x="27" y="162"/>
                      <a:pt x="0" y="190"/>
                      <a:pt x="10" y="218"/>
                    </a:cubicBezTo>
                    <a:cubicBezTo>
                      <a:pt x="45" y="265"/>
                      <a:pt x="105" y="301"/>
                      <a:pt x="176" y="301"/>
                    </a:cubicBezTo>
                    <a:cubicBezTo>
                      <a:pt x="212" y="301"/>
                      <a:pt x="236" y="289"/>
                      <a:pt x="272" y="277"/>
                    </a:cubicBezTo>
                    <a:cubicBezTo>
                      <a:pt x="343" y="206"/>
                      <a:pt x="355" y="99"/>
                      <a:pt x="295" y="15"/>
                    </a:cubicBezTo>
                    <a:cubicBezTo>
                      <a:pt x="288" y="5"/>
                      <a:pt x="278" y="1"/>
                      <a:pt x="26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450;p31">
                <a:extLst>
                  <a:ext uri="{FF2B5EF4-FFF2-40B4-BE49-F238E27FC236}">
                    <a16:creationId xmlns:a16="http://schemas.microsoft.com/office/drawing/2014/main" id="{113CD0A3-2D08-4906-9235-CB81E366D186}"/>
                  </a:ext>
                </a:extLst>
              </p:cNvPr>
              <p:cNvSpPr/>
              <p:nvPr/>
            </p:nvSpPr>
            <p:spPr>
              <a:xfrm>
                <a:off x="1789844" y="1449945"/>
                <a:ext cx="14195" cy="10536"/>
              </a:xfrm>
              <a:custGeom>
                <a:avLst/>
                <a:gdLst/>
                <a:ahLst/>
                <a:cxnLst/>
                <a:rect l="l" t="t" r="r" b="b"/>
                <a:pathLst>
                  <a:path w="322" h="239" extrusionOk="0">
                    <a:moveTo>
                      <a:pt x="216" y="1"/>
                    </a:moveTo>
                    <a:cubicBezTo>
                      <a:pt x="182" y="1"/>
                      <a:pt x="143" y="13"/>
                      <a:pt x="107" y="37"/>
                    </a:cubicBezTo>
                    <a:cubicBezTo>
                      <a:pt x="36" y="84"/>
                      <a:pt x="0" y="156"/>
                      <a:pt x="36" y="203"/>
                    </a:cubicBezTo>
                    <a:cubicBezTo>
                      <a:pt x="54" y="227"/>
                      <a:pt x="84" y="239"/>
                      <a:pt x="118" y="239"/>
                    </a:cubicBezTo>
                    <a:cubicBezTo>
                      <a:pt x="152" y="239"/>
                      <a:pt x="191" y="227"/>
                      <a:pt x="226" y="203"/>
                    </a:cubicBezTo>
                    <a:cubicBezTo>
                      <a:pt x="298" y="156"/>
                      <a:pt x="322" y="84"/>
                      <a:pt x="298" y="37"/>
                    </a:cubicBezTo>
                    <a:cubicBezTo>
                      <a:pt x="280" y="13"/>
                      <a:pt x="250" y="1"/>
                      <a:pt x="216" y="1"/>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451;p31">
                <a:extLst>
                  <a:ext uri="{FF2B5EF4-FFF2-40B4-BE49-F238E27FC236}">
                    <a16:creationId xmlns:a16="http://schemas.microsoft.com/office/drawing/2014/main" id="{5ED29085-FDC8-4557-BB83-1833D0EB892D}"/>
                  </a:ext>
                </a:extLst>
              </p:cNvPr>
              <p:cNvSpPr/>
              <p:nvPr/>
            </p:nvSpPr>
            <p:spPr>
              <a:xfrm>
                <a:off x="1839705" y="1417807"/>
                <a:ext cx="16840" cy="12785"/>
              </a:xfrm>
              <a:custGeom>
                <a:avLst/>
                <a:gdLst/>
                <a:ahLst/>
                <a:cxnLst/>
                <a:rect l="l" t="t" r="r" b="b"/>
                <a:pathLst>
                  <a:path w="382" h="290" extrusionOk="0">
                    <a:moveTo>
                      <a:pt x="191" y="1"/>
                    </a:moveTo>
                    <a:cubicBezTo>
                      <a:pt x="161" y="1"/>
                      <a:pt x="131" y="10"/>
                      <a:pt x="107" y="27"/>
                    </a:cubicBezTo>
                    <a:cubicBezTo>
                      <a:pt x="0" y="111"/>
                      <a:pt x="60" y="289"/>
                      <a:pt x="191" y="289"/>
                    </a:cubicBezTo>
                    <a:cubicBezTo>
                      <a:pt x="322" y="289"/>
                      <a:pt x="381" y="111"/>
                      <a:pt x="274" y="27"/>
                    </a:cubicBezTo>
                    <a:cubicBezTo>
                      <a:pt x="250" y="10"/>
                      <a:pt x="221" y="1"/>
                      <a:pt x="191" y="1"/>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452;p31">
                <a:extLst>
                  <a:ext uri="{FF2B5EF4-FFF2-40B4-BE49-F238E27FC236}">
                    <a16:creationId xmlns:a16="http://schemas.microsoft.com/office/drawing/2014/main" id="{E1CD72D4-5083-43C8-A79C-3850AC5EAE6C}"/>
                  </a:ext>
                </a:extLst>
              </p:cNvPr>
              <p:cNvSpPr/>
              <p:nvPr/>
            </p:nvSpPr>
            <p:spPr>
              <a:xfrm>
                <a:off x="1733151" y="1458894"/>
                <a:ext cx="489211" cy="549255"/>
              </a:xfrm>
              <a:custGeom>
                <a:avLst/>
                <a:gdLst/>
                <a:ahLst/>
                <a:cxnLst/>
                <a:rect l="l" t="t" r="r" b="b"/>
                <a:pathLst>
                  <a:path w="11097" h="12459" extrusionOk="0">
                    <a:moveTo>
                      <a:pt x="5584" y="2822"/>
                    </a:moveTo>
                    <a:cubicBezTo>
                      <a:pt x="5763" y="3524"/>
                      <a:pt x="5906" y="4096"/>
                      <a:pt x="6156" y="4882"/>
                    </a:cubicBezTo>
                    <a:lnTo>
                      <a:pt x="6763" y="6823"/>
                    </a:lnTo>
                    <a:lnTo>
                      <a:pt x="6192" y="7215"/>
                    </a:lnTo>
                    <a:cubicBezTo>
                      <a:pt x="6215" y="6953"/>
                      <a:pt x="6275" y="6692"/>
                      <a:pt x="6370" y="6442"/>
                    </a:cubicBezTo>
                    <a:lnTo>
                      <a:pt x="6370" y="6442"/>
                    </a:lnTo>
                    <a:cubicBezTo>
                      <a:pt x="6025" y="6668"/>
                      <a:pt x="5715" y="6918"/>
                      <a:pt x="5430" y="7204"/>
                    </a:cubicBezTo>
                    <a:cubicBezTo>
                      <a:pt x="5418" y="7001"/>
                      <a:pt x="5489" y="6799"/>
                      <a:pt x="5632" y="6656"/>
                    </a:cubicBezTo>
                    <a:cubicBezTo>
                      <a:pt x="5775" y="6513"/>
                      <a:pt x="5882" y="6334"/>
                      <a:pt x="5953" y="6156"/>
                    </a:cubicBezTo>
                    <a:lnTo>
                      <a:pt x="5953" y="6156"/>
                    </a:lnTo>
                    <a:cubicBezTo>
                      <a:pt x="5489" y="6394"/>
                      <a:pt x="5144" y="6811"/>
                      <a:pt x="4810" y="7227"/>
                    </a:cubicBezTo>
                    <a:cubicBezTo>
                      <a:pt x="4941" y="6811"/>
                      <a:pt x="5156" y="6430"/>
                      <a:pt x="5430" y="6096"/>
                    </a:cubicBezTo>
                    <a:lnTo>
                      <a:pt x="5430" y="6096"/>
                    </a:lnTo>
                    <a:cubicBezTo>
                      <a:pt x="5156" y="6227"/>
                      <a:pt x="4965" y="6477"/>
                      <a:pt x="4787" y="6727"/>
                    </a:cubicBezTo>
                    <a:lnTo>
                      <a:pt x="4334" y="7346"/>
                    </a:lnTo>
                    <a:lnTo>
                      <a:pt x="4048" y="7346"/>
                    </a:lnTo>
                    <a:lnTo>
                      <a:pt x="4822" y="4882"/>
                    </a:lnTo>
                    <a:cubicBezTo>
                      <a:pt x="5072" y="4096"/>
                      <a:pt x="5215" y="3524"/>
                      <a:pt x="5394" y="2822"/>
                    </a:cubicBezTo>
                    <a:close/>
                    <a:moveTo>
                      <a:pt x="6787" y="6930"/>
                    </a:moveTo>
                    <a:lnTo>
                      <a:pt x="6918" y="7346"/>
                    </a:lnTo>
                    <a:lnTo>
                      <a:pt x="6704" y="7346"/>
                    </a:lnTo>
                    <a:cubicBezTo>
                      <a:pt x="6727" y="7215"/>
                      <a:pt x="6763" y="7073"/>
                      <a:pt x="6787" y="6930"/>
                    </a:cubicBezTo>
                    <a:close/>
                    <a:moveTo>
                      <a:pt x="5561" y="0"/>
                    </a:moveTo>
                    <a:cubicBezTo>
                      <a:pt x="4552" y="0"/>
                      <a:pt x="3542" y="572"/>
                      <a:pt x="3144" y="1715"/>
                    </a:cubicBezTo>
                    <a:lnTo>
                      <a:pt x="84" y="10597"/>
                    </a:lnTo>
                    <a:cubicBezTo>
                      <a:pt x="24" y="10740"/>
                      <a:pt x="0" y="10894"/>
                      <a:pt x="0" y="11049"/>
                    </a:cubicBezTo>
                    <a:cubicBezTo>
                      <a:pt x="0" y="11740"/>
                      <a:pt x="512" y="12335"/>
                      <a:pt x="1203" y="12430"/>
                    </a:cubicBezTo>
                    <a:cubicBezTo>
                      <a:pt x="1276" y="12442"/>
                      <a:pt x="1349" y="12447"/>
                      <a:pt x="1421" y="12447"/>
                    </a:cubicBezTo>
                    <a:cubicBezTo>
                      <a:pt x="2020" y="12447"/>
                      <a:pt x="2571" y="12061"/>
                      <a:pt x="2763" y="11466"/>
                    </a:cubicBezTo>
                    <a:lnTo>
                      <a:pt x="3286" y="9740"/>
                    </a:lnTo>
                    <a:lnTo>
                      <a:pt x="7680" y="9740"/>
                    </a:lnTo>
                    <a:lnTo>
                      <a:pt x="8216" y="11430"/>
                    </a:lnTo>
                    <a:cubicBezTo>
                      <a:pt x="8419" y="12050"/>
                      <a:pt x="8996" y="12459"/>
                      <a:pt x="9628" y="12459"/>
                    </a:cubicBezTo>
                    <a:cubicBezTo>
                      <a:pt x="9700" y="12459"/>
                      <a:pt x="9773" y="12453"/>
                      <a:pt x="9847" y="12442"/>
                    </a:cubicBezTo>
                    <a:cubicBezTo>
                      <a:pt x="10561" y="12323"/>
                      <a:pt x="11085" y="11716"/>
                      <a:pt x="11097" y="10990"/>
                    </a:cubicBezTo>
                    <a:cubicBezTo>
                      <a:pt x="11085" y="10823"/>
                      <a:pt x="11061" y="10656"/>
                      <a:pt x="11014" y="10502"/>
                    </a:cubicBezTo>
                    <a:lnTo>
                      <a:pt x="7978" y="1715"/>
                    </a:lnTo>
                    <a:cubicBezTo>
                      <a:pt x="7579" y="572"/>
                      <a:pt x="6570" y="0"/>
                      <a:pt x="5561"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453;p31">
                <a:extLst>
                  <a:ext uri="{FF2B5EF4-FFF2-40B4-BE49-F238E27FC236}">
                    <a16:creationId xmlns:a16="http://schemas.microsoft.com/office/drawing/2014/main" id="{A14FE9DE-E369-4164-8EBF-8F17449F54CA}"/>
                  </a:ext>
                </a:extLst>
              </p:cNvPr>
              <p:cNvSpPr/>
              <p:nvPr/>
            </p:nvSpPr>
            <p:spPr>
              <a:xfrm>
                <a:off x="1756252" y="1485389"/>
                <a:ext cx="441996" cy="496309"/>
              </a:xfrm>
              <a:custGeom>
                <a:avLst/>
                <a:gdLst/>
                <a:ahLst/>
                <a:cxnLst/>
                <a:rect l="l" t="t" r="r" b="b"/>
                <a:pathLst>
                  <a:path w="10026" h="11258" extrusionOk="0">
                    <a:moveTo>
                      <a:pt x="5489" y="2042"/>
                    </a:moveTo>
                    <a:cubicBezTo>
                      <a:pt x="5668" y="2745"/>
                      <a:pt x="5799" y="3495"/>
                      <a:pt x="6049" y="4281"/>
                    </a:cubicBezTo>
                    <a:lnTo>
                      <a:pt x="6823" y="6972"/>
                    </a:lnTo>
                    <a:lnTo>
                      <a:pt x="3215" y="6972"/>
                    </a:lnTo>
                    <a:lnTo>
                      <a:pt x="3989" y="4281"/>
                    </a:lnTo>
                    <a:cubicBezTo>
                      <a:pt x="4227" y="3495"/>
                      <a:pt x="4382" y="2757"/>
                      <a:pt x="4560" y="2042"/>
                    </a:cubicBezTo>
                    <a:close/>
                    <a:moveTo>
                      <a:pt x="5032" y="1"/>
                    </a:moveTo>
                    <a:cubicBezTo>
                      <a:pt x="4123" y="1"/>
                      <a:pt x="3215" y="518"/>
                      <a:pt x="2858" y="1554"/>
                    </a:cubicBezTo>
                    <a:lnTo>
                      <a:pt x="72" y="9579"/>
                    </a:lnTo>
                    <a:cubicBezTo>
                      <a:pt x="24" y="9710"/>
                      <a:pt x="0" y="9841"/>
                      <a:pt x="0" y="9984"/>
                    </a:cubicBezTo>
                    <a:cubicBezTo>
                      <a:pt x="0" y="10686"/>
                      <a:pt x="250" y="11258"/>
                      <a:pt x="953" y="11258"/>
                    </a:cubicBezTo>
                    <a:cubicBezTo>
                      <a:pt x="1512" y="11258"/>
                      <a:pt x="2012" y="10901"/>
                      <a:pt x="2179" y="10365"/>
                    </a:cubicBezTo>
                    <a:lnTo>
                      <a:pt x="2655" y="8805"/>
                    </a:lnTo>
                    <a:lnTo>
                      <a:pt x="7180" y="8805"/>
                    </a:lnTo>
                    <a:lnTo>
                      <a:pt x="7668" y="10329"/>
                    </a:lnTo>
                    <a:cubicBezTo>
                      <a:pt x="7846" y="10877"/>
                      <a:pt x="8358" y="11246"/>
                      <a:pt x="8930" y="11258"/>
                    </a:cubicBezTo>
                    <a:cubicBezTo>
                      <a:pt x="9668" y="11258"/>
                      <a:pt x="10025" y="10663"/>
                      <a:pt x="10025" y="9924"/>
                    </a:cubicBezTo>
                    <a:cubicBezTo>
                      <a:pt x="10025" y="9770"/>
                      <a:pt x="10001" y="9627"/>
                      <a:pt x="9954" y="9484"/>
                    </a:cubicBezTo>
                    <a:lnTo>
                      <a:pt x="7215" y="1554"/>
                    </a:lnTo>
                    <a:cubicBezTo>
                      <a:pt x="6852" y="518"/>
                      <a:pt x="5941" y="1"/>
                      <a:pt x="5032" y="1"/>
                    </a:cubicBezTo>
                    <a:close/>
                  </a:path>
                </a:pathLst>
              </a:custGeom>
              <a:solidFill>
                <a:srgbClr val="F288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8" name="TextBox 97">
              <a:extLst>
                <a:ext uri="{FF2B5EF4-FFF2-40B4-BE49-F238E27FC236}">
                  <a16:creationId xmlns:a16="http://schemas.microsoft.com/office/drawing/2014/main" id="{AA186A25-CCAF-4526-A102-5C090761B394}"/>
                </a:ext>
              </a:extLst>
            </p:cNvPr>
            <p:cNvSpPr txBox="1"/>
            <p:nvPr/>
          </p:nvSpPr>
          <p:spPr>
            <a:xfrm>
              <a:off x="3869471" y="2523340"/>
              <a:ext cx="5306047" cy="803829"/>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70AD47">
                      <a:lumMod val="50000"/>
                    </a:srgbClr>
                  </a:solidFill>
                  <a:effectLst/>
                  <a:uLnTx/>
                  <a:uFillTx/>
                  <a:latin typeface="UTM Avo" panose="02040603050506020204" pitchFamily="18" charset="0"/>
                  <a:ea typeface="Cambria" panose="02040503050406030204" pitchFamily="18" charset="0"/>
                  <a:cs typeface="+mn-cs"/>
                </a:rPr>
                <a:t>23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193" name="Group 192">
            <a:extLst>
              <a:ext uri="{FF2B5EF4-FFF2-40B4-BE49-F238E27FC236}">
                <a16:creationId xmlns:a16="http://schemas.microsoft.com/office/drawing/2014/main" id="{37AE8B6E-6711-456C-8A5F-CE532C8017AA}"/>
              </a:ext>
            </a:extLst>
          </p:cNvPr>
          <p:cNvGrpSpPr/>
          <p:nvPr/>
        </p:nvGrpSpPr>
        <p:grpSpPr>
          <a:xfrm>
            <a:off x="364803" y="5097554"/>
            <a:ext cx="8973766" cy="1626618"/>
            <a:chOff x="1612674" y="5184381"/>
            <a:chExt cx="8973766" cy="1409055"/>
          </a:xfrm>
        </p:grpSpPr>
        <p:sp>
          <p:nvSpPr>
            <p:cNvPr id="194" name="Rectangle: Rounded Corners 193">
              <a:extLst>
                <a:ext uri="{FF2B5EF4-FFF2-40B4-BE49-F238E27FC236}">
                  <a16:creationId xmlns:a16="http://schemas.microsoft.com/office/drawing/2014/main" id="{5B2D7EE9-BA0F-4FC3-BF6F-8C65321A45F4}"/>
                </a:ext>
              </a:extLst>
            </p:cNvPr>
            <p:cNvSpPr/>
            <p:nvPr/>
          </p:nvSpPr>
          <p:spPr>
            <a:xfrm>
              <a:off x="2170089" y="5479849"/>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5" name="Google Shape;293;p27">
              <a:extLst>
                <a:ext uri="{FF2B5EF4-FFF2-40B4-BE49-F238E27FC236}">
                  <a16:creationId xmlns:a16="http://schemas.microsoft.com/office/drawing/2014/main" id="{33775B9E-0C74-40FD-AC6B-B74465C70B1C}"/>
                </a:ext>
              </a:extLst>
            </p:cNvPr>
            <p:cNvGrpSpPr/>
            <p:nvPr/>
          </p:nvGrpSpPr>
          <p:grpSpPr>
            <a:xfrm rot="21403310">
              <a:off x="1612674" y="5184381"/>
              <a:ext cx="1724419" cy="1409055"/>
              <a:chOff x="3676506" y="1404273"/>
              <a:chExt cx="792384" cy="610489"/>
            </a:xfrm>
          </p:grpSpPr>
          <p:sp>
            <p:nvSpPr>
              <p:cNvPr id="197" name="Google Shape;294;p27">
                <a:extLst>
                  <a:ext uri="{FF2B5EF4-FFF2-40B4-BE49-F238E27FC236}">
                    <a16:creationId xmlns:a16="http://schemas.microsoft.com/office/drawing/2014/main" id="{BED9CC92-A341-4F81-A256-A79E24B72453}"/>
                  </a:ext>
                </a:extLst>
              </p:cNvPr>
              <p:cNvSpPr/>
              <p:nvPr/>
            </p:nvSpPr>
            <p:spPr>
              <a:xfrm>
                <a:off x="3899885" y="1404273"/>
                <a:ext cx="177442" cy="160690"/>
              </a:xfrm>
              <a:custGeom>
                <a:avLst/>
                <a:gdLst/>
                <a:ahLst/>
                <a:cxnLst/>
                <a:rect l="l" t="t" r="r" b="b"/>
                <a:pathLst>
                  <a:path w="4025" h="3645" extrusionOk="0">
                    <a:moveTo>
                      <a:pt x="1158" y="1"/>
                    </a:moveTo>
                    <a:cubicBezTo>
                      <a:pt x="1024" y="1"/>
                      <a:pt x="906" y="30"/>
                      <a:pt x="810" y="96"/>
                    </a:cubicBezTo>
                    <a:cubicBezTo>
                      <a:pt x="0" y="656"/>
                      <a:pt x="1096" y="3644"/>
                      <a:pt x="1096" y="3644"/>
                    </a:cubicBezTo>
                    <a:lnTo>
                      <a:pt x="4025" y="1620"/>
                    </a:lnTo>
                    <a:cubicBezTo>
                      <a:pt x="4025" y="1620"/>
                      <a:pt x="2155" y="1"/>
                      <a:pt x="1158"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295;p27">
                <a:extLst>
                  <a:ext uri="{FF2B5EF4-FFF2-40B4-BE49-F238E27FC236}">
                    <a16:creationId xmlns:a16="http://schemas.microsoft.com/office/drawing/2014/main" id="{138D065D-5C52-4D71-9FFF-6B8DEAA2B474}"/>
                  </a:ext>
                </a:extLst>
              </p:cNvPr>
              <p:cNvSpPr/>
              <p:nvPr/>
            </p:nvSpPr>
            <p:spPr>
              <a:xfrm>
                <a:off x="3935065" y="1440820"/>
                <a:ext cx="121807" cy="109948"/>
              </a:xfrm>
              <a:custGeom>
                <a:avLst/>
                <a:gdLst/>
                <a:ahLst/>
                <a:cxnLst/>
                <a:rect l="l" t="t" r="r" b="b"/>
                <a:pathLst>
                  <a:path w="2763" h="2494" extrusionOk="0">
                    <a:moveTo>
                      <a:pt x="798" y="0"/>
                    </a:moveTo>
                    <a:cubicBezTo>
                      <a:pt x="706" y="0"/>
                      <a:pt x="625" y="20"/>
                      <a:pt x="560" y="65"/>
                    </a:cubicBezTo>
                    <a:cubicBezTo>
                      <a:pt x="0" y="446"/>
                      <a:pt x="750" y="2494"/>
                      <a:pt x="750" y="2494"/>
                    </a:cubicBezTo>
                    <a:lnTo>
                      <a:pt x="2762" y="1113"/>
                    </a:lnTo>
                    <a:cubicBezTo>
                      <a:pt x="2762" y="1113"/>
                      <a:pt x="1483" y="0"/>
                      <a:pt x="798"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296;p27">
                <a:extLst>
                  <a:ext uri="{FF2B5EF4-FFF2-40B4-BE49-F238E27FC236}">
                    <a16:creationId xmlns:a16="http://schemas.microsoft.com/office/drawing/2014/main" id="{8B88A912-BAF5-4EE2-9110-589091DF3BEC}"/>
                  </a:ext>
                </a:extLst>
              </p:cNvPr>
              <p:cNvSpPr/>
              <p:nvPr/>
            </p:nvSpPr>
            <p:spPr>
              <a:xfrm>
                <a:off x="4228450" y="1404273"/>
                <a:ext cx="177442" cy="160690"/>
              </a:xfrm>
              <a:custGeom>
                <a:avLst/>
                <a:gdLst/>
                <a:ahLst/>
                <a:cxnLst/>
                <a:rect l="l" t="t" r="r" b="b"/>
                <a:pathLst>
                  <a:path w="4025" h="3645" extrusionOk="0">
                    <a:moveTo>
                      <a:pt x="2856" y="1"/>
                    </a:moveTo>
                    <a:cubicBezTo>
                      <a:pt x="1861" y="1"/>
                      <a:pt x="1" y="1620"/>
                      <a:pt x="1" y="1620"/>
                    </a:cubicBezTo>
                    <a:lnTo>
                      <a:pt x="2918" y="3644"/>
                    </a:lnTo>
                    <a:cubicBezTo>
                      <a:pt x="2918" y="3644"/>
                      <a:pt x="4025" y="656"/>
                      <a:pt x="3203" y="96"/>
                    </a:cubicBezTo>
                    <a:cubicBezTo>
                      <a:pt x="3108" y="30"/>
                      <a:pt x="2990" y="1"/>
                      <a:pt x="2856"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297;p27">
                <a:extLst>
                  <a:ext uri="{FF2B5EF4-FFF2-40B4-BE49-F238E27FC236}">
                    <a16:creationId xmlns:a16="http://schemas.microsoft.com/office/drawing/2014/main" id="{CDFE81C3-8A0F-4383-95CE-DB53A4EC1AC6}"/>
                  </a:ext>
                </a:extLst>
              </p:cNvPr>
              <p:cNvSpPr/>
              <p:nvPr/>
            </p:nvSpPr>
            <p:spPr>
              <a:xfrm>
                <a:off x="4246834" y="1437601"/>
                <a:ext cx="126524" cy="114753"/>
              </a:xfrm>
              <a:custGeom>
                <a:avLst/>
                <a:gdLst/>
                <a:ahLst/>
                <a:cxnLst/>
                <a:rect l="l" t="t" r="r" b="b"/>
                <a:pathLst>
                  <a:path w="2870" h="2603" extrusionOk="0">
                    <a:moveTo>
                      <a:pt x="2044" y="0"/>
                    </a:moveTo>
                    <a:cubicBezTo>
                      <a:pt x="1338" y="0"/>
                      <a:pt x="0" y="1162"/>
                      <a:pt x="0" y="1162"/>
                    </a:cubicBezTo>
                    <a:lnTo>
                      <a:pt x="2084" y="2603"/>
                    </a:lnTo>
                    <a:cubicBezTo>
                      <a:pt x="2084" y="2603"/>
                      <a:pt x="2870" y="471"/>
                      <a:pt x="2286" y="67"/>
                    </a:cubicBezTo>
                    <a:cubicBezTo>
                      <a:pt x="2220" y="21"/>
                      <a:pt x="2138" y="0"/>
                      <a:pt x="2044"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298;p27">
                <a:extLst>
                  <a:ext uri="{FF2B5EF4-FFF2-40B4-BE49-F238E27FC236}">
                    <a16:creationId xmlns:a16="http://schemas.microsoft.com/office/drawing/2014/main" id="{70769FD5-526D-43E9-9E4F-E679937F0711}"/>
                  </a:ext>
                </a:extLst>
              </p:cNvPr>
              <p:cNvSpPr/>
              <p:nvPr/>
            </p:nvSpPr>
            <p:spPr>
              <a:xfrm>
                <a:off x="3891994" y="1453648"/>
                <a:ext cx="480306" cy="560673"/>
              </a:xfrm>
              <a:custGeom>
                <a:avLst/>
                <a:gdLst/>
                <a:ahLst/>
                <a:cxnLst/>
                <a:rect l="l" t="t" r="r" b="b"/>
                <a:pathLst>
                  <a:path w="10895" h="12718" extrusionOk="0">
                    <a:moveTo>
                      <a:pt x="5966" y="0"/>
                    </a:moveTo>
                    <a:cubicBezTo>
                      <a:pt x="5311" y="0"/>
                      <a:pt x="4668" y="84"/>
                      <a:pt x="4049" y="262"/>
                    </a:cubicBezTo>
                    <a:cubicBezTo>
                      <a:pt x="3954" y="298"/>
                      <a:pt x="3858" y="322"/>
                      <a:pt x="3763" y="357"/>
                    </a:cubicBezTo>
                    <a:cubicBezTo>
                      <a:pt x="3573" y="429"/>
                      <a:pt x="3394" y="500"/>
                      <a:pt x="3215" y="595"/>
                    </a:cubicBezTo>
                    <a:cubicBezTo>
                      <a:pt x="3120" y="631"/>
                      <a:pt x="3037" y="679"/>
                      <a:pt x="2954" y="726"/>
                    </a:cubicBezTo>
                    <a:cubicBezTo>
                      <a:pt x="1084" y="1750"/>
                      <a:pt x="1" y="3822"/>
                      <a:pt x="1" y="6453"/>
                    </a:cubicBezTo>
                    <a:cubicBezTo>
                      <a:pt x="1" y="8751"/>
                      <a:pt x="715" y="10537"/>
                      <a:pt x="2120" y="11597"/>
                    </a:cubicBezTo>
                    <a:cubicBezTo>
                      <a:pt x="2668" y="12002"/>
                      <a:pt x="3299" y="12299"/>
                      <a:pt x="3954" y="12466"/>
                    </a:cubicBezTo>
                    <a:cubicBezTo>
                      <a:pt x="4568" y="12633"/>
                      <a:pt x="5202" y="12717"/>
                      <a:pt x="5839" y="12717"/>
                    </a:cubicBezTo>
                    <a:cubicBezTo>
                      <a:pt x="5881" y="12717"/>
                      <a:pt x="5923" y="12717"/>
                      <a:pt x="5966" y="12716"/>
                    </a:cubicBezTo>
                    <a:cubicBezTo>
                      <a:pt x="6168" y="12716"/>
                      <a:pt x="6383" y="12704"/>
                      <a:pt x="6597" y="12692"/>
                    </a:cubicBezTo>
                    <a:cubicBezTo>
                      <a:pt x="6799" y="12680"/>
                      <a:pt x="7014" y="12656"/>
                      <a:pt x="7228" y="12621"/>
                    </a:cubicBezTo>
                    <a:cubicBezTo>
                      <a:pt x="9073" y="12323"/>
                      <a:pt x="10895" y="11406"/>
                      <a:pt x="10895" y="9775"/>
                    </a:cubicBezTo>
                    <a:cubicBezTo>
                      <a:pt x="10895" y="9239"/>
                      <a:pt x="10609" y="8727"/>
                      <a:pt x="10133" y="8466"/>
                    </a:cubicBezTo>
                    <a:cubicBezTo>
                      <a:pt x="9907" y="8335"/>
                      <a:pt x="9645" y="8263"/>
                      <a:pt x="9383" y="8263"/>
                    </a:cubicBezTo>
                    <a:cubicBezTo>
                      <a:pt x="8204" y="8263"/>
                      <a:pt x="8085" y="9394"/>
                      <a:pt x="7192" y="9966"/>
                    </a:cubicBezTo>
                    <a:cubicBezTo>
                      <a:pt x="7073" y="10037"/>
                      <a:pt x="6942" y="10097"/>
                      <a:pt x="6811" y="10144"/>
                    </a:cubicBezTo>
                    <a:cubicBezTo>
                      <a:pt x="6565" y="10230"/>
                      <a:pt x="6309" y="10277"/>
                      <a:pt x="6052" y="10277"/>
                    </a:cubicBezTo>
                    <a:cubicBezTo>
                      <a:pt x="6024" y="10277"/>
                      <a:pt x="5995" y="10276"/>
                      <a:pt x="5966" y="10275"/>
                    </a:cubicBezTo>
                    <a:cubicBezTo>
                      <a:pt x="5945" y="10276"/>
                      <a:pt x="5925" y="10276"/>
                      <a:pt x="5904" y="10276"/>
                    </a:cubicBezTo>
                    <a:cubicBezTo>
                      <a:pt x="5473" y="10276"/>
                      <a:pt x="5055" y="10157"/>
                      <a:pt x="4680" y="9930"/>
                    </a:cubicBezTo>
                    <a:cubicBezTo>
                      <a:pt x="4644" y="9906"/>
                      <a:pt x="4608" y="9882"/>
                      <a:pt x="4573" y="9847"/>
                    </a:cubicBezTo>
                    <a:cubicBezTo>
                      <a:pt x="4489" y="9799"/>
                      <a:pt x="4418" y="9739"/>
                      <a:pt x="4358" y="9680"/>
                    </a:cubicBezTo>
                    <a:cubicBezTo>
                      <a:pt x="4323" y="9644"/>
                      <a:pt x="4287" y="9608"/>
                      <a:pt x="4251" y="9573"/>
                    </a:cubicBezTo>
                    <a:cubicBezTo>
                      <a:pt x="3644" y="8954"/>
                      <a:pt x="3251" y="7894"/>
                      <a:pt x="3251" y="6299"/>
                    </a:cubicBezTo>
                    <a:cubicBezTo>
                      <a:pt x="3251" y="4917"/>
                      <a:pt x="3549" y="3953"/>
                      <a:pt x="4049" y="3322"/>
                    </a:cubicBezTo>
                    <a:cubicBezTo>
                      <a:pt x="4097" y="3262"/>
                      <a:pt x="4156" y="3191"/>
                      <a:pt x="4227" y="3132"/>
                    </a:cubicBezTo>
                    <a:cubicBezTo>
                      <a:pt x="4251" y="3096"/>
                      <a:pt x="4287" y="3060"/>
                      <a:pt x="4323" y="3024"/>
                    </a:cubicBezTo>
                    <a:cubicBezTo>
                      <a:pt x="4763" y="2642"/>
                      <a:pt x="5328" y="2429"/>
                      <a:pt x="5918" y="2429"/>
                    </a:cubicBezTo>
                    <a:cubicBezTo>
                      <a:pt x="5934" y="2429"/>
                      <a:pt x="5950" y="2429"/>
                      <a:pt x="5966" y="2429"/>
                    </a:cubicBezTo>
                    <a:cubicBezTo>
                      <a:pt x="5988" y="2428"/>
                      <a:pt x="6011" y="2428"/>
                      <a:pt x="6033" y="2428"/>
                    </a:cubicBezTo>
                    <a:cubicBezTo>
                      <a:pt x="6369" y="2428"/>
                      <a:pt x="6713" y="2510"/>
                      <a:pt x="7025" y="2655"/>
                    </a:cubicBezTo>
                    <a:cubicBezTo>
                      <a:pt x="7240" y="2762"/>
                      <a:pt x="7430" y="2905"/>
                      <a:pt x="7597" y="3084"/>
                    </a:cubicBezTo>
                    <a:cubicBezTo>
                      <a:pt x="7823" y="3334"/>
                      <a:pt x="8014" y="3608"/>
                      <a:pt x="8240" y="3822"/>
                    </a:cubicBezTo>
                    <a:cubicBezTo>
                      <a:pt x="8481" y="4086"/>
                      <a:pt x="8833" y="4239"/>
                      <a:pt x="9199" y="4239"/>
                    </a:cubicBezTo>
                    <a:cubicBezTo>
                      <a:pt x="9213" y="4239"/>
                      <a:pt x="9226" y="4239"/>
                      <a:pt x="9240" y="4239"/>
                    </a:cubicBezTo>
                    <a:cubicBezTo>
                      <a:pt x="9585" y="4239"/>
                      <a:pt x="9907" y="4120"/>
                      <a:pt x="10169" y="3905"/>
                    </a:cubicBezTo>
                    <a:cubicBezTo>
                      <a:pt x="10204" y="3882"/>
                      <a:pt x="10240" y="3846"/>
                      <a:pt x="10276" y="3822"/>
                    </a:cubicBezTo>
                    <a:cubicBezTo>
                      <a:pt x="10550" y="3536"/>
                      <a:pt x="10716" y="3167"/>
                      <a:pt x="10704" y="2774"/>
                    </a:cubicBezTo>
                    <a:cubicBezTo>
                      <a:pt x="10704" y="2191"/>
                      <a:pt x="10454" y="1643"/>
                      <a:pt x="10014" y="1262"/>
                    </a:cubicBezTo>
                    <a:cubicBezTo>
                      <a:pt x="9788" y="1060"/>
                      <a:pt x="9538" y="881"/>
                      <a:pt x="9264" y="738"/>
                    </a:cubicBezTo>
                    <a:cubicBezTo>
                      <a:pt x="8299" y="226"/>
                      <a:pt x="7025" y="0"/>
                      <a:pt x="5966"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99;p27">
                <a:extLst>
                  <a:ext uri="{FF2B5EF4-FFF2-40B4-BE49-F238E27FC236}">
                    <a16:creationId xmlns:a16="http://schemas.microsoft.com/office/drawing/2014/main" id="{2183E12D-B5FF-41E9-936F-3A05B5E2C2E8}"/>
                  </a:ext>
                </a:extLst>
              </p:cNvPr>
              <p:cNvSpPr/>
              <p:nvPr/>
            </p:nvSpPr>
            <p:spPr>
              <a:xfrm>
                <a:off x="3676506" y="1453648"/>
                <a:ext cx="721482" cy="561114"/>
              </a:xfrm>
              <a:custGeom>
                <a:avLst/>
                <a:gdLst/>
                <a:ahLst/>
                <a:cxnLst/>
                <a:rect l="l" t="t" r="r" b="b"/>
                <a:pathLst>
                  <a:path w="15783" h="12728" extrusionOk="0">
                    <a:moveTo>
                      <a:pt x="10854" y="465"/>
                    </a:moveTo>
                    <a:cubicBezTo>
                      <a:pt x="12628" y="465"/>
                      <a:pt x="15128" y="1179"/>
                      <a:pt x="15128" y="2774"/>
                    </a:cubicBezTo>
                    <a:cubicBezTo>
                      <a:pt x="15140" y="3315"/>
                      <a:pt x="14699" y="3763"/>
                      <a:pt x="14161" y="3763"/>
                    </a:cubicBezTo>
                    <a:cubicBezTo>
                      <a:pt x="14154" y="3763"/>
                      <a:pt x="14147" y="3763"/>
                      <a:pt x="14140" y="3763"/>
                    </a:cubicBezTo>
                    <a:cubicBezTo>
                      <a:pt x="13699" y="3763"/>
                      <a:pt x="13509" y="3560"/>
                      <a:pt x="13176" y="3143"/>
                    </a:cubicBezTo>
                    <a:cubicBezTo>
                      <a:pt x="12759" y="2643"/>
                      <a:pt x="12199" y="1953"/>
                      <a:pt x="10854" y="1953"/>
                    </a:cubicBezTo>
                    <a:cubicBezTo>
                      <a:pt x="8865" y="1953"/>
                      <a:pt x="7675" y="3584"/>
                      <a:pt x="7675" y="6310"/>
                    </a:cubicBezTo>
                    <a:cubicBezTo>
                      <a:pt x="7675" y="10430"/>
                      <a:pt x="10116" y="10751"/>
                      <a:pt x="10854" y="10751"/>
                    </a:cubicBezTo>
                    <a:cubicBezTo>
                      <a:pt x="12259" y="10751"/>
                      <a:pt x="12830" y="9989"/>
                      <a:pt x="13259" y="9442"/>
                    </a:cubicBezTo>
                    <a:cubicBezTo>
                      <a:pt x="13616" y="8966"/>
                      <a:pt x="13818" y="8739"/>
                      <a:pt x="14283" y="8739"/>
                    </a:cubicBezTo>
                    <a:cubicBezTo>
                      <a:pt x="14854" y="8739"/>
                      <a:pt x="15307" y="9204"/>
                      <a:pt x="15307" y="9775"/>
                    </a:cubicBezTo>
                    <a:cubicBezTo>
                      <a:pt x="15307" y="11466"/>
                      <a:pt x="12652" y="12240"/>
                      <a:pt x="10854" y="12240"/>
                    </a:cubicBezTo>
                    <a:cubicBezTo>
                      <a:pt x="9068" y="12240"/>
                      <a:pt x="7687" y="11728"/>
                      <a:pt x="6758" y="10728"/>
                    </a:cubicBezTo>
                    <a:lnTo>
                      <a:pt x="6818" y="10680"/>
                    </a:lnTo>
                    <a:cubicBezTo>
                      <a:pt x="7195" y="10274"/>
                      <a:pt x="6857" y="9711"/>
                      <a:pt x="6411" y="9711"/>
                    </a:cubicBezTo>
                    <a:cubicBezTo>
                      <a:pt x="6308" y="9711"/>
                      <a:pt x="6199" y="9741"/>
                      <a:pt x="6091" y="9811"/>
                    </a:cubicBezTo>
                    <a:cubicBezTo>
                      <a:pt x="5603" y="8918"/>
                      <a:pt x="5353" y="7787"/>
                      <a:pt x="5353" y="6453"/>
                    </a:cubicBezTo>
                    <a:cubicBezTo>
                      <a:pt x="5353" y="2810"/>
                      <a:pt x="7508" y="465"/>
                      <a:pt x="10854" y="465"/>
                    </a:cubicBezTo>
                    <a:close/>
                    <a:moveTo>
                      <a:pt x="10854" y="0"/>
                    </a:moveTo>
                    <a:cubicBezTo>
                      <a:pt x="7187" y="0"/>
                      <a:pt x="4877" y="2631"/>
                      <a:pt x="4877" y="6453"/>
                    </a:cubicBezTo>
                    <a:cubicBezTo>
                      <a:pt x="4877" y="7882"/>
                      <a:pt x="5151" y="9108"/>
                      <a:pt x="5698" y="10085"/>
                    </a:cubicBezTo>
                    <a:cubicBezTo>
                      <a:pt x="5437" y="10194"/>
                      <a:pt x="5081" y="10263"/>
                      <a:pt x="4740" y="10263"/>
                    </a:cubicBezTo>
                    <a:cubicBezTo>
                      <a:pt x="4413" y="10263"/>
                      <a:pt x="4098" y="10200"/>
                      <a:pt x="3889" y="10049"/>
                    </a:cubicBezTo>
                    <a:cubicBezTo>
                      <a:pt x="3448" y="9739"/>
                      <a:pt x="3698" y="8989"/>
                      <a:pt x="3996" y="8430"/>
                    </a:cubicBezTo>
                    <a:cubicBezTo>
                      <a:pt x="5091" y="6370"/>
                      <a:pt x="4484" y="5037"/>
                      <a:pt x="3555" y="4477"/>
                    </a:cubicBezTo>
                    <a:cubicBezTo>
                      <a:pt x="3168" y="4247"/>
                      <a:pt x="2730" y="4138"/>
                      <a:pt x="2295" y="4138"/>
                    </a:cubicBezTo>
                    <a:cubicBezTo>
                      <a:pt x="1512" y="4138"/>
                      <a:pt x="741" y="4493"/>
                      <a:pt x="305" y="5144"/>
                    </a:cubicBezTo>
                    <a:cubicBezTo>
                      <a:pt x="0" y="5592"/>
                      <a:pt x="393" y="6040"/>
                      <a:pt x="795" y="6040"/>
                    </a:cubicBezTo>
                    <a:cubicBezTo>
                      <a:pt x="959" y="6040"/>
                      <a:pt x="1125" y="5966"/>
                      <a:pt x="1245" y="5787"/>
                    </a:cubicBezTo>
                    <a:cubicBezTo>
                      <a:pt x="1467" y="5458"/>
                      <a:pt x="1884" y="5277"/>
                      <a:pt x="2303" y="5277"/>
                    </a:cubicBezTo>
                    <a:cubicBezTo>
                      <a:pt x="2537" y="5277"/>
                      <a:pt x="2771" y="5334"/>
                      <a:pt x="2972" y="5453"/>
                    </a:cubicBezTo>
                    <a:cubicBezTo>
                      <a:pt x="3603" y="5834"/>
                      <a:pt x="3615" y="6727"/>
                      <a:pt x="2996" y="7906"/>
                    </a:cubicBezTo>
                    <a:cubicBezTo>
                      <a:pt x="2019" y="9728"/>
                      <a:pt x="2722" y="10609"/>
                      <a:pt x="3222" y="10978"/>
                    </a:cubicBezTo>
                    <a:cubicBezTo>
                      <a:pt x="3644" y="11244"/>
                      <a:pt x="4128" y="11397"/>
                      <a:pt x="4636" y="11397"/>
                    </a:cubicBezTo>
                    <a:cubicBezTo>
                      <a:pt x="4672" y="11397"/>
                      <a:pt x="4709" y="11396"/>
                      <a:pt x="4746" y="11394"/>
                    </a:cubicBezTo>
                    <a:cubicBezTo>
                      <a:pt x="4769" y="11395"/>
                      <a:pt x="4793" y="11395"/>
                      <a:pt x="4816" y="11395"/>
                    </a:cubicBezTo>
                    <a:cubicBezTo>
                      <a:pt x="5351" y="11395"/>
                      <a:pt x="5874" y="11264"/>
                      <a:pt x="6353" y="11013"/>
                    </a:cubicBezTo>
                    <a:cubicBezTo>
                      <a:pt x="7365" y="12121"/>
                      <a:pt x="8865" y="12728"/>
                      <a:pt x="10854" y="12728"/>
                    </a:cubicBezTo>
                    <a:cubicBezTo>
                      <a:pt x="13009" y="12728"/>
                      <a:pt x="15771" y="11787"/>
                      <a:pt x="15771" y="9787"/>
                    </a:cubicBezTo>
                    <a:cubicBezTo>
                      <a:pt x="15783" y="8954"/>
                      <a:pt x="15116" y="8275"/>
                      <a:pt x="14283" y="8263"/>
                    </a:cubicBezTo>
                    <a:cubicBezTo>
                      <a:pt x="12711" y="8263"/>
                      <a:pt x="13009" y="10275"/>
                      <a:pt x="10854" y="10275"/>
                    </a:cubicBezTo>
                    <a:cubicBezTo>
                      <a:pt x="9389" y="10275"/>
                      <a:pt x="8139" y="9132"/>
                      <a:pt x="8139" y="6310"/>
                    </a:cubicBezTo>
                    <a:cubicBezTo>
                      <a:pt x="8139" y="3572"/>
                      <a:pt x="9318" y="2441"/>
                      <a:pt x="10854" y="2441"/>
                    </a:cubicBezTo>
                    <a:cubicBezTo>
                      <a:pt x="12914" y="2441"/>
                      <a:pt x="12640" y="4251"/>
                      <a:pt x="14128" y="4251"/>
                    </a:cubicBezTo>
                    <a:cubicBezTo>
                      <a:pt x="14938" y="4251"/>
                      <a:pt x="15604" y="3584"/>
                      <a:pt x="15604" y="2774"/>
                    </a:cubicBezTo>
                    <a:cubicBezTo>
                      <a:pt x="15604" y="834"/>
                      <a:pt x="12854" y="0"/>
                      <a:pt x="10854" y="0"/>
                    </a:cubicBezTo>
                    <a:close/>
                  </a:path>
                </a:pathLst>
              </a:custGeom>
              <a:solidFill>
                <a:srgbClr val="FFFF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300;p27">
                <a:extLst>
                  <a:ext uri="{FF2B5EF4-FFF2-40B4-BE49-F238E27FC236}">
                    <a16:creationId xmlns:a16="http://schemas.microsoft.com/office/drawing/2014/main" id="{7E892CCA-4C72-4A5A-892F-6290E9B04DA4}"/>
                  </a:ext>
                </a:extLst>
              </p:cNvPr>
              <p:cNvSpPr/>
              <p:nvPr/>
            </p:nvSpPr>
            <p:spPr>
              <a:xfrm>
                <a:off x="4049465" y="1507167"/>
                <a:ext cx="42057" cy="35885"/>
              </a:xfrm>
              <a:custGeom>
                <a:avLst/>
                <a:gdLst/>
                <a:ahLst/>
                <a:cxnLst/>
                <a:rect l="l" t="t" r="r" b="b"/>
                <a:pathLst>
                  <a:path w="954" h="814" extrusionOk="0">
                    <a:moveTo>
                      <a:pt x="548" y="1"/>
                    </a:moveTo>
                    <a:cubicBezTo>
                      <a:pt x="191" y="1"/>
                      <a:pt x="1" y="441"/>
                      <a:pt x="263" y="691"/>
                    </a:cubicBezTo>
                    <a:cubicBezTo>
                      <a:pt x="343" y="776"/>
                      <a:pt x="444" y="813"/>
                      <a:pt x="543" y="813"/>
                    </a:cubicBezTo>
                    <a:cubicBezTo>
                      <a:pt x="751" y="813"/>
                      <a:pt x="953" y="647"/>
                      <a:pt x="953" y="405"/>
                    </a:cubicBezTo>
                    <a:cubicBezTo>
                      <a:pt x="953" y="179"/>
                      <a:pt x="775" y="1"/>
                      <a:pt x="54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301;p27">
                <a:extLst>
                  <a:ext uri="{FF2B5EF4-FFF2-40B4-BE49-F238E27FC236}">
                    <a16:creationId xmlns:a16="http://schemas.microsoft.com/office/drawing/2014/main" id="{03A95088-114E-4E53-BF5F-3606B3410005}"/>
                  </a:ext>
                </a:extLst>
              </p:cNvPr>
              <p:cNvSpPr/>
              <p:nvPr/>
            </p:nvSpPr>
            <p:spPr>
              <a:xfrm>
                <a:off x="4140809" y="1511223"/>
                <a:ext cx="53563" cy="23806"/>
              </a:xfrm>
              <a:custGeom>
                <a:avLst/>
                <a:gdLst/>
                <a:ahLst/>
                <a:cxnLst/>
                <a:rect l="l" t="t" r="r" b="b"/>
                <a:pathLst>
                  <a:path w="1215" h="540" extrusionOk="0">
                    <a:moveTo>
                      <a:pt x="1103" y="1"/>
                    </a:moveTo>
                    <a:cubicBezTo>
                      <a:pt x="1054" y="1"/>
                      <a:pt x="1006" y="34"/>
                      <a:pt x="1000" y="99"/>
                    </a:cubicBezTo>
                    <a:cubicBezTo>
                      <a:pt x="989" y="182"/>
                      <a:pt x="953" y="254"/>
                      <a:pt x="893" y="313"/>
                    </a:cubicBezTo>
                    <a:cubicBezTo>
                      <a:pt x="810" y="278"/>
                      <a:pt x="739" y="242"/>
                      <a:pt x="679" y="171"/>
                    </a:cubicBezTo>
                    <a:cubicBezTo>
                      <a:pt x="655" y="153"/>
                      <a:pt x="628" y="144"/>
                      <a:pt x="603" y="144"/>
                    </a:cubicBezTo>
                    <a:cubicBezTo>
                      <a:pt x="578" y="144"/>
                      <a:pt x="554" y="153"/>
                      <a:pt x="536" y="171"/>
                    </a:cubicBezTo>
                    <a:cubicBezTo>
                      <a:pt x="465" y="230"/>
                      <a:pt x="405" y="278"/>
                      <a:pt x="334" y="325"/>
                    </a:cubicBezTo>
                    <a:cubicBezTo>
                      <a:pt x="262" y="278"/>
                      <a:pt x="215" y="194"/>
                      <a:pt x="215" y="111"/>
                    </a:cubicBezTo>
                    <a:cubicBezTo>
                      <a:pt x="215" y="40"/>
                      <a:pt x="161" y="4"/>
                      <a:pt x="107" y="4"/>
                    </a:cubicBezTo>
                    <a:cubicBezTo>
                      <a:pt x="54" y="4"/>
                      <a:pt x="0" y="40"/>
                      <a:pt x="0" y="111"/>
                    </a:cubicBezTo>
                    <a:cubicBezTo>
                      <a:pt x="0" y="266"/>
                      <a:pt x="72" y="409"/>
                      <a:pt x="203" y="504"/>
                    </a:cubicBezTo>
                    <a:cubicBezTo>
                      <a:pt x="234" y="523"/>
                      <a:pt x="269" y="531"/>
                      <a:pt x="304" y="531"/>
                    </a:cubicBezTo>
                    <a:cubicBezTo>
                      <a:pt x="403" y="531"/>
                      <a:pt x="511" y="470"/>
                      <a:pt x="608" y="409"/>
                    </a:cubicBezTo>
                    <a:cubicBezTo>
                      <a:pt x="679" y="480"/>
                      <a:pt x="786" y="528"/>
                      <a:pt x="905" y="540"/>
                    </a:cubicBezTo>
                    <a:cubicBezTo>
                      <a:pt x="929" y="528"/>
                      <a:pt x="965" y="516"/>
                      <a:pt x="989" y="492"/>
                    </a:cubicBezTo>
                    <a:cubicBezTo>
                      <a:pt x="1120" y="409"/>
                      <a:pt x="1203" y="254"/>
                      <a:pt x="1215" y="99"/>
                    </a:cubicBezTo>
                    <a:cubicBezTo>
                      <a:pt x="1203" y="34"/>
                      <a:pt x="1152" y="1"/>
                      <a:pt x="1103"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302;p27">
                <a:extLst>
                  <a:ext uri="{FF2B5EF4-FFF2-40B4-BE49-F238E27FC236}">
                    <a16:creationId xmlns:a16="http://schemas.microsoft.com/office/drawing/2014/main" id="{C6E85C73-0361-4BAA-926A-D6ACD0D0AB10}"/>
                  </a:ext>
                </a:extLst>
              </p:cNvPr>
              <p:cNvSpPr/>
              <p:nvPr/>
            </p:nvSpPr>
            <p:spPr>
              <a:xfrm>
                <a:off x="4225320" y="1507167"/>
                <a:ext cx="42013" cy="35885"/>
              </a:xfrm>
              <a:custGeom>
                <a:avLst/>
                <a:gdLst/>
                <a:ahLst/>
                <a:cxnLst/>
                <a:rect l="l" t="t" r="r" b="b"/>
                <a:pathLst>
                  <a:path w="953" h="814" extrusionOk="0">
                    <a:moveTo>
                      <a:pt x="548" y="1"/>
                    </a:moveTo>
                    <a:cubicBezTo>
                      <a:pt x="191" y="1"/>
                      <a:pt x="0" y="441"/>
                      <a:pt x="262" y="691"/>
                    </a:cubicBezTo>
                    <a:cubicBezTo>
                      <a:pt x="343" y="776"/>
                      <a:pt x="443" y="813"/>
                      <a:pt x="542" y="813"/>
                    </a:cubicBezTo>
                    <a:cubicBezTo>
                      <a:pt x="750" y="813"/>
                      <a:pt x="953" y="647"/>
                      <a:pt x="953" y="405"/>
                    </a:cubicBezTo>
                    <a:cubicBezTo>
                      <a:pt x="953" y="179"/>
                      <a:pt x="774" y="1"/>
                      <a:pt x="54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303;p27">
                <a:extLst>
                  <a:ext uri="{FF2B5EF4-FFF2-40B4-BE49-F238E27FC236}">
                    <a16:creationId xmlns:a16="http://schemas.microsoft.com/office/drawing/2014/main" id="{B1D2FA0F-3FD7-4E22-94EE-49D5DFAED4CA}"/>
                  </a:ext>
                </a:extLst>
              </p:cNvPr>
              <p:cNvSpPr/>
              <p:nvPr/>
            </p:nvSpPr>
            <p:spPr>
              <a:xfrm>
                <a:off x="4003264" y="1538556"/>
                <a:ext cx="53078" cy="16929"/>
              </a:xfrm>
              <a:custGeom>
                <a:avLst/>
                <a:gdLst/>
                <a:ahLst/>
                <a:cxnLst/>
                <a:rect l="l" t="t" r="r" b="b"/>
                <a:pathLst>
                  <a:path w="1204" h="384" extrusionOk="0">
                    <a:moveTo>
                      <a:pt x="102" y="1"/>
                    </a:moveTo>
                    <a:cubicBezTo>
                      <a:pt x="61" y="1"/>
                      <a:pt x="23" y="34"/>
                      <a:pt x="13" y="86"/>
                    </a:cubicBezTo>
                    <a:cubicBezTo>
                      <a:pt x="1" y="134"/>
                      <a:pt x="37" y="182"/>
                      <a:pt x="84" y="193"/>
                    </a:cubicBezTo>
                    <a:lnTo>
                      <a:pt x="1061" y="384"/>
                    </a:lnTo>
                    <a:lnTo>
                      <a:pt x="1072" y="384"/>
                    </a:lnTo>
                    <a:cubicBezTo>
                      <a:pt x="1192" y="372"/>
                      <a:pt x="1203" y="217"/>
                      <a:pt x="1096" y="193"/>
                    </a:cubicBezTo>
                    <a:lnTo>
                      <a:pt x="120" y="3"/>
                    </a:lnTo>
                    <a:cubicBezTo>
                      <a:pt x="114" y="1"/>
                      <a:pt x="108" y="1"/>
                      <a:pt x="102"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304;p27">
                <a:extLst>
                  <a:ext uri="{FF2B5EF4-FFF2-40B4-BE49-F238E27FC236}">
                    <a16:creationId xmlns:a16="http://schemas.microsoft.com/office/drawing/2014/main" id="{234E2F35-4F7C-4E32-A1EC-D9D680A33067}"/>
                  </a:ext>
                </a:extLst>
              </p:cNvPr>
              <p:cNvSpPr/>
              <p:nvPr/>
            </p:nvSpPr>
            <p:spPr>
              <a:xfrm>
                <a:off x="3998547" y="1560731"/>
                <a:ext cx="54621" cy="8420"/>
              </a:xfrm>
              <a:custGeom>
                <a:avLst/>
                <a:gdLst/>
                <a:ahLst/>
                <a:cxnLst/>
                <a:rect l="l" t="t" r="r" b="b"/>
                <a:pathLst>
                  <a:path w="1239" h="191" extrusionOk="0">
                    <a:moveTo>
                      <a:pt x="132" y="0"/>
                    </a:moveTo>
                    <a:cubicBezTo>
                      <a:pt x="1" y="0"/>
                      <a:pt x="1" y="191"/>
                      <a:pt x="132" y="191"/>
                    </a:cubicBezTo>
                    <a:lnTo>
                      <a:pt x="1120" y="191"/>
                    </a:lnTo>
                    <a:cubicBezTo>
                      <a:pt x="1239" y="191"/>
                      <a:pt x="1239" y="0"/>
                      <a:pt x="1120"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305;p27">
                <a:extLst>
                  <a:ext uri="{FF2B5EF4-FFF2-40B4-BE49-F238E27FC236}">
                    <a16:creationId xmlns:a16="http://schemas.microsoft.com/office/drawing/2014/main" id="{84E1C641-29C4-4A3D-A9EF-FDD7D07B649E}"/>
                  </a:ext>
                </a:extLst>
              </p:cNvPr>
              <p:cNvSpPr/>
              <p:nvPr/>
            </p:nvSpPr>
            <p:spPr>
              <a:xfrm>
                <a:off x="4264688" y="1538556"/>
                <a:ext cx="51976" cy="16929"/>
              </a:xfrm>
              <a:custGeom>
                <a:avLst/>
                <a:gdLst/>
                <a:ahLst/>
                <a:cxnLst/>
                <a:rect l="l" t="t" r="r" b="b"/>
                <a:pathLst>
                  <a:path w="1179" h="384" extrusionOk="0">
                    <a:moveTo>
                      <a:pt x="1078" y="1"/>
                    </a:moveTo>
                    <a:cubicBezTo>
                      <a:pt x="1072" y="1"/>
                      <a:pt x="1066" y="1"/>
                      <a:pt x="1060" y="3"/>
                    </a:cubicBezTo>
                    <a:lnTo>
                      <a:pt x="84" y="193"/>
                    </a:lnTo>
                    <a:cubicBezTo>
                      <a:pt x="36" y="193"/>
                      <a:pt x="0" y="241"/>
                      <a:pt x="12" y="301"/>
                    </a:cubicBezTo>
                    <a:cubicBezTo>
                      <a:pt x="12" y="348"/>
                      <a:pt x="60" y="384"/>
                      <a:pt x="107" y="384"/>
                    </a:cubicBezTo>
                    <a:lnTo>
                      <a:pt x="119" y="372"/>
                    </a:lnTo>
                    <a:lnTo>
                      <a:pt x="1096" y="193"/>
                    </a:lnTo>
                    <a:cubicBezTo>
                      <a:pt x="1143" y="182"/>
                      <a:pt x="1179" y="134"/>
                      <a:pt x="1167" y="86"/>
                    </a:cubicBezTo>
                    <a:cubicBezTo>
                      <a:pt x="1157" y="34"/>
                      <a:pt x="1119" y="1"/>
                      <a:pt x="107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306;p27">
                <a:extLst>
                  <a:ext uri="{FF2B5EF4-FFF2-40B4-BE49-F238E27FC236}">
                    <a16:creationId xmlns:a16="http://schemas.microsoft.com/office/drawing/2014/main" id="{F8B40511-76A8-45B5-8D54-EAE01B069AE1}"/>
                  </a:ext>
                </a:extLst>
              </p:cNvPr>
              <p:cNvSpPr/>
              <p:nvPr/>
            </p:nvSpPr>
            <p:spPr>
              <a:xfrm>
                <a:off x="4266760" y="1560731"/>
                <a:ext cx="54665" cy="8420"/>
              </a:xfrm>
              <a:custGeom>
                <a:avLst/>
                <a:gdLst/>
                <a:ahLst/>
                <a:cxnLst/>
                <a:rect l="l" t="t" r="r" b="b"/>
                <a:pathLst>
                  <a:path w="1240" h="191" extrusionOk="0">
                    <a:moveTo>
                      <a:pt x="132" y="0"/>
                    </a:moveTo>
                    <a:cubicBezTo>
                      <a:pt x="1" y="0"/>
                      <a:pt x="1" y="191"/>
                      <a:pt x="132" y="191"/>
                    </a:cubicBezTo>
                    <a:lnTo>
                      <a:pt x="1108" y="191"/>
                    </a:lnTo>
                    <a:cubicBezTo>
                      <a:pt x="1239" y="191"/>
                      <a:pt x="1239" y="0"/>
                      <a:pt x="110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307;p27">
                <a:extLst>
                  <a:ext uri="{FF2B5EF4-FFF2-40B4-BE49-F238E27FC236}">
                    <a16:creationId xmlns:a16="http://schemas.microsoft.com/office/drawing/2014/main" id="{798B3EC3-A2C6-4A7A-A9E7-171E1C7E1864}"/>
                  </a:ext>
                </a:extLst>
              </p:cNvPr>
              <p:cNvSpPr/>
              <p:nvPr/>
            </p:nvSpPr>
            <p:spPr>
              <a:xfrm>
                <a:off x="4362292" y="1636821"/>
                <a:ext cx="66172" cy="56341"/>
              </a:xfrm>
              <a:custGeom>
                <a:avLst/>
                <a:gdLst/>
                <a:ahLst/>
                <a:cxnLst/>
                <a:rect l="l" t="t" r="r" b="b"/>
                <a:pathLst>
                  <a:path w="1501" h="1278" extrusionOk="0">
                    <a:moveTo>
                      <a:pt x="858" y="0"/>
                    </a:moveTo>
                    <a:cubicBezTo>
                      <a:pt x="287" y="0"/>
                      <a:pt x="1" y="691"/>
                      <a:pt x="406" y="1096"/>
                    </a:cubicBezTo>
                    <a:cubicBezTo>
                      <a:pt x="535" y="1222"/>
                      <a:pt x="694" y="1278"/>
                      <a:pt x="850" y="1278"/>
                    </a:cubicBezTo>
                    <a:cubicBezTo>
                      <a:pt x="1182" y="1278"/>
                      <a:pt x="1501" y="1024"/>
                      <a:pt x="1501" y="643"/>
                    </a:cubicBezTo>
                    <a:cubicBezTo>
                      <a:pt x="1501" y="286"/>
                      <a:pt x="1215" y="0"/>
                      <a:pt x="858"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308;p27">
                <a:extLst>
                  <a:ext uri="{FF2B5EF4-FFF2-40B4-BE49-F238E27FC236}">
                    <a16:creationId xmlns:a16="http://schemas.microsoft.com/office/drawing/2014/main" id="{07AE469B-C868-4F04-B30E-F22641CBCD5A}"/>
                  </a:ext>
                </a:extLst>
              </p:cNvPr>
              <p:cNvSpPr/>
              <p:nvPr/>
            </p:nvSpPr>
            <p:spPr>
              <a:xfrm>
                <a:off x="4407435" y="1615308"/>
                <a:ext cx="28391" cy="24688"/>
              </a:xfrm>
              <a:custGeom>
                <a:avLst/>
                <a:gdLst/>
                <a:ahLst/>
                <a:cxnLst/>
                <a:rect l="l" t="t" r="r" b="b"/>
                <a:pathLst>
                  <a:path w="644" h="560" extrusionOk="0">
                    <a:moveTo>
                      <a:pt x="370" y="0"/>
                    </a:moveTo>
                    <a:cubicBezTo>
                      <a:pt x="120" y="0"/>
                      <a:pt x="1" y="298"/>
                      <a:pt x="167" y="477"/>
                    </a:cubicBezTo>
                    <a:cubicBezTo>
                      <a:pt x="225" y="534"/>
                      <a:pt x="295" y="560"/>
                      <a:pt x="363" y="560"/>
                    </a:cubicBezTo>
                    <a:cubicBezTo>
                      <a:pt x="507" y="560"/>
                      <a:pt x="644" y="447"/>
                      <a:pt x="644" y="286"/>
                    </a:cubicBezTo>
                    <a:cubicBezTo>
                      <a:pt x="644" y="131"/>
                      <a:pt x="525" y="0"/>
                      <a:pt x="370"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309;p27">
                <a:extLst>
                  <a:ext uri="{FF2B5EF4-FFF2-40B4-BE49-F238E27FC236}">
                    <a16:creationId xmlns:a16="http://schemas.microsoft.com/office/drawing/2014/main" id="{EF24602C-A6E2-4F89-A020-43B630A7D4F6}"/>
                  </a:ext>
                </a:extLst>
              </p:cNvPr>
              <p:cNvSpPr/>
              <p:nvPr/>
            </p:nvSpPr>
            <p:spPr>
              <a:xfrm>
                <a:off x="4375430" y="1608960"/>
                <a:ext cx="28920" cy="24335"/>
              </a:xfrm>
              <a:custGeom>
                <a:avLst/>
                <a:gdLst/>
                <a:ahLst/>
                <a:cxnLst/>
                <a:rect l="l" t="t" r="r" b="b"/>
                <a:pathLst>
                  <a:path w="656" h="552" extrusionOk="0">
                    <a:moveTo>
                      <a:pt x="389" y="1"/>
                    </a:moveTo>
                    <a:cubicBezTo>
                      <a:pt x="383" y="1"/>
                      <a:pt x="376" y="1"/>
                      <a:pt x="370" y="1"/>
                    </a:cubicBezTo>
                    <a:cubicBezTo>
                      <a:pt x="119" y="1"/>
                      <a:pt x="0" y="299"/>
                      <a:pt x="179" y="466"/>
                    </a:cubicBezTo>
                    <a:cubicBezTo>
                      <a:pt x="234" y="525"/>
                      <a:pt x="305" y="551"/>
                      <a:pt x="375" y="551"/>
                    </a:cubicBezTo>
                    <a:cubicBezTo>
                      <a:pt x="517" y="551"/>
                      <a:pt x="655" y="443"/>
                      <a:pt x="655" y="275"/>
                    </a:cubicBezTo>
                    <a:cubicBezTo>
                      <a:pt x="644" y="127"/>
                      <a:pt x="534" y="1"/>
                      <a:pt x="389"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310;p27">
                <a:extLst>
                  <a:ext uri="{FF2B5EF4-FFF2-40B4-BE49-F238E27FC236}">
                    <a16:creationId xmlns:a16="http://schemas.microsoft.com/office/drawing/2014/main" id="{75817B68-B52A-422B-8FF6-928DD8A51056}"/>
                  </a:ext>
                </a:extLst>
              </p:cNvPr>
              <p:cNvSpPr/>
              <p:nvPr/>
            </p:nvSpPr>
            <p:spPr>
              <a:xfrm>
                <a:off x="4427406" y="1639951"/>
                <a:ext cx="28876" cy="24688"/>
              </a:xfrm>
              <a:custGeom>
                <a:avLst/>
                <a:gdLst/>
                <a:ahLst/>
                <a:cxnLst/>
                <a:rect l="l" t="t" r="r" b="b"/>
                <a:pathLst>
                  <a:path w="655" h="560" extrusionOk="0">
                    <a:moveTo>
                      <a:pt x="369" y="1"/>
                    </a:moveTo>
                    <a:cubicBezTo>
                      <a:pt x="119" y="1"/>
                      <a:pt x="0" y="299"/>
                      <a:pt x="179" y="477"/>
                    </a:cubicBezTo>
                    <a:cubicBezTo>
                      <a:pt x="232" y="534"/>
                      <a:pt x="300" y="560"/>
                      <a:pt x="368" y="560"/>
                    </a:cubicBezTo>
                    <a:cubicBezTo>
                      <a:pt x="512" y="560"/>
                      <a:pt x="655" y="445"/>
                      <a:pt x="655" y="275"/>
                    </a:cubicBezTo>
                    <a:cubicBezTo>
                      <a:pt x="655" y="120"/>
                      <a:pt x="524" y="1"/>
                      <a:pt x="369"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311;p27">
                <a:extLst>
                  <a:ext uri="{FF2B5EF4-FFF2-40B4-BE49-F238E27FC236}">
                    <a16:creationId xmlns:a16="http://schemas.microsoft.com/office/drawing/2014/main" id="{8B2F33E5-D0D7-405B-ADD6-0411DAD49C7D}"/>
                  </a:ext>
                </a:extLst>
              </p:cNvPr>
              <p:cNvSpPr/>
              <p:nvPr/>
            </p:nvSpPr>
            <p:spPr>
              <a:xfrm>
                <a:off x="4411139" y="1559144"/>
                <a:ext cx="57222" cy="43071"/>
              </a:xfrm>
              <a:custGeom>
                <a:avLst/>
                <a:gdLst/>
                <a:ahLst/>
                <a:cxnLst/>
                <a:rect l="l" t="t" r="r" b="b"/>
                <a:pathLst>
                  <a:path w="1298" h="977" extrusionOk="0">
                    <a:moveTo>
                      <a:pt x="655" y="0"/>
                    </a:moveTo>
                    <a:cubicBezTo>
                      <a:pt x="530" y="0"/>
                      <a:pt x="405" y="48"/>
                      <a:pt x="310" y="143"/>
                    </a:cubicBezTo>
                    <a:cubicBezTo>
                      <a:pt x="0" y="453"/>
                      <a:pt x="226" y="977"/>
                      <a:pt x="655" y="977"/>
                    </a:cubicBezTo>
                    <a:cubicBezTo>
                      <a:pt x="1084" y="977"/>
                      <a:pt x="1298" y="453"/>
                      <a:pt x="1000" y="143"/>
                    </a:cubicBezTo>
                    <a:cubicBezTo>
                      <a:pt x="905" y="48"/>
                      <a:pt x="780" y="0"/>
                      <a:pt x="655"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312;p27">
                <a:extLst>
                  <a:ext uri="{FF2B5EF4-FFF2-40B4-BE49-F238E27FC236}">
                    <a16:creationId xmlns:a16="http://schemas.microsoft.com/office/drawing/2014/main" id="{633F97C5-077D-420A-89D5-917893492305}"/>
                  </a:ext>
                </a:extLst>
              </p:cNvPr>
              <p:cNvSpPr/>
              <p:nvPr/>
            </p:nvSpPr>
            <p:spPr>
              <a:xfrm>
                <a:off x="4420044" y="1538556"/>
                <a:ext cx="25217" cy="18516"/>
              </a:xfrm>
              <a:custGeom>
                <a:avLst/>
                <a:gdLst/>
                <a:ahLst/>
                <a:cxnLst/>
                <a:rect l="l" t="t" r="r" b="b"/>
                <a:pathLst>
                  <a:path w="572" h="420" extrusionOk="0">
                    <a:moveTo>
                      <a:pt x="280" y="0"/>
                    </a:moveTo>
                    <a:cubicBezTo>
                      <a:pt x="227" y="0"/>
                      <a:pt x="173" y="21"/>
                      <a:pt x="131" y="63"/>
                    </a:cubicBezTo>
                    <a:cubicBezTo>
                      <a:pt x="0" y="193"/>
                      <a:pt x="96" y="420"/>
                      <a:pt x="286" y="420"/>
                    </a:cubicBezTo>
                    <a:cubicBezTo>
                      <a:pt x="477" y="420"/>
                      <a:pt x="572" y="193"/>
                      <a:pt x="429" y="63"/>
                    </a:cubicBezTo>
                    <a:cubicBezTo>
                      <a:pt x="387" y="21"/>
                      <a:pt x="334" y="0"/>
                      <a:pt x="280"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313;p27">
                <a:extLst>
                  <a:ext uri="{FF2B5EF4-FFF2-40B4-BE49-F238E27FC236}">
                    <a16:creationId xmlns:a16="http://schemas.microsoft.com/office/drawing/2014/main" id="{9037B2A1-4A8C-4B50-B322-B84E69249E62}"/>
                  </a:ext>
                </a:extLst>
              </p:cNvPr>
              <p:cNvSpPr/>
              <p:nvPr/>
            </p:nvSpPr>
            <p:spPr>
              <a:xfrm>
                <a:off x="4399059" y="1552178"/>
                <a:ext cx="25217" cy="18560"/>
              </a:xfrm>
              <a:custGeom>
                <a:avLst/>
                <a:gdLst/>
                <a:ahLst/>
                <a:cxnLst/>
                <a:rect l="l" t="t" r="r" b="b"/>
                <a:pathLst>
                  <a:path w="572" h="421" extrusionOk="0">
                    <a:moveTo>
                      <a:pt x="292" y="1"/>
                    </a:moveTo>
                    <a:cubicBezTo>
                      <a:pt x="238" y="1"/>
                      <a:pt x="185" y="21"/>
                      <a:pt x="143" y="63"/>
                    </a:cubicBezTo>
                    <a:cubicBezTo>
                      <a:pt x="0" y="194"/>
                      <a:pt x="95" y="420"/>
                      <a:pt x="286" y="420"/>
                    </a:cubicBezTo>
                    <a:cubicBezTo>
                      <a:pt x="476" y="420"/>
                      <a:pt x="572" y="194"/>
                      <a:pt x="441" y="63"/>
                    </a:cubicBezTo>
                    <a:cubicBezTo>
                      <a:pt x="399" y="21"/>
                      <a:pt x="345" y="1"/>
                      <a:pt x="292"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314;p27">
                <a:extLst>
                  <a:ext uri="{FF2B5EF4-FFF2-40B4-BE49-F238E27FC236}">
                    <a16:creationId xmlns:a16="http://schemas.microsoft.com/office/drawing/2014/main" id="{F6AD8FBF-E763-42E6-9823-601F87B1E0FF}"/>
                  </a:ext>
                </a:extLst>
              </p:cNvPr>
              <p:cNvSpPr/>
              <p:nvPr/>
            </p:nvSpPr>
            <p:spPr>
              <a:xfrm>
                <a:off x="4444202" y="1541157"/>
                <a:ext cx="24688" cy="18560"/>
              </a:xfrm>
              <a:custGeom>
                <a:avLst/>
                <a:gdLst/>
                <a:ahLst/>
                <a:cxnLst/>
                <a:rect l="l" t="t" r="r" b="b"/>
                <a:pathLst>
                  <a:path w="560" h="421" extrusionOk="0">
                    <a:moveTo>
                      <a:pt x="280" y="1"/>
                    </a:moveTo>
                    <a:cubicBezTo>
                      <a:pt x="226" y="1"/>
                      <a:pt x="173" y="21"/>
                      <a:pt x="131" y="63"/>
                    </a:cubicBezTo>
                    <a:cubicBezTo>
                      <a:pt x="0" y="194"/>
                      <a:pt x="95" y="420"/>
                      <a:pt x="286" y="420"/>
                    </a:cubicBezTo>
                    <a:cubicBezTo>
                      <a:pt x="464" y="420"/>
                      <a:pt x="560" y="194"/>
                      <a:pt x="429" y="63"/>
                    </a:cubicBezTo>
                    <a:cubicBezTo>
                      <a:pt x="387" y="21"/>
                      <a:pt x="334" y="1"/>
                      <a:pt x="280"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96" name="TextBox 195">
              <a:extLst>
                <a:ext uri="{FF2B5EF4-FFF2-40B4-BE49-F238E27FC236}">
                  <a16:creationId xmlns:a16="http://schemas.microsoft.com/office/drawing/2014/main" id="{288C1AED-0ECA-4642-90E6-B1FC5ACA9B82}"/>
                </a:ext>
              </a:extLst>
            </p:cNvPr>
            <p:cNvSpPr txBox="1"/>
            <p:nvPr/>
          </p:nvSpPr>
          <p:spPr>
            <a:xfrm>
              <a:off x="3877638" y="5564860"/>
              <a:ext cx="5306047" cy="825927"/>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5000" b="1">
                  <a:solidFill>
                    <a:srgbClr val="70AD47">
                      <a:lumMod val="50000"/>
                    </a:srgbClr>
                  </a:solidFill>
                  <a:latin typeface="UTM Avo" panose="02040603050506020204" pitchFamily="18" charset="0"/>
                  <a:ea typeface="Cambria" panose="02040503050406030204" pitchFamily="18" charset="0"/>
                </a:rPr>
                <a:t>20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218" name="Google Shape;1408;p39">
            <a:extLst>
              <a:ext uri="{FF2B5EF4-FFF2-40B4-BE49-F238E27FC236}">
                <a16:creationId xmlns:a16="http://schemas.microsoft.com/office/drawing/2014/main" id="{C83FF1A2-2465-45D7-BC55-41B885243888}"/>
              </a:ext>
            </a:extLst>
          </p:cNvPr>
          <p:cNvGrpSpPr/>
          <p:nvPr/>
        </p:nvGrpSpPr>
        <p:grpSpPr>
          <a:xfrm flipH="1">
            <a:off x="7150118" y="5348371"/>
            <a:ext cx="1805754" cy="1610631"/>
            <a:chOff x="2178000" y="1370575"/>
            <a:chExt cx="1417475" cy="1417450"/>
          </a:xfrm>
        </p:grpSpPr>
        <p:sp>
          <p:nvSpPr>
            <p:cNvPr id="219" name="Google Shape;1409;p39">
              <a:extLst>
                <a:ext uri="{FF2B5EF4-FFF2-40B4-BE49-F238E27FC236}">
                  <a16:creationId xmlns:a16="http://schemas.microsoft.com/office/drawing/2014/main" id="{B020CC96-4DD0-4C7C-8D41-0E632238ECBB}"/>
                </a:ext>
              </a:extLst>
            </p:cNvPr>
            <p:cNvSpPr/>
            <p:nvPr/>
          </p:nvSpPr>
          <p:spPr>
            <a:xfrm>
              <a:off x="2437575" y="1615825"/>
              <a:ext cx="926925" cy="926925"/>
            </a:xfrm>
            <a:custGeom>
              <a:avLst/>
              <a:gdLst/>
              <a:ahLst/>
              <a:cxnLst/>
              <a:rect l="l" t="t" r="r" b="b"/>
              <a:pathLst>
                <a:path w="37077" h="37077" extrusionOk="0">
                  <a:moveTo>
                    <a:pt x="18538" y="1"/>
                  </a:moveTo>
                  <a:cubicBezTo>
                    <a:pt x="8299" y="1"/>
                    <a:pt x="0" y="8300"/>
                    <a:pt x="0" y="18539"/>
                  </a:cubicBezTo>
                  <a:cubicBezTo>
                    <a:pt x="0" y="28778"/>
                    <a:pt x="8299" y="37077"/>
                    <a:pt x="18538" y="37077"/>
                  </a:cubicBezTo>
                  <a:cubicBezTo>
                    <a:pt x="28778" y="37077"/>
                    <a:pt x="37076" y="28778"/>
                    <a:pt x="37076" y="18539"/>
                  </a:cubicBezTo>
                  <a:cubicBezTo>
                    <a:pt x="37076" y="8300"/>
                    <a:pt x="28778" y="1"/>
                    <a:pt x="18538" y="1"/>
                  </a:cubicBezTo>
                  <a:close/>
                </a:path>
              </a:pathLst>
            </a:custGeom>
            <a:solidFill>
              <a:srgbClr val="FFFF00"/>
            </a:solidFill>
            <a:ln>
              <a:solidFill>
                <a:srgbClr val="FFC000"/>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1410;p39">
              <a:extLst>
                <a:ext uri="{FF2B5EF4-FFF2-40B4-BE49-F238E27FC236}">
                  <a16:creationId xmlns:a16="http://schemas.microsoft.com/office/drawing/2014/main" id="{5D86576B-2EFA-4517-92E8-063F9492083D}"/>
                </a:ext>
              </a:extLst>
            </p:cNvPr>
            <p:cNvSpPr/>
            <p:nvPr/>
          </p:nvSpPr>
          <p:spPr>
            <a:xfrm>
              <a:off x="2725998" y="1974523"/>
              <a:ext cx="37100" cy="73041"/>
            </a:xfrm>
            <a:custGeom>
              <a:avLst/>
              <a:gdLst/>
              <a:ahLst/>
              <a:cxnLst/>
              <a:rect l="l" t="t" r="r" b="b"/>
              <a:pathLst>
                <a:path w="1120" h="2205" extrusionOk="0">
                  <a:moveTo>
                    <a:pt x="547" y="1"/>
                  </a:moveTo>
                  <a:cubicBezTo>
                    <a:pt x="543" y="1"/>
                    <a:pt x="540" y="1"/>
                    <a:pt x="536" y="1"/>
                  </a:cubicBezTo>
                  <a:cubicBezTo>
                    <a:pt x="239" y="13"/>
                    <a:pt x="1" y="501"/>
                    <a:pt x="13" y="1120"/>
                  </a:cubicBezTo>
                  <a:cubicBezTo>
                    <a:pt x="24" y="1720"/>
                    <a:pt x="280" y="2204"/>
                    <a:pt x="573" y="2204"/>
                  </a:cubicBezTo>
                  <a:cubicBezTo>
                    <a:pt x="577" y="2204"/>
                    <a:pt x="581" y="2204"/>
                    <a:pt x="584" y="2204"/>
                  </a:cubicBezTo>
                  <a:cubicBezTo>
                    <a:pt x="882" y="2204"/>
                    <a:pt x="1120" y="1704"/>
                    <a:pt x="1108" y="1097"/>
                  </a:cubicBezTo>
                  <a:cubicBezTo>
                    <a:pt x="1096" y="496"/>
                    <a:pt x="840" y="1"/>
                    <a:pt x="54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1411;p39">
              <a:extLst>
                <a:ext uri="{FF2B5EF4-FFF2-40B4-BE49-F238E27FC236}">
                  <a16:creationId xmlns:a16="http://schemas.microsoft.com/office/drawing/2014/main" id="{DF47937E-0ECD-4D2B-9CB2-12CA4A76821D}"/>
                </a:ext>
              </a:extLst>
            </p:cNvPr>
            <p:cNvSpPr/>
            <p:nvPr/>
          </p:nvSpPr>
          <p:spPr>
            <a:xfrm>
              <a:off x="3037174" y="1967832"/>
              <a:ext cx="37100" cy="73405"/>
            </a:xfrm>
            <a:custGeom>
              <a:avLst/>
              <a:gdLst/>
              <a:ahLst/>
              <a:cxnLst/>
              <a:rect l="l" t="t" r="r" b="b"/>
              <a:pathLst>
                <a:path w="1120" h="2216" extrusionOk="0">
                  <a:moveTo>
                    <a:pt x="537" y="1"/>
                  </a:moveTo>
                  <a:cubicBezTo>
                    <a:pt x="239" y="13"/>
                    <a:pt x="1" y="513"/>
                    <a:pt x="25" y="1120"/>
                  </a:cubicBezTo>
                  <a:cubicBezTo>
                    <a:pt x="36" y="1727"/>
                    <a:pt x="286" y="2215"/>
                    <a:pt x="584" y="2215"/>
                  </a:cubicBezTo>
                  <a:cubicBezTo>
                    <a:pt x="894" y="2203"/>
                    <a:pt x="1120" y="1703"/>
                    <a:pt x="1108" y="1096"/>
                  </a:cubicBezTo>
                  <a:cubicBezTo>
                    <a:pt x="1096" y="501"/>
                    <a:pt x="846" y="1"/>
                    <a:pt x="53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1412;p39">
              <a:extLst>
                <a:ext uri="{FF2B5EF4-FFF2-40B4-BE49-F238E27FC236}">
                  <a16:creationId xmlns:a16="http://schemas.microsoft.com/office/drawing/2014/main" id="{DE478B04-B54C-4696-97F5-33B023375F4D}"/>
                </a:ext>
              </a:extLst>
            </p:cNvPr>
            <p:cNvSpPr/>
            <p:nvPr/>
          </p:nvSpPr>
          <p:spPr>
            <a:xfrm>
              <a:off x="2841173" y="2079427"/>
              <a:ext cx="120708" cy="48992"/>
            </a:xfrm>
            <a:custGeom>
              <a:avLst/>
              <a:gdLst/>
              <a:ahLst/>
              <a:cxnLst/>
              <a:rect l="l" t="t" r="r" b="b"/>
              <a:pathLst>
                <a:path w="3644" h="1479" extrusionOk="0">
                  <a:moveTo>
                    <a:pt x="3617" y="1"/>
                  </a:moveTo>
                  <a:cubicBezTo>
                    <a:pt x="3578" y="1"/>
                    <a:pt x="3458" y="223"/>
                    <a:pt x="3191" y="525"/>
                  </a:cubicBezTo>
                  <a:cubicBezTo>
                    <a:pt x="3036" y="704"/>
                    <a:pt x="2858" y="870"/>
                    <a:pt x="2655" y="989"/>
                  </a:cubicBezTo>
                  <a:cubicBezTo>
                    <a:pt x="2417" y="1144"/>
                    <a:pt x="2143" y="1228"/>
                    <a:pt x="1858" y="1251"/>
                  </a:cubicBezTo>
                  <a:cubicBezTo>
                    <a:pt x="1834" y="1252"/>
                    <a:pt x="1810" y="1253"/>
                    <a:pt x="1786" y="1253"/>
                  </a:cubicBezTo>
                  <a:cubicBezTo>
                    <a:pt x="1525" y="1253"/>
                    <a:pt x="1265" y="1193"/>
                    <a:pt x="1036" y="1073"/>
                  </a:cubicBezTo>
                  <a:cubicBezTo>
                    <a:pt x="822" y="978"/>
                    <a:pt x="631" y="835"/>
                    <a:pt x="465" y="668"/>
                  </a:cubicBezTo>
                  <a:cubicBezTo>
                    <a:pt x="192" y="384"/>
                    <a:pt x="82" y="143"/>
                    <a:pt x="41" y="143"/>
                  </a:cubicBezTo>
                  <a:cubicBezTo>
                    <a:pt x="39" y="143"/>
                    <a:pt x="38" y="143"/>
                    <a:pt x="36" y="144"/>
                  </a:cubicBezTo>
                  <a:cubicBezTo>
                    <a:pt x="0" y="156"/>
                    <a:pt x="60" y="418"/>
                    <a:pt x="334" y="775"/>
                  </a:cubicBezTo>
                  <a:cubicBezTo>
                    <a:pt x="500" y="978"/>
                    <a:pt x="703" y="1144"/>
                    <a:pt x="929" y="1263"/>
                  </a:cubicBezTo>
                  <a:cubicBezTo>
                    <a:pt x="1194" y="1407"/>
                    <a:pt x="1490" y="1479"/>
                    <a:pt x="1789" y="1479"/>
                  </a:cubicBezTo>
                  <a:cubicBezTo>
                    <a:pt x="1812" y="1479"/>
                    <a:pt x="1835" y="1478"/>
                    <a:pt x="1858" y="1478"/>
                  </a:cubicBezTo>
                  <a:cubicBezTo>
                    <a:pt x="2191" y="1466"/>
                    <a:pt x="2501" y="1359"/>
                    <a:pt x="2763" y="1168"/>
                  </a:cubicBezTo>
                  <a:cubicBezTo>
                    <a:pt x="2977" y="1025"/>
                    <a:pt x="3167" y="847"/>
                    <a:pt x="3322" y="632"/>
                  </a:cubicBezTo>
                  <a:cubicBezTo>
                    <a:pt x="3572" y="275"/>
                    <a:pt x="3644" y="13"/>
                    <a:pt x="3620" y="1"/>
                  </a:cubicBezTo>
                  <a:cubicBezTo>
                    <a:pt x="3619" y="1"/>
                    <a:pt x="3618" y="1"/>
                    <a:pt x="361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1413;p39">
              <a:extLst>
                <a:ext uri="{FF2B5EF4-FFF2-40B4-BE49-F238E27FC236}">
                  <a16:creationId xmlns:a16="http://schemas.microsoft.com/office/drawing/2014/main" id="{A7A115D6-4631-475F-B589-1307F50CB61B}"/>
                </a:ext>
              </a:extLst>
            </p:cNvPr>
            <p:cNvSpPr/>
            <p:nvPr/>
          </p:nvSpPr>
          <p:spPr>
            <a:xfrm>
              <a:off x="2644775" y="2060116"/>
              <a:ext cx="143564" cy="122331"/>
            </a:xfrm>
            <a:custGeom>
              <a:avLst/>
              <a:gdLst/>
              <a:ahLst/>
              <a:cxnLst/>
              <a:rect l="l" t="t" r="r" b="b"/>
              <a:pathLst>
                <a:path w="4334" h="3693" extrusionOk="0">
                  <a:moveTo>
                    <a:pt x="2182" y="0"/>
                  </a:moveTo>
                  <a:cubicBezTo>
                    <a:pt x="2165" y="0"/>
                    <a:pt x="2148" y="1"/>
                    <a:pt x="2131" y="1"/>
                  </a:cubicBezTo>
                  <a:cubicBezTo>
                    <a:pt x="941" y="25"/>
                    <a:pt x="0" y="870"/>
                    <a:pt x="24" y="1894"/>
                  </a:cubicBezTo>
                  <a:cubicBezTo>
                    <a:pt x="36" y="2891"/>
                    <a:pt x="984" y="3692"/>
                    <a:pt x="2151" y="3692"/>
                  </a:cubicBezTo>
                  <a:cubicBezTo>
                    <a:pt x="2168" y="3692"/>
                    <a:pt x="2186" y="3692"/>
                    <a:pt x="2203" y="3692"/>
                  </a:cubicBezTo>
                  <a:cubicBezTo>
                    <a:pt x="3393" y="3668"/>
                    <a:pt x="4334" y="2823"/>
                    <a:pt x="4322" y="1799"/>
                  </a:cubicBezTo>
                  <a:cubicBezTo>
                    <a:pt x="4299" y="801"/>
                    <a:pt x="3338" y="0"/>
                    <a:pt x="2182" y="0"/>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1414;p39">
              <a:extLst>
                <a:ext uri="{FF2B5EF4-FFF2-40B4-BE49-F238E27FC236}">
                  <a16:creationId xmlns:a16="http://schemas.microsoft.com/office/drawing/2014/main" id="{6F8FD239-C309-4374-8019-3081976AD12E}"/>
                </a:ext>
              </a:extLst>
            </p:cNvPr>
            <p:cNvSpPr/>
            <p:nvPr/>
          </p:nvSpPr>
          <p:spPr>
            <a:xfrm>
              <a:off x="3015080" y="2052232"/>
              <a:ext cx="143994" cy="122728"/>
            </a:xfrm>
            <a:custGeom>
              <a:avLst/>
              <a:gdLst/>
              <a:ahLst/>
              <a:cxnLst/>
              <a:rect l="l" t="t" r="r" b="b"/>
              <a:pathLst>
                <a:path w="4347" h="3705" extrusionOk="0">
                  <a:moveTo>
                    <a:pt x="2183" y="0"/>
                  </a:moveTo>
                  <a:cubicBezTo>
                    <a:pt x="2166" y="0"/>
                    <a:pt x="2149" y="0"/>
                    <a:pt x="2132" y="1"/>
                  </a:cubicBezTo>
                  <a:cubicBezTo>
                    <a:pt x="953" y="25"/>
                    <a:pt x="1" y="870"/>
                    <a:pt x="25" y="1894"/>
                  </a:cubicBezTo>
                  <a:cubicBezTo>
                    <a:pt x="48" y="2903"/>
                    <a:pt x="997" y="3704"/>
                    <a:pt x="2164" y="3704"/>
                  </a:cubicBezTo>
                  <a:cubicBezTo>
                    <a:pt x="2181" y="3704"/>
                    <a:pt x="2198" y="3704"/>
                    <a:pt x="2216" y="3704"/>
                  </a:cubicBezTo>
                  <a:cubicBezTo>
                    <a:pt x="3394" y="3680"/>
                    <a:pt x="4347" y="2823"/>
                    <a:pt x="4323" y="1810"/>
                  </a:cubicBezTo>
                  <a:cubicBezTo>
                    <a:pt x="4299" y="801"/>
                    <a:pt x="3351" y="0"/>
                    <a:pt x="2183" y="0"/>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1415;p39">
              <a:extLst>
                <a:ext uri="{FF2B5EF4-FFF2-40B4-BE49-F238E27FC236}">
                  <a16:creationId xmlns:a16="http://schemas.microsoft.com/office/drawing/2014/main" id="{343B4A86-B5AF-4AFD-AE1A-A85C4F9274C4}"/>
                </a:ext>
              </a:extLst>
            </p:cNvPr>
            <p:cNvSpPr/>
            <p:nvPr/>
          </p:nvSpPr>
          <p:spPr>
            <a:xfrm>
              <a:off x="2833150" y="1370575"/>
              <a:ext cx="166725" cy="183375"/>
            </a:xfrm>
            <a:custGeom>
              <a:avLst/>
              <a:gdLst/>
              <a:ahLst/>
              <a:cxnLst/>
              <a:rect l="l" t="t" r="r" b="b"/>
              <a:pathLst>
                <a:path w="6669" h="7335" extrusionOk="0">
                  <a:moveTo>
                    <a:pt x="3334" y="0"/>
                  </a:moveTo>
                  <a:lnTo>
                    <a:pt x="1" y="7334"/>
                  </a:lnTo>
                  <a:lnTo>
                    <a:pt x="6668" y="7334"/>
                  </a:lnTo>
                  <a:lnTo>
                    <a:pt x="3334"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1416;p39">
              <a:extLst>
                <a:ext uri="{FF2B5EF4-FFF2-40B4-BE49-F238E27FC236}">
                  <a16:creationId xmlns:a16="http://schemas.microsoft.com/office/drawing/2014/main" id="{7B134F9D-AADE-4B7A-AAEB-419A7A156A5E}"/>
                </a:ext>
              </a:extLst>
            </p:cNvPr>
            <p:cNvSpPr/>
            <p:nvPr/>
          </p:nvSpPr>
          <p:spPr>
            <a:xfrm>
              <a:off x="2833150" y="2604650"/>
              <a:ext cx="166725" cy="183375"/>
            </a:xfrm>
            <a:custGeom>
              <a:avLst/>
              <a:gdLst/>
              <a:ahLst/>
              <a:cxnLst/>
              <a:rect l="l" t="t" r="r" b="b"/>
              <a:pathLst>
                <a:path w="6669" h="7335" extrusionOk="0">
                  <a:moveTo>
                    <a:pt x="1" y="0"/>
                  </a:moveTo>
                  <a:lnTo>
                    <a:pt x="3334" y="7335"/>
                  </a:lnTo>
                  <a:lnTo>
                    <a:pt x="6668"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1417;p39">
              <a:extLst>
                <a:ext uri="{FF2B5EF4-FFF2-40B4-BE49-F238E27FC236}">
                  <a16:creationId xmlns:a16="http://schemas.microsoft.com/office/drawing/2014/main" id="{B56F24E5-3CA7-4611-9E56-7E821EC4B4F3}"/>
                </a:ext>
              </a:extLst>
            </p:cNvPr>
            <p:cNvSpPr/>
            <p:nvPr/>
          </p:nvSpPr>
          <p:spPr>
            <a:xfrm>
              <a:off x="3412100" y="1995950"/>
              <a:ext cx="183375" cy="166700"/>
            </a:xfrm>
            <a:custGeom>
              <a:avLst/>
              <a:gdLst/>
              <a:ahLst/>
              <a:cxnLst/>
              <a:rect l="l" t="t" r="r" b="b"/>
              <a:pathLst>
                <a:path w="7335" h="6668" extrusionOk="0">
                  <a:moveTo>
                    <a:pt x="0" y="0"/>
                  </a:moveTo>
                  <a:lnTo>
                    <a:pt x="0" y="6668"/>
                  </a:lnTo>
                  <a:lnTo>
                    <a:pt x="7334" y="3334"/>
                  </a:lnTo>
                  <a:lnTo>
                    <a:pt x="0"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1418;p39">
              <a:extLst>
                <a:ext uri="{FF2B5EF4-FFF2-40B4-BE49-F238E27FC236}">
                  <a16:creationId xmlns:a16="http://schemas.microsoft.com/office/drawing/2014/main" id="{7A54147C-6EAB-4D26-BD16-B36A02A1D55E}"/>
                </a:ext>
              </a:extLst>
            </p:cNvPr>
            <p:cNvSpPr/>
            <p:nvPr/>
          </p:nvSpPr>
          <p:spPr>
            <a:xfrm>
              <a:off x="2178000" y="1995950"/>
              <a:ext cx="183400" cy="166700"/>
            </a:xfrm>
            <a:custGeom>
              <a:avLst/>
              <a:gdLst/>
              <a:ahLst/>
              <a:cxnLst/>
              <a:rect l="l" t="t" r="r" b="b"/>
              <a:pathLst>
                <a:path w="7336" h="6668" extrusionOk="0">
                  <a:moveTo>
                    <a:pt x="7335" y="0"/>
                  </a:moveTo>
                  <a:lnTo>
                    <a:pt x="1" y="3334"/>
                  </a:lnTo>
                  <a:lnTo>
                    <a:pt x="7335" y="6668"/>
                  </a:lnTo>
                  <a:lnTo>
                    <a:pt x="7335"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1419;p39">
              <a:extLst>
                <a:ext uri="{FF2B5EF4-FFF2-40B4-BE49-F238E27FC236}">
                  <a16:creationId xmlns:a16="http://schemas.microsoft.com/office/drawing/2014/main" id="{DE774FCB-9E4A-4490-AD87-DDBC6B8E5FA0}"/>
                </a:ext>
              </a:extLst>
            </p:cNvPr>
            <p:cNvSpPr/>
            <p:nvPr/>
          </p:nvSpPr>
          <p:spPr>
            <a:xfrm>
              <a:off x="2420900" y="1556900"/>
              <a:ext cx="188725" cy="188750"/>
            </a:xfrm>
            <a:custGeom>
              <a:avLst/>
              <a:gdLst/>
              <a:ahLst/>
              <a:cxnLst/>
              <a:rect l="l" t="t" r="r" b="b"/>
              <a:pathLst>
                <a:path w="7549" h="7550" extrusionOk="0">
                  <a:moveTo>
                    <a:pt x="0" y="1"/>
                  </a:moveTo>
                  <a:lnTo>
                    <a:pt x="2822" y="7549"/>
                  </a:lnTo>
                  <a:lnTo>
                    <a:pt x="7549" y="2834"/>
                  </a:lnTo>
                  <a:lnTo>
                    <a:pt x="0"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1420;p39">
              <a:extLst>
                <a:ext uri="{FF2B5EF4-FFF2-40B4-BE49-F238E27FC236}">
                  <a16:creationId xmlns:a16="http://schemas.microsoft.com/office/drawing/2014/main" id="{C355829B-3FD7-47FC-ACC3-7DFE71C008A4}"/>
                </a:ext>
              </a:extLst>
            </p:cNvPr>
            <p:cNvSpPr/>
            <p:nvPr/>
          </p:nvSpPr>
          <p:spPr>
            <a:xfrm>
              <a:off x="3234400" y="2370700"/>
              <a:ext cx="188725" cy="188725"/>
            </a:xfrm>
            <a:custGeom>
              <a:avLst/>
              <a:gdLst/>
              <a:ahLst/>
              <a:cxnLst/>
              <a:rect l="l" t="t" r="r" b="b"/>
              <a:pathLst>
                <a:path w="7549" h="7549" extrusionOk="0">
                  <a:moveTo>
                    <a:pt x="4727" y="0"/>
                  </a:moveTo>
                  <a:lnTo>
                    <a:pt x="0" y="4715"/>
                  </a:lnTo>
                  <a:lnTo>
                    <a:pt x="7549" y="7549"/>
                  </a:lnTo>
                  <a:lnTo>
                    <a:pt x="4727"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1421;p39">
              <a:extLst>
                <a:ext uri="{FF2B5EF4-FFF2-40B4-BE49-F238E27FC236}">
                  <a16:creationId xmlns:a16="http://schemas.microsoft.com/office/drawing/2014/main" id="{05C014F9-3B56-441E-A67F-E34A19840EF3}"/>
                </a:ext>
              </a:extLst>
            </p:cNvPr>
            <p:cNvSpPr/>
            <p:nvPr/>
          </p:nvSpPr>
          <p:spPr>
            <a:xfrm>
              <a:off x="3213550" y="1578025"/>
              <a:ext cx="188750" cy="188750"/>
            </a:xfrm>
            <a:custGeom>
              <a:avLst/>
              <a:gdLst/>
              <a:ahLst/>
              <a:cxnLst/>
              <a:rect l="l" t="t" r="r" b="b"/>
              <a:pathLst>
                <a:path w="7550" h="7550" extrusionOk="0">
                  <a:moveTo>
                    <a:pt x="7549" y="1"/>
                  </a:moveTo>
                  <a:lnTo>
                    <a:pt x="1" y="2835"/>
                  </a:lnTo>
                  <a:lnTo>
                    <a:pt x="4716" y="7549"/>
                  </a:lnTo>
                  <a:lnTo>
                    <a:pt x="7549"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1422;p39">
              <a:extLst>
                <a:ext uri="{FF2B5EF4-FFF2-40B4-BE49-F238E27FC236}">
                  <a16:creationId xmlns:a16="http://schemas.microsoft.com/office/drawing/2014/main" id="{479B6416-2229-4845-A033-871537B1B022}"/>
                </a:ext>
              </a:extLst>
            </p:cNvPr>
            <p:cNvSpPr/>
            <p:nvPr/>
          </p:nvSpPr>
          <p:spPr>
            <a:xfrm>
              <a:off x="2399775" y="2391825"/>
              <a:ext cx="188725" cy="188750"/>
            </a:xfrm>
            <a:custGeom>
              <a:avLst/>
              <a:gdLst/>
              <a:ahLst/>
              <a:cxnLst/>
              <a:rect l="l" t="t" r="r" b="b"/>
              <a:pathLst>
                <a:path w="7549" h="7550" extrusionOk="0">
                  <a:moveTo>
                    <a:pt x="2834" y="1"/>
                  </a:moveTo>
                  <a:lnTo>
                    <a:pt x="0" y="7549"/>
                  </a:lnTo>
                  <a:lnTo>
                    <a:pt x="0" y="7549"/>
                  </a:lnTo>
                  <a:lnTo>
                    <a:pt x="7549" y="4715"/>
                  </a:lnTo>
                  <a:lnTo>
                    <a:pt x="2834"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33" name="Google Shape;118;p4">
            <a:extLst>
              <a:ext uri="{FF2B5EF4-FFF2-40B4-BE49-F238E27FC236}">
                <a16:creationId xmlns:a16="http://schemas.microsoft.com/office/drawing/2014/main" id="{2C4E8519-9964-4B05-BB17-86CBE3C4E029}"/>
              </a:ext>
            </a:extLst>
          </p:cNvPr>
          <p:cNvSpPr/>
          <p:nvPr/>
        </p:nvSpPr>
        <p:spPr>
          <a:xfrm rot="19980337">
            <a:off x="10096434" y="3778926"/>
            <a:ext cx="1621216" cy="1519206"/>
          </a:xfrm>
          <a:custGeom>
            <a:avLst/>
            <a:gdLst/>
            <a:ahLst/>
            <a:cxnLst/>
            <a:rect l="l" t="t" r="r" b="b"/>
            <a:pathLst>
              <a:path w="18027" h="15457" extrusionOk="0">
                <a:moveTo>
                  <a:pt x="6484" y="0"/>
                </a:moveTo>
                <a:cubicBezTo>
                  <a:pt x="6270" y="0"/>
                  <a:pt x="6046" y="42"/>
                  <a:pt x="5811" y="132"/>
                </a:cubicBezTo>
                <a:cubicBezTo>
                  <a:pt x="3465" y="1025"/>
                  <a:pt x="6502" y="6990"/>
                  <a:pt x="6406" y="7216"/>
                </a:cubicBezTo>
                <a:cubicBezTo>
                  <a:pt x="6299" y="7442"/>
                  <a:pt x="1" y="8906"/>
                  <a:pt x="1191" y="11514"/>
                </a:cubicBezTo>
                <a:cubicBezTo>
                  <a:pt x="1500" y="12194"/>
                  <a:pt x="2065" y="12444"/>
                  <a:pt x="2736" y="12444"/>
                </a:cubicBezTo>
                <a:cubicBezTo>
                  <a:pt x="4599" y="12444"/>
                  <a:pt x="7287" y="10521"/>
                  <a:pt x="7644" y="10521"/>
                </a:cubicBezTo>
                <a:cubicBezTo>
                  <a:pt x="7654" y="10521"/>
                  <a:pt x="7662" y="10523"/>
                  <a:pt x="7668" y="10526"/>
                </a:cubicBezTo>
                <a:cubicBezTo>
                  <a:pt x="7946" y="10654"/>
                  <a:pt x="9383" y="15457"/>
                  <a:pt x="11790" y="15457"/>
                </a:cubicBezTo>
                <a:cubicBezTo>
                  <a:pt x="12066" y="15457"/>
                  <a:pt x="12355" y="15393"/>
                  <a:pt x="12657" y="15252"/>
                </a:cubicBezTo>
                <a:cubicBezTo>
                  <a:pt x="15586" y="13871"/>
                  <a:pt x="11550" y="9014"/>
                  <a:pt x="11633" y="8775"/>
                </a:cubicBezTo>
                <a:cubicBezTo>
                  <a:pt x="11717" y="8549"/>
                  <a:pt x="18027" y="6620"/>
                  <a:pt x="16812" y="4358"/>
                </a:cubicBezTo>
                <a:cubicBezTo>
                  <a:pt x="16512" y="3790"/>
                  <a:pt x="15959" y="3579"/>
                  <a:pt x="15293" y="3579"/>
                </a:cubicBezTo>
                <a:cubicBezTo>
                  <a:pt x="13348" y="3579"/>
                  <a:pt x="10443" y="5387"/>
                  <a:pt x="10096" y="5387"/>
                </a:cubicBezTo>
                <a:cubicBezTo>
                  <a:pt x="10087" y="5387"/>
                  <a:pt x="10079" y="5385"/>
                  <a:pt x="10073" y="5382"/>
                </a:cubicBezTo>
                <a:cubicBezTo>
                  <a:pt x="9920" y="5284"/>
                  <a:pt x="8893" y="0"/>
                  <a:pt x="6484" y="0"/>
                </a:cubicBezTo>
                <a:close/>
              </a:path>
            </a:pathLst>
          </a:custGeom>
          <a:solidFill>
            <a:srgbClr val="EE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233">
            <a:extLst>
              <a:ext uri="{FF2B5EF4-FFF2-40B4-BE49-F238E27FC236}">
                <a16:creationId xmlns:a16="http://schemas.microsoft.com/office/drawing/2014/main" id="{FBCE0B19-F747-4651-88C4-06036A35EDBF}"/>
              </a:ext>
            </a:extLst>
          </p:cNvPr>
          <p:cNvGrpSpPr/>
          <p:nvPr/>
        </p:nvGrpSpPr>
        <p:grpSpPr>
          <a:xfrm>
            <a:off x="20143" y="178312"/>
            <a:ext cx="12183273" cy="2441764"/>
            <a:chOff x="20143" y="178312"/>
            <a:chExt cx="12183273" cy="2441764"/>
          </a:xfrm>
        </p:grpSpPr>
        <p:sp>
          <p:nvSpPr>
            <p:cNvPr id="235" name="Rectangle 234">
              <a:extLst>
                <a:ext uri="{FF2B5EF4-FFF2-40B4-BE49-F238E27FC236}">
                  <a16:creationId xmlns:a16="http://schemas.microsoft.com/office/drawing/2014/main" id="{5D1C9C93-C8FA-4248-88D0-D63860E646F4}"/>
                </a:ext>
              </a:extLst>
            </p:cNvPr>
            <p:cNvSpPr/>
            <p:nvPr/>
          </p:nvSpPr>
          <p:spPr>
            <a:xfrm>
              <a:off x="20143" y="258857"/>
              <a:ext cx="12183273" cy="1719865"/>
            </a:xfrm>
            <a:prstGeom prst="rect">
              <a:avLst/>
            </a:prstGeom>
            <a:solidFill>
              <a:srgbClr val="00B0F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TextBox 235">
              <a:extLst>
                <a:ext uri="{FF2B5EF4-FFF2-40B4-BE49-F238E27FC236}">
                  <a16:creationId xmlns:a16="http://schemas.microsoft.com/office/drawing/2014/main" id="{4A81236D-8486-44A7-8E82-77CA632E6DBF}"/>
                </a:ext>
              </a:extLst>
            </p:cNvPr>
            <p:cNvSpPr txBox="1"/>
            <p:nvPr/>
          </p:nvSpPr>
          <p:spPr>
            <a:xfrm>
              <a:off x="1527781" y="750398"/>
              <a:ext cx="10675635" cy="783193"/>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black"/>
                  </a:solidFill>
                  <a:effectLst/>
                  <a:uLnTx/>
                  <a:uFillTx/>
                  <a:latin typeface="UTM Avo" panose="02040603050506020204" pitchFamily="18" charset="0"/>
                  <a:ea typeface="Cambria" panose="02040503050406030204" pitchFamily="18" charset="0"/>
                  <a:cs typeface="+mn-cs"/>
                </a:rPr>
                <a:t>Buổi tối, Hùng học bài vào lúc .....</a:t>
              </a:r>
            </a:p>
          </p:txBody>
        </p:sp>
        <p:pic>
          <p:nvPicPr>
            <p:cNvPr id="237" name="Picture 236">
              <a:hlinkClick r:id="rId6" action="ppaction://hlinksldjump"/>
              <a:extLst>
                <a:ext uri="{FF2B5EF4-FFF2-40B4-BE49-F238E27FC236}">
                  <a16:creationId xmlns:a16="http://schemas.microsoft.com/office/drawing/2014/main" id="{0C8FFDF4-FBFB-4224-B54D-A1A098E86F6C}"/>
                </a:ext>
              </a:extLst>
            </p:cNvPr>
            <p:cNvPicPr>
              <a:picLocks noChangeAspect="1"/>
            </p:cNvPicPr>
            <p:nvPr/>
          </p:nvPicPr>
          <p:blipFill>
            <a:blip r:embed="rId7">
              <a:extLst>
                <a:ext uri="{BEBA8EAE-BF5A-486C-A8C5-ECC9F3942E4B}">
                  <a14:imgProps xmlns:a14="http://schemas.microsoft.com/office/drawing/2010/main">
                    <a14:imgLayer r:embed="rId8">
                      <a14:imgEffect>
                        <a14:saturation sat="200000"/>
                      </a14:imgEffect>
                    </a14:imgLayer>
                  </a14:imgProps>
                </a:ext>
              </a:extLst>
            </a:blip>
            <a:stretch>
              <a:fillRect/>
            </a:stretch>
          </p:blipFill>
          <p:spPr>
            <a:xfrm>
              <a:off x="20144" y="178312"/>
              <a:ext cx="2134160" cy="2441764"/>
            </a:xfrm>
            <a:prstGeom prst="rect">
              <a:avLst/>
            </a:prstGeom>
          </p:spPr>
        </p:pic>
      </p:grpSp>
      <p:sp>
        <p:nvSpPr>
          <p:cNvPr id="238" name="Google Shape;118;p4">
            <a:extLst>
              <a:ext uri="{FF2B5EF4-FFF2-40B4-BE49-F238E27FC236}">
                <a16:creationId xmlns:a16="http://schemas.microsoft.com/office/drawing/2014/main" id="{071C0ABE-B37B-4BCB-B2B7-E1E500C92BAA}"/>
              </a:ext>
            </a:extLst>
          </p:cNvPr>
          <p:cNvSpPr/>
          <p:nvPr/>
        </p:nvSpPr>
        <p:spPr>
          <a:xfrm rot="19980337">
            <a:off x="6824457" y="2263698"/>
            <a:ext cx="1621216" cy="1519206"/>
          </a:xfrm>
          <a:custGeom>
            <a:avLst/>
            <a:gdLst/>
            <a:ahLst/>
            <a:cxnLst/>
            <a:rect l="l" t="t" r="r" b="b"/>
            <a:pathLst>
              <a:path w="18027" h="15457" extrusionOk="0">
                <a:moveTo>
                  <a:pt x="6484" y="0"/>
                </a:moveTo>
                <a:cubicBezTo>
                  <a:pt x="6270" y="0"/>
                  <a:pt x="6046" y="42"/>
                  <a:pt x="5811" y="132"/>
                </a:cubicBezTo>
                <a:cubicBezTo>
                  <a:pt x="3465" y="1025"/>
                  <a:pt x="6502" y="6990"/>
                  <a:pt x="6406" y="7216"/>
                </a:cubicBezTo>
                <a:cubicBezTo>
                  <a:pt x="6299" y="7442"/>
                  <a:pt x="1" y="8906"/>
                  <a:pt x="1191" y="11514"/>
                </a:cubicBezTo>
                <a:cubicBezTo>
                  <a:pt x="1500" y="12194"/>
                  <a:pt x="2065" y="12444"/>
                  <a:pt x="2736" y="12444"/>
                </a:cubicBezTo>
                <a:cubicBezTo>
                  <a:pt x="4599" y="12444"/>
                  <a:pt x="7287" y="10521"/>
                  <a:pt x="7644" y="10521"/>
                </a:cubicBezTo>
                <a:cubicBezTo>
                  <a:pt x="7654" y="10521"/>
                  <a:pt x="7662" y="10523"/>
                  <a:pt x="7668" y="10526"/>
                </a:cubicBezTo>
                <a:cubicBezTo>
                  <a:pt x="7946" y="10654"/>
                  <a:pt x="9383" y="15457"/>
                  <a:pt x="11790" y="15457"/>
                </a:cubicBezTo>
                <a:cubicBezTo>
                  <a:pt x="12066" y="15457"/>
                  <a:pt x="12355" y="15393"/>
                  <a:pt x="12657" y="15252"/>
                </a:cubicBezTo>
                <a:cubicBezTo>
                  <a:pt x="15586" y="13871"/>
                  <a:pt x="11550" y="9014"/>
                  <a:pt x="11633" y="8775"/>
                </a:cubicBezTo>
                <a:cubicBezTo>
                  <a:pt x="11717" y="8549"/>
                  <a:pt x="18027" y="6620"/>
                  <a:pt x="16812" y="4358"/>
                </a:cubicBezTo>
                <a:cubicBezTo>
                  <a:pt x="16512" y="3790"/>
                  <a:pt x="15959" y="3579"/>
                  <a:pt x="15293" y="3579"/>
                </a:cubicBezTo>
                <a:cubicBezTo>
                  <a:pt x="13348" y="3579"/>
                  <a:pt x="10443" y="5387"/>
                  <a:pt x="10096" y="5387"/>
                </a:cubicBezTo>
                <a:cubicBezTo>
                  <a:pt x="10087" y="5387"/>
                  <a:pt x="10079" y="5385"/>
                  <a:pt x="10073" y="5382"/>
                </a:cubicBezTo>
                <a:cubicBezTo>
                  <a:pt x="9920" y="5284"/>
                  <a:pt x="8893" y="0"/>
                  <a:pt x="6484" y="0"/>
                </a:cubicBezTo>
                <a:close/>
              </a:path>
            </a:pathLst>
          </a:custGeom>
          <a:solidFill>
            <a:srgbClr val="EE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346979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airplan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withEffect">
                                  <p:stCondLst>
                                    <p:cond delay="0"/>
                                  </p:stCondLst>
                                  <p:childTnLst>
                                    <p:set>
                                      <p:cBhvr>
                                        <p:cTn id="6" dur="1" fill="hold">
                                          <p:stCondLst>
                                            <p:cond delay="0"/>
                                          </p:stCondLst>
                                        </p:cTn>
                                        <p:tgtEl>
                                          <p:spTgt spid="234"/>
                                        </p:tgtEl>
                                        <p:attrNameLst>
                                          <p:attrName>style.visibility</p:attrName>
                                        </p:attrNameLst>
                                      </p:cBhvr>
                                      <p:to>
                                        <p:strVal val="visible"/>
                                      </p:to>
                                    </p:set>
                                    <p:anim calcmode="lin" valueType="num">
                                      <p:cBhvr>
                                        <p:cTn id="7" dur="1000" fill="hold"/>
                                        <p:tgtEl>
                                          <p:spTgt spid="234"/>
                                        </p:tgtEl>
                                        <p:attrNameLst>
                                          <p:attrName>ppt_w</p:attrName>
                                        </p:attrNameLst>
                                      </p:cBhvr>
                                      <p:tavLst>
                                        <p:tav tm="0">
                                          <p:val>
                                            <p:strVal val="#ppt_w+.3"/>
                                          </p:val>
                                        </p:tav>
                                        <p:tav tm="100000">
                                          <p:val>
                                            <p:strVal val="#ppt_w"/>
                                          </p:val>
                                        </p:tav>
                                      </p:tavLst>
                                    </p:anim>
                                    <p:anim calcmode="lin" valueType="num">
                                      <p:cBhvr>
                                        <p:cTn id="8" dur="1000" fill="hold"/>
                                        <p:tgtEl>
                                          <p:spTgt spid="234"/>
                                        </p:tgtEl>
                                        <p:attrNameLst>
                                          <p:attrName>ppt_h</p:attrName>
                                        </p:attrNameLst>
                                      </p:cBhvr>
                                      <p:tavLst>
                                        <p:tav tm="0">
                                          <p:val>
                                            <p:strVal val="#ppt_h"/>
                                          </p:val>
                                        </p:tav>
                                        <p:tav tm="100000">
                                          <p:val>
                                            <p:strVal val="#ppt_h"/>
                                          </p:val>
                                        </p:tav>
                                      </p:tavLst>
                                    </p:anim>
                                    <p:animEffect transition="in" filter="fade">
                                      <p:cBhvr>
                                        <p:cTn id="9" dur="1000"/>
                                        <p:tgtEl>
                                          <p:spTgt spid="234"/>
                                        </p:tgtEl>
                                      </p:cBhvr>
                                    </p:animEffect>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95"/>
                                        </p:tgtEl>
                                        <p:attrNameLst>
                                          <p:attrName>style.visibility</p:attrName>
                                        </p:attrNameLst>
                                      </p:cBhvr>
                                      <p:to>
                                        <p:strVal val="visible"/>
                                      </p:to>
                                    </p:set>
                                    <p:anim calcmode="lin" valueType="num">
                                      <p:cBhvr>
                                        <p:cTn id="13" dur="500" fill="hold"/>
                                        <p:tgtEl>
                                          <p:spTgt spid="95"/>
                                        </p:tgtEl>
                                        <p:attrNameLst>
                                          <p:attrName>ppt_w</p:attrName>
                                        </p:attrNameLst>
                                      </p:cBhvr>
                                      <p:tavLst>
                                        <p:tav tm="0">
                                          <p:val>
                                            <p:fltVal val="0"/>
                                          </p:val>
                                        </p:tav>
                                        <p:tav tm="100000">
                                          <p:val>
                                            <p:strVal val="#ppt_w"/>
                                          </p:val>
                                        </p:tav>
                                      </p:tavLst>
                                    </p:anim>
                                    <p:anim calcmode="lin" valueType="num">
                                      <p:cBhvr>
                                        <p:cTn id="14" dur="500" fill="hold"/>
                                        <p:tgtEl>
                                          <p:spTgt spid="95"/>
                                        </p:tgtEl>
                                        <p:attrNameLst>
                                          <p:attrName>ppt_h</p:attrName>
                                        </p:attrNameLst>
                                      </p:cBhvr>
                                      <p:tavLst>
                                        <p:tav tm="0">
                                          <p:val>
                                            <p:fltVal val="0"/>
                                          </p:val>
                                        </p:tav>
                                        <p:tav tm="100000">
                                          <p:val>
                                            <p:strVal val="#ppt_h"/>
                                          </p:val>
                                        </p:tav>
                                      </p:tavLst>
                                    </p:anim>
                                    <p:animEffect transition="in" filter="fade">
                                      <p:cBhvr>
                                        <p:cTn id="15" dur="500"/>
                                        <p:tgtEl>
                                          <p:spTgt spid="95"/>
                                        </p:tgtEl>
                                      </p:cBhvr>
                                    </p:animEffect>
                                  </p:childTnLst>
                                </p:cTn>
                              </p:par>
                              <p:par>
                                <p:cTn id="16" presetID="53" presetClass="entr" presetSubtype="16" fill="hold" nodeType="withEffect">
                                  <p:stCondLst>
                                    <p:cond delay="0"/>
                                  </p:stCondLst>
                                  <p:childTnLst>
                                    <p:set>
                                      <p:cBhvr>
                                        <p:cTn id="17" dur="1" fill="hold">
                                          <p:stCondLst>
                                            <p:cond delay="0"/>
                                          </p:stCondLst>
                                        </p:cTn>
                                        <p:tgtEl>
                                          <p:spTgt spid="81"/>
                                        </p:tgtEl>
                                        <p:attrNameLst>
                                          <p:attrName>style.visibility</p:attrName>
                                        </p:attrNameLst>
                                      </p:cBhvr>
                                      <p:to>
                                        <p:strVal val="visible"/>
                                      </p:to>
                                    </p:set>
                                    <p:anim calcmode="lin" valueType="num">
                                      <p:cBhvr>
                                        <p:cTn id="18" dur="500" fill="hold"/>
                                        <p:tgtEl>
                                          <p:spTgt spid="81"/>
                                        </p:tgtEl>
                                        <p:attrNameLst>
                                          <p:attrName>ppt_w</p:attrName>
                                        </p:attrNameLst>
                                      </p:cBhvr>
                                      <p:tavLst>
                                        <p:tav tm="0">
                                          <p:val>
                                            <p:fltVal val="0"/>
                                          </p:val>
                                        </p:tav>
                                        <p:tav tm="100000">
                                          <p:val>
                                            <p:strVal val="#ppt_w"/>
                                          </p:val>
                                        </p:tav>
                                      </p:tavLst>
                                    </p:anim>
                                    <p:anim calcmode="lin" valueType="num">
                                      <p:cBhvr>
                                        <p:cTn id="19" dur="500" fill="hold"/>
                                        <p:tgtEl>
                                          <p:spTgt spid="81"/>
                                        </p:tgtEl>
                                        <p:attrNameLst>
                                          <p:attrName>ppt_h</p:attrName>
                                        </p:attrNameLst>
                                      </p:cBhvr>
                                      <p:tavLst>
                                        <p:tav tm="0">
                                          <p:val>
                                            <p:fltVal val="0"/>
                                          </p:val>
                                        </p:tav>
                                        <p:tav tm="100000">
                                          <p:val>
                                            <p:strVal val="#ppt_h"/>
                                          </p:val>
                                        </p:tav>
                                      </p:tavLst>
                                    </p:anim>
                                    <p:animEffect transition="in" filter="fade">
                                      <p:cBhvr>
                                        <p:cTn id="20" dur="500"/>
                                        <p:tgtEl>
                                          <p:spTgt spid="81"/>
                                        </p:tgtEl>
                                      </p:cBhvr>
                                    </p:animEffect>
                                  </p:childTnLst>
                                </p:cTn>
                              </p:par>
                              <p:par>
                                <p:cTn id="21" presetID="53" presetClass="entr" presetSubtype="16"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 calcmode="lin" valueType="num">
                                      <p:cBhvr>
                                        <p:cTn id="23" dur="500" fill="hold"/>
                                        <p:tgtEl>
                                          <p:spTgt spid="193"/>
                                        </p:tgtEl>
                                        <p:attrNameLst>
                                          <p:attrName>ppt_w</p:attrName>
                                        </p:attrNameLst>
                                      </p:cBhvr>
                                      <p:tavLst>
                                        <p:tav tm="0">
                                          <p:val>
                                            <p:fltVal val="0"/>
                                          </p:val>
                                        </p:tav>
                                        <p:tav tm="100000">
                                          <p:val>
                                            <p:strVal val="#ppt_w"/>
                                          </p:val>
                                        </p:tav>
                                      </p:tavLst>
                                    </p:anim>
                                    <p:anim calcmode="lin" valueType="num">
                                      <p:cBhvr>
                                        <p:cTn id="24" dur="500" fill="hold"/>
                                        <p:tgtEl>
                                          <p:spTgt spid="193"/>
                                        </p:tgtEl>
                                        <p:attrNameLst>
                                          <p:attrName>ppt_h</p:attrName>
                                        </p:attrNameLst>
                                      </p:cBhvr>
                                      <p:tavLst>
                                        <p:tav tm="0">
                                          <p:val>
                                            <p:fltVal val="0"/>
                                          </p:val>
                                        </p:tav>
                                        <p:tav tm="100000">
                                          <p:val>
                                            <p:strVal val="#ppt_h"/>
                                          </p:val>
                                        </p:tav>
                                      </p:tavLst>
                                    </p:anim>
                                    <p:animEffect transition="in" filter="fade">
                                      <p:cBhvr>
                                        <p:cTn id="25"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6" restart="whenNotActive" fill="hold" evtFilter="cancelBubble" nodeType="interactiveSeq">
                <p:stCondLst>
                  <p:cond evt="onClick" delay="0">
                    <p:tgtEl>
                      <p:spTgt spid="95"/>
                    </p:tgtEl>
                  </p:cond>
                </p:stCondLst>
                <p:endSync evt="end" delay="0">
                  <p:rtn val="all"/>
                </p:endSync>
                <p:childTnLst>
                  <p:par>
                    <p:cTn id="27" fill="hold">
                      <p:stCondLst>
                        <p:cond delay="0"/>
                      </p:stCondLst>
                      <p:childTnLst>
                        <p:par>
                          <p:cTn id="28" fill="hold">
                            <p:stCondLst>
                              <p:cond delay="0"/>
                            </p:stCondLst>
                            <p:childTnLst>
                              <p:par>
                                <p:cTn id="29" presetID="2" presetClass="entr" presetSubtype="3" fill="hold" grpId="0" nodeType="clickEffect">
                                  <p:stCondLst>
                                    <p:cond delay="0"/>
                                  </p:stCondLst>
                                  <p:childTnLst>
                                    <p:set>
                                      <p:cBhvr>
                                        <p:cTn id="30" dur="1" fill="hold">
                                          <p:stCondLst>
                                            <p:cond delay="0"/>
                                          </p:stCondLst>
                                        </p:cTn>
                                        <p:tgtEl>
                                          <p:spTgt spid="238"/>
                                        </p:tgtEl>
                                        <p:attrNameLst>
                                          <p:attrName>style.visibility</p:attrName>
                                        </p:attrNameLst>
                                      </p:cBhvr>
                                      <p:to>
                                        <p:strVal val="visible"/>
                                      </p:to>
                                    </p:set>
                                    <p:anim calcmode="lin" valueType="num">
                                      <p:cBhvr additive="base">
                                        <p:cTn id="31" dur="500" fill="hold"/>
                                        <p:tgtEl>
                                          <p:spTgt spid="238"/>
                                        </p:tgtEl>
                                        <p:attrNameLst>
                                          <p:attrName>ppt_x</p:attrName>
                                        </p:attrNameLst>
                                      </p:cBhvr>
                                      <p:tavLst>
                                        <p:tav tm="0">
                                          <p:val>
                                            <p:strVal val="1+#ppt_w/2"/>
                                          </p:val>
                                        </p:tav>
                                        <p:tav tm="100000">
                                          <p:val>
                                            <p:strVal val="#ppt_x"/>
                                          </p:val>
                                        </p:tav>
                                      </p:tavLst>
                                    </p:anim>
                                    <p:anim calcmode="lin" valueType="num">
                                      <p:cBhvr additive="base">
                                        <p:cTn id="32" dur="500" fill="hold"/>
                                        <p:tgtEl>
                                          <p:spTgt spid="23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4" name="voltage.wav"/>
                                        </p:tgtEl>
                                      </p:cMediaNode>
                                    </p:audio>
                                  </p:subTnLst>
                                </p:cTn>
                              </p:par>
                            </p:childTnLst>
                          </p:cTn>
                        </p:par>
                      </p:childTnLst>
                    </p:cTn>
                  </p:par>
                </p:childTnLst>
              </p:cTn>
              <p:nextCondLst>
                <p:cond evt="onClick" delay="0">
                  <p:tgtEl>
                    <p:spTgt spid="95"/>
                  </p:tgtEl>
                </p:cond>
              </p:nextCondLst>
            </p:seq>
            <p:seq concurrent="1" nextAc="seek">
              <p:cTn id="33" restart="whenNotActive" fill="hold" evtFilter="cancelBubble" nodeType="interactiveSeq">
                <p:stCondLst>
                  <p:cond evt="onClick" delay="0">
                    <p:tgtEl>
                      <p:spTgt spid="81"/>
                    </p:tgtEl>
                  </p:cond>
                </p:stCondLst>
                <p:endSync evt="end" delay="0">
                  <p:rtn val="all"/>
                </p:endSync>
                <p:childTnLst>
                  <p:par>
                    <p:cTn id="34" fill="hold">
                      <p:stCondLst>
                        <p:cond delay="0"/>
                      </p:stCondLst>
                      <p:childTnLst>
                        <p:par>
                          <p:cTn id="35" fill="hold">
                            <p:stCondLst>
                              <p:cond delay="0"/>
                            </p:stCondLst>
                            <p:childTnLst>
                              <p:par>
                                <p:cTn id="36" presetID="2" presetClass="entr" presetSubtype="12" fill="hold" grpId="0" nodeType="clickEffect">
                                  <p:stCondLst>
                                    <p:cond delay="0"/>
                                  </p:stCondLst>
                                  <p:childTnLst>
                                    <p:set>
                                      <p:cBhvr>
                                        <p:cTn id="37" dur="1" fill="hold">
                                          <p:stCondLst>
                                            <p:cond delay="0"/>
                                          </p:stCondLst>
                                        </p:cTn>
                                        <p:tgtEl>
                                          <p:spTgt spid="233"/>
                                        </p:tgtEl>
                                        <p:attrNameLst>
                                          <p:attrName>style.visibility</p:attrName>
                                        </p:attrNameLst>
                                      </p:cBhvr>
                                      <p:to>
                                        <p:strVal val="visible"/>
                                      </p:to>
                                    </p:set>
                                    <p:anim calcmode="lin" valueType="num">
                                      <p:cBhvr additive="base">
                                        <p:cTn id="38" dur="500" fill="hold"/>
                                        <p:tgtEl>
                                          <p:spTgt spid="233"/>
                                        </p:tgtEl>
                                        <p:attrNameLst>
                                          <p:attrName>ppt_x</p:attrName>
                                        </p:attrNameLst>
                                      </p:cBhvr>
                                      <p:tavLst>
                                        <p:tav tm="0">
                                          <p:val>
                                            <p:strVal val="0-#ppt_w/2"/>
                                          </p:val>
                                        </p:tav>
                                        <p:tav tm="100000">
                                          <p:val>
                                            <p:strVal val="#ppt_x"/>
                                          </p:val>
                                        </p:tav>
                                      </p:tavLst>
                                    </p:anim>
                                    <p:anim calcmode="lin" valueType="num">
                                      <p:cBhvr additive="base">
                                        <p:cTn id="39" dur="500" fill="hold"/>
                                        <p:tgtEl>
                                          <p:spTgt spid="23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36"/>
                                            </p:cond>
                                          </p:stCondLst>
                                          <p:endCondLst>
                                            <p:cond evt="onStopAudio" delay="0">
                                              <p:tgtEl>
                                                <p:sldTgt/>
                                              </p:tgtEl>
                                            </p:cond>
                                          </p:endCondLst>
                                        </p:cTn>
                                        <p:tgtEl>
                                          <p:sndTgt r:embed="rId4" name="voltage.wav"/>
                                        </p:tgtEl>
                                      </p:cMediaNode>
                                    </p:audio>
                                  </p:subTnLst>
                                </p:cTn>
                              </p:par>
                            </p:childTnLst>
                          </p:cTn>
                        </p:par>
                      </p:childTnLst>
                    </p:cTn>
                  </p:par>
                </p:childTnLst>
              </p:cTn>
              <p:nextCondLst>
                <p:cond evt="onClick" delay="0">
                  <p:tgtEl>
                    <p:spTgt spid="81"/>
                  </p:tgtEl>
                </p:cond>
              </p:nextCondLst>
            </p:seq>
            <p:seq concurrent="1" nextAc="seek">
              <p:cTn id="40" restart="whenNotActive" fill="hold" evtFilter="cancelBubble" nodeType="interactiveSeq">
                <p:stCondLst>
                  <p:cond evt="onClick" delay="0">
                    <p:tgtEl>
                      <p:spTgt spid="193"/>
                    </p:tgtEl>
                  </p:cond>
                </p:stCondLst>
                <p:endSync evt="end" delay="0">
                  <p:rtn val="all"/>
                </p:endSync>
                <p:childTnLst>
                  <p:par>
                    <p:cTn id="41" fill="hold">
                      <p:stCondLst>
                        <p:cond delay="0"/>
                      </p:stCondLst>
                      <p:childTnLst>
                        <p:par>
                          <p:cTn id="42" fill="hold">
                            <p:stCondLst>
                              <p:cond delay="0"/>
                            </p:stCondLst>
                            <p:childTnLst>
                              <p:par>
                                <p:cTn id="43" presetID="2" presetClass="entr" presetSubtype="3" fill="hold" nodeType="clickEffect">
                                  <p:stCondLst>
                                    <p:cond delay="0"/>
                                  </p:stCondLst>
                                  <p:childTnLst>
                                    <p:set>
                                      <p:cBhvr>
                                        <p:cTn id="44" dur="1" fill="hold">
                                          <p:stCondLst>
                                            <p:cond delay="0"/>
                                          </p:stCondLst>
                                        </p:cTn>
                                        <p:tgtEl>
                                          <p:spTgt spid="218"/>
                                        </p:tgtEl>
                                        <p:attrNameLst>
                                          <p:attrName>style.visibility</p:attrName>
                                        </p:attrNameLst>
                                      </p:cBhvr>
                                      <p:to>
                                        <p:strVal val="visible"/>
                                      </p:to>
                                    </p:set>
                                    <p:anim calcmode="lin" valueType="num">
                                      <p:cBhvr additive="base">
                                        <p:cTn id="45" dur="500" fill="hold"/>
                                        <p:tgtEl>
                                          <p:spTgt spid="218"/>
                                        </p:tgtEl>
                                        <p:attrNameLst>
                                          <p:attrName>ppt_x</p:attrName>
                                        </p:attrNameLst>
                                      </p:cBhvr>
                                      <p:tavLst>
                                        <p:tav tm="0">
                                          <p:val>
                                            <p:strVal val="1+#ppt_w/2"/>
                                          </p:val>
                                        </p:tav>
                                        <p:tav tm="100000">
                                          <p:val>
                                            <p:strVal val="#ppt_x"/>
                                          </p:val>
                                        </p:tav>
                                      </p:tavLst>
                                    </p:anim>
                                    <p:anim calcmode="lin" valueType="num">
                                      <p:cBhvr additive="base">
                                        <p:cTn id="46" dur="500" fill="hold"/>
                                        <p:tgtEl>
                                          <p:spTgt spid="21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3"/>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193"/>
                  </p:tgtEl>
                </p:cond>
              </p:nextCondLst>
            </p:seq>
          </p:childTnLst>
        </p:cTn>
      </p:par>
    </p:tnLst>
    <p:bldLst>
      <p:bldP spid="233" grpId="0" animBg="1"/>
      <p:bldP spid="23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D628427E-81AE-4C6F-BE06-DA7FABB8B224}"/>
              </a:ext>
            </a:extLst>
          </p:cNvPr>
          <p:cNvGrpSpPr/>
          <p:nvPr/>
        </p:nvGrpSpPr>
        <p:grpSpPr>
          <a:xfrm>
            <a:off x="1892879" y="3745121"/>
            <a:ext cx="8546543" cy="1364750"/>
            <a:chOff x="2098496" y="3659454"/>
            <a:chExt cx="8546543" cy="1198789"/>
          </a:xfrm>
        </p:grpSpPr>
        <p:sp>
          <p:nvSpPr>
            <p:cNvPr id="111" name="Rectangle: Rounded Corners 110">
              <a:extLst>
                <a:ext uri="{FF2B5EF4-FFF2-40B4-BE49-F238E27FC236}">
                  <a16:creationId xmlns:a16="http://schemas.microsoft.com/office/drawing/2014/main" id="{90EA8AE4-225E-46F1-92DD-3CC8CD5A2D15}"/>
                </a:ext>
              </a:extLst>
            </p:cNvPr>
            <p:cNvSpPr/>
            <p:nvPr/>
          </p:nvSpPr>
          <p:spPr>
            <a:xfrm>
              <a:off x="2228688" y="3801319"/>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12" name="Google Shape;282;p27">
              <a:extLst>
                <a:ext uri="{FF2B5EF4-FFF2-40B4-BE49-F238E27FC236}">
                  <a16:creationId xmlns:a16="http://schemas.microsoft.com/office/drawing/2014/main" id="{34FFF038-8307-40DD-A30A-86AE55513AA3}"/>
                </a:ext>
              </a:extLst>
            </p:cNvPr>
            <p:cNvGrpSpPr/>
            <p:nvPr/>
          </p:nvGrpSpPr>
          <p:grpSpPr>
            <a:xfrm rot="-488383">
              <a:off x="2098496" y="3659454"/>
              <a:ext cx="1094690" cy="1171482"/>
              <a:chOff x="2769810" y="1396779"/>
              <a:chExt cx="508124" cy="605419"/>
            </a:xfrm>
          </p:grpSpPr>
          <p:sp>
            <p:nvSpPr>
              <p:cNvPr id="114" name="Google Shape;283;p27">
                <a:extLst>
                  <a:ext uri="{FF2B5EF4-FFF2-40B4-BE49-F238E27FC236}">
                    <a16:creationId xmlns:a16="http://schemas.microsoft.com/office/drawing/2014/main" id="{A34C39A3-B305-4E59-9D60-14BB38F43811}"/>
                  </a:ext>
                </a:extLst>
              </p:cNvPr>
              <p:cNvSpPr/>
              <p:nvPr/>
            </p:nvSpPr>
            <p:spPr>
              <a:xfrm>
                <a:off x="2769810" y="1396779"/>
                <a:ext cx="508124" cy="605419"/>
              </a:xfrm>
              <a:custGeom>
                <a:avLst/>
                <a:gdLst/>
                <a:ahLst/>
                <a:cxnLst/>
                <a:rect l="l" t="t" r="r" b="b"/>
                <a:pathLst>
                  <a:path w="11526" h="13733" extrusionOk="0">
                    <a:moveTo>
                      <a:pt x="6561" y="3755"/>
                    </a:moveTo>
                    <a:cubicBezTo>
                      <a:pt x="7763" y="3755"/>
                      <a:pt x="8239" y="4243"/>
                      <a:pt x="8239" y="5076"/>
                    </a:cubicBezTo>
                    <a:cubicBezTo>
                      <a:pt x="8239" y="5922"/>
                      <a:pt x="7763" y="6422"/>
                      <a:pt x="6561" y="6422"/>
                    </a:cubicBezTo>
                    <a:lnTo>
                      <a:pt x="4536" y="6422"/>
                    </a:lnTo>
                    <a:lnTo>
                      <a:pt x="4536" y="3755"/>
                    </a:lnTo>
                    <a:close/>
                    <a:moveTo>
                      <a:pt x="6703" y="8636"/>
                    </a:moveTo>
                    <a:cubicBezTo>
                      <a:pt x="7811" y="8636"/>
                      <a:pt x="8525" y="9077"/>
                      <a:pt x="8525" y="10053"/>
                    </a:cubicBezTo>
                    <a:cubicBezTo>
                      <a:pt x="8525" y="11089"/>
                      <a:pt x="7870" y="11518"/>
                      <a:pt x="6703" y="11518"/>
                    </a:cubicBezTo>
                    <a:lnTo>
                      <a:pt x="4536" y="11518"/>
                    </a:lnTo>
                    <a:lnTo>
                      <a:pt x="4536" y="8636"/>
                    </a:lnTo>
                    <a:close/>
                    <a:moveTo>
                      <a:pt x="2279" y="0"/>
                    </a:moveTo>
                    <a:cubicBezTo>
                      <a:pt x="2117" y="0"/>
                      <a:pt x="1951" y="32"/>
                      <a:pt x="1786" y="100"/>
                    </a:cubicBezTo>
                    <a:cubicBezTo>
                      <a:pt x="834" y="492"/>
                      <a:pt x="726" y="1790"/>
                      <a:pt x="1584" y="2350"/>
                    </a:cubicBezTo>
                    <a:cubicBezTo>
                      <a:pt x="1536" y="2528"/>
                      <a:pt x="1500" y="2719"/>
                      <a:pt x="1500" y="2909"/>
                    </a:cubicBezTo>
                    <a:lnTo>
                      <a:pt x="1500" y="10768"/>
                    </a:lnTo>
                    <a:cubicBezTo>
                      <a:pt x="1358" y="10672"/>
                      <a:pt x="1179" y="10625"/>
                      <a:pt x="1012" y="10625"/>
                    </a:cubicBezTo>
                    <a:cubicBezTo>
                      <a:pt x="417" y="10637"/>
                      <a:pt x="0" y="11208"/>
                      <a:pt x="179" y="11768"/>
                    </a:cubicBezTo>
                    <a:cubicBezTo>
                      <a:pt x="295" y="12167"/>
                      <a:pt x="650" y="12409"/>
                      <a:pt x="1024" y="12409"/>
                    </a:cubicBezTo>
                    <a:cubicBezTo>
                      <a:pt x="1185" y="12409"/>
                      <a:pt x="1350" y="12365"/>
                      <a:pt x="1500" y="12268"/>
                    </a:cubicBezTo>
                    <a:lnTo>
                      <a:pt x="1500" y="12363"/>
                    </a:lnTo>
                    <a:cubicBezTo>
                      <a:pt x="1500" y="13256"/>
                      <a:pt x="1989" y="13732"/>
                      <a:pt x="2882" y="13732"/>
                    </a:cubicBezTo>
                    <a:lnTo>
                      <a:pt x="7132" y="13732"/>
                    </a:lnTo>
                    <a:cubicBezTo>
                      <a:pt x="9894" y="13732"/>
                      <a:pt x="11525" y="12303"/>
                      <a:pt x="11525" y="10089"/>
                    </a:cubicBezTo>
                    <a:cubicBezTo>
                      <a:pt x="11514" y="8529"/>
                      <a:pt x="10406" y="7600"/>
                      <a:pt x="8978" y="7339"/>
                    </a:cubicBezTo>
                    <a:lnTo>
                      <a:pt x="8978" y="7291"/>
                    </a:lnTo>
                    <a:cubicBezTo>
                      <a:pt x="10478" y="6827"/>
                      <a:pt x="11133" y="5838"/>
                      <a:pt x="11133" y="4588"/>
                    </a:cubicBezTo>
                    <a:cubicBezTo>
                      <a:pt x="11144" y="3790"/>
                      <a:pt x="10811" y="3017"/>
                      <a:pt x="10216" y="2481"/>
                    </a:cubicBezTo>
                    <a:cubicBezTo>
                      <a:pt x="11192" y="2147"/>
                      <a:pt x="11383" y="838"/>
                      <a:pt x="10537" y="242"/>
                    </a:cubicBezTo>
                    <a:cubicBezTo>
                      <a:pt x="10306" y="80"/>
                      <a:pt x="10051" y="6"/>
                      <a:pt x="9802" y="6"/>
                    </a:cubicBezTo>
                    <a:cubicBezTo>
                      <a:pt x="9141" y="6"/>
                      <a:pt x="8525" y="526"/>
                      <a:pt x="8525" y="1278"/>
                    </a:cubicBezTo>
                    <a:cubicBezTo>
                      <a:pt x="8525" y="1421"/>
                      <a:pt x="8549" y="1552"/>
                      <a:pt x="8597" y="1683"/>
                    </a:cubicBezTo>
                    <a:cubicBezTo>
                      <a:pt x="8144" y="1588"/>
                      <a:pt x="7668" y="1540"/>
                      <a:pt x="7203" y="1540"/>
                    </a:cubicBezTo>
                    <a:lnTo>
                      <a:pt x="3524" y="1540"/>
                    </a:lnTo>
                    <a:cubicBezTo>
                      <a:pt x="3702" y="713"/>
                      <a:pt x="3049" y="0"/>
                      <a:pt x="2279" y="0"/>
                    </a:cubicBezTo>
                    <a:close/>
                  </a:path>
                </a:pathLst>
              </a:custGeom>
              <a:solidFill>
                <a:srgbClr val="DD895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284;p27">
                <a:extLst>
                  <a:ext uri="{FF2B5EF4-FFF2-40B4-BE49-F238E27FC236}">
                    <a16:creationId xmlns:a16="http://schemas.microsoft.com/office/drawing/2014/main" id="{247A18E0-78C9-4784-9C4D-14624B1339C7}"/>
                  </a:ext>
                </a:extLst>
              </p:cNvPr>
              <p:cNvSpPr/>
              <p:nvPr/>
            </p:nvSpPr>
            <p:spPr>
              <a:xfrm>
                <a:off x="2828046" y="1421599"/>
                <a:ext cx="73534" cy="63438"/>
              </a:xfrm>
              <a:custGeom>
                <a:avLst/>
                <a:gdLst/>
                <a:ahLst/>
                <a:cxnLst/>
                <a:rect l="l" t="t" r="r" b="b"/>
                <a:pathLst>
                  <a:path w="1668" h="1439" extrusionOk="0">
                    <a:moveTo>
                      <a:pt x="953" y="1"/>
                    </a:moveTo>
                    <a:cubicBezTo>
                      <a:pt x="322" y="1"/>
                      <a:pt x="1" y="775"/>
                      <a:pt x="453" y="1227"/>
                    </a:cubicBezTo>
                    <a:cubicBezTo>
                      <a:pt x="599" y="1373"/>
                      <a:pt x="778" y="1439"/>
                      <a:pt x="952" y="1439"/>
                    </a:cubicBezTo>
                    <a:cubicBezTo>
                      <a:pt x="1318" y="1439"/>
                      <a:pt x="1668" y="1151"/>
                      <a:pt x="1668" y="715"/>
                    </a:cubicBezTo>
                    <a:cubicBezTo>
                      <a:pt x="1668" y="322"/>
                      <a:pt x="1346" y="1"/>
                      <a:pt x="953"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285;p27">
                <a:extLst>
                  <a:ext uri="{FF2B5EF4-FFF2-40B4-BE49-F238E27FC236}">
                    <a16:creationId xmlns:a16="http://schemas.microsoft.com/office/drawing/2014/main" id="{133CA808-4B2E-4BA0-83A7-1F057898C712}"/>
                  </a:ext>
                </a:extLst>
              </p:cNvPr>
              <p:cNvSpPr/>
              <p:nvPr/>
            </p:nvSpPr>
            <p:spPr>
              <a:xfrm>
                <a:off x="3159786" y="1421599"/>
                <a:ext cx="73534" cy="63218"/>
              </a:xfrm>
              <a:custGeom>
                <a:avLst/>
                <a:gdLst/>
                <a:ahLst/>
                <a:cxnLst/>
                <a:rect l="l" t="t" r="r" b="b"/>
                <a:pathLst>
                  <a:path w="1668" h="1434" extrusionOk="0">
                    <a:moveTo>
                      <a:pt x="953" y="1"/>
                    </a:moveTo>
                    <a:cubicBezTo>
                      <a:pt x="310" y="1"/>
                      <a:pt x="1" y="775"/>
                      <a:pt x="441" y="1227"/>
                    </a:cubicBezTo>
                    <a:cubicBezTo>
                      <a:pt x="587" y="1369"/>
                      <a:pt x="766" y="1433"/>
                      <a:pt x="942" y="1433"/>
                    </a:cubicBezTo>
                    <a:cubicBezTo>
                      <a:pt x="1312" y="1433"/>
                      <a:pt x="1667" y="1151"/>
                      <a:pt x="1667" y="715"/>
                    </a:cubicBezTo>
                    <a:cubicBezTo>
                      <a:pt x="1667" y="322"/>
                      <a:pt x="1346" y="1"/>
                      <a:pt x="953"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286;p27">
                <a:extLst>
                  <a:ext uri="{FF2B5EF4-FFF2-40B4-BE49-F238E27FC236}">
                    <a16:creationId xmlns:a16="http://schemas.microsoft.com/office/drawing/2014/main" id="{E74419DF-79B7-4BCC-8EA4-BEC79E512B30}"/>
                  </a:ext>
                </a:extLst>
              </p:cNvPr>
              <p:cNvSpPr/>
              <p:nvPr/>
            </p:nvSpPr>
            <p:spPr>
              <a:xfrm>
                <a:off x="2860581" y="1494559"/>
                <a:ext cx="392136" cy="477705"/>
              </a:xfrm>
              <a:custGeom>
                <a:avLst/>
                <a:gdLst/>
                <a:ahLst/>
                <a:cxnLst/>
                <a:rect l="l" t="t" r="r" b="b"/>
                <a:pathLst>
                  <a:path w="8895" h="10836" extrusionOk="0">
                    <a:moveTo>
                      <a:pt x="4537" y="1120"/>
                    </a:moveTo>
                    <a:cubicBezTo>
                      <a:pt x="5621" y="1120"/>
                      <a:pt x="6561" y="1644"/>
                      <a:pt x="6502" y="3156"/>
                    </a:cubicBezTo>
                    <a:cubicBezTo>
                      <a:pt x="6478" y="3894"/>
                      <a:pt x="5609" y="4597"/>
                      <a:pt x="4537" y="4597"/>
                    </a:cubicBezTo>
                    <a:lnTo>
                      <a:pt x="2168" y="4597"/>
                    </a:lnTo>
                    <a:lnTo>
                      <a:pt x="2168" y="1120"/>
                    </a:lnTo>
                    <a:close/>
                    <a:moveTo>
                      <a:pt x="4621" y="6109"/>
                    </a:moveTo>
                    <a:cubicBezTo>
                      <a:pt x="5609" y="6109"/>
                      <a:pt x="6680" y="6347"/>
                      <a:pt x="6680" y="7764"/>
                    </a:cubicBezTo>
                    <a:cubicBezTo>
                      <a:pt x="6680" y="9431"/>
                      <a:pt x="5621" y="9633"/>
                      <a:pt x="4597" y="9633"/>
                    </a:cubicBezTo>
                    <a:lnTo>
                      <a:pt x="2168" y="9633"/>
                    </a:lnTo>
                    <a:lnTo>
                      <a:pt x="2192" y="6109"/>
                    </a:lnTo>
                    <a:close/>
                    <a:moveTo>
                      <a:pt x="1215" y="1"/>
                    </a:moveTo>
                    <a:cubicBezTo>
                      <a:pt x="430" y="1"/>
                      <a:pt x="1" y="429"/>
                      <a:pt x="1" y="1227"/>
                    </a:cubicBezTo>
                    <a:lnTo>
                      <a:pt x="1" y="9621"/>
                    </a:lnTo>
                    <a:cubicBezTo>
                      <a:pt x="1" y="10407"/>
                      <a:pt x="430" y="10836"/>
                      <a:pt x="1215" y="10836"/>
                    </a:cubicBezTo>
                    <a:lnTo>
                      <a:pt x="4990" y="10836"/>
                    </a:lnTo>
                    <a:cubicBezTo>
                      <a:pt x="7442" y="10836"/>
                      <a:pt x="8895" y="9562"/>
                      <a:pt x="8895" y="7597"/>
                    </a:cubicBezTo>
                    <a:cubicBezTo>
                      <a:pt x="8895" y="6216"/>
                      <a:pt x="7919" y="5382"/>
                      <a:pt x="6645" y="5156"/>
                    </a:cubicBezTo>
                    <a:lnTo>
                      <a:pt x="6645" y="5109"/>
                    </a:lnTo>
                    <a:cubicBezTo>
                      <a:pt x="7978" y="4692"/>
                      <a:pt x="8550" y="3823"/>
                      <a:pt x="8550" y="2715"/>
                    </a:cubicBezTo>
                    <a:cubicBezTo>
                      <a:pt x="8550" y="1156"/>
                      <a:pt x="7359" y="1"/>
                      <a:pt x="5061" y="1"/>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287;p27">
                <a:extLst>
                  <a:ext uri="{FF2B5EF4-FFF2-40B4-BE49-F238E27FC236}">
                    <a16:creationId xmlns:a16="http://schemas.microsoft.com/office/drawing/2014/main" id="{32A23111-BE8E-44CF-9B97-D22687002AF3}"/>
                  </a:ext>
                </a:extLst>
              </p:cNvPr>
              <p:cNvSpPr/>
              <p:nvPr/>
            </p:nvSpPr>
            <p:spPr>
              <a:xfrm>
                <a:off x="2929354" y="1508225"/>
                <a:ext cx="42057" cy="35841"/>
              </a:xfrm>
              <a:custGeom>
                <a:avLst/>
                <a:gdLst/>
                <a:ahLst/>
                <a:cxnLst/>
                <a:rect l="l" t="t" r="r" b="b"/>
                <a:pathLst>
                  <a:path w="954" h="813" extrusionOk="0">
                    <a:moveTo>
                      <a:pt x="548" y="0"/>
                    </a:moveTo>
                    <a:cubicBezTo>
                      <a:pt x="191" y="0"/>
                      <a:pt x="1" y="441"/>
                      <a:pt x="263" y="691"/>
                    </a:cubicBezTo>
                    <a:cubicBezTo>
                      <a:pt x="343" y="775"/>
                      <a:pt x="444" y="813"/>
                      <a:pt x="543" y="813"/>
                    </a:cubicBezTo>
                    <a:cubicBezTo>
                      <a:pt x="751" y="813"/>
                      <a:pt x="953" y="647"/>
                      <a:pt x="953" y="405"/>
                    </a:cubicBezTo>
                    <a:cubicBezTo>
                      <a:pt x="953" y="179"/>
                      <a:pt x="775" y="0"/>
                      <a:pt x="54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288;p27">
                <a:extLst>
                  <a:ext uri="{FF2B5EF4-FFF2-40B4-BE49-F238E27FC236}">
                    <a16:creationId xmlns:a16="http://schemas.microsoft.com/office/drawing/2014/main" id="{A3E8C7CF-B12F-4683-BDB8-C1D405B74E38}"/>
                  </a:ext>
                </a:extLst>
              </p:cNvPr>
              <p:cNvSpPr/>
              <p:nvPr/>
            </p:nvSpPr>
            <p:spPr>
              <a:xfrm>
                <a:off x="3105209" y="1508225"/>
                <a:ext cx="42013" cy="35841"/>
              </a:xfrm>
              <a:custGeom>
                <a:avLst/>
                <a:gdLst/>
                <a:ahLst/>
                <a:cxnLst/>
                <a:rect l="l" t="t" r="r" b="b"/>
                <a:pathLst>
                  <a:path w="953" h="813" extrusionOk="0">
                    <a:moveTo>
                      <a:pt x="548" y="0"/>
                    </a:moveTo>
                    <a:cubicBezTo>
                      <a:pt x="191" y="0"/>
                      <a:pt x="0" y="441"/>
                      <a:pt x="262" y="691"/>
                    </a:cubicBezTo>
                    <a:cubicBezTo>
                      <a:pt x="343" y="775"/>
                      <a:pt x="443" y="813"/>
                      <a:pt x="542" y="813"/>
                    </a:cubicBezTo>
                    <a:cubicBezTo>
                      <a:pt x="750" y="813"/>
                      <a:pt x="953" y="647"/>
                      <a:pt x="953" y="405"/>
                    </a:cubicBezTo>
                    <a:cubicBezTo>
                      <a:pt x="953" y="179"/>
                      <a:pt x="774" y="0"/>
                      <a:pt x="54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289;p27">
                <a:extLst>
                  <a:ext uri="{FF2B5EF4-FFF2-40B4-BE49-F238E27FC236}">
                    <a16:creationId xmlns:a16="http://schemas.microsoft.com/office/drawing/2014/main" id="{6A1DF865-40EE-427F-8FD5-02240F3A79BE}"/>
                  </a:ext>
                </a:extLst>
              </p:cNvPr>
              <p:cNvSpPr/>
              <p:nvPr/>
            </p:nvSpPr>
            <p:spPr>
              <a:xfrm>
                <a:off x="3021756" y="1509284"/>
                <a:ext cx="43732" cy="31521"/>
              </a:xfrm>
              <a:custGeom>
                <a:avLst/>
                <a:gdLst/>
                <a:ahLst/>
                <a:cxnLst/>
                <a:rect l="l" t="t" r="r" b="b"/>
                <a:pathLst>
                  <a:path w="992" h="715" extrusionOk="0">
                    <a:moveTo>
                      <a:pt x="465" y="0"/>
                    </a:moveTo>
                    <a:cubicBezTo>
                      <a:pt x="429" y="0"/>
                      <a:pt x="405" y="12"/>
                      <a:pt x="393" y="36"/>
                    </a:cubicBezTo>
                    <a:lnTo>
                      <a:pt x="36" y="560"/>
                    </a:lnTo>
                    <a:cubicBezTo>
                      <a:pt x="0" y="607"/>
                      <a:pt x="12" y="667"/>
                      <a:pt x="60" y="703"/>
                    </a:cubicBezTo>
                    <a:cubicBezTo>
                      <a:pt x="72" y="715"/>
                      <a:pt x="95" y="715"/>
                      <a:pt x="107" y="715"/>
                    </a:cubicBezTo>
                    <a:cubicBezTo>
                      <a:pt x="143" y="715"/>
                      <a:pt x="179" y="703"/>
                      <a:pt x="203" y="667"/>
                    </a:cubicBezTo>
                    <a:lnTo>
                      <a:pt x="476" y="262"/>
                    </a:lnTo>
                    <a:lnTo>
                      <a:pt x="786" y="679"/>
                    </a:lnTo>
                    <a:cubicBezTo>
                      <a:pt x="798" y="702"/>
                      <a:pt x="818" y="712"/>
                      <a:pt x="840" y="712"/>
                    </a:cubicBezTo>
                    <a:cubicBezTo>
                      <a:pt x="906" y="712"/>
                      <a:pt x="992" y="623"/>
                      <a:pt x="929" y="560"/>
                    </a:cubicBezTo>
                    <a:lnTo>
                      <a:pt x="548" y="36"/>
                    </a:lnTo>
                    <a:cubicBezTo>
                      <a:pt x="524" y="12"/>
                      <a:pt x="500" y="0"/>
                      <a:pt x="465"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290;p27">
                <a:extLst>
                  <a:ext uri="{FF2B5EF4-FFF2-40B4-BE49-F238E27FC236}">
                    <a16:creationId xmlns:a16="http://schemas.microsoft.com/office/drawing/2014/main" id="{6866F9EE-ACFD-4658-A210-0A4684EFE4BD}"/>
                  </a:ext>
                </a:extLst>
              </p:cNvPr>
              <p:cNvSpPr/>
              <p:nvPr/>
            </p:nvSpPr>
            <p:spPr>
              <a:xfrm>
                <a:off x="2882139" y="1536572"/>
                <a:ext cx="65643" cy="37825"/>
              </a:xfrm>
              <a:custGeom>
                <a:avLst/>
                <a:gdLst/>
                <a:ahLst/>
                <a:cxnLst/>
                <a:rect l="l" t="t" r="r" b="b"/>
                <a:pathLst>
                  <a:path w="1489" h="858" extrusionOk="0">
                    <a:moveTo>
                      <a:pt x="738" y="0"/>
                    </a:moveTo>
                    <a:cubicBezTo>
                      <a:pt x="334" y="0"/>
                      <a:pt x="0" y="191"/>
                      <a:pt x="0" y="429"/>
                    </a:cubicBezTo>
                    <a:cubicBezTo>
                      <a:pt x="0" y="667"/>
                      <a:pt x="334" y="858"/>
                      <a:pt x="738" y="858"/>
                    </a:cubicBezTo>
                    <a:cubicBezTo>
                      <a:pt x="1155" y="858"/>
                      <a:pt x="1488" y="667"/>
                      <a:pt x="1488" y="429"/>
                    </a:cubicBezTo>
                    <a:cubicBezTo>
                      <a:pt x="1488" y="191"/>
                      <a:pt x="1155" y="0"/>
                      <a:pt x="738"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291;p27">
                <a:extLst>
                  <a:ext uri="{FF2B5EF4-FFF2-40B4-BE49-F238E27FC236}">
                    <a16:creationId xmlns:a16="http://schemas.microsoft.com/office/drawing/2014/main" id="{0535D19D-BF10-46E9-8A5B-5D988F3294AA}"/>
                  </a:ext>
                </a:extLst>
              </p:cNvPr>
              <p:cNvSpPr/>
              <p:nvPr/>
            </p:nvSpPr>
            <p:spPr>
              <a:xfrm>
                <a:off x="3136156" y="1536572"/>
                <a:ext cx="65687" cy="37825"/>
              </a:xfrm>
              <a:custGeom>
                <a:avLst/>
                <a:gdLst/>
                <a:ahLst/>
                <a:cxnLst/>
                <a:rect l="l" t="t" r="r" b="b"/>
                <a:pathLst>
                  <a:path w="1490" h="858" extrusionOk="0">
                    <a:moveTo>
                      <a:pt x="751" y="0"/>
                    </a:moveTo>
                    <a:cubicBezTo>
                      <a:pt x="334" y="0"/>
                      <a:pt x="1" y="191"/>
                      <a:pt x="1" y="429"/>
                    </a:cubicBezTo>
                    <a:cubicBezTo>
                      <a:pt x="1" y="667"/>
                      <a:pt x="334" y="858"/>
                      <a:pt x="751" y="858"/>
                    </a:cubicBezTo>
                    <a:cubicBezTo>
                      <a:pt x="1156" y="858"/>
                      <a:pt x="1489" y="667"/>
                      <a:pt x="1489" y="429"/>
                    </a:cubicBezTo>
                    <a:cubicBezTo>
                      <a:pt x="1489" y="191"/>
                      <a:pt x="1156" y="0"/>
                      <a:pt x="751"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292;p27">
                <a:extLst>
                  <a:ext uri="{FF2B5EF4-FFF2-40B4-BE49-F238E27FC236}">
                    <a16:creationId xmlns:a16="http://schemas.microsoft.com/office/drawing/2014/main" id="{08D177A1-6FF9-40AE-A219-C4E7208C5661}"/>
                  </a:ext>
                </a:extLst>
              </p:cNvPr>
              <p:cNvSpPr/>
              <p:nvPr/>
            </p:nvSpPr>
            <p:spPr>
              <a:xfrm>
                <a:off x="2975555" y="1646255"/>
                <a:ext cx="133357" cy="80147"/>
              </a:xfrm>
              <a:custGeom>
                <a:avLst/>
                <a:gdLst/>
                <a:ahLst/>
                <a:cxnLst/>
                <a:rect l="l" t="t" r="r" b="b"/>
                <a:pathLst>
                  <a:path w="3025" h="1818" extrusionOk="0">
                    <a:moveTo>
                      <a:pt x="317" y="1"/>
                    </a:moveTo>
                    <a:cubicBezTo>
                      <a:pt x="221" y="1"/>
                      <a:pt x="143" y="77"/>
                      <a:pt x="84" y="239"/>
                    </a:cubicBezTo>
                    <a:cubicBezTo>
                      <a:pt x="0" y="465"/>
                      <a:pt x="203" y="918"/>
                      <a:pt x="203" y="918"/>
                    </a:cubicBezTo>
                    <a:cubicBezTo>
                      <a:pt x="203" y="918"/>
                      <a:pt x="12" y="1441"/>
                      <a:pt x="84" y="1584"/>
                    </a:cubicBezTo>
                    <a:cubicBezTo>
                      <a:pt x="139" y="1704"/>
                      <a:pt x="231" y="1817"/>
                      <a:pt x="341" y="1817"/>
                    </a:cubicBezTo>
                    <a:cubicBezTo>
                      <a:pt x="373" y="1817"/>
                      <a:pt x="406" y="1808"/>
                      <a:pt x="441" y="1787"/>
                    </a:cubicBezTo>
                    <a:lnTo>
                      <a:pt x="1251" y="1322"/>
                    </a:lnTo>
                    <a:cubicBezTo>
                      <a:pt x="1335" y="1345"/>
                      <a:pt x="1422" y="1357"/>
                      <a:pt x="1509" y="1357"/>
                    </a:cubicBezTo>
                    <a:cubicBezTo>
                      <a:pt x="1606" y="1357"/>
                      <a:pt x="1704" y="1342"/>
                      <a:pt x="1798" y="1310"/>
                    </a:cubicBezTo>
                    <a:lnTo>
                      <a:pt x="2644" y="1787"/>
                    </a:lnTo>
                    <a:cubicBezTo>
                      <a:pt x="2680" y="1806"/>
                      <a:pt x="2718" y="1815"/>
                      <a:pt x="2755" y="1815"/>
                    </a:cubicBezTo>
                    <a:cubicBezTo>
                      <a:pt x="2873" y="1815"/>
                      <a:pt x="2980" y="1721"/>
                      <a:pt x="2989" y="1584"/>
                    </a:cubicBezTo>
                    <a:cubicBezTo>
                      <a:pt x="3025" y="1418"/>
                      <a:pt x="2894" y="918"/>
                      <a:pt x="2894" y="918"/>
                    </a:cubicBezTo>
                    <a:cubicBezTo>
                      <a:pt x="2941" y="691"/>
                      <a:pt x="2977" y="465"/>
                      <a:pt x="2989" y="239"/>
                    </a:cubicBezTo>
                    <a:cubicBezTo>
                      <a:pt x="2989" y="102"/>
                      <a:pt x="2878" y="8"/>
                      <a:pt x="2756" y="8"/>
                    </a:cubicBezTo>
                    <a:cubicBezTo>
                      <a:pt x="2719" y="8"/>
                      <a:pt x="2680" y="17"/>
                      <a:pt x="2644" y="36"/>
                    </a:cubicBezTo>
                    <a:lnTo>
                      <a:pt x="1810" y="525"/>
                    </a:lnTo>
                    <a:cubicBezTo>
                      <a:pt x="1766" y="454"/>
                      <a:pt x="1635" y="418"/>
                      <a:pt x="1508" y="418"/>
                    </a:cubicBezTo>
                    <a:cubicBezTo>
                      <a:pt x="1397" y="418"/>
                      <a:pt x="1288" y="446"/>
                      <a:pt x="1239" y="501"/>
                    </a:cubicBezTo>
                    <a:lnTo>
                      <a:pt x="441" y="36"/>
                    </a:lnTo>
                    <a:cubicBezTo>
                      <a:pt x="397" y="13"/>
                      <a:pt x="356" y="1"/>
                      <a:pt x="317"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13" name="TextBox 112">
              <a:extLst>
                <a:ext uri="{FF2B5EF4-FFF2-40B4-BE49-F238E27FC236}">
                  <a16:creationId xmlns:a16="http://schemas.microsoft.com/office/drawing/2014/main" id="{11929862-B8DF-4F4E-8EC9-91B8B70341C9}"/>
                </a:ext>
              </a:extLst>
            </p:cNvPr>
            <p:cNvSpPr txBox="1"/>
            <p:nvPr/>
          </p:nvSpPr>
          <p:spPr>
            <a:xfrm>
              <a:off x="3877639" y="3935286"/>
              <a:ext cx="5306047" cy="868323"/>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70AD47">
                      <a:lumMod val="50000"/>
                    </a:srgbClr>
                  </a:solidFill>
                  <a:effectLst/>
                  <a:uLnTx/>
                  <a:uFillTx/>
                  <a:latin typeface="UTM Avo" panose="02040603050506020204" pitchFamily="18" charset="0"/>
                  <a:ea typeface="Cambria" panose="02040503050406030204" pitchFamily="18" charset="0"/>
                  <a:cs typeface="+mn-cs"/>
                </a:rPr>
                <a:t>22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124" name="Group 123">
            <a:extLst>
              <a:ext uri="{FF2B5EF4-FFF2-40B4-BE49-F238E27FC236}">
                <a16:creationId xmlns:a16="http://schemas.microsoft.com/office/drawing/2014/main" id="{FCA75EE1-5823-4044-98A3-98CB79F1F1CC}"/>
              </a:ext>
            </a:extLst>
          </p:cNvPr>
          <p:cNvGrpSpPr/>
          <p:nvPr/>
        </p:nvGrpSpPr>
        <p:grpSpPr>
          <a:xfrm>
            <a:off x="573990" y="2142550"/>
            <a:ext cx="8819884" cy="1507248"/>
            <a:chOff x="1861723" y="2134893"/>
            <a:chExt cx="8819884" cy="1270717"/>
          </a:xfrm>
        </p:grpSpPr>
        <p:sp>
          <p:nvSpPr>
            <p:cNvPr id="125" name="Rectangle: Rounded Corners 124">
              <a:extLst>
                <a:ext uri="{FF2B5EF4-FFF2-40B4-BE49-F238E27FC236}">
                  <a16:creationId xmlns:a16="http://schemas.microsoft.com/office/drawing/2014/main" id="{3877F5D0-D01F-4A19-AE92-AE57FFCC2B62}"/>
                </a:ext>
              </a:extLst>
            </p:cNvPr>
            <p:cNvSpPr/>
            <p:nvPr/>
          </p:nvSpPr>
          <p:spPr>
            <a:xfrm>
              <a:off x="2265256" y="2348686"/>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6" name="Google Shape;438;p31">
              <a:extLst>
                <a:ext uri="{FF2B5EF4-FFF2-40B4-BE49-F238E27FC236}">
                  <a16:creationId xmlns:a16="http://schemas.microsoft.com/office/drawing/2014/main" id="{2BD48407-2E2B-4089-86CE-9D4B87BE0775}"/>
                </a:ext>
              </a:extLst>
            </p:cNvPr>
            <p:cNvGrpSpPr/>
            <p:nvPr/>
          </p:nvGrpSpPr>
          <p:grpSpPr>
            <a:xfrm>
              <a:off x="1861723" y="2134893"/>
              <a:ext cx="1371125" cy="1248645"/>
              <a:chOff x="1702688" y="1359262"/>
              <a:chExt cx="519674" cy="648887"/>
            </a:xfrm>
          </p:grpSpPr>
          <p:sp>
            <p:nvSpPr>
              <p:cNvPr id="128" name="Google Shape;439;p31">
                <a:extLst>
                  <a:ext uri="{FF2B5EF4-FFF2-40B4-BE49-F238E27FC236}">
                    <a16:creationId xmlns:a16="http://schemas.microsoft.com/office/drawing/2014/main" id="{1204D70A-D235-4232-B610-2232BE12F719}"/>
                  </a:ext>
                </a:extLst>
              </p:cNvPr>
              <p:cNvSpPr/>
              <p:nvPr/>
            </p:nvSpPr>
            <p:spPr>
              <a:xfrm>
                <a:off x="1702688" y="1792926"/>
                <a:ext cx="73402" cy="71197"/>
              </a:xfrm>
              <a:custGeom>
                <a:avLst/>
                <a:gdLst/>
                <a:ahLst/>
                <a:cxnLst/>
                <a:rect l="l" t="t" r="r" b="b"/>
                <a:pathLst>
                  <a:path w="1665" h="1615" extrusionOk="0">
                    <a:moveTo>
                      <a:pt x="399" y="0"/>
                    </a:moveTo>
                    <a:cubicBezTo>
                      <a:pt x="389" y="0"/>
                      <a:pt x="379" y="3"/>
                      <a:pt x="370" y="8"/>
                    </a:cubicBezTo>
                    <a:cubicBezTo>
                      <a:pt x="346" y="19"/>
                      <a:pt x="334" y="55"/>
                      <a:pt x="346" y="79"/>
                    </a:cubicBezTo>
                    <a:lnTo>
                      <a:pt x="477" y="317"/>
                    </a:lnTo>
                    <a:cubicBezTo>
                      <a:pt x="429" y="341"/>
                      <a:pt x="394" y="389"/>
                      <a:pt x="370" y="436"/>
                    </a:cubicBezTo>
                    <a:lnTo>
                      <a:pt x="72" y="424"/>
                    </a:lnTo>
                    <a:cubicBezTo>
                      <a:pt x="13" y="424"/>
                      <a:pt x="1" y="508"/>
                      <a:pt x="60" y="519"/>
                    </a:cubicBezTo>
                    <a:lnTo>
                      <a:pt x="346" y="543"/>
                    </a:lnTo>
                    <a:cubicBezTo>
                      <a:pt x="334" y="579"/>
                      <a:pt x="334" y="615"/>
                      <a:pt x="346" y="650"/>
                    </a:cubicBezTo>
                    <a:cubicBezTo>
                      <a:pt x="377" y="785"/>
                      <a:pt x="507" y="884"/>
                      <a:pt x="650" y="884"/>
                    </a:cubicBezTo>
                    <a:cubicBezTo>
                      <a:pt x="672" y="884"/>
                      <a:pt x="693" y="881"/>
                      <a:pt x="715" y="877"/>
                    </a:cubicBezTo>
                    <a:cubicBezTo>
                      <a:pt x="715" y="877"/>
                      <a:pt x="715" y="889"/>
                      <a:pt x="715" y="900"/>
                    </a:cubicBezTo>
                    <a:cubicBezTo>
                      <a:pt x="376" y="1017"/>
                      <a:pt x="499" y="1483"/>
                      <a:pt x="799" y="1483"/>
                    </a:cubicBezTo>
                    <a:cubicBezTo>
                      <a:pt x="836" y="1483"/>
                      <a:pt x="876" y="1476"/>
                      <a:pt x="918" y="1460"/>
                    </a:cubicBezTo>
                    <a:cubicBezTo>
                      <a:pt x="965" y="1448"/>
                      <a:pt x="1025" y="1424"/>
                      <a:pt x="1060" y="1377"/>
                    </a:cubicBezTo>
                    <a:lnTo>
                      <a:pt x="1334" y="1603"/>
                    </a:lnTo>
                    <a:cubicBezTo>
                      <a:pt x="1346" y="1603"/>
                      <a:pt x="1358" y="1615"/>
                      <a:pt x="1370" y="1615"/>
                    </a:cubicBezTo>
                    <a:cubicBezTo>
                      <a:pt x="1382" y="1615"/>
                      <a:pt x="1394" y="1603"/>
                      <a:pt x="1406" y="1591"/>
                    </a:cubicBezTo>
                    <a:cubicBezTo>
                      <a:pt x="1418" y="1579"/>
                      <a:pt x="1418" y="1543"/>
                      <a:pt x="1406" y="1531"/>
                    </a:cubicBezTo>
                    <a:lnTo>
                      <a:pt x="1120" y="1293"/>
                    </a:lnTo>
                    <a:cubicBezTo>
                      <a:pt x="1132" y="1281"/>
                      <a:pt x="1132" y="1258"/>
                      <a:pt x="1144" y="1246"/>
                    </a:cubicBezTo>
                    <a:lnTo>
                      <a:pt x="1525" y="1305"/>
                    </a:lnTo>
                    <a:lnTo>
                      <a:pt x="1537" y="1305"/>
                    </a:lnTo>
                    <a:cubicBezTo>
                      <a:pt x="1561" y="1305"/>
                      <a:pt x="1572" y="1293"/>
                      <a:pt x="1584" y="1270"/>
                    </a:cubicBezTo>
                    <a:cubicBezTo>
                      <a:pt x="1584" y="1246"/>
                      <a:pt x="1572" y="1222"/>
                      <a:pt x="1537" y="1210"/>
                    </a:cubicBezTo>
                    <a:lnTo>
                      <a:pt x="1144" y="1150"/>
                    </a:lnTo>
                    <a:cubicBezTo>
                      <a:pt x="1144" y="1127"/>
                      <a:pt x="1144" y="1115"/>
                      <a:pt x="1144" y="1103"/>
                    </a:cubicBezTo>
                    <a:cubicBezTo>
                      <a:pt x="1144" y="1067"/>
                      <a:pt x="1132" y="1043"/>
                      <a:pt x="1108" y="1020"/>
                    </a:cubicBezTo>
                    <a:cubicBezTo>
                      <a:pt x="1144" y="996"/>
                      <a:pt x="1168" y="960"/>
                      <a:pt x="1180" y="924"/>
                    </a:cubicBezTo>
                    <a:lnTo>
                      <a:pt x="1537" y="1031"/>
                    </a:lnTo>
                    <a:lnTo>
                      <a:pt x="1561" y="1031"/>
                    </a:lnTo>
                    <a:cubicBezTo>
                      <a:pt x="1572" y="1031"/>
                      <a:pt x="1596" y="1020"/>
                      <a:pt x="1596" y="1008"/>
                    </a:cubicBezTo>
                    <a:cubicBezTo>
                      <a:pt x="1608" y="984"/>
                      <a:pt x="1596" y="948"/>
                      <a:pt x="1572" y="948"/>
                    </a:cubicBezTo>
                    <a:lnTo>
                      <a:pt x="1191" y="829"/>
                    </a:lnTo>
                    <a:cubicBezTo>
                      <a:pt x="1191" y="817"/>
                      <a:pt x="1191" y="793"/>
                      <a:pt x="1191" y="781"/>
                    </a:cubicBezTo>
                    <a:lnTo>
                      <a:pt x="1608" y="698"/>
                    </a:lnTo>
                    <a:cubicBezTo>
                      <a:pt x="1664" y="687"/>
                      <a:pt x="1646" y="602"/>
                      <a:pt x="1594" y="602"/>
                    </a:cubicBezTo>
                    <a:cubicBezTo>
                      <a:pt x="1591" y="602"/>
                      <a:pt x="1588" y="602"/>
                      <a:pt x="1584" y="603"/>
                    </a:cubicBezTo>
                    <a:lnTo>
                      <a:pt x="1180" y="698"/>
                    </a:lnTo>
                    <a:cubicBezTo>
                      <a:pt x="1168" y="698"/>
                      <a:pt x="1168" y="698"/>
                      <a:pt x="1156" y="710"/>
                    </a:cubicBezTo>
                    <a:lnTo>
                      <a:pt x="1310" y="484"/>
                    </a:lnTo>
                    <a:cubicBezTo>
                      <a:pt x="1328" y="450"/>
                      <a:pt x="1302" y="422"/>
                      <a:pt x="1273" y="422"/>
                    </a:cubicBezTo>
                    <a:cubicBezTo>
                      <a:pt x="1261" y="422"/>
                      <a:pt x="1249" y="426"/>
                      <a:pt x="1239" y="436"/>
                    </a:cubicBezTo>
                    <a:lnTo>
                      <a:pt x="1096" y="650"/>
                    </a:lnTo>
                    <a:cubicBezTo>
                      <a:pt x="1049" y="615"/>
                      <a:pt x="1001" y="603"/>
                      <a:pt x="941" y="603"/>
                    </a:cubicBezTo>
                    <a:cubicBezTo>
                      <a:pt x="953" y="567"/>
                      <a:pt x="953" y="531"/>
                      <a:pt x="941" y="496"/>
                    </a:cubicBezTo>
                    <a:cubicBezTo>
                      <a:pt x="911" y="352"/>
                      <a:pt x="783" y="262"/>
                      <a:pt x="642" y="262"/>
                    </a:cubicBezTo>
                    <a:cubicBezTo>
                      <a:pt x="619" y="262"/>
                      <a:pt x="596" y="264"/>
                      <a:pt x="572" y="269"/>
                    </a:cubicBezTo>
                    <a:lnTo>
                      <a:pt x="441" y="31"/>
                    </a:lnTo>
                    <a:cubicBezTo>
                      <a:pt x="434" y="9"/>
                      <a:pt x="417" y="0"/>
                      <a:pt x="399"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440;p31">
                <a:extLst>
                  <a:ext uri="{FF2B5EF4-FFF2-40B4-BE49-F238E27FC236}">
                    <a16:creationId xmlns:a16="http://schemas.microsoft.com/office/drawing/2014/main" id="{047907C7-5F2F-4EFD-A423-7887ADD21988}"/>
                  </a:ext>
                </a:extLst>
              </p:cNvPr>
              <p:cNvSpPr/>
              <p:nvPr/>
            </p:nvSpPr>
            <p:spPr>
              <a:xfrm>
                <a:off x="1749948" y="1801567"/>
                <a:ext cx="13137" cy="12256"/>
              </a:xfrm>
              <a:custGeom>
                <a:avLst/>
                <a:gdLst/>
                <a:ahLst/>
                <a:cxnLst/>
                <a:rect l="l" t="t" r="r" b="b"/>
                <a:pathLst>
                  <a:path w="298" h="278" extrusionOk="0">
                    <a:moveTo>
                      <a:pt x="209" y="0"/>
                    </a:moveTo>
                    <a:cubicBezTo>
                      <a:pt x="195" y="0"/>
                      <a:pt x="177" y="5"/>
                      <a:pt x="155" y="14"/>
                    </a:cubicBezTo>
                    <a:cubicBezTo>
                      <a:pt x="72" y="38"/>
                      <a:pt x="0" y="73"/>
                      <a:pt x="24" y="157"/>
                    </a:cubicBezTo>
                    <a:cubicBezTo>
                      <a:pt x="35" y="232"/>
                      <a:pt x="103" y="278"/>
                      <a:pt x="186" y="278"/>
                    </a:cubicBezTo>
                    <a:cubicBezTo>
                      <a:pt x="195" y="278"/>
                      <a:pt x="205" y="277"/>
                      <a:pt x="215" y="276"/>
                    </a:cubicBezTo>
                    <a:cubicBezTo>
                      <a:pt x="298" y="252"/>
                      <a:pt x="298" y="193"/>
                      <a:pt x="274" y="97"/>
                    </a:cubicBezTo>
                    <a:cubicBezTo>
                      <a:pt x="265" y="36"/>
                      <a:pt x="250" y="0"/>
                      <a:pt x="209"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441;p31">
                <a:extLst>
                  <a:ext uri="{FF2B5EF4-FFF2-40B4-BE49-F238E27FC236}">
                    <a16:creationId xmlns:a16="http://schemas.microsoft.com/office/drawing/2014/main" id="{A9B4AC0C-BF01-4EAA-802F-41AF27F1DC97}"/>
                  </a:ext>
                </a:extLst>
              </p:cNvPr>
              <p:cNvSpPr/>
              <p:nvPr/>
            </p:nvSpPr>
            <p:spPr>
              <a:xfrm>
                <a:off x="1734915" y="1706343"/>
                <a:ext cx="70712" cy="74856"/>
              </a:xfrm>
              <a:custGeom>
                <a:avLst/>
                <a:gdLst/>
                <a:ahLst/>
                <a:cxnLst/>
                <a:rect l="l" t="t" r="r" b="b"/>
                <a:pathLst>
                  <a:path w="1604" h="1698" extrusionOk="0">
                    <a:moveTo>
                      <a:pt x="442" y="0"/>
                    </a:moveTo>
                    <a:cubicBezTo>
                      <a:pt x="413" y="0"/>
                      <a:pt x="381" y="28"/>
                      <a:pt x="389" y="67"/>
                    </a:cubicBezTo>
                    <a:lnTo>
                      <a:pt x="496" y="317"/>
                    </a:lnTo>
                    <a:cubicBezTo>
                      <a:pt x="449" y="340"/>
                      <a:pt x="413" y="376"/>
                      <a:pt x="377" y="436"/>
                    </a:cubicBezTo>
                    <a:lnTo>
                      <a:pt x="79" y="388"/>
                    </a:lnTo>
                    <a:cubicBezTo>
                      <a:pt x="75" y="387"/>
                      <a:pt x="71" y="387"/>
                      <a:pt x="67" y="387"/>
                    </a:cubicBezTo>
                    <a:cubicBezTo>
                      <a:pt x="7" y="387"/>
                      <a:pt x="0" y="472"/>
                      <a:pt x="68" y="483"/>
                    </a:cubicBezTo>
                    <a:lnTo>
                      <a:pt x="341" y="531"/>
                    </a:lnTo>
                    <a:cubicBezTo>
                      <a:pt x="329" y="567"/>
                      <a:pt x="329" y="602"/>
                      <a:pt x="341" y="638"/>
                    </a:cubicBezTo>
                    <a:cubicBezTo>
                      <a:pt x="364" y="785"/>
                      <a:pt x="494" y="889"/>
                      <a:pt x="639" y="889"/>
                    </a:cubicBezTo>
                    <a:cubicBezTo>
                      <a:pt x="647" y="889"/>
                      <a:pt x="655" y="889"/>
                      <a:pt x="663" y="888"/>
                    </a:cubicBezTo>
                    <a:cubicBezTo>
                      <a:pt x="663" y="912"/>
                      <a:pt x="663" y="924"/>
                      <a:pt x="663" y="936"/>
                    </a:cubicBezTo>
                    <a:cubicBezTo>
                      <a:pt x="340" y="1092"/>
                      <a:pt x="516" y="1514"/>
                      <a:pt x="787" y="1514"/>
                    </a:cubicBezTo>
                    <a:cubicBezTo>
                      <a:pt x="845" y="1514"/>
                      <a:pt x="909" y="1494"/>
                      <a:pt x="972" y="1448"/>
                    </a:cubicBezTo>
                    <a:lnTo>
                      <a:pt x="1222" y="1686"/>
                    </a:lnTo>
                    <a:cubicBezTo>
                      <a:pt x="1234" y="1698"/>
                      <a:pt x="1246" y="1698"/>
                      <a:pt x="1258" y="1698"/>
                    </a:cubicBezTo>
                    <a:cubicBezTo>
                      <a:pt x="1270" y="1698"/>
                      <a:pt x="1282" y="1698"/>
                      <a:pt x="1294" y="1686"/>
                    </a:cubicBezTo>
                    <a:cubicBezTo>
                      <a:pt x="1306" y="1674"/>
                      <a:pt x="1306" y="1638"/>
                      <a:pt x="1294" y="1614"/>
                    </a:cubicBezTo>
                    <a:lnTo>
                      <a:pt x="1032" y="1364"/>
                    </a:lnTo>
                    <a:cubicBezTo>
                      <a:pt x="1044" y="1352"/>
                      <a:pt x="1044" y="1329"/>
                      <a:pt x="1056" y="1317"/>
                    </a:cubicBezTo>
                    <a:lnTo>
                      <a:pt x="1437" y="1412"/>
                    </a:lnTo>
                    <a:lnTo>
                      <a:pt x="1449" y="1412"/>
                    </a:lnTo>
                    <a:cubicBezTo>
                      <a:pt x="1508" y="1412"/>
                      <a:pt x="1520" y="1329"/>
                      <a:pt x="1461" y="1317"/>
                    </a:cubicBezTo>
                    <a:lnTo>
                      <a:pt x="1068" y="1221"/>
                    </a:lnTo>
                    <a:cubicBezTo>
                      <a:pt x="1068" y="1210"/>
                      <a:pt x="1068" y="1186"/>
                      <a:pt x="1068" y="1174"/>
                    </a:cubicBezTo>
                    <a:cubicBezTo>
                      <a:pt x="1068" y="1138"/>
                      <a:pt x="1056" y="1114"/>
                      <a:pt x="1044" y="1090"/>
                    </a:cubicBezTo>
                    <a:cubicBezTo>
                      <a:pt x="1080" y="1067"/>
                      <a:pt x="1103" y="1031"/>
                      <a:pt x="1115" y="995"/>
                    </a:cubicBezTo>
                    <a:lnTo>
                      <a:pt x="1472" y="1150"/>
                    </a:lnTo>
                    <a:lnTo>
                      <a:pt x="1484" y="1150"/>
                    </a:lnTo>
                    <a:cubicBezTo>
                      <a:pt x="1508" y="1150"/>
                      <a:pt x="1520" y="1138"/>
                      <a:pt x="1532" y="1114"/>
                    </a:cubicBezTo>
                    <a:cubicBezTo>
                      <a:pt x="1544" y="1090"/>
                      <a:pt x="1532" y="1067"/>
                      <a:pt x="1508" y="1055"/>
                    </a:cubicBezTo>
                    <a:lnTo>
                      <a:pt x="1139" y="912"/>
                    </a:lnTo>
                    <a:cubicBezTo>
                      <a:pt x="1139" y="888"/>
                      <a:pt x="1139" y="876"/>
                      <a:pt x="1139" y="864"/>
                    </a:cubicBezTo>
                    <a:lnTo>
                      <a:pt x="1556" y="805"/>
                    </a:lnTo>
                    <a:cubicBezTo>
                      <a:pt x="1592" y="805"/>
                      <a:pt x="1603" y="781"/>
                      <a:pt x="1603" y="757"/>
                    </a:cubicBezTo>
                    <a:cubicBezTo>
                      <a:pt x="1592" y="733"/>
                      <a:pt x="1568" y="721"/>
                      <a:pt x="1544" y="721"/>
                    </a:cubicBezTo>
                    <a:lnTo>
                      <a:pt x="1127" y="781"/>
                    </a:lnTo>
                    <a:cubicBezTo>
                      <a:pt x="1126" y="781"/>
                      <a:pt x="1125" y="781"/>
                      <a:pt x="1125" y="781"/>
                    </a:cubicBezTo>
                    <a:lnTo>
                      <a:pt x="1125" y="781"/>
                    </a:lnTo>
                    <a:lnTo>
                      <a:pt x="1282" y="578"/>
                    </a:lnTo>
                    <a:cubicBezTo>
                      <a:pt x="1306" y="555"/>
                      <a:pt x="1306" y="531"/>
                      <a:pt x="1282" y="519"/>
                    </a:cubicBezTo>
                    <a:cubicBezTo>
                      <a:pt x="1276" y="513"/>
                      <a:pt x="1267" y="510"/>
                      <a:pt x="1258" y="510"/>
                    </a:cubicBezTo>
                    <a:cubicBezTo>
                      <a:pt x="1249" y="510"/>
                      <a:pt x="1240" y="513"/>
                      <a:pt x="1234" y="519"/>
                    </a:cubicBezTo>
                    <a:lnTo>
                      <a:pt x="1068" y="721"/>
                    </a:lnTo>
                    <a:cubicBezTo>
                      <a:pt x="1032" y="698"/>
                      <a:pt x="996" y="674"/>
                      <a:pt x="949" y="662"/>
                    </a:cubicBezTo>
                    <a:cubicBezTo>
                      <a:pt x="960" y="626"/>
                      <a:pt x="960" y="578"/>
                      <a:pt x="949" y="543"/>
                    </a:cubicBezTo>
                    <a:cubicBezTo>
                      <a:pt x="927" y="390"/>
                      <a:pt x="796" y="278"/>
                      <a:pt x="646" y="278"/>
                    </a:cubicBezTo>
                    <a:cubicBezTo>
                      <a:pt x="632" y="278"/>
                      <a:pt x="618" y="279"/>
                      <a:pt x="603" y="281"/>
                    </a:cubicBezTo>
                    <a:lnTo>
                      <a:pt x="484" y="31"/>
                    </a:lnTo>
                    <a:cubicBezTo>
                      <a:pt x="476" y="9"/>
                      <a:pt x="459" y="0"/>
                      <a:pt x="442"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442;p31">
                <a:extLst>
                  <a:ext uri="{FF2B5EF4-FFF2-40B4-BE49-F238E27FC236}">
                    <a16:creationId xmlns:a16="http://schemas.microsoft.com/office/drawing/2014/main" id="{D1595720-DCDA-4214-9FBA-6017E7C290CF}"/>
                  </a:ext>
                </a:extLst>
              </p:cNvPr>
              <p:cNvSpPr/>
              <p:nvPr/>
            </p:nvSpPr>
            <p:spPr>
              <a:xfrm>
                <a:off x="1781424" y="1719613"/>
                <a:ext cx="13181" cy="11815"/>
              </a:xfrm>
              <a:custGeom>
                <a:avLst/>
                <a:gdLst/>
                <a:ahLst/>
                <a:cxnLst/>
                <a:rect l="l" t="t" r="r" b="b"/>
                <a:pathLst>
                  <a:path w="299" h="268" extrusionOk="0">
                    <a:moveTo>
                      <a:pt x="202" y="1"/>
                    </a:moveTo>
                    <a:cubicBezTo>
                      <a:pt x="192" y="1"/>
                      <a:pt x="181" y="2"/>
                      <a:pt x="167" y="4"/>
                    </a:cubicBezTo>
                    <a:cubicBezTo>
                      <a:pt x="84" y="16"/>
                      <a:pt x="1" y="39"/>
                      <a:pt x="13" y="123"/>
                    </a:cubicBezTo>
                    <a:cubicBezTo>
                      <a:pt x="24" y="210"/>
                      <a:pt x="94" y="267"/>
                      <a:pt x="179" y="267"/>
                    </a:cubicBezTo>
                    <a:cubicBezTo>
                      <a:pt x="187" y="267"/>
                      <a:pt x="195" y="267"/>
                      <a:pt x="203" y="266"/>
                    </a:cubicBezTo>
                    <a:cubicBezTo>
                      <a:pt x="275" y="242"/>
                      <a:pt x="298" y="182"/>
                      <a:pt x="275" y="99"/>
                    </a:cubicBezTo>
                    <a:cubicBezTo>
                      <a:pt x="265" y="29"/>
                      <a:pt x="255" y="1"/>
                      <a:pt x="202"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443;p31">
                <a:extLst>
                  <a:ext uri="{FF2B5EF4-FFF2-40B4-BE49-F238E27FC236}">
                    <a16:creationId xmlns:a16="http://schemas.microsoft.com/office/drawing/2014/main" id="{9472BA45-F20F-4116-941A-EE67F6D720E4}"/>
                  </a:ext>
                </a:extLst>
              </p:cNvPr>
              <p:cNvSpPr/>
              <p:nvPr/>
            </p:nvSpPr>
            <p:spPr>
              <a:xfrm>
                <a:off x="1763085" y="1626109"/>
                <a:ext cx="69302" cy="78471"/>
              </a:xfrm>
              <a:custGeom>
                <a:avLst/>
                <a:gdLst/>
                <a:ahLst/>
                <a:cxnLst/>
                <a:rect l="l" t="t" r="r" b="b"/>
                <a:pathLst>
                  <a:path w="1572" h="1780" extrusionOk="0">
                    <a:moveTo>
                      <a:pt x="453" y="1"/>
                    </a:moveTo>
                    <a:cubicBezTo>
                      <a:pt x="446" y="1"/>
                      <a:pt x="438" y="2"/>
                      <a:pt x="429" y="5"/>
                    </a:cubicBezTo>
                    <a:cubicBezTo>
                      <a:pt x="405" y="17"/>
                      <a:pt x="393" y="41"/>
                      <a:pt x="405" y="77"/>
                    </a:cubicBezTo>
                    <a:lnTo>
                      <a:pt x="488" y="327"/>
                    </a:lnTo>
                    <a:cubicBezTo>
                      <a:pt x="441" y="351"/>
                      <a:pt x="393" y="386"/>
                      <a:pt x="357" y="434"/>
                    </a:cubicBezTo>
                    <a:lnTo>
                      <a:pt x="71" y="363"/>
                    </a:lnTo>
                    <a:cubicBezTo>
                      <a:pt x="65" y="360"/>
                      <a:pt x="59" y="359"/>
                      <a:pt x="53" y="359"/>
                    </a:cubicBezTo>
                    <a:cubicBezTo>
                      <a:pt x="27" y="359"/>
                      <a:pt x="10" y="379"/>
                      <a:pt x="0" y="398"/>
                    </a:cubicBezTo>
                    <a:cubicBezTo>
                      <a:pt x="0" y="434"/>
                      <a:pt x="12" y="458"/>
                      <a:pt x="48" y="470"/>
                    </a:cubicBezTo>
                    <a:lnTo>
                      <a:pt x="310" y="529"/>
                    </a:lnTo>
                    <a:cubicBezTo>
                      <a:pt x="298" y="565"/>
                      <a:pt x="298" y="601"/>
                      <a:pt x="298" y="636"/>
                    </a:cubicBezTo>
                    <a:cubicBezTo>
                      <a:pt x="310" y="791"/>
                      <a:pt x="452" y="922"/>
                      <a:pt x="619" y="922"/>
                    </a:cubicBezTo>
                    <a:cubicBezTo>
                      <a:pt x="619" y="934"/>
                      <a:pt x="619" y="946"/>
                      <a:pt x="619" y="958"/>
                    </a:cubicBezTo>
                    <a:cubicBezTo>
                      <a:pt x="248" y="1025"/>
                      <a:pt x="323" y="1559"/>
                      <a:pt x="663" y="1559"/>
                    </a:cubicBezTo>
                    <a:cubicBezTo>
                      <a:pt x="683" y="1559"/>
                      <a:pt x="704" y="1557"/>
                      <a:pt x="726" y="1553"/>
                    </a:cubicBezTo>
                    <a:cubicBezTo>
                      <a:pt x="786" y="1553"/>
                      <a:pt x="845" y="1529"/>
                      <a:pt x="893" y="1494"/>
                    </a:cubicBezTo>
                    <a:lnTo>
                      <a:pt x="1119" y="1756"/>
                    </a:lnTo>
                    <a:cubicBezTo>
                      <a:pt x="1131" y="1767"/>
                      <a:pt x="1143" y="1779"/>
                      <a:pt x="1155" y="1779"/>
                    </a:cubicBezTo>
                    <a:cubicBezTo>
                      <a:pt x="1167" y="1779"/>
                      <a:pt x="1179" y="1767"/>
                      <a:pt x="1191" y="1767"/>
                    </a:cubicBezTo>
                    <a:cubicBezTo>
                      <a:pt x="1203" y="1744"/>
                      <a:pt x="1203" y="1708"/>
                      <a:pt x="1191" y="1696"/>
                    </a:cubicBezTo>
                    <a:lnTo>
                      <a:pt x="964" y="1434"/>
                    </a:lnTo>
                    <a:cubicBezTo>
                      <a:pt x="964" y="1422"/>
                      <a:pt x="976" y="1398"/>
                      <a:pt x="988" y="1386"/>
                    </a:cubicBezTo>
                    <a:lnTo>
                      <a:pt x="1357" y="1506"/>
                    </a:lnTo>
                    <a:lnTo>
                      <a:pt x="1369" y="1506"/>
                    </a:lnTo>
                    <a:cubicBezTo>
                      <a:pt x="1393" y="1506"/>
                      <a:pt x="1417" y="1494"/>
                      <a:pt x="1417" y="1470"/>
                    </a:cubicBezTo>
                    <a:cubicBezTo>
                      <a:pt x="1429" y="1446"/>
                      <a:pt x="1417" y="1422"/>
                      <a:pt x="1393" y="1410"/>
                    </a:cubicBezTo>
                    <a:lnTo>
                      <a:pt x="1012" y="1291"/>
                    </a:lnTo>
                    <a:lnTo>
                      <a:pt x="1012" y="1244"/>
                    </a:lnTo>
                    <a:cubicBezTo>
                      <a:pt x="1012" y="1208"/>
                      <a:pt x="1000" y="1184"/>
                      <a:pt x="988" y="1148"/>
                    </a:cubicBezTo>
                    <a:cubicBezTo>
                      <a:pt x="1024" y="1136"/>
                      <a:pt x="1048" y="1101"/>
                      <a:pt x="1072" y="1065"/>
                    </a:cubicBezTo>
                    <a:lnTo>
                      <a:pt x="1405" y="1244"/>
                    </a:lnTo>
                    <a:lnTo>
                      <a:pt x="1429" y="1244"/>
                    </a:lnTo>
                    <a:cubicBezTo>
                      <a:pt x="1476" y="1244"/>
                      <a:pt x="1488" y="1172"/>
                      <a:pt x="1453" y="1148"/>
                    </a:cubicBezTo>
                    <a:lnTo>
                      <a:pt x="1107" y="970"/>
                    </a:lnTo>
                    <a:cubicBezTo>
                      <a:pt x="1107" y="958"/>
                      <a:pt x="1107" y="946"/>
                      <a:pt x="1107" y="934"/>
                    </a:cubicBezTo>
                    <a:lnTo>
                      <a:pt x="1524" y="910"/>
                    </a:lnTo>
                    <a:cubicBezTo>
                      <a:pt x="1548" y="910"/>
                      <a:pt x="1572" y="886"/>
                      <a:pt x="1572" y="863"/>
                    </a:cubicBezTo>
                    <a:cubicBezTo>
                      <a:pt x="1562" y="843"/>
                      <a:pt x="1544" y="824"/>
                      <a:pt x="1525" y="824"/>
                    </a:cubicBezTo>
                    <a:cubicBezTo>
                      <a:pt x="1521" y="824"/>
                      <a:pt x="1516" y="825"/>
                      <a:pt x="1512" y="827"/>
                    </a:cubicBezTo>
                    <a:lnTo>
                      <a:pt x="1095" y="851"/>
                    </a:lnTo>
                    <a:lnTo>
                      <a:pt x="1083" y="851"/>
                    </a:lnTo>
                    <a:lnTo>
                      <a:pt x="1274" y="648"/>
                    </a:lnTo>
                    <a:cubicBezTo>
                      <a:pt x="1286" y="624"/>
                      <a:pt x="1286" y="601"/>
                      <a:pt x="1274" y="589"/>
                    </a:cubicBezTo>
                    <a:cubicBezTo>
                      <a:pt x="1262" y="583"/>
                      <a:pt x="1250" y="580"/>
                      <a:pt x="1240" y="580"/>
                    </a:cubicBezTo>
                    <a:cubicBezTo>
                      <a:pt x="1229" y="580"/>
                      <a:pt x="1220" y="583"/>
                      <a:pt x="1214" y="589"/>
                    </a:cubicBezTo>
                    <a:lnTo>
                      <a:pt x="1036" y="779"/>
                    </a:lnTo>
                    <a:cubicBezTo>
                      <a:pt x="1000" y="744"/>
                      <a:pt x="953" y="720"/>
                      <a:pt x="905" y="708"/>
                    </a:cubicBezTo>
                    <a:cubicBezTo>
                      <a:pt x="917" y="672"/>
                      <a:pt x="917" y="624"/>
                      <a:pt x="917" y="589"/>
                    </a:cubicBezTo>
                    <a:cubicBezTo>
                      <a:pt x="905" y="429"/>
                      <a:pt x="774" y="302"/>
                      <a:pt x="616" y="302"/>
                    </a:cubicBezTo>
                    <a:cubicBezTo>
                      <a:pt x="609" y="302"/>
                      <a:pt x="602" y="302"/>
                      <a:pt x="595" y="303"/>
                    </a:cubicBezTo>
                    <a:lnTo>
                      <a:pt x="500" y="41"/>
                    </a:lnTo>
                    <a:cubicBezTo>
                      <a:pt x="491" y="14"/>
                      <a:pt x="476" y="1"/>
                      <a:pt x="453"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444;p31">
                <a:extLst>
                  <a:ext uri="{FF2B5EF4-FFF2-40B4-BE49-F238E27FC236}">
                    <a16:creationId xmlns:a16="http://schemas.microsoft.com/office/drawing/2014/main" id="{17151FA8-D8EA-473C-B2AB-339D0551F912}"/>
                  </a:ext>
                </a:extLst>
              </p:cNvPr>
              <p:cNvSpPr/>
              <p:nvPr/>
            </p:nvSpPr>
            <p:spPr>
              <a:xfrm>
                <a:off x="1809771" y="1642508"/>
                <a:ext cx="12123" cy="11683"/>
              </a:xfrm>
              <a:custGeom>
                <a:avLst/>
                <a:gdLst/>
                <a:ahLst/>
                <a:cxnLst/>
                <a:rect l="l" t="t" r="r" b="b"/>
                <a:pathLst>
                  <a:path w="275" h="265" extrusionOk="0">
                    <a:moveTo>
                      <a:pt x="184" y="0"/>
                    </a:moveTo>
                    <a:cubicBezTo>
                      <a:pt x="175" y="0"/>
                      <a:pt x="166" y="1"/>
                      <a:pt x="155" y="2"/>
                    </a:cubicBezTo>
                    <a:cubicBezTo>
                      <a:pt x="72" y="2"/>
                      <a:pt x="1" y="26"/>
                      <a:pt x="13" y="110"/>
                    </a:cubicBezTo>
                    <a:cubicBezTo>
                      <a:pt x="13" y="205"/>
                      <a:pt x="84" y="264"/>
                      <a:pt x="179" y="264"/>
                    </a:cubicBezTo>
                    <a:cubicBezTo>
                      <a:pt x="263" y="252"/>
                      <a:pt x="275" y="193"/>
                      <a:pt x="275" y="110"/>
                    </a:cubicBezTo>
                    <a:cubicBezTo>
                      <a:pt x="264" y="37"/>
                      <a:pt x="245" y="0"/>
                      <a:pt x="184"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445;p31">
                <a:extLst>
                  <a:ext uri="{FF2B5EF4-FFF2-40B4-BE49-F238E27FC236}">
                    <a16:creationId xmlns:a16="http://schemas.microsoft.com/office/drawing/2014/main" id="{E3A8B0DC-0AB0-4218-BF2D-905385B9BE7C}"/>
                  </a:ext>
                </a:extLst>
              </p:cNvPr>
              <p:cNvSpPr/>
              <p:nvPr/>
            </p:nvSpPr>
            <p:spPr>
              <a:xfrm>
                <a:off x="1861218" y="1435706"/>
                <a:ext cx="33637" cy="32711"/>
              </a:xfrm>
              <a:custGeom>
                <a:avLst/>
                <a:gdLst/>
                <a:ahLst/>
                <a:cxnLst/>
                <a:rect l="l" t="t" r="r" b="b"/>
                <a:pathLst>
                  <a:path w="763" h="742" extrusionOk="0">
                    <a:moveTo>
                      <a:pt x="414" y="0"/>
                    </a:moveTo>
                    <a:cubicBezTo>
                      <a:pt x="205" y="0"/>
                      <a:pt x="23" y="53"/>
                      <a:pt x="12" y="276"/>
                    </a:cubicBezTo>
                    <a:cubicBezTo>
                      <a:pt x="0" y="514"/>
                      <a:pt x="191" y="717"/>
                      <a:pt x="429" y="741"/>
                    </a:cubicBezTo>
                    <a:cubicBezTo>
                      <a:pt x="437" y="741"/>
                      <a:pt x="445" y="741"/>
                      <a:pt x="452" y="741"/>
                    </a:cubicBezTo>
                    <a:cubicBezTo>
                      <a:pt x="683" y="741"/>
                      <a:pt x="739" y="566"/>
                      <a:pt x="751" y="336"/>
                    </a:cubicBezTo>
                    <a:cubicBezTo>
                      <a:pt x="762" y="86"/>
                      <a:pt x="727" y="14"/>
                      <a:pt x="489" y="2"/>
                    </a:cubicBezTo>
                    <a:cubicBezTo>
                      <a:pt x="464" y="1"/>
                      <a:pt x="439" y="0"/>
                      <a:pt x="414"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446;p31">
                <a:extLst>
                  <a:ext uri="{FF2B5EF4-FFF2-40B4-BE49-F238E27FC236}">
                    <a16:creationId xmlns:a16="http://schemas.microsoft.com/office/drawing/2014/main" id="{034D1FBA-D968-4F49-8458-B2EFB92228E0}"/>
                  </a:ext>
                </a:extLst>
              </p:cNvPr>
              <p:cNvSpPr/>
              <p:nvPr/>
            </p:nvSpPr>
            <p:spPr>
              <a:xfrm>
                <a:off x="1751006" y="1359262"/>
                <a:ext cx="136796" cy="216810"/>
              </a:xfrm>
              <a:custGeom>
                <a:avLst/>
                <a:gdLst/>
                <a:ahLst/>
                <a:cxnLst/>
                <a:rect l="l" t="t" r="r" b="b"/>
                <a:pathLst>
                  <a:path w="3103" h="4918" extrusionOk="0">
                    <a:moveTo>
                      <a:pt x="1074" y="1"/>
                    </a:moveTo>
                    <a:cubicBezTo>
                      <a:pt x="1036" y="1"/>
                      <a:pt x="1006" y="23"/>
                      <a:pt x="988" y="58"/>
                    </a:cubicBezTo>
                    <a:cubicBezTo>
                      <a:pt x="881" y="296"/>
                      <a:pt x="869" y="558"/>
                      <a:pt x="941" y="808"/>
                    </a:cubicBezTo>
                    <a:cubicBezTo>
                      <a:pt x="822" y="867"/>
                      <a:pt x="715" y="939"/>
                      <a:pt x="631" y="1034"/>
                    </a:cubicBezTo>
                    <a:cubicBezTo>
                      <a:pt x="417" y="867"/>
                      <a:pt x="226" y="617"/>
                      <a:pt x="357" y="343"/>
                    </a:cubicBezTo>
                    <a:cubicBezTo>
                      <a:pt x="381" y="274"/>
                      <a:pt x="323" y="219"/>
                      <a:pt x="264" y="219"/>
                    </a:cubicBezTo>
                    <a:cubicBezTo>
                      <a:pt x="232" y="219"/>
                      <a:pt x="200" y="235"/>
                      <a:pt x="179" y="272"/>
                    </a:cubicBezTo>
                    <a:cubicBezTo>
                      <a:pt x="0" y="641"/>
                      <a:pt x="250" y="974"/>
                      <a:pt x="512" y="1189"/>
                    </a:cubicBezTo>
                    <a:cubicBezTo>
                      <a:pt x="119" y="1832"/>
                      <a:pt x="560" y="2665"/>
                      <a:pt x="1310" y="2701"/>
                    </a:cubicBezTo>
                    <a:lnTo>
                      <a:pt x="1334" y="2701"/>
                    </a:lnTo>
                    <a:cubicBezTo>
                      <a:pt x="1334" y="2748"/>
                      <a:pt x="1334" y="2796"/>
                      <a:pt x="1346" y="2844"/>
                    </a:cubicBezTo>
                    <a:cubicBezTo>
                      <a:pt x="1298" y="2867"/>
                      <a:pt x="1250" y="2903"/>
                      <a:pt x="1215" y="2927"/>
                    </a:cubicBezTo>
                    <a:cubicBezTo>
                      <a:pt x="834" y="3165"/>
                      <a:pt x="715" y="3677"/>
                      <a:pt x="953" y="4058"/>
                    </a:cubicBezTo>
                    <a:cubicBezTo>
                      <a:pt x="1110" y="4268"/>
                      <a:pt x="1352" y="4379"/>
                      <a:pt x="1596" y="4379"/>
                    </a:cubicBezTo>
                    <a:cubicBezTo>
                      <a:pt x="1740" y="4379"/>
                      <a:pt x="1884" y="4340"/>
                      <a:pt x="2012" y="4260"/>
                    </a:cubicBezTo>
                    <a:cubicBezTo>
                      <a:pt x="2239" y="4368"/>
                      <a:pt x="2370" y="4594"/>
                      <a:pt x="2358" y="4832"/>
                    </a:cubicBezTo>
                    <a:cubicBezTo>
                      <a:pt x="2358" y="4875"/>
                      <a:pt x="2396" y="4917"/>
                      <a:pt x="2438" y="4917"/>
                    </a:cubicBezTo>
                    <a:cubicBezTo>
                      <a:pt x="2443" y="4917"/>
                      <a:pt x="2448" y="4917"/>
                      <a:pt x="2453" y="4915"/>
                    </a:cubicBezTo>
                    <a:cubicBezTo>
                      <a:pt x="2500" y="4915"/>
                      <a:pt x="2548" y="4880"/>
                      <a:pt x="2548" y="4820"/>
                    </a:cubicBezTo>
                    <a:cubicBezTo>
                      <a:pt x="2560" y="4546"/>
                      <a:pt x="2417" y="4296"/>
                      <a:pt x="2191" y="4141"/>
                    </a:cubicBezTo>
                    <a:cubicBezTo>
                      <a:pt x="2310" y="4034"/>
                      <a:pt x="2405" y="3891"/>
                      <a:pt x="2441" y="3737"/>
                    </a:cubicBezTo>
                    <a:cubicBezTo>
                      <a:pt x="2512" y="3760"/>
                      <a:pt x="2572" y="3808"/>
                      <a:pt x="2631" y="3856"/>
                    </a:cubicBezTo>
                    <a:cubicBezTo>
                      <a:pt x="2727" y="3951"/>
                      <a:pt x="2774" y="4082"/>
                      <a:pt x="2774" y="4213"/>
                    </a:cubicBezTo>
                    <a:cubicBezTo>
                      <a:pt x="2774" y="4260"/>
                      <a:pt x="2822" y="4308"/>
                      <a:pt x="2870" y="4308"/>
                    </a:cubicBezTo>
                    <a:cubicBezTo>
                      <a:pt x="2917" y="4308"/>
                      <a:pt x="2965" y="4272"/>
                      <a:pt x="2965" y="4213"/>
                    </a:cubicBezTo>
                    <a:cubicBezTo>
                      <a:pt x="2965" y="4034"/>
                      <a:pt x="2893" y="3856"/>
                      <a:pt x="2774" y="3725"/>
                    </a:cubicBezTo>
                    <a:cubicBezTo>
                      <a:pt x="2691" y="3641"/>
                      <a:pt x="2596" y="3582"/>
                      <a:pt x="2477" y="3546"/>
                    </a:cubicBezTo>
                    <a:cubicBezTo>
                      <a:pt x="2489" y="3391"/>
                      <a:pt x="2441" y="3237"/>
                      <a:pt x="2358" y="3094"/>
                    </a:cubicBezTo>
                    <a:cubicBezTo>
                      <a:pt x="2381" y="3058"/>
                      <a:pt x="2417" y="3022"/>
                      <a:pt x="2441" y="2975"/>
                    </a:cubicBezTo>
                    <a:cubicBezTo>
                      <a:pt x="2798" y="2963"/>
                      <a:pt x="3024" y="2820"/>
                      <a:pt x="3096" y="2522"/>
                    </a:cubicBezTo>
                    <a:cubicBezTo>
                      <a:pt x="3103" y="2457"/>
                      <a:pt x="3049" y="2414"/>
                      <a:pt x="2995" y="2414"/>
                    </a:cubicBezTo>
                    <a:cubicBezTo>
                      <a:pt x="2959" y="2414"/>
                      <a:pt x="2924" y="2432"/>
                      <a:pt x="2905" y="2475"/>
                    </a:cubicBezTo>
                    <a:cubicBezTo>
                      <a:pt x="2893" y="2558"/>
                      <a:pt x="2834" y="2748"/>
                      <a:pt x="2500" y="2772"/>
                    </a:cubicBezTo>
                    <a:cubicBezTo>
                      <a:pt x="2500" y="2772"/>
                      <a:pt x="2500" y="2760"/>
                      <a:pt x="2500" y="2748"/>
                    </a:cubicBezTo>
                    <a:cubicBezTo>
                      <a:pt x="2500" y="2665"/>
                      <a:pt x="2489" y="2582"/>
                      <a:pt x="2453" y="2498"/>
                    </a:cubicBezTo>
                    <a:lnTo>
                      <a:pt x="2751" y="2415"/>
                    </a:lnTo>
                    <a:cubicBezTo>
                      <a:pt x="2878" y="2383"/>
                      <a:pt x="2844" y="2217"/>
                      <a:pt x="2741" y="2217"/>
                    </a:cubicBezTo>
                    <a:cubicBezTo>
                      <a:pt x="2729" y="2217"/>
                      <a:pt x="2717" y="2220"/>
                      <a:pt x="2703" y="2225"/>
                    </a:cubicBezTo>
                    <a:lnTo>
                      <a:pt x="2346" y="2332"/>
                    </a:lnTo>
                    <a:cubicBezTo>
                      <a:pt x="2310" y="2284"/>
                      <a:pt x="2274" y="2248"/>
                      <a:pt x="2215" y="2225"/>
                    </a:cubicBezTo>
                    <a:cubicBezTo>
                      <a:pt x="2608" y="1582"/>
                      <a:pt x="2167" y="760"/>
                      <a:pt x="1417" y="724"/>
                    </a:cubicBezTo>
                    <a:cubicBezTo>
                      <a:pt x="1391" y="721"/>
                      <a:pt x="1365" y="720"/>
                      <a:pt x="1338" y="720"/>
                    </a:cubicBezTo>
                    <a:cubicBezTo>
                      <a:pt x="1265" y="720"/>
                      <a:pt x="1189" y="731"/>
                      <a:pt x="1119" y="748"/>
                    </a:cubicBezTo>
                    <a:cubicBezTo>
                      <a:pt x="1060" y="546"/>
                      <a:pt x="1072" y="331"/>
                      <a:pt x="1167" y="141"/>
                    </a:cubicBezTo>
                    <a:cubicBezTo>
                      <a:pt x="1191" y="93"/>
                      <a:pt x="1167" y="34"/>
                      <a:pt x="1119" y="10"/>
                    </a:cubicBezTo>
                    <a:cubicBezTo>
                      <a:pt x="1103" y="4"/>
                      <a:pt x="1088" y="1"/>
                      <a:pt x="1074"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447;p31">
                <a:extLst>
                  <a:ext uri="{FF2B5EF4-FFF2-40B4-BE49-F238E27FC236}">
                    <a16:creationId xmlns:a16="http://schemas.microsoft.com/office/drawing/2014/main" id="{7D7D3ADA-CE70-48CD-807B-1FBD2C8A7F89}"/>
                  </a:ext>
                </a:extLst>
              </p:cNvPr>
              <p:cNvSpPr/>
              <p:nvPr/>
            </p:nvSpPr>
            <p:spPr>
              <a:xfrm>
                <a:off x="1787199" y="1434736"/>
                <a:ext cx="16840" cy="14019"/>
              </a:xfrm>
              <a:custGeom>
                <a:avLst/>
                <a:gdLst/>
                <a:ahLst/>
                <a:cxnLst/>
                <a:rect l="l" t="t" r="r" b="b"/>
                <a:pathLst>
                  <a:path w="382" h="318" extrusionOk="0">
                    <a:moveTo>
                      <a:pt x="227" y="1"/>
                    </a:moveTo>
                    <a:cubicBezTo>
                      <a:pt x="72" y="1"/>
                      <a:pt x="1" y="167"/>
                      <a:pt x="108" y="274"/>
                    </a:cubicBezTo>
                    <a:cubicBezTo>
                      <a:pt x="138" y="304"/>
                      <a:pt x="176" y="318"/>
                      <a:pt x="214" y="318"/>
                    </a:cubicBezTo>
                    <a:cubicBezTo>
                      <a:pt x="298" y="318"/>
                      <a:pt x="382" y="253"/>
                      <a:pt x="382" y="155"/>
                    </a:cubicBezTo>
                    <a:cubicBezTo>
                      <a:pt x="382" y="72"/>
                      <a:pt x="310" y="1"/>
                      <a:pt x="22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448;p31">
                <a:extLst>
                  <a:ext uri="{FF2B5EF4-FFF2-40B4-BE49-F238E27FC236}">
                    <a16:creationId xmlns:a16="http://schemas.microsoft.com/office/drawing/2014/main" id="{DA41115C-5A1E-4A56-BE2F-6DC0128C45FD}"/>
                  </a:ext>
                </a:extLst>
              </p:cNvPr>
              <p:cNvSpPr/>
              <p:nvPr/>
            </p:nvSpPr>
            <p:spPr>
              <a:xfrm>
                <a:off x="1824495" y="1411106"/>
                <a:ext cx="16840" cy="14416"/>
              </a:xfrm>
              <a:custGeom>
                <a:avLst/>
                <a:gdLst/>
                <a:ahLst/>
                <a:cxnLst/>
                <a:rect l="l" t="t" r="r" b="b"/>
                <a:pathLst>
                  <a:path w="382" h="327" extrusionOk="0">
                    <a:moveTo>
                      <a:pt x="214" y="1"/>
                    </a:moveTo>
                    <a:cubicBezTo>
                      <a:pt x="71" y="1"/>
                      <a:pt x="0" y="179"/>
                      <a:pt x="107" y="275"/>
                    </a:cubicBezTo>
                    <a:cubicBezTo>
                      <a:pt x="139" y="310"/>
                      <a:pt x="180" y="326"/>
                      <a:pt x="221" y="326"/>
                    </a:cubicBezTo>
                    <a:cubicBezTo>
                      <a:pt x="302" y="326"/>
                      <a:pt x="381" y="263"/>
                      <a:pt x="381" y="167"/>
                    </a:cubicBezTo>
                    <a:cubicBezTo>
                      <a:pt x="381" y="72"/>
                      <a:pt x="310" y="1"/>
                      <a:pt x="214"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449;p31">
                <a:extLst>
                  <a:ext uri="{FF2B5EF4-FFF2-40B4-BE49-F238E27FC236}">
                    <a16:creationId xmlns:a16="http://schemas.microsoft.com/office/drawing/2014/main" id="{6D13D386-9978-4CD6-AAC8-3AE0586B029A}"/>
                  </a:ext>
                </a:extLst>
              </p:cNvPr>
              <p:cNvSpPr/>
              <p:nvPr/>
            </p:nvSpPr>
            <p:spPr>
              <a:xfrm>
                <a:off x="1809374" y="1423582"/>
                <a:ext cx="15650" cy="13314"/>
              </a:xfrm>
              <a:custGeom>
                <a:avLst/>
                <a:gdLst/>
                <a:ahLst/>
                <a:cxnLst/>
                <a:rect l="l" t="t" r="r" b="b"/>
                <a:pathLst>
                  <a:path w="355" h="302" extrusionOk="0">
                    <a:moveTo>
                      <a:pt x="268" y="1"/>
                    </a:moveTo>
                    <a:cubicBezTo>
                      <a:pt x="244" y="1"/>
                      <a:pt x="219" y="26"/>
                      <a:pt x="236" y="51"/>
                    </a:cubicBezTo>
                    <a:cubicBezTo>
                      <a:pt x="284" y="99"/>
                      <a:pt x="272" y="170"/>
                      <a:pt x="224" y="218"/>
                    </a:cubicBezTo>
                    <a:cubicBezTo>
                      <a:pt x="209" y="229"/>
                      <a:pt x="191" y="235"/>
                      <a:pt x="173" y="235"/>
                    </a:cubicBezTo>
                    <a:cubicBezTo>
                      <a:pt x="134" y="235"/>
                      <a:pt x="93" y="211"/>
                      <a:pt x="69" y="170"/>
                    </a:cubicBezTo>
                    <a:cubicBezTo>
                      <a:pt x="64" y="165"/>
                      <a:pt x="57" y="162"/>
                      <a:pt x="50" y="162"/>
                    </a:cubicBezTo>
                    <a:cubicBezTo>
                      <a:pt x="27" y="162"/>
                      <a:pt x="0" y="190"/>
                      <a:pt x="10" y="218"/>
                    </a:cubicBezTo>
                    <a:cubicBezTo>
                      <a:pt x="45" y="265"/>
                      <a:pt x="105" y="301"/>
                      <a:pt x="176" y="301"/>
                    </a:cubicBezTo>
                    <a:cubicBezTo>
                      <a:pt x="212" y="301"/>
                      <a:pt x="236" y="289"/>
                      <a:pt x="272" y="277"/>
                    </a:cubicBezTo>
                    <a:cubicBezTo>
                      <a:pt x="343" y="206"/>
                      <a:pt x="355" y="99"/>
                      <a:pt x="295" y="15"/>
                    </a:cubicBezTo>
                    <a:cubicBezTo>
                      <a:pt x="288" y="5"/>
                      <a:pt x="278" y="1"/>
                      <a:pt x="26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450;p31">
                <a:extLst>
                  <a:ext uri="{FF2B5EF4-FFF2-40B4-BE49-F238E27FC236}">
                    <a16:creationId xmlns:a16="http://schemas.microsoft.com/office/drawing/2014/main" id="{9F7FF618-DC25-4367-8D9E-B7A1029DB392}"/>
                  </a:ext>
                </a:extLst>
              </p:cNvPr>
              <p:cNvSpPr/>
              <p:nvPr/>
            </p:nvSpPr>
            <p:spPr>
              <a:xfrm>
                <a:off x="1789844" y="1449945"/>
                <a:ext cx="14195" cy="10536"/>
              </a:xfrm>
              <a:custGeom>
                <a:avLst/>
                <a:gdLst/>
                <a:ahLst/>
                <a:cxnLst/>
                <a:rect l="l" t="t" r="r" b="b"/>
                <a:pathLst>
                  <a:path w="322" h="239" extrusionOk="0">
                    <a:moveTo>
                      <a:pt x="216" y="1"/>
                    </a:moveTo>
                    <a:cubicBezTo>
                      <a:pt x="182" y="1"/>
                      <a:pt x="143" y="13"/>
                      <a:pt x="107" y="37"/>
                    </a:cubicBezTo>
                    <a:cubicBezTo>
                      <a:pt x="36" y="84"/>
                      <a:pt x="0" y="156"/>
                      <a:pt x="36" y="203"/>
                    </a:cubicBezTo>
                    <a:cubicBezTo>
                      <a:pt x="54" y="227"/>
                      <a:pt x="84" y="239"/>
                      <a:pt x="118" y="239"/>
                    </a:cubicBezTo>
                    <a:cubicBezTo>
                      <a:pt x="152" y="239"/>
                      <a:pt x="191" y="227"/>
                      <a:pt x="226" y="203"/>
                    </a:cubicBezTo>
                    <a:cubicBezTo>
                      <a:pt x="298" y="156"/>
                      <a:pt x="322" y="84"/>
                      <a:pt x="298" y="37"/>
                    </a:cubicBezTo>
                    <a:cubicBezTo>
                      <a:pt x="280" y="13"/>
                      <a:pt x="250" y="1"/>
                      <a:pt x="216" y="1"/>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451;p31">
                <a:extLst>
                  <a:ext uri="{FF2B5EF4-FFF2-40B4-BE49-F238E27FC236}">
                    <a16:creationId xmlns:a16="http://schemas.microsoft.com/office/drawing/2014/main" id="{24761096-6D0E-43F9-AFAD-8C40D6F5258D}"/>
                  </a:ext>
                </a:extLst>
              </p:cNvPr>
              <p:cNvSpPr/>
              <p:nvPr/>
            </p:nvSpPr>
            <p:spPr>
              <a:xfrm>
                <a:off x="1839705" y="1417807"/>
                <a:ext cx="16840" cy="12785"/>
              </a:xfrm>
              <a:custGeom>
                <a:avLst/>
                <a:gdLst/>
                <a:ahLst/>
                <a:cxnLst/>
                <a:rect l="l" t="t" r="r" b="b"/>
                <a:pathLst>
                  <a:path w="382" h="290" extrusionOk="0">
                    <a:moveTo>
                      <a:pt x="191" y="1"/>
                    </a:moveTo>
                    <a:cubicBezTo>
                      <a:pt x="161" y="1"/>
                      <a:pt x="131" y="10"/>
                      <a:pt x="107" y="27"/>
                    </a:cubicBezTo>
                    <a:cubicBezTo>
                      <a:pt x="0" y="111"/>
                      <a:pt x="60" y="289"/>
                      <a:pt x="191" y="289"/>
                    </a:cubicBezTo>
                    <a:cubicBezTo>
                      <a:pt x="322" y="289"/>
                      <a:pt x="381" y="111"/>
                      <a:pt x="274" y="27"/>
                    </a:cubicBezTo>
                    <a:cubicBezTo>
                      <a:pt x="250" y="10"/>
                      <a:pt x="221" y="1"/>
                      <a:pt x="191" y="1"/>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452;p31">
                <a:extLst>
                  <a:ext uri="{FF2B5EF4-FFF2-40B4-BE49-F238E27FC236}">
                    <a16:creationId xmlns:a16="http://schemas.microsoft.com/office/drawing/2014/main" id="{D6DE22CB-4213-4B6C-9D8D-1B1FE67C1BB1}"/>
                  </a:ext>
                </a:extLst>
              </p:cNvPr>
              <p:cNvSpPr/>
              <p:nvPr/>
            </p:nvSpPr>
            <p:spPr>
              <a:xfrm>
                <a:off x="1733151" y="1458894"/>
                <a:ext cx="489211" cy="549255"/>
              </a:xfrm>
              <a:custGeom>
                <a:avLst/>
                <a:gdLst/>
                <a:ahLst/>
                <a:cxnLst/>
                <a:rect l="l" t="t" r="r" b="b"/>
                <a:pathLst>
                  <a:path w="11097" h="12459" extrusionOk="0">
                    <a:moveTo>
                      <a:pt x="5584" y="2822"/>
                    </a:moveTo>
                    <a:cubicBezTo>
                      <a:pt x="5763" y="3524"/>
                      <a:pt x="5906" y="4096"/>
                      <a:pt x="6156" y="4882"/>
                    </a:cubicBezTo>
                    <a:lnTo>
                      <a:pt x="6763" y="6823"/>
                    </a:lnTo>
                    <a:lnTo>
                      <a:pt x="6192" y="7215"/>
                    </a:lnTo>
                    <a:cubicBezTo>
                      <a:pt x="6215" y="6953"/>
                      <a:pt x="6275" y="6692"/>
                      <a:pt x="6370" y="6442"/>
                    </a:cubicBezTo>
                    <a:lnTo>
                      <a:pt x="6370" y="6442"/>
                    </a:lnTo>
                    <a:cubicBezTo>
                      <a:pt x="6025" y="6668"/>
                      <a:pt x="5715" y="6918"/>
                      <a:pt x="5430" y="7204"/>
                    </a:cubicBezTo>
                    <a:cubicBezTo>
                      <a:pt x="5418" y="7001"/>
                      <a:pt x="5489" y="6799"/>
                      <a:pt x="5632" y="6656"/>
                    </a:cubicBezTo>
                    <a:cubicBezTo>
                      <a:pt x="5775" y="6513"/>
                      <a:pt x="5882" y="6334"/>
                      <a:pt x="5953" y="6156"/>
                    </a:cubicBezTo>
                    <a:lnTo>
                      <a:pt x="5953" y="6156"/>
                    </a:lnTo>
                    <a:cubicBezTo>
                      <a:pt x="5489" y="6394"/>
                      <a:pt x="5144" y="6811"/>
                      <a:pt x="4810" y="7227"/>
                    </a:cubicBezTo>
                    <a:cubicBezTo>
                      <a:pt x="4941" y="6811"/>
                      <a:pt x="5156" y="6430"/>
                      <a:pt x="5430" y="6096"/>
                    </a:cubicBezTo>
                    <a:lnTo>
                      <a:pt x="5430" y="6096"/>
                    </a:lnTo>
                    <a:cubicBezTo>
                      <a:pt x="5156" y="6227"/>
                      <a:pt x="4965" y="6477"/>
                      <a:pt x="4787" y="6727"/>
                    </a:cubicBezTo>
                    <a:lnTo>
                      <a:pt x="4334" y="7346"/>
                    </a:lnTo>
                    <a:lnTo>
                      <a:pt x="4048" y="7346"/>
                    </a:lnTo>
                    <a:lnTo>
                      <a:pt x="4822" y="4882"/>
                    </a:lnTo>
                    <a:cubicBezTo>
                      <a:pt x="5072" y="4096"/>
                      <a:pt x="5215" y="3524"/>
                      <a:pt x="5394" y="2822"/>
                    </a:cubicBezTo>
                    <a:close/>
                    <a:moveTo>
                      <a:pt x="6787" y="6930"/>
                    </a:moveTo>
                    <a:lnTo>
                      <a:pt x="6918" y="7346"/>
                    </a:lnTo>
                    <a:lnTo>
                      <a:pt x="6704" y="7346"/>
                    </a:lnTo>
                    <a:cubicBezTo>
                      <a:pt x="6727" y="7215"/>
                      <a:pt x="6763" y="7073"/>
                      <a:pt x="6787" y="6930"/>
                    </a:cubicBezTo>
                    <a:close/>
                    <a:moveTo>
                      <a:pt x="5561" y="0"/>
                    </a:moveTo>
                    <a:cubicBezTo>
                      <a:pt x="4552" y="0"/>
                      <a:pt x="3542" y="572"/>
                      <a:pt x="3144" y="1715"/>
                    </a:cubicBezTo>
                    <a:lnTo>
                      <a:pt x="84" y="10597"/>
                    </a:lnTo>
                    <a:cubicBezTo>
                      <a:pt x="24" y="10740"/>
                      <a:pt x="0" y="10894"/>
                      <a:pt x="0" y="11049"/>
                    </a:cubicBezTo>
                    <a:cubicBezTo>
                      <a:pt x="0" y="11740"/>
                      <a:pt x="512" y="12335"/>
                      <a:pt x="1203" y="12430"/>
                    </a:cubicBezTo>
                    <a:cubicBezTo>
                      <a:pt x="1276" y="12442"/>
                      <a:pt x="1349" y="12447"/>
                      <a:pt x="1421" y="12447"/>
                    </a:cubicBezTo>
                    <a:cubicBezTo>
                      <a:pt x="2020" y="12447"/>
                      <a:pt x="2571" y="12061"/>
                      <a:pt x="2763" y="11466"/>
                    </a:cubicBezTo>
                    <a:lnTo>
                      <a:pt x="3286" y="9740"/>
                    </a:lnTo>
                    <a:lnTo>
                      <a:pt x="7680" y="9740"/>
                    </a:lnTo>
                    <a:lnTo>
                      <a:pt x="8216" y="11430"/>
                    </a:lnTo>
                    <a:cubicBezTo>
                      <a:pt x="8419" y="12050"/>
                      <a:pt x="8996" y="12459"/>
                      <a:pt x="9628" y="12459"/>
                    </a:cubicBezTo>
                    <a:cubicBezTo>
                      <a:pt x="9700" y="12459"/>
                      <a:pt x="9773" y="12453"/>
                      <a:pt x="9847" y="12442"/>
                    </a:cubicBezTo>
                    <a:cubicBezTo>
                      <a:pt x="10561" y="12323"/>
                      <a:pt x="11085" y="11716"/>
                      <a:pt x="11097" y="10990"/>
                    </a:cubicBezTo>
                    <a:cubicBezTo>
                      <a:pt x="11085" y="10823"/>
                      <a:pt x="11061" y="10656"/>
                      <a:pt x="11014" y="10502"/>
                    </a:cubicBezTo>
                    <a:lnTo>
                      <a:pt x="7978" y="1715"/>
                    </a:lnTo>
                    <a:cubicBezTo>
                      <a:pt x="7579" y="572"/>
                      <a:pt x="6570" y="0"/>
                      <a:pt x="5561"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453;p31">
                <a:extLst>
                  <a:ext uri="{FF2B5EF4-FFF2-40B4-BE49-F238E27FC236}">
                    <a16:creationId xmlns:a16="http://schemas.microsoft.com/office/drawing/2014/main" id="{DE96C015-6B8C-4346-951F-BD91EE35A836}"/>
                  </a:ext>
                </a:extLst>
              </p:cNvPr>
              <p:cNvSpPr/>
              <p:nvPr/>
            </p:nvSpPr>
            <p:spPr>
              <a:xfrm>
                <a:off x="1756252" y="1485389"/>
                <a:ext cx="441996" cy="496309"/>
              </a:xfrm>
              <a:custGeom>
                <a:avLst/>
                <a:gdLst/>
                <a:ahLst/>
                <a:cxnLst/>
                <a:rect l="l" t="t" r="r" b="b"/>
                <a:pathLst>
                  <a:path w="10026" h="11258" extrusionOk="0">
                    <a:moveTo>
                      <a:pt x="5489" y="2042"/>
                    </a:moveTo>
                    <a:cubicBezTo>
                      <a:pt x="5668" y="2745"/>
                      <a:pt x="5799" y="3495"/>
                      <a:pt x="6049" y="4281"/>
                    </a:cubicBezTo>
                    <a:lnTo>
                      <a:pt x="6823" y="6972"/>
                    </a:lnTo>
                    <a:lnTo>
                      <a:pt x="3215" y="6972"/>
                    </a:lnTo>
                    <a:lnTo>
                      <a:pt x="3989" y="4281"/>
                    </a:lnTo>
                    <a:cubicBezTo>
                      <a:pt x="4227" y="3495"/>
                      <a:pt x="4382" y="2757"/>
                      <a:pt x="4560" y="2042"/>
                    </a:cubicBezTo>
                    <a:close/>
                    <a:moveTo>
                      <a:pt x="5032" y="1"/>
                    </a:moveTo>
                    <a:cubicBezTo>
                      <a:pt x="4123" y="1"/>
                      <a:pt x="3215" y="518"/>
                      <a:pt x="2858" y="1554"/>
                    </a:cubicBezTo>
                    <a:lnTo>
                      <a:pt x="72" y="9579"/>
                    </a:lnTo>
                    <a:cubicBezTo>
                      <a:pt x="24" y="9710"/>
                      <a:pt x="0" y="9841"/>
                      <a:pt x="0" y="9984"/>
                    </a:cubicBezTo>
                    <a:cubicBezTo>
                      <a:pt x="0" y="10686"/>
                      <a:pt x="250" y="11258"/>
                      <a:pt x="953" y="11258"/>
                    </a:cubicBezTo>
                    <a:cubicBezTo>
                      <a:pt x="1512" y="11258"/>
                      <a:pt x="2012" y="10901"/>
                      <a:pt x="2179" y="10365"/>
                    </a:cubicBezTo>
                    <a:lnTo>
                      <a:pt x="2655" y="8805"/>
                    </a:lnTo>
                    <a:lnTo>
                      <a:pt x="7180" y="8805"/>
                    </a:lnTo>
                    <a:lnTo>
                      <a:pt x="7668" y="10329"/>
                    </a:lnTo>
                    <a:cubicBezTo>
                      <a:pt x="7846" y="10877"/>
                      <a:pt x="8358" y="11246"/>
                      <a:pt x="8930" y="11258"/>
                    </a:cubicBezTo>
                    <a:cubicBezTo>
                      <a:pt x="9668" y="11258"/>
                      <a:pt x="10025" y="10663"/>
                      <a:pt x="10025" y="9924"/>
                    </a:cubicBezTo>
                    <a:cubicBezTo>
                      <a:pt x="10025" y="9770"/>
                      <a:pt x="10001" y="9627"/>
                      <a:pt x="9954" y="9484"/>
                    </a:cubicBezTo>
                    <a:lnTo>
                      <a:pt x="7215" y="1554"/>
                    </a:lnTo>
                    <a:cubicBezTo>
                      <a:pt x="6852" y="518"/>
                      <a:pt x="5941" y="1"/>
                      <a:pt x="5032" y="1"/>
                    </a:cubicBezTo>
                    <a:close/>
                  </a:path>
                </a:pathLst>
              </a:custGeom>
              <a:solidFill>
                <a:srgbClr val="F2888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7" name="TextBox 126">
              <a:extLst>
                <a:ext uri="{FF2B5EF4-FFF2-40B4-BE49-F238E27FC236}">
                  <a16:creationId xmlns:a16="http://schemas.microsoft.com/office/drawing/2014/main" id="{D202C11E-60F1-41F5-8A01-89B7163816F8}"/>
                </a:ext>
              </a:extLst>
            </p:cNvPr>
            <p:cNvSpPr txBox="1"/>
            <p:nvPr/>
          </p:nvSpPr>
          <p:spPr>
            <a:xfrm>
              <a:off x="3869471" y="2523340"/>
              <a:ext cx="5306047" cy="803829"/>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70AD47">
                      <a:lumMod val="50000"/>
                    </a:srgbClr>
                  </a:solidFill>
                  <a:effectLst/>
                  <a:uLnTx/>
                  <a:uFillTx/>
                  <a:latin typeface="UTM Avo" panose="02040603050506020204" pitchFamily="18" charset="0"/>
                  <a:ea typeface="Cambria" panose="02040503050406030204" pitchFamily="18" charset="0"/>
                  <a:cs typeface="+mn-cs"/>
                </a:rPr>
                <a:t>14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143" name="Group 142">
            <a:extLst>
              <a:ext uri="{FF2B5EF4-FFF2-40B4-BE49-F238E27FC236}">
                <a16:creationId xmlns:a16="http://schemas.microsoft.com/office/drawing/2014/main" id="{E3023675-5B5F-401A-A5ED-35E597EC01FF}"/>
              </a:ext>
            </a:extLst>
          </p:cNvPr>
          <p:cNvGrpSpPr/>
          <p:nvPr/>
        </p:nvGrpSpPr>
        <p:grpSpPr>
          <a:xfrm>
            <a:off x="3013354" y="5104039"/>
            <a:ext cx="8973766" cy="1673529"/>
            <a:chOff x="1612674" y="5184381"/>
            <a:chExt cx="8973766" cy="1409055"/>
          </a:xfrm>
        </p:grpSpPr>
        <p:sp>
          <p:nvSpPr>
            <p:cNvPr id="144" name="Rectangle: Rounded Corners 143">
              <a:extLst>
                <a:ext uri="{FF2B5EF4-FFF2-40B4-BE49-F238E27FC236}">
                  <a16:creationId xmlns:a16="http://schemas.microsoft.com/office/drawing/2014/main" id="{0B1E7F70-4070-49AF-B8D1-2DC8826AB387}"/>
                </a:ext>
              </a:extLst>
            </p:cNvPr>
            <p:cNvSpPr/>
            <p:nvPr/>
          </p:nvSpPr>
          <p:spPr>
            <a:xfrm>
              <a:off x="2170089" y="5479849"/>
              <a:ext cx="8416351" cy="1056924"/>
            </a:xfrm>
            <a:custGeom>
              <a:avLst/>
              <a:gdLst>
                <a:gd name="connsiteX0" fmla="*/ 0 w 8416351"/>
                <a:gd name="connsiteY0" fmla="*/ 176158 h 1056924"/>
                <a:gd name="connsiteX1" fmla="*/ 176158 w 8416351"/>
                <a:gd name="connsiteY1" fmla="*/ 0 h 1056924"/>
                <a:gd name="connsiteX2" fmla="*/ 8240193 w 8416351"/>
                <a:gd name="connsiteY2" fmla="*/ 0 h 1056924"/>
                <a:gd name="connsiteX3" fmla="*/ 8416351 w 8416351"/>
                <a:gd name="connsiteY3" fmla="*/ 176158 h 1056924"/>
                <a:gd name="connsiteX4" fmla="*/ 8416351 w 8416351"/>
                <a:gd name="connsiteY4" fmla="*/ 880766 h 1056924"/>
                <a:gd name="connsiteX5" fmla="*/ 8240193 w 8416351"/>
                <a:gd name="connsiteY5" fmla="*/ 1056924 h 1056924"/>
                <a:gd name="connsiteX6" fmla="*/ 176158 w 8416351"/>
                <a:gd name="connsiteY6" fmla="*/ 1056924 h 1056924"/>
                <a:gd name="connsiteX7" fmla="*/ 0 w 8416351"/>
                <a:gd name="connsiteY7" fmla="*/ 880766 h 1056924"/>
                <a:gd name="connsiteX8" fmla="*/ 0 w 8416351"/>
                <a:gd name="connsiteY8" fmla="*/ 176158 h 105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6351" h="1056924" fill="none" extrusionOk="0">
                  <a:moveTo>
                    <a:pt x="0" y="176158"/>
                  </a:moveTo>
                  <a:cubicBezTo>
                    <a:pt x="7893" y="86111"/>
                    <a:pt x="87871" y="12775"/>
                    <a:pt x="176158" y="0"/>
                  </a:cubicBezTo>
                  <a:cubicBezTo>
                    <a:pt x="3287664" y="-168267"/>
                    <a:pt x="7429709" y="-42953"/>
                    <a:pt x="8240193" y="0"/>
                  </a:cubicBezTo>
                  <a:cubicBezTo>
                    <a:pt x="8338451" y="1100"/>
                    <a:pt x="8416199" y="76805"/>
                    <a:pt x="8416351" y="176158"/>
                  </a:cubicBezTo>
                  <a:cubicBezTo>
                    <a:pt x="8447587" y="400663"/>
                    <a:pt x="8400357" y="608119"/>
                    <a:pt x="8416351" y="880766"/>
                  </a:cubicBezTo>
                  <a:cubicBezTo>
                    <a:pt x="8419209" y="975368"/>
                    <a:pt x="8344736" y="1073000"/>
                    <a:pt x="8240193" y="1056924"/>
                  </a:cubicBezTo>
                  <a:cubicBezTo>
                    <a:pt x="5621790" y="1125149"/>
                    <a:pt x="3127106" y="1067800"/>
                    <a:pt x="176158" y="1056924"/>
                  </a:cubicBezTo>
                  <a:cubicBezTo>
                    <a:pt x="80438" y="1059435"/>
                    <a:pt x="14419" y="970632"/>
                    <a:pt x="0" y="880766"/>
                  </a:cubicBezTo>
                  <a:cubicBezTo>
                    <a:pt x="2431" y="685142"/>
                    <a:pt x="20249" y="458778"/>
                    <a:pt x="0" y="176158"/>
                  </a:cubicBezTo>
                  <a:close/>
                </a:path>
                <a:path w="8416351" h="1056924" stroke="0" extrusionOk="0">
                  <a:moveTo>
                    <a:pt x="0" y="176158"/>
                  </a:moveTo>
                  <a:cubicBezTo>
                    <a:pt x="-1824" y="70834"/>
                    <a:pt x="77632" y="2937"/>
                    <a:pt x="176158" y="0"/>
                  </a:cubicBezTo>
                  <a:cubicBezTo>
                    <a:pt x="3423790" y="163917"/>
                    <a:pt x="5828000" y="128764"/>
                    <a:pt x="8240193" y="0"/>
                  </a:cubicBezTo>
                  <a:cubicBezTo>
                    <a:pt x="8345984" y="5674"/>
                    <a:pt x="8417788" y="84358"/>
                    <a:pt x="8416351" y="176158"/>
                  </a:cubicBezTo>
                  <a:cubicBezTo>
                    <a:pt x="8468870" y="513959"/>
                    <a:pt x="8372524" y="656074"/>
                    <a:pt x="8416351" y="880766"/>
                  </a:cubicBezTo>
                  <a:cubicBezTo>
                    <a:pt x="8408151" y="993363"/>
                    <a:pt x="8337518" y="1059432"/>
                    <a:pt x="8240193" y="1056924"/>
                  </a:cubicBezTo>
                  <a:cubicBezTo>
                    <a:pt x="7110429" y="1034942"/>
                    <a:pt x="3876525" y="982036"/>
                    <a:pt x="176158" y="1056924"/>
                  </a:cubicBezTo>
                  <a:cubicBezTo>
                    <a:pt x="95668" y="1050394"/>
                    <a:pt x="-2288" y="982049"/>
                    <a:pt x="0" y="880766"/>
                  </a:cubicBezTo>
                  <a:cubicBezTo>
                    <a:pt x="47304" y="724577"/>
                    <a:pt x="4060" y="391678"/>
                    <a:pt x="0" y="176158"/>
                  </a:cubicBezTo>
                  <a:close/>
                </a:path>
              </a:pathLst>
            </a:custGeom>
            <a:ln w="38100">
              <a:extLst>
                <a:ext uri="{C807C97D-BFC1-408E-A445-0C87EB9F89A2}">
                  <ask:lineSketchStyleProps xmlns:ask="http://schemas.microsoft.com/office/drawing/2018/sketchyshapes" sd="1872881490">
                    <a:prstGeom prst="roundRect">
                      <a:avLst/>
                    </a:prstGeom>
                    <ask:type>
                      <ask:lineSketchCurved/>
                    </ask:type>
                  </ask:lineSketchStyleProps>
                </a:ext>
              </a:extLst>
            </a:ln>
            <a:effectLst>
              <a:glow rad="63500">
                <a:schemeClr val="accent6">
                  <a:satMod val="175000"/>
                  <a:alpha val="40000"/>
                </a:schemeClr>
              </a:glow>
            </a:effectLst>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45" name="Google Shape;293;p27">
              <a:extLst>
                <a:ext uri="{FF2B5EF4-FFF2-40B4-BE49-F238E27FC236}">
                  <a16:creationId xmlns:a16="http://schemas.microsoft.com/office/drawing/2014/main" id="{F9541620-F48C-4627-87B7-7F0E5E0EAF54}"/>
                </a:ext>
              </a:extLst>
            </p:cNvPr>
            <p:cNvGrpSpPr/>
            <p:nvPr/>
          </p:nvGrpSpPr>
          <p:grpSpPr>
            <a:xfrm rot="21403310">
              <a:off x="1612674" y="5184381"/>
              <a:ext cx="1724419" cy="1409055"/>
              <a:chOff x="3676506" y="1404273"/>
              <a:chExt cx="792384" cy="610489"/>
            </a:xfrm>
          </p:grpSpPr>
          <p:sp>
            <p:nvSpPr>
              <p:cNvPr id="147" name="Google Shape;294;p27">
                <a:extLst>
                  <a:ext uri="{FF2B5EF4-FFF2-40B4-BE49-F238E27FC236}">
                    <a16:creationId xmlns:a16="http://schemas.microsoft.com/office/drawing/2014/main" id="{D1C0A9FE-0AD8-43EB-A5AB-3DC6E85AE08D}"/>
                  </a:ext>
                </a:extLst>
              </p:cNvPr>
              <p:cNvSpPr/>
              <p:nvPr/>
            </p:nvSpPr>
            <p:spPr>
              <a:xfrm>
                <a:off x="3899885" y="1404273"/>
                <a:ext cx="177442" cy="160690"/>
              </a:xfrm>
              <a:custGeom>
                <a:avLst/>
                <a:gdLst/>
                <a:ahLst/>
                <a:cxnLst/>
                <a:rect l="l" t="t" r="r" b="b"/>
                <a:pathLst>
                  <a:path w="4025" h="3645" extrusionOk="0">
                    <a:moveTo>
                      <a:pt x="1158" y="1"/>
                    </a:moveTo>
                    <a:cubicBezTo>
                      <a:pt x="1024" y="1"/>
                      <a:pt x="906" y="30"/>
                      <a:pt x="810" y="96"/>
                    </a:cubicBezTo>
                    <a:cubicBezTo>
                      <a:pt x="0" y="656"/>
                      <a:pt x="1096" y="3644"/>
                      <a:pt x="1096" y="3644"/>
                    </a:cubicBezTo>
                    <a:lnTo>
                      <a:pt x="4025" y="1620"/>
                    </a:lnTo>
                    <a:cubicBezTo>
                      <a:pt x="4025" y="1620"/>
                      <a:pt x="2155" y="1"/>
                      <a:pt x="1158"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295;p27">
                <a:extLst>
                  <a:ext uri="{FF2B5EF4-FFF2-40B4-BE49-F238E27FC236}">
                    <a16:creationId xmlns:a16="http://schemas.microsoft.com/office/drawing/2014/main" id="{2D7D8A86-2C33-4890-9CB1-BF4237B62D65}"/>
                  </a:ext>
                </a:extLst>
              </p:cNvPr>
              <p:cNvSpPr/>
              <p:nvPr/>
            </p:nvSpPr>
            <p:spPr>
              <a:xfrm>
                <a:off x="3935065" y="1440820"/>
                <a:ext cx="121807" cy="109948"/>
              </a:xfrm>
              <a:custGeom>
                <a:avLst/>
                <a:gdLst/>
                <a:ahLst/>
                <a:cxnLst/>
                <a:rect l="l" t="t" r="r" b="b"/>
                <a:pathLst>
                  <a:path w="2763" h="2494" extrusionOk="0">
                    <a:moveTo>
                      <a:pt x="798" y="0"/>
                    </a:moveTo>
                    <a:cubicBezTo>
                      <a:pt x="706" y="0"/>
                      <a:pt x="625" y="20"/>
                      <a:pt x="560" y="65"/>
                    </a:cubicBezTo>
                    <a:cubicBezTo>
                      <a:pt x="0" y="446"/>
                      <a:pt x="750" y="2494"/>
                      <a:pt x="750" y="2494"/>
                    </a:cubicBezTo>
                    <a:lnTo>
                      <a:pt x="2762" y="1113"/>
                    </a:lnTo>
                    <a:cubicBezTo>
                      <a:pt x="2762" y="1113"/>
                      <a:pt x="1483" y="0"/>
                      <a:pt x="798"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296;p27">
                <a:extLst>
                  <a:ext uri="{FF2B5EF4-FFF2-40B4-BE49-F238E27FC236}">
                    <a16:creationId xmlns:a16="http://schemas.microsoft.com/office/drawing/2014/main" id="{5EAB886C-CC38-43FC-A5A3-9D8606064687}"/>
                  </a:ext>
                </a:extLst>
              </p:cNvPr>
              <p:cNvSpPr/>
              <p:nvPr/>
            </p:nvSpPr>
            <p:spPr>
              <a:xfrm>
                <a:off x="4228450" y="1404273"/>
                <a:ext cx="177442" cy="160690"/>
              </a:xfrm>
              <a:custGeom>
                <a:avLst/>
                <a:gdLst/>
                <a:ahLst/>
                <a:cxnLst/>
                <a:rect l="l" t="t" r="r" b="b"/>
                <a:pathLst>
                  <a:path w="4025" h="3645" extrusionOk="0">
                    <a:moveTo>
                      <a:pt x="2856" y="1"/>
                    </a:moveTo>
                    <a:cubicBezTo>
                      <a:pt x="1861" y="1"/>
                      <a:pt x="1" y="1620"/>
                      <a:pt x="1" y="1620"/>
                    </a:cubicBezTo>
                    <a:lnTo>
                      <a:pt x="2918" y="3644"/>
                    </a:lnTo>
                    <a:cubicBezTo>
                      <a:pt x="2918" y="3644"/>
                      <a:pt x="4025" y="656"/>
                      <a:pt x="3203" y="96"/>
                    </a:cubicBezTo>
                    <a:cubicBezTo>
                      <a:pt x="3108" y="30"/>
                      <a:pt x="2990" y="1"/>
                      <a:pt x="2856" y="1"/>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297;p27">
                <a:extLst>
                  <a:ext uri="{FF2B5EF4-FFF2-40B4-BE49-F238E27FC236}">
                    <a16:creationId xmlns:a16="http://schemas.microsoft.com/office/drawing/2014/main" id="{8ADF4826-33DB-46C3-928E-A5E0D3C0EED6}"/>
                  </a:ext>
                </a:extLst>
              </p:cNvPr>
              <p:cNvSpPr/>
              <p:nvPr/>
            </p:nvSpPr>
            <p:spPr>
              <a:xfrm>
                <a:off x="4246834" y="1437601"/>
                <a:ext cx="126524" cy="114753"/>
              </a:xfrm>
              <a:custGeom>
                <a:avLst/>
                <a:gdLst/>
                <a:ahLst/>
                <a:cxnLst/>
                <a:rect l="l" t="t" r="r" b="b"/>
                <a:pathLst>
                  <a:path w="2870" h="2603" extrusionOk="0">
                    <a:moveTo>
                      <a:pt x="2044" y="0"/>
                    </a:moveTo>
                    <a:cubicBezTo>
                      <a:pt x="1338" y="0"/>
                      <a:pt x="0" y="1162"/>
                      <a:pt x="0" y="1162"/>
                    </a:cubicBezTo>
                    <a:lnTo>
                      <a:pt x="2084" y="2603"/>
                    </a:lnTo>
                    <a:cubicBezTo>
                      <a:pt x="2084" y="2603"/>
                      <a:pt x="2870" y="471"/>
                      <a:pt x="2286" y="67"/>
                    </a:cubicBezTo>
                    <a:cubicBezTo>
                      <a:pt x="2220" y="21"/>
                      <a:pt x="2138" y="0"/>
                      <a:pt x="2044" y="0"/>
                    </a:cubicBezTo>
                    <a:close/>
                  </a:path>
                </a:pathLst>
              </a:custGeom>
              <a:solidFill>
                <a:srgbClr val="DE62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298;p27">
                <a:extLst>
                  <a:ext uri="{FF2B5EF4-FFF2-40B4-BE49-F238E27FC236}">
                    <a16:creationId xmlns:a16="http://schemas.microsoft.com/office/drawing/2014/main" id="{4EAFD286-186A-45F9-9F47-844DBD839D90}"/>
                  </a:ext>
                </a:extLst>
              </p:cNvPr>
              <p:cNvSpPr/>
              <p:nvPr/>
            </p:nvSpPr>
            <p:spPr>
              <a:xfrm>
                <a:off x="3891994" y="1453648"/>
                <a:ext cx="480306" cy="560673"/>
              </a:xfrm>
              <a:custGeom>
                <a:avLst/>
                <a:gdLst/>
                <a:ahLst/>
                <a:cxnLst/>
                <a:rect l="l" t="t" r="r" b="b"/>
                <a:pathLst>
                  <a:path w="10895" h="12718" extrusionOk="0">
                    <a:moveTo>
                      <a:pt x="5966" y="0"/>
                    </a:moveTo>
                    <a:cubicBezTo>
                      <a:pt x="5311" y="0"/>
                      <a:pt x="4668" y="84"/>
                      <a:pt x="4049" y="262"/>
                    </a:cubicBezTo>
                    <a:cubicBezTo>
                      <a:pt x="3954" y="298"/>
                      <a:pt x="3858" y="322"/>
                      <a:pt x="3763" y="357"/>
                    </a:cubicBezTo>
                    <a:cubicBezTo>
                      <a:pt x="3573" y="429"/>
                      <a:pt x="3394" y="500"/>
                      <a:pt x="3215" y="595"/>
                    </a:cubicBezTo>
                    <a:cubicBezTo>
                      <a:pt x="3120" y="631"/>
                      <a:pt x="3037" y="679"/>
                      <a:pt x="2954" y="726"/>
                    </a:cubicBezTo>
                    <a:cubicBezTo>
                      <a:pt x="1084" y="1750"/>
                      <a:pt x="1" y="3822"/>
                      <a:pt x="1" y="6453"/>
                    </a:cubicBezTo>
                    <a:cubicBezTo>
                      <a:pt x="1" y="8751"/>
                      <a:pt x="715" y="10537"/>
                      <a:pt x="2120" y="11597"/>
                    </a:cubicBezTo>
                    <a:cubicBezTo>
                      <a:pt x="2668" y="12002"/>
                      <a:pt x="3299" y="12299"/>
                      <a:pt x="3954" y="12466"/>
                    </a:cubicBezTo>
                    <a:cubicBezTo>
                      <a:pt x="4568" y="12633"/>
                      <a:pt x="5202" y="12717"/>
                      <a:pt x="5839" y="12717"/>
                    </a:cubicBezTo>
                    <a:cubicBezTo>
                      <a:pt x="5881" y="12717"/>
                      <a:pt x="5923" y="12717"/>
                      <a:pt x="5966" y="12716"/>
                    </a:cubicBezTo>
                    <a:cubicBezTo>
                      <a:pt x="6168" y="12716"/>
                      <a:pt x="6383" y="12704"/>
                      <a:pt x="6597" y="12692"/>
                    </a:cubicBezTo>
                    <a:cubicBezTo>
                      <a:pt x="6799" y="12680"/>
                      <a:pt x="7014" y="12656"/>
                      <a:pt x="7228" y="12621"/>
                    </a:cubicBezTo>
                    <a:cubicBezTo>
                      <a:pt x="9073" y="12323"/>
                      <a:pt x="10895" y="11406"/>
                      <a:pt x="10895" y="9775"/>
                    </a:cubicBezTo>
                    <a:cubicBezTo>
                      <a:pt x="10895" y="9239"/>
                      <a:pt x="10609" y="8727"/>
                      <a:pt x="10133" y="8466"/>
                    </a:cubicBezTo>
                    <a:cubicBezTo>
                      <a:pt x="9907" y="8335"/>
                      <a:pt x="9645" y="8263"/>
                      <a:pt x="9383" y="8263"/>
                    </a:cubicBezTo>
                    <a:cubicBezTo>
                      <a:pt x="8204" y="8263"/>
                      <a:pt x="8085" y="9394"/>
                      <a:pt x="7192" y="9966"/>
                    </a:cubicBezTo>
                    <a:cubicBezTo>
                      <a:pt x="7073" y="10037"/>
                      <a:pt x="6942" y="10097"/>
                      <a:pt x="6811" y="10144"/>
                    </a:cubicBezTo>
                    <a:cubicBezTo>
                      <a:pt x="6565" y="10230"/>
                      <a:pt x="6309" y="10277"/>
                      <a:pt x="6052" y="10277"/>
                    </a:cubicBezTo>
                    <a:cubicBezTo>
                      <a:pt x="6024" y="10277"/>
                      <a:pt x="5995" y="10276"/>
                      <a:pt x="5966" y="10275"/>
                    </a:cubicBezTo>
                    <a:cubicBezTo>
                      <a:pt x="5945" y="10276"/>
                      <a:pt x="5925" y="10276"/>
                      <a:pt x="5904" y="10276"/>
                    </a:cubicBezTo>
                    <a:cubicBezTo>
                      <a:pt x="5473" y="10276"/>
                      <a:pt x="5055" y="10157"/>
                      <a:pt x="4680" y="9930"/>
                    </a:cubicBezTo>
                    <a:cubicBezTo>
                      <a:pt x="4644" y="9906"/>
                      <a:pt x="4608" y="9882"/>
                      <a:pt x="4573" y="9847"/>
                    </a:cubicBezTo>
                    <a:cubicBezTo>
                      <a:pt x="4489" y="9799"/>
                      <a:pt x="4418" y="9739"/>
                      <a:pt x="4358" y="9680"/>
                    </a:cubicBezTo>
                    <a:cubicBezTo>
                      <a:pt x="4323" y="9644"/>
                      <a:pt x="4287" y="9608"/>
                      <a:pt x="4251" y="9573"/>
                    </a:cubicBezTo>
                    <a:cubicBezTo>
                      <a:pt x="3644" y="8954"/>
                      <a:pt x="3251" y="7894"/>
                      <a:pt x="3251" y="6299"/>
                    </a:cubicBezTo>
                    <a:cubicBezTo>
                      <a:pt x="3251" y="4917"/>
                      <a:pt x="3549" y="3953"/>
                      <a:pt x="4049" y="3322"/>
                    </a:cubicBezTo>
                    <a:cubicBezTo>
                      <a:pt x="4097" y="3262"/>
                      <a:pt x="4156" y="3191"/>
                      <a:pt x="4227" y="3132"/>
                    </a:cubicBezTo>
                    <a:cubicBezTo>
                      <a:pt x="4251" y="3096"/>
                      <a:pt x="4287" y="3060"/>
                      <a:pt x="4323" y="3024"/>
                    </a:cubicBezTo>
                    <a:cubicBezTo>
                      <a:pt x="4763" y="2642"/>
                      <a:pt x="5328" y="2429"/>
                      <a:pt x="5918" y="2429"/>
                    </a:cubicBezTo>
                    <a:cubicBezTo>
                      <a:pt x="5934" y="2429"/>
                      <a:pt x="5950" y="2429"/>
                      <a:pt x="5966" y="2429"/>
                    </a:cubicBezTo>
                    <a:cubicBezTo>
                      <a:pt x="5988" y="2428"/>
                      <a:pt x="6011" y="2428"/>
                      <a:pt x="6033" y="2428"/>
                    </a:cubicBezTo>
                    <a:cubicBezTo>
                      <a:pt x="6369" y="2428"/>
                      <a:pt x="6713" y="2510"/>
                      <a:pt x="7025" y="2655"/>
                    </a:cubicBezTo>
                    <a:cubicBezTo>
                      <a:pt x="7240" y="2762"/>
                      <a:pt x="7430" y="2905"/>
                      <a:pt x="7597" y="3084"/>
                    </a:cubicBezTo>
                    <a:cubicBezTo>
                      <a:pt x="7823" y="3334"/>
                      <a:pt x="8014" y="3608"/>
                      <a:pt x="8240" y="3822"/>
                    </a:cubicBezTo>
                    <a:cubicBezTo>
                      <a:pt x="8481" y="4086"/>
                      <a:pt x="8833" y="4239"/>
                      <a:pt x="9199" y="4239"/>
                    </a:cubicBezTo>
                    <a:cubicBezTo>
                      <a:pt x="9213" y="4239"/>
                      <a:pt x="9226" y="4239"/>
                      <a:pt x="9240" y="4239"/>
                    </a:cubicBezTo>
                    <a:cubicBezTo>
                      <a:pt x="9585" y="4239"/>
                      <a:pt x="9907" y="4120"/>
                      <a:pt x="10169" y="3905"/>
                    </a:cubicBezTo>
                    <a:cubicBezTo>
                      <a:pt x="10204" y="3882"/>
                      <a:pt x="10240" y="3846"/>
                      <a:pt x="10276" y="3822"/>
                    </a:cubicBezTo>
                    <a:cubicBezTo>
                      <a:pt x="10550" y="3536"/>
                      <a:pt x="10716" y="3167"/>
                      <a:pt x="10704" y="2774"/>
                    </a:cubicBezTo>
                    <a:cubicBezTo>
                      <a:pt x="10704" y="2191"/>
                      <a:pt x="10454" y="1643"/>
                      <a:pt x="10014" y="1262"/>
                    </a:cubicBezTo>
                    <a:cubicBezTo>
                      <a:pt x="9788" y="1060"/>
                      <a:pt x="9538" y="881"/>
                      <a:pt x="9264" y="738"/>
                    </a:cubicBezTo>
                    <a:cubicBezTo>
                      <a:pt x="8299" y="226"/>
                      <a:pt x="7025" y="0"/>
                      <a:pt x="5966" y="0"/>
                    </a:cubicBezTo>
                    <a:close/>
                  </a:path>
                </a:pathLst>
              </a:custGeom>
              <a:solidFill>
                <a:srgbClr val="EFD8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299;p27">
                <a:extLst>
                  <a:ext uri="{FF2B5EF4-FFF2-40B4-BE49-F238E27FC236}">
                    <a16:creationId xmlns:a16="http://schemas.microsoft.com/office/drawing/2014/main" id="{8222558B-1D65-46B2-AA7F-45E5E96A0071}"/>
                  </a:ext>
                </a:extLst>
              </p:cNvPr>
              <p:cNvSpPr/>
              <p:nvPr/>
            </p:nvSpPr>
            <p:spPr>
              <a:xfrm>
                <a:off x="3676506" y="1453648"/>
                <a:ext cx="721482" cy="561114"/>
              </a:xfrm>
              <a:custGeom>
                <a:avLst/>
                <a:gdLst/>
                <a:ahLst/>
                <a:cxnLst/>
                <a:rect l="l" t="t" r="r" b="b"/>
                <a:pathLst>
                  <a:path w="15783" h="12728" extrusionOk="0">
                    <a:moveTo>
                      <a:pt x="10854" y="465"/>
                    </a:moveTo>
                    <a:cubicBezTo>
                      <a:pt x="12628" y="465"/>
                      <a:pt x="15128" y="1179"/>
                      <a:pt x="15128" y="2774"/>
                    </a:cubicBezTo>
                    <a:cubicBezTo>
                      <a:pt x="15140" y="3315"/>
                      <a:pt x="14699" y="3763"/>
                      <a:pt x="14161" y="3763"/>
                    </a:cubicBezTo>
                    <a:cubicBezTo>
                      <a:pt x="14154" y="3763"/>
                      <a:pt x="14147" y="3763"/>
                      <a:pt x="14140" y="3763"/>
                    </a:cubicBezTo>
                    <a:cubicBezTo>
                      <a:pt x="13699" y="3763"/>
                      <a:pt x="13509" y="3560"/>
                      <a:pt x="13176" y="3143"/>
                    </a:cubicBezTo>
                    <a:cubicBezTo>
                      <a:pt x="12759" y="2643"/>
                      <a:pt x="12199" y="1953"/>
                      <a:pt x="10854" y="1953"/>
                    </a:cubicBezTo>
                    <a:cubicBezTo>
                      <a:pt x="8865" y="1953"/>
                      <a:pt x="7675" y="3584"/>
                      <a:pt x="7675" y="6310"/>
                    </a:cubicBezTo>
                    <a:cubicBezTo>
                      <a:pt x="7675" y="10430"/>
                      <a:pt x="10116" y="10751"/>
                      <a:pt x="10854" y="10751"/>
                    </a:cubicBezTo>
                    <a:cubicBezTo>
                      <a:pt x="12259" y="10751"/>
                      <a:pt x="12830" y="9989"/>
                      <a:pt x="13259" y="9442"/>
                    </a:cubicBezTo>
                    <a:cubicBezTo>
                      <a:pt x="13616" y="8966"/>
                      <a:pt x="13818" y="8739"/>
                      <a:pt x="14283" y="8739"/>
                    </a:cubicBezTo>
                    <a:cubicBezTo>
                      <a:pt x="14854" y="8739"/>
                      <a:pt x="15307" y="9204"/>
                      <a:pt x="15307" y="9775"/>
                    </a:cubicBezTo>
                    <a:cubicBezTo>
                      <a:pt x="15307" y="11466"/>
                      <a:pt x="12652" y="12240"/>
                      <a:pt x="10854" y="12240"/>
                    </a:cubicBezTo>
                    <a:cubicBezTo>
                      <a:pt x="9068" y="12240"/>
                      <a:pt x="7687" y="11728"/>
                      <a:pt x="6758" y="10728"/>
                    </a:cubicBezTo>
                    <a:lnTo>
                      <a:pt x="6818" y="10680"/>
                    </a:lnTo>
                    <a:cubicBezTo>
                      <a:pt x="7195" y="10274"/>
                      <a:pt x="6857" y="9711"/>
                      <a:pt x="6411" y="9711"/>
                    </a:cubicBezTo>
                    <a:cubicBezTo>
                      <a:pt x="6308" y="9711"/>
                      <a:pt x="6199" y="9741"/>
                      <a:pt x="6091" y="9811"/>
                    </a:cubicBezTo>
                    <a:cubicBezTo>
                      <a:pt x="5603" y="8918"/>
                      <a:pt x="5353" y="7787"/>
                      <a:pt x="5353" y="6453"/>
                    </a:cubicBezTo>
                    <a:cubicBezTo>
                      <a:pt x="5353" y="2810"/>
                      <a:pt x="7508" y="465"/>
                      <a:pt x="10854" y="465"/>
                    </a:cubicBezTo>
                    <a:close/>
                    <a:moveTo>
                      <a:pt x="10854" y="0"/>
                    </a:moveTo>
                    <a:cubicBezTo>
                      <a:pt x="7187" y="0"/>
                      <a:pt x="4877" y="2631"/>
                      <a:pt x="4877" y="6453"/>
                    </a:cubicBezTo>
                    <a:cubicBezTo>
                      <a:pt x="4877" y="7882"/>
                      <a:pt x="5151" y="9108"/>
                      <a:pt x="5698" y="10085"/>
                    </a:cubicBezTo>
                    <a:cubicBezTo>
                      <a:pt x="5437" y="10194"/>
                      <a:pt x="5081" y="10263"/>
                      <a:pt x="4740" y="10263"/>
                    </a:cubicBezTo>
                    <a:cubicBezTo>
                      <a:pt x="4413" y="10263"/>
                      <a:pt x="4098" y="10200"/>
                      <a:pt x="3889" y="10049"/>
                    </a:cubicBezTo>
                    <a:cubicBezTo>
                      <a:pt x="3448" y="9739"/>
                      <a:pt x="3698" y="8989"/>
                      <a:pt x="3996" y="8430"/>
                    </a:cubicBezTo>
                    <a:cubicBezTo>
                      <a:pt x="5091" y="6370"/>
                      <a:pt x="4484" y="5037"/>
                      <a:pt x="3555" y="4477"/>
                    </a:cubicBezTo>
                    <a:cubicBezTo>
                      <a:pt x="3168" y="4247"/>
                      <a:pt x="2730" y="4138"/>
                      <a:pt x="2295" y="4138"/>
                    </a:cubicBezTo>
                    <a:cubicBezTo>
                      <a:pt x="1512" y="4138"/>
                      <a:pt x="741" y="4493"/>
                      <a:pt x="305" y="5144"/>
                    </a:cubicBezTo>
                    <a:cubicBezTo>
                      <a:pt x="0" y="5592"/>
                      <a:pt x="393" y="6040"/>
                      <a:pt x="795" y="6040"/>
                    </a:cubicBezTo>
                    <a:cubicBezTo>
                      <a:pt x="959" y="6040"/>
                      <a:pt x="1125" y="5966"/>
                      <a:pt x="1245" y="5787"/>
                    </a:cubicBezTo>
                    <a:cubicBezTo>
                      <a:pt x="1467" y="5458"/>
                      <a:pt x="1884" y="5277"/>
                      <a:pt x="2303" y="5277"/>
                    </a:cubicBezTo>
                    <a:cubicBezTo>
                      <a:pt x="2537" y="5277"/>
                      <a:pt x="2771" y="5334"/>
                      <a:pt x="2972" y="5453"/>
                    </a:cubicBezTo>
                    <a:cubicBezTo>
                      <a:pt x="3603" y="5834"/>
                      <a:pt x="3615" y="6727"/>
                      <a:pt x="2996" y="7906"/>
                    </a:cubicBezTo>
                    <a:cubicBezTo>
                      <a:pt x="2019" y="9728"/>
                      <a:pt x="2722" y="10609"/>
                      <a:pt x="3222" y="10978"/>
                    </a:cubicBezTo>
                    <a:cubicBezTo>
                      <a:pt x="3644" y="11244"/>
                      <a:pt x="4128" y="11397"/>
                      <a:pt x="4636" y="11397"/>
                    </a:cubicBezTo>
                    <a:cubicBezTo>
                      <a:pt x="4672" y="11397"/>
                      <a:pt x="4709" y="11396"/>
                      <a:pt x="4746" y="11394"/>
                    </a:cubicBezTo>
                    <a:cubicBezTo>
                      <a:pt x="4769" y="11395"/>
                      <a:pt x="4793" y="11395"/>
                      <a:pt x="4816" y="11395"/>
                    </a:cubicBezTo>
                    <a:cubicBezTo>
                      <a:pt x="5351" y="11395"/>
                      <a:pt x="5874" y="11264"/>
                      <a:pt x="6353" y="11013"/>
                    </a:cubicBezTo>
                    <a:cubicBezTo>
                      <a:pt x="7365" y="12121"/>
                      <a:pt x="8865" y="12728"/>
                      <a:pt x="10854" y="12728"/>
                    </a:cubicBezTo>
                    <a:cubicBezTo>
                      <a:pt x="13009" y="12728"/>
                      <a:pt x="15771" y="11787"/>
                      <a:pt x="15771" y="9787"/>
                    </a:cubicBezTo>
                    <a:cubicBezTo>
                      <a:pt x="15783" y="8954"/>
                      <a:pt x="15116" y="8275"/>
                      <a:pt x="14283" y="8263"/>
                    </a:cubicBezTo>
                    <a:cubicBezTo>
                      <a:pt x="12711" y="8263"/>
                      <a:pt x="13009" y="10275"/>
                      <a:pt x="10854" y="10275"/>
                    </a:cubicBezTo>
                    <a:cubicBezTo>
                      <a:pt x="9389" y="10275"/>
                      <a:pt x="8139" y="9132"/>
                      <a:pt x="8139" y="6310"/>
                    </a:cubicBezTo>
                    <a:cubicBezTo>
                      <a:pt x="8139" y="3572"/>
                      <a:pt x="9318" y="2441"/>
                      <a:pt x="10854" y="2441"/>
                    </a:cubicBezTo>
                    <a:cubicBezTo>
                      <a:pt x="12914" y="2441"/>
                      <a:pt x="12640" y="4251"/>
                      <a:pt x="14128" y="4251"/>
                    </a:cubicBezTo>
                    <a:cubicBezTo>
                      <a:pt x="14938" y="4251"/>
                      <a:pt x="15604" y="3584"/>
                      <a:pt x="15604" y="2774"/>
                    </a:cubicBezTo>
                    <a:cubicBezTo>
                      <a:pt x="15604" y="834"/>
                      <a:pt x="12854" y="0"/>
                      <a:pt x="10854" y="0"/>
                    </a:cubicBezTo>
                    <a:close/>
                  </a:path>
                </a:pathLst>
              </a:custGeom>
              <a:solidFill>
                <a:srgbClr val="FFFF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300;p27">
                <a:extLst>
                  <a:ext uri="{FF2B5EF4-FFF2-40B4-BE49-F238E27FC236}">
                    <a16:creationId xmlns:a16="http://schemas.microsoft.com/office/drawing/2014/main" id="{0A5AD36A-CF28-4177-BF73-60E6D3D6614B}"/>
                  </a:ext>
                </a:extLst>
              </p:cNvPr>
              <p:cNvSpPr/>
              <p:nvPr/>
            </p:nvSpPr>
            <p:spPr>
              <a:xfrm>
                <a:off x="4049465" y="1507167"/>
                <a:ext cx="42057" cy="35885"/>
              </a:xfrm>
              <a:custGeom>
                <a:avLst/>
                <a:gdLst/>
                <a:ahLst/>
                <a:cxnLst/>
                <a:rect l="l" t="t" r="r" b="b"/>
                <a:pathLst>
                  <a:path w="954" h="814" extrusionOk="0">
                    <a:moveTo>
                      <a:pt x="548" y="1"/>
                    </a:moveTo>
                    <a:cubicBezTo>
                      <a:pt x="191" y="1"/>
                      <a:pt x="1" y="441"/>
                      <a:pt x="263" y="691"/>
                    </a:cubicBezTo>
                    <a:cubicBezTo>
                      <a:pt x="343" y="776"/>
                      <a:pt x="444" y="813"/>
                      <a:pt x="543" y="813"/>
                    </a:cubicBezTo>
                    <a:cubicBezTo>
                      <a:pt x="751" y="813"/>
                      <a:pt x="953" y="647"/>
                      <a:pt x="953" y="405"/>
                    </a:cubicBezTo>
                    <a:cubicBezTo>
                      <a:pt x="953" y="179"/>
                      <a:pt x="775" y="1"/>
                      <a:pt x="54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301;p27">
                <a:extLst>
                  <a:ext uri="{FF2B5EF4-FFF2-40B4-BE49-F238E27FC236}">
                    <a16:creationId xmlns:a16="http://schemas.microsoft.com/office/drawing/2014/main" id="{9F34A04D-AF28-463A-82A4-12C6E2E38F93}"/>
                  </a:ext>
                </a:extLst>
              </p:cNvPr>
              <p:cNvSpPr/>
              <p:nvPr/>
            </p:nvSpPr>
            <p:spPr>
              <a:xfrm>
                <a:off x="4140809" y="1511223"/>
                <a:ext cx="53563" cy="23806"/>
              </a:xfrm>
              <a:custGeom>
                <a:avLst/>
                <a:gdLst/>
                <a:ahLst/>
                <a:cxnLst/>
                <a:rect l="l" t="t" r="r" b="b"/>
                <a:pathLst>
                  <a:path w="1215" h="540" extrusionOk="0">
                    <a:moveTo>
                      <a:pt x="1103" y="1"/>
                    </a:moveTo>
                    <a:cubicBezTo>
                      <a:pt x="1054" y="1"/>
                      <a:pt x="1006" y="34"/>
                      <a:pt x="1000" y="99"/>
                    </a:cubicBezTo>
                    <a:cubicBezTo>
                      <a:pt x="989" y="182"/>
                      <a:pt x="953" y="254"/>
                      <a:pt x="893" y="313"/>
                    </a:cubicBezTo>
                    <a:cubicBezTo>
                      <a:pt x="810" y="278"/>
                      <a:pt x="739" y="242"/>
                      <a:pt x="679" y="171"/>
                    </a:cubicBezTo>
                    <a:cubicBezTo>
                      <a:pt x="655" y="153"/>
                      <a:pt x="628" y="144"/>
                      <a:pt x="603" y="144"/>
                    </a:cubicBezTo>
                    <a:cubicBezTo>
                      <a:pt x="578" y="144"/>
                      <a:pt x="554" y="153"/>
                      <a:pt x="536" y="171"/>
                    </a:cubicBezTo>
                    <a:cubicBezTo>
                      <a:pt x="465" y="230"/>
                      <a:pt x="405" y="278"/>
                      <a:pt x="334" y="325"/>
                    </a:cubicBezTo>
                    <a:cubicBezTo>
                      <a:pt x="262" y="278"/>
                      <a:pt x="215" y="194"/>
                      <a:pt x="215" y="111"/>
                    </a:cubicBezTo>
                    <a:cubicBezTo>
                      <a:pt x="215" y="40"/>
                      <a:pt x="161" y="4"/>
                      <a:pt x="107" y="4"/>
                    </a:cubicBezTo>
                    <a:cubicBezTo>
                      <a:pt x="54" y="4"/>
                      <a:pt x="0" y="40"/>
                      <a:pt x="0" y="111"/>
                    </a:cubicBezTo>
                    <a:cubicBezTo>
                      <a:pt x="0" y="266"/>
                      <a:pt x="72" y="409"/>
                      <a:pt x="203" y="504"/>
                    </a:cubicBezTo>
                    <a:cubicBezTo>
                      <a:pt x="234" y="523"/>
                      <a:pt x="269" y="531"/>
                      <a:pt x="304" y="531"/>
                    </a:cubicBezTo>
                    <a:cubicBezTo>
                      <a:pt x="403" y="531"/>
                      <a:pt x="511" y="470"/>
                      <a:pt x="608" y="409"/>
                    </a:cubicBezTo>
                    <a:cubicBezTo>
                      <a:pt x="679" y="480"/>
                      <a:pt x="786" y="528"/>
                      <a:pt x="905" y="540"/>
                    </a:cubicBezTo>
                    <a:cubicBezTo>
                      <a:pt x="929" y="528"/>
                      <a:pt x="965" y="516"/>
                      <a:pt x="989" y="492"/>
                    </a:cubicBezTo>
                    <a:cubicBezTo>
                      <a:pt x="1120" y="409"/>
                      <a:pt x="1203" y="254"/>
                      <a:pt x="1215" y="99"/>
                    </a:cubicBezTo>
                    <a:cubicBezTo>
                      <a:pt x="1203" y="34"/>
                      <a:pt x="1152" y="1"/>
                      <a:pt x="1103"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302;p27">
                <a:extLst>
                  <a:ext uri="{FF2B5EF4-FFF2-40B4-BE49-F238E27FC236}">
                    <a16:creationId xmlns:a16="http://schemas.microsoft.com/office/drawing/2014/main" id="{4E4FC2C4-6B93-4870-889B-B66A27155F83}"/>
                  </a:ext>
                </a:extLst>
              </p:cNvPr>
              <p:cNvSpPr/>
              <p:nvPr/>
            </p:nvSpPr>
            <p:spPr>
              <a:xfrm>
                <a:off x="4225320" y="1507167"/>
                <a:ext cx="42013" cy="35885"/>
              </a:xfrm>
              <a:custGeom>
                <a:avLst/>
                <a:gdLst/>
                <a:ahLst/>
                <a:cxnLst/>
                <a:rect l="l" t="t" r="r" b="b"/>
                <a:pathLst>
                  <a:path w="953" h="814" extrusionOk="0">
                    <a:moveTo>
                      <a:pt x="548" y="1"/>
                    </a:moveTo>
                    <a:cubicBezTo>
                      <a:pt x="191" y="1"/>
                      <a:pt x="0" y="441"/>
                      <a:pt x="262" y="691"/>
                    </a:cubicBezTo>
                    <a:cubicBezTo>
                      <a:pt x="343" y="776"/>
                      <a:pt x="443" y="813"/>
                      <a:pt x="542" y="813"/>
                    </a:cubicBezTo>
                    <a:cubicBezTo>
                      <a:pt x="750" y="813"/>
                      <a:pt x="953" y="647"/>
                      <a:pt x="953" y="405"/>
                    </a:cubicBezTo>
                    <a:cubicBezTo>
                      <a:pt x="953" y="179"/>
                      <a:pt x="774" y="1"/>
                      <a:pt x="54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303;p27">
                <a:extLst>
                  <a:ext uri="{FF2B5EF4-FFF2-40B4-BE49-F238E27FC236}">
                    <a16:creationId xmlns:a16="http://schemas.microsoft.com/office/drawing/2014/main" id="{7A2363AF-A7B0-422B-898F-EDBF9632BAC5}"/>
                  </a:ext>
                </a:extLst>
              </p:cNvPr>
              <p:cNvSpPr/>
              <p:nvPr/>
            </p:nvSpPr>
            <p:spPr>
              <a:xfrm>
                <a:off x="4003264" y="1538556"/>
                <a:ext cx="53078" cy="16929"/>
              </a:xfrm>
              <a:custGeom>
                <a:avLst/>
                <a:gdLst/>
                <a:ahLst/>
                <a:cxnLst/>
                <a:rect l="l" t="t" r="r" b="b"/>
                <a:pathLst>
                  <a:path w="1204" h="384" extrusionOk="0">
                    <a:moveTo>
                      <a:pt x="102" y="1"/>
                    </a:moveTo>
                    <a:cubicBezTo>
                      <a:pt x="61" y="1"/>
                      <a:pt x="23" y="34"/>
                      <a:pt x="13" y="86"/>
                    </a:cubicBezTo>
                    <a:cubicBezTo>
                      <a:pt x="1" y="134"/>
                      <a:pt x="37" y="182"/>
                      <a:pt x="84" y="193"/>
                    </a:cubicBezTo>
                    <a:lnTo>
                      <a:pt x="1061" y="384"/>
                    </a:lnTo>
                    <a:lnTo>
                      <a:pt x="1072" y="384"/>
                    </a:lnTo>
                    <a:cubicBezTo>
                      <a:pt x="1192" y="372"/>
                      <a:pt x="1203" y="217"/>
                      <a:pt x="1096" y="193"/>
                    </a:cubicBezTo>
                    <a:lnTo>
                      <a:pt x="120" y="3"/>
                    </a:lnTo>
                    <a:cubicBezTo>
                      <a:pt x="114" y="1"/>
                      <a:pt x="108" y="1"/>
                      <a:pt x="102"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304;p27">
                <a:extLst>
                  <a:ext uri="{FF2B5EF4-FFF2-40B4-BE49-F238E27FC236}">
                    <a16:creationId xmlns:a16="http://schemas.microsoft.com/office/drawing/2014/main" id="{CDBD9316-5AF4-4451-B3EC-5965CC873AC2}"/>
                  </a:ext>
                </a:extLst>
              </p:cNvPr>
              <p:cNvSpPr/>
              <p:nvPr/>
            </p:nvSpPr>
            <p:spPr>
              <a:xfrm>
                <a:off x="3998547" y="1560731"/>
                <a:ext cx="54621" cy="8420"/>
              </a:xfrm>
              <a:custGeom>
                <a:avLst/>
                <a:gdLst/>
                <a:ahLst/>
                <a:cxnLst/>
                <a:rect l="l" t="t" r="r" b="b"/>
                <a:pathLst>
                  <a:path w="1239" h="191" extrusionOk="0">
                    <a:moveTo>
                      <a:pt x="132" y="0"/>
                    </a:moveTo>
                    <a:cubicBezTo>
                      <a:pt x="1" y="0"/>
                      <a:pt x="1" y="191"/>
                      <a:pt x="132" y="191"/>
                    </a:cubicBezTo>
                    <a:lnTo>
                      <a:pt x="1120" y="191"/>
                    </a:lnTo>
                    <a:cubicBezTo>
                      <a:pt x="1239" y="191"/>
                      <a:pt x="1239" y="0"/>
                      <a:pt x="1120"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305;p27">
                <a:extLst>
                  <a:ext uri="{FF2B5EF4-FFF2-40B4-BE49-F238E27FC236}">
                    <a16:creationId xmlns:a16="http://schemas.microsoft.com/office/drawing/2014/main" id="{ACE68FA9-AAD5-4836-AC8D-216355C031F9}"/>
                  </a:ext>
                </a:extLst>
              </p:cNvPr>
              <p:cNvSpPr/>
              <p:nvPr/>
            </p:nvSpPr>
            <p:spPr>
              <a:xfrm>
                <a:off x="4264688" y="1538556"/>
                <a:ext cx="51976" cy="16929"/>
              </a:xfrm>
              <a:custGeom>
                <a:avLst/>
                <a:gdLst/>
                <a:ahLst/>
                <a:cxnLst/>
                <a:rect l="l" t="t" r="r" b="b"/>
                <a:pathLst>
                  <a:path w="1179" h="384" extrusionOk="0">
                    <a:moveTo>
                      <a:pt x="1078" y="1"/>
                    </a:moveTo>
                    <a:cubicBezTo>
                      <a:pt x="1072" y="1"/>
                      <a:pt x="1066" y="1"/>
                      <a:pt x="1060" y="3"/>
                    </a:cubicBezTo>
                    <a:lnTo>
                      <a:pt x="84" y="193"/>
                    </a:lnTo>
                    <a:cubicBezTo>
                      <a:pt x="36" y="193"/>
                      <a:pt x="0" y="241"/>
                      <a:pt x="12" y="301"/>
                    </a:cubicBezTo>
                    <a:cubicBezTo>
                      <a:pt x="12" y="348"/>
                      <a:pt x="60" y="384"/>
                      <a:pt x="107" y="384"/>
                    </a:cubicBezTo>
                    <a:lnTo>
                      <a:pt x="119" y="372"/>
                    </a:lnTo>
                    <a:lnTo>
                      <a:pt x="1096" y="193"/>
                    </a:lnTo>
                    <a:cubicBezTo>
                      <a:pt x="1143" y="182"/>
                      <a:pt x="1179" y="134"/>
                      <a:pt x="1167" y="86"/>
                    </a:cubicBezTo>
                    <a:cubicBezTo>
                      <a:pt x="1157" y="34"/>
                      <a:pt x="1119" y="1"/>
                      <a:pt x="1078"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306;p27">
                <a:extLst>
                  <a:ext uri="{FF2B5EF4-FFF2-40B4-BE49-F238E27FC236}">
                    <a16:creationId xmlns:a16="http://schemas.microsoft.com/office/drawing/2014/main" id="{D33EF069-278A-4EDC-B8A7-113F94FBE48E}"/>
                  </a:ext>
                </a:extLst>
              </p:cNvPr>
              <p:cNvSpPr/>
              <p:nvPr/>
            </p:nvSpPr>
            <p:spPr>
              <a:xfrm>
                <a:off x="4266760" y="1560731"/>
                <a:ext cx="54665" cy="8420"/>
              </a:xfrm>
              <a:custGeom>
                <a:avLst/>
                <a:gdLst/>
                <a:ahLst/>
                <a:cxnLst/>
                <a:rect l="l" t="t" r="r" b="b"/>
                <a:pathLst>
                  <a:path w="1240" h="191" extrusionOk="0">
                    <a:moveTo>
                      <a:pt x="132" y="0"/>
                    </a:moveTo>
                    <a:cubicBezTo>
                      <a:pt x="1" y="0"/>
                      <a:pt x="1" y="191"/>
                      <a:pt x="132" y="191"/>
                    </a:cubicBezTo>
                    <a:lnTo>
                      <a:pt x="1108" y="191"/>
                    </a:lnTo>
                    <a:cubicBezTo>
                      <a:pt x="1239" y="191"/>
                      <a:pt x="1239" y="0"/>
                      <a:pt x="1108" y="0"/>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307;p27">
                <a:extLst>
                  <a:ext uri="{FF2B5EF4-FFF2-40B4-BE49-F238E27FC236}">
                    <a16:creationId xmlns:a16="http://schemas.microsoft.com/office/drawing/2014/main" id="{31603466-C47A-402A-8900-3CFA77259141}"/>
                  </a:ext>
                </a:extLst>
              </p:cNvPr>
              <p:cNvSpPr/>
              <p:nvPr/>
            </p:nvSpPr>
            <p:spPr>
              <a:xfrm>
                <a:off x="4362292" y="1636821"/>
                <a:ext cx="66172" cy="56341"/>
              </a:xfrm>
              <a:custGeom>
                <a:avLst/>
                <a:gdLst/>
                <a:ahLst/>
                <a:cxnLst/>
                <a:rect l="l" t="t" r="r" b="b"/>
                <a:pathLst>
                  <a:path w="1501" h="1278" extrusionOk="0">
                    <a:moveTo>
                      <a:pt x="858" y="0"/>
                    </a:moveTo>
                    <a:cubicBezTo>
                      <a:pt x="287" y="0"/>
                      <a:pt x="1" y="691"/>
                      <a:pt x="406" y="1096"/>
                    </a:cubicBezTo>
                    <a:cubicBezTo>
                      <a:pt x="535" y="1222"/>
                      <a:pt x="694" y="1278"/>
                      <a:pt x="850" y="1278"/>
                    </a:cubicBezTo>
                    <a:cubicBezTo>
                      <a:pt x="1182" y="1278"/>
                      <a:pt x="1501" y="1024"/>
                      <a:pt x="1501" y="643"/>
                    </a:cubicBezTo>
                    <a:cubicBezTo>
                      <a:pt x="1501" y="286"/>
                      <a:pt x="1215" y="0"/>
                      <a:pt x="858"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308;p27">
                <a:extLst>
                  <a:ext uri="{FF2B5EF4-FFF2-40B4-BE49-F238E27FC236}">
                    <a16:creationId xmlns:a16="http://schemas.microsoft.com/office/drawing/2014/main" id="{4BBF6DBD-BFB5-4FB3-A05F-7B5CD1173A94}"/>
                  </a:ext>
                </a:extLst>
              </p:cNvPr>
              <p:cNvSpPr/>
              <p:nvPr/>
            </p:nvSpPr>
            <p:spPr>
              <a:xfrm>
                <a:off x="4407435" y="1615308"/>
                <a:ext cx="28391" cy="24688"/>
              </a:xfrm>
              <a:custGeom>
                <a:avLst/>
                <a:gdLst/>
                <a:ahLst/>
                <a:cxnLst/>
                <a:rect l="l" t="t" r="r" b="b"/>
                <a:pathLst>
                  <a:path w="644" h="560" extrusionOk="0">
                    <a:moveTo>
                      <a:pt x="370" y="0"/>
                    </a:moveTo>
                    <a:cubicBezTo>
                      <a:pt x="120" y="0"/>
                      <a:pt x="1" y="298"/>
                      <a:pt x="167" y="477"/>
                    </a:cubicBezTo>
                    <a:cubicBezTo>
                      <a:pt x="225" y="534"/>
                      <a:pt x="295" y="560"/>
                      <a:pt x="363" y="560"/>
                    </a:cubicBezTo>
                    <a:cubicBezTo>
                      <a:pt x="507" y="560"/>
                      <a:pt x="644" y="447"/>
                      <a:pt x="644" y="286"/>
                    </a:cubicBezTo>
                    <a:cubicBezTo>
                      <a:pt x="644" y="131"/>
                      <a:pt x="525" y="0"/>
                      <a:pt x="370"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309;p27">
                <a:extLst>
                  <a:ext uri="{FF2B5EF4-FFF2-40B4-BE49-F238E27FC236}">
                    <a16:creationId xmlns:a16="http://schemas.microsoft.com/office/drawing/2014/main" id="{8EF6A4C2-585E-4715-A9AE-2CC846244636}"/>
                  </a:ext>
                </a:extLst>
              </p:cNvPr>
              <p:cNvSpPr/>
              <p:nvPr/>
            </p:nvSpPr>
            <p:spPr>
              <a:xfrm>
                <a:off x="4375430" y="1608960"/>
                <a:ext cx="28920" cy="24335"/>
              </a:xfrm>
              <a:custGeom>
                <a:avLst/>
                <a:gdLst/>
                <a:ahLst/>
                <a:cxnLst/>
                <a:rect l="l" t="t" r="r" b="b"/>
                <a:pathLst>
                  <a:path w="656" h="552" extrusionOk="0">
                    <a:moveTo>
                      <a:pt x="389" y="1"/>
                    </a:moveTo>
                    <a:cubicBezTo>
                      <a:pt x="383" y="1"/>
                      <a:pt x="376" y="1"/>
                      <a:pt x="370" y="1"/>
                    </a:cubicBezTo>
                    <a:cubicBezTo>
                      <a:pt x="119" y="1"/>
                      <a:pt x="0" y="299"/>
                      <a:pt x="179" y="466"/>
                    </a:cubicBezTo>
                    <a:cubicBezTo>
                      <a:pt x="234" y="525"/>
                      <a:pt x="305" y="551"/>
                      <a:pt x="375" y="551"/>
                    </a:cubicBezTo>
                    <a:cubicBezTo>
                      <a:pt x="517" y="551"/>
                      <a:pt x="655" y="443"/>
                      <a:pt x="655" y="275"/>
                    </a:cubicBezTo>
                    <a:cubicBezTo>
                      <a:pt x="644" y="127"/>
                      <a:pt x="534" y="1"/>
                      <a:pt x="389"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310;p27">
                <a:extLst>
                  <a:ext uri="{FF2B5EF4-FFF2-40B4-BE49-F238E27FC236}">
                    <a16:creationId xmlns:a16="http://schemas.microsoft.com/office/drawing/2014/main" id="{A3A733A9-37B7-46EF-9CAD-39BF9809C012}"/>
                  </a:ext>
                </a:extLst>
              </p:cNvPr>
              <p:cNvSpPr/>
              <p:nvPr/>
            </p:nvSpPr>
            <p:spPr>
              <a:xfrm>
                <a:off x="4427406" y="1639951"/>
                <a:ext cx="28876" cy="24688"/>
              </a:xfrm>
              <a:custGeom>
                <a:avLst/>
                <a:gdLst/>
                <a:ahLst/>
                <a:cxnLst/>
                <a:rect l="l" t="t" r="r" b="b"/>
                <a:pathLst>
                  <a:path w="655" h="560" extrusionOk="0">
                    <a:moveTo>
                      <a:pt x="369" y="1"/>
                    </a:moveTo>
                    <a:cubicBezTo>
                      <a:pt x="119" y="1"/>
                      <a:pt x="0" y="299"/>
                      <a:pt x="179" y="477"/>
                    </a:cubicBezTo>
                    <a:cubicBezTo>
                      <a:pt x="232" y="534"/>
                      <a:pt x="300" y="560"/>
                      <a:pt x="368" y="560"/>
                    </a:cubicBezTo>
                    <a:cubicBezTo>
                      <a:pt x="512" y="560"/>
                      <a:pt x="655" y="445"/>
                      <a:pt x="655" y="275"/>
                    </a:cubicBezTo>
                    <a:cubicBezTo>
                      <a:pt x="655" y="120"/>
                      <a:pt x="524" y="1"/>
                      <a:pt x="369"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311;p27">
                <a:extLst>
                  <a:ext uri="{FF2B5EF4-FFF2-40B4-BE49-F238E27FC236}">
                    <a16:creationId xmlns:a16="http://schemas.microsoft.com/office/drawing/2014/main" id="{1ECADE4B-805D-4F2E-A666-555A20A4CECB}"/>
                  </a:ext>
                </a:extLst>
              </p:cNvPr>
              <p:cNvSpPr/>
              <p:nvPr/>
            </p:nvSpPr>
            <p:spPr>
              <a:xfrm>
                <a:off x="4411139" y="1559144"/>
                <a:ext cx="57222" cy="43071"/>
              </a:xfrm>
              <a:custGeom>
                <a:avLst/>
                <a:gdLst/>
                <a:ahLst/>
                <a:cxnLst/>
                <a:rect l="l" t="t" r="r" b="b"/>
                <a:pathLst>
                  <a:path w="1298" h="977" extrusionOk="0">
                    <a:moveTo>
                      <a:pt x="655" y="0"/>
                    </a:moveTo>
                    <a:cubicBezTo>
                      <a:pt x="530" y="0"/>
                      <a:pt x="405" y="48"/>
                      <a:pt x="310" y="143"/>
                    </a:cubicBezTo>
                    <a:cubicBezTo>
                      <a:pt x="0" y="453"/>
                      <a:pt x="226" y="977"/>
                      <a:pt x="655" y="977"/>
                    </a:cubicBezTo>
                    <a:cubicBezTo>
                      <a:pt x="1084" y="977"/>
                      <a:pt x="1298" y="453"/>
                      <a:pt x="1000" y="143"/>
                    </a:cubicBezTo>
                    <a:cubicBezTo>
                      <a:pt x="905" y="48"/>
                      <a:pt x="780" y="0"/>
                      <a:pt x="655"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312;p27">
                <a:extLst>
                  <a:ext uri="{FF2B5EF4-FFF2-40B4-BE49-F238E27FC236}">
                    <a16:creationId xmlns:a16="http://schemas.microsoft.com/office/drawing/2014/main" id="{2DA88D8D-0788-4920-BEC2-D362976364D4}"/>
                  </a:ext>
                </a:extLst>
              </p:cNvPr>
              <p:cNvSpPr/>
              <p:nvPr/>
            </p:nvSpPr>
            <p:spPr>
              <a:xfrm>
                <a:off x="4420044" y="1538556"/>
                <a:ext cx="25217" cy="18516"/>
              </a:xfrm>
              <a:custGeom>
                <a:avLst/>
                <a:gdLst/>
                <a:ahLst/>
                <a:cxnLst/>
                <a:rect l="l" t="t" r="r" b="b"/>
                <a:pathLst>
                  <a:path w="572" h="420" extrusionOk="0">
                    <a:moveTo>
                      <a:pt x="280" y="0"/>
                    </a:moveTo>
                    <a:cubicBezTo>
                      <a:pt x="227" y="0"/>
                      <a:pt x="173" y="21"/>
                      <a:pt x="131" y="63"/>
                    </a:cubicBezTo>
                    <a:cubicBezTo>
                      <a:pt x="0" y="193"/>
                      <a:pt x="96" y="420"/>
                      <a:pt x="286" y="420"/>
                    </a:cubicBezTo>
                    <a:cubicBezTo>
                      <a:pt x="477" y="420"/>
                      <a:pt x="572" y="193"/>
                      <a:pt x="429" y="63"/>
                    </a:cubicBezTo>
                    <a:cubicBezTo>
                      <a:pt x="387" y="21"/>
                      <a:pt x="334" y="0"/>
                      <a:pt x="280" y="0"/>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313;p27">
                <a:extLst>
                  <a:ext uri="{FF2B5EF4-FFF2-40B4-BE49-F238E27FC236}">
                    <a16:creationId xmlns:a16="http://schemas.microsoft.com/office/drawing/2014/main" id="{0B6D1AD8-B6FA-487D-9A84-D9C3FA9175BF}"/>
                  </a:ext>
                </a:extLst>
              </p:cNvPr>
              <p:cNvSpPr/>
              <p:nvPr/>
            </p:nvSpPr>
            <p:spPr>
              <a:xfrm>
                <a:off x="4399059" y="1552178"/>
                <a:ext cx="25217" cy="18560"/>
              </a:xfrm>
              <a:custGeom>
                <a:avLst/>
                <a:gdLst/>
                <a:ahLst/>
                <a:cxnLst/>
                <a:rect l="l" t="t" r="r" b="b"/>
                <a:pathLst>
                  <a:path w="572" h="421" extrusionOk="0">
                    <a:moveTo>
                      <a:pt x="292" y="1"/>
                    </a:moveTo>
                    <a:cubicBezTo>
                      <a:pt x="238" y="1"/>
                      <a:pt x="185" y="21"/>
                      <a:pt x="143" y="63"/>
                    </a:cubicBezTo>
                    <a:cubicBezTo>
                      <a:pt x="0" y="194"/>
                      <a:pt x="95" y="420"/>
                      <a:pt x="286" y="420"/>
                    </a:cubicBezTo>
                    <a:cubicBezTo>
                      <a:pt x="476" y="420"/>
                      <a:pt x="572" y="194"/>
                      <a:pt x="441" y="63"/>
                    </a:cubicBezTo>
                    <a:cubicBezTo>
                      <a:pt x="399" y="21"/>
                      <a:pt x="345" y="1"/>
                      <a:pt x="292"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314;p27">
                <a:extLst>
                  <a:ext uri="{FF2B5EF4-FFF2-40B4-BE49-F238E27FC236}">
                    <a16:creationId xmlns:a16="http://schemas.microsoft.com/office/drawing/2014/main" id="{5B7ED7EB-560D-46EC-A244-5B7783A8FCAB}"/>
                  </a:ext>
                </a:extLst>
              </p:cNvPr>
              <p:cNvSpPr/>
              <p:nvPr/>
            </p:nvSpPr>
            <p:spPr>
              <a:xfrm>
                <a:off x="4444202" y="1541157"/>
                <a:ext cx="24688" cy="18560"/>
              </a:xfrm>
              <a:custGeom>
                <a:avLst/>
                <a:gdLst/>
                <a:ahLst/>
                <a:cxnLst/>
                <a:rect l="l" t="t" r="r" b="b"/>
                <a:pathLst>
                  <a:path w="560" h="421" extrusionOk="0">
                    <a:moveTo>
                      <a:pt x="280" y="1"/>
                    </a:moveTo>
                    <a:cubicBezTo>
                      <a:pt x="226" y="1"/>
                      <a:pt x="173" y="21"/>
                      <a:pt x="131" y="63"/>
                    </a:cubicBezTo>
                    <a:cubicBezTo>
                      <a:pt x="0" y="194"/>
                      <a:pt x="95" y="420"/>
                      <a:pt x="286" y="420"/>
                    </a:cubicBezTo>
                    <a:cubicBezTo>
                      <a:pt x="464" y="420"/>
                      <a:pt x="560" y="194"/>
                      <a:pt x="429" y="63"/>
                    </a:cubicBezTo>
                    <a:cubicBezTo>
                      <a:pt x="387" y="21"/>
                      <a:pt x="334" y="1"/>
                      <a:pt x="280" y="1"/>
                    </a:cubicBezTo>
                    <a:close/>
                  </a:path>
                </a:pathLst>
              </a:custGeom>
              <a:solidFill>
                <a:srgbClr val="49CAD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6" name="TextBox 145">
              <a:extLst>
                <a:ext uri="{FF2B5EF4-FFF2-40B4-BE49-F238E27FC236}">
                  <a16:creationId xmlns:a16="http://schemas.microsoft.com/office/drawing/2014/main" id="{5CF28AFB-D552-44ED-9B25-243BD8960184}"/>
                </a:ext>
              </a:extLst>
            </p:cNvPr>
            <p:cNvSpPr txBox="1"/>
            <p:nvPr/>
          </p:nvSpPr>
          <p:spPr>
            <a:xfrm>
              <a:off x="3877638" y="5564860"/>
              <a:ext cx="5306047" cy="807509"/>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a:ln>
                    <a:noFill/>
                  </a:ln>
                  <a:solidFill>
                    <a:srgbClr val="70AD47">
                      <a:lumMod val="50000"/>
                    </a:srgbClr>
                  </a:solidFill>
                  <a:effectLst/>
                  <a:uLnTx/>
                  <a:uFillTx/>
                  <a:latin typeface="UTM Avo" panose="02040603050506020204" pitchFamily="18" charset="0"/>
                  <a:ea typeface="Cambria" panose="02040503050406030204" pitchFamily="18" charset="0"/>
                  <a:cs typeface="+mn-cs"/>
                </a:rPr>
                <a:t>23 giờ</a:t>
              </a:r>
              <a:endParaRPr kumimoji="0" lang="vi-VN" sz="5000" b="1" i="0" u="none" strike="noStrike" kern="1200" cap="none" spc="0" normalizeH="0" baseline="0" noProof="0">
                <a:ln>
                  <a:noFill/>
                </a:ln>
                <a:solidFill>
                  <a:srgbClr val="70AD47">
                    <a:lumMod val="50000"/>
                  </a:srgbClr>
                </a:solidFill>
                <a:effectLst/>
                <a:uLnTx/>
                <a:uFillTx/>
                <a:latin typeface="Cambria" panose="02040503050406030204" pitchFamily="18" charset="0"/>
                <a:ea typeface="Cambria" panose="02040503050406030204" pitchFamily="18" charset="0"/>
                <a:cs typeface="+mn-cs"/>
              </a:endParaRPr>
            </a:p>
          </p:txBody>
        </p:sp>
      </p:grpSp>
      <p:grpSp>
        <p:nvGrpSpPr>
          <p:cNvPr id="168" name="Google Shape;1408;p39">
            <a:extLst>
              <a:ext uri="{FF2B5EF4-FFF2-40B4-BE49-F238E27FC236}">
                <a16:creationId xmlns:a16="http://schemas.microsoft.com/office/drawing/2014/main" id="{3BF827E5-9ED2-4BE1-A4DD-20654168F816}"/>
              </a:ext>
            </a:extLst>
          </p:cNvPr>
          <p:cNvGrpSpPr/>
          <p:nvPr/>
        </p:nvGrpSpPr>
        <p:grpSpPr>
          <a:xfrm flipH="1">
            <a:off x="6865002" y="2012987"/>
            <a:ext cx="1805754" cy="1610631"/>
            <a:chOff x="2178000" y="1370575"/>
            <a:chExt cx="1417475" cy="1417450"/>
          </a:xfrm>
        </p:grpSpPr>
        <p:sp>
          <p:nvSpPr>
            <p:cNvPr id="169" name="Google Shape;1409;p39">
              <a:extLst>
                <a:ext uri="{FF2B5EF4-FFF2-40B4-BE49-F238E27FC236}">
                  <a16:creationId xmlns:a16="http://schemas.microsoft.com/office/drawing/2014/main" id="{14D444E1-94E5-459D-A56E-C634CB5BC2BF}"/>
                </a:ext>
              </a:extLst>
            </p:cNvPr>
            <p:cNvSpPr/>
            <p:nvPr/>
          </p:nvSpPr>
          <p:spPr>
            <a:xfrm>
              <a:off x="2437575" y="1615825"/>
              <a:ext cx="926925" cy="926925"/>
            </a:xfrm>
            <a:custGeom>
              <a:avLst/>
              <a:gdLst/>
              <a:ahLst/>
              <a:cxnLst/>
              <a:rect l="l" t="t" r="r" b="b"/>
              <a:pathLst>
                <a:path w="37077" h="37077" extrusionOk="0">
                  <a:moveTo>
                    <a:pt x="18538" y="1"/>
                  </a:moveTo>
                  <a:cubicBezTo>
                    <a:pt x="8299" y="1"/>
                    <a:pt x="0" y="8300"/>
                    <a:pt x="0" y="18539"/>
                  </a:cubicBezTo>
                  <a:cubicBezTo>
                    <a:pt x="0" y="28778"/>
                    <a:pt x="8299" y="37077"/>
                    <a:pt x="18538" y="37077"/>
                  </a:cubicBezTo>
                  <a:cubicBezTo>
                    <a:pt x="28778" y="37077"/>
                    <a:pt x="37076" y="28778"/>
                    <a:pt x="37076" y="18539"/>
                  </a:cubicBezTo>
                  <a:cubicBezTo>
                    <a:pt x="37076" y="8300"/>
                    <a:pt x="28778" y="1"/>
                    <a:pt x="18538" y="1"/>
                  </a:cubicBezTo>
                  <a:close/>
                </a:path>
              </a:pathLst>
            </a:custGeom>
            <a:solidFill>
              <a:srgbClr val="FFFF00"/>
            </a:solidFill>
            <a:ln>
              <a:solidFill>
                <a:srgbClr val="FFC000"/>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410;p39">
              <a:extLst>
                <a:ext uri="{FF2B5EF4-FFF2-40B4-BE49-F238E27FC236}">
                  <a16:creationId xmlns:a16="http://schemas.microsoft.com/office/drawing/2014/main" id="{25EFCFC5-EA98-4BA0-867B-D9B1E4DFA29C}"/>
                </a:ext>
              </a:extLst>
            </p:cNvPr>
            <p:cNvSpPr/>
            <p:nvPr/>
          </p:nvSpPr>
          <p:spPr>
            <a:xfrm>
              <a:off x="2725998" y="1974523"/>
              <a:ext cx="37100" cy="73041"/>
            </a:xfrm>
            <a:custGeom>
              <a:avLst/>
              <a:gdLst/>
              <a:ahLst/>
              <a:cxnLst/>
              <a:rect l="l" t="t" r="r" b="b"/>
              <a:pathLst>
                <a:path w="1120" h="2205" extrusionOk="0">
                  <a:moveTo>
                    <a:pt x="547" y="1"/>
                  </a:moveTo>
                  <a:cubicBezTo>
                    <a:pt x="543" y="1"/>
                    <a:pt x="540" y="1"/>
                    <a:pt x="536" y="1"/>
                  </a:cubicBezTo>
                  <a:cubicBezTo>
                    <a:pt x="239" y="13"/>
                    <a:pt x="1" y="501"/>
                    <a:pt x="13" y="1120"/>
                  </a:cubicBezTo>
                  <a:cubicBezTo>
                    <a:pt x="24" y="1720"/>
                    <a:pt x="280" y="2204"/>
                    <a:pt x="573" y="2204"/>
                  </a:cubicBezTo>
                  <a:cubicBezTo>
                    <a:pt x="577" y="2204"/>
                    <a:pt x="581" y="2204"/>
                    <a:pt x="584" y="2204"/>
                  </a:cubicBezTo>
                  <a:cubicBezTo>
                    <a:pt x="882" y="2204"/>
                    <a:pt x="1120" y="1704"/>
                    <a:pt x="1108" y="1097"/>
                  </a:cubicBezTo>
                  <a:cubicBezTo>
                    <a:pt x="1096" y="496"/>
                    <a:pt x="840" y="1"/>
                    <a:pt x="54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411;p39">
              <a:extLst>
                <a:ext uri="{FF2B5EF4-FFF2-40B4-BE49-F238E27FC236}">
                  <a16:creationId xmlns:a16="http://schemas.microsoft.com/office/drawing/2014/main" id="{CBE25A5C-7EE5-4A52-AA3A-907FF16B4343}"/>
                </a:ext>
              </a:extLst>
            </p:cNvPr>
            <p:cNvSpPr/>
            <p:nvPr/>
          </p:nvSpPr>
          <p:spPr>
            <a:xfrm>
              <a:off x="3037174" y="1967832"/>
              <a:ext cx="37100" cy="73405"/>
            </a:xfrm>
            <a:custGeom>
              <a:avLst/>
              <a:gdLst/>
              <a:ahLst/>
              <a:cxnLst/>
              <a:rect l="l" t="t" r="r" b="b"/>
              <a:pathLst>
                <a:path w="1120" h="2216" extrusionOk="0">
                  <a:moveTo>
                    <a:pt x="537" y="1"/>
                  </a:moveTo>
                  <a:cubicBezTo>
                    <a:pt x="239" y="13"/>
                    <a:pt x="1" y="513"/>
                    <a:pt x="25" y="1120"/>
                  </a:cubicBezTo>
                  <a:cubicBezTo>
                    <a:pt x="36" y="1727"/>
                    <a:pt x="286" y="2215"/>
                    <a:pt x="584" y="2215"/>
                  </a:cubicBezTo>
                  <a:cubicBezTo>
                    <a:pt x="894" y="2203"/>
                    <a:pt x="1120" y="1703"/>
                    <a:pt x="1108" y="1096"/>
                  </a:cubicBezTo>
                  <a:cubicBezTo>
                    <a:pt x="1096" y="501"/>
                    <a:pt x="846" y="1"/>
                    <a:pt x="53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412;p39">
              <a:extLst>
                <a:ext uri="{FF2B5EF4-FFF2-40B4-BE49-F238E27FC236}">
                  <a16:creationId xmlns:a16="http://schemas.microsoft.com/office/drawing/2014/main" id="{228BCF13-0548-4E49-A7CB-D9BCCB0B5B4D}"/>
                </a:ext>
              </a:extLst>
            </p:cNvPr>
            <p:cNvSpPr/>
            <p:nvPr/>
          </p:nvSpPr>
          <p:spPr>
            <a:xfrm>
              <a:off x="2841173" y="2079427"/>
              <a:ext cx="120708" cy="48992"/>
            </a:xfrm>
            <a:custGeom>
              <a:avLst/>
              <a:gdLst/>
              <a:ahLst/>
              <a:cxnLst/>
              <a:rect l="l" t="t" r="r" b="b"/>
              <a:pathLst>
                <a:path w="3644" h="1479" extrusionOk="0">
                  <a:moveTo>
                    <a:pt x="3617" y="1"/>
                  </a:moveTo>
                  <a:cubicBezTo>
                    <a:pt x="3578" y="1"/>
                    <a:pt x="3458" y="223"/>
                    <a:pt x="3191" y="525"/>
                  </a:cubicBezTo>
                  <a:cubicBezTo>
                    <a:pt x="3036" y="704"/>
                    <a:pt x="2858" y="870"/>
                    <a:pt x="2655" y="989"/>
                  </a:cubicBezTo>
                  <a:cubicBezTo>
                    <a:pt x="2417" y="1144"/>
                    <a:pt x="2143" y="1228"/>
                    <a:pt x="1858" y="1251"/>
                  </a:cubicBezTo>
                  <a:cubicBezTo>
                    <a:pt x="1834" y="1252"/>
                    <a:pt x="1810" y="1253"/>
                    <a:pt x="1786" y="1253"/>
                  </a:cubicBezTo>
                  <a:cubicBezTo>
                    <a:pt x="1525" y="1253"/>
                    <a:pt x="1265" y="1193"/>
                    <a:pt x="1036" y="1073"/>
                  </a:cubicBezTo>
                  <a:cubicBezTo>
                    <a:pt x="822" y="978"/>
                    <a:pt x="631" y="835"/>
                    <a:pt x="465" y="668"/>
                  </a:cubicBezTo>
                  <a:cubicBezTo>
                    <a:pt x="192" y="384"/>
                    <a:pt x="82" y="143"/>
                    <a:pt x="41" y="143"/>
                  </a:cubicBezTo>
                  <a:cubicBezTo>
                    <a:pt x="39" y="143"/>
                    <a:pt x="38" y="143"/>
                    <a:pt x="36" y="144"/>
                  </a:cubicBezTo>
                  <a:cubicBezTo>
                    <a:pt x="0" y="156"/>
                    <a:pt x="60" y="418"/>
                    <a:pt x="334" y="775"/>
                  </a:cubicBezTo>
                  <a:cubicBezTo>
                    <a:pt x="500" y="978"/>
                    <a:pt x="703" y="1144"/>
                    <a:pt x="929" y="1263"/>
                  </a:cubicBezTo>
                  <a:cubicBezTo>
                    <a:pt x="1194" y="1407"/>
                    <a:pt x="1490" y="1479"/>
                    <a:pt x="1789" y="1479"/>
                  </a:cubicBezTo>
                  <a:cubicBezTo>
                    <a:pt x="1812" y="1479"/>
                    <a:pt x="1835" y="1478"/>
                    <a:pt x="1858" y="1478"/>
                  </a:cubicBezTo>
                  <a:cubicBezTo>
                    <a:pt x="2191" y="1466"/>
                    <a:pt x="2501" y="1359"/>
                    <a:pt x="2763" y="1168"/>
                  </a:cubicBezTo>
                  <a:cubicBezTo>
                    <a:pt x="2977" y="1025"/>
                    <a:pt x="3167" y="847"/>
                    <a:pt x="3322" y="632"/>
                  </a:cubicBezTo>
                  <a:cubicBezTo>
                    <a:pt x="3572" y="275"/>
                    <a:pt x="3644" y="13"/>
                    <a:pt x="3620" y="1"/>
                  </a:cubicBezTo>
                  <a:cubicBezTo>
                    <a:pt x="3619" y="1"/>
                    <a:pt x="3618" y="1"/>
                    <a:pt x="3617" y="1"/>
                  </a:cubicBezTo>
                  <a:close/>
                </a:path>
              </a:pathLst>
            </a:custGeom>
            <a:solidFill>
              <a:srgbClr val="8046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413;p39">
              <a:extLst>
                <a:ext uri="{FF2B5EF4-FFF2-40B4-BE49-F238E27FC236}">
                  <a16:creationId xmlns:a16="http://schemas.microsoft.com/office/drawing/2014/main" id="{0BA6DA71-02D3-41D4-AB66-065AC01B0E36}"/>
                </a:ext>
              </a:extLst>
            </p:cNvPr>
            <p:cNvSpPr/>
            <p:nvPr/>
          </p:nvSpPr>
          <p:spPr>
            <a:xfrm>
              <a:off x="2644775" y="2060116"/>
              <a:ext cx="143564" cy="122331"/>
            </a:xfrm>
            <a:custGeom>
              <a:avLst/>
              <a:gdLst/>
              <a:ahLst/>
              <a:cxnLst/>
              <a:rect l="l" t="t" r="r" b="b"/>
              <a:pathLst>
                <a:path w="4334" h="3693" extrusionOk="0">
                  <a:moveTo>
                    <a:pt x="2182" y="0"/>
                  </a:moveTo>
                  <a:cubicBezTo>
                    <a:pt x="2165" y="0"/>
                    <a:pt x="2148" y="1"/>
                    <a:pt x="2131" y="1"/>
                  </a:cubicBezTo>
                  <a:cubicBezTo>
                    <a:pt x="941" y="25"/>
                    <a:pt x="0" y="870"/>
                    <a:pt x="24" y="1894"/>
                  </a:cubicBezTo>
                  <a:cubicBezTo>
                    <a:pt x="36" y="2891"/>
                    <a:pt x="984" y="3692"/>
                    <a:pt x="2151" y="3692"/>
                  </a:cubicBezTo>
                  <a:cubicBezTo>
                    <a:pt x="2168" y="3692"/>
                    <a:pt x="2186" y="3692"/>
                    <a:pt x="2203" y="3692"/>
                  </a:cubicBezTo>
                  <a:cubicBezTo>
                    <a:pt x="3393" y="3668"/>
                    <a:pt x="4334" y="2823"/>
                    <a:pt x="4322" y="1799"/>
                  </a:cubicBezTo>
                  <a:cubicBezTo>
                    <a:pt x="4299" y="801"/>
                    <a:pt x="3338" y="0"/>
                    <a:pt x="2182" y="0"/>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414;p39">
              <a:extLst>
                <a:ext uri="{FF2B5EF4-FFF2-40B4-BE49-F238E27FC236}">
                  <a16:creationId xmlns:a16="http://schemas.microsoft.com/office/drawing/2014/main" id="{17A9BBF9-768B-411C-81B4-79CE166CB796}"/>
                </a:ext>
              </a:extLst>
            </p:cNvPr>
            <p:cNvSpPr/>
            <p:nvPr/>
          </p:nvSpPr>
          <p:spPr>
            <a:xfrm>
              <a:off x="3015080" y="2052232"/>
              <a:ext cx="143994" cy="122728"/>
            </a:xfrm>
            <a:custGeom>
              <a:avLst/>
              <a:gdLst/>
              <a:ahLst/>
              <a:cxnLst/>
              <a:rect l="l" t="t" r="r" b="b"/>
              <a:pathLst>
                <a:path w="4347" h="3705" extrusionOk="0">
                  <a:moveTo>
                    <a:pt x="2183" y="0"/>
                  </a:moveTo>
                  <a:cubicBezTo>
                    <a:pt x="2166" y="0"/>
                    <a:pt x="2149" y="0"/>
                    <a:pt x="2132" y="1"/>
                  </a:cubicBezTo>
                  <a:cubicBezTo>
                    <a:pt x="953" y="25"/>
                    <a:pt x="1" y="870"/>
                    <a:pt x="25" y="1894"/>
                  </a:cubicBezTo>
                  <a:cubicBezTo>
                    <a:pt x="48" y="2903"/>
                    <a:pt x="997" y="3704"/>
                    <a:pt x="2164" y="3704"/>
                  </a:cubicBezTo>
                  <a:cubicBezTo>
                    <a:pt x="2181" y="3704"/>
                    <a:pt x="2198" y="3704"/>
                    <a:pt x="2216" y="3704"/>
                  </a:cubicBezTo>
                  <a:cubicBezTo>
                    <a:pt x="3394" y="3680"/>
                    <a:pt x="4347" y="2823"/>
                    <a:pt x="4323" y="1810"/>
                  </a:cubicBezTo>
                  <a:cubicBezTo>
                    <a:pt x="4299" y="801"/>
                    <a:pt x="3351" y="0"/>
                    <a:pt x="2183" y="0"/>
                  </a:cubicBezTo>
                  <a:close/>
                </a:path>
              </a:pathLst>
            </a:custGeom>
            <a:solidFill>
              <a:srgbClr val="EEA3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415;p39">
              <a:extLst>
                <a:ext uri="{FF2B5EF4-FFF2-40B4-BE49-F238E27FC236}">
                  <a16:creationId xmlns:a16="http://schemas.microsoft.com/office/drawing/2014/main" id="{3A0AF841-F597-4675-885C-8C2D78340A2A}"/>
                </a:ext>
              </a:extLst>
            </p:cNvPr>
            <p:cNvSpPr/>
            <p:nvPr/>
          </p:nvSpPr>
          <p:spPr>
            <a:xfrm>
              <a:off x="2833150" y="1370575"/>
              <a:ext cx="166725" cy="183375"/>
            </a:xfrm>
            <a:custGeom>
              <a:avLst/>
              <a:gdLst/>
              <a:ahLst/>
              <a:cxnLst/>
              <a:rect l="l" t="t" r="r" b="b"/>
              <a:pathLst>
                <a:path w="6669" h="7335" extrusionOk="0">
                  <a:moveTo>
                    <a:pt x="3334" y="0"/>
                  </a:moveTo>
                  <a:lnTo>
                    <a:pt x="1" y="7334"/>
                  </a:lnTo>
                  <a:lnTo>
                    <a:pt x="6668" y="7334"/>
                  </a:lnTo>
                  <a:lnTo>
                    <a:pt x="3334"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416;p39">
              <a:extLst>
                <a:ext uri="{FF2B5EF4-FFF2-40B4-BE49-F238E27FC236}">
                  <a16:creationId xmlns:a16="http://schemas.microsoft.com/office/drawing/2014/main" id="{9011507E-2732-4A21-B195-EFBDEB815CC9}"/>
                </a:ext>
              </a:extLst>
            </p:cNvPr>
            <p:cNvSpPr/>
            <p:nvPr/>
          </p:nvSpPr>
          <p:spPr>
            <a:xfrm>
              <a:off x="2833150" y="2604650"/>
              <a:ext cx="166725" cy="183375"/>
            </a:xfrm>
            <a:custGeom>
              <a:avLst/>
              <a:gdLst/>
              <a:ahLst/>
              <a:cxnLst/>
              <a:rect l="l" t="t" r="r" b="b"/>
              <a:pathLst>
                <a:path w="6669" h="7335" extrusionOk="0">
                  <a:moveTo>
                    <a:pt x="1" y="0"/>
                  </a:moveTo>
                  <a:lnTo>
                    <a:pt x="3334" y="7335"/>
                  </a:lnTo>
                  <a:lnTo>
                    <a:pt x="6668"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417;p39">
              <a:extLst>
                <a:ext uri="{FF2B5EF4-FFF2-40B4-BE49-F238E27FC236}">
                  <a16:creationId xmlns:a16="http://schemas.microsoft.com/office/drawing/2014/main" id="{2251E364-8A88-4082-B4C1-A7C015FE948A}"/>
                </a:ext>
              </a:extLst>
            </p:cNvPr>
            <p:cNvSpPr/>
            <p:nvPr/>
          </p:nvSpPr>
          <p:spPr>
            <a:xfrm>
              <a:off x="3412100" y="1995950"/>
              <a:ext cx="183375" cy="166700"/>
            </a:xfrm>
            <a:custGeom>
              <a:avLst/>
              <a:gdLst/>
              <a:ahLst/>
              <a:cxnLst/>
              <a:rect l="l" t="t" r="r" b="b"/>
              <a:pathLst>
                <a:path w="7335" h="6668" extrusionOk="0">
                  <a:moveTo>
                    <a:pt x="0" y="0"/>
                  </a:moveTo>
                  <a:lnTo>
                    <a:pt x="0" y="6668"/>
                  </a:lnTo>
                  <a:lnTo>
                    <a:pt x="7334" y="3334"/>
                  </a:lnTo>
                  <a:lnTo>
                    <a:pt x="0"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418;p39">
              <a:extLst>
                <a:ext uri="{FF2B5EF4-FFF2-40B4-BE49-F238E27FC236}">
                  <a16:creationId xmlns:a16="http://schemas.microsoft.com/office/drawing/2014/main" id="{576248F8-0024-477D-97EE-FDA5E64CE029}"/>
                </a:ext>
              </a:extLst>
            </p:cNvPr>
            <p:cNvSpPr/>
            <p:nvPr/>
          </p:nvSpPr>
          <p:spPr>
            <a:xfrm>
              <a:off x="2178000" y="1995950"/>
              <a:ext cx="183400" cy="166700"/>
            </a:xfrm>
            <a:custGeom>
              <a:avLst/>
              <a:gdLst/>
              <a:ahLst/>
              <a:cxnLst/>
              <a:rect l="l" t="t" r="r" b="b"/>
              <a:pathLst>
                <a:path w="7336" h="6668" extrusionOk="0">
                  <a:moveTo>
                    <a:pt x="7335" y="0"/>
                  </a:moveTo>
                  <a:lnTo>
                    <a:pt x="1" y="3334"/>
                  </a:lnTo>
                  <a:lnTo>
                    <a:pt x="7335" y="6668"/>
                  </a:lnTo>
                  <a:lnTo>
                    <a:pt x="7335"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419;p39">
              <a:extLst>
                <a:ext uri="{FF2B5EF4-FFF2-40B4-BE49-F238E27FC236}">
                  <a16:creationId xmlns:a16="http://schemas.microsoft.com/office/drawing/2014/main" id="{3E672602-6EED-4C2B-B71A-04CD3C339A7E}"/>
                </a:ext>
              </a:extLst>
            </p:cNvPr>
            <p:cNvSpPr/>
            <p:nvPr/>
          </p:nvSpPr>
          <p:spPr>
            <a:xfrm>
              <a:off x="2420900" y="1556900"/>
              <a:ext cx="188725" cy="188750"/>
            </a:xfrm>
            <a:custGeom>
              <a:avLst/>
              <a:gdLst/>
              <a:ahLst/>
              <a:cxnLst/>
              <a:rect l="l" t="t" r="r" b="b"/>
              <a:pathLst>
                <a:path w="7549" h="7550" extrusionOk="0">
                  <a:moveTo>
                    <a:pt x="0" y="1"/>
                  </a:moveTo>
                  <a:lnTo>
                    <a:pt x="2822" y="7549"/>
                  </a:lnTo>
                  <a:lnTo>
                    <a:pt x="7549" y="2834"/>
                  </a:lnTo>
                  <a:lnTo>
                    <a:pt x="0"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420;p39">
              <a:extLst>
                <a:ext uri="{FF2B5EF4-FFF2-40B4-BE49-F238E27FC236}">
                  <a16:creationId xmlns:a16="http://schemas.microsoft.com/office/drawing/2014/main" id="{4A7ED109-8C32-4DA5-BFB4-16C078DDA58C}"/>
                </a:ext>
              </a:extLst>
            </p:cNvPr>
            <p:cNvSpPr/>
            <p:nvPr/>
          </p:nvSpPr>
          <p:spPr>
            <a:xfrm>
              <a:off x="3234400" y="2370700"/>
              <a:ext cx="188725" cy="188725"/>
            </a:xfrm>
            <a:custGeom>
              <a:avLst/>
              <a:gdLst/>
              <a:ahLst/>
              <a:cxnLst/>
              <a:rect l="l" t="t" r="r" b="b"/>
              <a:pathLst>
                <a:path w="7549" h="7549" extrusionOk="0">
                  <a:moveTo>
                    <a:pt x="4727" y="0"/>
                  </a:moveTo>
                  <a:lnTo>
                    <a:pt x="0" y="4715"/>
                  </a:lnTo>
                  <a:lnTo>
                    <a:pt x="7549" y="7549"/>
                  </a:lnTo>
                  <a:lnTo>
                    <a:pt x="4727" y="0"/>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1421;p39">
              <a:extLst>
                <a:ext uri="{FF2B5EF4-FFF2-40B4-BE49-F238E27FC236}">
                  <a16:creationId xmlns:a16="http://schemas.microsoft.com/office/drawing/2014/main" id="{1FCD1E8E-E521-4833-A392-661AE5921315}"/>
                </a:ext>
              </a:extLst>
            </p:cNvPr>
            <p:cNvSpPr/>
            <p:nvPr/>
          </p:nvSpPr>
          <p:spPr>
            <a:xfrm>
              <a:off x="3213550" y="1578025"/>
              <a:ext cx="188750" cy="188750"/>
            </a:xfrm>
            <a:custGeom>
              <a:avLst/>
              <a:gdLst/>
              <a:ahLst/>
              <a:cxnLst/>
              <a:rect l="l" t="t" r="r" b="b"/>
              <a:pathLst>
                <a:path w="7550" h="7550" extrusionOk="0">
                  <a:moveTo>
                    <a:pt x="7549" y="1"/>
                  </a:moveTo>
                  <a:lnTo>
                    <a:pt x="1" y="2835"/>
                  </a:lnTo>
                  <a:lnTo>
                    <a:pt x="4716" y="7549"/>
                  </a:lnTo>
                  <a:lnTo>
                    <a:pt x="7549"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1422;p39">
              <a:extLst>
                <a:ext uri="{FF2B5EF4-FFF2-40B4-BE49-F238E27FC236}">
                  <a16:creationId xmlns:a16="http://schemas.microsoft.com/office/drawing/2014/main" id="{BE790538-F2AD-4BD0-8C0D-6185F1322996}"/>
                </a:ext>
              </a:extLst>
            </p:cNvPr>
            <p:cNvSpPr/>
            <p:nvPr/>
          </p:nvSpPr>
          <p:spPr>
            <a:xfrm>
              <a:off x="2399775" y="2391825"/>
              <a:ext cx="188725" cy="188750"/>
            </a:xfrm>
            <a:custGeom>
              <a:avLst/>
              <a:gdLst/>
              <a:ahLst/>
              <a:cxnLst/>
              <a:rect l="l" t="t" r="r" b="b"/>
              <a:pathLst>
                <a:path w="7549" h="7550" extrusionOk="0">
                  <a:moveTo>
                    <a:pt x="2834" y="1"/>
                  </a:moveTo>
                  <a:lnTo>
                    <a:pt x="0" y="7549"/>
                  </a:lnTo>
                  <a:lnTo>
                    <a:pt x="0" y="7549"/>
                  </a:lnTo>
                  <a:lnTo>
                    <a:pt x="7549" y="4715"/>
                  </a:lnTo>
                  <a:lnTo>
                    <a:pt x="2834" y="1"/>
                  </a:lnTo>
                  <a:close/>
                </a:path>
              </a:pathLst>
            </a:custGeom>
            <a:solidFill>
              <a:srgbClr val="EFC6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83" name="Google Shape;118;p4">
            <a:extLst>
              <a:ext uri="{FF2B5EF4-FFF2-40B4-BE49-F238E27FC236}">
                <a16:creationId xmlns:a16="http://schemas.microsoft.com/office/drawing/2014/main" id="{534138D0-2D93-4EF7-B79A-35E8B51AE293}"/>
              </a:ext>
            </a:extLst>
          </p:cNvPr>
          <p:cNvSpPr/>
          <p:nvPr/>
        </p:nvSpPr>
        <p:spPr>
          <a:xfrm rot="19980337">
            <a:off x="8178082" y="3709445"/>
            <a:ext cx="1621216" cy="1519206"/>
          </a:xfrm>
          <a:custGeom>
            <a:avLst/>
            <a:gdLst/>
            <a:ahLst/>
            <a:cxnLst/>
            <a:rect l="l" t="t" r="r" b="b"/>
            <a:pathLst>
              <a:path w="18027" h="15457" extrusionOk="0">
                <a:moveTo>
                  <a:pt x="6484" y="0"/>
                </a:moveTo>
                <a:cubicBezTo>
                  <a:pt x="6270" y="0"/>
                  <a:pt x="6046" y="42"/>
                  <a:pt x="5811" y="132"/>
                </a:cubicBezTo>
                <a:cubicBezTo>
                  <a:pt x="3465" y="1025"/>
                  <a:pt x="6502" y="6990"/>
                  <a:pt x="6406" y="7216"/>
                </a:cubicBezTo>
                <a:cubicBezTo>
                  <a:pt x="6299" y="7442"/>
                  <a:pt x="1" y="8906"/>
                  <a:pt x="1191" y="11514"/>
                </a:cubicBezTo>
                <a:cubicBezTo>
                  <a:pt x="1500" y="12194"/>
                  <a:pt x="2065" y="12444"/>
                  <a:pt x="2736" y="12444"/>
                </a:cubicBezTo>
                <a:cubicBezTo>
                  <a:pt x="4599" y="12444"/>
                  <a:pt x="7287" y="10521"/>
                  <a:pt x="7644" y="10521"/>
                </a:cubicBezTo>
                <a:cubicBezTo>
                  <a:pt x="7654" y="10521"/>
                  <a:pt x="7662" y="10523"/>
                  <a:pt x="7668" y="10526"/>
                </a:cubicBezTo>
                <a:cubicBezTo>
                  <a:pt x="7946" y="10654"/>
                  <a:pt x="9383" y="15457"/>
                  <a:pt x="11790" y="15457"/>
                </a:cubicBezTo>
                <a:cubicBezTo>
                  <a:pt x="12066" y="15457"/>
                  <a:pt x="12355" y="15393"/>
                  <a:pt x="12657" y="15252"/>
                </a:cubicBezTo>
                <a:cubicBezTo>
                  <a:pt x="15586" y="13871"/>
                  <a:pt x="11550" y="9014"/>
                  <a:pt x="11633" y="8775"/>
                </a:cubicBezTo>
                <a:cubicBezTo>
                  <a:pt x="11717" y="8549"/>
                  <a:pt x="18027" y="6620"/>
                  <a:pt x="16812" y="4358"/>
                </a:cubicBezTo>
                <a:cubicBezTo>
                  <a:pt x="16512" y="3790"/>
                  <a:pt x="15959" y="3579"/>
                  <a:pt x="15293" y="3579"/>
                </a:cubicBezTo>
                <a:cubicBezTo>
                  <a:pt x="13348" y="3579"/>
                  <a:pt x="10443" y="5387"/>
                  <a:pt x="10096" y="5387"/>
                </a:cubicBezTo>
                <a:cubicBezTo>
                  <a:pt x="10087" y="5387"/>
                  <a:pt x="10079" y="5385"/>
                  <a:pt x="10073" y="5382"/>
                </a:cubicBezTo>
                <a:cubicBezTo>
                  <a:pt x="9920" y="5284"/>
                  <a:pt x="8893" y="0"/>
                  <a:pt x="6484" y="0"/>
                </a:cubicBezTo>
                <a:close/>
              </a:path>
            </a:pathLst>
          </a:custGeom>
          <a:solidFill>
            <a:srgbClr val="EE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4" name="Group 183">
            <a:extLst>
              <a:ext uri="{FF2B5EF4-FFF2-40B4-BE49-F238E27FC236}">
                <a16:creationId xmlns:a16="http://schemas.microsoft.com/office/drawing/2014/main" id="{BFD842B5-34DD-4E8E-BB14-5039F7F648FA}"/>
              </a:ext>
            </a:extLst>
          </p:cNvPr>
          <p:cNvGrpSpPr/>
          <p:nvPr/>
        </p:nvGrpSpPr>
        <p:grpSpPr>
          <a:xfrm>
            <a:off x="-1432" y="107100"/>
            <a:ext cx="12193432" cy="2378016"/>
            <a:chOff x="-1432" y="107100"/>
            <a:chExt cx="12193432" cy="2378016"/>
          </a:xfrm>
        </p:grpSpPr>
        <p:sp>
          <p:nvSpPr>
            <p:cNvPr id="185" name="Rectangle 184">
              <a:extLst>
                <a:ext uri="{FF2B5EF4-FFF2-40B4-BE49-F238E27FC236}">
                  <a16:creationId xmlns:a16="http://schemas.microsoft.com/office/drawing/2014/main" id="{5195D8F5-0C49-4CB2-B655-6E35F26B78E3}"/>
                </a:ext>
              </a:extLst>
            </p:cNvPr>
            <p:cNvSpPr/>
            <p:nvPr/>
          </p:nvSpPr>
          <p:spPr>
            <a:xfrm>
              <a:off x="-1" y="258857"/>
              <a:ext cx="12192001" cy="1719865"/>
            </a:xfrm>
            <a:prstGeom prst="rect">
              <a:avLst/>
            </a:prstGeom>
            <a:solidFill>
              <a:srgbClr val="EE689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TextBox 185">
              <a:extLst>
                <a:ext uri="{FF2B5EF4-FFF2-40B4-BE49-F238E27FC236}">
                  <a16:creationId xmlns:a16="http://schemas.microsoft.com/office/drawing/2014/main" id="{AC019D16-C750-41A5-9E12-B90F73324D5B}"/>
                </a:ext>
              </a:extLst>
            </p:cNvPr>
            <p:cNvSpPr txBox="1"/>
            <p:nvPr/>
          </p:nvSpPr>
          <p:spPr>
            <a:xfrm>
              <a:off x="1326305" y="721615"/>
              <a:ext cx="10675635" cy="783193"/>
            </a:xfrm>
            <a:prstGeom prst="roundRect">
              <a:avLst/>
            </a:prstGeom>
            <a:noFill/>
            <a:ln w="57150">
              <a:noFill/>
            </a:ln>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a:solidFill>
                    <a:srgbClr val="000000"/>
                  </a:solidFill>
                  <a:latin typeface="UTM Avo" panose="02040603050506020204" pitchFamily="18" charset="0"/>
                  <a:ea typeface="Cambria" panose="02040503050406030204" pitchFamily="18" charset="0"/>
                </a:rPr>
                <a:t>Bạn Mai đi chơi công viên vào ....?</a:t>
              </a:r>
              <a:endParaRPr kumimoji="0" lang="vi-VN" sz="4000" b="1" i="0" u="none" strike="noStrike" kern="120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mn-cs"/>
              </a:endParaRPr>
            </a:p>
          </p:txBody>
        </p:sp>
        <p:pic>
          <p:nvPicPr>
            <p:cNvPr id="187" name="Picture 186">
              <a:hlinkClick r:id="rId6" action="ppaction://hlinksldjump"/>
              <a:extLst>
                <a:ext uri="{FF2B5EF4-FFF2-40B4-BE49-F238E27FC236}">
                  <a16:creationId xmlns:a16="http://schemas.microsoft.com/office/drawing/2014/main" id="{B39B7C4F-F8BE-4E2A-BD5F-034C1B330986}"/>
                </a:ext>
              </a:extLst>
            </p:cNvPr>
            <p:cNvPicPr>
              <a:picLocks noChangeAspect="1"/>
            </p:cNvPicPr>
            <p:nvPr/>
          </p:nvPicPr>
          <p:blipFill>
            <a:blip r:embed="rId7">
              <a:extLst>
                <a:ext uri="{BEBA8EAE-BF5A-486C-A8C5-ECC9F3942E4B}">
                  <a14:imgProps xmlns:a14="http://schemas.microsoft.com/office/drawing/2010/main">
                    <a14:imgLayer r:embed="rId8">
                      <a14:imgEffect>
                        <a14:saturation sat="200000"/>
                      </a14:imgEffect>
                    </a14:imgLayer>
                  </a14:imgProps>
                </a:ext>
              </a:extLst>
            </a:blip>
            <a:stretch>
              <a:fillRect/>
            </a:stretch>
          </p:blipFill>
          <p:spPr>
            <a:xfrm>
              <a:off x="-1432" y="107100"/>
              <a:ext cx="2111247" cy="2378016"/>
            </a:xfrm>
            <a:prstGeom prst="rect">
              <a:avLst/>
            </a:prstGeom>
          </p:spPr>
        </p:pic>
      </p:grpSp>
      <p:sp>
        <p:nvSpPr>
          <p:cNvPr id="188" name="Google Shape;118;p4">
            <a:extLst>
              <a:ext uri="{FF2B5EF4-FFF2-40B4-BE49-F238E27FC236}">
                <a16:creationId xmlns:a16="http://schemas.microsoft.com/office/drawing/2014/main" id="{C59220F2-5985-4772-9301-D20516ECC36D}"/>
              </a:ext>
            </a:extLst>
          </p:cNvPr>
          <p:cNvSpPr/>
          <p:nvPr/>
        </p:nvSpPr>
        <p:spPr>
          <a:xfrm rot="19980337">
            <a:off x="10125552" y="5323013"/>
            <a:ext cx="1621216" cy="1519206"/>
          </a:xfrm>
          <a:custGeom>
            <a:avLst/>
            <a:gdLst/>
            <a:ahLst/>
            <a:cxnLst/>
            <a:rect l="l" t="t" r="r" b="b"/>
            <a:pathLst>
              <a:path w="18027" h="15457" extrusionOk="0">
                <a:moveTo>
                  <a:pt x="6484" y="0"/>
                </a:moveTo>
                <a:cubicBezTo>
                  <a:pt x="6270" y="0"/>
                  <a:pt x="6046" y="42"/>
                  <a:pt x="5811" y="132"/>
                </a:cubicBezTo>
                <a:cubicBezTo>
                  <a:pt x="3465" y="1025"/>
                  <a:pt x="6502" y="6990"/>
                  <a:pt x="6406" y="7216"/>
                </a:cubicBezTo>
                <a:cubicBezTo>
                  <a:pt x="6299" y="7442"/>
                  <a:pt x="1" y="8906"/>
                  <a:pt x="1191" y="11514"/>
                </a:cubicBezTo>
                <a:cubicBezTo>
                  <a:pt x="1500" y="12194"/>
                  <a:pt x="2065" y="12444"/>
                  <a:pt x="2736" y="12444"/>
                </a:cubicBezTo>
                <a:cubicBezTo>
                  <a:pt x="4599" y="12444"/>
                  <a:pt x="7287" y="10521"/>
                  <a:pt x="7644" y="10521"/>
                </a:cubicBezTo>
                <a:cubicBezTo>
                  <a:pt x="7654" y="10521"/>
                  <a:pt x="7662" y="10523"/>
                  <a:pt x="7668" y="10526"/>
                </a:cubicBezTo>
                <a:cubicBezTo>
                  <a:pt x="7946" y="10654"/>
                  <a:pt x="9383" y="15457"/>
                  <a:pt x="11790" y="15457"/>
                </a:cubicBezTo>
                <a:cubicBezTo>
                  <a:pt x="12066" y="15457"/>
                  <a:pt x="12355" y="15393"/>
                  <a:pt x="12657" y="15252"/>
                </a:cubicBezTo>
                <a:cubicBezTo>
                  <a:pt x="15586" y="13871"/>
                  <a:pt x="11550" y="9014"/>
                  <a:pt x="11633" y="8775"/>
                </a:cubicBezTo>
                <a:cubicBezTo>
                  <a:pt x="11717" y="8549"/>
                  <a:pt x="18027" y="6620"/>
                  <a:pt x="16812" y="4358"/>
                </a:cubicBezTo>
                <a:cubicBezTo>
                  <a:pt x="16512" y="3790"/>
                  <a:pt x="15959" y="3579"/>
                  <a:pt x="15293" y="3579"/>
                </a:cubicBezTo>
                <a:cubicBezTo>
                  <a:pt x="13348" y="3579"/>
                  <a:pt x="10443" y="5387"/>
                  <a:pt x="10096" y="5387"/>
                </a:cubicBezTo>
                <a:cubicBezTo>
                  <a:pt x="10087" y="5387"/>
                  <a:pt x="10079" y="5385"/>
                  <a:pt x="10073" y="5382"/>
                </a:cubicBezTo>
                <a:cubicBezTo>
                  <a:pt x="9920" y="5284"/>
                  <a:pt x="8893" y="0"/>
                  <a:pt x="6484" y="0"/>
                </a:cubicBezTo>
                <a:close/>
              </a:path>
            </a:pathLst>
          </a:custGeom>
          <a:solidFill>
            <a:srgbClr val="EE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77662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airplan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withEffect">
                                  <p:stCondLst>
                                    <p:cond delay="0"/>
                                  </p:stCondLst>
                                  <p:childTnLst>
                                    <p:set>
                                      <p:cBhvr>
                                        <p:cTn id="6" dur="1" fill="hold">
                                          <p:stCondLst>
                                            <p:cond delay="0"/>
                                          </p:stCondLst>
                                        </p:cTn>
                                        <p:tgtEl>
                                          <p:spTgt spid="184"/>
                                        </p:tgtEl>
                                        <p:attrNameLst>
                                          <p:attrName>style.visibility</p:attrName>
                                        </p:attrNameLst>
                                      </p:cBhvr>
                                      <p:to>
                                        <p:strVal val="visible"/>
                                      </p:to>
                                    </p:set>
                                    <p:anim calcmode="lin" valueType="num">
                                      <p:cBhvr>
                                        <p:cTn id="7" dur="1000" fill="hold"/>
                                        <p:tgtEl>
                                          <p:spTgt spid="184"/>
                                        </p:tgtEl>
                                        <p:attrNameLst>
                                          <p:attrName>ppt_w</p:attrName>
                                        </p:attrNameLst>
                                      </p:cBhvr>
                                      <p:tavLst>
                                        <p:tav tm="0">
                                          <p:val>
                                            <p:strVal val="#ppt_w+.3"/>
                                          </p:val>
                                        </p:tav>
                                        <p:tav tm="100000">
                                          <p:val>
                                            <p:strVal val="#ppt_w"/>
                                          </p:val>
                                        </p:tav>
                                      </p:tavLst>
                                    </p:anim>
                                    <p:anim calcmode="lin" valueType="num">
                                      <p:cBhvr>
                                        <p:cTn id="8" dur="1000" fill="hold"/>
                                        <p:tgtEl>
                                          <p:spTgt spid="184"/>
                                        </p:tgtEl>
                                        <p:attrNameLst>
                                          <p:attrName>ppt_h</p:attrName>
                                        </p:attrNameLst>
                                      </p:cBhvr>
                                      <p:tavLst>
                                        <p:tav tm="0">
                                          <p:val>
                                            <p:strVal val="#ppt_h"/>
                                          </p:val>
                                        </p:tav>
                                        <p:tav tm="100000">
                                          <p:val>
                                            <p:strVal val="#ppt_h"/>
                                          </p:val>
                                        </p:tav>
                                      </p:tavLst>
                                    </p:anim>
                                    <p:animEffect transition="in" filter="fade">
                                      <p:cBhvr>
                                        <p:cTn id="9" dur="1000"/>
                                        <p:tgtEl>
                                          <p:spTgt spid="184"/>
                                        </p:tgtEl>
                                      </p:cBhvr>
                                    </p:animEffect>
                                  </p:childTnLst>
                                </p:cTn>
                              </p:par>
                            </p:childTnLst>
                          </p:cTn>
                        </p:par>
                        <p:par>
                          <p:cTn id="10" fill="hold">
                            <p:stCondLst>
                              <p:cond delay="1000"/>
                            </p:stCondLst>
                            <p:childTnLst>
                              <p:par>
                                <p:cTn id="11" presetID="16" presetClass="entr" presetSubtype="37" fill="hold" nodeType="afterEffect">
                                  <p:stCondLst>
                                    <p:cond delay="0"/>
                                  </p:stCondLst>
                                  <p:childTnLst>
                                    <p:set>
                                      <p:cBhvr>
                                        <p:cTn id="12" dur="1" fill="hold">
                                          <p:stCondLst>
                                            <p:cond delay="0"/>
                                          </p:stCondLst>
                                        </p:cTn>
                                        <p:tgtEl>
                                          <p:spTgt spid="124"/>
                                        </p:tgtEl>
                                        <p:attrNameLst>
                                          <p:attrName>style.visibility</p:attrName>
                                        </p:attrNameLst>
                                      </p:cBhvr>
                                      <p:to>
                                        <p:strVal val="visible"/>
                                      </p:to>
                                    </p:set>
                                    <p:animEffect transition="in" filter="barn(outVertical)">
                                      <p:cBhvr>
                                        <p:cTn id="13" dur="500"/>
                                        <p:tgtEl>
                                          <p:spTgt spid="124"/>
                                        </p:tgtEl>
                                      </p:cBhvr>
                                    </p:animEffect>
                                  </p:childTnLst>
                                </p:cTn>
                              </p:par>
                              <p:par>
                                <p:cTn id="14" presetID="16" presetClass="entr" presetSubtype="37" fill="hold" nodeType="withEffect">
                                  <p:stCondLst>
                                    <p:cond delay="0"/>
                                  </p:stCondLst>
                                  <p:childTnLst>
                                    <p:set>
                                      <p:cBhvr>
                                        <p:cTn id="15" dur="1" fill="hold">
                                          <p:stCondLst>
                                            <p:cond delay="0"/>
                                          </p:stCondLst>
                                        </p:cTn>
                                        <p:tgtEl>
                                          <p:spTgt spid="110"/>
                                        </p:tgtEl>
                                        <p:attrNameLst>
                                          <p:attrName>style.visibility</p:attrName>
                                        </p:attrNameLst>
                                      </p:cBhvr>
                                      <p:to>
                                        <p:strVal val="visible"/>
                                      </p:to>
                                    </p:set>
                                    <p:animEffect transition="in" filter="barn(outVertical)">
                                      <p:cBhvr>
                                        <p:cTn id="16" dur="500"/>
                                        <p:tgtEl>
                                          <p:spTgt spid="110"/>
                                        </p:tgtEl>
                                      </p:cBhvr>
                                    </p:animEffect>
                                  </p:childTnLst>
                                </p:cTn>
                              </p:par>
                              <p:par>
                                <p:cTn id="17" presetID="16" presetClass="entr" presetSubtype="37" fill="hold" nodeType="withEffect">
                                  <p:stCondLst>
                                    <p:cond delay="0"/>
                                  </p:stCondLst>
                                  <p:childTnLst>
                                    <p:set>
                                      <p:cBhvr>
                                        <p:cTn id="18" dur="1" fill="hold">
                                          <p:stCondLst>
                                            <p:cond delay="0"/>
                                          </p:stCondLst>
                                        </p:cTn>
                                        <p:tgtEl>
                                          <p:spTgt spid="143"/>
                                        </p:tgtEl>
                                        <p:attrNameLst>
                                          <p:attrName>style.visibility</p:attrName>
                                        </p:attrNameLst>
                                      </p:cBhvr>
                                      <p:to>
                                        <p:strVal val="visible"/>
                                      </p:to>
                                    </p:set>
                                    <p:animEffect transition="in" filter="barn(outVertical)">
                                      <p:cBhvr>
                                        <p:cTn id="19"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24"/>
                    </p:tgtEl>
                  </p:cond>
                </p:stCondLst>
                <p:endSync evt="end" delay="0">
                  <p:rtn val="all"/>
                </p:endSync>
                <p:childTnLst>
                  <p:par>
                    <p:cTn id="21" fill="hold">
                      <p:stCondLst>
                        <p:cond delay="0"/>
                      </p:stCondLst>
                      <p:childTnLst>
                        <p:par>
                          <p:cTn id="22" fill="hold">
                            <p:stCondLst>
                              <p:cond delay="0"/>
                            </p:stCondLst>
                            <p:childTnLst>
                              <p:par>
                                <p:cTn id="23" presetID="35" presetClass="entr" presetSubtype="0" fill="hold" nodeType="clickEffect">
                                  <p:stCondLst>
                                    <p:cond delay="0"/>
                                  </p:stCondLst>
                                  <p:childTnLst>
                                    <p:set>
                                      <p:cBhvr>
                                        <p:cTn id="24" dur="1" fill="hold">
                                          <p:stCondLst>
                                            <p:cond delay="0"/>
                                          </p:stCondLst>
                                        </p:cTn>
                                        <p:tgtEl>
                                          <p:spTgt spid="168"/>
                                        </p:tgtEl>
                                        <p:attrNameLst>
                                          <p:attrName>style.visibility</p:attrName>
                                        </p:attrNameLst>
                                      </p:cBhvr>
                                      <p:to>
                                        <p:strVal val="visible"/>
                                      </p:to>
                                    </p:set>
                                    <p:animEffect transition="in" filter="fade">
                                      <p:cBhvr>
                                        <p:cTn id="25" dur="2000"/>
                                        <p:tgtEl>
                                          <p:spTgt spid="168"/>
                                        </p:tgtEl>
                                      </p:cBhvr>
                                    </p:animEffect>
                                    <p:anim calcmode="lin" valueType="num">
                                      <p:cBhvr>
                                        <p:cTn id="26" dur="2000" fill="hold"/>
                                        <p:tgtEl>
                                          <p:spTgt spid="168"/>
                                        </p:tgtEl>
                                        <p:attrNameLst>
                                          <p:attrName>style.rotation</p:attrName>
                                        </p:attrNameLst>
                                      </p:cBhvr>
                                      <p:tavLst>
                                        <p:tav tm="0">
                                          <p:val>
                                            <p:fltVal val="720"/>
                                          </p:val>
                                        </p:tav>
                                        <p:tav tm="100000">
                                          <p:val>
                                            <p:fltVal val="0"/>
                                          </p:val>
                                        </p:tav>
                                      </p:tavLst>
                                    </p:anim>
                                    <p:anim calcmode="lin" valueType="num">
                                      <p:cBhvr>
                                        <p:cTn id="27" dur="2000" fill="hold"/>
                                        <p:tgtEl>
                                          <p:spTgt spid="168"/>
                                        </p:tgtEl>
                                        <p:attrNameLst>
                                          <p:attrName>ppt_h</p:attrName>
                                        </p:attrNameLst>
                                      </p:cBhvr>
                                      <p:tavLst>
                                        <p:tav tm="0">
                                          <p:val>
                                            <p:fltVal val="0"/>
                                          </p:val>
                                        </p:tav>
                                        <p:tav tm="100000">
                                          <p:val>
                                            <p:strVal val="#ppt_h"/>
                                          </p:val>
                                        </p:tav>
                                      </p:tavLst>
                                    </p:anim>
                                    <p:anim calcmode="lin" valueType="num">
                                      <p:cBhvr>
                                        <p:cTn id="28" dur="2000" fill="hold"/>
                                        <p:tgtEl>
                                          <p:spTgt spid="168"/>
                                        </p:tgtEl>
                                        <p:attrNameLst>
                                          <p:attrName>ppt_w</p:attrName>
                                        </p:attrNameLst>
                                      </p:cBhvr>
                                      <p:tavLst>
                                        <p:tav tm="0">
                                          <p:val>
                                            <p:fltVal val="0"/>
                                          </p:val>
                                        </p:tav>
                                        <p:tav tm="100000">
                                          <p:val>
                                            <p:strVal val="#ppt_w"/>
                                          </p:val>
                                        </p:tav>
                                      </p:tavLst>
                                    </p:anim>
                                  </p:childTnLst>
                                  <p:subTnLst>
                                    <p:audio>
                                      <p:cMediaNode>
                                        <p:cTn display="0" masterRel="sameClick">
                                          <p:stCondLst>
                                            <p:cond evt="begin" delay="0">
                                              <p:tn val="23"/>
                                            </p:cond>
                                          </p:stCondLst>
                                          <p:endCondLst>
                                            <p:cond evt="onStopAudio" delay="0">
                                              <p:tgtEl>
                                                <p:sldTgt/>
                                              </p:tgtEl>
                                            </p:cond>
                                          </p:endCondLst>
                                        </p:cTn>
                                        <p:tgtEl>
                                          <p:sndTgt r:embed="rId4" name="chimes.wav"/>
                                        </p:tgtEl>
                                      </p:cMediaNode>
                                    </p:audio>
                                  </p:subTnLst>
                                </p:cTn>
                              </p:par>
                            </p:childTnLst>
                          </p:cTn>
                        </p:par>
                      </p:childTnLst>
                    </p:cTn>
                  </p:par>
                </p:childTnLst>
              </p:cTn>
              <p:nextCondLst>
                <p:cond evt="onClick" delay="0">
                  <p:tgtEl>
                    <p:spTgt spid="124"/>
                  </p:tgtEl>
                </p:cond>
              </p:nextCondLst>
            </p:seq>
            <p:seq concurrent="1" nextAc="seek">
              <p:cTn id="29" restart="whenNotActive" fill="hold" evtFilter="cancelBubble" nodeType="interactiveSeq">
                <p:stCondLst>
                  <p:cond evt="onClick" delay="0">
                    <p:tgtEl>
                      <p:spTgt spid="110"/>
                    </p:tgtEl>
                  </p:cond>
                </p:stCondLst>
                <p:endSync evt="end" delay="0">
                  <p:rtn val="all"/>
                </p:endSync>
                <p:childTnLst>
                  <p:par>
                    <p:cTn id="30" fill="hold">
                      <p:stCondLst>
                        <p:cond delay="0"/>
                      </p:stCondLst>
                      <p:childTnLst>
                        <p:par>
                          <p:cTn id="31" fill="hold">
                            <p:stCondLst>
                              <p:cond delay="0"/>
                            </p:stCondLst>
                            <p:childTnLst>
                              <p:par>
                                <p:cTn id="32" presetID="35" presetClass="entr" presetSubtype="0" fill="hold" grpId="0" nodeType="clickEffect">
                                  <p:stCondLst>
                                    <p:cond delay="0"/>
                                  </p:stCondLst>
                                  <p:childTnLst>
                                    <p:set>
                                      <p:cBhvr>
                                        <p:cTn id="33" dur="1" fill="hold">
                                          <p:stCondLst>
                                            <p:cond delay="0"/>
                                          </p:stCondLst>
                                        </p:cTn>
                                        <p:tgtEl>
                                          <p:spTgt spid="183"/>
                                        </p:tgtEl>
                                        <p:attrNameLst>
                                          <p:attrName>style.visibility</p:attrName>
                                        </p:attrNameLst>
                                      </p:cBhvr>
                                      <p:to>
                                        <p:strVal val="visible"/>
                                      </p:to>
                                    </p:set>
                                    <p:animEffect transition="in" filter="fade">
                                      <p:cBhvr>
                                        <p:cTn id="34" dur="2000"/>
                                        <p:tgtEl>
                                          <p:spTgt spid="183"/>
                                        </p:tgtEl>
                                      </p:cBhvr>
                                    </p:animEffect>
                                    <p:anim calcmode="lin" valueType="num">
                                      <p:cBhvr>
                                        <p:cTn id="35" dur="2000" fill="hold"/>
                                        <p:tgtEl>
                                          <p:spTgt spid="183"/>
                                        </p:tgtEl>
                                        <p:attrNameLst>
                                          <p:attrName>style.rotation</p:attrName>
                                        </p:attrNameLst>
                                      </p:cBhvr>
                                      <p:tavLst>
                                        <p:tav tm="0">
                                          <p:val>
                                            <p:fltVal val="720"/>
                                          </p:val>
                                        </p:tav>
                                        <p:tav tm="100000">
                                          <p:val>
                                            <p:fltVal val="0"/>
                                          </p:val>
                                        </p:tav>
                                      </p:tavLst>
                                    </p:anim>
                                    <p:anim calcmode="lin" valueType="num">
                                      <p:cBhvr>
                                        <p:cTn id="36" dur="2000" fill="hold"/>
                                        <p:tgtEl>
                                          <p:spTgt spid="183"/>
                                        </p:tgtEl>
                                        <p:attrNameLst>
                                          <p:attrName>ppt_h</p:attrName>
                                        </p:attrNameLst>
                                      </p:cBhvr>
                                      <p:tavLst>
                                        <p:tav tm="0">
                                          <p:val>
                                            <p:fltVal val="0"/>
                                          </p:val>
                                        </p:tav>
                                        <p:tav tm="100000">
                                          <p:val>
                                            <p:strVal val="#ppt_h"/>
                                          </p:val>
                                        </p:tav>
                                      </p:tavLst>
                                    </p:anim>
                                    <p:anim calcmode="lin" valueType="num">
                                      <p:cBhvr>
                                        <p:cTn id="37" dur="2000" fill="hold"/>
                                        <p:tgtEl>
                                          <p:spTgt spid="183"/>
                                        </p:tgtEl>
                                        <p:attrNameLst>
                                          <p:attrName>ppt_w</p:attrName>
                                        </p:attrNameLst>
                                      </p:cBhvr>
                                      <p:tavLst>
                                        <p:tav tm="0">
                                          <p:val>
                                            <p:fltVal val="0"/>
                                          </p:val>
                                        </p:tav>
                                        <p:tav tm="100000">
                                          <p:val>
                                            <p:strVal val="#ppt_w"/>
                                          </p:val>
                                        </p:tav>
                                      </p:tavLst>
                                    </p:anim>
                                  </p:childTnLst>
                                  <p:subTnLst>
                                    <p:audio>
                                      <p:cMediaNode>
                                        <p:cTn display="0" masterRel="sameClick">
                                          <p:stCondLst>
                                            <p:cond evt="begin" delay="0">
                                              <p:tn val="32"/>
                                            </p:cond>
                                          </p:stCondLst>
                                          <p:endCondLst>
                                            <p:cond evt="onStopAudio" delay="0">
                                              <p:tgtEl>
                                                <p:sldTgt/>
                                              </p:tgtEl>
                                            </p:cond>
                                          </p:endCondLst>
                                        </p:cTn>
                                        <p:tgtEl>
                                          <p:sndTgt r:embed="rId5" name="voltage.wav"/>
                                        </p:tgtEl>
                                      </p:cMediaNode>
                                    </p:audio>
                                  </p:subTnLst>
                                </p:cTn>
                              </p:par>
                            </p:childTnLst>
                          </p:cTn>
                        </p:par>
                      </p:childTnLst>
                    </p:cTn>
                  </p:par>
                </p:childTnLst>
              </p:cTn>
              <p:nextCondLst>
                <p:cond evt="onClick" delay="0">
                  <p:tgtEl>
                    <p:spTgt spid="110"/>
                  </p:tgtEl>
                </p:cond>
              </p:nextCondLst>
            </p:seq>
            <p:seq concurrent="1" nextAc="seek">
              <p:cTn id="38" restart="whenNotActive" fill="hold" evtFilter="cancelBubble" nodeType="interactiveSeq">
                <p:stCondLst>
                  <p:cond evt="onClick" delay="0">
                    <p:tgtEl>
                      <p:spTgt spid="143"/>
                    </p:tgtEl>
                  </p:cond>
                </p:stCondLst>
                <p:endSync evt="end" delay="0">
                  <p:rtn val="all"/>
                </p:endSync>
                <p:childTnLst>
                  <p:par>
                    <p:cTn id="39" fill="hold">
                      <p:stCondLst>
                        <p:cond delay="0"/>
                      </p:stCondLst>
                      <p:childTnLst>
                        <p:par>
                          <p:cTn id="40" fill="hold">
                            <p:stCondLst>
                              <p:cond delay="0"/>
                            </p:stCondLst>
                            <p:childTnLst>
                              <p:par>
                                <p:cTn id="41" presetID="35" presetClass="entr" presetSubtype="0" fill="hold" grpId="0" nodeType="clickEffect">
                                  <p:stCondLst>
                                    <p:cond delay="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2000"/>
                                        <p:tgtEl>
                                          <p:spTgt spid="188"/>
                                        </p:tgtEl>
                                      </p:cBhvr>
                                    </p:animEffect>
                                    <p:anim calcmode="lin" valueType="num">
                                      <p:cBhvr>
                                        <p:cTn id="44" dur="2000" fill="hold"/>
                                        <p:tgtEl>
                                          <p:spTgt spid="188"/>
                                        </p:tgtEl>
                                        <p:attrNameLst>
                                          <p:attrName>style.rotation</p:attrName>
                                        </p:attrNameLst>
                                      </p:cBhvr>
                                      <p:tavLst>
                                        <p:tav tm="0">
                                          <p:val>
                                            <p:fltVal val="720"/>
                                          </p:val>
                                        </p:tav>
                                        <p:tav tm="100000">
                                          <p:val>
                                            <p:fltVal val="0"/>
                                          </p:val>
                                        </p:tav>
                                      </p:tavLst>
                                    </p:anim>
                                    <p:anim calcmode="lin" valueType="num">
                                      <p:cBhvr>
                                        <p:cTn id="45" dur="2000" fill="hold"/>
                                        <p:tgtEl>
                                          <p:spTgt spid="188"/>
                                        </p:tgtEl>
                                        <p:attrNameLst>
                                          <p:attrName>ppt_h</p:attrName>
                                        </p:attrNameLst>
                                      </p:cBhvr>
                                      <p:tavLst>
                                        <p:tav tm="0">
                                          <p:val>
                                            <p:fltVal val="0"/>
                                          </p:val>
                                        </p:tav>
                                        <p:tav tm="100000">
                                          <p:val>
                                            <p:strVal val="#ppt_h"/>
                                          </p:val>
                                        </p:tav>
                                      </p:tavLst>
                                    </p:anim>
                                    <p:anim calcmode="lin" valueType="num">
                                      <p:cBhvr>
                                        <p:cTn id="46" dur="2000" fill="hold"/>
                                        <p:tgtEl>
                                          <p:spTgt spid="188"/>
                                        </p:tgtEl>
                                        <p:attrNameLst>
                                          <p:attrName>ppt_w</p:attrName>
                                        </p:attrNameLst>
                                      </p:cBhvr>
                                      <p:tavLst>
                                        <p:tav tm="0">
                                          <p:val>
                                            <p:fltVal val="0"/>
                                          </p:val>
                                        </p:tav>
                                        <p:tav tm="100000">
                                          <p:val>
                                            <p:strVal val="#ppt_w"/>
                                          </p:val>
                                        </p:tav>
                                      </p:tavLst>
                                    </p:anim>
                                  </p:childTnLst>
                                  <p:subTnLst>
                                    <p:audio>
                                      <p:cMediaNode>
                                        <p:cTn display="0" masterRel="sameClick">
                                          <p:stCondLst>
                                            <p:cond evt="begin" delay="0">
                                              <p:tn val="41"/>
                                            </p:cond>
                                          </p:stCondLst>
                                          <p:endCondLst>
                                            <p:cond evt="onStopAudio" delay="0">
                                              <p:tgtEl>
                                                <p:sldTgt/>
                                              </p:tgtEl>
                                            </p:cond>
                                          </p:endCondLst>
                                        </p:cTn>
                                        <p:tgtEl>
                                          <p:sndTgt r:embed="rId5" name="voltage.wav"/>
                                        </p:tgtEl>
                                      </p:cMediaNode>
                                    </p:audio>
                                  </p:subTnLst>
                                </p:cTn>
                              </p:par>
                            </p:childTnLst>
                          </p:cTn>
                        </p:par>
                      </p:childTnLst>
                    </p:cTn>
                  </p:par>
                </p:childTnLst>
              </p:cTn>
              <p:nextCondLst>
                <p:cond evt="onClick" delay="0">
                  <p:tgtEl>
                    <p:spTgt spid="143"/>
                  </p:tgtEl>
                </p:cond>
              </p:nextCondLst>
            </p:seq>
          </p:childTnLst>
        </p:cTn>
      </p:par>
    </p:tnLst>
    <p:bldLst>
      <p:bldP spid="183" grpId="0" animBg="1"/>
      <p:bldP spid="188"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SHAPE_LOCKS" val="959"/>
</p:tagLst>
</file>

<file path=ppt/tags/tag2.xml><?xml version="1.0" encoding="utf-8"?>
<p:tagLst xmlns:a="http://schemas.openxmlformats.org/drawingml/2006/main" xmlns:r="http://schemas.openxmlformats.org/officeDocument/2006/relationships" xmlns:p="http://schemas.openxmlformats.org/presentationml/2006/main">
  <p:tag name="SHAPE_LOCKS" val="16"/>
</p:tagLst>
</file>

<file path=ppt/tags/tag3.xml><?xml version="1.0" encoding="utf-8"?>
<p:tagLst xmlns:a="http://schemas.openxmlformats.org/drawingml/2006/main" xmlns:r="http://schemas.openxmlformats.org/officeDocument/2006/relationships" xmlns:p="http://schemas.openxmlformats.org/presentationml/2006/main">
  <p:tag name="SHAPE_LOCKS" val="16"/>
</p:tagLst>
</file>

<file path=ppt/tags/tag4.xml><?xml version="1.0" encoding="utf-8"?>
<p:tagLst xmlns:a="http://schemas.openxmlformats.org/drawingml/2006/main" xmlns:r="http://schemas.openxmlformats.org/officeDocument/2006/relationships" xmlns:p="http://schemas.openxmlformats.org/presentationml/2006/main">
  <p:tag name="FILL" val="a1"/>
</p:tagLst>
</file>

<file path=ppt/tags/tag5.xml><?xml version="1.0" encoding="utf-8"?>
<p:tagLst xmlns:a="http://schemas.openxmlformats.org/drawingml/2006/main" xmlns:r="http://schemas.openxmlformats.org/officeDocument/2006/relationships" xmlns:p="http://schemas.openxmlformats.org/presentationml/2006/main">
  <p:tag name="MH" val="20160830110146"/>
  <p:tag name="MH_LIBRARY" val="CONTENTS"/>
  <p:tag name="MH_TYPE" val="NUMBER"/>
  <p:tag name="ID" val="553512"/>
  <p:tag name="MH_ORDER" val="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fontScheme name="定制">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Learning the Alphabet by Slidesgo">
  <a:themeElements>
    <a:clrScheme name="Simple Light">
      <a:dk1>
        <a:srgbClr val="000000"/>
      </a:dk1>
      <a:lt1>
        <a:srgbClr val="FFFFFF"/>
      </a:lt1>
      <a:dk2>
        <a:srgbClr val="804638"/>
      </a:dk2>
      <a:lt2>
        <a:srgbClr val="EFD89B"/>
      </a:lt2>
      <a:accent1>
        <a:srgbClr val="49CAD1"/>
      </a:accent1>
      <a:accent2>
        <a:srgbClr val="9CED85"/>
      </a:accent2>
      <a:accent3>
        <a:srgbClr val="EFC658"/>
      </a:accent3>
      <a:accent4>
        <a:srgbClr val="EEA384"/>
      </a:accent4>
      <a:accent5>
        <a:srgbClr val="DD8954"/>
      </a:accent5>
      <a:accent6>
        <a:srgbClr val="DE6262"/>
      </a:accent6>
      <a:hlink>
        <a:srgbClr val="DE626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Learning the Alphabet by Slidesgo">
  <a:themeElements>
    <a:clrScheme name="Simple Light">
      <a:dk1>
        <a:srgbClr val="000000"/>
      </a:dk1>
      <a:lt1>
        <a:srgbClr val="FFFFFF"/>
      </a:lt1>
      <a:dk2>
        <a:srgbClr val="804638"/>
      </a:dk2>
      <a:lt2>
        <a:srgbClr val="EFD89B"/>
      </a:lt2>
      <a:accent1>
        <a:srgbClr val="49CAD1"/>
      </a:accent1>
      <a:accent2>
        <a:srgbClr val="9CED85"/>
      </a:accent2>
      <a:accent3>
        <a:srgbClr val="EFC658"/>
      </a:accent3>
      <a:accent4>
        <a:srgbClr val="EEA384"/>
      </a:accent4>
      <a:accent5>
        <a:srgbClr val="DD8954"/>
      </a:accent5>
      <a:accent6>
        <a:srgbClr val="DE6262"/>
      </a:accent6>
      <a:hlink>
        <a:srgbClr val="DE626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Office Theme">
  <a:themeElements>
    <a:clrScheme name="9Slide - 2021">
      <a:dk1>
        <a:sysClr val="windowText" lastClr="000000"/>
      </a:dk1>
      <a:lt1>
        <a:sysClr val="window" lastClr="FFFFFF"/>
      </a:lt1>
      <a:dk2>
        <a:srgbClr val="092D6C"/>
      </a:dk2>
      <a:lt2>
        <a:srgbClr val="FCECD0"/>
      </a:lt2>
      <a:accent1>
        <a:srgbClr val="4FC1E9"/>
      </a:accent1>
      <a:accent2>
        <a:srgbClr val="48CFAD"/>
      </a:accent2>
      <a:accent3>
        <a:srgbClr val="A0D468"/>
      </a:accent3>
      <a:accent4>
        <a:srgbClr val="FFBD45"/>
      </a:accent4>
      <a:accent5>
        <a:srgbClr val="FC6E51"/>
      </a:accent5>
      <a:accent6>
        <a:srgbClr val="ED5565"/>
      </a:accent6>
      <a:hlink>
        <a:srgbClr val="5D9CEC"/>
      </a:hlink>
      <a:folHlink>
        <a:srgbClr val="AC92EC"/>
      </a:folHlink>
    </a:clrScheme>
    <a:fontScheme name="9Slide Fonts">
      <a:majorFont>
        <a:latin typeface="#9Slide02 Tieu de dai"/>
        <a:ea typeface=""/>
        <a:cs typeface=""/>
      </a:majorFont>
      <a:minorFont>
        <a:latin typeface="#9Slide02 Noi dung da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0" rIns="0" bIns="0" rtlCol="0">
        <a:spAutoFit/>
      </a:bodyPr>
      <a:lstStyle>
        <a:defPPr algn="l">
          <a:defRPr smtClean="0">
            <a:solidFill>
              <a:schemeClr val="tx1">
                <a:lumMod val="50000"/>
                <a:lumOff val="50000"/>
              </a:schemeClr>
            </a:solidFill>
          </a:defRPr>
        </a:defPPr>
      </a:lstStyle>
    </a:txDef>
  </a:objectDefaults>
  <a:extraClrSchemeLst/>
  <a:extLst>
    <a:ext uri="{05A4C25C-085E-4340-85A3-A5531E510DB2}">
      <thm15:themeFamily xmlns:thm15="http://schemas.microsoft.com/office/thememl/2012/main" name="Blank.potx" id="{4C410E64-73D4-4894-A16A-B0A564A2C1B3}" vid="{BD11DD77-7AB8-40E7-98B4-F754939C4E0E}"/>
    </a:ext>
  </a:extLst>
</a:theme>
</file>

<file path=ppt/theme/theme7.xml><?xml version="1.0" encoding="utf-8"?>
<a:theme xmlns:a="http://schemas.openxmlformats.org/drawingml/2006/main" name="第一PPT，www.1ppt.com">
  <a:themeElements>
    <a:clrScheme name="自定义 237">
      <a:dk1>
        <a:srgbClr val="000000"/>
      </a:dk1>
      <a:lt1>
        <a:srgbClr val="FFFFFF"/>
      </a:lt1>
      <a:dk2>
        <a:srgbClr val="768394"/>
      </a:dk2>
      <a:lt2>
        <a:srgbClr val="F0F0F0"/>
      </a:lt2>
      <a:accent1>
        <a:srgbClr val="7EB73C"/>
      </a:accent1>
      <a:accent2>
        <a:srgbClr val="7EB73C"/>
      </a:accent2>
      <a:accent3>
        <a:srgbClr val="7EB73C"/>
      </a:accent3>
      <a:accent4>
        <a:srgbClr val="7EB73C"/>
      </a:accent4>
      <a:accent5>
        <a:srgbClr val="7EB73C"/>
      </a:accent5>
      <a:accent6>
        <a:srgbClr val="7EB73C"/>
      </a:accent6>
      <a:hlink>
        <a:srgbClr val="686355"/>
      </a:hlink>
      <a:folHlink>
        <a:srgbClr val="BFBFBF"/>
      </a:folHlink>
    </a:clrScheme>
    <a:fontScheme name="j0gvy2kl">
      <a:majorFont>
        <a:latin typeface="Arial"/>
        <a:ea typeface="Microsoft YaHei"/>
        <a:cs typeface=""/>
      </a:majorFont>
      <a:minorFont>
        <a:latin typeface="Arial"/>
        <a:ea typeface="Microsoft YaHei"/>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200" dirty="0" smtClean="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raClrSchemeLst/>
</a:theme>
</file>

<file path=ppt/theme/theme8.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自定义 237">
    <a:dk1>
      <a:srgbClr val="000000"/>
    </a:dk1>
    <a:lt1>
      <a:srgbClr val="FFFFFF"/>
    </a:lt1>
    <a:dk2>
      <a:srgbClr val="768394"/>
    </a:dk2>
    <a:lt2>
      <a:srgbClr val="F0F0F0"/>
    </a:lt2>
    <a:accent1>
      <a:srgbClr val="7EB73C"/>
    </a:accent1>
    <a:accent2>
      <a:srgbClr val="7EB73C"/>
    </a:accent2>
    <a:accent3>
      <a:srgbClr val="7EB73C"/>
    </a:accent3>
    <a:accent4>
      <a:srgbClr val="7EB73C"/>
    </a:accent4>
    <a:accent5>
      <a:srgbClr val="7EB73C"/>
    </a:accent5>
    <a:accent6>
      <a:srgbClr val="7EB73C"/>
    </a:accent6>
    <a:hlink>
      <a:srgbClr val="686355"/>
    </a:hlink>
    <a:folHlink>
      <a:srgbClr val="BFBFBF"/>
    </a:folHlink>
  </a:clrScheme>
</a:themeOverride>
</file>

<file path=ppt/theme/themeOverride2.xml><?xml version="1.0" encoding="utf-8"?>
<a:themeOverride xmlns:a="http://schemas.openxmlformats.org/drawingml/2006/main">
  <a:clrScheme name="自定义 237">
    <a:dk1>
      <a:srgbClr val="000000"/>
    </a:dk1>
    <a:lt1>
      <a:srgbClr val="FFFFFF"/>
    </a:lt1>
    <a:dk2>
      <a:srgbClr val="768394"/>
    </a:dk2>
    <a:lt2>
      <a:srgbClr val="F0F0F0"/>
    </a:lt2>
    <a:accent1>
      <a:srgbClr val="7EB73C"/>
    </a:accent1>
    <a:accent2>
      <a:srgbClr val="7EB73C"/>
    </a:accent2>
    <a:accent3>
      <a:srgbClr val="7EB73C"/>
    </a:accent3>
    <a:accent4>
      <a:srgbClr val="7EB73C"/>
    </a:accent4>
    <a:accent5>
      <a:srgbClr val="7EB73C"/>
    </a:accent5>
    <a:accent6>
      <a:srgbClr val="7EB73C"/>
    </a:accent6>
    <a:hlink>
      <a:srgbClr val="686355"/>
    </a:hlink>
    <a:folHlink>
      <a:srgbClr val="BFBFBF"/>
    </a:folHlink>
  </a:clrScheme>
</a:themeOverride>
</file>

<file path=ppt/theme/themeOverride3.xml><?xml version="1.0" encoding="utf-8"?>
<a:themeOverride xmlns:a="http://schemas.openxmlformats.org/drawingml/2006/main">
  <a:clrScheme name="自定义 237">
    <a:dk1>
      <a:srgbClr val="000000"/>
    </a:dk1>
    <a:lt1>
      <a:srgbClr val="FFFFFF"/>
    </a:lt1>
    <a:dk2>
      <a:srgbClr val="768394"/>
    </a:dk2>
    <a:lt2>
      <a:srgbClr val="F0F0F0"/>
    </a:lt2>
    <a:accent1>
      <a:srgbClr val="7EB73C"/>
    </a:accent1>
    <a:accent2>
      <a:srgbClr val="7EB73C"/>
    </a:accent2>
    <a:accent3>
      <a:srgbClr val="7EB73C"/>
    </a:accent3>
    <a:accent4>
      <a:srgbClr val="7EB73C"/>
    </a:accent4>
    <a:accent5>
      <a:srgbClr val="7EB73C"/>
    </a:accent5>
    <a:accent6>
      <a:srgbClr val="7EB73C"/>
    </a:accent6>
    <a:hlink>
      <a:srgbClr val="686355"/>
    </a:hlink>
    <a:folHlink>
      <a:srgbClr val="BFBFBF"/>
    </a:folHlink>
  </a:clrScheme>
</a:themeOverride>
</file>

<file path=ppt/theme/themeOverride4.xml><?xml version="1.0" encoding="utf-8"?>
<a:themeOverride xmlns:a="http://schemas.openxmlformats.org/drawingml/2006/main">
  <a:clrScheme name="自定义 237">
    <a:dk1>
      <a:srgbClr val="000000"/>
    </a:dk1>
    <a:lt1>
      <a:srgbClr val="FFFFFF"/>
    </a:lt1>
    <a:dk2>
      <a:srgbClr val="768394"/>
    </a:dk2>
    <a:lt2>
      <a:srgbClr val="F0F0F0"/>
    </a:lt2>
    <a:accent1>
      <a:srgbClr val="7EB73C"/>
    </a:accent1>
    <a:accent2>
      <a:srgbClr val="7EB73C"/>
    </a:accent2>
    <a:accent3>
      <a:srgbClr val="7EB73C"/>
    </a:accent3>
    <a:accent4>
      <a:srgbClr val="7EB73C"/>
    </a:accent4>
    <a:accent5>
      <a:srgbClr val="7EB73C"/>
    </a:accent5>
    <a:accent6>
      <a:srgbClr val="7EB73C"/>
    </a:accent6>
    <a:hlink>
      <a:srgbClr val="686355"/>
    </a:hlink>
    <a:folHlink>
      <a:srgbClr val="BFBFBF"/>
    </a:folHlink>
  </a:clrScheme>
</a:themeOverride>
</file>

<file path=docProps/app.xml><?xml version="1.0" encoding="utf-8"?>
<Properties xmlns="http://schemas.openxmlformats.org/officeDocument/2006/extended-properties" xmlns:vt="http://schemas.openxmlformats.org/officeDocument/2006/docPropsVTypes">
  <Template>9Slide.vn</Template>
  <TotalTime>0</TotalTime>
  <Words>904</Words>
  <Application>Microsoft Office PowerPoint</Application>
  <PresentationFormat>Widescreen</PresentationFormat>
  <Paragraphs>102</Paragraphs>
  <Slides>29</Slides>
  <Notes>14</Notes>
  <HiddenSlides>0</HiddenSlides>
  <MMClips>2</MMClips>
  <ScaleCrop>false</ScaleCrop>
  <HeadingPairs>
    <vt:vector size="6" baseType="variant">
      <vt:variant>
        <vt:lpstr>Fonts Used</vt:lpstr>
      </vt:variant>
      <vt:variant>
        <vt:i4>18</vt:i4>
      </vt:variant>
      <vt:variant>
        <vt:lpstr>Theme</vt:lpstr>
      </vt:variant>
      <vt:variant>
        <vt:i4>7</vt:i4>
      </vt:variant>
      <vt:variant>
        <vt:lpstr>Slide Titles</vt:lpstr>
      </vt:variant>
      <vt:variant>
        <vt:i4>29</vt:i4>
      </vt:variant>
    </vt:vector>
  </HeadingPairs>
  <TitlesOfParts>
    <vt:vector size="54" baseType="lpstr">
      <vt:lpstr>微软雅黑</vt:lpstr>
      <vt:lpstr>#9Slide02 Noi dung dai</vt:lpstr>
      <vt:lpstr>#9Slide02 Tieu de dai</vt:lpstr>
      <vt:lpstr>#9Slide05 Angelline</vt:lpstr>
      <vt:lpstr>Arial</vt:lpstr>
      <vt:lpstr>Calibri</vt:lpstr>
      <vt:lpstr>Calibri Light</vt:lpstr>
      <vt:lpstr>Cambria</vt:lpstr>
      <vt:lpstr>Chau Philomene One</vt:lpstr>
      <vt:lpstr>Coiny</vt:lpstr>
      <vt:lpstr>Itim</vt:lpstr>
      <vt:lpstr>Livvic</vt:lpstr>
      <vt:lpstr>Roboto Condensed Light</vt:lpstr>
      <vt:lpstr>Segoe UI</vt:lpstr>
      <vt:lpstr>Times New Roman</vt:lpstr>
      <vt:lpstr>UTM Avo</vt:lpstr>
      <vt:lpstr>Varela Round</vt:lpstr>
      <vt:lpstr>VNI-Avo</vt:lpstr>
      <vt:lpstr>Office 主题</vt:lpstr>
      <vt:lpstr>1_Office 主题</vt:lpstr>
      <vt:lpstr>Learning the Alphabet by Slidesgo</vt:lpstr>
      <vt:lpstr>1_Learning the Alphabet by Slidesgo</vt:lpstr>
      <vt:lpstr>2_Office 主题</vt:lpstr>
      <vt:lpstr>1_Office Theme</vt:lpstr>
      <vt:lpstr>第一PPT，www.1ppt.com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2017-03-23T14:56:00Z</dcterms:created>
  <dcterms:modified xsi:type="dcterms:W3CDTF">2023-03-29T06:54:36Z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2052-10.1.0.7023</vt:lpwstr>
  </property>
</Properties>
</file>